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notesSlides/notesSlide27.xml" ContentType="application/vnd.openxmlformats-officedocument.presentationml.notesSlide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7" r:id="rId1"/>
  </p:sldMasterIdLst>
  <p:notesMasterIdLst>
    <p:notesMasterId r:id="rId38"/>
  </p:notesMasterIdLst>
  <p:handoutMasterIdLst>
    <p:handoutMasterId r:id="rId39"/>
  </p:handoutMasterIdLst>
  <p:sldIdLst>
    <p:sldId id="443" r:id="rId2"/>
    <p:sldId id="451" r:id="rId3"/>
    <p:sldId id="376" r:id="rId4"/>
    <p:sldId id="377" r:id="rId5"/>
    <p:sldId id="378" r:id="rId6"/>
    <p:sldId id="379" r:id="rId7"/>
    <p:sldId id="380" r:id="rId8"/>
    <p:sldId id="381" r:id="rId9"/>
    <p:sldId id="382" r:id="rId10"/>
    <p:sldId id="383" r:id="rId11"/>
    <p:sldId id="384" r:id="rId12"/>
    <p:sldId id="385" r:id="rId13"/>
    <p:sldId id="386" r:id="rId14"/>
    <p:sldId id="387" r:id="rId15"/>
    <p:sldId id="388" r:id="rId16"/>
    <p:sldId id="389" r:id="rId17"/>
    <p:sldId id="390" r:id="rId18"/>
    <p:sldId id="392" r:id="rId19"/>
    <p:sldId id="393" r:id="rId20"/>
    <p:sldId id="394" r:id="rId21"/>
    <p:sldId id="395" r:id="rId22"/>
    <p:sldId id="413" r:id="rId23"/>
    <p:sldId id="396" r:id="rId24"/>
    <p:sldId id="455" r:id="rId25"/>
    <p:sldId id="456" r:id="rId26"/>
    <p:sldId id="457" r:id="rId27"/>
    <p:sldId id="458" r:id="rId28"/>
    <p:sldId id="459" r:id="rId29"/>
    <p:sldId id="415" r:id="rId30"/>
    <p:sldId id="414" r:id="rId31"/>
    <p:sldId id="418" r:id="rId32"/>
    <p:sldId id="419" r:id="rId33"/>
    <p:sldId id="420" r:id="rId34"/>
    <p:sldId id="422" r:id="rId35"/>
    <p:sldId id="452" r:id="rId36"/>
    <p:sldId id="454" r:id="rId37"/>
  </p:sldIdLst>
  <p:sldSz cx="9144000" cy="6858000" type="screen4x3"/>
  <p:notesSz cx="6997700" cy="9283700"/>
  <p:defaultTextStyle>
    <a:defPPr>
      <a:defRPr lang="en-US"/>
    </a:defPPr>
    <a:lvl1pPr algn="ctr" rtl="0" fontAlgn="base">
      <a:lnSpc>
        <a:spcPct val="90000"/>
      </a:lnSpc>
      <a:spcBef>
        <a:spcPct val="0"/>
      </a:spcBef>
      <a:spcAft>
        <a:spcPct val="0"/>
      </a:spcAft>
      <a:defRPr sz="3300" kern="1200">
        <a:solidFill>
          <a:schemeClr val="tx1"/>
        </a:solidFill>
        <a:latin typeface="Times New Roman" panose="02020603050405020304" pitchFamily="18" charset="0"/>
        <a:ea typeface="+mn-ea"/>
        <a:cs typeface="Arial" panose="020B0604020202020204" pitchFamily="34" charset="0"/>
      </a:defRPr>
    </a:lvl1pPr>
    <a:lvl2pPr marL="457200" algn="ctr" rtl="0" fontAlgn="base">
      <a:lnSpc>
        <a:spcPct val="90000"/>
      </a:lnSpc>
      <a:spcBef>
        <a:spcPct val="0"/>
      </a:spcBef>
      <a:spcAft>
        <a:spcPct val="0"/>
      </a:spcAft>
      <a:defRPr sz="3300" kern="1200">
        <a:solidFill>
          <a:schemeClr val="tx1"/>
        </a:solidFill>
        <a:latin typeface="Times New Roman" panose="02020603050405020304" pitchFamily="18" charset="0"/>
        <a:ea typeface="+mn-ea"/>
        <a:cs typeface="Arial" panose="020B0604020202020204" pitchFamily="34" charset="0"/>
      </a:defRPr>
    </a:lvl2pPr>
    <a:lvl3pPr marL="914400" algn="ctr" rtl="0" fontAlgn="base">
      <a:lnSpc>
        <a:spcPct val="90000"/>
      </a:lnSpc>
      <a:spcBef>
        <a:spcPct val="0"/>
      </a:spcBef>
      <a:spcAft>
        <a:spcPct val="0"/>
      </a:spcAft>
      <a:defRPr sz="3300" kern="1200">
        <a:solidFill>
          <a:schemeClr val="tx1"/>
        </a:solidFill>
        <a:latin typeface="Times New Roman" panose="02020603050405020304" pitchFamily="18" charset="0"/>
        <a:ea typeface="+mn-ea"/>
        <a:cs typeface="Arial" panose="020B0604020202020204" pitchFamily="34" charset="0"/>
      </a:defRPr>
    </a:lvl3pPr>
    <a:lvl4pPr marL="1371600" algn="ctr" rtl="0" fontAlgn="base">
      <a:lnSpc>
        <a:spcPct val="90000"/>
      </a:lnSpc>
      <a:spcBef>
        <a:spcPct val="0"/>
      </a:spcBef>
      <a:spcAft>
        <a:spcPct val="0"/>
      </a:spcAft>
      <a:defRPr sz="3300" kern="1200">
        <a:solidFill>
          <a:schemeClr val="tx1"/>
        </a:solidFill>
        <a:latin typeface="Times New Roman" panose="02020603050405020304" pitchFamily="18" charset="0"/>
        <a:ea typeface="+mn-ea"/>
        <a:cs typeface="Arial" panose="020B0604020202020204" pitchFamily="34" charset="0"/>
      </a:defRPr>
    </a:lvl4pPr>
    <a:lvl5pPr marL="1828800" algn="ctr" rtl="0" fontAlgn="base">
      <a:lnSpc>
        <a:spcPct val="90000"/>
      </a:lnSpc>
      <a:spcBef>
        <a:spcPct val="0"/>
      </a:spcBef>
      <a:spcAft>
        <a:spcPct val="0"/>
      </a:spcAft>
      <a:defRPr sz="3300" kern="1200">
        <a:solidFill>
          <a:schemeClr val="tx1"/>
        </a:solidFill>
        <a:latin typeface="Times New Roman" panose="02020603050405020304" pitchFamily="18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sz="3300" kern="1200">
        <a:solidFill>
          <a:schemeClr val="tx1"/>
        </a:solidFill>
        <a:latin typeface="Times New Roman" panose="02020603050405020304" pitchFamily="18" charset="0"/>
        <a:ea typeface="+mn-ea"/>
        <a:cs typeface="Arial" panose="020B0604020202020204" pitchFamily="34" charset="0"/>
      </a:defRPr>
    </a:lvl6pPr>
    <a:lvl7pPr marL="2743200" algn="l" defTabSz="914400" rtl="0" eaLnBrk="1" latinLnBrk="0" hangingPunct="1">
      <a:defRPr sz="3300" kern="1200">
        <a:solidFill>
          <a:schemeClr val="tx1"/>
        </a:solidFill>
        <a:latin typeface="Times New Roman" panose="02020603050405020304" pitchFamily="18" charset="0"/>
        <a:ea typeface="+mn-ea"/>
        <a:cs typeface="Arial" panose="020B0604020202020204" pitchFamily="34" charset="0"/>
      </a:defRPr>
    </a:lvl7pPr>
    <a:lvl8pPr marL="3200400" algn="l" defTabSz="914400" rtl="0" eaLnBrk="1" latinLnBrk="0" hangingPunct="1">
      <a:defRPr sz="3300" kern="1200">
        <a:solidFill>
          <a:schemeClr val="tx1"/>
        </a:solidFill>
        <a:latin typeface="Times New Roman" panose="02020603050405020304" pitchFamily="18" charset="0"/>
        <a:ea typeface="+mn-ea"/>
        <a:cs typeface="Arial" panose="020B0604020202020204" pitchFamily="34" charset="0"/>
      </a:defRPr>
    </a:lvl8pPr>
    <a:lvl9pPr marL="3657600" algn="l" defTabSz="914400" rtl="0" eaLnBrk="1" latinLnBrk="0" hangingPunct="1">
      <a:defRPr sz="3300" kern="1200">
        <a:solidFill>
          <a:schemeClr val="tx1"/>
        </a:solidFill>
        <a:latin typeface="Times New Roman" panose="02020603050405020304" pitchFamily="18" charset="0"/>
        <a:ea typeface="+mn-ea"/>
        <a:cs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924">
          <p15:clr>
            <a:srgbClr val="A4A3A4"/>
          </p15:clr>
        </p15:guide>
        <p15:guide id="2" pos="2204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KKeeter" initials="" lastIdx="3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FE830"/>
    <a:srgbClr val="FFFF01"/>
    <a:srgbClr val="5493AC"/>
    <a:srgbClr val="33CCCC"/>
    <a:srgbClr val="BFEBF1"/>
    <a:srgbClr val="DAD7A4"/>
    <a:srgbClr val="83852B"/>
    <a:srgbClr val="65CDA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163" autoAdjust="0"/>
    <p:restoredTop sz="87478" autoAdjust="0"/>
  </p:normalViewPr>
  <p:slideViewPr>
    <p:cSldViewPr>
      <p:cViewPr>
        <p:scale>
          <a:sx n="66" d="100"/>
          <a:sy n="66" d="100"/>
        </p:scale>
        <p:origin x="1336" y="-1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54" d="100"/>
          <a:sy n="54" d="100"/>
        </p:scale>
        <p:origin x="2612" y="56"/>
      </p:cViewPr>
      <p:guideLst>
        <p:guide orient="horz" pos="2924"/>
        <p:guide pos="2204"/>
      </p:guideLst>
    </p:cSldViewPr>
  </p:notesViewPr>
  <p:gridSpacing cx="45005" cy="45005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handoutMaster" Target="handoutMasters/handoutMaster1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commentAuthors" Target="commentAuthor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notesMaster" Target="notesMasters/notesMaster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3.v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7.emf"/><Relationship Id="rId1" Type="http://schemas.openxmlformats.org/officeDocument/2006/relationships/image" Target="../media/image6.wmf"/><Relationship Id="rId5" Type="http://schemas.openxmlformats.org/officeDocument/2006/relationships/image" Target="../media/image10.wmf"/><Relationship Id="rId4" Type="http://schemas.openxmlformats.org/officeDocument/2006/relationships/image" Target="../media/image9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wmf"/></Relationships>
</file>

<file path=ppt/drawings/_rels/vmlDrawing6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image" Target="../media/image14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png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png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>
            <a:extLst>
              <a:ext uri="{FF2B5EF4-FFF2-40B4-BE49-F238E27FC236}">
                <a16:creationId xmlns:a16="http://schemas.microsoft.com/office/drawing/2014/main" id="{E1479ED6-699A-4EED-B152-8BBF2085C15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32125" cy="46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3031" tIns="46516" rIns="93031" bIns="46516" numCol="1" anchor="t" anchorCtr="0" compatLnSpc="1">
            <a:prstTxWarp prst="textNoShape">
              <a:avLst/>
            </a:prstTxWarp>
          </a:bodyPr>
          <a:lstStyle>
            <a:lvl1pPr algn="l" defTabSz="930275">
              <a:lnSpc>
                <a:spcPct val="100000"/>
              </a:lnSpc>
              <a:defRPr sz="1200">
                <a:latin typeface="Arial" panose="020B0604020202020204" pitchFamily="34" charset="0"/>
              </a:defRPr>
            </a:lvl1pPr>
          </a:lstStyle>
          <a:p>
            <a:endParaRPr lang="en-US" altLang="en-US"/>
          </a:p>
        </p:txBody>
      </p:sp>
      <p:sp>
        <p:nvSpPr>
          <p:cNvPr id="49155" name="Rectangle 3">
            <a:extLst>
              <a:ext uri="{FF2B5EF4-FFF2-40B4-BE49-F238E27FC236}">
                <a16:creationId xmlns:a16="http://schemas.microsoft.com/office/drawing/2014/main" id="{D8076160-8F39-4926-BA06-F719EC45070F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63988" y="0"/>
            <a:ext cx="3032125" cy="46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3031" tIns="46516" rIns="93031" bIns="46516" numCol="1" anchor="t" anchorCtr="0" compatLnSpc="1">
            <a:prstTxWarp prst="textNoShape">
              <a:avLst/>
            </a:prstTxWarp>
          </a:bodyPr>
          <a:lstStyle>
            <a:lvl1pPr algn="r" defTabSz="930275">
              <a:lnSpc>
                <a:spcPct val="100000"/>
              </a:lnSpc>
              <a:defRPr sz="900">
                <a:latin typeface="Arial" panose="020B0604020202020204" pitchFamily="34" charset="0"/>
              </a:defRPr>
            </a:lvl1pPr>
          </a:lstStyle>
          <a:p>
            <a:endParaRPr lang="en-US" altLang="en-US"/>
          </a:p>
        </p:txBody>
      </p:sp>
      <p:sp>
        <p:nvSpPr>
          <p:cNvPr id="49156" name="Rectangle 4">
            <a:extLst>
              <a:ext uri="{FF2B5EF4-FFF2-40B4-BE49-F238E27FC236}">
                <a16:creationId xmlns:a16="http://schemas.microsoft.com/office/drawing/2014/main" id="{D473FDD9-0CC3-478C-A160-164FA0D4E87C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818563"/>
            <a:ext cx="3032125" cy="46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3031" tIns="46516" rIns="93031" bIns="46516" numCol="1" anchor="b" anchorCtr="0" compatLnSpc="1">
            <a:prstTxWarp prst="textNoShape">
              <a:avLst/>
            </a:prstTxWarp>
          </a:bodyPr>
          <a:lstStyle>
            <a:lvl1pPr algn="l" defTabSz="930275">
              <a:lnSpc>
                <a:spcPct val="100000"/>
              </a:lnSpc>
              <a:defRPr sz="900">
                <a:latin typeface="Arial" panose="020B0604020202020204" pitchFamily="34" charset="0"/>
              </a:defRPr>
            </a:lvl1pPr>
          </a:lstStyle>
          <a:p>
            <a:r>
              <a:rPr lang="en-US" altLang="en-US"/>
              <a:t>IBM Confidential</a:t>
            </a:r>
          </a:p>
        </p:txBody>
      </p:sp>
      <p:sp>
        <p:nvSpPr>
          <p:cNvPr id="49157" name="Rectangle 5">
            <a:extLst>
              <a:ext uri="{FF2B5EF4-FFF2-40B4-BE49-F238E27FC236}">
                <a16:creationId xmlns:a16="http://schemas.microsoft.com/office/drawing/2014/main" id="{D0EEB1EE-E73B-4B85-887F-ABD308D16FA8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63988" y="8818563"/>
            <a:ext cx="3032125" cy="46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3031" tIns="46516" rIns="93031" bIns="46516" numCol="1" anchor="b" anchorCtr="0" compatLnSpc="1">
            <a:prstTxWarp prst="textNoShape">
              <a:avLst/>
            </a:prstTxWarp>
          </a:bodyPr>
          <a:lstStyle>
            <a:lvl1pPr algn="r" defTabSz="930275">
              <a:lnSpc>
                <a:spcPct val="100000"/>
              </a:lnSpc>
              <a:defRPr sz="900">
                <a:latin typeface="Arial" panose="020B0604020202020204" pitchFamily="34" charset="0"/>
              </a:defRPr>
            </a:lvl1pPr>
          </a:lstStyle>
          <a:p>
            <a:fld id="{397E8324-CB6B-4560-A157-7D1AFAEBC6D9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33" name="Rectangle 33">
            <a:extLst>
              <a:ext uri="{FF2B5EF4-FFF2-40B4-BE49-F238E27FC236}">
                <a16:creationId xmlns:a16="http://schemas.microsoft.com/office/drawing/2014/main" id="{206CFB82-8CC0-47C5-9D7A-E2F91BB06ECA}"/>
              </a:ext>
            </a:extLst>
          </p:cNvPr>
          <p:cNvSpPr>
            <a:spLocks noChangeAspect="1" noChangeArrowheads="1" noTextEdit="1"/>
          </p:cNvSpPr>
          <p:nvPr>
            <p:ph type="sldImg" idx="2"/>
          </p:nvPr>
        </p:nvSpPr>
        <p:spPr bwMode="auto">
          <a:xfrm>
            <a:off x="550863" y="746125"/>
            <a:ext cx="5757862" cy="43180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5634" name="Rectangle 34">
            <a:extLst>
              <a:ext uri="{FF2B5EF4-FFF2-40B4-BE49-F238E27FC236}">
                <a16:creationId xmlns:a16="http://schemas.microsoft.com/office/drawing/2014/main" id="{387733BB-9193-4154-9357-DA4AAF61F729}"/>
              </a:ext>
            </a:extLst>
          </p:cNvPr>
          <p:cNvSpPr>
            <a:spLocks noGrp="1" noChangeAspect="1" noChangeArrowheads="1"/>
          </p:cNvSpPr>
          <p:nvPr>
            <p:ph type="body" sz="quarter" idx="3"/>
          </p:nvPr>
        </p:nvSpPr>
        <p:spPr bwMode="auto">
          <a:xfrm>
            <a:off x="550863" y="5292725"/>
            <a:ext cx="5757862" cy="3465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First level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5635" name="Line 35">
            <a:extLst>
              <a:ext uri="{FF2B5EF4-FFF2-40B4-BE49-F238E27FC236}">
                <a16:creationId xmlns:a16="http://schemas.microsoft.com/office/drawing/2014/main" id="{FB9649C9-E0B0-42B2-A95A-A021995905E0}"/>
              </a:ext>
            </a:extLst>
          </p:cNvPr>
          <p:cNvSpPr>
            <a:spLocks noChangeShapeType="1"/>
          </p:cNvSpPr>
          <p:nvPr/>
        </p:nvSpPr>
        <p:spPr bwMode="auto">
          <a:xfrm>
            <a:off x="701675" y="466725"/>
            <a:ext cx="54610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6" name="Rectangle 36">
            <a:extLst>
              <a:ext uri="{FF2B5EF4-FFF2-40B4-BE49-F238E27FC236}">
                <a16:creationId xmlns:a16="http://schemas.microsoft.com/office/drawing/2014/main" id="{A4FC69B5-EF60-453C-8CA7-99A57468C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" y="255588"/>
            <a:ext cx="33353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117" tIns="45559" rIns="91117" bIns="45559" anchor="b">
            <a:spAutoFit/>
          </a:bodyPr>
          <a:lstStyle>
            <a:lvl1pPr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2438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04875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57313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09750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2669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7241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1813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6385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0" hangingPunct="0"/>
            <a:r>
              <a:rPr lang="en-GB" altLang="en-US" sz="1000"/>
              <a:t>IBM Global Services - SAP Development ABAP Training</a:t>
            </a:r>
          </a:p>
        </p:txBody>
      </p:sp>
      <p:sp>
        <p:nvSpPr>
          <p:cNvPr id="25637" name="Rectangle 37">
            <a:extLst>
              <a:ext uri="{FF2B5EF4-FFF2-40B4-BE49-F238E27FC236}">
                <a16:creationId xmlns:a16="http://schemas.microsoft.com/office/drawing/2014/main" id="{0B011EAC-94FA-4A52-86CF-501E95E50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5100" y="250825"/>
            <a:ext cx="99695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117" tIns="45559" rIns="91117" bIns="45559" anchor="b">
            <a:spAutoFit/>
          </a:bodyPr>
          <a:lstStyle>
            <a:lvl1pPr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2438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04875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57313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09750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2669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7241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1813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6385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0" hangingPunct="0"/>
            <a:r>
              <a:rPr lang="en-GB" altLang="en-US" sz="1000"/>
              <a:t>SAP Overview</a:t>
            </a:r>
          </a:p>
        </p:txBody>
      </p:sp>
      <p:sp>
        <p:nvSpPr>
          <p:cNvPr id="25638" name="Rectangle 38">
            <a:extLst>
              <a:ext uri="{FF2B5EF4-FFF2-40B4-BE49-F238E27FC236}">
                <a16:creationId xmlns:a16="http://schemas.microsoft.com/office/drawing/2014/main" id="{2A61494D-E060-414F-81C6-B6CDB1990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" y="468313"/>
            <a:ext cx="1362075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117" tIns="45559" rIns="91117" bIns="45559">
            <a:spAutoFit/>
          </a:bodyPr>
          <a:lstStyle>
            <a:lvl1pPr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2438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04875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57313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09750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2669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7241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1813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6385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0" hangingPunct="0"/>
            <a:r>
              <a:rPr lang="en-GB" altLang="en-US" sz="1000"/>
              <a:t>ERP / SAP Overview</a:t>
            </a:r>
            <a:endParaRPr lang="en-US" altLang="en-US" sz="1000"/>
          </a:p>
        </p:txBody>
      </p:sp>
      <p:sp>
        <p:nvSpPr>
          <p:cNvPr id="25639" name="Rectangle 39">
            <a:extLst>
              <a:ext uri="{FF2B5EF4-FFF2-40B4-BE49-F238E27FC236}">
                <a16:creationId xmlns:a16="http://schemas.microsoft.com/office/drawing/2014/main" id="{4521376D-6766-4A46-A259-897223A392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0" y="468313"/>
            <a:ext cx="658813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117" tIns="45559" rIns="91117" bIns="45559">
            <a:spAutoFit/>
          </a:bodyPr>
          <a:lstStyle>
            <a:lvl1pPr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2438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04875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57313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09750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2669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7241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1813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6385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0" hangingPunct="0"/>
            <a:r>
              <a:rPr lang="en-GB" altLang="en-US" sz="1000"/>
              <a:t>ECC 6.0</a:t>
            </a:r>
          </a:p>
        </p:txBody>
      </p:sp>
      <p:sp>
        <p:nvSpPr>
          <p:cNvPr id="25640" name="Rectangle 40">
            <a:extLst>
              <a:ext uri="{FF2B5EF4-FFF2-40B4-BE49-F238E27FC236}">
                <a16:creationId xmlns:a16="http://schemas.microsoft.com/office/drawing/2014/main" id="{2A3CCEB1-B6FB-46B9-9BBE-289DC45270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963" y="8785225"/>
            <a:ext cx="20828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117" tIns="45559" rIns="91117" bIns="45559">
            <a:spAutoFit/>
          </a:bodyPr>
          <a:lstStyle>
            <a:lvl1pPr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2438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04875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57313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09750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2669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7241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1813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6385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0" hangingPunct="0">
              <a:lnSpc>
                <a:spcPct val="100000"/>
              </a:lnSpc>
            </a:pPr>
            <a:r>
              <a:rPr lang="en-GB" altLang="en-US" sz="1000" b="1" i="1"/>
              <a:t>©IBM Global Services                 </a:t>
            </a:r>
          </a:p>
        </p:txBody>
      </p:sp>
      <p:sp>
        <p:nvSpPr>
          <p:cNvPr id="25641" name="Rectangle 41">
            <a:extLst>
              <a:ext uri="{FF2B5EF4-FFF2-40B4-BE49-F238E27FC236}">
                <a16:creationId xmlns:a16="http://schemas.microsoft.com/office/drawing/2014/main" id="{F9E646BD-74B0-4829-85C6-5BEE6AB23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8988" y="8758238"/>
            <a:ext cx="171767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117" tIns="45559" rIns="91117" bIns="45559">
            <a:spAutoFit/>
          </a:bodyPr>
          <a:lstStyle>
            <a:lvl1pPr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2438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04875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57313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09750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2669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7241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1813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6385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0" hangingPunct="0">
              <a:lnSpc>
                <a:spcPct val="100000"/>
              </a:lnSpc>
            </a:pPr>
            <a:endParaRPr lang="en-GB" altLang="en-US" sz="1000"/>
          </a:p>
        </p:txBody>
      </p:sp>
      <p:sp>
        <p:nvSpPr>
          <p:cNvPr id="25642" name="Line 42">
            <a:extLst>
              <a:ext uri="{FF2B5EF4-FFF2-40B4-BE49-F238E27FC236}">
                <a16:creationId xmlns:a16="http://schemas.microsoft.com/office/drawing/2014/main" id="{CF692E73-A3DF-4E9A-9A9C-CCC9AA8951E2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975" y="8774113"/>
            <a:ext cx="54610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3" name="Rectangle 43">
            <a:extLst>
              <a:ext uri="{FF2B5EF4-FFF2-40B4-BE49-F238E27FC236}">
                <a16:creationId xmlns:a16="http://schemas.microsoft.com/office/drawing/2014/main" id="{C292F1A5-200D-40C3-AFA8-50E050A15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8800" y="8758238"/>
            <a:ext cx="728663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117" tIns="45559" rIns="91117" bIns="45559">
            <a:spAutoFit/>
          </a:bodyPr>
          <a:lstStyle>
            <a:lvl1pPr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2438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04875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57313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09750" algn="l" defTabSz="904875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2669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7241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1813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638550" defTabSz="9048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0" hangingPunct="0">
              <a:lnSpc>
                <a:spcPct val="100000"/>
              </a:lnSpc>
            </a:pPr>
            <a:r>
              <a:rPr lang="en-GB" altLang="en-US" sz="1000"/>
              <a:t>Dec-2008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1pPr>
    <a:lvl2pPr marL="361950" algn="l" rtl="0" fontAlgn="base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2pPr>
    <a:lvl3pPr marL="714375" algn="l" rtl="0" fontAlgn="base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3pPr>
    <a:lvl4pPr marL="1076325" algn="l" rtl="0" fontAlgn="base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4pPr>
    <a:lvl5pPr marL="1438275" algn="l" rtl="0" fontAlgn="base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ap.com/solutions/business-suite/crm/index.epx" TargetMode="External"/><Relationship Id="rId7" Type="http://schemas.openxmlformats.org/officeDocument/2006/relationships/hyperlink" Target="http://www.sap.com/solutions/business-suite/srm/index.epx" TargetMode="External"/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Relationship Id="rId6" Type="http://schemas.openxmlformats.org/officeDocument/2006/relationships/hyperlink" Target="http://www.sap.com/solutions/business-suite/scm/index.epx" TargetMode="External"/><Relationship Id="rId5" Type="http://schemas.openxmlformats.org/officeDocument/2006/relationships/hyperlink" Target="http://www.sap.com/solutions/business-suite/plm/index.epx" TargetMode="External"/><Relationship Id="rId4" Type="http://schemas.openxmlformats.org/officeDocument/2006/relationships/hyperlink" Target="http://www.sap.com/solutions/business-suite/erp/index.epx" TargetMode="Externa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496" name="Rectangle 8">
            <a:extLst>
              <a:ext uri="{FF2B5EF4-FFF2-40B4-BE49-F238E27FC236}">
                <a16:creationId xmlns:a16="http://schemas.microsoft.com/office/drawing/2014/main" id="{6F426C31-4DF8-4268-B607-131CFB0CBD7B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03497" name="Rectangle 9">
            <a:extLst>
              <a:ext uri="{FF2B5EF4-FFF2-40B4-BE49-F238E27FC236}">
                <a16:creationId xmlns:a16="http://schemas.microsoft.com/office/drawing/2014/main" id="{0655567C-3BAB-4886-83AA-0970EA1B08A1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GB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676" name="Rectangle 4">
            <a:extLst>
              <a:ext uri="{FF2B5EF4-FFF2-40B4-BE49-F238E27FC236}">
                <a16:creationId xmlns:a16="http://schemas.microsoft.com/office/drawing/2014/main" id="{19636C57-D94B-4CD9-9B10-C6F8E770158D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8677" name="Rectangle 5">
            <a:extLst>
              <a:ext uri="{FF2B5EF4-FFF2-40B4-BE49-F238E27FC236}">
                <a16:creationId xmlns:a16="http://schemas.microsoft.com/office/drawing/2014/main" id="{433264A4-253F-479F-A13A-78BD775EDCF8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GB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700" name="Rectangle 4">
            <a:extLst>
              <a:ext uri="{FF2B5EF4-FFF2-40B4-BE49-F238E27FC236}">
                <a16:creationId xmlns:a16="http://schemas.microsoft.com/office/drawing/2014/main" id="{20C4676B-C983-4BD9-A5B7-275FB0E53115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9701" name="Rectangle 5">
            <a:extLst>
              <a:ext uri="{FF2B5EF4-FFF2-40B4-BE49-F238E27FC236}">
                <a16:creationId xmlns:a16="http://schemas.microsoft.com/office/drawing/2014/main" id="{8A5C40C3-61E1-4053-9FF6-D5D3996F08C4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GB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724" name="Rectangle 4">
            <a:extLst>
              <a:ext uri="{FF2B5EF4-FFF2-40B4-BE49-F238E27FC236}">
                <a16:creationId xmlns:a16="http://schemas.microsoft.com/office/drawing/2014/main" id="{145B71E1-B402-4C79-9C54-B697C2AA7E56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0725" name="Rectangle 5">
            <a:extLst>
              <a:ext uri="{FF2B5EF4-FFF2-40B4-BE49-F238E27FC236}">
                <a16:creationId xmlns:a16="http://schemas.microsoft.com/office/drawing/2014/main" id="{40E3A167-C5AF-4D29-A679-889EFDE62E61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GB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44" name="Rectangle 4">
            <a:extLst>
              <a:ext uri="{FF2B5EF4-FFF2-40B4-BE49-F238E27FC236}">
                <a16:creationId xmlns:a16="http://schemas.microsoft.com/office/drawing/2014/main" id="{35F2070B-80D2-4631-BFAE-2BC6693000C9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45" name="Rectangle 5">
            <a:extLst>
              <a:ext uri="{FF2B5EF4-FFF2-40B4-BE49-F238E27FC236}">
                <a16:creationId xmlns:a16="http://schemas.microsoft.com/office/drawing/2014/main" id="{DE43E1F7-BBF3-4F08-9341-6C15FF8B9A57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 b="1"/>
              <a:t>Recipe for a successful ERP application</a:t>
            </a:r>
          </a:p>
          <a:p>
            <a:pPr lvl="1" indent="-180975">
              <a:buFont typeface="Wingdings" panose="05000000000000000000" pitchFamily="2" charset="2"/>
              <a:buChar char="§"/>
            </a:pPr>
            <a:r>
              <a:rPr lang="en-US" altLang="en-US"/>
              <a:t>Comprehensive functionality</a:t>
            </a:r>
          </a:p>
          <a:p>
            <a:pPr lvl="1" indent="-180975">
              <a:buFont typeface="Wingdings" panose="05000000000000000000" pitchFamily="2" charset="2"/>
              <a:buChar char="§"/>
            </a:pPr>
            <a:r>
              <a:rPr lang="en-US" altLang="en-US"/>
              <a:t>Integration among modules and functions</a:t>
            </a:r>
          </a:p>
          <a:p>
            <a:pPr lvl="1" indent="-180975">
              <a:buFont typeface="Wingdings" panose="05000000000000000000" pitchFamily="2" charset="2"/>
              <a:buChar char="§"/>
            </a:pPr>
            <a:r>
              <a:rPr lang="en-US" altLang="en-US"/>
              <a:t>Best Business Practices</a:t>
            </a:r>
          </a:p>
          <a:p>
            <a:pPr lvl="1" indent="-180975">
              <a:buFont typeface="Wingdings" panose="05000000000000000000" pitchFamily="2" charset="2"/>
              <a:buChar char="§"/>
            </a:pPr>
            <a:r>
              <a:rPr lang="en-US" altLang="en-US"/>
              <a:t>Global support</a:t>
            </a:r>
          </a:p>
          <a:p>
            <a:pPr lvl="1" indent="-180975"/>
            <a:endParaRPr lang="en-US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748" name="Rectangle 4">
            <a:extLst>
              <a:ext uri="{FF2B5EF4-FFF2-40B4-BE49-F238E27FC236}">
                <a16:creationId xmlns:a16="http://schemas.microsoft.com/office/drawing/2014/main" id="{6D18E861-99A3-4987-BEF4-8D3BBC33DEFD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1749" name="Rectangle 5">
            <a:extLst>
              <a:ext uri="{FF2B5EF4-FFF2-40B4-BE49-F238E27FC236}">
                <a16:creationId xmlns:a16="http://schemas.microsoft.com/office/drawing/2014/main" id="{4B745474-A443-414C-94C8-4283505BBF18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GB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772" name="Rectangle 4">
            <a:extLst>
              <a:ext uri="{FF2B5EF4-FFF2-40B4-BE49-F238E27FC236}">
                <a16:creationId xmlns:a16="http://schemas.microsoft.com/office/drawing/2014/main" id="{63F8DBCF-4C02-4C63-9F46-EC83950F7D97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2773" name="Rectangle 5">
            <a:extLst>
              <a:ext uri="{FF2B5EF4-FFF2-40B4-BE49-F238E27FC236}">
                <a16:creationId xmlns:a16="http://schemas.microsoft.com/office/drawing/2014/main" id="{40ED05B2-041F-42C3-906A-F6E423D31197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GB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796" name="Rectangle 4">
            <a:extLst>
              <a:ext uri="{FF2B5EF4-FFF2-40B4-BE49-F238E27FC236}">
                <a16:creationId xmlns:a16="http://schemas.microsoft.com/office/drawing/2014/main" id="{40D712B4-616C-4121-803D-0061F1B82B57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3797" name="Rectangle 5">
            <a:extLst>
              <a:ext uri="{FF2B5EF4-FFF2-40B4-BE49-F238E27FC236}">
                <a16:creationId xmlns:a16="http://schemas.microsoft.com/office/drawing/2014/main" id="{2FA0A6E7-CE25-48F9-A396-3D632FD88A23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/>
              <a:t>In 1972, five former IBM employees -- Dietmar Hopp, Hans-Werner Hector, Hasso Plattner, Klaus Tschira, and Claus Wellenreuther -- launch a company called </a:t>
            </a:r>
            <a:r>
              <a:rPr lang="en-US" altLang="en-US" b="1"/>
              <a:t>S</a:t>
            </a:r>
            <a:r>
              <a:rPr lang="en-US" altLang="en-US"/>
              <a:t>ystems, </a:t>
            </a:r>
            <a:r>
              <a:rPr lang="en-US" altLang="en-US" b="1"/>
              <a:t>A</a:t>
            </a:r>
            <a:r>
              <a:rPr lang="en-US" altLang="en-US"/>
              <a:t>pplications, and </a:t>
            </a:r>
            <a:r>
              <a:rPr lang="en-US" altLang="en-US" b="1"/>
              <a:t>P</a:t>
            </a:r>
            <a:r>
              <a:rPr lang="en-US" altLang="en-US"/>
              <a:t>roducts in Data Processing in Mannheim, Germany. Their vision: to develop standard application software for real-time business processing. </a:t>
            </a:r>
          </a:p>
          <a:p>
            <a:endParaRPr lang="en-US" altLang="en-US"/>
          </a:p>
          <a:p>
            <a:r>
              <a:rPr lang="en-US" altLang="en-US"/>
              <a:t>SAP is now the recognized leader in providing collaborative business solutions for all types of industries and for every major market. </a:t>
            </a:r>
          </a:p>
          <a:p>
            <a:endParaRPr lang="en-US" altLang="en-US"/>
          </a:p>
          <a:p>
            <a:r>
              <a:rPr lang="en-US" altLang="en-US"/>
              <a:t>Serving more than 36,200 customers worldwide, SAP is the world's largest business software company and the world's third-largest independent software provider overall. </a:t>
            </a:r>
          </a:p>
          <a:p>
            <a:endParaRPr lang="en-US" altLang="en-US"/>
          </a:p>
          <a:p>
            <a:r>
              <a:rPr lang="en-US" altLang="en-US"/>
              <a:t>Today, SAP employs more than 38,400 people in more than 50 countries. </a:t>
            </a:r>
            <a:endParaRPr lang="en-GB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822" name="Rectangle 6">
            <a:extLst>
              <a:ext uri="{FF2B5EF4-FFF2-40B4-BE49-F238E27FC236}">
                <a16:creationId xmlns:a16="http://schemas.microsoft.com/office/drawing/2014/main" id="{57B2150D-2185-4398-890D-E7C40A9C3FAD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4823" name="Rectangle 7">
            <a:extLst>
              <a:ext uri="{FF2B5EF4-FFF2-40B4-BE49-F238E27FC236}">
                <a16:creationId xmlns:a16="http://schemas.microsoft.com/office/drawing/2014/main" id="{C7F00B68-4854-42D2-9859-A0A250BCC46F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GB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44" name="Rectangle 4">
            <a:extLst>
              <a:ext uri="{FF2B5EF4-FFF2-40B4-BE49-F238E27FC236}">
                <a16:creationId xmlns:a16="http://schemas.microsoft.com/office/drawing/2014/main" id="{F19E8090-7599-426B-9ED0-B4519D0BA982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45" name="Rectangle 5">
            <a:extLst>
              <a:ext uri="{FF2B5EF4-FFF2-40B4-BE49-F238E27FC236}">
                <a16:creationId xmlns:a16="http://schemas.microsoft.com/office/drawing/2014/main" id="{78C0DB25-A412-4D2E-9EBF-317D7F20246E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/>
              <a:t>In 1990s SAP R/3 was released.</a:t>
            </a:r>
          </a:p>
          <a:p>
            <a:endParaRPr lang="en-US" altLang="en-US"/>
          </a:p>
          <a:p>
            <a:r>
              <a:rPr lang="en-US" altLang="en-US"/>
              <a:t>With SAP R/3, SAP ushers in a new generation of enterprise software -- from mainframe computing (client-server architecture) to the three-tier architecture of database, application, and user interface.</a:t>
            </a:r>
          </a:p>
          <a:p>
            <a:endParaRPr lang="en-US" altLang="en-US"/>
          </a:p>
          <a:p>
            <a:endParaRPr lang="en-GB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612" name="Rectangle 4">
            <a:extLst>
              <a:ext uri="{FF2B5EF4-FFF2-40B4-BE49-F238E27FC236}">
                <a16:creationId xmlns:a16="http://schemas.microsoft.com/office/drawing/2014/main" id="{C2804BFF-E7CD-4D48-84F0-85CD60F4D3D1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0613" name="Rectangle 5">
            <a:extLst>
              <a:ext uri="{FF2B5EF4-FFF2-40B4-BE49-F238E27FC236}">
                <a16:creationId xmlns:a16="http://schemas.microsoft.com/office/drawing/2014/main" id="{8A6EBE43-38CD-4C29-92A4-35F20C8CF916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/>
              <a:t>Heterogeneous  Platforms</a:t>
            </a:r>
          </a:p>
          <a:p>
            <a:endParaRPr lang="en-US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82" name="Rectangle 2">
            <a:extLst>
              <a:ext uri="{FF2B5EF4-FFF2-40B4-BE49-F238E27FC236}">
                <a16:creationId xmlns:a16="http://schemas.microsoft.com/office/drawing/2014/main" id="{FFA7F3E4-1A76-439E-BE88-1A681D7835BA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xfrm>
            <a:off x="596900" y="752475"/>
            <a:ext cx="5803900" cy="4352925"/>
          </a:xfrm>
          <a:ln/>
        </p:spPr>
      </p:sp>
      <p:sp>
        <p:nvSpPr>
          <p:cNvPr id="737283" name="Rectangle 3">
            <a:extLst>
              <a:ext uri="{FF2B5EF4-FFF2-40B4-BE49-F238E27FC236}">
                <a16:creationId xmlns:a16="http://schemas.microsoft.com/office/drawing/2014/main" id="{746BE05C-F06A-4DDF-A5DB-F84E721066B6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>
          <a:xfrm>
            <a:off x="561975" y="5337175"/>
            <a:ext cx="5875338" cy="3494088"/>
          </a:xfrm>
        </p:spPr>
        <p:txBody>
          <a:bodyPr/>
          <a:lstStyle/>
          <a:p>
            <a:pPr>
              <a:tabLst>
                <a:tab pos="714375" algn="l"/>
                <a:tab pos="1076325" algn="l"/>
              </a:tabLst>
            </a:pPr>
            <a:endParaRPr lang="en-GB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868" name="Rectangle 4">
            <a:extLst>
              <a:ext uri="{FF2B5EF4-FFF2-40B4-BE49-F238E27FC236}">
                <a16:creationId xmlns:a16="http://schemas.microsoft.com/office/drawing/2014/main" id="{EB8F1D13-AED9-404D-9DF0-ECF6FBE30F49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6869" name="Rectangle 5">
            <a:extLst>
              <a:ext uri="{FF2B5EF4-FFF2-40B4-BE49-F238E27FC236}">
                <a16:creationId xmlns:a16="http://schemas.microsoft.com/office/drawing/2014/main" id="{9176A5A2-972B-4063-A844-2E147CDF3255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GB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892" name="Rectangle 4">
            <a:extLst>
              <a:ext uri="{FF2B5EF4-FFF2-40B4-BE49-F238E27FC236}">
                <a16:creationId xmlns:a16="http://schemas.microsoft.com/office/drawing/2014/main" id="{D3EEE945-6F23-43FF-8204-C9F3537D595C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7893" name="Rectangle 5">
            <a:extLst>
              <a:ext uri="{FF2B5EF4-FFF2-40B4-BE49-F238E27FC236}">
                <a16:creationId xmlns:a16="http://schemas.microsoft.com/office/drawing/2014/main" id="{531320ED-A98D-46A7-8145-454258D52890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altLang="en-US"/>
              <a:t>SAP was earlier divided into different Functional modules like Materials Management (MM), Sales &amp; Distribution (SD), FI (Financial Accounting), CO (Controlling), HR (Human Resources), PP (Product Planning), PM (Plant Maintenance), PS (Project Systems) etc.</a:t>
            </a:r>
          </a:p>
          <a:p>
            <a:endParaRPr lang="en-GB" altLang="en-US"/>
          </a:p>
          <a:p>
            <a:r>
              <a:rPr lang="en-GB" altLang="en-US"/>
              <a:t>But, with the introduction of </a:t>
            </a:r>
            <a:r>
              <a:rPr lang="en-US" altLang="en-US"/>
              <a:t>mySAP Business Suite, SAP is now organized into a service-based architecture, which has the following:</a:t>
            </a:r>
          </a:p>
          <a:p>
            <a:r>
              <a:rPr lang="en-US" altLang="en-US">
                <a:hlinkClick r:id="rId3"/>
              </a:rPr>
              <a:t>mySAP Customer Relationship Management</a:t>
            </a:r>
            <a:r>
              <a:rPr lang="en-US" altLang="en-US"/>
              <a:t> </a:t>
            </a:r>
          </a:p>
          <a:p>
            <a:r>
              <a:rPr lang="en-US" altLang="en-US">
                <a:hlinkClick r:id="rId4"/>
              </a:rPr>
              <a:t>mySAP ERP</a:t>
            </a:r>
            <a:r>
              <a:rPr lang="en-US" altLang="en-US"/>
              <a:t> </a:t>
            </a:r>
          </a:p>
          <a:p>
            <a:r>
              <a:rPr lang="en-US" altLang="en-US">
                <a:hlinkClick r:id="rId5"/>
              </a:rPr>
              <a:t>mySAP Product Lifecycle Management</a:t>
            </a:r>
            <a:r>
              <a:rPr lang="en-US" altLang="en-US"/>
              <a:t> </a:t>
            </a:r>
          </a:p>
          <a:p>
            <a:r>
              <a:rPr lang="en-US" altLang="en-US">
                <a:hlinkClick r:id="rId6"/>
              </a:rPr>
              <a:t>mySAP Supply Chain Management</a:t>
            </a:r>
            <a:r>
              <a:rPr lang="en-US" altLang="en-US"/>
              <a:t> </a:t>
            </a:r>
          </a:p>
          <a:p>
            <a:r>
              <a:rPr lang="en-US" altLang="en-US">
                <a:hlinkClick r:id="rId7"/>
              </a:rPr>
              <a:t>mySAP Supplier Relationship Management</a:t>
            </a:r>
            <a:r>
              <a:rPr lang="en-US" altLang="en-US"/>
              <a:t> </a:t>
            </a:r>
          </a:p>
          <a:p>
            <a:endParaRPr lang="en-GB" altLang="en-US"/>
          </a:p>
          <a:p>
            <a:endParaRPr lang="en-GB" altLang="en-US"/>
          </a:p>
          <a:p>
            <a:endParaRPr lang="en-GB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228" name="Rectangle 4">
            <a:extLst>
              <a:ext uri="{FF2B5EF4-FFF2-40B4-BE49-F238E27FC236}">
                <a16:creationId xmlns:a16="http://schemas.microsoft.com/office/drawing/2014/main" id="{4D2262A6-D9D9-43C7-8E48-6B6ADA45ED13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2229" name="Rectangle 5">
            <a:extLst>
              <a:ext uri="{FF2B5EF4-FFF2-40B4-BE49-F238E27FC236}">
                <a16:creationId xmlns:a16="http://schemas.microsoft.com/office/drawing/2014/main" id="{C9F53CD7-588B-4F81-8607-33F557BF244B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GB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692" name="Rectangle 4">
            <a:extLst>
              <a:ext uri="{FF2B5EF4-FFF2-40B4-BE49-F238E27FC236}">
                <a16:creationId xmlns:a16="http://schemas.microsoft.com/office/drawing/2014/main" id="{12330D0D-1D93-4868-BDA8-053D0DC129E6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6693" name="Rectangle 5">
            <a:extLst>
              <a:ext uri="{FF2B5EF4-FFF2-40B4-BE49-F238E27FC236}">
                <a16:creationId xmlns:a16="http://schemas.microsoft.com/office/drawing/2014/main" id="{AC041474-461C-4D8A-910D-0DCC5151462E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/>
              <a:t>All business processes throughout the supply chain are INTEGRATED &amp; executed on a common system sharing all information</a:t>
            </a:r>
          </a:p>
          <a:p>
            <a:pPr marL="542925" lvl="1" indent="-180975">
              <a:buFont typeface="Wingdings" panose="05000000000000000000" pitchFamily="2" charset="2"/>
              <a:buChar char="§"/>
            </a:pPr>
            <a:r>
              <a:rPr lang="en-US" altLang="en-US"/>
              <a:t>Scalability</a:t>
            </a:r>
          </a:p>
          <a:p>
            <a:pPr marL="542925" lvl="1" indent="-180975">
              <a:buFont typeface="Wingdings" panose="05000000000000000000" pitchFamily="2" charset="2"/>
              <a:buChar char="§"/>
            </a:pPr>
            <a:r>
              <a:rPr lang="en-US" altLang="en-US"/>
              <a:t>Modular</a:t>
            </a:r>
          </a:p>
          <a:p>
            <a:pPr marL="542925" lvl="1" indent="-180975">
              <a:buFont typeface="Wingdings" panose="05000000000000000000" pitchFamily="2" charset="2"/>
              <a:buChar char="§"/>
            </a:pPr>
            <a:r>
              <a:rPr lang="en-US" altLang="en-US"/>
              <a:t>Model innumerable business processes</a:t>
            </a:r>
          </a:p>
          <a:p>
            <a:pPr marL="542925" lvl="1" indent="-180975">
              <a:buFont typeface="Wingdings" panose="05000000000000000000" pitchFamily="2" charset="2"/>
              <a:buChar char="§"/>
            </a:pPr>
            <a:r>
              <a:rPr lang="en-US" altLang="en-US"/>
              <a:t>Industry best practices</a:t>
            </a:r>
          </a:p>
          <a:p>
            <a:pPr marL="542925" lvl="1" indent="-180975">
              <a:buFont typeface="Wingdings" panose="05000000000000000000" pitchFamily="2" charset="2"/>
              <a:buChar char="§"/>
            </a:pPr>
            <a:r>
              <a:rPr lang="en-US" altLang="en-US"/>
              <a:t>Can be customized</a:t>
            </a:r>
          </a:p>
          <a:p>
            <a:pPr marL="542925" lvl="1" indent="-180975">
              <a:buFont typeface="Wingdings" panose="05000000000000000000" pitchFamily="2" charset="2"/>
              <a:buChar char="§"/>
            </a:pPr>
            <a:r>
              <a:rPr lang="en-US" altLang="en-US"/>
              <a:t>IS- Plug-in</a:t>
            </a:r>
          </a:p>
          <a:p>
            <a:pPr marL="542925" lvl="1" indent="-180975"/>
            <a:endParaRPr lang="en-US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22" name="Rectangle 2">
            <a:extLst>
              <a:ext uri="{FF2B5EF4-FFF2-40B4-BE49-F238E27FC236}">
                <a16:creationId xmlns:a16="http://schemas.microsoft.com/office/drawing/2014/main" id="{D57130A9-B51D-4B59-AADC-04E595EF86F3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7523" name="Rectangle 3">
            <a:extLst>
              <a:ext uri="{FF2B5EF4-FFF2-40B4-BE49-F238E27FC236}">
                <a16:creationId xmlns:a16="http://schemas.microsoft.com/office/drawing/2014/main" id="{1BA69B24-4335-48CB-AEF5-3E2A8823D43D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US" altLang="en-US"/>
              <a:t>  With the Internet, the user becomes the focus of software applications. SAP develops mySAP</a:t>
            </a:r>
            <a:br>
              <a:rPr lang="en-US" altLang="en-US"/>
            </a:br>
            <a:r>
              <a:rPr lang="en-US" altLang="en-US"/>
              <a:t>    Workplace and paves the way for the idea of an enterprise portal and role-specific access to </a:t>
            </a:r>
            <a:br>
              <a:rPr lang="en-US" altLang="en-US"/>
            </a:br>
            <a:r>
              <a:rPr lang="en-US" altLang="en-US"/>
              <a:t>    information. 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GB" altLang="en-US"/>
              <a:t>  As mentioned earlier, with the introduction of </a:t>
            </a:r>
            <a:r>
              <a:rPr lang="en-US" altLang="en-US" b="1"/>
              <a:t>mySAP Business Suite</a:t>
            </a:r>
            <a:r>
              <a:rPr lang="en-US" altLang="en-US"/>
              <a:t>, SAP is now organized </a:t>
            </a:r>
            <a:br>
              <a:rPr lang="en-US" altLang="en-US"/>
            </a:br>
            <a:r>
              <a:rPr lang="en-US" altLang="en-US"/>
              <a:t>    into a service-based architecture, which has the following:</a:t>
            </a:r>
          </a:p>
          <a:p>
            <a:pPr lvl="1"/>
            <a:r>
              <a:rPr lang="en-US" altLang="en-US"/>
              <a:t>mySAP Customer Relationship Management (CRM)</a:t>
            </a:r>
          </a:p>
          <a:p>
            <a:pPr lvl="1"/>
            <a:r>
              <a:rPr lang="en-US" altLang="en-US"/>
              <a:t>mySAP ERP </a:t>
            </a:r>
          </a:p>
          <a:p>
            <a:pPr lvl="1"/>
            <a:r>
              <a:rPr lang="en-US" altLang="en-US"/>
              <a:t>mySAP Product Lifecycle Management (PLM)</a:t>
            </a:r>
          </a:p>
          <a:p>
            <a:pPr lvl="1"/>
            <a:r>
              <a:rPr lang="en-US" altLang="en-US"/>
              <a:t>mySAP Supply Chain Management (SCM)</a:t>
            </a:r>
          </a:p>
          <a:p>
            <a:pPr lvl="1"/>
            <a:r>
              <a:rPr lang="en-US" altLang="en-US"/>
              <a:t>mySAP Supplier Relationship Management (SRM)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altLang="en-US"/>
              <a:t>  mySAP ERP addresses the core business software requirements of the most demanding midsize and large organizations -- in all industries and sectors.</a:t>
            </a:r>
          </a:p>
          <a:p>
            <a:r>
              <a:rPr lang="en-US" altLang="en-US" b="1"/>
              <a:t>mySAP ERP</a:t>
            </a:r>
            <a:r>
              <a:rPr lang="en-US" altLang="en-US"/>
              <a:t> includes four individual solutions that support key areas of Enterprise Resource Planning:</a:t>
            </a:r>
          </a:p>
          <a:p>
            <a:r>
              <a:rPr lang="en-US" altLang="en-US"/>
              <a:t>mySAP ERP Human Capital Management (HCM) -- Maximize workforce potential. </a:t>
            </a:r>
          </a:p>
          <a:p>
            <a:r>
              <a:rPr lang="en-US" altLang="en-US"/>
              <a:t>mySAP ERP Financials -- Turn finance into a strategic business partner. </a:t>
            </a:r>
          </a:p>
          <a:p>
            <a:r>
              <a:rPr lang="en-US" altLang="en-US"/>
              <a:t>mySAP ERP Operations -- Free up resources; budget for innovation. </a:t>
            </a:r>
          </a:p>
          <a:p>
            <a:r>
              <a:rPr lang="en-US" altLang="en-US"/>
              <a:t>mySAP ERP Corporate Services -- Streamline business processes and costs. 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/>
          </a:p>
          <a:p>
            <a:endParaRPr lang="en-US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570" name="Rectangle 2">
            <a:extLst>
              <a:ext uri="{FF2B5EF4-FFF2-40B4-BE49-F238E27FC236}">
                <a16:creationId xmlns:a16="http://schemas.microsoft.com/office/drawing/2014/main" id="{4B32B520-D9E9-4FCA-A5F2-44A420448C7F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9571" name="Rectangle 3">
            <a:extLst>
              <a:ext uri="{FF2B5EF4-FFF2-40B4-BE49-F238E27FC236}">
                <a16:creationId xmlns:a16="http://schemas.microsoft.com/office/drawing/2014/main" id="{3A128496-F5DB-47E1-BCCD-CCD781917B9D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US" altLang="en-US"/>
              <a:t>  SAP has since broadened the integration vision of mySAP Technology into a blueprint they call </a:t>
            </a:r>
            <a:br>
              <a:rPr lang="en-US" altLang="en-US"/>
            </a:br>
            <a:r>
              <a:rPr lang="en-US" altLang="en-US"/>
              <a:t>    the Enterprise Services Architecture (ESA). </a:t>
            </a:r>
            <a:br>
              <a:rPr lang="en-US" altLang="en-US"/>
            </a:br>
            <a:endParaRPr lang="en-US" altLang="en-US"/>
          </a:p>
          <a:p>
            <a:pPr>
              <a:buFont typeface="Wingdings" panose="05000000000000000000" pitchFamily="2" charset="2"/>
              <a:buChar char="§"/>
            </a:pPr>
            <a:r>
              <a:rPr lang="en-US" altLang="en-US"/>
              <a:t>  SAP NetWeaver is a comprehensive integration and application platform”, mySAP Technology is</a:t>
            </a:r>
            <a:br>
              <a:rPr lang="en-US" altLang="en-US"/>
            </a:br>
            <a:r>
              <a:rPr lang="en-US" altLang="en-US"/>
              <a:t>    now renamed SAP NetWeaver™; NetWeaver delivers the ESA blueprint.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altLang="en-US"/>
              <a:t>  SAP NetWeaver is a vision, or paradigm, of total integration of :</a:t>
            </a:r>
          </a:p>
          <a:p>
            <a:pPr lvl="1">
              <a:buFont typeface="Wingdings" panose="05000000000000000000" pitchFamily="2" charset="2"/>
              <a:buChar char="§"/>
            </a:pPr>
            <a:r>
              <a:rPr lang="en-US" altLang="en-US"/>
              <a:t>  People</a:t>
            </a:r>
          </a:p>
          <a:p>
            <a:pPr lvl="1">
              <a:buFont typeface="Wingdings" panose="05000000000000000000" pitchFamily="2" charset="2"/>
              <a:buChar char="§"/>
            </a:pPr>
            <a:r>
              <a:rPr lang="en-US" altLang="en-US"/>
              <a:t>  Information</a:t>
            </a:r>
          </a:p>
          <a:p>
            <a:pPr lvl="1">
              <a:buFont typeface="Wingdings" panose="05000000000000000000" pitchFamily="2" charset="2"/>
              <a:buChar char="§"/>
            </a:pPr>
            <a:r>
              <a:rPr lang="en-US" altLang="en-US"/>
              <a:t>  Business Processes</a:t>
            </a:r>
          </a:p>
          <a:p>
            <a:pPr lvl="1">
              <a:buFont typeface="Wingdings" panose="05000000000000000000" pitchFamily="2" charset="2"/>
              <a:buChar char="§"/>
            </a:pPr>
            <a:r>
              <a:rPr lang="en-US" altLang="en-US"/>
              <a:t>  Applications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altLang="en-US"/>
              <a:t>  SAP has a team of over 2000 developers in a single organization, working on NetWeaver.</a:t>
            </a:r>
          </a:p>
          <a:p>
            <a:endParaRPr lang="en-US" altLang="en-US"/>
          </a:p>
          <a:p>
            <a:endParaRPr lang="en-US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666" name="Rectangle 2">
            <a:extLst>
              <a:ext uri="{FF2B5EF4-FFF2-40B4-BE49-F238E27FC236}">
                <a16:creationId xmlns:a16="http://schemas.microsoft.com/office/drawing/2014/main" id="{FDBC9D7F-80B4-4557-9FAC-AF708B3939F5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3667" name="Rectangle 3">
            <a:extLst>
              <a:ext uri="{FF2B5EF4-FFF2-40B4-BE49-F238E27FC236}">
                <a16:creationId xmlns:a16="http://schemas.microsoft.com/office/drawing/2014/main" id="{58E22CFC-4956-4615-89D8-59B25C566B69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/>
              <a:t>Quick Facts about SAP ERP6.0:</a:t>
            </a:r>
          </a:p>
          <a:p>
            <a:pPr lvl="1">
              <a:spcBef>
                <a:spcPct val="20000"/>
              </a:spcBef>
              <a:buFontTx/>
              <a:buChar char="•"/>
            </a:pPr>
            <a:r>
              <a:rPr lang="en-US" altLang="en-US"/>
              <a:t>Launched in June 2006</a:t>
            </a:r>
          </a:p>
          <a:p>
            <a:pPr lvl="1">
              <a:spcBef>
                <a:spcPct val="20000"/>
              </a:spcBef>
              <a:buFontTx/>
              <a:buChar char="•"/>
            </a:pPr>
            <a:r>
              <a:rPr lang="en-US" altLang="en-US"/>
              <a:t>Built on SAP NetWeaver 7.0 </a:t>
            </a:r>
          </a:p>
          <a:p>
            <a:pPr lvl="1">
              <a:spcBef>
                <a:spcPct val="20000"/>
              </a:spcBef>
              <a:buFontTx/>
              <a:buChar char="•"/>
            </a:pPr>
            <a:r>
              <a:rPr lang="en-US" altLang="en-US"/>
              <a:t>Approximately 7000 systems (12/2007)</a:t>
            </a:r>
          </a:p>
          <a:p>
            <a:pPr lvl="1">
              <a:spcBef>
                <a:spcPct val="20000"/>
              </a:spcBef>
              <a:buFontTx/>
              <a:buChar char="•"/>
            </a:pPr>
            <a:r>
              <a:rPr lang="en-US" altLang="en-US"/>
              <a:t>Platform upon which SAP will deliver future software innovations</a:t>
            </a:r>
          </a:p>
          <a:p>
            <a:pPr lvl="1">
              <a:spcBef>
                <a:spcPct val="20000"/>
              </a:spcBef>
              <a:buFontTx/>
              <a:buChar char="•"/>
            </a:pPr>
            <a:r>
              <a:rPr lang="en-US" altLang="en-US"/>
              <a:t>Software innovation delivered via </a:t>
            </a:r>
            <a:br>
              <a:rPr lang="en-US" altLang="en-US"/>
            </a:br>
            <a:r>
              <a:rPr lang="en-US" altLang="en-US" b="1"/>
              <a:t>“SAP enhancement packages”</a:t>
            </a:r>
          </a:p>
          <a:p>
            <a:endParaRPr lang="en-US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714" name="Rectangle 2">
            <a:extLst>
              <a:ext uri="{FF2B5EF4-FFF2-40B4-BE49-F238E27FC236}">
                <a16:creationId xmlns:a16="http://schemas.microsoft.com/office/drawing/2014/main" id="{B5345C8D-D512-4850-94A1-606AA03267BA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5715" name="Rectangle 3">
            <a:extLst>
              <a:ext uri="{FF2B5EF4-FFF2-40B4-BE49-F238E27FC236}">
                <a16:creationId xmlns:a16="http://schemas.microsoft.com/office/drawing/2014/main" id="{E49F00F8-63B9-44F3-9995-3477CDFC9265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62" name="Rectangle 2">
            <a:extLst>
              <a:ext uri="{FF2B5EF4-FFF2-40B4-BE49-F238E27FC236}">
                <a16:creationId xmlns:a16="http://schemas.microsoft.com/office/drawing/2014/main" id="{AD1D85DD-EDBB-44D4-9F48-87123D4AFA22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763" name="Rectangle 3">
            <a:extLst>
              <a:ext uri="{FF2B5EF4-FFF2-40B4-BE49-F238E27FC236}">
                <a16:creationId xmlns:a16="http://schemas.microsoft.com/office/drawing/2014/main" id="{9CCF53B1-CFE9-4CB5-A030-41B5097385F1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252" name="Rectangle 4">
            <a:extLst>
              <a:ext uri="{FF2B5EF4-FFF2-40B4-BE49-F238E27FC236}">
                <a16:creationId xmlns:a16="http://schemas.microsoft.com/office/drawing/2014/main" id="{FFD52274-EFC6-41B6-A5AA-0487C03DA8ED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3253" name="Rectangle 5">
            <a:extLst>
              <a:ext uri="{FF2B5EF4-FFF2-40B4-BE49-F238E27FC236}">
                <a16:creationId xmlns:a16="http://schemas.microsoft.com/office/drawing/2014/main" id="{49C809AE-3A10-42B4-8648-A3A39B859A5D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GB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478" name="Rectangle 1030">
            <a:extLst>
              <a:ext uri="{FF2B5EF4-FFF2-40B4-BE49-F238E27FC236}">
                <a16:creationId xmlns:a16="http://schemas.microsoft.com/office/drawing/2014/main" id="{9E90C550-4E78-488B-8DE6-4F88B8B410C0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9479" name="Rectangle 1031">
            <a:extLst>
              <a:ext uri="{FF2B5EF4-FFF2-40B4-BE49-F238E27FC236}">
                <a16:creationId xmlns:a16="http://schemas.microsoft.com/office/drawing/2014/main" id="{6978C25D-FDD3-4019-9836-3515078C4122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 b="1"/>
              <a:t>The evolution of ERP solutions</a:t>
            </a:r>
          </a:p>
          <a:p>
            <a:pPr marL="179388" lvl="1" indent="1588"/>
            <a:r>
              <a:rPr lang="en-US" altLang="en-US"/>
              <a:t>Materials Requirement Planning (MRP-I) began as a technique for developing enterprise-wide business solutions by providing automated tools for forecasting demands and planning according to the forecast</a:t>
            </a:r>
            <a:endParaRPr lang="en-GB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332" name="Rectangle 4">
            <a:extLst>
              <a:ext uri="{FF2B5EF4-FFF2-40B4-BE49-F238E27FC236}">
                <a16:creationId xmlns:a16="http://schemas.microsoft.com/office/drawing/2014/main" id="{63C5206E-6386-4831-ADF0-63B15D1E1FC9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1333" name="Rectangle 5">
            <a:extLst>
              <a:ext uri="{FF2B5EF4-FFF2-40B4-BE49-F238E27FC236}">
                <a16:creationId xmlns:a16="http://schemas.microsoft.com/office/drawing/2014/main" id="{1F73EA62-6AFC-4365-8C0B-A881C96D97D5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/>
              <a:t>Because configuration is captured in data, as opposed to code, it survives software upgrades and other changes.</a:t>
            </a: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500" name="Rectangle 4">
            <a:extLst>
              <a:ext uri="{FF2B5EF4-FFF2-40B4-BE49-F238E27FC236}">
                <a16:creationId xmlns:a16="http://schemas.microsoft.com/office/drawing/2014/main" id="{7270468B-F31B-451E-A34D-24776624A03A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8501" name="Rectangle 5">
            <a:extLst>
              <a:ext uri="{FF2B5EF4-FFF2-40B4-BE49-F238E27FC236}">
                <a16:creationId xmlns:a16="http://schemas.microsoft.com/office/drawing/2014/main" id="{1D9C15CE-497E-4C5A-ACF3-DC3C7041B7C6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pPr marL="180975" indent="-180975">
              <a:buFont typeface="Wingdings" panose="05000000000000000000" pitchFamily="2" charset="2"/>
              <a:buChar char="§"/>
            </a:pPr>
            <a:r>
              <a:rPr lang="en-US" altLang="en-US"/>
              <a:t>R/3 applications are written in the ABAP programming language, and run within the application layer of the R/3 System.</a:t>
            </a:r>
          </a:p>
          <a:p>
            <a:pPr marL="180975" indent="-180975">
              <a:buFont typeface="Wingdings" panose="05000000000000000000" pitchFamily="2" charset="2"/>
              <a:buChar char="§"/>
            </a:pPr>
            <a:r>
              <a:rPr lang="en-US" altLang="en-US"/>
              <a:t>ABAP programs communicate with the database management system of the central relational database (RDBMS), and with the graphical user interface (SAPGUI) at presentation level.</a:t>
            </a:r>
          </a:p>
          <a:p>
            <a:pPr marL="180975" indent="-180975"/>
            <a:endParaRPr lang="en-US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300" name="Rectangle 4">
            <a:extLst>
              <a:ext uri="{FF2B5EF4-FFF2-40B4-BE49-F238E27FC236}">
                <a16:creationId xmlns:a16="http://schemas.microsoft.com/office/drawing/2014/main" id="{2DAFFFE6-03C9-4649-93F5-6AA1EB840FD3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5301" name="Rectangle 5">
            <a:extLst>
              <a:ext uri="{FF2B5EF4-FFF2-40B4-BE49-F238E27FC236}">
                <a16:creationId xmlns:a16="http://schemas.microsoft.com/office/drawing/2014/main" id="{9F7FDF37-B841-4CBB-97C8-935F607514BB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pPr marL="180975" indent="-180975">
              <a:buFont typeface="Wingdings" panose="05000000000000000000" pitchFamily="2" charset="2"/>
              <a:buChar char="§"/>
            </a:pPr>
            <a:r>
              <a:rPr lang="en-US" altLang="en-US"/>
              <a:t>ABAP programs are objects of the R/3 Repository. Like all other Repository objects, you maintain them using an  ABAP Workbench Tool.</a:t>
            </a:r>
          </a:p>
          <a:p>
            <a:pPr marL="180975" indent="-180975">
              <a:buFont typeface="Wingdings" panose="05000000000000000000" pitchFamily="2" charset="2"/>
              <a:buChar char="§"/>
            </a:pPr>
            <a:r>
              <a:rPr lang="en-US" altLang="en-US"/>
              <a:t>To open ABAP programs directly from the tool ABAP Editor, select the menu path Tools -&gt; ABAP Workbench -&gt;Development -&gt; User Interface -&gt; ABAP Editor from the SAP menu of SAP Easy Access (or start Transaction SE38). If you want to change a program using this method, you must already know its name and environment.</a:t>
            </a:r>
          </a:p>
          <a:p>
            <a:pPr marL="180975" indent="-180975">
              <a:buFont typeface="Wingdings" panose="05000000000000000000" pitchFamily="2" charset="2"/>
              <a:buChar char="§"/>
            </a:pPr>
            <a:r>
              <a:rPr lang="en-US" altLang="en-US"/>
              <a:t>This procedure is only suited for maintaining or creating relatively simple or short programs, which have few or no additional components. It is better to access ABAP programs through Tools -&gt; ABAP Workbench -&gt; Overview -&gt; Object Navigator from the SAP menu of SAP Easy Access (or start Transaction SE80). </a:t>
            </a:r>
          </a:p>
          <a:p>
            <a:pPr marL="180975" indent="-180975"/>
            <a:endParaRPr lang="en-US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24" name="Rectangle 4">
            <a:extLst>
              <a:ext uri="{FF2B5EF4-FFF2-40B4-BE49-F238E27FC236}">
                <a16:creationId xmlns:a16="http://schemas.microsoft.com/office/drawing/2014/main" id="{9A25215C-CC60-4E03-8DAF-870C773CD8BD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25" name="Rectangle 5">
            <a:extLst>
              <a:ext uri="{FF2B5EF4-FFF2-40B4-BE49-F238E27FC236}">
                <a16:creationId xmlns:a16="http://schemas.microsoft.com/office/drawing/2014/main" id="{343FB6F0-DA8D-4B9A-90B5-2A1E6D62A106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GB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372" name="Rectangle 4">
            <a:extLst>
              <a:ext uri="{FF2B5EF4-FFF2-40B4-BE49-F238E27FC236}">
                <a16:creationId xmlns:a16="http://schemas.microsoft.com/office/drawing/2014/main" id="{77564D98-AB85-4B59-9BBA-D79DCD5C7D89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8373" name="Rectangle 5">
            <a:extLst>
              <a:ext uri="{FF2B5EF4-FFF2-40B4-BE49-F238E27FC236}">
                <a16:creationId xmlns:a16="http://schemas.microsoft.com/office/drawing/2014/main" id="{46BE1969-D9D9-4439-9805-93CFE248C28D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GB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594" name="Rectangle 2">
            <a:extLst>
              <a:ext uri="{FF2B5EF4-FFF2-40B4-BE49-F238E27FC236}">
                <a16:creationId xmlns:a16="http://schemas.microsoft.com/office/drawing/2014/main" id="{338CFC48-0444-4A7B-9D20-6E7C3899689F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0595" name="Rectangle 3">
            <a:extLst>
              <a:ext uri="{FF2B5EF4-FFF2-40B4-BE49-F238E27FC236}">
                <a16:creationId xmlns:a16="http://schemas.microsoft.com/office/drawing/2014/main" id="{E58BA6E2-BC69-4E4B-A410-79DEE22CE8FE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618" name="Rectangle 2">
            <a:extLst>
              <a:ext uri="{FF2B5EF4-FFF2-40B4-BE49-F238E27FC236}">
                <a16:creationId xmlns:a16="http://schemas.microsoft.com/office/drawing/2014/main" id="{9CFD0F0D-2442-4D2A-B162-05F640EBD75D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1619" name="Rectangle 3">
            <a:extLst>
              <a:ext uri="{FF2B5EF4-FFF2-40B4-BE49-F238E27FC236}">
                <a16:creationId xmlns:a16="http://schemas.microsoft.com/office/drawing/2014/main" id="{CDBEE299-254D-4104-B7D3-532D9E70A1DD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622" name="Rectangle 6">
            <a:extLst>
              <a:ext uri="{FF2B5EF4-FFF2-40B4-BE49-F238E27FC236}">
                <a16:creationId xmlns:a16="http://schemas.microsoft.com/office/drawing/2014/main" id="{2544DE42-DDF4-456B-9F32-596C44954085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3623" name="Rectangle 7">
            <a:extLst>
              <a:ext uri="{FF2B5EF4-FFF2-40B4-BE49-F238E27FC236}">
                <a16:creationId xmlns:a16="http://schemas.microsoft.com/office/drawing/2014/main" id="{642D20FA-E010-4968-87A2-50859AC1D51E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 b="1"/>
              <a:t>An integrated suite of business applications, which..</a:t>
            </a:r>
          </a:p>
          <a:p>
            <a:pPr lvl="1" indent="-180975">
              <a:buFont typeface="Wingdings" panose="05000000000000000000" pitchFamily="2" charset="2"/>
              <a:buChar char="§"/>
            </a:pPr>
            <a:r>
              <a:rPr lang="en-US" altLang="en-US"/>
              <a:t>Closely links, monitors, and controls primary enterprise resources like manpower, machine, material, methods, market and money</a:t>
            </a:r>
          </a:p>
          <a:p>
            <a:pPr lvl="1" indent="-180975">
              <a:buFont typeface="Wingdings" panose="05000000000000000000" pitchFamily="2" charset="2"/>
              <a:buChar char="§"/>
            </a:pPr>
            <a:r>
              <a:rPr lang="en-US" altLang="en-US"/>
              <a:t>Enables corporate firms to readily change their processes to adapt to the ever changing business scenario </a:t>
            </a:r>
          </a:p>
          <a:p>
            <a:pPr lvl="1" indent="-180975">
              <a:buFont typeface="Wingdings" panose="05000000000000000000" pitchFamily="2" charset="2"/>
              <a:buChar char="§"/>
            </a:pPr>
            <a:r>
              <a:rPr lang="en-US" altLang="en-US"/>
              <a:t>Provides expertise in industry specific business processes</a:t>
            </a:r>
            <a:br>
              <a:rPr lang="en-US" altLang="en-US"/>
            </a:br>
            <a:endParaRPr lang="en-US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04" name="Rectangle 4">
            <a:extLst>
              <a:ext uri="{FF2B5EF4-FFF2-40B4-BE49-F238E27FC236}">
                <a16:creationId xmlns:a16="http://schemas.microsoft.com/office/drawing/2014/main" id="{BBDD3544-9295-4B74-811B-CC824CC87E13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5605" name="Rectangle 5">
            <a:extLst>
              <a:ext uri="{FF2B5EF4-FFF2-40B4-BE49-F238E27FC236}">
                <a16:creationId xmlns:a16="http://schemas.microsoft.com/office/drawing/2014/main" id="{D65CC010-4BB3-4E60-8033-2DDD5C5D2451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GB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532" name="Rectangle 4">
            <a:extLst>
              <a:ext uri="{FF2B5EF4-FFF2-40B4-BE49-F238E27FC236}">
                <a16:creationId xmlns:a16="http://schemas.microsoft.com/office/drawing/2014/main" id="{35AAE901-AAB6-4D80-9F14-30E752821156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2533" name="Rectangle 5">
            <a:extLst>
              <a:ext uri="{FF2B5EF4-FFF2-40B4-BE49-F238E27FC236}">
                <a16:creationId xmlns:a16="http://schemas.microsoft.com/office/drawing/2014/main" id="{6955A15F-4A41-4F8F-929F-4E6C3FF77BD7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 b="1"/>
              <a:t>So, ERP is …. </a:t>
            </a:r>
          </a:p>
          <a:p>
            <a:r>
              <a:rPr lang="en-US" altLang="en-US"/>
              <a:t>An integrated suite of Applications to meet corporate needs </a:t>
            </a:r>
          </a:p>
          <a:p>
            <a:r>
              <a:rPr lang="en-US" altLang="en-US" b="1"/>
              <a:t>Entails </a:t>
            </a:r>
          </a:p>
          <a:p>
            <a:pPr marL="542925" lvl="1" indent="-180975">
              <a:buFont typeface="Wingdings" panose="05000000000000000000" pitchFamily="2" charset="2"/>
              <a:buChar char="§"/>
            </a:pPr>
            <a:r>
              <a:rPr lang="en-US" altLang="en-US"/>
              <a:t>Parameterization</a:t>
            </a:r>
          </a:p>
          <a:p>
            <a:pPr marL="542925" lvl="1" indent="-180975">
              <a:buFont typeface="Wingdings" panose="05000000000000000000" pitchFamily="2" charset="2"/>
              <a:buChar char="§"/>
            </a:pPr>
            <a:r>
              <a:rPr lang="en-US" altLang="en-US"/>
              <a:t>Designing &amp; Customization</a:t>
            </a:r>
          </a:p>
          <a:p>
            <a:pPr marL="542925" lvl="1" indent="-180975">
              <a:buFont typeface="Wingdings" panose="05000000000000000000" pitchFamily="2" charset="2"/>
              <a:buChar char="§"/>
            </a:pPr>
            <a:r>
              <a:rPr lang="en-US" altLang="en-US"/>
              <a:t>Implementation</a:t>
            </a:r>
          </a:p>
          <a:p>
            <a:pPr marL="542925" lvl="1" indent="-180975">
              <a:buFont typeface="Wingdings" panose="05000000000000000000" pitchFamily="2" charset="2"/>
              <a:buChar char="§"/>
            </a:pPr>
            <a:r>
              <a:rPr lang="en-US" altLang="en-US"/>
              <a:t>Training</a:t>
            </a:r>
          </a:p>
          <a:p>
            <a:r>
              <a:rPr lang="en-US" altLang="en-US" b="1"/>
              <a:t>Expertise in industry specific business processes</a:t>
            </a: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628" name="Rectangle 4">
            <a:extLst>
              <a:ext uri="{FF2B5EF4-FFF2-40B4-BE49-F238E27FC236}">
                <a16:creationId xmlns:a16="http://schemas.microsoft.com/office/drawing/2014/main" id="{3238E461-FF0C-4857-A5F2-CA39AFF6E5C2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6629" name="Rectangle 5">
            <a:extLst>
              <a:ext uri="{FF2B5EF4-FFF2-40B4-BE49-F238E27FC236}">
                <a16:creationId xmlns:a16="http://schemas.microsoft.com/office/drawing/2014/main" id="{A8D730A2-7292-4D17-91D1-0B989C00F7B9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 b="1"/>
              <a:t>ERP - What It Is</a:t>
            </a:r>
          </a:p>
          <a:p>
            <a:r>
              <a:rPr lang="en-US" altLang="en-US"/>
              <a:t>ERP is not just a software…but a complete business solution integrated across the entire value chain which creates an information infrastructure for efficient planning and effective execution.</a:t>
            </a: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652" name="Rectangle 4">
            <a:extLst>
              <a:ext uri="{FF2B5EF4-FFF2-40B4-BE49-F238E27FC236}">
                <a16:creationId xmlns:a16="http://schemas.microsoft.com/office/drawing/2014/main" id="{F4A751FC-41B6-4200-8709-F11BCBE2053D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7653" name="Rectangle 5">
            <a:extLst>
              <a:ext uri="{FF2B5EF4-FFF2-40B4-BE49-F238E27FC236}">
                <a16:creationId xmlns:a16="http://schemas.microsoft.com/office/drawing/2014/main" id="{1A5FCC30-E76A-4DF3-8B98-F6375FFCB4A4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pPr marL="180975" indent="-180975"/>
            <a:r>
              <a:rPr lang="en-US" altLang="en-US" b="1"/>
              <a:t>ERP - What It’s Not ……</a:t>
            </a:r>
          </a:p>
          <a:p>
            <a:pPr marL="180975" indent="-180975">
              <a:buFont typeface="Wingdings" panose="05000000000000000000" pitchFamily="2" charset="2"/>
              <a:buChar char="§"/>
            </a:pPr>
            <a:r>
              <a:rPr lang="en-US" altLang="en-US"/>
              <a:t>ERP facilitates the decision making but does not decide.</a:t>
            </a:r>
          </a:p>
          <a:p>
            <a:pPr marL="180975" indent="-180975">
              <a:buFont typeface="Wingdings" panose="05000000000000000000" pitchFamily="2" charset="2"/>
              <a:buChar char="§"/>
            </a:pPr>
            <a:r>
              <a:rPr lang="en-US" altLang="en-US"/>
              <a:t>ERP provides comprehensive information to optimize but does not optimize dynamically.</a:t>
            </a:r>
          </a:p>
          <a:p>
            <a:pPr marL="180975" indent="-180975">
              <a:buFont typeface="Wingdings" panose="05000000000000000000" pitchFamily="2" charset="2"/>
              <a:buChar char="§"/>
            </a:pPr>
            <a:r>
              <a:rPr lang="en-US" altLang="en-US"/>
              <a:t>It automates and integrates transactions but does not target the cycle time.</a:t>
            </a:r>
          </a:p>
          <a:p>
            <a:pPr marL="180975" indent="-180975"/>
            <a:endParaRPr lang="en-US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556" name="Rectangle 4">
            <a:extLst>
              <a:ext uri="{FF2B5EF4-FFF2-40B4-BE49-F238E27FC236}">
                <a16:creationId xmlns:a16="http://schemas.microsoft.com/office/drawing/2014/main" id="{844A8239-A8B4-4F76-B507-9A0E32C80DC0}"/>
              </a:ext>
            </a:extLst>
          </p:cNvPr>
          <p:cNvSpPr>
            <a:spLocks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3557" name="Rectangle 5">
            <a:extLst>
              <a:ext uri="{FF2B5EF4-FFF2-40B4-BE49-F238E27FC236}">
                <a16:creationId xmlns:a16="http://schemas.microsoft.com/office/drawing/2014/main" id="{22B976E8-772C-437D-98B4-BF446BFC2870}"/>
              </a:ext>
            </a:extLst>
          </p:cNvPr>
          <p:cNvSpPr>
            <a:spLocks noGrp="1" noChangeAspect="1" noChangeArrowheads="1"/>
          </p:cNvSpPr>
          <p:nvPr>
            <p:ph type="body" idx="1"/>
          </p:nvPr>
        </p:nvSpPr>
        <p:spPr/>
        <p:txBody>
          <a:bodyPr/>
          <a:lstStyle/>
          <a:p>
            <a:pPr marL="180975" indent="-180975">
              <a:buFont typeface="Wingdings" panose="05000000000000000000" pitchFamily="2" charset="2"/>
              <a:buChar char="§"/>
            </a:pPr>
            <a:r>
              <a:rPr lang="en-US" altLang="en-US"/>
              <a:t>ERP will impact</a:t>
            </a:r>
          </a:p>
          <a:p>
            <a:pPr marL="542925" lvl="1" indent="-180975">
              <a:buFont typeface="Wingdings" panose="05000000000000000000" pitchFamily="2" charset="2"/>
              <a:buChar char="§"/>
            </a:pPr>
            <a:r>
              <a:rPr lang="en-US" altLang="en-US"/>
              <a:t>Communication and information domain</a:t>
            </a:r>
          </a:p>
          <a:p>
            <a:pPr marL="542925" lvl="1" indent="-180975">
              <a:buFont typeface="Wingdings" panose="05000000000000000000" pitchFamily="2" charset="2"/>
              <a:buChar char="§"/>
            </a:pPr>
            <a:r>
              <a:rPr lang="en-US" altLang="en-US"/>
              <a:t>Leadership and authority</a:t>
            </a:r>
          </a:p>
          <a:p>
            <a:pPr marL="542925" lvl="1" indent="-180975">
              <a:buFont typeface="Wingdings" panose="05000000000000000000" pitchFamily="2" charset="2"/>
              <a:buChar char="§"/>
            </a:pPr>
            <a:r>
              <a:rPr lang="en-US" altLang="en-US"/>
              <a:t>Company policies</a:t>
            </a:r>
          </a:p>
          <a:p>
            <a:pPr marL="542925" lvl="1" indent="-180975">
              <a:buFont typeface="Wingdings" panose="05000000000000000000" pitchFamily="2" charset="2"/>
              <a:buChar char="§"/>
            </a:pPr>
            <a:r>
              <a:rPr lang="en-US" altLang="en-US"/>
              <a:t>Jobs and rewards</a:t>
            </a:r>
          </a:p>
          <a:p>
            <a:pPr marL="542925" lvl="1" indent="-180975">
              <a:buFont typeface="Wingdings" panose="05000000000000000000" pitchFamily="2" charset="2"/>
              <a:buChar char="§"/>
            </a:pPr>
            <a:r>
              <a:rPr lang="en-US" altLang="en-US"/>
              <a:t>Company structure and culture</a:t>
            </a:r>
          </a:p>
          <a:p>
            <a:pPr marL="542925" lvl="1" indent="-180975">
              <a:buFont typeface="Wingdings" panose="05000000000000000000" pitchFamily="2" charset="2"/>
              <a:buChar char="§"/>
            </a:pPr>
            <a:r>
              <a:rPr lang="en-US" altLang="en-US"/>
              <a:t>Skills and knowledge of employees</a:t>
            </a:r>
          </a:p>
          <a:p>
            <a:pPr marL="180975" indent="-180975">
              <a:buFont typeface="Wingdings" panose="05000000000000000000" pitchFamily="2" charset="2"/>
              <a:buChar char="§"/>
            </a:pPr>
            <a:r>
              <a:rPr lang="en-US" altLang="en-US"/>
              <a:t>Information is available online generally to a much broader audience</a:t>
            </a:r>
          </a:p>
          <a:p>
            <a:pPr marL="180975" indent="-180975">
              <a:buFont typeface="Wingdings" panose="05000000000000000000" pitchFamily="2" charset="2"/>
              <a:buChar char="§"/>
            </a:pPr>
            <a:r>
              <a:rPr lang="en-US" altLang="en-US"/>
              <a:t>ERP can alter how work gets done and thus how people work together</a:t>
            </a:r>
          </a:p>
          <a:p>
            <a:pPr marL="180975" indent="-180975">
              <a:buFont typeface="Wingdings" panose="05000000000000000000" pitchFamily="2" charset="2"/>
              <a:buChar char="§"/>
            </a:pPr>
            <a:r>
              <a:rPr lang="en-US" altLang="en-US"/>
              <a:t>ERP alters the level of decision-making authority</a:t>
            </a:r>
          </a:p>
          <a:p>
            <a:pPr marL="180975" indent="-180975">
              <a:buFont typeface="Wingdings" panose="05000000000000000000" pitchFamily="2" charset="2"/>
              <a:buChar char="§"/>
            </a:pPr>
            <a:r>
              <a:rPr lang="en-US" altLang="en-US"/>
              <a:t>ERP can alter organizational structure</a:t>
            </a:r>
          </a:p>
          <a:p>
            <a:pPr marL="180975" indent="-180975"/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610" name="Rectangle 2">
            <a:extLst>
              <a:ext uri="{FF2B5EF4-FFF2-40B4-BE49-F238E27FC236}">
                <a16:creationId xmlns:a16="http://schemas.microsoft.com/office/drawing/2014/main" id="{45355D13-C132-437A-8424-FA4250C60564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0" y="0"/>
            <a:ext cx="9140825" cy="169227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accent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611" name="Rectangle 3">
            <a:extLst>
              <a:ext uri="{FF2B5EF4-FFF2-40B4-BE49-F238E27FC236}">
                <a16:creationId xmlns:a16="http://schemas.microsoft.com/office/drawing/2014/main" id="{5B5AFAFA-398E-4573-A05F-615E1B2417C5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0" y="5164138"/>
            <a:ext cx="9140825" cy="169227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accent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612" name="Rectangle 4">
            <a:extLst>
              <a:ext uri="{FF2B5EF4-FFF2-40B4-BE49-F238E27FC236}">
                <a16:creationId xmlns:a16="http://schemas.microsoft.com/office/drawing/2014/main" id="{E3883BEE-4D4B-43BB-91A7-CBFE3689E44E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 bwMode="black">
          <a:xfrm>
            <a:off x="390525" y="2493963"/>
            <a:ext cx="7954963" cy="1470025"/>
          </a:xfrm>
        </p:spPr>
        <p:txBody>
          <a:bodyPr anchor="t"/>
          <a:lstStyle>
            <a:lvl1pPr>
              <a:defRPr sz="2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altLang="en-US" noProof="0"/>
              <a:t>Topic Title</a:t>
            </a:r>
          </a:p>
        </p:txBody>
      </p:sp>
      <p:sp>
        <p:nvSpPr>
          <p:cNvPr id="708613" name="Rectangle 5">
            <a:extLst>
              <a:ext uri="{FF2B5EF4-FFF2-40B4-BE49-F238E27FC236}">
                <a16:creationId xmlns:a16="http://schemas.microsoft.com/office/drawing/2014/main" id="{CE7C8D1D-9413-4EB1-A218-8B341CE0290F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 bwMode="black">
          <a:xfrm>
            <a:off x="1949450" y="4106863"/>
            <a:ext cx="6400800" cy="998537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ct val="0"/>
              </a:spcBef>
              <a:buFont typeface="Wingdings" panose="05000000000000000000" pitchFamily="2" charset="2"/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US" altLang="en-US" noProof="0"/>
              <a:t>Topic Subtitle</a:t>
            </a:r>
            <a:br>
              <a:rPr lang="en-US" altLang="en-US" noProof="0"/>
            </a:br>
            <a:r>
              <a:rPr lang="en-US" altLang="en-US" noProof="0"/>
              <a:t>Subtitle Second Line</a:t>
            </a:r>
          </a:p>
        </p:txBody>
      </p:sp>
      <p:pic>
        <p:nvPicPr>
          <p:cNvPr id="708614" name="Picture 6" descr="ibm_white_logo_300dpi">
            <a:extLst>
              <a:ext uri="{FF2B5EF4-FFF2-40B4-BE49-F238E27FC236}">
                <a16:creationId xmlns:a16="http://schemas.microsoft.com/office/drawing/2014/main" id="{AFCFF8B0-929E-4AC9-B23F-920E6DEFAD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7889FB"/>
              </a:clrFrom>
              <a:clrTo>
                <a:srgbClr val="7889F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8282" b="-32936"/>
          <a:stretch>
            <a:fillRect/>
          </a:stretch>
        </p:blipFill>
        <p:spPr bwMode="invGray">
          <a:xfrm>
            <a:off x="7524750" y="687388"/>
            <a:ext cx="1162050" cy="531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08615" name="Rectangle 7">
            <a:extLst>
              <a:ext uri="{FF2B5EF4-FFF2-40B4-BE49-F238E27FC236}">
                <a16:creationId xmlns:a16="http://schemas.microsoft.com/office/drawing/2014/main" id="{F0A33B06-81B7-464B-AF63-1FC892294919}"/>
              </a:ext>
            </a:extLst>
          </p:cNvPr>
          <p:cNvSpPr>
            <a:spLocks noChangeArrowheads="1"/>
          </p:cNvSpPr>
          <p:nvPr/>
        </p:nvSpPr>
        <p:spPr bwMode="black">
          <a:xfrm>
            <a:off x="2006600" y="1287463"/>
            <a:ext cx="4103688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288" tIns="18288" rIns="18288" bIns="18288" anchor="ctr"/>
          <a:lstStyle>
            <a:lvl1pPr marL="342900" indent="-3429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98000"/>
              </a:lnSpc>
              <a:spcBef>
                <a:spcPct val="20000"/>
              </a:spcBef>
            </a:pPr>
            <a:r>
              <a:rPr lang="en-US" altLang="en-US" sz="1800">
                <a:solidFill>
                  <a:srgbClr val="FFFFFF"/>
                </a:solidFill>
              </a:rPr>
              <a:t>IBM Global Services</a:t>
            </a:r>
          </a:p>
        </p:txBody>
      </p:sp>
      <p:sp>
        <p:nvSpPr>
          <p:cNvPr id="708616" name="Rectangle 8">
            <a:extLst>
              <a:ext uri="{FF2B5EF4-FFF2-40B4-BE49-F238E27FC236}">
                <a16:creationId xmlns:a16="http://schemas.microsoft.com/office/drawing/2014/main" id="{39276F99-8D1F-47D5-B885-A146BB34FD45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>
          <a:xfrm>
            <a:off x="2024063" y="6221413"/>
            <a:ext cx="2897187" cy="311150"/>
          </a:xfrm>
        </p:spPr>
        <p:txBody>
          <a:bodyPr/>
          <a:lstStyle>
            <a:lvl1pPr>
              <a:defRPr sz="1300"/>
            </a:lvl1pPr>
          </a:lstStyle>
          <a:p>
            <a:r>
              <a:rPr lang="en-US" altLang="en-US"/>
              <a:t>ERP / SAP Overview | </a:t>
            </a:r>
          </a:p>
        </p:txBody>
      </p:sp>
      <p:sp>
        <p:nvSpPr>
          <p:cNvPr id="708617" name="Rectangle 9">
            <a:extLst>
              <a:ext uri="{FF2B5EF4-FFF2-40B4-BE49-F238E27FC236}">
                <a16:creationId xmlns:a16="http://schemas.microsoft.com/office/drawing/2014/main" id="{A57A696B-8017-4D48-A9B3-0C1409AA4793}"/>
              </a:ext>
            </a:extLst>
          </p:cNvPr>
          <p:cNvSpPr>
            <a:spLocks noGrp="1" noChangeArrowheads="1"/>
          </p:cNvSpPr>
          <p:nvPr>
            <p:ph type="dt" sz="quarter" idx="2"/>
          </p:nvPr>
        </p:nvSpPr>
        <p:spPr>
          <a:xfrm>
            <a:off x="5391150" y="6221413"/>
            <a:ext cx="1619250" cy="311150"/>
          </a:xfrm>
        </p:spPr>
        <p:txBody>
          <a:bodyPr/>
          <a:lstStyle>
            <a:lvl1pPr>
              <a:defRPr sz="1300"/>
            </a:lvl1pPr>
          </a:lstStyle>
          <a:p>
            <a:r>
              <a:rPr lang="en-US" altLang="en-US"/>
              <a:t>Dec-2008</a:t>
            </a:r>
          </a:p>
        </p:txBody>
      </p:sp>
      <p:sp>
        <p:nvSpPr>
          <p:cNvPr id="708618" name="Line 10">
            <a:extLst>
              <a:ext uri="{FF2B5EF4-FFF2-40B4-BE49-F238E27FC236}">
                <a16:creationId xmlns:a16="http://schemas.microsoft.com/office/drawing/2014/main" id="{1FD35EB7-8CE5-4DF3-8FB4-EDDE13C70500}"/>
              </a:ext>
            </a:extLst>
          </p:cNvPr>
          <p:cNvSpPr>
            <a:spLocks noChangeShapeType="1"/>
          </p:cNvSpPr>
          <p:nvPr/>
        </p:nvSpPr>
        <p:spPr bwMode="black">
          <a:xfrm flipV="1">
            <a:off x="1863725" y="4217988"/>
            <a:ext cx="0" cy="93345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8619" name="Line 11">
            <a:extLst>
              <a:ext uri="{FF2B5EF4-FFF2-40B4-BE49-F238E27FC236}">
                <a16:creationId xmlns:a16="http://schemas.microsoft.com/office/drawing/2014/main" id="{0143577E-5D2C-486D-8270-C1C1DA5283B4}"/>
              </a:ext>
            </a:extLst>
          </p:cNvPr>
          <p:cNvSpPr>
            <a:spLocks noChangeShapeType="1"/>
          </p:cNvSpPr>
          <p:nvPr/>
        </p:nvSpPr>
        <p:spPr bwMode="black">
          <a:xfrm flipV="1">
            <a:off x="1862138" y="1362075"/>
            <a:ext cx="0" cy="3286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8620" name="Rectangle 12">
            <a:extLst>
              <a:ext uri="{FF2B5EF4-FFF2-40B4-BE49-F238E27FC236}">
                <a16:creationId xmlns:a16="http://schemas.microsoft.com/office/drawing/2014/main" id="{C2B80BD8-ADAF-4B79-8F52-DBB862A52C78}"/>
              </a:ext>
            </a:extLst>
          </p:cNvPr>
          <p:cNvSpPr>
            <a:spLocks noChangeArrowheads="1"/>
          </p:cNvSpPr>
          <p:nvPr/>
        </p:nvSpPr>
        <p:spPr bwMode="black">
          <a:xfrm>
            <a:off x="7239000" y="6248400"/>
            <a:ext cx="163988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 eaLnBrk="0" hangingPunct="0">
              <a:lnSpc>
                <a:spcPct val="100000"/>
              </a:lnSpc>
            </a:pPr>
            <a:r>
              <a:rPr lang="en-US" altLang="en-US" sz="1000">
                <a:solidFill>
                  <a:srgbClr val="FFFFFF"/>
                </a:solidFill>
                <a:latin typeface="Arial" panose="020B0604020202020204" pitchFamily="34" charset="0"/>
              </a:rPr>
              <a:t>© 2005 IBM Corporation</a:t>
            </a: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AE04996-A1BD-4FD8-9FA0-BCFC66EBA0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6B85337-D92B-4530-8C9B-D6D9BEFFBBC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82771FA-D51D-43CB-8EAD-8873BFA4072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0601D077-30F1-423C-A976-1217CC95360F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40B4B01-F501-488B-8254-7DD329D48335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Dec-2008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09F0519-22F0-4B96-BFBC-94D0ED9589AE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ERP / SAP Overview | </a:t>
            </a:r>
          </a:p>
        </p:txBody>
      </p:sp>
    </p:spTree>
    <p:extLst>
      <p:ext uri="{BB962C8B-B14F-4D97-AF65-F5344CB8AC3E}">
        <p14:creationId xmlns:p14="http://schemas.microsoft.com/office/powerpoint/2010/main" val="189100824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925D637-D91C-4220-9239-C8F47EB22E3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732588" y="544513"/>
            <a:ext cx="2160587" cy="57642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A79F77C-204D-4E2D-A33A-7C06FFD0561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250825" y="544513"/>
            <a:ext cx="6329363" cy="5764212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FBAD985-DA17-463D-A127-0CFCDDCAD84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0D8289F7-2202-4182-BEC2-45BB1D38D5B0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296F747-3EC4-450E-B4A8-C7F440C385E1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Dec-2008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4A53C27-0FCA-46A3-851E-CCD9E2C0FFCB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ERP / SAP Overview | </a:t>
            </a:r>
          </a:p>
        </p:txBody>
      </p:sp>
    </p:spTree>
    <p:extLst>
      <p:ext uri="{BB962C8B-B14F-4D97-AF65-F5344CB8AC3E}">
        <p14:creationId xmlns:p14="http://schemas.microsoft.com/office/powerpoint/2010/main" val="357504834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36B7C1-DF39-4CD7-A466-91F3EC9ADC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F3BB617-AB3B-4170-9435-E7822B09100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82A866C-B3CA-4926-B2CC-12B47D824CB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D68BF6FC-290C-48F1-8181-5CE2FA52D7B4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AD96307-A17A-451D-B7BF-9BD1607F2A0F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Dec-2008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149909E-63BB-47F3-B1EC-F5CC849AE160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ERP / SAP Overview | </a:t>
            </a:r>
          </a:p>
        </p:txBody>
      </p:sp>
    </p:spTree>
    <p:extLst>
      <p:ext uri="{BB962C8B-B14F-4D97-AF65-F5344CB8AC3E}">
        <p14:creationId xmlns:p14="http://schemas.microsoft.com/office/powerpoint/2010/main" val="338444108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C793374-F501-4A57-AE1E-768824608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B8D386E-1C4B-42B5-937D-7560685E39D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54BC36C-C1D9-4E7D-91D1-7453B727627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1DF0DAE4-A97D-48EE-BE55-EC885A93AE6C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1AA7D66-A28E-4339-BBF8-EE30004A58E2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Dec-2008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EDCB20C-933E-4768-8F1A-8D340126E3B7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ERP / SAP Overview | </a:t>
            </a:r>
          </a:p>
        </p:txBody>
      </p:sp>
    </p:spTree>
    <p:extLst>
      <p:ext uri="{BB962C8B-B14F-4D97-AF65-F5344CB8AC3E}">
        <p14:creationId xmlns:p14="http://schemas.microsoft.com/office/powerpoint/2010/main" val="309099100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4F2BC4-274F-47CB-B096-B66A9626AD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443BF7-F69D-4044-BA24-8CA48995FCB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261938" y="1449388"/>
            <a:ext cx="4238625" cy="4859337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E6B8D72-7525-4F51-BD18-712E0EDEA18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52963" y="1449388"/>
            <a:ext cx="4240212" cy="4859337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BFD8EEF-DD54-49F0-8132-A97CCF88D24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8166ACAB-FC7C-49EB-A977-B2C8D29CF2E1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0818A64F-7381-420B-ACF2-297E29167F57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Dec-2008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B4CA5866-3A01-4604-B2AA-834149A5C482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ERP / SAP Overview | </a:t>
            </a:r>
          </a:p>
        </p:txBody>
      </p:sp>
    </p:spTree>
    <p:extLst>
      <p:ext uri="{BB962C8B-B14F-4D97-AF65-F5344CB8AC3E}">
        <p14:creationId xmlns:p14="http://schemas.microsoft.com/office/powerpoint/2010/main" val="9267741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940620-98CF-40F3-86BD-CDA01EAF69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3388A0F-C64A-42A3-B205-7DCEEFD29B5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876969B-CCA1-4F39-8BC0-ECBBD9602E2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6E85CA3-31C7-4BA0-8ACA-CE914FBCFCB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99EE361-B62E-4F64-A565-4BDC50AAA3F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37A5035-605D-455A-AC2B-17B0308A3C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38BDC590-2086-4276-962E-A47EE17E6B59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BE4314FA-866D-4DDF-8977-0922C716A3AB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Dec-2008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011A1381-8606-4E87-AEA1-33F26FA7901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ERP / SAP Overview | </a:t>
            </a:r>
          </a:p>
        </p:txBody>
      </p:sp>
    </p:spTree>
    <p:extLst>
      <p:ext uri="{BB962C8B-B14F-4D97-AF65-F5344CB8AC3E}">
        <p14:creationId xmlns:p14="http://schemas.microsoft.com/office/powerpoint/2010/main" val="204012961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0116AC1-AB9E-419F-87BC-2D9C71A5B9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60ADCB4-43A1-42CD-8409-902C57E7A1F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0C4A35C4-3DBE-4539-B05F-0E34533A538F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36BFAF-6F3B-4AD5-904E-36673AFBF635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Dec-2008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A0B863B-D0AE-4835-8A48-B34C618EAC93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ERP / SAP Overview | </a:t>
            </a:r>
          </a:p>
        </p:txBody>
      </p:sp>
    </p:spTree>
    <p:extLst>
      <p:ext uri="{BB962C8B-B14F-4D97-AF65-F5344CB8AC3E}">
        <p14:creationId xmlns:p14="http://schemas.microsoft.com/office/powerpoint/2010/main" val="318889638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4E12D72-325E-4EBF-A5FB-8182E984007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3D0F803E-E9C7-436A-904B-17698D39BA81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E59F257-055D-481F-8924-74A07F7CE8D2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Dec-2008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4D55874-6C3D-43C7-8672-73A5CD8C3AA9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ERP / SAP Overview | </a:t>
            </a:r>
          </a:p>
        </p:txBody>
      </p:sp>
    </p:spTree>
    <p:extLst>
      <p:ext uri="{BB962C8B-B14F-4D97-AF65-F5344CB8AC3E}">
        <p14:creationId xmlns:p14="http://schemas.microsoft.com/office/powerpoint/2010/main" val="132205445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895BE46-D9DA-4278-9D33-09A283F219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6C58FAE-774B-4AA6-A603-B9B602D72CD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8E85681-E9F9-464D-B0A5-15EB0D8C7F4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B7F4D2C-9D02-47FB-AE39-3A5F4410E1C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45BE99D0-5987-4381-B26D-4D91A3B0ACBE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DCD9F89D-6BBB-46ED-8314-377FFA125F61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Dec-2008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A38BD3C6-7A07-47AD-B60D-970B4C724C68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ERP / SAP Overview | </a:t>
            </a:r>
          </a:p>
        </p:txBody>
      </p:sp>
    </p:spTree>
    <p:extLst>
      <p:ext uri="{BB962C8B-B14F-4D97-AF65-F5344CB8AC3E}">
        <p14:creationId xmlns:p14="http://schemas.microsoft.com/office/powerpoint/2010/main" val="35780453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4650A7-0D7C-4B34-A633-F6C0B69778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3FAEF5F-A12A-4449-A645-C4C5101E087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DA964A4-8196-4D50-88E5-30C1D6DEB26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05BF578-2A5A-4B46-8434-CEB64A6775D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D156B008-3A87-4187-902F-B7141D5B02ED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5C2BDD03-8713-41D6-8F0F-D60C4E20C7E9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Dec-2008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843FD1BB-E187-42CD-B709-E8D0EDE87206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ERP / SAP Overview | </a:t>
            </a:r>
          </a:p>
        </p:txBody>
      </p:sp>
    </p:spTree>
    <p:extLst>
      <p:ext uri="{BB962C8B-B14F-4D97-AF65-F5344CB8AC3E}">
        <p14:creationId xmlns:p14="http://schemas.microsoft.com/office/powerpoint/2010/main" val="42714630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586" name="Rectangle 2">
            <a:extLst>
              <a:ext uri="{FF2B5EF4-FFF2-40B4-BE49-F238E27FC236}">
                <a16:creationId xmlns:a16="http://schemas.microsoft.com/office/drawing/2014/main" id="{7AE4DC2F-0C7B-4867-B943-7B3C27613E79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0" y="0"/>
            <a:ext cx="9140825" cy="384175"/>
          </a:xfrm>
          <a:prstGeom prst="rect">
            <a:avLst/>
          </a:prstGeom>
          <a:solidFill>
            <a:schemeClr val="accent1"/>
          </a:solidFill>
          <a:ln w="3175" algn="ctr">
            <a:solidFill>
              <a:schemeClr val="accent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587" name="Rectangle 3">
            <a:extLst>
              <a:ext uri="{FF2B5EF4-FFF2-40B4-BE49-F238E27FC236}">
                <a16:creationId xmlns:a16="http://schemas.microsoft.com/office/drawing/2014/main" id="{ABE38F90-A94D-45FF-B683-97C21EA7317F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0" y="6470650"/>
            <a:ext cx="9140825" cy="38417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accent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588" name="Text Box 4">
            <a:extLst>
              <a:ext uri="{FF2B5EF4-FFF2-40B4-BE49-F238E27FC236}">
                <a16:creationId xmlns:a16="http://schemas.microsoft.com/office/drawing/2014/main" id="{1D1BC199-B084-408F-9BBF-3BAD3399E8B2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990600" y="52388"/>
            <a:ext cx="17922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US" altLang="en-US" sz="1400">
                <a:solidFill>
                  <a:srgbClr val="FFFFFF"/>
                </a:solidFill>
                <a:latin typeface="Arial" panose="020B0604020202020204" pitchFamily="34" charset="0"/>
              </a:rPr>
              <a:t>IBM Global Services</a:t>
            </a:r>
          </a:p>
        </p:txBody>
      </p:sp>
      <p:sp>
        <p:nvSpPr>
          <p:cNvPr id="707589" name="Rectangle 5">
            <a:extLst>
              <a:ext uri="{FF2B5EF4-FFF2-40B4-BE49-F238E27FC236}">
                <a16:creationId xmlns:a16="http://schemas.microsoft.com/office/drawing/2014/main" id="{CD94C342-F482-455D-8374-3E53C3C0D23D}"/>
              </a:ext>
            </a:extLst>
          </p:cNvPr>
          <p:cNvSpPr>
            <a:spLocks noChangeArrowheads="1"/>
          </p:cNvSpPr>
          <p:nvPr/>
        </p:nvSpPr>
        <p:spPr bwMode="black">
          <a:xfrm>
            <a:off x="5724525" y="6499225"/>
            <a:ext cx="3306763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 eaLnBrk="0" hangingPunct="0">
              <a:lnSpc>
                <a:spcPct val="100000"/>
              </a:lnSpc>
            </a:pPr>
            <a:r>
              <a:rPr lang="en-US" altLang="en-US" sz="1000">
                <a:solidFill>
                  <a:srgbClr val="FFFFFF"/>
                </a:solidFill>
                <a:latin typeface="Arial" panose="020B0604020202020204" pitchFamily="34" charset="0"/>
              </a:rPr>
              <a:t>© 2005 IBM Corporation</a:t>
            </a:r>
          </a:p>
        </p:txBody>
      </p:sp>
      <p:pic>
        <p:nvPicPr>
          <p:cNvPr id="707590" name="Picture 6" descr="ibm_light_gray_logo_300dpi">
            <a:extLst>
              <a:ext uri="{FF2B5EF4-FFF2-40B4-BE49-F238E27FC236}">
                <a16:creationId xmlns:a16="http://schemas.microsoft.com/office/drawing/2014/main" id="{E2D10D03-02E3-475F-BC23-5C0417C5D6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7889FB"/>
              </a:clrFrom>
              <a:clrTo>
                <a:srgbClr val="7889F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667"/>
          <a:stretch>
            <a:fillRect/>
          </a:stretch>
        </p:blipFill>
        <p:spPr bwMode="invGray">
          <a:xfrm>
            <a:off x="8461375" y="61913"/>
            <a:ext cx="6223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07591" name="Rectangle 7">
            <a:extLst>
              <a:ext uri="{FF2B5EF4-FFF2-40B4-BE49-F238E27FC236}">
                <a16:creationId xmlns:a16="http://schemas.microsoft.com/office/drawing/2014/main" id="{F2F44103-C505-4A12-870A-7718CB568698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black">
          <a:xfrm>
            <a:off x="153988" y="6500813"/>
            <a:ext cx="1006475" cy="320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lnSpc>
                <a:spcPct val="100000"/>
              </a:lnSpc>
              <a:spcBef>
                <a:spcPct val="50000"/>
              </a:spcBef>
              <a:defRPr sz="1000" b="1">
                <a:solidFill>
                  <a:srgbClr val="FFFFFF"/>
                </a:solidFill>
                <a:latin typeface="+mn-lt"/>
              </a:defRPr>
            </a:lvl1pPr>
          </a:lstStyle>
          <a:p>
            <a:fld id="{A7AE31E9-A32D-43BB-95ED-F60E4A7F4559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707592" name="Rectangle 8">
            <a:extLst>
              <a:ext uri="{FF2B5EF4-FFF2-40B4-BE49-F238E27FC236}">
                <a16:creationId xmlns:a16="http://schemas.microsoft.com/office/drawing/2014/main" id="{F5879CFA-0A05-4EA5-8074-4465FCC81E17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456238" y="6500813"/>
            <a:ext cx="1946275" cy="24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lnSpc>
                <a:spcPct val="100000"/>
              </a:lnSpc>
              <a:defRPr sz="1000">
                <a:solidFill>
                  <a:srgbClr val="FFFFFF"/>
                </a:solidFill>
                <a:latin typeface="+mn-lt"/>
              </a:defRPr>
            </a:lvl1pPr>
          </a:lstStyle>
          <a:p>
            <a:r>
              <a:rPr lang="en-US" altLang="en-US"/>
              <a:t>Dec-2008</a:t>
            </a:r>
          </a:p>
        </p:txBody>
      </p:sp>
      <p:sp>
        <p:nvSpPr>
          <p:cNvPr id="707593" name="Line 9">
            <a:extLst>
              <a:ext uri="{FF2B5EF4-FFF2-40B4-BE49-F238E27FC236}">
                <a16:creationId xmlns:a16="http://schemas.microsoft.com/office/drawing/2014/main" id="{1E98527B-8C87-462C-A558-4A5C23B3F00F}"/>
              </a:ext>
            </a:extLst>
          </p:cNvPr>
          <p:cNvSpPr>
            <a:spLocks noChangeShapeType="1"/>
          </p:cNvSpPr>
          <p:nvPr/>
        </p:nvSpPr>
        <p:spPr bwMode="black">
          <a:xfrm>
            <a:off x="990600" y="147638"/>
            <a:ext cx="0" cy="234950"/>
          </a:xfrm>
          <a:prstGeom prst="line">
            <a:avLst/>
          </a:prstGeom>
          <a:noFill/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594" name="Line 10">
            <a:extLst>
              <a:ext uri="{FF2B5EF4-FFF2-40B4-BE49-F238E27FC236}">
                <a16:creationId xmlns:a16="http://schemas.microsoft.com/office/drawing/2014/main" id="{D831C7E3-A5DB-420B-977A-A0033B9E178D}"/>
              </a:ext>
            </a:extLst>
          </p:cNvPr>
          <p:cNvSpPr>
            <a:spLocks noChangeShapeType="1"/>
          </p:cNvSpPr>
          <p:nvPr/>
        </p:nvSpPr>
        <p:spPr bwMode="black">
          <a:xfrm>
            <a:off x="990600" y="6470650"/>
            <a:ext cx="0" cy="192088"/>
          </a:xfrm>
          <a:prstGeom prst="line">
            <a:avLst/>
          </a:prstGeom>
          <a:noFill/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595" name="Rectangle 11">
            <a:extLst>
              <a:ext uri="{FF2B5EF4-FFF2-40B4-BE49-F238E27FC236}">
                <a16:creationId xmlns:a16="http://schemas.microsoft.com/office/drawing/2014/main" id="{1A15211C-F796-48E8-8ED1-2441F8170AB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250825" y="544513"/>
            <a:ext cx="8642350" cy="723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Header Text </a:t>
            </a:r>
            <a:br>
              <a:rPr lang="en-US" altLang="en-US"/>
            </a:br>
            <a:r>
              <a:rPr lang="en-US" altLang="en-US"/>
              <a:t>Line 2</a:t>
            </a:r>
          </a:p>
        </p:txBody>
      </p:sp>
      <p:sp>
        <p:nvSpPr>
          <p:cNvPr id="707596" name="Rectangle 12">
            <a:extLst>
              <a:ext uri="{FF2B5EF4-FFF2-40B4-BE49-F238E27FC236}">
                <a16:creationId xmlns:a16="http://schemas.microsoft.com/office/drawing/2014/main" id="{B0B1301F-7FE1-40CB-8DC5-DFA4C2BE6D3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261938" y="1449388"/>
            <a:ext cx="8631237" cy="4859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First Level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707597" name="Rectangle 13">
            <a:extLst>
              <a:ext uri="{FF2B5EF4-FFF2-40B4-BE49-F238E27FC236}">
                <a16:creationId xmlns:a16="http://schemas.microsoft.com/office/drawing/2014/main" id="{589DB403-FE8E-4F2A-B1AB-81C98499D976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1447800" y="6500813"/>
            <a:ext cx="3811588" cy="24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lnSpc>
                <a:spcPct val="100000"/>
              </a:lnSpc>
              <a:defRPr sz="1000">
                <a:solidFill>
                  <a:srgbClr val="FFFFFF"/>
                </a:solidFill>
                <a:latin typeface="+mn-lt"/>
              </a:defRPr>
            </a:lvl1pPr>
          </a:lstStyle>
          <a:p>
            <a:r>
              <a:rPr lang="en-US" altLang="en-US"/>
              <a:t>ERP / SAP Overview | 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8" r:id="rId1"/>
    <p:sldLayoutId id="2147483659" r:id="rId2"/>
    <p:sldLayoutId id="2147483660" r:id="rId3"/>
    <p:sldLayoutId id="2147483661" r:id="rId4"/>
    <p:sldLayoutId id="2147483662" r:id="rId5"/>
    <p:sldLayoutId id="2147483663" r:id="rId6"/>
    <p:sldLayoutId id="2147483664" r:id="rId7"/>
    <p:sldLayoutId id="2147483665" r:id="rId8"/>
    <p:sldLayoutId id="2147483666" r:id="rId9"/>
    <p:sldLayoutId id="2147483667" r:id="rId10"/>
    <p:sldLayoutId id="2147483668" r:id="rId11"/>
  </p:sldLayoutIdLst>
  <p:hf hdr="0"/>
  <p:txStyles>
    <p:titleStyle>
      <a:lvl1pPr algn="l" rtl="0" fontAlgn="base">
        <a:lnSpc>
          <a:spcPct val="90000"/>
        </a:lnSpc>
        <a:spcBef>
          <a:spcPct val="0"/>
        </a:spcBef>
        <a:spcAft>
          <a:spcPct val="0"/>
        </a:spcAft>
        <a:defRPr sz="24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fontAlgn="base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2pPr>
      <a:lvl3pPr algn="l" rtl="0" fontAlgn="base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3pPr>
      <a:lvl4pPr algn="l" rtl="0" fontAlgn="base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4pPr>
      <a:lvl5pPr algn="l" rtl="0" fontAlgn="base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9pPr>
    </p:titleStyle>
    <p:bodyStyle>
      <a:lvl1pPr marL="228600" indent="-228600" algn="l" rtl="0" fontAlgn="base">
        <a:spcBef>
          <a:spcPct val="30000"/>
        </a:spcBef>
        <a:spcAft>
          <a:spcPct val="0"/>
        </a:spcAft>
        <a:buClr>
          <a:srgbClr val="7889FB"/>
        </a:buClr>
        <a:buFont typeface="Wingdings" panose="05000000000000000000" pitchFamily="2" charset="2"/>
        <a:buChar char="§"/>
        <a:defRPr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227013" algn="l" rtl="0" fontAlgn="base">
        <a:spcBef>
          <a:spcPct val="30000"/>
        </a:spcBef>
        <a:spcAft>
          <a:spcPct val="0"/>
        </a:spcAft>
        <a:buClr>
          <a:srgbClr val="7889FB"/>
        </a:buClr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82625" indent="-223838" algn="l" rtl="0" fontAlgn="base">
        <a:spcBef>
          <a:spcPct val="30000"/>
        </a:spcBef>
        <a:spcAft>
          <a:spcPct val="0"/>
        </a:spcAft>
        <a:buClr>
          <a:srgbClr val="7889FB"/>
        </a:buClr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912813" indent="-228600" algn="l" rtl="0" fontAlgn="base">
        <a:spcBef>
          <a:spcPct val="30000"/>
        </a:spcBef>
        <a:spcAft>
          <a:spcPct val="0"/>
        </a:spcAft>
        <a:buClr>
          <a:srgbClr val="7889FB"/>
        </a:buClr>
        <a:buFont typeface="Wingdings" panose="05000000000000000000" pitchFamily="2" charset="2"/>
        <a:buChar char="§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143000" indent="-228600" algn="l" rtl="0" fontAlgn="base">
        <a:spcBef>
          <a:spcPct val="30000"/>
        </a:spcBef>
        <a:spcAft>
          <a:spcPct val="0"/>
        </a:spcAft>
        <a:buClr>
          <a:srgbClr val="7889FB"/>
        </a:buClr>
        <a:buFont typeface="Wingdings" panose="05000000000000000000" pitchFamily="2" charset="2"/>
        <a:buChar char="§"/>
        <a:defRPr sz="1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.bin"/><Relationship Id="rId13" Type="http://schemas.openxmlformats.org/officeDocument/2006/relationships/image" Target="../media/image10.wmf"/><Relationship Id="rId3" Type="http://schemas.openxmlformats.org/officeDocument/2006/relationships/notesSlide" Target="../notesSlides/notesSlide12.xml"/><Relationship Id="rId7" Type="http://schemas.openxmlformats.org/officeDocument/2006/relationships/image" Target="../media/image7.emf"/><Relationship Id="rId12" Type="http://schemas.openxmlformats.org/officeDocument/2006/relationships/oleObject" Target="../embeddings/oleObject7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6" Type="http://schemas.openxmlformats.org/officeDocument/2006/relationships/oleObject" Target="../embeddings/oleObject4.bin"/><Relationship Id="rId11" Type="http://schemas.openxmlformats.org/officeDocument/2006/relationships/image" Target="../media/image9.wmf"/><Relationship Id="rId5" Type="http://schemas.openxmlformats.org/officeDocument/2006/relationships/image" Target="../media/image6.wmf"/><Relationship Id="rId10" Type="http://schemas.openxmlformats.org/officeDocument/2006/relationships/oleObject" Target="../embeddings/oleObject6.bin"/><Relationship Id="rId4" Type="http://schemas.openxmlformats.org/officeDocument/2006/relationships/oleObject" Target="../embeddings/oleObject3.bin"/><Relationship Id="rId9" Type="http://schemas.openxmlformats.org/officeDocument/2006/relationships/image" Target="../media/image8.emf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8.bin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5" Type="http://schemas.openxmlformats.org/officeDocument/2006/relationships/image" Target="../media/image13.wmf"/><Relationship Id="rId4" Type="http://schemas.openxmlformats.org/officeDocument/2006/relationships/oleObject" Target="../embeddings/oleObject9.bin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7" Type="http://schemas.openxmlformats.org/officeDocument/2006/relationships/image" Target="../media/image15.e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11.bin"/><Relationship Id="rId5" Type="http://schemas.openxmlformats.org/officeDocument/2006/relationships/image" Target="../media/image14.wmf"/><Relationship Id="rId4" Type="http://schemas.openxmlformats.org/officeDocument/2006/relationships/oleObject" Target="../embeddings/oleObject10.bin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7.vml"/><Relationship Id="rId5" Type="http://schemas.openxmlformats.org/officeDocument/2006/relationships/image" Target="../media/image16.png"/><Relationship Id="rId4" Type="http://schemas.openxmlformats.org/officeDocument/2006/relationships/oleObject" Target="../embeddings/oleObject12.bin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8.vml"/><Relationship Id="rId5" Type="http://schemas.openxmlformats.org/officeDocument/2006/relationships/image" Target="../media/image17.png"/><Relationship Id="rId4" Type="http://schemas.openxmlformats.org/officeDocument/2006/relationships/oleObject" Target="../embeddings/oleObject13.bin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18.png"/><Relationship Id="rId7" Type="http://schemas.openxmlformats.org/officeDocument/2006/relationships/image" Target="../media/image22.png"/><Relationship Id="rId12" Type="http://schemas.openxmlformats.org/officeDocument/2006/relationships/image" Target="../media/image27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11" Type="http://schemas.openxmlformats.org/officeDocument/2006/relationships/image" Target="../media/image26.png"/><Relationship Id="rId5" Type="http://schemas.openxmlformats.org/officeDocument/2006/relationships/image" Target="../media/image20.png"/><Relationship Id="rId10" Type="http://schemas.openxmlformats.org/officeDocument/2006/relationships/image" Target="../media/image25.png"/><Relationship Id="rId4" Type="http://schemas.openxmlformats.org/officeDocument/2006/relationships/image" Target="../media/image19.png"/><Relationship Id="rId9" Type="http://schemas.openxmlformats.org/officeDocument/2006/relationships/image" Target="../media/image24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tags" Target="../tags/tag13.xml"/><Relationship Id="rId18" Type="http://schemas.openxmlformats.org/officeDocument/2006/relationships/notesSlide" Target="../notesSlides/notesSlide27.xml"/><Relationship Id="rId3" Type="http://schemas.openxmlformats.org/officeDocument/2006/relationships/tags" Target="../tags/tag3.xml"/><Relationship Id="rId21" Type="http://schemas.openxmlformats.org/officeDocument/2006/relationships/image" Target="../media/image30.png"/><Relationship Id="rId7" Type="http://schemas.openxmlformats.org/officeDocument/2006/relationships/tags" Target="../tags/tag7.xml"/><Relationship Id="rId12" Type="http://schemas.openxmlformats.org/officeDocument/2006/relationships/tags" Target="../tags/tag12.xml"/><Relationship Id="rId17" Type="http://schemas.openxmlformats.org/officeDocument/2006/relationships/slideLayout" Target="../slideLayouts/slideLayout2.xml"/><Relationship Id="rId25" Type="http://schemas.openxmlformats.org/officeDocument/2006/relationships/image" Target="../media/image34.png"/><Relationship Id="rId2" Type="http://schemas.openxmlformats.org/officeDocument/2006/relationships/tags" Target="../tags/tag2.xml"/><Relationship Id="rId16" Type="http://schemas.openxmlformats.org/officeDocument/2006/relationships/tags" Target="../tags/tag16.xml"/><Relationship Id="rId20" Type="http://schemas.openxmlformats.org/officeDocument/2006/relationships/image" Target="../media/image29.png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24" Type="http://schemas.openxmlformats.org/officeDocument/2006/relationships/image" Target="../media/image33.png"/><Relationship Id="rId5" Type="http://schemas.openxmlformats.org/officeDocument/2006/relationships/tags" Target="../tags/tag5.xml"/><Relationship Id="rId15" Type="http://schemas.openxmlformats.org/officeDocument/2006/relationships/tags" Target="../tags/tag15.xml"/><Relationship Id="rId23" Type="http://schemas.openxmlformats.org/officeDocument/2006/relationships/image" Target="../media/image32.png"/><Relationship Id="rId10" Type="http://schemas.openxmlformats.org/officeDocument/2006/relationships/tags" Target="../tags/tag10.xml"/><Relationship Id="rId19" Type="http://schemas.openxmlformats.org/officeDocument/2006/relationships/image" Target="../media/image28.png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tags" Target="../tags/tag14.xml"/><Relationship Id="rId22" Type="http://schemas.openxmlformats.org/officeDocument/2006/relationships/image" Target="../media/image31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38.png"/><Relationship Id="rId3" Type="http://schemas.openxmlformats.org/officeDocument/2006/relationships/tags" Target="../tags/tag19.xml"/><Relationship Id="rId7" Type="http://schemas.openxmlformats.org/officeDocument/2006/relationships/tags" Target="../tags/tag23.xml"/><Relationship Id="rId12" Type="http://schemas.openxmlformats.org/officeDocument/2006/relationships/image" Target="../media/image37.png"/><Relationship Id="rId2" Type="http://schemas.openxmlformats.org/officeDocument/2006/relationships/tags" Target="../tags/tag18.xml"/><Relationship Id="rId1" Type="http://schemas.openxmlformats.org/officeDocument/2006/relationships/tags" Target="../tags/tag17.xml"/><Relationship Id="rId6" Type="http://schemas.openxmlformats.org/officeDocument/2006/relationships/tags" Target="../tags/tag22.xml"/><Relationship Id="rId11" Type="http://schemas.openxmlformats.org/officeDocument/2006/relationships/image" Target="../media/image36.png"/><Relationship Id="rId5" Type="http://schemas.openxmlformats.org/officeDocument/2006/relationships/tags" Target="../tags/tag21.xml"/><Relationship Id="rId10" Type="http://schemas.openxmlformats.org/officeDocument/2006/relationships/image" Target="../media/image35.png"/><Relationship Id="rId4" Type="http://schemas.openxmlformats.org/officeDocument/2006/relationships/tags" Target="../tags/tag20.xml"/><Relationship Id="rId9" Type="http://schemas.openxmlformats.org/officeDocument/2006/relationships/notesSlide" Target="../notesSlides/notesSlide28.xml"/><Relationship Id="rId14" Type="http://schemas.openxmlformats.org/officeDocument/2006/relationships/image" Target="../media/image39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3.png"/><Relationship Id="rId4" Type="http://schemas.openxmlformats.org/officeDocument/2006/relationships/oleObject" Target="../embeddings/oleObject1.bin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5.emf"/><Relationship Id="rId4" Type="http://schemas.openxmlformats.org/officeDocument/2006/relationships/oleObject" Target="../embeddings/oleObject2.bin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>
            <a:extLst>
              <a:ext uri="{FF2B5EF4-FFF2-40B4-BE49-F238E27FC236}">
                <a16:creationId xmlns:a16="http://schemas.microsoft.com/office/drawing/2014/main" id="{8E8DB8F0-6359-413E-A520-088270248DB1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C53402E2-7CA2-48F9-A63A-1D509237217C}"/>
              </a:ext>
            </a:extLst>
          </p:cNvPr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702466" name="Rectangle 2">
            <a:extLst>
              <a:ext uri="{FF2B5EF4-FFF2-40B4-BE49-F238E27FC236}">
                <a16:creationId xmlns:a16="http://schemas.microsoft.com/office/drawing/2014/main" id="{F357114E-404F-4412-BD67-79B63EACBCB5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en-US"/>
              <a:t>ERP / SAP Overview</a:t>
            </a:r>
          </a:p>
        </p:txBody>
      </p:sp>
      <p:sp>
        <p:nvSpPr>
          <p:cNvPr id="702467" name="Rectangle 3">
            <a:extLst>
              <a:ext uri="{FF2B5EF4-FFF2-40B4-BE49-F238E27FC236}">
                <a16:creationId xmlns:a16="http://schemas.microsoft.com/office/drawing/2014/main" id="{4002FA81-9C03-4E8C-805C-765CB5EDA4FC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endParaRPr lang="en-GB" altLang="en-US"/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7964173-6C7D-4429-BDA1-E93F887AA4E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475F84F-6CAB-455A-AC85-BBF1697CA286}" type="slidenum">
              <a:rPr lang="en-US" altLang="en-US"/>
              <a:pPr/>
              <a:t>10</a:t>
            </a:fld>
            <a:endParaRPr lang="en-US" alt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E668128-560F-4EFB-845F-3C325CC67A85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931D8B7-4442-4040-BEA4-425C0FBA29E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567298" name="Rectangle 2">
            <a:extLst>
              <a:ext uri="{FF2B5EF4-FFF2-40B4-BE49-F238E27FC236}">
                <a16:creationId xmlns:a16="http://schemas.microsoft.com/office/drawing/2014/main" id="{B77A4255-CEF4-4BF2-9B84-FCDF352ED62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Recent business trends favoring ERP growth</a:t>
            </a:r>
          </a:p>
        </p:txBody>
      </p:sp>
      <p:sp>
        <p:nvSpPr>
          <p:cNvPr id="567300" name="Rectangle 4">
            <a:extLst>
              <a:ext uri="{FF2B5EF4-FFF2-40B4-BE49-F238E27FC236}">
                <a16:creationId xmlns:a16="http://schemas.microsoft.com/office/drawing/2014/main" id="{71062CB1-A7EB-4714-8159-36A1C0BA865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96863" y="1358900"/>
            <a:ext cx="8458200" cy="3143250"/>
          </a:xfrm>
          <a:noFill/>
          <a:ln/>
          <a:extLs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FCF5AE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r>
              <a:rPr lang="en-US" altLang="en-US"/>
              <a:t>Business Process Reengineering ( BPR )</a:t>
            </a:r>
          </a:p>
          <a:p>
            <a:pPr lvl="1"/>
            <a:r>
              <a:rPr lang="en-US" altLang="en-US"/>
              <a:t>Most large companies are attempting to cut in-house development costs, improve customer service, and speed products to market by reorganizing their existing business processes.</a:t>
            </a:r>
            <a:br>
              <a:rPr lang="en-US" altLang="en-US"/>
            </a:br>
            <a:endParaRPr lang="en-US" altLang="en-US"/>
          </a:p>
          <a:p>
            <a:r>
              <a:rPr lang="en-US" altLang="en-US"/>
              <a:t>Software Pricing</a:t>
            </a:r>
          </a:p>
          <a:p>
            <a:pPr lvl="1"/>
            <a:r>
              <a:rPr lang="en-US" altLang="en-US"/>
              <a:t>Licensing and pricing of mainframe based packaged applications are tied to the size of mainframe system on which the applications run, but now customers are now demanding user-based licensing options and major corporate applications like SAP provide this instead of the conventional platform-based pricing technique. 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5208C86-D977-4BFE-9B04-015192410A2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1987E1-09A2-45E6-A3DF-291A7C5C95B0}" type="slidenum">
              <a:rPr lang="en-US" altLang="en-US"/>
              <a:pPr/>
              <a:t>11</a:t>
            </a:fld>
            <a:endParaRPr lang="en-US" alt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185B449-B967-4DC2-A310-6AF19CA28A65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E020D6E-7B1A-48E0-BF12-A2FF038FAA49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568322" name="Rectangle 2">
            <a:extLst>
              <a:ext uri="{FF2B5EF4-FFF2-40B4-BE49-F238E27FC236}">
                <a16:creationId xmlns:a16="http://schemas.microsoft.com/office/drawing/2014/main" id="{564BD3D5-3713-46AE-8EEC-81B6FF182D1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Recent business trends favoring ERP growth</a:t>
            </a:r>
          </a:p>
        </p:txBody>
      </p:sp>
      <p:sp>
        <p:nvSpPr>
          <p:cNvPr id="568324" name="Rectangle 4">
            <a:extLst>
              <a:ext uri="{FF2B5EF4-FFF2-40B4-BE49-F238E27FC236}">
                <a16:creationId xmlns:a16="http://schemas.microsoft.com/office/drawing/2014/main" id="{DD9E7C4C-59E5-4411-BF55-1B6769C55F7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96863" y="1358900"/>
            <a:ext cx="8458200" cy="3810000"/>
          </a:xfrm>
          <a:noFill/>
          <a:ln/>
          <a:extLs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FCF5AE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r>
              <a:rPr lang="en-US" altLang="en-US"/>
              <a:t>Globalization</a:t>
            </a:r>
          </a:p>
          <a:p>
            <a:pPr lvl="1"/>
            <a:r>
              <a:rPr lang="en-US" altLang="en-US"/>
              <a:t>As businesses are becoming more global in scope, people are demanding packaged corporate applications that are available in a variety of languages with support for multiple currencies.</a:t>
            </a:r>
          </a:p>
          <a:p>
            <a:pPr lvl="1">
              <a:buFont typeface="Wingdings" panose="05000000000000000000" pitchFamily="2" charset="2"/>
              <a:buNone/>
            </a:pPr>
            <a:endParaRPr lang="en-US" altLang="en-US"/>
          </a:p>
          <a:p>
            <a:r>
              <a:rPr lang="en-US" altLang="en-US"/>
              <a:t>Integration</a:t>
            </a:r>
          </a:p>
          <a:p>
            <a:pPr lvl="1"/>
            <a:r>
              <a:rPr lang="en-US" altLang="en-US"/>
              <a:t>As more and more companies are going for BPR, there is increase in demand for integrated solution e.g.. different applications sharing a common database and thus enabling data definitions and business rules to be applied across an entire organization with the facility of doing modifications at one location only.</a:t>
            </a: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Slide Number Placeholder 3">
            <a:extLst>
              <a:ext uri="{FF2B5EF4-FFF2-40B4-BE49-F238E27FC236}">
                <a16:creationId xmlns:a16="http://schemas.microsoft.com/office/drawing/2014/main" id="{79F31518-7F5F-4CEF-A943-F80893636E7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93EF28-BE8D-46DA-B88B-F57C0DC50940}" type="slidenum">
              <a:rPr lang="en-US" altLang="en-US"/>
              <a:pPr/>
              <a:t>12</a:t>
            </a:fld>
            <a:endParaRPr lang="en-US" altLang="en-US"/>
          </a:p>
        </p:txBody>
      </p:sp>
      <p:sp>
        <p:nvSpPr>
          <p:cNvPr id="322" name="Date Placeholder 4">
            <a:extLst>
              <a:ext uri="{FF2B5EF4-FFF2-40B4-BE49-F238E27FC236}">
                <a16:creationId xmlns:a16="http://schemas.microsoft.com/office/drawing/2014/main" id="{BE05A389-B4D8-4C08-8BF6-EBBB495AEF42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323" name="Footer Placeholder 5">
            <a:extLst>
              <a:ext uri="{FF2B5EF4-FFF2-40B4-BE49-F238E27FC236}">
                <a16:creationId xmlns:a16="http://schemas.microsoft.com/office/drawing/2014/main" id="{60E88DEB-787B-418B-8F57-4862E639A409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569346" name="Rectangle 2">
            <a:extLst>
              <a:ext uri="{FF2B5EF4-FFF2-40B4-BE49-F238E27FC236}">
                <a16:creationId xmlns:a16="http://schemas.microsoft.com/office/drawing/2014/main" id="{F863CBA8-8798-4C41-A7A9-8288D9D001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Business process benefits clients expect from an ERP project</a:t>
            </a:r>
          </a:p>
        </p:txBody>
      </p:sp>
      <p:sp>
        <p:nvSpPr>
          <p:cNvPr id="569348" name="Rectangle 4">
            <a:extLst>
              <a:ext uri="{FF2B5EF4-FFF2-40B4-BE49-F238E27FC236}">
                <a16:creationId xmlns:a16="http://schemas.microsoft.com/office/drawing/2014/main" id="{777CE646-ACFF-453B-BB88-147AE7E1DA2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300038" y="1358900"/>
            <a:ext cx="8458200" cy="2790825"/>
          </a:xfrm>
          <a:noFill/>
          <a:ln/>
          <a:extLs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FCF5AE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r>
              <a:rPr lang="en-US" altLang="en-US"/>
              <a:t>Global process/ Product management</a:t>
            </a:r>
          </a:p>
          <a:p>
            <a:r>
              <a:rPr lang="en-US" altLang="en-US"/>
              <a:t>Integrated Supply Chain Management</a:t>
            </a:r>
          </a:p>
          <a:p>
            <a:r>
              <a:rPr lang="en-US" altLang="en-US"/>
              <a:t>Leverage purchasing and vendor management</a:t>
            </a:r>
          </a:p>
          <a:p>
            <a:r>
              <a:rPr lang="en-US" altLang="en-US"/>
              <a:t>Order cycle time/ customer service improvement</a:t>
            </a:r>
          </a:p>
          <a:p>
            <a:r>
              <a:rPr lang="en-US" altLang="en-US"/>
              <a:t>Inventory reductions</a:t>
            </a:r>
          </a:p>
          <a:p>
            <a:r>
              <a:rPr lang="en-US" altLang="en-US"/>
              <a:t>Reduced information systems costs on an ongoing basis</a:t>
            </a:r>
          </a:p>
          <a:p>
            <a:r>
              <a:rPr lang="en-US" altLang="en-US"/>
              <a:t>Improved business management through worldwide integration and information</a:t>
            </a:r>
          </a:p>
        </p:txBody>
      </p:sp>
      <p:grpSp>
        <p:nvGrpSpPr>
          <p:cNvPr id="569349" name="Group 5">
            <a:extLst>
              <a:ext uri="{FF2B5EF4-FFF2-40B4-BE49-F238E27FC236}">
                <a16:creationId xmlns:a16="http://schemas.microsoft.com/office/drawing/2014/main" id="{418C2469-C38F-40CA-9361-ABBB4F0648C6}"/>
              </a:ext>
            </a:extLst>
          </p:cNvPr>
          <p:cNvGrpSpPr>
            <a:grpSpLocks/>
          </p:cNvGrpSpPr>
          <p:nvPr/>
        </p:nvGrpSpPr>
        <p:grpSpPr bwMode="auto">
          <a:xfrm>
            <a:off x="838200" y="4438650"/>
            <a:ext cx="7829550" cy="1630363"/>
            <a:chOff x="608" y="1124"/>
            <a:chExt cx="4766" cy="1171"/>
          </a:xfrm>
        </p:grpSpPr>
        <p:sp>
          <p:nvSpPr>
            <p:cNvPr id="569350" name="AutoShape 6">
              <a:extLst>
                <a:ext uri="{FF2B5EF4-FFF2-40B4-BE49-F238E27FC236}">
                  <a16:creationId xmlns:a16="http://schemas.microsoft.com/office/drawing/2014/main" id="{344A8695-AA1A-4000-BF5F-21518CFBB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" y="1124"/>
              <a:ext cx="4766" cy="1171"/>
            </a:xfrm>
            <a:prstGeom prst="rightArrow">
              <a:avLst>
                <a:gd name="adj1" fmla="val 75009"/>
                <a:gd name="adj2" fmla="val 54889"/>
              </a:avLst>
            </a:prstGeom>
            <a:solidFill>
              <a:srgbClr val="FCFEB9"/>
            </a:solidFill>
            <a:ln w="25400">
              <a:solidFill>
                <a:schemeClr val="tx1"/>
              </a:solidFill>
              <a:miter lim="800000"/>
              <a:headEnd/>
              <a:tailEnd/>
            </a:ln>
            <a:effectLst>
              <a:outerShdw dist="53882" dir="2700000" algn="ctr" rotWithShape="0">
                <a:schemeClr val="bg2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9351" name="AutoShape 7">
              <a:extLst>
                <a:ext uri="{FF2B5EF4-FFF2-40B4-BE49-F238E27FC236}">
                  <a16:creationId xmlns:a16="http://schemas.microsoft.com/office/drawing/2014/main" id="{96A8E650-8AD5-4B09-AB5E-161361329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" y="1838"/>
              <a:ext cx="3031" cy="272"/>
            </a:xfrm>
            <a:prstGeom prst="leftArrow">
              <a:avLst>
                <a:gd name="adj1" fmla="val 75009"/>
                <a:gd name="adj2" fmla="val 102251"/>
              </a:avLst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/>
            <a:p>
              <a:pPr eaLnBrk="0" hangingPunct="0">
                <a:lnSpc>
                  <a:spcPct val="100000"/>
                </a:lnSpc>
              </a:pPr>
              <a:r>
                <a:rPr lang="en-US" altLang="en-US" sz="1200" b="1">
                  <a:latin typeface="Arial" panose="020B0604020202020204" pitchFamily="34" charset="0"/>
                </a:rPr>
                <a:t>Logistics and Distribution</a:t>
              </a:r>
            </a:p>
          </p:txBody>
        </p:sp>
        <p:sp>
          <p:nvSpPr>
            <p:cNvPr id="569352" name="AutoShape 8">
              <a:extLst>
                <a:ext uri="{FF2B5EF4-FFF2-40B4-BE49-F238E27FC236}">
                  <a16:creationId xmlns:a16="http://schemas.microsoft.com/office/drawing/2014/main" id="{AA1B520F-037A-41F0-980D-5B4391EB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1838"/>
              <a:ext cx="1435" cy="272"/>
            </a:xfrm>
            <a:prstGeom prst="rightArrow">
              <a:avLst>
                <a:gd name="adj1" fmla="val 75009"/>
                <a:gd name="adj2" fmla="val 67974"/>
              </a:avLst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/>
            <a:p>
              <a:pPr eaLnBrk="0" hangingPunct="0">
                <a:lnSpc>
                  <a:spcPct val="100000"/>
                </a:lnSpc>
              </a:pPr>
              <a:r>
                <a:rPr lang="en-US" altLang="en-US" sz="1200" b="1">
                  <a:latin typeface="Arial" panose="020B0604020202020204" pitchFamily="34" charset="0"/>
                </a:rPr>
                <a:t>Sales &amp; Customer Service</a:t>
              </a:r>
            </a:p>
          </p:txBody>
        </p:sp>
        <p:sp>
          <p:nvSpPr>
            <p:cNvPr id="569353" name="Rectangle 9">
              <a:extLst>
                <a:ext uri="{FF2B5EF4-FFF2-40B4-BE49-F238E27FC236}">
                  <a16:creationId xmlns:a16="http://schemas.microsoft.com/office/drawing/2014/main" id="{C7DD0AF2-32CE-49D3-B6DE-8EFC5FC9A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" y="1292"/>
              <a:ext cx="4504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038" rIns="0" bIns="46038"/>
            <a:lstStyle>
              <a:lvl1pPr algn="l">
                <a:tabLst>
                  <a:tab pos="400050" algn="ctr"/>
                  <a:tab pos="1314450" algn="ctr"/>
                  <a:tab pos="2286000" algn="ctr"/>
                  <a:tab pos="3314700" algn="ctr"/>
                  <a:tab pos="4229100" algn="ctr"/>
                  <a:tab pos="4972050" algn="ctr"/>
                  <a:tab pos="5715000" algn="ctr"/>
                  <a:tab pos="6457950" algn="ctr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algn="l">
                <a:tabLst>
                  <a:tab pos="400050" algn="ctr"/>
                  <a:tab pos="1314450" algn="ctr"/>
                  <a:tab pos="2286000" algn="ctr"/>
                  <a:tab pos="3314700" algn="ctr"/>
                  <a:tab pos="4229100" algn="ctr"/>
                  <a:tab pos="4972050" algn="ctr"/>
                  <a:tab pos="5715000" algn="ctr"/>
                  <a:tab pos="6457950" algn="ctr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algn="l">
                <a:tabLst>
                  <a:tab pos="400050" algn="ctr"/>
                  <a:tab pos="1314450" algn="ctr"/>
                  <a:tab pos="2286000" algn="ctr"/>
                  <a:tab pos="3314700" algn="ctr"/>
                  <a:tab pos="4229100" algn="ctr"/>
                  <a:tab pos="4972050" algn="ctr"/>
                  <a:tab pos="5715000" algn="ctr"/>
                  <a:tab pos="6457950" algn="ctr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algn="l">
                <a:tabLst>
                  <a:tab pos="400050" algn="ctr"/>
                  <a:tab pos="1314450" algn="ctr"/>
                  <a:tab pos="2286000" algn="ctr"/>
                  <a:tab pos="3314700" algn="ctr"/>
                  <a:tab pos="4229100" algn="ctr"/>
                  <a:tab pos="4972050" algn="ctr"/>
                  <a:tab pos="5715000" algn="ctr"/>
                  <a:tab pos="6457950" algn="ctr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algn="l">
                <a:tabLst>
                  <a:tab pos="400050" algn="ctr"/>
                  <a:tab pos="1314450" algn="ctr"/>
                  <a:tab pos="2286000" algn="ctr"/>
                  <a:tab pos="3314700" algn="ctr"/>
                  <a:tab pos="4229100" algn="ctr"/>
                  <a:tab pos="4972050" algn="ctr"/>
                  <a:tab pos="5715000" algn="ctr"/>
                  <a:tab pos="6457950" algn="ctr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tabLst>
                  <a:tab pos="400050" algn="ctr"/>
                  <a:tab pos="1314450" algn="ctr"/>
                  <a:tab pos="2286000" algn="ctr"/>
                  <a:tab pos="3314700" algn="ctr"/>
                  <a:tab pos="4229100" algn="ctr"/>
                  <a:tab pos="4972050" algn="ctr"/>
                  <a:tab pos="5715000" algn="ctr"/>
                  <a:tab pos="6457950" algn="ctr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tabLst>
                  <a:tab pos="400050" algn="ctr"/>
                  <a:tab pos="1314450" algn="ctr"/>
                  <a:tab pos="2286000" algn="ctr"/>
                  <a:tab pos="3314700" algn="ctr"/>
                  <a:tab pos="4229100" algn="ctr"/>
                  <a:tab pos="4972050" algn="ctr"/>
                  <a:tab pos="5715000" algn="ctr"/>
                  <a:tab pos="6457950" algn="ctr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tabLst>
                  <a:tab pos="400050" algn="ctr"/>
                  <a:tab pos="1314450" algn="ctr"/>
                  <a:tab pos="2286000" algn="ctr"/>
                  <a:tab pos="3314700" algn="ctr"/>
                  <a:tab pos="4229100" algn="ctr"/>
                  <a:tab pos="4972050" algn="ctr"/>
                  <a:tab pos="5715000" algn="ctr"/>
                  <a:tab pos="6457950" algn="ctr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tabLst>
                  <a:tab pos="400050" algn="ctr"/>
                  <a:tab pos="1314450" algn="ctr"/>
                  <a:tab pos="2286000" algn="ctr"/>
                  <a:tab pos="3314700" algn="ctr"/>
                  <a:tab pos="4229100" algn="ctr"/>
                  <a:tab pos="4972050" algn="ctr"/>
                  <a:tab pos="5715000" algn="ctr"/>
                  <a:tab pos="6457950" algn="ctr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1000" b="1"/>
                <a:t>	Vendors	Inbound	 Manufacturing	 Transportation	 Distribution	 Delivery	Customer	Consumer</a:t>
              </a:r>
            </a:p>
            <a:p>
              <a:pPr eaLnBrk="0" hangingPunct="0"/>
              <a:r>
                <a:rPr lang="en-US" altLang="en-US" sz="1000" b="1"/>
                <a:t>		 Logistics</a:t>
              </a:r>
            </a:p>
          </p:txBody>
        </p:sp>
        <p:grpSp>
          <p:nvGrpSpPr>
            <p:cNvPr id="569354" name="Group 10">
              <a:extLst>
                <a:ext uri="{FF2B5EF4-FFF2-40B4-BE49-F238E27FC236}">
                  <a16:creationId xmlns:a16="http://schemas.microsoft.com/office/drawing/2014/main" id="{265437C4-32EB-4C6E-88DC-E2D97E37EF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16" y="1534"/>
              <a:ext cx="588" cy="244"/>
              <a:chOff x="1216" y="1534"/>
              <a:chExt cx="588" cy="244"/>
            </a:xfrm>
          </p:grpSpPr>
          <p:sp>
            <p:nvSpPr>
              <p:cNvPr id="569355" name="AutoShape 11">
                <a:extLst>
                  <a:ext uri="{FF2B5EF4-FFF2-40B4-BE49-F238E27FC236}">
                    <a16:creationId xmlns:a16="http://schemas.microsoft.com/office/drawing/2014/main" id="{060AF9D3-74D2-4502-BD22-D98C44E3F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6" y="1534"/>
                <a:ext cx="588" cy="244"/>
              </a:xfrm>
              <a:prstGeom prst="rightArrow">
                <a:avLst>
                  <a:gd name="adj1" fmla="val 75009"/>
                  <a:gd name="adj2" fmla="val 59855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569356" name="Group 12">
                <a:extLst>
                  <a:ext uri="{FF2B5EF4-FFF2-40B4-BE49-F238E27FC236}">
                    <a16:creationId xmlns:a16="http://schemas.microsoft.com/office/drawing/2014/main" id="{D4146604-9A6B-43E8-B94C-5F32D14048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44" y="1599"/>
                <a:ext cx="459" cy="120"/>
                <a:chOff x="1244" y="1599"/>
                <a:chExt cx="459" cy="120"/>
              </a:xfrm>
            </p:grpSpPr>
            <p:grpSp>
              <p:nvGrpSpPr>
                <p:cNvPr id="569357" name="Group 13">
                  <a:extLst>
                    <a:ext uri="{FF2B5EF4-FFF2-40B4-BE49-F238E27FC236}">
                      <a16:creationId xmlns:a16="http://schemas.microsoft.com/office/drawing/2014/main" id="{7B72039A-2EDE-489C-9C19-292EB18BAB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2" y="1599"/>
                  <a:ext cx="451" cy="119"/>
                  <a:chOff x="1252" y="1599"/>
                  <a:chExt cx="451" cy="119"/>
                </a:xfrm>
              </p:grpSpPr>
              <p:sp>
                <p:nvSpPr>
                  <p:cNvPr id="569358" name="Freeform 14">
                    <a:extLst>
                      <a:ext uri="{FF2B5EF4-FFF2-40B4-BE49-F238E27FC236}">
                        <a16:creationId xmlns:a16="http://schemas.microsoft.com/office/drawing/2014/main" id="{51111FD6-FC94-4F23-ABC2-649DECD9EF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2" y="1606"/>
                    <a:ext cx="360" cy="96"/>
                  </a:xfrm>
                  <a:custGeom>
                    <a:avLst/>
                    <a:gdLst>
                      <a:gd name="T0" fmla="*/ 295 w 360"/>
                      <a:gd name="T1" fmla="*/ 0 h 96"/>
                      <a:gd name="T2" fmla="*/ 11 w 360"/>
                      <a:gd name="T3" fmla="*/ 0 h 96"/>
                      <a:gd name="T4" fmla="*/ 9 w 360"/>
                      <a:gd name="T5" fmla="*/ 4 h 96"/>
                      <a:gd name="T6" fmla="*/ 7 w 360"/>
                      <a:gd name="T7" fmla="*/ 8 h 96"/>
                      <a:gd name="T8" fmla="*/ 4 w 360"/>
                      <a:gd name="T9" fmla="*/ 13 h 96"/>
                      <a:gd name="T10" fmla="*/ 3 w 360"/>
                      <a:gd name="T11" fmla="*/ 19 h 96"/>
                      <a:gd name="T12" fmla="*/ 2 w 360"/>
                      <a:gd name="T13" fmla="*/ 24 h 96"/>
                      <a:gd name="T14" fmla="*/ 1 w 360"/>
                      <a:gd name="T15" fmla="*/ 30 h 96"/>
                      <a:gd name="T16" fmla="*/ 1 w 360"/>
                      <a:gd name="T17" fmla="*/ 37 h 96"/>
                      <a:gd name="T18" fmla="*/ 2 w 360"/>
                      <a:gd name="T19" fmla="*/ 42 h 96"/>
                      <a:gd name="T20" fmla="*/ 3 w 360"/>
                      <a:gd name="T21" fmla="*/ 47 h 96"/>
                      <a:gd name="T22" fmla="*/ 4 w 360"/>
                      <a:gd name="T23" fmla="*/ 51 h 96"/>
                      <a:gd name="T24" fmla="*/ 5 w 360"/>
                      <a:gd name="T25" fmla="*/ 55 h 96"/>
                      <a:gd name="T26" fmla="*/ 7 w 360"/>
                      <a:gd name="T27" fmla="*/ 59 h 96"/>
                      <a:gd name="T28" fmla="*/ 9 w 360"/>
                      <a:gd name="T29" fmla="*/ 62 h 96"/>
                      <a:gd name="T30" fmla="*/ 0 w 360"/>
                      <a:gd name="T31" fmla="*/ 69 h 96"/>
                      <a:gd name="T32" fmla="*/ 0 w 360"/>
                      <a:gd name="T33" fmla="*/ 94 h 96"/>
                      <a:gd name="T34" fmla="*/ 91 w 360"/>
                      <a:gd name="T35" fmla="*/ 94 h 96"/>
                      <a:gd name="T36" fmla="*/ 91 w 360"/>
                      <a:gd name="T37" fmla="*/ 68 h 96"/>
                      <a:gd name="T38" fmla="*/ 270 w 360"/>
                      <a:gd name="T39" fmla="*/ 68 h 96"/>
                      <a:gd name="T40" fmla="*/ 241 w 360"/>
                      <a:gd name="T41" fmla="*/ 74 h 96"/>
                      <a:gd name="T42" fmla="*/ 241 w 360"/>
                      <a:gd name="T43" fmla="*/ 85 h 96"/>
                      <a:gd name="T44" fmla="*/ 319 w 360"/>
                      <a:gd name="T45" fmla="*/ 85 h 96"/>
                      <a:gd name="T46" fmla="*/ 279 w 360"/>
                      <a:gd name="T47" fmla="*/ 90 h 96"/>
                      <a:gd name="T48" fmla="*/ 279 w 360"/>
                      <a:gd name="T49" fmla="*/ 95 h 96"/>
                      <a:gd name="T50" fmla="*/ 349 w 360"/>
                      <a:gd name="T51" fmla="*/ 90 h 96"/>
                      <a:gd name="T52" fmla="*/ 349 w 360"/>
                      <a:gd name="T53" fmla="*/ 75 h 96"/>
                      <a:gd name="T54" fmla="*/ 359 w 360"/>
                      <a:gd name="T55" fmla="*/ 75 h 96"/>
                      <a:gd name="T56" fmla="*/ 359 w 360"/>
                      <a:gd name="T57" fmla="*/ 66 h 96"/>
                      <a:gd name="T58" fmla="*/ 348 w 360"/>
                      <a:gd name="T59" fmla="*/ 66 h 96"/>
                      <a:gd name="T60" fmla="*/ 348 w 360"/>
                      <a:gd name="T61" fmla="*/ 73 h 96"/>
                      <a:gd name="T62" fmla="*/ 286 w 360"/>
                      <a:gd name="T63" fmla="*/ 73 h 96"/>
                      <a:gd name="T64" fmla="*/ 289 w 360"/>
                      <a:gd name="T65" fmla="*/ 70 h 96"/>
                      <a:gd name="T66" fmla="*/ 292 w 360"/>
                      <a:gd name="T67" fmla="*/ 68 h 96"/>
                      <a:gd name="T68" fmla="*/ 295 w 360"/>
                      <a:gd name="T69" fmla="*/ 66 h 96"/>
                      <a:gd name="T70" fmla="*/ 291 w 360"/>
                      <a:gd name="T71" fmla="*/ 71 h 96"/>
                      <a:gd name="T72" fmla="*/ 305 w 360"/>
                      <a:gd name="T73" fmla="*/ 71 h 96"/>
                      <a:gd name="T74" fmla="*/ 307 w 360"/>
                      <a:gd name="T75" fmla="*/ 64 h 96"/>
                      <a:gd name="T76" fmla="*/ 297 w 360"/>
                      <a:gd name="T77" fmla="*/ 64 h 96"/>
                      <a:gd name="T78" fmla="*/ 300 w 360"/>
                      <a:gd name="T79" fmla="*/ 60 h 96"/>
                      <a:gd name="T80" fmla="*/ 302 w 360"/>
                      <a:gd name="T81" fmla="*/ 56 h 96"/>
                      <a:gd name="T82" fmla="*/ 304 w 360"/>
                      <a:gd name="T83" fmla="*/ 52 h 96"/>
                      <a:gd name="T84" fmla="*/ 306 w 360"/>
                      <a:gd name="T85" fmla="*/ 47 h 96"/>
                      <a:gd name="T86" fmla="*/ 307 w 360"/>
                      <a:gd name="T87" fmla="*/ 42 h 96"/>
                      <a:gd name="T88" fmla="*/ 307 w 360"/>
                      <a:gd name="T89" fmla="*/ 34 h 96"/>
                      <a:gd name="T90" fmla="*/ 307 w 360"/>
                      <a:gd name="T91" fmla="*/ 29 h 96"/>
                      <a:gd name="T92" fmla="*/ 306 w 360"/>
                      <a:gd name="T93" fmla="*/ 23 h 96"/>
                      <a:gd name="T94" fmla="*/ 305 w 360"/>
                      <a:gd name="T95" fmla="*/ 19 h 96"/>
                      <a:gd name="T96" fmla="*/ 303 w 360"/>
                      <a:gd name="T97" fmla="*/ 15 h 96"/>
                      <a:gd name="T98" fmla="*/ 302 w 360"/>
                      <a:gd name="T99" fmla="*/ 11 h 96"/>
                      <a:gd name="T100" fmla="*/ 300 w 360"/>
                      <a:gd name="T101" fmla="*/ 7 h 96"/>
                      <a:gd name="T102" fmla="*/ 297 w 360"/>
                      <a:gd name="T103" fmla="*/ 4 h 96"/>
                      <a:gd name="T104" fmla="*/ 295 w 360"/>
                      <a:gd name="T105" fmla="*/ 0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360" h="96">
                        <a:moveTo>
                          <a:pt x="295" y="0"/>
                        </a:moveTo>
                        <a:lnTo>
                          <a:pt x="11" y="0"/>
                        </a:lnTo>
                        <a:lnTo>
                          <a:pt x="9" y="4"/>
                        </a:lnTo>
                        <a:lnTo>
                          <a:pt x="7" y="8"/>
                        </a:lnTo>
                        <a:lnTo>
                          <a:pt x="4" y="13"/>
                        </a:lnTo>
                        <a:lnTo>
                          <a:pt x="3" y="19"/>
                        </a:lnTo>
                        <a:lnTo>
                          <a:pt x="2" y="24"/>
                        </a:lnTo>
                        <a:lnTo>
                          <a:pt x="1" y="30"/>
                        </a:lnTo>
                        <a:lnTo>
                          <a:pt x="1" y="37"/>
                        </a:lnTo>
                        <a:lnTo>
                          <a:pt x="2" y="42"/>
                        </a:lnTo>
                        <a:lnTo>
                          <a:pt x="3" y="47"/>
                        </a:lnTo>
                        <a:lnTo>
                          <a:pt x="4" y="51"/>
                        </a:lnTo>
                        <a:lnTo>
                          <a:pt x="5" y="55"/>
                        </a:lnTo>
                        <a:lnTo>
                          <a:pt x="7" y="59"/>
                        </a:lnTo>
                        <a:lnTo>
                          <a:pt x="9" y="62"/>
                        </a:lnTo>
                        <a:lnTo>
                          <a:pt x="0" y="69"/>
                        </a:lnTo>
                        <a:lnTo>
                          <a:pt x="0" y="94"/>
                        </a:lnTo>
                        <a:lnTo>
                          <a:pt x="91" y="94"/>
                        </a:lnTo>
                        <a:lnTo>
                          <a:pt x="91" y="68"/>
                        </a:lnTo>
                        <a:lnTo>
                          <a:pt x="270" y="68"/>
                        </a:lnTo>
                        <a:lnTo>
                          <a:pt x="241" y="74"/>
                        </a:lnTo>
                        <a:lnTo>
                          <a:pt x="241" y="85"/>
                        </a:lnTo>
                        <a:lnTo>
                          <a:pt x="319" y="85"/>
                        </a:lnTo>
                        <a:lnTo>
                          <a:pt x="279" y="90"/>
                        </a:lnTo>
                        <a:lnTo>
                          <a:pt x="279" y="95"/>
                        </a:lnTo>
                        <a:lnTo>
                          <a:pt x="349" y="90"/>
                        </a:lnTo>
                        <a:lnTo>
                          <a:pt x="349" y="75"/>
                        </a:lnTo>
                        <a:lnTo>
                          <a:pt x="359" y="75"/>
                        </a:lnTo>
                        <a:lnTo>
                          <a:pt x="359" y="66"/>
                        </a:lnTo>
                        <a:lnTo>
                          <a:pt x="348" y="66"/>
                        </a:lnTo>
                        <a:lnTo>
                          <a:pt x="348" y="73"/>
                        </a:lnTo>
                        <a:lnTo>
                          <a:pt x="286" y="73"/>
                        </a:lnTo>
                        <a:lnTo>
                          <a:pt x="289" y="70"/>
                        </a:lnTo>
                        <a:lnTo>
                          <a:pt x="292" y="68"/>
                        </a:lnTo>
                        <a:lnTo>
                          <a:pt x="295" y="66"/>
                        </a:lnTo>
                        <a:lnTo>
                          <a:pt x="291" y="71"/>
                        </a:lnTo>
                        <a:lnTo>
                          <a:pt x="305" y="71"/>
                        </a:lnTo>
                        <a:lnTo>
                          <a:pt x="307" y="64"/>
                        </a:lnTo>
                        <a:lnTo>
                          <a:pt x="297" y="64"/>
                        </a:lnTo>
                        <a:lnTo>
                          <a:pt x="300" y="60"/>
                        </a:lnTo>
                        <a:lnTo>
                          <a:pt x="302" y="56"/>
                        </a:lnTo>
                        <a:lnTo>
                          <a:pt x="304" y="52"/>
                        </a:lnTo>
                        <a:lnTo>
                          <a:pt x="306" y="47"/>
                        </a:lnTo>
                        <a:lnTo>
                          <a:pt x="307" y="42"/>
                        </a:lnTo>
                        <a:lnTo>
                          <a:pt x="307" y="34"/>
                        </a:lnTo>
                        <a:lnTo>
                          <a:pt x="307" y="29"/>
                        </a:lnTo>
                        <a:lnTo>
                          <a:pt x="306" y="23"/>
                        </a:lnTo>
                        <a:lnTo>
                          <a:pt x="305" y="19"/>
                        </a:lnTo>
                        <a:lnTo>
                          <a:pt x="303" y="15"/>
                        </a:lnTo>
                        <a:lnTo>
                          <a:pt x="302" y="11"/>
                        </a:lnTo>
                        <a:lnTo>
                          <a:pt x="300" y="7"/>
                        </a:lnTo>
                        <a:lnTo>
                          <a:pt x="297" y="4"/>
                        </a:lnTo>
                        <a:lnTo>
                          <a:pt x="295" y="0"/>
                        </a:lnTo>
                      </a:path>
                    </a:pathLst>
                  </a:custGeom>
                  <a:solidFill>
                    <a:srgbClr val="BFBFB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569359" name="Group 15">
                    <a:extLst>
                      <a:ext uri="{FF2B5EF4-FFF2-40B4-BE49-F238E27FC236}">
                        <a16:creationId xmlns:a16="http://schemas.microsoft.com/office/drawing/2014/main" id="{2FA635B3-DF8F-4004-BFFC-5D3804B2DA1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603" y="1599"/>
                    <a:ext cx="100" cy="119"/>
                    <a:chOff x="1603" y="1599"/>
                    <a:chExt cx="100" cy="119"/>
                  </a:xfrm>
                </p:grpSpPr>
                <p:grpSp>
                  <p:nvGrpSpPr>
                    <p:cNvPr id="569360" name="Group 16">
                      <a:extLst>
                        <a:ext uri="{FF2B5EF4-FFF2-40B4-BE49-F238E27FC236}">
                          <a16:creationId xmlns:a16="http://schemas.microsoft.com/office/drawing/2014/main" id="{DD49E912-B163-4495-BE50-F30D106D78B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03" y="1599"/>
                      <a:ext cx="7" cy="71"/>
                      <a:chOff x="1603" y="1599"/>
                      <a:chExt cx="7" cy="71"/>
                    </a:xfrm>
                  </p:grpSpPr>
                  <p:sp>
                    <p:nvSpPr>
                      <p:cNvPr id="569361" name="Rectangle 17">
                        <a:extLst>
                          <a:ext uri="{FF2B5EF4-FFF2-40B4-BE49-F238E27FC236}">
                            <a16:creationId xmlns:a16="http://schemas.microsoft.com/office/drawing/2014/main" id="{A7853695-F146-41E6-AA6F-7BFD8DD0A37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flipV="1">
                        <a:off x="1606" y="1664"/>
                        <a:ext cx="0" cy="6"/>
                      </a:xfrm>
                      <a:prstGeom prst="rect">
                        <a:avLst/>
                      </a:prstGeom>
                      <a:solidFill>
                        <a:srgbClr val="7F7F7F"/>
                      </a:solidFill>
                      <a:ln w="1270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569362" name="Group 18">
                        <a:extLst>
                          <a:ext uri="{FF2B5EF4-FFF2-40B4-BE49-F238E27FC236}">
                            <a16:creationId xmlns:a16="http://schemas.microsoft.com/office/drawing/2014/main" id="{8B142528-F5EB-450B-8511-B066F90B430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603" y="1599"/>
                        <a:ext cx="7" cy="58"/>
                        <a:chOff x="1603" y="1599"/>
                        <a:chExt cx="7" cy="58"/>
                      </a:xfrm>
                    </p:grpSpPr>
                    <p:sp>
                      <p:nvSpPr>
                        <p:cNvPr id="569363" name="Rectangle 19">
                          <a:extLst>
                            <a:ext uri="{FF2B5EF4-FFF2-40B4-BE49-F238E27FC236}">
                              <a16:creationId xmlns:a16="http://schemas.microsoft.com/office/drawing/2014/main" id="{4393FA58-6104-400F-9856-97AC4B92D42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flipH="1">
                          <a:off x="1603" y="1599"/>
                          <a:ext cx="7" cy="22"/>
                        </a:xfrm>
                        <a:prstGeom prst="rect">
                          <a:avLst/>
                        </a:prstGeom>
                        <a:solidFill>
                          <a:srgbClr val="BFBFBF"/>
                        </a:solidFill>
                        <a:ln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69364" name="Rectangle 20">
                          <a:extLst>
                            <a:ext uri="{FF2B5EF4-FFF2-40B4-BE49-F238E27FC236}">
                              <a16:creationId xmlns:a16="http://schemas.microsoft.com/office/drawing/2014/main" id="{FE843E25-D1B3-4063-B1D2-7AF7CB3E5AF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flipH="1">
                          <a:off x="1605" y="1636"/>
                          <a:ext cx="4" cy="21"/>
                        </a:xfrm>
                        <a:prstGeom prst="rect">
                          <a:avLst/>
                        </a:prstGeom>
                        <a:solidFill>
                          <a:srgbClr val="9F9F9F"/>
                        </a:solidFill>
                        <a:ln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569365" name="Group 21">
                      <a:extLst>
                        <a:ext uri="{FF2B5EF4-FFF2-40B4-BE49-F238E27FC236}">
                          <a16:creationId xmlns:a16="http://schemas.microsoft.com/office/drawing/2014/main" id="{83696675-FA5E-45E1-A4DE-1C861F7AA5E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05" y="1627"/>
                      <a:ext cx="98" cy="91"/>
                      <a:chOff x="1605" y="1627"/>
                      <a:chExt cx="98" cy="91"/>
                    </a:xfrm>
                  </p:grpSpPr>
                  <p:grpSp>
                    <p:nvGrpSpPr>
                      <p:cNvPr id="569366" name="Group 22">
                        <a:extLst>
                          <a:ext uri="{FF2B5EF4-FFF2-40B4-BE49-F238E27FC236}">
                            <a16:creationId xmlns:a16="http://schemas.microsoft.com/office/drawing/2014/main" id="{41A004AE-D633-452E-BE23-27FE5951D25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605" y="1627"/>
                        <a:ext cx="94" cy="56"/>
                        <a:chOff x="1605" y="1627"/>
                        <a:chExt cx="94" cy="56"/>
                      </a:xfrm>
                    </p:grpSpPr>
                    <p:sp>
                      <p:nvSpPr>
                        <p:cNvPr id="569367" name="Freeform 23">
                          <a:extLst>
                            <a:ext uri="{FF2B5EF4-FFF2-40B4-BE49-F238E27FC236}">
                              <a16:creationId xmlns:a16="http://schemas.microsoft.com/office/drawing/2014/main" id="{2CD8AF60-F7BD-4AB0-BD50-899C5E1474A0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05" y="1627"/>
                          <a:ext cx="94" cy="56"/>
                        </a:xfrm>
                        <a:custGeom>
                          <a:avLst/>
                          <a:gdLst>
                            <a:gd name="T0" fmla="*/ 43 w 94"/>
                            <a:gd name="T1" fmla="*/ 0 h 56"/>
                            <a:gd name="T2" fmla="*/ 8 w 94"/>
                            <a:gd name="T3" fmla="*/ 0 h 56"/>
                            <a:gd name="T4" fmla="*/ 7 w 94"/>
                            <a:gd name="T5" fmla="*/ 0 h 56"/>
                            <a:gd name="T6" fmla="*/ 6 w 94"/>
                            <a:gd name="T7" fmla="*/ 1 h 56"/>
                            <a:gd name="T8" fmla="*/ 5 w 94"/>
                            <a:gd name="T9" fmla="*/ 2 h 56"/>
                            <a:gd name="T10" fmla="*/ 5 w 94"/>
                            <a:gd name="T11" fmla="*/ 3 h 56"/>
                            <a:gd name="T12" fmla="*/ 0 w 94"/>
                            <a:gd name="T13" fmla="*/ 47 h 56"/>
                            <a:gd name="T14" fmla="*/ 0 w 94"/>
                            <a:gd name="T15" fmla="*/ 49 h 56"/>
                            <a:gd name="T16" fmla="*/ 1 w 94"/>
                            <a:gd name="T17" fmla="*/ 51 h 56"/>
                            <a:gd name="T18" fmla="*/ 2 w 94"/>
                            <a:gd name="T19" fmla="*/ 54 h 56"/>
                            <a:gd name="T20" fmla="*/ 4 w 94"/>
                            <a:gd name="T21" fmla="*/ 55 h 56"/>
                            <a:gd name="T22" fmla="*/ 6 w 94"/>
                            <a:gd name="T23" fmla="*/ 55 h 56"/>
                            <a:gd name="T24" fmla="*/ 93 w 94"/>
                            <a:gd name="T25" fmla="*/ 55 h 56"/>
                            <a:gd name="T26" fmla="*/ 90 w 94"/>
                            <a:gd name="T27" fmla="*/ 32 h 56"/>
                            <a:gd name="T28" fmla="*/ 90 w 94"/>
                            <a:gd name="T29" fmla="*/ 31 h 56"/>
                            <a:gd name="T30" fmla="*/ 88 w 94"/>
                            <a:gd name="T31" fmla="*/ 29 h 56"/>
                            <a:gd name="T32" fmla="*/ 85 w 94"/>
                            <a:gd name="T33" fmla="*/ 29 h 56"/>
                            <a:gd name="T34" fmla="*/ 52 w 94"/>
                            <a:gd name="T35" fmla="*/ 23 h 56"/>
                            <a:gd name="T36" fmla="*/ 36 w 94"/>
                            <a:gd name="T37" fmla="*/ 23 h 56"/>
                            <a:gd name="T38" fmla="*/ 13 w 94"/>
                            <a:gd name="T39" fmla="*/ 23 h 56"/>
                            <a:gd name="T40" fmla="*/ 13 w 94"/>
                            <a:gd name="T41" fmla="*/ 3 h 56"/>
                            <a:gd name="T42" fmla="*/ 31 w 94"/>
                            <a:gd name="T43" fmla="*/ 3 h 56"/>
                            <a:gd name="T44" fmla="*/ 36 w 94"/>
                            <a:gd name="T45" fmla="*/ 23 h 56"/>
                            <a:gd name="T46" fmla="*/ 39 w 94"/>
                            <a:gd name="T47" fmla="*/ 23 h 56"/>
                            <a:gd name="T48" fmla="*/ 34 w 94"/>
                            <a:gd name="T49" fmla="*/ 3 h 56"/>
                            <a:gd name="T50" fmla="*/ 43 w 94"/>
                            <a:gd name="T51" fmla="*/ 3 h 56"/>
                            <a:gd name="T52" fmla="*/ 48 w 94"/>
                            <a:gd name="T53" fmla="*/ 23 h 56"/>
                            <a:gd name="T54" fmla="*/ 52 w 94"/>
                            <a:gd name="T55" fmla="*/ 23 h 56"/>
                            <a:gd name="T56" fmla="*/ 46 w 94"/>
                            <a:gd name="T57" fmla="*/ 3 h 56"/>
                            <a:gd name="T58" fmla="*/ 46 w 94"/>
                            <a:gd name="T59" fmla="*/ 2 h 56"/>
                            <a:gd name="T60" fmla="*/ 45 w 94"/>
                            <a:gd name="T61" fmla="*/ 1 h 56"/>
                            <a:gd name="T62" fmla="*/ 45 w 94"/>
                            <a:gd name="T63" fmla="*/ 0 h 56"/>
                            <a:gd name="T64" fmla="*/ 43 w 94"/>
                            <a:gd name="T65" fmla="*/ 0 h 56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</a:cxnLst>
                          <a:rect l="0" t="0" r="r" b="b"/>
                          <a:pathLst>
                            <a:path w="94" h="56">
                              <a:moveTo>
                                <a:pt x="43" y="0"/>
                              </a:moveTo>
                              <a:lnTo>
                                <a:pt x="8" y="0"/>
                              </a:lnTo>
                              <a:lnTo>
                                <a:pt x="7" y="0"/>
                              </a:lnTo>
                              <a:lnTo>
                                <a:pt x="6" y="1"/>
                              </a:lnTo>
                              <a:lnTo>
                                <a:pt x="5" y="2"/>
                              </a:lnTo>
                              <a:lnTo>
                                <a:pt x="5" y="3"/>
                              </a:lnTo>
                              <a:lnTo>
                                <a:pt x="0" y="47"/>
                              </a:lnTo>
                              <a:lnTo>
                                <a:pt x="0" y="49"/>
                              </a:lnTo>
                              <a:lnTo>
                                <a:pt x="1" y="51"/>
                              </a:lnTo>
                              <a:lnTo>
                                <a:pt x="2" y="54"/>
                              </a:lnTo>
                              <a:lnTo>
                                <a:pt x="4" y="55"/>
                              </a:lnTo>
                              <a:lnTo>
                                <a:pt x="6" y="55"/>
                              </a:lnTo>
                              <a:lnTo>
                                <a:pt x="93" y="55"/>
                              </a:lnTo>
                              <a:lnTo>
                                <a:pt x="90" y="32"/>
                              </a:lnTo>
                              <a:lnTo>
                                <a:pt x="90" y="31"/>
                              </a:lnTo>
                              <a:lnTo>
                                <a:pt x="88" y="29"/>
                              </a:lnTo>
                              <a:lnTo>
                                <a:pt x="85" y="29"/>
                              </a:lnTo>
                              <a:lnTo>
                                <a:pt x="52" y="23"/>
                              </a:lnTo>
                              <a:lnTo>
                                <a:pt x="36" y="23"/>
                              </a:lnTo>
                              <a:lnTo>
                                <a:pt x="13" y="23"/>
                              </a:lnTo>
                              <a:lnTo>
                                <a:pt x="13" y="3"/>
                              </a:lnTo>
                              <a:lnTo>
                                <a:pt x="31" y="3"/>
                              </a:lnTo>
                              <a:lnTo>
                                <a:pt x="36" y="23"/>
                              </a:lnTo>
                              <a:lnTo>
                                <a:pt x="39" y="23"/>
                              </a:lnTo>
                              <a:lnTo>
                                <a:pt x="34" y="3"/>
                              </a:lnTo>
                              <a:lnTo>
                                <a:pt x="43" y="3"/>
                              </a:lnTo>
                              <a:lnTo>
                                <a:pt x="48" y="23"/>
                              </a:lnTo>
                              <a:lnTo>
                                <a:pt x="52" y="23"/>
                              </a:lnTo>
                              <a:lnTo>
                                <a:pt x="46" y="3"/>
                              </a:lnTo>
                              <a:lnTo>
                                <a:pt x="46" y="2"/>
                              </a:lnTo>
                              <a:lnTo>
                                <a:pt x="45" y="1"/>
                              </a:lnTo>
                              <a:lnTo>
                                <a:pt x="45" y="0"/>
                              </a:lnTo>
                              <a:lnTo>
                                <a:pt x="43" y="0"/>
                              </a:lnTo>
                            </a:path>
                          </a:pathLst>
                        </a:custGeom>
                        <a:solidFill>
                          <a:srgbClr val="C0C0C0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grpSp>
                      <p:nvGrpSpPr>
                        <p:cNvPr id="569368" name="Group 24">
                          <a:extLst>
                            <a:ext uri="{FF2B5EF4-FFF2-40B4-BE49-F238E27FC236}">
                              <a16:creationId xmlns:a16="http://schemas.microsoft.com/office/drawing/2014/main" id="{C38F344E-7981-4732-9339-834E701E37DD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644" y="1643"/>
                          <a:ext cx="30" cy="18"/>
                          <a:chOff x="1644" y="1643"/>
                          <a:chExt cx="30" cy="18"/>
                        </a:xfrm>
                      </p:grpSpPr>
                      <p:sp>
                        <p:nvSpPr>
                          <p:cNvPr id="569369" name="Freeform 25">
                            <a:extLst>
                              <a:ext uri="{FF2B5EF4-FFF2-40B4-BE49-F238E27FC236}">
                                <a16:creationId xmlns:a16="http://schemas.microsoft.com/office/drawing/2014/main" id="{6DA5F62B-A157-4937-B736-9AF62B6EAB50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44" y="1644"/>
                            <a:ext cx="17" cy="17"/>
                          </a:xfrm>
                          <a:custGeom>
                            <a:avLst/>
                            <a:gdLst>
                              <a:gd name="T0" fmla="*/ 16 w 17"/>
                              <a:gd name="T1" fmla="*/ 4 h 17"/>
                              <a:gd name="T2" fmla="*/ 16 w 17"/>
                              <a:gd name="T3" fmla="*/ 16 h 17"/>
                              <a:gd name="T4" fmla="*/ 6 w 17"/>
                              <a:gd name="T5" fmla="*/ 16 h 17"/>
                              <a:gd name="T6" fmla="*/ 0 w 17"/>
                              <a:gd name="T7" fmla="*/ 0 h 17"/>
                              <a:gd name="T8" fmla="*/ 16 w 17"/>
                              <a:gd name="T9" fmla="*/ 4 h 1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</a:cxnLst>
                            <a:rect l="0" t="0" r="r" b="b"/>
                            <a:pathLst>
                              <a:path w="17" h="17">
                                <a:moveTo>
                                  <a:pt x="16" y="4"/>
                                </a:moveTo>
                                <a:lnTo>
                                  <a:pt x="16" y="16"/>
                                </a:lnTo>
                                <a:lnTo>
                                  <a:pt x="6" y="16"/>
                                </a:lnTo>
                                <a:lnTo>
                                  <a:pt x="0" y="0"/>
                                </a:lnTo>
                                <a:lnTo>
                                  <a:pt x="16" y="4"/>
                                </a:lnTo>
                              </a:path>
                            </a:pathLst>
                          </a:custGeom>
                          <a:solidFill>
                            <a:srgbClr val="C0C0C0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69370" name="Freeform 26">
                            <a:extLst>
                              <a:ext uri="{FF2B5EF4-FFF2-40B4-BE49-F238E27FC236}">
                                <a16:creationId xmlns:a16="http://schemas.microsoft.com/office/drawing/2014/main" id="{D56ABF07-0279-40FD-B3DD-C6EC048184A8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57" y="1643"/>
                            <a:ext cx="17" cy="17"/>
                          </a:xfrm>
                          <a:custGeom>
                            <a:avLst/>
                            <a:gdLst>
                              <a:gd name="T0" fmla="*/ 9 w 17"/>
                              <a:gd name="T1" fmla="*/ 0 h 17"/>
                              <a:gd name="T2" fmla="*/ 16 w 17"/>
                              <a:gd name="T3" fmla="*/ 16 h 17"/>
                              <a:gd name="T4" fmla="*/ 6 w 17"/>
                              <a:gd name="T5" fmla="*/ 16 h 17"/>
                              <a:gd name="T6" fmla="*/ 0 w 17"/>
                              <a:gd name="T7" fmla="*/ 0 h 17"/>
                              <a:gd name="T8" fmla="*/ 9 w 17"/>
                              <a:gd name="T9" fmla="*/ 0 h 1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</a:cxnLst>
                            <a:rect l="0" t="0" r="r" b="b"/>
                            <a:pathLst>
                              <a:path w="17" h="17">
                                <a:moveTo>
                                  <a:pt x="9" y="0"/>
                                </a:moveTo>
                                <a:lnTo>
                                  <a:pt x="16" y="16"/>
                                </a:lnTo>
                                <a:lnTo>
                                  <a:pt x="6" y="16"/>
                                </a:lnTo>
                                <a:lnTo>
                                  <a:pt x="0" y="0"/>
                                </a:lnTo>
                                <a:lnTo>
                                  <a:pt x="9" y="0"/>
                                </a:lnTo>
                              </a:path>
                            </a:pathLst>
                          </a:custGeom>
                          <a:solidFill>
                            <a:srgbClr val="C0C0C0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</p:grpSp>
                  <p:sp>
                    <p:nvSpPr>
                      <p:cNvPr id="569371" name="Freeform 27">
                        <a:extLst>
                          <a:ext uri="{FF2B5EF4-FFF2-40B4-BE49-F238E27FC236}">
                            <a16:creationId xmlns:a16="http://schemas.microsoft.com/office/drawing/2014/main" id="{D936815E-8CE6-4AB1-A6A8-BE08933C813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9" y="1672"/>
                        <a:ext cx="64" cy="34"/>
                      </a:xfrm>
                      <a:custGeom>
                        <a:avLst/>
                        <a:gdLst>
                          <a:gd name="T0" fmla="*/ 55 w 64"/>
                          <a:gd name="T1" fmla="*/ 17 h 34"/>
                          <a:gd name="T2" fmla="*/ 63 w 64"/>
                          <a:gd name="T3" fmla="*/ 17 h 34"/>
                          <a:gd name="T4" fmla="*/ 63 w 64"/>
                          <a:gd name="T5" fmla="*/ 33 h 34"/>
                          <a:gd name="T6" fmla="*/ 52 w 64"/>
                          <a:gd name="T7" fmla="*/ 33 h 34"/>
                          <a:gd name="T8" fmla="*/ 10 w 64"/>
                          <a:gd name="T9" fmla="*/ 33 h 34"/>
                          <a:gd name="T10" fmla="*/ 10 w 64"/>
                          <a:gd name="T11" fmla="*/ 25 h 34"/>
                          <a:gd name="T12" fmla="*/ 0 w 64"/>
                          <a:gd name="T13" fmla="*/ 25 h 34"/>
                          <a:gd name="T14" fmla="*/ 0 w 64"/>
                          <a:gd name="T15" fmla="*/ 11 h 34"/>
                          <a:gd name="T16" fmla="*/ 11 w 64"/>
                          <a:gd name="T17" fmla="*/ 11 h 34"/>
                          <a:gd name="T18" fmla="*/ 17 w 64"/>
                          <a:gd name="T19" fmla="*/ 0 h 34"/>
                          <a:gd name="T20" fmla="*/ 55 w 64"/>
                          <a:gd name="T21" fmla="*/ 0 h 34"/>
                          <a:gd name="T22" fmla="*/ 55 w 64"/>
                          <a:gd name="T23" fmla="*/ 17 h 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</a:cxnLst>
                        <a:rect l="0" t="0" r="r" b="b"/>
                        <a:pathLst>
                          <a:path w="64" h="34">
                            <a:moveTo>
                              <a:pt x="55" y="17"/>
                            </a:moveTo>
                            <a:lnTo>
                              <a:pt x="63" y="17"/>
                            </a:lnTo>
                            <a:lnTo>
                              <a:pt x="63" y="33"/>
                            </a:lnTo>
                            <a:lnTo>
                              <a:pt x="52" y="33"/>
                            </a:lnTo>
                            <a:lnTo>
                              <a:pt x="10" y="33"/>
                            </a:lnTo>
                            <a:lnTo>
                              <a:pt x="10" y="25"/>
                            </a:lnTo>
                            <a:lnTo>
                              <a:pt x="0" y="25"/>
                            </a:lnTo>
                            <a:lnTo>
                              <a:pt x="0" y="11"/>
                            </a:lnTo>
                            <a:lnTo>
                              <a:pt x="11" y="11"/>
                            </a:lnTo>
                            <a:lnTo>
                              <a:pt x="17" y="0"/>
                            </a:lnTo>
                            <a:lnTo>
                              <a:pt x="55" y="0"/>
                            </a:lnTo>
                            <a:lnTo>
                              <a:pt x="55" y="17"/>
                            </a:lnTo>
                          </a:path>
                        </a:pathLst>
                      </a:custGeom>
                      <a:solidFill>
                        <a:srgbClr val="5F5F5F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9372" name="Freeform 28">
                        <a:extLst>
                          <a:ext uri="{FF2B5EF4-FFF2-40B4-BE49-F238E27FC236}">
                            <a16:creationId xmlns:a16="http://schemas.microsoft.com/office/drawing/2014/main" id="{76594A49-C8FC-4780-9906-7A8E11BA5D76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47" y="1668"/>
                        <a:ext cx="55" cy="22"/>
                      </a:xfrm>
                      <a:custGeom>
                        <a:avLst/>
                        <a:gdLst>
                          <a:gd name="T0" fmla="*/ 50 w 55"/>
                          <a:gd name="T1" fmla="*/ 0 h 22"/>
                          <a:gd name="T2" fmla="*/ 9 w 55"/>
                          <a:gd name="T3" fmla="*/ 0 h 22"/>
                          <a:gd name="T4" fmla="*/ 0 w 55"/>
                          <a:gd name="T5" fmla="*/ 21 h 22"/>
                          <a:gd name="T6" fmla="*/ 7 w 55"/>
                          <a:gd name="T7" fmla="*/ 21 h 22"/>
                          <a:gd name="T8" fmla="*/ 8 w 55"/>
                          <a:gd name="T9" fmla="*/ 21 h 22"/>
                          <a:gd name="T10" fmla="*/ 9 w 55"/>
                          <a:gd name="T11" fmla="*/ 21 h 22"/>
                          <a:gd name="T12" fmla="*/ 10 w 55"/>
                          <a:gd name="T13" fmla="*/ 20 h 22"/>
                          <a:gd name="T14" fmla="*/ 11 w 55"/>
                          <a:gd name="T15" fmla="*/ 19 h 22"/>
                          <a:gd name="T16" fmla="*/ 11 w 55"/>
                          <a:gd name="T17" fmla="*/ 18 h 22"/>
                          <a:gd name="T18" fmla="*/ 15 w 55"/>
                          <a:gd name="T19" fmla="*/ 9 h 22"/>
                          <a:gd name="T20" fmla="*/ 16 w 55"/>
                          <a:gd name="T21" fmla="*/ 8 h 22"/>
                          <a:gd name="T22" fmla="*/ 18 w 55"/>
                          <a:gd name="T23" fmla="*/ 7 h 22"/>
                          <a:gd name="T24" fmla="*/ 20 w 55"/>
                          <a:gd name="T25" fmla="*/ 7 h 22"/>
                          <a:gd name="T26" fmla="*/ 39 w 55"/>
                          <a:gd name="T27" fmla="*/ 7 h 22"/>
                          <a:gd name="T28" fmla="*/ 40 w 55"/>
                          <a:gd name="T29" fmla="*/ 8 h 22"/>
                          <a:gd name="T30" fmla="*/ 41 w 55"/>
                          <a:gd name="T31" fmla="*/ 8 h 22"/>
                          <a:gd name="T32" fmla="*/ 42 w 55"/>
                          <a:gd name="T33" fmla="*/ 9 h 22"/>
                          <a:gd name="T34" fmla="*/ 43 w 55"/>
                          <a:gd name="T35" fmla="*/ 10 h 22"/>
                          <a:gd name="T36" fmla="*/ 46 w 55"/>
                          <a:gd name="T37" fmla="*/ 21 h 22"/>
                          <a:gd name="T38" fmla="*/ 54 w 55"/>
                          <a:gd name="T39" fmla="*/ 21 h 22"/>
                          <a:gd name="T40" fmla="*/ 54 w 55"/>
                          <a:gd name="T41" fmla="*/ 5 h 22"/>
                          <a:gd name="T42" fmla="*/ 54 w 55"/>
                          <a:gd name="T43" fmla="*/ 4 h 22"/>
                          <a:gd name="T44" fmla="*/ 54 w 55"/>
                          <a:gd name="T45" fmla="*/ 2 h 22"/>
                          <a:gd name="T46" fmla="*/ 53 w 55"/>
                          <a:gd name="T47" fmla="*/ 1 h 22"/>
                          <a:gd name="T48" fmla="*/ 51 w 55"/>
                          <a:gd name="T49" fmla="*/ 0 h 22"/>
                          <a:gd name="T50" fmla="*/ 50 w 55"/>
                          <a:gd name="T51" fmla="*/ 0 h 2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</a:cxnLst>
                        <a:rect l="0" t="0" r="r" b="b"/>
                        <a:pathLst>
                          <a:path w="55" h="22">
                            <a:moveTo>
                              <a:pt x="50" y="0"/>
                            </a:moveTo>
                            <a:lnTo>
                              <a:pt x="9" y="0"/>
                            </a:lnTo>
                            <a:lnTo>
                              <a:pt x="0" y="21"/>
                            </a:lnTo>
                            <a:lnTo>
                              <a:pt x="7" y="21"/>
                            </a:lnTo>
                            <a:lnTo>
                              <a:pt x="8" y="21"/>
                            </a:lnTo>
                            <a:lnTo>
                              <a:pt x="9" y="21"/>
                            </a:lnTo>
                            <a:lnTo>
                              <a:pt x="10" y="20"/>
                            </a:lnTo>
                            <a:lnTo>
                              <a:pt x="11" y="19"/>
                            </a:lnTo>
                            <a:lnTo>
                              <a:pt x="11" y="18"/>
                            </a:lnTo>
                            <a:lnTo>
                              <a:pt x="15" y="9"/>
                            </a:lnTo>
                            <a:lnTo>
                              <a:pt x="16" y="8"/>
                            </a:lnTo>
                            <a:lnTo>
                              <a:pt x="18" y="7"/>
                            </a:lnTo>
                            <a:lnTo>
                              <a:pt x="20" y="7"/>
                            </a:lnTo>
                            <a:lnTo>
                              <a:pt x="39" y="7"/>
                            </a:lnTo>
                            <a:lnTo>
                              <a:pt x="40" y="8"/>
                            </a:lnTo>
                            <a:lnTo>
                              <a:pt x="41" y="8"/>
                            </a:lnTo>
                            <a:lnTo>
                              <a:pt x="42" y="9"/>
                            </a:lnTo>
                            <a:lnTo>
                              <a:pt x="43" y="10"/>
                            </a:lnTo>
                            <a:lnTo>
                              <a:pt x="46" y="21"/>
                            </a:lnTo>
                            <a:lnTo>
                              <a:pt x="54" y="21"/>
                            </a:lnTo>
                            <a:lnTo>
                              <a:pt x="54" y="5"/>
                            </a:lnTo>
                            <a:lnTo>
                              <a:pt x="54" y="4"/>
                            </a:lnTo>
                            <a:lnTo>
                              <a:pt x="54" y="2"/>
                            </a:lnTo>
                            <a:lnTo>
                              <a:pt x="53" y="1"/>
                            </a:lnTo>
                            <a:lnTo>
                              <a:pt x="51" y="0"/>
                            </a:lnTo>
                            <a:lnTo>
                              <a:pt x="50" y="0"/>
                            </a:lnTo>
                          </a:path>
                        </a:pathLst>
                      </a:custGeom>
                      <a:solidFill>
                        <a:srgbClr val="C0C0C0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569373" name="Group 29">
                        <a:extLst>
                          <a:ext uri="{FF2B5EF4-FFF2-40B4-BE49-F238E27FC236}">
                            <a16:creationId xmlns:a16="http://schemas.microsoft.com/office/drawing/2014/main" id="{BB45C0E2-C25E-4273-B4EA-853E299D0D6D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609" y="1686"/>
                        <a:ext cx="34" cy="32"/>
                        <a:chOff x="1609" y="1686"/>
                        <a:chExt cx="34" cy="32"/>
                      </a:xfrm>
                    </p:grpSpPr>
                    <p:sp>
                      <p:nvSpPr>
                        <p:cNvPr id="569374" name="Rectangle 30">
                          <a:extLst>
                            <a:ext uri="{FF2B5EF4-FFF2-40B4-BE49-F238E27FC236}">
                              <a16:creationId xmlns:a16="http://schemas.microsoft.com/office/drawing/2014/main" id="{36E8506C-56D1-4DAA-B75B-801EC4837D6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609" y="1698"/>
                          <a:ext cx="1" cy="2"/>
                        </a:xfrm>
                        <a:prstGeom prst="rect">
                          <a:avLst/>
                        </a:prstGeom>
                        <a:solidFill>
                          <a:srgbClr val="000000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69375" name="Rectangle 31">
                          <a:extLst>
                            <a:ext uri="{FF2B5EF4-FFF2-40B4-BE49-F238E27FC236}">
                              <a16:creationId xmlns:a16="http://schemas.microsoft.com/office/drawing/2014/main" id="{4F528D21-313B-4F89-A0B9-FF8C5849E45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610" y="1686"/>
                          <a:ext cx="28" cy="3"/>
                        </a:xfrm>
                        <a:prstGeom prst="rect">
                          <a:avLst/>
                        </a:prstGeom>
                        <a:solidFill>
                          <a:srgbClr val="BFBFBF"/>
                        </a:solidFill>
                        <a:ln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69376" name="Freeform 32">
                          <a:extLst>
                            <a:ext uri="{FF2B5EF4-FFF2-40B4-BE49-F238E27FC236}">
                              <a16:creationId xmlns:a16="http://schemas.microsoft.com/office/drawing/2014/main" id="{6090F9A2-C3CB-42CB-83DC-427D4208B268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09" y="1701"/>
                          <a:ext cx="34" cy="17"/>
                        </a:xfrm>
                        <a:custGeom>
                          <a:avLst/>
                          <a:gdLst>
                            <a:gd name="T0" fmla="*/ 33 w 34"/>
                            <a:gd name="T1" fmla="*/ 0 h 17"/>
                            <a:gd name="T2" fmla="*/ 0 w 34"/>
                            <a:gd name="T3" fmla="*/ 0 h 17"/>
                            <a:gd name="T4" fmla="*/ 0 w 34"/>
                            <a:gd name="T5" fmla="*/ 9 h 17"/>
                            <a:gd name="T6" fmla="*/ 27 w 34"/>
                            <a:gd name="T7" fmla="*/ 9 h 17"/>
                            <a:gd name="T8" fmla="*/ 27 w 34"/>
                            <a:gd name="T9" fmla="*/ 16 h 17"/>
                            <a:gd name="T10" fmla="*/ 33 w 34"/>
                            <a:gd name="T11" fmla="*/ 16 h 17"/>
                            <a:gd name="T12" fmla="*/ 33 w 34"/>
                            <a:gd name="T13" fmla="*/ 0 h 1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</a:cxnLst>
                          <a:rect l="0" t="0" r="r" b="b"/>
                          <a:pathLst>
                            <a:path w="34" h="17">
                              <a:moveTo>
                                <a:pt x="33" y="0"/>
                              </a:moveTo>
                              <a:lnTo>
                                <a:pt x="0" y="0"/>
                              </a:lnTo>
                              <a:lnTo>
                                <a:pt x="0" y="9"/>
                              </a:lnTo>
                              <a:lnTo>
                                <a:pt x="27" y="9"/>
                              </a:lnTo>
                              <a:lnTo>
                                <a:pt x="27" y="16"/>
                              </a:lnTo>
                              <a:lnTo>
                                <a:pt x="33" y="16"/>
                              </a:lnTo>
                              <a:lnTo>
                                <a:pt x="33" y="0"/>
                              </a:lnTo>
                            </a:path>
                          </a:pathLst>
                        </a:custGeom>
                        <a:solidFill>
                          <a:srgbClr val="9F9F9F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</p:grpSp>
            </p:grpSp>
            <p:grpSp>
              <p:nvGrpSpPr>
                <p:cNvPr id="569377" name="Group 33">
                  <a:extLst>
                    <a:ext uri="{FF2B5EF4-FFF2-40B4-BE49-F238E27FC236}">
                      <a16:creationId xmlns:a16="http://schemas.microsoft.com/office/drawing/2014/main" id="{C21EC0D5-7788-445B-B45F-4B4216FA18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9" y="1603"/>
                  <a:ext cx="85" cy="67"/>
                  <a:chOff x="1459" y="1603"/>
                  <a:chExt cx="85" cy="67"/>
                </a:xfrm>
              </p:grpSpPr>
              <p:sp>
                <p:nvSpPr>
                  <p:cNvPr id="569378" name="Freeform 34">
                    <a:extLst>
                      <a:ext uri="{FF2B5EF4-FFF2-40B4-BE49-F238E27FC236}">
                        <a16:creationId xmlns:a16="http://schemas.microsoft.com/office/drawing/2014/main" id="{AA2E654D-5C14-4DBE-AE0C-14DECF5088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9" y="1603"/>
                    <a:ext cx="85" cy="67"/>
                  </a:xfrm>
                  <a:custGeom>
                    <a:avLst/>
                    <a:gdLst>
                      <a:gd name="T0" fmla="*/ 48 w 85"/>
                      <a:gd name="T1" fmla="*/ 0 h 67"/>
                      <a:gd name="T2" fmla="*/ 48 w 85"/>
                      <a:gd name="T3" fmla="*/ 6 h 67"/>
                      <a:gd name="T4" fmla="*/ 84 w 85"/>
                      <a:gd name="T5" fmla="*/ 6 h 67"/>
                      <a:gd name="T6" fmla="*/ 84 w 85"/>
                      <a:gd name="T7" fmla="*/ 66 h 67"/>
                      <a:gd name="T8" fmla="*/ 0 w 85"/>
                      <a:gd name="T9" fmla="*/ 66 h 67"/>
                      <a:gd name="T10" fmla="*/ 1 w 85"/>
                      <a:gd name="T11" fmla="*/ 6 h 67"/>
                      <a:gd name="T12" fmla="*/ 36 w 85"/>
                      <a:gd name="T13" fmla="*/ 6 h 67"/>
                      <a:gd name="T14" fmla="*/ 36 w 85"/>
                      <a:gd name="T15" fmla="*/ 0 h 67"/>
                      <a:gd name="T16" fmla="*/ 48 w 85"/>
                      <a:gd name="T17" fmla="*/ 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5" h="67">
                        <a:moveTo>
                          <a:pt x="48" y="0"/>
                        </a:moveTo>
                        <a:lnTo>
                          <a:pt x="48" y="6"/>
                        </a:lnTo>
                        <a:lnTo>
                          <a:pt x="84" y="6"/>
                        </a:lnTo>
                        <a:lnTo>
                          <a:pt x="84" y="66"/>
                        </a:lnTo>
                        <a:lnTo>
                          <a:pt x="0" y="66"/>
                        </a:lnTo>
                        <a:lnTo>
                          <a:pt x="1" y="6"/>
                        </a:lnTo>
                        <a:lnTo>
                          <a:pt x="36" y="6"/>
                        </a:lnTo>
                        <a:lnTo>
                          <a:pt x="36" y="0"/>
                        </a:lnTo>
                        <a:lnTo>
                          <a:pt x="48" y="0"/>
                        </a:lnTo>
                      </a:path>
                    </a:pathLst>
                  </a:custGeom>
                  <a:solidFill>
                    <a:srgbClr val="BFBFB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9379" name="Freeform 35">
                    <a:extLst>
                      <a:ext uri="{FF2B5EF4-FFF2-40B4-BE49-F238E27FC236}">
                        <a16:creationId xmlns:a16="http://schemas.microsoft.com/office/drawing/2014/main" id="{0E5E7B4E-D357-40DC-A6A1-684C054505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9" y="1619"/>
                    <a:ext cx="85" cy="51"/>
                  </a:xfrm>
                  <a:custGeom>
                    <a:avLst/>
                    <a:gdLst>
                      <a:gd name="T0" fmla="*/ 84 w 85"/>
                      <a:gd name="T1" fmla="*/ 0 h 51"/>
                      <a:gd name="T2" fmla="*/ 84 w 85"/>
                      <a:gd name="T3" fmla="*/ 50 h 51"/>
                      <a:gd name="T4" fmla="*/ 0 w 85"/>
                      <a:gd name="T5" fmla="*/ 50 h 51"/>
                      <a:gd name="T6" fmla="*/ 1 w 85"/>
                      <a:gd name="T7" fmla="*/ 0 h 51"/>
                      <a:gd name="T8" fmla="*/ 84 w 85"/>
                      <a:gd name="T9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5" h="51">
                        <a:moveTo>
                          <a:pt x="84" y="0"/>
                        </a:moveTo>
                        <a:lnTo>
                          <a:pt x="84" y="50"/>
                        </a:lnTo>
                        <a:lnTo>
                          <a:pt x="0" y="50"/>
                        </a:lnTo>
                        <a:lnTo>
                          <a:pt x="1" y="0"/>
                        </a:lnTo>
                        <a:lnTo>
                          <a:pt x="84" y="0"/>
                        </a:lnTo>
                      </a:path>
                    </a:pathLst>
                  </a:custGeom>
                  <a:solidFill>
                    <a:srgbClr val="BF5FF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69380" name="Group 36">
                  <a:extLst>
                    <a:ext uri="{FF2B5EF4-FFF2-40B4-BE49-F238E27FC236}">
                      <a16:creationId xmlns:a16="http://schemas.microsoft.com/office/drawing/2014/main" id="{68E4708C-E678-4049-A2CA-F85F4D9D47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62" y="1603"/>
                  <a:ext cx="86" cy="67"/>
                  <a:chOff x="1362" y="1603"/>
                  <a:chExt cx="86" cy="67"/>
                </a:xfrm>
              </p:grpSpPr>
              <p:sp>
                <p:nvSpPr>
                  <p:cNvPr id="569381" name="Freeform 37">
                    <a:extLst>
                      <a:ext uri="{FF2B5EF4-FFF2-40B4-BE49-F238E27FC236}">
                        <a16:creationId xmlns:a16="http://schemas.microsoft.com/office/drawing/2014/main" id="{55A1AB08-BF6F-48F8-B73B-DC8D3EDFA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2" y="1603"/>
                    <a:ext cx="86" cy="67"/>
                  </a:xfrm>
                  <a:custGeom>
                    <a:avLst/>
                    <a:gdLst>
                      <a:gd name="T0" fmla="*/ 48 w 86"/>
                      <a:gd name="T1" fmla="*/ 0 h 67"/>
                      <a:gd name="T2" fmla="*/ 48 w 86"/>
                      <a:gd name="T3" fmla="*/ 6 h 67"/>
                      <a:gd name="T4" fmla="*/ 85 w 86"/>
                      <a:gd name="T5" fmla="*/ 6 h 67"/>
                      <a:gd name="T6" fmla="*/ 85 w 86"/>
                      <a:gd name="T7" fmla="*/ 65 h 67"/>
                      <a:gd name="T8" fmla="*/ 0 w 86"/>
                      <a:gd name="T9" fmla="*/ 66 h 67"/>
                      <a:gd name="T10" fmla="*/ 0 w 86"/>
                      <a:gd name="T11" fmla="*/ 6 h 67"/>
                      <a:gd name="T12" fmla="*/ 36 w 86"/>
                      <a:gd name="T13" fmla="*/ 6 h 67"/>
                      <a:gd name="T14" fmla="*/ 36 w 86"/>
                      <a:gd name="T15" fmla="*/ 0 h 67"/>
                      <a:gd name="T16" fmla="*/ 48 w 86"/>
                      <a:gd name="T17" fmla="*/ 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6" h="67">
                        <a:moveTo>
                          <a:pt x="48" y="0"/>
                        </a:moveTo>
                        <a:lnTo>
                          <a:pt x="48" y="6"/>
                        </a:lnTo>
                        <a:lnTo>
                          <a:pt x="85" y="6"/>
                        </a:lnTo>
                        <a:lnTo>
                          <a:pt x="85" y="65"/>
                        </a:lnTo>
                        <a:lnTo>
                          <a:pt x="0" y="66"/>
                        </a:lnTo>
                        <a:lnTo>
                          <a:pt x="0" y="6"/>
                        </a:lnTo>
                        <a:lnTo>
                          <a:pt x="36" y="6"/>
                        </a:lnTo>
                        <a:lnTo>
                          <a:pt x="36" y="0"/>
                        </a:lnTo>
                        <a:lnTo>
                          <a:pt x="48" y="0"/>
                        </a:lnTo>
                      </a:path>
                    </a:pathLst>
                  </a:custGeom>
                  <a:solidFill>
                    <a:srgbClr val="BFBFB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9382" name="Freeform 38">
                    <a:extLst>
                      <a:ext uri="{FF2B5EF4-FFF2-40B4-BE49-F238E27FC236}">
                        <a16:creationId xmlns:a16="http://schemas.microsoft.com/office/drawing/2014/main" id="{EEFCC93F-0266-4973-9D6B-A66B4CA665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2" y="1626"/>
                    <a:ext cx="86" cy="44"/>
                  </a:xfrm>
                  <a:custGeom>
                    <a:avLst/>
                    <a:gdLst>
                      <a:gd name="T0" fmla="*/ 85 w 86"/>
                      <a:gd name="T1" fmla="*/ 0 h 44"/>
                      <a:gd name="T2" fmla="*/ 85 w 86"/>
                      <a:gd name="T3" fmla="*/ 43 h 44"/>
                      <a:gd name="T4" fmla="*/ 0 w 86"/>
                      <a:gd name="T5" fmla="*/ 43 h 44"/>
                      <a:gd name="T6" fmla="*/ 0 w 86"/>
                      <a:gd name="T7" fmla="*/ 0 h 44"/>
                      <a:gd name="T8" fmla="*/ 85 w 86"/>
                      <a:gd name="T9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44">
                        <a:moveTo>
                          <a:pt x="85" y="0"/>
                        </a:moveTo>
                        <a:lnTo>
                          <a:pt x="85" y="43"/>
                        </a:lnTo>
                        <a:lnTo>
                          <a:pt x="0" y="43"/>
                        </a:lnTo>
                        <a:lnTo>
                          <a:pt x="0" y="0"/>
                        </a:lnTo>
                        <a:lnTo>
                          <a:pt x="85" y="0"/>
                        </a:lnTo>
                      </a:path>
                    </a:pathLst>
                  </a:custGeom>
                  <a:solidFill>
                    <a:srgbClr val="5FC000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69383" name="Group 39">
                  <a:extLst>
                    <a:ext uri="{FF2B5EF4-FFF2-40B4-BE49-F238E27FC236}">
                      <a16:creationId xmlns:a16="http://schemas.microsoft.com/office/drawing/2014/main" id="{34B896B6-5ABD-4E8A-BA9E-D1BE79B03F3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54" y="1666"/>
                  <a:ext cx="105" cy="13"/>
                  <a:chOff x="1354" y="1666"/>
                  <a:chExt cx="105" cy="13"/>
                </a:xfrm>
              </p:grpSpPr>
              <p:grpSp>
                <p:nvGrpSpPr>
                  <p:cNvPr id="569384" name="Group 40">
                    <a:extLst>
                      <a:ext uri="{FF2B5EF4-FFF2-40B4-BE49-F238E27FC236}">
                        <a16:creationId xmlns:a16="http://schemas.microsoft.com/office/drawing/2014/main" id="{C4100E28-114D-4D78-A77C-415202208F1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451" y="1666"/>
                    <a:ext cx="8" cy="13"/>
                    <a:chOff x="1451" y="1666"/>
                    <a:chExt cx="8" cy="13"/>
                  </a:xfrm>
                </p:grpSpPr>
                <p:sp>
                  <p:nvSpPr>
                    <p:cNvPr id="569385" name="Rectangle 41">
                      <a:extLst>
                        <a:ext uri="{FF2B5EF4-FFF2-40B4-BE49-F238E27FC236}">
                          <a16:creationId xmlns:a16="http://schemas.microsoft.com/office/drawing/2014/main" id="{2BB2F34F-9D7A-4C71-8198-A8B1082F77E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58" y="1666"/>
                      <a:ext cx="1" cy="5"/>
                    </a:xfrm>
                    <a:prstGeom prst="rect">
                      <a:avLst/>
                    </a:prstGeom>
                    <a:solidFill>
                      <a:srgbClr val="BFBFB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386" name="Line 42">
                      <a:extLst>
                        <a:ext uri="{FF2B5EF4-FFF2-40B4-BE49-F238E27FC236}">
                          <a16:creationId xmlns:a16="http://schemas.microsoft.com/office/drawing/2014/main" id="{F8A3E211-4407-4EDA-B6F2-D682FE25292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57" y="1671"/>
                      <a:ext cx="0" cy="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387" name="Line 43">
                      <a:extLst>
                        <a:ext uri="{FF2B5EF4-FFF2-40B4-BE49-F238E27FC236}">
                          <a16:creationId xmlns:a16="http://schemas.microsoft.com/office/drawing/2014/main" id="{C3A209D8-3132-42EE-A08C-7BDFF240E48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51" y="1671"/>
                      <a:ext cx="0" cy="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69388" name="Group 44">
                    <a:extLst>
                      <a:ext uri="{FF2B5EF4-FFF2-40B4-BE49-F238E27FC236}">
                        <a16:creationId xmlns:a16="http://schemas.microsoft.com/office/drawing/2014/main" id="{B9B7E2DD-0B36-488A-9DFF-B93A4542A2C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354" y="1667"/>
                    <a:ext cx="8" cy="12"/>
                    <a:chOff x="1354" y="1667"/>
                    <a:chExt cx="8" cy="12"/>
                  </a:xfrm>
                </p:grpSpPr>
                <p:sp>
                  <p:nvSpPr>
                    <p:cNvPr id="569389" name="Rectangle 45">
                      <a:extLst>
                        <a:ext uri="{FF2B5EF4-FFF2-40B4-BE49-F238E27FC236}">
                          <a16:creationId xmlns:a16="http://schemas.microsoft.com/office/drawing/2014/main" id="{D1B2E268-4DFE-4195-9FAF-CDAB3D9C311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60" y="1667"/>
                      <a:ext cx="2" cy="5"/>
                    </a:xfrm>
                    <a:prstGeom prst="rect">
                      <a:avLst/>
                    </a:prstGeom>
                    <a:solidFill>
                      <a:srgbClr val="BFBFB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390" name="Line 46">
                      <a:extLst>
                        <a:ext uri="{FF2B5EF4-FFF2-40B4-BE49-F238E27FC236}">
                          <a16:creationId xmlns:a16="http://schemas.microsoft.com/office/drawing/2014/main" id="{380ED26F-83AA-40C5-BA8A-A87439C5F9B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359" y="1671"/>
                      <a:ext cx="0" cy="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391" name="Line 47">
                      <a:extLst>
                        <a:ext uri="{FF2B5EF4-FFF2-40B4-BE49-F238E27FC236}">
                          <a16:creationId xmlns:a16="http://schemas.microsoft.com/office/drawing/2014/main" id="{127F5AB6-B1B6-4C13-96A2-78A77DF218A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354" y="1671"/>
                      <a:ext cx="0" cy="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569392" name="Group 48">
                  <a:extLst>
                    <a:ext uri="{FF2B5EF4-FFF2-40B4-BE49-F238E27FC236}">
                      <a16:creationId xmlns:a16="http://schemas.microsoft.com/office/drawing/2014/main" id="{C43D98F2-53C7-42CC-B704-55DC09499B4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54" y="1601"/>
                  <a:ext cx="105" cy="10"/>
                  <a:chOff x="1354" y="1601"/>
                  <a:chExt cx="105" cy="10"/>
                </a:xfrm>
              </p:grpSpPr>
              <p:grpSp>
                <p:nvGrpSpPr>
                  <p:cNvPr id="569393" name="Group 49">
                    <a:extLst>
                      <a:ext uri="{FF2B5EF4-FFF2-40B4-BE49-F238E27FC236}">
                        <a16:creationId xmlns:a16="http://schemas.microsoft.com/office/drawing/2014/main" id="{C6081C0E-25ED-4929-922D-E073F4212E8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451" y="1601"/>
                    <a:ext cx="8" cy="10"/>
                    <a:chOff x="1451" y="1601"/>
                    <a:chExt cx="8" cy="10"/>
                  </a:xfrm>
                </p:grpSpPr>
                <p:sp>
                  <p:nvSpPr>
                    <p:cNvPr id="569394" name="Rectangle 50">
                      <a:extLst>
                        <a:ext uri="{FF2B5EF4-FFF2-40B4-BE49-F238E27FC236}">
                          <a16:creationId xmlns:a16="http://schemas.microsoft.com/office/drawing/2014/main" id="{085AB561-6F93-45C9-A00F-01B74E0F423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57" y="1601"/>
                      <a:ext cx="2" cy="5"/>
                    </a:xfrm>
                    <a:prstGeom prst="rect">
                      <a:avLst/>
                    </a:prstGeom>
                    <a:solidFill>
                      <a:srgbClr val="BFBFB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395" name="Line 51">
                      <a:extLst>
                        <a:ext uri="{FF2B5EF4-FFF2-40B4-BE49-F238E27FC236}">
                          <a16:creationId xmlns:a16="http://schemas.microsoft.com/office/drawing/2014/main" id="{DE98C353-F2D7-48D9-91A7-8FF418F5B65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457" y="1603"/>
                      <a:ext cx="0" cy="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396" name="Line 52">
                      <a:extLst>
                        <a:ext uri="{FF2B5EF4-FFF2-40B4-BE49-F238E27FC236}">
                          <a16:creationId xmlns:a16="http://schemas.microsoft.com/office/drawing/2014/main" id="{F6B4B4EB-5089-4E13-8023-F1CD7D85136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451" y="1603"/>
                      <a:ext cx="0" cy="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69397" name="Group 53">
                    <a:extLst>
                      <a:ext uri="{FF2B5EF4-FFF2-40B4-BE49-F238E27FC236}">
                        <a16:creationId xmlns:a16="http://schemas.microsoft.com/office/drawing/2014/main" id="{0831CAE4-D8BE-42C0-8A0C-D54F70C708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354" y="1601"/>
                    <a:ext cx="8" cy="10"/>
                    <a:chOff x="1354" y="1601"/>
                    <a:chExt cx="8" cy="10"/>
                  </a:xfrm>
                </p:grpSpPr>
                <p:sp>
                  <p:nvSpPr>
                    <p:cNvPr id="569398" name="Rectangle 54">
                      <a:extLst>
                        <a:ext uri="{FF2B5EF4-FFF2-40B4-BE49-F238E27FC236}">
                          <a16:creationId xmlns:a16="http://schemas.microsoft.com/office/drawing/2014/main" id="{E95BBF08-D67F-4031-933A-DE70F9EC0DD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60" y="1601"/>
                      <a:ext cx="2" cy="5"/>
                    </a:xfrm>
                    <a:prstGeom prst="rect">
                      <a:avLst/>
                    </a:prstGeom>
                    <a:solidFill>
                      <a:srgbClr val="BFBFB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399" name="Line 55">
                      <a:extLst>
                        <a:ext uri="{FF2B5EF4-FFF2-40B4-BE49-F238E27FC236}">
                          <a16:creationId xmlns:a16="http://schemas.microsoft.com/office/drawing/2014/main" id="{847B9BFB-2C52-40A7-B691-3DBE5266DA8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359" y="1603"/>
                      <a:ext cx="0" cy="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400" name="Line 56">
                      <a:extLst>
                        <a:ext uri="{FF2B5EF4-FFF2-40B4-BE49-F238E27FC236}">
                          <a16:creationId xmlns:a16="http://schemas.microsoft.com/office/drawing/2014/main" id="{2ED38B03-8EE8-4A53-8D17-0E7987390EF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354" y="1603"/>
                      <a:ext cx="0" cy="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569401" name="Freeform 57">
                  <a:extLst>
                    <a:ext uri="{FF2B5EF4-FFF2-40B4-BE49-F238E27FC236}">
                      <a16:creationId xmlns:a16="http://schemas.microsoft.com/office/drawing/2014/main" id="{2232ACC5-16D0-497E-A57C-6BC6A51FA3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53" y="1668"/>
                  <a:ext cx="87" cy="17"/>
                </a:xfrm>
                <a:custGeom>
                  <a:avLst/>
                  <a:gdLst>
                    <a:gd name="T0" fmla="*/ 77 w 87"/>
                    <a:gd name="T1" fmla="*/ 0 h 17"/>
                    <a:gd name="T2" fmla="*/ 86 w 87"/>
                    <a:gd name="T3" fmla="*/ 13 h 17"/>
                    <a:gd name="T4" fmla="*/ 83 w 87"/>
                    <a:gd name="T5" fmla="*/ 16 h 17"/>
                    <a:gd name="T6" fmla="*/ 75 w 87"/>
                    <a:gd name="T7" fmla="*/ 5 h 17"/>
                    <a:gd name="T8" fmla="*/ 10 w 87"/>
                    <a:gd name="T9" fmla="*/ 5 h 17"/>
                    <a:gd name="T10" fmla="*/ 2 w 87"/>
                    <a:gd name="T11" fmla="*/ 13 h 17"/>
                    <a:gd name="T12" fmla="*/ 0 w 87"/>
                    <a:gd name="T13" fmla="*/ 8 h 17"/>
                    <a:gd name="T14" fmla="*/ 8 w 87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7" h="17">
                      <a:moveTo>
                        <a:pt x="77" y="0"/>
                      </a:moveTo>
                      <a:lnTo>
                        <a:pt x="86" y="13"/>
                      </a:lnTo>
                      <a:lnTo>
                        <a:pt x="83" y="16"/>
                      </a:lnTo>
                      <a:lnTo>
                        <a:pt x="75" y="5"/>
                      </a:lnTo>
                      <a:lnTo>
                        <a:pt x="10" y="5"/>
                      </a:lnTo>
                      <a:lnTo>
                        <a:pt x="2" y="13"/>
                      </a:lnTo>
                      <a:lnTo>
                        <a:pt x="0" y="8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402" name="Rectangle 58">
                  <a:extLst>
                    <a:ext uri="{FF2B5EF4-FFF2-40B4-BE49-F238E27FC236}">
                      <a16:creationId xmlns:a16="http://schemas.microsoft.com/office/drawing/2014/main" id="{B47FDC9C-27AC-488B-AB32-38B9CC9EFA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1251" y="1678"/>
                  <a:ext cx="6" cy="14"/>
                </a:xfrm>
                <a:prstGeom prst="rect">
                  <a:avLst/>
                </a:prstGeom>
                <a:solidFill>
                  <a:srgbClr val="BFBFBF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69403" name="Rectangle 59">
                  <a:extLst>
                    <a:ext uri="{FF2B5EF4-FFF2-40B4-BE49-F238E27FC236}">
                      <a16:creationId xmlns:a16="http://schemas.microsoft.com/office/drawing/2014/main" id="{2307C0D1-D096-4946-B09E-603A7E39FF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1244" y="1675"/>
                  <a:ext cx="6" cy="7"/>
                </a:xfrm>
                <a:prstGeom prst="rect">
                  <a:avLst/>
                </a:prstGeom>
                <a:solidFill>
                  <a:srgbClr val="BFBFBF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569404" name="Group 60">
                  <a:extLst>
                    <a:ext uri="{FF2B5EF4-FFF2-40B4-BE49-F238E27FC236}">
                      <a16:creationId xmlns:a16="http://schemas.microsoft.com/office/drawing/2014/main" id="{7DE948FD-DFC1-4E03-A687-32C32F89E6F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94" y="1599"/>
                  <a:ext cx="222" cy="17"/>
                  <a:chOff x="1294" y="1599"/>
                  <a:chExt cx="222" cy="17"/>
                </a:xfrm>
              </p:grpSpPr>
              <p:sp>
                <p:nvSpPr>
                  <p:cNvPr id="569405" name="Freeform 61">
                    <a:extLst>
                      <a:ext uri="{FF2B5EF4-FFF2-40B4-BE49-F238E27FC236}">
                        <a16:creationId xmlns:a16="http://schemas.microsoft.com/office/drawing/2014/main" id="{CC8D9850-9389-42EF-B70B-45EFEFED6C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6" y="1599"/>
                    <a:ext cx="30" cy="17"/>
                  </a:xfrm>
                  <a:custGeom>
                    <a:avLst/>
                    <a:gdLst>
                      <a:gd name="T0" fmla="*/ 29 w 30"/>
                      <a:gd name="T1" fmla="*/ 0 h 17"/>
                      <a:gd name="T2" fmla="*/ 0 w 30"/>
                      <a:gd name="T3" fmla="*/ 0 h 17"/>
                      <a:gd name="T4" fmla="*/ 0 w 30"/>
                      <a:gd name="T5" fmla="*/ 16 h 17"/>
                      <a:gd name="T6" fmla="*/ 5 w 30"/>
                      <a:gd name="T7" fmla="*/ 16 h 17"/>
                      <a:gd name="T8" fmla="*/ 5 w 30"/>
                      <a:gd name="T9" fmla="*/ 10 h 17"/>
                      <a:gd name="T10" fmla="*/ 24 w 30"/>
                      <a:gd name="T11" fmla="*/ 10 h 17"/>
                      <a:gd name="T12" fmla="*/ 24 w 30"/>
                      <a:gd name="T13" fmla="*/ 16 h 17"/>
                      <a:gd name="T14" fmla="*/ 29 w 30"/>
                      <a:gd name="T15" fmla="*/ 16 h 17"/>
                      <a:gd name="T16" fmla="*/ 29 w 30"/>
                      <a:gd name="T17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0" h="17">
                        <a:moveTo>
                          <a:pt x="29" y="0"/>
                        </a:moveTo>
                        <a:lnTo>
                          <a:pt x="0" y="0"/>
                        </a:lnTo>
                        <a:lnTo>
                          <a:pt x="0" y="16"/>
                        </a:lnTo>
                        <a:lnTo>
                          <a:pt x="5" y="16"/>
                        </a:lnTo>
                        <a:lnTo>
                          <a:pt x="5" y="10"/>
                        </a:lnTo>
                        <a:lnTo>
                          <a:pt x="24" y="10"/>
                        </a:lnTo>
                        <a:lnTo>
                          <a:pt x="24" y="16"/>
                        </a:lnTo>
                        <a:lnTo>
                          <a:pt x="29" y="16"/>
                        </a:lnTo>
                        <a:lnTo>
                          <a:pt x="29" y="0"/>
                        </a:lnTo>
                      </a:path>
                    </a:pathLst>
                  </a:custGeom>
                  <a:solidFill>
                    <a:srgbClr val="9F9F9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9406" name="Freeform 62">
                    <a:extLst>
                      <a:ext uri="{FF2B5EF4-FFF2-40B4-BE49-F238E27FC236}">
                        <a16:creationId xmlns:a16="http://schemas.microsoft.com/office/drawing/2014/main" id="{A851D23A-9F58-4341-8789-4029288352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4" y="1599"/>
                    <a:ext cx="29" cy="17"/>
                  </a:xfrm>
                  <a:custGeom>
                    <a:avLst/>
                    <a:gdLst>
                      <a:gd name="T0" fmla="*/ 28 w 29"/>
                      <a:gd name="T1" fmla="*/ 0 h 17"/>
                      <a:gd name="T2" fmla="*/ 0 w 29"/>
                      <a:gd name="T3" fmla="*/ 0 h 17"/>
                      <a:gd name="T4" fmla="*/ 0 w 29"/>
                      <a:gd name="T5" fmla="*/ 16 h 17"/>
                      <a:gd name="T6" fmla="*/ 4 w 29"/>
                      <a:gd name="T7" fmla="*/ 16 h 17"/>
                      <a:gd name="T8" fmla="*/ 4 w 29"/>
                      <a:gd name="T9" fmla="*/ 10 h 17"/>
                      <a:gd name="T10" fmla="*/ 24 w 29"/>
                      <a:gd name="T11" fmla="*/ 10 h 17"/>
                      <a:gd name="T12" fmla="*/ 24 w 29"/>
                      <a:gd name="T13" fmla="*/ 16 h 17"/>
                      <a:gd name="T14" fmla="*/ 28 w 29"/>
                      <a:gd name="T15" fmla="*/ 16 h 17"/>
                      <a:gd name="T16" fmla="*/ 28 w 29"/>
                      <a:gd name="T17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9" h="17">
                        <a:moveTo>
                          <a:pt x="28" y="0"/>
                        </a:moveTo>
                        <a:lnTo>
                          <a:pt x="0" y="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0"/>
                        </a:lnTo>
                        <a:lnTo>
                          <a:pt x="24" y="10"/>
                        </a:lnTo>
                        <a:lnTo>
                          <a:pt x="24" y="16"/>
                        </a:lnTo>
                        <a:lnTo>
                          <a:pt x="28" y="16"/>
                        </a:lnTo>
                        <a:lnTo>
                          <a:pt x="28" y="0"/>
                        </a:lnTo>
                      </a:path>
                    </a:pathLst>
                  </a:custGeom>
                  <a:solidFill>
                    <a:srgbClr val="9F9F9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9407" name="Freeform 63">
                    <a:extLst>
                      <a:ext uri="{FF2B5EF4-FFF2-40B4-BE49-F238E27FC236}">
                        <a16:creationId xmlns:a16="http://schemas.microsoft.com/office/drawing/2014/main" id="{7E6A0E99-6B26-4041-8CFD-D3B895EC67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0" y="1599"/>
                    <a:ext cx="29" cy="17"/>
                  </a:xfrm>
                  <a:custGeom>
                    <a:avLst/>
                    <a:gdLst>
                      <a:gd name="T0" fmla="*/ 28 w 29"/>
                      <a:gd name="T1" fmla="*/ 0 h 17"/>
                      <a:gd name="T2" fmla="*/ 0 w 29"/>
                      <a:gd name="T3" fmla="*/ 0 h 17"/>
                      <a:gd name="T4" fmla="*/ 0 w 29"/>
                      <a:gd name="T5" fmla="*/ 16 h 17"/>
                      <a:gd name="T6" fmla="*/ 4 w 29"/>
                      <a:gd name="T7" fmla="*/ 16 h 17"/>
                      <a:gd name="T8" fmla="*/ 4 w 29"/>
                      <a:gd name="T9" fmla="*/ 10 h 17"/>
                      <a:gd name="T10" fmla="*/ 24 w 29"/>
                      <a:gd name="T11" fmla="*/ 10 h 17"/>
                      <a:gd name="T12" fmla="*/ 24 w 29"/>
                      <a:gd name="T13" fmla="*/ 16 h 17"/>
                      <a:gd name="T14" fmla="*/ 28 w 29"/>
                      <a:gd name="T15" fmla="*/ 16 h 17"/>
                      <a:gd name="T16" fmla="*/ 28 w 29"/>
                      <a:gd name="T17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9" h="17">
                        <a:moveTo>
                          <a:pt x="28" y="0"/>
                        </a:moveTo>
                        <a:lnTo>
                          <a:pt x="0" y="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0"/>
                        </a:lnTo>
                        <a:lnTo>
                          <a:pt x="24" y="10"/>
                        </a:lnTo>
                        <a:lnTo>
                          <a:pt x="24" y="16"/>
                        </a:lnTo>
                        <a:lnTo>
                          <a:pt x="28" y="16"/>
                        </a:lnTo>
                        <a:lnTo>
                          <a:pt x="28" y="0"/>
                        </a:lnTo>
                      </a:path>
                    </a:pathLst>
                  </a:custGeom>
                  <a:solidFill>
                    <a:srgbClr val="9F9F9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69408" name="Group 64">
                  <a:extLst>
                    <a:ext uri="{FF2B5EF4-FFF2-40B4-BE49-F238E27FC236}">
                      <a16:creationId xmlns:a16="http://schemas.microsoft.com/office/drawing/2014/main" id="{E7918167-0C95-492D-AC4E-3161B6509A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62" y="1677"/>
                  <a:ext cx="439" cy="42"/>
                  <a:chOff x="1262" y="1677"/>
                  <a:chExt cx="439" cy="42"/>
                </a:xfrm>
              </p:grpSpPr>
              <p:grpSp>
                <p:nvGrpSpPr>
                  <p:cNvPr id="569409" name="Group 65">
                    <a:extLst>
                      <a:ext uri="{FF2B5EF4-FFF2-40B4-BE49-F238E27FC236}">
                        <a16:creationId xmlns:a16="http://schemas.microsoft.com/office/drawing/2014/main" id="{2813331A-8A41-423D-A1BC-BAF43C1835D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18" y="1679"/>
                    <a:ext cx="40" cy="40"/>
                    <a:chOff x="1518" y="1679"/>
                    <a:chExt cx="40" cy="40"/>
                  </a:xfrm>
                </p:grpSpPr>
                <p:sp>
                  <p:nvSpPr>
                    <p:cNvPr id="569410" name="Oval 66">
                      <a:extLst>
                        <a:ext uri="{FF2B5EF4-FFF2-40B4-BE49-F238E27FC236}">
                          <a16:creationId xmlns:a16="http://schemas.microsoft.com/office/drawing/2014/main" id="{1C9A1A99-8411-4D59-A0F7-1F893DAE7A0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18" y="1679"/>
                      <a:ext cx="34" cy="35"/>
                    </a:xfrm>
                    <a:prstGeom prst="ellipse">
                      <a:avLst/>
                    </a:prstGeom>
                    <a:solidFill>
                      <a:srgbClr val="3F3F3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569411" name="Group 67">
                      <a:extLst>
                        <a:ext uri="{FF2B5EF4-FFF2-40B4-BE49-F238E27FC236}">
                          <a16:creationId xmlns:a16="http://schemas.microsoft.com/office/drawing/2014/main" id="{E3A1D0A4-C8C9-47B9-950C-406F7387C33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527" y="1687"/>
                      <a:ext cx="31" cy="32"/>
                      <a:chOff x="1527" y="1687"/>
                      <a:chExt cx="31" cy="32"/>
                    </a:xfrm>
                  </p:grpSpPr>
                  <p:grpSp>
                    <p:nvGrpSpPr>
                      <p:cNvPr id="569412" name="Group 68">
                        <a:extLst>
                          <a:ext uri="{FF2B5EF4-FFF2-40B4-BE49-F238E27FC236}">
                            <a16:creationId xmlns:a16="http://schemas.microsoft.com/office/drawing/2014/main" id="{11176D1A-AFE3-40F9-811B-22171FE2B0A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530" y="1691"/>
                        <a:ext cx="11" cy="10"/>
                        <a:chOff x="1530" y="1691"/>
                        <a:chExt cx="11" cy="10"/>
                      </a:xfrm>
                    </p:grpSpPr>
                    <p:sp>
                      <p:nvSpPr>
                        <p:cNvPr id="569413" name="Oval 69">
                          <a:extLst>
                            <a:ext uri="{FF2B5EF4-FFF2-40B4-BE49-F238E27FC236}">
                              <a16:creationId xmlns:a16="http://schemas.microsoft.com/office/drawing/2014/main" id="{E0B8247A-2E6D-4FD3-9EEB-4DE63B30EC1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530" y="1691"/>
                          <a:ext cx="11" cy="10"/>
                        </a:xfrm>
                        <a:prstGeom prst="ellipse">
                          <a:avLst/>
                        </a:prstGeom>
                        <a:solidFill>
                          <a:srgbClr val="C0C0C0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69414" name="Oval 70">
                          <a:extLst>
                            <a:ext uri="{FF2B5EF4-FFF2-40B4-BE49-F238E27FC236}">
                              <a16:creationId xmlns:a16="http://schemas.microsoft.com/office/drawing/2014/main" id="{1AFDC163-A852-4955-BF31-CA4EC17BF76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533" y="1694"/>
                          <a:ext cx="5" cy="4"/>
                        </a:xfrm>
                        <a:prstGeom prst="ellipse">
                          <a:avLst/>
                        </a:prstGeom>
                        <a:solidFill>
                          <a:srgbClr val="C0C0C0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569415" name="Group 71">
                        <a:extLst>
                          <a:ext uri="{FF2B5EF4-FFF2-40B4-BE49-F238E27FC236}">
                            <a16:creationId xmlns:a16="http://schemas.microsoft.com/office/drawing/2014/main" id="{EFDB5F9F-3B9D-41E0-836C-05C1A9946A9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527" y="1687"/>
                        <a:ext cx="31" cy="32"/>
                        <a:chOff x="1527" y="1687"/>
                        <a:chExt cx="31" cy="32"/>
                      </a:xfrm>
                    </p:grpSpPr>
                    <p:sp>
                      <p:nvSpPr>
                        <p:cNvPr id="569416" name="Freeform 72">
                          <a:extLst>
                            <a:ext uri="{FF2B5EF4-FFF2-40B4-BE49-F238E27FC236}">
                              <a16:creationId xmlns:a16="http://schemas.microsoft.com/office/drawing/2014/main" id="{137CFC5B-81E4-4D75-BD28-0FB6368972B0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36" y="1687"/>
                          <a:ext cx="17" cy="17"/>
                        </a:xfrm>
                        <a:custGeom>
                          <a:avLst/>
                          <a:gdLst>
                            <a:gd name="T0" fmla="*/ 16 w 17"/>
                            <a:gd name="T1" fmla="*/ 4 h 17"/>
                            <a:gd name="T2" fmla="*/ 16 w 17"/>
                            <a:gd name="T3" fmla="*/ 8 h 17"/>
                            <a:gd name="T4" fmla="*/ 16 w 17"/>
                            <a:gd name="T5" fmla="*/ 12 h 17"/>
                            <a:gd name="T6" fmla="*/ 16 w 17"/>
                            <a:gd name="T7" fmla="*/ 16 h 17"/>
                            <a:gd name="T8" fmla="*/ 0 w 17"/>
                            <a:gd name="T9" fmla="*/ 16 h 17"/>
                            <a:gd name="T10" fmla="*/ 0 w 17"/>
                            <a:gd name="T11" fmla="*/ 16 h 17"/>
                            <a:gd name="T12" fmla="*/ 0 w 17"/>
                            <a:gd name="T13" fmla="*/ 12 h 17"/>
                            <a:gd name="T14" fmla="*/ 0 w 17"/>
                            <a:gd name="T15" fmla="*/ 8 h 17"/>
                            <a:gd name="T16" fmla="*/ 0 w 17"/>
                            <a:gd name="T17" fmla="*/ 4 h 17"/>
                            <a:gd name="T18" fmla="*/ 0 w 17"/>
                            <a:gd name="T19" fmla="*/ 0 h 17"/>
                            <a:gd name="T20" fmla="*/ 0 w 17"/>
                            <a:gd name="T21" fmla="*/ 0 h 17"/>
                            <a:gd name="T22" fmla="*/ 0 w 17"/>
                            <a:gd name="T23" fmla="*/ 0 h 17"/>
                            <a:gd name="T24" fmla="*/ 16 w 17"/>
                            <a:gd name="T25" fmla="*/ 0 h 17"/>
                            <a:gd name="T26" fmla="*/ 16 w 17"/>
                            <a:gd name="T27" fmla="*/ 0 h 17"/>
                            <a:gd name="T28" fmla="*/ 16 w 17"/>
                            <a:gd name="T29" fmla="*/ 4 h 1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</a:cxnLst>
                          <a:rect l="0" t="0" r="r" b="b"/>
                          <a:pathLst>
                            <a:path w="17" h="17">
                              <a:moveTo>
                                <a:pt x="16" y="4"/>
                              </a:moveTo>
                              <a:lnTo>
                                <a:pt x="16" y="8"/>
                              </a:lnTo>
                              <a:lnTo>
                                <a:pt x="16" y="12"/>
                              </a:lnTo>
                              <a:lnTo>
                                <a:pt x="16" y="16"/>
                              </a:lnTo>
                              <a:lnTo>
                                <a:pt x="0" y="16"/>
                              </a:lnTo>
                              <a:lnTo>
                                <a:pt x="0" y="16"/>
                              </a:lnTo>
                              <a:lnTo>
                                <a:pt x="0" y="12"/>
                              </a:lnTo>
                              <a:lnTo>
                                <a:pt x="0" y="8"/>
                              </a:lnTo>
                              <a:lnTo>
                                <a:pt x="0" y="4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16" y="0"/>
                              </a:lnTo>
                              <a:lnTo>
                                <a:pt x="16" y="0"/>
                              </a:lnTo>
                              <a:lnTo>
                                <a:pt x="16" y="4"/>
                              </a:lnTo>
                            </a:path>
                          </a:pathLst>
                        </a:custGeom>
                        <a:solidFill>
                          <a:srgbClr val="000000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 cap="rnd">
                              <a:solidFill>
                                <a:schemeClr val="tx1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69417" name="Freeform 73">
                          <a:extLst>
                            <a:ext uri="{FF2B5EF4-FFF2-40B4-BE49-F238E27FC236}">
                              <a16:creationId xmlns:a16="http://schemas.microsoft.com/office/drawing/2014/main" id="{FC75C6D8-E04B-4208-9F34-C3066397A4A2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41" y="1695"/>
                          <a:ext cx="17" cy="17"/>
                        </a:xfrm>
                        <a:custGeom>
                          <a:avLst/>
                          <a:gdLst>
                            <a:gd name="T0" fmla="*/ 10 w 17"/>
                            <a:gd name="T1" fmla="*/ 0 h 17"/>
                            <a:gd name="T2" fmla="*/ 10 w 17"/>
                            <a:gd name="T3" fmla="*/ 0 h 17"/>
                            <a:gd name="T4" fmla="*/ 5 w 17"/>
                            <a:gd name="T5" fmla="*/ 0 h 17"/>
                            <a:gd name="T6" fmla="*/ 5 w 17"/>
                            <a:gd name="T7" fmla="*/ 0 h 17"/>
                            <a:gd name="T8" fmla="*/ 0 w 17"/>
                            <a:gd name="T9" fmla="*/ 0 h 17"/>
                            <a:gd name="T10" fmla="*/ 0 w 17"/>
                            <a:gd name="T11" fmla="*/ 16 h 17"/>
                            <a:gd name="T12" fmla="*/ 5 w 17"/>
                            <a:gd name="T13" fmla="*/ 16 h 17"/>
                            <a:gd name="T14" fmla="*/ 5 w 17"/>
                            <a:gd name="T15" fmla="*/ 16 h 17"/>
                            <a:gd name="T16" fmla="*/ 10 w 17"/>
                            <a:gd name="T17" fmla="*/ 16 h 17"/>
                            <a:gd name="T18" fmla="*/ 16 w 17"/>
                            <a:gd name="T19" fmla="*/ 16 h 17"/>
                            <a:gd name="T20" fmla="*/ 16 w 17"/>
                            <a:gd name="T21" fmla="*/ 16 h 17"/>
                            <a:gd name="T22" fmla="*/ 16 w 17"/>
                            <a:gd name="T23" fmla="*/ 16 h 17"/>
                            <a:gd name="T24" fmla="*/ 16 w 17"/>
                            <a:gd name="T25" fmla="*/ 0 h 17"/>
                            <a:gd name="T26" fmla="*/ 16 w 17"/>
                            <a:gd name="T27" fmla="*/ 0 h 17"/>
                            <a:gd name="T28" fmla="*/ 10 w 17"/>
                            <a:gd name="T29" fmla="*/ 0 h 1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</a:cxnLst>
                          <a:rect l="0" t="0" r="r" b="b"/>
                          <a:pathLst>
                            <a:path w="17" h="17">
                              <a:moveTo>
                                <a:pt x="10" y="0"/>
                              </a:moveTo>
                              <a:lnTo>
                                <a:pt x="10" y="0"/>
                              </a:lnTo>
                              <a:lnTo>
                                <a:pt x="5" y="0"/>
                              </a:lnTo>
                              <a:lnTo>
                                <a:pt x="5" y="0"/>
                              </a:lnTo>
                              <a:lnTo>
                                <a:pt x="0" y="0"/>
                              </a:lnTo>
                              <a:lnTo>
                                <a:pt x="0" y="16"/>
                              </a:lnTo>
                              <a:lnTo>
                                <a:pt x="5" y="16"/>
                              </a:lnTo>
                              <a:lnTo>
                                <a:pt x="5" y="16"/>
                              </a:lnTo>
                              <a:lnTo>
                                <a:pt x="10" y="16"/>
                              </a:lnTo>
                              <a:lnTo>
                                <a:pt x="16" y="16"/>
                              </a:lnTo>
                              <a:lnTo>
                                <a:pt x="16" y="16"/>
                              </a:lnTo>
                              <a:lnTo>
                                <a:pt x="16" y="16"/>
                              </a:lnTo>
                              <a:lnTo>
                                <a:pt x="16" y="0"/>
                              </a:lnTo>
                              <a:lnTo>
                                <a:pt x="16" y="0"/>
                              </a:lnTo>
                              <a:lnTo>
                                <a:pt x="10" y="0"/>
                              </a:lnTo>
                            </a:path>
                          </a:pathLst>
                        </a:custGeom>
                        <a:solidFill>
                          <a:srgbClr val="000000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 cap="rnd">
                              <a:solidFill>
                                <a:schemeClr val="tx1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69418" name="Freeform 74">
                          <a:extLst>
                            <a:ext uri="{FF2B5EF4-FFF2-40B4-BE49-F238E27FC236}">
                              <a16:creationId xmlns:a16="http://schemas.microsoft.com/office/drawing/2014/main" id="{647FE899-228C-4EAA-BCDA-CE0C88A2C11B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27" y="1692"/>
                          <a:ext cx="17" cy="17"/>
                        </a:xfrm>
                        <a:custGeom>
                          <a:avLst/>
                          <a:gdLst>
                            <a:gd name="T0" fmla="*/ 5 w 17"/>
                            <a:gd name="T1" fmla="*/ 0 h 17"/>
                            <a:gd name="T2" fmla="*/ 10 w 17"/>
                            <a:gd name="T3" fmla="*/ 0 h 17"/>
                            <a:gd name="T4" fmla="*/ 16 w 17"/>
                            <a:gd name="T5" fmla="*/ 0 h 17"/>
                            <a:gd name="T6" fmla="*/ 16 w 17"/>
                            <a:gd name="T7" fmla="*/ 8 h 17"/>
                            <a:gd name="T8" fmla="*/ 16 w 17"/>
                            <a:gd name="T9" fmla="*/ 8 h 17"/>
                            <a:gd name="T10" fmla="*/ 16 w 17"/>
                            <a:gd name="T11" fmla="*/ 8 h 17"/>
                            <a:gd name="T12" fmla="*/ 10 w 17"/>
                            <a:gd name="T13" fmla="*/ 16 h 17"/>
                            <a:gd name="T14" fmla="*/ 10 w 17"/>
                            <a:gd name="T15" fmla="*/ 16 h 17"/>
                            <a:gd name="T16" fmla="*/ 10 w 17"/>
                            <a:gd name="T17" fmla="*/ 16 h 17"/>
                            <a:gd name="T18" fmla="*/ 5 w 17"/>
                            <a:gd name="T19" fmla="*/ 16 h 17"/>
                            <a:gd name="T20" fmla="*/ 5 w 17"/>
                            <a:gd name="T21" fmla="*/ 16 h 17"/>
                            <a:gd name="T22" fmla="*/ 0 w 17"/>
                            <a:gd name="T23" fmla="*/ 16 h 17"/>
                            <a:gd name="T24" fmla="*/ 0 w 17"/>
                            <a:gd name="T25" fmla="*/ 8 h 17"/>
                            <a:gd name="T26" fmla="*/ 5 w 17"/>
                            <a:gd name="T27" fmla="*/ 8 h 17"/>
                            <a:gd name="T28" fmla="*/ 5 w 17"/>
                            <a:gd name="T29" fmla="*/ 0 h 17"/>
                            <a:gd name="T30" fmla="*/ 5 w 17"/>
                            <a:gd name="T31" fmla="*/ 0 h 1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</a:cxnLst>
                          <a:rect l="0" t="0" r="r" b="b"/>
                          <a:pathLst>
                            <a:path w="17" h="17">
                              <a:moveTo>
                                <a:pt x="5" y="0"/>
                              </a:moveTo>
                              <a:lnTo>
                                <a:pt x="10" y="0"/>
                              </a:lnTo>
                              <a:lnTo>
                                <a:pt x="16" y="0"/>
                              </a:lnTo>
                              <a:lnTo>
                                <a:pt x="16" y="8"/>
                              </a:lnTo>
                              <a:lnTo>
                                <a:pt x="16" y="8"/>
                              </a:lnTo>
                              <a:lnTo>
                                <a:pt x="16" y="8"/>
                              </a:lnTo>
                              <a:lnTo>
                                <a:pt x="10" y="16"/>
                              </a:lnTo>
                              <a:lnTo>
                                <a:pt x="10" y="16"/>
                              </a:lnTo>
                              <a:lnTo>
                                <a:pt x="10" y="16"/>
                              </a:lnTo>
                              <a:lnTo>
                                <a:pt x="5" y="16"/>
                              </a:lnTo>
                              <a:lnTo>
                                <a:pt x="5" y="16"/>
                              </a:lnTo>
                              <a:lnTo>
                                <a:pt x="0" y="16"/>
                              </a:lnTo>
                              <a:lnTo>
                                <a:pt x="0" y="8"/>
                              </a:lnTo>
                              <a:lnTo>
                                <a:pt x="5" y="8"/>
                              </a:lnTo>
                              <a:lnTo>
                                <a:pt x="5" y="0"/>
                              </a:lnTo>
                              <a:lnTo>
                                <a:pt x="5" y="0"/>
                              </a:lnTo>
                            </a:path>
                          </a:pathLst>
                        </a:custGeom>
                        <a:solidFill>
                          <a:srgbClr val="000000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 cap="rnd">
                              <a:solidFill>
                                <a:schemeClr val="tx1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69419" name="Freeform 75">
                          <a:extLst>
                            <a:ext uri="{FF2B5EF4-FFF2-40B4-BE49-F238E27FC236}">
                              <a16:creationId xmlns:a16="http://schemas.microsoft.com/office/drawing/2014/main" id="{4FC2737B-CD0D-479D-9CC7-11C320DEDD88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39" y="1702"/>
                          <a:ext cx="17" cy="17"/>
                        </a:xfrm>
                        <a:custGeom>
                          <a:avLst/>
                          <a:gdLst>
                            <a:gd name="T0" fmla="*/ 16 w 17"/>
                            <a:gd name="T1" fmla="*/ 8 h 17"/>
                            <a:gd name="T2" fmla="*/ 16 w 17"/>
                            <a:gd name="T3" fmla="*/ 8 h 17"/>
                            <a:gd name="T4" fmla="*/ 16 w 17"/>
                            <a:gd name="T5" fmla="*/ 0 h 17"/>
                            <a:gd name="T6" fmla="*/ 8 w 17"/>
                            <a:gd name="T7" fmla="*/ 0 h 17"/>
                            <a:gd name="T8" fmla="*/ 8 w 17"/>
                            <a:gd name="T9" fmla="*/ 0 h 17"/>
                            <a:gd name="T10" fmla="*/ 8 w 17"/>
                            <a:gd name="T11" fmla="*/ 0 h 17"/>
                            <a:gd name="T12" fmla="*/ 0 w 17"/>
                            <a:gd name="T13" fmla="*/ 0 h 17"/>
                            <a:gd name="T14" fmla="*/ 0 w 17"/>
                            <a:gd name="T15" fmla="*/ 0 h 17"/>
                            <a:gd name="T16" fmla="*/ 0 w 17"/>
                            <a:gd name="T17" fmla="*/ 8 h 17"/>
                            <a:gd name="T18" fmla="*/ 0 w 17"/>
                            <a:gd name="T19" fmla="*/ 8 h 17"/>
                            <a:gd name="T20" fmla="*/ 0 w 17"/>
                            <a:gd name="T21" fmla="*/ 8 h 17"/>
                            <a:gd name="T22" fmla="*/ 0 w 17"/>
                            <a:gd name="T23" fmla="*/ 16 h 17"/>
                            <a:gd name="T24" fmla="*/ 8 w 17"/>
                            <a:gd name="T25" fmla="*/ 16 h 17"/>
                            <a:gd name="T26" fmla="*/ 8 w 17"/>
                            <a:gd name="T27" fmla="*/ 8 h 17"/>
                            <a:gd name="T28" fmla="*/ 16 w 17"/>
                            <a:gd name="T29" fmla="*/ 8 h 17"/>
                            <a:gd name="T30" fmla="*/ 16 w 17"/>
                            <a:gd name="T31" fmla="*/ 8 h 1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</a:cxnLst>
                          <a:rect l="0" t="0" r="r" b="b"/>
                          <a:pathLst>
                            <a:path w="17" h="17">
                              <a:moveTo>
                                <a:pt x="16" y="8"/>
                              </a:moveTo>
                              <a:lnTo>
                                <a:pt x="16" y="8"/>
                              </a:lnTo>
                              <a:lnTo>
                                <a:pt x="16" y="0"/>
                              </a:lnTo>
                              <a:lnTo>
                                <a:pt x="8" y="0"/>
                              </a:lnTo>
                              <a:lnTo>
                                <a:pt x="8" y="0"/>
                              </a:lnTo>
                              <a:lnTo>
                                <a:pt x="8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8"/>
                              </a:lnTo>
                              <a:lnTo>
                                <a:pt x="0" y="8"/>
                              </a:lnTo>
                              <a:lnTo>
                                <a:pt x="0" y="8"/>
                              </a:lnTo>
                              <a:lnTo>
                                <a:pt x="0" y="16"/>
                              </a:lnTo>
                              <a:lnTo>
                                <a:pt x="8" y="16"/>
                              </a:lnTo>
                              <a:lnTo>
                                <a:pt x="8" y="8"/>
                              </a:lnTo>
                              <a:lnTo>
                                <a:pt x="16" y="8"/>
                              </a:lnTo>
                              <a:lnTo>
                                <a:pt x="16" y="8"/>
                              </a:lnTo>
                            </a:path>
                          </a:pathLst>
                        </a:custGeom>
                        <a:solidFill>
                          <a:srgbClr val="000000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 cap="rnd">
                              <a:solidFill>
                                <a:schemeClr val="tx1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69420" name="Freeform 76">
                          <a:extLst>
                            <a:ext uri="{FF2B5EF4-FFF2-40B4-BE49-F238E27FC236}">
                              <a16:creationId xmlns:a16="http://schemas.microsoft.com/office/drawing/2014/main" id="{E6FAE82A-1D07-4AF4-80A7-C7B827C77283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29" y="1701"/>
                          <a:ext cx="17" cy="17"/>
                        </a:xfrm>
                        <a:custGeom>
                          <a:avLst/>
                          <a:gdLst>
                            <a:gd name="T0" fmla="*/ 0 w 17"/>
                            <a:gd name="T1" fmla="*/ 0 h 17"/>
                            <a:gd name="T2" fmla="*/ 0 w 17"/>
                            <a:gd name="T3" fmla="*/ 0 h 17"/>
                            <a:gd name="T4" fmla="*/ 0 w 17"/>
                            <a:gd name="T5" fmla="*/ 0 h 17"/>
                            <a:gd name="T6" fmla="*/ 8 w 17"/>
                            <a:gd name="T7" fmla="*/ 0 h 17"/>
                            <a:gd name="T8" fmla="*/ 8 w 17"/>
                            <a:gd name="T9" fmla="*/ 0 h 17"/>
                            <a:gd name="T10" fmla="*/ 8 w 17"/>
                            <a:gd name="T11" fmla="*/ 0 h 17"/>
                            <a:gd name="T12" fmla="*/ 16 w 17"/>
                            <a:gd name="T13" fmla="*/ 0 h 17"/>
                            <a:gd name="T14" fmla="*/ 16 w 17"/>
                            <a:gd name="T15" fmla="*/ 8 h 17"/>
                            <a:gd name="T16" fmla="*/ 16 w 17"/>
                            <a:gd name="T17" fmla="*/ 8 h 17"/>
                            <a:gd name="T18" fmla="*/ 16 w 17"/>
                            <a:gd name="T19" fmla="*/ 8 h 17"/>
                            <a:gd name="T20" fmla="*/ 16 w 17"/>
                            <a:gd name="T21" fmla="*/ 16 h 17"/>
                            <a:gd name="T22" fmla="*/ 16 w 17"/>
                            <a:gd name="T23" fmla="*/ 16 h 17"/>
                            <a:gd name="T24" fmla="*/ 8 w 17"/>
                            <a:gd name="T25" fmla="*/ 16 h 17"/>
                            <a:gd name="T26" fmla="*/ 8 w 17"/>
                            <a:gd name="T27" fmla="*/ 8 h 17"/>
                            <a:gd name="T28" fmla="*/ 0 w 17"/>
                            <a:gd name="T29" fmla="*/ 8 h 17"/>
                            <a:gd name="T30" fmla="*/ 0 w 17"/>
                            <a:gd name="T31" fmla="*/ 0 h 1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</a:cxnLst>
                          <a:rect l="0" t="0" r="r" b="b"/>
                          <a:pathLst>
                            <a:path w="17" h="17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8" y="0"/>
                              </a:lnTo>
                              <a:lnTo>
                                <a:pt x="8" y="0"/>
                              </a:lnTo>
                              <a:lnTo>
                                <a:pt x="8" y="0"/>
                              </a:lnTo>
                              <a:lnTo>
                                <a:pt x="16" y="0"/>
                              </a:lnTo>
                              <a:lnTo>
                                <a:pt x="16" y="8"/>
                              </a:lnTo>
                              <a:lnTo>
                                <a:pt x="16" y="8"/>
                              </a:lnTo>
                              <a:lnTo>
                                <a:pt x="16" y="8"/>
                              </a:lnTo>
                              <a:lnTo>
                                <a:pt x="16" y="16"/>
                              </a:lnTo>
                              <a:lnTo>
                                <a:pt x="16" y="16"/>
                              </a:lnTo>
                              <a:lnTo>
                                <a:pt x="8" y="16"/>
                              </a:lnTo>
                              <a:lnTo>
                                <a:pt x="8" y="8"/>
                              </a:lnTo>
                              <a:lnTo>
                                <a:pt x="0" y="8"/>
                              </a:lnTo>
                              <a:lnTo>
                                <a:pt x="0" y="0"/>
                              </a:lnTo>
                            </a:path>
                          </a:pathLst>
                        </a:custGeom>
                        <a:solidFill>
                          <a:srgbClr val="000000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 cap="rnd">
                              <a:solidFill>
                                <a:schemeClr val="tx1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569421" name="Oval 77">
                        <a:extLst>
                          <a:ext uri="{FF2B5EF4-FFF2-40B4-BE49-F238E27FC236}">
                            <a16:creationId xmlns:a16="http://schemas.microsoft.com/office/drawing/2014/main" id="{CCF5C640-E3A6-48A3-87FC-275D503D741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flipH="1" flipV="1">
                        <a:off x="1532" y="1693"/>
                        <a:ext cx="7" cy="7"/>
                      </a:xfrm>
                      <a:prstGeom prst="ellipse">
                        <a:avLst/>
                      </a:prstGeom>
                      <a:solidFill>
                        <a:srgbClr val="808080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569422" name="Group 78">
                    <a:extLst>
                      <a:ext uri="{FF2B5EF4-FFF2-40B4-BE49-F238E27FC236}">
                        <a16:creationId xmlns:a16="http://schemas.microsoft.com/office/drawing/2014/main" id="{A0719B9F-88DA-4333-BEDB-4A404FF31EB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305" y="1677"/>
                    <a:ext cx="40" cy="40"/>
                    <a:chOff x="1305" y="1677"/>
                    <a:chExt cx="40" cy="40"/>
                  </a:xfrm>
                </p:grpSpPr>
                <p:sp>
                  <p:nvSpPr>
                    <p:cNvPr id="569423" name="Oval 79">
                      <a:extLst>
                        <a:ext uri="{FF2B5EF4-FFF2-40B4-BE49-F238E27FC236}">
                          <a16:creationId xmlns:a16="http://schemas.microsoft.com/office/drawing/2014/main" id="{81DD8BCB-D9E4-47BC-84BC-B89087C67EE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05" y="1677"/>
                      <a:ext cx="34" cy="35"/>
                    </a:xfrm>
                    <a:prstGeom prst="ellipse">
                      <a:avLst/>
                    </a:prstGeom>
                    <a:solidFill>
                      <a:srgbClr val="3F3F3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569424" name="Group 80">
                      <a:extLst>
                        <a:ext uri="{FF2B5EF4-FFF2-40B4-BE49-F238E27FC236}">
                          <a16:creationId xmlns:a16="http://schemas.microsoft.com/office/drawing/2014/main" id="{B971C497-B2F6-4B3D-8CF3-FBD5E936CB3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315" y="1688"/>
                      <a:ext cx="30" cy="29"/>
                      <a:chOff x="1315" y="1688"/>
                      <a:chExt cx="30" cy="29"/>
                    </a:xfrm>
                  </p:grpSpPr>
                  <p:grpSp>
                    <p:nvGrpSpPr>
                      <p:cNvPr id="569425" name="Group 81">
                        <a:extLst>
                          <a:ext uri="{FF2B5EF4-FFF2-40B4-BE49-F238E27FC236}">
                            <a16:creationId xmlns:a16="http://schemas.microsoft.com/office/drawing/2014/main" id="{54FCCB79-E026-4B78-AC51-34F29C4C276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315" y="1688"/>
                        <a:ext cx="30" cy="29"/>
                        <a:chOff x="1315" y="1688"/>
                        <a:chExt cx="30" cy="29"/>
                      </a:xfrm>
                    </p:grpSpPr>
                    <p:grpSp>
                      <p:nvGrpSpPr>
                        <p:cNvPr id="569426" name="Group 82">
                          <a:extLst>
                            <a:ext uri="{FF2B5EF4-FFF2-40B4-BE49-F238E27FC236}">
                              <a16:creationId xmlns:a16="http://schemas.microsoft.com/office/drawing/2014/main" id="{D57ABBA5-F40E-46B5-8C21-9958F075EF2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317" y="1689"/>
                          <a:ext cx="10" cy="11"/>
                          <a:chOff x="1317" y="1689"/>
                          <a:chExt cx="10" cy="11"/>
                        </a:xfrm>
                      </p:grpSpPr>
                      <p:sp>
                        <p:nvSpPr>
                          <p:cNvPr id="569427" name="Oval 83">
                            <a:extLst>
                              <a:ext uri="{FF2B5EF4-FFF2-40B4-BE49-F238E27FC236}">
                                <a16:creationId xmlns:a16="http://schemas.microsoft.com/office/drawing/2014/main" id="{F095EADF-9210-4C5D-888F-FE95667AF4DF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317" y="1689"/>
                            <a:ext cx="10" cy="11"/>
                          </a:xfrm>
                          <a:prstGeom prst="ellipse">
                            <a:avLst/>
                          </a:prstGeom>
                          <a:solidFill>
                            <a:srgbClr val="C0C0C0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69428" name="Oval 84">
                            <a:extLst>
                              <a:ext uri="{FF2B5EF4-FFF2-40B4-BE49-F238E27FC236}">
                                <a16:creationId xmlns:a16="http://schemas.microsoft.com/office/drawing/2014/main" id="{EDBA744C-FC97-475D-B737-A222CABDA9F2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320" y="1692"/>
                            <a:ext cx="4" cy="5"/>
                          </a:xfrm>
                          <a:prstGeom prst="ellipse">
                            <a:avLst/>
                          </a:prstGeom>
                          <a:solidFill>
                            <a:srgbClr val="C0C0C0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69429" name="Group 85">
                          <a:extLst>
                            <a:ext uri="{FF2B5EF4-FFF2-40B4-BE49-F238E27FC236}">
                              <a16:creationId xmlns:a16="http://schemas.microsoft.com/office/drawing/2014/main" id="{58F0A667-1923-4493-B5F0-69AAE1EA607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315" y="1688"/>
                          <a:ext cx="30" cy="29"/>
                          <a:chOff x="1315" y="1688"/>
                          <a:chExt cx="30" cy="29"/>
                        </a:xfrm>
                      </p:grpSpPr>
                      <p:sp>
                        <p:nvSpPr>
                          <p:cNvPr id="569430" name="Freeform 86">
                            <a:extLst>
                              <a:ext uri="{FF2B5EF4-FFF2-40B4-BE49-F238E27FC236}">
                                <a16:creationId xmlns:a16="http://schemas.microsoft.com/office/drawing/2014/main" id="{B7D0716E-E3E2-47BA-8A3A-159BEA0EEBCE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327" y="1689"/>
                            <a:ext cx="17" cy="17"/>
                          </a:xfrm>
                          <a:custGeom>
                            <a:avLst/>
                            <a:gdLst>
                              <a:gd name="T0" fmla="*/ 0 w 17"/>
                              <a:gd name="T1" fmla="*/ 0 h 17"/>
                              <a:gd name="T2" fmla="*/ 0 w 17"/>
                              <a:gd name="T3" fmla="*/ 16 h 17"/>
                              <a:gd name="T4" fmla="*/ 0 w 17"/>
                              <a:gd name="T5" fmla="*/ 16 h 17"/>
                              <a:gd name="T6" fmla="*/ 16 w 17"/>
                              <a:gd name="T7" fmla="*/ 0 h 17"/>
                              <a:gd name="T8" fmla="*/ 16 w 17"/>
                              <a:gd name="T9" fmla="*/ 0 h 17"/>
                              <a:gd name="T10" fmla="*/ 16 w 17"/>
                              <a:gd name="T11" fmla="*/ 0 h 17"/>
                              <a:gd name="T12" fmla="*/ 0 w 17"/>
                              <a:gd name="T13" fmla="*/ 0 h 1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</a:cxnLst>
                            <a:rect l="0" t="0" r="r" b="b"/>
                            <a:pathLst>
                              <a:path w="17" h="17">
                                <a:moveTo>
                                  <a:pt x="0" y="0"/>
                                </a:moveTo>
                                <a:lnTo>
                                  <a:pt x="0" y="16"/>
                                </a:lnTo>
                                <a:lnTo>
                                  <a:pt x="0" y="16"/>
                                </a:lnTo>
                                <a:lnTo>
                                  <a:pt x="16" y="0"/>
                                </a:lnTo>
                                <a:lnTo>
                                  <a:pt x="16" y="0"/>
                                </a:lnTo>
                                <a:lnTo>
                                  <a:pt x="16" y="0"/>
                                </a:lnTo>
                                <a:lnTo>
                                  <a:pt x="0" y="0"/>
                                </a:lnTo>
                              </a:path>
                            </a:pathLst>
                          </a:custGeom>
                          <a:solidFill>
                            <a:srgbClr val="000000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69431" name="Freeform 87">
                            <a:extLst>
                              <a:ext uri="{FF2B5EF4-FFF2-40B4-BE49-F238E27FC236}">
                                <a16:creationId xmlns:a16="http://schemas.microsoft.com/office/drawing/2014/main" id="{3C3B9575-4554-481D-A672-132A768D30FC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318" y="1688"/>
                            <a:ext cx="17" cy="17"/>
                          </a:xfrm>
                          <a:custGeom>
                            <a:avLst/>
                            <a:gdLst>
                              <a:gd name="T0" fmla="*/ 16 w 17"/>
                              <a:gd name="T1" fmla="*/ 0 h 17"/>
                              <a:gd name="T2" fmla="*/ 16 w 17"/>
                              <a:gd name="T3" fmla="*/ 16 h 17"/>
                              <a:gd name="T4" fmla="*/ 16 w 17"/>
                              <a:gd name="T5" fmla="*/ 16 h 17"/>
                              <a:gd name="T6" fmla="*/ 0 w 17"/>
                              <a:gd name="T7" fmla="*/ 0 h 17"/>
                              <a:gd name="T8" fmla="*/ 0 w 17"/>
                              <a:gd name="T9" fmla="*/ 0 h 17"/>
                              <a:gd name="T10" fmla="*/ 0 w 17"/>
                              <a:gd name="T11" fmla="*/ 0 h 17"/>
                              <a:gd name="T12" fmla="*/ 16 w 17"/>
                              <a:gd name="T13" fmla="*/ 0 h 1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</a:cxnLst>
                            <a:rect l="0" t="0" r="r" b="b"/>
                            <a:pathLst>
                              <a:path w="17" h="17">
                                <a:moveTo>
                                  <a:pt x="16" y="0"/>
                                </a:moveTo>
                                <a:lnTo>
                                  <a:pt x="16" y="16"/>
                                </a:lnTo>
                                <a:lnTo>
                                  <a:pt x="16" y="16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16" y="0"/>
                                </a:lnTo>
                              </a:path>
                            </a:pathLst>
                          </a:custGeom>
                          <a:solidFill>
                            <a:srgbClr val="000000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69432" name="Freeform 88">
                            <a:extLst>
                              <a:ext uri="{FF2B5EF4-FFF2-40B4-BE49-F238E27FC236}">
                                <a16:creationId xmlns:a16="http://schemas.microsoft.com/office/drawing/2014/main" id="{EEB11DEF-2EA5-45B8-832D-53346498150F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328" y="1696"/>
                            <a:ext cx="17" cy="17"/>
                          </a:xfrm>
                          <a:custGeom>
                            <a:avLst/>
                            <a:gdLst>
                              <a:gd name="T0" fmla="*/ 0 w 17"/>
                              <a:gd name="T1" fmla="*/ 0 h 17"/>
                              <a:gd name="T2" fmla="*/ 16 w 17"/>
                              <a:gd name="T3" fmla="*/ 5 h 17"/>
                              <a:gd name="T4" fmla="*/ 16 w 17"/>
                              <a:gd name="T5" fmla="*/ 10 h 17"/>
                              <a:gd name="T6" fmla="*/ 16 w 17"/>
                              <a:gd name="T7" fmla="*/ 10 h 17"/>
                              <a:gd name="T8" fmla="*/ 16 w 17"/>
                              <a:gd name="T9" fmla="*/ 16 h 17"/>
                              <a:gd name="T10" fmla="*/ 0 w 17"/>
                              <a:gd name="T11" fmla="*/ 5 h 17"/>
                              <a:gd name="T12" fmla="*/ 0 w 17"/>
                              <a:gd name="T13" fmla="*/ 0 h 1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</a:cxnLst>
                            <a:rect l="0" t="0" r="r" b="b"/>
                            <a:pathLst>
                              <a:path w="17" h="17">
                                <a:moveTo>
                                  <a:pt x="0" y="0"/>
                                </a:moveTo>
                                <a:lnTo>
                                  <a:pt x="16" y="5"/>
                                </a:lnTo>
                                <a:lnTo>
                                  <a:pt x="16" y="10"/>
                                </a:lnTo>
                                <a:lnTo>
                                  <a:pt x="16" y="10"/>
                                </a:lnTo>
                                <a:lnTo>
                                  <a:pt x="16" y="16"/>
                                </a:lnTo>
                                <a:lnTo>
                                  <a:pt x="0" y="5"/>
                                </a:lnTo>
                                <a:lnTo>
                                  <a:pt x="0" y="0"/>
                                </a:lnTo>
                              </a:path>
                            </a:pathLst>
                          </a:custGeom>
                          <a:solidFill>
                            <a:srgbClr val="000000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69433" name="Freeform 89">
                            <a:extLst>
                              <a:ext uri="{FF2B5EF4-FFF2-40B4-BE49-F238E27FC236}">
                                <a16:creationId xmlns:a16="http://schemas.microsoft.com/office/drawing/2014/main" id="{7EE80FCC-26C6-48DD-8BF3-9540B8CE1193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320" y="1700"/>
                            <a:ext cx="17" cy="17"/>
                          </a:xfrm>
                          <a:custGeom>
                            <a:avLst/>
                            <a:gdLst>
                              <a:gd name="T0" fmla="*/ 16 w 17"/>
                              <a:gd name="T1" fmla="*/ 0 h 17"/>
                              <a:gd name="T2" fmla="*/ 16 w 17"/>
                              <a:gd name="T3" fmla="*/ 16 h 17"/>
                              <a:gd name="T4" fmla="*/ 8 w 17"/>
                              <a:gd name="T5" fmla="*/ 16 h 17"/>
                              <a:gd name="T6" fmla="*/ 8 w 17"/>
                              <a:gd name="T7" fmla="*/ 16 h 17"/>
                              <a:gd name="T8" fmla="*/ 0 w 17"/>
                              <a:gd name="T9" fmla="*/ 16 h 17"/>
                              <a:gd name="T10" fmla="*/ 8 w 17"/>
                              <a:gd name="T11" fmla="*/ 0 h 17"/>
                              <a:gd name="T12" fmla="*/ 16 w 17"/>
                              <a:gd name="T13" fmla="*/ 0 h 1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</a:cxnLst>
                            <a:rect l="0" t="0" r="r" b="b"/>
                            <a:pathLst>
                              <a:path w="17" h="17">
                                <a:moveTo>
                                  <a:pt x="16" y="0"/>
                                </a:moveTo>
                                <a:lnTo>
                                  <a:pt x="16" y="16"/>
                                </a:lnTo>
                                <a:lnTo>
                                  <a:pt x="8" y="16"/>
                                </a:lnTo>
                                <a:lnTo>
                                  <a:pt x="8" y="16"/>
                                </a:lnTo>
                                <a:lnTo>
                                  <a:pt x="0" y="16"/>
                                </a:lnTo>
                                <a:lnTo>
                                  <a:pt x="8" y="0"/>
                                </a:lnTo>
                                <a:lnTo>
                                  <a:pt x="16" y="0"/>
                                </a:lnTo>
                              </a:path>
                            </a:pathLst>
                          </a:custGeom>
                          <a:solidFill>
                            <a:srgbClr val="000000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69434" name="Freeform 90">
                            <a:extLst>
                              <a:ext uri="{FF2B5EF4-FFF2-40B4-BE49-F238E27FC236}">
                                <a16:creationId xmlns:a16="http://schemas.microsoft.com/office/drawing/2014/main" id="{D5E0812E-0C94-4B54-987E-262A25348D88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315" y="1695"/>
                            <a:ext cx="17" cy="17"/>
                          </a:xfrm>
                          <a:custGeom>
                            <a:avLst/>
                            <a:gdLst>
                              <a:gd name="T0" fmla="*/ 16 w 17"/>
                              <a:gd name="T1" fmla="*/ 5 h 17"/>
                              <a:gd name="T2" fmla="*/ 0 w 17"/>
                              <a:gd name="T3" fmla="*/ 16 h 17"/>
                              <a:gd name="T4" fmla="*/ 0 w 17"/>
                              <a:gd name="T5" fmla="*/ 10 h 17"/>
                              <a:gd name="T6" fmla="*/ 0 w 17"/>
                              <a:gd name="T7" fmla="*/ 5 h 17"/>
                              <a:gd name="T8" fmla="*/ 0 w 17"/>
                              <a:gd name="T9" fmla="*/ 0 h 17"/>
                              <a:gd name="T10" fmla="*/ 16 w 17"/>
                              <a:gd name="T11" fmla="*/ 0 h 17"/>
                              <a:gd name="T12" fmla="*/ 16 w 17"/>
                              <a:gd name="T13" fmla="*/ 5 h 1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</a:cxnLst>
                            <a:rect l="0" t="0" r="r" b="b"/>
                            <a:pathLst>
                              <a:path w="17" h="17">
                                <a:moveTo>
                                  <a:pt x="16" y="5"/>
                                </a:moveTo>
                                <a:lnTo>
                                  <a:pt x="0" y="16"/>
                                </a:lnTo>
                                <a:lnTo>
                                  <a:pt x="0" y="10"/>
                                </a:lnTo>
                                <a:lnTo>
                                  <a:pt x="0" y="5"/>
                                </a:lnTo>
                                <a:lnTo>
                                  <a:pt x="0" y="0"/>
                                </a:lnTo>
                                <a:lnTo>
                                  <a:pt x="16" y="0"/>
                                </a:lnTo>
                                <a:lnTo>
                                  <a:pt x="16" y="5"/>
                                </a:lnTo>
                              </a:path>
                            </a:pathLst>
                          </a:custGeom>
                          <a:solidFill>
                            <a:srgbClr val="000000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</p:grpSp>
                  <p:sp>
                    <p:nvSpPr>
                      <p:cNvPr id="569435" name="Oval 91">
                        <a:extLst>
                          <a:ext uri="{FF2B5EF4-FFF2-40B4-BE49-F238E27FC236}">
                            <a16:creationId xmlns:a16="http://schemas.microsoft.com/office/drawing/2014/main" id="{DC84BCB2-E940-4BAD-8B72-6F0F5D03CBF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flipH="1" flipV="1">
                        <a:off x="1319" y="1691"/>
                        <a:ext cx="7" cy="7"/>
                      </a:xfrm>
                      <a:prstGeom prst="ellipse">
                        <a:avLst/>
                      </a:prstGeom>
                      <a:solidFill>
                        <a:srgbClr val="808080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569436" name="Group 92">
                    <a:extLst>
                      <a:ext uri="{FF2B5EF4-FFF2-40B4-BE49-F238E27FC236}">
                        <a16:creationId xmlns:a16="http://schemas.microsoft.com/office/drawing/2014/main" id="{98D25F3D-AF2C-40C1-93DF-45B0962EAE8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262" y="1677"/>
                    <a:ext cx="40" cy="40"/>
                    <a:chOff x="1262" y="1677"/>
                    <a:chExt cx="40" cy="40"/>
                  </a:xfrm>
                </p:grpSpPr>
                <p:sp>
                  <p:nvSpPr>
                    <p:cNvPr id="569437" name="Oval 93">
                      <a:extLst>
                        <a:ext uri="{FF2B5EF4-FFF2-40B4-BE49-F238E27FC236}">
                          <a16:creationId xmlns:a16="http://schemas.microsoft.com/office/drawing/2014/main" id="{10BD1F7A-7E7F-41F3-929C-EBB9DA023E7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62" y="1677"/>
                      <a:ext cx="34" cy="34"/>
                    </a:xfrm>
                    <a:prstGeom prst="ellipse">
                      <a:avLst/>
                    </a:prstGeom>
                    <a:solidFill>
                      <a:srgbClr val="3F3F3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569438" name="Group 94">
                      <a:extLst>
                        <a:ext uri="{FF2B5EF4-FFF2-40B4-BE49-F238E27FC236}">
                          <a16:creationId xmlns:a16="http://schemas.microsoft.com/office/drawing/2014/main" id="{31270E87-9C14-465B-B5B7-9439DD8CFD2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272" y="1688"/>
                      <a:ext cx="30" cy="29"/>
                      <a:chOff x="1272" y="1688"/>
                      <a:chExt cx="30" cy="29"/>
                    </a:xfrm>
                  </p:grpSpPr>
                  <p:grpSp>
                    <p:nvGrpSpPr>
                      <p:cNvPr id="569439" name="Group 95">
                        <a:extLst>
                          <a:ext uri="{FF2B5EF4-FFF2-40B4-BE49-F238E27FC236}">
                            <a16:creationId xmlns:a16="http://schemas.microsoft.com/office/drawing/2014/main" id="{3852A367-B902-4D8D-924F-96F78E97C51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272" y="1688"/>
                        <a:ext cx="30" cy="29"/>
                        <a:chOff x="1272" y="1688"/>
                        <a:chExt cx="30" cy="29"/>
                      </a:xfrm>
                    </p:grpSpPr>
                    <p:grpSp>
                      <p:nvGrpSpPr>
                        <p:cNvPr id="569440" name="Group 96">
                          <a:extLst>
                            <a:ext uri="{FF2B5EF4-FFF2-40B4-BE49-F238E27FC236}">
                              <a16:creationId xmlns:a16="http://schemas.microsoft.com/office/drawing/2014/main" id="{771689F4-F8BA-4249-9237-AEF33F509E5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274" y="1689"/>
                          <a:ext cx="10" cy="10"/>
                          <a:chOff x="1274" y="1689"/>
                          <a:chExt cx="10" cy="10"/>
                        </a:xfrm>
                      </p:grpSpPr>
                      <p:sp>
                        <p:nvSpPr>
                          <p:cNvPr id="569441" name="Oval 97">
                            <a:extLst>
                              <a:ext uri="{FF2B5EF4-FFF2-40B4-BE49-F238E27FC236}">
                                <a16:creationId xmlns:a16="http://schemas.microsoft.com/office/drawing/2014/main" id="{5CA1FA75-C398-40DB-B253-1D7BD19A5ACC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74" y="1689"/>
                            <a:ext cx="10" cy="10"/>
                          </a:xfrm>
                          <a:prstGeom prst="ellipse">
                            <a:avLst/>
                          </a:prstGeom>
                          <a:solidFill>
                            <a:srgbClr val="C0C0C0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69442" name="Oval 98">
                            <a:extLst>
                              <a:ext uri="{FF2B5EF4-FFF2-40B4-BE49-F238E27FC236}">
                                <a16:creationId xmlns:a16="http://schemas.microsoft.com/office/drawing/2014/main" id="{0F0B2A4E-2486-471F-9E2F-C5EFB7FD6F85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77" y="1692"/>
                            <a:ext cx="4" cy="5"/>
                          </a:xfrm>
                          <a:prstGeom prst="ellipse">
                            <a:avLst/>
                          </a:prstGeom>
                          <a:solidFill>
                            <a:srgbClr val="C0C0C0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69443" name="Group 99">
                          <a:extLst>
                            <a:ext uri="{FF2B5EF4-FFF2-40B4-BE49-F238E27FC236}">
                              <a16:creationId xmlns:a16="http://schemas.microsoft.com/office/drawing/2014/main" id="{3DCB80AA-2405-4F08-9AFB-FD688B43F49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272" y="1688"/>
                          <a:ext cx="30" cy="29"/>
                          <a:chOff x="1272" y="1688"/>
                          <a:chExt cx="30" cy="29"/>
                        </a:xfrm>
                      </p:grpSpPr>
                      <p:sp>
                        <p:nvSpPr>
                          <p:cNvPr id="569444" name="Freeform 100">
                            <a:extLst>
                              <a:ext uri="{FF2B5EF4-FFF2-40B4-BE49-F238E27FC236}">
                                <a16:creationId xmlns:a16="http://schemas.microsoft.com/office/drawing/2014/main" id="{6976EDCD-7725-4EB8-B3E9-722F7544A70A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283" y="1689"/>
                            <a:ext cx="17" cy="1"/>
                          </a:xfrm>
                          <a:custGeom>
                            <a:avLst/>
                            <a:gdLst>
                              <a:gd name="T0" fmla="*/ 8 w 17"/>
                              <a:gd name="T1" fmla="*/ 0 h 1"/>
                              <a:gd name="T2" fmla="*/ 0 w 17"/>
                              <a:gd name="T3" fmla="*/ 0 h 1"/>
                              <a:gd name="T4" fmla="*/ 0 w 17"/>
                              <a:gd name="T5" fmla="*/ 0 h 1"/>
                              <a:gd name="T6" fmla="*/ 16 w 17"/>
                              <a:gd name="T7" fmla="*/ 0 h 1"/>
                              <a:gd name="T8" fmla="*/ 16 w 17"/>
                              <a:gd name="T9" fmla="*/ 0 h 1"/>
                              <a:gd name="T10" fmla="*/ 8 w 17"/>
                              <a:gd name="T11" fmla="*/ 0 h 1"/>
                              <a:gd name="T12" fmla="*/ 8 w 17"/>
                              <a:gd name="T13" fmla="*/ 0 h 1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</a:cxnLst>
                            <a:rect l="0" t="0" r="r" b="b"/>
                            <a:pathLst>
                              <a:path w="17" h="1">
                                <a:moveTo>
                                  <a:pt x="8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16" y="0"/>
                                </a:lnTo>
                                <a:lnTo>
                                  <a:pt x="16" y="0"/>
                                </a:lnTo>
                                <a:lnTo>
                                  <a:pt x="8" y="0"/>
                                </a:lnTo>
                                <a:lnTo>
                                  <a:pt x="8" y="0"/>
                                </a:lnTo>
                              </a:path>
                            </a:pathLst>
                          </a:custGeom>
                          <a:solidFill>
                            <a:srgbClr val="000000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69445" name="Freeform 101">
                            <a:extLst>
                              <a:ext uri="{FF2B5EF4-FFF2-40B4-BE49-F238E27FC236}">
                                <a16:creationId xmlns:a16="http://schemas.microsoft.com/office/drawing/2014/main" id="{1F3FBE43-9AE1-4243-BF0C-A9F54077C7B4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275" y="1688"/>
                            <a:ext cx="17" cy="17"/>
                          </a:xfrm>
                          <a:custGeom>
                            <a:avLst/>
                            <a:gdLst>
                              <a:gd name="T0" fmla="*/ 16 w 17"/>
                              <a:gd name="T1" fmla="*/ 0 h 17"/>
                              <a:gd name="T2" fmla="*/ 16 w 17"/>
                              <a:gd name="T3" fmla="*/ 16 h 17"/>
                              <a:gd name="T4" fmla="*/ 16 w 17"/>
                              <a:gd name="T5" fmla="*/ 16 h 17"/>
                              <a:gd name="T6" fmla="*/ 0 w 17"/>
                              <a:gd name="T7" fmla="*/ 0 h 17"/>
                              <a:gd name="T8" fmla="*/ 0 w 17"/>
                              <a:gd name="T9" fmla="*/ 0 h 17"/>
                              <a:gd name="T10" fmla="*/ 0 w 17"/>
                              <a:gd name="T11" fmla="*/ 0 h 17"/>
                              <a:gd name="T12" fmla="*/ 16 w 17"/>
                              <a:gd name="T13" fmla="*/ 0 h 1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</a:cxnLst>
                            <a:rect l="0" t="0" r="r" b="b"/>
                            <a:pathLst>
                              <a:path w="17" h="17">
                                <a:moveTo>
                                  <a:pt x="16" y="0"/>
                                </a:moveTo>
                                <a:lnTo>
                                  <a:pt x="16" y="16"/>
                                </a:lnTo>
                                <a:lnTo>
                                  <a:pt x="16" y="16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16" y="0"/>
                                </a:lnTo>
                              </a:path>
                            </a:pathLst>
                          </a:custGeom>
                          <a:solidFill>
                            <a:srgbClr val="000000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69446" name="Freeform 102">
                            <a:extLst>
                              <a:ext uri="{FF2B5EF4-FFF2-40B4-BE49-F238E27FC236}">
                                <a16:creationId xmlns:a16="http://schemas.microsoft.com/office/drawing/2014/main" id="{52087940-2AAB-464F-B353-D29F1DE12399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285" y="1696"/>
                            <a:ext cx="17" cy="17"/>
                          </a:xfrm>
                          <a:custGeom>
                            <a:avLst/>
                            <a:gdLst>
                              <a:gd name="T0" fmla="*/ 0 w 17"/>
                              <a:gd name="T1" fmla="*/ 0 h 17"/>
                              <a:gd name="T2" fmla="*/ 16 w 17"/>
                              <a:gd name="T3" fmla="*/ 5 h 17"/>
                              <a:gd name="T4" fmla="*/ 16 w 17"/>
                              <a:gd name="T5" fmla="*/ 10 h 17"/>
                              <a:gd name="T6" fmla="*/ 16 w 17"/>
                              <a:gd name="T7" fmla="*/ 10 h 17"/>
                              <a:gd name="T8" fmla="*/ 16 w 17"/>
                              <a:gd name="T9" fmla="*/ 16 h 17"/>
                              <a:gd name="T10" fmla="*/ 0 w 17"/>
                              <a:gd name="T11" fmla="*/ 5 h 17"/>
                              <a:gd name="T12" fmla="*/ 0 w 17"/>
                              <a:gd name="T13" fmla="*/ 0 h 1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</a:cxnLst>
                            <a:rect l="0" t="0" r="r" b="b"/>
                            <a:pathLst>
                              <a:path w="17" h="17">
                                <a:moveTo>
                                  <a:pt x="0" y="0"/>
                                </a:moveTo>
                                <a:lnTo>
                                  <a:pt x="16" y="5"/>
                                </a:lnTo>
                                <a:lnTo>
                                  <a:pt x="16" y="10"/>
                                </a:lnTo>
                                <a:lnTo>
                                  <a:pt x="16" y="10"/>
                                </a:lnTo>
                                <a:lnTo>
                                  <a:pt x="16" y="16"/>
                                </a:lnTo>
                                <a:lnTo>
                                  <a:pt x="0" y="5"/>
                                </a:lnTo>
                                <a:lnTo>
                                  <a:pt x="0" y="0"/>
                                </a:lnTo>
                              </a:path>
                            </a:pathLst>
                          </a:custGeom>
                          <a:solidFill>
                            <a:srgbClr val="000000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69447" name="Freeform 103">
                            <a:extLst>
                              <a:ext uri="{FF2B5EF4-FFF2-40B4-BE49-F238E27FC236}">
                                <a16:creationId xmlns:a16="http://schemas.microsoft.com/office/drawing/2014/main" id="{F8446E5C-E2C1-4FCB-AA95-8235CC07E592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277" y="1700"/>
                            <a:ext cx="17" cy="17"/>
                          </a:xfrm>
                          <a:custGeom>
                            <a:avLst/>
                            <a:gdLst>
                              <a:gd name="T0" fmla="*/ 16 w 17"/>
                              <a:gd name="T1" fmla="*/ 0 h 17"/>
                              <a:gd name="T2" fmla="*/ 16 w 17"/>
                              <a:gd name="T3" fmla="*/ 16 h 17"/>
                              <a:gd name="T4" fmla="*/ 8 w 17"/>
                              <a:gd name="T5" fmla="*/ 16 h 17"/>
                              <a:gd name="T6" fmla="*/ 8 w 17"/>
                              <a:gd name="T7" fmla="*/ 16 h 17"/>
                              <a:gd name="T8" fmla="*/ 0 w 17"/>
                              <a:gd name="T9" fmla="*/ 16 h 17"/>
                              <a:gd name="T10" fmla="*/ 8 w 17"/>
                              <a:gd name="T11" fmla="*/ 0 h 17"/>
                              <a:gd name="T12" fmla="*/ 16 w 17"/>
                              <a:gd name="T13" fmla="*/ 0 h 1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</a:cxnLst>
                            <a:rect l="0" t="0" r="r" b="b"/>
                            <a:pathLst>
                              <a:path w="17" h="17">
                                <a:moveTo>
                                  <a:pt x="16" y="0"/>
                                </a:moveTo>
                                <a:lnTo>
                                  <a:pt x="16" y="16"/>
                                </a:lnTo>
                                <a:lnTo>
                                  <a:pt x="8" y="16"/>
                                </a:lnTo>
                                <a:lnTo>
                                  <a:pt x="8" y="16"/>
                                </a:lnTo>
                                <a:lnTo>
                                  <a:pt x="0" y="16"/>
                                </a:lnTo>
                                <a:lnTo>
                                  <a:pt x="8" y="0"/>
                                </a:lnTo>
                                <a:lnTo>
                                  <a:pt x="16" y="0"/>
                                </a:lnTo>
                              </a:path>
                            </a:pathLst>
                          </a:custGeom>
                          <a:solidFill>
                            <a:srgbClr val="000000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69448" name="Freeform 104">
                            <a:extLst>
                              <a:ext uri="{FF2B5EF4-FFF2-40B4-BE49-F238E27FC236}">
                                <a16:creationId xmlns:a16="http://schemas.microsoft.com/office/drawing/2014/main" id="{6E574C4F-78FA-47E3-8041-357F926EE2E6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272" y="1694"/>
                            <a:ext cx="17" cy="17"/>
                          </a:xfrm>
                          <a:custGeom>
                            <a:avLst/>
                            <a:gdLst>
                              <a:gd name="T0" fmla="*/ 16 w 17"/>
                              <a:gd name="T1" fmla="*/ 8 h 17"/>
                              <a:gd name="T2" fmla="*/ 0 w 17"/>
                              <a:gd name="T3" fmla="*/ 16 h 17"/>
                              <a:gd name="T4" fmla="*/ 0 w 17"/>
                              <a:gd name="T5" fmla="*/ 12 h 17"/>
                              <a:gd name="T6" fmla="*/ 0 w 17"/>
                              <a:gd name="T7" fmla="*/ 8 h 17"/>
                              <a:gd name="T8" fmla="*/ 0 w 17"/>
                              <a:gd name="T9" fmla="*/ 0 h 17"/>
                              <a:gd name="T10" fmla="*/ 16 w 17"/>
                              <a:gd name="T11" fmla="*/ 0 h 17"/>
                              <a:gd name="T12" fmla="*/ 16 w 17"/>
                              <a:gd name="T13" fmla="*/ 8 h 1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</a:cxnLst>
                            <a:rect l="0" t="0" r="r" b="b"/>
                            <a:pathLst>
                              <a:path w="17" h="17">
                                <a:moveTo>
                                  <a:pt x="16" y="8"/>
                                </a:moveTo>
                                <a:lnTo>
                                  <a:pt x="0" y="16"/>
                                </a:lnTo>
                                <a:lnTo>
                                  <a:pt x="0" y="12"/>
                                </a:lnTo>
                                <a:lnTo>
                                  <a:pt x="0" y="8"/>
                                </a:lnTo>
                                <a:lnTo>
                                  <a:pt x="0" y="0"/>
                                </a:lnTo>
                                <a:lnTo>
                                  <a:pt x="16" y="0"/>
                                </a:lnTo>
                                <a:lnTo>
                                  <a:pt x="16" y="8"/>
                                </a:lnTo>
                              </a:path>
                            </a:pathLst>
                          </a:custGeom>
                          <a:solidFill>
                            <a:srgbClr val="000000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</p:grpSp>
                  <p:sp>
                    <p:nvSpPr>
                      <p:cNvPr id="569449" name="Oval 105">
                        <a:extLst>
                          <a:ext uri="{FF2B5EF4-FFF2-40B4-BE49-F238E27FC236}">
                            <a16:creationId xmlns:a16="http://schemas.microsoft.com/office/drawing/2014/main" id="{E2B63AE6-1A5C-415A-B636-4840323B891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flipH="1" flipV="1">
                        <a:off x="1276" y="1691"/>
                        <a:ext cx="7" cy="7"/>
                      </a:xfrm>
                      <a:prstGeom prst="ellipse">
                        <a:avLst/>
                      </a:prstGeom>
                      <a:solidFill>
                        <a:srgbClr val="808080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569450" name="Group 106">
                    <a:extLst>
                      <a:ext uri="{FF2B5EF4-FFF2-40B4-BE49-F238E27FC236}">
                        <a16:creationId xmlns:a16="http://schemas.microsoft.com/office/drawing/2014/main" id="{9D5CCCF9-5031-4D9E-B32C-78ADC3D94B9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662" y="1679"/>
                    <a:ext cx="39" cy="40"/>
                    <a:chOff x="1662" y="1679"/>
                    <a:chExt cx="39" cy="40"/>
                  </a:xfrm>
                </p:grpSpPr>
                <p:sp>
                  <p:nvSpPr>
                    <p:cNvPr id="569451" name="Oval 107">
                      <a:extLst>
                        <a:ext uri="{FF2B5EF4-FFF2-40B4-BE49-F238E27FC236}">
                          <a16:creationId xmlns:a16="http://schemas.microsoft.com/office/drawing/2014/main" id="{896A4732-EF18-45FE-9A76-C1670CC8037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62" y="1679"/>
                      <a:ext cx="34" cy="35"/>
                    </a:xfrm>
                    <a:prstGeom prst="ellipse">
                      <a:avLst/>
                    </a:prstGeom>
                    <a:solidFill>
                      <a:srgbClr val="3F3F3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569452" name="Group 108">
                      <a:extLst>
                        <a:ext uri="{FF2B5EF4-FFF2-40B4-BE49-F238E27FC236}">
                          <a16:creationId xmlns:a16="http://schemas.microsoft.com/office/drawing/2014/main" id="{CAAB8C9C-B5C4-49EB-88E8-74A582A3E23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71" y="1687"/>
                      <a:ext cx="30" cy="32"/>
                      <a:chOff x="1671" y="1687"/>
                      <a:chExt cx="30" cy="32"/>
                    </a:xfrm>
                  </p:grpSpPr>
                  <p:grpSp>
                    <p:nvGrpSpPr>
                      <p:cNvPr id="569453" name="Group 109">
                        <a:extLst>
                          <a:ext uri="{FF2B5EF4-FFF2-40B4-BE49-F238E27FC236}">
                            <a16:creationId xmlns:a16="http://schemas.microsoft.com/office/drawing/2014/main" id="{FDB59B77-4C67-4D32-82B5-597E78D5CC2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674" y="1691"/>
                        <a:ext cx="10" cy="10"/>
                        <a:chOff x="1674" y="1691"/>
                        <a:chExt cx="10" cy="10"/>
                      </a:xfrm>
                    </p:grpSpPr>
                    <p:sp>
                      <p:nvSpPr>
                        <p:cNvPr id="569454" name="Oval 110">
                          <a:extLst>
                            <a:ext uri="{FF2B5EF4-FFF2-40B4-BE49-F238E27FC236}">
                              <a16:creationId xmlns:a16="http://schemas.microsoft.com/office/drawing/2014/main" id="{B3E6210B-C435-40FB-8685-F765177E942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674" y="1691"/>
                          <a:ext cx="10" cy="10"/>
                        </a:xfrm>
                        <a:prstGeom prst="ellipse">
                          <a:avLst/>
                        </a:prstGeom>
                        <a:solidFill>
                          <a:srgbClr val="C0C0C0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69455" name="Oval 111">
                          <a:extLst>
                            <a:ext uri="{FF2B5EF4-FFF2-40B4-BE49-F238E27FC236}">
                              <a16:creationId xmlns:a16="http://schemas.microsoft.com/office/drawing/2014/main" id="{994581E7-EAFF-4408-99F3-27FDBD80681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677" y="1694"/>
                          <a:ext cx="4" cy="4"/>
                        </a:xfrm>
                        <a:prstGeom prst="ellipse">
                          <a:avLst/>
                        </a:prstGeom>
                        <a:solidFill>
                          <a:srgbClr val="C0C0C0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569456" name="Group 112">
                        <a:extLst>
                          <a:ext uri="{FF2B5EF4-FFF2-40B4-BE49-F238E27FC236}">
                            <a16:creationId xmlns:a16="http://schemas.microsoft.com/office/drawing/2014/main" id="{FA434EB5-65C2-44D2-B6EE-5D813502396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671" y="1687"/>
                        <a:ext cx="30" cy="32"/>
                        <a:chOff x="1671" y="1687"/>
                        <a:chExt cx="30" cy="32"/>
                      </a:xfrm>
                    </p:grpSpPr>
                    <p:sp>
                      <p:nvSpPr>
                        <p:cNvPr id="569457" name="Freeform 113">
                          <a:extLst>
                            <a:ext uri="{FF2B5EF4-FFF2-40B4-BE49-F238E27FC236}">
                              <a16:creationId xmlns:a16="http://schemas.microsoft.com/office/drawing/2014/main" id="{B42EFA86-6F58-44AC-8BCC-84D8D1742710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79" y="1687"/>
                          <a:ext cx="17" cy="17"/>
                        </a:xfrm>
                        <a:custGeom>
                          <a:avLst/>
                          <a:gdLst>
                            <a:gd name="T0" fmla="*/ 16 w 17"/>
                            <a:gd name="T1" fmla="*/ 4 h 17"/>
                            <a:gd name="T2" fmla="*/ 16 w 17"/>
                            <a:gd name="T3" fmla="*/ 8 h 17"/>
                            <a:gd name="T4" fmla="*/ 16 w 17"/>
                            <a:gd name="T5" fmla="*/ 12 h 17"/>
                            <a:gd name="T6" fmla="*/ 16 w 17"/>
                            <a:gd name="T7" fmla="*/ 12 h 17"/>
                            <a:gd name="T8" fmla="*/ 16 w 17"/>
                            <a:gd name="T9" fmla="*/ 16 h 17"/>
                            <a:gd name="T10" fmla="*/ 16 w 17"/>
                            <a:gd name="T11" fmla="*/ 16 h 17"/>
                            <a:gd name="T12" fmla="*/ 16 w 17"/>
                            <a:gd name="T13" fmla="*/ 16 h 17"/>
                            <a:gd name="T14" fmla="*/ 0 w 17"/>
                            <a:gd name="T15" fmla="*/ 16 h 17"/>
                            <a:gd name="T16" fmla="*/ 0 w 17"/>
                            <a:gd name="T17" fmla="*/ 16 h 17"/>
                            <a:gd name="T18" fmla="*/ 0 w 17"/>
                            <a:gd name="T19" fmla="*/ 12 h 17"/>
                            <a:gd name="T20" fmla="*/ 0 w 17"/>
                            <a:gd name="T21" fmla="*/ 8 h 17"/>
                            <a:gd name="T22" fmla="*/ 0 w 17"/>
                            <a:gd name="T23" fmla="*/ 4 h 17"/>
                            <a:gd name="T24" fmla="*/ 0 w 17"/>
                            <a:gd name="T25" fmla="*/ 0 h 17"/>
                            <a:gd name="T26" fmla="*/ 0 w 17"/>
                            <a:gd name="T27" fmla="*/ 0 h 17"/>
                            <a:gd name="T28" fmla="*/ 0 w 17"/>
                            <a:gd name="T29" fmla="*/ 0 h 17"/>
                            <a:gd name="T30" fmla="*/ 16 w 17"/>
                            <a:gd name="T31" fmla="*/ 0 h 17"/>
                            <a:gd name="T32" fmla="*/ 16 w 17"/>
                            <a:gd name="T33" fmla="*/ 0 h 17"/>
                            <a:gd name="T34" fmla="*/ 16 w 17"/>
                            <a:gd name="T35" fmla="*/ 4 h 1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</a:cxnLst>
                          <a:rect l="0" t="0" r="r" b="b"/>
                          <a:pathLst>
                            <a:path w="17" h="17">
                              <a:moveTo>
                                <a:pt x="16" y="4"/>
                              </a:moveTo>
                              <a:lnTo>
                                <a:pt x="16" y="8"/>
                              </a:lnTo>
                              <a:lnTo>
                                <a:pt x="16" y="12"/>
                              </a:lnTo>
                              <a:lnTo>
                                <a:pt x="16" y="12"/>
                              </a:lnTo>
                              <a:lnTo>
                                <a:pt x="16" y="16"/>
                              </a:lnTo>
                              <a:lnTo>
                                <a:pt x="16" y="16"/>
                              </a:lnTo>
                              <a:lnTo>
                                <a:pt x="16" y="16"/>
                              </a:lnTo>
                              <a:lnTo>
                                <a:pt x="0" y="16"/>
                              </a:lnTo>
                              <a:lnTo>
                                <a:pt x="0" y="16"/>
                              </a:lnTo>
                              <a:lnTo>
                                <a:pt x="0" y="12"/>
                              </a:lnTo>
                              <a:lnTo>
                                <a:pt x="0" y="8"/>
                              </a:lnTo>
                              <a:lnTo>
                                <a:pt x="0" y="4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16" y="0"/>
                              </a:lnTo>
                              <a:lnTo>
                                <a:pt x="16" y="0"/>
                              </a:lnTo>
                              <a:lnTo>
                                <a:pt x="16" y="4"/>
                              </a:lnTo>
                            </a:path>
                          </a:pathLst>
                        </a:custGeom>
                        <a:solidFill>
                          <a:srgbClr val="000000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 cap="rnd">
                              <a:solidFill>
                                <a:schemeClr val="tx1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69458" name="Freeform 114">
                          <a:extLst>
                            <a:ext uri="{FF2B5EF4-FFF2-40B4-BE49-F238E27FC236}">
                              <a16:creationId xmlns:a16="http://schemas.microsoft.com/office/drawing/2014/main" id="{919948F7-98C9-4F1D-B349-21EB53903BE7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84" y="1695"/>
                          <a:ext cx="17" cy="17"/>
                        </a:xfrm>
                        <a:custGeom>
                          <a:avLst/>
                          <a:gdLst>
                            <a:gd name="T0" fmla="*/ 12 w 17"/>
                            <a:gd name="T1" fmla="*/ 0 h 17"/>
                            <a:gd name="T2" fmla="*/ 12 w 17"/>
                            <a:gd name="T3" fmla="*/ 0 h 17"/>
                            <a:gd name="T4" fmla="*/ 4 w 17"/>
                            <a:gd name="T5" fmla="*/ 0 h 17"/>
                            <a:gd name="T6" fmla="*/ 4 w 17"/>
                            <a:gd name="T7" fmla="*/ 0 h 17"/>
                            <a:gd name="T8" fmla="*/ 0 w 17"/>
                            <a:gd name="T9" fmla="*/ 0 h 17"/>
                            <a:gd name="T10" fmla="*/ 0 w 17"/>
                            <a:gd name="T11" fmla="*/ 0 h 17"/>
                            <a:gd name="T12" fmla="*/ 0 w 17"/>
                            <a:gd name="T13" fmla="*/ 16 h 17"/>
                            <a:gd name="T14" fmla="*/ 0 w 17"/>
                            <a:gd name="T15" fmla="*/ 16 h 17"/>
                            <a:gd name="T16" fmla="*/ 8 w 17"/>
                            <a:gd name="T17" fmla="*/ 16 h 17"/>
                            <a:gd name="T18" fmla="*/ 12 w 17"/>
                            <a:gd name="T19" fmla="*/ 16 h 17"/>
                            <a:gd name="T20" fmla="*/ 16 w 17"/>
                            <a:gd name="T21" fmla="*/ 16 h 17"/>
                            <a:gd name="T22" fmla="*/ 16 w 17"/>
                            <a:gd name="T23" fmla="*/ 16 h 17"/>
                            <a:gd name="T24" fmla="*/ 16 w 17"/>
                            <a:gd name="T25" fmla="*/ 16 h 17"/>
                            <a:gd name="T26" fmla="*/ 16 w 17"/>
                            <a:gd name="T27" fmla="*/ 0 h 17"/>
                            <a:gd name="T28" fmla="*/ 16 w 17"/>
                            <a:gd name="T29" fmla="*/ 0 h 17"/>
                            <a:gd name="T30" fmla="*/ 12 w 17"/>
                            <a:gd name="T31" fmla="*/ 0 h 1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</a:cxnLst>
                          <a:rect l="0" t="0" r="r" b="b"/>
                          <a:pathLst>
                            <a:path w="17" h="17">
                              <a:moveTo>
                                <a:pt x="12" y="0"/>
                              </a:moveTo>
                              <a:lnTo>
                                <a:pt x="12" y="0"/>
                              </a:lnTo>
                              <a:lnTo>
                                <a:pt x="4" y="0"/>
                              </a:lnTo>
                              <a:lnTo>
                                <a:pt x="4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16"/>
                              </a:lnTo>
                              <a:lnTo>
                                <a:pt x="0" y="16"/>
                              </a:lnTo>
                              <a:lnTo>
                                <a:pt x="8" y="16"/>
                              </a:lnTo>
                              <a:lnTo>
                                <a:pt x="12" y="16"/>
                              </a:lnTo>
                              <a:lnTo>
                                <a:pt x="16" y="16"/>
                              </a:lnTo>
                              <a:lnTo>
                                <a:pt x="16" y="16"/>
                              </a:lnTo>
                              <a:lnTo>
                                <a:pt x="16" y="16"/>
                              </a:lnTo>
                              <a:lnTo>
                                <a:pt x="16" y="0"/>
                              </a:lnTo>
                              <a:lnTo>
                                <a:pt x="16" y="0"/>
                              </a:lnTo>
                              <a:lnTo>
                                <a:pt x="12" y="0"/>
                              </a:lnTo>
                            </a:path>
                          </a:pathLst>
                        </a:custGeom>
                        <a:solidFill>
                          <a:srgbClr val="000000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 cap="rnd">
                              <a:solidFill>
                                <a:schemeClr val="tx1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69459" name="Freeform 115">
                          <a:extLst>
                            <a:ext uri="{FF2B5EF4-FFF2-40B4-BE49-F238E27FC236}">
                              <a16:creationId xmlns:a16="http://schemas.microsoft.com/office/drawing/2014/main" id="{D07C80A1-5BCF-420D-A0C5-0299F18B128B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71" y="1692"/>
                          <a:ext cx="17" cy="17"/>
                        </a:xfrm>
                        <a:custGeom>
                          <a:avLst/>
                          <a:gdLst>
                            <a:gd name="T0" fmla="*/ 8 w 17"/>
                            <a:gd name="T1" fmla="*/ 0 h 17"/>
                            <a:gd name="T2" fmla="*/ 8 w 17"/>
                            <a:gd name="T3" fmla="*/ 0 h 17"/>
                            <a:gd name="T4" fmla="*/ 16 w 17"/>
                            <a:gd name="T5" fmla="*/ 0 h 17"/>
                            <a:gd name="T6" fmla="*/ 16 w 17"/>
                            <a:gd name="T7" fmla="*/ 8 h 17"/>
                            <a:gd name="T8" fmla="*/ 16 w 17"/>
                            <a:gd name="T9" fmla="*/ 8 h 17"/>
                            <a:gd name="T10" fmla="*/ 16 w 17"/>
                            <a:gd name="T11" fmla="*/ 8 h 17"/>
                            <a:gd name="T12" fmla="*/ 16 w 17"/>
                            <a:gd name="T13" fmla="*/ 8 h 17"/>
                            <a:gd name="T14" fmla="*/ 16 w 17"/>
                            <a:gd name="T15" fmla="*/ 16 h 17"/>
                            <a:gd name="T16" fmla="*/ 8 w 17"/>
                            <a:gd name="T17" fmla="*/ 16 h 17"/>
                            <a:gd name="T18" fmla="*/ 8 w 17"/>
                            <a:gd name="T19" fmla="*/ 16 h 17"/>
                            <a:gd name="T20" fmla="*/ 8 w 17"/>
                            <a:gd name="T21" fmla="*/ 16 h 17"/>
                            <a:gd name="T22" fmla="*/ 0 w 17"/>
                            <a:gd name="T23" fmla="*/ 16 h 17"/>
                            <a:gd name="T24" fmla="*/ 0 w 17"/>
                            <a:gd name="T25" fmla="*/ 16 h 17"/>
                            <a:gd name="T26" fmla="*/ 0 w 17"/>
                            <a:gd name="T27" fmla="*/ 8 h 17"/>
                            <a:gd name="T28" fmla="*/ 0 w 17"/>
                            <a:gd name="T29" fmla="*/ 8 h 17"/>
                            <a:gd name="T30" fmla="*/ 8 w 17"/>
                            <a:gd name="T31" fmla="*/ 0 h 17"/>
                            <a:gd name="T32" fmla="*/ 8 w 17"/>
                            <a:gd name="T33" fmla="*/ 0 h 1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</a:cxnLst>
                          <a:rect l="0" t="0" r="r" b="b"/>
                          <a:pathLst>
                            <a:path w="17" h="17">
                              <a:moveTo>
                                <a:pt x="8" y="0"/>
                              </a:moveTo>
                              <a:lnTo>
                                <a:pt x="8" y="0"/>
                              </a:lnTo>
                              <a:lnTo>
                                <a:pt x="16" y="0"/>
                              </a:lnTo>
                              <a:lnTo>
                                <a:pt x="16" y="8"/>
                              </a:lnTo>
                              <a:lnTo>
                                <a:pt x="16" y="8"/>
                              </a:lnTo>
                              <a:lnTo>
                                <a:pt x="16" y="8"/>
                              </a:lnTo>
                              <a:lnTo>
                                <a:pt x="16" y="8"/>
                              </a:lnTo>
                              <a:lnTo>
                                <a:pt x="16" y="16"/>
                              </a:lnTo>
                              <a:lnTo>
                                <a:pt x="8" y="16"/>
                              </a:lnTo>
                              <a:lnTo>
                                <a:pt x="8" y="16"/>
                              </a:lnTo>
                              <a:lnTo>
                                <a:pt x="8" y="16"/>
                              </a:lnTo>
                              <a:lnTo>
                                <a:pt x="0" y="16"/>
                              </a:lnTo>
                              <a:lnTo>
                                <a:pt x="0" y="16"/>
                              </a:lnTo>
                              <a:lnTo>
                                <a:pt x="0" y="8"/>
                              </a:lnTo>
                              <a:lnTo>
                                <a:pt x="0" y="8"/>
                              </a:lnTo>
                              <a:lnTo>
                                <a:pt x="8" y="0"/>
                              </a:lnTo>
                              <a:lnTo>
                                <a:pt x="8" y="0"/>
                              </a:lnTo>
                            </a:path>
                          </a:pathLst>
                        </a:custGeom>
                        <a:solidFill>
                          <a:srgbClr val="000000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 cap="rnd">
                              <a:solidFill>
                                <a:schemeClr val="tx1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69460" name="Freeform 116">
                          <a:extLst>
                            <a:ext uri="{FF2B5EF4-FFF2-40B4-BE49-F238E27FC236}">
                              <a16:creationId xmlns:a16="http://schemas.microsoft.com/office/drawing/2014/main" id="{5B7003C2-69E2-4084-B1F3-662D8ABFC39B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82" y="1702"/>
                          <a:ext cx="17" cy="17"/>
                        </a:xfrm>
                        <a:custGeom>
                          <a:avLst/>
                          <a:gdLst>
                            <a:gd name="T0" fmla="*/ 16 w 17"/>
                            <a:gd name="T1" fmla="*/ 8 h 17"/>
                            <a:gd name="T2" fmla="*/ 16 w 17"/>
                            <a:gd name="T3" fmla="*/ 8 h 17"/>
                            <a:gd name="T4" fmla="*/ 16 w 17"/>
                            <a:gd name="T5" fmla="*/ 0 h 17"/>
                            <a:gd name="T6" fmla="*/ 8 w 17"/>
                            <a:gd name="T7" fmla="*/ 0 h 17"/>
                            <a:gd name="T8" fmla="*/ 8 w 17"/>
                            <a:gd name="T9" fmla="*/ 0 h 17"/>
                            <a:gd name="T10" fmla="*/ 8 w 17"/>
                            <a:gd name="T11" fmla="*/ 0 h 17"/>
                            <a:gd name="T12" fmla="*/ 0 w 17"/>
                            <a:gd name="T13" fmla="*/ 0 h 17"/>
                            <a:gd name="T14" fmla="*/ 0 w 17"/>
                            <a:gd name="T15" fmla="*/ 8 h 17"/>
                            <a:gd name="T16" fmla="*/ 0 w 17"/>
                            <a:gd name="T17" fmla="*/ 8 h 17"/>
                            <a:gd name="T18" fmla="*/ 0 w 17"/>
                            <a:gd name="T19" fmla="*/ 8 h 17"/>
                            <a:gd name="T20" fmla="*/ 0 w 17"/>
                            <a:gd name="T21" fmla="*/ 16 h 17"/>
                            <a:gd name="T22" fmla="*/ 8 w 17"/>
                            <a:gd name="T23" fmla="*/ 16 h 17"/>
                            <a:gd name="T24" fmla="*/ 8 w 17"/>
                            <a:gd name="T25" fmla="*/ 8 h 17"/>
                            <a:gd name="T26" fmla="*/ 16 w 17"/>
                            <a:gd name="T27" fmla="*/ 8 h 17"/>
                            <a:gd name="T28" fmla="*/ 16 w 17"/>
                            <a:gd name="T29" fmla="*/ 8 h 1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</a:cxnLst>
                          <a:rect l="0" t="0" r="r" b="b"/>
                          <a:pathLst>
                            <a:path w="17" h="17">
                              <a:moveTo>
                                <a:pt x="16" y="8"/>
                              </a:moveTo>
                              <a:lnTo>
                                <a:pt x="16" y="8"/>
                              </a:lnTo>
                              <a:lnTo>
                                <a:pt x="16" y="0"/>
                              </a:lnTo>
                              <a:lnTo>
                                <a:pt x="8" y="0"/>
                              </a:lnTo>
                              <a:lnTo>
                                <a:pt x="8" y="0"/>
                              </a:lnTo>
                              <a:lnTo>
                                <a:pt x="8" y="0"/>
                              </a:lnTo>
                              <a:lnTo>
                                <a:pt x="0" y="0"/>
                              </a:lnTo>
                              <a:lnTo>
                                <a:pt x="0" y="8"/>
                              </a:lnTo>
                              <a:lnTo>
                                <a:pt x="0" y="8"/>
                              </a:lnTo>
                              <a:lnTo>
                                <a:pt x="0" y="8"/>
                              </a:lnTo>
                              <a:lnTo>
                                <a:pt x="0" y="16"/>
                              </a:lnTo>
                              <a:lnTo>
                                <a:pt x="8" y="16"/>
                              </a:lnTo>
                              <a:lnTo>
                                <a:pt x="8" y="8"/>
                              </a:lnTo>
                              <a:lnTo>
                                <a:pt x="16" y="8"/>
                              </a:lnTo>
                              <a:lnTo>
                                <a:pt x="16" y="8"/>
                              </a:lnTo>
                            </a:path>
                          </a:pathLst>
                        </a:custGeom>
                        <a:solidFill>
                          <a:srgbClr val="000000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 cap="rnd">
                              <a:solidFill>
                                <a:schemeClr val="tx1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69461" name="Freeform 117">
                          <a:extLst>
                            <a:ext uri="{FF2B5EF4-FFF2-40B4-BE49-F238E27FC236}">
                              <a16:creationId xmlns:a16="http://schemas.microsoft.com/office/drawing/2014/main" id="{9CDB81B2-61CD-43C2-87FC-A4F54112E5AA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72" y="1701"/>
                          <a:ext cx="17" cy="17"/>
                        </a:xfrm>
                        <a:custGeom>
                          <a:avLst/>
                          <a:gdLst>
                            <a:gd name="T0" fmla="*/ 0 w 17"/>
                            <a:gd name="T1" fmla="*/ 0 h 17"/>
                            <a:gd name="T2" fmla="*/ 0 w 17"/>
                            <a:gd name="T3" fmla="*/ 0 h 17"/>
                            <a:gd name="T4" fmla="*/ 0 w 17"/>
                            <a:gd name="T5" fmla="*/ 0 h 17"/>
                            <a:gd name="T6" fmla="*/ 8 w 17"/>
                            <a:gd name="T7" fmla="*/ 0 h 17"/>
                            <a:gd name="T8" fmla="*/ 8 w 17"/>
                            <a:gd name="T9" fmla="*/ 0 h 17"/>
                            <a:gd name="T10" fmla="*/ 8 w 17"/>
                            <a:gd name="T11" fmla="*/ 0 h 17"/>
                            <a:gd name="T12" fmla="*/ 16 w 17"/>
                            <a:gd name="T13" fmla="*/ 0 h 17"/>
                            <a:gd name="T14" fmla="*/ 16 w 17"/>
                            <a:gd name="T15" fmla="*/ 8 h 17"/>
                            <a:gd name="T16" fmla="*/ 16 w 17"/>
                            <a:gd name="T17" fmla="*/ 8 h 17"/>
                            <a:gd name="T18" fmla="*/ 16 w 17"/>
                            <a:gd name="T19" fmla="*/ 8 h 17"/>
                            <a:gd name="T20" fmla="*/ 16 w 17"/>
                            <a:gd name="T21" fmla="*/ 16 h 17"/>
                            <a:gd name="T22" fmla="*/ 16 w 17"/>
                            <a:gd name="T23" fmla="*/ 16 h 17"/>
                            <a:gd name="T24" fmla="*/ 8 w 17"/>
                            <a:gd name="T25" fmla="*/ 16 h 17"/>
                            <a:gd name="T26" fmla="*/ 8 w 17"/>
                            <a:gd name="T27" fmla="*/ 8 h 17"/>
                            <a:gd name="T28" fmla="*/ 0 w 17"/>
                            <a:gd name="T29" fmla="*/ 8 h 17"/>
                            <a:gd name="T30" fmla="*/ 0 w 17"/>
                            <a:gd name="T31" fmla="*/ 0 h 1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</a:cxnLst>
                          <a:rect l="0" t="0" r="r" b="b"/>
                          <a:pathLst>
                            <a:path w="17" h="17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8" y="0"/>
                              </a:lnTo>
                              <a:lnTo>
                                <a:pt x="8" y="0"/>
                              </a:lnTo>
                              <a:lnTo>
                                <a:pt x="8" y="0"/>
                              </a:lnTo>
                              <a:lnTo>
                                <a:pt x="16" y="0"/>
                              </a:lnTo>
                              <a:lnTo>
                                <a:pt x="16" y="8"/>
                              </a:lnTo>
                              <a:lnTo>
                                <a:pt x="16" y="8"/>
                              </a:lnTo>
                              <a:lnTo>
                                <a:pt x="16" y="8"/>
                              </a:lnTo>
                              <a:lnTo>
                                <a:pt x="16" y="16"/>
                              </a:lnTo>
                              <a:lnTo>
                                <a:pt x="16" y="16"/>
                              </a:lnTo>
                              <a:lnTo>
                                <a:pt x="8" y="16"/>
                              </a:lnTo>
                              <a:lnTo>
                                <a:pt x="8" y="8"/>
                              </a:lnTo>
                              <a:lnTo>
                                <a:pt x="0" y="8"/>
                              </a:lnTo>
                              <a:lnTo>
                                <a:pt x="0" y="0"/>
                              </a:lnTo>
                            </a:path>
                          </a:pathLst>
                        </a:custGeom>
                        <a:solidFill>
                          <a:srgbClr val="000000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 cap="rnd">
                              <a:solidFill>
                                <a:schemeClr val="tx1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569462" name="Oval 118">
                        <a:extLst>
                          <a:ext uri="{FF2B5EF4-FFF2-40B4-BE49-F238E27FC236}">
                            <a16:creationId xmlns:a16="http://schemas.microsoft.com/office/drawing/2014/main" id="{A33465C6-A334-43C3-9920-713D062551B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flipH="1" flipV="1">
                        <a:off x="1675" y="1693"/>
                        <a:ext cx="7" cy="7"/>
                      </a:xfrm>
                      <a:prstGeom prst="ellipse">
                        <a:avLst/>
                      </a:prstGeom>
                      <a:solidFill>
                        <a:srgbClr val="808080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  <p:grpSp>
              <p:nvGrpSpPr>
                <p:cNvPr id="569463" name="Group 119">
                  <a:extLst>
                    <a:ext uri="{FF2B5EF4-FFF2-40B4-BE49-F238E27FC236}">
                      <a16:creationId xmlns:a16="http://schemas.microsoft.com/office/drawing/2014/main" id="{34CEFD59-9D43-4200-BE57-28758A03B3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67" y="1603"/>
                  <a:ext cx="85" cy="67"/>
                  <a:chOff x="1267" y="1603"/>
                  <a:chExt cx="85" cy="67"/>
                </a:xfrm>
              </p:grpSpPr>
              <p:sp>
                <p:nvSpPr>
                  <p:cNvPr id="569464" name="Freeform 120">
                    <a:extLst>
                      <a:ext uri="{FF2B5EF4-FFF2-40B4-BE49-F238E27FC236}">
                        <a16:creationId xmlns:a16="http://schemas.microsoft.com/office/drawing/2014/main" id="{36ACEE84-5021-49BA-B5CC-3562DB1ADE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7" y="1603"/>
                    <a:ext cx="85" cy="67"/>
                  </a:xfrm>
                  <a:custGeom>
                    <a:avLst/>
                    <a:gdLst>
                      <a:gd name="T0" fmla="*/ 47 w 85"/>
                      <a:gd name="T1" fmla="*/ 0 h 67"/>
                      <a:gd name="T2" fmla="*/ 47 w 85"/>
                      <a:gd name="T3" fmla="*/ 6 h 67"/>
                      <a:gd name="T4" fmla="*/ 84 w 85"/>
                      <a:gd name="T5" fmla="*/ 6 h 67"/>
                      <a:gd name="T6" fmla="*/ 84 w 85"/>
                      <a:gd name="T7" fmla="*/ 66 h 67"/>
                      <a:gd name="T8" fmla="*/ 0 w 85"/>
                      <a:gd name="T9" fmla="*/ 66 h 67"/>
                      <a:gd name="T10" fmla="*/ 0 w 85"/>
                      <a:gd name="T11" fmla="*/ 6 h 67"/>
                      <a:gd name="T12" fmla="*/ 35 w 85"/>
                      <a:gd name="T13" fmla="*/ 6 h 67"/>
                      <a:gd name="T14" fmla="*/ 35 w 85"/>
                      <a:gd name="T15" fmla="*/ 0 h 67"/>
                      <a:gd name="T16" fmla="*/ 47 w 85"/>
                      <a:gd name="T17" fmla="*/ 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5" h="67">
                        <a:moveTo>
                          <a:pt x="47" y="0"/>
                        </a:moveTo>
                        <a:lnTo>
                          <a:pt x="47" y="6"/>
                        </a:lnTo>
                        <a:lnTo>
                          <a:pt x="84" y="6"/>
                        </a:lnTo>
                        <a:lnTo>
                          <a:pt x="84" y="66"/>
                        </a:lnTo>
                        <a:lnTo>
                          <a:pt x="0" y="66"/>
                        </a:lnTo>
                        <a:lnTo>
                          <a:pt x="0" y="6"/>
                        </a:lnTo>
                        <a:lnTo>
                          <a:pt x="35" y="6"/>
                        </a:lnTo>
                        <a:lnTo>
                          <a:pt x="35" y="0"/>
                        </a:lnTo>
                        <a:lnTo>
                          <a:pt x="47" y="0"/>
                        </a:lnTo>
                      </a:path>
                    </a:pathLst>
                  </a:custGeom>
                  <a:solidFill>
                    <a:srgbClr val="BFBFB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9465" name="Freeform 121">
                    <a:extLst>
                      <a:ext uri="{FF2B5EF4-FFF2-40B4-BE49-F238E27FC236}">
                        <a16:creationId xmlns:a16="http://schemas.microsoft.com/office/drawing/2014/main" id="{132FAF45-9403-4E94-B623-81CE6B9C45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7" y="1626"/>
                    <a:ext cx="85" cy="44"/>
                  </a:xfrm>
                  <a:custGeom>
                    <a:avLst/>
                    <a:gdLst>
                      <a:gd name="T0" fmla="*/ 84 w 85"/>
                      <a:gd name="T1" fmla="*/ 0 h 44"/>
                      <a:gd name="T2" fmla="*/ 84 w 85"/>
                      <a:gd name="T3" fmla="*/ 43 h 44"/>
                      <a:gd name="T4" fmla="*/ 0 w 85"/>
                      <a:gd name="T5" fmla="*/ 43 h 44"/>
                      <a:gd name="T6" fmla="*/ 0 w 85"/>
                      <a:gd name="T7" fmla="*/ 0 h 44"/>
                      <a:gd name="T8" fmla="*/ 84 w 85"/>
                      <a:gd name="T9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5" h="44">
                        <a:moveTo>
                          <a:pt x="84" y="0"/>
                        </a:moveTo>
                        <a:lnTo>
                          <a:pt x="84" y="43"/>
                        </a:lnTo>
                        <a:lnTo>
                          <a:pt x="0" y="43"/>
                        </a:lnTo>
                        <a:lnTo>
                          <a:pt x="0" y="0"/>
                        </a:lnTo>
                        <a:lnTo>
                          <a:pt x="84" y="0"/>
                        </a:lnTo>
                      </a:path>
                    </a:pathLst>
                  </a:custGeom>
                  <a:solidFill>
                    <a:srgbClr val="5FC000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aphicFrame>
          <p:nvGraphicFramePr>
            <p:cNvPr id="569466" name="Object 122">
              <a:extLst>
                <a:ext uri="{FF2B5EF4-FFF2-40B4-BE49-F238E27FC236}">
                  <a16:creationId xmlns:a16="http://schemas.microsoft.com/office/drawing/2014/main" id="{6AE8B159-E95A-4FA6-81FC-704D087FEE6E}"/>
                </a:ext>
              </a:extLst>
            </p:cNvPr>
            <p:cNvGraphicFramePr>
              <a:graphicFrameLocks/>
            </p:cNvGraphicFramePr>
            <p:nvPr/>
          </p:nvGraphicFramePr>
          <p:xfrm>
            <a:off x="1829" y="1504"/>
            <a:ext cx="543" cy="27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69666" name="ClipArt" r:id="rId4" imgW="5805360" imgH="3008160" progId="MS_ClipArt_Gallery.2">
                    <p:embed/>
                  </p:oleObj>
                </mc:Choice>
                <mc:Fallback>
                  <p:oleObj name="ClipArt" r:id="rId4" imgW="5805360" imgH="3008160" progId="MS_ClipArt_Gallery.2">
                    <p:embed/>
                    <p:pic>
                      <p:nvPicPr>
                        <p:cNvPr id="0" name="Object 122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829" y="1504"/>
                          <a:ext cx="543" cy="27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569467" name="Group 123">
              <a:extLst>
                <a:ext uri="{FF2B5EF4-FFF2-40B4-BE49-F238E27FC236}">
                  <a16:creationId xmlns:a16="http://schemas.microsoft.com/office/drawing/2014/main" id="{362C47F1-DD4A-43B3-BAD0-E9B0259D8E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6" y="1534"/>
              <a:ext cx="588" cy="244"/>
              <a:chOff x="2446" y="1534"/>
              <a:chExt cx="588" cy="244"/>
            </a:xfrm>
          </p:grpSpPr>
          <p:sp>
            <p:nvSpPr>
              <p:cNvPr id="569468" name="AutoShape 124">
                <a:extLst>
                  <a:ext uri="{FF2B5EF4-FFF2-40B4-BE49-F238E27FC236}">
                    <a16:creationId xmlns:a16="http://schemas.microsoft.com/office/drawing/2014/main" id="{C1CBC984-F90C-43E8-8CC0-D628BE1D4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6" y="1534"/>
                <a:ext cx="588" cy="244"/>
              </a:xfrm>
              <a:prstGeom prst="rightArrow">
                <a:avLst>
                  <a:gd name="adj1" fmla="val 75009"/>
                  <a:gd name="adj2" fmla="val 59855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569469" name="Group 125">
                <a:extLst>
                  <a:ext uri="{FF2B5EF4-FFF2-40B4-BE49-F238E27FC236}">
                    <a16:creationId xmlns:a16="http://schemas.microsoft.com/office/drawing/2014/main" id="{84840E92-CE3B-4580-A625-5149299DE2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59" y="1585"/>
                <a:ext cx="494" cy="142"/>
                <a:chOff x="2459" y="1585"/>
                <a:chExt cx="494" cy="142"/>
              </a:xfrm>
            </p:grpSpPr>
            <p:grpSp>
              <p:nvGrpSpPr>
                <p:cNvPr id="569470" name="Group 126">
                  <a:extLst>
                    <a:ext uri="{FF2B5EF4-FFF2-40B4-BE49-F238E27FC236}">
                      <a16:creationId xmlns:a16="http://schemas.microsoft.com/office/drawing/2014/main" id="{CDC1CF70-AA85-4099-A43E-13A562CB8F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59" y="1585"/>
                  <a:ext cx="381" cy="142"/>
                  <a:chOff x="2459" y="1585"/>
                  <a:chExt cx="381" cy="142"/>
                </a:xfrm>
              </p:grpSpPr>
              <p:grpSp>
                <p:nvGrpSpPr>
                  <p:cNvPr id="569471" name="Group 127">
                    <a:extLst>
                      <a:ext uri="{FF2B5EF4-FFF2-40B4-BE49-F238E27FC236}">
                        <a16:creationId xmlns:a16="http://schemas.microsoft.com/office/drawing/2014/main" id="{FA806C5C-FA71-44CA-923A-D6BC3E06D8E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459" y="1585"/>
                    <a:ext cx="381" cy="106"/>
                    <a:chOff x="2459" y="1585"/>
                    <a:chExt cx="381" cy="106"/>
                  </a:xfrm>
                </p:grpSpPr>
                <p:sp>
                  <p:nvSpPr>
                    <p:cNvPr id="569472" name="Freeform 128">
                      <a:extLst>
                        <a:ext uri="{FF2B5EF4-FFF2-40B4-BE49-F238E27FC236}">
                          <a16:creationId xmlns:a16="http://schemas.microsoft.com/office/drawing/2014/main" id="{1E06CFCD-894C-44B7-BD07-36C1A703B4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59" y="1585"/>
                      <a:ext cx="381" cy="106"/>
                    </a:xfrm>
                    <a:custGeom>
                      <a:avLst/>
                      <a:gdLst>
                        <a:gd name="T0" fmla="*/ 380 w 381"/>
                        <a:gd name="T1" fmla="*/ 0 h 106"/>
                        <a:gd name="T2" fmla="*/ 0 w 381"/>
                        <a:gd name="T3" fmla="*/ 0 h 106"/>
                        <a:gd name="T4" fmla="*/ 0 w 381"/>
                        <a:gd name="T5" fmla="*/ 105 h 106"/>
                        <a:gd name="T6" fmla="*/ 380 w 381"/>
                        <a:gd name="T7" fmla="*/ 105 h 106"/>
                        <a:gd name="T8" fmla="*/ 380 w 381"/>
                        <a:gd name="T9" fmla="*/ 0 h 10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81" h="106">
                          <a:moveTo>
                            <a:pt x="380" y="0"/>
                          </a:moveTo>
                          <a:lnTo>
                            <a:pt x="0" y="0"/>
                          </a:lnTo>
                          <a:lnTo>
                            <a:pt x="0" y="105"/>
                          </a:lnTo>
                          <a:lnTo>
                            <a:pt x="380" y="105"/>
                          </a:lnTo>
                          <a:lnTo>
                            <a:pt x="380" y="0"/>
                          </a:lnTo>
                        </a:path>
                      </a:pathLst>
                    </a:custGeom>
                    <a:solidFill>
                      <a:srgbClr val="FF0000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473" name="Freeform 129">
                      <a:extLst>
                        <a:ext uri="{FF2B5EF4-FFF2-40B4-BE49-F238E27FC236}">
                          <a16:creationId xmlns:a16="http://schemas.microsoft.com/office/drawing/2014/main" id="{602C5D13-1C37-41D6-B3BE-DCB58979AD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59" y="1589"/>
                      <a:ext cx="381" cy="98"/>
                    </a:xfrm>
                    <a:custGeom>
                      <a:avLst/>
                      <a:gdLst>
                        <a:gd name="T0" fmla="*/ 380 w 381"/>
                        <a:gd name="T1" fmla="*/ 0 h 98"/>
                        <a:gd name="T2" fmla="*/ 0 w 381"/>
                        <a:gd name="T3" fmla="*/ 0 h 98"/>
                        <a:gd name="T4" fmla="*/ 0 w 381"/>
                        <a:gd name="T5" fmla="*/ 97 h 98"/>
                        <a:gd name="T6" fmla="*/ 380 w 381"/>
                        <a:gd name="T7" fmla="*/ 97 h 98"/>
                        <a:gd name="T8" fmla="*/ 380 w 381"/>
                        <a:gd name="T9" fmla="*/ 0 h 9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81" h="98">
                          <a:moveTo>
                            <a:pt x="380" y="0"/>
                          </a:moveTo>
                          <a:lnTo>
                            <a:pt x="0" y="0"/>
                          </a:lnTo>
                          <a:lnTo>
                            <a:pt x="0" y="97"/>
                          </a:lnTo>
                          <a:lnTo>
                            <a:pt x="380" y="97"/>
                          </a:lnTo>
                          <a:lnTo>
                            <a:pt x="380" y="0"/>
                          </a:lnTo>
                        </a:path>
                      </a:pathLst>
                    </a:custGeom>
                    <a:solidFill>
                      <a:srgbClr val="FFFFFF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69474" name="Group 130">
                    <a:extLst>
                      <a:ext uri="{FF2B5EF4-FFF2-40B4-BE49-F238E27FC236}">
                        <a16:creationId xmlns:a16="http://schemas.microsoft.com/office/drawing/2014/main" id="{6A4916BE-7CED-47DC-8C0C-BB398FCAC0D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480" y="1690"/>
                    <a:ext cx="254" cy="37"/>
                    <a:chOff x="2480" y="1690"/>
                    <a:chExt cx="254" cy="37"/>
                  </a:xfrm>
                </p:grpSpPr>
                <p:grpSp>
                  <p:nvGrpSpPr>
                    <p:cNvPr id="569475" name="Group 131">
                      <a:extLst>
                        <a:ext uri="{FF2B5EF4-FFF2-40B4-BE49-F238E27FC236}">
                          <a16:creationId xmlns:a16="http://schemas.microsoft.com/office/drawing/2014/main" id="{559E01C0-6BF8-441E-8EC8-EB41B4EADB7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480" y="1690"/>
                      <a:ext cx="254" cy="37"/>
                      <a:chOff x="2480" y="1690"/>
                      <a:chExt cx="254" cy="37"/>
                    </a:xfrm>
                  </p:grpSpPr>
                  <p:grpSp>
                    <p:nvGrpSpPr>
                      <p:cNvPr id="569476" name="Group 132">
                        <a:extLst>
                          <a:ext uri="{FF2B5EF4-FFF2-40B4-BE49-F238E27FC236}">
                            <a16:creationId xmlns:a16="http://schemas.microsoft.com/office/drawing/2014/main" id="{029CEED7-4CAB-4FB2-89D5-3BA8295AFE0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02" y="1690"/>
                        <a:ext cx="32" cy="29"/>
                        <a:chOff x="2702" y="1690"/>
                        <a:chExt cx="32" cy="29"/>
                      </a:xfrm>
                    </p:grpSpPr>
                    <p:sp>
                      <p:nvSpPr>
                        <p:cNvPr id="569477" name="Freeform 133">
                          <a:extLst>
                            <a:ext uri="{FF2B5EF4-FFF2-40B4-BE49-F238E27FC236}">
                              <a16:creationId xmlns:a16="http://schemas.microsoft.com/office/drawing/2014/main" id="{07C8C391-C72C-4CDB-A732-85B5E8EFF178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02" y="1690"/>
                          <a:ext cx="32" cy="17"/>
                        </a:xfrm>
                        <a:custGeom>
                          <a:avLst/>
                          <a:gdLst>
                            <a:gd name="T0" fmla="*/ 31 w 32"/>
                            <a:gd name="T1" fmla="*/ 0 h 17"/>
                            <a:gd name="T2" fmla="*/ 0 w 32"/>
                            <a:gd name="T3" fmla="*/ 0 h 17"/>
                            <a:gd name="T4" fmla="*/ 5 w 32"/>
                            <a:gd name="T5" fmla="*/ 16 h 17"/>
                            <a:gd name="T6" fmla="*/ 27 w 32"/>
                            <a:gd name="T7" fmla="*/ 16 h 17"/>
                            <a:gd name="T8" fmla="*/ 31 w 32"/>
                            <a:gd name="T9" fmla="*/ 0 h 1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</a:cxnLst>
                          <a:rect l="0" t="0" r="r" b="b"/>
                          <a:pathLst>
                            <a:path w="32" h="17">
                              <a:moveTo>
                                <a:pt x="31" y="0"/>
                              </a:moveTo>
                              <a:lnTo>
                                <a:pt x="0" y="0"/>
                              </a:lnTo>
                              <a:lnTo>
                                <a:pt x="5" y="16"/>
                              </a:lnTo>
                              <a:lnTo>
                                <a:pt x="27" y="16"/>
                              </a:lnTo>
                              <a:lnTo>
                                <a:pt x="31" y="0"/>
                              </a:lnTo>
                            </a:path>
                          </a:pathLst>
                        </a:custGeom>
                        <a:solidFill>
                          <a:srgbClr val="606060"/>
                        </a:solidFill>
                        <a:ln w="12700" cap="rnd" cmpd="sng">
                          <a:solidFill>
                            <a:srgbClr val="404040"/>
                          </a:solidFill>
                          <a:prstDash val="solid"/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69478" name="Freeform 134">
                          <a:extLst>
                            <a:ext uri="{FF2B5EF4-FFF2-40B4-BE49-F238E27FC236}">
                              <a16:creationId xmlns:a16="http://schemas.microsoft.com/office/drawing/2014/main" id="{49F3AEE7-F829-46FE-B686-65BBD9A0147D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10" y="1694"/>
                          <a:ext cx="17" cy="17"/>
                        </a:xfrm>
                        <a:custGeom>
                          <a:avLst/>
                          <a:gdLst>
                            <a:gd name="T0" fmla="*/ 16 w 17"/>
                            <a:gd name="T1" fmla="*/ 0 h 17"/>
                            <a:gd name="T2" fmla="*/ 0 w 17"/>
                            <a:gd name="T3" fmla="*/ 0 h 17"/>
                            <a:gd name="T4" fmla="*/ 2 w 17"/>
                            <a:gd name="T5" fmla="*/ 16 h 17"/>
                            <a:gd name="T6" fmla="*/ 14 w 17"/>
                            <a:gd name="T7" fmla="*/ 16 h 17"/>
                            <a:gd name="T8" fmla="*/ 16 w 17"/>
                            <a:gd name="T9" fmla="*/ 0 h 1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</a:cxnLst>
                          <a:rect l="0" t="0" r="r" b="b"/>
                          <a:pathLst>
                            <a:path w="17" h="17">
                              <a:moveTo>
                                <a:pt x="16" y="0"/>
                              </a:moveTo>
                              <a:lnTo>
                                <a:pt x="0" y="0"/>
                              </a:lnTo>
                              <a:lnTo>
                                <a:pt x="2" y="16"/>
                              </a:lnTo>
                              <a:lnTo>
                                <a:pt x="14" y="16"/>
                              </a:lnTo>
                              <a:lnTo>
                                <a:pt x="16" y="0"/>
                              </a:lnTo>
                            </a:path>
                          </a:pathLst>
                        </a:custGeom>
                        <a:solidFill>
                          <a:srgbClr val="606060"/>
                        </a:solidFill>
                        <a:ln w="12700" cap="rnd" cmpd="sng">
                          <a:solidFill>
                            <a:srgbClr val="404040"/>
                          </a:solidFill>
                          <a:prstDash val="solid"/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69479" name="Freeform 135">
                          <a:extLst>
                            <a:ext uri="{FF2B5EF4-FFF2-40B4-BE49-F238E27FC236}">
                              <a16:creationId xmlns:a16="http://schemas.microsoft.com/office/drawing/2014/main" id="{0B8F7173-8A9C-4B94-A2F4-B34307627751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17" y="1695"/>
                          <a:ext cx="17" cy="24"/>
                        </a:xfrm>
                        <a:custGeom>
                          <a:avLst/>
                          <a:gdLst>
                            <a:gd name="T0" fmla="*/ 16 w 17"/>
                            <a:gd name="T1" fmla="*/ 0 h 24"/>
                            <a:gd name="T2" fmla="*/ 0 w 17"/>
                            <a:gd name="T3" fmla="*/ 0 h 24"/>
                            <a:gd name="T4" fmla="*/ 0 w 17"/>
                            <a:gd name="T5" fmla="*/ 23 h 24"/>
                            <a:gd name="T6" fmla="*/ 16 w 17"/>
                            <a:gd name="T7" fmla="*/ 23 h 24"/>
                            <a:gd name="T8" fmla="*/ 16 w 17"/>
                            <a:gd name="T9" fmla="*/ 0 h 24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</a:cxnLst>
                          <a:rect l="0" t="0" r="r" b="b"/>
                          <a:pathLst>
                            <a:path w="17" h="24">
                              <a:moveTo>
                                <a:pt x="16" y="0"/>
                              </a:moveTo>
                              <a:lnTo>
                                <a:pt x="0" y="0"/>
                              </a:lnTo>
                              <a:lnTo>
                                <a:pt x="0" y="23"/>
                              </a:lnTo>
                              <a:lnTo>
                                <a:pt x="16" y="23"/>
                              </a:lnTo>
                              <a:lnTo>
                                <a:pt x="16" y="0"/>
                              </a:lnTo>
                            </a:path>
                          </a:pathLst>
                        </a:custGeom>
                        <a:solidFill>
                          <a:srgbClr val="606060"/>
                        </a:solidFill>
                        <a:ln w="12700" cap="rnd" cmpd="sng">
                          <a:solidFill>
                            <a:srgbClr val="404040"/>
                          </a:solidFill>
                          <a:prstDash val="solid"/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569480" name="Group 136">
                        <a:extLst>
                          <a:ext uri="{FF2B5EF4-FFF2-40B4-BE49-F238E27FC236}">
                            <a16:creationId xmlns:a16="http://schemas.microsoft.com/office/drawing/2014/main" id="{14FA0C62-30E6-4D80-A49C-70077BBCEC4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532" y="1690"/>
                        <a:ext cx="49" cy="37"/>
                        <a:chOff x="2532" y="1690"/>
                        <a:chExt cx="49" cy="37"/>
                      </a:xfrm>
                    </p:grpSpPr>
                    <p:sp>
                      <p:nvSpPr>
                        <p:cNvPr id="569481" name="Freeform 137">
                          <a:extLst>
                            <a:ext uri="{FF2B5EF4-FFF2-40B4-BE49-F238E27FC236}">
                              <a16:creationId xmlns:a16="http://schemas.microsoft.com/office/drawing/2014/main" id="{6C91750B-A188-411D-8F57-EF2AD37EF7BE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532" y="1690"/>
                          <a:ext cx="49" cy="17"/>
                        </a:xfrm>
                        <a:custGeom>
                          <a:avLst/>
                          <a:gdLst>
                            <a:gd name="T0" fmla="*/ 48 w 49"/>
                            <a:gd name="T1" fmla="*/ 0 h 17"/>
                            <a:gd name="T2" fmla="*/ 0 w 49"/>
                            <a:gd name="T3" fmla="*/ 0 h 17"/>
                            <a:gd name="T4" fmla="*/ 0 w 49"/>
                            <a:gd name="T5" fmla="*/ 16 h 17"/>
                            <a:gd name="T6" fmla="*/ 44 w 49"/>
                            <a:gd name="T7" fmla="*/ 16 h 17"/>
                            <a:gd name="T8" fmla="*/ 48 w 49"/>
                            <a:gd name="T9" fmla="*/ 0 h 1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</a:cxnLst>
                          <a:rect l="0" t="0" r="r" b="b"/>
                          <a:pathLst>
                            <a:path w="49" h="17">
                              <a:moveTo>
                                <a:pt x="48" y="0"/>
                              </a:moveTo>
                              <a:lnTo>
                                <a:pt x="0" y="0"/>
                              </a:lnTo>
                              <a:lnTo>
                                <a:pt x="0" y="16"/>
                              </a:lnTo>
                              <a:lnTo>
                                <a:pt x="44" y="16"/>
                              </a:lnTo>
                              <a:lnTo>
                                <a:pt x="48" y="0"/>
                              </a:lnTo>
                            </a:path>
                          </a:pathLst>
                        </a:custGeom>
                        <a:solidFill>
                          <a:srgbClr val="606060"/>
                        </a:solidFill>
                        <a:ln w="12700" cap="rnd" cmpd="sng">
                          <a:solidFill>
                            <a:srgbClr val="404040"/>
                          </a:solidFill>
                          <a:prstDash val="solid"/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grpSp>
                      <p:nvGrpSpPr>
                        <p:cNvPr id="569482" name="Group 138">
                          <a:extLst>
                            <a:ext uri="{FF2B5EF4-FFF2-40B4-BE49-F238E27FC236}">
                              <a16:creationId xmlns:a16="http://schemas.microsoft.com/office/drawing/2014/main" id="{9692ADF6-9FD6-42AC-94C5-E5E4885D904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536" y="1690"/>
                          <a:ext cx="41" cy="19"/>
                          <a:chOff x="2536" y="1690"/>
                          <a:chExt cx="41" cy="19"/>
                        </a:xfrm>
                      </p:grpSpPr>
                      <p:sp>
                        <p:nvSpPr>
                          <p:cNvPr id="569483" name="Freeform 139">
                            <a:extLst>
                              <a:ext uri="{FF2B5EF4-FFF2-40B4-BE49-F238E27FC236}">
                                <a16:creationId xmlns:a16="http://schemas.microsoft.com/office/drawing/2014/main" id="{90D44989-5594-42CC-B368-EB3E6BCB8B81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540" y="1692"/>
                            <a:ext cx="37" cy="17"/>
                          </a:xfrm>
                          <a:custGeom>
                            <a:avLst/>
                            <a:gdLst>
                              <a:gd name="T0" fmla="*/ 36 w 37"/>
                              <a:gd name="T1" fmla="*/ 16 h 17"/>
                              <a:gd name="T2" fmla="*/ 30 w 37"/>
                              <a:gd name="T3" fmla="*/ 0 h 17"/>
                              <a:gd name="T4" fmla="*/ 0 w 37"/>
                              <a:gd name="T5" fmla="*/ 0 h 17"/>
                              <a:gd name="T6" fmla="*/ 0 w 37"/>
                              <a:gd name="T7" fmla="*/ 16 h 1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0" t="0" r="r" b="b"/>
                            <a:pathLst>
                              <a:path w="37" h="17">
                                <a:moveTo>
                                  <a:pt x="36" y="16"/>
                                </a:moveTo>
                                <a:lnTo>
                                  <a:pt x="3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16"/>
                                </a:lnTo>
                              </a:path>
                            </a:pathLst>
                          </a:custGeom>
                          <a:noFill/>
                          <a:ln w="12700" cap="rnd" cmpd="sng">
                            <a:solidFill>
                              <a:srgbClr val="40404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69484" name="Line 140">
                            <a:extLst>
                              <a:ext uri="{FF2B5EF4-FFF2-40B4-BE49-F238E27FC236}">
                                <a16:creationId xmlns:a16="http://schemas.microsoft.com/office/drawing/2014/main" id="{98DE0C7E-A6C0-4B4F-A265-F0F92B157CCE}"/>
                              </a:ext>
                            </a:extLst>
                          </p:cNvPr>
                          <p:cNvSpPr>
                            <a:spLocks noChangeShapeType="1"/>
                          </p:cNvSpPr>
                          <p:nvPr/>
                        </p:nvSpPr>
                        <p:spPr bwMode="auto">
                          <a:xfrm>
                            <a:off x="2536" y="1690"/>
                            <a:ext cx="0" cy="8"/>
                          </a:xfrm>
                          <a:prstGeom prst="line">
                            <a:avLst/>
                          </a:prstGeom>
                          <a:noFill/>
                          <a:ln w="12700">
                            <a:solidFill>
                              <a:srgbClr val="404040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  <p:sp>
                      <p:nvSpPr>
                        <p:cNvPr id="569485" name="Line 141">
                          <a:extLst>
                            <a:ext uri="{FF2B5EF4-FFF2-40B4-BE49-F238E27FC236}">
                              <a16:creationId xmlns:a16="http://schemas.microsoft.com/office/drawing/2014/main" id="{4DA5F271-246C-4967-A9B6-BF1F1D64169B}"/>
                            </a:ext>
                          </a:extLst>
                        </p:cNvPr>
                        <p:cNvSpPr>
                          <a:spLocks noChangeShapeType="1"/>
                        </p:cNvSpPr>
                        <p:nvPr/>
                      </p:nvSpPr>
                      <p:spPr bwMode="auto">
                        <a:xfrm>
                          <a:off x="2532" y="1697"/>
                          <a:ext cx="0" cy="30"/>
                        </a:xfrm>
                        <a:prstGeom prst="line">
                          <a:avLst/>
                        </a:prstGeom>
                        <a:noFill/>
                        <a:ln w="12700">
                          <a:solidFill>
                            <a:srgbClr val="202020"/>
                          </a:solidFill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569486" name="Group 142">
                        <a:extLst>
                          <a:ext uri="{FF2B5EF4-FFF2-40B4-BE49-F238E27FC236}">
                            <a16:creationId xmlns:a16="http://schemas.microsoft.com/office/drawing/2014/main" id="{BE1109AA-6240-4EEE-8733-AD65C5BA38A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480" y="1690"/>
                        <a:ext cx="49" cy="37"/>
                        <a:chOff x="2480" y="1690"/>
                        <a:chExt cx="49" cy="37"/>
                      </a:xfrm>
                    </p:grpSpPr>
                    <p:sp>
                      <p:nvSpPr>
                        <p:cNvPr id="569487" name="Freeform 143">
                          <a:extLst>
                            <a:ext uri="{FF2B5EF4-FFF2-40B4-BE49-F238E27FC236}">
                              <a16:creationId xmlns:a16="http://schemas.microsoft.com/office/drawing/2014/main" id="{F3FE6E4A-B733-4367-974F-BFB73245370A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480" y="1690"/>
                          <a:ext cx="49" cy="17"/>
                        </a:xfrm>
                        <a:custGeom>
                          <a:avLst/>
                          <a:gdLst>
                            <a:gd name="T0" fmla="*/ 48 w 49"/>
                            <a:gd name="T1" fmla="*/ 0 h 17"/>
                            <a:gd name="T2" fmla="*/ 0 w 49"/>
                            <a:gd name="T3" fmla="*/ 0 h 17"/>
                            <a:gd name="T4" fmla="*/ 0 w 49"/>
                            <a:gd name="T5" fmla="*/ 16 h 17"/>
                            <a:gd name="T6" fmla="*/ 44 w 49"/>
                            <a:gd name="T7" fmla="*/ 16 h 17"/>
                            <a:gd name="T8" fmla="*/ 48 w 49"/>
                            <a:gd name="T9" fmla="*/ 0 h 1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</a:cxnLst>
                          <a:rect l="0" t="0" r="r" b="b"/>
                          <a:pathLst>
                            <a:path w="49" h="17">
                              <a:moveTo>
                                <a:pt x="48" y="0"/>
                              </a:moveTo>
                              <a:lnTo>
                                <a:pt x="0" y="0"/>
                              </a:lnTo>
                              <a:lnTo>
                                <a:pt x="0" y="16"/>
                              </a:lnTo>
                              <a:lnTo>
                                <a:pt x="44" y="16"/>
                              </a:lnTo>
                              <a:lnTo>
                                <a:pt x="48" y="0"/>
                              </a:lnTo>
                            </a:path>
                          </a:pathLst>
                        </a:custGeom>
                        <a:solidFill>
                          <a:srgbClr val="606060"/>
                        </a:solidFill>
                        <a:ln w="12700" cap="rnd" cmpd="sng">
                          <a:solidFill>
                            <a:srgbClr val="404040"/>
                          </a:solidFill>
                          <a:prstDash val="solid"/>
                          <a:round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grpSp>
                      <p:nvGrpSpPr>
                        <p:cNvPr id="569488" name="Group 144">
                          <a:extLst>
                            <a:ext uri="{FF2B5EF4-FFF2-40B4-BE49-F238E27FC236}">
                              <a16:creationId xmlns:a16="http://schemas.microsoft.com/office/drawing/2014/main" id="{CD41AE8A-04E6-444B-85AD-320918A8199F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485" y="1690"/>
                          <a:ext cx="40" cy="19"/>
                          <a:chOff x="2485" y="1690"/>
                          <a:chExt cx="40" cy="19"/>
                        </a:xfrm>
                      </p:grpSpPr>
                      <p:sp>
                        <p:nvSpPr>
                          <p:cNvPr id="569489" name="Freeform 145">
                            <a:extLst>
                              <a:ext uri="{FF2B5EF4-FFF2-40B4-BE49-F238E27FC236}">
                                <a16:creationId xmlns:a16="http://schemas.microsoft.com/office/drawing/2014/main" id="{F809BD37-8AB5-43C9-B36E-E7477D8B5C8A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488" y="1692"/>
                            <a:ext cx="37" cy="17"/>
                          </a:xfrm>
                          <a:custGeom>
                            <a:avLst/>
                            <a:gdLst>
                              <a:gd name="T0" fmla="*/ 36 w 37"/>
                              <a:gd name="T1" fmla="*/ 16 h 17"/>
                              <a:gd name="T2" fmla="*/ 31 w 37"/>
                              <a:gd name="T3" fmla="*/ 0 h 17"/>
                              <a:gd name="T4" fmla="*/ 0 w 37"/>
                              <a:gd name="T5" fmla="*/ 0 h 17"/>
                              <a:gd name="T6" fmla="*/ 0 w 37"/>
                              <a:gd name="T7" fmla="*/ 16 h 1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0" t="0" r="r" b="b"/>
                            <a:pathLst>
                              <a:path w="37" h="17">
                                <a:moveTo>
                                  <a:pt x="36" y="16"/>
                                </a:moveTo>
                                <a:lnTo>
                                  <a:pt x="31" y="0"/>
                                </a:lnTo>
                                <a:lnTo>
                                  <a:pt x="0" y="0"/>
                                </a:lnTo>
                                <a:lnTo>
                                  <a:pt x="0" y="16"/>
                                </a:lnTo>
                              </a:path>
                            </a:pathLst>
                          </a:custGeom>
                          <a:noFill/>
                          <a:ln w="12700" cap="rnd" cmpd="sng">
                            <a:solidFill>
                              <a:srgbClr val="40404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69490" name="Line 146">
                            <a:extLst>
                              <a:ext uri="{FF2B5EF4-FFF2-40B4-BE49-F238E27FC236}">
                                <a16:creationId xmlns:a16="http://schemas.microsoft.com/office/drawing/2014/main" id="{6F98D938-644B-4A71-9428-E765E659DFD3}"/>
                              </a:ext>
                            </a:extLst>
                          </p:cNvPr>
                          <p:cNvSpPr>
                            <a:spLocks noChangeShapeType="1"/>
                          </p:cNvSpPr>
                          <p:nvPr/>
                        </p:nvSpPr>
                        <p:spPr bwMode="auto">
                          <a:xfrm>
                            <a:off x="2485" y="1690"/>
                            <a:ext cx="0" cy="8"/>
                          </a:xfrm>
                          <a:prstGeom prst="line">
                            <a:avLst/>
                          </a:prstGeom>
                          <a:noFill/>
                          <a:ln w="12700">
                            <a:solidFill>
                              <a:srgbClr val="404040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  <p:sp>
                      <p:nvSpPr>
                        <p:cNvPr id="569491" name="Line 147">
                          <a:extLst>
                            <a:ext uri="{FF2B5EF4-FFF2-40B4-BE49-F238E27FC236}">
                              <a16:creationId xmlns:a16="http://schemas.microsoft.com/office/drawing/2014/main" id="{C1419207-EAA4-4914-9714-87D8542AB451}"/>
                            </a:ext>
                          </a:extLst>
                        </p:cNvPr>
                        <p:cNvSpPr>
                          <a:spLocks noChangeShapeType="1"/>
                        </p:cNvSpPr>
                        <p:nvPr/>
                      </p:nvSpPr>
                      <p:spPr bwMode="auto">
                        <a:xfrm>
                          <a:off x="2480" y="1697"/>
                          <a:ext cx="0" cy="30"/>
                        </a:xfrm>
                        <a:prstGeom prst="line">
                          <a:avLst/>
                        </a:prstGeom>
                        <a:noFill/>
                        <a:ln w="12700">
                          <a:solidFill>
                            <a:srgbClr val="202020"/>
                          </a:solidFill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569492" name="Group 148">
                      <a:extLst>
                        <a:ext uri="{FF2B5EF4-FFF2-40B4-BE49-F238E27FC236}">
                          <a16:creationId xmlns:a16="http://schemas.microsoft.com/office/drawing/2014/main" id="{A4722535-6D39-4982-99CF-8AC886FF833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545" y="1697"/>
                      <a:ext cx="26" cy="25"/>
                      <a:chOff x="2545" y="1697"/>
                      <a:chExt cx="26" cy="25"/>
                    </a:xfrm>
                  </p:grpSpPr>
                  <p:sp>
                    <p:nvSpPr>
                      <p:cNvPr id="569493" name="Oval 149">
                        <a:extLst>
                          <a:ext uri="{FF2B5EF4-FFF2-40B4-BE49-F238E27FC236}">
                            <a16:creationId xmlns:a16="http://schemas.microsoft.com/office/drawing/2014/main" id="{493730E6-CF6C-4144-BDC0-7A88307DF16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45" y="1697"/>
                        <a:ext cx="26" cy="25"/>
                      </a:xfrm>
                      <a:prstGeom prst="ellipse">
                        <a:avLst/>
                      </a:prstGeom>
                      <a:solidFill>
                        <a:srgbClr val="202020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9494" name="Oval 150">
                        <a:extLst>
                          <a:ext uri="{FF2B5EF4-FFF2-40B4-BE49-F238E27FC236}">
                            <a16:creationId xmlns:a16="http://schemas.microsoft.com/office/drawing/2014/main" id="{C7507D67-55C3-4C27-880D-4D59DC4B87C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51" y="1703"/>
                        <a:ext cx="14" cy="13"/>
                      </a:xfrm>
                      <a:prstGeom prst="ellipse">
                        <a:avLst/>
                      </a:prstGeom>
                      <a:solidFill>
                        <a:srgbClr val="A0A0A0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9495" name="Oval 151">
                        <a:extLst>
                          <a:ext uri="{FF2B5EF4-FFF2-40B4-BE49-F238E27FC236}">
                            <a16:creationId xmlns:a16="http://schemas.microsoft.com/office/drawing/2014/main" id="{953F89D0-6567-4C35-88D1-3A35030757B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flipH="1" flipV="1">
                        <a:off x="2557" y="1709"/>
                        <a:ext cx="1" cy="1"/>
                      </a:xfrm>
                      <a:prstGeom prst="ellipse">
                        <a:avLst/>
                      </a:prstGeom>
                      <a:solidFill>
                        <a:srgbClr val="606060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569496" name="Group 152">
                      <a:extLst>
                        <a:ext uri="{FF2B5EF4-FFF2-40B4-BE49-F238E27FC236}">
                          <a16:creationId xmlns:a16="http://schemas.microsoft.com/office/drawing/2014/main" id="{1837DB34-7C18-4B7E-A033-EB7D02982C5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494" y="1697"/>
                      <a:ext cx="25" cy="25"/>
                      <a:chOff x="2494" y="1697"/>
                      <a:chExt cx="25" cy="25"/>
                    </a:xfrm>
                  </p:grpSpPr>
                  <p:sp>
                    <p:nvSpPr>
                      <p:cNvPr id="569497" name="Oval 153">
                        <a:extLst>
                          <a:ext uri="{FF2B5EF4-FFF2-40B4-BE49-F238E27FC236}">
                            <a16:creationId xmlns:a16="http://schemas.microsoft.com/office/drawing/2014/main" id="{71F87219-E8F2-4D80-908A-BF3C32509EC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494" y="1697"/>
                        <a:ext cx="25" cy="25"/>
                      </a:xfrm>
                      <a:prstGeom prst="ellipse">
                        <a:avLst/>
                      </a:prstGeom>
                      <a:solidFill>
                        <a:srgbClr val="202020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9498" name="Oval 154">
                        <a:extLst>
                          <a:ext uri="{FF2B5EF4-FFF2-40B4-BE49-F238E27FC236}">
                            <a16:creationId xmlns:a16="http://schemas.microsoft.com/office/drawing/2014/main" id="{37B68B2B-6004-4CD1-B950-53859D1647C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499" y="1703"/>
                        <a:ext cx="14" cy="13"/>
                      </a:xfrm>
                      <a:prstGeom prst="ellipse">
                        <a:avLst/>
                      </a:prstGeom>
                      <a:solidFill>
                        <a:srgbClr val="A0A0A0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9499" name="Oval 155">
                        <a:extLst>
                          <a:ext uri="{FF2B5EF4-FFF2-40B4-BE49-F238E27FC236}">
                            <a16:creationId xmlns:a16="http://schemas.microsoft.com/office/drawing/2014/main" id="{81A4F57A-8ABF-445B-B597-6B5AE7C0B4D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flipH="1" flipV="1">
                        <a:off x="2506" y="1709"/>
                        <a:ext cx="1" cy="1"/>
                      </a:xfrm>
                      <a:prstGeom prst="ellipse">
                        <a:avLst/>
                      </a:prstGeom>
                      <a:solidFill>
                        <a:srgbClr val="606060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  <p:grpSp>
              <p:nvGrpSpPr>
                <p:cNvPr id="569500" name="Group 156">
                  <a:extLst>
                    <a:ext uri="{FF2B5EF4-FFF2-40B4-BE49-F238E27FC236}">
                      <a16:creationId xmlns:a16="http://schemas.microsoft.com/office/drawing/2014/main" id="{3CA727FE-53AD-41AC-82EC-9CACD68191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762" y="1623"/>
                  <a:ext cx="191" cy="101"/>
                  <a:chOff x="2762" y="1623"/>
                  <a:chExt cx="191" cy="101"/>
                </a:xfrm>
              </p:grpSpPr>
              <p:grpSp>
                <p:nvGrpSpPr>
                  <p:cNvPr id="569501" name="Group 157">
                    <a:extLst>
                      <a:ext uri="{FF2B5EF4-FFF2-40B4-BE49-F238E27FC236}">
                        <a16:creationId xmlns:a16="http://schemas.microsoft.com/office/drawing/2014/main" id="{B4A02D91-95AC-4E17-86F0-4624706CDED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874" y="1623"/>
                    <a:ext cx="79" cy="87"/>
                    <a:chOff x="2874" y="1623"/>
                    <a:chExt cx="79" cy="87"/>
                  </a:xfrm>
                </p:grpSpPr>
                <p:sp>
                  <p:nvSpPr>
                    <p:cNvPr id="569502" name="Freeform 158">
                      <a:extLst>
                        <a:ext uri="{FF2B5EF4-FFF2-40B4-BE49-F238E27FC236}">
                          <a16:creationId xmlns:a16="http://schemas.microsoft.com/office/drawing/2014/main" id="{E8255359-EAAB-486F-A454-0995E6E9BA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74" y="1663"/>
                      <a:ext cx="17" cy="17"/>
                    </a:xfrm>
                    <a:custGeom>
                      <a:avLst/>
                      <a:gdLst>
                        <a:gd name="T0" fmla="*/ 16 w 17"/>
                        <a:gd name="T1" fmla="*/ 0 h 17"/>
                        <a:gd name="T2" fmla="*/ 0 w 17"/>
                        <a:gd name="T3" fmla="*/ 0 h 17"/>
                        <a:gd name="T4" fmla="*/ 0 w 17"/>
                        <a:gd name="T5" fmla="*/ 16 h 17"/>
                        <a:gd name="T6" fmla="*/ 16 w 17"/>
                        <a:gd name="T7" fmla="*/ 16 h 17"/>
                        <a:gd name="T8" fmla="*/ 16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16" y="0"/>
                          </a:moveTo>
                          <a:lnTo>
                            <a:pt x="0" y="0"/>
                          </a:lnTo>
                          <a:lnTo>
                            <a:pt x="0" y="16"/>
                          </a:lnTo>
                          <a:lnTo>
                            <a:pt x="16" y="16"/>
                          </a:lnTo>
                          <a:lnTo>
                            <a:pt x="16" y="0"/>
                          </a:lnTo>
                        </a:path>
                      </a:pathLst>
                    </a:custGeom>
                    <a:solidFill>
                      <a:srgbClr val="606060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503" name="Freeform 159">
                      <a:extLst>
                        <a:ext uri="{FF2B5EF4-FFF2-40B4-BE49-F238E27FC236}">
                          <a16:creationId xmlns:a16="http://schemas.microsoft.com/office/drawing/2014/main" id="{129CB09C-1564-46B4-9BEF-F8F3669A28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78" y="1623"/>
                      <a:ext cx="73" cy="68"/>
                    </a:xfrm>
                    <a:custGeom>
                      <a:avLst/>
                      <a:gdLst>
                        <a:gd name="T0" fmla="*/ 57 w 73"/>
                        <a:gd name="T1" fmla="*/ 2 h 68"/>
                        <a:gd name="T2" fmla="*/ 53 w 73"/>
                        <a:gd name="T3" fmla="*/ 0 h 68"/>
                        <a:gd name="T4" fmla="*/ 5 w 73"/>
                        <a:gd name="T5" fmla="*/ 0 h 68"/>
                        <a:gd name="T6" fmla="*/ 1 w 73"/>
                        <a:gd name="T7" fmla="*/ 2 h 68"/>
                        <a:gd name="T8" fmla="*/ 1 w 73"/>
                        <a:gd name="T9" fmla="*/ 25 h 68"/>
                        <a:gd name="T10" fmla="*/ 0 w 73"/>
                        <a:gd name="T11" fmla="*/ 30 h 68"/>
                        <a:gd name="T12" fmla="*/ 0 w 73"/>
                        <a:gd name="T13" fmla="*/ 67 h 68"/>
                        <a:gd name="T14" fmla="*/ 72 w 73"/>
                        <a:gd name="T15" fmla="*/ 67 h 68"/>
                        <a:gd name="T16" fmla="*/ 72 w 73"/>
                        <a:gd name="T17" fmla="*/ 35 h 68"/>
                        <a:gd name="T18" fmla="*/ 66 w 73"/>
                        <a:gd name="T19" fmla="*/ 30 h 68"/>
                        <a:gd name="T20" fmla="*/ 59 w 73"/>
                        <a:gd name="T21" fmla="*/ 8 h 68"/>
                        <a:gd name="T22" fmla="*/ 57 w 73"/>
                        <a:gd name="T23" fmla="*/ 8 h 68"/>
                        <a:gd name="T24" fmla="*/ 65 w 73"/>
                        <a:gd name="T25" fmla="*/ 30 h 68"/>
                        <a:gd name="T26" fmla="*/ 51 w 73"/>
                        <a:gd name="T27" fmla="*/ 30 h 68"/>
                        <a:gd name="T28" fmla="*/ 57 w 73"/>
                        <a:gd name="T29" fmla="*/ 8 h 68"/>
                        <a:gd name="T30" fmla="*/ 55 w 73"/>
                        <a:gd name="T31" fmla="*/ 8 h 68"/>
                        <a:gd name="T32" fmla="*/ 49 w 73"/>
                        <a:gd name="T33" fmla="*/ 30 h 68"/>
                        <a:gd name="T34" fmla="*/ 24 w 73"/>
                        <a:gd name="T35" fmla="*/ 30 h 68"/>
                        <a:gd name="T36" fmla="*/ 32 w 73"/>
                        <a:gd name="T37" fmla="*/ 8 h 68"/>
                        <a:gd name="T38" fmla="*/ 28 w 73"/>
                        <a:gd name="T39" fmla="*/ 8 h 68"/>
                        <a:gd name="T40" fmla="*/ 21 w 73"/>
                        <a:gd name="T41" fmla="*/ 30 h 68"/>
                        <a:gd name="T42" fmla="*/ 1 w 73"/>
                        <a:gd name="T43" fmla="*/ 30 h 68"/>
                        <a:gd name="T44" fmla="*/ 9 w 73"/>
                        <a:gd name="T45" fmla="*/ 8 h 68"/>
                        <a:gd name="T46" fmla="*/ 28 w 73"/>
                        <a:gd name="T47" fmla="*/ 8 h 68"/>
                        <a:gd name="T48" fmla="*/ 32 w 73"/>
                        <a:gd name="T49" fmla="*/ 8 h 68"/>
                        <a:gd name="T50" fmla="*/ 55 w 73"/>
                        <a:gd name="T51" fmla="*/ 8 h 68"/>
                        <a:gd name="T52" fmla="*/ 57 w 73"/>
                        <a:gd name="T53" fmla="*/ 8 h 68"/>
                        <a:gd name="T54" fmla="*/ 59 w 73"/>
                        <a:gd name="T55" fmla="*/ 8 h 68"/>
                        <a:gd name="T56" fmla="*/ 57 w 73"/>
                        <a:gd name="T57" fmla="*/ 4 h 68"/>
                        <a:gd name="T58" fmla="*/ 57 w 73"/>
                        <a:gd name="T59" fmla="*/ 2 h 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</a:cxnLst>
                      <a:rect l="0" t="0" r="r" b="b"/>
                      <a:pathLst>
                        <a:path w="73" h="68">
                          <a:moveTo>
                            <a:pt x="57" y="2"/>
                          </a:moveTo>
                          <a:lnTo>
                            <a:pt x="53" y="0"/>
                          </a:lnTo>
                          <a:lnTo>
                            <a:pt x="5" y="0"/>
                          </a:lnTo>
                          <a:lnTo>
                            <a:pt x="1" y="2"/>
                          </a:lnTo>
                          <a:lnTo>
                            <a:pt x="1" y="25"/>
                          </a:lnTo>
                          <a:lnTo>
                            <a:pt x="0" y="30"/>
                          </a:lnTo>
                          <a:lnTo>
                            <a:pt x="0" y="67"/>
                          </a:lnTo>
                          <a:lnTo>
                            <a:pt x="72" y="67"/>
                          </a:lnTo>
                          <a:lnTo>
                            <a:pt x="72" y="35"/>
                          </a:lnTo>
                          <a:lnTo>
                            <a:pt x="66" y="30"/>
                          </a:lnTo>
                          <a:lnTo>
                            <a:pt x="59" y="8"/>
                          </a:lnTo>
                          <a:lnTo>
                            <a:pt x="57" y="8"/>
                          </a:lnTo>
                          <a:lnTo>
                            <a:pt x="65" y="30"/>
                          </a:lnTo>
                          <a:lnTo>
                            <a:pt x="51" y="30"/>
                          </a:lnTo>
                          <a:lnTo>
                            <a:pt x="57" y="8"/>
                          </a:lnTo>
                          <a:lnTo>
                            <a:pt x="55" y="8"/>
                          </a:lnTo>
                          <a:lnTo>
                            <a:pt x="49" y="30"/>
                          </a:lnTo>
                          <a:lnTo>
                            <a:pt x="24" y="30"/>
                          </a:lnTo>
                          <a:lnTo>
                            <a:pt x="32" y="8"/>
                          </a:lnTo>
                          <a:lnTo>
                            <a:pt x="28" y="8"/>
                          </a:lnTo>
                          <a:lnTo>
                            <a:pt x="21" y="30"/>
                          </a:lnTo>
                          <a:lnTo>
                            <a:pt x="1" y="30"/>
                          </a:lnTo>
                          <a:lnTo>
                            <a:pt x="9" y="8"/>
                          </a:lnTo>
                          <a:lnTo>
                            <a:pt x="28" y="8"/>
                          </a:lnTo>
                          <a:lnTo>
                            <a:pt x="32" y="8"/>
                          </a:lnTo>
                          <a:lnTo>
                            <a:pt x="55" y="8"/>
                          </a:lnTo>
                          <a:lnTo>
                            <a:pt x="57" y="8"/>
                          </a:lnTo>
                          <a:lnTo>
                            <a:pt x="59" y="8"/>
                          </a:lnTo>
                          <a:lnTo>
                            <a:pt x="57" y="4"/>
                          </a:lnTo>
                          <a:lnTo>
                            <a:pt x="57" y="2"/>
                          </a:lnTo>
                        </a:path>
                      </a:pathLst>
                    </a:custGeom>
                    <a:solidFill>
                      <a:srgbClr val="FF0000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504" name="Line 160">
                      <a:extLst>
                        <a:ext uri="{FF2B5EF4-FFF2-40B4-BE49-F238E27FC236}">
                          <a16:creationId xmlns:a16="http://schemas.microsoft.com/office/drawing/2014/main" id="{A7903022-3E0C-4C8C-B088-1178451A63A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30" y="1653"/>
                      <a:ext cx="0" cy="3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505" name="Freeform 161">
                      <a:extLst>
                        <a:ext uri="{FF2B5EF4-FFF2-40B4-BE49-F238E27FC236}">
                          <a16:creationId xmlns:a16="http://schemas.microsoft.com/office/drawing/2014/main" id="{AA9E101B-26E5-446D-BD1C-12DEF22E23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1" y="1627"/>
                      <a:ext cx="17" cy="54"/>
                    </a:xfrm>
                    <a:custGeom>
                      <a:avLst/>
                      <a:gdLst>
                        <a:gd name="T0" fmla="*/ 16 w 17"/>
                        <a:gd name="T1" fmla="*/ 0 h 54"/>
                        <a:gd name="T2" fmla="*/ 0 w 17"/>
                        <a:gd name="T3" fmla="*/ 26 h 54"/>
                        <a:gd name="T4" fmla="*/ 0 w 17"/>
                        <a:gd name="T5" fmla="*/ 53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7" h="54">
                          <a:moveTo>
                            <a:pt x="16" y="0"/>
                          </a:moveTo>
                          <a:lnTo>
                            <a:pt x="0" y="26"/>
                          </a:lnTo>
                          <a:lnTo>
                            <a:pt x="0" y="53"/>
                          </a:lnTo>
                        </a:path>
                      </a:pathLst>
                    </a:custGeom>
                    <a:noFill/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569506" name="Group 162">
                      <a:extLst>
                        <a:ext uri="{FF2B5EF4-FFF2-40B4-BE49-F238E27FC236}">
                          <a16:creationId xmlns:a16="http://schemas.microsoft.com/office/drawing/2014/main" id="{AA25692A-00CF-40CD-8211-F41BC354131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878" y="1690"/>
                      <a:ext cx="75" cy="20"/>
                      <a:chOff x="2878" y="1690"/>
                      <a:chExt cx="75" cy="20"/>
                    </a:xfrm>
                  </p:grpSpPr>
                  <p:sp>
                    <p:nvSpPr>
                      <p:cNvPr id="569507" name="Freeform 163">
                        <a:extLst>
                          <a:ext uri="{FF2B5EF4-FFF2-40B4-BE49-F238E27FC236}">
                            <a16:creationId xmlns:a16="http://schemas.microsoft.com/office/drawing/2014/main" id="{E8386FF7-DF26-4F2B-808B-8C30254ED36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78" y="1690"/>
                        <a:ext cx="75" cy="20"/>
                      </a:xfrm>
                      <a:custGeom>
                        <a:avLst/>
                        <a:gdLst>
                          <a:gd name="T0" fmla="*/ 74 w 75"/>
                          <a:gd name="T1" fmla="*/ 0 h 20"/>
                          <a:gd name="T2" fmla="*/ 0 w 75"/>
                          <a:gd name="T3" fmla="*/ 0 h 20"/>
                          <a:gd name="T4" fmla="*/ 0 w 75"/>
                          <a:gd name="T5" fmla="*/ 19 h 20"/>
                          <a:gd name="T6" fmla="*/ 74 w 75"/>
                          <a:gd name="T7" fmla="*/ 19 h 20"/>
                          <a:gd name="T8" fmla="*/ 74 w 75"/>
                          <a:gd name="T9" fmla="*/ 0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75" h="20">
                            <a:moveTo>
                              <a:pt x="74" y="0"/>
                            </a:moveTo>
                            <a:lnTo>
                              <a:pt x="0" y="0"/>
                            </a:lnTo>
                            <a:lnTo>
                              <a:pt x="0" y="19"/>
                            </a:lnTo>
                            <a:lnTo>
                              <a:pt x="74" y="19"/>
                            </a:lnTo>
                            <a:lnTo>
                              <a:pt x="74" y="0"/>
                            </a:lnTo>
                          </a:path>
                        </a:pathLst>
                      </a:custGeom>
                      <a:solidFill>
                        <a:srgbClr val="FFFFFF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569508" name="Group 164">
                        <a:extLst>
                          <a:ext uri="{FF2B5EF4-FFF2-40B4-BE49-F238E27FC236}">
                            <a16:creationId xmlns:a16="http://schemas.microsoft.com/office/drawing/2014/main" id="{86BF77F5-6EB5-402A-AC28-D4D7D200E5F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926" y="1692"/>
                        <a:ext cx="23" cy="2"/>
                        <a:chOff x="2926" y="1692"/>
                        <a:chExt cx="23" cy="2"/>
                      </a:xfrm>
                    </p:grpSpPr>
                    <p:sp>
                      <p:nvSpPr>
                        <p:cNvPr id="569509" name="Line 165">
                          <a:extLst>
                            <a:ext uri="{FF2B5EF4-FFF2-40B4-BE49-F238E27FC236}">
                              <a16:creationId xmlns:a16="http://schemas.microsoft.com/office/drawing/2014/main" id="{5BEFE80B-9B1E-47CD-88E7-A34C418631D6}"/>
                            </a:ext>
                          </a:extLst>
                        </p:cNvPr>
                        <p:cNvSpPr>
                          <a:spLocks noChangeShapeType="1"/>
                        </p:cNvSpPr>
                        <p:nvPr/>
                      </p:nvSpPr>
                      <p:spPr bwMode="auto">
                        <a:xfrm flipH="1">
                          <a:off x="2926" y="1692"/>
                          <a:ext cx="23" cy="0"/>
                        </a:xfrm>
                        <a:prstGeom prst="line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69510" name="Line 166">
                          <a:extLst>
                            <a:ext uri="{FF2B5EF4-FFF2-40B4-BE49-F238E27FC236}">
                              <a16:creationId xmlns:a16="http://schemas.microsoft.com/office/drawing/2014/main" id="{902A0F88-09C0-40FE-AAAB-4F1390655905}"/>
                            </a:ext>
                          </a:extLst>
                        </p:cNvPr>
                        <p:cNvSpPr>
                          <a:spLocks noChangeShapeType="1"/>
                        </p:cNvSpPr>
                        <p:nvPr/>
                      </p:nvSpPr>
                      <p:spPr bwMode="auto">
                        <a:xfrm flipH="1">
                          <a:off x="2926" y="1694"/>
                          <a:ext cx="21" cy="0"/>
                        </a:xfrm>
                        <a:prstGeom prst="line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569511" name="Group 167">
                      <a:extLst>
                        <a:ext uri="{FF2B5EF4-FFF2-40B4-BE49-F238E27FC236}">
                          <a16:creationId xmlns:a16="http://schemas.microsoft.com/office/drawing/2014/main" id="{D119E532-84D3-4100-ABCB-0C34AEEF0FE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879" y="1680"/>
                      <a:ext cx="71" cy="2"/>
                      <a:chOff x="2879" y="1680"/>
                      <a:chExt cx="71" cy="2"/>
                    </a:xfrm>
                  </p:grpSpPr>
                  <p:sp>
                    <p:nvSpPr>
                      <p:cNvPr id="569512" name="Line 168">
                        <a:extLst>
                          <a:ext uri="{FF2B5EF4-FFF2-40B4-BE49-F238E27FC236}">
                            <a16:creationId xmlns:a16="http://schemas.microsoft.com/office/drawing/2014/main" id="{223400C3-BCDA-496B-AADD-E0FA698527E7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2929" y="1682"/>
                        <a:ext cx="21" cy="0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20202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9513" name="Line 169">
                        <a:extLst>
                          <a:ext uri="{FF2B5EF4-FFF2-40B4-BE49-F238E27FC236}">
                            <a16:creationId xmlns:a16="http://schemas.microsoft.com/office/drawing/2014/main" id="{B3E7D976-E0A1-441E-9E44-2C164CC18ACE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2879" y="1680"/>
                        <a:ext cx="71" cy="0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20202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569514" name="Line 170">
                      <a:extLst>
                        <a:ext uri="{FF2B5EF4-FFF2-40B4-BE49-F238E27FC236}">
                          <a16:creationId xmlns:a16="http://schemas.microsoft.com/office/drawing/2014/main" id="{341EC0F7-F158-4427-ACD0-821BC0C89C7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80" y="1653"/>
                      <a:ext cx="0" cy="37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569515" name="Group 171">
                      <a:extLst>
                        <a:ext uri="{FF2B5EF4-FFF2-40B4-BE49-F238E27FC236}">
                          <a16:creationId xmlns:a16="http://schemas.microsoft.com/office/drawing/2014/main" id="{9BDF8390-D145-410D-8B4E-3F1DE62FB11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919" y="1641"/>
                      <a:ext cx="12" cy="25"/>
                      <a:chOff x="2919" y="1641"/>
                      <a:chExt cx="12" cy="25"/>
                    </a:xfrm>
                  </p:grpSpPr>
                  <p:sp>
                    <p:nvSpPr>
                      <p:cNvPr id="569516" name="AutoShape 172">
                        <a:extLst>
                          <a:ext uri="{FF2B5EF4-FFF2-40B4-BE49-F238E27FC236}">
                            <a16:creationId xmlns:a16="http://schemas.microsoft.com/office/drawing/2014/main" id="{6B91DBD8-B586-4309-A7AA-2C6E2DA10EB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2924" y="1641"/>
                        <a:ext cx="6" cy="7"/>
                      </a:xfrm>
                      <a:prstGeom prst="roundRect">
                        <a:avLst>
                          <a:gd name="adj" fmla="val 39995"/>
                        </a:avLst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9517" name="AutoShape 173">
                        <a:extLst>
                          <a:ext uri="{FF2B5EF4-FFF2-40B4-BE49-F238E27FC236}">
                            <a16:creationId xmlns:a16="http://schemas.microsoft.com/office/drawing/2014/main" id="{19905E47-24FA-4355-A32B-522D0382D01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flipH="1" flipV="1">
                        <a:off x="2926" y="1657"/>
                        <a:ext cx="5" cy="6"/>
                      </a:xfrm>
                      <a:prstGeom prst="roundRect">
                        <a:avLst>
                          <a:gd name="adj" fmla="val 39995"/>
                        </a:avLst>
                      </a:prstGeom>
                      <a:solidFill>
                        <a:srgbClr val="606060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9518" name="AutoShape 174">
                        <a:extLst>
                          <a:ext uri="{FF2B5EF4-FFF2-40B4-BE49-F238E27FC236}">
                            <a16:creationId xmlns:a16="http://schemas.microsoft.com/office/drawing/2014/main" id="{E57C21FA-01CE-428A-AF41-DD94A1E2B45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flipH="1" flipV="1">
                        <a:off x="2921" y="1656"/>
                        <a:ext cx="4" cy="4"/>
                      </a:xfrm>
                      <a:prstGeom prst="roundRect">
                        <a:avLst>
                          <a:gd name="adj" fmla="val 49995"/>
                        </a:avLst>
                      </a:prstGeom>
                      <a:solidFill>
                        <a:srgbClr val="606060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569519" name="Group 175">
                        <a:extLst>
                          <a:ext uri="{FF2B5EF4-FFF2-40B4-BE49-F238E27FC236}">
                            <a16:creationId xmlns:a16="http://schemas.microsoft.com/office/drawing/2014/main" id="{2EC76030-7BDE-4EB0-97A5-A54DB9C55E3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919" y="1649"/>
                        <a:ext cx="8" cy="17"/>
                        <a:chOff x="2919" y="1649"/>
                        <a:chExt cx="8" cy="17"/>
                      </a:xfrm>
                    </p:grpSpPr>
                    <p:sp>
                      <p:nvSpPr>
                        <p:cNvPr id="569520" name="Freeform 176">
                          <a:extLst>
                            <a:ext uri="{FF2B5EF4-FFF2-40B4-BE49-F238E27FC236}">
                              <a16:creationId xmlns:a16="http://schemas.microsoft.com/office/drawing/2014/main" id="{6539834C-4815-40D0-9980-2D086E98BDFF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926" y="1649"/>
                          <a:ext cx="1" cy="17"/>
                        </a:xfrm>
                        <a:custGeom>
                          <a:avLst/>
                          <a:gdLst>
                            <a:gd name="T0" fmla="*/ 0 w 1"/>
                            <a:gd name="T1" fmla="*/ 0 h 17"/>
                            <a:gd name="T2" fmla="*/ 0 w 1"/>
                            <a:gd name="T3" fmla="*/ 16 h 17"/>
                            <a:gd name="T4" fmla="*/ 0 w 1"/>
                            <a:gd name="T5" fmla="*/ 13 h 1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1" h="17">
                              <a:moveTo>
                                <a:pt x="0" y="0"/>
                              </a:moveTo>
                              <a:lnTo>
                                <a:pt x="0" y="16"/>
                              </a:lnTo>
                              <a:lnTo>
                                <a:pt x="0" y="13"/>
                              </a:lnTo>
                            </a:path>
                          </a:pathLst>
                        </a:custGeom>
                        <a:noFill/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69521" name="Line 177">
                          <a:extLst>
                            <a:ext uri="{FF2B5EF4-FFF2-40B4-BE49-F238E27FC236}">
                              <a16:creationId xmlns:a16="http://schemas.microsoft.com/office/drawing/2014/main" id="{2608EE9B-4C66-4F28-BBA0-CD59F37AEB9E}"/>
                            </a:ext>
                          </a:extLst>
                        </p:cNvPr>
                        <p:cNvSpPr>
                          <a:spLocks noChangeShapeType="1"/>
                        </p:cNvSpPr>
                        <p:nvPr/>
                      </p:nvSpPr>
                      <p:spPr bwMode="auto">
                        <a:xfrm flipH="1">
                          <a:off x="2919" y="1657"/>
                          <a:ext cx="6" cy="4"/>
                        </a:xfrm>
                        <a:prstGeom prst="line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sp>
                  <p:nvSpPr>
                    <p:cNvPr id="569522" name="Freeform 178">
                      <a:extLst>
                        <a:ext uri="{FF2B5EF4-FFF2-40B4-BE49-F238E27FC236}">
                          <a16:creationId xmlns:a16="http://schemas.microsoft.com/office/drawing/2014/main" id="{B67CE707-31D1-4AC8-8738-220AA5B52B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03" y="1656"/>
                      <a:ext cx="17" cy="17"/>
                    </a:xfrm>
                    <a:custGeom>
                      <a:avLst/>
                      <a:gdLst>
                        <a:gd name="T0" fmla="*/ 16 w 17"/>
                        <a:gd name="T1" fmla="*/ 0 h 17"/>
                        <a:gd name="T2" fmla="*/ 0 w 17"/>
                        <a:gd name="T3" fmla="*/ 0 h 17"/>
                        <a:gd name="T4" fmla="*/ 0 w 17"/>
                        <a:gd name="T5" fmla="*/ 0 h 17"/>
                        <a:gd name="T6" fmla="*/ 0 w 17"/>
                        <a:gd name="T7" fmla="*/ 16 h 17"/>
                        <a:gd name="T8" fmla="*/ 4 w 17"/>
                        <a:gd name="T9" fmla="*/ 16 h 17"/>
                        <a:gd name="T10" fmla="*/ 4 w 17"/>
                        <a:gd name="T11" fmla="*/ 0 h 17"/>
                        <a:gd name="T12" fmla="*/ 16 w 17"/>
                        <a:gd name="T13" fmla="*/ 0 h 17"/>
                        <a:gd name="T14" fmla="*/ 16 w 17"/>
                        <a:gd name="T15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16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16"/>
                          </a:lnTo>
                          <a:lnTo>
                            <a:pt x="4" y="16"/>
                          </a:lnTo>
                          <a:lnTo>
                            <a:pt x="4" y="0"/>
                          </a:lnTo>
                          <a:lnTo>
                            <a:pt x="16" y="0"/>
                          </a:lnTo>
                          <a:lnTo>
                            <a:pt x="16" y="0"/>
                          </a:lnTo>
                        </a:path>
                      </a:pathLst>
                    </a:custGeom>
                    <a:solidFill>
                      <a:srgbClr val="FFFFFF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523" name="Freeform 179">
                      <a:extLst>
                        <a:ext uri="{FF2B5EF4-FFF2-40B4-BE49-F238E27FC236}">
                          <a16:creationId xmlns:a16="http://schemas.microsoft.com/office/drawing/2014/main" id="{B5E821F8-3BE3-432B-AC20-B4DE05FFCE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80" y="1625"/>
                      <a:ext cx="56" cy="17"/>
                    </a:xfrm>
                    <a:custGeom>
                      <a:avLst/>
                      <a:gdLst>
                        <a:gd name="T0" fmla="*/ 55 w 56"/>
                        <a:gd name="T1" fmla="*/ 0 h 17"/>
                        <a:gd name="T2" fmla="*/ 0 w 56"/>
                        <a:gd name="T3" fmla="*/ 0 h 17"/>
                        <a:gd name="T4" fmla="*/ 0 w 56"/>
                        <a:gd name="T5" fmla="*/ 16 h 17"/>
                        <a:gd name="T6" fmla="*/ 55 w 56"/>
                        <a:gd name="T7" fmla="*/ 16 h 17"/>
                        <a:gd name="T8" fmla="*/ 55 w 56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56" h="17">
                          <a:moveTo>
                            <a:pt x="55" y="0"/>
                          </a:moveTo>
                          <a:lnTo>
                            <a:pt x="0" y="0"/>
                          </a:lnTo>
                          <a:lnTo>
                            <a:pt x="0" y="16"/>
                          </a:lnTo>
                          <a:lnTo>
                            <a:pt x="55" y="16"/>
                          </a:lnTo>
                          <a:lnTo>
                            <a:pt x="55" y="0"/>
                          </a:lnTo>
                        </a:path>
                      </a:pathLst>
                    </a:custGeom>
                    <a:solidFill>
                      <a:srgbClr val="FFFFFF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69524" name="Group 180">
                    <a:extLst>
                      <a:ext uri="{FF2B5EF4-FFF2-40B4-BE49-F238E27FC236}">
                        <a16:creationId xmlns:a16="http://schemas.microsoft.com/office/drawing/2014/main" id="{D8B232E9-76B7-46E5-8070-1F6C317CCE5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874" y="1682"/>
                    <a:ext cx="62" cy="28"/>
                    <a:chOff x="2874" y="1682"/>
                    <a:chExt cx="62" cy="28"/>
                  </a:xfrm>
                </p:grpSpPr>
                <p:sp>
                  <p:nvSpPr>
                    <p:cNvPr id="569525" name="Freeform 181">
                      <a:extLst>
                        <a:ext uri="{FF2B5EF4-FFF2-40B4-BE49-F238E27FC236}">
                          <a16:creationId xmlns:a16="http://schemas.microsoft.com/office/drawing/2014/main" id="{766337AD-FAA4-4C0A-9962-80FF9AAE06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74" y="1682"/>
                      <a:ext cx="62" cy="28"/>
                    </a:xfrm>
                    <a:custGeom>
                      <a:avLst/>
                      <a:gdLst>
                        <a:gd name="T0" fmla="*/ 61 w 62"/>
                        <a:gd name="T1" fmla="*/ 27 h 28"/>
                        <a:gd name="T2" fmla="*/ 61 w 62"/>
                        <a:gd name="T3" fmla="*/ 24 h 28"/>
                        <a:gd name="T4" fmla="*/ 60 w 62"/>
                        <a:gd name="T5" fmla="*/ 21 h 28"/>
                        <a:gd name="T6" fmla="*/ 60 w 62"/>
                        <a:gd name="T7" fmla="*/ 17 h 28"/>
                        <a:gd name="T8" fmla="*/ 58 w 62"/>
                        <a:gd name="T9" fmla="*/ 14 h 28"/>
                        <a:gd name="T10" fmla="*/ 56 w 62"/>
                        <a:gd name="T11" fmla="*/ 12 h 28"/>
                        <a:gd name="T12" fmla="*/ 54 w 62"/>
                        <a:gd name="T13" fmla="*/ 9 h 28"/>
                        <a:gd name="T14" fmla="*/ 51 w 62"/>
                        <a:gd name="T15" fmla="*/ 7 h 28"/>
                        <a:gd name="T16" fmla="*/ 48 w 62"/>
                        <a:gd name="T17" fmla="*/ 5 h 28"/>
                        <a:gd name="T18" fmla="*/ 44 w 62"/>
                        <a:gd name="T19" fmla="*/ 3 h 28"/>
                        <a:gd name="T20" fmla="*/ 41 w 62"/>
                        <a:gd name="T21" fmla="*/ 2 h 28"/>
                        <a:gd name="T22" fmla="*/ 37 w 62"/>
                        <a:gd name="T23" fmla="*/ 1 h 28"/>
                        <a:gd name="T24" fmla="*/ 33 w 62"/>
                        <a:gd name="T25" fmla="*/ 0 h 28"/>
                        <a:gd name="T26" fmla="*/ 29 w 62"/>
                        <a:gd name="T27" fmla="*/ 0 h 28"/>
                        <a:gd name="T28" fmla="*/ 25 w 62"/>
                        <a:gd name="T29" fmla="*/ 0 h 28"/>
                        <a:gd name="T30" fmla="*/ 21 w 62"/>
                        <a:gd name="T31" fmla="*/ 2 h 28"/>
                        <a:gd name="T32" fmla="*/ 17 w 62"/>
                        <a:gd name="T33" fmla="*/ 2 h 28"/>
                        <a:gd name="T34" fmla="*/ 14 w 62"/>
                        <a:gd name="T35" fmla="*/ 5 h 28"/>
                        <a:gd name="T36" fmla="*/ 12 w 62"/>
                        <a:gd name="T37" fmla="*/ 6 h 28"/>
                        <a:gd name="T38" fmla="*/ 9 w 62"/>
                        <a:gd name="T39" fmla="*/ 8 h 28"/>
                        <a:gd name="T40" fmla="*/ 7 w 62"/>
                        <a:gd name="T41" fmla="*/ 10 h 28"/>
                        <a:gd name="T42" fmla="*/ 4 w 62"/>
                        <a:gd name="T43" fmla="*/ 13 h 28"/>
                        <a:gd name="T44" fmla="*/ 3 w 62"/>
                        <a:gd name="T45" fmla="*/ 15 h 28"/>
                        <a:gd name="T46" fmla="*/ 2 w 62"/>
                        <a:gd name="T47" fmla="*/ 17 h 28"/>
                        <a:gd name="T48" fmla="*/ 1 w 62"/>
                        <a:gd name="T49" fmla="*/ 20 h 28"/>
                        <a:gd name="T50" fmla="*/ 0 w 62"/>
                        <a:gd name="T51" fmla="*/ 22 h 28"/>
                        <a:gd name="T52" fmla="*/ 0 w 62"/>
                        <a:gd name="T53" fmla="*/ 24 h 28"/>
                        <a:gd name="T54" fmla="*/ 0 w 62"/>
                        <a:gd name="T55" fmla="*/ 26 h 28"/>
                        <a:gd name="T56" fmla="*/ 0 w 62"/>
                        <a:gd name="T57" fmla="*/ 27 h 28"/>
                        <a:gd name="T58" fmla="*/ 61 w 62"/>
                        <a:gd name="T59" fmla="*/ 27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</a:cxnLst>
                      <a:rect l="0" t="0" r="r" b="b"/>
                      <a:pathLst>
                        <a:path w="62" h="28">
                          <a:moveTo>
                            <a:pt x="61" y="27"/>
                          </a:moveTo>
                          <a:lnTo>
                            <a:pt x="61" y="24"/>
                          </a:lnTo>
                          <a:lnTo>
                            <a:pt x="60" y="21"/>
                          </a:lnTo>
                          <a:lnTo>
                            <a:pt x="60" y="17"/>
                          </a:lnTo>
                          <a:lnTo>
                            <a:pt x="58" y="14"/>
                          </a:lnTo>
                          <a:lnTo>
                            <a:pt x="56" y="12"/>
                          </a:lnTo>
                          <a:lnTo>
                            <a:pt x="54" y="9"/>
                          </a:lnTo>
                          <a:lnTo>
                            <a:pt x="51" y="7"/>
                          </a:lnTo>
                          <a:lnTo>
                            <a:pt x="48" y="5"/>
                          </a:lnTo>
                          <a:lnTo>
                            <a:pt x="44" y="3"/>
                          </a:lnTo>
                          <a:lnTo>
                            <a:pt x="41" y="2"/>
                          </a:lnTo>
                          <a:lnTo>
                            <a:pt x="37" y="1"/>
                          </a:lnTo>
                          <a:lnTo>
                            <a:pt x="33" y="0"/>
                          </a:lnTo>
                          <a:lnTo>
                            <a:pt x="29" y="0"/>
                          </a:lnTo>
                          <a:lnTo>
                            <a:pt x="25" y="0"/>
                          </a:lnTo>
                          <a:lnTo>
                            <a:pt x="21" y="2"/>
                          </a:lnTo>
                          <a:lnTo>
                            <a:pt x="17" y="2"/>
                          </a:lnTo>
                          <a:lnTo>
                            <a:pt x="14" y="5"/>
                          </a:lnTo>
                          <a:lnTo>
                            <a:pt x="12" y="6"/>
                          </a:lnTo>
                          <a:lnTo>
                            <a:pt x="9" y="8"/>
                          </a:lnTo>
                          <a:lnTo>
                            <a:pt x="7" y="10"/>
                          </a:lnTo>
                          <a:lnTo>
                            <a:pt x="4" y="13"/>
                          </a:lnTo>
                          <a:lnTo>
                            <a:pt x="3" y="15"/>
                          </a:lnTo>
                          <a:lnTo>
                            <a:pt x="2" y="17"/>
                          </a:lnTo>
                          <a:lnTo>
                            <a:pt x="1" y="20"/>
                          </a:lnTo>
                          <a:lnTo>
                            <a:pt x="0" y="22"/>
                          </a:lnTo>
                          <a:lnTo>
                            <a:pt x="0" y="24"/>
                          </a:lnTo>
                          <a:lnTo>
                            <a:pt x="0" y="26"/>
                          </a:lnTo>
                          <a:lnTo>
                            <a:pt x="0" y="27"/>
                          </a:lnTo>
                          <a:lnTo>
                            <a:pt x="61" y="27"/>
                          </a:lnTo>
                        </a:path>
                      </a:pathLst>
                    </a:custGeom>
                    <a:solidFill>
                      <a:srgbClr val="FFFFFF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526" name="Freeform 182">
                      <a:extLst>
                        <a:ext uri="{FF2B5EF4-FFF2-40B4-BE49-F238E27FC236}">
                          <a16:creationId xmlns:a16="http://schemas.microsoft.com/office/drawing/2014/main" id="{08802A68-451A-4466-85D5-7002D7E8F9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82" y="1690"/>
                      <a:ext cx="45" cy="20"/>
                    </a:xfrm>
                    <a:custGeom>
                      <a:avLst/>
                      <a:gdLst>
                        <a:gd name="T0" fmla="*/ 44 w 45"/>
                        <a:gd name="T1" fmla="*/ 19 h 20"/>
                        <a:gd name="T2" fmla="*/ 44 w 45"/>
                        <a:gd name="T3" fmla="*/ 17 h 20"/>
                        <a:gd name="T4" fmla="*/ 44 w 45"/>
                        <a:gd name="T5" fmla="*/ 15 h 20"/>
                        <a:gd name="T6" fmla="*/ 43 w 45"/>
                        <a:gd name="T7" fmla="*/ 12 h 20"/>
                        <a:gd name="T8" fmla="*/ 42 w 45"/>
                        <a:gd name="T9" fmla="*/ 10 h 20"/>
                        <a:gd name="T10" fmla="*/ 40 w 45"/>
                        <a:gd name="T11" fmla="*/ 8 h 20"/>
                        <a:gd name="T12" fmla="*/ 39 w 45"/>
                        <a:gd name="T13" fmla="*/ 7 h 20"/>
                        <a:gd name="T14" fmla="*/ 37 w 45"/>
                        <a:gd name="T15" fmla="*/ 5 h 20"/>
                        <a:gd name="T16" fmla="*/ 34 w 45"/>
                        <a:gd name="T17" fmla="*/ 3 h 20"/>
                        <a:gd name="T18" fmla="*/ 32 w 45"/>
                        <a:gd name="T19" fmla="*/ 2 h 20"/>
                        <a:gd name="T20" fmla="*/ 30 w 45"/>
                        <a:gd name="T21" fmla="*/ 1 h 20"/>
                        <a:gd name="T22" fmla="*/ 27 w 45"/>
                        <a:gd name="T23" fmla="*/ 1 h 20"/>
                        <a:gd name="T24" fmla="*/ 24 w 45"/>
                        <a:gd name="T25" fmla="*/ 0 h 20"/>
                        <a:gd name="T26" fmla="*/ 21 w 45"/>
                        <a:gd name="T27" fmla="*/ 0 h 20"/>
                        <a:gd name="T28" fmla="*/ 18 w 45"/>
                        <a:gd name="T29" fmla="*/ 0 h 20"/>
                        <a:gd name="T30" fmla="*/ 16 w 45"/>
                        <a:gd name="T31" fmla="*/ 1 h 20"/>
                        <a:gd name="T32" fmla="*/ 13 w 45"/>
                        <a:gd name="T33" fmla="*/ 2 h 20"/>
                        <a:gd name="T34" fmla="*/ 10 w 45"/>
                        <a:gd name="T35" fmla="*/ 3 h 20"/>
                        <a:gd name="T36" fmla="*/ 9 w 45"/>
                        <a:gd name="T37" fmla="*/ 4 h 20"/>
                        <a:gd name="T38" fmla="*/ 7 w 45"/>
                        <a:gd name="T39" fmla="*/ 6 h 20"/>
                        <a:gd name="T40" fmla="*/ 5 w 45"/>
                        <a:gd name="T41" fmla="*/ 7 h 20"/>
                        <a:gd name="T42" fmla="*/ 4 w 45"/>
                        <a:gd name="T43" fmla="*/ 9 h 20"/>
                        <a:gd name="T44" fmla="*/ 2 w 45"/>
                        <a:gd name="T45" fmla="*/ 11 h 20"/>
                        <a:gd name="T46" fmla="*/ 1 w 45"/>
                        <a:gd name="T47" fmla="*/ 12 h 20"/>
                        <a:gd name="T48" fmla="*/ 1 w 45"/>
                        <a:gd name="T49" fmla="*/ 14 h 20"/>
                        <a:gd name="T50" fmla="*/ 1 w 45"/>
                        <a:gd name="T51" fmla="*/ 15 h 20"/>
                        <a:gd name="T52" fmla="*/ 1 w 45"/>
                        <a:gd name="T53" fmla="*/ 17 h 20"/>
                        <a:gd name="T54" fmla="*/ 1 w 45"/>
                        <a:gd name="T55" fmla="*/ 18 h 20"/>
                        <a:gd name="T56" fmla="*/ 0 w 45"/>
                        <a:gd name="T57" fmla="*/ 19 h 20"/>
                        <a:gd name="T58" fmla="*/ 44 w 45"/>
                        <a:gd name="T59" fmla="*/ 19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</a:cxnLst>
                      <a:rect l="0" t="0" r="r" b="b"/>
                      <a:pathLst>
                        <a:path w="45" h="20">
                          <a:moveTo>
                            <a:pt x="44" y="19"/>
                          </a:moveTo>
                          <a:lnTo>
                            <a:pt x="44" y="17"/>
                          </a:lnTo>
                          <a:lnTo>
                            <a:pt x="44" y="15"/>
                          </a:lnTo>
                          <a:lnTo>
                            <a:pt x="43" y="12"/>
                          </a:lnTo>
                          <a:lnTo>
                            <a:pt x="42" y="10"/>
                          </a:lnTo>
                          <a:lnTo>
                            <a:pt x="40" y="8"/>
                          </a:lnTo>
                          <a:lnTo>
                            <a:pt x="39" y="7"/>
                          </a:lnTo>
                          <a:lnTo>
                            <a:pt x="37" y="5"/>
                          </a:lnTo>
                          <a:lnTo>
                            <a:pt x="34" y="3"/>
                          </a:lnTo>
                          <a:lnTo>
                            <a:pt x="32" y="2"/>
                          </a:lnTo>
                          <a:lnTo>
                            <a:pt x="30" y="1"/>
                          </a:lnTo>
                          <a:lnTo>
                            <a:pt x="27" y="1"/>
                          </a:lnTo>
                          <a:lnTo>
                            <a:pt x="24" y="0"/>
                          </a:lnTo>
                          <a:lnTo>
                            <a:pt x="21" y="0"/>
                          </a:lnTo>
                          <a:lnTo>
                            <a:pt x="18" y="0"/>
                          </a:lnTo>
                          <a:lnTo>
                            <a:pt x="16" y="1"/>
                          </a:lnTo>
                          <a:lnTo>
                            <a:pt x="13" y="2"/>
                          </a:lnTo>
                          <a:lnTo>
                            <a:pt x="10" y="3"/>
                          </a:lnTo>
                          <a:lnTo>
                            <a:pt x="9" y="4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9"/>
                          </a:lnTo>
                          <a:lnTo>
                            <a:pt x="2" y="11"/>
                          </a:lnTo>
                          <a:lnTo>
                            <a:pt x="1" y="12"/>
                          </a:lnTo>
                          <a:lnTo>
                            <a:pt x="1" y="14"/>
                          </a:lnTo>
                          <a:lnTo>
                            <a:pt x="1" y="15"/>
                          </a:lnTo>
                          <a:lnTo>
                            <a:pt x="1" y="17"/>
                          </a:lnTo>
                          <a:lnTo>
                            <a:pt x="1" y="18"/>
                          </a:lnTo>
                          <a:lnTo>
                            <a:pt x="0" y="19"/>
                          </a:lnTo>
                          <a:lnTo>
                            <a:pt x="44" y="19"/>
                          </a:lnTo>
                        </a:path>
                      </a:pathLst>
                    </a:custGeom>
                    <a:solidFill>
                      <a:srgbClr val="808080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69527" name="Group 183">
                    <a:extLst>
                      <a:ext uri="{FF2B5EF4-FFF2-40B4-BE49-F238E27FC236}">
                        <a16:creationId xmlns:a16="http://schemas.microsoft.com/office/drawing/2014/main" id="{12CA9B9C-866C-456E-916E-59D5F71A63B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839" y="1638"/>
                    <a:ext cx="36" cy="49"/>
                    <a:chOff x="2839" y="1638"/>
                    <a:chExt cx="36" cy="49"/>
                  </a:xfrm>
                </p:grpSpPr>
                <p:sp>
                  <p:nvSpPr>
                    <p:cNvPr id="569528" name="Freeform 184">
                      <a:extLst>
                        <a:ext uri="{FF2B5EF4-FFF2-40B4-BE49-F238E27FC236}">
                          <a16:creationId xmlns:a16="http://schemas.microsoft.com/office/drawing/2014/main" id="{FE8D4842-FCDD-4A17-B9B5-12BDC4F12F6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9" y="1648"/>
                      <a:ext cx="36" cy="33"/>
                    </a:xfrm>
                    <a:custGeom>
                      <a:avLst/>
                      <a:gdLst>
                        <a:gd name="T0" fmla="*/ 35 w 36"/>
                        <a:gd name="T1" fmla="*/ 17 h 33"/>
                        <a:gd name="T2" fmla="*/ 33 w 36"/>
                        <a:gd name="T3" fmla="*/ 19 h 33"/>
                        <a:gd name="T4" fmla="*/ 32 w 36"/>
                        <a:gd name="T5" fmla="*/ 21 h 33"/>
                        <a:gd name="T6" fmla="*/ 30 w 36"/>
                        <a:gd name="T7" fmla="*/ 22 h 33"/>
                        <a:gd name="T8" fmla="*/ 29 w 36"/>
                        <a:gd name="T9" fmla="*/ 25 h 33"/>
                        <a:gd name="T10" fmla="*/ 27 w 36"/>
                        <a:gd name="T11" fmla="*/ 26 h 33"/>
                        <a:gd name="T12" fmla="*/ 26 w 36"/>
                        <a:gd name="T13" fmla="*/ 28 h 33"/>
                        <a:gd name="T14" fmla="*/ 25 w 36"/>
                        <a:gd name="T15" fmla="*/ 28 h 33"/>
                        <a:gd name="T16" fmla="*/ 24 w 36"/>
                        <a:gd name="T17" fmla="*/ 30 h 33"/>
                        <a:gd name="T18" fmla="*/ 23 w 36"/>
                        <a:gd name="T19" fmla="*/ 31 h 33"/>
                        <a:gd name="T20" fmla="*/ 21 w 36"/>
                        <a:gd name="T21" fmla="*/ 31 h 33"/>
                        <a:gd name="T22" fmla="*/ 20 w 36"/>
                        <a:gd name="T23" fmla="*/ 32 h 33"/>
                        <a:gd name="T24" fmla="*/ 19 w 36"/>
                        <a:gd name="T25" fmla="*/ 32 h 33"/>
                        <a:gd name="T26" fmla="*/ 17 w 36"/>
                        <a:gd name="T27" fmla="*/ 32 h 33"/>
                        <a:gd name="T28" fmla="*/ 15 w 36"/>
                        <a:gd name="T29" fmla="*/ 31 h 33"/>
                        <a:gd name="T30" fmla="*/ 14 w 36"/>
                        <a:gd name="T31" fmla="*/ 31 h 33"/>
                        <a:gd name="T32" fmla="*/ 14 w 36"/>
                        <a:gd name="T33" fmla="*/ 31 h 33"/>
                        <a:gd name="T34" fmla="*/ 12 w 36"/>
                        <a:gd name="T35" fmla="*/ 30 h 33"/>
                        <a:gd name="T36" fmla="*/ 11 w 36"/>
                        <a:gd name="T37" fmla="*/ 28 h 33"/>
                        <a:gd name="T38" fmla="*/ 10 w 36"/>
                        <a:gd name="T39" fmla="*/ 26 h 33"/>
                        <a:gd name="T40" fmla="*/ 8 w 36"/>
                        <a:gd name="T41" fmla="*/ 25 h 33"/>
                        <a:gd name="T42" fmla="*/ 8 w 36"/>
                        <a:gd name="T43" fmla="*/ 23 h 33"/>
                        <a:gd name="T44" fmla="*/ 6 w 36"/>
                        <a:gd name="T45" fmla="*/ 21 h 33"/>
                        <a:gd name="T46" fmla="*/ 5 w 36"/>
                        <a:gd name="T47" fmla="*/ 19 h 33"/>
                        <a:gd name="T48" fmla="*/ 5 w 36"/>
                        <a:gd name="T49" fmla="*/ 16 h 33"/>
                        <a:gd name="T50" fmla="*/ 5 w 36"/>
                        <a:gd name="T51" fmla="*/ 14 h 33"/>
                        <a:gd name="T52" fmla="*/ 5 w 36"/>
                        <a:gd name="T53" fmla="*/ 12 h 33"/>
                        <a:gd name="T54" fmla="*/ 5 w 36"/>
                        <a:gd name="T55" fmla="*/ 10 h 33"/>
                        <a:gd name="T56" fmla="*/ 4 w 36"/>
                        <a:gd name="T57" fmla="*/ 7 h 33"/>
                        <a:gd name="T58" fmla="*/ 4 w 36"/>
                        <a:gd name="T59" fmla="*/ 7 h 33"/>
                        <a:gd name="T60" fmla="*/ 3 w 36"/>
                        <a:gd name="T61" fmla="*/ 5 h 33"/>
                        <a:gd name="T62" fmla="*/ 2 w 36"/>
                        <a:gd name="T63" fmla="*/ 3 h 33"/>
                        <a:gd name="T64" fmla="*/ 1 w 36"/>
                        <a:gd name="T65" fmla="*/ 1 h 33"/>
                        <a:gd name="T66" fmla="*/ 0 w 36"/>
                        <a:gd name="T67" fmla="*/ 0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36" h="33">
                          <a:moveTo>
                            <a:pt x="35" y="17"/>
                          </a:moveTo>
                          <a:lnTo>
                            <a:pt x="33" y="19"/>
                          </a:lnTo>
                          <a:lnTo>
                            <a:pt x="32" y="21"/>
                          </a:lnTo>
                          <a:lnTo>
                            <a:pt x="30" y="22"/>
                          </a:lnTo>
                          <a:lnTo>
                            <a:pt x="29" y="25"/>
                          </a:lnTo>
                          <a:lnTo>
                            <a:pt x="27" y="26"/>
                          </a:lnTo>
                          <a:lnTo>
                            <a:pt x="26" y="28"/>
                          </a:lnTo>
                          <a:lnTo>
                            <a:pt x="25" y="28"/>
                          </a:lnTo>
                          <a:lnTo>
                            <a:pt x="24" y="30"/>
                          </a:lnTo>
                          <a:lnTo>
                            <a:pt x="23" y="31"/>
                          </a:lnTo>
                          <a:lnTo>
                            <a:pt x="21" y="31"/>
                          </a:lnTo>
                          <a:lnTo>
                            <a:pt x="20" y="32"/>
                          </a:lnTo>
                          <a:lnTo>
                            <a:pt x="19" y="32"/>
                          </a:lnTo>
                          <a:lnTo>
                            <a:pt x="17" y="32"/>
                          </a:lnTo>
                          <a:lnTo>
                            <a:pt x="15" y="31"/>
                          </a:lnTo>
                          <a:lnTo>
                            <a:pt x="14" y="31"/>
                          </a:lnTo>
                          <a:lnTo>
                            <a:pt x="14" y="31"/>
                          </a:lnTo>
                          <a:lnTo>
                            <a:pt x="12" y="30"/>
                          </a:lnTo>
                          <a:lnTo>
                            <a:pt x="11" y="28"/>
                          </a:lnTo>
                          <a:lnTo>
                            <a:pt x="10" y="26"/>
                          </a:lnTo>
                          <a:lnTo>
                            <a:pt x="8" y="25"/>
                          </a:lnTo>
                          <a:lnTo>
                            <a:pt x="8" y="23"/>
                          </a:lnTo>
                          <a:lnTo>
                            <a:pt x="6" y="21"/>
                          </a:lnTo>
                          <a:lnTo>
                            <a:pt x="5" y="19"/>
                          </a:lnTo>
                          <a:lnTo>
                            <a:pt x="5" y="16"/>
                          </a:lnTo>
                          <a:lnTo>
                            <a:pt x="5" y="14"/>
                          </a:lnTo>
                          <a:lnTo>
                            <a:pt x="5" y="12"/>
                          </a:lnTo>
                          <a:lnTo>
                            <a:pt x="5" y="10"/>
                          </a:lnTo>
                          <a:lnTo>
                            <a:pt x="4" y="7"/>
                          </a:lnTo>
                          <a:lnTo>
                            <a:pt x="4" y="7"/>
                          </a:lnTo>
                          <a:lnTo>
                            <a:pt x="3" y="5"/>
                          </a:lnTo>
                          <a:lnTo>
                            <a:pt x="2" y="3"/>
                          </a:lnTo>
                          <a:lnTo>
                            <a:pt x="1" y="1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529" name="Freeform 185">
                      <a:extLst>
                        <a:ext uri="{FF2B5EF4-FFF2-40B4-BE49-F238E27FC236}">
                          <a16:creationId xmlns:a16="http://schemas.microsoft.com/office/drawing/2014/main" id="{B678E9BE-9F77-47A6-A72B-4CDD134879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39" y="1638"/>
                      <a:ext cx="36" cy="49"/>
                    </a:xfrm>
                    <a:custGeom>
                      <a:avLst/>
                      <a:gdLst>
                        <a:gd name="T0" fmla="*/ 35 w 36"/>
                        <a:gd name="T1" fmla="*/ 32 h 49"/>
                        <a:gd name="T2" fmla="*/ 34 w 36"/>
                        <a:gd name="T3" fmla="*/ 33 h 49"/>
                        <a:gd name="T4" fmla="*/ 33 w 36"/>
                        <a:gd name="T5" fmla="*/ 34 h 49"/>
                        <a:gd name="T6" fmla="*/ 33 w 36"/>
                        <a:gd name="T7" fmla="*/ 35 h 49"/>
                        <a:gd name="T8" fmla="*/ 31 w 36"/>
                        <a:gd name="T9" fmla="*/ 36 h 49"/>
                        <a:gd name="T10" fmla="*/ 30 w 36"/>
                        <a:gd name="T11" fmla="*/ 38 h 49"/>
                        <a:gd name="T12" fmla="*/ 30 w 36"/>
                        <a:gd name="T13" fmla="*/ 38 h 49"/>
                        <a:gd name="T14" fmla="*/ 29 w 36"/>
                        <a:gd name="T15" fmla="*/ 41 h 49"/>
                        <a:gd name="T16" fmla="*/ 27 w 36"/>
                        <a:gd name="T17" fmla="*/ 43 h 49"/>
                        <a:gd name="T18" fmla="*/ 26 w 36"/>
                        <a:gd name="T19" fmla="*/ 44 h 49"/>
                        <a:gd name="T20" fmla="*/ 24 w 36"/>
                        <a:gd name="T21" fmla="*/ 45 h 49"/>
                        <a:gd name="T22" fmla="*/ 24 w 36"/>
                        <a:gd name="T23" fmla="*/ 46 h 49"/>
                        <a:gd name="T24" fmla="*/ 23 w 36"/>
                        <a:gd name="T25" fmla="*/ 47 h 49"/>
                        <a:gd name="T26" fmla="*/ 22 w 36"/>
                        <a:gd name="T27" fmla="*/ 47 h 49"/>
                        <a:gd name="T28" fmla="*/ 20 w 36"/>
                        <a:gd name="T29" fmla="*/ 47 h 49"/>
                        <a:gd name="T30" fmla="*/ 19 w 36"/>
                        <a:gd name="T31" fmla="*/ 48 h 49"/>
                        <a:gd name="T32" fmla="*/ 18 w 36"/>
                        <a:gd name="T33" fmla="*/ 48 h 49"/>
                        <a:gd name="T34" fmla="*/ 16 w 36"/>
                        <a:gd name="T35" fmla="*/ 48 h 49"/>
                        <a:gd name="T36" fmla="*/ 14 w 36"/>
                        <a:gd name="T37" fmla="*/ 47 h 49"/>
                        <a:gd name="T38" fmla="*/ 14 w 36"/>
                        <a:gd name="T39" fmla="*/ 47 h 49"/>
                        <a:gd name="T40" fmla="*/ 12 w 36"/>
                        <a:gd name="T41" fmla="*/ 47 h 49"/>
                        <a:gd name="T42" fmla="*/ 11 w 36"/>
                        <a:gd name="T43" fmla="*/ 46 h 49"/>
                        <a:gd name="T44" fmla="*/ 10 w 36"/>
                        <a:gd name="T45" fmla="*/ 45 h 49"/>
                        <a:gd name="T46" fmla="*/ 9 w 36"/>
                        <a:gd name="T47" fmla="*/ 44 h 49"/>
                        <a:gd name="T48" fmla="*/ 8 w 36"/>
                        <a:gd name="T49" fmla="*/ 44 h 49"/>
                        <a:gd name="T50" fmla="*/ 8 w 36"/>
                        <a:gd name="T51" fmla="*/ 43 h 49"/>
                        <a:gd name="T52" fmla="*/ 7 w 36"/>
                        <a:gd name="T53" fmla="*/ 42 h 49"/>
                        <a:gd name="T54" fmla="*/ 6 w 36"/>
                        <a:gd name="T55" fmla="*/ 41 h 49"/>
                        <a:gd name="T56" fmla="*/ 5 w 36"/>
                        <a:gd name="T57" fmla="*/ 39 h 49"/>
                        <a:gd name="T58" fmla="*/ 5 w 36"/>
                        <a:gd name="T59" fmla="*/ 38 h 49"/>
                        <a:gd name="T60" fmla="*/ 5 w 36"/>
                        <a:gd name="T61" fmla="*/ 35 h 49"/>
                        <a:gd name="T62" fmla="*/ 4 w 36"/>
                        <a:gd name="T63" fmla="*/ 34 h 49"/>
                        <a:gd name="T64" fmla="*/ 4 w 36"/>
                        <a:gd name="T65" fmla="*/ 32 h 49"/>
                        <a:gd name="T66" fmla="*/ 3 w 36"/>
                        <a:gd name="T67" fmla="*/ 30 h 49"/>
                        <a:gd name="T68" fmla="*/ 3 w 36"/>
                        <a:gd name="T69" fmla="*/ 29 h 49"/>
                        <a:gd name="T70" fmla="*/ 2 w 36"/>
                        <a:gd name="T71" fmla="*/ 27 h 49"/>
                        <a:gd name="T72" fmla="*/ 2 w 36"/>
                        <a:gd name="T73" fmla="*/ 26 h 49"/>
                        <a:gd name="T74" fmla="*/ 2 w 36"/>
                        <a:gd name="T75" fmla="*/ 23 h 49"/>
                        <a:gd name="T76" fmla="*/ 2 w 36"/>
                        <a:gd name="T77" fmla="*/ 22 h 49"/>
                        <a:gd name="T78" fmla="*/ 2 w 36"/>
                        <a:gd name="T79" fmla="*/ 20 h 49"/>
                        <a:gd name="T80" fmla="*/ 2 w 36"/>
                        <a:gd name="T81" fmla="*/ 10 h 49"/>
                        <a:gd name="T82" fmla="*/ 2 w 36"/>
                        <a:gd name="T83" fmla="*/ 5 h 49"/>
                        <a:gd name="T84" fmla="*/ 2 w 36"/>
                        <a:gd name="T85" fmla="*/ 4 h 49"/>
                        <a:gd name="T86" fmla="*/ 2 w 36"/>
                        <a:gd name="T87" fmla="*/ 3 h 49"/>
                        <a:gd name="T88" fmla="*/ 2 w 36"/>
                        <a:gd name="T89" fmla="*/ 2 h 49"/>
                        <a:gd name="T90" fmla="*/ 1 w 36"/>
                        <a:gd name="T91" fmla="*/ 1 h 49"/>
                        <a:gd name="T92" fmla="*/ 0 w 36"/>
                        <a:gd name="T93" fmla="*/ 0 h 4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36" h="49">
                          <a:moveTo>
                            <a:pt x="35" y="32"/>
                          </a:moveTo>
                          <a:lnTo>
                            <a:pt x="34" y="33"/>
                          </a:lnTo>
                          <a:lnTo>
                            <a:pt x="33" y="34"/>
                          </a:lnTo>
                          <a:lnTo>
                            <a:pt x="33" y="35"/>
                          </a:lnTo>
                          <a:lnTo>
                            <a:pt x="31" y="36"/>
                          </a:lnTo>
                          <a:lnTo>
                            <a:pt x="30" y="38"/>
                          </a:lnTo>
                          <a:lnTo>
                            <a:pt x="30" y="38"/>
                          </a:lnTo>
                          <a:lnTo>
                            <a:pt x="29" y="41"/>
                          </a:lnTo>
                          <a:lnTo>
                            <a:pt x="27" y="43"/>
                          </a:lnTo>
                          <a:lnTo>
                            <a:pt x="26" y="44"/>
                          </a:lnTo>
                          <a:lnTo>
                            <a:pt x="24" y="45"/>
                          </a:lnTo>
                          <a:lnTo>
                            <a:pt x="24" y="46"/>
                          </a:lnTo>
                          <a:lnTo>
                            <a:pt x="23" y="47"/>
                          </a:lnTo>
                          <a:lnTo>
                            <a:pt x="22" y="47"/>
                          </a:lnTo>
                          <a:lnTo>
                            <a:pt x="20" y="47"/>
                          </a:lnTo>
                          <a:lnTo>
                            <a:pt x="19" y="48"/>
                          </a:lnTo>
                          <a:lnTo>
                            <a:pt x="18" y="48"/>
                          </a:lnTo>
                          <a:lnTo>
                            <a:pt x="16" y="48"/>
                          </a:lnTo>
                          <a:lnTo>
                            <a:pt x="14" y="47"/>
                          </a:lnTo>
                          <a:lnTo>
                            <a:pt x="14" y="47"/>
                          </a:lnTo>
                          <a:lnTo>
                            <a:pt x="12" y="47"/>
                          </a:lnTo>
                          <a:lnTo>
                            <a:pt x="11" y="46"/>
                          </a:lnTo>
                          <a:lnTo>
                            <a:pt x="10" y="45"/>
                          </a:lnTo>
                          <a:lnTo>
                            <a:pt x="9" y="44"/>
                          </a:lnTo>
                          <a:lnTo>
                            <a:pt x="8" y="44"/>
                          </a:lnTo>
                          <a:lnTo>
                            <a:pt x="8" y="43"/>
                          </a:lnTo>
                          <a:lnTo>
                            <a:pt x="7" y="42"/>
                          </a:lnTo>
                          <a:lnTo>
                            <a:pt x="6" y="41"/>
                          </a:lnTo>
                          <a:lnTo>
                            <a:pt x="5" y="39"/>
                          </a:lnTo>
                          <a:lnTo>
                            <a:pt x="5" y="38"/>
                          </a:lnTo>
                          <a:lnTo>
                            <a:pt x="5" y="35"/>
                          </a:lnTo>
                          <a:lnTo>
                            <a:pt x="4" y="34"/>
                          </a:lnTo>
                          <a:lnTo>
                            <a:pt x="4" y="32"/>
                          </a:lnTo>
                          <a:lnTo>
                            <a:pt x="3" y="30"/>
                          </a:lnTo>
                          <a:lnTo>
                            <a:pt x="3" y="29"/>
                          </a:lnTo>
                          <a:lnTo>
                            <a:pt x="2" y="27"/>
                          </a:lnTo>
                          <a:lnTo>
                            <a:pt x="2" y="26"/>
                          </a:lnTo>
                          <a:lnTo>
                            <a:pt x="2" y="23"/>
                          </a:lnTo>
                          <a:lnTo>
                            <a:pt x="2" y="22"/>
                          </a:lnTo>
                          <a:lnTo>
                            <a:pt x="2" y="20"/>
                          </a:lnTo>
                          <a:lnTo>
                            <a:pt x="2" y="10"/>
                          </a:lnTo>
                          <a:lnTo>
                            <a:pt x="2" y="5"/>
                          </a:lnTo>
                          <a:lnTo>
                            <a:pt x="2" y="4"/>
                          </a:lnTo>
                          <a:lnTo>
                            <a:pt x="2" y="3"/>
                          </a:lnTo>
                          <a:lnTo>
                            <a:pt x="2" y="2"/>
                          </a:lnTo>
                          <a:lnTo>
                            <a:pt x="1" y="1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530" name="Arc 186">
                      <a:extLst>
                        <a:ext uri="{FF2B5EF4-FFF2-40B4-BE49-F238E27FC236}">
                          <a16:creationId xmlns:a16="http://schemas.microsoft.com/office/drawing/2014/main" id="{999326AB-0F4B-4A06-8A15-D47BA935E2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843" y="1644"/>
                      <a:ext cx="8" cy="34"/>
                    </a:xfrm>
                    <a:custGeom>
                      <a:avLst/>
                      <a:gdLst>
                        <a:gd name="G0" fmla="+- 0 0 0"/>
                        <a:gd name="G1" fmla="+- 21600 0 0"/>
                        <a:gd name="G2" fmla="+- 21600 0 0"/>
                        <a:gd name="T0" fmla="*/ 0 w 21600"/>
                        <a:gd name="T1" fmla="*/ 0 h 43200"/>
                        <a:gd name="T2" fmla="*/ 0 w 21600"/>
                        <a:gd name="T3" fmla="*/ 43200 h 43200"/>
                        <a:gd name="T4" fmla="*/ 0 w 21600"/>
                        <a:gd name="T5" fmla="*/ 21600 h 432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43200" fill="none" extrusionOk="0">
                          <a:moveTo>
                            <a:pt x="0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cubicBezTo>
                            <a:pt x="21600" y="33529"/>
                            <a:pt x="11929" y="43199"/>
                            <a:pt x="0" y="43199"/>
                          </a:cubicBezTo>
                        </a:path>
                        <a:path w="21600" h="43200" stroke="0" extrusionOk="0">
                          <a:moveTo>
                            <a:pt x="0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cubicBezTo>
                            <a:pt x="21600" y="33529"/>
                            <a:pt x="11929" y="43199"/>
                            <a:pt x="0" y="43199"/>
                          </a:cubicBezTo>
                          <a:lnTo>
                            <a:pt x="0" y="21600"/>
                          </a:lnTo>
                          <a:close/>
                        </a:path>
                      </a:pathLst>
                    </a:custGeom>
                    <a:noFill/>
                    <a:ln w="12700" cap="rnd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69531" name="Group 187">
                    <a:extLst>
                      <a:ext uri="{FF2B5EF4-FFF2-40B4-BE49-F238E27FC236}">
                        <a16:creationId xmlns:a16="http://schemas.microsoft.com/office/drawing/2014/main" id="{9A747E7E-2D37-4E61-9554-294458BD864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762" y="1690"/>
                    <a:ext cx="117" cy="34"/>
                    <a:chOff x="2762" y="1690"/>
                    <a:chExt cx="117" cy="34"/>
                  </a:xfrm>
                </p:grpSpPr>
                <p:sp>
                  <p:nvSpPr>
                    <p:cNvPr id="569532" name="Line 188">
                      <a:extLst>
                        <a:ext uri="{FF2B5EF4-FFF2-40B4-BE49-F238E27FC236}">
                          <a16:creationId xmlns:a16="http://schemas.microsoft.com/office/drawing/2014/main" id="{29A081DC-6293-49EF-BEB8-660E715D7BA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62" y="1702"/>
                      <a:ext cx="0" cy="2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20202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533" name="Freeform 189">
                      <a:extLst>
                        <a:ext uri="{FF2B5EF4-FFF2-40B4-BE49-F238E27FC236}">
                          <a16:creationId xmlns:a16="http://schemas.microsoft.com/office/drawing/2014/main" id="{75F3153F-6788-426A-89C5-9A531C33C5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62" y="1694"/>
                      <a:ext cx="117" cy="17"/>
                    </a:xfrm>
                    <a:custGeom>
                      <a:avLst/>
                      <a:gdLst>
                        <a:gd name="T0" fmla="*/ 116 w 117"/>
                        <a:gd name="T1" fmla="*/ 0 h 17"/>
                        <a:gd name="T2" fmla="*/ 0 w 117"/>
                        <a:gd name="T3" fmla="*/ 0 h 17"/>
                        <a:gd name="T4" fmla="*/ 0 w 117"/>
                        <a:gd name="T5" fmla="*/ 16 h 17"/>
                        <a:gd name="T6" fmla="*/ 116 w 117"/>
                        <a:gd name="T7" fmla="*/ 16 h 17"/>
                        <a:gd name="T8" fmla="*/ 116 w 1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7" h="17">
                          <a:moveTo>
                            <a:pt x="116" y="0"/>
                          </a:moveTo>
                          <a:lnTo>
                            <a:pt x="0" y="0"/>
                          </a:lnTo>
                          <a:lnTo>
                            <a:pt x="0" y="16"/>
                          </a:lnTo>
                          <a:lnTo>
                            <a:pt x="116" y="16"/>
                          </a:lnTo>
                          <a:lnTo>
                            <a:pt x="116" y="0"/>
                          </a:lnTo>
                        </a:path>
                      </a:pathLst>
                    </a:custGeom>
                    <a:solidFill>
                      <a:srgbClr val="A00000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569534" name="Group 190">
                      <a:extLst>
                        <a:ext uri="{FF2B5EF4-FFF2-40B4-BE49-F238E27FC236}">
                          <a16:creationId xmlns:a16="http://schemas.microsoft.com/office/drawing/2014/main" id="{7788C9CB-36BF-4B34-B6BC-9D37FF2A5D7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848" y="1694"/>
                      <a:ext cx="26" cy="20"/>
                      <a:chOff x="2848" y="1694"/>
                      <a:chExt cx="26" cy="20"/>
                    </a:xfrm>
                  </p:grpSpPr>
                  <p:sp>
                    <p:nvSpPr>
                      <p:cNvPr id="569535" name="Freeform 191">
                        <a:extLst>
                          <a:ext uri="{FF2B5EF4-FFF2-40B4-BE49-F238E27FC236}">
                            <a16:creationId xmlns:a16="http://schemas.microsoft.com/office/drawing/2014/main" id="{3CF5027C-C5F3-405B-A225-4F13F73257D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48" y="1694"/>
                        <a:ext cx="26" cy="20"/>
                      </a:xfrm>
                      <a:custGeom>
                        <a:avLst/>
                        <a:gdLst>
                          <a:gd name="T0" fmla="*/ 25 w 26"/>
                          <a:gd name="T1" fmla="*/ 0 h 20"/>
                          <a:gd name="T2" fmla="*/ 0 w 26"/>
                          <a:gd name="T3" fmla="*/ 0 h 20"/>
                          <a:gd name="T4" fmla="*/ 0 w 26"/>
                          <a:gd name="T5" fmla="*/ 19 h 20"/>
                          <a:gd name="T6" fmla="*/ 25 w 26"/>
                          <a:gd name="T7" fmla="*/ 19 h 20"/>
                          <a:gd name="T8" fmla="*/ 25 w 26"/>
                          <a:gd name="T9" fmla="*/ 0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26" h="20">
                            <a:moveTo>
                              <a:pt x="25" y="0"/>
                            </a:moveTo>
                            <a:lnTo>
                              <a:pt x="0" y="0"/>
                            </a:lnTo>
                            <a:lnTo>
                              <a:pt x="0" y="19"/>
                            </a:lnTo>
                            <a:lnTo>
                              <a:pt x="25" y="19"/>
                            </a:lnTo>
                            <a:lnTo>
                              <a:pt x="25" y="0"/>
                            </a:lnTo>
                          </a:path>
                        </a:pathLst>
                      </a:custGeom>
                      <a:solidFill>
                        <a:srgbClr val="FFFFFF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569536" name="Group 192">
                        <a:extLst>
                          <a:ext uri="{FF2B5EF4-FFF2-40B4-BE49-F238E27FC236}">
                            <a16:creationId xmlns:a16="http://schemas.microsoft.com/office/drawing/2014/main" id="{236129C2-3D79-4B5F-B3B5-4919E319C30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52" y="1694"/>
                        <a:ext cx="17" cy="20"/>
                        <a:chOff x="2852" y="1694"/>
                        <a:chExt cx="17" cy="20"/>
                      </a:xfrm>
                    </p:grpSpPr>
                    <p:sp>
                      <p:nvSpPr>
                        <p:cNvPr id="569537" name="Line 193">
                          <a:extLst>
                            <a:ext uri="{FF2B5EF4-FFF2-40B4-BE49-F238E27FC236}">
                              <a16:creationId xmlns:a16="http://schemas.microsoft.com/office/drawing/2014/main" id="{6948105D-3F04-4FFB-938C-87A541B82309}"/>
                            </a:ext>
                          </a:extLst>
                        </p:cNvPr>
                        <p:cNvSpPr>
                          <a:spLocks noChangeShapeType="1"/>
                        </p:cNvSpPr>
                        <p:nvPr/>
                      </p:nvSpPr>
                      <p:spPr bwMode="auto">
                        <a:xfrm>
                          <a:off x="2869" y="1694"/>
                          <a:ext cx="0" cy="20"/>
                        </a:xfrm>
                        <a:prstGeom prst="line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69538" name="Line 194">
                          <a:extLst>
                            <a:ext uri="{FF2B5EF4-FFF2-40B4-BE49-F238E27FC236}">
                              <a16:creationId xmlns:a16="http://schemas.microsoft.com/office/drawing/2014/main" id="{9563AE8A-2132-482A-9302-235254B79FF3}"/>
                            </a:ext>
                          </a:extLst>
                        </p:cNvPr>
                        <p:cNvSpPr>
                          <a:spLocks noChangeShapeType="1"/>
                        </p:cNvSpPr>
                        <p:nvPr/>
                      </p:nvSpPr>
                      <p:spPr bwMode="auto">
                        <a:xfrm>
                          <a:off x="2867" y="1694"/>
                          <a:ext cx="0" cy="20"/>
                        </a:xfrm>
                        <a:prstGeom prst="line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69539" name="Line 195">
                          <a:extLst>
                            <a:ext uri="{FF2B5EF4-FFF2-40B4-BE49-F238E27FC236}">
                              <a16:creationId xmlns:a16="http://schemas.microsoft.com/office/drawing/2014/main" id="{D1B1A0A7-04F3-47CD-AA32-96A73119475F}"/>
                            </a:ext>
                          </a:extLst>
                        </p:cNvPr>
                        <p:cNvSpPr>
                          <a:spLocks noChangeShapeType="1"/>
                        </p:cNvSpPr>
                        <p:nvPr/>
                      </p:nvSpPr>
                      <p:spPr bwMode="auto">
                        <a:xfrm>
                          <a:off x="2854" y="1694"/>
                          <a:ext cx="0" cy="20"/>
                        </a:xfrm>
                        <a:prstGeom prst="line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69540" name="Line 196">
                          <a:extLst>
                            <a:ext uri="{FF2B5EF4-FFF2-40B4-BE49-F238E27FC236}">
                              <a16:creationId xmlns:a16="http://schemas.microsoft.com/office/drawing/2014/main" id="{C14AF8B2-7D01-46FB-B84F-6F04821B76D9}"/>
                            </a:ext>
                          </a:extLst>
                        </p:cNvPr>
                        <p:cNvSpPr>
                          <a:spLocks noChangeShapeType="1"/>
                        </p:cNvSpPr>
                        <p:nvPr/>
                      </p:nvSpPr>
                      <p:spPr bwMode="auto">
                        <a:xfrm>
                          <a:off x="2852" y="1694"/>
                          <a:ext cx="0" cy="20"/>
                        </a:xfrm>
                        <a:prstGeom prst="line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sp>
                  <p:nvSpPr>
                    <p:cNvPr id="569541" name="Freeform 197">
                      <a:extLst>
                        <a:ext uri="{FF2B5EF4-FFF2-40B4-BE49-F238E27FC236}">
                          <a16:creationId xmlns:a16="http://schemas.microsoft.com/office/drawing/2014/main" id="{42B45FAC-12FB-4A33-8E8B-BF0B104385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93" y="1690"/>
                      <a:ext cx="32" cy="17"/>
                    </a:xfrm>
                    <a:custGeom>
                      <a:avLst/>
                      <a:gdLst>
                        <a:gd name="T0" fmla="*/ 31 w 32"/>
                        <a:gd name="T1" fmla="*/ 0 h 17"/>
                        <a:gd name="T2" fmla="*/ 0 w 32"/>
                        <a:gd name="T3" fmla="*/ 0 h 17"/>
                        <a:gd name="T4" fmla="*/ 0 w 32"/>
                        <a:gd name="T5" fmla="*/ 8 h 17"/>
                        <a:gd name="T6" fmla="*/ 8 w 32"/>
                        <a:gd name="T7" fmla="*/ 8 h 17"/>
                        <a:gd name="T8" fmla="*/ 8 w 32"/>
                        <a:gd name="T9" fmla="*/ 16 h 17"/>
                        <a:gd name="T10" fmla="*/ 23 w 32"/>
                        <a:gd name="T11" fmla="*/ 16 h 17"/>
                        <a:gd name="T12" fmla="*/ 23 w 32"/>
                        <a:gd name="T13" fmla="*/ 8 h 17"/>
                        <a:gd name="T14" fmla="*/ 31 w 32"/>
                        <a:gd name="T15" fmla="*/ 8 h 17"/>
                        <a:gd name="T16" fmla="*/ 31 w 32"/>
                        <a:gd name="T17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32" h="17">
                          <a:moveTo>
                            <a:pt x="31" y="0"/>
                          </a:moveTo>
                          <a:lnTo>
                            <a:pt x="0" y="0"/>
                          </a:lnTo>
                          <a:lnTo>
                            <a:pt x="0" y="8"/>
                          </a:lnTo>
                          <a:lnTo>
                            <a:pt x="8" y="8"/>
                          </a:lnTo>
                          <a:lnTo>
                            <a:pt x="8" y="16"/>
                          </a:lnTo>
                          <a:lnTo>
                            <a:pt x="23" y="16"/>
                          </a:lnTo>
                          <a:lnTo>
                            <a:pt x="23" y="8"/>
                          </a:lnTo>
                          <a:lnTo>
                            <a:pt x="31" y="8"/>
                          </a:lnTo>
                          <a:lnTo>
                            <a:pt x="31" y="0"/>
                          </a:lnTo>
                        </a:path>
                      </a:pathLst>
                    </a:custGeom>
                    <a:solidFill>
                      <a:srgbClr val="404040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69542" name="Group 198">
                    <a:extLst>
                      <a:ext uri="{FF2B5EF4-FFF2-40B4-BE49-F238E27FC236}">
                        <a16:creationId xmlns:a16="http://schemas.microsoft.com/office/drawing/2014/main" id="{028028D3-6AFE-40DA-BDA4-33A70BAF6D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780" y="1697"/>
                    <a:ext cx="141" cy="25"/>
                    <a:chOff x="2780" y="1697"/>
                    <a:chExt cx="141" cy="25"/>
                  </a:xfrm>
                </p:grpSpPr>
                <p:grpSp>
                  <p:nvGrpSpPr>
                    <p:cNvPr id="569543" name="Group 199">
                      <a:extLst>
                        <a:ext uri="{FF2B5EF4-FFF2-40B4-BE49-F238E27FC236}">
                          <a16:creationId xmlns:a16="http://schemas.microsoft.com/office/drawing/2014/main" id="{65271712-BD1E-4B1B-A3BF-328444AD1DA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818" y="1697"/>
                      <a:ext cx="25" cy="25"/>
                      <a:chOff x="2818" y="1697"/>
                      <a:chExt cx="25" cy="25"/>
                    </a:xfrm>
                  </p:grpSpPr>
                  <p:sp>
                    <p:nvSpPr>
                      <p:cNvPr id="569544" name="Oval 200">
                        <a:extLst>
                          <a:ext uri="{FF2B5EF4-FFF2-40B4-BE49-F238E27FC236}">
                            <a16:creationId xmlns:a16="http://schemas.microsoft.com/office/drawing/2014/main" id="{6B1AE86E-0429-4314-8F30-FF434266D68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818" y="1697"/>
                        <a:ext cx="25" cy="25"/>
                      </a:xfrm>
                      <a:prstGeom prst="ellipse">
                        <a:avLst/>
                      </a:prstGeom>
                      <a:solidFill>
                        <a:srgbClr val="202020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9545" name="Oval 201">
                        <a:extLst>
                          <a:ext uri="{FF2B5EF4-FFF2-40B4-BE49-F238E27FC236}">
                            <a16:creationId xmlns:a16="http://schemas.microsoft.com/office/drawing/2014/main" id="{2AFC53C7-E0C5-4384-B69D-F71E86DDF7D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824" y="1703"/>
                        <a:ext cx="14" cy="13"/>
                      </a:xfrm>
                      <a:prstGeom prst="ellipse">
                        <a:avLst/>
                      </a:prstGeom>
                      <a:solidFill>
                        <a:srgbClr val="A0A0A0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9546" name="Oval 202">
                        <a:extLst>
                          <a:ext uri="{FF2B5EF4-FFF2-40B4-BE49-F238E27FC236}">
                            <a16:creationId xmlns:a16="http://schemas.microsoft.com/office/drawing/2014/main" id="{61321E60-669A-4E9E-9FD0-AE237AB2E21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flipH="1" flipV="1">
                        <a:off x="2830" y="1709"/>
                        <a:ext cx="2" cy="1"/>
                      </a:xfrm>
                      <a:prstGeom prst="ellipse">
                        <a:avLst/>
                      </a:prstGeom>
                      <a:solidFill>
                        <a:srgbClr val="606060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569547" name="Group 203">
                      <a:extLst>
                        <a:ext uri="{FF2B5EF4-FFF2-40B4-BE49-F238E27FC236}">
                          <a16:creationId xmlns:a16="http://schemas.microsoft.com/office/drawing/2014/main" id="{933A277D-9EC2-4557-AEEA-17E9FA30B49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80" y="1697"/>
                      <a:ext cx="25" cy="25"/>
                      <a:chOff x="2780" y="1697"/>
                      <a:chExt cx="25" cy="25"/>
                    </a:xfrm>
                  </p:grpSpPr>
                  <p:sp>
                    <p:nvSpPr>
                      <p:cNvPr id="569548" name="Oval 204">
                        <a:extLst>
                          <a:ext uri="{FF2B5EF4-FFF2-40B4-BE49-F238E27FC236}">
                            <a16:creationId xmlns:a16="http://schemas.microsoft.com/office/drawing/2014/main" id="{07CA74C4-9624-4273-8CE7-3FA112AAFFE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80" y="1697"/>
                        <a:ext cx="25" cy="25"/>
                      </a:xfrm>
                      <a:prstGeom prst="ellipse">
                        <a:avLst/>
                      </a:prstGeom>
                      <a:solidFill>
                        <a:srgbClr val="202020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9549" name="Oval 205">
                        <a:extLst>
                          <a:ext uri="{FF2B5EF4-FFF2-40B4-BE49-F238E27FC236}">
                            <a16:creationId xmlns:a16="http://schemas.microsoft.com/office/drawing/2014/main" id="{BF6C67CB-B8AC-4112-84A5-5B9008E2F14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85" y="1703"/>
                        <a:ext cx="14" cy="13"/>
                      </a:xfrm>
                      <a:prstGeom prst="ellipse">
                        <a:avLst/>
                      </a:prstGeom>
                      <a:solidFill>
                        <a:srgbClr val="A0A0A0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9550" name="Oval 206">
                        <a:extLst>
                          <a:ext uri="{FF2B5EF4-FFF2-40B4-BE49-F238E27FC236}">
                            <a16:creationId xmlns:a16="http://schemas.microsoft.com/office/drawing/2014/main" id="{284E9455-B5C5-4525-A43C-E5F327EF09F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flipH="1" flipV="1">
                        <a:off x="2792" y="1709"/>
                        <a:ext cx="1" cy="1"/>
                      </a:xfrm>
                      <a:prstGeom prst="ellipse">
                        <a:avLst/>
                      </a:prstGeom>
                      <a:solidFill>
                        <a:srgbClr val="606060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569551" name="Group 207">
                      <a:extLst>
                        <a:ext uri="{FF2B5EF4-FFF2-40B4-BE49-F238E27FC236}">
                          <a16:creationId xmlns:a16="http://schemas.microsoft.com/office/drawing/2014/main" id="{F8A5C5D7-09D4-4738-B74B-E78A4D4BB20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895" y="1697"/>
                      <a:ext cx="26" cy="25"/>
                      <a:chOff x="2895" y="1697"/>
                      <a:chExt cx="26" cy="25"/>
                    </a:xfrm>
                  </p:grpSpPr>
                  <p:sp>
                    <p:nvSpPr>
                      <p:cNvPr id="569552" name="Oval 208">
                        <a:extLst>
                          <a:ext uri="{FF2B5EF4-FFF2-40B4-BE49-F238E27FC236}">
                            <a16:creationId xmlns:a16="http://schemas.microsoft.com/office/drawing/2014/main" id="{C8225004-8C66-4A4B-9AF7-79B08334315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895" y="1697"/>
                        <a:ext cx="26" cy="25"/>
                      </a:xfrm>
                      <a:prstGeom prst="ellipse">
                        <a:avLst/>
                      </a:prstGeom>
                      <a:solidFill>
                        <a:srgbClr val="202020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9553" name="Oval 209">
                        <a:extLst>
                          <a:ext uri="{FF2B5EF4-FFF2-40B4-BE49-F238E27FC236}">
                            <a16:creationId xmlns:a16="http://schemas.microsoft.com/office/drawing/2014/main" id="{D6379741-5311-49F7-A3EE-914717FFB49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00" y="1703"/>
                        <a:ext cx="15" cy="13"/>
                      </a:xfrm>
                      <a:prstGeom prst="ellipse">
                        <a:avLst/>
                      </a:prstGeom>
                      <a:solidFill>
                        <a:srgbClr val="A0A0A0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9554" name="Oval 210">
                        <a:extLst>
                          <a:ext uri="{FF2B5EF4-FFF2-40B4-BE49-F238E27FC236}">
                            <a16:creationId xmlns:a16="http://schemas.microsoft.com/office/drawing/2014/main" id="{52B68ECD-ECEE-4A6E-A71E-836F6794208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flipH="1" flipV="1">
                        <a:off x="2907" y="1709"/>
                        <a:ext cx="1" cy="1"/>
                      </a:xfrm>
                      <a:prstGeom prst="ellipse">
                        <a:avLst/>
                      </a:prstGeom>
                      <a:solidFill>
                        <a:srgbClr val="606060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</p:grpSp>
        </p:grpSp>
        <p:graphicFrame>
          <p:nvGraphicFramePr>
            <p:cNvPr id="569555" name="Object 211">
              <a:extLst>
                <a:ext uri="{FF2B5EF4-FFF2-40B4-BE49-F238E27FC236}">
                  <a16:creationId xmlns:a16="http://schemas.microsoft.com/office/drawing/2014/main" id="{507D5D5C-F4A2-4FE9-900F-288796B8EAC9}"/>
                </a:ext>
              </a:extLst>
            </p:cNvPr>
            <p:cNvGraphicFramePr>
              <a:graphicFrameLocks/>
            </p:cNvGraphicFramePr>
            <p:nvPr/>
          </p:nvGraphicFramePr>
          <p:xfrm>
            <a:off x="3980" y="1584"/>
            <a:ext cx="500" cy="19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69667" name="ClipArt" r:id="rId6" imgW="7054560" imgH="2839680" progId="MS_ClipArt_Gallery.2">
                    <p:embed/>
                  </p:oleObj>
                </mc:Choice>
                <mc:Fallback>
                  <p:oleObj name="ClipArt" r:id="rId6" imgW="7054560" imgH="2839680" progId="MS_ClipArt_Gallery.2">
                    <p:embed/>
                    <p:pic>
                      <p:nvPicPr>
                        <p:cNvPr id="0" name="Object 211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980" y="1584"/>
                          <a:ext cx="500" cy="19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69556" name="Object 212">
              <a:extLst>
                <a:ext uri="{FF2B5EF4-FFF2-40B4-BE49-F238E27FC236}">
                  <a16:creationId xmlns:a16="http://schemas.microsoft.com/office/drawing/2014/main" id="{60A88EC6-0114-4B7C-B6D6-622743B86944}"/>
                </a:ext>
              </a:extLst>
            </p:cNvPr>
            <p:cNvGraphicFramePr>
              <a:graphicFrameLocks/>
            </p:cNvGraphicFramePr>
            <p:nvPr/>
          </p:nvGraphicFramePr>
          <p:xfrm>
            <a:off x="639" y="1554"/>
            <a:ext cx="513" cy="22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69668" name="ClipArt" r:id="rId8" imgW="5908320" imgH="1871640" progId="MS_ClipArt_Gallery.2">
                    <p:embed/>
                  </p:oleObj>
                </mc:Choice>
                <mc:Fallback>
                  <p:oleObj name="ClipArt" r:id="rId8" imgW="5908320" imgH="1871640" progId="MS_ClipArt_Gallery.2">
                    <p:embed/>
                    <p:pic>
                      <p:nvPicPr>
                        <p:cNvPr id="0" name="Object 212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39" y="1554"/>
                          <a:ext cx="513" cy="22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69557" name="Object 213">
              <a:extLst>
                <a:ext uri="{FF2B5EF4-FFF2-40B4-BE49-F238E27FC236}">
                  <a16:creationId xmlns:a16="http://schemas.microsoft.com/office/drawing/2014/main" id="{36DD965B-72E1-4D08-AFC3-CDED564A2902}"/>
                </a:ext>
              </a:extLst>
            </p:cNvPr>
            <p:cNvGraphicFramePr>
              <a:graphicFrameLocks/>
            </p:cNvGraphicFramePr>
            <p:nvPr/>
          </p:nvGraphicFramePr>
          <p:xfrm>
            <a:off x="4614" y="1454"/>
            <a:ext cx="236" cy="32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69669" name="ClipArt" r:id="rId10" imgW="2558880" imgH="3533760" progId="MS_ClipArt_Gallery.2">
                    <p:embed/>
                  </p:oleObj>
                </mc:Choice>
                <mc:Fallback>
                  <p:oleObj name="ClipArt" r:id="rId10" imgW="2558880" imgH="3533760" progId="MS_ClipArt_Gallery.2">
                    <p:embed/>
                    <p:pic>
                      <p:nvPicPr>
                        <p:cNvPr id="0" name="Object 213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614" y="1454"/>
                          <a:ext cx="236" cy="32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569558" name="Group 214">
              <a:extLst>
                <a:ext uri="{FF2B5EF4-FFF2-40B4-BE49-F238E27FC236}">
                  <a16:creationId xmlns:a16="http://schemas.microsoft.com/office/drawing/2014/main" id="{9D7FE2C0-0CA4-4851-8602-25E2D60F21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6" y="1456"/>
              <a:ext cx="334" cy="322"/>
              <a:chOff x="3616" y="1456"/>
              <a:chExt cx="334" cy="322"/>
            </a:xfrm>
          </p:grpSpPr>
          <p:sp>
            <p:nvSpPr>
              <p:cNvPr id="569559" name="AutoShape 215">
                <a:extLst>
                  <a:ext uri="{FF2B5EF4-FFF2-40B4-BE49-F238E27FC236}">
                    <a16:creationId xmlns:a16="http://schemas.microsoft.com/office/drawing/2014/main" id="{2ED746CC-124B-47EC-9378-5658AED97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1456"/>
                <a:ext cx="334" cy="322"/>
              </a:xfrm>
              <a:prstGeom prst="rightArrow">
                <a:avLst>
                  <a:gd name="adj1" fmla="val 75009"/>
                  <a:gd name="adj2" fmla="val 51868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aphicFrame>
            <p:nvGraphicFramePr>
              <p:cNvPr id="569560" name="Object 216">
                <a:extLst>
                  <a:ext uri="{FF2B5EF4-FFF2-40B4-BE49-F238E27FC236}">
                    <a16:creationId xmlns:a16="http://schemas.microsoft.com/office/drawing/2014/main" id="{7AAF03CD-527F-4531-98D6-EE7C4AEAA9B8}"/>
                  </a:ext>
                </a:extLst>
              </p:cNvPr>
              <p:cNvGraphicFramePr>
                <a:graphicFrameLocks/>
              </p:cNvGraphicFramePr>
              <p:nvPr/>
            </p:nvGraphicFramePr>
            <p:xfrm>
              <a:off x="3649" y="1508"/>
              <a:ext cx="167" cy="20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69670" name="ClipArt" r:id="rId12" imgW="2825640" imgH="4562280" progId="MS_ClipArt_Gallery.2">
                      <p:embed/>
                    </p:oleObj>
                  </mc:Choice>
                  <mc:Fallback>
                    <p:oleObj name="ClipArt" r:id="rId12" imgW="2825640" imgH="4562280" progId="MS_ClipArt_Gallery.2">
                      <p:embed/>
                      <p:pic>
                        <p:nvPicPr>
                          <p:cNvPr id="0" name="Object 216"/>
                          <p:cNvPicPr>
                            <a:picLocks noChangeArrowheads="1"/>
                          </p:cNvPicPr>
                          <p:nvPr/>
                        </p:nvPicPr>
                        <p:blipFill>
                          <a:blip r:embed="rId13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649" y="1508"/>
                            <a:ext cx="167" cy="20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grpSp>
          <p:nvGrpSpPr>
            <p:cNvPr id="569561" name="Group 217">
              <a:extLst>
                <a:ext uri="{FF2B5EF4-FFF2-40B4-BE49-F238E27FC236}">
                  <a16:creationId xmlns:a16="http://schemas.microsoft.com/office/drawing/2014/main" id="{5C0BDFCC-1D6D-4120-ACDC-D400991B56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78" y="1504"/>
              <a:ext cx="457" cy="279"/>
              <a:chOff x="3078" y="1504"/>
              <a:chExt cx="457" cy="279"/>
            </a:xfrm>
          </p:grpSpPr>
          <p:grpSp>
            <p:nvGrpSpPr>
              <p:cNvPr id="569562" name="Group 218">
                <a:extLst>
                  <a:ext uri="{FF2B5EF4-FFF2-40B4-BE49-F238E27FC236}">
                    <a16:creationId xmlns:a16="http://schemas.microsoft.com/office/drawing/2014/main" id="{EA35AC85-9B81-4E3F-A509-D9C268B88F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26" y="1504"/>
                <a:ext cx="102" cy="44"/>
                <a:chOff x="3226" y="1504"/>
                <a:chExt cx="102" cy="44"/>
              </a:xfrm>
            </p:grpSpPr>
            <p:sp>
              <p:nvSpPr>
                <p:cNvPr id="569563" name="Freeform 219">
                  <a:extLst>
                    <a:ext uri="{FF2B5EF4-FFF2-40B4-BE49-F238E27FC236}">
                      <a16:creationId xmlns:a16="http://schemas.microsoft.com/office/drawing/2014/main" id="{2EA46132-A000-480D-AF20-D1C66995D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6" y="1504"/>
                  <a:ext cx="72" cy="44"/>
                </a:xfrm>
                <a:custGeom>
                  <a:avLst/>
                  <a:gdLst>
                    <a:gd name="T0" fmla="*/ 0 w 72"/>
                    <a:gd name="T1" fmla="*/ 43 h 44"/>
                    <a:gd name="T2" fmla="*/ 0 w 72"/>
                    <a:gd name="T3" fmla="*/ 18 h 44"/>
                    <a:gd name="T4" fmla="*/ 71 w 72"/>
                    <a:gd name="T5" fmla="*/ 0 h 44"/>
                    <a:gd name="T6" fmla="*/ 71 w 72"/>
                    <a:gd name="T7" fmla="*/ 31 h 44"/>
                    <a:gd name="T8" fmla="*/ 0 w 72"/>
                    <a:gd name="T9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44">
                      <a:moveTo>
                        <a:pt x="0" y="43"/>
                      </a:moveTo>
                      <a:lnTo>
                        <a:pt x="0" y="18"/>
                      </a:lnTo>
                      <a:lnTo>
                        <a:pt x="71" y="0"/>
                      </a:lnTo>
                      <a:lnTo>
                        <a:pt x="71" y="31"/>
                      </a:lnTo>
                      <a:lnTo>
                        <a:pt x="0" y="43"/>
                      </a:lnTo>
                    </a:path>
                  </a:pathLst>
                </a:custGeom>
                <a:solidFill>
                  <a:srgbClr val="606060"/>
                </a:solidFill>
                <a:ln w="12700" cap="rnd" cmpd="sng">
                  <a:solidFill>
                    <a:srgbClr val="606060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564" name="Freeform 220">
                  <a:extLst>
                    <a:ext uri="{FF2B5EF4-FFF2-40B4-BE49-F238E27FC236}">
                      <a16:creationId xmlns:a16="http://schemas.microsoft.com/office/drawing/2014/main" id="{7927A657-2293-456C-95B8-D0EBDA6696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1504"/>
                  <a:ext cx="31" cy="27"/>
                </a:xfrm>
                <a:custGeom>
                  <a:avLst/>
                  <a:gdLst>
                    <a:gd name="T0" fmla="*/ 0 w 31"/>
                    <a:gd name="T1" fmla="*/ 0 h 27"/>
                    <a:gd name="T2" fmla="*/ 0 w 31"/>
                    <a:gd name="T3" fmla="*/ 26 h 27"/>
                    <a:gd name="T4" fmla="*/ 30 w 31"/>
                    <a:gd name="T5" fmla="*/ 26 h 27"/>
                    <a:gd name="T6" fmla="*/ 30 w 31"/>
                    <a:gd name="T7" fmla="*/ 7 h 27"/>
                    <a:gd name="T8" fmla="*/ 0 w 31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7">
                      <a:moveTo>
                        <a:pt x="0" y="0"/>
                      </a:moveTo>
                      <a:lnTo>
                        <a:pt x="0" y="26"/>
                      </a:lnTo>
                      <a:lnTo>
                        <a:pt x="30" y="26"/>
                      </a:lnTo>
                      <a:lnTo>
                        <a:pt x="30" y="7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40404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69565" name="Freeform 221">
                <a:extLst>
                  <a:ext uri="{FF2B5EF4-FFF2-40B4-BE49-F238E27FC236}">
                    <a16:creationId xmlns:a16="http://schemas.microsoft.com/office/drawing/2014/main" id="{B1DE937F-30E7-4781-ABD1-2F372A88A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41"/>
                <a:ext cx="457" cy="142"/>
              </a:xfrm>
              <a:custGeom>
                <a:avLst/>
                <a:gdLst>
                  <a:gd name="T0" fmla="*/ 3 w 457"/>
                  <a:gd name="T1" fmla="*/ 9 h 142"/>
                  <a:gd name="T2" fmla="*/ 6 w 457"/>
                  <a:gd name="T3" fmla="*/ 37 h 142"/>
                  <a:gd name="T4" fmla="*/ 24 w 457"/>
                  <a:gd name="T5" fmla="*/ 50 h 142"/>
                  <a:gd name="T6" fmla="*/ 52 w 457"/>
                  <a:gd name="T7" fmla="*/ 48 h 142"/>
                  <a:gd name="T8" fmla="*/ 73 w 457"/>
                  <a:gd name="T9" fmla="*/ 59 h 142"/>
                  <a:gd name="T10" fmla="*/ 88 w 457"/>
                  <a:gd name="T11" fmla="*/ 79 h 142"/>
                  <a:gd name="T12" fmla="*/ 103 w 457"/>
                  <a:gd name="T13" fmla="*/ 102 h 142"/>
                  <a:gd name="T14" fmla="*/ 132 w 457"/>
                  <a:gd name="T15" fmla="*/ 114 h 142"/>
                  <a:gd name="T16" fmla="*/ 138 w 457"/>
                  <a:gd name="T17" fmla="*/ 116 h 142"/>
                  <a:gd name="T18" fmla="*/ 141 w 457"/>
                  <a:gd name="T19" fmla="*/ 116 h 142"/>
                  <a:gd name="T20" fmla="*/ 145 w 457"/>
                  <a:gd name="T21" fmla="*/ 116 h 142"/>
                  <a:gd name="T22" fmla="*/ 162 w 457"/>
                  <a:gd name="T23" fmla="*/ 116 h 142"/>
                  <a:gd name="T24" fmla="*/ 174 w 457"/>
                  <a:gd name="T25" fmla="*/ 116 h 142"/>
                  <a:gd name="T26" fmla="*/ 177 w 457"/>
                  <a:gd name="T27" fmla="*/ 116 h 142"/>
                  <a:gd name="T28" fmla="*/ 180 w 457"/>
                  <a:gd name="T29" fmla="*/ 116 h 142"/>
                  <a:gd name="T30" fmla="*/ 182 w 457"/>
                  <a:gd name="T31" fmla="*/ 117 h 142"/>
                  <a:gd name="T32" fmla="*/ 185 w 457"/>
                  <a:gd name="T33" fmla="*/ 117 h 142"/>
                  <a:gd name="T34" fmla="*/ 203 w 457"/>
                  <a:gd name="T35" fmla="*/ 123 h 142"/>
                  <a:gd name="T36" fmla="*/ 217 w 457"/>
                  <a:gd name="T37" fmla="*/ 133 h 142"/>
                  <a:gd name="T38" fmla="*/ 249 w 457"/>
                  <a:gd name="T39" fmla="*/ 141 h 142"/>
                  <a:gd name="T40" fmla="*/ 268 w 457"/>
                  <a:gd name="T41" fmla="*/ 126 h 142"/>
                  <a:gd name="T42" fmla="*/ 288 w 457"/>
                  <a:gd name="T43" fmla="*/ 116 h 142"/>
                  <a:gd name="T44" fmla="*/ 312 w 457"/>
                  <a:gd name="T45" fmla="*/ 87 h 142"/>
                  <a:gd name="T46" fmla="*/ 330 w 457"/>
                  <a:gd name="T47" fmla="*/ 84 h 142"/>
                  <a:gd name="T48" fmla="*/ 334 w 457"/>
                  <a:gd name="T49" fmla="*/ 85 h 142"/>
                  <a:gd name="T50" fmla="*/ 339 w 457"/>
                  <a:gd name="T51" fmla="*/ 85 h 142"/>
                  <a:gd name="T52" fmla="*/ 343 w 457"/>
                  <a:gd name="T53" fmla="*/ 86 h 142"/>
                  <a:gd name="T54" fmla="*/ 346 w 457"/>
                  <a:gd name="T55" fmla="*/ 87 h 142"/>
                  <a:gd name="T56" fmla="*/ 349 w 457"/>
                  <a:gd name="T57" fmla="*/ 88 h 142"/>
                  <a:gd name="T58" fmla="*/ 360 w 457"/>
                  <a:gd name="T59" fmla="*/ 92 h 142"/>
                  <a:gd name="T60" fmla="*/ 388 w 457"/>
                  <a:gd name="T61" fmla="*/ 74 h 142"/>
                  <a:gd name="T62" fmla="*/ 406 w 457"/>
                  <a:gd name="T63" fmla="*/ 50 h 142"/>
                  <a:gd name="T64" fmla="*/ 431 w 457"/>
                  <a:gd name="T65" fmla="*/ 47 h 142"/>
                  <a:gd name="T66" fmla="*/ 456 w 457"/>
                  <a:gd name="T67" fmla="*/ 23 h 142"/>
                  <a:gd name="T68" fmla="*/ 444 w 457"/>
                  <a:gd name="T6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57" h="142">
                    <a:moveTo>
                      <a:pt x="18" y="8"/>
                    </a:moveTo>
                    <a:lnTo>
                      <a:pt x="3" y="9"/>
                    </a:lnTo>
                    <a:lnTo>
                      <a:pt x="0" y="23"/>
                    </a:lnTo>
                    <a:lnTo>
                      <a:pt x="6" y="37"/>
                    </a:lnTo>
                    <a:lnTo>
                      <a:pt x="10" y="48"/>
                    </a:lnTo>
                    <a:lnTo>
                      <a:pt x="24" y="50"/>
                    </a:lnTo>
                    <a:lnTo>
                      <a:pt x="36" y="47"/>
                    </a:lnTo>
                    <a:lnTo>
                      <a:pt x="52" y="48"/>
                    </a:lnTo>
                    <a:lnTo>
                      <a:pt x="59" y="49"/>
                    </a:lnTo>
                    <a:lnTo>
                      <a:pt x="73" y="59"/>
                    </a:lnTo>
                    <a:lnTo>
                      <a:pt x="81" y="67"/>
                    </a:lnTo>
                    <a:lnTo>
                      <a:pt x="88" y="79"/>
                    </a:lnTo>
                    <a:lnTo>
                      <a:pt x="96" y="92"/>
                    </a:lnTo>
                    <a:lnTo>
                      <a:pt x="103" y="102"/>
                    </a:lnTo>
                    <a:lnTo>
                      <a:pt x="121" y="112"/>
                    </a:lnTo>
                    <a:lnTo>
                      <a:pt x="132" y="114"/>
                    </a:lnTo>
                    <a:lnTo>
                      <a:pt x="136" y="116"/>
                    </a:lnTo>
                    <a:lnTo>
                      <a:pt x="138" y="116"/>
                    </a:lnTo>
                    <a:lnTo>
                      <a:pt x="140" y="116"/>
                    </a:lnTo>
                    <a:lnTo>
                      <a:pt x="141" y="116"/>
                    </a:lnTo>
                    <a:lnTo>
                      <a:pt x="143" y="116"/>
                    </a:lnTo>
                    <a:lnTo>
                      <a:pt x="145" y="116"/>
                    </a:lnTo>
                    <a:lnTo>
                      <a:pt x="150" y="116"/>
                    </a:lnTo>
                    <a:lnTo>
                      <a:pt x="162" y="116"/>
                    </a:lnTo>
                    <a:lnTo>
                      <a:pt x="172" y="116"/>
                    </a:lnTo>
                    <a:lnTo>
                      <a:pt x="174" y="116"/>
                    </a:lnTo>
                    <a:lnTo>
                      <a:pt x="175" y="116"/>
                    </a:lnTo>
                    <a:lnTo>
                      <a:pt x="177" y="116"/>
                    </a:lnTo>
                    <a:lnTo>
                      <a:pt x="178" y="116"/>
                    </a:lnTo>
                    <a:lnTo>
                      <a:pt x="180" y="116"/>
                    </a:lnTo>
                    <a:lnTo>
                      <a:pt x="181" y="117"/>
                    </a:lnTo>
                    <a:lnTo>
                      <a:pt x="182" y="117"/>
                    </a:lnTo>
                    <a:lnTo>
                      <a:pt x="184" y="117"/>
                    </a:lnTo>
                    <a:lnTo>
                      <a:pt x="185" y="117"/>
                    </a:lnTo>
                    <a:lnTo>
                      <a:pt x="187" y="118"/>
                    </a:lnTo>
                    <a:lnTo>
                      <a:pt x="203" y="123"/>
                    </a:lnTo>
                    <a:lnTo>
                      <a:pt x="209" y="126"/>
                    </a:lnTo>
                    <a:lnTo>
                      <a:pt x="217" y="133"/>
                    </a:lnTo>
                    <a:lnTo>
                      <a:pt x="221" y="138"/>
                    </a:lnTo>
                    <a:lnTo>
                      <a:pt x="249" y="141"/>
                    </a:lnTo>
                    <a:lnTo>
                      <a:pt x="260" y="135"/>
                    </a:lnTo>
                    <a:lnTo>
                      <a:pt x="268" y="126"/>
                    </a:lnTo>
                    <a:lnTo>
                      <a:pt x="280" y="117"/>
                    </a:lnTo>
                    <a:lnTo>
                      <a:pt x="288" y="116"/>
                    </a:lnTo>
                    <a:lnTo>
                      <a:pt x="298" y="114"/>
                    </a:lnTo>
                    <a:lnTo>
                      <a:pt x="312" y="87"/>
                    </a:lnTo>
                    <a:lnTo>
                      <a:pt x="325" y="84"/>
                    </a:lnTo>
                    <a:lnTo>
                      <a:pt x="330" y="84"/>
                    </a:lnTo>
                    <a:lnTo>
                      <a:pt x="332" y="84"/>
                    </a:lnTo>
                    <a:lnTo>
                      <a:pt x="334" y="85"/>
                    </a:lnTo>
                    <a:lnTo>
                      <a:pt x="337" y="85"/>
                    </a:lnTo>
                    <a:lnTo>
                      <a:pt x="339" y="85"/>
                    </a:lnTo>
                    <a:lnTo>
                      <a:pt x="341" y="85"/>
                    </a:lnTo>
                    <a:lnTo>
                      <a:pt x="343" y="86"/>
                    </a:lnTo>
                    <a:lnTo>
                      <a:pt x="345" y="86"/>
                    </a:lnTo>
                    <a:lnTo>
                      <a:pt x="346" y="87"/>
                    </a:lnTo>
                    <a:lnTo>
                      <a:pt x="348" y="87"/>
                    </a:lnTo>
                    <a:lnTo>
                      <a:pt x="349" y="88"/>
                    </a:lnTo>
                    <a:lnTo>
                      <a:pt x="351" y="90"/>
                    </a:lnTo>
                    <a:lnTo>
                      <a:pt x="360" y="92"/>
                    </a:lnTo>
                    <a:lnTo>
                      <a:pt x="376" y="90"/>
                    </a:lnTo>
                    <a:lnTo>
                      <a:pt x="388" y="74"/>
                    </a:lnTo>
                    <a:lnTo>
                      <a:pt x="398" y="57"/>
                    </a:lnTo>
                    <a:lnTo>
                      <a:pt x="406" y="50"/>
                    </a:lnTo>
                    <a:lnTo>
                      <a:pt x="419" y="53"/>
                    </a:lnTo>
                    <a:lnTo>
                      <a:pt x="431" y="47"/>
                    </a:lnTo>
                    <a:lnTo>
                      <a:pt x="437" y="32"/>
                    </a:lnTo>
                    <a:lnTo>
                      <a:pt x="456" y="23"/>
                    </a:lnTo>
                    <a:lnTo>
                      <a:pt x="456" y="8"/>
                    </a:lnTo>
                    <a:lnTo>
                      <a:pt x="444" y="0"/>
                    </a:lnTo>
                    <a:lnTo>
                      <a:pt x="18" y="8"/>
                    </a:lnTo>
                  </a:path>
                </a:pathLst>
              </a:custGeom>
              <a:solidFill>
                <a:srgbClr val="006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566" name="Freeform 222">
                <a:extLst>
                  <a:ext uri="{FF2B5EF4-FFF2-40B4-BE49-F238E27FC236}">
                    <a16:creationId xmlns:a16="http://schemas.microsoft.com/office/drawing/2014/main" id="{B5D7573A-5913-4FFE-BE37-CB59A69AC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1669"/>
                <a:ext cx="35" cy="17"/>
              </a:xfrm>
              <a:custGeom>
                <a:avLst/>
                <a:gdLst>
                  <a:gd name="T0" fmla="*/ 0 w 35"/>
                  <a:gd name="T1" fmla="*/ 12 h 17"/>
                  <a:gd name="T2" fmla="*/ 26 w 35"/>
                  <a:gd name="T3" fmla="*/ 0 h 17"/>
                  <a:gd name="T4" fmla="*/ 34 w 35"/>
                  <a:gd name="T5" fmla="*/ 4 h 17"/>
                  <a:gd name="T6" fmla="*/ 6 w 35"/>
                  <a:gd name="T7" fmla="*/ 16 h 17"/>
                  <a:gd name="T8" fmla="*/ 0 w 35"/>
                  <a:gd name="T9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7">
                    <a:moveTo>
                      <a:pt x="0" y="12"/>
                    </a:moveTo>
                    <a:lnTo>
                      <a:pt x="26" y="0"/>
                    </a:lnTo>
                    <a:lnTo>
                      <a:pt x="34" y="4"/>
                    </a:lnTo>
                    <a:lnTo>
                      <a:pt x="6" y="16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5B5B5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567" name="Freeform 223">
                <a:extLst>
                  <a:ext uri="{FF2B5EF4-FFF2-40B4-BE49-F238E27FC236}">
                    <a16:creationId xmlns:a16="http://schemas.microsoft.com/office/drawing/2014/main" id="{F32133F0-3D43-4403-8674-C70E43425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1680"/>
                <a:ext cx="17" cy="17"/>
              </a:xfrm>
              <a:custGeom>
                <a:avLst/>
                <a:gdLst>
                  <a:gd name="T0" fmla="*/ 0 w 17"/>
                  <a:gd name="T1" fmla="*/ 0 h 17"/>
                  <a:gd name="T2" fmla="*/ 16 w 17"/>
                  <a:gd name="T3" fmla="*/ 4 h 17"/>
                  <a:gd name="T4" fmla="*/ 16 w 17"/>
                  <a:gd name="T5" fmla="*/ 16 h 17"/>
                  <a:gd name="T6" fmla="*/ 0 w 17"/>
                  <a:gd name="T7" fmla="*/ 9 h 17"/>
                  <a:gd name="T8" fmla="*/ 0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0" y="0"/>
                    </a:moveTo>
                    <a:lnTo>
                      <a:pt x="16" y="4"/>
                    </a:lnTo>
                    <a:lnTo>
                      <a:pt x="16" y="16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C6C6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568" name="Freeform 224">
                <a:extLst>
                  <a:ext uri="{FF2B5EF4-FFF2-40B4-BE49-F238E27FC236}">
                    <a16:creationId xmlns:a16="http://schemas.microsoft.com/office/drawing/2014/main" id="{8287B3EA-D73A-4534-9310-F5E407F60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1614"/>
                <a:ext cx="26" cy="17"/>
              </a:xfrm>
              <a:custGeom>
                <a:avLst/>
                <a:gdLst>
                  <a:gd name="T0" fmla="*/ 0 w 26"/>
                  <a:gd name="T1" fmla="*/ 10 h 17"/>
                  <a:gd name="T2" fmla="*/ 25 w 26"/>
                  <a:gd name="T3" fmla="*/ 0 h 17"/>
                  <a:gd name="T4" fmla="*/ 23 w 26"/>
                  <a:gd name="T5" fmla="*/ 10 h 17"/>
                  <a:gd name="T6" fmla="*/ 0 w 26"/>
                  <a:gd name="T7" fmla="*/ 16 h 17"/>
                  <a:gd name="T8" fmla="*/ 0 w 26"/>
                  <a:gd name="T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7">
                    <a:moveTo>
                      <a:pt x="0" y="10"/>
                    </a:moveTo>
                    <a:lnTo>
                      <a:pt x="25" y="0"/>
                    </a:lnTo>
                    <a:lnTo>
                      <a:pt x="23" y="10"/>
                    </a:lnTo>
                    <a:lnTo>
                      <a:pt x="0" y="16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2F1D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569" name="Freeform 225">
                <a:extLst>
                  <a:ext uri="{FF2B5EF4-FFF2-40B4-BE49-F238E27FC236}">
                    <a16:creationId xmlns:a16="http://schemas.microsoft.com/office/drawing/2014/main" id="{631696DB-C690-4F07-9E25-6368EE202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1668"/>
                <a:ext cx="26" cy="17"/>
              </a:xfrm>
              <a:custGeom>
                <a:avLst/>
                <a:gdLst>
                  <a:gd name="T0" fmla="*/ 0 w 26"/>
                  <a:gd name="T1" fmla="*/ 16 h 17"/>
                  <a:gd name="T2" fmla="*/ 25 w 26"/>
                  <a:gd name="T3" fmla="*/ 2 h 17"/>
                  <a:gd name="T4" fmla="*/ 23 w 26"/>
                  <a:gd name="T5" fmla="*/ 0 h 17"/>
                  <a:gd name="T6" fmla="*/ 0 w 26"/>
                  <a:gd name="T7" fmla="*/ 11 h 17"/>
                  <a:gd name="T8" fmla="*/ 0 w 26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7">
                    <a:moveTo>
                      <a:pt x="0" y="16"/>
                    </a:moveTo>
                    <a:lnTo>
                      <a:pt x="25" y="2"/>
                    </a:lnTo>
                    <a:lnTo>
                      <a:pt x="23" y="0"/>
                    </a:lnTo>
                    <a:lnTo>
                      <a:pt x="0" y="11"/>
                    </a:lnTo>
                    <a:lnTo>
                      <a:pt x="0" y="16"/>
                    </a:lnTo>
                  </a:path>
                </a:pathLst>
              </a:custGeom>
              <a:solidFill>
                <a:srgbClr val="563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69570" name="Group 226">
                <a:extLst>
                  <a:ext uri="{FF2B5EF4-FFF2-40B4-BE49-F238E27FC236}">
                    <a16:creationId xmlns:a16="http://schemas.microsoft.com/office/drawing/2014/main" id="{8FB4B137-5F1A-4803-9544-B3EB903DCD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89" y="1528"/>
                <a:ext cx="218" cy="212"/>
                <a:chOff x="3089" y="1528"/>
                <a:chExt cx="218" cy="212"/>
              </a:xfrm>
            </p:grpSpPr>
            <p:sp>
              <p:nvSpPr>
                <p:cNvPr id="569571" name="Freeform 227">
                  <a:extLst>
                    <a:ext uri="{FF2B5EF4-FFF2-40B4-BE49-F238E27FC236}">
                      <a16:creationId xmlns:a16="http://schemas.microsoft.com/office/drawing/2014/main" id="{F16F545B-CB5A-4869-AE1F-F52A186E1A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9" y="1528"/>
                  <a:ext cx="218" cy="212"/>
                </a:xfrm>
                <a:custGeom>
                  <a:avLst/>
                  <a:gdLst>
                    <a:gd name="T0" fmla="*/ 217 w 218"/>
                    <a:gd name="T1" fmla="*/ 0 h 212"/>
                    <a:gd name="T2" fmla="*/ 217 w 218"/>
                    <a:gd name="T3" fmla="*/ 211 h 212"/>
                    <a:gd name="T4" fmla="*/ 0 w 218"/>
                    <a:gd name="T5" fmla="*/ 124 h 212"/>
                    <a:gd name="T6" fmla="*/ 0 w 218"/>
                    <a:gd name="T7" fmla="*/ 38 h 212"/>
                    <a:gd name="T8" fmla="*/ 217 w 218"/>
                    <a:gd name="T9" fmla="*/ 0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8" h="212">
                      <a:moveTo>
                        <a:pt x="217" y="0"/>
                      </a:moveTo>
                      <a:lnTo>
                        <a:pt x="217" y="211"/>
                      </a:lnTo>
                      <a:lnTo>
                        <a:pt x="0" y="124"/>
                      </a:lnTo>
                      <a:lnTo>
                        <a:pt x="0" y="38"/>
                      </a:lnTo>
                      <a:lnTo>
                        <a:pt x="217" y="0"/>
                      </a:lnTo>
                    </a:path>
                  </a:pathLst>
                </a:custGeom>
                <a:solidFill>
                  <a:srgbClr val="6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69572" name="Group 228">
                  <a:extLst>
                    <a:ext uri="{FF2B5EF4-FFF2-40B4-BE49-F238E27FC236}">
                      <a16:creationId xmlns:a16="http://schemas.microsoft.com/office/drawing/2014/main" id="{CEA0E176-650A-401B-BAD9-19852BA679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95" y="1553"/>
                  <a:ext cx="201" cy="140"/>
                  <a:chOff x="3095" y="1553"/>
                  <a:chExt cx="201" cy="140"/>
                </a:xfrm>
              </p:grpSpPr>
              <p:sp>
                <p:nvSpPr>
                  <p:cNvPr id="569573" name="Freeform 229">
                    <a:extLst>
                      <a:ext uri="{FF2B5EF4-FFF2-40B4-BE49-F238E27FC236}">
                        <a16:creationId xmlns:a16="http://schemas.microsoft.com/office/drawing/2014/main" id="{29506315-E12C-4699-81A0-C4CFCCE5CB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95" y="1553"/>
                    <a:ext cx="198" cy="136"/>
                  </a:xfrm>
                  <a:custGeom>
                    <a:avLst/>
                    <a:gdLst>
                      <a:gd name="T0" fmla="*/ 0 w 198"/>
                      <a:gd name="T1" fmla="*/ 22 h 136"/>
                      <a:gd name="T2" fmla="*/ 0 w 198"/>
                      <a:gd name="T3" fmla="*/ 81 h 136"/>
                      <a:gd name="T4" fmla="*/ 197 w 198"/>
                      <a:gd name="T5" fmla="*/ 135 h 136"/>
                      <a:gd name="T6" fmla="*/ 197 w 198"/>
                      <a:gd name="T7" fmla="*/ 0 h 136"/>
                      <a:gd name="T8" fmla="*/ 0 w 198"/>
                      <a:gd name="T9" fmla="*/ 22 h 1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8" h="136">
                        <a:moveTo>
                          <a:pt x="0" y="22"/>
                        </a:moveTo>
                        <a:lnTo>
                          <a:pt x="0" y="81"/>
                        </a:lnTo>
                        <a:lnTo>
                          <a:pt x="197" y="135"/>
                        </a:lnTo>
                        <a:lnTo>
                          <a:pt x="197" y="0"/>
                        </a:lnTo>
                        <a:lnTo>
                          <a:pt x="0" y="22"/>
                        </a:lnTo>
                      </a:path>
                    </a:pathLst>
                  </a:custGeom>
                  <a:solidFill>
                    <a:srgbClr val="404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9574" name="Line 230">
                    <a:extLst>
                      <a:ext uri="{FF2B5EF4-FFF2-40B4-BE49-F238E27FC236}">
                        <a16:creationId xmlns:a16="http://schemas.microsoft.com/office/drawing/2014/main" id="{935AD22B-ED06-475A-A828-6A0A49F83E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095" y="1576"/>
                    <a:ext cx="200" cy="11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75" name="Line 231">
                    <a:extLst>
                      <a:ext uri="{FF2B5EF4-FFF2-40B4-BE49-F238E27FC236}">
                        <a16:creationId xmlns:a16="http://schemas.microsoft.com/office/drawing/2014/main" id="{587CA919-3C01-448C-A4DF-2DECC46B7F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095" y="1596"/>
                    <a:ext cx="200" cy="4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76" name="Line 232">
                    <a:extLst>
                      <a:ext uri="{FF2B5EF4-FFF2-40B4-BE49-F238E27FC236}">
                        <a16:creationId xmlns:a16="http://schemas.microsoft.com/office/drawing/2014/main" id="{5FFCE317-5D62-4AEE-A9D1-8452579773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095" y="1607"/>
                    <a:ext cx="200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77" name="Line 233">
                    <a:extLst>
                      <a:ext uri="{FF2B5EF4-FFF2-40B4-BE49-F238E27FC236}">
                        <a16:creationId xmlns:a16="http://schemas.microsoft.com/office/drawing/2014/main" id="{BC48E698-FCC4-4519-89D8-387A7F3C3B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095" y="1618"/>
                    <a:ext cx="200" cy="30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78" name="Line 234">
                    <a:extLst>
                      <a:ext uri="{FF2B5EF4-FFF2-40B4-BE49-F238E27FC236}">
                        <a16:creationId xmlns:a16="http://schemas.microsoft.com/office/drawing/2014/main" id="{0CCA1F93-7AF1-4E04-BAD9-E2FE7137958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095" y="1627"/>
                    <a:ext cx="200" cy="41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79" name="Line 235">
                    <a:extLst>
                      <a:ext uri="{FF2B5EF4-FFF2-40B4-BE49-F238E27FC236}">
                        <a16:creationId xmlns:a16="http://schemas.microsoft.com/office/drawing/2014/main" id="{95F797FE-1D42-4952-B791-7AB1D07022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76" y="1557"/>
                    <a:ext cx="0" cy="129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80" name="Line 236">
                    <a:extLst>
                      <a:ext uri="{FF2B5EF4-FFF2-40B4-BE49-F238E27FC236}">
                        <a16:creationId xmlns:a16="http://schemas.microsoft.com/office/drawing/2014/main" id="{DEF4C9B7-1CBE-4DDC-A674-BA01CDC7D92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59" y="1558"/>
                    <a:ext cx="0" cy="125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81" name="Line 237">
                    <a:extLst>
                      <a:ext uri="{FF2B5EF4-FFF2-40B4-BE49-F238E27FC236}">
                        <a16:creationId xmlns:a16="http://schemas.microsoft.com/office/drawing/2014/main" id="{C25C5B99-BEA6-4C79-931A-F7A84016000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6" y="1559"/>
                    <a:ext cx="0" cy="119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82" name="Line 238">
                    <a:extLst>
                      <a:ext uri="{FF2B5EF4-FFF2-40B4-BE49-F238E27FC236}">
                        <a16:creationId xmlns:a16="http://schemas.microsoft.com/office/drawing/2014/main" id="{FAF9A1FE-BFD6-49F8-8DFD-4A7007E26BB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32" y="1563"/>
                    <a:ext cx="0" cy="112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83" name="Line 239">
                    <a:extLst>
                      <a:ext uri="{FF2B5EF4-FFF2-40B4-BE49-F238E27FC236}">
                        <a16:creationId xmlns:a16="http://schemas.microsoft.com/office/drawing/2014/main" id="{95D2095E-C9E8-4439-8835-ADF593F863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9" y="1564"/>
                    <a:ext cx="0" cy="108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84" name="Line 240">
                    <a:extLst>
                      <a:ext uri="{FF2B5EF4-FFF2-40B4-BE49-F238E27FC236}">
                        <a16:creationId xmlns:a16="http://schemas.microsoft.com/office/drawing/2014/main" id="{D0BCE69F-CCBD-42C4-8E1E-B5C5FE1AF4D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09" y="1564"/>
                    <a:ext cx="0" cy="103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85" name="Line 241">
                    <a:extLst>
                      <a:ext uri="{FF2B5EF4-FFF2-40B4-BE49-F238E27FC236}">
                        <a16:creationId xmlns:a16="http://schemas.microsoft.com/office/drawing/2014/main" id="{2E668908-EA55-4013-8F3C-A2C5557E127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97" y="1564"/>
                    <a:ext cx="0" cy="102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86" name="Line 242">
                    <a:extLst>
                      <a:ext uri="{FF2B5EF4-FFF2-40B4-BE49-F238E27FC236}">
                        <a16:creationId xmlns:a16="http://schemas.microsoft.com/office/drawing/2014/main" id="{BA680F63-A396-46D8-AA31-4B0CFDE2354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90" y="1566"/>
                    <a:ext cx="0" cy="97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87" name="Line 243">
                    <a:extLst>
                      <a:ext uri="{FF2B5EF4-FFF2-40B4-BE49-F238E27FC236}">
                        <a16:creationId xmlns:a16="http://schemas.microsoft.com/office/drawing/2014/main" id="{BC63AFE1-26CC-4EEA-B5C6-B0E8AFF4277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9" y="1566"/>
                    <a:ext cx="0" cy="94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88" name="Line 244">
                    <a:extLst>
                      <a:ext uri="{FF2B5EF4-FFF2-40B4-BE49-F238E27FC236}">
                        <a16:creationId xmlns:a16="http://schemas.microsoft.com/office/drawing/2014/main" id="{2D741011-3C80-4C12-92F7-A3CDFBA965D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1" y="1566"/>
                    <a:ext cx="0" cy="91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89" name="Line 245">
                    <a:extLst>
                      <a:ext uri="{FF2B5EF4-FFF2-40B4-BE49-F238E27FC236}">
                        <a16:creationId xmlns:a16="http://schemas.microsoft.com/office/drawing/2014/main" id="{0F391222-D7AC-4C59-BA26-EC195F1C2CA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62" y="1568"/>
                    <a:ext cx="0" cy="88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90" name="Line 246">
                    <a:extLst>
                      <a:ext uri="{FF2B5EF4-FFF2-40B4-BE49-F238E27FC236}">
                        <a16:creationId xmlns:a16="http://schemas.microsoft.com/office/drawing/2014/main" id="{23500E07-6C40-4EB5-8C23-139296E18E0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3" y="1569"/>
                    <a:ext cx="0" cy="84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91" name="Line 247">
                    <a:extLst>
                      <a:ext uri="{FF2B5EF4-FFF2-40B4-BE49-F238E27FC236}">
                        <a16:creationId xmlns:a16="http://schemas.microsoft.com/office/drawing/2014/main" id="{A4B48699-4D9B-4A23-9C82-9F4D280D567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6" y="1572"/>
                    <a:ext cx="0" cy="77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92" name="Line 248">
                    <a:extLst>
                      <a:ext uri="{FF2B5EF4-FFF2-40B4-BE49-F238E27FC236}">
                        <a16:creationId xmlns:a16="http://schemas.microsoft.com/office/drawing/2014/main" id="{C0470E78-1BFE-4EB4-AB9B-D86DDF62A6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1573"/>
                    <a:ext cx="0" cy="75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93" name="Line 249">
                    <a:extLst>
                      <a:ext uri="{FF2B5EF4-FFF2-40B4-BE49-F238E27FC236}">
                        <a16:creationId xmlns:a16="http://schemas.microsoft.com/office/drawing/2014/main" id="{E9C98239-CE0C-4866-B333-54B7F3BCEBD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22" y="1573"/>
                    <a:ext cx="0" cy="72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94" name="Line 250">
                    <a:extLst>
                      <a:ext uri="{FF2B5EF4-FFF2-40B4-BE49-F238E27FC236}">
                        <a16:creationId xmlns:a16="http://schemas.microsoft.com/office/drawing/2014/main" id="{23639763-FC85-44EB-98EE-C73D720B23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16" y="1574"/>
                    <a:ext cx="0" cy="69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95" name="Line 251">
                    <a:extLst>
                      <a:ext uri="{FF2B5EF4-FFF2-40B4-BE49-F238E27FC236}">
                        <a16:creationId xmlns:a16="http://schemas.microsoft.com/office/drawing/2014/main" id="{4D7D9BDC-C40A-4784-847B-E1D2FD06BB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08" y="1575"/>
                    <a:ext cx="0" cy="66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96" name="Line 252">
                    <a:extLst>
                      <a:ext uri="{FF2B5EF4-FFF2-40B4-BE49-F238E27FC236}">
                        <a16:creationId xmlns:a16="http://schemas.microsoft.com/office/drawing/2014/main" id="{08D1631A-7E42-4BD2-8D84-4E5E1AA2CA6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02" y="1575"/>
                    <a:ext cx="0" cy="63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597" name="Freeform 253">
                    <a:extLst>
                      <a:ext uri="{FF2B5EF4-FFF2-40B4-BE49-F238E27FC236}">
                        <a16:creationId xmlns:a16="http://schemas.microsoft.com/office/drawing/2014/main" id="{C17971F4-A3C7-4960-ABB3-72EB1B4D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95" y="1553"/>
                    <a:ext cx="201" cy="140"/>
                  </a:xfrm>
                  <a:custGeom>
                    <a:avLst/>
                    <a:gdLst>
                      <a:gd name="T0" fmla="*/ 0 w 201"/>
                      <a:gd name="T1" fmla="*/ 23 h 140"/>
                      <a:gd name="T2" fmla="*/ 0 w 201"/>
                      <a:gd name="T3" fmla="*/ 83 h 140"/>
                      <a:gd name="T4" fmla="*/ 200 w 201"/>
                      <a:gd name="T5" fmla="*/ 139 h 140"/>
                      <a:gd name="T6" fmla="*/ 200 w 201"/>
                      <a:gd name="T7" fmla="*/ 0 h 140"/>
                      <a:gd name="T8" fmla="*/ 0 w 201"/>
                      <a:gd name="T9" fmla="*/ 23 h 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1" h="140">
                        <a:moveTo>
                          <a:pt x="0" y="23"/>
                        </a:moveTo>
                        <a:lnTo>
                          <a:pt x="0" y="83"/>
                        </a:lnTo>
                        <a:lnTo>
                          <a:pt x="200" y="139"/>
                        </a:lnTo>
                        <a:lnTo>
                          <a:pt x="200" y="0"/>
                        </a:lnTo>
                        <a:lnTo>
                          <a:pt x="0" y="2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202020"/>
                    </a:solidFill>
                    <a:prstDash val="solid"/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569598" name="Group 254">
                    <a:extLst>
                      <a:ext uri="{FF2B5EF4-FFF2-40B4-BE49-F238E27FC236}">
                        <a16:creationId xmlns:a16="http://schemas.microsoft.com/office/drawing/2014/main" id="{D78D75C0-C81C-4C43-BBA9-99B4074DAC1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05" y="1571"/>
                    <a:ext cx="179" cy="80"/>
                    <a:chOff x="3105" y="1571"/>
                    <a:chExt cx="179" cy="80"/>
                  </a:xfrm>
                </p:grpSpPr>
                <p:sp>
                  <p:nvSpPr>
                    <p:cNvPr id="569599" name="Line 255">
                      <a:extLst>
                        <a:ext uri="{FF2B5EF4-FFF2-40B4-BE49-F238E27FC236}">
                          <a16:creationId xmlns:a16="http://schemas.microsoft.com/office/drawing/2014/main" id="{8EABB481-C619-4597-8901-79CE6428CC9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05" y="1595"/>
                      <a:ext cx="7" cy="11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00" name="Line 256">
                      <a:extLst>
                        <a:ext uri="{FF2B5EF4-FFF2-40B4-BE49-F238E27FC236}">
                          <a16:creationId xmlns:a16="http://schemas.microsoft.com/office/drawing/2014/main" id="{79AB7006-3D6C-418A-8B9F-159DA1F9D2B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15" y="1583"/>
                      <a:ext cx="10" cy="17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01" name="Line 257">
                      <a:extLst>
                        <a:ext uri="{FF2B5EF4-FFF2-40B4-BE49-F238E27FC236}">
                          <a16:creationId xmlns:a16="http://schemas.microsoft.com/office/drawing/2014/main" id="{E21B8DEC-52AE-40B7-98E9-2B56A3D4427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06" y="1611"/>
                      <a:ext cx="9" cy="10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02" name="Line 258">
                      <a:extLst>
                        <a:ext uri="{FF2B5EF4-FFF2-40B4-BE49-F238E27FC236}">
                          <a16:creationId xmlns:a16="http://schemas.microsoft.com/office/drawing/2014/main" id="{D1763601-BF9C-4D5E-97CF-5F5071B8F36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15" y="1605"/>
                      <a:ext cx="7" cy="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03" name="Line 259">
                      <a:extLst>
                        <a:ext uri="{FF2B5EF4-FFF2-40B4-BE49-F238E27FC236}">
                          <a16:creationId xmlns:a16="http://schemas.microsoft.com/office/drawing/2014/main" id="{CDE97D00-B1A8-42C1-AB9E-56D63B62BCB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44" y="1578"/>
                      <a:ext cx="17" cy="23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04" name="Line 260">
                      <a:extLst>
                        <a:ext uri="{FF2B5EF4-FFF2-40B4-BE49-F238E27FC236}">
                          <a16:creationId xmlns:a16="http://schemas.microsoft.com/office/drawing/2014/main" id="{8B9A136F-40C9-4470-BEE3-5F436014B36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33" y="1596"/>
                      <a:ext cx="23" cy="33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05" name="Line 261">
                      <a:extLst>
                        <a:ext uri="{FF2B5EF4-FFF2-40B4-BE49-F238E27FC236}">
                          <a16:creationId xmlns:a16="http://schemas.microsoft.com/office/drawing/2014/main" id="{35A722BB-B745-4FE8-B1DD-AC2ABA6CCDA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48" y="1588"/>
                      <a:ext cx="17" cy="23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06" name="Line 262">
                      <a:extLst>
                        <a:ext uri="{FF2B5EF4-FFF2-40B4-BE49-F238E27FC236}">
                          <a16:creationId xmlns:a16="http://schemas.microsoft.com/office/drawing/2014/main" id="{722512F2-9C4F-4C21-88FF-FBB22AC5026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23" y="1607"/>
                      <a:ext cx="10" cy="13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07" name="Line 263">
                      <a:extLst>
                        <a:ext uri="{FF2B5EF4-FFF2-40B4-BE49-F238E27FC236}">
                          <a16:creationId xmlns:a16="http://schemas.microsoft.com/office/drawing/2014/main" id="{1774287E-5AB6-458A-980B-F1B25CE1214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78" y="1571"/>
                      <a:ext cx="14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08" name="Line 264">
                      <a:extLst>
                        <a:ext uri="{FF2B5EF4-FFF2-40B4-BE49-F238E27FC236}">
                          <a16:creationId xmlns:a16="http://schemas.microsoft.com/office/drawing/2014/main" id="{10CB8014-0A89-4493-8A3C-A312C34E2CF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60" y="1607"/>
                      <a:ext cx="13" cy="20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09" name="Line 265">
                      <a:extLst>
                        <a:ext uri="{FF2B5EF4-FFF2-40B4-BE49-F238E27FC236}">
                          <a16:creationId xmlns:a16="http://schemas.microsoft.com/office/drawing/2014/main" id="{875B1164-E4C2-4D85-9063-15396D9A0BB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73" y="1588"/>
                      <a:ext cx="19" cy="2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10" name="Line 266">
                      <a:extLst>
                        <a:ext uri="{FF2B5EF4-FFF2-40B4-BE49-F238E27FC236}">
                          <a16:creationId xmlns:a16="http://schemas.microsoft.com/office/drawing/2014/main" id="{19B9E522-98B0-4611-9F1A-445F82E40A6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75" y="1621"/>
                      <a:ext cx="12" cy="1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11" name="Line 267">
                      <a:extLst>
                        <a:ext uri="{FF2B5EF4-FFF2-40B4-BE49-F238E27FC236}">
                          <a16:creationId xmlns:a16="http://schemas.microsoft.com/office/drawing/2014/main" id="{BF1E78DA-7EBA-491B-94DE-C0C47DEE42D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92" y="1595"/>
                      <a:ext cx="18" cy="2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12" name="Line 268">
                      <a:extLst>
                        <a:ext uri="{FF2B5EF4-FFF2-40B4-BE49-F238E27FC236}">
                          <a16:creationId xmlns:a16="http://schemas.microsoft.com/office/drawing/2014/main" id="{F739A3E3-47E1-4C80-9025-BB01FB801B0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10" y="1576"/>
                      <a:ext cx="18" cy="2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13" name="Line 269">
                      <a:extLst>
                        <a:ext uri="{FF2B5EF4-FFF2-40B4-BE49-F238E27FC236}">
                          <a16:creationId xmlns:a16="http://schemas.microsoft.com/office/drawing/2014/main" id="{AA4B8F3A-D447-4098-BD74-F8A57B90ED5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96" y="1584"/>
                      <a:ext cx="17" cy="27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14" name="Line 270">
                      <a:extLst>
                        <a:ext uri="{FF2B5EF4-FFF2-40B4-BE49-F238E27FC236}">
                          <a16:creationId xmlns:a16="http://schemas.microsoft.com/office/drawing/2014/main" id="{DF3F484B-1705-4884-952F-505242F63CA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87" y="1619"/>
                      <a:ext cx="14" cy="2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15" name="Line 271">
                      <a:extLst>
                        <a:ext uri="{FF2B5EF4-FFF2-40B4-BE49-F238E27FC236}">
                          <a16:creationId xmlns:a16="http://schemas.microsoft.com/office/drawing/2014/main" id="{92FB1AAF-A65E-4246-A069-A6E966E079F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25" y="1572"/>
                      <a:ext cx="21" cy="30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16" name="Line 272">
                      <a:extLst>
                        <a:ext uri="{FF2B5EF4-FFF2-40B4-BE49-F238E27FC236}">
                          <a16:creationId xmlns:a16="http://schemas.microsoft.com/office/drawing/2014/main" id="{7F1BDA3E-C8F3-42D0-9467-ACCDF0FBF09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17" y="1593"/>
                      <a:ext cx="23" cy="3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17" name="Line 273">
                      <a:extLst>
                        <a:ext uri="{FF2B5EF4-FFF2-40B4-BE49-F238E27FC236}">
                          <a16:creationId xmlns:a16="http://schemas.microsoft.com/office/drawing/2014/main" id="{97797B38-184D-4416-AA7E-15A9B092FB4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10" y="1621"/>
                      <a:ext cx="20" cy="30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18" name="Line 274">
                      <a:extLst>
                        <a:ext uri="{FF2B5EF4-FFF2-40B4-BE49-F238E27FC236}">
                          <a16:creationId xmlns:a16="http://schemas.microsoft.com/office/drawing/2014/main" id="{93D1357F-CE5B-4496-AAF2-52D20FCA31C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28" y="1605"/>
                      <a:ext cx="18" cy="25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19" name="Line 275">
                      <a:extLst>
                        <a:ext uri="{FF2B5EF4-FFF2-40B4-BE49-F238E27FC236}">
                          <a16:creationId xmlns:a16="http://schemas.microsoft.com/office/drawing/2014/main" id="{00372261-BE1A-4736-BB73-3DC026E3332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58" y="1584"/>
                      <a:ext cx="14" cy="25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20" name="Line 276">
                      <a:extLst>
                        <a:ext uri="{FF2B5EF4-FFF2-40B4-BE49-F238E27FC236}">
                          <a16:creationId xmlns:a16="http://schemas.microsoft.com/office/drawing/2014/main" id="{1B96D41D-0B03-4EFC-A30A-4AAB36DF511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52" y="1627"/>
                      <a:ext cx="15" cy="2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21" name="Line 277">
                      <a:extLst>
                        <a:ext uri="{FF2B5EF4-FFF2-40B4-BE49-F238E27FC236}">
                          <a16:creationId xmlns:a16="http://schemas.microsoft.com/office/drawing/2014/main" id="{50438A55-2290-4728-B7A1-3DA76CCD20F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268" y="1609"/>
                      <a:ext cx="16" cy="2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C0C0FF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69622" name="Line 278">
                    <a:extLst>
                      <a:ext uri="{FF2B5EF4-FFF2-40B4-BE49-F238E27FC236}">
                        <a16:creationId xmlns:a16="http://schemas.microsoft.com/office/drawing/2014/main" id="{F51B85BA-3E17-41F3-B6C1-0F1C7F3F8E3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45" y="1571"/>
                    <a:ext cx="0" cy="79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69623" name="Group 279">
                <a:extLst>
                  <a:ext uri="{FF2B5EF4-FFF2-40B4-BE49-F238E27FC236}">
                    <a16:creationId xmlns:a16="http://schemas.microsoft.com/office/drawing/2014/main" id="{901E23F7-8B5E-485B-B651-DFE3DF2301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09" y="1528"/>
                <a:ext cx="218" cy="212"/>
                <a:chOff x="3309" y="1528"/>
                <a:chExt cx="218" cy="212"/>
              </a:xfrm>
            </p:grpSpPr>
            <p:sp>
              <p:nvSpPr>
                <p:cNvPr id="569624" name="Freeform 280">
                  <a:extLst>
                    <a:ext uri="{FF2B5EF4-FFF2-40B4-BE49-F238E27FC236}">
                      <a16:creationId xmlns:a16="http://schemas.microsoft.com/office/drawing/2014/main" id="{BDB33243-473C-4023-B42D-22A819FD81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" y="1528"/>
                  <a:ext cx="218" cy="212"/>
                </a:xfrm>
                <a:custGeom>
                  <a:avLst/>
                  <a:gdLst>
                    <a:gd name="T0" fmla="*/ 0 w 218"/>
                    <a:gd name="T1" fmla="*/ 0 h 212"/>
                    <a:gd name="T2" fmla="*/ 0 w 218"/>
                    <a:gd name="T3" fmla="*/ 211 h 212"/>
                    <a:gd name="T4" fmla="*/ 217 w 218"/>
                    <a:gd name="T5" fmla="*/ 124 h 212"/>
                    <a:gd name="T6" fmla="*/ 217 w 218"/>
                    <a:gd name="T7" fmla="*/ 38 h 212"/>
                    <a:gd name="T8" fmla="*/ 0 w 218"/>
                    <a:gd name="T9" fmla="*/ 0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8" h="212">
                      <a:moveTo>
                        <a:pt x="0" y="0"/>
                      </a:moveTo>
                      <a:lnTo>
                        <a:pt x="0" y="211"/>
                      </a:lnTo>
                      <a:lnTo>
                        <a:pt x="217" y="124"/>
                      </a:lnTo>
                      <a:lnTo>
                        <a:pt x="217" y="38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625" name="Freeform 281">
                  <a:extLst>
                    <a:ext uri="{FF2B5EF4-FFF2-40B4-BE49-F238E27FC236}">
                      <a16:creationId xmlns:a16="http://schemas.microsoft.com/office/drawing/2014/main" id="{B5C08BC5-F919-45BD-91EB-46F95542C4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6" y="1614"/>
                  <a:ext cx="26" cy="62"/>
                </a:xfrm>
                <a:custGeom>
                  <a:avLst/>
                  <a:gdLst>
                    <a:gd name="T0" fmla="*/ 0 w 26"/>
                    <a:gd name="T1" fmla="*/ 61 h 62"/>
                    <a:gd name="T2" fmla="*/ 0 w 26"/>
                    <a:gd name="T3" fmla="*/ 3 h 62"/>
                    <a:gd name="T4" fmla="*/ 25 w 26"/>
                    <a:gd name="T5" fmla="*/ 0 h 62"/>
                    <a:gd name="T6" fmla="*/ 25 w 26"/>
                    <a:gd name="T7" fmla="*/ 51 h 62"/>
                    <a:gd name="T8" fmla="*/ 0 w 26"/>
                    <a:gd name="T9" fmla="*/ 6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2">
                      <a:moveTo>
                        <a:pt x="0" y="61"/>
                      </a:moveTo>
                      <a:lnTo>
                        <a:pt x="0" y="3"/>
                      </a:lnTo>
                      <a:lnTo>
                        <a:pt x="25" y="0"/>
                      </a:lnTo>
                      <a:lnTo>
                        <a:pt x="25" y="51"/>
                      </a:lnTo>
                      <a:lnTo>
                        <a:pt x="0" y="61"/>
                      </a:lnTo>
                    </a:path>
                  </a:pathLst>
                </a:custGeom>
                <a:solidFill>
                  <a:srgbClr val="472C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69626" name="Group 282">
                  <a:extLst>
                    <a:ext uri="{FF2B5EF4-FFF2-40B4-BE49-F238E27FC236}">
                      <a16:creationId xmlns:a16="http://schemas.microsoft.com/office/drawing/2014/main" id="{6985F942-0743-4320-94CB-843EBE286D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493" y="1582"/>
                  <a:ext cx="17" cy="45"/>
                  <a:chOff x="3493" y="1582"/>
                  <a:chExt cx="17" cy="45"/>
                </a:xfrm>
              </p:grpSpPr>
              <p:sp>
                <p:nvSpPr>
                  <p:cNvPr id="569627" name="Freeform 283">
                    <a:extLst>
                      <a:ext uri="{FF2B5EF4-FFF2-40B4-BE49-F238E27FC236}">
                        <a16:creationId xmlns:a16="http://schemas.microsoft.com/office/drawing/2014/main" id="{53588282-9560-4F08-8232-32F35C4319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93" y="1582"/>
                    <a:ext cx="17" cy="40"/>
                  </a:xfrm>
                  <a:custGeom>
                    <a:avLst/>
                    <a:gdLst>
                      <a:gd name="T0" fmla="*/ 0 w 17"/>
                      <a:gd name="T1" fmla="*/ 0 h 40"/>
                      <a:gd name="T2" fmla="*/ 16 w 17"/>
                      <a:gd name="T3" fmla="*/ 1 h 40"/>
                      <a:gd name="T4" fmla="*/ 16 w 17"/>
                      <a:gd name="T5" fmla="*/ 38 h 40"/>
                      <a:gd name="T6" fmla="*/ 0 w 17"/>
                      <a:gd name="T7" fmla="*/ 39 h 40"/>
                      <a:gd name="T8" fmla="*/ 0 w 17"/>
                      <a:gd name="T9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" h="40">
                        <a:moveTo>
                          <a:pt x="0" y="0"/>
                        </a:moveTo>
                        <a:lnTo>
                          <a:pt x="16" y="1"/>
                        </a:lnTo>
                        <a:lnTo>
                          <a:pt x="16" y="38"/>
                        </a:lnTo>
                        <a:lnTo>
                          <a:pt x="0" y="3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4D556B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9628" name="Line 284">
                    <a:extLst>
                      <a:ext uri="{FF2B5EF4-FFF2-40B4-BE49-F238E27FC236}">
                        <a16:creationId xmlns:a16="http://schemas.microsoft.com/office/drawing/2014/main" id="{58D56865-5CB2-4854-8ABF-1881560F553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496" y="1600"/>
                    <a:ext cx="4" cy="9"/>
                  </a:xfrm>
                  <a:prstGeom prst="line">
                    <a:avLst/>
                  </a:prstGeom>
                  <a:noFill/>
                  <a:ln w="12700">
                    <a:solidFill>
                      <a:srgbClr val="7485A4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629" name="Line 285">
                    <a:extLst>
                      <a:ext uri="{FF2B5EF4-FFF2-40B4-BE49-F238E27FC236}">
                        <a16:creationId xmlns:a16="http://schemas.microsoft.com/office/drawing/2014/main" id="{6A5ED887-4B2A-4557-8C10-0A8548F5F4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496" y="1607"/>
                    <a:ext cx="4" cy="10"/>
                  </a:xfrm>
                  <a:prstGeom prst="line">
                    <a:avLst/>
                  </a:prstGeom>
                  <a:noFill/>
                  <a:ln w="12700">
                    <a:solidFill>
                      <a:srgbClr val="7485A4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630" name="Line 286">
                    <a:extLst>
                      <a:ext uri="{FF2B5EF4-FFF2-40B4-BE49-F238E27FC236}">
                        <a16:creationId xmlns:a16="http://schemas.microsoft.com/office/drawing/2014/main" id="{7ED13543-2260-4127-99BF-37ECE92C0E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00" y="1599"/>
                    <a:ext cx="4" cy="6"/>
                  </a:xfrm>
                  <a:prstGeom prst="line">
                    <a:avLst/>
                  </a:prstGeom>
                  <a:noFill/>
                  <a:ln w="12700">
                    <a:solidFill>
                      <a:srgbClr val="7485A4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631" name="Line 287">
                    <a:extLst>
                      <a:ext uri="{FF2B5EF4-FFF2-40B4-BE49-F238E27FC236}">
                        <a16:creationId xmlns:a16="http://schemas.microsoft.com/office/drawing/2014/main" id="{1C855529-4454-4FD4-AF82-E5CE3C4F9CB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93" y="1595"/>
                    <a:ext cx="12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272B36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632" name="Line 288">
                    <a:extLst>
                      <a:ext uri="{FF2B5EF4-FFF2-40B4-BE49-F238E27FC236}">
                        <a16:creationId xmlns:a16="http://schemas.microsoft.com/office/drawing/2014/main" id="{600587D3-16D2-41A8-AE33-BEA0C8A4FDE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93" y="1611"/>
                    <a:ext cx="12" cy="0"/>
                  </a:xfrm>
                  <a:prstGeom prst="line">
                    <a:avLst/>
                  </a:prstGeom>
                  <a:noFill/>
                  <a:ln w="12700">
                    <a:solidFill>
                      <a:srgbClr val="272B36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633" name="Line 289">
                    <a:extLst>
                      <a:ext uri="{FF2B5EF4-FFF2-40B4-BE49-F238E27FC236}">
                        <a16:creationId xmlns:a16="http://schemas.microsoft.com/office/drawing/2014/main" id="{2B01B68F-7B4A-4A40-BE8E-4B604F233CE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98" y="1582"/>
                    <a:ext cx="0" cy="43"/>
                  </a:xfrm>
                  <a:prstGeom prst="line">
                    <a:avLst/>
                  </a:prstGeom>
                  <a:noFill/>
                  <a:ln w="12700">
                    <a:solidFill>
                      <a:srgbClr val="272B36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634" name="Freeform 290">
                    <a:extLst>
                      <a:ext uri="{FF2B5EF4-FFF2-40B4-BE49-F238E27FC236}">
                        <a16:creationId xmlns:a16="http://schemas.microsoft.com/office/drawing/2014/main" id="{267D05B7-7B19-41E0-B838-F38BEB6770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93" y="1582"/>
                    <a:ext cx="17" cy="45"/>
                  </a:xfrm>
                  <a:custGeom>
                    <a:avLst/>
                    <a:gdLst>
                      <a:gd name="T0" fmla="*/ 0 w 17"/>
                      <a:gd name="T1" fmla="*/ 0 h 45"/>
                      <a:gd name="T2" fmla="*/ 16 w 17"/>
                      <a:gd name="T3" fmla="*/ 1 h 45"/>
                      <a:gd name="T4" fmla="*/ 16 w 17"/>
                      <a:gd name="T5" fmla="*/ 43 h 45"/>
                      <a:gd name="T6" fmla="*/ 0 w 17"/>
                      <a:gd name="T7" fmla="*/ 44 h 45"/>
                      <a:gd name="T8" fmla="*/ 0 w 17"/>
                      <a:gd name="T9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" h="45">
                        <a:moveTo>
                          <a:pt x="0" y="0"/>
                        </a:moveTo>
                        <a:lnTo>
                          <a:pt x="16" y="1"/>
                        </a:lnTo>
                        <a:lnTo>
                          <a:pt x="16" y="43"/>
                        </a:lnTo>
                        <a:lnTo>
                          <a:pt x="0" y="44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212121"/>
                    </a:solidFill>
                    <a:prstDash val="solid"/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69635" name="Group 291">
                  <a:extLst>
                    <a:ext uri="{FF2B5EF4-FFF2-40B4-BE49-F238E27FC236}">
                      <a16:creationId xmlns:a16="http://schemas.microsoft.com/office/drawing/2014/main" id="{32989E39-5CED-4C74-B5EC-02573902BE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321" y="1553"/>
                  <a:ext cx="121" cy="140"/>
                  <a:chOff x="3321" y="1553"/>
                  <a:chExt cx="121" cy="140"/>
                </a:xfrm>
              </p:grpSpPr>
              <p:sp>
                <p:nvSpPr>
                  <p:cNvPr id="569636" name="Freeform 292">
                    <a:extLst>
                      <a:ext uri="{FF2B5EF4-FFF2-40B4-BE49-F238E27FC236}">
                        <a16:creationId xmlns:a16="http://schemas.microsoft.com/office/drawing/2014/main" id="{D23F1CFF-2B14-4260-9CF6-C026177CE2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21" y="1553"/>
                    <a:ext cx="118" cy="136"/>
                  </a:xfrm>
                  <a:custGeom>
                    <a:avLst/>
                    <a:gdLst>
                      <a:gd name="T0" fmla="*/ 117 w 118"/>
                      <a:gd name="T1" fmla="*/ 11 h 136"/>
                      <a:gd name="T2" fmla="*/ 117 w 118"/>
                      <a:gd name="T3" fmla="*/ 102 h 136"/>
                      <a:gd name="T4" fmla="*/ 0 w 118"/>
                      <a:gd name="T5" fmla="*/ 135 h 136"/>
                      <a:gd name="T6" fmla="*/ 0 w 118"/>
                      <a:gd name="T7" fmla="*/ 0 h 136"/>
                      <a:gd name="T8" fmla="*/ 117 w 118"/>
                      <a:gd name="T9" fmla="*/ 11 h 1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8" h="136">
                        <a:moveTo>
                          <a:pt x="117" y="11"/>
                        </a:moveTo>
                        <a:lnTo>
                          <a:pt x="117" y="102"/>
                        </a:lnTo>
                        <a:lnTo>
                          <a:pt x="0" y="135"/>
                        </a:lnTo>
                        <a:lnTo>
                          <a:pt x="0" y="0"/>
                        </a:lnTo>
                        <a:lnTo>
                          <a:pt x="117" y="11"/>
                        </a:lnTo>
                      </a:path>
                    </a:pathLst>
                  </a:custGeom>
                  <a:solidFill>
                    <a:srgbClr val="404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9637" name="Line 293">
                    <a:extLst>
                      <a:ext uri="{FF2B5EF4-FFF2-40B4-BE49-F238E27FC236}">
                        <a16:creationId xmlns:a16="http://schemas.microsoft.com/office/drawing/2014/main" id="{4CA0B97B-66CB-492F-8888-DC75159A354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70" y="1558"/>
                    <a:ext cx="0" cy="121"/>
                  </a:xfrm>
                  <a:prstGeom prst="line">
                    <a:avLst/>
                  </a:prstGeom>
                  <a:noFill/>
                  <a:ln w="12700">
                    <a:solidFill>
                      <a:srgbClr val="303543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638" name="Line 294">
                    <a:extLst>
                      <a:ext uri="{FF2B5EF4-FFF2-40B4-BE49-F238E27FC236}">
                        <a16:creationId xmlns:a16="http://schemas.microsoft.com/office/drawing/2014/main" id="{B1071ED0-8A30-4DCC-AFAF-D2F73B1B30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84" y="1560"/>
                    <a:ext cx="0" cy="115"/>
                  </a:xfrm>
                  <a:prstGeom prst="line">
                    <a:avLst/>
                  </a:prstGeom>
                  <a:noFill/>
                  <a:ln w="12700">
                    <a:solidFill>
                      <a:srgbClr val="303543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639" name="Line 295">
                    <a:extLst>
                      <a:ext uri="{FF2B5EF4-FFF2-40B4-BE49-F238E27FC236}">
                        <a16:creationId xmlns:a16="http://schemas.microsoft.com/office/drawing/2014/main" id="{2C309708-F9AE-44AA-8774-7F7281E5002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96" y="1563"/>
                    <a:ext cx="0" cy="110"/>
                  </a:xfrm>
                  <a:prstGeom prst="line">
                    <a:avLst/>
                  </a:prstGeom>
                  <a:noFill/>
                  <a:ln w="12700">
                    <a:solidFill>
                      <a:srgbClr val="303543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640" name="Freeform 296">
                    <a:extLst>
                      <a:ext uri="{FF2B5EF4-FFF2-40B4-BE49-F238E27FC236}">
                        <a16:creationId xmlns:a16="http://schemas.microsoft.com/office/drawing/2014/main" id="{7208B5D3-5E5C-430D-92DC-60B8E88808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23" y="1553"/>
                    <a:ext cx="119" cy="140"/>
                  </a:xfrm>
                  <a:custGeom>
                    <a:avLst/>
                    <a:gdLst>
                      <a:gd name="T0" fmla="*/ 0 w 119"/>
                      <a:gd name="T1" fmla="*/ 0 h 140"/>
                      <a:gd name="T2" fmla="*/ 0 w 119"/>
                      <a:gd name="T3" fmla="*/ 139 h 140"/>
                      <a:gd name="T4" fmla="*/ 118 w 119"/>
                      <a:gd name="T5" fmla="*/ 105 h 140"/>
                      <a:gd name="T6" fmla="*/ 118 w 119"/>
                      <a:gd name="T7" fmla="*/ 11 h 140"/>
                      <a:gd name="T8" fmla="*/ 0 w 119"/>
                      <a:gd name="T9" fmla="*/ 0 h 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9" h="140">
                        <a:moveTo>
                          <a:pt x="0" y="0"/>
                        </a:moveTo>
                        <a:lnTo>
                          <a:pt x="0" y="139"/>
                        </a:lnTo>
                        <a:lnTo>
                          <a:pt x="118" y="105"/>
                        </a:lnTo>
                        <a:lnTo>
                          <a:pt x="118" y="1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212121"/>
                    </a:solidFill>
                    <a:prstDash val="solid"/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9641" name="Line 297">
                    <a:extLst>
                      <a:ext uri="{FF2B5EF4-FFF2-40B4-BE49-F238E27FC236}">
                        <a16:creationId xmlns:a16="http://schemas.microsoft.com/office/drawing/2014/main" id="{001CB16F-3519-4395-A9C0-9252C56FA6E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40" y="1557"/>
                    <a:ext cx="0" cy="129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642" name="Line 298">
                    <a:extLst>
                      <a:ext uri="{FF2B5EF4-FFF2-40B4-BE49-F238E27FC236}">
                        <a16:creationId xmlns:a16="http://schemas.microsoft.com/office/drawing/2014/main" id="{0C34A437-BA33-4460-A6BB-B495DFC552E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70" y="1559"/>
                    <a:ext cx="0" cy="119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643" name="Line 299">
                    <a:extLst>
                      <a:ext uri="{FF2B5EF4-FFF2-40B4-BE49-F238E27FC236}">
                        <a16:creationId xmlns:a16="http://schemas.microsoft.com/office/drawing/2014/main" id="{BA307F59-1470-4135-957A-DAEBCCEB5CA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84" y="1563"/>
                    <a:ext cx="0" cy="112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644" name="Line 300">
                    <a:extLst>
                      <a:ext uri="{FF2B5EF4-FFF2-40B4-BE49-F238E27FC236}">
                        <a16:creationId xmlns:a16="http://schemas.microsoft.com/office/drawing/2014/main" id="{7C5F48A9-49C4-4A37-A64D-A2AC2780C4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06" y="1564"/>
                    <a:ext cx="0" cy="103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645" name="Line 301">
                    <a:extLst>
                      <a:ext uri="{FF2B5EF4-FFF2-40B4-BE49-F238E27FC236}">
                        <a16:creationId xmlns:a16="http://schemas.microsoft.com/office/drawing/2014/main" id="{027CF91F-1C95-4A45-BEA2-BBDBF1828E9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8" y="1564"/>
                    <a:ext cx="0" cy="102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646" name="Line 302">
                    <a:extLst>
                      <a:ext uri="{FF2B5EF4-FFF2-40B4-BE49-F238E27FC236}">
                        <a16:creationId xmlns:a16="http://schemas.microsoft.com/office/drawing/2014/main" id="{BE981707-7C3B-4124-A1D0-4F867E52FBF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26" y="1566"/>
                    <a:ext cx="0" cy="97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647" name="Line 303">
                    <a:extLst>
                      <a:ext uri="{FF2B5EF4-FFF2-40B4-BE49-F238E27FC236}">
                        <a16:creationId xmlns:a16="http://schemas.microsoft.com/office/drawing/2014/main" id="{99CCC42B-B2F3-46DE-B818-17997B411CD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36" y="1566"/>
                    <a:ext cx="0" cy="94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569648" name="Group 304">
                    <a:extLst>
                      <a:ext uri="{FF2B5EF4-FFF2-40B4-BE49-F238E27FC236}">
                        <a16:creationId xmlns:a16="http://schemas.microsoft.com/office/drawing/2014/main" id="{3826F53D-E93E-4C66-838D-F337F96357C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332" y="1571"/>
                    <a:ext cx="109" cy="92"/>
                    <a:chOff x="3332" y="1571"/>
                    <a:chExt cx="109" cy="92"/>
                  </a:xfrm>
                </p:grpSpPr>
                <p:sp>
                  <p:nvSpPr>
                    <p:cNvPr id="569649" name="Line 305">
                      <a:extLst>
                        <a:ext uri="{FF2B5EF4-FFF2-40B4-BE49-F238E27FC236}">
                          <a16:creationId xmlns:a16="http://schemas.microsoft.com/office/drawing/2014/main" id="{39B93A56-FD24-4BB9-B745-DD230BAFBCE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21" y="1571"/>
                      <a:ext cx="16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E0E0E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50" name="Line 306">
                      <a:extLst>
                        <a:ext uri="{FF2B5EF4-FFF2-40B4-BE49-F238E27FC236}">
                          <a16:creationId xmlns:a16="http://schemas.microsoft.com/office/drawing/2014/main" id="{DF3FAC42-0D52-4775-B438-2EE5203FD7F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29" y="1621"/>
                      <a:ext cx="12" cy="1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E0E0E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51" name="Line 307">
                      <a:extLst>
                        <a:ext uri="{FF2B5EF4-FFF2-40B4-BE49-F238E27FC236}">
                          <a16:creationId xmlns:a16="http://schemas.microsoft.com/office/drawing/2014/main" id="{1240C374-553C-4F8F-9CCB-B4464961286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05" y="1595"/>
                      <a:ext cx="18" cy="2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E0E0E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52" name="Line 308">
                      <a:extLst>
                        <a:ext uri="{FF2B5EF4-FFF2-40B4-BE49-F238E27FC236}">
                          <a16:creationId xmlns:a16="http://schemas.microsoft.com/office/drawing/2014/main" id="{B515ACDB-6D8D-44E7-B491-5449B83F0AB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34" y="1578"/>
                      <a:ext cx="16" cy="25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E0E0E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53" name="Line 309">
                      <a:extLst>
                        <a:ext uri="{FF2B5EF4-FFF2-40B4-BE49-F238E27FC236}">
                          <a16:creationId xmlns:a16="http://schemas.microsoft.com/office/drawing/2014/main" id="{3549130D-18F7-4360-82E9-8D91543BE80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03" y="1584"/>
                      <a:ext cx="17" cy="27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E0E0E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54" name="Line 310">
                      <a:extLst>
                        <a:ext uri="{FF2B5EF4-FFF2-40B4-BE49-F238E27FC236}">
                          <a16:creationId xmlns:a16="http://schemas.microsoft.com/office/drawing/2014/main" id="{5E028E24-7EB0-4923-93A8-B24E3DA8306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14" y="1619"/>
                      <a:ext cx="15" cy="2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E0E0E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55" name="Line 311">
                      <a:extLst>
                        <a:ext uri="{FF2B5EF4-FFF2-40B4-BE49-F238E27FC236}">
                          <a16:creationId xmlns:a16="http://schemas.microsoft.com/office/drawing/2014/main" id="{D6F2F19E-A20F-4FF3-9D8B-86D784AEA98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70" y="1572"/>
                      <a:ext cx="20" cy="30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E0E0E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56" name="Line 312">
                      <a:extLst>
                        <a:ext uri="{FF2B5EF4-FFF2-40B4-BE49-F238E27FC236}">
                          <a16:creationId xmlns:a16="http://schemas.microsoft.com/office/drawing/2014/main" id="{B87057FB-693A-43B6-8488-CEBB7752478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76" y="1593"/>
                      <a:ext cx="23" cy="3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E0E0E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57" name="Line 313">
                      <a:extLst>
                        <a:ext uri="{FF2B5EF4-FFF2-40B4-BE49-F238E27FC236}">
                          <a16:creationId xmlns:a16="http://schemas.microsoft.com/office/drawing/2014/main" id="{43FA9F64-4CFF-4A18-A8BD-463247B91D0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53" y="1591"/>
                      <a:ext cx="20" cy="2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E0E0E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58" name="Line 314">
                      <a:extLst>
                        <a:ext uri="{FF2B5EF4-FFF2-40B4-BE49-F238E27FC236}">
                          <a16:creationId xmlns:a16="http://schemas.microsoft.com/office/drawing/2014/main" id="{42131F7C-0A04-4320-888E-95F396AAC89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61" y="1636"/>
                      <a:ext cx="18" cy="27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E0E0E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659" name="Line 315">
                      <a:extLst>
                        <a:ext uri="{FF2B5EF4-FFF2-40B4-BE49-F238E27FC236}">
                          <a16:creationId xmlns:a16="http://schemas.microsoft.com/office/drawing/2014/main" id="{A608DC0B-C6CC-49E7-A6C1-1AE81B3E961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32" y="1609"/>
                      <a:ext cx="16" cy="2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E0E0E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69660" name="Line 316">
                    <a:extLst>
                      <a:ext uri="{FF2B5EF4-FFF2-40B4-BE49-F238E27FC236}">
                        <a16:creationId xmlns:a16="http://schemas.microsoft.com/office/drawing/2014/main" id="{5EA9CF59-6062-4F75-A612-7FD9E4E510D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53" y="1560"/>
                    <a:ext cx="0" cy="119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661" name="Line 317">
                    <a:extLst>
                      <a:ext uri="{FF2B5EF4-FFF2-40B4-BE49-F238E27FC236}">
                        <a16:creationId xmlns:a16="http://schemas.microsoft.com/office/drawing/2014/main" id="{5388C872-C1A8-495B-B743-13671119A9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23" y="1575"/>
                    <a:ext cx="116" cy="6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662" name="Line 318">
                    <a:extLst>
                      <a:ext uri="{FF2B5EF4-FFF2-40B4-BE49-F238E27FC236}">
                        <a16:creationId xmlns:a16="http://schemas.microsoft.com/office/drawing/2014/main" id="{19D0CA5F-F282-4D86-9D95-A4217EDB286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23" y="1598"/>
                    <a:ext cx="118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663" name="Line 319">
                    <a:extLst>
                      <a:ext uri="{FF2B5EF4-FFF2-40B4-BE49-F238E27FC236}">
                        <a16:creationId xmlns:a16="http://schemas.microsoft.com/office/drawing/2014/main" id="{9891D80D-9500-4181-8AE5-6BBDA07A47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25" y="1614"/>
                    <a:ext cx="114" cy="11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664" name="Line 320">
                    <a:extLst>
                      <a:ext uri="{FF2B5EF4-FFF2-40B4-BE49-F238E27FC236}">
                        <a16:creationId xmlns:a16="http://schemas.microsoft.com/office/drawing/2014/main" id="{42F0B16C-12BE-44B3-BD96-5DDEC013BC8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23" y="1648"/>
                    <a:ext cx="118" cy="19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69665" name="Line 321">
                    <a:extLst>
                      <a:ext uri="{FF2B5EF4-FFF2-40B4-BE49-F238E27FC236}">
                        <a16:creationId xmlns:a16="http://schemas.microsoft.com/office/drawing/2014/main" id="{CCFD80E7-6FBF-4F15-A4E9-54D634E4A47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25" y="1630"/>
                    <a:ext cx="116" cy="18"/>
                  </a:xfrm>
                  <a:prstGeom prst="line">
                    <a:avLst/>
                  </a:prstGeom>
                  <a:noFill/>
                  <a:ln w="12700">
                    <a:solidFill>
                      <a:srgbClr val="40404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</p:grpSp>
      </p:grp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6C9E018-C46C-44DF-9741-54D94266D8E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227EC88-3D5A-49F1-9C24-3E8E58E41614}" type="slidenum">
              <a:rPr lang="en-US" altLang="en-US"/>
              <a:pPr/>
              <a:t>13</a:t>
            </a:fld>
            <a:endParaRPr lang="en-US" alt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A7D929A-15CA-4E1E-8BB6-4D0C46FE7EDE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9CAE1F2-E5D2-4521-9E08-5C2668AB073D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570370" name="Rectangle 2">
            <a:extLst>
              <a:ext uri="{FF2B5EF4-FFF2-40B4-BE49-F238E27FC236}">
                <a16:creationId xmlns:a16="http://schemas.microsoft.com/office/drawing/2014/main" id="{010A9FE7-F69A-4A11-A9DA-25A9FC1B2C9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Major ERP vendors</a:t>
            </a:r>
          </a:p>
        </p:txBody>
      </p:sp>
      <p:sp>
        <p:nvSpPr>
          <p:cNvPr id="570373" name="Text Box 5">
            <a:extLst>
              <a:ext uri="{FF2B5EF4-FFF2-40B4-BE49-F238E27FC236}">
                <a16:creationId xmlns:a16="http://schemas.microsoft.com/office/drawing/2014/main" id="{19A7B419-6EBA-46FD-8FF1-57FE77A15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313" y="1358900"/>
            <a:ext cx="7329487" cy="2170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174625" indent="-174625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36575" indent="-173038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  <a:buClr>
                <a:srgbClr val="7889FB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SAP R/3</a:t>
            </a:r>
          </a:p>
          <a:p>
            <a:pPr>
              <a:lnSpc>
                <a:spcPct val="100000"/>
              </a:lnSpc>
              <a:spcBef>
                <a:spcPct val="50000"/>
              </a:spcBef>
              <a:buClr>
                <a:srgbClr val="7889FB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Oracle </a:t>
            </a:r>
            <a:r>
              <a:rPr lang="en-US" altLang="en-US" sz="1600"/>
              <a:t>( Peoplesoft and JD Edwards were independent ERP venders earlier, but are subsets of Oracle now )</a:t>
            </a:r>
          </a:p>
          <a:p>
            <a:pPr lvl="1">
              <a:lnSpc>
                <a:spcPct val="100000"/>
              </a:lnSpc>
              <a:spcBef>
                <a:spcPct val="50000"/>
              </a:spcBef>
              <a:buClr>
                <a:srgbClr val="7889FB"/>
              </a:buClr>
              <a:buFont typeface="Wingdings" panose="05000000000000000000" pitchFamily="2" charset="2"/>
              <a:buChar char="§"/>
            </a:pPr>
            <a:r>
              <a:rPr lang="en-US" altLang="en-US" sz="1600"/>
              <a:t>Peoplesoft</a:t>
            </a:r>
          </a:p>
          <a:p>
            <a:pPr lvl="1">
              <a:lnSpc>
                <a:spcPct val="100000"/>
              </a:lnSpc>
              <a:spcBef>
                <a:spcPct val="50000"/>
              </a:spcBef>
              <a:buClr>
                <a:srgbClr val="7889FB"/>
              </a:buClr>
              <a:buFont typeface="Wingdings" panose="05000000000000000000" pitchFamily="2" charset="2"/>
              <a:buChar char="§"/>
            </a:pPr>
            <a:r>
              <a:rPr lang="en-US" altLang="en-US" sz="1600"/>
              <a:t>JD Edwards</a:t>
            </a:r>
          </a:p>
          <a:p>
            <a:pPr>
              <a:lnSpc>
                <a:spcPct val="100000"/>
              </a:lnSpc>
              <a:spcBef>
                <a:spcPct val="50000"/>
              </a:spcBef>
              <a:buClr>
                <a:srgbClr val="7889FB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Baan</a:t>
            </a: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3">
            <a:extLst>
              <a:ext uri="{FF2B5EF4-FFF2-40B4-BE49-F238E27FC236}">
                <a16:creationId xmlns:a16="http://schemas.microsoft.com/office/drawing/2014/main" id="{AFE8EA9F-5CCE-4284-AE95-94FC677F375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D3DD62-CB1A-40D6-AA61-FEDE089731ED}" type="slidenum">
              <a:rPr lang="en-US" altLang="en-US"/>
              <a:pPr/>
              <a:t>14</a:t>
            </a:fld>
            <a:endParaRPr lang="en-US" altLang="en-US"/>
          </a:p>
        </p:txBody>
      </p:sp>
      <p:sp>
        <p:nvSpPr>
          <p:cNvPr id="7" name="Date Placeholder 4">
            <a:extLst>
              <a:ext uri="{FF2B5EF4-FFF2-40B4-BE49-F238E27FC236}">
                <a16:creationId xmlns:a16="http://schemas.microsoft.com/office/drawing/2014/main" id="{602D6F56-0349-42B1-804E-BEBA6652D4C3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8" name="Footer Placeholder 5">
            <a:extLst>
              <a:ext uri="{FF2B5EF4-FFF2-40B4-BE49-F238E27FC236}">
                <a16:creationId xmlns:a16="http://schemas.microsoft.com/office/drawing/2014/main" id="{A3C57BBD-259D-497F-A122-C3D1D02B5D30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571394" name="Rectangle 2">
            <a:extLst>
              <a:ext uri="{FF2B5EF4-FFF2-40B4-BE49-F238E27FC236}">
                <a16:creationId xmlns:a16="http://schemas.microsoft.com/office/drawing/2014/main" id="{566F7E3E-A995-429A-9508-A009D34C9A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What results can be expected from an  “ERP culture”?</a:t>
            </a:r>
          </a:p>
        </p:txBody>
      </p:sp>
      <p:sp>
        <p:nvSpPr>
          <p:cNvPr id="571397" name="Rectangle 5">
            <a:extLst>
              <a:ext uri="{FF2B5EF4-FFF2-40B4-BE49-F238E27FC236}">
                <a16:creationId xmlns:a16="http://schemas.microsoft.com/office/drawing/2014/main" id="{8ED16C1B-27F8-411F-83C9-521B7CD1B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1314450"/>
            <a:ext cx="8305800" cy="4432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0" hangingPunct="0">
              <a:lnSpc>
                <a:spcPct val="100000"/>
              </a:lnSpc>
              <a:spcBef>
                <a:spcPct val="20000"/>
              </a:spcBef>
              <a:buClr>
                <a:srgbClr val="7889FB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Reduced working capital requirements</a:t>
            </a:r>
          </a:p>
          <a:p>
            <a:pPr eaLnBrk="0" hangingPunct="0">
              <a:lnSpc>
                <a:spcPct val="100000"/>
              </a:lnSpc>
              <a:spcBef>
                <a:spcPct val="20000"/>
              </a:spcBef>
              <a:buClr>
                <a:srgbClr val="7889FB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Improved customer service</a:t>
            </a:r>
          </a:p>
          <a:p>
            <a:pPr eaLnBrk="0" hangingPunct="0">
              <a:lnSpc>
                <a:spcPct val="100000"/>
              </a:lnSpc>
              <a:spcBef>
                <a:spcPct val="20000"/>
              </a:spcBef>
              <a:buClr>
                <a:srgbClr val="7889FB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Improved direct labor productivity</a:t>
            </a:r>
          </a:p>
          <a:p>
            <a:pPr eaLnBrk="0" hangingPunct="0">
              <a:lnSpc>
                <a:spcPct val="100000"/>
              </a:lnSpc>
              <a:spcBef>
                <a:spcPct val="20000"/>
              </a:spcBef>
              <a:buClr>
                <a:srgbClr val="7889FB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Reduced purchase costs</a:t>
            </a:r>
          </a:p>
          <a:p>
            <a:pPr eaLnBrk="0" hangingPunct="0">
              <a:lnSpc>
                <a:spcPct val="100000"/>
              </a:lnSpc>
              <a:spcBef>
                <a:spcPct val="20000"/>
              </a:spcBef>
              <a:buClr>
                <a:srgbClr val="7889FB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Reduced obsolescence</a:t>
            </a:r>
          </a:p>
          <a:p>
            <a:pPr eaLnBrk="0" hangingPunct="0">
              <a:lnSpc>
                <a:spcPct val="100000"/>
              </a:lnSpc>
              <a:spcBef>
                <a:spcPct val="20000"/>
              </a:spcBef>
              <a:buClr>
                <a:srgbClr val="7889FB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Reduced overtime</a:t>
            </a:r>
          </a:p>
          <a:p>
            <a:pPr eaLnBrk="0" hangingPunct="0">
              <a:lnSpc>
                <a:spcPct val="100000"/>
              </a:lnSpc>
              <a:spcBef>
                <a:spcPct val="20000"/>
              </a:spcBef>
              <a:buClr>
                <a:srgbClr val="7889FB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Having the figures to make decisions</a:t>
            </a:r>
          </a:p>
          <a:p>
            <a:pPr eaLnBrk="0" hangingPunct="0">
              <a:lnSpc>
                <a:spcPct val="100000"/>
              </a:lnSpc>
              <a:spcBef>
                <a:spcPct val="20000"/>
              </a:spcBef>
              <a:buClr>
                <a:srgbClr val="7889FB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Having accountability throughout the organization</a:t>
            </a:r>
          </a:p>
          <a:p>
            <a:pPr eaLnBrk="0" hangingPunct="0">
              <a:lnSpc>
                <a:spcPct val="100000"/>
              </a:lnSpc>
              <a:spcBef>
                <a:spcPct val="20000"/>
              </a:spcBef>
              <a:buClr>
                <a:srgbClr val="7889FB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Improved quality of life</a:t>
            </a:r>
          </a:p>
        </p:txBody>
      </p:sp>
      <p:graphicFrame>
        <p:nvGraphicFramePr>
          <p:cNvPr id="571398" name="Object 6">
            <a:hlinkClick r:id="" action="ppaction://ole?verb=0"/>
            <a:extLst>
              <a:ext uri="{FF2B5EF4-FFF2-40B4-BE49-F238E27FC236}">
                <a16:creationId xmlns:a16="http://schemas.microsoft.com/office/drawing/2014/main" id="{098C8C3B-B889-460E-8C26-8BD73A630048}"/>
              </a:ext>
            </a:extLst>
          </p:cNvPr>
          <p:cNvGraphicFramePr>
            <a:graphicFrameLocks/>
          </p:cNvGraphicFramePr>
          <p:nvPr/>
        </p:nvGraphicFramePr>
        <p:xfrm>
          <a:off x="6069013" y="2292350"/>
          <a:ext cx="2846387" cy="2889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1400" name="Clip" r:id="rId4" imgW="5217840" imgH="5035320" progId="MS_ClipArt_Gallery.2">
                  <p:embed/>
                </p:oleObj>
              </mc:Choice>
              <mc:Fallback>
                <p:oleObj name="Clip" r:id="rId4" imgW="5217840" imgH="5035320" progId="MS_ClipArt_Gallery.2">
                  <p:embed/>
                  <p:pic>
                    <p:nvPicPr>
                      <p:cNvPr id="0" name="Object 6"/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69013" y="2292350"/>
                        <a:ext cx="2846387" cy="2889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71399" name="Rectangle 7">
            <a:extLst>
              <a:ext uri="{FF2B5EF4-FFF2-40B4-BE49-F238E27FC236}">
                <a16:creationId xmlns:a16="http://schemas.microsoft.com/office/drawing/2014/main" id="{8632EA17-A99B-4F3E-A262-5A77F04A6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6375" y="3505200"/>
            <a:ext cx="17494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/>
          <a:p>
            <a:pPr eaLnBrk="0" hangingPunct="0">
              <a:lnSpc>
                <a:spcPct val="100000"/>
              </a:lnSpc>
              <a:spcBef>
                <a:spcPct val="50000"/>
              </a:spcBef>
            </a:pPr>
            <a:r>
              <a:rPr lang="en-US" altLang="en-US" sz="2400" b="1" i="1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ERP</a:t>
            </a: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3">
            <a:extLst>
              <a:ext uri="{FF2B5EF4-FFF2-40B4-BE49-F238E27FC236}">
                <a16:creationId xmlns:a16="http://schemas.microsoft.com/office/drawing/2014/main" id="{D82ABE31-7BB0-471D-91AE-DDB6F5A6B25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45C6C3-4C3A-4B30-B728-3FB424C7009C}" type="slidenum">
              <a:rPr lang="en-US" altLang="en-US"/>
              <a:pPr/>
              <a:t>15</a:t>
            </a:fld>
            <a:endParaRPr lang="en-US" altLang="en-US"/>
          </a:p>
        </p:txBody>
      </p:sp>
      <p:sp>
        <p:nvSpPr>
          <p:cNvPr id="6" name="Date Placeholder 4">
            <a:extLst>
              <a:ext uri="{FF2B5EF4-FFF2-40B4-BE49-F238E27FC236}">
                <a16:creationId xmlns:a16="http://schemas.microsoft.com/office/drawing/2014/main" id="{653FE6E5-474C-45EB-B2EE-486F43DAF7AC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253BD566-B414-45E0-BF38-C9104FFD8D7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572418" name="Rectangle 2">
            <a:extLst>
              <a:ext uri="{FF2B5EF4-FFF2-40B4-BE49-F238E27FC236}">
                <a16:creationId xmlns:a16="http://schemas.microsoft.com/office/drawing/2014/main" id="{9A98ED0F-87F2-4B6D-9835-3BB6419BFE0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SAP R/3 Overview</a:t>
            </a:r>
          </a:p>
        </p:txBody>
      </p:sp>
      <p:sp>
        <p:nvSpPr>
          <p:cNvPr id="572421" name="Text Box 5">
            <a:extLst>
              <a:ext uri="{FF2B5EF4-FFF2-40B4-BE49-F238E27FC236}">
                <a16:creationId xmlns:a16="http://schemas.microsoft.com/office/drawing/2014/main" id="{BB3425EC-5A9E-43BF-8F4A-329CE4E0FF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313" y="1352550"/>
            <a:ext cx="79533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174625" indent="-174625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altLang="en-US" sz="2400" b="1"/>
              <a:t>S</a:t>
            </a:r>
            <a:r>
              <a:rPr lang="en-US" altLang="en-US" sz="2400"/>
              <a:t>ystems</a:t>
            </a:r>
            <a:r>
              <a:rPr lang="en-US" altLang="en-US" sz="1800"/>
              <a:t> </a:t>
            </a:r>
            <a:r>
              <a:rPr lang="en-US" altLang="en-US" sz="1800" b="1"/>
              <a:t>A</a:t>
            </a:r>
            <a:r>
              <a:rPr lang="en-US" altLang="en-US" sz="1800"/>
              <a:t>pplications and </a:t>
            </a:r>
            <a:r>
              <a:rPr lang="en-US" altLang="en-US" sz="1800" b="1"/>
              <a:t>P</a:t>
            </a:r>
            <a:r>
              <a:rPr lang="en-US" altLang="en-US" sz="1800"/>
              <a:t>roducts in Data Processing </a:t>
            </a:r>
          </a:p>
        </p:txBody>
      </p:sp>
      <p:pic>
        <p:nvPicPr>
          <p:cNvPr id="572425" name="Picture 9">
            <a:extLst>
              <a:ext uri="{FF2B5EF4-FFF2-40B4-BE49-F238E27FC236}">
                <a16:creationId xmlns:a16="http://schemas.microsoft.com/office/drawing/2014/main" id="{EF920143-728A-46EE-9DE0-F87BDAED2611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11188" y="2393950"/>
            <a:ext cx="7412037" cy="1047750"/>
          </a:xfrm>
          <a:ln/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71D8884-9A39-460A-B1FB-55973E1A17E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1C8C95-64CB-4184-B30C-A5CA32DACB08}" type="slidenum">
              <a:rPr lang="en-US" altLang="en-US"/>
              <a:pPr/>
              <a:t>16</a:t>
            </a:fld>
            <a:endParaRPr lang="en-US" alt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5EA6255-59F4-486D-9E82-9CB7A6A0947C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275A586-EE2B-4C1D-A182-327C4D0C2A8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573442" name="Rectangle 2">
            <a:extLst>
              <a:ext uri="{FF2B5EF4-FFF2-40B4-BE49-F238E27FC236}">
                <a16:creationId xmlns:a16="http://schemas.microsoft.com/office/drawing/2014/main" id="{AB3F407D-70CB-4C42-85E3-9771BD5545C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SAP AG – At a Glance</a:t>
            </a:r>
          </a:p>
        </p:txBody>
      </p:sp>
      <p:sp>
        <p:nvSpPr>
          <p:cNvPr id="573446" name="Rectangle 6">
            <a:extLst>
              <a:ext uri="{FF2B5EF4-FFF2-40B4-BE49-F238E27FC236}">
                <a16:creationId xmlns:a16="http://schemas.microsoft.com/office/drawing/2014/main" id="{971C61BD-0EAC-4CAD-930F-0755E3FE8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738" y="1358900"/>
            <a:ext cx="8534400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FCF5AE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174625" indent="-174625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11200" indent="-168275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236663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4465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0" hangingPunct="0">
              <a:lnSpc>
                <a:spcPct val="100000"/>
              </a:lnSpc>
              <a:spcBef>
                <a:spcPct val="75000"/>
              </a:spcBef>
              <a:buClr>
                <a:srgbClr val="7889FB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Founded in Germany in 1972</a:t>
            </a:r>
          </a:p>
          <a:p>
            <a:pPr eaLnBrk="0" hangingPunct="0">
              <a:lnSpc>
                <a:spcPct val="100000"/>
              </a:lnSpc>
              <a:spcBef>
                <a:spcPct val="75000"/>
              </a:spcBef>
              <a:buClr>
                <a:srgbClr val="7889FB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Market Leader in Industrial Enterprise Application (IEA)</a:t>
            </a:r>
          </a:p>
          <a:p>
            <a:pPr lvl="1" eaLnBrk="0" hangingPunct="0">
              <a:lnSpc>
                <a:spcPct val="100000"/>
              </a:lnSpc>
              <a:buClr>
                <a:srgbClr val="7889FB"/>
              </a:buClr>
              <a:buFont typeface="Wingdings" panose="05000000000000000000" pitchFamily="2" charset="2"/>
              <a:buChar char="§"/>
            </a:pPr>
            <a:r>
              <a:rPr lang="en-US" altLang="en-US" sz="1600"/>
              <a:t>About 56% market share in the ERP market.</a:t>
            </a:r>
          </a:p>
          <a:p>
            <a:pPr lvl="1" eaLnBrk="0" hangingPunct="0">
              <a:lnSpc>
                <a:spcPct val="100000"/>
              </a:lnSpc>
              <a:buClr>
                <a:srgbClr val="7889FB"/>
              </a:buClr>
              <a:buFont typeface="Wingdings" panose="05000000000000000000" pitchFamily="2" charset="2"/>
              <a:buNone/>
            </a:pPr>
            <a:endParaRPr lang="en-US" altLang="en-US" sz="1600"/>
          </a:p>
          <a:p>
            <a:pPr eaLnBrk="0" hangingPunct="0">
              <a:lnSpc>
                <a:spcPct val="100000"/>
              </a:lnSpc>
              <a:buClr>
                <a:srgbClr val="7889FB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Employs more than 38,400 people in more than 50 countries. </a:t>
            </a:r>
            <a:endParaRPr lang="en-GB" altLang="en-US" sz="1800"/>
          </a:p>
          <a:p>
            <a:pPr eaLnBrk="0" hangingPunct="0">
              <a:lnSpc>
                <a:spcPct val="100000"/>
              </a:lnSpc>
              <a:spcBef>
                <a:spcPct val="75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As the world's third-largest independent software provider, SAP delivers business solutions to more than 36,200 customers in more than 120 countries around the world.</a:t>
            </a:r>
          </a:p>
          <a:p>
            <a:pPr eaLnBrk="0" hangingPunct="0">
              <a:lnSpc>
                <a:spcPct val="100000"/>
              </a:lnSpc>
              <a:spcBef>
                <a:spcPct val="75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Strength lies in its high degree of integration, mainly for large, global corporate enterprises</a:t>
            </a:r>
          </a:p>
          <a:p>
            <a:pPr eaLnBrk="0" hangingPunct="0">
              <a:lnSpc>
                <a:spcPct val="100000"/>
              </a:lnSpc>
              <a:spcBef>
                <a:spcPct val="75000"/>
              </a:spcBef>
              <a:buClr>
                <a:srgbClr val="7889FB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Significant presence in Global Fortune 500 companies</a:t>
            </a:r>
          </a:p>
          <a:p>
            <a:pPr lvl="1" eaLnBrk="0" hangingPunct="0">
              <a:lnSpc>
                <a:spcPct val="100000"/>
              </a:lnSpc>
              <a:buClr>
                <a:schemeClr val="tx1"/>
              </a:buClr>
              <a:buFontTx/>
              <a:buChar char="–"/>
            </a:pPr>
            <a:endParaRPr lang="en-US" altLang="en-US" sz="1800" b="1"/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3">
            <a:extLst>
              <a:ext uri="{FF2B5EF4-FFF2-40B4-BE49-F238E27FC236}">
                <a16:creationId xmlns:a16="http://schemas.microsoft.com/office/drawing/2014/main" id="{9CBCEDC2-1D93-42E2-A87D-7A880F637F8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97D9F5-E224-4E04-A3C5-396CD3073BBE}" type="slidenum">
              <a:rPr lang="en-US" altLang="en-US"/>
              <a:pPr/>
              <a:t>17</a:t>
            </a:fld>
            <a:endParaRPr lang="en-US" altLang="en-US"/>
          </a:p>
        </p:txBody>
      </p:sp>
      <p:sp>
        <p:nvSpPr>
          <p:cNvPr id="10" name="Date Placeholder 4">
            <a:extLst>
              <a:ext uri="{FF2B5EF4-FFF2-40B4-BE49-F238E27FC236}">
                <a16:creationId xmlns:a16="http://schemas.microsoft.com/office/drawing/2014/main" id="{D9C90892-2A4D-45B1-988F-CBF3F115783E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DA4B38B6-79A2-401E-BE53-8056374401E8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576514" name="Rectangle 2">
            <a:extLst>
              <a:ext uri="{FF2B5EF4-FFF2-40B4-BE49-F238E27FC236}">
                <a16:creationId xmlns:a16="http://schemas.microsoft.com/office/drawing/2014/main" id="{B2655619-DCC9-4227-BFF5-65D0AAEFD52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SAP R/1 , R/2</a:t>
            </a:r>
          </a:p>
        </p:txBody>
      </p:sp>
      <p:sp>
        <p:nvSpPr>
          <p:cNvPr id="576516" name="Rectangle 4">
            <a:extLst>
              <a:ext uri="{FF2B5EF4-FFF2-40B4-BE49-F238E27FC236}">
                <a16:creationId xmlns:a16="http://schemas.microsoft.com/office/drawing/2014/main" id="{68273C1F-5A5C-4F18-8998-53484DA81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1400175"/>
            <a:ext cx="7772400" cy="1895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174625" indent="-174625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36575" indent="-173038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50938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0" hangingPunct="0">
              <a:lnSpc>
                <a:spcPct val="100000"/>
              </a:lnSpc>
              <a:spcBef>
                <a:spcPct val="75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The R/1 system</a:t>
            </a:r>
          </a:p>
          <a:p>
            <a:pPr lvl="1" eaLnBrk="0" hangingPunct="0">
              <a:lnSpc>
                <a:spcPct val="100000"/>
              </a:lnSpc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altLang="en-US" sz="1600"/>
              <a:t>Developed for ICI Chemical</a:t>
            </a:r>
          </a:p>
          <a:p>
            <a:pPr lvl="1" eaLnBrk="0" hangingPunct="0">
              <a:lnSpc>
                <a:spcPct val="100000"/>
              </a:lnSpc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altLang="en-US" sz="1600"/>
              <a:t>Released 1972</a:t>
            </a:r>
          </a:p>
          <a:p>
            <a:pPr lvl="1" eaLnBrk="0" hangingPunct="0">
              <a:lnSpc>
                <a:spcPct val="100000"/>
              </a:lnSpc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altLang="en-US" sz="1600"/>
              <a:t>Focused on Sales &amp; Distribution and Materials Management</a:t>
            </a:r>
          </a:p>
          <a:p>
            <a:pPr lvl="1" eaLnBrk="0" hangingPunct="0">
              <a:lnSpc>
                <a:spcPct val="100000"/>
              </a:lnSpc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altLang="en-US" sz="1600"/>
              <a:t>Discontinued after release of R/2</a:t>
            </a:r>
          </a:p>
        </p:txBody>
      </p:sp>
      <p:grpSp>
        <p:nvGrpSpPr>
          <p:cNvPr id="576517" name="Group 5">
            <a:extLst>
              <a:ext uri="{FF2B5EF4-FFF2-40B4-BE49-F238E27FC236}">
                <a16:creationId xmlns:a16="http://schemas.microsoft.com/office/drawing/2014/main" id="{7BB9DB2A-7D2C-4271-97B9-AB1ACA3AE2A4}"/>
              </a:ext>
            </a:extLst>
          </p:cNvPr>
          <p:cNvGrpSpPr>
            <a:grpSpLocks/>
          </p:cNvGrpSpPr>
          <p:nvPr/>
        </p:nvGrpSpPr>
        <p:grpSpPr bwMode="auto">
          <a:xfrm>
            <a:off x="209550" y="3352800"/>
            <a:ext cx="1617663" cy="1562100"/>
            <a:chOff x="2278" y="2424"/>
            <a:chExt cx="1421" cy="1464"/>
          </a:xfrm>
        </p:grpSpPr>
        <p:graphicFrame>
          <p:nvGraphicFramePr>
            <p:cNvPr id="576518" name="Object 6">
              <a:extLst>
                <a:ext uri="{FF2B5EF4-FFF2-40B4-BE49-F238E27FC236}">
                  <a16:creationId xmlns:a16="http://schemas.microsoft.com/office/drawing/2014/main" id="{8FEA13A1-137C-42E7-AA00-623AD8A47B85}"/>
                </a:ext>
              </a:extLst>
            </p:cNvPr>
            <p:cNvGraphicFramePr>
              <a:graphicFrameLocks/>
            </p:cNvGraphicFramePr>
            <p:nvPr/>
          </p:nvGraphicFramePr>
          <p:xfrm>
            <a:off x="2278" y="2424"/>
            <a:ext cx="1421" cy="146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76522" name="CorelDRAW!" r:id="rId4" imgW="4598640" imgH="4743360" progId="CDraw5">
                    <p:embed/>
                  </p:oleObj>
                </mc:Choice>
                <mc:Fallback>
                  <p:oleObj name="CorelDRAW!" r:id="rId4" imgW="4598640" imgH="4743360" progId="CDraw5">
                    <p:embed/>
                    <p:pic>
                      <p:nvPicPr>
                        <p:cNvPr id="0" name="Object 6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278" y="2424"/>
                          <a:ext cx="1421" cy="146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576519" name="Rectangle 7">
              <a:extLst>
                <a:ext uri="{FF2B5EF4-FFF2-40B4-BE49-F238E27FC236}">
                  <a16:creationId xmlns:a16="http://schemas.microsoft.com/office/drawing/2014/main" id="{89A629DB-2AFD-4C2A-8875-7396AD26B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3040"/>
              <a:ext cx="1172" cy="3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2075" tIns="46038" rIns="92075" bIns="46038">
              <a:spAutoFit/>
            </a:bodyPr>
            <a:lstStyle/>
            <a:p>
              <a:pPr eaLnBrk="0" hangingPunct="0"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en-US" sz="800" b="1">
                  <a:latin typeface="Arial" panose="020B0604020202020204" pitchFamily="34" charset="0"/>
                </a:rPr>
                <a:t>R/2</a:t>
              </a:r>
              <a:br>
                <a:rPr lang="en-US" altLang="en-US" sz="800" b="1">
                  <a:latin typeface="Arial" panose="020B0604020202020204" pitchFamily="34" charset="0"/>
                </a:rPr>
              </a:br>
              <a:r>
                <a:rPr lang="en-US" altLang="en-US" sz="800" b="1">
                  <a:latin typeface="Arial" panose="020B0604020202020204" pitchFamily="34" charset="0"/>
                </a:rPr>
                <a:t>Basis System</a:t>
              </a:r>
            </a:p>
          </p:txBody>
        </p:sp>
      </p:grpSp>
      <p:sp>
        <p:nvSpPr>
          <p:cNvPr id="576520" name="Rectangle 8">
            <a:extLst>
              <a:ext uri="{FF2B5EF4-FFF2-40B4-BE49-F238E27FC236}">
                <a16:creationId xmlns:a16="http://schemas.microsoft.com/office/drawing/2014/main" id="{6ED7F3A5-D757-474D-B593-10F66F3E8D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6938" y="3338513"/>
            <a:ext cx="6996112" cy="2070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174625" indent="-174625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36575" indent="-173038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50938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0" hangingPunct="0">
              <a:lnSpc>
                <a:spcPct val="100000"/>
              </a:lnSpc>
              <a:spcBef>
                <a:spcPct val="75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The R/2 system</a:t>
            </a:r>
          </a:p>
          <a:p>
            <a:pPr lvl="1" eaLnBrk="0" hangingPunct="0">
              <a:lnSpc>
                <a:spcPct val="100000"/>
              </a:lnSpc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altLang="en-US" sz="1600"/>
              <a:t>Reorganized as leading mainframe software for large multinational corporations</a:t>
            </a:r>
          </a:p>
          <a:p>
            <a:pPr lvl="1" eaLnBrk="0" hangingPunct="0">
              <a:lnSpc>
                <a:spcPct val="100000"/>
              </a:lnSpc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altLang="en-US" sz="1600"/>
              <a:t>No sales effort planned – reactive only</a:t>
            </a:r>
          </a:p>
          <a:p>
            <a:pPr lvl="1" eaLnBrk="0" hangingPunct="0">
              <a:lnSpc>
                <a:spcPct val="100000"/>
              </a:lnSpc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altLang="en-US" sz="1600"/>
              <a:t>4,300 copies worldwide in 1993</a:t>
            </a:r>
          </a:p>
          <a:p>
            <a:pPr lvl="1" eaLnBrk="0" hangingPunct="0">
              <a:lnSpc>
                <a:spcPct val="100000"/>
              </a:lnSpc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altLang="en-US" sz="1600"/>
              <a:t>Mainframe-based to replace user legacy software; </a:t>
            </a:r>
            <a:br>
              <a:rPr lang="en-US" altLang="en-US" sz="1600"/>
            </a:br>
            <a:r>
              <a:rPr lang="en-US" altLang="en-US" sz="1600"/>
              <a:t>co-existence and migration strategy underway for R/2 and R/3</a:t>
            </a:r>
          </a:p>
          <a:p>
            <a:pPr lvl="1" eaLnBrk="0" hangingPunct="0">
              <a:lnSpc>
                <a:spcPct val="100000"/>
              </a:lnSpc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altLang="en-US" sz="1600"/>
              <a:t>Keeping in mind its multinational customers, SAP designs SAP </a:t>
            </a:r>
            <a:br>
              <a:rPr lang="en-US" altLang="en-US" sz="1600"/>
            </a:br>
            <a:r>
              <a:rPr lang="en-US" altLang="en-US" sz="1600"/>
              <a:t>R/2 to handle different languages and currencies. </a:t>
            </a:r>
          </a:p>
        </p:txBody>
      </p:sp>
      <p:sp>
        <p:nvSpPr>
          <p:cNvPr id="576521" name="Rectangle 9">
            <a:extLst>
              <a:ext uri="{FF2B5EF4-FFF2-40B4-BE49-F238E27FC236}">
                <a16:creationId xmlns:a16="http://schemas.microsoft.com/office/drawing/2014/main" id="{D5C592A0-68CE-43B6-805B-477B1487E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188" y="5499100"/>
            <a:ext cx="5022850" cy="595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>
              <a:lnSpc>
                <a:spcPct val="100000"/>
              </a:lnSpc>
            </a:pPr>
            <a:r>
              <a:rPr lang="en-US" altLang="en-US" sz="1800" b="1">
                <a:latin typeface="Arial" panose="020B0604020202020204" pitchFamily="34" charset="0"/>
              </a:rPr>
              <a:t>Note:</a:t>
            </a:r>
            <a:r>
              <a:rPr lang="en-US" altLang="en-US" sz="1800">
                <a:latin typeface="Arial" panose="020B0604020202020204" pitchFamily="34" charset="0"/>
              </a:rPr>
              <a:t> "R" stands for real-time data processing.</a:t>
            </a:r>
            <a:r>
              <a:rPr lang="en-US" altLang="en-US"/>
              <a:t> </a:t>
            </a: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Slide Number Placeholder 3">
            <a:extLst>
              <a:ext uri="{FF2B5EF4-FFF2-40B4-BE49-F238E27FC236}">
                <a16:creationId xmlns:a16="http://schemas.microsoft.com/office/drawing/2014/main" id="{0A9B49F0-5555-46BD-88C8-C7BAEA92BD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6459598-4A26-4A39-81F9-4D101E68A59E}" type="slidenum">
              <a:rPr lang="en-US" altLang="en-US"/>
              <a:pPr/>
              <a:t>18</a:t>
            </a:fld>
            <a:endParaRPr lang="en-US" altLang="en-US"/>
          </a:p>
        </p:txBody>
      </p:sp>
      <p:sp>
        <p:nvSpPr>
          <p:cNvPr id="259" name="Date Placeholder 4">
            <a:extLst>
              <a:ext uri="{FF2B5EF4-FFF2-40B4-BE49-F238E27FC236}">
                <a16:creationId xmlns:a16="http://schemas.microsoft.com/office/drawing/2014/main" id="{5C883734-2260-4046-BAA8-43E7BF7EE194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260" name="Footer Placeholder 5">
            <a:extLst>
              <a:ext uri="{FF2B5EF4-FFF2-40B4-BE49-F238E27FC236}">
                <a16:creationId xmlns:a16="http://schemas.microsoft.com/office/drawing/2014/main" id="{CE8FAC61-36A7-4D65-9E0D-958AD8757C53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578562" name="Rectangle 2">
            <a:extLst>
              <a:ext uri="{FF2B5EF4-FFF2-40B4-BE49-F238E27FC236}">
                <a16:creationId xmlns:a16="http://schemas.microsoft.com/office/drawing/2014/main" id="{EA416C80-811A-4429-9CC1-C856045CF37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SAP  R/3  : 3 Tier Architecture</a:t>
            </a:r>
          </a:p>
        </p:txBody>
      </p:sp>
      <p:grpSp>
        <p:nvGrpSpPr>
          <p:cNvPr id="578564" name="Group 4">
            <a:extLst>
              <a:ext uri="{FF2B5EF4-FFF2-40B4-BE49-F238E27FC236}">
                <a16:creationId xmlns:a16="http://schemas.microsoft.com/office/drawing/2014/main" id="{D1DF0163-0040-477B-B607-DAFA583ACD46}"/>
              </a:ext>
            </a:extLst>
          </p:cNvPr>
          <p:cNvGrpSpPr>
            <a:grpSpLocks/>
          </p:cNvGrpSpPr>
          <p:nvPr/>
        </p:nvGrpSpPr>
        <p:grpSpPr bwMode="auto">
          <a:xfrm>
            <a:off x="465138" y="1524000"/>
            <a:ext cx="8215312" cy="4725988"/>
            <a:chOff x="293" y="1104"/>
            <a:chExt cx="5175" cy="2977"/>
          </a:xfrm>
        </p:grpSpPr>
        <p:sp>
          <p:nvSpPr>
            <p:cNvPr id="578565" name="Rectangle 5" descr="text">
              <a:extLst>
                <a:ext uri="{FF2B5EF4-FFF2-40B4-BE49-F238E27FC236}">
                  <a16:creationId xmlns:a16="http://schemas.microsoft.com/office/drawing/2014/main" id="{36636468-1788-472F-AB5B-8844FDFA6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" y="3133"/>
              <a:ext cx="5175" cy="948"/>
            </a:xfrm>
            <a:prstGeom prst="rect">
              <a:avLst/>
            </a:prstGeom>
            <a:blipFill dpi="0" rotWithShape="1">
              <a:blip r:embed="rId3"/>
              <a:srcRect/>
              <a:stretch>
                <a:fillRect/>
              </a:stretch>
            </a:blip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8566" name="Group 6">
              <a:extLst>
                <a:ext uri="{FF2B5EF4-FFF2-40B4-BE49-F238E27FC236}">
                  <a16:creationId xmlns:a16="http://schemas.microsoft.com/office/drawing/2014/main" id="{F4971B97-8075-4344-80C2-DF1CC70022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" y="3465"/>
              <a:ext cx="835" cy="409"/>
              <a:chOff x="396" y="3373"/>
              <a:chExt cx="835" cy="409"/>
            </a:xfrm>
          </p:grpSpPr>
          <p:grpSp>
            <p:nvGrpSpPr>
              <p:cNvPr id="578567" name="Group 7">
                <a:extLst>
                  <a:ext uri="{FF2B5EF4-FFF2-40B4-BE49-F238E27FC236}">
                    <a16:creationId xmlns:a16="http://schemas.microsoft.com/office/drawing/2014/main" id="{3F64B69D-A513-4CFE-ABB7-B5A4B7011B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6" y="3373"/>
                <a:ext cx="822" cy="392"/>
                <a:chOff x="396" y="3373"/>
                <a:chExt cx="822" cy="392"/>
              </a:xfrm>
            </p:grpSpPr>
            <p:sp>
              <p:nvSpPr>
                <p:cNvPr id="578568" name="Rectangle 8">
                  <a:extLst>
                    <a:ext uri="{FF2B5EF4-FFF2-40B4-BE49-F238E27FC236}">
                      <a16:creationId xmlns:a16="http://schemas.microsoft.com/office/drawing/2014/main" id="{3364AB53-25A4-40CA-80FD-23165B45A1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6" y="3373"/>
                  <a:ext cx="399" cy="392"/>
                </a:xfrm>
                <a:prstGeom prst="rect">
                  <a:avLst/>
                </a:prstGeom>
                <a:solidFill>
                  <a:srgbClr val="618F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569" name="Freeform 9">
                  <a:extLst>
                    <a:ext uri="{FF2B5EF4-FFF2-40B4-BE49-F238E27FC236}">
                      <a16:creationId xmlns:a16="http://schemas.microsoft.com/office/drawing/2014/main" id="{0D21BE9B-73F6-43AF-88BA-879F3EC2E4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9" y="3373"/>
                  <a:ext cx="399" cy="392"/>
                </a:xfrm>
                <a:custGeom>
                  <a:avLst/>
                  <a:gdLst>
                    <a:gd name="T0" fmla="*/ 0 w 399"/>
                    <a:gd name="T1" fmla="*/ 392 h 392"/>
                    <a:gd name="T2" fmla="*/ 0 w 399"/>
                    <a:gd name="T3" fmla="*/ 0 h 392"/>
                    <a:gd name="T4" fmla="*/ 399 w 399"/>
                    <a:gd name="T5" fmla="*/ 0 h 392"/>
                    <a:gd name="T6" fmla="*/ 0 w 399"/>
                    <a:gd name="T7" fmla="*/ 392 h 3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99" h="392">
                      <a:moveTo>
                        <a:pt x="0" y="392"/>
                      </a:moveTo>
                      <a:lnTo>
                        <a:pt x="0" y="0"/>
                      </a:lnTo>
                      <a:lnTo>
                        <a:pt x="399" y="0"/>
                      </a:lnTo>
                      <a:lnTo>
                        <a:pt x="0" y="392"/>
                      </a:lnTo>
                      <a:close/>
                    </a:path>
                  </a:pathLst>
                </a:custGeom>
                <a:solidFill>
                  <a:srgbClr val="618F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78570" name="Group 10">
                <a:extLst>
                  <a:ext uri="{FF2B5EF4-FFF2-40B4-BE49-F238E27FC236}">
                    <a16:creationId xmlns:a16="http://schemas.microsoft.com/office/drawing/2014/main" id="{EA46B5CD-452E-486A-8430-9800202666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1" y="3379"/>
                <a:ext cx="408" cy="403"/>
                <a:chOff x="401" y="3379"/>
                <a:chExt cx="408" cy="403"/>
              </a:xfrm>
            </p:grpSpPr>
            <p:sp>
              <p:nvSpPr>
                <p:cNvPr id="578571" name="Rectangle 11">
                  <a:extLst>
                    <a:ext uri="{FF2B5EF4-FFF2-40B4-BE49-F238E27FC236}">
                      <a16:creationId xmlns:a16="http://schemas.microsoft.com/office/drawing/2014/main" id="{4384060F-2D41-4E68-A70E-9FCB176910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0" y="3387"/>
                  <a:ext cx="399" cy="39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572" name="Rectangle 12">
                  <a:extLst>
                    <a:ext uri="{FF2B5EF4-FFF2-40B4-BE49-F238E27FC236}">
                      <a16:creationId xmlns:a16="http://schemas.microsoft.com/office/drawing/2014/main" id="{F8349289-97ED-48EB-9701-68B8EA877C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" y="3379"/>
                  <a:ext cx="399" cy="394"/>
                </a:xfrm>
                <a:prstGeom prst="rect">
                  <a:avLst/>
                </a:prstGeom>
                <a:solidFill>
                  <a:srgbClr val="006D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78573" name="Group 13">
                <a:extLst>
                  <a:ext uri="{FF2B5EF4-FFF2-40B4-BE49-F238E27FC236}">
                    <a16:creationId xmlns:a16="http://schemas.microsoft.com/office/drawing/2014/main" id="{FE16A708-6EA1-4230-9BE2-E59918BF2C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24" y="3379"/>
                <a:ext cx="407" cy="403"/>
                <a:chOff x="824" y="3379"/>
                <a:chExt cx="407" cy="403"/>
              </a:xfrm>
            </p:grpSpPr>
            <p:sp>
              <p:nvSpPr>
                <p:cNvPr id="578574" name="Freeform 14">
                  <a:extLst>
                    <a:ext uri="{FF2B5EF4-FFF2-40B4-BE49-F238E27FC236}">
                      <a16:creationId xmlns:a16="http://schemas.microsoft.com/office/drawing/2014/main" id="{1A38D67C-34BC-4208-B629-30DA65B3B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3387"/>
                  <a:ext cx="398" cy="395"/>
                </a:xfrm>
                <a:custGeom>
                  <a:avLst/>
                  <a:gdLst>
                    <a:gd name="T0" fmla="*/ 0 w 398"/>
                    <a:gd name="T1" fmla="*/ 395 h 395"/>
                    <a:gd name="T2" fmla="*/ 0 w 398"/>
                    <a:gd name="T3" fmla="*/ 0 h 395"/>
                    <a:gd name="T4" fmla="*/ 398 w 398"/>
                    <a:gd name="T5" fmla="*/ 0 h 395"/>
                    <a:gd name="T6" fmla="*/ 0 w 398"/>
                    <a:gd name="T7" fmla="*/ 395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98" h="395">
                      <a:moveTo>
                        <a:pt x="0" y="395"/>
                      </a:moveTo>
                      <a:lnTo>
                        <a:pt x="0" y="0"/>
                      </a:lnTo>
                      <a:lnTo>
                        <a:pt x="398" y="0"/>
                      </a:lnTo>
                      <a:lnTo>
                        <a:pt x="0" y="3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575" name="Freeform 15">
                  <a:extLst>
                    <a:ext uri="{FF2B5EF4-FFF2-40B4-BE49-F238E27FC236}">
                      <a16:creationId xmlns:a16="http://schemas.microsoft.com/office/drawing/2014/main" id="{A73B414E-03A7-4032-A687-7A255DA85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4" y="3379"/>
                  <a:ext cx="399" cy="394"/>
                </a:xfrm>
                <a:custGeom>
                  <a:avLst/>
                  <a:gdLst>
                    <a:gd name="T0" fmla="*/ 0 w 399"/>
                    <a:gd name="T1" fmla="*/ 394 h 394"/>
                    <a:gd name="T2" fmla="*/ 0 w 399"/>
                    <a:gd name="T3" fmla="*/ 0 h 394"/>
                    <a:gd name="T4" fmla="*/ 399 w 399"/>
                    <a:gd name="T5" fmla="*/ 0 h 394"/>
                    <a:gd name="T6" fmla="*/ 0 w 399"/>
                    <a:gd name="T7" fmla="*/ 394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99" h="394">
                      <a:moveTo>
                        <a:pt x="0" y="394"/>
                      </a:moveTo>
                      <a:lnTo>
                        <a:pt x="0" y="0"/>
                      </a:lnTo>
                      <a:lnTo>
                        <a:pt x="399" y="0"/>
                      </a:lnTo>
                      <a:lnTo>
                        <a:pt x="0" y="394"/>
                      </a:lnTo>
                      <a:close/>
                    </a:path>
                  </a:pathLst>
                </a:custGeom>
                <a:solidFill>
                  <a:srgbClr val="006D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78576" name="Group 16">
                <a:extLst>
                  <a:ext uri="{FF2B5EF4-FFF2-40B4-BE49-F238E27FC236}">
                    <a16:creationId xmlns:a16="http://schemas.microsoft.com/office/drawing/2014/main" id="{60EAD8B1-9336-4FC5-9A05-B1A4A96930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6" y="3620"/>
                <a:ext cx="394" cy="145"/>
                <a:chOff x="406" y="3620"/>
                <a:chExt cx="394" cy="145"/>
              </a:xfrm>
            </p:grpSpPr>
            <p:sp>
              <p:nvSpPr>
                <p:cNvPr id="578577" name="Freeform 17">
                  <a:extLst>
                    <a:ext uri="{FF2B5EF4-FFF2-40B4-BE49-F238E27FC236}">
                      <a16:creationId xmlns:a16="http://schemas.microsoft.com/office/drawing/2014/main" id="{9DDAFBE3-A493-4521-A01C-3BF6FCA897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9" y="3627"/>
                  <a:ext cx="131" cy="137"/>
                </a:xfrm>
                <a:custGeom>
                  <a:avLst/>
                  <a:gdLst>
                    <a:gd name="T0" fmla="*/ 0 w 131"/>
                    <a:gd name="T1" fmla="*/ 0 h 137"/>
                    <a:gd name="T2" fmla="*/ 71 w 131"/>
                    <a:gd name="T3" fmla="*/ 0 h 137"/>
                    <a:gd name="T4" fmla="*/ 86 w 131"/>
                    <a:gd name="T5" fmla="*/ 0 h 137"/>
                    <a:gd name="T6" fmla="*/ 96 w 131"/>
                    <a:gd name="T7" fmla="*/ 5 h 137"/>
                    <a:gd name="T8" fmla="*/ 107 w 131"/>
                    <a:gd name="T9" fmla="*/ 10 h 137"/>
                    <a:gd name="T10" fmla="*/ 116 w 131"/>
                    <a:gd name="T11" fmla="*/ 15 h 137"/>
                    <a:gd name="T12" fmla="*/ 122 w 131"/>
                    <a:gd name="T13" fmla="*/ 23 h 137"/>
                    <a:gd name="T14" fmla="*/ 126 w 131"/>
                    <a:gd name="T15" fmla="*/ 31 h 137"/>
                    <a:gd name="T16" fmla="*/ 129 w 131"/>
                    <a:gd name="T17" fmla="*/ 39 h 137"/>
                    <a:gd name="T18" fmla="*/ 131 w 131"/>
                    <a:gd name="T19" fmla="*/ 47 h 137"/>
                    <a:gd name="T20" fmla="*/ 129 w 131"/>
                    <a:gd name="T21" fmla="*/ 55 h 137"/>
                    <a:gd name="T22" fmla="*/ 127 w 131"/>
                    <a:gd name="T23" fmla="*/ 67 h 137"/>
                    <a:gd name="T24" fmla="*/ 124 w 131"/>
                    <a:gd name="T25" fmla="*/ 73 h 137"/>
                    <a:gd name="T26" fmla="*/ 116 w 131"/>
                    <a:gd name="T27" fmla="*/ 81 h 137"/>
                    <a:gd name="T28" fmla="*/ 109 w 131"/>
                    <a:gd name="T29" fmla="*/ 88 h 137"/>
                    <a:gd name="T30" fmla="*/ 98 w 131"/>
                    <a:gd name="T31" fmla="*/ 91 h 137"/>
                    <a:gd name="T32" fmla="*/ 88 w 131"/>
                    <a:gd name="T33" fmla="*/ 94 h 137"/>
                    <a:gd name="T34" fmla="*/ 73 w 131"/>
                    <a:gd name="T35" fmla="*/ 96 h 137"/>
                    <a:gd name="T36" fmla="*/ 46 w 131"/>
                    <a:gd name="T37" fmla="*/ 96 h 137"/>
                    <a:gd name="T38" fmla="*/ 46 w 131"/>
                    <a:gd name="T39" fmla="*/ 137 h 137"/>
                    <a:gd name="T40" fmla="*/ 0 w 131"/>
                    <a:gd name="T41" fmla="*/ 137 h 137"/>
                    <a:gd name="T42" fmla="*/ 0 w 131"/>
                    <a:gd name="T43" fmla="*/ 0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1" h="137">
                      <a:moveTo>
                        <a:pt x="0" y="0"/>
                      </a:moveTo>
                      <a:lnTo>
                        <a:pt x="71" y="0"/>
                      </a:lnTo>
                      <a:lnTo>
                        <a:pt x="86" y="0"/>
                      </a:lnTo>
                      <a:lnTo>
                        <a:pt x="96" y="5"/>
                      </a:lnTo>
                      <a:lnTo>
                        <a:pt x="107" y="10"/>
                      </a:lnTo>
                      <a:lnTo>
                        <a:pt x="116" y="15"/>
                      </a:lnTo>
                      <a:lnTo>
                        <a:pt x="122" y="23"/>
                      </a:lnTo>
                      <a:lnTo>
                        <a:pt x="126" y="31"/>
                      </a:lnTo>
                      <a:lnTo>
                        <a:pt x="129" y="39"/>
                      </a:lnTo>
                      <a:lnTo>
                        <a:pt x="131" y="47"/>
                      </a:lnTo>
                      <a:lnTo>
                        <a:pt x="129" y="55"/>
                      </a:lnTo>
                      <a:lnTo>
                        <a:pt x="127" y="67"/>
                      </a:lnTo>
                      <a:lnTo>
                        <a:pt x="124" y="73"/>
                      </a:lnTo>
                      <a:lnTo>
                        <a:pt x="116" y="81"/>
                      </a:lnTo>
                      <a:lnTo>
                        <a:pt x="109" y="88"/>
                      </a:lnTo>
                      <a:lnTo>
                        <a:pt x="98" y="91"/>
                      </a:lnTo>
                      <a:lnTo>
                        <a:pt x="88" y="94"/>
                      </a:lnTo>
                      <a:lnTo>
                        <a:pt x="73" y="96"/>
                      </a:lnTo>
                      <a:lnTo>
                        <a:pt x="46" y="96"/>
                      </a:lnTo>
                      <a:lnTo>
                        <a:pt x="46" y="137"/>
                      </a:lnTo>
                      <a:lnTo>
                        <a:pt x="0" y="1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578" name="Freeform 18">
                  <a:extLst>
                    <a:ext uri="{FF2B5EF4-FFF2-40B4-BE49-F238E27FC236}">
                      <a16:creationId xmlns:a16="http://schemas.microsoft.com/office/drawing/2014/main" id="{ABC940CD-7EC3-4ECF-A5B7-C5C99843F7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" y="3628"/>
                  <a:ext cx="149" cy="137"/>
                </a:xfrm>
                <a:custGeom>
                  <a:avLst/>
                  <a:gdLst>
                    <a:gd name="T0" fmla="*/ 50 w 149"/>
                    <a:gd name="T1" fmla="*/ 0 h 137"/>
                    <a:gd name="T2" fmla="*/ 98 w 149"/>
                    <a:gd name="T3" fmla="*/ 0 h 137"/>
                    <a:gd name="T4" fmla="*/ 149 w 149"/>
                    <a:gd name="T5" fmla="*/ 137 h 137"/>
                    <a:gd name="T6" fmla="*/ 101 w 149"/>
                    <a:gd name="T7" fmla="*/ 137 h 137"/>
                    <a:gd name="T8" fmla="*/ 98 w 149"/>
                    <a:gd name="T9" fmla="*/ 121 h 137"/>
                    <a:gd name="T10" fmla="*/ 50 w 149"/>
                    <a:gd name="T11" fmla="*/ 121 h 137"/>
                    <a:gd name="T12" fmla="*/ 46 w 149"/>
                    <a:gd name="T13" fmla="*/ 137 h 137"/>
                    <a:gd name="T14" fmla="*/ 0 w 149"/>
                    <a:gd name="T15" fmla="*/ 137 h 137"/>
                    <a:gd name="T16" fmla="*/ 50 w 149"/>
                    <a:gd name="T17" fmla="*/ 0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9" h="137">
                      <a:moveTo>
                        <a:pt x="50" y="0"/>
                      </a:moveTo>
                      <a:lnTo>
                        <a:pt x="98" y="0"/>
                      </a:lnTo>
                      <a:lnTo>
                        <a:pt x="149" y="137"/>
                      </a:lnTo>
                      <a:lnTo>
                        <a:pt x="101" y="137"/>
                      </a:lnTo>
                      <a:lnTo>
                        <a:pt x="98" y="121"/>
                      </a:lnTo>
                      <a:lnTo>
                        <a:pt x="50" y="121"/>
                      </a:lnTo>
                      <a:lnTo>
                        <a:pt x="46" y="137"/>
                      </a:lnTo>
                      <a:lnTo>
                        <a:pt x="0" y="137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579" name="Freeform 19">
                  <a:extLst>
                    <a:ext uri="{FF2B5EF4-FFF2-40B4-BE49-F238E27FC236}">
                      <a16:creationId xmlns:a16="http://schemas.microsoft.com/office/drawing/2014/main" id="{0FE70CC5-F731-406B-8CDD-6026882C6C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" y="3620"/>
                  <a:ext cx="129" cy="145"/>
                </a:xfrm>
                <a:custGeom>
                  <a:avLst/>
                  <a:gdLst>
                    <a:gd name="T0" fmla="*/ 78 w 129"/>
                    <a:gd name="T1" fmla="*/ 41 h 145"/>
                    <a:gd name="T2" fmla="*/ 70 w 129"/>
                    <a:gd name="T3" fmla="*/ 35 h 145"/>
                    <a:gd name="T4" fmla="*/ 60 w 129"/>
                    <a:gd name="T5" fmla="*/ 33 h 145"/>
                    <a:gd name="T6" fmla="*/ 52 w 129"/>
                    <a:gd name="T7" fmla="*/ 35 h 145"/>
                    <a:gd name="T8" fmla="*/ 48 w 129"/>
                    <a:gd name="T9" fmla="*/ 41 h 145"/>
                    <a:gd name="T10" fmla="*/ 52 w 129"/>
                    <a:gd name="T11" fmla="*/ 48 h 145"/>
                    <a:gd name="T12" fmla="*/ 60 w 129"/>
                    <a:gd name="T13" fmla="*/ 51 h 145"/>
                    <a:gd name="T14" fmla="*/ 70 w 129"/>
                    <a:gd name="T15" fmla="*/ 52 h 145"/>
                    <a:gd name="T16" fmla="*/ 88 w 129"/>
                    <a:gd name="T17" fmla="*/ 57 h 145"/>
                    <a:gd name="T18" fmla="*/ 106 w 129"/>
                    <a:gd name="T19" fmla="*/ 64 h 145"/>
                    <a:gd name="T20" fmla="*/ 121 w 129"/>
                    <a:gd name="T21" fmla="*/ 75 h 145"/>
                    <a:gd name="T22" fmla="*/ 128 w 129"/>
                    <a:gd name="T23" fmla="*/ 88 h 145"/>
                    <a:gd name="T24" fmla="*/ 128 w 129"/>
                    <a:gd name="T25" fmla="*/ 109 h 145"/>
                    <a:gd name="T26" fmla="*/ 119 w 129"/>
                    <a:gd name="T27" fmla="*/ 127 h 145"/>
                    <a:gd name="T28" fmla="*/ 100 w 129"/>
                    <a:gd name="T29" fmla="*/ 139 h 145"/>
                    <a:gd name="T30" fmla="*/ 78 w 129"/>
                    <a:gd name="T31" fmla="*/ 145 h 145"/>
                    <a:gd name="T32" fmla="*/ 55 w 129"/>
                    <a:gd name="T33" fmla="*/ 145 h 145"/>
                    <a:gd name="T34" fmla="*/ 32 w 129"/>
                    <a:gd name="T35" fmla="*/ 140 h 145"/>
                    <a:gd name="T36" fmla="*/ 12 w 129"/>
                    <a:gd name="T37" fmla="*/ 131 h 145"/>
                    <a:gd name="T38" fmla="*/ 2 w 129"/>
                    <a:gd name="T39" fmla="*/ 111 h 145"/>
                    <a:gd name="T40" fmla="*/ 45 w 129"/>
                    <a:gd name="T41" fmla="*/ 100 h 145"/>
                    <a:gd name="T42" fmla="*/ 48 w 129"/>
                    <a:gd name="T43" fmla="*/ 106 h 145"/>
                    <a:gd name="T44" fmla="*/ 55 w 129"/>
                    <a:gd name="T45" fmla="*/ 111 h 145"/>
                    <a:gd name="T46" fmla="*/ 62 w 129"/>
                    <a:gd name="T47" fmla="*/ 113 h 145"/>
                    <a:gd name="T48" fmla="*/ 68 w 129"/>
                    <a:gd name="T49" fmla="*/ 113 h 145"/>
                    <a:gd name="T50" fmla="*/ 76 w 129"/>
                    <a:gd name="T51" fmla="*/ 111 h 145"/>
                    <a:gd name="T52" fmla="*/ 83 w 129"/>
                    <a:gd name="T53" fmla="*/ 106 h 145"/>
                    <a:gd name="T54" fmla="*/ 81 w 129"/>
                    <a:gd name="T55" fmla="*/ 101 h 145"/>
                    <a:gd name="T56" fmla="*/ 75 w 129"/>
                    <a:gd name="T57" fmla="*/ 95 h 145"/>
                    <a:gd name="T58" fmla="*/ 62 w 129"/>
                    <a:gd name="T59" fmla="*/ 90 h 145"/>
                    <a:gd name="T60" fmla="*/ 48 w 129"/>
                    <a:gd name="T61" fmla="*/ 88 h 145"/>
                    <a:gd name="T62" fmla="*/ 35 w 129"/>
                    <a:gd name="T63" fmla="*/ 83 h 145"/>
                    <a:gd name="T64" fmla="*/ 24 w 129"/>
                    <a:gd name="T65" fmla="*/ 79 h 145"/>
                    <a:gd name="T66" fmla="*/ 14 w 129"/>
                    <a:gd name="T67" fmla="*/ 72 h 145"/>
                    <a:gd name="T68" fmla="*/ 9 w 129"/>
                    <a:gd name="T69" fmla="*/ 62 h 145"/>
                    <a:gd name="T70" fmla="*/ 4 w 129"/>
                    <a:gd name="T71" fmla="*/ 52 h 145"/>
                    <a:gd name="T72" fmla="*/ 4 w 129"/>
                    <a:gd name="T73" fmla="*/ 38 h 145"/>
                    <a:gd name="T74" fmla="*/ 9 w 129"/>
                    <a:gd name="T75" fmla="*/ 23 h 145"/>
                    <a:gd name="T76" fmla="*/ 20 w 129"/>
                    <a:gd name="T77" fmla="*/ 12 h 145"/>
                    <a:gd name="T78" fmla="*/ 38 w 129"/>
                    <a:gd name="T79" fmla="*/ 2 h 145"/>
                    <a:gd name="T80" fmla="*/ 65 w 129"/>
                    <a:gd name="T81" fmla="*/ 0 h 145"/>
                    <a:gd name="T82" fmla="*/ 85 w 129"/>
                    <a:gd name="T83" fmla="*/ 2 h 145"/>
                    <a:gd name="T84" fmla="*/ 103 w 129"/>
                    <a:gd name="T85" fmla="*/ 12 h 145"/>
                    <a:gd name="T86" fmla="*/ 118 w 129"/>
                    <a:gd name="T87" fmla="*/ 23 h 145"/>
                    <a:gd name="T88" fmla="*/ 126 w 129"/>
                    <a:gd name="T89" fmla="*/ 46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29" h="145">
                      <a:moveTo>
                        <a:pt x="80" y="46"/>
                      </a:moveTo>
                      <a:lnTo>
                        <a:pt x="78" y="41"/>
                      </a:lnTo>
                      <a:lnTo>
                        <a:pt x="75" y="38"/>
                      </a:lnTo>
                      <a:lnTo>
                        <a:pt x="70" y="35"/>
                      </a:lnTo>
                      <a:lnTo>
                        <a:pt x="65" y="33"/>
                      </a:lnTo>
                      <a:lnTo>
                        <a:pt x="60" y="33"/>
                      </a:lnTo>
                      <a:lnTo>
                        <a:pt x="55" y="33"/>
                      </a:lnTo>
                      <a:lnTo>
                        <a:pt x="52" y="35"/>
                      </a:lnTo>
                      <a:lnTo>
                        <a:pt x="48" y="38"/>
                      </a:lnTo>
                      <a:lnTo>
                        <a:pt x="48" y="41"/>
                      </a:lnTo>
                      <a:lnTo>
                        <a:pt x="50" y="44"/>
                      </a:lnTo>
                      <a:lnTo>
                        <a:pt x="52" y="48"/>
                      </a:lnTo>
                      <a:lnTo>
                        <a:pt x="55" y="49"/>
                      </a:lnTo>
                      <a:lnTo>
                        <a:pt x="60" y="51"/>
                      </a:lnTo>
                      <a:lnTo>
                        <a:pt x="65" y="52"/>
                      </a:lnTo>
                      <a:lnTo>
                        <a:pt x="70" y="52"/>
                      </a:lnTo>
                      <a:lnTo>
                        <a:pt x="75" y="56"/>
                      </a:lnTo>
                      <a:lnTo>
                        <a:pt x="88" y="57"/>
                      </a:lnTo>
                      <a:lnTo>
                        <a:pt x="98" y="61"/>
                      </a:lnTo>
                      <a:lnTo>
                        <a:pt x="106" y="64"/>
                      </a:lnTo>
                      <a:lnTo>
                        <a:pt x="114" y="69"/>
                      </a:lnTo>
                      <a:lnTo>
                        <a:pt x="121" y="75"/>
                      </a:lnTo>
                      <a:lnTo>
                        <a:pt x="126" y="82"/>
                      </a:lnTo>
                      <a:lnTo>
                        <a:pt x="128" y="88"/>
                      </a:lnTo>
                      <a:lnTo>
                        <a:pt x="129" y="98"/>
                      </a:lnTo>
                      <a:lnTo>
                        <a:pt x="128" y="109"/>
                      </a:lnTo>
                      <a:lnTo>
                        <a:pt x="126" y="118"/>
                      </a:lnTo>
                      <a:lnTo>
                        <a:pt x="119" y="127"/>
                      </a:lnTo>
                      <a:lnTo>
                        <a:pt x="109" y="134"/>
                      </a:lnTo>
                      <a:lnTo>
                        <a:pt x="100" y="139"/>
                      </a:lnTo>
                      <a:lnTo>
                        <a:pt x="91" y="142"/>
                      </a:lnTo>
                      <a:lnTo>
                        <a:pt x="78" y="145"/>
                      </a:lnTo>
                      <a:lnTo>
                        <a:pt x="66" y="145"/>
                      </a:lnTo>
                      <a:lnTo>
                        <a:pt x="55" y="145"/>
                      </a:lnTo>
                      <a:lnTo>
                        <a:pt x="42" y="144"/>
                      </a:lnTo>
                      <a:lnTo>
                        <a:pt x="32" y="140"/>
                      </a:lnTo>
                      <a:lnTo>
                        <a:pt x="20" y="136"/>
                      </a:lnTo>
                      <a:lnTo>
                        <a:pt x="12" y="131"/>
                      </a:lnTo>
                      <a:lnTo>
                        <a:pt x="5" y="121"/>
                      </a:lnTo>
                      <a:lnTo>
                        <a:pt x="2" y="111"/>
                      </a:lnTo>
                      <a:lnTo>
                        <a:pt x="0" y="100"/>
                      </a:lnTo>
                      <a:lnTo>
                        <a:pt x="45" y="100"/>
                      </a:lnTo>
                      <a:lnTo>
                        <a:pt x="47" y="103"/>
                      </a:lnTo>
                      <a:lnTo>
                        <a:pt x="48" y="106"/>
                      </a:lnTo>
                      <a:lnTo>
                        <a:pt x="52" y="109"/>
                      </a:lnTo>
                      <a:lnTo>
                        <a:pt x="55" y="111"/>
                      </a:lnTo>
                      <a:lnTo>
                        <a:pt x="58" y="113"/>
                      </a:lnTo>
                      <a:lnTo>
                        <a:pt x="62" y="113"/>
                      </a:lnTo>
                      <a:lnTo>
                        <a:pt x="65" y="113"/>
                      </a:lnTo>
                      <a:lnTo>
                        <a:pt x="68" y="113"/>
                      </a:lnTo>
                      <a:lnTo>
                        <a:pt x="73" y="113"/>
                      </a:lnTo>
                      <a:lnTo>
                        <a:pt x="76" y="111"/>
                      </a:lnTo>
                      <a:lnTo>
                        <a:pt x="81" y="109"/>
                      </a:lnTo>
                      <a:lnTo>
                        <a:pt x="83" y="106"/>
                      </a:lnTo>
                      <a:lnTo>
                        <a:pt x="83" y="103"/>
                      </a:lnTo>
                      <a:lnTo>
                        <a:pt x="81" y="101"/>
                      </a:lnTo>
                      <a:lnTo>
                        <a:pt x="78" y="98"/>
                      </a:lnTo>
                      <a:lnTo>
                        <a:pt x="75" y="95"/>
                      </a:lnTo>
                      <a:lnTo>
                        <a:pt x="66" y="93"/>
                      </a:lnTo>
                      <a:lnTo>
                        <a:pt x="62" y="90"/>
                      </a:lnTo>
                      <a:lnTo>
                        <a:pt x="55" y="88"/>
                      </a:lnTo>
                      <a:lnTo>
                        <a:pt x="48" y="88"/>
                      </a:lnTo>
                      <a:lnTo>
                        <a:pt x="42" y="85"/>
                      </a:lnTo>
                      <a:lnTo>
                        <a:pt x="35" y="83"/>
                      </a:lnTo>
                      <a:lnTo>
                        <a:pt x="30" y="82"/>
                      </a:lnTo>
                      <a:lnTo>
                        <a:pt x="24" y="79"/>
                      </a:lnTo>
                      <a:lnTo>
                        <a:pt x="19" y="75"/>
                      </a:lnTo>
                      <a:lnTo>
                        <a:pt x="14" y="72"/>
                      </a:lnTo>
                      <a:lnTo>
                        <a:pt x="12" y="69"/>
                      </a:lnTo>
                      <a:lnTo>
                        <a:pt x="9" y="62"/>
                      </a:lnTo>
                      <a:lnTo>
                        <a:pt x="5" y="57"/>
                      </a:lnTo>
                      <a:lnTo>
                        <a:pt x="4" y="52"/>
                      </a:lnTo>
                      <a:lnTo>
                        <a:pt x="4" y="46"/>
                      </a:lnTo>
                      <a:lnTo>
                        <a:pt x="4" y="38"/>
                      </a:lnTo>
                      <a:lnTo>
                        <a:pt x="5" y="30"/>
                      </a:lnTo>
                      <a:lnTo>
                        <a:pt x="9" y="23"/>
                      </a:lnTo>
                      <a:lnTo>
                        <a:pt x="14" y="17"/>
                      </a:lnTo>
                      <a:lnTo>
                        <a:pt x="20" y="12"/>
                      </a:lnTo>
                      <a:lnTo>
                        <a:pt x="30" y="7"/>
                      </a:lnTo>
                      <a:lnTo>
                        <a:pt x="38" y="2"/>
                      </a:lnTo>
                      <a:lnTo>
                        <a:pt x="52" y="2"/>
                      </a:lnTo>
                      <a:lnTo>
                        <a:pt x="65" y="0"/>
                      </a:lnTo>
                      <a:lnTo>
                        <a:pt x="75" y="2"/>
                      </a:lnTo>
                      <a:lnTo>
                        <a:pt x="85" y="2"/>
                      </a:lnTo>
                      <a:lnTo>
                        <a:pt x="95" y="5"/>
                      </a:lnTo>
                      <a:lnTo>
                        <a:pt x="103" y="12"/>
                      </a:lnTo>
                      <a:lnTo>
                        <a:pt x="109" y="15"/>
                      </a:lnTo>
                      <a:lnTo>
                        <a:pt x="118" y="23"/>
                      </a:lnTo>
                      <a:lnTo>
                        <a:pt x="123" y="33"/>
                      </a:lnTo>
                      <a:lnTo>
                        <a:pt x="126" y="46"/>
                      </a:lnTo>
                      <a:lnTo>
                        <a:pt x="80" y="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78580" name="Group 20">
                <a:extLst>
                  <a:ext uri="{FF2B5EF4-FFF2-40B4-BE49-F238E27FC236}">
                    <a16:creationId xmlns:a16="http://schemas.microsoft.com/office/drawing/2014/main" id="{49080EA2-783F-4769-95A1-FC5DF18729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3" y="3663"/>
                <a:ext cx="172" cy="53"/>
                <a:chOff x="583" y="3663"/>
                <a:chExt cx="172" cy="53"/>
              </a:xfrm>
            </p:grpSpPr>
            <p:sp>
              <p:nvSpPr>
                <p:cNvPr id="578581" name="Freeform 21">
                  <a:extLst>
                    <a:ext uri="{FF2B5EF4-FFF2-40B4-BE49-F238E27FC236}">
                      <a16:creationId xmlns:a16="http://schemas.microsoft.com/office/drawing/2014/main" id="{4973B06F-6E0A-42E8-BBC4-17F50915C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" y="3669"/>
                  <a:ext cx="30" cy="47"/>
                </a:xfrm>
                <a:custGeom>
                  <a:avLst/>
                  <a:gdLst>
                    <a:gd name="T0" fmla="*/ 0 w 30"/>
                    <a:gd name="T1" fmla="*/ 47 h 47"/>
                    <a:gd name="T2" fmla="*/ 30 w 30"/>
                    <a:gd name="T3" fmla="*/ 47 h 47"/>
                    <a:gd name="T4" fmla="*/ 15 w 30"/>
                    <a:gd name="T5" fmla="*/ 0 h 47"/>
                    <a:gd name="T6" fmla="*/ 0 w 30"/>
                    <a:gd name="T7" fmla="*/ 4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0" h="47">
                      <a:moveTo>
                        <a:pt x="0" y="47"/>
                      </a:moveTo>
                      <a:lnTo>
                        <a:pt x="30" y="47"/>
                      </a:lnTo>
                      <a:lnTo>
                        <a:pt x="15" y="0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D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582" name="Freeform 22">
                  <a:extLst>
                    <a:ext uri="{FF2B5EF4-FFF2-40B4-BE49-F238E27FC236}">
                      <a16:creationId xmlns:a16="http://schemas.microsoft.com/office/drawing/2014/main" id="{43DDBACF-4657-4994-9BCB-0825F871D0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5" y="3663"/>
                  <a:ext cx="40" cy="31"/>
                </a:xfrm>
                <a:custGeom>
                  <a:avLst/>
                  <a:gdLst>
                    <a:gd name="T0" fmla="*/ 0 w 40"/>
                    <a:gd name="T1" fmla="*/ 0 h 31"/>
                    <a:gd name="T2" fmla="*/ 0 w 40"/>
                    <a:gd name="T3" fmla="*/ 31 h 31"/>
                    <a:gd name="T4" fmla="*/ 25 w 40"/>
                    <a:gd name="T5" fmla="*/ 31 h 31"/>
                    <a:gd name="T6" fmla="*/ 30 w 40"/>
                    <a:gd name="T7" fmla="*/ 31 h 31"/>
                    <a:gd name="T8" fmla="*/ 35 w 40"/>
                    <a:gd name="T9" fmla="*/ 26 h 31"/>
                    <a:gd name="T10" fmla="*/ 37 w 40"/>
                    <a:gd name="T11" fmla="*/ 19 h 31"/>
                    <a:gd name="T12" fmla="*/ 40 w 40"/>
                    <a:gd name="T13" fmla="*/ 14 h 31"/>
                    <a:gd name="T14" fmla="*/ 37 w 40"/>
                    <a:gd name="T15" fmla="*/ 9 h 31"/>
                    <a:gd name="T16" fmla="*/ 33 w 40"/>
                    <a:gd name="T17" fmla="*/ 5 h 31"/>
                    <a:gd name="T18" fmla="*/ 30 w 40"/>
                    <a:gd name="T19" fmla="*/ 0 h 31"/>
                    <a:gd name="T20" fmla="*/ 22 w 40"/>
                    <a:gd name="T21" fmla="*/ 0 h 31"/>
                    <a:gd name="T22" fmla="*/ 0 w 40"/>
                    <a:gd name="T23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31">
                      <a:moveTo>
                        <a:pt x="0" y="0"/>
                      </a:moveTo>
                      <a:lnTo>
                        <a:pt x="0" y="31"/>
                      </a:lnTo>
                      <a:lnTo>
                        <a:pt x="25" y="31"/>
                      </a:lnTo>
                      <a:lnTo>
                        <a:pt x="30" y="31"/>
                      </a:lnTo>
                      <a:lnTo>
                        <a:pt x="35" y="26"/>
                      </a:lnTo>
                      <a:lnTo>
                        <a:pt x="37" y="19"/>
                      </a:lnTo>
                      <a:lnTo>
                        <a:pt x="40" y="14"/>
                      </a:lnTo>
                      <a:lnTo>
                        <a:pt x="37" y="9"/>
                      </a:lnTo>
                      <a:lnTo>
                        <a:pt x="33" y="5"/>
                      </a:lnTo>
                      <a:lnTo>
                        <a:pt x="30" y="0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D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8583" name="Line 23">
                <a:extLst>
                  <a:ext uri="{FF2B5EF4-FFF2-40B4-BE49-F238E27FC236}">
                    <a16:creationId xmlns:a16="http://schemas.microsoft.com/office/drawing/2014/main" id="{A849B605-E916-4769-A9A3-C130AED7A9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0" y="3376"/>
                <a:ext cx="1" cy="397"/>
              </a:xfrm>
              <a:prstGeom prst="line">
                <a:avLst/>
              </a:prstGeom>
              <a:noFill/>
              <a:ln w="12700">
                <a:solidFill>
                  <a:srgbClr val="A2C1F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84" name="Line 24">
                <a:extLst>
                  <a:ext uri="{FF2B5EF4-FFF2-40B4-BE49-F238E27FC236}">
                    <a16:creationId xmlns:a16="http://schemas.microsoft.com/office/drawing/2014/main" id="{6FD32C61-6452-4FE7-AA52-6183E457D6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" y="3376"/>
                <a:ext cx="404" cy="1"/>
              </a:xfrm>
              <a:prstGeom prst="line">
                <a:avLst/>
              </a:prstGeom>
              <a:noFill/>
              <a:ln w="12700">
                <a:solidFill>
                  <a:srgbClr val="A2C1F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85" name="Line 25">
                <a:extLst>
                  <a:ext uri="{FF2B5EF4-FFF2-40B4-BE49-F238E27FC236}">
                    <a16:creationId xmlns:a16="http://schemas.microsoft.com/office/drawing/2014/main" id="{D1C22691-90C3-455C-A085-2FA2CE8F3B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19" y="3376"/>
                <a:ext cx="1" cy="401"/>
              </a:xfrm>
              <a:prstGeom prst="line">
                <a:avLst/>
              </a:prstGeom>
              <a:noFill/>
              <a:ln w="12700">
                <a:solidFill>
                  <a:srgbClr val="A2C1F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86" name="Line 26">
                <a:extLst>
                  <a:ext uri="{FF2B5EF4-FFF2-40B4-BE49-F238E27FC236}">
                    <a16:creationId xmlns:a16="http://schemas.microsoft.com/office/drawing/2014/main" id="{280849B0-7FB6-4C3A-A357-6A321BDC5A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6" y="3376"/>
                <a:ext cx="405" cy="1"/>
              </a:xfrm>
              <a:prstGeom prst="line">
                <a:avLst/>
              </a:prstGeom>
              <a:noFill/>
              <a:ln w="12700">
                <a:solidFill>
                  <a:srgbClr val="A2C1F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78587" name="Group 27">
              <a:extLst>
                <a:ext uri="{FF2B5EF4-FFF2-40B4-BE49-F238E27FC236}">
                  <a16:creationId xmlns:a16="http://schemas.microsoft.com/office/drawing/2014/main" id="{B26ECE28-43CB-4B1E-8D0C-132B780D13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57" y="3483"/>
              <a:ext cx="2677" cy="496"/>
              <a:chOff x="2357" y="3391"/>
              <a:chExt cx="2677" cy="496"/>
            </a:xfrm>
          </p:grpSpPr>
          <p:sp>
            <p:nvSpPr>
              <p:cNvPr id="578588" name="Rectangle 28">
                <a:extLst>
                  <a:ext uri="{FF2B5EF4-FFF2-40B4-BE49-F238E27FC236}">
                    <a16:creationId xmlns:a16="http://schemas.microsoft.com/office/drawing/2014/main" id="{475A408D-12F6-49B5-9EEA-C648322EE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391"/>
                <a:ext cx="2575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>
                  <a:lnSpc>
                    <a:spcPct val="100000"/>
                  </a:lnSpc>
                </a:pPr>
                <a:r>
                  <a:rPr lang="en-US" altLang="en-US" sz="16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Those SAP R/3 software components that</a:t>
                </a:r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</a:rPr>
                  <a:t> </a:t>
                </a:r>
                <a:endParaRPr lang="en-US" altLang="en-US" sz="1600">
                  <a:latin typeface="Arial" panose="020B0604020202020204" pitchFamily="34" charset="0"/>
                </a:endParaRPr>
              </a:p>
            </p:txBody>
          </p:sp>
          <p:sp>
            <p:nvSpPr>
              <p:cNvPr id="578589" name="Rectangle 29">
                <a:extLst>
                  <a:ext uri="{FF2B5EF4-FFF2-40B4-BE49-F238E27FC236}">
                    <a16:creationId xmlns:a16="http://schemas.microsoft.com/office/drawing/2014/main" id="{7E50F4E1-E982-4BB5-95DF-1BFAD75B1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562"/>
                <a:ext cx="2677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>
                  <a:lnSpc>
                    <a:spcPct val="100000"/>
                  </a:lnSpc>
                </a:pPr>
                <a:r>
                  <a:rPr lang="en-US" altLang="en-US" sz="16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specialize in the management , storage and</a:t>
                </a:r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</a:rPr>
                  <a:t> </a:t>
                </a:r>
                <a:endParaRPr lang="en-US" altLang="en-US" sz="1600">
                  <a:latin typeface="Arial" panose="020B0604020202020204" pitchFamily="34" charset="0"/>
                </a:endParaRPr>
              </a:p>
            </p:txBody>
          </p:sp>
          <p:sp>
            <p:nvSpPr>
              <p:cNvPr id="578590" name="Rectangle 30">
                <a:extLst>
                  <a:ext uri="{FF2B5EF4-FFF2-40B4-BE49-F238E27FC236}">
                    <a16:creationId xmlns:a16="http://schemas.microsoft.com/office/drawing/2014/main" id="{0B9CB516-9201-49DA-94CB-D5FC62057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733"/>
                <a:ext cx="2485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>
                  <a:lnSpc>
                    <a:spcPct val="100000"/>
                  </a:lnSpc>
                </a:pPr>
                <a:r>
                  <a:rPr lang="en-US" altLang="en-US" sz="16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retrieval of data form the Database Layer</a:t>
                </a:r>
                <a:endParaRPr lang="en-US" altLang="en-US" sz="1600" b="1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578591" name="Rectangle 31">
              <a:extLst>
                <a:ext uri="{FF2B5EF4-FFF2-40B4-BE49-F238E27FC236}">
                  <a16:creationId xmlns:a16="http://schemas.microsoft.com/office/drawing/2014/main" id="{DFAF617E-4FE0-4C42-997C-1CDE7CBE5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" y="3183"/>
              <a:ext cx="120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The Database Layer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  <p:sp>
          <p:nvSpPr>
            <p:cNvPr id="578592" name="Rectangle 32" descr="text">
              <a:extLst>
                <a:ext uri="{FF2B5EF4-FFF2-40B4-BE49-F238E27FC236}">
                  <a16:creationId xmlns:a16="http://schemas.microsoft.com/office/drawing/2014/main" id="{FCC7AC48-2D69-455B-9A45-256D93CEC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" y="2089"/>
              <a:ext cx="5175" cy="984"/>
            </a:xfrm>
            <a:prstGeom prst="rect">
              <a:avLst/>
            </a:prstGeom>
            <a:blipFill dpi="0" rotWithShape="0">
              <a:blip r:embed="rId3"/>
              <a:srcRect/>
              <a:stretch>
                <a:fillRect/>
              </a:stretch>
            </a:blip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8593" name="Group 33">
              <a:extLst>
                <a:ext uri="{FF2B5EF4-FFF2-40B4-BE49-F238E27FC236}">
                  <a16:creationId xmlns:a16="http://schemas.microsoft.com/office/drawing/2014/main" id="{77A9F2A7-BB70-42EB-B96C-73D1AF534C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57" y="2380"/>
              <a:ext cx="2575" cy="496"/>
              <a:chOff x="2357" y="2288"/>
              <a:chExt cx="2575" cy="496"/>
            </a:xfrm>
          </p:grpSpPr>
          <p:sp>
            <p:nvSpPr>
              <p:cNvPr id="578594" name="Rectangle 34">
                <a:extLst>
                  <a:ext uri="{FF2B5EF4-FFF2-40B4-BE49-F238E27FC236}">
                    <a16:creationId xmlns:a16="http://schemas.microsoft.com/office/drawing/2014/main" id="{4CF55EC1-E04E-4F92-85D9-E42542EA3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288"/>
                <a:ext cx="2575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>
                  <a:lnSpc>
                    <a:spcPct val="100000"/>
                  </a:lnSpc>
                </a:pPr>
                <a:r>
                  <a:rPr lang="en-US" altLang="en-US" sz="16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Those SAP R/3 software components that </a:t>
                </a:r>
                <a:endParaRPr lang="en-US" altLang="en-US" sz="1600" b="1">
                  <a:latin typeface="Arial" panose="020B0604020202020204" pitchFamily="34" charset="0"/>
                </a:endParaRPr>
              </a:p>
            </p:txBody>
          </p:sp>
          <p:sp>
            <p:nvSpPr>
              <p:cNvPr id="578595" name="Rectangle 35">
                <a:extLst>
                  <a:ext uri="{FF2B5EF4-FFF2-40B4-BE49-F238E27FC236}">
                    <a16:creationId xmlns:a16="http://schemas.microsoft.com/office/drawing/2014/main" id="{CF0B03DB-B84D-4C1D-A83C-0C0B35EE5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459"/>
                <a:ext cx="2099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>
                  <a:lnSpc>
                    <a:spcPct val="100000"/>
                  </a:lnSpc>
                </a:pPr>
                <a:r>
                  <a:rPr lang="en-US" altLang="en-US" sz="16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specialize in processing business</a:t>
                </a:r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</a:rPr>
                  <a:t> </a:t>
                </a:r>
                <a:endParaRPr lang="en-US" altLang="en-US" sz="1600">
                  <a:latin typeface="Arial" panose="020B0604020202020204" pitchFamily="34" charset="0"/>
                </a:endParaRPr>
              </a:p>
            </p:txBody>
          </p:sp>
          <p:sp>
            <p:nvSpPr>
              <p:cNvPr id="578596" name="Rectangle 36">
                <a:extLst>
                  <a:ext uri="{FF2B5EF4-FFF2-40B4-BE49-F238E27FC236}">
                    <a16:creationId xmlns:a16="http://schemas.microsoft.com/office/drawing/2014/main" id="{891E8217-2755-4148-B170-0C213EEB4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30"/>
                <a:ext cx="2442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>
                  <a:lnSpc>
                    <a:spcPct val="100000"/>
                  </a:lnSpc>
                </a:pPr>
                <a:r>
                  <a:rPr lang="en-US" altLang="en-US" sz="16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applications form the Application Layer.</a:t>
                </a:r>
                <a:endParaRPr lang="en-US" altLang="en-US" sz="1600" b="1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578597" name="Rectangle 37">
              <a:extLst>
                <a:ext uri="{FF2B5EF4-FFF2-40B4-BE49-F238E27FC236}">
                  <a16:creationId xmlns:a16="http://schemas.microsoft.com/office/drawing/2014/main" id="{0C18E9F7-5CB6-42F2-9628-5C09A3892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" y="2152"/>
              <a:ext cx="133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The Application Layer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  <p:grpSp>
          <p:nvGrpSpPr>
            <p:cNvPr id="578598" name="Group 38">
              <a:extLst>
                <a:ext uri="{FF2B5EF4-FFF2-40B4-BE49-F238E27FC236}">
                  <a16:creationId xmlns:a16="http://schemas.microsoft.com/office/drawing/2014/main" id="{1AAEEA97-D661-4496-AC06-C619F2E996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5" y="2409"/>
              <a:ext cx="834" cy="409"/>
              <a:chOff x="385" y="2317"/>
              <a:chExt cx="834" cy="409"/>
            </a:xfrm>
          </p:grpSpPr>
          <p:grpSp>
            <p:nvGrpSpPr>
              <p:cNvPr id="578599" name="Group 39">
                <a:extLst>
                  <a:ext uri="{FF2B5EF4-FFF2-40B4-BE49-F238E27FC236}">
                    <a16:creationId xmlns:a16="http://schemas.microsoft.com/office/drawing/2014/main" id="{38FEB511-930C-4BA5-8C18-C535869E4E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5" y="2317"/>
                <a:ext cx="821" cy="395"/>
                <a:chOff x="385" y="2317"/>
                <a:chExt cx="821" cy="395"/>
              </a:xfrm>
            </p:grpSpPr>
            <p:sp>
              <p:nvSpPr>
                <p:cNvPr id="578600" name="Rectangle 40">
                  <a:extLst>
                    <a:ext uri="{FF2B5EF4-FFF2-40B4-BE49-F238E27FC236}">
                      <a16:creationId xmlns:a16="http://schemas.microsoft.com/office/drawing/2014/main" id="{8102567A-2D8B-4E12-8FC8-8A9EDC4AFD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5" y="2317"/>
                  <a:ext cx="398" cy="395"/>
                </a:xfrm>
                <a:prstGeom prst="rect">
                  <a:avLst/>
                </a:prstGeom>
                <a:solidFill>
                  <a:srgbClr val="618F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01" name="Freeform 41">
                  <a:extLst>
                    <a:ext uri="{FF2B5EF4-FFF2-40B4-BE49-F238E27FC236}">
                      <a16:creationId xmlns:a16="http://schemas.microsoft.com/office/drawing/2014/main" id="{89912E2A-22C8-4E8C-BCA2-331E14CDC8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8" y="2317"/>
                  <a:ext cx="398" cy="395"/>
                </a:xfrm>
                <a:custGeom>
                  <a:avLst/>
                  <a:gdLst>
                    <a:gd name="T0" fmla="*/ 0 w 398"/>
                    <a:gd name="T1" fmla="*/ 395 h 395"/>
                    <a:gd name="T2" fmla="*/ 0 w 398"/>
                    <a:gd name="T3" fmla="*/ 0 h 395"/>
                    <a:gd name="T4" fmla="*/ 398 w 398"/>
                    <a:gd name="T5" fmla="*/ 0 h 395"/>
                    <a:gd name="T6" fmla="*/ 0 w 398"/>
                    <a:gd name="T7" fmla="*/ 395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98" h="395">
                      <a:moveTo>
                        <a:pt x="0" y="395"/>
                      </a:moveTo>
                      <a:lnTo>
                        <a:pt x="0" y="0"/>
                      </a:lnTo>
                      <a:lnTo>
                        <a:pt x="398" y="0"/>
                      </a:lnTo>
                      <a:lnTo>
                        <a:pt x="0" y="395"/>
                      </a:lnTo>
                      <a:close/>
                    </a:path>
                  </a:pathLst>
                </a:custGeom>
                <a:solidFill>
                  <a:srgbClr val="618F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78602" name="Group 42">
                <a:extLst>
                  <a:ext uri="{FF2B5EF4-FFF2-40B4-BE49-F238E27FC236}">
                    <a16:creationId xmlns:a16="http://schemas.microsoft.com/office/drawing/2014/main" id="{7830785E-F6FE-4883-89D0-066682FF81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0" y="2324"/>
                <a:ext cx="408" cy="402"/>
                <a:chOff x="390" y="2324"/>
                <a:chExt cx="408" cy="402"/>
              </a:xfrm>
            </p:grpSpPr>
            <p:sp>
              <p:nvSpPr>
                <p:cNvPr id="578603" name="Rectangle 43">
                  <a:extLst>
                    <a:ext uri="{FF2B5EF4-FFF2-40B4-BE49-F238E27FC236}">
                      <a16:creationId xmlns:a16="http://schemas.microsoft.com/office/drawing/2014/main" id="{C3BEF78B-9BDF-4089-B805-7AB182A3D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" y="2332"/>
                  <a:ext cx="400" cy="394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04" name="Rectangle 44">
                  <a:extLst>
                    <a:ext uri="{FF2B5EF4-FFF2-40B4-BE49-F238E27FC236}">
                      <a16:creationId xmlns:a16="http://schemas.microsoft.com/office/drawing/2014/main" id="{A81C5378-6E60-4A1F-B721-E35C15A0CE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" y="2324"/>
                  <a:ext cx="398" cy="394"/>
                </a:xfrm>
                <a:prstGeom prst="rect">
                  <a:avLst/>
                </a:prstGeom>
                <a:solidFill>
                  <a:srgbClr val="006D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78605" name="Group 45">
                <a:extLst>
                  <a:ext uri="{FF2B5EF4-FFF2-40B4-BE49-F238E27FC236}">
                    <a16:creationId xmlns:a16="http://schemas.microsoft.com/office/drawing/2014/main" id="{687680DB-A58E-45E6-8C03-8AA71D9DA2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3" y="2324"/>
                <a:ext cx="406" cy="402"/>
                <a:chOff x="813" y="2324"/>
                <a:chExt cx="406" cy="402"/>
              </a:xfrm>
            </p:grpSpPr>
            <p:sp>
              <p:nvSpPr>
                <p:cNvPr id="578606" name="Freeform 46">
                  <a:extLst>
                    <a:ext uri="{FF2B5EF4-FFF2-40B4-BE49-F238E27FC236}">
                      <a16:creationId xmlns:a16="http://schemas.microsoft.com/office/drawing/2014/main" id="{EAFAC04E-35B1-474E-8901-A0A607719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1" y="2332"/>
                  <a:ext cx="398" cy="394"/>
                </a:xfrm>
                <a:custGeom>
                  <a:avLst/>
                  <a:gdLst>
                    <a:gd name="T0" fmla="*/ 0 w 398"/>
                    <a:gd name="T1" fmla="*/ 394 h 394"/>
                    <a:gd name="T2" fmla="*/ 0 w 398"/>
                    <a:gd name="T3" fmla="*/ 0 h 394"/>
                    <a:gd name="T4" fmla="*/ 398 w 398"/>
                    <a:gd name="T5" fmla="*/ 0 h 394"/>
                    <a:gd name="T6" fmla="*/ 0 w 398"/>
                    <a:gd name="T7" fmla="*/ 394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98" h="394">
                      <a:moveTo>
                        <a:pt x="0" y="394"/>
                      </a:moveTo>
                      <a:lnTo>
                        <a:pt x="0" y="0"/>
                      </a:lnTo>
                      <a:lnTo>
                        <a:pt x="398" y="0"/>
                      </a:lnTo>
                      <a:lnTo>
                        <a:pt x="0" y="3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07" name="Freeform 47">
                  <a:extLst>
                    <a:ext uri="{FF2B5EF4-FFF2-40B4-BE49-F238E27FC236}">
                      <a16:creationId xmlns:a16="http://schemas.microsoft.com/office/drawing/2014/main" id="{5BC71699-5A8C-4F2A-8CF2-52BB6AA44E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3" y="2324"/>
                  <a:ext cx="398" cy="394"/>
                </a:xfrm>
                <a:custGeom>
                  <a:avLst/>
                  <a:gdLst>
                    <a:gd name="T0" fmla="*/ 0 w 398"/>
                    <a:gd name="T1" fmla="*/ 394 h 394"/>
                    <a:gd name="T2" fmla="*/ 0 w 398"/>
                    <a:gd name="T3" fmla="*/ 0 h 394"/>
                    <a:gd name="T4" fmla="*/ 398 w 398"/>
                    <a:gd name="T5" fmla="*/ 0 h 394"/>
                    <a:gd name="T6" fmla="*/ 0 w 398"/>
                    <a:gd name="T7" fmla="*/ 394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98" h="394">
                      <a:moveTo>
                        <a:pt x="0" y="394"/>
                      </a:moveTo>
                      <a:lnTo>
                        <a:pt x="0" y="0"/>
                      </a:lnTo>
                      <a:lnTo>
                        <a:pt x="398" y="0"/>
                      </a:lnTo>
                      <a:lnTo>
                        <a:pt x="0" y="394"/>
                      </a:lnTo>
                      <a:close/>
                    </a:path>
                  </a:pathLst>
                </a:custGeom>
                <a:solidFill>
                  <a:srgbClr val="006D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78608" name="Group 48">
                <a:extLst>
                  <a:ext uri="{FF2B5EF4-FFF2-40B4-BE49-F238E27FC236}">
                    <a16:creationId xmlns:a16="http://schemas.microsoft.com/office/drawing/2014/main" id="{88FBA7D5-5873-4728-9CCD-6FEB4504C5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5" y="2567"/>
                <a:ext cx="393" cy="145"/>
                <a:chOff x="395" y="2567"/>
                <a:chExt cx="393" cy="145"/>
              </a:xfrm>
            </p:grpSpPr>
            <p:sp>
              <p:nvSpPr>
                <p:cNvPr id="578609" name="Freeform 49">
                  <a:extLst>
                    <a:ext uri="{FF2B5EF4-FFF2-40B4-BE49-F238E27FC236}">
                      <a16:creationId xmlns:a16="http://schemas.microsoft.com/office/drawing/2014/main" id="{E62267AC-3A99-4453-8753-050B1EDE9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" y="2572"/>
                  <a:ext cx="132" cy="138"/>
                </a:xfrm>
                <a:custGeom>
                  <a:avLst/>
                  <a:gdLst>
                    <a:gd name="T0" fmla="*/ 0 w 132"/>
                    <a:gd name="T1" fmla="*/ 0 h 138"/>
                    <a:gd name="T2" fmla="*/ 73 w 132"/>
                    <a:gd name="T3" fmla="*/ 0 h 138"/>
                    <a:gd name="T4" fmla="*/ 86 w 132"/>
                    <a:gd name="T5" fmla="*/ 1 h 138"/>
                    <a:gd name="T6" fmla="*/ 97 w 132"/>
                    <a:gd name="T7" fmla="*/ 4 h 138"/>
                    <a:gd name="T8" fmla="*/ 109 w 132"/>
                    <a:gd name="T9" fmla="*/ 9 h 138"/>
                    <a:gd name="T10" fmla="*/ 116 w 132"/>
                    <a:gd name="T11" fmla="*/ 14 h 138"/>
                    <a:gd name="T12" fmla="*/ 124 w 132"/>
                    <a:gd name="T13" fmla="*/ 22 h 138"/>
                    <a:gd name="T14" fmla="*/ 127 w 132"/>
                    <a:gd name="T15" fmla="*/ 32 h 138"/>
                    <a:gd name="T16" fmla="*/ 130 w 132"/>
                    <a:gd name="T17" fmla="*/ 40 h 138"/>
                    <a:gd name="T18" fmla="*/ 132 w 132"/>
                    <a:gd name="T19" fmla="*/ 47 h 138"/>
                    <a:gd name="T20" fmla="*/ 130 w 132"/>
                    <a:gd name="T21" fmla="*/ 57 h 138"/>
                    <a:gd name="T22" fmla="*/ 129 w 132"/>
                    <a:gd name="T23" fmla="*/ 66 h 138"/>
                    <a:gd name="T24" fmla="*/ 124 w 132"/>
                    <a:gd name="T25" fmla="*/ 74 h 138"/>
                    <a:gd name="T26" fmla="*/ 117 w 132"/>
                    <a:gd name="T27" fmla="*/ 81 h 138"/>
                    <a:gd name="T28" fmla="*/ 109 w 132"/>
                    <a:gd name="T29" fmla="*/ 87 h 138"/>
                    <a:gd name="T30" fmla="*/ 99 w 132"/>
                    <a:gd name="T31" fmla="*/ 92 h 138"/>
                    <a:gd name="T32" fmla="*/ 89 w 132"/>
                    <a:gd name="T33" fmla="*/ 96 h 138"/>
                    <a:gd name="T34" fmla="*/ 73 w 132"/>
                    <a:gd name="T35" fmla="*/ 96 h 138"/>
                    <a:gd name="T36" fmla="*/ 48 w 132"/>
                    <a:gd name="T37" fmla="*/ 96 h 138"/>
                    <a:gd name="T38" fmla="*/ 48 w 132"/>
                    <a:gd name="T39" fmla="*/ 138 h 138"/>
                    <a:gd name="T40" fmla="*/ 0 w 132"/>
                    <a:gd name="T41" fmla="*/ 138 h 138"/>
                    <a:gd name="T42" fmla="*/ 0 w 132"/>
                    <a:gd name="T4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2" h="138">
                      <a:moveTo>
                        <a:pt x="0" y="0"/>
                      </a:moveTo>
                      <a:lnTo>
                        <a:pt x="73" y="0"/>
                      </a:lnTo>
                      <a:lnTo>
                        <a:pt x="86" y="1"/>
                      </a:lnTo>
                      <a:lnTo>
                        <a:pt x="97" y="4"/>
                      </a:lnTo>
                      <a:lnTo>
                        <a:pt x="109" y="9"/>
                      </a:lnTo>
                      <a:lnTo>
                        <a:pt x="116" y="14"/>
                      </a:lnTo>
                      <a:lnTo>
                        <a:pt x="124" y="22"/>
                      </a:lnTo>
                      <a:lnTo>
                        <a:pt x="127" y="32"/>
                      </a:lnTo>
                      <a:lnTo>
                        <a:pt x="130" y="40"/>
                      </a:lnTo>
                      <a:lnTo>
                        <a:pt x="132" y="47"/>
                      </a:lnTo>
                      <a:lnTo>
                        <a:pt x="130" y="57"/>
                      </a:lnTo>
                      <a:lnTo>
                        <a:pt x="129" y="66"/>
                      </a:lnTo>
                      <a:lnTo>
                        <a:pt x="124" y="74"/>
                      </a:lnTo>
                      <a:lnTo>
                        <a:pt x="117" y="81"/>
                      </a:lnTo>
                      <a:lnTo>
                        <a:pt x="109" y="87"/>
                      </a:lnTo>
                      <a:lnTo>
                        <a:pt x="99" y="92"/>
                      </a:lnTo>
                      <a:lnTo>
                        <a:pt x="89" y="96"/>
                      </a:lnTo>
                      <a:lnTo>
                        <a:pt x="73" y="96"/>
                      </a:lnTo>
                      <a:lnTo>
                        <a:pt x="48" y="96"/>
                      </a:lnTo>
                      <a:lnTo>
                        <a:pt x="48" y="138"/>
                      </a:lnTo>
                      <a:lnTo>
                        <a:pt x="0" y="1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10" name="Freeform 50">
                  <a:extLst>
                    <a:ext uri="{FF2B5EF4-FFF2-40B4-BE49-F238E27FC236}">
                      <a16:creationId xmlns:a16="http://schemas.microsoft.com/office/drawing/2014/main" id="{B2C46F3B-68AF-4B6D-8B3F-ED87F65497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" y="2573"/>
                  <a:ext cx="149" cy="137"/>
                </a:xfrm>
                <a:custGeom>
                  <a:avLst/>
                  <a:gdLst>
                    <a:gd name="T0" fmla="*/ 50 w 149"/>
                    <a:gd name="T1" fmla="*/ 0 h 137"/>
                    <a:gd name="T2" fmla="*/ 98 w 149"/>
                    <a:gd name="T3" fmla="*/ 0 h 137"/>
                    <a:gd name="T4" fmla="*/ 149 w 149"/>
                    <a:gd name="T5" fmla="*/ 137 h 137"/>
                    <a:gd name="T6" fmla="*/ 101 w 149"/>
                    <a:gd name="T7" fmla="*/ 137 h 137"/>
                    <a:gd name="T8" fmla="*/ 98 w 149"/>
                    <a:gd name="T9" fmla="*/ 121 h 137"/>
                    <a:gd name="T10" fmla="*/ 50 w 149"/>
                    <a:gd name="T11" fmla="*/ 121 h 137"/>
                    <a:gd name="T12" fmla="*/ 47 w 149"/>
                    <a:gd name="T13" fmla="*/ 137 h 137"/>
                    <a:gd name="T14" fmla="*/ 0 w 149"/>
                    <a:gd name="T15" fmla="*/ 137 h 137"/>
                    <a:gd name="T16" fmla="*/ 50 w 149"/>
                    <a:gd name="T17" fmla="*/ 0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9" h="137">
                      <a:moveTo>
                        <a:pt x="50" y="0"/>
                      </a:moveTo>
                      <a:lnTo>
                        <a:pt x="98" y="0"/>
                      </a:lnTo>
                      <a:lnTo>
                        <a:pt x="149" y="137"/>
                      </a:lnTo>
                      <a:lnTo>
                        <a:pt x="101" y="137"/>
                      </a:lnTo>
                      <a:lnTo>
                        <a:pt x="98" y="121"/>
                      </a:lnTo>
                      <a:lnTo>
                        <a:pt x="50" y="121"/>
                      </a:lnTo>
                      <a:lnTo>
                        <a:pt x="47" y="137"/>
                      </a:lnTo>
                      <a:lnTo>
                        <a:pt x="0" y="137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11" name="Freeform 51">
                  <a:extLst>
                    <a:ext uri="{FF2B5EF4-FFF2-40B4-BE49-F238E27FC236}">
                      <a16:creationId xmlns:a16="http://schemas.microsoft.com/office/drawing/2014/main" id="{B723B212-76FB-4F44-9719-7AA0E11BA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" y="2567"/>
                  <a:ext cx="129" cy="145"/>
                </a:xfrm>
                <a:custGeom>
                  <a:avLst/>
                  <a:gdLst>
                    <a:gd name="T0" fmla="*/ 77 w 129"/>
                    <a:gd name="T1" fmla="*/ 40 h 145"/>
                    <a:gd name="T2" fmla="*/ 69 w 129"/>
                    <a:gd name="T3" fmla="*/ 32 h 145"/>
                    <a:gd name="T4" fmla="*/ 59 w 129"/>
                    <a:gd name="T5" fmla="*/ 32 h 145"/>
                    <a:gd name="T6" fmla="*/ 49 w 129"/>
                    <a:gd name="T7" fmla="*/ 34 h 145"/>
                    <a:gd name="T8" fmla="*/ 48 w 129"/>
                    <a:gd name="T9" fmla="*/ 40 h 145"/>
                    <a:gd name="T10" fmla="*/ 49 w 129"/>
                    <a:gd name="T11" fmla="*/ 45 h 145"/>
                    <a:gd name="T12" fmla="*/ 59 w 129"/>
                    <a:gd name="T13" fmla="*/ 49 h 145"/>
                    <a:gd name="T14" fmla="*/ 69 w 129"/>
                    <a:gd name="T15" fmla="*/ 52 h 145"/>
                    <a:gd name="T16" fmla="*/ 87 w 129"/>
                    <a:gd name="T17" fmla="*/ 55 h 145"/>
                    <a:gd name="T18" fmla="*/ 106 w 129"/>
                    <a:gd name="T19" fmla="*/ 62 h 145"/>
                    <a:gd name="T20" fmla="*/ 119 w 129"/>
                    <a:gd name="T21" fmla="*/ 73 h 145"/>
                    <a:gd name="T22" fmla="*/ 127 w 129"/>
                    <a:gd name="T23" fmla="*/ 86 h 145"/>
                    <a:gd name="T24" fmla="*/ 127 w 129"/>
                    <a:gd name="T25" fmla="*/ 107 h 145"/>
                    <a:gd name="T26" fmla="*/ 119 w 129"/>
                    <a:gd name="T27" fmla="*/ 125 h 145"/>
                    <a:gd name="T28" fmla="*/ 99 w 129"/>
                    <a:gd name="T29" fmla="*/ 138 h 145"/>
                    <a:gd name="T30" fmla="*/ 77 w 129"/>
                    <a:gd name="T31" fmla="*/ 143 h 145"/>
                    <a:gd name="T32" fmla="*/ 54 w 129"/>
                    <a:gd name="T33" fmla="*/ 143 h 145"/>
                    <a:gd name="T34" fmla="*/ 30 w 129"/>
                    <a:gd name="T35" fmla="*/ 138 h 145"/>
                    <a:gd name="T36" fmla="*/ 11 w 129"/>
                    <a:gd name="T37" fmla="*/ 128 h 145"/>
                    <a:gd name="T38" fmla="*/ 1 w 129"/>
                    <a:gd name="T39" fmla="*/ 109 h 145"/>
                    <a:gd name="T40" fmla="*/ 44 w 129"/>
                    <a:gd name="T41" fmla="*/ 97 h 145"/>
                    <a:gd name="T42" fmla="*/ 48 w 129"/>
                    <a:gd name="T43" fmla="*/ 106 h 145"/>
                    <a:gd name="T44" fmla="*/ 54 w 129"/>
                    <a:gd name="T45" fmla="*/ 109 h 145"/>
                    <a:gd name="T46" fmla="*/ 61 w 129"/>
                    <a:gd name="T47" fmla="*/ 110 h 145"/>
                    <a:gd name="T48" fmla="*/ 68 w 129"/>
                    <a:gd name="T49" fmla="*/ 112 h 145"/>
                    <a:gd name="T50" fmla="*/ 76 w 129"/>
                    <a:gd name="T51" fmla="*/ 110 h 145"/>
                    <a:gd name="T52" fmla="*/ 82 w 129"/>
                    <a:gd name="T53" fmla="*/ 106 h 145"/>
                    <a:gd name="T54" fmla="*/ 81 w 129"/>
                    <a:gd name="T55" fmla="*/ 99 h 145"/>
                    <a:gd name="T56" fmla="*/ 73 w 129"/>
                    <a:gd name="T57" fmla="*/ 92 h 145"/>
                    <a:gd name="T58" fmla="*/ 61 w 129"/>
                    <a:gd name="T59" fmla="*/ 89 h 145"/>
                    <a:gd name="T60" fmla="*/ 48 w 129"/>
                    <a:gd name="T61" fmla="*/ 86 h 145"/>
                    <a:gd name="T62" fmla="*/ 35 w 129"/>
                    <a:gd name="T63" fmla="*/ 83 h 145"/>
                    <a:gd name="T64" fmla="*/ 23 w 129"/>
                    <a:gd name="T65" fmla="*/ 78 h 145"/>
                    <a:gd name="T66" fmla="*/ 13 w 129"/>
                    <a:gd name="T67" fmla="*/ 70 h 145"/>
                    <a:gd name="T68" fmla="*/ 6 w 129"/>
                    <a:gd name="T69" fmla="*/ 62 h 145"/>
                    <a:gd name="T70" fmla="*/ 3 w 129"/>
                    <a:gd name="T71" fmla="*/ 50 h 145"/>
                    <a:gd name="T72" fmla="*/ 3 w 129"/>
                    <a:gd name="T73" fmla="*/ 37 h 145"/>
                    <a:gd name="T74" fmla="*/ 8 w 129"/>
                    <a:gd name="T75" fmla="*/ 22 h 145"/>
                    <a:gd name="T76" fmla="*/ 20 w 129"/>
                    <a:gd name="T77" fmla="*/ 9 h 145"/>
                    <a:gd name="T78" fmla="*/ 38 w 129"/>
                    <a:gd name="T79" fmla="*/ 1 h 145"/>
                    <a:gd name="T80" fmla="*/ 63 w 129"/>
                    <a:gd name="T81" fmla="*/ 0 h 145"/>
                    <a:gd name="T82" fmla="*/ 84 w 129"/>
                    <a:gd name="T83" fmla="*/ 1 h 145"/>
                    <a:gd name="T84" fmla="*/ 102 w 129"/>
                    <a:gd name="T85" fmla="*/ 9 h 145"/>
                    <a:gd name="T86" fmla="*/ 117 w 129"/>
                    <a:gd name="T87" fmla="*/ 22 h 145"/>
                    <a:gd name="T88" fmla="*/ 124 w 129"/>
                    <a:gd name="T89" fmla="*/ 45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29" h="145">
                      <a:moveTo>
                        <a:pt x="77" y="45"/>
                      </a:moveTo>
                      <a:lnTo>
                        <a:pt x="77" y="40"/>
                      </a:lnTo>
                      <a:lnTo>
                        <a:pt x="74" y="37"/>
                      </a:lnTo>
                      <a:lnTo>
                        <a:pt x="69" y="32"/>
                      </a:lnTo>
                      <a:lnTo>
                        <a:pt x="64" y="32"/>
                      </a:lnTo>
                      <a:lnTo>
                        <a:pt x="59" y="32"/>
                      </a:lnTo>
                      <a:lnTo>
                        <a:pt x="54" y="32"/>
                      </a:lnTo>
                      <a:lnTo>
                        <a:pt x="49" y="34"/>
                      </a:lnTo>
                      <a:lnTo>
                        <a:pt x="48" y="37"/>
                      </a:lnTo>
                      <a:lnTo>
                        <a:pt x="48" y="40"/>
                      </a:lnTo>
                      <a:lnTo>
                        <a:pt x="48" y="42"/>
                      </a:lnTo>
                      <a:lnTo>
                        <a:pt x="49" y="45"/>
                      </a:lnTo>
                      <a:lnTo>
                        <a:pt x="54" y="47"/>
                      </a:lnTo>
                      <a:lnTo>
                        <a:pt x="59" y="49"/>
                      </a:lnTo>
                      <a:lnTo>
                        <a:pt x="64" y="50"/>
                      </a:lnTo>
                      <a:lnTo>
                        <a:pt x="69" y="52"/>
                      </a:lnTo>
                      <a:lnTo>
                        <a:pt x="74" y="53"/>
                      </a:lnTo>
                      <a:lnTo>
                        <a:pt x="87" y="55"/>
                      </a:lnTo>
                      <a:lnTo>
                        <a:pt x="96" y="60"/>
                      </a:lnTo>
                      <a:lnTo>
                        <a:pt x="106" y="62"/>
                      </a:lnTo>
                      <a:lnTo>
                        <a:pt x="114" y="68"/>
                      </a:lnTo>
                      <a:lnTo>
                        <a:pt x="119" y="73"/>
                      </a:lnTo>
                      <a:lnTo>
                        <a:pt x="124" y="79"/>
                      </a:lnTo>
                      <a:lnTo>
                        <a:pt x="127" y="86"/>
                      </a:lnTo>
                      <a:lnTo>
                        <a:pt x="129" y="96"/>
                      </a:lnTo>
                      <a:lnTo>
                        <a:pt x="127" y="107"/>
                      </a:lnTo>
                      <a:lnTo>
                        <a:pt x="124" y="115"/>
                      </a:lnTo>
                      <a:lnTo>
                        <a:pt x="119" y="125"/>
                      </a:lnTo>
                      <a:lnTo>
                        <a:pt x="109" y="132"/>
                      </a:lnTo>
                      <a:lnTo>
                        <a:pt x="99" y="138"/>
                      </a:lnTo>
                      <a:lnTo>
                        <a:pt x="91" y="140"/>
                      </a:lnTo>
                      <a:lnTo>
                        <a:pt x="77" y="143"/>
                      </a:lnTo>
                      <a:lnTo>
                        <a:pt x="66" y="145"/>
                      </a:lnTo>
                      <a:lnTo>
                        <a:pt x="54" y="143"/>
                      </a:lnTo>
                      <a:lnTo>
                        <a:pt x="41" y="141"/>
                      </a:lnTo>
                      <a:lnTo>
                        <a:pt x="30" y="138"/>
                      </a:lnTo>
                      <a:lnTo>
                        <a:pt x="20" y="133"/>
                      </a:lnTo>
                      <a:lnTo>
                        <a:pt x="11" y="128"/>
                      </a:lnTo>
                      <a:lnTo>
                        <a:pt x="5" y="120"/>
                      </a:lnTo>
                      <a:lnTo>
                        <a:pt x="1" y="109"/>
                      </a:lnTo>
                      <a:lnTo>
                        <a:pt x="0" y="97"/>
                      </a:lnTo>
                      <a:lnTo>
                        <a:pt x="44" y="97"/>
                      </a:lnTo>
                      <a:lnTo>
                        <a:pt x="44" y="102"/>
                      </a:lnTo>
                      <a:lnTo>
                        <a:pt x="48" y="106"/>
                      </a:lnTo>
                      <a:lnTo>
                        <a:pt x="49" y="107"/>
                      </a:lnTo>
                      <a:lnTo>
                        <a:pt x="54" y="109"/>
                      </a:lnTo>
                      <a:lnTo>
                        <a:pt x="58" y="110"/>
                      </a:lnTo>
                      <a:lnTo>
                        <a:pt x="61" y="110"/>
                      </a:lnTo>
                      <a:lnTo>
                        <a:pt x="64" y="112"/>
                      </a:lnTo>
                      <a:lnTo>
                        <a:pt x="68" y="112"/>
                      </a:lnTo>
                      <a:lnTo>
                        <a:pt x="73" y="110"/>
                      </a:lnTo>
                      <a:lnTo>
                        <a:pt x="76" y="110"/>
                      </a:lnTo>
                      <a:lnTo>
                        <a:pt x="81" y="107"/>
                      </a:lnTo>
                      <a:lnTo>
                        <a:pt x="82" y="106"/>
                      </a:lnTo>
                      <a:lnTo>
                        <a:pt x="82" y="102"/>
                      </a:lnTo>
                      <a:lnTo>
                        <a:pt x="81" y="99"/>
                      </a:lnTo>
                      <a:lnTo>
                        <a:pt x="77" y="96"/>
                      </a:lnTo>
                      <a:lnTo>
                        <a:pt x="73" y="92"/>
                      </a:lnTo>
                      <a:lnTo>
                        <a:pt x="66" y="92"/>
                      </a:lnTo>
                      <a:lnTo>
                        <a:pt x="61" y="89"/>
                      </a:lnTo>
                      <a:lnTo>
                        <a:pt x="54" y="88"/>
                      </a:lnTo>
                      <a:lnTo>
                        <a:pt x="48" y="86"/>
                      </a:lnTo>
                      <a:lnTo>
                        <a:pt x="39" y="84"/>
                      </a:lnTo>
                      <a:lnTo>
                        <a:pt x="35" y="83"/>
                      </a:lnTo>
                      <a:lnTo>
                        <a:pt x="30" y="79"/>
                      </a:lnTo>
                      <a:lnTo>
                        <a:pt x="23" y="78"/>
                      </a:lnTo>
                      <a:lnTo>
                        <a:pt x="16" y="75"/>
                      </a:lnTo>
                      <a:lnTo>
                        <a:pt x="13" y="70"/>
                      </a:lnTo>
                      <a:lnTo>
                        <a:pt x="10" y="66"/>
                      </a:lnTo>
                      <a:lnTo>
                        <a:pt x="6" y="62"/>
                      </a:lnTo>
                      <a:lnTo>
                        <a:pt x="5" y="57"/>
                      </a:lnTo>
                      <a:lnTo>
                        <a:pt x="3" y="50"/>
                      </a:lnTo>
                      <a:lnTo>
                        <a:pt x="1" y="45"/>
                      </a:lnTo>
                      <a:lnTo>
                        <a:pt x="3" y="37"/>
                      </a:lnTo>
                      <a:lnTo>
                        <a:pt x="5" y="29"/>
                      </a:lnTo>
                      <a:lnTo>
                        <a:pt x="8" y="22"/>
                      </a:lnTo>
                      <a:lnTo>
                        <a:pt x="13" y="14"/>
                      </a:lnTo>
                      <a:lnTo>
                        <a:pt x="20" y="9"/>
                      </a:lnTo>
                      <a:lnTo>
                        <a:pt x="30" y="5"/>
                      </a:lnTo>
                      <a:lnTo>
                        <a:pt x="38" y="1"/>
                      </a:lnTo>
                      <a:lnTo>
                        <a:pt x="49" y="0"/>
                      </a:lnTo>
                      <a:lnTo>
                        <a:pt x="63" y="0"/>
                      </a:lnTo>
                      <a:lnTo>
                        <a:pt x="73" y="0"/>
                      </a:lnTo>
                      <a:lnTo>
                        <a:pt x="84" y="1"/>
                      </a:lnTo>
                      <a:lnTo>
                        <a:pt x="94" y="3"/>
                      </a:lnTo>
                      <a:lnTo>
                        <a:pt x="102" y="9"/>
                      </a:lnTo>
                      <a:lnTo>
                        <a:pt x="109" y="14"/>
                      </a:lnTo>
                      <a:lnTo>
                        <a:pt x="117" y="22"/>
                      </a:lnTo>
                      <a:lnTo>
                        <a:pt x="120" y="32"/>
                      </a:lnTo>
                      <a:lnTo>
                        <a:pt x="124" y="45"/>
                      </a:lnTo>
                      <a:lnTo>
                        <a:pt x="77" y="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78612" name="Group 52">
                <a:extLst>
                  <a:ext uri="{FF2B5EF4-FFF2-40B4-BE49-F238E27FC236}">
                    <a16:creationId xmlns:a16="http://schemas.microsoft.com/office/drawing/2014/main" id="{01B32640-A3AB-40C1-9668-730A36717C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72" y="2607"/>
                <a:ext cx="170" cy="56"/>
                <a:chOff x="572" y="2607"/>
                <a:chExt cx="170" cy="56"/>
              </a:xfrm>
            </p:grpSpPr>
            <p:sp>
              <p:nvSpPr>
                <p:cNvPr id="578613" name="Freeform 53">
                  <a:extLst>
                    <a:ext uri="{FF2B5EF4-FFF2-40B4-BE49-F238E27FC236}">
                      <a16:creationId xmlns:a16="http://schemas.microsoft.com/office/drawing/2014/main" id="{961A9F74-739A-4BE8-AD9D-4E1C1C87C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" y="2614"/>
                  <a:ext cx="29" cy="49"/>
                </a:xfrm>
                <a:custGeom>
                  <a:avLst/>
                  <a:gdLst>
                    <a:gd name="T0" fmla="*/ 0 w 29"/>
                    <a:gd name="T1" fmla="*/ 49 h 49"/>
                    <a:gd name="T2" fmla="*/ 29 w 29"/>
                    <a:gd name="T3" fmla="*/ 49 h 49"/>
                    <a:gd name="T4" fmla="*/ 13 w 29"/>
                    <a:gd name="T5" fmla="*/ 0 h 49"/>
                    <a:gd name="T6" fmla="*/ 0 w 29"/>
                    <a:gd name="T7" fmla="*/ 4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" h="49">
                      <a:moveTo>
                        <a:pt x="0" y="49"/>
                      </a:moveTo>
                      <a:lnTo>
                        <a:pt x="29" y="49"/>
                      </a:lnTo>
                      <a:lnTo>
                        <a:pt x="13" y="0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006D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14" name="Freeform 54">
                  <a:extLst>
                    <a:ext uri="{FF2B5EF4-FFF2-40B4-BE49-F238E27FC236}">
                      <a16:creationId xmlns:a16="http://schemas.microsoft.com/office/drawing/2014/main" id="{1077D699-6717-43D3-8735-E09AA4A289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4" y="2607"/>
                  <a:ext cx="38" cy="33"/>
                </a:xfrm>
                <a:custGeom>
                  <a:avLst/>
                  <a:gdLst>
                    <a:gd name="T0" fmla="*/ 0 w 38"/>
                    <a:gd name="T1" fmla="*/ 0 h 33"/>
                    <a:gd name="T2" fmla="*/ 0 w 38"/>
                    <a:gd name="T3" fmla="*/ 33 h 33"/>
                    <a:gd name="T4" fmla="*/ 23 w 38"/>
                    <a:gd name="T5" fmla="*/ 33 h 33"/>
                    <a:gd name="T6" fmla="*/ 30 w 38"/>
                    <a:gd name="T7" fmla="*/ 31 h 33"/>
                    <a:gd name="T8" fmla="*/ 34 w 38"/>
                    <a:gd name="T9" fmla="*/ 28 h 33"/>
                    <a:gd name="T10" fmla="*/ 36 w 38"/>
                    <a:gd name="T11" fmla="*/ 22 h 33"/>
                    <a:gd name="T12" fmla="*/ 38 w 38"/>
                    <a:gd name="T13" fmla="*/ 17 h 33"/>
                    <a:gd name="T14" fmla="*/ 36 w 38"/>
                    <a:gd name="T15" fmla="*/ 10 h 33"/>
                    <a:gd name="T16" fmla="*/ 33 w 38"/>
                    <a:gd name="T17" fmla="*/ 5 h 33"/>
                    <a:gd name="T18" fmla="*/ 28 w 38"/>
                    <a:gd name="T19" fmla="*/ 2 h 33"/>
                    <a:gd name="T20" fmla="*/ 21 w 38"/>
                    <a:gd name="T21" fmla="*/ 0 h 33"/>
                    <a:gd name="T22" fmla="*/ 0 w 38"/>
                    <a:gd name="T2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8" h="33">
                      <a:moveTo>
                        <a:pt x="0" y="0"/>
                      </a:moveTo>
                      <a:lnTo>
                        <a:pt x="0" y="33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4" y="28"/>
                      </a:lnTo>
                      <a:lnTo>
                        <a:pt x="36" y="22"/>
                      </a:lnTo>
                      <a:lnTo>
                        <a:pt x="38" y="17"/>
                      </a:lnTo>
                      <a:lnTo>
                        <a:pt x="36" y="10"/>
                      </a:lnTo>
                      <a:lnTo>
                        <a:pt x="33" y="5"/>
                      </a:lnTo>
                      <a:lnTo>
                        <a:pt x="28" y="2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D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8615" name="Line 55">
                <a:extLst>
                  <a:ext uri="{FF2B5EF4-FFF2-40B4-BE49-F238E27FC236}">
                    <a16:creationId xmlns:a16="http://schemas.microsoft.com/office/drawing/2014/main" id="{72266DD6-C566-4366-8510-6D72C6422D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8" y="2322"/>
                <a:ext cx="1" cy="396"/>
              </a:xfrm>
              <a:prstGeom prst="line">
                <a:avLst/>
              </a:prstGeom>
              <a:noFill/>
              <a:ln w="12700">
                <a:solidFill>
                  <a:srgbClr val="A2C1F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16" name="Line 56">
                <a:extLst>
                  <a:ext uri="{FF2B5EF4-FFF2-40B4-BE49-F238E27FC236}">
                    <a16:creationId xmlns:a16="http://schemas.microsoft.com/office/drawing/2014/main" id="{62BCFAD8-B26F-4502-BE42-CD83FDB83D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5" y="2322"/>
                <a:ext cx="403" cy="1"/>
              </a:xfrm>
              <a:prstGeom prst="line">
                <a:avLst/>
              </a:prstGeom>
              <a:noFill/>
              <a:ln w="12700">
                <a:solidFill>
                  <a:srgbClr val="A2C1F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17" name="Line 57">
                <a:extLst>
                  <a:ext uri="{FF2B5EF4-FFF2-40B4-BE49-F238E27FC236}">
                    <a16:creationId xmlns:a16="http://schemas.microsoft.com/office/drawing/2014/main" id="{8CC8D271-0856-4102-8ACE-436472888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08" y="2322"/>
                <a:ext cx="1" cy="399"/>
              </a:xfrm>
              <a:prstGeom prst="line">
                <a:avLst/>
              </a:prstGeom>
              <a:noFill/>
              <a:ln w="12700">
                <a:solidFill>
                  <a:srgbClr val="A2C1F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18" name="Line 58">
                <a:extLst>
                  <a:ext uri="{FF2B5EF4-FFF2-40B4-BE49-F238E27FC236}">
                    <a16:creationId xmlns:a16="http://schemas.microsoft.com/office/drawing/2014/main" id="{DB3508E3-83D2-4AB2-9691-BF1D7E4B41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3" y="2322"/>
                <a:ext cx="406" cy="1"/>
              </a:xfrm>
              <a:prstGeom prst="line">
                <a:avLst/>
              </a:prstGeom>
              <a:noFill/>
              <a:ln w="12700">
                <a:solidFill>
                  <a:srgbClr val="A2C1F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619" name="Rectangle 59" descr="text">
              <a:extLst>
                <a:ext uri="{FF2B5EF4-FFF2-40B4-BE49-F238E27FC236}">
                  <a16:creationId xmlns:a16="http://schemas.microsoft.com/office/drawing/2014/main" id="{A1112D95-89F9-4D6A-9D93-5B5D70FC8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" y="1104"/>
              <a:ext cx="5175" cy="925"/>
            </a:xfrm>
            <a:prstGeom prst="rect">
              <a:avLst/>
            </a:prstGeom>
            <a:blipFill dpi="0" rotWithShape="1">
              <a:blip r:embed="rId3"/>
              <a:srcRect/>
              <a:stretch>
                <a:fillRect/>
              </a:stretch>
            </a:blip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8620" name="Group 60">
              <a:extLst>
                <a:ext uri="{FF2B5EF4-FFF2-40B4-BE49-F238E27FC236}">
                  <a16:creationId xmlns:a16="http://schemas.microsoft.com/office/drawing/2014/main" id="{1E27C637-1597-4750-A6D6-F5787DB000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57" y="1336"/>
              <a:ext cx="2575" cy="496"/>
              <a:chOff x="2357" y="1244"/>
              <a:chExt cx="2575" cy="496"/>
            </a:xfrm>
          </p:grpSpPr>
          <p:sp>
            <p:nvSpPr>
              <p:cNvPr id="578621" name="Rectangle 61">
                <a:extLst>
                  <a:ext uri="{FF2B5EF4-FFF2-40B4-BE49-F238E27FC236}">
                    <a16:creationId xmlns:a16="http://schemas.microsoft.com/office/drawing/2014/main" id="{69A2BF02-8367-411F-A057-B8FC31833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244"/>
                <a:ext cx="2575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>
                  <a:lnSpc>
                    <a:spcPct val="100000"/>
                  </a:lnSpc>
                </a:pPr>
                <a:r>
                  <a:rPr lang="en-US" altLang="en-US" sz="16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Those SAP R/3 software components that </a:t>
                </a:r>
                <a:endParaRPr lang="en-US" altLang="en-US" sz="1600" b="1">
                  <a:latin typeface="Arial" panose="020B0604020202020204" pitchFamily="34" charset="0"/>
                </a:endParaRPr>
              </a:p>
            </p:txBody>
          </p:sp>
          <p:sp>
            <p:nvSpPr>
              <p:cNvPr id="578622" name="Rectangle 62">
                <a:extLst>
                  <a:ext uri="{FF2B5EF4-FFF2-40B4-BE49-F238E27FC236}">
                    <a16:creationId xmlns:a16="http://schemas.microsoft.com/office/drawing/2014/main" id="{2FE0A6D9-4018-421E-B881-E5FE4D867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415"/>
                <a:ext cx="2422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>
                  <a:lnSpc>
                    <a:spcPct val="100000"/>
                  </a:lnSpc>
                </a:pPr>
                <a:r>
                  <a:rPr lang="en-US" altLang="en-US" sz="16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specialize in interacting with end-users </a:t>
                </a:r>
                <a:endParaRPr lang="en-US" altLang="en-US" sz="1600" b="1">
                  <a:latin typeface="Arial" panose="020B0604020202020204" pitchFamily="34" charset="0"/>
                </a:endParaRPr>
              </a:p>
            </p:txBody>
          </p:sp>
          <p:sp>
            <p:nvSpPr>
              <p:cNvPr id="578623" name="Rectangle 63">
                <a:extLst>
                  <a:ext uri="{FF2B5EF4-FFF2-40B4-BE49-F238E27FC236}">
                    <a16:creationId xmlns:a16="http://schemas.microsoft.com/office/drawing/2014/main" id="{4618DF18-6CCD-4C84-9653-DC5E75117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586"/>
                <a:ext cx="1737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>
                  <a:lnSpc>
                    <a:spcPct val="100000"/>
                  </a:lnSpc>
                </a:pPr>
                <a:r>
                  <a:rPr lang="en-US" altLang="en-US" sz="16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form the Presentation Layer.</a:t>
                </a:r>
                <a:endParaRPr lang="en-US" altLang="en-US" sz="1600" b="1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578624" name="Rectangle 64">
              <a:extLst>
                <a:ext uri="{FF2B5EF4-FFF2-40B4-BE49-F238E27FC236}">
                  <a16:creationId xmlns:a16="http://schemas.microsoft.com/office/drawing/2014/main" id="{D08080C8-B72A-4ABB-A47E-5535E1C5D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" y="1155"/>
              <a:ext cx="141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The Presentation Layer</a:t>
              </a:r>
              <a:endParaRPr lang="en-US" altLang="en-US" sz="1600" b="1"/>
            </a:p>
          </p:txBody>
        </p:sp>
        <p:grpSp>
          <p:nvGrpSpPr>
            <p:cNvPr id="578625" name="Group 65">
              <a:extLst>
                <a:ext uri="{FF2B5EF4-FFF2-40B4-BE49-F238E27FC236}">
                  <a16:creationId xmlns:a16="http://schemas.microsoft.com/office/drawing/2014/main" id="{8BAB1D16-3728-48DD-ABEE-1F1609DFBD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" y="1424"/>
              <a:ext cx="835" cy="407"/>
              <a:chOff x="396" y="1332"/>
              <a:chExt cx="835" cy="407"/>
            </a:xfrm>
          </p:grpSpPr>
          <p:grpSp>
            <p:nvGrpSpPr>
              <p:cNvPr id="578626" name="Group 66">
                <a:extLst>
                  <a:ext uri="{FF2B5EF4-FFF2-40B4-BE49-F238E27FC236}">
                    <a16:creationId xmlns:a16="http://schemas.microsoft.com/office/drawing/2014/main" id="{57C010DF-A83F-41E1-92B6-F4A313E2F6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6" y="1332"/>
                <a:ext cx="822" cy="393"/>
                <a:chOff x="396" y="1332"/>
                <a:chExt cx="822" cy="393"/>
              </a:xfrm>
            </p:grpSpPr>
            <p:sp>
              <p:nvSpPr>
                <p:cNvPr id="578627" name="Rectangle 67">
                  <a:extLst>
                    <a:ext uri="{FF2B5EF4-FFF2-40B4-BE49-F238E27FC236}">
                      <a16:creationId xmlns:a16="http://schemas.microsoft.com/office/drawing/2014/main" id="{B52C145C-919A-4253-A28F-AB2E7233ED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6" y="1332"/>
                  <a:ext cx="399" cy="393"/>
                </a:xfrm>
                <a:prstGeom prst="rect">
                  <a:avLst/>
                </a:prstGeom>
                <a:solidFill>
                  <a:srgbClr val="618F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28" name="Freeform 68">
                  <a:extLst>
                    <a:ext uri="{FF2B5EF4-FFF2-40B4-BE49-F238E27FC236}">
                      <a16:creationId xmlns:a16="http://schemas.microsoft.com/office/drawing/2014/main" id="{2EF5DA41-6E5F-49F2-B0A7-60418449A2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9" y="1332"/>
                  <a:ext cx="399" cy="393"/>
                </a:xfrm>
                <a:custGeom>
                  <a:avLst/>
                  <a:gdLst>
                    <a:gd name="T0" fmla="*/ 0 w 399"/>
                    <a:gd name="T1" fmla="*/ 393 h 393"/>
                    <a:gd name="T2" fmla="*/ 0 w 399"/>
                    <a:gd name="T3" fmla="*/ 0 h 393"/>
                    <a:gd name="T4" fmla="*/ 399 w 399"/>
                    <a:gd name="T5" fmla="*/ 0 h 393"/>
                    <a:gd name="T6" fmla="*/ 0 w 399"/>
                    <a:gd name="T7" fmla="*/ 393 h 3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99" h="393">
                      <a:moveTo>
                        <a:pt x="0" y="393"/>
                      </a:moveTo>
                      <a:lnTo>
                        <a:pt x="0" y="0"/>
                      </a:lnTo>
                      <a:lnTo>
                        <a:pt x="399" y="0"/>
                      </a:lnTo>
                      <a:lnTo>
                        <a:pt x="0" y="393"/>
                      </a:lnTo>
                      <a:close/>
                    </a:path>
                  </a:pathLst>
                </a:custGeom>
                <a:solidFill>
                  <a:srgbClr val="618F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78629" name="Group 69">
                <a:extLst>
                  <a:ext uri="{FF2B5EF4-FFF2-40B4-BE49-F238E27FC236}">
                    <a16:creationId xmlns:a16="http://schemas.microsoft.com/office/drawing/2014/main" id="{FF383728-DC6B-4962-A635-A3515F3F4F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1" y="1337"/>
                <a:ext cx="408" cy="402"/>
                <a:chOff x="401" y="1337"/>
                <a:chExt cx="408" cy="402"/>
              </a:xfrm>
            </p:grpSpPr>
            <p:sp>
              <p:nvSpPr>
                <p:cNvPr id="578630" name="Rectangle 70">
                  <a:extLst>
                    <a:ext uri="{FF2B5EF4-FFF2-40B4-BE49-F238E27FC236}">
                      <a16:creationId xmlns:a16="http://schemas.microsoft.com/office/drawing/2014/main" id="{ADD611CD-F7DA-4695-9F62-694D04592A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0" y="1347"/>
                  <a:ext cx="399" cy="392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31" name="Rectangle 71">
                  <a:extLst>
                    <a:ext uri="{FF2B5EF4-FFF2-40B4-BE49-F238E27FC236}">
                      <a16:creationId xmlns:a16="http://schemas.microsoft.com/office/drawing/2014/main" id="{8D4D9168-A251-4C68-9838-979C423A28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" y="1337"/>
                  <a:ext cx="399" cy="394"/>
                </a:xfrm>
                <a:prstGeom prst="rect">
                  <a:avLst/>
                </a:prstGeom>
                <a:solidFill>
                  <a:srgbClr val="006D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78632" name="Group 72">
                <a:extLst>
                  <a:ext uri="{FF2B5EF4-FFF2-40B4-BE49-F238E27FC236}">
                    <a16:creationId xmlns:a16="http://schemas.microsoft.com/office/drawing/2014/main" id="{FC561E8E-E49E-4429-8742-9C3D153007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24" y="1337"/>
                <a:ext cx="407" cy="402"/>
                <a:chOff x="824" y="1337"/>
                <a:chExt cx="407" cy="402"/>
              </a:xfrm>
            </p:grpSpPr>
            <p:sp>
              <p:nvSpPr>
                <p:cNvPr id="578633" name="Freeform 73">
                  <a:extLst>
                    <a:ext uri="{FF2B5EF4-FFF2-40B4-BE49-F238E27FC236}">
                      <a16:creationId xmlns:a16="http://schemas.microsoft.com/office/drawing/2014/main" id="{85D58FF6-0DA3-4F51-93BE-5DFE352FBA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1347"/>
                  <a:ext cx="398" cy="392"/>
                </a:xfrm>
                <a:custGeom>
                  <a:avLst/>
                  <a:gdLst>
                    <a:gd name="T0" fmla="*/ 0 w 398"/>
                    <a:gd name="T1" fmla="*/ 392 h 392"/>
                    <a:gd name="T2" fmla="*/ 0 w 398"/>
                    <a:gd name="T3" fmla="*/ 0 h 392"/>
                    <a:gd name="T4" fmla="*/ 398 w 398"/>
                    <a:gd name="T5" fmla="*/ 0 h 392"/>
                    <a:gd name="T6" fmla="*/ 0 w 398"/>
                    <a:gd name="T7" fmla="*/ 392 h 3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98" h="392">
                      <a:moveTo>
                        <a:pt x="0" y="392"/>
                      </a:moveTo>
                      <a:lnTo>
                        <a:pt x="0" y="0"/>
                      </a:lnTo>
                      <a:lnTo>
                        <a:pt x="398" y="0"/>
                      </a:lnTo>
                      <a:lnTo>
                        <a:pt x="0" y="3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34" name="Freeform 74">
                  <a:extLst>
                    <a:ext uri="{FF2B5EF4-FFF2-40B4-BE49-F238E27FC236}">
                      <a16:creationId xmlns:a16="http://schemas.microsoft.com/office/drawing/2014/main" id="{9E5AC772-2DBD-490F-B85B-6BE8AD88EA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4" y="1337"/>
                  <a:ext cx="399" cy="394"/>
                </a:xfrm>
                <a:custGeom>
                  <a:avLst/>
                  <a:gdLst>
                    <a:gd name="T0" fmla="*/ 0 w 399"/>
                    <a:gd name="T1" fmla="*/ 394 h 394"/>
                    <a:gd name="T2" fmla="*/ 0 w 399"/>
                    <a:gd name="T3" fmla="*/ 0 h 394"/>
                    <a:gd name="T4" fmla="*/ 399 w 399"/>
                    <a:gd name="T5" fmla="*/ 0 h 394"/>
                    <a:gd name="T6" fmla="*/ 0 w 399"/>
                    <a:gd name="T7" fmla="*/ 394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99" h="394">
                      <a:moveTo>
                        <a:pt x="0" y="394"/>
                      </a:moveTo>
                      <a:lnTo>
                        <a:pt x="0" y="0"/>
                      </a:lnTo>
                      <a:lnTo>
                        <a:pt x="399" y="0"/>
                      </a:lnTo>
                      <a:lnTo>
                        <a:pt x="0" y="394"/>
                      </a:lnTo>
                      <a:close/>
                    </a:path>
                  </a:pathLst>
                </a:custGeom>
                <a:solidFill>
                  <a:srgbClr val="006D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78635" name="Group 75">
                <a:extLst>
                  <a:ext uri="{FF2B5EF4-FFF2-40B4-BE49-F238E27FC236}">
                    <a16:creationId xmlns:a16="http://schemas.microsoft.com/office/drawing/2014/main" id="{4A764A04-42B1-4F26-B937-0E7D2B7AFE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6" y="1580"/>
                <a:ext cx="394" cy="145"/>
                <a:chOff x="406" y="1580"/>
                <a:chExt cx="394" cy="145"/>
              </a:xfrm>
            </p:grpSpPr>
            <p:sp>
              <p:nvSpPr>
                <p:cNvPr id="578636" name="Freeform 76">
                  <a:extLst>
                    <a:ext uri="{FF2B5EF4-FFF2-40B4-BE49-F238E27FC236}">
                      <a16:creationId xmlns:a16="http://schemas.microsoft.com/office/drawing/2014/main" id="{7508DA78-D42B-4EEA-9821-8BCDA0DC56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9" y="1586"/>
                  <a:ext cx="131" cy="137"/>
                </a:xfrm>
                <a:custGeom>
                  <a:avLst/>
                  <a:gdLst>
                    <a:gd name="T0" fmla="*/ 0 w 131"/>
                    <a:gd name="T1" fmla="*/ 0 h 137"/>
                    <a:gd name="T2" fmla="*/ 71 w 131"/>
                    <a:gd name="T3" fmla="*/ 0 h 137"/>
                    <a:gd name="T4" fmla="*/ 86 w 131"/>
                    <a:gd name="T5" fmla="*/ 0 h 137"/>
                    <a:gd name="T6" fmla="*/ 96 w 131"/>
                    <a:gd name="T7" fmla="*/ 5 h 137"/>
                    <a:gd name="T8" fmla="*/ 107 w 131"/>
                    <a:gd name="T9" fmla="*/ 10 h 137"/>
                    <a:gd name="T10" fmla="*/ 116 w 131"/>
                    <a:gd name="T11" fmla="*/ 15 h 137"/>
                    <a:gd name="T12" fmla="*/ 122 w 131"/>
                    <a:gd name="T13" fmla="*/ 21 h 137"/>
                    <a:gd name="T14" fmla="*/ 126 w 131"/>
                    <a:gd name="T15" fmla="*/ 31 h 137"/>
                    <a:gd name="T16" fmla="*/ 129 w 131"/>
                    <a:gd name="T17" fmla="*/ 39 h 137"/>
                    <a:gd name="T18" fmla="*/ 131 w 131"/>
                    <a:gd name="T19" fmla="*/ 47 h 137"/>
                    <a:gd name="T20" fmla="*/ 129 w 131"/>
                    <a:gd name="T21" fmla="*/ 56 h 137"/>
                    <a:gd name="T22" fmla="*/ 127 w 131"/>
                    <a:gd name="T23" fmla="*/ 65 h 137"/>
                    <a:gd name="T24" fmla="*/ 124 w 131"/>
                    <a:gd name="T25" fmla="*/ 74 h 137"/>
                    <a:gd name="T26" fmla="*/ 116 w 131"/>
                    <a:gd name="T27" fmla="*/ 80 h 137"/>
                    <a:gd name="T28" fmla="*/ 109 w 131"/>
                    <a:gd name="T29" fmla="*/ 88 h 137"/>
                    <a:gd name="T30" fmla="*/ 98 w 131"/>
                    <a:gd name="T31" fmla="*/ 91 h 137"/>
                    <a:gd name="T32" fmla="*/ 88 w 131"/>
                    <a:gd name="T33" fmla="*/ 95 h 137"/>
                    <a:gd name="T34" fmla="*/ 73 w 131"/>
                    <a:gd name="T35" fmla="*/ 95 h 137"/>
                    <a:gd name="T36" fmla="*/ 46 w 131"/>
                    <a:gd name="T37" fmla="*/ 95 h 137"/>
                    <a:gd name="T38" fmla="*/ 46 w 131"/>
                    <a:gd name="T39" fmla="*/ 137 h 137"/>
                    <a:gd name="T40" fmla="*/ 0 w 131"/>
                    <a:gd name="T41" fmla="*/ 137 h 137"/>
                    <a:gd name="T42" fmla="*/ 0 w 131"/>
                    <a:gd name="T43" fmla="*/ 0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1" h="137">
                      <a:moveTo>
                        <a:pt x="0" y="0"/>
                      </a:moveTo>
                      <a:lnTo>
                        <a:pt x="71" y="0"/>
                      </a:lnTo>
                      <a:lnTo>
                        <a:pt x="86" y="0"/>
                      </a:lnTo>
                      <a:lnTo>
                        <a:pt x="96" y="5"/>
                      </a:lnTo>
                      <a:lnTo>
                        <a:pt x="107" y="10"/>
                      </a:lnTo>
                      <a:lnTo>
                        <a:pt x="116" y="15"/>
                      </a:lnTo>
                      <a:lnTo>
                        <a:pt x="122" y="21"/>
                      </a:lnTo>
                      <a:lnTo>
                        <a:pt x="126" y="31"/>
                      </a:lnTo>
                      <a:lnTo>
                        <a:pt x="129" y="39"/>
                      </a:lnTo>
                      <a:lnTo>
                        <a:pt x="131" y="47"/>
                      </a:lnTo>
                      <a:lnTo>
                        <a:pt x="129" y="56"/>
                      </a:lnTo>
                      <a:lnTo>
                        <a:pt x="127" y="65"/>
                      </a:lnTo>
                      <a:lnTo>
                        <a:pt x="124" y="74"/>
                      </a:lnTo>
                      <a:lnTo>
                        <a:pt x="116" y="80"/>
                      </a:lnTo>
                      <a:lnTo>
                        <a:pt x="109" y="88"/>
                      </a:lnTo>
                      <a:lnTo>
                        <a:pt x="98" y="91"/>
                      </a:lnTo>
                      <a:lnTo>
                        <a:pt x="88" y="95"/>
                      </a:lnTo>
                      <a:lnTo>
                        <a:pt x="73" y="95"/>
                      </a:lnTo>
                      <a:lnTo>
                        <a:pt x="46" y="95"/>
                      </a:lnTo>
                      <a:lnTo>
                        <a:pt x="46" y="137"/>
                      </a:lnTo>
                      <a:lnTo>
                        <a:pt x="0" y="1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37" name="Freeform 77">
                  <a:extLst>
                    <a:ext uri="{FF2B5EF4-FFF2-40B4-BE49-F238E27FC236}">
                      <a16:creationId xmlns:a16="http://schemas.microsoft.com/office/drawing/2014/main" id="{B11AB839-47D7-4014-BE3D-F911DE523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" y="1588"/>
                  <a:ext cx="149" cy="137"/>
                </a:xfrm>
                <a:custGeom>
                  <a:avLst/>
                  <a:gdLst>
                    <a:gd name="T0" fmla="*/ 50 w 149"/>
                    <a:gd name="T1" fmla="*/ 0 h 137"/>
                    <a:gd name="T2" fmla="*/ 98 w 149"/>
                    <a:gd name="T3" fmla="*/ 0 h 137"/>
                    <a:gd name="T4" fmla="*/ 149 w 149"/>
                    <a:gd name="T5" fmla="*/ 137 h 137"/>
                    <a:gd name="T6" fmla="*/ 101 w 149"/>
                    <a:gd name="T7" fmla="*/ 137 h 137"/>
                    <a:gd name="T8" fmla="*/ 98 w 149"/>
                    <a:gd name="T9" fmla="*/ 119 h 137"/>
                    <a:gd name="T10" fmla="*/ 50 w 149"/>
                    <a:gd name="T11" fmla="*/ 119 h 137"/>
                    <a:gd name="T12" fmla="*/ 46 w 149"/>
                    <a:gd name="T13" fmla="*/ 137 h 137"/>
                    <a:gd name="T14" fmla="*/ 0 w 149"/>
                    <a:gd name="T15" fmla="*/ 137 h 137"/>
                    <a:gd name="T16" fmla="*/ 50 w 149"/>
                    <a:gd name="T17" fmla="*/ 0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9" h="137">
                      <a:moveTo>
                        <a:pt x="50" y="0"/>
                      </a:moveTo>
                      <a:lnTo>
                        <a:pt x="98" y="0"/>
                      </a:lnTo>
                      <a:lnTo>
                        <a:pt x="149" y="137"/>
                      </a:lnTo>
                      <a:lnTo>
                        <a:pt x="101" y="137"/>
                      </a:lnTo>
                      <a:lnTo>
                        <a:pt x="98" y="119"/>
                      </a:lnTo>
                      <a:lnTo>
                        <a:pt x="50" y="119"/>
                      </a:lnTo>
                      <a:lnTo>
                        <a:pt x="46" y="137"/>
                      </a:lnTo>
                      <a:lnTo>
                        <a:pt x="0" y="137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38" name="Freeform 78">
                  <a:extLst>
                    <a:ext uri="{FF2B5EF4-FFF2-40B4-BE49-F238E27FC236}">
                      <a16:creationId xmlns:a16="http://schemas.microsoft.com/office/drawing/2014/main" id="{557B856C-7A82-427C-A51B-57BC721675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" y="1580"/>
                  <a:ext cx="129" cy="145"/>
                </a:xfrm>
                <a:custGeom>
                  <a:avLst/>
                  <a:gdLst>
                    <a:gd name="T0" fmla="*/ 78 w 129"/>
                    <a:gd name="T1" fmla="*/ 40 h 145"/>
                    <a:gd name="T2" fmla="*/ 70 w 129"/>
                    <a:gd name="T3" fmla="*/ 34 h 145"/>
                    <a:gd name="T4" fmla="*/ 60 w 129"/>
                    <a:gd name="T5" fmla="*/ 32 h 145"/>
                    <a:gd name="T6" fmla="*/ 52 w 129"/>
                    <a:gd name="T7" fmla="*/ 34 h 145"/>
                    <a:gd name="T8" fmla="*/ 48 w 129"/>
                    <a:gd name="T9" fmla="*/ 40 h 145"/>
                    <a:gd name="T10" fmla="*/ 52 w 129"/>
                    <a:gd name="T11" fmla="*/ 45 h 145"/>
                    <a:gd name="T12" fmla="*/ 60 w 129"/>
                    <a:gd name="T13" fmla="*/ 49 h 145"/>
                    <a:gd name="T14" fmla="*/ 70 w 129"/>
                    <a:gd name="T15" fmla="*/ 52 h 145"/>
                    <a:gd name="T16" fmla="*/ 88 w 129"/>
                    <a:gd name="T17" fmla="*/ 55 h 145"/>
                    <a:gd name="T18" fmla="*/ 106 w 129"/>
                    <a:gd name="T19" fmla="*/ 63 h 145"/>
                    <a:gd name="T20" fmla="*/ 121 w 129"/>
                    <a:gd name="T21" fmla="*/ 73 h 145"/>
                    <a:gd name="T22" fmla="*/ 128 w 129"/>
                    <a:gd name="T23" fmla="*/ 86 h 145"/>
                    <a:gd name="T24" fmla="*/ 128 w 129"/>
                    <a:gd name="T25" fmla="*/ 109 h 145"/>
                    <a:gd name="T26" fmla="*/ 119 w 129"/>
                    <a:gd name="T27" fmla="*/ 127 h 145"/>
                    <a:gd name="T28" fmla="*/ 100 w 129"/>
                    <a:gd name="T29" fmla="*/ 138 h 145"/>
                    <a:gd name="T30" fmla="*/ 78 w 129"/>
                    <a:gd name="T31" fmla="*/ 145 h 145"/>
                    <a:gd name="T32" fmla="*/ 55 w 129"/>
                    <a:gd name="T33" fmla="*/ 145 h 145"/>
                    <a:gd name="T34" fmla="*/ 32 w 129"/>
                    <a:gd name="T35" fmla="*/ 138 h 145"/>
                    <a:gd name="T36" fmla="*/ 12 w 129"/>
                    <a:gd name="T37" fmla="*/ 128 h 145"/>
                    <a:gd name="T38" fmla="*/ 2 w 129"/>
                    <a:gd name="T39" fmla="*/ 109 h 145"/>
                    <a:gd name="T40" fmla="*/ 45 w 129"/>
                    <a:gd name="T41" fmla="*/ 99 h 145"/>
                    <a:gd name="T42" fmla="*/ 48 w 129"/>
                    <a:gd name="T43" fmla="*/ 106 h 145"/>
                    <a:gd name="T44" fmla="*/ 55 w 129"/>
                    <a:gd name="T45" fmla="*/ 109 h 145"/>
                    <a:gd name="T46" fmla="*/ 62 w 129"/>
                    <a:gd name="T47" fmla="*/ 110 h 145"/>
                    <a:gd name="T48" fmla="*/ 68 w 129"/>
                    <a:gd name="T49" fmla="*/ 112 h 145"/>
                    <a:gd name="T50" fmla="*/ 76 w 129"/>
                    <a:gd name="T51" fmla="*/ 110 h 145"/>
                    <a:gd name="T52" fmla="*/ 83 w 129"/>
                    <a:gd name="T53" fmla="*/ 106 h 145"/>
                    <a:gd name="T54" fmla="*/ 81 w 129"/>
                    <a:gd name="T55" fmla="*/ 99 h 145"/>
                    <a:gd name="T56" fmla="*/ 75 w 129"/>
                    <a:gd name="T57" fmla="*/ 94 h 145"/>
                    <a:gd name="T58" fmla="*/ 62 w 129"/>
                    <a:gd name="T59" fmla="*/ 89 h 145"/>
                    <a:gd name="T60" fmla="*/ 48 w 129"/>
                    <a:gd name="T61" fmla="*/ 86 h 145"/>
                    <a:gd name="T62" fmla="*/ 35 w 129"/>
                    <a:gd name="T63" fmla="*/ 83 h 145"/>
                    <a:gd name="T64" fmla="*/ 24 w 129"/>
                    <a:gd name="T65" fmla="*/ 78 h 145"/>
                    <a:gd name="T66" fmla="*/ 14 w 129"/>
                    <a:gd name="T67" fmla="*/ 71 h 145"/>
                    <a:gd name="T68" fmla="*/ 9 w 129"/>
                    <a:gd name="T69" fmla="*/ 62 h 145"/>
                    <a:gd name="T70" fmla="*/ 4 w 129"/>
                    <a:gd name="T71" fmla="*/ 50 h 145"/>
                    <a:gd name="T72" fmla="*/ 4 w 129"/>
                    <a:gd name="T73" fmla="*/ 37 h 145"/>
                    <a:gd name="T74" fmla="*/ 9 w 129"/>
                    <a:gd name="T75" fmla="*/ 23 h 145"/>
                    <a:gd name="T76" fmla="*/ 20 w 129"/>
                    <a:gd name="T77" fmla="*/ 11 h 145"/>
                    <a:gd name="T78" fmla="*/ 38 w 129"/>
                    <a:gd name="T79" fmla="*/ 1 h 145"/>
                    <a:gd name="T80" fmla="*/ 65 w 129"/>
                    <a:gd name="T81" fmla="*/ 0 h 145"/>
                    <a:gd name="T82" fmla="*/ 85 w 129"/>
                    <a:gd name="T83" fmla="*/ 1 h 145"/>
                    <a:gd name="T84" fmla="*/ 103 w 129"/>
                    <a:gd name="T85" fmla="*/ 11 h 145"/>
                    <a:gd name="T86" fmla="*/ 118 w 129"/>
                    <a:gd name="T87" fmla="*/ 23 h 145"/>
                    <a:gd name="T88" fmla="*/ 126 w 129"/>
                    <a:gd name="T89" fmla="*/ 45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29" h="145">
                      <a:moveTo>
                        <a:pt x="80" y="45"/>
                      </a:moveTo>
                      <a:lnTo>
                        <a:pt x="78" y="40"/>
                      </a:lnTo>
                      <a:lnTo>
                        <a:pt x="75" y="37"/>
                      </a:lnTo>
                      <a:lnTo>
                        <a:pt x="70" y="34"/>
                      </a:lnTo>
                      <a:lnTo>
                        <a:pt x="65" y="32"/>
                      </a:lnTo>
                      <a:lnTo>
                        <a:pt x="60" y="32"/>
                      </a:lnTo>
                      <a:lnTo>
                        <a:pt x="55" y="32"/>
                      </a:lnTo>
                      <a:lnTo>
                        <a:pt x="52" y="34"/>
                      </a:lnTo>
                      <a:lnTo>
                        <a:pt x="48" y="37"/>
                      </a:lnTo>
                      <a:lnTo>
                        <a:pt x="48" y="40"/>
                      </a:lnTo>
                      <a:lnTo>
                        <a:pt x="50" y="44"/>
                      </a:lnTo>
                      <a:lnTo>
                        <a:pt x="52" y="45"/>
                      </a:lnTo>
                      <a:lnTo>
                        <a:pt x="55" y="49"/>
                      </a:lnTo>
                      <a:lnTo>
                        <a:pt x="60" y="49"/>
                      </a:lnTo>
                      <a:lnTo>
                        <a:pt x="65" y="50"/>
                      </a:lnTo>
                      <a:lnTo>
                        <a:pt x="70" y="52"/>
                      </a:lnTo>
                      <a:lnTo>
                        <a:pt x="75" y="53"/>
                      </a:lnTo>
                      <a:lnTo>
                        <a:pt x="88" y="55"/>
                      </a:lnTo>
                      <a:lnTo>
                        <a:pt x="98" y="60"/>
                      </a:lnTo>
                      <a:lnTo>
                        <a:pt x="106" y="63"/>
                      </a:lnTo>
                      <a:lnTo>
                        <a:pt x="114" y="68"/>
                      </a:lnTo>
                      <a:lnTo>
                        <a:pt x="121" y="73"/>
                      </a:lnTo>
                      <a:lnTo>
                        <a:pt x="126" y="81"/>
                      </a:lnTo>
                      <a:lnTo>
                        <a:pt x="128" y="86"/>
                      </a:lnTo>
                      <a:lnTo>
                        <a:pt x="129" y="96"/>
                      </a:lnTo>
                      <a:lnTo>
                        <a:pt x="128" y="109"/>
                      </a:lnTo>
                      <a:lnTo>
                        <a:pt x="126" y="117"/>
                      </a:lnTo>
                      <a:lnTo>
                        <a:pt x="119" y="127"/>
                      </a:lnTo>
                      <a:lnTo>
                        <a:pt x="109" y="132"/>
                      </a:lnTo>
                      <a:lnTo>
                        <a:pt x="100" y="138"/>
                      </a:lnTo>
                      <a:lnTo>
                        <a:pt x="91" y="141"/>
                      </a:lnTo>
                      <a:lnTo>
                        <a:pt x="78" y="145"/>
                      </a:lnTo>
                      <a:lnTo>
                        <a:pt x="66" y="145"/>
                      </a:lnTo>
                      <a:lnTo>
                        <a:pt x="55" y="145"/>
                      </a:lnTo>
                      <a:lnTo>
                        <a:pt x="42" y="141"/>
                      </a:lnTo>
                      <a:lnTo>
                        <a:pt x="32" y="138"/>
                      </a:lnTo>
                      <a:lnTo>
                        <a:pt x="20" y="133"/>
                      </a:lnTo>
                      <a:lnTo>
                        <a:pt x="12" y="128"/>
                      </a:lnTo>
                      <a:lnTo>
                        <a:pt x="5" y="120"/>
                      </a:lnTo>
                      <a:lnTo>
                        <a:pt x="2" y="109"/>
                      </a:lnTo>
                      <a:lnTo>
                        <a:pt x="0" y="99"/>
                      </a:lnTo>
                      <a:lnTo>
                        <a:pt x="45" y="99"/>
                      </a:lnTo>
                      <a:lnTo>
                        <a:pt x="47" y="102"/>
                      </a:lnTo>
                      <a:lnTo>
                        <a:pt x="48" y="106"/>
                      </a:lnTo>
                      <a:lnTo>
                        <a:pt x="52" y="109"/>
                      </a:lnTo>
                      <a:lnTo>
                        <a:pt x="55" y="109"/>
                      </a:lnTo>
                      <a:lnTo>
                        <a:pt x="58" y="110"/>
                      </a:lnTo>
                      <a:lnTo>
                        <a:pt x="62" y="110"/>
                      </a:lnTo>
                      <a:lnTo>
                        <a:pt x="65" y="112"/>
                      </a:lnTo>
                      <a:lnTo>
                        <a:pt x="68" y="112"/>
                      </a:lnTo>
                      <a:lnTo>
                        <a:pt x="73" y="110"/>
                      </a:lnTo>
                      <a:lnTo>
                        <a:pt x="76" y="110"/>
                      </a:lnTo>
                      <a:lnTo>
                        <a:pt x="81" y="109"/>
                      </a:lnTo>
                      <a:lnTo>
                        <a:pt x="83" y="106"/>
                      </a:lnTo>
                      <a:lnTo>
                        <a:pt x="83" y="102"/>
                      </a:lnTo>
                      <a:lnTo>
                        <a:pt x="81" y="99"/>
                      </a:lnTo>
                      <a:lnTo>
                        <a:pt x="78" y="96"/>
                      </a:lnTo>
                      <a:lnTo>
                        <a:pt x="75" y="94"/>
                      </a:lnTo>
                      <a:lnTo>
                        <a:pt x="66" y="93"/>
                      </a:lnTo>
                      <a:lnTo>
                        <a:pt x="62" y="89"/>
                      </a:lnTo>
                      <a:lnTo>
                        <a:pt x="55" y="88"/>
                      </a:lnTo>
                      <a:lnTo>
                        <a:pt x="48" y="86"/>
                      </a:lnTo>
                      <a:lnTo>
                        <a:pt x="42" y="84"/>
                      </a:lnTo>
                      <a:lnTo>
                        <a:pt x="35" y="83"/>
                      </a:lnTo>
                      <a:lnTo>
                        <a:pt x="30" y="81"/>
                      </a:lnTo>
                      <a:lnTo>
                        <a:pt x="24" y="78"/>
                      </a:lnTo>
                      <a:lnTo>
                        <a:pt x="19" y="75"/>
                      </a:lnTo>
                      <a:lnTo>
                        <a:pt x="14" y="71"/>
                      </a:lnTo>
                      <a:lnTo>
                        <a:pt x="12" y="66"/>
                      </a:lnTo>
                      <a:lnTo>
                        <a:pt x="9" y="62"/>
                      </a:lnTo>
                      <a:lnTo>
                        <a:pt x="5" y="57"/>
                      </a:lnTo>
                      <a:lnTo>
                        <a:pt x="4" y="50"/>
                      </a:lnTo>
                      <a:lnTo>
                        <a:pt x="4" y="45"/>
                      </a:lnTo>
                      <a:lnTo>
                        <a:pt x="4" y="37"/>
                      </a:lnTo>
                      <a:lnTo>
                        <a:pt x="5" y="29"/>
                      </a:lnTo>
                      <a:lnTo>
                        <a:pt x="9" y="23"/>
                      </a:lnTo>
                      <a:lnTo>
                        <a:pt x="14" y="16"/>
                      </a:lnTo>
                      <a:lnTo>
                        <a:pt x="20" y="11"/>
                      </a:lnTo>
                      <a:lnTo>
                        <a:pt x="30" y="6"/>
                      </a:lnTo>
                      <a:lnTo>
                        <a:pt x="38" y="1"/>
                      </a:lnTo>
                      <a:lnTo>
                        <a:pt x="52" y="1"/>
                      </a:lnTo>
                      <a:lnTo>
                        <a:pt x="65" y="0"/>
                      </a:lnTo>
                      <a:lnTo>
                        <a:pt x="75" y="1"/>
                      </a:lnTo>
                      <a:lnTo>
                        <a:pt x="85" y="1"/>
                      </a:lnTo>
                      <a:lnTo>
                        <a:pt x="95" y="3"/>
                      </a:lnTo>
                      <a:lnTo>
                        <a:pt x="103" y="11"/>
                      </a:lnTo>
                      <a:lnTo>
                        <a:pt x="109" y="14"/>
                      </a:lnTo>
                      <a:lnTo>
                        <a:pt x="118" y="23"/>
                      </a:lnTo>
                      <a:lnTo>
                        <a:pt x="123" y="32"/>
                      </a:lnTo>
                      <a:lnTo>
                        <a:pt x="126" y="45"/>
                      </a:lnTo>
                      <a:lnTo>
                        <a:pt x="80" y="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78639" name="Group 79">
                <a:extLst>
                  <a:ext uri="{FF2B5EF4-FFF2-40B4-BE49-F238E27FC236}">
                    <a16:creationId xmlns:a16="http://schemas.microsoft.com/office/drawing/2014/main" id="{B7913716-9DA5-4FC5-A66C-3B7A7F4AF4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3" y="1620"/>
                <a:ext cx="172" cy="56"/>
                <a:chOff x="583" y="1620"/>
                <a:chExt cx="172" cy="56"/>
              </a:xfrm>
            </p:grpSpPr>
            <p:sp>
              <p:nvSpPr>
                <p:cNvPr id="578640" name="Freeform 80">
                  <a:extLst>
                    <a:ext uri="{FF2B5EF4-FFF2-40B4-BE49-F238E27FC236}">
                      <a16:creationId xmlns:a16="http://schemas.microsoft.com/office/drawing/2014/main" id="{ADB89FC5-17C2-4DED-9A68-4F50745307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" y="1629"/>
                  <a:ext cx="30" cy="47"/>
                </a:xfrm>
                <a:custGeom>
                  <a:avLst/>
                  <a:gdLst>
                    <a:gd name="T0" fmla="*/ 0 w 30"/>
                    <a:gd name="T1" fmla="*/ 47 h 47"/>
                    <a:gd name="T2" fmla="*/ 30 w 30"/>
                    <a:gd name="T3" fmla="*/ 47 h 47"/>
                    <a:gd name="T4" fmla="*/ 15 w 30"/>
                    <a:gd name="T5" fmla="*/ 0 h 47"/>
                    <a:gd name="T6" fmla="*/ 0 w 30"/>
                    <a:gd name="T7" fmla="*/ 4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0" h="47">
                      <a:moveTo>
                        <a:pt x="0" y="47"/>
                      </a:moveTo>
                      <a:lnTo>
                        <a:pt x="30" y="47"/>
                      </a:lnTo>
                      <a:lnTo>
                        <a:pt x="15" y="0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D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41" name="Freeform 81">
                  <a:extLst>
                    <a:ext uri="{FF2B5EF4-FFF2-40B4-BE49-F238E27FC236}">
                      <a16:creationId xmlns:a16="http://schemas.microsoft.com/office/drawing/2014/main" id="{A7718B98-21EF-44ED-ACAD-D71363CF63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5" y="1620"/>
                  <a:ext cx="40" cy="33"/>
                </a:xfrm>
                <a:custGeom>
                  <a:avLst/>
                  <a:gdLst>
                    <a:gd name="T0" fmla="*/ 0 w 40"/>
                    <a:gd name="T1" fmla="*/ 0 h 33"/>
                    <a:gd name="T2" fmla="*/ 0 w 40"/>
                    <a:gd name="T3" fmla="*/ 33 h 33"/>
                    <a:gd name="T4" fmla="*/ 25 w 40"/>
                    <a:gd name="T5" fmla="*/ 33 h 33"/>
                    <a:gd name="T6" fmla="*/ 30 w 40"/>
                    <a:gd name="T7" fmla="*/ 31 h 33"/>
                    <a:gd name="T8" fmla="*/ 35 w 40"/>
                    <a:gd name="T9" fmla="*/ 28 h 33"/>
                    <a:gd name="T10" fmla="*/ 37 w 40"/>
                    <a:gd name="T11" fmla="*/ 22 h 33"/>
                    <a:gd name="T12" fmla="*/ 40 w 40"/>
                    <a:gd name="T13" fmla="*/ 17 h 33"/>
                    <a:gd name="T14" fmla="*/ 37 w 40"/>
                    <a:gd name="T15" fmla="*/ 10 h 33"/>
                    <a:gd name="T16" fmla="*/ 33 w 40"/>
                    <a:gd name="T17" fmla="*/ 5 h 33"/>
                    <a:gd name="T18" fmla="*/ 30 w 40"/>
                    <a:gd name="T19" fmla="*/ 2 h 33"/>
                    <a:gd name="T20" fmla="*/ 22 w 40"/>
                    <a:gd name="T21" fmla="*/ 0 h 33"/>
                    <a:gd name="T22" fmla="*/ 0 w 40"/>
                    <a:gd name="T2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33">
                      <a:moveTo>
                        <a:pt x="0" y="0"/>
                      </a:moveTo>
                      <a:lnTo>
                        <a:pt x="0" y="33"/>
                      </a:lnTo>
                      <a:lnTo>
                        <a:pt x="25" y="33"/>
                      </a:lnTo>
                      <a:lnTo>
                        <a:pt x="30" y="31"/>
                      </a:lnTo>
                      <a:lnTo>
                        <a:pt x="35" y="28"/>
                      </a:lnTo>
                      <a:lnTo>
                        <a:pt x="37" y="22"/>
                      </a:lnTo>
                      <a:lnTo>
                        <a:pt x="40" y="17"/>
                      </a:lnTo>
                      <a:lnTo>
                        <a:pt x="37" y="10"/>
                      </a:lnTo>
                      <a:lnTo>
                        <a:pt x="33" y="5"/>
                      </a:lnTo>
                      <a:lnTo>
                        <a:pt x="30" y="2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D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8642" name="Line 82">
                <a:extLst>
                  <a:ext uri="{FF2B5EF4-FFF2-40B4-BE49-F238E27FC236}">
                    <a16:creationId xmlns:a16="http://schemas.microsoft.com/office/drawing/2014/main" id="{4D87FBE0-2131-46E9-B86F-B226F267A6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0" y="1335"/>
                <a:ext cx="1" cy="396"/>
              </a:xfrm>
              <a:prstGeom prst="line">
                <a:avLst/>
              </a:prstGeom>
              <a:noFill/>
              <a:ln w="12700">
                <a:solidFill>
                  <a:srgbClr val="A2C1F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43" name="Line 83">
                <a:extLst>
                  <a:ext uri="{FF2B5EF4-FFF2-40B4-BE49-F238E27FC236}">
                    <a16:creationId xmlns:a16="http://schemas.microsoft.com/office/drawing/2014/main" id="{D6BFCADC-3A92-4C7B-B452-600C5ACB36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" y="1335"/>
                <a:ext cx="404" cy="1"/>
              </a:xfrm>
              <a:prstGeom prst="line">
                <a:avLst/>
              </a:prstGeom>
              <a:noFill/>
              <a:ln w="12700">
                <a:solidFill>
                  <a:srgbClr val="A2C1F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44" name="Line 84">
                <a:extLst>
                  <a:ext uri="{FF2B5EF4-FFF2-40B4-BE49-F238E27FC236}">
                    <a16:creationId xmlns:a16="http://schemas.microsoft.com/office/drawing/2014/main" id="{33EFDB44-9938-4108-A5F5-F34B77F998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19" y="1335"/>
                <a:ext cx="1" cy="399"/>
              </a:xfrm>
              <a:prstGeom prst="line">
                <a:avLst/>
              </a:prstGeom>
              <a:noFill/>
              <a:ln w="12700">
                <a:solidFill>
                  <a:srgbClr val="A2C1F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45" name="Line 85">
                <a:extLst>
                  <a:ext uri="{FF2B5EF4-FFF2-40B4-BE49-F238E27FC236}">
                    <a16:creationId xmlns:a16="http://schemas.microsoft.com/office/drawing/2014/main" id="{709AB202-AA88-403A-B632-CADE6F482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6" y="1335"/>
                <a:ext cx="405" cy="1"/>
              </a:xfrm>
              <a:prstGeom prst="line">
                <a:avLst/>
              </a:prstGeom>
              <a:noFill/>
              <a:ln w="12700">
                <a:solidFill>
                  <a:srgbClr val="A2C1F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78646" name="Group 86">
              <a:extLst>
                <a:ext uri="{FF2B5EF4-FFF2-40B4-BE49-F238E27FC236}">
                  <a16:creationId xmlns:a16="http://schemas.microsoft.com/office/drawing/2014/main" id="{E0840378-8E3B-4FFF-9126-F07C9CFED0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66" y="1423"/>
              <a:ext cx="623" cy="536"/>
              <a:chOff x="1266" y="1331"/>
              <a:chExt cx="623" cy="536"/>
            </a:xfrm>
          </p:grpSpPr>
          <p:grpSp>
            <p:nvGrpSpPr>
              <p:cNvPr id="578647" name="Group 87">
                <a:extLst>
                  <a:ext uri="{FF2B5EF4-FFF2-40B4-BE49-F238E27FC236}">
                    <a16:creationId xmlns:a16="http://schemas.microsoft.com/office/drawing/2014/main" id="{3488AECD-684F-4A41-916D-1BAF04F1D5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30" y="1765"/>
                <a:ext cx="503" cy="102"/>
                <a:chOff x="1330" y="1765"/>
                <a:chExt cx="503" cy="102"/>
              </a:xfrm>
            </p:grpSpPr>
            <p:grpSp>
              <p:nvGrpSpPr>
                <p:cNvPr id="578648" name="Group 88">
                  <a:extLst>
                    <a:ext uri="{FF2B5EF4-FFF2-40B4-BE49-F238E27FC236}">
                      <a16:creationId xmlns:a16="http://schemas.microsoft.com/office/drawing/2014/main" id="{B50C18F6-BD4E-4A78-BA53-95E4329555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30" y="1796"/>
                  <a:ext cx="503" cy="71"/>
                  <a:chOff x="1330" y="1796"/>
                  <a:chExt cx="503" cy="71"/>
                </a:xfrm>
              </p:grpSpPr>
              <p:sp>
                <p:nvSpPr>
                  <p:cNvPr id="578649" name="Freeform 89">
                    <a:extLst>
                      <a:ext uri="{FF2B5EF4-FFF2-40B4-BE49-F238E27FC236}">
                        <a16:creationId xmlns:a16="http://schemas.microsoft.com/office/drawing/2014/main" id="{07F2BCC4-51CE-440A-9F1D-2417D2249A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0" y="1796"/>
                    <a:ext cx="502" cy="36"/>
                  </a:xfrm>
                  <a:custGeom>
                    <a:avLst/>
                    <a:gdLst>
                      <a:gd name="T0" fmla="*/ 0 w 502"/>
                      <a:gd name="T1" fmla="*/ 36 h 36"/>
                      <a:gd name="T2" fmla="*/ 502 w 502"/>
                      <a:gd name="T3" fmla="*/ 36 h 36"/>
                      <a:gd name="T4" fmla="*/ 472 w 502"/>
                      <a:gd name="T5" fmla="*/ 0 h 36"/>
                      <a:gd name="T6" fmla="*/ 31 w 502"/>
                      <a:gd name="T7" fmla="*/ 0 h 36"/>
                      <a:gd name="T8" fmla="*/ 0 w 502"/>
                      <a:gd name="T9" fmla="*/ 36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02" h="36">
                        <a:moveTo>
                          <a:pt x="0" y="36"/>
                        </a:moveTo>
                        <a:lnTo>
                          <a:pt x="502" y="36"/>
                        </a:lnTo>
                        <a:lnTo>
                          <a:pt x="472" y="0"/>
                        </a:lnTo>
                        <a:lnTo>
                          <a:pt x="31" y="0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1270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8650" name="Rectangle 90">
                    <a:extLst>
                      <a:ext uri="{FF2B5EF4-FFF2-40B4-BE49-F238E27FC236}">
                        <a16:creationId xmlns:a16="http://schemas.microsoft.com/office/drawing/2014/main" id="{B25E4032-BF8F-4327-86A6-60CC2DD30F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32" y="1833"/>
                    <a:ext cx="501" cy="34"/>
                  </a:xfrm>
                  <a:prstGeom prst="rect">
                    <a:avLst/>
                  </a:prstGeom>
                  <a:solidFill>
                    <a:srgbClr val="C0C0C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78651" name="Freeform 91">
                  <a:extLst>
                    <a:ext uri="{FF2B5EF4-FFF2-40B4-BE49-F238E27FC236}">
                      <a16:creationId xmlns:a16="http://schemas.microsoft.com/office/drawing/2014/main" id="{E081C2D2-FD69-40DD-94C3-1767EC32C1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7" y="1765"/>
                  <a:ext cx="266" cy="66"/>
                </a:xfrm>
                <a:custGeom>
                  <a:avLst/>
                  <a:gdLst>
                    <a:gd name="T0" fmla="*/ 0 w 266"/>
                    <a:gd name="T1" fmla="*/ 36 h 66"/>
                    <a:gd name="T2" fmla="*/ 0 w 266"/>
                    <a:gd name="T3" fmla="*/ 0 h 66"/>
                    <a:gd name="T4" fmla="*/ 266 w 266"/>
                    <a:gd name="T5" fmla="*/ 0 h 66"/>
                    <a:gd name="T6" fmla="*/ 266 w 266"/>
                    <a:gd name="T7" fmla="*/ 38 h 66"/>
                    <a:gd name="T8" fmla="*/ 265 w 266"/>
                    <a:gd name="T9" fmla="*/ 41 h 66"/>
                    <a:gd name="T10" fmla="*/ 261 w 266"/>
                    <a:gd name="T11" fmla="*/ 44 h 66"/>
                    <a:gd name="T12" fmla="*/ 256 w 266"/>
                    <a:gd name="T13" fmla="*/ 48 h 66"/>
                    <a:gd name="T14" fmla="*/ 251 w 266"/>
                    <a:gd name="T15" fmla="*/ 49 h 66"/>
                    <a:gd name="T16" fmla="*/ 243 w 266"/>
                    <a:gd name="T17" fmla="*/ 52 h 66"/>
                    <a:gd name="T18" fmla="*/ 236 w 266"/>
                    <a:gd name="T19" fmla="*/ 54 h 66"/>
                    <a:gd name="T20" fmla="*/ 228 w 266"/>
                    <a:gd name="T21" fmla="*/ 57 h 66"/>
                    <a:gd name="T22" fmla="*/ 218 w 266"/>
                    <a:gd name="T23" fmla="*/ 59 h 66"/>
                    <a:gd name="T24" fmla="*/ 208 w 266"/>
                    <a:gd name="T25" fmla="*/ 59 h 66"/>
                    <a:gd name="T26" fmla="*/ 195 w 266"/>
                    <a:gd name="T27" fmla="*/ 62 h 66"/>
                    <a:gd name="T28" fmla="*/ 184 w 266"/>
                    <a:gd name="T29" fmla="*/ 64 h 66"/>
                    <a:gd name="T30" fmla="*/ 172 w 266"/>
                    <a:gd name="T31" fmla="*/ 64 h 66"/>
                    <a:gd name="T32" fmla="*/ 160 w 266"/>
                    <a:gd name="T33" fmla="*/ 66 h 66"/>
                    <a:gd name="T34" fmla="*/ 144 w 266"/>
                    <a:gd name="T35" fmla="*/ 66 h 66"/>
                    <a:gd name="T36" fmla="*/ 126 w 266"/>
                    <a:gd name="T37" fmla="*/ 66 h 66"/>
                    <a:gd name="T38" fmla="*/ 109 w 266"/>
                    <a:gd name="T39" fmla="*/ 66 h 66"/>
                    <a:gd name="T40" fmla="*/ 93 w 266"/>
                    <a:gd name="T41" fmla="*/ 64 h 66"/>
                    <a:gd name="T42" fmla="*/ 78 w 266"/>
                    <a:gd name="T43" fmla="*/ 64 h 66"/>
                    <a:gd name="T44" fmla="*/ 66 w 266"/>
                    <a:gd name="T45" fmla="*/ 62 h 66"/>
                    <a:gd name="T46" fmla="*/ 56 w 266"/>
                    <a:gd name="T47" fmla="*/ 59 h 66"/>
                    <a:gd name="T48" fmla="*/ 43 w 266"/>
                    <a:gd name="T49" fmla="*/ 59 h 66"/>
                    <a:gd name="T50" fmla="*/ 33 w 266"/>
                    <a:gd name="T51" fmla="*/ 56 h 66"/>
                    <a:gd name="T52" fmla="*/ 25 w 266"/>
                    <a:gd name="T53" fmla="*/ 54 h 66"/>
                    <a:gd name="T54" fmla="*/ 17 w 266"/>
                    <a:gd name="T55" fmla="*/ 51 h 66"/>
                    <a:gd name="T56" fmla="*/ 10 w 266"/>
                    <a:gd name="T57" fmla="*/ 48 h 66"/>
                    <a:gd name="T58" fmla="*/ 7 w 266"/>
                    <a:gd name="T59" fmla="*/ 46 h 66"/>
                    <a:gd name="T60" fmla="*/ 3 w 266"/>
                    <a:gd name="T61" fmla="*/ 43 h 66"/>
                    <a:gd name="T62" fmla="*/ 0 w 266"/>
                    <a:gd name="T63" fmla="*/ 41 h 66"/>
                    <a:gd name="T64" fmla="*/ 0 w 266"/>
                    <a:gd name="T65" fmla="*/ 3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66" h="6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266" y="0"/>
                      </a:lnTo>
                      <a:lnTo>
                        <a:pt x="266" y="38"/>
                      </a:lnTo>
                      <a:lnTo>
                        <a:pt x="265" y="41"/>
                      </a:lnTo>
                      <a:lnTo>
                        <a:pt x="261" y="44"/>
                      </a:lnTo>
                      <a:lnTo>
                        <a:pt x="256" y="48"/>
                      </a:lnTo>
                      <a:lnTo>
                        <a:pt x="251" y="49"/>
                      </a:lnTo>
                      <a:lnTo>
                        <a:pt x="243" y="52"/>
                      </a:lnTo>
                      <a:lnTo>
                        <a:pt x="236" y="54"/>
                      </a:lnTo>
                      <a:lnTo>
                        <a:pt x="228" y="57"/>
                      </a:lnTo>
                      <a:lnTo>
                        <a:pt x="218" y="59"/>
                      </a:lnTo>
                      <a:lnTo>
                        <a:pt x="208" y="59"/>
                      </a:lnTo>
                      <a:lnTo>
                        <a:pt x="195" y="62"/>
                      </a:lnTo>
                      <a:lnTo>
                        <a:pt x="184" y="64"/>
                      </a:lnTo>
                      <a:lnTo>
                        <a:pt x="172" y="64"/>
                      </a:lnTo>
                      <a:lnTo>
                        <a:pt x="160" y="66"/>
                      </a:lnTo>
                      <a:lnTo>
                        <a:pt x="144" y="66"/>
                      </a:lnTo>
                      <a:lnTo>
                        <a:pt x="126" y="66"/>
                      </a:lnTo>
                      <a:lnTo>
                        <a:pt x="109" y="66"/>
                      </a:lnTo>
                      <a:lnTo>
                        <a:pt x="93" y="64"/>
                      </a:lnTo>
                      <a:lnTo>
                        <a:pt x="78" y="64"/>
                      </a:lnTo>
                      <a:lnTo>
                        <a:pt x="66" y="62"/>
                      </a:lnTo>
                      <a:lnTo>
                        <a:pt x="56" y="59"/>
                      </a:lnTo>
                      <a:lnTo>
                        <a:pt x="43" y="59"/>
                      </a:lnTo>
                      <a:lnTo>
                        <a:pt x="33" y="56"/>
                      </a:lnTo>
                      <a:lnTo>
                        <a:pt x="25" y="54"/>
                      </a:lnTo>
                      <a:lnTo>
                        <a:pt x="17" y="51"/>
                      </a:lnTo>
                      <a:lnTo>
                        <a:pt x="10" y="48"/>
                      </a:lnTo>
                      <a:lnTo>
                        <a:pt x="7" y="46"/>
                      </a:lnTo>
                      <a:lnTo>
                        <a:pt x="3" y="43"/>
                      </a:lnTo>
                      <a:lnTo>
                        <a:pt x="0" y="41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78652" name="Group 92">
                <a:extLst>
                  <a:ext uri="{FF2B5EF4-FFF2-40B4-BE49-F238E27FC236}">
                    <a16:creationId xmlns:a16="http://schemas.microsoft.com/office/drawing/2014/main" id="{8996131D-B987-4A8E-B82A-F0F6ED42A4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66" y="1331"/>
                <a:ext cx="623" cy="445"/>
                <a:chOff x="1266" y="1331"/>
                <a:chExt cx="623" cy="445"/>
              </a:xfrm>
            </p:grpSpPr>
            <p:grpSp>
              <p:nvGrpSpPr>
                <p:cNvPr id="578653" name="Group 93">
                  <a:extLst>
                    <a:ext uri="{FF2B5EF4-FFF2-40B4-BE49-F238E27FC236}">
                      <a16:creationId xmlns:a16="http://schemas.microsoft.com/office/drawing/2014/main" id="{44160E24-8596-4CA6-9EE9-7A23F105F70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66" y="1331"/>
                  <a:ext cx="623" cy="445"/>
                  <a:chOff x="1266" y="1331"/>
                  <a:chExt cx="623" cy="445"/>
                </a:xfrm>
              </p:grpSpPr>
              <p:sp>
                <p:nvSpPr>
                  <p:cNvPr id="578654" name="AutoShape 94">
                    <a:extLst>
                      <a:ext uri="{FF2B5EF4-FFF2-40B4-BE49-F238E27FC236}">
                        <a16:creationId xmlns:a16="http://schemas.microsoft.com/office/drawing/2014/main" id="{CAEA9108-D90B-41BC-BF0A-A09790D23D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66" y="1331"/>
                    <a:ext cx="623" cy="445"/>
                  </a:xfrm>
                  <a:prstGeom prst="roundRect">
                    <a:avLst>
                      <a:gd name="adj" fmla="val 12051"/>
                    </a:avLst>
                  </a:prstGeom>
                  <a:solidFill>
                    <a:srgbClr val="C0C0C0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8655" name="AutoShape 95">
                    <a:extLst>
                      <a:ext uri="{FF2B5EF4-FFF2-40B4-BE49-F238E27FC236}">
                        <a16:creationId xmlns:a16="http://schemas.microsoft.com/office/drawing/2014/main" id="{8FF5A6B6-97E7-4EF3-8072-88AB804A1A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36" y="1380"/>
                    <a:ext cx="482" cy="347"/>
                  </a:xfrm>
                  <a:prstGeom prst="roundRect">
                    <a:avLst>
                      <a:gd name="adj" fmla="val 11699"/>
                    </a:avLst>
                  </a:prstGeom>
                  <a:solidFill>
                    <a:srgbClr val="808080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8656" name="AutoShape 96">
                    <a:extLst>
                      <a:ext uri="{FF2B5EF4-FFF2-40B4-BE49-F238E27FC236}">
                        <a16:creationId xmlns:a16="http://schemas.microsoft.com/office/drawing/2014/main" id="{2C80B483-75ED-4FAB-9D43-ED7138FB0F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2" y="1400"/>
                    <a:ext cx="430" cy="308"/>
                  </a:xfrm>
                  <a:prstGeom prst="roundRect">
                    <a:avLst>
                      <a:gd name="adj" fmla="val 11597"/>
                    </a:avLst>
                  </a:prstGeom>
                  <a:solidFill>
                    <a:srgbClr val="008000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78657" name="Rectangle 97">
                  <a:extLst>
                    <a:ext uri="{FF2B5EF4-FFF2-40B4-BE49-F238E27FC236}">
                      <a16:creationId xmlns:a16="http://schemas.microsoft.com/office/drawing/2014/main" id="{F61CA677-41E2-4D7F-BFB8-68D1DA4783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5" y="1750"/>
                  <a:ext cx="18" cy="5"/>
                </a:xfrm>
                <a:prstGeom prst="rect">
                  <a:avLst/>
                </a:prstGeom>
                <a:solidFill>
                  <a:srgbClr val="008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578658" name="Group 98">
              <a:extLst>
                <a:ext uri="{FF2B5EF4-FFF2-40B4-BE49-F238E27FC236}">
                  <a16:creationId xmlns:a16="http://schemas.microsoft.com/office/drawing/2014/main" id="{59F74D81-EEAD-47CB-B98A-DAA1253DCE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41" y="2408"/>
              <a:ext cx="529" cy="570"/>
              <a:chOff x="1341" y="2316"/>
              <a:chExt cx="529" cy="570"/>
            </a:xfrm>
          </p:grpSpPr>
          <p:sp>
            <p:nvSpPr>
              <p:cNvPr id="578659" name="Freeform 99">
                <a:extLst>
                  <a:ext uri="{FF2B5EF4-FFF2-40B4-BE49-F238E27FC236}">
                    <a16:creationId xmlns:a16="http://schemas.microsoft.com/office/drawing/2014/main" id="{3F529B99-00C4-4C32-AF6A-52A99B49E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2316"/>
                <a:ext cx="529" cy="570"/>
              </a:xfrm>
              <a:custGeom>
                <a:avLst/>
                <a:gdLst>
                  <a:gd name="T0" fmla="*/ 347 w 529"/>
                  <a:gd name="T1" fmla="*/ 518 h 570"/>
                  <a:gd name="T2" fmla="*/ 354 w 529"/>
                  <a:gd name="T3" fmla="*/ 493 h 570"/>
                  <a:gd name="T4" fmla="*/ 372 w 529"/>
                  <a:gd name="T5" fmla="*/ 479 h 570"/>
                  <a:gd name="T6" fmla="*/ 435 w 529"/>
                  <a:gd name="T7" fmla="*/ 467 h 570"/>
                  <a:gd name="T8" fmla="*/ 466 w 529"/>
                  <a:gd name="T9" fmla="*/ 453 h 570"/>
                  <a:gd name="T10" fmla="*/ 478 w 529"/>
                  <a:gd name="T11" fmla="*/ 440 h 570"/>
                  <a:gd name="T12" fmla="*/ 476 w 529"/>
                  <a:gd name="T13" fmla="*/ 407 h 570"/>
                  <a:gd name="T14" fmla="*/ 475 w 529"/>
                  <a:gd name="T15" fmla="*/ 361 h 570"/>
                  <a:gd name="T16" fmla="*/ 483 w 529"/>
                  <a:gd name="T17" fmla="*/ 330 h 570"/>
                  <a:gd name="T18" fmla="*/ 504 w 529"/>
                  <a:gd name="T19" fmla="*/ 316 h 570"/>
                  <a:gd name="T20" fmla="*/ 527 w 529"/>
                  <a:gd name="T21" fmla="*/ 306 h 570"/>
                  <a:gd name="T22" fmla="*/ 529 w 529"/>
                  <a:gd name="T23" fmla="*/ 291 h 570"/>
                  <a:gd name="T24" fmla="*/ 518 w 529"/>
                  <a:gd name="T25" fmla="*/ 277 h 570"/>
                  <a:gd name="T26" fmla="*/ 471 w 529"/>
                  <a:gd name="T27" fmla="*/ 220 h 570"/>
                  <a:gd name="T28" fmla="*/ 480 w 529"/>
                  <a:gd name="T29" fmla="*/ 203 h 570"/>
                  <a:gd name="T30" fmla="*/ 491 w 529"/>
                  <a:gd name="T31" fmla="*/ 168 h 570"/>
                  <a:gd name="T32" fmla="*/ 481 w 529"/>
                  <a:gd name="T33" fmla="*/ 114 h 570"/>
                  <a:gd name="T34" fmla="*/ 453 w 529"/>
                  <a:gd name="T35" fmla="*/ 60 h 570"/>
                  <a:gd name="T36" fmla="*/ 420 w 529"/>
                  <a:gd name="T37" fmla="*/ 26 h 570"/>
                  <a:gd name="T38" fmla="*/ 359 w 529"/>
                  <a:gd name="T39" fmla="*/ 5 h 570"/>
                  <a:gd name="T40" fmla="*/ 288 w 529"/>
                  <a:gd name="T41" fmla="*/ 0 h 570"/>
                  <a:gd name="T42" fmla="*/ 223 w 529"/>
                  <a:gd name="T43" fmla="*/ 6 h 570"/>
                  <a:gd name="T44" fmla="*/ 164 w 529"/>
                  <a:gd name="T45" fmla="*/ 23 h 570"/>
                  <a:gd name="T46" fmla="*/ 96 w 529"/>
                  <a:gd name="T47" fmla="*/ 65 h 570"/>
                  <a:gd name="T48" fmla="*/ 63 w 529"/>
                  <a:gd name="T49" fmla="*/ 94 h 570"/>
                  <a:gd name="T50" fmla="*/ 29 w 529"/>
                  <a:gd name="T51" fmla="*/ 138 h 570"/>
                  <a:gd name="T52" fmla="*/ 4 w 529"/>
                  <a:gd name="T53" fmla="*/ 195 h 570"/>
                  <a:gd name="T54" fmla="*/ 2 w 529"/>
                  <a:gd name="T55" fmla="*/ 247 h 570"/>
                  <a:gd name="T56" fmla="*/ 17 w 529"/>
                  <a:gd name="T57" fmla="*/ 295 h 570"/>
                  <a:gd name="T58" fmla="*/ 86 w 529"/>
                  <a:gd name="T59" fmla="*/ 396 h 570"/>
                  <a:gd name="T60" fmla="*/ 108 w 529"/>
                  <a:gd name="T61" fmla="*/ 441 h 570"/>
                  <a:gd name="T62" fmla="*/ 113 w 529"/>
                  <a:gd name="T63" fmla="*/ 472 h 570"/>
                  <a:gd name="T64" fmla="*/ 114 w 529"/>
                  <a:gd name="T65" fmla="*/ 511 h 570"/>
                  <a:gd name="T66" fmla="*/ 347 w 529"/>
                  <a:gd name="T67" fmla="*/ 57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29" h="570">
                    <a:moveTo>
                      <a:pt x="347" y="570"/>
                    </a:moveTo>
                    <a:lnTo>
                      <a:pt x="347" y="518"/>
                    </a:lnTo>
                    <a:lnTo>
                      <a:pt x="349" y="506"/>
                    </a:lnTo>
                    <a:lnTo>
                      <a:pt x="354" y="493"/>
                    </a:lnTo>
                    <a:lnTo>
                      <a:pt x="361" y="484"/>
                    </a:lnTo>
                    <a:lnTo>
                      <a:pt x="372" y="479"/>
                    </a:lnTo>
                    <a:lnTo>
                      <a:pt x="412" y="472"/>
                    </a:lnTo>
                    <a:lnTo>
                      <a:pt x="435" y="467"/>
                    </a:lnTo>
                    <a:lnTo>
                      <a:pt x="453" y="459"/>
                    </a:lnTo>
                    <a:lnTo>
                      <a:pt x="466" y="453"/>
                    </a:lnTo>
                    <a:lnTo>
                      <a:pt x="473" y="448"/>
                    </a:lnTo>
                    <a:lnTo>
                      <a:pt x="478" y="440"/>
                    </a:lnTo>
                    <a:lnTo>
                      <a:pt x="478" y="425"/>
                    </a:lnTo>
                    <a:lnTo>
                      <a:pt x="476" y="407"/>
                    </a:lnTo>
                    <a:lnTo>
                      <a:pt x="475" y="381"/>
                    </a:lnTo>
                    <a:lnTo>
                      <a:pt x="475" y="361"/>
                    </a:lnTo>
                    <a:lnTo>
                      <a:pt x="478" y="342"/>
                    </a:lnTo>
                    <a:lnTo>
                      <a:pt x="483" y="330"/>
                    </a:lnTo>
                    <a:lnTo>
                      <a:pt x="491" y="321"/>
                    </a:lnTo>
                    <a:lnTo>
                      <a:pt x="504" y="316"/>
                    </a:lnTo>
                    <a:lnTo>
                      <a:pt x="521" y="309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29" y="291"/>
                    </a:lnTo>
                    <a:lnTo>
                      <a:pt x="524" y="283"/>
                    </a:lnTo>
                    <a:lnTo>
                      <a:pt x="518" y="277"/>
                    </a:lnTo>
                    <a:lnTo>
                      <a:pt x="476" y="223"/>
                    </a:lnTo>
                    <a:lnTo>
                      <a:pt x="471" y="220"/>
                    </a:lnTo>
                    <a:lnTo>
                      <a:pt x="473" y="212"/>
                    </a:lnTo>
                    <a:lnTo>
                      <a:pt x="480" y="203"/>
                    </a:lnTo>
                    <a:lnTo>
                      <a:pt x="488" y="181"/>
                    </a:lnTo>
                    <a:lnTo>
                      <a:pt x="491" y="168"/>
                    </a:lnTo>
                    <a:lnTo>
                      <a:pt x="491" y="145"/>
                    </a:lnTo>
                    <a:lnTo>
                      <a:pt x="481" y="114"/>
                    </a:lnTo>
                    <a:lnTo>
                      <a:pt x="470" y="89"/>
                    </a:lnTo>
                    <a:lnTo>
                      <a:pt x="453" y="60"/>
                    </a:lnTo>
                    <a:lnTo>
                      <a:pt x="438" y="42"/>
                    </a:lnTo>
                    <a:lnTo>
                      <a:pt x="420" y="26"/>
                    </a:lnTo>
                    <a:lnTo>
                      <a:pt x="395" y="15"/>
                    </a:lnTo>
                    <a:lnTo>
                      <a:pt x="359" y="5"/>
                    </a:lnTo>
                    <a:lnTo>
                      <a:pt x="324" y="1"/>
                    </a:lnTo>
                    <a:lnTo>
                      <a:pt x="288" y="0"/>
                    </a:lnTo>
                    <a:lnTo>
                      <a:pt x="253" y="1"/>
                    </a:lnTo>
                    <a:lnTo>
                      <a:pt x="223" y="6"/>
                    </a:lnTo>
                    <a:lnTo>
                      <a:pt x="197" y="11"/>
                    </a:lnTo>
                    <a:lnTo>
                      <a:pt x="164" y="23"/>
                    </a:lnTo>
                    <a:lnTo>
                      <a:pt x="134" y="39"/>
                    </a:lnTo>
                    <a:lnTo>
                      <a:pt x="96" y="65"/>
                    </a:lnTo>
                    <a:lnTo>
                      <a:pt x="78" y="78"/>
                    </a:lnTo>
                    <a:lnTo>
                      <a:pt x="63" y="94"/>
                    </a:lnTo>
                    <a:lnTo>
                      <a:pt x="45" y="114"/>
                    </a:lnTo>
                    <a:lnTo>
                      <a:pt x="29" y="138"/>
                    </a:lnTo>
                    <a:lnTo>
                      <a:pt x="12" y="169"/>
                    </a:lnTo>
                    <a:lnTo>
                      <a:pt x="4" y="195"/>
                    </a:lnTo>
                    <a:lnTo>
                      <a:pt x="0" y="225"/>
                    </a:lnTo>
                    <a:lnTo>
                      <a:pt x="2" y="247"/>
                    </a:lnTo>
                    <a:lnTo>
                      <a:pt x="7" y="270"/>
                    </a:lnTo>
                    <a:lnTo>
                      <a:pt x="17" y="295"/>
                    </a:lnTo>
                    <a:lnTo>
                      <a:pt x="47" y="340"/>
                    </a:lnTo>
                    <a:lnTo>
                      <a:pt x="86" y="396"/>
                    </a:lnTo>
                    <a:lnTo>
                      <a:pt x="101" y="425"/>
                    </a:lnTo>
                    <a:lnTo>
                      <a:pt x="108" y="441"/>
                    </a:lnTo>
                    <a:lnTo>
                      <a:pt x="111" y="456"/>
                    </a:lnTo>
                    <a:lnTo>
                      <a:pt x="113" y="472"/>
                    </a:lnTo>
                    <a:lnTo>
                      <a:pt x="113" y="485"/>
                    </a:lnTo>
                    <a:lnTo>
                      <a:pt x="114" y="511"/>
                    </a:lnTo>
                    <a:lnTo>
                      <a:pt x="111" y="570"/>
                    </a:lnTo>
                    <a:lnTo>
                      <a:pt x="347" y="570"/>
                    </a:lnTo>
                    <a:close/>
                  </a:path>
                </a:pathLst>
              </a:custGeom>
              <a:solidFill>
                <a:srgbClr val="FF8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78660" name="Group 100">
                <a:extLst>
                  <a:ext uri="{FF2B5EF4-FFF2-40B4-BE49-F238E27FC236}">
                    <a16:creationId xmlns:a16="http://schemas.microsoft.com/office/drawing/2014/main" id="{6F9AACDE-FE72-4783-A15D-609D5ACC39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14" y="2379"/>
                <a:ext cx="326" cy="222"/>
                <a:chOff x="1414" y="2379"/>
                <a:chExt cx="326" cy="222"/>
              </a:xfrm>
            </p:grpSpPr>
            <p:grpSp>
              <p:nvGrpSpPr>
                <p:cNvPr id="578661" name="Group 101">
                  <a:extLst>
                    <a:ext uri="{FF2B5EF4-FFF2-40B4-BE49-F238E27FC236}">
                      <a16:creationId xmlns:a16="http://schemas.microsoft.com/office/drawing/2014/main" id="{07B5F36B-4F73-4326-A6D5-B5EAE090671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69" y="2379"/>
                  <a:ext cx="171" cy="168"/>
                  <a:chOff x="1569" y="2379"/>
                  <a:chExt cx="171" cy="168"/>
                </a:xfrm>
              </p:grpSpPr>
              <p:sp>
                <p:nvSpPr>
                  <p:cNvPr id="578662" name="Freeform 102">
                    <a:extLst>
                      <a:ext uri="{FF2B5EF4-FFF2-40B4-BE49-F238E27FC236}">
                        <a16:creationId xmlns:a16="http://schemas.microsoft.com/office/drawing/2014/main" id="{0C2F5739-6AEB-422A-83A5-46F020F448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9" y="2379"/>
                    <a:ext cx="171" cy="168"/>
                  </a:xfrm>
                  <a:custGeom>
                    <a:avLst/>
                    <a:gdLst>
                      <a:gd name="T0" fmla="*/ 83 w 171"/>
                      <a:gd name="T1" fmla="*/ 0 h 168"/>
                      <a:gd name="T2" fmla="*/ 93 w 171"/>
                      <a:gd name="T3" fmla="*/ 0 h 168"/>
                      <a:gd name="T4" fmla="*/ 103 w 171"/>
                      <a:gd name="T5" fmla="*/ 2 h 168"/>
                      <a:gd name="T6" fmla="*/ 111 w 171"/>
                      <a:gd name="T7" fmla="*/ 4 h 168"/>
                      <a:gd name="T8" fmla="*/ 111 w 171"/>
                      <a:gd name="T9" fmla="*/ 17 h 168"/>
                      <a:gd name="T10" fmla="*/ 119 w 171"/>
                      <a:gd name="T11" fmla="*/ 22 h 168"/>
                      <a:gd name="T12" fmla="*/ 129 w 171"/>
                      <a:gd name="T13" fmla="*/ 26 h 168"/>
                      <a:gd name="T14" fmla="*/ 136 w 171"/>
                      <a:gd name="T15" fmla="*/ 33 h 168"/>
                      <a:gd name="T16" fmla="*/ 151 w 171"/>
                      <a:gd name="T17" fmla="*/ 30 h 168"/>
                      <a:gd name="T18" fmla="*/ 156 w 171"/>
                      <a:gd name="T19" fmla="*/ 35 h 168"/>
                      <a:gd name="T20" fmla="*/ 159 w 171"/>
                      <a:gd name="T21" fmla="*/ 41 h 168"/>
                      <a:gd name="T22" fmla="*/ 164 w 171"/>
                      <a:gd name="T23" fmla="*/ 49 h 168"/>
                      <a:gd name="T24" fmla="*/ 154 w 171"/>
                      <a:gd name="T25" fmla="*/ 61 h 168"/>
                      <a:gd name="T26" fmla="*/ 159 w 171"/>
                      <a:gd name="T27" fmla="*/ 72 h 168"/>
                      <a:gd name="T28" fmla="*/ 159 w 171"/>
                      <a:gd name="T29" fmla="*/ 80 h 168"/>
                      <a:gd name="T30" fmla="*/ 159 w 171"/>
                      <a:gd name="T31" fmla="*/ 92 h 168"/>
                      <a:gd name="T32" fmla="*/ 171 w 171"/>
                      <a:gd name="T33" fmla="*/ 96 h 168"/>
                      <a:gd name="T34" fmla="*/ 169 w 171"/>
                      <a:gd name="T35" fmla="*/ 106 h 168"/>
                      <a:gd name="T36" fmla="*/ 167 w 171"/>
                      <a:gd name="T37" fmla="*/ 114 h 168"/>
                      <a:gd name="T38" fmla="*/ 162 w 171"/>
                      <a:gd name="T39" fmla="*/ 124 h 168"/>
                      <a:gd name="T40" fmla="*/ 149 w 171"/>
                      <a:gd name="T41" fmla="*/ 123 h 168"/>
                      <a:gd name="T42" fmla="*/ 144 w 171"/>
                      <a:gd name="T43" fmla="*/ 131 h 168"/>
                      <a:gd name="T44" fmla="*/ 136 w 171"/>
                      <a:gd name="T45" fmla="*/ 139 h 168"/>
                      <a:gd name="T46" fmla="*/ 126 w 171"/>
                      <a:gd name="T47" fmla="*/ 145 h 168"/>
                      <a:gd name="T48" fmla="*/ 129 w 171"/>
                      <a:gd name="T49" fmla="*/ 158 h 168"/>
                      <a:gd name="T50" fmla="*/ 121 w 171"/>
                      <a:gd name="T51" fmla="*/ 163 h 168"/>
                      <a:gd name="T52" fmla="*/ 111 w 171"/>
                      <a:gd name="T53" fmla="*/ 166 h 168"/>
                      <a:gd name="T54" fmla="*/ 101 w 171"/>
                      <a:gd name="T55" fmla="*/ 168 h 168"/>
                      <a:gd name="T56" fmla="*/ 93 w 171"/>
                      <a:gd name="T57" fmla="*/ 157 h 168"/>
                      <a:gd name="T58" fmla="*/ 81 w 171"/>
                      <a:gd name="T59" fmla="*/ 158 h 168"/>
                      <a:gd name="T60" fmla="*/ 71 w 171"/>
                      <a:gd name="T61" fmla="*/ 157 h 168"/>
                      <a:gd name="T62" fmla="*/ 60 w 171"/>
                      <a:gd name="T63" fmla="*/ 153 h 168"/>
                      <a:gd name="T64" fmla="*/ 50 w 171"/>
                      <a:gd name="T65" fmla="*/ 162 h 168"/>
                      <a:gd name="T66" fmla="*/ 42 w 171"/>
                      <a:gd name="T67" fmla="*/ 158 h 168"/>
                      <a:gd name="T68" fmla="*/ 35 w 171"/>
                      <a:gd name="T69" fmla="*/ 153 h 168"/>
                      <a:gd name="T70" fmla="*/ 29 w 171"/>
                      <a:gd name="T71" fmla="*/ 149 h 168"/>
                      <a:gd name="T72" fmla="*/ 33 w 171"/>
                      <a:gd name="T73" fmla="*/ 136 h 168"/>
                      <a:gd name="T74" fmla="*/ 27 w 171"/>
                      <a:gd name="T75" fmla="*/ 127 h 168"/>
                      <a:gd name="T76" fmla="*/ 20 w 171"/>
                      <a:gd name="T77" fmla="*/ 118 h 168"/>
                      <a:gd name="T78" fmla="*/ 17 w 171"/>
                      <a:gd name="T79" fmla="*/ 106 h 168"/>
                      <a:gd name="T80" fmla="*/ 2 w 171"/>
                      <a:gd name="T81" fmla="*/ 106 h 168"/>
                      <a:gd name="T82" fmla="*/ 0 w 171"/>
                      <a:gd name="T83" fmla="*/ 96 h 168"/>
                      <a:gd name="T84" fmla="*/ 0 w 171"/>
                      <a:gd name="T85" fmla="*/ 90 h 168"/>
                      <a:gd name="T86" fmla="*/ 0 w 171"/>
                      <a:gd name="T87" fmla="*/ 82 h 168"/>
                      <a:gd name="T88" fmla="*/ 14 w 171"/>
                      <a:gd name="T89" fmla="*/ 77 h 168"/>
                      <a:gd name="T90" fmla="*/ 17 w 171"/>
                      <a:gd name="T91" fmla="*/ 66 h 168"/>
                      <a:gd name="T92" fmla="*/ 20 w 171"/>
                      <a:gd name="T93" fmla="*/ 57 h 168"/>
                      <a:gd name="T94" fmla="*/ 25 w 171"/>
                      <a:gd name="T95" fmla="*/ 46 h 168"/>
                      <a:gd name="T96" fmla="*/ 17 w 171"/>
                      <a:gd name="T97" fmla="*/ 33 h 168"/>
                      <a:gd name="T98" fmla="*/ 22 w 171"/>
                      <a:gd name="T99" fmla="*/ 28 h 168"/>
                      <a:gd name="T100" fmla="*/ 27 w 171"/>
                      <a:gd name="T101" fmla="*/ 22 h 168"/>
                      <a:gd name="T102" fmla="*/ 35 w 171"/>
                      <a:gd name="T103" fmla="*/ 17 h 168"/>
                      <a:gd name="T104" fmla="*/ 50 w 171"/>
                      <a:gd name="T105" fmla="*/ 22 h 168"/>
                      <a:gd name="T106" fmla="*/ 58 w 171"/>
                      <a:gd name="T107" fmla="*/ 18 h 168"/>
                      <a:gd name="T108" fmla="*/ 67 w 171"/>
                      <a:gd name="T109" fmla="*/ 17 h 168"/>
                      <a:gd name="T110" fmla="*/ 78 w 171"/>
                      <a:gd name="T111" fmla="*/ 13 h 168"/>
                      <a:gd name="T112" fmla="*/ 83 w 171"/>
                      <a:gd name="T113" fmla="*/ 0 h 1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71" h="168">
                        <a:moveTo>
                          <a:pt x="83" y="0"/>
                        </a:moveTo>
                        <a:lnTo>
                          <a:pt x="93" y="0"/>
                        </a:lnTo>
                        <a:lnTo>
                          <a:pt x="103" y="2"/>
                        </a:lnTo>
                        <a:lnTo>
                          <a:pt x="111" y="4"/>
                        </a:lnTo>
                        <a:lnTo>
                          <a:pt x="111" y="17"/>
                        </a:lnTo>
                        <a:lnTo>
                          <a:pt x="119" y="22"/>
                        </a:lnTo>
                        <a:lnTo>
                          <a:pt x="129" y="26"/>
                        </a:lnTo>
                        <a:lnTo>
                          <a:pt x="136" y="33"/>
                        </a:lnTo>
                        <a:lnTo>
                          <a:pt x="151" y="30"/>
                        </a:lnTo>
                        <a:lnTo>
                          <a:pt x="156" y="35"/>
                        </a:lnTo>
                        <a:lnTo>
                          <a:pt x="159" y="41"/>
                        </a:lnTo>
                        <a:lnTo>
                          <a:pt x="164" y="49"/>
                        </a:lnTo>
                        <a:lnTo>
                          <a:pt x="154" y="61"/>
                        </a:lnTo>
                        <a:lnTo>
                          <a:pt x="159" y="72"/>
                        </a:lnTo>
                        <a:lnTo>
                          <a:pt x="159" y="80"/>
                        </a:lnTo>
                        <a:lnTo>
                          <a:pt x="159" y="92"/>
                        </a:lnTo>
                        <a:lnTo>
                          <a:pt x="171" y="96"/>
                        </a:lnTo>
                        <a:lnTo>
                          <a:pt x="169" y="106"/>
                        </a:lnTo>
                        <a:lnTo>
                          <a:pt x="167" y="114"/>
                        </a:lnTo>
                        <a:lnTo>
                          <a:pt x="162" y="124"/>
                        </a:lnTo>
                        <a:lnTo>
                          <a:pt x="149" y="123"/>
                        </a:lnTo>
                        <a:lnTo>
                          <a:pt x="144" y="131"/>
                        </a:lnTo>
                        <a:lnTo>
                          <a:pt x="136" y="139"/>
                        </a:lnTo>
                        <a:lnTo>
                          <a:pt x="126" y="145"/>
                        </a:lnTo>
                        <a:lnTo>
                          <a:pt x="129" y="158"/>
                        </a:lnTo>
                        <a:lnTo>
                          <a:pt x="121" y="163"/>
                        </a:lnTo>
                        <a:lnTo>
                          <a:pt x="111" y="166"/>
                        </a:lnTo>
                        <a:lnTo>
                          <a:pt x="101" y="168"/>
                        </a:lnTo>
                        <a:lnTo>
                          <a:pt x="93" y="157"/>
                        </a:lnTo>
                        <a:lnTo>
                          <a:pt x="81" y="158"/>
                        </a:lnTo>
                        <a:lnTo>
                          <a:pt x="71" y="157"/>
                        </a:lnTo>
                        <a:lnTo>
                          <a:pt x="60" y="153"/>
                        </a:lnTo>
                        <a:lnTo>
                          <a:pt x="50" y="162"/>
                        </a:lnTo>
                        <a:lnTo>
                          <a:pt x="42" y="158"/>
                        </a:lnTo>
                        <a:lnTo>
                          <a:pt x="35" y="153"/>
                        </a:lnTo>
                        <a:lnTo>
                          <a:pt x="29" y="149"/>
                        </a:lnTo>
                        <a:lnTo>
                          <a:pt x="33" y="136"/>
                        </a:lnTo>
                        <a:lnTo>
                          <a:pt x="27" y="127"/>
                        </a:lnTo>
                        <a:lnTo>
                          <a:pt x="20" y="118"/>
                        </a:lnTo>
                        <a:lnTo>
                          <a:pt x="17" y="106"/>
                        </a:lnTo>
                        <a:lnTo>
                          <a:pt x="2" y="106"/>
                        </a:lnTo>
                        <a:lnTo>
                          <a:pt x="0" y="96"/>
                        </a:lnTo>
                        <a:lnTo>
                          <a:pt x="0" y="90"/>
                        </a:lnTo>
                        <a:lnTo>
                          <a:pt x="0" y="82"/>
                        </a:lnTo>
                        <a:lnTo>
                          <a:pt x="14" y="77"/>
                        </a:lnTo>
                        <a:lnTo>
                          <a:pt x="17" y="66"/>
                        </a:lnTo>
                        <a:lnTo>
                          <a:pt x="20" y="57"/>
                        </a:lnTo>
                        <a:lnTo>
                          <a:pt x="25" y="46"/>
                        </a:lnTo>
                        <a:lnTo>
                          <a:pt x="17" y="33"/>
                        </a:lnTo>
                        <a:lnTo>
                          <a:pt x="22" y="28"/>
                        </a:lnTo>
                        <a:lnTo>
                          <a:pt x="27" y="22"/>
                        </a:lnTo>
                        <a:lnTo>
                          <a:pt x="35" y="17"/>
                        </a:lnTo>
                        <a:lnTo>
                          <a:pt x="50" y="22"/>
                        </a:lnTo>
                        <a:lnTo>
                          <a:pt x="58" y="18"/>
                        </a:lnTo>
                        <a:lnTo>
                          <a:pt x="67" y="17"/>
                        </a:lnTo>
                        <a:lnTo>
                          <a:pt x="78" y="13"/>
                        </a:lnTo>
                        <a:lnTo>
                          <a:pt x="83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4763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8663" name="Oval 103">
                    <a:extLst>
                      <a:ext uri="{FF2B5EF4-FFF2-40B4-BE49-F238E27FC236}">
                        <a16:creationId xmlns:a16="http://schemas.microsoft.com/office/drawing/2014/main" id="{9F4E7C33-DE09-4D78-B07A-F780970960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3" y="2431"/>
                    <a:ext cx="66" cy="66"/>
                  </a:xfrm>
                  <a:prstGeom prst="ellipse">
                    <a:avLst/>
                  </a:prstGeom>
                  <a:solidFill>
                    <a:srgbClr val="000000"/>
                  </a:solidFill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78664" name="Group 104">
                  <a:extLst>
                    <a:ext uri="{FF2B5EF4-FFF2-40B4-BE49-F238E27FC236}">
                      <a16:creationId xmlns:a16="http://schemas.microsoft.com/office/drawing/2014/main" id="{CAE2422E-3D6A-4C4C-97CF-098C195987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14" y="2433"/>
                  <a:ext cx="172" cy="168"/>
                  <a:chOff x="1414" y="2433"/>
                  <a:chExt cx="172" cy="168"/>
                </a:xfrm>
              </p:grpSpPr>
              <p:sp>
                <p:nvSpPr>
                  <p:cNvPr id="578665" name="Freeform 105">
                    <a:extLst>
                      <a:ext uri="{FF2B5EF4-FFF2-40B4-BE49-F238E27FC236}">
                        <a16:creationId xmlns:a16="http://schemas.microsoft.com/office/drawing/2014/main" id="{E897C6CE-2F17-4B0B-95C6-6E356CF25D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4" y="2433"/>
                    <a:ext cx="172" cy="168"/>
                  </a:xfrm>
                  <a:custGeom>
                    <a:avLst/>
                    <a:gdLst>
                      <a:gd name="T0" fmla="*/ 88 w 172"/>
                      <a:gd name="T1" fmla="*/ 168 h 168"/>
                      <a:gd name="T2" fmla="*/ 78 w 172"/>
                      <a:gd name="T3" fmla="*/ 168 h 168"/>
                      <a:gd name="T4" fmla="*/ 68 w 172"/>
                      <a:gd name="T5" fmla="*/ 168 h 168"/>
                      <a:gd name="T6" fmla="*/ 61 w 172"/>
                      <a:gd name="T7" fmla="*/ 165 h 168"/>
                      <a:gd name="T8" fmla="*/ 60 w 172"/>
                      <a:gd name="T9" fmla="*/ 152 h 168"/>
                      <a:gd name="T10" fmla="*/ 51 w 172"/>
                      <a:gd name="T11" fmla="*/ 148 h 168"/>
                      <a:gd name="T12" fmla="*/ 43 w 172"/>
                      <a:gd name="T13" fmla="*/ 143 h 168"/>
                      <a:gd name="T14" fmla="*/ 35 w 172"/>
                      <a:gd name="T15" fmla="*/ 135 h 168"/>
                      <a:gd name="T16" fmla="*/ 20 w 172"/>
                      <a:gd name="T17" fmla="*/ 140 h 168"/>
                      <a:gd name="T18" fmla="*/ 15 w 172"/>
                      <a:gd name="T19" fmla="*/ 135 h 168"/>
                      <a:gd name="T20" fmla="*/ 12 w 172"/>
                      <a:gd name="T21" fmla="*/ 129 h 168"/>
                      <a:gd name="T22" fmla="*/ 7 w 172"/>
                      <a:gd name="T23" fmla="*/ 121 h 168"/>
                      <a:gd name="T24" fmla="*/ 17 w 172"/>
                      <a:gd name="T25" fmla="*/ 108 h 168"/>
                      <a:gd name="T26" fmla="*/ 13 w 172"/>
                      <a:gd name="T27" fmla="*/ 98 h 168"/>
                      <a:gd name="T28" fmla="*/ 13 w 172"/>
                      <a:gd name="T29" fmla="*/ 88 h 168"/>
                      <a:gd name="T30" fmla="*/ 13 w 172"/>
                      <a:gd name="T31" fmla="*/ 78 h 168"/>
                      <a:gd name="T32" fmla="*/ 0 w 172"/>
                      <a:gd name="T33" fmla="*/ 72 h 168"/>
                      <a:gd name="T34" fmla="*/ 2 w 172"/>
                      <a:gd name="T35" fmla="*/ 64 h 168"/>
                      <a:gd name="T36" fmla="*/ 3 w 172"/>
                      <a:gd name="T37" fmla="*/ 55 h 168"/>
                      <a:gd name="T38" fmla="*/ 8 w 172"/>
                      <a:gd name="T39" fmla="*/ 46 h 168"/>
                      <a:gd name="T40" fmla="*/ 22 w 172"/>
                      <a:gd name="T41" fmla="*/ 47 h 168"/>
                      <a:gd name="T42" fmla="*/ 28 w 172"/>
                      <a:gd name="T43" fmla="*/ 38 h 168"/>
                      <a:gd name="T44" fmla="*/ 35 w 172"/>
                      <a:gd name="T45" fmla="*/ 31 h 168"/>
                      <a:gd name="T46" fmla="*/ 45 w 172"/>
                      <a:gd name="T47" fmla="*/ 25 h 168"/>
                      <a:gd name="T48" fmla="*/ 41 w 172"/>
                      <a:gd name="T49" fmla="*/ 10 h 168"/>
                      <a:gd name="T50" fmla="*/ 51 w 172"/>
                      <a:gd name="T51" fmla="*/ 7 h 168"/>
                      <a:gd name="T52" fmla="*/ 60 w 172"/>
                      <a:gd name="T53" fmla="*/ 3 h 168"/>
                      <a:gd name="T54" fmla="*/ 71 w 172"/>
                      <a:gd name="T55" fmla="*/ 0 h 168"/>
                      <a:gd name="T56" fmla="*/ 78 w 172"/>
                      <a:gd name="T57" fmla="*/ 12 h 168"/>
                      <a:gd name="T58" fmla="*/ 89 w 172"/>
                      <a:gd name="T59" fmla="*/ 10 h 168"/>
                      <a:gd name="T60" fmla="*/ 101 w 172"/>
                      <a:gd name="T61" fmla="*/ 13 h 168"/>
                      <a:gd name="T62" fmla="*/ 111 w 172"/>
                      <a:gd name="T63" fmla="*/ 15 h 168"/>
                      <a:gd name="T64" fmla="*/ 122 w 172"/>
                      <a:gd name="T65" fmla="*/ 7 h 168"/>
                      <a:gd name="T66" fmla="*/ 129 w 172"/>
                      <a:gd name="T67" fmla="*/ 10 h 168"/>
                      <a:gd name="T68" fmla="*/ 137 w 172"/>
                      <a:gd name="T69" fmla="*/ 15 h 168"/>
                      <a:gd name="T70" fmla="*/ 142 w 172"/>
                      <a:gd name="T71" fmla="*/ 20 h 168"/>
                      <a:gd name="T72" fmla="*/ 137 w 172"/>
                      <a:gd name="T73" fmla="*/ 33 h 168"/>
                      <a:gd name="T74" fmla="*/ 144 w 172"/>
                      <a:gd name="T75" fmla="*/ 42 h 168"/>
                      <a:gd name="T76" fmla="*/ 150 w 172"/>
                      <a:gd name="T77" fmla="*/ 52 h 168"/>
                      <a:gd name="T78" fmla="*/ 155 w 172"/>
                      <a:gd name="T79" fmla="*/ 62 h 168"/>
                      <a:gd name="T80" fmla="*/ 170 w 172"/>
                      <a:gd name="T81" fmla="*/ 64 h 168"/>
                      <a:gd name="T82" fmla="*/ 170 w 172"/>
                      <a:gd name="T83" fmla="*/ 72 h 168"/>
                      <a:gd name="T84" fmla="*/ 172 w 172"/>
                      <a:gd name="T85" fmla="*/ 80 h 168"/>
                      <a:gd name="T86" fmla="*/ 172 w 172"/>
                      <a:gd name="T87" fmla="*/ 88 h 168"/>
                      <a:gd name="T88" fmla="*/ 157 w 172"/>
                      <a:gd name="T89" fmla="*/ 91 h 168"/>
                      <a:gd name="T90" fmla="*/ 155 w 172"/>
                      <a:gd name="T91" fmla="*/ 103 h 168"/>
                      <a:gd name="T92" fmla="*/ 152 w 172"/>
                      <a:gd name="T93" fmla="*/ 112 h 168"/>
                      <a:gd name="T94" fmla="*/ 147 w 172"/>
                      <a:gd name="T95" fmla="*/ 124 h 168"/>
                      <a:gd name="T96" fmla="*/ 154 w 172"/>
                      <a:gd name="T97" fmla="*/ 135 h 168"/>
                      <a:gd name="T98" fmla="*/ 149 w 172"/>
                      <a:gd name="T99" fmla="*/ 140 h 168"/>
                      <a:gd name="T100" fmla="*/ 144 w 172"/>
                      <a:gd name="T101" fmla="*/ 147 h 168"/>
                      <a:gd name="T102" fmla="*/ 137 w 172"/>
                      <a:gd name="T103" fmla="*/ 153 h 168"/>
                      <a:gd name="T104" fmla="*/ 122 w 172"/>
                      <a:gd name="T105" fmla="*/ 147 h 168"/>
                      <a:gd name="T106" fmla="*/ 112 w 172"/>
                      <a:gd name="T107" fmla="*/ 152 h 168"/>
                      <a:gd name="T108" fmla="*/ 104 w 172"/>
                      <a:gd name="T109" fmla="*/ 153 h 168"/>
                      <a:gd name="T110" fmla="*/ 93 w 172"/>
                      <a:gd name="T111" fmla="*/ 156 h 168"/>
                      <a:gd name="T112" fmla="*/ 88 w 172"/>
                      <a:gd name="T113" fmla="*/ 168 h 1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72" h="168">
                        <a:moveTo>
                          <a:pt x="88" y="168"/>
                        </a:moveTo>
                        <a:lnTo>
                          <a:pt x="78" y="168"/>
                        </a:lnTo>
                        <a:lnTo>
                          <a:pt x="68" y="168"/>
                        </a:lnTo>
                        <a:lnTo>
                          <a:pt x="61" y="165"/>
                        </a:lnTo>
                        <a:lnTo>
                          <a:pt x="60" y="152"/>
                        </a:lnTo>
                        <a:lnTo>
                          <a:pt x="51" y="148"/>
                        </a:lnTo>
                        <a:lnTo>
                          <a:pt x="43" y="143"/>
                        </a:lnTo>
                        <a:lnTo>
                          <a:pt x="35" y="135"/>
                        </a:lnTo>
                        <a:lnTo>
                          <a:pt x="20" y="140"/>
                        </a:lnTo>
                        <a:lnTo>
                          <a:pt x="15" y="135"/>
                        </a:lnTo>
                        <a:lnTo>
                          <a:pt x="12" y="129"/>
                        </a:lnTo>
                        <a:lnTo>
                          <a:pt x="7" y="121"/>
                        </a:lnTo>
                        <a:lnTo>
                          <a:pt x="17" y="108"/>
                        </a:lnTo>
                        <a:lnTo>
                          <a:pt x="13" y="98"/>
                        </a:lnTo>
                        <a:lnTo>
                          <a:pt x="13" y="88"/>
                        </a:lnTo>
                        <a:lnTo>
                          <a:pt x="13" y="78"/>
                        </a:lnTo>
                        <a:lnTo>
                          <a:pt x="0" y="72"/>
                        </a:lnTo>
                        <a:lnTo>
                          <a:pt x="2" y="64"/>
                        </a:lnTo>
                        <a:lnTo>
                          <a:pt x="3" y="55"/>
                        </a:lnTo>
                        <a:lnTo>
                          <a:pt x="8" y="46"/>
                        </a:lnTo>
                        <a:lnTo>
                          <a:pt x="22" y="47"/>
                        </a:lnTo>
                        <a:lnTo>
                          <a:pt x="28" y="38"/>
                        </a:lnTo>
                        <a:lnTo>
                          <a:pt x="35" y="31"/>
                        </a:lnTo>
                        <a:lnTo>
                          <a:pt x="45" y="25"/>
                        </a:lnTo>
                        <a:lnTo>
                          <a:pt x="41" y="10"/>
                        </a:lnTo>
                        <a:lnTo>
                          <a:pt x="51" y="7"/>
                        </a:lnTo>
                        <a:lnTo>
                          <a:pt x="60" y="3"/>
                        </a:lnTo>
                        <a:lnTo>
                          <a:pt x="71" y="0"/>
                        </a:lnTo>
                        <a:lnTo>
                          <a:pt x="78" y="12"/>
                        </a:lnTo>
                        <a:lnTo>
                          <a:pt x="89" y="10"/>
                        </a:lnTo>
                        <a:lnTo>
                          <a:pt x="101" y="13"/>
                        </a:lnTo>
                        <a:lnTo>
                          <a:pt x="111" y="15"/>
                        </a:lnTo>
                        <a:lnTo>
                          <a:pt x="122" y="7"/>
                        </a:lnTo>
                        <a:lnTo>
                          <a:pt x="129" y="10"/>
                        </a:lnTo>
                        <a:lnTo>
                          <a:pt x="137" y="15"/>
                        </a:lnTo>
                        <a:lnTo>
                          <a:pt x="142" y="20"/>
                        </a:lnTo>
                        <a:lnTo>
                          <a:pt x="137" y="33"/>
                        </a:lnTo>
                        <a:lnTo>
                          <a:pt x="144" y="42"/>
                        </a:lnTo>
                        <a:lnTo>
                          <a:pt x="150" y="52"/>
                        </a:lnTo>
                        <a:lnTo>
                          <a:pt x="155" y="62"/>
                        </a:lnTo>
                        <a:lnTo>
                          <a:pt x="170" y="64"/>
                        </a:lnTo>
                        <a:lnTo>
                          <a:pt x="170" y="72"/>
                        </a:lnTo>
                        <a:lnTo>
                          <a:pt x="172" y="80"/>
                        </a:lnTo>
                        <a:lnTo>
                          <a:pt x="172" y="88"/>
                        </a:lnTo>
                        <a:lnTo>
                          <a:pt x="157" y="91"/>
                        </a:lnTo>
                        <a:lnTo>
                          <a:pt x="155" y="103"/>
                        </a:lnTo>
                        <a:lnTo>
                          <a:pt x="152" y="112"/>
                        </a:lnTo>
                        <a:lnTo>
                          <a:pt x="147" y="124"/>
                        </a:lnTo>
                        <a:lnTo>
                          <a:pt x="154" y="135"/>
                        </a:lnTo>
                        <a:lnTo>
                          <a:pt x="149" y="140"/>
                        </a:lnTo>
                        <a:lnTo>
                          <a:pt x="144" y="147"/>
                        </a:lnTo>
                        <a:lnTo>
                          <a:pt x="137" y="153"/>
                        </a:lnTo>
                        <a:lnTo>
                          <a:pt x="122" y="147"/>
                        </a:lnTo>
                        <a:lnTo>
                          <a:pt x="112" y="152"/>
                        </a:lnTo>
                        <a:lnTo>
                          <a:pt x="104" y="153"/>
                        </a:lnTo>
                        <a:lnTo>
                          <a:pt x="93" y="156"/>
                        </a:lnTo>
                        <a:lnTo>
                          <a:pt x="88" y="168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 w="4763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8666" name="Oval 106">
                    <a:extLst>
                      <a:ext uri="{FF2B5EF4-FFF2-40B4-BE49-F238E27FC236}">
                        <a16:creationId xmlns:a16="http://schemas.microsoft.com/office/drawing/2014/main" id="{6137903F-6645-42D3-ABC2-2079933DD2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68" y="2486"/>
                    <a:ext cx="67" cy="67"/>
                  </a:xfrm>
                  <a:prstGeom prst="ellipse">
                    <a:avLst/>
                  </a:prstGeom>
                  <a:solidFill>
                    <a:srgbClr val="000000"/>
                  </a:solidFill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578667" name="Group 107">
              <a:extLst>
                <a:ext uri="{FF2B5EF4-FFF2-40B4-BE49-F238E27FC236}">
                  <a16:creationId xmlns:a16="http://schemas.microsoft.com/office/drawing/2014/main" id="{DC480B1F-F6FC-4DFA-BA03-26512B4E14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3" y="3460"/>
              <a:ext cx="694" cy="599"/>
              <a:chOff x="1323" y="3368"/>
              <a:chExt cx="694" cy="599"/>
            </a:xfrm>
          </p:grpSpPr>
          <p:sp>
            <p:nvSpPr>
              <p:cNvPr id="578668" name="Freeform 108">
                <a:extLst>
                  <a:ext uri="{FF2B5EF4-FFF2-40B4-BE49-F238E27FC236}">
                    <a16:creationId xmlns:a16="http://schemas.microsoft.com/office/drawing/2014/main" id="{AF3FD5FC-4DA7-4B64-83BF-D82F6FF49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3374"/>
                <a:ext cx="631" cy="492"/>
              </a:xfrm>
              <a:custGeom>
                <a:avLst/>
                <a:gdLst>
                  <a:gd name="T0" fmla="*/ 0 w 631"/>
                  <a:gd name="T1" fmla="*/ 326 h 492"/>
                  <a:gd name="T2" fmla="*/ 492 w 631"/>
                  <a:gd name="T3" fmla="*/ 466 h 492"/>
                  <a:gd name="T4" fmla="*/ 492 w 631"/>
                  <a:gd name="T5" fmla="*/ 492 h 492"/>
                  <a:gd name="T6" fmla="*/ 631 w 631"/>
                  <a:gd name="T7" fmla="*/ 79 h 492"/>
                  <a:gd name="T8" fmla="*/ 239 w 631"/>
                  <a:gd name="T9" fmla="*/ 0 h 492"/>
                  <a:gd name="T10" fmla="*/ 0 w 631"/>
                  <a:gd name="T11" fmla="*/ 326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1" h="492">
                    <a:moveTo>
                      <a:pt x="0" y="326"/>
                    </a:moveTo>
                    <a:lnTo>
                      <a:pt x="492" y="466"/>
                    </a:lnTo>
                    <a:lnTo>
                      <a:pt x="492" y="492"/>
                    </a:lnTo>
                    <a:lnTo>
                      <a:pt x="631" y="79"/>
                    </a:lnTo>
                    <a:lnTo>
                      <a:pt x="239" y="0"/>
                    </a:lnTo>
                    <a:lnTo>
                      <a:pt x="0" y="326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69" name="Freeform 109">
                <a:extLst>
                  <a:ext uri="{FF2B5EF4-FFF2-40B4-BE49-F238E27FC236}">
                    <a16:creationId xmlns:a16="http://schemas.microsoft.com/office/drawing/2014/main" id="{C4C9C290-C7C6-495F-A435-644449EA3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3694"/>
                <a:ext cx="499" cy="149"/>
              </a:xfrm>
              <a:custGeom>
                <a:avLst/>
                <a:gdLst>
                  <a:gd name="T0" fmla="*/ 499 w 499"/>
                  <a:gd name="T1" fmla="*/ 146 h 149"/>
                  <a:gd name="T2" fmla="*/ 496 w 499"/>
                  <a:gd name="T3" fmla="*/ 143 h 149"/>
                  <a:gd name="T4" fmla="*/ 3 w 499"/>
                  <a:gd name="T5" fmla="*/ 0 h 149"/>
                  <a:gd name="T6" fmla="*/ 0 w 499"/>
                  <a:gd name="T7" fmla="*/ 6 h 149"/>
                  <a:gd name="T8" fmla="*/ 494 w 499"/>
                  <a:gd name="T9" fmla="*/ 149 h 149"/>
                  <a:gd name="T10" fmla="*/ 491 w 499"/>
                  <a:gd name="T11" fmla="*/ 146 h 149"/>
                  <a:gd name="T12" fmla="*/ 494 w 499"/>
                  <a:gd name="T13" fmla="*/ 149 h 149"/>
                  <a:gd name="T14" fmla="*/ 497 w 499"/>
                  <a:gd name="T15" fmla="*/ 149 h 149"/>
                  <a:gd name="T16" fmla="*/ 499 w 499"/>
                  <a:gd name="T17" fmla="*/ 148 h 149"/>
                  <a:gd name="T18" fmla="*/ 499 w 499"/>
                  <a:gd name="T19" fmla="*/ 145 h 149"/>
                  <a:gd name="T20" fmla="*/ 496 w 499"/>
                  <a:gd name="T21" fmla="*/ 143 h 149"/>
                  <a:gd name="T22" fmla="*/ 499 w 499"/>
                  <a:gd name="T23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9" h="149">
                    <a:moveTo>
                      <a:pt x="499" y="146"/>
                    </a:moveTo>
                    <a:lnTo>
                      <a:pt x="496" y="143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494" y="149"/>
                    </a:lnTo>
                    <a:lnTo>
                      <a:pt x="491" y="146"/>
                    </a:lnTo>
                    <a:lnTo>
                      <a:pt x="494" y="149"/>
                    </a:lnTo>
                    <a:lnTo>
                      <a:pt x="497" y="149"/>
                    </a:lnTo>
                    <a:lnTo>
                      <a:pt x="499" y="148"/>
                    </a:lnTo>
                    <a:lnTo>
                      <a:pt x="499" y="145"/>
                    </a:lnTo>
                    <a:lnTo>
                      <a:pt x="496" y="143"/>
                    </a:lnTo>
                    <a:lnTo>
                      <a:pt x="499" y="1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70" name="Freeform 110">
                <a:extLst>
                  <a:ext uri="{FF2B5EF4-FFF2-40B4-BE49-F238E27FC236}">
                    <a16:creationId xmlns:a16="http://schemas.microsoft.com/office/drawing/2014/main" id="{33CF38EF-F7EE-4AF4-A519-668354882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3835"/>
                <a:ext cx="13" cy="35"/>
              </a:xfrm>
              <a:custGeom>
                <a:avLst/>
                <a:gdLst>
                  <a:gd name="T0" fmla="*/ 1 w 13"/>
                  <a:gd name="T1" fmla="*/ 30 h 35"/>
                  <a:gd name="T2" fmla="*/ 13 w 13"/>
                  <a:gd name="T3" fmla="*/ 30 h 35"/>
                  <a:gd name="T4" fmla="*/ 11 w 13"/>
                  <a:gd name="T5" fmla="*/ 0 h 35"/>
                  <a:gd name="T6" fmla="*/ 0 w 13"/>
                  <a:gd name="T7" fmla="*/ 0 h 35"/>
                  <a:gd name="T8" fmla="*/ 1 w 13"/>
                  <a:gd name="T9" fmla="*/ 30 h 35"/>
                  <a:gd name="T10" fmla="*/ 11 w 13"/>
                  <a:gd name="T11" fmla="*/ 31 h 35"/>
                  <a:gd name="T12" fmla="*/ 1 w 13"/>
                  <a:gd name="T13" fmla="*/ 30 h 35"/>
                  <a:gd name="T14" fmla="*/ 3 w 13"/>
                  <a:gd name="T15" fmla="*/ 33 h 35"/>
                  <a:gd name="T16" fmla="*/ 6 w 13"/>
                  <a:gd name="T17" fmla="*/ 35 h 35"/>
                  <a:gd name="T18" fmla="*/ 11 w 13"/>
                  <a:gd name="T19" fmla="*/ 33 h 35"/>
                  <a:gd name="T20" fmla="*/ 13 w 13"/>
                  <a:gd name="T21" fmla="*/ 30 h 35"/>
                  <a:gd name="T22" fmla="*/ 1 w 13"/>
                  <a:gd name="T23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35">
                    <a:moveTo>
                      <a:pt x="1" y="30"/>
                    </a:moveTo>
                    <a:lnTo>
                      <a:pt x="13" y="3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1" y="30"/>
                    </a:lnTo>
                    <a:lnTo>
                      <a:pt x="11" y="31"/>
                    </a:lnTo>
                    <a:lnTo>
                      <a:pt x="1" y="30"/>
                    </a:lnTo>
                    <a:lnTo>
                      <a:pt x="3" y="33"/>
                    </a:lnTo>
                    <a:lnTo>
                      <a:pt x="6" y="35"/>
                    </a:lnTo>
                    <a:lnTo>
                      <a:pt x="11" y="33"/>
                    </a:lnTo>
                    <a:lnTo>
                      <a:pt x="13" y="30"/>
                    </a:lnTo>
                    <a:lnTo>
                      <a:pt x="1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71" name="Freeform 111">
                <a:extLst>
                  <a:ext uri="{FF2B5EF4-FFF2-40B4-BE49-F238E27FC236}">
                    <a16:creationId xmlns:a16="http://schemas.microsoft.com/office/drawing/2014/main" id="{FA36EAB3-6615-4C08-8F11-7D4DD0965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3448"/>
                <a:ext cx="149" cy="418"/>
              </a:xfrm>
              <a:custGeom>
                <a:avLst/>
                <a:gdLst>
                  <a:gd name="T0" fmla="*/ 144 w 149"/>
                  <a:gd name="T1" fmla="*/ 8 h 418"/>
                  <a:gd name="T2" fmla="*/ 143 w 149"/>
                  <a:gd name="T3" fmla="*/ 3 h 418"/>
                  <a:gd name="T4" fmla="*/ 0 w 149"/>
                  <a:gd name="T5" fmla="*/ 417 h 418"/>
                  <a:gd name="T6" fmla="*/ 7 w 149"/>
                  <a:gd name="T7" fmla="*/ 418 h 418"/>
                  <a:gd name="T8" fmla="*/ 149 w 149"/>
                  <a:gd name="T9" fmla="*/ 5 h 418"/>
                  <a:gd name="T10" fmla="*/ 146 w 149"/>
                  <a:gd name="T11" fmla="*/ 0 h 418"/>
                  <a:gd name="T12" fmla="*/ 149 w 149"/>
                  <a:gd name="T13" fmla="*/ 5 h 418"/>
                  <a:gd name="T14" fmla="*/ 149 w 149"/>
                  <a:gd name="T15" fmla="*/ 1 h 418"/>
                  <a:gd name="T16" fmla="*/ 147 w 149"/>
                  <a:gd name="T17" fmla="*/ 1 h 418"/>
                  <a:gd name="T18" fmla="*/ 144 w 149"/>
                  <a:gd name="T19" fmla="*/ 1 h 418"/>
                  <a:gd name="T20" fmla="*/ 143 w 149"/>
                  <a:gd name="T21" fmla="*/ 3 h 418"/>
                  <a:gd name="T22" fmla="*/ 144 w 149"/>
                  <a:gd name="T23" fmla="*/ 8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9" h="418">
                    <a:moveTo>
                      <a:pt x="144" y="8"/>
                    </a:moveTo>
                    <a:lnTo>
                      <a:pt x="143" y="3"/>
                    </a:lnTo>
                    <a:lnTo>
                      <a:pt x="0" y="417"/>
                    </a:lnTo>
                    <a:lnTo>
                      <a:pt x="7" y="418"/>
                    </a:lnTo>
                    <a:lnTo>
                      <a:pt x="149" y="5"/>
                    </a:lnTo>
                    <a:lnTo>
                      <a:pt x="146" y="0"/>
                    </a:lnTo>
                    <a:lnTo>
                      <a:pt x="149" y="5"/>
                    </a:lnTo>
                    <a:lnTo>
                      <a:pt x="149" y="1"/>
                    </a:lnTo>
                    <a:lnTo>
                      <a:pt x="147" y="1"/>
                    </a:lnTo>
                    <a:lnTo>
                      <a:pt x="144" y="1"/>
                    </a:lnTo>
                    <a:lnTo>
                      <a:pt x="143" y="3"/>
                    </a:lnTo>
                    <a:lnTo>
                      <a:pt x="14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72" name="Freeform 112">
                <a:extLst>
                  <a:ext uri="{FF2B5EF4-FFF2-40B4-BE49-F238E27FC236}">
                    <a16:creationId xmlns:a16="http://schemas.microsoft.com/office/drawing/2014/main" id="{27E356B3-71CD-4108-B455-3D954DCF6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3371"/>
                <a:ext cx="398" cy="90"/>
              </a:xfrm>
              <a:custGeom>
                <a:avLst/>
                <a:gdLst>
                  <a:gd name="T0" fmla="*/ 7 w 398"/>
                  <a:gd name="T1" fmla="*/ 7 h 90"/>
                  <a:gd name="T2" fmla="*/ 4 w 398"/>
                  <a:gd name="T3" fmla="*/ 8 h 90"/>
                  <a:gd name="T4" fmla="*/ 395 w 398"/>
                  <a:gd name="T5" fmla="*/ 90 h 90"/>
                  <a:gd name="T6" fmla="*/ 398 w 398"/>
                  <a:gd name="T7" fmla="*/ 80 h 90"/>
                  <a:gd name="T8" fmla="*/ 5 w 398"/>
                  <a:gd name="T9" fmla="*/ 0 h 90"/>
                  <a:gd name="T10" fmla="*/ 2 w 398"/>
                  <a:gd name="T11" fmla="*/ 2 h 90"/>
                  <a:gd name="T12" fmla="*/ 5 w 398"/>
                  <a:gd name="T13" fmla="*/ 0 h 90"/>
                  <a:gd name="T14" fmla="*/ 2 w 398"/>
                  <a:gd name="T15" fmla="*/ 0 h 90"/>
                  <a:gd name="T16" fmla="*/ 0 w 398"/>
                  <a:gd name="T17" fmla="*/ 3 h 90"/>
                  <a:gd name="T18" fmla="*/ 2 w 398"/>
                  <a:gd name="T19" fmla="*/ 7 h 90"/>
                  <a:gd name="T20" fmla="*/ 4 w 398"/>
                  <a:gd name="T21" fmla="*/ 8 h 90"/>
                  <a:gd name="T22" fmla="*/ 7 w 398"/>
                  <a:gd name="T23" fmla="*/ 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8" h="90">
                    <a:moveTo>
                      <a:pt x="7" y="7"/>
                    </a:moveTo>
                    <a:lnTo>
                      <a:pt x="4" y="8"/>
                    </a:lnTo>
                    <a:lnTo>
                      <a:pt x="395" y="90"/>
                    </a:lnTo>
                    <a:lnTo>
                      <a:pt x="398" y="8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4" y="8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73" name="Freeform 113">
                <a:extLst>
                  <a:ext uri="{FF2B5EF4-FFF2-40B4-BE49-F238E27FC236}">
                    <a16:creationId xmlns:a16="http://schemas.microsoft.com/office/drawing/2014/main" id="{0C240F48-3E9D-4D47-B01A-96B912B85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3373"/>
                <a:ext cx="250" cy="332"/>
              </a:xfrm>
              <a:custGeom>
                <a:avLst/>
                <a:gdLst>
                  <a:gd name="T0" fmla="*/ 5 w 250"/>
                  <a:gd name="T1" fmla="*/ 326 h 332"/>
                  <a:gd name="T2" fmla="*/ 7 w 250"/>
                  <a:gd name="T3" fmla="*/ 330 h 332"/>
                  <a:gd name="T4" fmla="*/ 250 w 250"/>
                  <a:gd name="T5" fmla="*/ 5 h 332"/>
                  <a:gd name="T6" fmla="*/ 243 w 250"/>
                  <a:gd name="T7" fmla="*/ 0 h 332"/>
                  <a:gd name="T8" fmla="*/ 2 w 250"/>
                  <a:gd name="T9" fmla="*/ 326 h 332"/>
                  <a:gd name="T10" fmla="*/ 4 w 250"/>
                  <a:gd name="T11" fmla="*/ 332 h 332"/>
                  <a:gd name="T12" fmla="*/ 2 w 250"/>
                  <a:gd name="T13" fmla="*/ 326 h 332"/>
                  <a:gd name="T14" fmla="*/ 0 w 250"/>
                  <a:gd name="T15" fmla="*/ 329 h 332"/>
                  <a:gd name="T16" fmla="*/ 2 w 250"/>
                  <a:gd name="T17" fmla="*/ 332 h 332"/>
                  <a:gd name="T18" fmla="*/ 4 w 250"/>
                  <a:gd name="T19" fmla="*/ 332 h 332"/>
                  <a:gd name="T20" fmla="*/ 7 w 250"/>
                  <a:gd name="T21" fmla="*/ 330 h 332"/>
                  <a:gd name="T22" fmla="*/ 5 w 250"/>
                  <a:gd name="T23" fmla="*/ 32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0" h="332">
                    <a:moveTo>
                      <a:pt x="5" y="326"/>
                    </a:moveTo>
                    <a:lnTo>
                      <a:pt x="7" y="330"/>
                    </a:lnTo>
                    <a:lnTo>
                      <a:pt x="250" y="5"/>
                    </a:lnTo>
                    <a:lnTo>
                      <a:pt x="243" y="0"/>
                    </a:lnTo>
                    <a:lnTo>
                      <a:pt x="2" y="326"/>
                    </a:lnTo>
                    <a:lnTo>
                      <a:pt x="4" y="332"/>
                    </a:lnTo>
                    <a:lnTo>
                      <a:pt x="2" y="326"/>
                    </a:lnTo>
                    <a:lnTo>
                      <a:pt x="0" y="329"/>
                    </a:lnTo>
                    <a:lnTo>
                      <a:pt x="2" y="332"/>
                    </a:lnTo>
                    <a:lnTo>
                      <a:pt x="4" y="332"/>
                    </a:lnTo>
                    <a:lnTo>
                      <a:pt x="7" y="330"/>
                    </a:lnTo>
                    <a:lnTo>
                      <a:pt x="5" y="3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74" name="Freeform 114">
                <a:extLst>
                  <a:ext uri="{FF2B5EF4-FFF2-40B4-BE49-F238E27FC236}">
                    <a16:creationId xmlns:a16="http://schemas.microsoft.com/office/drawing/2014/main" id="{AB7BDE12-4612-49C2-A53C-E0A6242CA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3373"/>
                <a:ext cx="408" cy="259"/>
              </a:xfrm>
              <a:custGeom>
                <a:avLst/>
                <a:gdLst>
                  <a:gd name="T0" fmla="*/ 224 w 408"/>
                  <a:gd name="T1" fmla="*/ 1 h 259"/>
                  <a:gd name="T2" fmla="*/ 264 w 408"/>
                  <a:gd name="T3" fmla="*/ 6 h 259"/>
                  <a:gd name="T4" fmla="*/ 300 w 408"/>
                  <a:gd name="T5" fmla="*/ 16 h 259"/>
                  <a:gd name="T6" fmla="*/ 333 w 408"/>
                  <a:gd name="T7" fmla="*/ 29 h 259"/>
                  <a:gd name="T8" fmla="*/ 361 w 408"/>
                  <a:gd name="T9" fmla="*/ 47 h 259"/>
                  <a:gd name="T10" fmla="*/ 385 w 408"/>
                  <a:gd name="T11" fmla="*/ 68 h 259"/>
                  <a:gd name="T12" fmla="*/ 399 w 408"/>
                  <a:gd name="T13" fmla="*/ 91 h 259"/>
                  <a:gd name="T14" fmla="*/ 406 w 408"/>
                  <a:gd name="T15" fmla="*/ 117 h 259"/>
                  <a:gd name="T16" fmla="*/ 406 w 408"/>
                  <a:gd name="T17" fmla="*/ 141 h 259"/>
                  <a:gd name="T18" fmla="*/ 399 w 408"/>
                  <a:gd name="T19" fmla="*/ 168 h 259"/>
                  <a:gd name="T20" fmla="*/ 385 w 408"/>
                  <a:gd name="T21" fmla="*/ 190 h 259"/>
                  <a:gd name="T22" fmla="*/ 361 w 408"/>
                  <a:gd name="T23" fmla="*/ 212 h 259"/>
                  <a:gd name="T24" fmla="*/ 333 w 408"/>
                  <a:gd name="T25" fmla="*/ 229 h 259"/>
                  <a:gd name="T26" fmla="*/ 300 w 408"/>
                  <a:gd name="T27" fmla="*/ 242 h 259"/>
                  <a:gd name="T28" fmla="*/ 264 w 408"/>
                  <a:gd name="T29" fmla="*/ 252 h 259"/>
                  <a:gd name="T30" fmla="*/ 224 w 408"/>
                  <a:gd name="T31" fmla="*/ 257 h 259"/>
                  <a:gd name="T32" fmla="*/ 183 w 408"/>
                  <a:gd name="T33" fmla="*/ 257 h 259"/>
                  <a:gd name="T34" fmla="*/ 143 w 408"/>
                  <a:gd name="T35" fmla="*/ 252 h 259"/>
                  <a:gd name="T36" fmla="*/ 107 w 408"/>
                  <a:gd name="T37" fmla="*/ 242 h 259"/>
                  <a:gd name="T38" fmla="*/ 74 w 408"/>
                  <a:gd name="T39" fmla="*/ 229 h 259"/>
                  <a:gd name="T40" fmla="*/ 46 w 408"/>
                  <a:gd name="T41" fmla="*/ 212 h 259"/>
                  <a:gd name="T42" fmla="*/ 24 w 408"/>
                  <a:gd name="T43" fmla="*/ 190 h 259"/>
                  <a:gd name="T44" fmla="*/ 8 w 408"/>
                  <a:gd name="T45" fmla="*/ 168 h 259"/>
                  <a:gd name="T46" fmla="*/ 1 w 408"/>
                  <a:gd name="T47" fmla="*/ 141 h 259"/>
                  <a:gd name="T48" fmla="*/ 1 w 408"/>
                  <a:gd name="T49" fmla="*/ 117 h 259"/>
                  <a:gd name="T50" fmla="*/ 8 w 408"/>
                  <a:gd name="T51" fmla="*/ 91 h 259"/>
                  <a:gd name="T52" fmla="*/ 24 w 408"/>
                  <a:gd name="T53" fmla="*/ 68 h 259"/>
                  <a:gd name="T54" fmla="*/ 46 w 408"/>
                  <a:gd name="T55" fmla="*/ 47 h 259"/>
                  <a:gd name="T56" fmla="*/ 74 w 408"/>
                  <a:gd name="T57" fmla="*/ 29 h 259"/>
                  <a:gd name="T58" fmla="*/ 107 w 408"/>
                  <a:gd name="T59" fmla="*/ 16 h 259"/>
                  <a:gd name="T60" fmla="*/ 143 w 408"/>
                  <a:gd name="T61" fmla="*/ 6 h 259"/>
                  <a:gd name="T62" fmla="*/ 183 w 408"/>
                  <a:gd name="T63" fmla="*/ 1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8" h="259">
                    <a:moveTo>
                      <a:pt x="204" y="0"/>
                    </a:moveTo>
                    <a:lnTo>
                      <a:pt x="224" y="1"/>
                    </a:lnTo>
                    <a:lnTo>
                      <a:pt x="244" y="3"/>
                    </a:lnTo>
                    <a:lnTo>
                      <a:pt x="264" y="6"/>
                    </a:lnTo>
                    <a:lnTo>
                      <a:pt x="284" y="10"/>
                    </a:lnTo>
                    <a:lnTo>
                      <a:pt x="300" y="16"/>
                    </a:lnTo>
                    <a:lnTo>
                      <a:pt x="318" y="21"/>
                    </a:lnTo>
                    <a:lnTo>
                      <a:pt x="333" y="29"/>
                    </a:lnTo>
                    <a:lnTo>
                      <a:pt x="348" y="39"/>
                    </a:lnTo>
                    <a:lnTo>
                      <a:pt x="361" y="47"/>
                    </a:lnTo>
                    <a:lnTo>
                      <a:pt x="373" y="57"/>
                    </a:lnTo>
                    <a:lnTo>
                      <a:pt x="385" y="68"/>
                    </a:lnTo>
                    <a:lnTo>
                      <a:pt x="391" y="78"/>
                    </a:lnTo>
                    <a:lnTo>
                      <a:pt x="399" y="91"/>
                    </a:lnTo>
                    <a:lnTo>
                      <a:pt x="404" y="102"/>
                    </a:lnTo>
                    <a:lnTo>
                      <a:pt x="406" y="117"/>
                    </a:lnTo>
                    <a:lnTo>
                      <a:pt x="408" y="128"/>
                    </a:lnTo>
                    <a:lnTo>
                      <a:pt x="406" y="141"/>
                    </a:lnTo>
                    <a:lnTo>
                      <a:pt x="404" y="155"/>
                    </a:lnTo>
                    <a:lnTo>
                      <a:pt x="399" y="168"/>
                    </a:lnTo>
                    <a:lnTo>
                      <a:pt x="391" y="179"/>
                    </a:lnTo>
                    <a:lnTo>
                      <a:pt x="385" y="190"/>
                    </a:lnTo>
                    <a:lnTo>
                      <a:pt x="373" y="202"/>
                    </a:lnTo>
                    <a:lnTo>
                      <a:pt x="361" y="212"/>
                    </a:lnTo>
                    <a:lnTo>
                      <a:pt x="348" y="220"/>
                    </a:lnTo>
                    <a:lnTo>
                      <a:pt x="333" y="229"/>
                    </a:lnTo>
                    <a:lnTo>
                      <a:pt x="318" y="238"/>
                    </a:lnTo>
                    <a:lnTo>
                      <a:pt x="300" y="242"/>
                    </a:lnTo>
                    <a:lnTo>
                      <a:pt x="284" y="249"/>
                    </a:lnTo>
                    <a:lnTo>
                      <a:pt x="264" y="252"/>
                    </a:lnTo>
                    <a:lnTo>
                      <a:pt x="244" y="255"/>
                    </a:lnTo>
                    <a:lnTo>
                      <a:pt x="224" y="257"/>
                    </a:lnTo>
                    <a:lnTo>
                      <a:pt x="204" y="259"/>
                    </a:lnTo>
                    <a:lnTo>
                      <a:pt x="183" y="257"/>
                    </a:lnTo>
                    <a:lnTo>
                      <a:pt x="163" y="255"/>
                    </a:lnTo>
                    <a:lnTo>
                      <a:pt x="143" y="252"/>
                    </a:lnTo>
                    <a:lnTo>
                      <a:pt x="125" y="249"/>
                    </a:lnTo>
                    <a:lnTo>
                      <a:pt x="107" y="242"/>
                    </a:lnTo>
                    <a:lnTo>
                      <a:pt x="90" y="238"/>
                    </a:lnTo>
                    <a:lnTo>
                      <a:pt x="74" y="229"/>
                    </a:lnTo>
                    <a:lnTo>
                      <a:pt x="59" y="220"/>
                    </a:lnTo>
                    <a:lnTo>
                      <a:pt x="46" y="212"/>
                    </a:lnTo>
                    <a:lnTo>
                      <a:pt x="34" y="202"/>
                    </a:lnTo>
                    <a:lnTo>
                      <a:pt x="24" y="190"/>
                    </a:lnTo>
                    <a:lnTo>
                      <a:pt x="16" y="179"/>
                    </a:lnTo>
                    <a:lnTo>
                      <a:pt x="8" y="168"/>
                    </a:lnTo>
                    <a:lnTo>
                      <a:pt x="3" y="155"/>
                    </a:lnTo>
                    <a:lnTo>
                      <a:pt x="1" y="141"/>
                    </a:lnTo>
                    <a:lnTo>
                      <a:pt x="0" y="128"/>
                    </a:lnTo>
                    <a:lnTo>
                      <a:pt x="1" y="117"/>
                    </a:lnTo>
                    <a:lnTo>
                      <a:pt x="3" y="102"/>
                    </a:lnTo>
                    <a:lnTo>
                      <a:pt x="8" y="91"/>
                    </a:lnTo>
                    <a:lnTo>
                      <a:pt x="16" y="78"/>
                    </a:lnTo>
                    <a:lnTo>
                      <a:pt x="24" y="68"/>
                    </a:lnTo>
                    <a:lnTo>
                      <a:pt x="34" y="57"/>
                    </a:lnTo>
                    <a:lnTo>
                      <a:pt x="46" y="47"/>
                    </a:lnTo>
                    <a:lnTo>
                      <a:pt x="59" y="39"/>
                    </a:lnTo>
                    <a:lnTo>
                      <a:pt x="74" y="29"/>
                    </a:lnTo>
                    <a:lnTo>
                      <a:pt x="90" y="21"/>
                    </a:lnTo>
                    <a:lnTo>
                      <a:pt x="107" y="16"/>
                    </a:lnTo>
                    <a:lnTo>
                      <a:pt x="125" y="10"/>
                    </a:lnTo>
                    <a:lnTo>
                      <a:pt x="143" y="6"/>
                    </a:lnTo>
                    <a:lnTo>
                      <a:pt x="163" y="3"/>
                    </a:lnTo>
                    <a:lnTo>
                      <a:pt x="183" y="1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75" name="Freeform 115">
                <a:extLst>
                  <a:ext uri="{FF2B5EF4-FFF2-40B4-BE49-F238E27FC236}">
                    <a16:creationId xmlns:a16="http://schemas.microsoft.com/office/drawing/2014/main" id="{FF11F853-8CBF-4DE8-9005-8162DE4DF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3368"/>
                <a:ext cx="210" cy="137"/>
              </a:xfrm>
              <a:custGeom>
                <a:avLst/>
                <a:gdLst>
                  <a:gd name="T0" fmla="*/ 210 w 210"/>
                  <a:gd name="T1" fmla="*/ 137 h 137"/>
                  <a:gd name="T2" fmla="*/ 210 w 210"/>
                  <a:gd name="T3" fmla="*/ 137 h 137"/>
                  <a:gd name="T4" fmla="*/ 208 w 210"/>
                  <a:gd name="T5" fmla="*/ 122 h 137"/>
                  <a:gd name="T6" fmla="*/ 205 w 210"/>
                  <a:gd name="T7" fmla="*/ 109 h 137"/>
                  <a:gd name="T8" fmla="*/ 200 w 210"/>
                  <a:gd name="T9" fmla="*/ 94 h 137"/>
                  <a:gd name="T10" fmla="*/ 193 w 210"/>
                  <a:gd name="T11" fmla="*/ 83 h 137"/>
                  <a:gd name="T12" fmla="*/ 184 w 210"/>
                  <a:gd name="T13" fmla="*/ 72 h 137"/>
                  <a:gd name="T14" fmla="*/ 172 w 210"/>
                  <a:gd name="T15" fmla="*/ 60 h 137"/>
                  <a:gd name="T16" fmla="*/ 160 w 210"/>
                  <a:gd name="T17" fmla="*/ 49 h 137"/>
                  <a:gd name="T18" fmla="*/ 147 w 210"/>
                  <a:gd name="T19" fmla="*/ 41 h 137"/>
                  <a:gd name="T20" fmla="*/ 132 w 210"/>
                  <a:gd name="T21" fmla="*/ 31 h 137"/>
                  <a:gd name="T22" fmla="*/ 117 w 210"/>
                  <a:gd name="T23" fmla="*/ 23 h 137"/>
                  <a:gd name="T24" fmla="*/ 99 w 210"/>
                  <a:gd name="T25" fmla="*/ 16 h 137"/>
                  <a:gd name="T26" fmla="*/ 81 w 210"/>
                  <a:gd name="T27" fmla="*/ 11 h 137"/>
                  <a:gd name="T28" fmla="*/ 61 w 210"/>
                  <a:gd name="T29" fmla="*/ 6 h 137"/>
                  <a:gd name="T30" fmla="*/ 41 w 210"/>
                  <a:gd name="T31" fmla="*/ 3 h 137"/>
                  <a:gd name="T32" fmla="*/ 22 w 210"/>
                  <a:gd name="T33" fmla="*/ 2 h 137"/>
                  <a:gd name="T34" fmla="*/ 0 w 210"/>
                  <a:gd name="T35" fmla="*/ 0 h 137"/>
                  <a:gd name="T36" fmla="*/ 0 w 210"/>
                  <a:gd name="T37" fmla="*/ 8 h 137"/>
                  <a:gd name="T38" fmla="*/ 20 w 210"/>
                  <a:gd name="T39" fmla="*/ 10 h 137"/>
                  <a:gd name="T40" fmla="*/ 41 w 210"/>
                  <a:gd name="T41" fmla="*/ 11 h 137"/>
                  <a:gd name="T42" fmla="*/ 60 w 210"/>
                  <a:gd name="T43" fmla="*/ 15 h 137"/>
                  <a:gd name="T44" fmla="*/ 79 w 210"/>
                  <a:gd name="T45" fmla="*/ 19 h 137"/>
                  <a:gd name="T46" fmla="*/ 96 w 210"/>
                  <a:gd name="T47" fmla="*/ 24 h 137"/>
                  <a:gd name="T48" fmla="*/ 112 w 210"/>
                  <a:gd name="T49" fmla="*/ 31 h 137"/>
                  <a:gd name="T50" fmla="*/ 129 w 210"/>
                  <a:gd name="T51" fmla="*/ 39 h 137"/>
                  <a:gd name="T52" fmla="*/ 144 w 210"/>
                  <a:gd name="T53" fmla="*/ 47 h 137"/>
                  <a:gd name="T54" fmla="*/ 155 w 210"/>
                  <a:gd name="T55" fmla="*/ 55 h 137"/>
                  <a:gd name="T56" fmla="*/ 167 w 210"/>
                  <a:gd name="T57" fmla="*/ 67 h 137"/>
                  <a:gd name="T58" fmla="*/ 179 w 210"/>
                  <a:gd name="T59" fmla="*/ 76 h 137"/>
                  <a:gd name="T60" fmla="*/ 185 w 210"/>
                  <a:gd name="T61" fmla="*/ 88 h 137"/>
                  <a:gd name="T62" fmla="*/ 193 w 210"/>
                  <a:gd name="T63" fmla="*/ 99 h 137"/>
                  <a:gd name="T64" fmla="*/ 198 w 210"/>
                  <a:gd name="T65" fmla="*/ 111 h 137"/>
                  <a:gd name="T66" fmla="*/ 200 w 210"/>
                  <a:gd name="T67" fmla="*/ 124 h 137"/>
                  <a:gd name="T68" fmla="*/ 202 w 210"/>
                  <a:gd name="T69" fmla="*/ 137 h 137"/>
                  <a:gd name="T70" fmla="*/ 210 w 210"/>
                  <a:gd name="T71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0" h="137">
                    <a:moveTo>
                      <a:pt x="210" y="137"/>
                    </a:moveTo>
                    <a:lnTo>
                      <a:pt x="210" y="137"/>
                    </a:lnTo>
                    <a:lnTo>
                      <a:pt x="208" y="122"/>
                    </a:lnTo>
                    <a:lnTo>
                      <a:pt x="205" y="109"/>
                    </a:lnTo>
                    <a:lnTo>
                      <a:pt x="200" y="94"/>
                    </a:lnTo>
                    <a:lnTo>
                      <a:pt x="193" y="83"/>
                    </a:lnTo>
                    <a:lnTo>
                      <a:pt x="184" y="72"/>
                    </a:lnTo>
                    <a:lnTo>
                      <a:pt x="172" y="60"/>
                    </a:lnTo>
                    <a:lnTo>
                      <a:pt x="160" y="49"/>
                    </a:lnTo>
                    <a:lnTo>
                      <a:pt x="147" y="41"/>
                    </a:lnTo>
                    <a:lnTo>
                      <a:pt x="132" y="31"/>
                    </a:lnTo>
                    <a:lnTo>
                      <a:pt x="117" y="23"/>
                    </a:lnTo>
                    <a:lnTo>
                      <a:pt x="99" y="16"/>
                    </a:lnTo>
                    <a:lnTo>
                      <a:pt x="81" y="11"/>
                    </a:lnTo>
                    <a:lnTo>
                      <a:pt x="61" y="6"/>
                    </a:lnTo>
                    <a:lnTo>
                      <a:pt x="41" y="3"/>
                    </a:lnTo>
                    <a:lnTo>
                      <a:pt x="22" y="2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0" y="10"/>
                    </a:lnTo>
                    <a:lnTo>
                      <a:pt x="41" y="11"/>
                    </a:lnTo>
                    <a:lnTo>
                      <a:pt x="60" y="15"/>
                    </a:lnTo>
                    <a:lnTo>
                      <a:pt x="79" y="19"/>
                    </a:lnTo>
                    <a:lnTo>
                      <a:pt x="96" y="24"/>
                    </a:lnTo>
                    <a:lnTo>
                      <a:pt x="112" y="31"/>
                    </a:lnTo>
                    <a:lnTo>
                      <a:pt x="129" y="39"/>
                    </a:lnTo>
                    <a:lnTo>
                      <a:pt x="144" y="47"/>
                    </a:lnTo>
                    <a:lnTo>
                      <a:pt x="155" y="55"/>
                    </a:lnTo>
                    <a:lnTo>
                      <a:pt x="167" y="67"/>
                    </a:lnTo>
                    <a:lnTo>
                      <a:pt x="179" y="76"/>
                    </a:lnTo>
                    <a:lnTo>
                      <a:pt x="185" y="88"/>
                    </a:lnTo>
                    <a:lnTo>
                      <a:pt x="193" y="99"/>
                    </a:lnTo>
                    <a:lnTo>
                      <a:pt x="198" y="111"/>
                    </a:lnTo>
                    <a:lnTo>
                      <a:pt x="200" y="124"/>
                    </a:lnTo>
                    <a:lnTo>
                      <a:pt x="202" y="137"/>
                    </a:lnTo>
                    <a:lnTo>
                      <a:pt x="210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76" name="Freeform 116">
                <a:extLst>
                  <a:ext uri="{FF2B5EF4-FFF2-40B4-BE49-F238E27FC236}">
                    <a16:creationId xmlns:a16="http://schemas.microsoft.com/office/drawing/2014/main" id="{219A5292-5046-46C8-AC61-44DC01C32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3500"/>
                <a:ext cx="210" cy="135"/>
              </a:xfrm>
              <a:custGeom>
                <a:avLst/>
                <a:gdLst>
                  <a:gd name="T0" fmla="*/ 0 w 210"/>
                  <a:gd name="T1" fmla="*/ 135 h 135"/>
                  <a:gd name="T2" fmla="*/ 0 w 210"/>
                  <a:gd name="T3" fmla="*/ 135 h 135"/>
                  <a:gd name="T4" fmla="*/ 22 w 210"/>
                  <a:gd name="T5" fmla="*/ 133 h 135"/>
                  <a:gd name="T6" fmla="*/ 41 w 210"/>
                  <a:gd name="T7" fmla="*/ 133 h 135"/>
                  <a:gd name="T8" fmla="*/ 61 w 210"/>
                  <a:gd name="T9" fmla="*/ 128 h 135"/>
                  <a:gd name="T10" fmla="*/ 81 w 210"/>
                  <a:gd name="T11" fmla="*/ 124 h 135"/>
                  <a:gd name="T12" fmla="*/ 99 w 210"/>
                  <a:gd name="T13" fmla="*/ 119 h 135"/>
                  <a:gd name="T14" fmla="*/ 117 w 210"/>
                  <a:gd name="T15" fmla="*/ 112 h 135"/>
                  <a:gd name="T16" fmla="*/ 132 w 210"/>
                  <a:gd name="T17" fmla="*/ 104 h 135"/>
                  <a:gd name="T18" fmla="*/ 147 w 210"/>
                  <a:gd name="T19" fmla="*/ 96 h 135"/>
                  <a:gd name="T20" fmla="*/ 160 w 210"/>
                  <a:gd name="T21" fmla="*/ 86 h 135"/>
                  <a:gd name="T22" fmla="*/ 172 w 210"/>
                  <a:gd name="T23" fmla="*/ 75 h 135"/>
                  <a:gd name="T24" fmla="*/ 184 w 210"/>
                  <a:gd name="T25" fmla="*/ 65 h 135"/>
                  <a:gd name="T26" fmla="*/ 193 w 210"/>
                  <a:gd name="T27" fmla="*/ 52 h 135"/>
                  <a:gd name="T28" fmla="*/ 200 w 210"/>
                  <a:gd name="T29" fmla="*/ 41 h 135"/>
                  <a:gd name="T30" fmla="*/ 205 w 210"/>
                  <a:gd name="T31" fmla="*/ 28 h 135"/>
                  <a:gd name="T32" fmla="*/ 208 w 210"/>
                  <a:gd name="T33" fmla="*/ 13 h 135"/>
                  <a:gd name="T34" fmla="*/ 210 w 210"/>
                  <a:gd name="T35" fmla="*/ 0 h 135"/>
                  <a:gd name="T36" fmla="*/ 202 w 210"/>
                  <a:gd name="T37" fmla="*/ 0 h 135"/>
                  <a:gd name="T38" fmla="*/ 200 w 210"/>
                  <a:gd name="T39" fmla="*/ 11 h 135"/>
                  <a:gd name="T40" fmla="*/ 198 w 210"/>
                  <a:gd name="T41" fmla="*/ 24 h 135"/>
                  <a:gd name="T42" fmla="*/ 193 w 210"/>
                  <a:gd name="T43" fmla="*/ 36 h 135"/>
                  <a:gd name="T44" fmla="*/ 185 w 210"/>
                  <a:gd name="T45" fmla="*/ 47 h 135"/>
                  <a:gd name="T46" fmla="*/ 179 w 210"/>
                  <a:gd name="T47" fmla="*/ 58 h 135"/>
                  <a:gd name="T48" fmla="*/ 167 w 210"/>
                  <a:gd name="T49" fmla="*/ 70 h 135"/>
                  <a:gd name="T50" fmla="*/ 155 w 210"/>
                  <a:gd name="T51" fmla="*/ 80 h 135"/>
                  <a:gd name="T52" fmla="*/ 144 w 210"/>
                  <a:gd name="T53" fmla="*/ 88 h 135"/>
                  <a:gd name="T54" fmla="*/ 129 w 210"/>
                  <a:gd name="T55" fmla="*/ 98 h 135"/>
                  <a:gd name="T56" fmla="*/ 112 w 210"/>
                  <a:gd name="T57" fmla="*/ 104 h 135"/>
                  <a:gd name="T58" fmla="*/ 96 w 210"/>
                  <a:gd name="T59" fmla="*/ 111 h 135"/>
                  <a:gd name="T60" fmla="*/ 79 w 210"/>
                  <a:gd name="T61" fmla="*/ 115 h 135"/>
                  <a:gd name="T62" fmla="*/ 60 w 210"/>
                  <a:gd name="T63" fmla="*/ 120 h 135"/>
                  <a:gd name="T64" fmla="*/ 41 w 210"/>
                  <a:gd name="T65" fmla="*/ 124 h 135"/>
                  <a:gd name="T66" fmla="*/ 20 w 210"/>
                  <a:gd name="T67" fmla="*/ 125 h 135"/>
                  <a:gd name="T68" fmla="*/ 0 w 210"/>
                  <a:gd name="T69" fmla="*/ 127 h 135"/>
                  <a:gd name="T70" fmla="*/ 0 w 210"/>
                  <a:gd name="T71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0" h="135">
                    <a:moveTo>
                      <a:pt x="0" y="135"/>
                    </a:moveTo>
                    <a:lnTo>
                      <a:pt x="0" y="135"/>
                    </a:lnTo>
                    <a:lnTo>
                      <a:pt x="22" y="133"/>
                    </a:lnTo>
                    <a:lnTo>
                      <a:pt x="41" y="133"/>
                    </a:lnTo>
                    <a:lnTo>
                      <a:pt x="61" y="128"/>
                    </a:lnTo>
                    <a:lnTo>
                      <a:pt x="81" y="124"/>
                    </a:lnTo>
                    <a:lnTo>
                      <a:pt x="99" y="119"/>
                    </a:lnTo>
                    <a:lnTo>
                      <a:pt x="117" y="112"/>
                    </a:lnTo>
                    <a:lnTo>
                      <a:pt x="132" y="104"/>
                    </a:lnTo>
                    <a:lnTo>
                      <a:pt x="147" y="96"/>
                    </a:lnTo>
                    <a:lnTo>
                      <a:pt x="160" y="86"/>
                    </a:lnTo>
                    <a:lnTo>
                      <a:pt x="172" y="75"/>
                    </a:lnTo>
                    <a:lnTo>
                      <a:pt x="184" y="65"/>
                    </a:lnTo>
                    <a:lnTo>
                      <a:pt x="193" y="52"/>
                    </a:lnTo>
                    <a:lnTo>
                      <a:pt x="200" y="41"/>
                    </a:lnTo>
                    <a:lnTo>
                      <a:pt x="205" y="28"/>
                    </a:lnTo>
                    <a:lnTo>
                      <a:pt x="208" y="13"/>
                    </a:lnTo>
                    <a:lnTo>
                      <a:pt x="210" y="0"/>
                    </a:lnTo>
                    <a:lnTo>
                      <a:pt x="202" y="0"/>
                    </a:lnTo>
                    <a:lnTo>
                      <a:pt x="200" y="11"/>
                    </a:lnTo>
                    <a:lnTo>
                      <a:pt x="198" y="24"/>
                    </a:lnTo>
                    <a:lnTo>
                      <a:pt x="193" y="36"/>
                    </a:lnTo>
                    <a:lnTo>
                      <a:pt x="185" y="47"/>
                    </a:lnTo>
                    <a:lnTo>
                      <a:pt x="179" y="58"/>
                    </a:lnTo>
                    <a:lnTo>
                      <a:pt x="167" y="70"/>
                    </a:lnTo>
                    <a:lnTo>
                      <a:pt x="155" y="80"/>
                    </a:lnTo>
                    <a:lnTo>
                      <a:pt x="144" y="88"/>
                    </a:lnTo>
                    <a:lnTo>
                      <a:pt x="129" y="98"/>
                    </a:lnTo>
                    <a:lnTo>
                      <a:pt x="112" y="104"/>
                    </a:lnTo>
                    <a:lnTo>
                      <a:pt x="96" y="111"/>
                    </a:lnTo>
                    <a:lnTo>
                      <a:pt x="79" y="115"/>
                    </a:lnTo>
                    <a:lnTo>
                      <a:pt x="60" y="120"/>
                    </a:lnTo>
                    <a:lnTo>
                      <a:pt x="41" y="124"/>
                    </a:lnTo>
                    <a:lnTo>
                      <a:pt x="20" y="125"/>
                    </a:lnTo>
                    <a:lnTo>
                      <a:pt x="0" y="127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77" name="Freeform 117">
                <a:extLst>
                  <a:ext uri="{FF2B5EF4-FFF2-40B4-BE49-F238E27FC236}">
                    <a16:creationId xmlns:a16="http://schemas.microsoft.com/office/drawing/2014/main" id="{267DA826-5DDF-45A6-B2D3-5587696F2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3500"/>
                <a:ext cx="210" cy="135"/>
              </a:xfrm>
              <a:custGeom>
                <a:avLst/>
                <a:gdLst>
                  <a:gd name="T0" fmla="*/ 0 w 210"/>
                  <a:gd name="T1" fmla="*/ 0 h 135"/>
                  <a:gd name="T2" fmla="*/ 0 w 210"/>
                  <a:gd name="T3" fmla="*/ 0 h 135"/>
                  <a:gd name="T4" fmla="*/ 2 w 210"/>
                  <a:gd name="T5" fmla="*/ 13 h 135"/>
                  <a:gd name="T6" fmla="*/ 5 w 210"/>
                  <a:gd name="T7" fmla="*/ 28 h 135"/>
                  <a:gd name="T8" fmla="*/ 9 w 210"/>
                  <a:gd name="T9" fmla="*/ 41 h 135"/>
                  <a:gd name="T10" fmla="*/ 17 w 210"/>
                  <a:gd name="T11" fmla="*/ 52 h 135"/>
                  <a:gd name="T12" fmla="*/ 25 w 210"/>
                  <a:gd name="T13" fmla="*/ 65 h 135"/>
                  <a:gd name="T14" fmla="*/ 37 w 210"/>
                  <a:gd name="T15" fmla="*/ 75 h 135"/>
                  <a:gd name="T16" fmla="*/ 48 w 210"/>
                  <a:gd name="T17" fmla="*/ 86 h 135"/>
                  <a:gd name="T18" fmla="*/ 63 w 210"/>
                  <a:gd name="T19" fmla="*/ 96 h 135"/>
                  <a:gd name="T20" fmla="*/ 78 w 210"/>
                  <a:gd name="T21" fmla="*/ 104 h 135"/>
                  <a:gd name="T22" fmla="*/ 94 w 210"/>
                  <a:gd name="T23" fmla="*/ 112 h 135"/>
                  <a:gd name="T24" fmla="*/ 111 w 210"/>
                  <a:gd name="T25" fmla="*/ 119 h 135"/>
                  <a:gd name="T26" fmla="*/ 129 w 210"/>
                  <a:gd name="T27" fmla="*/ 124 h 135"/>
                  <a:gd name="T28" fmla="*/ 149 w 210"/>
                  <a:gd name="T29" fmla="*/ 128 h 135"/>
                  <a:gd name="T30" fmla="*/ 169 w 210"/>
                  <a:gd name="T31" fmla="*/ 133 h 135"/>
                  <a:gd name="T32" fmla="*/ 189 w 210"/>
                  <a:gd name="T33" fmla="*/ 133 h 135"/>
                  <a:gd name="T34" fmla="*/ 210 w 210"/>
                  <a:gd name="T35" fmla="*/ 135 h 135"/>
                  <a:gd name="T36" fmla="*/ 210 w 210"/>
                  <a:gd name="T37" fmla="*/ 127 h 135"/>
                  <a:gd name="T38" fmla="*/ 190 w 210"/>
                  <a:gd name="T39" fmla="*/ 125 h 135"/>
                  <a:gd name="T40" fmla="*/ 170 w 210"/>
                  <a:gd name="T41" fmla="*/ 124 h 135"/>
                  <a:gd name="T42" fmla="*/ 149 w 210"/>
                  <a:gd name="T43" fmla="*/ 120 h 135"/>
                  <a:gd name="T44" fmla="*/ 131 w 210"/>
                  <a:gd name="T45" fmla="*/ 115 h 135"/>
                  <a:gd name="T46" fmla="*/ 113 w 210"/>
                  <a:gd name="T47" fmla="*/ 111 h 135"/>
                  <a:gd name="T48" fmla="*/ 96 w 210"/>
                  <a:gd name="T49" fmla="*/ 104 h 135"/>
                  <a:gd name="T50" fmla="*/ 81 w 210"/>
                  <a:gd name="T51" fmla="*/ 98 h 135"/>
                  <a:gd name="T52" fmla="*/ 66 w 210"/>
                  <a:gd name="T53" fmla="*/ 88 h 135"/>
                  <a:gd name="T54" fmla="*/ 53 w 210"/>
                  <a:gd name="T55" fmla="*/ 80 h 135"/>
                  <a:gd name="T56" fmla="*/ 42 w 210"/>
                  <a:gd name="T57" fmla="*/ 70 h 135"/>
                  <a:gd name="T58" fmla="*/ 32 w 210"/>
                  <a:gd name="T59" fmla="*/ 58 h 135"/>
                  <a:gd name="T60" fmla="*/ 23 w 210"/>
                  <a:gd name="T61" fmla="*/ 47 h 135"/>
                  <a:gd name="T62" fmla="*/ 17 w 210"/>
                  <a:gd name="T63" fmla="*/ 36 h 135"/>
                  <a:gd name="T64" fmla="*/ 12 w 210"/>
                  <a:gd name="T65" fmla="*/ 24 h 135"/>
                  <a:gd name="T66" fmla="*/ 9 w 210"/>
                  <a:gd name="T67" fmla="*/ 11 h 135"/>
                  <a:gd name="T68" fmla="*/ 7 w 210"/>
                  <a:gd name="T69" fmla="*/ 0 h 135"/>
                  <a:gd name="T70" fmla="*/ 0 w 210"/>
                  <a:gd name="T7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0" h="135">
                    <a:moveTo>
                      <a:pt x="0" y="0"/>
                    </a:moveTo>
                    <a:lnTo>
                      <a:pt x="0" y="0"/>
                    </a:lnTo>
                    <a:lnTo>
                      <a:pt x="2" y="13"/>
                    </a:lnTo>
                    <a:lnTo>
                      <a:pt x="5" y="28"/>
                    </a:lnTo>
                    <a:lnTo>
                      <a:pt x="9" y="41"/>
                    </a:lnTo>
                    <a:lnTo>
                      <a:pt x="17" y="52"/>
                    </a:lnTo>
                    <a:lnTo>
                      <a:pt x="25" y="65"/>
                    </a:lnTo>
                    <a:lnTo>
                      <a:pt x="37" y="75"/>
                    </a:lnTo>
                    <a:lnTo>
                      <a:pt x="48" y="86"/>
                    </a:lnTo>
                    <a:lnTo>
                      <a:pt x="63" y="96"/>
                    </a:lnTo>
                    <a:lnTo>
                      <a:pt x="78" y="104"/>
                    </a:lnTo>
                    <a:lnTo>
                      <a:pt x="94" y="112"/>
                    </a:lnTo>
                    <a:lnTo>
                      <a:pt x="111" y="119"/>
                    </a:lnTo>
                    <a:lnTo>
                      <a:pt x="129" y="124"/>
                    </a:lnTo>
                    <a:lnTo>
                      <a:pt x="149" y="128"/>
                    </a:lnTo>
                    <a:lnTo>
                      <a:pt x="169" y="133"/>
                    </a:lnTo>
                    <a:lnTo>
                      <a:pt x="189" y="133"/>
                    </a:lnTo>
                    <a:lnTo>
                      <a:pt x="210" y="135"/>
                    </a:lnTo>
                    <a:lnTo>
                      <a:pt x="210" y="127"/>
                    </a:lnTo>
                    <a:lnTo>
                      <a:pt x="190" y="125"/>
                    </a:lnTo>
                    <a:lnTo>
                      <a:pt x="170" y="124"/>
                    </a:lnTo>
                    <a:lnTo>
                      <a:pt x="149" y="120"/>
                    </a:lnTo>
                    <a:lnTo>
                      <a:pt x="131" y="115"/>
                    </a:lnTo>
                    <a:lnTo>
                      <a:pt x="113" y="111"/>
                    </a:lnTo>
                    <a:lnTo>
                      <a:pt x="96" y="104"/>
                    </a:lnTo>
                    <a:lnTo>
                      <a:pt x="81" y="98"/>
                    </a:lnTo>
                    <a:lnTo>
                      <a:pt x="66" y="88"/>
                    </a:lnTo>
                    <a:lnTo>
                      <a:pt x="53" y="80"/>
                    </a:lnTo>
                    <a:lnTo>
                      <a:pt x="42" y="70"/>
                    </a:lnTo>
                    <a:lnTo>
                      <a:pt x="32" y="58"/>
                    </a:lnTo>
                    <a:lnTo>
                      <a:pt x="23" y="47"/>
                    </a:lnTo>
                    <a:lnTo>
                      <a:pt x="17" y="36"/>
                    </a:lnTo>
                    <a:lnTo>
                      <a:pt x="12" y="24"/>
                    </a:lnTo>
                    <a:lnTo>
                      <a:pt x="9" y="11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78" name="Freeform 118">
                <a:extLst>
                  <a:ext uri="{FF2B5EF4-FFF2-40B4-BE49-F238E27FC236}">
                    <a16:creationId xmlns:a16="http://schemas.microsoft.com/office/drawing/2014/main" id="{DB2F163A-A493-4293-A6B0-C7E9A0448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3368"/>
                <a:ext cx="210" cy="137"/>
              </a:xfrm>
              <a:custGeom>
                <a:avLst/>
                <a:gdLst>
                  <a:gd name="T0" fmla="*/ 210 w 210"/>
                  <a:gd name="T1" fmla="*/ 0 h 137"/>
                  <a:gd name="T2" fmla="*/ 210 w 210"/>
                  <a:gd name="T3" fmla="*/ 0 h 137"/>
                  <a:gd name="T4" fmla="*/ 189 w 210"/>
                  <a:gd name="T5" fmla="*/ 2 h 137"/>
                  <a:gd name="T6" fmla="*/ 169 w 210"/>
                  <a:gd name="T7" fmla="*/ 3 h 137"/>
                  <a:gd name="T8" fmla="*/ 149 w 210"/>
                  <a:gd name="T9" fmla="*/ 6 h 137"/>
                  <a:gd name="T10" fmla="*/ 129 w 210"/>
                  <a:gd name="T11" fmla="*/ 11 h 137"/>
                  <a:gd name="T12" fmla="*/ 111 w 210"/>
                  <a:gd name="T13" fmla="*/ 16 h 137"/>
                  <a:gd name="T14" fmla="*/ 94 w 210"/>
                  <a:gd name="T15" fmla="*/ 23 h 137"/>
                  <a:gd name="T16" fmla="*/ 78 w 210"/>
                  <a:gd name="T17" fmla="*/ 31 h 137"/>
                  <a:gd name="T18" fmla="*/ 63 w 210"/>
                  <a:gd name="T19" fmla="*/ 41 h 137"/>
                  <a:gd name="T20" fmla="*/ 48 w 210"/>
                  <a:gd name="T21" fmla="*/ 49 h 137"/>
                  <a:gd name="T22" fmla="*/ 37 w 210"/>
                  <a:gd name="T23" fmla="*/ 60 h 137"/>
                  <a:gd name="T24" fmla="*/ 25 w 210"/>
                  <a:gd name="T25" fmla="*/ 72 h 137"/>
                  <a:gd name="T26" fmla="*/ 17 w 210"/>
                  <a:gd name="T27" fmla="*/ 83 h 137"/>
                  <a:gd name="T28" fmla="*/ 9 w 210"/>
                  <a:gd name="T29" fmla="*/ 94 h 137"/>
                  <a:gd name="T30" fmla="*/ 5 w 210"/>
                  <a:gd name="T31" fmla="*/ 109 h 137"/>
                  <a:gd name="T32" fmla="*/ 2 w 210"/>
                  <a:gd name="T33" fmla="*/ 122 h 137"/>
                  <a:gd name="T34" fmla="*/ 0 w 210"/>
                  <a:gd name="T35" fmla="*/ 137 h 137"/>
                  <a:gd name="T36" fmla="*/ 7 w 210"/>
                  <a:gd name="T37" fmla="*/ 137 h 137"/>
                  <a:gd name="T38" fmla="*/ 9 w 210"/>
                  <a:gd name="T39" fmla="*/ 124 h 137"/>
                  <a:gd name="T40" fmla="*/ 12 w 210"/>
                  <a:gd name="T41" fmla="*/ 111 h 137"/>
                  <a:gd name="T42" fmla="*/ 17 w 210"/>
                  <a:gd name="T43" fmla="*/ 99 h 137"/>
                  <a:gd name="T44" fmla="*/ 23 w 210"/>
                  <a:gd name="T45" fmla="*/ 88 h 137"/>
                  <a:gd name="T46" fmla="*/ 32 w 210"/>
                  <a:gd name="T47" fmla="*/ 76 h 137"/>
                  <a:gd name="T48" fmla="*/ 42 w 210"/>
                  <a:gd name="T49" fmla="*/ 67 h 137"/>
                  <a:gd name="T50" fmla="*/ 53 w 210"/>
                  <a:gd name="T51" fmla="*/ 55 h 137"/>
                  <a:gd name="T52" fmla="*/ 66 w 210"/>
                  <a:gd name="T53" fmla="*/ 47 h 137"/>
                  <a:gd name="T54" fmla="*/ 81 w 210"/>
                  <a:gd name="T55" fmla="*/ 39 h 137"/>
                  <a:gd name="T56" fmla="*/ 96 w 210"/>
                  <a:gd name="T57" fmla="*/ 31 h 137"/>
                  <a:gd name="T58" fmla="*/ 113 w 210"/>
                  <a:gd name="T59" fmla="*/ 24 h 137"/>
                  <a:gd name="T60" fmla="*/ 131 w 210"/>
                  <a:gd name="T61" fmla="*/ 19 h 137"/>
                  <a:gd name="T62" fmla="*/ 149 w 210"/>
                  <a:gd name="T63" fmla="*/ 15 h 137"/>
                  <a:gd name="T64" fmla="*/ 170 w 210"/>
                  <a:gd name="T65" fmla="*/ 11 h 137"/>
                  <a:gd name="T66" fmla="*/ 190 w 210"/>
                  <a:gd name="T67" fmla="*/ 10 h 137"/>
                  <a:gd name="T68" fmla="*/ 210 w 210"/>
                  <a:gd name="T69" fmla="*/ 8 h 137"/>
                  <a:gd name="T70" fmla="*/ 210 w 210"/>
                  <a:gd name="T71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0" h="137">
                    <a:moveTo>
                      <a:pt x="210" y="0"/>
                    </a:moveTo>
                    <a:lnTo>
                      <a:pt x="210" y="0"/>
                    </a:lnTo>
                    <a:lnTo>
                      <a:pt x="189" y="2"/>
                    </a:lnTo>
                    <a:lnTo>
                      <a:pt x="169" y="3"/>
                    </a:lnTo>
                    <a:lnTo>
                      <a:pt x="149" y="6"/>
                    </a:lnTo>
                    <a:lnTo>
                      <a:pt x="129" y="11"/>
                    </a:lnTo>
                    <a:lnTo>
                      <a:pt x="111" y="16"/>
                    </a:lnTo>
                    <a:lnTo>
                      <a:pt x="94" y="23"/>
                    </a:lnTo>
                    <a:lnTo>
                      <a:pt x="78" y="31"/>
                    </a:lnTo>
                    <a:lnTo>
                      <a:pt x="63" y="41"/>
                    </a:lnTo>
                    <a:lnTo>
                      <a:pt x="48" y="49"/>
                    </a:lnTo>
                    <a:lnTo>
                      <a:pt x="37" y="60"/>
                    </a:lnTo>
                    <a:lnTo>
                      <a:pt x="25" y="72"/>
                    </a:lnTo>
                    <a:lnTo>
                      <a:pt x="17" y="83"/>
                    </a:lnTo>
                    <a:lnTo>
                      <a:pt x="9" y="94"/>
                    </a:lnTo>
                    <a:lnTo>
                      <a:pt x="5" y="109"/>
                    </a:lnTo>
                    <a:lnTo>
                      <a:pt x="2" y="122"/>
                    </a:lnTo>
                    <a:lnTo>
                      <a:pt x="0" y="137"/>
                    </a:lnTo>
                    <a:lnTo>
                      <a:pt x="7" y="137"/>
                    </a:lnTo>
                    <a:lnTo>
                      <a:pt x="9" y="124"/>
                    </a:lnTo>
                    <a:lnTo>
                      <a:pt x="12" y="111"/>
                    </a:lnTo>
                    <a:lnTo>
                      <a:pt x="17" y="99"/>
                    </a:lnTo>
                    <a:lnTo>
                      <a:pt x="23" y="88"/>
                    </a:lnTo>
                    <a:lnTo>
                      <a:pt x="32" y="76"/>
                    </a:lnTo>
                    <a:lnTo>
                      <a:pt x="42" y="67"/>
                    </a:lnTo>
                    <a:lnTo>
                      <a:pt x="53" y="55"/>
                    </a:lnTo>
                    <a:lnTo>
                      <a:pt x="66" y="47"/>
                    </a:lnTo>
                    <a:lnTo>
                      <a:pt x="81" y="39"/>
                    </a:lnTo>
                    <a:lnTo>
                      <a:pt x="96" y="31"/>
                    </a:lnTo>
                    <a:lnTo>
                      <a:pt x="113" y="24"/>
                    </a:lnTo>
                    <a:lnTo>
                      <a:pt x="131" y="19"/>
                    </a:lnTo>
                    <a:lnTo>
                      <a:pt x="149" y="15"/>
                    </a:lnTo>
                    <a:lnTo>
                      <a:pt x="170" y="11"/>
                    </a:lnTo>
                    <a:lnTo>
                      <a:pt x="190" y="10"/>
                    </a:lnTo>
                    <a:lnTo>
                      <a:pt x="210" y="8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79" name="Freeform 119">
                <a:extLst>
                  <a:ext uri="{FF2B5EF4-FFF2-40B4-BE49-F238E27FC236}">
                    <a16:creationId xmlns:a16="http://schemas.microsoft.com/office/drawing/2014/main" id="{63A2CAFA-C361-4768-A58E-6D3AE06A3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3431"/>
                <a:ext cx="165" cy="101"/>
              </a:xfrm>
              <a:custGeom>
                <a:avLst/>
                <a:gdLst>
                  <a:gd name="T0" fmla="*/ 91 w 165"/>
                  <a:gd name="T1" fmla="*/ 0 h 101"/>
                  <a:gd name="T2" fmla="*/ 107 w 165"/>
                  <a:gd name="T3" fmla="*/ 4 h 101"/>
                  <a:gd name="T4" fmla="*/ 122 w 165"/>
                  <a:gd name="T5" fmla="*/ 7 h 101"/>
                  <a:gd name="T6" fmla="*/ 135 w 165"/>
                  <a:gd name="T7" fmla="*/ 12 h 101"/>
                  <a:gd name="T8" fmla="*/ 145 w 165"/>
                  <a:gd name="T9" fmla="*/ 18 h 101"/>
                  <a:gd name="T10" fmla="*/ 155 w 165"/>
                  <a:gd name="T11" fmla="*/ 26 h 101"/>
                  <a:gd name="T12" fmla="*/ 160 w 165"/>
                  <a:gd name="T13" fmla="*/ 36 h 101"/>
                  <a:gd name="T14" fmla="*/ 163 w 165"/>
                  <a:gd name="T15" fmla="*/ 46 h 101"/>
                  <a:gd name="T16" fmla="*/ 163 w 165"/>
                  <a:gd name="T17" fmla="*/ 56 h 101"/>
                  <a:gd name="T18" fmla="*/ 160 w 165"/>
                  <a:gd name="T19" fmla="*/ 66 h 101"/>
                  <a:gd name="T20" fmla="*/ 155 w 165"/>
                  <a:gd name="T21" fmla="*/ 75 h 101"/>
                  <a:gd name="T22" fmla="*/ 145 w 165"/>
                  <a:gd name="T23" fmla="*/ 83 h 101"/>
                  <a:gd name="T24" fmla="*/ 135 w 165"/>
                  <a:gd name="T25" fmla="*/ 90 h 101"/>
                  <a:gd name="T26" fmla="*/ 122 w 165"/>
                  <a:gd name="T27" fmla="*/ 95 h 101"/>
                  <a:gd name="T28" fmla="*/ 107 w 165"/>
                  <a:gd name="T29" fmla="*/ 98 h 101"/>
                  <a:gd name="T30" fmla="*/ 91 w 165"/>
                  <a:gd name="T31" fmla="*/ 101 h 101"/>
                  <a:gd name="T32" fmla="*/ 74 w 165"/>
                  <a:gd name="T33" fmla="*/ 101 h 101"/>
                  <a:gd name="T34" fmla="*/ 59 w 165"/>
                  <a:gd name="T35" fmla="*/ 98 h 101"/>
                  <a:gd name="T36" fmla="*/ 43 w 165"/>
                  <a:gd name="T37" fmla="*/ 95 h 101"/>
                  <a:gd name="T38" fmla="*/ 30 w 165"/>
                  <a:gd name="T39" fmla="*/ 90 h 101"/>
                  <a:gd name="T40" fmla="*/ 18 w 165"/>
                  <a:gd name="T41" fmla="*/ 83 h 101"/>
                  <a:gd name="T42" fmla="*/ 10 w 165"/>
                  <a:gd name="T43" fmla="*/ 75 h 101"/>
                  <a:gd name="T44" fmla="*/ 3 w 165"/>
                  <a:gd name="T45" fmla="*/ 66 h 101"/>
                  <a:gd name="T46" fmla="*/ 0 w 165"/>
                  <a:gd name="T47" fmla="*/ 56 h 101"/>
                  <a:gd name="T48" fmla="*/ 0 w 165"/>
                  <a:gd name="T49" fmla="*/ 46 h 101"/>
                  <a:gd name="T50" fmla="*/ 3 w 165"/>
                  <a:gd name="T51" fmla="*/ 36 h 101"/>
                  <a:gd name="T52" fmla="*/ 10 w 165"/>
                  <a:gd name="T53" fmla="*/ 26 h 101"/>
                  <a:gd name="T54" fmla="*/ 18 w 165"/>
                  <a:gd name="T55" fmla="*/ 18 h 101"/>
                  <a:gd name="T56" fmla="*/ 30 w 165"/>
                  <a:gd name="T57" fmla="*/ 12 h 101"/>
                  <a:gd name="T58" fmla="*/ 43 w 165"/>
                  <a:gd name="T59" fmla="*/ 7 h 101"/>
                  <a:gd name="T60" fmla="*/ 59 w 165"/>
                  <a:gd name="T61" fmla="*/ 4 h 101"/>
                  <a:gd name="T62" fmla="*/ 74 w 165"/>
                  <a:gd name="T6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5" h="101">
                    <a:moveTo>
                      <a:pt x="82" y="0"/>
                    </a:moveTo>
                    <a:lnTo>
                      <a:pt x="91" y="0"/>
                    </a:lnTo>
                    <a:lnTo>
                      <a:pt x="99" y="2"/>
                    </a:lnTo>
                    <a:lnTo>
                      <a:pt x="107" y="4"/>
                    </a:lnTo>
                    <a:lnTo>
                      <a:pt x="114" y="4"/>
                    </a:lnTo>
                    <a:lnTo>
                      <a:pt x="122" y="7"/>
                    </a:lnTo>
                    <a:lnTo>
                      <a:pt x="129" y="10"/>
                    </a:lnTo>
                    <a:lnTo>
                      <a:pt x="135" y="12"/>
                    </a:lnTo>
                    <a:lnTo>
                      <a:pt x="140" y="15"/>
                    </a:lnTo>
                    <a:lnTo>
                      <a:pt x="145" y="18"/>
                    </a:lnTo>
                    <a:lnTo>
                      <a:pt x="150" y="23"/>
                    </a:lnTo>
                    <a:lnTo>
                      <a:pt x="155" y="26"/>
                    </a:lnTo>
                    <a:lnTo>
                      <a:pt x="158" y="31"/>
                    </a:lnTo>
                    <a:lnTo>
                      <a:pt x="160" y="36"/>
                    </a:lnTo>
                    <a:lnTo>
                      <a:pt x="163" y="41"/>
                    </a:lnTo>
                    <a:lnTo>
                      <a:pt x="163" y="46"/>
                    </a:lnTo>
                    <a:lnTo>
                      <a:pt x="165" y="51"/>
                    </a:lnTo>
                    <a:lnTo>
                      <a:pt x="163" y="56"/>
                    </a:lnTo>
                    <a:lnTo>
                      <a:pt x="163" y="61"/>
                    </a:lnTo>
                    <a:lnTo>
                      <a:pt x="160" y="66"/>
                    </a:lnTo>
                    <a:lnTo>
                      <a:pt x="158" y="70"/>
                    </a:lnTo>
                    <a:lnTo>
                      <a:pt x="155" y="75"/>
                    </a:lnTo>
                    <a:lnTo>
                      <a:pt x="150" y="79"/>
                    </a:lnTo>
                    <a:lnTo>
                      <a:pt x="145" y="83"/>
                    </a:lnTo>
                    <a:lnTo>
                      <a:pt x="140" y="87"/>
                    </a:lnTo>
                    <a:lnTo>
                      <a:pt x="135" y="90"/>
                    </a:lnTo>
                    <a:lnTo>
                      <a:pt x="129" y="93"/>
                    </a:lnTo>
                    <a:lnTo>
                      <a:pt x="122" y="95"/>
                    </a:lnTo>
                    <a:lnTo>
                      <a:pt x="114" y="98"/>
                    </a:lnTo>
                    <a:lnTo>
                      <a:pt x="107" y="98"/>
                    </a:lnTo>
                    <a:lnTo>
                      <a:pt x="99" y="101"/>
                    </a:lnTo>
                    <a:lnTo>
                      <a:pt x="91" y="101"/>
                    </a:lnTo>
                    <a:lnTo>
                      <a:pt x="82" y="101"/>
                    </a:lnTo>
                    <a:lnTo>
                      <a:pt x="74" y="101"/>
                    </a:lnTo>
                    <a:lnTo>
                      <a:pt x="66" y="101"/>
                    </a:lnTo>
                    <a:lnTo>
                      <a:pt x="59" y="98"/>
                    </a:lnTo>
                    <a:lnTo>
                      <a:pt x="51" y="98"/>
                    </a:lnTo>
                    <a:lnTo>
                      <a:pt x="43" y="95"/>
                    </a:lnTo>
                    <a:lnTo>
                      <a:pt x="36" y="93"/>
                    </a:lnTo>
                    <a:lnTo>
                      <a:pt x="30" y="90"/>
                    </a:lnTo>
                    <a:lnTo>
                      <a:pt x="23" y="87"/>
                    </a:lnTo>
                    <a:lnTo>
                      <a:pt x="18" y="83"/>
                    </a:lnTo>
                    <a:lnTo>
                      <a:pt x="13" y="79"/>
                    </a:lnTo>
                    <a:lnTo>
                      <a:pt x="10" y="75"/>
                    </a:lnTo>
                    <a:lnTo>
                      <a:pt x="6" y="70"/>
                    </a:lnTo>
                    <a:lnTo>
                      <a:pt x="3" y="66"/>
                    </a:lnTo>
                    <a:lnTo>
                      <a:pt x="2" y="61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0" y="46"/>
                    </a:lnTo>
                    <a:lnTo>
                      <a:pt x="2" y="41"/>
                    </a:lnTo>
                    <a:lnTo>
                      <a:pt x="3" y="36"/>
                    </a:lnTo>
                    <a:lnTo>
                      <a:pt x="6" y="31"/>
                    </a:lnTo>
                    <a:lnTo>
                      <a:pt x="10" y="26"/>
                    </a:lnTo>
                    <a:lnTo>
                      <a:pt x="13" y="23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30" y="12"/>
                    </a:lnTo>
                    <a:lnTo>
                      <a:pt x="36" y="10"/>
                    </a:lnTo>
                    <a:lnTo>
                      <a:pt x="43" y="7"/>
                    </a:lnTo>
                    <a:lnTo>
                      <a:pt x="51" y="4"/>
                    </a:lnTo>
                    <a:lnTo>
                      <a:pt x="59" y="4"/>
                    </a:lnTo>
                    <a:lnTo>
                      <a:pt x="66" y="2"/>
                    </a:lnTo>
                    <a:lnTo>
                      <a:pt x="74" y="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80" name="Freeform 120">
                <a:extLst>
                  <a:ext uri="{FF2B5EF4-FFF2-40B4-BE49-F238E27FC236}">
                    <a16:creationId xmlns:a16="http://schemas.microsoft.com/office/drawing/2014/main" id="{3640C79F-D77D-4B89-8F0B-6DD63C477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3427"/>
                <a:ext cx="89" cy="57"/>
              </a:xfrm>
              <a:custGeom>
                <a:avLst/>
                <a:gdLst>
                  <a:gd name="T0" fmla="*/ 89 w 89"/>
                  <a:gd name="T1" fmla="*/ 57 h 57"/>
                  <a:gd name="T2" fmla="*/ 89 w 89"/>
                  <a:gd name="T3" fmla="*/ 57 h 57"/>
                  <a:gd name="T4" fmla="*/ 87 w 89"/>
                  <a:gd name="T5" fmla="*/ 50 h 57"/>
                  <a:gd name="T6" fmla="*/ 87 w 89"/>
                  <a:gd name="T7" fmla="*/ 45 h 57"/>
                  <a:gd name="T8" fmla="*/ 84 w 89"/>
                  <a:gd name="T9" fmla="*/ 39 h 57"/>
                  <a:gd name="T10" fmla="*/ 81 w 89"/>
                  <a:gd name="T11" fmla="*/ 34 h 57"/>
                  <a:gd name="T12" fmla="*/ 77 w 89"/>
                  <a:gd name="T13" fmla="*/ 29 h 57"/>
                  <a:gd name="T14" fmla="*/ 73 w 89"/>
                  <a:gd name="T15" fmla="*/ 24 h 57"/>
                  <a:gd name="T16" fmla="*/ 68 w 89"/>
                  <a:gd name="T17" fmla="*/ 19 h 57"/>
                  <a:gd name="T18" fmla="*/ 61 w 89"/>
                  <a:gd name="T19" fmla="*/ 16 h 57"/>
                  <a:gd name="T20" fmla="*/ 54 w 89"/>
                  <a:gd name="T21" fmla="*/ 13 h 57"/>
                  <a:gd name="T22" fmla="*/ 49 w 89"/>
                  <a:gd name="T23" fmla="*/ 9 h 57"/>
                  <a:gd name="T24" fmla="*/ 41 w 89"/>
                  <a:gd name="T25" fmla="*/ 8 h 57"/>
                  <a:gd name="T26" fmla="*/ 35 w 89"/>
                  <a:gd name="T27" fmla="*/ 4 h 57"/>
                  <a:gd name="T28" fmla="*/ 26 w 89"/>
                  <a:gd name="T29" fmla="*/ 1 h 57"/>
                  <a:gd name="T30" fmla="*/ 16 w 89"/>
                  <a:gd name="T31" fmla="*/ 1 h 57"/>
                  <a:gd name="T32" fmla="*/ 8 w 89"/>
                  <a:gd name="T33" fmla="*/ 1 h 57"/>
                  <a:gd name="T34" fmla="*/ 0 w 89"/>
                  <a:gd name="T35" fmla="*/ 0 h 57"/>
                  <a:gd name="T36" fmla="*/ 0 w 89"/>
                  <a:gd name="T37" fmla="*/ 9 h 57"/>
                  <a:gd name="T38" fmla="*/ 8 w 89"/>
                  <a:gd name="T39" fmla="*/ 9 h 57"/>
                  <a:gd name="T40" fmla="*/ 16 w 89"/>
                  <a:gd name="T41" fmla="*/ 9 h 57"/>
                  <a:gd name="T42" fmla="*/ 23 w 89"/>
                  <a:gd name="T43" fmla="*/ 11 h 57"/>
                  <a:gd name="T44" fmla="*/ 31 w 89"/>
                  <a:gd name="T45" fmla="*/ 13 h 57"/>
                  <a:gd name="T46" fmla="*/ 39 w 89"/>
                  <a:gd name="T47" fmla="*/ 14 h 57"/>
                  <a:gd name="T48" fmla="*/ 46 w 89"/>
                  <a:gd name="T49" fmla="*/ 17 h 57"/>
                  <a:gd name="T50" fmla="*/ 51 w 89"/>
                  <a:gd name="T51" fmla="*/ 19 h 57"/>
                  <a:gd name="T52" fmla="*/ 58 w 89"/>
                  <a:gd name="T53" fmla="*/ 24 h 57"/>
                  <a:gd name="T54" fmla="*/ 63 w 89"/>
                  <a:gd name="T55" fmla="*/ 27 h 57"/>
                  <a:gd name="T56" fmla="*/ 68 w 89"/>
                  <a:gd name="T57" fmla="*/ 30 h 57"/>
                  <a:gd name="T58" fmla="*/ 73 w 89"/>
                  <a:gd name="T59" fmla="*/ 35 h 57"/>
                  <a:gd name="T60" fmla="*/ 74 w 89"/>
                  <a:gd name="T61" fmla="*/ 39 h 57"/>
                  <a:gd name="T62" fmla="*/ 77 w 89"/>
                  <a:gd name="T63" fmla="*/ 44 h 57"/>
                  <a:gd name="T64" fmla="*/ 79 w 89"/>
                  <a:gd name="T65" fmla="*/ 47 h 57"/>
                  <a:gd name="T66" fmla="*/ 79 w 89"/>
                  <a:gd name="T67" fmla="*/ 52 h 57"/>
                  <a:gd name="T68" fmla="*/ 79 w 89"/>
                  <a:gd name="T69" fmla="*/ 57 h 57"/>
                  <a:gd name="T70" fmla="*/ 89 w 89"/>
                  <a:gd name="T71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9" h="57">
                    <a:moveTo>
                      <a:pt x="89" y="57"/>
                    </a:moveTo>
                    <a:lnTo>
                      <a:pt x="89" y="57"/>
                    </a:lnTo>
                    <a:lnTo>
                      <a:pt x="87" y="50"/>
                    </a:lnTo>
                    <a:lnTo>
                      <a:pt x="87" y="45"/>
                    </a:lnTo>
                    <a:lnTo>
                      <a:pt x="84" y="39"/>
                    </a:lnTo>
                    <a:lnTo>
                      <a:pt x="81" y="34"/>
                    </a:lnTo>
                    <a:lnTo>
                      <a:pt x="77" y="29"/>
                    </a:lnTo>
                    <a:lnTo>
                      <a:pt x="73" y="24"/>
                    </a:lnTo>
                    <a:lnTo>
                      <a:pt x="68" y="19"/>
                    </a:lnTo>
                    <a:lnTo>
                      <a:pt x="61" y="16"/>
                    </a:lnTo>
                    <a:lnTo>
                      <a:pt x="54" y="13"/>
                    </a:lnTo>
                    <a:lnTo>
                      <a:pt x="49" y="9"/>
                    </a:lnTo>
                    <a:lnTo>
                      <a:pt x="41" y="8"/>
                    </a:lnTo>
                    <a:lnTo>
                      <a:pt x="35" y="4"/>
                    </a:lnTo>
                    <a:lnTo>
                      <a:pt x="26" y="1"/>
                    </a:lnTo>
                    <a:lnTo>
                      <a:pt x="16" y="1"/>
                    </a:lnTo>
                    <a:lnTo>
                      <a:pt x="8" y="1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8" y="9"/>
                    </a:lnTo>
                    <a:lnTo>
                      <a:pt x="16" y="9"/>
                    </a:lnTo>
                    <a:lnTo>
                      <a:pt x="23" y="11"/>
                    </a:lnTo>
                    <a:lnTo>
                      <a:pt x="31" y="13"/>
                    </a:lnTo>
                    <a:lnTo>
                      <a:pt x="39" y="14"/>
                    </a:lnTo>
                    <a:lnTo>
                      <a:pt x="46" y="17"/>
                    </a:lnTo>
                    <a:lnTo>
                      <a:pt x="51" y="19"/>
                    </a:lnTo>
                    <a:lnTo>
                      <a:pt x="58" y="24"/>
                    </a:lnTo>
                    <a:lnTo>
                      <a:pt x="63" y="27"/>
                    </a:lnTo>
                    <a:lnTo>
                      <a:pt x="68" y="30"/>
                    </a:lnTo>
                    <a:lnTo>
                      <a:pt x="73" y="35"/>
                    </a:lnTo>
                    <a:lnTo>
                      <a:pt x="74" y="39"/>
                    </a:lnTo>
                    <a:lnTo>
                      <a:pt x="77" y="44"/>
                    </a:lnTo>
                    <a:lnTo>
                      <a:pt x="79" y="47"/>
                    </a:lnTo>
                    <a:lnTo>
                      <a:pt x="79" y="52"/>
                    </a:lnTo>
                    <a:lnTo>
                      <a:pt x="79" y="57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81" name="Freeform 121">
                <a:extLst>
                  <a:ext uri="{FF2B5EF4-FFF2-40B4-BE49-F238E27FC236}">
                    <a16:creationId xmlns:a16="http://schemas.microsoft.com/office/drawing/2014/main" id="{1B9D69D1-5DF0-44FE-A927-2FE724001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3479"/>
                <a:ext cx="89" cy="57"/>
              </a:xfrm>
              <a:custGeom>
                <a:avLst/>
                <a:gdLst>
                  <a:gd name="T0" fmla="*/ 0 w 89"/>
                  <a:gd name="T1" fmla="*/ 57 h 57"/>
                  <a:gd name="T2" fmla="*/ 0 w 89"/>
                  <a:gd name="T3" fmla="*/ 57 h 57"/>
                  <a:gd name="T4" fmla="*/ 8 w 89"/>
                  <a:gd name="T5" fmla="*/ 57 h 57"/>
                  <a:gd name="T6" fmla="*/ 16 w 89"/>
                  <a:gd name="T7" fmla="*/ 55 h 57"/>
                  <a:gd name="T8" fmla="*/ 26 w 89"/>
                  <a:gd name="T9" fmla="*/ 55 h 57"/>
                  <a:gd name="T10" fmla="*/ 35 w 89"/>
                  <a:gd name="T11" fmla="*/ 53 h 57"/>
                  <a:gd name="T12" fmla="*/ 41 w 89"/>
                  <a:gd name="T13" fmla="*/ 50 h 57"/>
                  <a:gd name="T14" fmla="*/ 49 w 89"/>
                  <a:gd name="T15" fmla="*/ 49 h 57"/>
                  <a:gd name="T16" fmla="*/ 54 w 89"/>
                  <a:gd name="T17" fmla="*/ 44 h 57"/>
                  <a:gd name="T18" fmla="*/ 61 w 89"/>
                  <a:gd name="T19" fmla="*/ 40 h 57"/>
                  <a:gd name="T20" fmla="*/ 68 w 89"/>
                  <a:gd name="T21" fmla="*/ 37 h 57"/>
                  <a:gd name="T22" fmla="*/ 73 w 89"/>
                  <a:gd name="T23" fmla="*/ 32 h 57"/>
                  <a:gd name="T24" fmla="*/ 77 w 89"/>
                  <a:gd name="T25" fmla="*/ 27 h 57"/>
                  <a:gd name="T26" fmla="*/ 81 w 89"/>
                  <a:gd name="T27" fmla="*/ 22 h 57"/>
                  <a:gd name="T28" fmla="*/ 84 w 89"/>
                  <a:gd name="T29" fmla="*/ 18 h 57"/>
                  <a:gd name="T30" fmla="*/ 87 w 89"/>
                  <a:gd name="T31" fmla="*/ 13 h 57"/>
                  <a:gd name="T32" fmla="*/ 87 w 89"/>
                  <a:gd name="T33" fmla="*/ 6 h 57"/>
                  <a:gd name="T34" fmla="*/ 89 w 89"/>
                  <a:gd name="T35" fmla="*/ 0 h 57"/>
                  <a:gd name="T36" fmla="*/ 79 w 89"/>
                  <a:gd name="T37" fmla="*/ 0 h 57"/>
                  <a:gd name="T38" fmla="*/ 79 w 89"/>
                  <a:gd name="T39" fmla="*/ 5 h 57"/>
                  <a:gd name="T40" fmla="*/ 79 w 89"/>
                  <a:gd name="T41" fmla="*/ 9 h 57"/>
                  <a:gd name="T42" fmla="*/ 77 w 89"/>
                  <a:gd name="T43" fmla="*/ 14 h 57"/>
                  <a:gd name="T44" fmla="*/ 74 w 89"/>
                  <a:gd name="T45" fmla="*/ 18 h 57"/>
                  <a:gd name="T46" fmla="*/ 73 w 89"/>
                  <a:gd name="T47" fmla="*/ 22 h 57"/>
                  <a:gd name="T48" fmla="*/ 68 w 89"/>
                  <a:gd name="T49" fmla="*/ 26 h 57"/>
                  <a:gd name="T50" fmla="*/ 63 w 89"/>
                  <a:gd name="T51" fmla="*/ 31 h 57"/>
                  <a:gd name="T52" fmla="*/ 58 w 89"/>
                  <a:gd name="T53" fmla="*/ 32 h 57"/>
                  <a:gd name="T54" fmla="*/ 51 w 89"/>
                  <a:gd name="T55" fmla="*/ 37 h 57"/>
                  <a:gd name="T56" fmla="*/ 46 w 89"/>
                  <a:gd name="T57" fmla="*/ 40 h 57"/>
                  <a:gd name="T58" fmla="*/ 39 w 89"/>
                  <a:gd name="T59" fmla="*/ 42 h 57"/>
                  <a:gd name="T60" fmla="*/ 31 w 89"/>
                  <a:gd name="T61" fmla="*/ 44 h 57"/>
                  <a:gd name="T62" fmla="*/ 23 w 89"/>
                  <a:gd name="T63" fmla="*/ 45 h 57"/>
                  <a:gd name="T64" fmla="*/ 16 w 89"/>
                  <a:gd name="T65" fmla="*/ 49 h 57"/>
                  <a:gd name="T66" fmla="*/ 8 w 89"/>
                  <a:gd name="T67" fmla="*/ 49 h 57"/>
                  <a:gd name="T68" fmla="*/ 0 w 89"/>
                  <a:gd name="T69" fmla="*/ 49 h 57"/>
                  <a:gd name="T70" fmla="*/ 0 w 89"/>
                  <a:gd name="T71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9" h="57">
                    <a:moveTo>
                      <a:pt x="0" y="57"/>
                    </a:moveTo>
                    <a:lnTo>
                      <a:pt x="0" y="57"/>
                    </a:lnTo>
                    <a:lnTo>
                      <a:pt x="8" y="57"/>
                    </a:lnTo>
                    <a:lnTo>
                      <a:pt x="16" y="55"/>
                    </a:lnTo>
                    <a:lnTo>
                      <a:pt x="26" y="55"/>
                    </a:lnTo>
                    <a:lnTo>
                      <a:pt x="35" y="53"/>
                    </a:lnTo>
                    <a:lnTo>
                      <a:pt x="41" y="50"/>
                    </a:lnTo>
                    <a:lnTo>
                      <a:pt x="49" y="49"/>
                    </a:lnTo>
                    <a:lnTo>
                      <a:pt x="54" y="44"/>
                    </a:lnTo>
                    <a:lnTo>
                      <a:pt x="61" y="40"/>
                    </a:lnTo>
                    <a:lnTo>
                      <a:pt x="68" y="37"/>
                    </a:lnTo>
                    <a:lnTo>
                      <a:pt x="73" y="32"/>
                    </a:lnTo>
                    <a:lnTo>
                      <a:pt x="77" y="27"/>
                    </a:lnTo>
                    <a:lnTo>
                      <a:pt x="81" y="22"/>
                    </a:lnTo>
                    <a:lnTo>
                      <a:pt x="84" y="18"/>
                    </a:lnTo>
                    <a:lnTo>
                      <a:pt x="87" y="13"/>
                    </a:lnTo>
                    <a:lnTo>
                      <a:pt x="87" y="6"/>
                    </a:lnTo>
                    <a:lnTo>
                      <a:pt x="89" y="0"/>
                    </a:lnTo>
                    <a:lnTo>
                      <a:pt x="79" y="0"/>
                    </a:lnTo>
                    <a:lnTo>
                      <a:pt x="79" y="5"/>
                    </a:lnTo>
                    <a:lnTo>
                      <a:pt x="79" y="9"/>
                    </a:lnTo>
                    <a:lnTo>
                      <a:pt x="77" y="14"/>
                    </a:lnTo>
                    <a:lnTo>
                      <a:pt x="74" y="18"/>
                    </a:lnTo>
                    <a:lnTo>
                      <a:pt x="73" y="22"/>
                    </a:lnTo>
                    <a:lnTo>
                      <a:pt x="68" y="26"/>
                    </a:lnTo>
                    <a:lnTo>
                      <a:pt x="63" y="31"/>
                    </a:lnTo>
                    <a:lnTo>
                      <a:pt x="58" y="32"/>
                    </a:lnTo>
                    <a:lnTo>
                      <a:pt x="51" y="37"/>
                    </a:lnTo>
                    <a:lnTo>
                      <a:pt x="46" y="40"/>
                    </a:lnTo>
                    <a:lnTo>
                      <a:pt x="39" y="42"/>
                    </a:lnTo>
                    <a:lnTo>
                      <a:pt x="31" y="44"/>
                    </a:lnTo>
                    <a:lnTo>
                      <a:pt x="23" y="45"/>
                    </a:lnTo>
                    <a:lnTo>
                      <a:pt x="16" y="49"/>
                    </a:lnTo>
                    <a:lnTo>
                      <a:pt x="8" y="49"/>
                    </a:lnTo>
                    <a:lnTo>
                      <a:pt x="0" y="49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82" name="Freeform 122">
                <a:extLst>
                  <a:ext uri="{FF2B5EF4-FFF2-40B4-BE49-F238E27FC236}">
                    <a16:creationId xmlns:a16="http://schemas.microsoft.com/office/drawing/2014/main" id="{F627ABE5-2F11-4395-92E4-769802A02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3479"/>
                <a:ext cx="91" cy="57"/>
              </a:xfrm>
              <a:custGeom>
                <a:avLst/>
                <a:gdLst>
                  <a:gd name="T0" fmla="*/ 0 w 91"/>
                  <a:gd name="T1" fmla="*/ 0 h 57"/>
                  <a:gd name="T2" fmla="*/ 0 w 91"/>
                  <a:gd name="T3" fmla="*/ 0 h 57"/>
                  <a:gd name="T4" fmla="*/ 2 w 91"/>
                  <a:gd name="T5" fmla="*/ 6 h 57"/>
                  <a:gd name="T6" fmla="*/ 3 w 91"/>
                  <a:gd name="T7" fmla="*/ 13 h 57"/>
                  <a:gd name="T8" fmla="*/ 5 w 91"/>
                  <a:gd name="T9" fmla="*/ 18 h 57"/>
                  <a:gd name="T10" fmla="*/ 8 w 91"/>
                  <a:gd name="T11" fmla="*/ 22 h 57"/>
                  <a:gd name="T12" fmla="*/ 13 w 91"/>
                  <a:gd name="T13" fmla="*/ 27 h 57"/>
                  <a:gd name="T14" fmla="*/ 16 w 91"/>
                  <a:gd name="T15" fmla="*/ 32 h 57"/>
                  <a:gd name="T16" fmla="*/ 21 w 91"/>
                  <a:gd name="T17" fmla="*/ 37 h 57"/>
                  <a:gd name="T18" fmla="*/ 28 w 91"/>
                  <a:gd name="T19" fmla="*/ 40 h 57"/>
                  <a:gd name="T20" fmla="*/ 33 w 91"/>
                  <a:gd name="T21" fmla="*/ 44 h 57"/>
                  <a:gd name="T22" fmla="*/ 41 w 91"/>
                  <a:gd name="T23" fmla="*/ 49 h 57"/>
                  <a:gd name="T24" fmla="*/ 49 w 91"/>
                  <a:gd name="T25" fmla="*/ 50 h 57"/>
                  <a:gd name="T26" fmla="*/ 56 w 91"/>
                  <a:gd name="T27" fmla="*/ 53 h 57"/>
                  <a:gd name="T28" fmla="*/ 64 w 91"/>
                  <a:gd name="T29" fmla="*/ 55 h 57"/>
                  <a:gd name="T30" fmla="*/ 73 w 91"/>
                  <a:gd name="T31" fmla="*/ 55 h 57"/>
                  <a:gd name="T32" fmla="*/ 83 w 91"/>
                  <a:gd name="T33" fmla="*/ 57 h 57"/>
                  <a:gd name="T34" fmla="*/ 91 w 91"/>
                  <a:gd name="T35" fmla="*/ 57 h 57"/>
                  <a:gd name="T36" fmla="*/ 91 w 91"/>
                  <a:gd name="T37" fmla="*/ 49 h 57"/>
                  <a:gd name="T38" fmla="*/ 83 w 91"/>
                  <a:gd name="T39" fmla="*/ 49 h 57"/>
                  <a:gd name="T40" fmla="*/ 74 w 91"/>
                  <a:gd name="T41" fmla="*/ 49 h 57"/>
                  <a:gd name="T42" fmla="*/ 66 w 91"/>
                  <a:gd name="T43" fmla="*/ 45 h 57"/>
                  <a:gd name="T44" fmla="*/ 59 w 91"/>
                  <a:gd name="T45" fmla="*/ 44 h 57"/>
                  <a:gd name="T46" fmla="*/ 51 w 91"/>
                  <a:gd name="T47" fmla="*/ 42 h 57"/>
                  <a:gd name="T48" fmla="*/ 45 w 91"/>
                  <a:gd name="T49" fmla="*/ 40 h 57"/>
                  <a:gd name="T50" fmla="*/ 38 w 91"/>
                  <a:gd name="T51" fmla="*/ 37 h 57"/>
                  <a:gd name="T52" fmla="*/ 31 w 91"/>
                  <a:gd name="T53" fmla="*/ 32 h 57"/>
                  <a:gd name="T54" fmla="*/ 26 w 91"/>
                  <a:gd name="T55" fmla="*/ 31 h 57"/>
                  <a:gd name="T56" fmla="*/ 21 w 91"/>
                  <a:gd name="T57" fmla="*/ 26 h 57"/>
                  <a:gd name="T58" fmla="*/ 18 w 91"/>
                  <a:gd name="T59" fmla="*/ 22 h 57"/>
                  <a:gd name="T60" fmla="*/ 15 w 91"/>
                  <a:gd name="T61" fmla="*/ 18 h 57"/>
                  <a:gd name="T62" fmla="*/ 13 w 91"/>
                  <a:gd name="T63" fmla="*/ 14 h 57"/>
                  <a:gd name="T64" fmla="*/ 10 w 91"/>
                  <a:gd name="T65" fmla="*/ 9 h 57"/>
                  <a:gd name="T66" fmla="*/ 10 w 91"/>
                  <a:gd name="T67" fmla="*/ 5 h 57"/>
                  <a:gd name="T68" fmla="*/ 8 w 91"/>
                  <a:gd name="T69" fmla="*/ 0 h 57"/>
                  <a:gd name="T70" fmla="*/ 0 w 91"/>
                  <a:gd name="T7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1" h="57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3" y="13"/>
                    </a:lnTo>
                    <a:lnTo>
                      <a:pt x="5" y="18"/>
                    </a:lnTo>
                    <a:lnTo>
                      <a:pt x="8" y="22"/>
                    </a:lnTo>
                    <a:lnTo>
                      <a:pt x="13" y="27"/>
                    </a:lnTo>
                    <a:lnTo>
                      <a:pt x="16" y="32"/>
                    </a:lnTo>
                    <a:lnTo>
                      <a:pt x="21" y="37"/>
                    </a:lnTo>
                    <a:lnTo>
                      <a:pt x="28" y="40"/>
                    </a:lnTo>
                    <a:lnTo>
                      <a:pt x="33" y="44"/>
                    </a:lnTo>
                    <a:lnTo>
                      <a:pt x="41" y="49"/>
                    </a:lnTo>
                    <a:lnTo>
                      <a:pt x="49" y="50"/>
                    </a:lnTo>
                    <a:lnTo>
                      <a:pt x="56" y="53"/>
                    </a:lnTo>
                    <a:lnTo>
                      <a:pt x="64" y="55"/>
                    </a:lnTo>
                    <a:lnTo>
                      <a:pt x="73" y="55"/>
                    </a:lnTo>
                    <a:lnTo>
                      <a:pt x="83" y="57"/>
                    </a:lnTo>
                    <a:lnTo>
                      <a:pt x="91" y="57"/>
                    </a:lnTo>
                    <a:lnTo>
                      <a:pt x="91" y="49"/>
                    </a:lnTo>
                    <a:lnTo>
                      <a:pt x="83" y="49"/>
                    </a:lnTo>
                    <a:lnTo>
                      <a:pt x="74" y="49"/>
                    </a:lnTo>
                    <a:lnTo>
                      <a:pt x="66" y="45"/>
                    </a:lnTo>
                    <a:lnTo>
                      <a:pt x="59" y="44"/>
                    </a:lnTo>
                    <a:lnTo>
                      <a:pt x="51" y="42"/>
                    </a:lnTo>
                    <a:lnTo>
                      <a:pt x="45" y="40"/>
                    </a:lnTo>
                    <a:lnTo>
                      <a:pt x="38" y="37"/>
                    </a:lnTo>
                    <a:lnTo>
                      <a:pt x="31" y="32"/>
                    </a:lnTo>
                    <a:lnTo>
                      <a:pt x="26" y="31"/>
                    </a:lnTo>
                    <a:lnTo>
                      <a:pt x="21" y="26"/>
                    </a:lnTo>
                    <a:lnTo>
                      <a:pt x="18" y="22"/>
                    </a:lnTo>
                    <a:lnTo>
                      <a:pt x="15" y="18"/>
                    </a:lnTo>
                    <a:lnTo>
                      <a:pt x="13" y="14"/>
                    </a:lnTo>
                    <a:lnTo>
                      <a:pt x="10" y="9"/>
                    </a:lnTo>
                    <a:lnTo>
                      <a:pt x="10" y="5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83" name="Freeform 123">
                <a:extLst>
                  <a:ext uri="{FF2B5EF4-FFF2-40B4-BE49-F238E27FC236}">
                    <a16:creationId xmlns:a16="http://schemas.microsoft.com/office/drawing/2014/main" id="{794C9BCE-E314-41E8-B7CC-8130A8005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3427"/>
                <a:ext cx="91" cy="57"/>
              </a:xfrm>
              <a:custGeom>
                <a:avLst/>
                <a:gdLst>
                  <a:gd name="T0" fmla="*/ 91 w 91"/>
                  <a:gd name="T1" fmla="*/ 0 h 57"/>
                  <a:gd name="T2" fmla="*/ 91 w 91"/>
                  <a:gd name="T3" fmla="*/ 0 h 57"/>
                  <a:gd name="T4" fmla="*/ 83 w 91"/>
                  <a:gd name="T5" fmla="*/ 1 h 57"/>
                  <a:gd name="T6" fmla="*/ 73 w 91"/>
                  <a:gd name="T7" fmla="*/ 1 h 57"/>
                  <a:gd name="T8" fmla="*/ 64 w 91"/>
                  <a:gd name="T9" fmla="*/ 1 h 57"/>
                  <a:gd name="T10" fmla="*/ 56 w 91"/>
                  <a:gd name="T11" fmla="*/ 4 h 57"/>
                  <a:gd name="T12" fmla="*/ 49 w 91"/>
                  <a:gd name="T13" fmla="*/ 8 h 57"/>
                  <a:gd name="T14" fmla="*/ 41 w 91"/>
                  <a:gd name="T15" fmla="*/ 9 h 57"/>
                  <a:gd name="T16" fmla="*/ 33 w 91"/>
                  <a:gd name="T17" fmla="*/ 13 h 57"/>
                  <a:gd name="T18" fmla="*/ 28 w 91"/>
                  <a:gd name="T19" fmla="*/ 16 h 57"/>
                  <a:gd name="T20" fmla="*/ 21 w 91"/>
                  <a:gd name="T21" fmla="*/ 19 h 57"/>
                  <a:gd name="T22" fmla="*/ 16 w 91"/>
                  <a:gd name="T23" fmla="*/ 24 h 57"/>
                  <a:gd name="T24" fmla="*/ 13 w 91"/>
                  <a:gd name="T25" fmla="*/ 29 h 57"/>
                  <a:gd name="T26" fmla="*/ 8 w 91"/>
                  <a:gd name="T27" fmla="*/ 34 h 57"/>
                  <a:gd name="T28" fmla="*/ 5 w 91"/>
                  <a:gd name="T29" fmla="*/ 39 h 57"/>
                  <a:gd name="T30" fmla="*/ 3 w 91"/>
                  <a:gd name="T31" fmla="*/ 45 h 57"/>
                  <a:gd name="T32" fmla="*/ 2 w 91"/>
                  <a:gd name="T33" fmla="*/ 50 h 57"/>
                  <a:gd name="T34" fmla="*/ 0 w 91"/>
                  <a:gd name="T35" fmla="*/ 57 h 57"/>
                  <a:gd name="T36" fmla="*/ 8 w 91"/>
                  <a:gd name="T37" fmla="*/ 57 h 57"/>
                  <a:gd name="T38" fmla="*/ 10 w 91"/>
                  <a:gd name="T39" fmla="*/ 52 h 57"/>
                  <a:gd name="T40" fmla="*/ 10 w 91"/>
                  <a:gd name="T41" fmla="*/ 47 h 57"/>
                  <a:gd name="T42" fmla="*/ 13 w 91"/>
                  <a:gd name="T43" fmla="*/ 44 h 57"/>
                  <a:gd name="T44" fmla="*/ 15 w 91"/>
                  <a:gd name="T45" fmla="*/ 39 h 57"/>
                  <a:gd name="T46" fmla="*/ 18 w 91"/>
                  <a:gd name="T47" fmla="*/ 35 h 57"/>
                  <a:gd name="T48" fmla="*/ 21 w 91"/>
                  <a:gd name="T49" fmla="*/ 30 h 57"/>
                  <a:gd name="T50" fmla="*/ 26 w 91"/>
                  <a:gd name="T51" fmla="*/ 27 h 57"/>
                  <a:gd name="T52" fmla="*/ 31 w 91"/>
                  <a:gd name="T53" fmla="*/ 24 h 57"/>
                  <a:gd name="T54" fmla="*/ 38 w 91"/>
                  <a:gd name="T55" fmla="*/ 19 h 57"/>
                  <a:gd name="T56" fmla="*/ 45 w 91"/>
                  <a:gd name="T57" fmla="*/ 17 h 57"/>
                  <a:gd name="T58" fmla="*/ 51 w 91"/>
                  <a:gd name="T59" fmla="*/ 14 h 57"/>
                  <a:gd name="T60" fmla="*/ 59 w 91"/>
                  <a:gd name="T61" fmla="*/ 13 h 57"/>
                  <a:gd name="T62" fmla="*/ 66 w 91"/>
                  <a:gd name="T63" fmla="*/ 11 h 57"/>
                  <a:gd name="T64" fmla="*/ 74 w 91"/>
                  <a:gd name="T65" fmla="*/ 9 h 57"/>
                  <a:gd name="T66" fmla="*/ 83 w 91"/>
                  <a:gd name="T67" fmla="*/ 9 h 57"/>
                  <a:gd name="T68" fmla="*/ 91 w 91"/>
                  <a:gd name="T69" fmla="*/ 9 h 57"/>
                  <a:gd name="T70" fmla="*/ 91 w 91"/>
                  <a:gd name="T7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1" h="57">
                    <a:moveTo>
                      <a:pt x="91" y="0"/>
                    </a:moveTo>
                    <a:lnTo>
                      <a:pt x="91" y="0"/>
                    </a:lnTo>
                    <a:lnTo>
                      <a:pt x="83" y="1"/>
                    </a:lnTo>
                    <a:lnTo>
                      <a:pt x="73" y="1"/>
                    </a:lnTo>
                    <a:lnTo>
                      <a:pt x="64" y="1"/>
                    </a:lnTo>
                    <a:lnTo>
                      <a:pt x="56" y="4"/>
                    </a:lnTo>
                    <a:lnTo>
                      <a:pt x="49" y="8"/>
                    </a:lnTo>
                    <a:lnTo>
                      <a:pt x="41" y="9"/>
                    </a:lnTo>
                    <a:lnTo>
                      <a:pt x="33" y="13"/>
                    </a:lnTo>
                    <a:lnTo>
                      <a:pt x="28" y="16"/>
                    </a:lnTo>
                    <a:lnTo>
                      <a:pt x="21" y="19"/>
                    </a:lnTo>
                    <a:lnTo>
                      <a:pt x="16" y="24"/>
                    </a:lnTo>
                    <a:lnTo>
                      <a:pt x="13" y="29"/>
                    </a:lnTo>
                    <a:lnTo>
                      <a:pt x="8" y="34"/>
                    </a:lnTo>
                    <a:lnTo>
                      <a:pt x="5" y="39"/>
                    </a:lnTo>
                    <a:lnTo>
                      <a:pt x="3" y="45"/>
                    </a:lnTo>
                    <a:lnTo>
                      <a:pt x="2" y="50"/>
                    </a:lnTo>
                    <a:lnTo>
                      <a:pt x="0" y="57"/>
                    </a:lnTo>
                    <a:lnTo>
                      <a:pt x="8" y="57"/>
                    </a:lnTo>
                    <a:lnTo>
                      <a:pt x="10" y="52"/>
                    </a:lnTo>
                    <a:lnTo>
                      <a:pt x="10" y="47"/>
                    </a:lnTo>
                    <a:lnTo>
                      <a:pt x="13" y="44"/>
                    </a:lnTo>
                    <a:lnTo>
                      <a:pt x="15" y="39"/>
                    </a:lnTo>
                    <a:lnTo>
                      <a:pt x="18" y="35"/>
                    </a:lnTo>
                    <a:lnTo>
                      <a:pt x="21" y="30"/>
                    </a:lnTo>
                    <a:lnTo>
                      <a:pt x="26" y="27"/>
                    </a:lnTo>
                    <a:lnTo>
                      <a:pt x="31" y="24"/>
                    </a:lnTo>
                    <a:lnTo>
                      <a:pt x="38" y="19"/>
                    </a:lnTo>
                    <a:lnTo>
                      <a:pt x="45" y="17"/>
                    </a:lnTo>
                    <a:lnTo>
                      <a:pt x="51" y="14"/>
                    </a:lnTo>
                    <a:lnTo>
                      <a:pt x="59" y="13"/>
                    </a:lnTo>
                    <a:lnTo>
                      <a:pt x="66" y="11"/>
                    </a:lnTo>
                    <a:lnTo>
                      <a:pt x="74" y="9"/>
                    </a:lnTo>
                    <a:lnTo>
                      <a:pt x="83" y="9"/>
                    </a:lnTo>
                    <a:lnTo>
                      <a:pt x="91" y="9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84" name="Freeform 124">
                <a:extLst>
                  <a:ext uri="{FF2B5EF4-FFF2-40B4-BE49-F238E27FC236}">
                    <a16:creationId xmlns:a16="http://schemas.microsoft.com/office/drawing/2014/main" id="{ADF15110-3E43-45EF-90B9-59455655D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3479"/>
                <a:ext cx="540" cy="347"/>
              </a:xfrm>
              <a:custGeom>
                <a:avLst/>
                <a:gdLst>
                  <a:gd name="T0" fmla="*/ 256 w 540"/>
                  <a:gd name="T1" fmla="*/ 26 h 347"/>
                  <a:gd name="T2" fmla="*/ 269 w 540"/>
                  <a:gd name="T3" fmla="*/ 44 h 347"/>
                  <a:gd name="T4" fmla="*/ 292 w 540"/>
                  <a:gd name="T5" fmla="*/ 55 h 347"/>
                  <a:gd name="T6" fmla="*/ 320 w 540"/>
                  <a:gd name="T7" fmla="*/ 62 h 347"/>
                  <a:gd name="T8" fmla="*/ 345 w 540"/>
                  <a:gd name="T9" fmla="*/ 63 h 347"/>
                  <a:gd name="T10" fmla="*/ 368 w 540"/>
                  <a:gd name="T11" fmla="*/ 58 h 347"/>
                  <a:gd name="T12" fmla="*/ 391 w 540"/>
                  <a:gd name="T13" fmla="*/ 47 h 347"/>
                  <a:gd name="T14" fmla="*/ 411 w 540"/>
                  <a:gd name="T15" fmla="*/ 27 h 347"/>
                  <a:gd name="T16" fmla="*/ 414 w 540"/>
                  <a:gd name="T17" fmla="*/ 5 h 347"/>
                  <a:gd name="T18" fmla="*/ 401 w 540"/>
                  <a:gd name="T19" fmla="*/ 27 h 347"/>
                  <a:gd name="T20" fmla="*/ 373 w 540"/>
                  <a:gd name="T21" fmla="*/ 44 h 347"/>
                  <a:gd name="T22" fmla="*/ 350 w 540"/>
                  <a:gd name="T23" fmla="*/ 49 h 347"/>
                  <a:gd name="T24" fmla="*/ 329 w 540"/>
                  <a:gd name="T25" fmla="*/ 50 h 347"/>
                  <a:gd name="T26" fmla="*/ 300 w 540"/>
                  <a:gd name="T27" fmla="*/ 45 h 347"/>
                  <a:gd name="T28" fmla="*/ 276 w 540"/>
                  <a:gd name="T29" fmla="*/ 34 h 347"/>
                  <a:gd name="T30" fmla="*/ 259 w 540"/>
                  <a:gd name="T31" fmla="*/ 16 h 347"/>
                  <a:gd name="T32" fmla="*/ 130 w 540"/>
                  <a:gd name="T33" fmla="*/ 22 h 347"/>
                  <a:gd name="T34" fmla="*/ 140 w 540"/>
                  <a:gd name="T35" fmla="*/ 114 h 347"/>
                  <a:gd name="T36" fmla="*/ 180 w 540"/>
                  <a:gd name="T37" fmla="*/ 156 h 347"/>
                  <a:gd name="T38" fmla="*/ 243 w 540"/>
                  <a:gd name="T39" fmla="*/ 187 h 347"/>
                  <a:gd name="T40" fmla="*/ 315 w 540"/>
                  <a:gd name="T41" fmla="*/ 198 h 347"/>
                  <a:gd name="T42" fmla="*/ 391 w 540"/>
                  <a:gd name="T43" fmla="*/ 193 h 347"/>
                  <a:gd name="T44" fmla="*/ 459 w 540"/>
                  <a:gd name="T45" fmla="*/ 171 h 347"/>
                  <a:gd name="T46" fmla="*/ 509 w 540"/>
                  <a:gd name="T47" fmla="*/ 135 h 347"/>
                  <a:gd name="T48" fmla="*/ 533 w 540"/>
                  <a:gd name="T49" fmla="*/ 86 h 347"/>
                  <a:gd name="T50" fmla="*/ 533 w 540"/>
                  <a:gd name="T51" fmla="*/ 35 h 347"/>
                  <a:gd name="T52" fmla="*/ 525 w 540"/>
                  <a:gd name="T53" fmla="*/ 60 h 347"/>
                  <a:gd name="T54" fmla="*/ 509 w 540"/>
                  <a:gd name="T55" fmla="*/ 83 h 347"/>
                  <a:gd name="T56" fmla="*/ 489 w 540"/>
                  <a:gd name="T57" fmla="*/ 104 h 347"/>
                  <a:gd name="T58" fmla="*/ 459 w 540"/>
                  <a:gd name="T59" fmla="*/ 120 h 347"/>
                  <a:gd name="T60" fmla="*/ 424 w 540"/>
                  <a:gd name="T61" fmla="*/ 135 h 347"/>
                  <a:gd name="T62" fmla="*/ 388 w 540"/>
                  <a:gd name="T63" fmla="*/ 145 h 347"/>
                  <a:gd name="T64" fmla="*/ 350 w 540"/>
                  <a:gd name="T65" fmla="*/ 148 h 347"/>
                  <a:gd name="T66" fmla="*/ 314 w 540"/>
                  <a:gd name="T67" fmla="*/ 148 h 347"/>
                  <a:gd name="T68" fmla="*/ 277 w 540"/>
                  <a:gd name="T69" fmla="*/ 145 h 347"/>
                  <a:gd name="T70" fmla="*/ 244 w 540"/>
                  <a:gd name="T71" fmla="*/ 136 h 347"/>
                  <a:gd name="T72" fmla="*/ 215 w 540"/>
                  <a:gd name="T73" fmla="*/ 125 h 347"/>
                  <a:gd name="T74" fmla="*/ 186 w 540"/>
                  <a:gd name="T75" fmla="*/ 109 h 347"/>
                  <a:gd name="T76" fmla="*/ 163 w 540"/>
                  <a:gd name="T77" fmla="*/ 89 h 347"/>
                  <a:gd name="T78" fmla="*/ 143 w 540"/>
                  <a:gd name="T79" fmla="*/ 65 h 347"/>
                  <a:gd name="T80" fmla="*/ 132 w 540"/>
                  <a:gd name="T81" fmla="*/ 39 h 347"/>
                  <a:gd name="T82" fmla="*/ 442 w 540"/>
                  <a:gd name="T83" fmla="*/ 338 h 347"/>
                  <a:gd name="T84" fmla="*/ 535 w 540"/>
                  <a:gd name="T85" fmla="*/ 73 h 347"/>
                  <a:gd name="T86" fmla="*/ 530 w 540"/>
                  <a:gd name="T87" fmla="*/ 96 h 347"/>
                  <a:gd name="T88" fmla="*/ 378 w 540"/>
                  <a:gd name="T89" fmla="*/ 340 h 347"/>
                  <a:gd name="T90" fmla="*/ 130 w 540"/>
                  <a:gd name="T91" fmla="*/ 26 h 347"/>
                  <a:gd name="T92" fmla="*/ 130 w 540"/>
                  <a:gd name="T93" fmla="*/ 18 h 347"/>
                  <a:gd name="T94" fmla="*/ 132 w 540"/>
                  <a:gd name="T95" fmla="*/ 11 h 347"/>
                  <a:gd name="T96" fmla="*/ 358 w 540"/>
                  <a:gd name="T97" fmla="*/ 213 h 347"/>
                  <a:gd name="T98" fmla="*/ 325 w 540"/>
                  <a:gd name="T99" fmla="*/ 218 h 347"/>
                  <a:gd name="T100" fmla="*/ 299 w 540"/>
                  <a:gd name="T101" fmla="*/ 231 h 347"/>
                  <a:gd name="T102" fmla="*/ 281 w 540"/>
                  <a:gd name="T103" fmla="*/ 249 h 347"/>
                  <a:gd name="T104" fmla="*/ 274 w 540"/>
                  <a:gd name="T105" fmla="*/ 272 h 347"/>
                  <a:gd name="T106" fmla="*/ 284 w 540"/>
                  <a:gd name="T107" fmla="*/ 299 h 347"/>
                  <a:gd name="T108" fmla="*/ 309 w 540"/>
                  <a:gd name="T109" fmla="*/ 320 h 347"/>
                  <a:gd name="T110" fmla="*/ 352 w 540"/>
                  <a:gd name="T111" fmla="*/ 330 h 347"/>
                  <a:gd name="T112" fmla="*/ 360 w 540"/>
                  <a:gd name="T113" fmla="*/ 332 h 347"/>
                  <a:gd name="T114" fmla="*/ 416 w 540"/>
                  <a:gd name="T115" fmla="*/ 314 h 347"/>
                  <a:gd name="T116" fmla="*/ 436 w 540"/>
                  <a:gd name="T117" fmla="*/ 288 h 347"/>
                  <a:gd name="T118" fmla="*/ 438 w 540"/>
                  <a:gd name="T119" fmla="*/ 259 h 347"/>
                  <a:gd name="T120" fmla="*/ 423 w 540"/>
                  <a:gd name="T121" fmla="*/ 237 h 347"/>
                  <a:gd name="T122" fmla="*/ 400 w 540"/>
                  <a:gd name="T123" fmla="*/ 221 h 347"/>
                  <a:gd name="T124" fmla="*/ 371 w 540"/>
                  <a:gd name="T125" fmla="*/ 215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40" h="347">
                    <a:moveTo>
                      <a:pt x="254" y="1"/>
                    </a:moveTo>
                    <a:lnTo>
                      <a:pt x="254" y="14"/>
                    </a:lnTo>
                    <a:lnTo>
                      <a:pt x="254" y="21"/>
                    </a:lnTo>
                    <a:lnTo>
                      <a:pt x="256" y="26"/>
                    </a:lnTo>
                    <a:lnTo>
                      <a:pt x="259" y="31"/>
                    </a:lnTo>
                    <a:lnTo>
                      <a:pt x="262" y="35"/>
                    </a:lnTo>
                    <a:lnTo>
                      <a:pt x="266" y="39"/>
                    </a:lnTo>
                    <a:lnTo>
                      <a:pt x="269" y="44"/>
                    </a:lnTo>
                    <a:lnTo>
                      <a:pt x="274" y="47"/>
                    </a:lnTo>
                    <a:lnTo>
                      <a:pt x="279" y="50"/>
                    </a:lnTo>
                    <a:lnTo>
                      <a:pt x="286" y="53"/>
                    </a:lnTo>
                    <a:lnTo>
                      <a:pt x="292" y="55"/>
                    </a:lnTo>
                    <a:lnTo>
                      <a:pt x="299" y="58"/>
                    </a:lnTo>
                    <a:lnTo>
                      <a:pt x="305" y="58"/>
                    </a:lnTo>
                    <a:lnTo>
                      <a:pt x="312" y="60"/>
                    </a:lnTo>
                    <a:lnTo>
                      <a:pt x="320" y="62"/>
                    </a:lnTo>
                    <a:lnTo>
                      <a:pt x="327" y="63"/>
                    </a:lnTo>
                    <a:lnTo>
                      <a:pt x="335" y="63"/>
                    </a:lnTo>
                    <a:lnTo>
                      <a:pt x="340" y="63"/>
                    </a:lnTo>
                    <a:lnTo>
                      <a:pt x="345" y="63"/>
                    </a:lnTo>
                    <a:lnTo>
                      <a:pt x="352" y="62"/>
                    </a:lnTo>
                    <a:lnTo>
                      <a:pt x="358" y="60"/>
                    </a:lnTo>
                    <a:lnTo>
                      <a:pt x="363" y="60"/>
                    </a:lnTo>
                    <a:lnTo>
                      <a:pt x="368" y="58"/>
                    </a:lnTo>
                    <a:lnTo>
                      <a:pt x="375" y="55"/>
                    </a:lnTo>
                    <a:lnTo>
                      <a:pt x="380" y="53"/>
                    </a:lnTo>
                    <a:lnTo>
                      <a:pt x="386" y="50"/>
                    </a:lnTo>
                    <a:lnTo>
                      <a:pt x="391" y="47"/>
                    </a:lnTo>
                    <a:lnTo>
                      <a:pt x="400" y="44"/>
                    </a:lnTo>
                    <a:lnTo>
                      <a:pt x="405" y="39"/>
                    </a:lnTo>
                    <a:lnTo>
                      <a:pt x="408" y="32"/>
                    </a:lnTo>
                    <a:lnTo>
                      <a:pt x="411" y="27"/>
                    </a:lnTo>
                    <a:lnTo>
                      <a:pt x="414" y="21"/>
                    </a:lnTo>
                    <a:lnTo>
                      <a:pt x="414" y="14"/>
                    </a:lnTo>
                    <a:lnTo>
                      <a:pt x="414" y="0"/>
                    </a:lnTo>
                    <a:lnTo>
                      <a:pt x="414" y="5"/>
                    </a:lnTo>
                    <a:lnTo>
                      <a:pt x="413" y="11"/>
                    </a:lnTo>
                    <a:lnTo>
                      <a:pt x="409" y="16"/>
                    </a:lnTo>
                    <a:lnTo>
                      <a:pt x="406" y="22"/>
                    </a:lnTo>
                    <a:lnTo>
                      <a:pt x="401" y="27"/>
                    </a:lnTo>
                    <a:lnTo>
                      <a:pt x="395" y="32"/>
                    </a:lnTo>
                    <a:lnTo>
                      <a:pt x="388" y="39"/>
                    </a:lnTo>
                    <a:lnTo>
                      <a:pt x="378" y="42"/>
                    </a:lnTo>
                    <a:lnTo>
                      <a:pt x="373" y="44"/>
                    </a:lnTo>
                    <a:lnTo>
                      <a:pt x="367" y="45"/>
                    </a:lnTo>
                    <a:lnTo>
                      <a:pt x="362" y="47"/>
                    </a:lnTo>
                    <a:lnTo>
                      <a:pt x="357" y="49"/>
                    </a:lnTo>
                    <a:lnTo>
                      <a:pt x="350" y="49"/>
                    </a:lnTo>
                    <a:lnTo>
                      <a:pt x="345" y="49"/>
                    </a:lnTo>
                    <a:lnTo>
                      <a:pt x="340" y="50"/>
                    </a:lnTo>
                    <a:lnTo>
                      <a:pt x="335" y="50"/>
                    </a:lnTo>
                    <a:lnTo>
                      <a:pt x="329" y="50"/>
                    </a:lnTo>
                    <a:lnTo>
                      <a:pt x="320" y="49"/>
                    </a:lnTo>
                    <a:lnTo>
                      <a:pt x="314" y="49"/>
                    </a:lnTo>
                    <a:lnTo>
                      <a:pt x="307" y="47"/>
                    </a:lnTo>
                    <a:lnTo>
                      <a:pt x="300" y="45"/>
                    </a:lnTo>
                    <a:lnTo>
                      <a:pt x="294" y="44"/>
                    </a:lnTo>
                    <a:lnTo>
                      <a:pt x="287" y="40"/>
                    </a:lnTo>
                    <a:lnTo>
                      <a:pt x="282" y="39"/>
                    </a:lnTo>
                    <a:lnTo>
                      <a:pt x="276" y="34"/>
                    </a:lnTo>
                    <a:lnTo>
                      <a:pt x="269" y="31"/>
                    </a:lnTo>
                    <a:lnTo>
                      <a:pt x="264" y="26"/>
                    </a:lnTo>
                    <a:lnTo>
                      <a:pt x="262" y="21"/>
                    </a:lnTo>
                    <a:lnTo>
                      <a:pt x="259" y="16"/>
                    </a:lnTo>
                    <a:lnTo>
                      <a:pt x="256" y="11"/>
                    </a:lnTo>
                    <a:lnTo>
                      <a:pt x="254" y="6"/>
                    </a:lnTo>
                    <a:lnTo>
                      <a:pt x="254" y="1"/>
                    </a:lnTo>
                    <a:lnTo>
                      <a:pt x="130" y="22"/>
                    </a:lnTo>
                    <a:lnTo>
                      <a:pt x="130" y="73"/>
                    </a:lnTo>
                    <a:lnTo>
                      <a:pt x="132" y="88"/>
                    </a:lnTo>
                    <a:lnTo>
                      <a:pt x="135" y="101"/>
                    </a:lnTo>
                    <a:lnTo>
                      <a:pt x="140" y="114"/>
                    </a:lnTo>
                    <a:lnTo>
                      <a:pt x="148" y="125"/>
                    </a:lnTo>
                    <a:lnTo>
                      <a:pt x="158" y="135"/>
                    </a:lnTo>
                    <a:lnTo>
                      <a:pt x="168" y="146"/>
                    </a:lnTo>
                    <a:lnTo>
                      <a:pt x="180" y="156"/>
                    </a:lnTo>
                    <a:lnTo>
                      <a:pt x="195" y="164"/>
                    </a:lnTo>
                    <a:lnTo>
                      <a:pt x="208" y="172"/>
                    </a:lnTo>
                    <a:lnTo>
                      <a:pt x="224" y="179"/>
                    </a:lnTo>
                    <a:lnTo>
                      <a:pt x="243" y="187"/>
                    </a:lnTo>
                    <a:lnTo>
                      <a:pt x="259" y="192"/>
                    </a:lnTo>
                    <a:lnTo>
                      <a:pt x="277" y="195"/>
                    </a:lnTo>
                    <a:lnTo>
                      <a:pt x="295" y="197"/>
                    </a:lnTo>
                    <a:lnTo>
                      <a:pt x="315" y="198"/>
                    </a:lnTo>
                    <a:lnTo>
                      <a:pt x="333" y="200"/>
                    </a:lnTo>
                    <a:lnTo>
                      <a:pt x="353" y="198"/>
                    </a:lnTo>
                    <a:lnTo>
                      <a:pt x="373" y="197"/>
                    </a:lnTo>
                    <a:lnTo>
                      <a:pt x="391" y="193"/>
                    </a:lnTo>
                    <a:lnTo>
                      <a:pt x="409" y="190"/>
                    </a:lnTo>
                    <a:lnTo>
                      <a:pt x="426" y="185"/>
                    </a:lnTo>
                    <a:lnTo>
                      <a:pt x="444" y="179"/>
                    </a:lnTo>
                    <a:lnTo>
                      <a:pt x="459" y="171"/>
                    </a:lnTo>
                    <a:lnTo>
                      <a:pt x="474" y="164"/>
                    </a:lnTo>
                    <a:lnTo>
                      <a:pt x="487" y="154"/>
                    </a:lnTo>
                    <a:lnTo>
                      <a:pt x="499" y="145"/>
                    </a:lnTo>
                    <a:lnTo>
                      <a:pt x="509" y="135"/>
                    </a:lnTo>
                    <a:lnTo>
                      <a:pt x="518" y="123"/>
                    </a:lnTo>
                    <a:lnTo>
                      <a:pt x="525" y="112"/>
                    </a:lnTo>
                    <a:lnTo>
                      <a:pt x="530" y="99"/>
                    </a:lnTo>
                    <a:lnTo>
                      <a:pt x="533" y="86"/>
                    </a:lnTo>
                    <a:lnTo>
                      <a:pt x="535" y="73"/>
                    </a:lnTo>
                    <a:lnTo>
                      <a:pt x="535" y="21"/>
                    </a:lnTo>
                    <a:lnTo>
                      <a:pt x="535" y="27"/>
                    </a:lnTo>
                    <a:lnTo>
                      <a:pt x="533" y="35"/>
                    </a:lnTo>
                    <a:lnTo>
                      <a:pt x="533" y="42"/>
                    </a:lnTo>
                    <a:lnTo>
                      <a:pt x="530" y="49"/>
                    </a:lnTo>
                    <a:lnTo>
                      <a:pt x="528" y="55"/>
                    </a:lnTo>
                    <a:lnTo>
                      <a:pt x="525" y="60"/>
                    </a:lnTo>
                    <a:lnTo>
                      <a:pt x="522" y="66"/>
                    </a:lnTo>
                    <a:lnTo>
                      <a:pt x="518" y="73"/>
                    </a:lnTo>
                    <a:lnTo>
                      <a:pt x="514" y="78"/>
                    </a:lnTo>
                    <a:lnTo>
                      <a:pt x="509" y="83"/>
                    </a:lnTo>
                    <a:lnTo>
                      <a:pt x="504" y="88"/>
                    </a:lnTo>
                    <a:lnTo>
                      <a:pt x="500" y="92"/>
                    </a:lnTo>
                    <a:lnTo>
                      <a:pt x="494" y="99"/>
                    </a:lnTo>
                    <a:lnTo>
                      <a:pt x="489" y="104"/>
                    </a:lnTo>
                    <a:lnTo>
                      <a:pt x="482" y="107"/>
                    </a:lnTo>
                    <a:lnTo>
                      <a:pt x="477" y="110"/>
                    </a:lnTo>
                    <a:lnTo>
                      <a:pt x="467" y="115"/>
                    </a:lnTo>
                    <a:lnTo>
                      <a:pt x="459" y="120"/>
                    </a:lnTo>
                    <a:lnTo>
                      <a:pt x="451" y="125"/>
                    </a:lnTo>
                    <a:lnTo>
                      <a:pt x="442" y="128"/>
                    </a:lnTo>
                    <a:lnTo>
                      <a:pt x="434" y="132"/>
                    </a:lnTo>
                    <a:lnTo>
                      <a:pt x="424" y="135"/>
                    </a:lnTo>
                    <a:lnTo>
                      <a:pt x="416" y="138"/>
                    </a:lnTo>
                    <a:lnTo>
                      <a:pt x="406" y="140"/>
                    </a:lnTo>
                    <a:lnTo>
                      <a:pt x="396" y="143"/>
                    </a:lnTo>
                    <a:lnTo>
                      <a:pt x="388" y="145"/>
                    </a:lnTo>
                    <a:lnTo>
                      <a:pt x="378" y="146"/>
                    </a:lnTo>
                    <a:lnTo>
                      <a:pt x="370" y="146"/>
                    </a:lnTo>
                    <a:lnTo>
                      <a:pt x="360" y="148"/>
                    </a:lnTo>
                    <a:lnTo>
                      <a:pt x="350" y="148"/>
                    </a:lnTo>
                    <a:lnTo>
                      <a:pt x="343" y="149"/>
                    </a:lnTo>
                    <a:lnTo>
                      <a:pt x="333" y="149"/>
                    </a:lnTo>
                    <a:lnTo>
                      <a:pt x="322" y="149"/>
                    </a:lnTo>
                    <a:lnTo>
                      <a:pt x="314" y="148"/>
                    </a:lnTo>
                    <a:lnTo>
                      <a:pt x="305" y="148"/>
                    </a:lnTo>
                    <a:lnTo>
                      <a:pt x="295" y="146"/>
                    </a:lnTo>
                    <a:lnTo>
                      <a:pt x="287" y="146"/>
                    </a:lnTo>
                    <a:lnTo>
                      <a:pt x="277" y="145"/>
                    </a:lnTo>
                    <a:lnTo>
                      <a:pt x="269" y="143"/>
                    </a:lnTo>
                    <a:lnTo>
                      <a:pt x="261" y="141"/>
                    </a:lnTo>
                    <a:lnTo>
                      <a:pt x="253" y="138"/>
                    </a:lnTo>
                    <a:lnTo>
                      <a:pt x="244" y="136"/>
                    </a:lnTo>
                    <a:lnTo>
                      <a:pt x="236" y="133"/>
                    </a:lnTo>
                    <a:lnTo>
                      <a:pt x="229" y="132"/>
                    </a:lnTo>
                    <a:lnTo>
                      <a:pt x="221" y="128"/>
                    </a:lnTo>
                    <a:lnTo>
                      <a:pt x="215" y="125"/>
                    </a:lnTo>
                    <a:lnTo>
                      <a:pt x="206" y="120"/>
                    </a:lnTo>
                    <a:lnTo>
                      <a:pt x="201" y="117"/>
                    </a:lnTo>
                    <a:lnTo>
                      <a:pt x="193" y="114"/>
                    </a:lnTo>
                    <a:lnTo>
                      <a:pt x="186" y="109"/>
                    </a:lnTo>
                    <a:lnTo>
                      <a:pt x="180" y="104"/>
                    </a:lnTo>
                    <a:lnTo>
                      <a:pt x="173" y="101"/>
                    </a:lnTo>
                    <a:lnTo>
                      <a:pt x="168" y="96"/>
                    </a:lnTo>
                    <a:lnTo>
                      <a:pt x="163" y="89"/>
                    </a:lnTo>
                    <a:lnTo>
                      <a:pt x="157" y="83"/>
                    </a:lnTo>
                    <a:lnTo>
                      <a:pt x="152" y="78"/>
                    </a:lnTo>
                    <a:lnTo>
                      <a:pt x="148" y="71"/>
                    </a:lnTo>
                    <a:lnTo>
                      <a:pt x="143" y="65"/>
                    </a:lnTo>
                    <a:lnTo>
                      <a:pt x="140" y="58"/>
                    </a:lnTo>
                    <a:lnTo>
                      <a:pt x="137" y="52"/>
                    </a:lnTo>
                    <a:lnTo>
                      <a:pt x="134" y="45"/>
                    </a:lnTo>
                    <a:lnTo>
                      <a:pt x="132" y="39"/>
                    </a:lnTo>
                    <a:lnTo>
                      <a:pt x="130" y="31"/>
                    </a:lnTo>
                    <a:lnTo>
                      <a:pt x="130" y="22"/>
                    </a:lnTo>
                    <a:lnTo>
                      <a:pt x="401" y="347"/>
                    </a:lnTo>
                    <a:lnTo>
                      <a:pt x="442" y="338"/>
                    </a:lnTo>
                    <a:lnTo>
                      <a:pt x="540" y="88"/>
                    </a:lnTo>
                    <a:lnTo>
                      <a:pt x="535" y="57"/>
                    </a:lnTo>
                    <a:lnTo>
                      <a:pt x="535" y="66"/>
                    </a:lnTo>
                    <a:lnTo>
                      <a:pt x="535" y="73"/>
                    </a:lnTo>
                    <a:lnTo>
                      <a:pt x="535" y="79"/>
                    </a:lnTo>
                    <a:lnTo>
                      <a:pt x="533" y="86"/>
                    </a:lnTo>
                    <a:lnTo>
                      <a:pt x="533" y="91"/>
                    </a:lnTo>
                    <a:lnTo>
                      <a:pt x="530" y="96"/>
                    </a:lnTo>
                    <a:lnTo>
                      <a:pt x="530" y="102"/>
                    </a:lnTo>
                    <a:lnTo>
                      <a:pt x="527" y="109"/>
                    </a:lnTo>
                    <a:lnTo>
                      <a:pt x="442" y="325"/>
                    </a:lnTo>
                    <a:lnTo>
                      <a:pt x="378" y="340"/>
                    </a:lnTo>
                    <a:lnTo>
                      <a:pt x="401" y="347"/>
                    </a:lnTo>
                    <a:lnTo>
                      <a:pt x="26" y="239"/>
                    </a:lnTo>
                    <a:lnTo>
                      <a:pt x="6" y="202"/>
                    </a:lnTo>
                    <a:lnTo>
                      <a:pt x="130" y="26"/>
                    </a:lnTo>
                    <a:lnTo>
                      <a:pt x="130" y="22"/>
                    </a:lnTo>
                    <a:lnTo>
                      <a:pt x="130" y="21"/>
                    </a:lnTo>
                    <a:lnTo>
                      <a:pt x="130" y="19"/>
                    </a:lnTo>
                    <a:lnTo>
                      <a:pt x="130" y="18"/>
                    </a:lnTo>
                    <a:lnTo>
                      <a:pt x="130" y="16"/>
                    </a:lnTo>
                    <a:lnTo>
                      <a:pt x="130" y="14"/>
                    </a:lnTo>
                    <a:lnTo>
                      <a:pt x="132" y="11"/>
                    </a:lnTo>
                    <a:lnTo>
                      <a:pt x="132" y="11"/>
                    </a:lnTo>
                    <a:lnTo>
                      <a:pt x="0" y="193"/>
                    </a:lnTo>
                    <a:lnTo>
                      <a:pt x="21" y="239"/>
                    </a:lnTo>
                    <a:lnTo>
                      <a:pt x="26" y="239"/>
                    </a:lnTo>
                    <a:lnTo>
                      <a:pt x="358" y="213"/>
                    </a:lnTo>
                    <a:lnTo>
                      <a:pt x="348" y="215"/>
                    </a:lnTo>
                    <a:lnTo>
                      <a:pt x="340" y="215"/>
                    </a:lnTo>
                    <a:lnTo>
                      <a:pt x="333" y="216"/>
                    </a:lnTo>
                    <a:lnTo>
                      <a:pt x="325" y="218"/>
                    </a:lnTo>
                    <a:lnTo>
                      <a:pt x="317" y="221"/>
                    </a:lnTo>
                    <a:lnTo>
                      <a:pt x="310" y="224"/>
                    </a:lnTo>
                    <a:lnTo>
                      <a:pt x="305" y="228"/>
                    </a:lnTo>
                    <a:lnTo>
                      <a:pt x="299" y="231"/>
                    </a:lnTo>
                    <a:lnTo>
                      <a:pt x="292" y="236"/>
                    </a:lnTo>
                    <a:lnTo>
                      <a:pt x="289" y="239"/>
                    </a:lnTo>
                    <a:lnTo>
                      <a:pt x="284" y="244"/>
                    </a:lnTo>
                    <a:lnTo>
                      <a:pt x="281" y="249"/>
                    </a:lnTo>
                    <a:lnTo>
                      <a:pt x="279" y="255"/>
                    </a:lnTo>
                    <a:lnTo>
                      <a:pt x="277" y="262"/>
                    </a:lnTo>
                    <a:lnTo>
                      <a:pt x="276" y="265"/>
                    </a:lnTo>
                    <a:lnTo>
                      <a:pt x="274" y="272"/>
                    </a:lnTo>
                    <a:lnTo>
                      <a:pt x="276" y="280"/>
                    </a:lnTo>
                    <a:lnTo>
                      <a:pt x="277" y="286"/>
                    </a:lnTo>
                    <a:lnTo>
                      <a:pt x="281" y="293"/>
                    </a:lnTo>
                    <a:lnTo>
                      <a:pt x="284" y="299"/>
                    </a:lnTo>
                    <a:lnTo>
                      <a:pt x="291" y="306"/>
                    </a:lnTo>
                    <a:lnTo>
                      <a:pt x="295" y="311"/>
                    </a:lnTo>
                    <a:lnTo>
                      <a:pt x="302" y="316"/>
                    </a:lnTo>
                    <a:lnTo>
                      <a:pt x="309" y="320"/>
                    </a:lnTo>
                    <a:lnTo>
                      <a:pt x="345" y="330"/>
                    </a:lnTo>
                    <a:lnTo>
                      <a:pt x="348" y="330"/>
                    </a:lnTo>
                    <a:lnTo>
                      <a:pt x="350" y="330"/>
                    </a:lnTo>
                    <a:lnTo>
                      <a:pt x="352" y="330"/>
                    </a:lnTo>
                    <a:lnTo>
                      <a:pt x="353" y="330"/>
                    </a:lnTo>
                    <a:lnTo>
                      <a:pt x="355" y="332"/>
                    </a:lnTo>
                    <a:lnTo>
                      <a:pt x="358" y="332"/>
                    </a:lnTo>
                    <a:lnTo>
                      <a:pt x="360" y="332"/>
                    </a:lnTo>
                    <a:lnTo>
                      <a:pt x="362" y="332"/>
                    </a:lnTo>
                    <a:lnTo>
                      <a:pt x="401" y="322"/>
                    </a:lnTo>
                    <a:lnTo>
                      <a:pt x="409" y="317"/>
                    </a:lnTo>
                    <a:lnTo>
                      <a:pt x="416" y="314"/>
                    </a:lnTo>
                    <a:lnTo>
                      <a:pt x="421" y="307"/>
                    </a:lnTo>
                    <a:lnTo>
                      <a:pt x="428" y="303"/>
                    </a:lnTo>
                    <a:lnTo>
                      <a:pt x="433" y="296"/>
                    </a:lnTo>
                    <a:lnTo>
                      <a:pt x="436" y="288"/>
                    </a:lnTo>
                    <a:lnTo>
                      <a:pt x="439" y="281"/>
                    </a:lnTo>
                    <a:lnTo>
                      <a:pt x="439" y="272"/>
                    </a:lnTo>
                    <a:lnTo>
                      <a:pt x="439" y="265"/>
                    </a:lnTo>
                    <a:lnTo>
                      <a:pt x="438" y="259"/>
                    </a:lnTo>
                    <a:lnTo>
                      <a:pt x="434" y="252"/>
                    </a:lnTo>
                    <a:lnTo>
                      <a:pt x="431" y="247"/>
                    </a:lnTo>
                    <a:lnTo>
                      <a:pt x="428" y="242"/>
                    </a:lnTo>
                    <a:lnTo>
                      <a:pt x="423" y="237"/>
                    </a:lnTo>
                    <a:lnTo>
                      <a:pt x="418" y="233"/>
                    </a:lnTo>
                    <a:lnTo>
                      <a:pt x="413" y="229"/>
                    </a:lnTo>
                    <a:lnTo>
                      <a:pt x="406" y="226"/>
                    </a:lnTo>
                    <a:lnTo>
                      <a:pt x="400" y="221"/>
                    </a:lnTo>
                    <a:lnTo>
                      <a:pt x="393" y="220"/>
                    </a:lnTo>
                    <a:lnTo>
                      <a:pt x="386" y="218"/>
                    </a:lnTo>
                    <a:lnTo>
                      <a:pt x="378" y="216"/>
                    </a:lnTo>
                    <a:lnTo>
                      <a:pt x="371" y="215"/>
                    </a:lnTo>
                    <a:lnTo>
                      <a:pt x="365" y="215"/>
                    </a:lnTo>
                    <a:lnTo>
                      <a:pt x="358" y="213"/>
                    </a:lnTo>
                    <a:lnTo>
                      <a:pt x="25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85" name="Freeform 125">
                <a:extLst>
                  <a:ext uri="{FF2B5EF4-FFF2-40B4-BE49-F238E27FC236}">
                    <a16:creationId xmlns:a16="http://schemas.microsoft.com/office/drawing/2014/main" id="{7B0764B7-A7F1-4AFF-8836-561A52A84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3479"/>
                <a:ext cx="13" cy="22"/>
              </a:xfrm>
              <a:custGeom>
                <a:avLst/>
                <a:gdLst>
                  <a:gd name="T0" fmla="*/ 13 w 13"/>
                  <a:gd name="T1" fmla="*/ 18 h 22"/>
                  <a:gd name="T2" fmla="*/ 13 w 13"/>
                  <a:gd name="T3" fmla="*/ 18 h 22"/>
                  <a:gd name="T4" fmla="*/ 13 w 13"/>
                  <a:gd name="T5" fmla="*/ 0 h 22"/>
                  <a:gd name="T6" fmla="*/ 0 w 13"/>
                  <a:gd name="T7" fmla="*/ 0 h 22"/>
                  <a:gd name="T8" fmla="*/ 0 w 13"/>
                  <a:gd name="T9" fmla="*/ 18 h 22"/>
                  <a:gd name="T10" fmla="*/ 1 w 13"/>
                  <a:gd name="T11" fmla="*/ 21 h 22"/>
                  <a:gd name="T12" fmla="*/ 6 w 13"/>
                  <a:gd name="T13" fmla="*/ 22 h 22"/>
                  <a:gd name="T14" fmla="*/ 9 w 13"/>
                  <a:gd name="T15" fmla="*/ 21 h 22"/>
                  <a:gd name="T16" fmla="*/ 13 w 13"/>
                  <a:gd name="T17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2">
                    <a:moveTo>
                      <a:pt x="13" y="18"/>
                    </a:moveTo>
                    <a:lnTo>
                      <a:pt x="13" y="18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6" y="22"/>
                    </a:lnTo>
                    <a:lnTo>
                      <a:pt x="9" y="21"/>
                    </a:ln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86" name="Freeform 126">
                <a:extLst>
                  <a:ext uri="{FF2B5EF4-FFF2-40B4-BE49-F238E27FC236}">
                    <a16:creationId xmlns:a16="http://schemas.microsoft.com/office/drawing/2014/main" id="{EF7CB189-6BA7-44E4-827D-23DF673EA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3492"/>
                <a:ext cx="38" cy="44"/>
              </a:xfrm>
              <a:custGeom>
                <a:avLst/>
                <a:gdLst>
                  <a:gd name="T0" fmla="*/ 36 w 38"/>
                  <a:gd name="T1" fmla="*/ 36 h 44"/>
                  <a:gd name="T2" fmla="*/ 36 w 38"/>
                  <a:gd name="T3" fmla="*/ 36 h 44"/>
                  <a:gd name="T4" fmla="*/ 29 w 38"/>
                  <a:gd name="T5" fmla="*/ 32 h 44"/>
                  <a:gd name="T6" fmla="*/ 24 w 38"/>
                  <a:gd name="T7" fmla="*/ 29 h 44"/>
                  <a:gd name="T8" fmla="*/ 19 w 38"/>
                  <a:gd name="T9" fmla="*/ 26 h 44"/>
                  <a:gd name="T10" fmla="*/ 16 w 38"/>
                  <a:gd name="T11" fmla="*/ 19 h 44"/>
                  <a:gd name="T12" fmla="*/ 13 w 38"/>
                  <a:gd name="T13" fmla="*/ 16 h 44"/>
                  <a:gd name="T14" fmla="*/ 11 w 38"/>
                  <a:gd name="T15" fmla="*/ 11 h 44"/>
                  <a:gd name="T16" fmla="*/ 9 w 38"/>
                  <a:gd name="T17" fmla="*/ 5 h 44"/>
                  <a:gd name="T18" fmla="*/ 9 w 38"/>
                  <a:gd name="T19" fmla="*/ 0 h 44"/>
                  <a:gd name="T20" fmla="*/ 0 w 38"/>
                  <a:gd name="T21" fmla="*/ 0 h 44"/>
                  <a:gd name="T22" fmla="*/ 0 w 38"/>
                  <a:gd name="T23" fmla="*/ 8 h 44"/>
                  <a:gd name="T24" fmla="*/ 1 w 38"/>
                  <a:gd name="T25" fmla="*/ 14 h 44"/>
                  <a:gd name="T26" fmla="*/ 5 w 38"/>
                  <a:gd name="T27" fmla="*/ 19 h 44"/>
                  <a:gd name="T28" fmla="*/ 9 w 38"/>
                  <a:gd name="T29" fmla="*/ 26 h 44"/>
                  <a:gd name="T30" fmla="*/ 14 w 38"/>
                  <a:gd name="T31" fmla="*/ 31 h 44"/>
                  <a:gd name="T32" fmla="*/ 19 w 38"/>
                  <a:gd name="T33" fmla="*/ 36 h 44"/>
                  <a:gd name="T34" fmla="*/ 24 w 38"/>
                  <a:gd name="T35" fmla="*/ 40 h 44"/>
                  <a:gd name="T36" fmla="*/ 31 w 38"/>
                  <a:gd name="T37" fmla="*/ 44 h 44"/>
                  <a:gd name="T38" fmla="*/ 31 w 38"/>
                  <a:gd name="T39" fmla="*/ 44 h 44"/>
                  <a:gd name="T40" fmla="*/ 31 w 38"/>
                  <a:gd name="T41" fmla="*/ 44 h 44"/>
                  <a:gd name="T42" fmla="*/ 34 w 38"/>
                  <a:gd name="T43" fmla="*/ 44 h 44"/>
                  <a:gd name="T44" fmla="*/ 38 w 38"/>
                  <a:gd name="T45" fmla="*/ 42 h 44"/>
                  <a:gd name="T46" fmla="*/ 38 w 38"/>
                  <a:gd name="T47" fmla="*/ 37 h 44"/>
                  <a:gd name="T48" fmla="*/ 36 w 38"/>
                  <a:gd name="T49" fmla="*/ 3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44">
                    <a:moveTo>
                      <a:pt x="36" y="36"/>
                    </a:moveTo>
                    <a:lnTo>
                      <a:pt x="36" y="36"/>
                    </a:lnTo>
                    <a:lnTo>
                      <a:pt x="29" y="32"/>
                    </a:lnTo>
                    <a:lnTo>
                      <a:pt x="24" y="29"/>
                    </a:lnTo>
                    <a:lnTo>
                      <a:pt x="19" y="26"/>
                    </a:lnTo>
                    <a:lnTo>
                      <a:pt x="16" y="19"/>
                    </a:lnTo>
                    <a:lnTo>
                      <a:pt x="13" y="16"/>
                    </a:lnTo>
                    <a:lnTo>
                      <a:pt x="11" y="11"/>
                    </a:lnTo>
                    <a:lnTo>
                      <a:pt x="9" y="5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1" y="14"/>
                    </a:lnTo>
                    <a:lnTo>
                      <a:pt x="5" y="19"/>
                    </a:lnTo>
                    <a:lnTo>
                      <a:pt x="9" y="26"/>
                    </a:lnTo>
                    <a:lnTo>
                      <a:pt x="14" y="31"/>
                    </a:lnTo>
                    <a:lnTo>
                      <a:pt x="19" y="36"/>
                    </a:lnTo>
                    <a:lnTo>
                      <a:pt x="24" y="40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34" y="44"/>
                    </a:lnTo>
                    <a:lnTo>
                      <a:pt x="38" y="42"/>
                    </a:lnTo>
                    <a:lnTo>
                      <a:pt x="38" y="37"/>
                    </a:lnTo>
                    <a:lnTo>
                      <a:pt x="36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87" name="Freeform 127">
                <a:extLst>
                  <a:ext uri="{FF2B5EF4-FFF2-40B4-BE49-F238E27FC236}">
                    <a16:creationId xmlns:a16="http://schemas.microsoft.com/office/drawing/2014/main" id="{F9071697-17BF-4AF2-8E86-D327E2D96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" y="3524"/>
                <a:ext cx="64" cy="25"/>
              </a:xfrm>
              <a:custGeom>
                <a:avLst/>
                <a:gdLst>
                  <a:gd name="T0" fmla="*/ 59 w 64"/>
                  <a:gd name="T1" fmla="*/ 15 h 25"/>
                  <a:gd name="T2" fmla="*/ 59 w 64"/>
                  <a:gd name="T3" fmla="*/ 15 h 25"/>
                  <a:gd name="T4" fmla="*/ 53 w 64"/>
                  <a:gd name="T5" fmla="*/ 15 h 25"/>
                  <a:gd name="T6" fmla="*/ 44 w 64"/>
                  <a:gd name="T7" fmla="*/ 13 h 25"/>
                  <a:gd name="T8" fmla="*/ 36 w 64"/>
                  <a:gd name="T9" fmla="*/ 13 h 25"/>
                  <a:gd name="T10" fmla="*/ 29 w 64"/>
                  <a:gd name="T11" fmla="*/ 10 h 25"/>
                  <a:gd name="T12" fmla="*/ 23 w 64"/>
                  <a:gd name="T13" fmla="*/ 8 h 25"/>
                  <a:gd name="T14" fmla="*/ 16 w 64"/>
                  <a:gd name="T15" fmla="*/ 7 h 25"/>
                  <a:gd name="T16" fmla="*/ 8 w 64"/>
                  <a:gd name="T17" fmla="*/ 4 h 25"/>
                  <a:gd name="T18" fmla="*/ 3 w 64"/>
                  <a:gd name="T19" fmla="*/ 0 h 25"/>
                  <a:gd name="T20" fmla="*/ 0 w 64"/>
                  <a:gd name="T21" fmla="*/ 8 h 25"/>
                  <a:gd name="T22" fmla="*/ 6 w 64"/>
                  <a:gd name="T23" fmla="*/ 13 h 25"/>
                  <a:gd name="T24" fmla="*/ 13 w 64"/>
                  <a:gd name="T25" fmla="*/ 15 h 25"/>
                  <a:gd name="T26" fmla="*/ 21 w 64"/>
                  <a:gd name="T27" fmla="*/ 18 h 25"/>
                  <a:gd name="T28" fmla="*/ 28 w 64"/>
                  <a:gd name="T29" fmla="*/ 21 h 25"/>
                  <a:gd name="T30" fmla="*/ 36 w 64"/>
                  <a:gd name="T31" fmla="*/ 23 h 25"/>
                  <a:gd name="T32" fmla="*/ 43 w 64"/>
                  <a:gd name="T33" fmla="*/ 23 h 25"/>
                  <a:gd name="T34" fmla="*/ 53 w 64"/>
                  <a:gd name="T35" fmla="*/ 25 h 25"/>
                  <a:gd name="T36" fmla="*/ 59 w 64"/>
                  <a:gd name="T37" fmla="*/ 25 h 25"/>
                  <a:gd name="T38" fmla="*/ 62 w 64"/>
                  <a:gd name="T39" fmla="*/ 23 h 25"/>
                  <a:gd name="T40" fmla="*/ 64 w 64"/>
                  <a:gd name="T41" fmla="*/ 20 h 25"/>
                  <a:gd name="T42" fmla="*/ 62 w 64"/>
                  <a:gd name="T43" fmla="*/ 17 h 25"/>
                  <a:gd name="T44" fmla="*/ 59 w 64"/>
                  <a:gd name="T45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25">
                    <a:moveTo>
                      <a:pt x="59" y="15"/>
                    </a:moveTo>
                    <a:lnTo>
                      <a:pt x="59" y="15"/>
                    </a:lnTo>
                    <a:lnTo>
                      <a:pt x="53" y="15"/>
                    </a:lnTo>
                    <a:lnTo>
                      <a:pt x="44" y="13"/>
                    </a:lnTo>
                    <a:lnTo>
                      <a:pt x="36" y="13"/>
                    </a:lnTo>
                    <a:lnTo>
                      <a:pt x="29" y="10"/>
                    </a:lnTo>
                    <a:lnTo>
                      <a:pt x="23" y="8"/>
                    </a:lnTo>
                    <a:lnTo>
                      <a:pt x="16" y="7"/>
                    </a:lnTo>
                    <a:lnTo>
                      <a:pt x="8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6" y="13"/>
                    </a:lnTo>
                    <a:lnTo>
                      <a:pt x="13" y="15"/>
                    </a:lnTo>
                    <a:lnTo>
                      <a:pt x="21" y="18"/>
                    </a:lnTo>
                    <a:lnTo>
                      <a:pt x="28" y="21"/>
                    </a:lnTo>
                    <a:lnTo>
                      <a:pt x="36" y="23"/>
                    </a:lnTo>
                    <a:lnTo>
                      <a:pt x="43" y="23"/>
                    </a:lnTo>
                    <a:lnTo>
                      <a:pt x="53" y="25"/>
                    </a:lnTo>
                    <a:lnTo>
                      <a:pt x="59" y="25"/>
                    </a:lnTo>
                    <a:lnTo>
                      <a:pt x="62" y="23"/>
                    </a:lnTo>
                    <a:lnTo>
                      <a:pt x="64" y="20"/>
                    </a:lnTo>
                    <a:lnTo>
                      <a:pt x="62" y="17"/>
                    </a:lnTo>
                    <a:lnTo>
                      <a:pt x="59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88" name="Freeform 128">
                <a:extLst>
                  <a:ext uri="{FF2B5EF4-FFF2-40B4-BE49-F238E27FC236}">
                    <a16:creationId xmlns:a16="http://schemas.microsoft.com/office/drawing/2014/main" id="{CD09DC9C-0358-4908-9CC7-7CEF6DB70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3528"/>
                <a:ext cx="54" cy="21"/>
              </a:xfrm>
              <a:custGeom>
                <a:avLst/>
                <a:gdLst>
                  <a:gd name="T0" fmla="*/ 48 w 54"/>
                  <a:gd name="T1" fmla="*/ 0 h 21"/>
                  <a:gd name="T2" fmla="*/ 48 w 54"/>
                  <a:gd name="T3" fmla="*/ 0 h 21"/>
                  <a:gd name="T4" fmla="*/ 41 w 54"/>
                  <a:gd name="T5" fmla="*/ 3 h 21"/>
                  <a:gd name="T6" fmla="*/ 36 w 54"/>
                  <a:gd name="T7" fmla="*/ 4 h 21"/>
                  <a:gd name="T8" fmla="*/ 30 w 54"/>
                  <a:gd name="T9" fmla="*/ 6 h 21"/>
                  <a:gd name="T10" fmla="*/ 23 w 54"/>
                  <a:gd name="T11" fmla="*/ 9 h 21"/>
                  <a:gd name="T12" fmla="*/ 18 w 54"/>
                  <a:gd name="T13" fmla="*/ 9 h 21"/>
                  <a:gd name="T14" fmla="*/ 11 w 54"/>
                  <a:gd name="T15" fmla="*/ 11 h 21"/>
                  <a:gd name="T16" fmla="*/ 6 w 54"/>
                  <a:gd name="T17" fmla="*/ 11 h 21"/>
                  <a:gd name="T18" fmla="*/ 0 w 54"/>
                  <a:gd name="T19" fmla="*/ 11 h 21"/>
                  <a:gd name="T20" fmla="*/ 0 w 54"/>
                  <a:gd name="T21" fmla="*/ 21 h 21"/>
                  <a:gd name="T22" fmla="*/ 6 w 54"/>
                  <a:gd name="T23" fmla="*/ 21 h 21"/>
                  <a:gd name="T24" fmla="*/ 13 w 54"/>
                  <a:gd name="T25" fmla="*/ 21 h 21"/>
                  <a:gd name="T26" fmla="*/ 18 w 54"/>
                  <a:gd name="T27" fmla="*/ 19 h 21"/>
                  <a:gd name="T28" fmla="*/ 26 w 54"/>
                  <a:gd name="T29" fmla="*/ 19 h 21"/>
                  <a:gd name="T30" fmla="*/ 31 w 54"/>
                  <a:gd name="T31" fmla="*/ 17 h 21"/>
                  <a:gd name="T32" fmla="*/ 38 w 54"/>
                  <a:gd name="T33" fmla="*/ 14 h 21"/>
                  <a:gd name="T34" fmla="*/ 44 w 54"/>
                  <a:gd name="T35" fmla="*/ 11 h 21"/>
                  <a:gd name="T36" fmla="*/ 51 w 54"/>
                  <a:gd name="T37" fmla="*/ 9 h 21"/>
                  <a:gd name="T38" fmla="*/ 54 w 54"/>
                  <a:gd name="T39" fmla="*/ 6 h 21"/>
                  <a:gd name="T40" fmla="*/ 53 w 54"/>
                  <a:gd name="T41" fmla="*/ 3 h 21"/>
                  <a:gd name="T42" fmla="*/ 51 w 54"/>
                  <a:gd name="T43" fmla="*/ 0 h 21"/>
                  <a:gd name="T44" fmla="*/ 48 w 54"/>
                  <a:gd name="T4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" h="21">
                    <a:moveTo>
                      <a:pt x="48" y="0"/>
                    </a:moveTo>
                    <a:lnTo>
                      <a:pt x="48" y="0"/>
                    </a:lnTo>
                    <a:lnTo>
                      <a:pt x="41" y="3"/>
                    </a:lnTo>
                    <a:lnTo>
                      <a:pt x="36" y="4"/>
                    </a:lnTo>
                    <a:lnTo>
                      <a:pt x="30" y="6"/>
                    </a:lnTo>
                    <a:lnTo>
                      <a:pt x="23" y="9"/>
                    </a:lnTo>
                    <a:lnTo>
                      <a:pt x="18" y="9"/>
                    </a:lnTo>
                    <a:lnTo>
                      <a:pt x="11" y="11"/>
                    </a:lnTo>
                    <a:lnTo>
                      <a:pt x="6" y="11"/>
                    </a:lnTo>
                    <a:lnTo>
                      <a:pt x="0" y="11"/>
                    </a:lnTo>
                    <a:lnTo>
                      <a:pt x="0" y="21"/>
                    </a:lnTo>
                    <a:lnTo>
                      <a:pt x="6" y="21"/>
                    </a:lnTo>
                    <a:lnTo>
                      <a:pt x="13" y="21"/>
                    </a:lnTo>
                    <a:lnTo>
                      <a:pt x="18" y="19"/>
                    </a:lnTo>
                    <a:lnTo>
                      <a:pt x="26" y="19"/>
                    </a:lnTo>
                    <a:lnTo>
                      <a:pt x="31" y="17"/>
                    </a:lnTo>
                    <a:lnTo>
                      <a:pt x="38" y="14"/>
                    </a:lnTo>
                    <a:lnTo>
                      <a:pt x="44" y="11"/>
                    </a:lnTo>
                    <a:lnTo>
                      <a:pt x="51" y="9"/>
                    </a:lnTo>
                    <a:lnTo>
                      <a:pt x="54" y="6"/>
                    </a:lnTo>
                    <a:lnTo>
                      <a:pt x="53" y="3"/>
                    </a:lnTo>
                    <a:lnTo>
                      <a:pt x="51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89" name="Freeform 129">
                <a:extLst>
                  <a:ext uri="{FF2B5EF4-FFF2-40B4-BE49-F238E27FC236}">
                    <a16:creationId xmlns:a16="http://schemas.microsoft.com/office/drawing/2014/main" id="{63F775E3-1FF5-4880-97FE-A136692E0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3488"/>
                <a:ext cx="44" cy="51"/>
              </a:xfrm>
              <a:custGeom>
                <a:avLst/>
                <a:gdLst>
                  <a:gd name="T0" fmla="*/ 34 w 44"/>
                  <a:gd name="T1" fmla="*/ 4 h 51"/>
                  <a:gd name="T2" fmla="*/ 34 w 44"/>
                  <a:gd name="T3" fmla="*/ 4 h 51"/>
                  <a:gd name="T4" fmla="*/ 34 w 44"/>
                  <a:gd name="T5" fmla="*/ 12 h 51"/>
                  <a:gd name="T6" fmla="*/ 33 w 44"/>
                  <a:gd name="T7" fmla="*/ 17 h 51"/>
                  <a:gd name="T8" fmla="*/ 30 w 44"/>
                  <a:gd name="T9" fmla="*/ 23 h 51"/>
                  <a:gd name="T10" fmla="*/ 25 w 44"/>
                  <a:gd name="T11" fmla="*/ 28 h 51"/>
                  <a:gd name="T12" fmla="*/ 18 w 44"/>
                  <a:gd name="T13" fmla="*/ 33 h 51"/>
                  <a:gd name="T14" fmla="*/ 13 w 44"/>
                  <a:gd name="T15" fmla="*/ 36 h 51"/>
                  <a:gd name="T16" fmla="*/ 6 w 44"/>
                  <a:gd name="T17" fmla="*/ 41 h 51"/>
                  <a:gd name="T18" fmla="*/ 0 w 44"/>
                  <a:gd name="T19" fmla="*/ 44 h 51"/>
                  <a:gd name="T20" fmla="*/ 3 w 44"/>
                  <a:gd name="T21" fmla="*/ 51 h 51"/>
                  <a:gd name="T22" fmla="*/ 11 w 44"/>
                  <a:gd name="T23" fmla="*/ 49 h 51"/>
                  <a:gd name="T24" fmla="*/ 16 w 44"/>
                  <a:gd name="T25" fmla="*/ 44 h 51"/>
                  <a:gd name="T26" fmla="*/ 25 w 44"/>
                  <a:gd name="T27" fmla="*/ 40 h 51"/>
                  <a:gd name="T28" fmla="*/ 30 w 44"/>
                  <a:gd name="T29" fmla="*/ 35 h 51"/>
                  <a:gd name="T30" fmla="*/ 36 w 44"/>
                  <a:gd name="T31" fmla="*/ 28 h 51"/>
                  <a:gd name="T32" fmla="*/ 39 w 44"/>
                  <a:gd name="T33" fmla="*/ 22 h 51"/>
                  <a:gd name="T34" fmla="*/ 43 w 44"/>
                  <a:gd name="T35" fmla="*/ 13 h 51"/>
                  <a:gd name="T36" fmla="*/ 44 w 44"/>
                  <a:gd name="T37" fmla="*/ 4 h 51"/>
                  <a:gd name="T38" fmla="*/ 43 w 44"/>
                  <a:gd name="T39" fmla="*/ 2 h 51"/>
                  <a:gd name="T40" fmla="*/ 39 w 44"/>
                  <a:gd name="T41" fmla="*/ 0 h 51"/>
                  <a:gd name="T42" fmla="*/ 36 w 44"/>
                  <a:gd name="T43" fmla="*/ 2 h 51"/>
                  <a:gd name="T44" fmla="*/ 34 w 44"/>
                  <a:gd name="T45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" h="51">
                    <a:moveTo>
                      <a:pt x="34" y="4"/>
                    </a:moveTo>
                    <a:lnTo>
                      <a:pt x="34" y="4"/>
                    </a:lnTo>
                    <a:lnTo>
                      <a:pt x="34" y="12"/>
                    </a:lnTo>
                    <a:lnTo>
                      <a:pt x="33" y="17"/>
                    </a:lnTo>
                    <a:lnTo>
                      <a:pt x="30" y="23"/>
                    </a:lnTo>
                    <a:lnTo>
                      <a:pt x="25" y="28"/>
                    </a:lnTo>
                    <a:lnTo>
                      <a:pt x="18" y="33"/>
                    </a:lnTo>
                    <a:lnTo>
                      <a:pt x="13" y="36"/>
                    </a:lnTo>
                    <a:lnTo>
                      <a:pt x="6" y="41"/>
                    </a:lnTo>
                    <a:lnTo>
                      <a:pt x="0" y="44"/>
                    </a:lnTo>
                    <a:lnTo>
                      <a:pt x="3" y="51"/>
                    </a:lnTo>
                    <a:lnTo>
                      <a:pt x="11" y="49"/>
                    </a:lnTo>
                    <a:lnTo>
                      <a:pt x="16" y="44"/>
                    </a:lnTo>
                    <a:lnTo>
                      <a:pt x="25" y="40"/>
                    </a:lnTo>
                    <a:lnTo>
                      <a:pt x="30" y="35"/>
                    </a:lnTo>
                    <a:lnTo>
                      <a:pt x="36" y="28"/>
                    </a:lnTo>
                    <a:lnTo>
                      <a:pt x="39" y="22"/>
                    </a:lnTo>
                    <a:lnTo>
                      <a:pt x="43" y="13"/>
                    </a:lnTo>
                    <a:lnTo>
                      <a:pt x="44" y="4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6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90" name="Freeform 130">
                <a:extLst>
                  <a:ext uri="{FF2B5EF4-FFF2-40B4-BE49-F238E27FC236}">
                    <a16:creationId xmlns:a16="http://schemas.microsoft.com/office/drawing/2014/main" id="{E54368B8-F0F5-4AE3-A939-D4BEF41F0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3475"/>
                <a:ext cx="13" cy="22"/>
              </a:xfrm>
              <a:custGeom>
                <a:avLst/>
                <a:gdLst>
                  <a:gd name="T0" fmla="*/ 13 w 13"/>
                  <a:gd name="T1" fmla="*/ 5 h 22"/>
                  <a:gd name="T2" fmla="*/ 0 w 13"/>
                  <a:gd name="T3" fmla="*/ 5 h 22"/>
                  <a:gd name="T4" fmla="*/ 0 w 13"/>
                  <a:gd name="T5" fmla="*/ 22 h 22"/>
                  <a:gd name="T6" fmla="*/ 13 w 13"/>
                  <a:gd name="T7" fmla="*/ 22 h 22"/>
                  <a:gd name="T8" fmla="*/ 13 w 13"/>
                  <a:gd name="T9" fmla="*/ 5 h 22"/>
                  <a:gd name="T10" fmla="*/ 0 w 13"/>
                  <a:gd name="T11" fmla="*/ 5 h 22"/>
                  <a:gd name="T12" fmla="*/ 13 w 13"/>
                  <a:gd name="T13" fmla="*/ 5 h 22"/>
                  <a:gd name="T14" fmla="*/ 10 w 13"/>
                  <a:gd name="T15" fmla="*/ 2 h 22"/>
                  <a:gd name="T16" fmla="*/ 7 w 13"/>
                  <a:gd name="T17" fmla="*/ 0 h 22"/>
                  <a:gd name="T18" fmla="*/ 3 w 13"/>
                  <a:gd name="T19" fmla="*/ 2 h 22"/>
                  <a:gd name="T20" fmla="*/ 0 w 13"/>
                  <a:gd name="T21" fmla="*/ 5 h 22"/>
                  <a:gd name="T22" fmla="*/ 13 w 13"/>
                  <a:gd name="T23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22">
                    <a:moveTo>
                      <a:pt x="13" y="5"/>
                    </a:moveTo>
                    <a:lnTo>
                      <a:pt x="0" y="5"/>
                    </a:lnTo>
                    <a:lnTo>
                      <a:pt x="0" y="22"/>
                    </a:lnTo>
                    <a:lnTo>
                      <a:pt x="13" y="22"/>
                    </a:lnTo>
                    <a:lnTo>
                      <a:pt x="13" y="5"/>
                    </a:lnTo>
                    <a:lnTo>
                      <a:pt x="0" y="5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91" name="Freeform 131">
                <a:extLst>
                  <a:ext uri="{FF2B5EF4-FFF2-40B4-BE49-F238E27FC236}">
                    <a16:creationId xmlns:a16="http://schemas.microsoft.com/office/drawing/2014/main" id="{BCCAD5BB-6604-4F9C-8236-EA413CCD8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3479"/>
                <a:ext cx="49" cy="50"/>
              </a:xfrm>
              <a:custGeom>
                <a:avLst/>
                <a:gdLst>
                  <a:gd name="T0" fmla="*/ 5 w 49"/>
                  <a:gd name="T1" fmla="*/ 50 h 50"/>
                  <a:gd name="T2" fmla="*/ 6 w 49"/>
                  <a:gd name="T3" fmla="*/ 50 h 50"/>
                  <a:gd name="T4" fmla="*/ 16 w 49"/>
                  <a:gd name="T5" fmla="*/ 45 h 50"/>
                  <a:gd name="T6" fmla="*/ 26 w 49"/>
                  <a:gd name="T7" fmla="*/ 39 h 50"/>
                  <a:gd name="T8" fmla="*/ 35 w 49"/>
                  <a:gd name="T9" fmla="*/ 32 h 50"/>
                  <a:gd name="T10" fmla="*/ 39 w 49"/>
                  <a:gd name="T11" fmla="*/ 26 h 50"/>
                  <a:gd name="T12" fmla="*/ 44 w 49"/>
                  <a:gd name="T13" fmla="*/ 21 h 50"/>
                  <a:gd name="T14" fmla="*/ 46 w 49"/>
                  <a:gd name="T15" fmla="*/ 13 h 50"/>
                  <a:gd name="T16" fmla="*/ 48 w 49"/>
                  <a:gd name="T17" fmla="*/ 8 h 50"/>
                  <a:gd name="T18" fmla="*/ 49 w 49"/>
                  <a:gd name="T19" fmla="*/ 0 h 50"/>
                  <a:gd name="T20" fmla="*/ 39 w 49"/>
                  <a:gd name="T21" fmla="*/ 0 h 50"/>
                  <a:gd name="T22" fmla="*/ 39 w 49"/>
                  <a:gd name="T23" fmla="*/ 5 h 50"/>
                  <a:gd name="T24" fmla="*/ 39 w 49"/>
                  <a:gd name="T25" fmla="*/ 11 h 50"/>
                  <a:gd name="T26" fmla="*/ 36 w 49"/>
                  <a:gd name="T27" fmla="*/ 16 h 50"/>
                  <a:gd name="T28" fmla="*/ 31 w 49"/>
                  <a:gd name="T29" fmla="*/ 21 h 50"/>
                  <a:gd name="T30" fmla="*/ 28 w 49"/>
                  <a:gd name="T31" fmla="*/ 26 h 50"/>
                  <a:gd name="T32" fmla="*/ 21 w 49"/>
                  <a:gd name="T33" fmla="*/ 32 h 50"/>
                  <a:gd name="T34" fmla="*/ 13 w 49"/>
                  <a:gd name="T35" fmla="*/ 37 h 50"/>
                  <a:gd name="T36" fmla="*/ 1 w 49"/>
                  <a:gd name="T37" fmla="*/ 42 h 50"/>
                  <a:gd name="T38" fmla="*/ 0 w 49"/>
                  <a:gd name="T39" fmla="*/ 45 h 50"/>
                  <a:gd name="T40" fmla="*/ 0 w 49"/>
                  <a:gd name="T41" fmla="*/ 49 h 50"/>
                  <a:gd name="T42" fmla="*/ 1 w 49"/>
                  <a:gd name="T43" fmla="*/ 50 h 50"/>
                  <a:gd name="T44" fmla="*/ 6 w 49"/>
                  <a:gd name="T45" fmla="*/ 50 h 50"/>
                  <a:gd name="T46" fmla="*/ 5 w 49"/>
                  <a:gd name="T4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" h="50">
                    <a:moveTo>
                      <a:pt x="5" y="50"/>
                    </a:moveTo>
                    <a:lnTo>
                      <a:pt x="6" y="50"/>
                    </a:lnTo>
                    <a:lnTo>
                      <a:pt x="16" y="45"/>
                    </a:lnTo>
                    <a:lnTo>
                      <a:pt x="26" y="39"/>
                    </a:lnTo>
                    <a:lnTo>
                      <a:pt x="35" y="32"/>
                    </a:lnTo>
                    <a:lnTo>
                      <a:pt x="39" y="26"/>
                    </a:lnTo>
                    <a:lnTo>
                      <a:pt x="44" y="21"/>
                    </a:lnTo>
                    <a:lnTo>
                      <a:pt x="46" y="13"/>
                    </a:lnTo>
                    <a:lnTo>
                      <a:pt x="48" y="8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9" y="5"/>
                    </a:lnTo>
                    <a:lnTo>
                      <a:pt x="39" y="11"/>
                    </a:lnTo>
                    <a:lnTo>
                      <a:pt x="36" y="16"/>
                    </a:lnTo>
                    <a:lnTo>
                      <a:pt x="31" y="21"/>
                    </a:lnTo>
                    <a:lnTo>
                      <a:pt x="28" y="26"/>
                    </a:lnTo>
                    <a:lnTo>
                      <a:pt x="21" y="32"/>
                    </a:lnTo>
                    <a:lnTo>
                      <a:pt x="13" y="37"/>
                    </a:lnTo>
                    <a:lnTo>
                      <a:pt x="1" y="42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1" y="50"/>
                    </a:lnTo>
                    <a:lnTo>
                      <a:pt x="6" y="50"/>
                    </a:lnTo>
                    <a:lnTo>
                      <a:pt x="5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92" name="Freeform 132">
                <a:extLst>
                  <a:ext uri="{FF2B5EF4-FFF2-40B4-BE49-F238E27FC236}">
                    <a16:creationId xmlns:a16="http://schemas.microsoft.com/office/drawing/2014/main" id="{FA343FF2-1C45-488B-B2A4-7F48B097D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3518"/>
                <a:ext cx="51" cy="18"/>
              </a:xfrm>
              <a:custGeom>
                <a:avLst/>
                <a:gdLst>
                  <a:gd name="T0" fmla="*/ 3 w 51"/>
                  <a:gd name="T1" fmla="*/ 18 h 18"/>
                  <a:gd name="T2" fmla="*/ 3 w 51"/>
                  <a:gd name="T3" fmla="*/ 18 h 18"/>
                  <a:gd name="T4" fmla="*/ 9 w 51"/>
                  <a:gd name="T5" fmla="*/ 18 h 18"/>
                  <a:gd name="T6" fmla="*/ 16 w 51"/>
                  <a:gd name="T7" fmla="*/ 18 h 18"/>
                  <a:gd name="T8" fmla="*/ 21 w 51"/>
                  <a:gd name="T9" fmla="*/ 16 h 18"/>
                  <a:gd name="T10" fmla="*/ 28 w 51"/>
                  <a:gd name="T11" fmla="*/ 14 h 18"/>
                  <a:gd name="T12" fmla="*/ 34 w 51"/>
                  <a:gd name="T13" fmla="*/ 14 h 18"/>
                  <a:gd name="T14" fmla="*/ 39 w 51"/>
                  <a:gd name="T15" fmla="*/ 13 h 18"/>
                  <a:gd name="T16" fmla="*/ 44 w 51"/>
                  <a:gd name="T17" fmla="*/ 11 h 18"/>
                  <a:gd name="T18" fmla="*/ 51 w 51"/>
                  <a:gd name="T19" fmla="*/ 8 h 18"/>
                  <a:gd name="T20" fmla="*/ 47 w 51"/>
                  <a:gd name="T21" fmla="*/ 0 h 18"/>
                  <a:gd name="T22" fmla="*/ 42 w 51"/>
                  <a:gd name="T23" fmla="*/ 0 h 18"/>
                  <a:gd name="T24" fmla="*/ 38 w 51"/>
                  <a:gd name="T25" fmla="*/ 1 h 18"/>
                  <a:gd name="T26" fmla="*/ 31 w 51"/>
                  <a:gd name="T27" fmla="*/ 5 h 18"/>
                  <a:gd name="T28" fmla="*/ 26 w 51"/>
                  <a:gd name="T29" fmla="*/ 5 h 18"/>
                  <a:gd name="T30" fmla="*/ 21 w 51"/>
                  <a:gd name="T31" fmla="*/ 6 h 18"/>
                  <a:gd name="T32" fmla="*/ 14 w 51"/>
                  <a:gd name="T33" fmla="*/ 6 h 18"/>
                  <a:gd name="T34" fmla="*/ 9 w 51"/>
                  <a:gd name="T35" fmla="*/ 8 h 18"/>
                  <a:gd name="T36" fmla="*/ 3 w 51"/>
                  <a:gd name="T37" fmla="*/ 8 h 18"/>
                  <a:gd name="T38" fmla="*/ 0 w 51"/>
                  <a:gd name="T39" fmla="*/ 10 h 18"/>
                  <a:gd name="T40" fmla="*/ 0 w 51"/>
                  <a:gd name="T41" fmla="*/ 13 h 18"/>
                  <a:gd name="T42" fmla="*/ 0 w 51"/>
                  <a:gd name="T43" fmla="*/ 16 h 18"/>
                  <a:gd name="T44" fmla="*/ 3 w 51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1" h="18">
                    <a:moveTo>
                      <a:pt x="3" y="18"/>
                    </a:moveTo>
                    <a:lnTo>
                      <a:pt x="3" y="18"/>
                    </a:lnTo>
                    <a:lnTo>
                      <a:pt x="9" y="18"/>
                    </a:lnTo>
                    <a:lnTo>
                      <a:pt x="16" y="18"/>
                    </a:lnTo>
                    <a:lnTo>
                      <a:pt x="21" y="16"/>
                    </a:lnTo>
                    <a:lnTo>
                      <a:pt x="28" y="14"/>
                    </a:lnTo>
                    <a:lnTo>
                      <a:pt x="34" y="14"/>
                    </a:lnTo>
                    <a:lnTo>
                      <a:pt x="39" y="13"/>
                    </a:lnTo>
                    <a:lnTo>
                      <a:pt x="44" y="11"/>
                    </a:lnTo>
                    <a:lnTo>
                      <a:pt x="51" y="8"/>
                    </a:lnTo>
                    <a:lnTo>
                      <a:pt x="47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1" y="5"/>
                    </a:lnTo>
                    <a:lnTo>
                      <a:pt x="26" y="5"/>
                    </a:lnTo>
                    <a:lnTo>
                      <a:pt x="21" y="6"/>
                    </a:lnTo>
                    <a:lnTo>
                      <a:pt x="14" y="6"/>
                    </a:lnTo>
                    <a:lnTo>
                      <a:pt x="9" y="8"/>
                    </a:lnTo>
                    <a:lnTo>
                      <a:pt x="3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93" name="Freeform 133">
                <a:extLst>
                  <a:ext uri="{FF2B5EF4-FFF2-40B4-BE49-F238E27FC236}">
                    <a16:creationId xmlns:a16="http://schemas.microsoft.com/office/drawing/2014/main" id="{A07676A7-CF02-4F54-B15E-855D4AA3E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" y="3511"/>
                <a:ext cx="61" cy="25"/>
              </a:xfrm>
              <a:custGeom>
                <a:avLst/>
                <a:gdLst>
                  <a:gd name="T0" fmla="*/ 1 w 61"/>
                  <a:gd name="T1" fmla="*/ 10 h 25"/>
                  <a:gd name="T2" fmla="*/ 1 w 61"/>
                  <a:gd name="T3" fmla="*/ 10 h 25"/>
                  <a:gd name="T4" fmla="*/ 8 w 61"/>
                  <a:gd name="T5" fmla="*/ 13 h 25"/>
                  <a:gd name="T6" fmla="*/ 16 w 61"/>
                  <a:gd name="T7" fmla="*/ 17 h 25"/>
                  <a:gd name="T8" fmla="*/ 23 w 61"/>
                  <a:gd name="T9" fmla="*/ 20 h 25"/>
                  <a:gd name="T10" fmla="*/ 29 w 61"/>
                  <a:gd name="T11" fmla="*/ 21 h 25"/>
                  <a:gd name="T12" fmla="*/ 36 w 61"/>
                  <a:gd name="T13" fmla="*/ 23 h 25"/>
                  <a:gd name="T14" fmla="*/ 44 w 61"/>
                  <a:gd name="T15" fmla="*/ 23 h 25"/>
                  <a:gd name="T16" fmla="*/ 53 w 61"/>
                  <a:gd name="T17" fmla="*/ 25 h 25"/>
                  <a:gd name="T18" fmla="*/ 61 w 61"/>
                  <a:gd name="T19" fmla="*/ 25 h 25"/>
                  <a:gd name="T20" fmla="*/ 61 w 61"/>
                  <a:gd name="T21" fmla="*/ 15 h 25"/>
                  <a:gd name="T22" fmla="*/ 54 w 61"/>
                  <a:gd name="T23" fmla="*/ 15 h 25"/>
                  <a:gd name="T24" fmla="*/ 46 w 61"/>
                  <a:gd name="T25" fmla="*/ 13 h 25"/>
                  <a:gd name="T26" fmla="*/ 39 w 61"/>
                  <a:gd name="T27" fmla="*/ 13 h 25"/>
                  <a:gd name="T28" fmla="*/ 31 w 61"/>
                  <a:gd name="T29" fmla="*/ 12 h 25"/>
                  <a:gd name="T30" fmla="*/ 24 w 61"/>
                  <a:gd name="T31" fmla="*/ 10 h 25"/>
                  <a:gd name="T32" fmla="*/ 18 w 61"/>
                  <a:gd name="T33" fmla="*/ 8 h 25"/>
                  <a:gd name="T34" fmla="*/ 11 w 61"/>
                  <a:gd name="T35" fmla="*/ 3 h 25"/>
                  <a:gd name="T36" fmla="*/ 6 w 61"/>
                  <a:gd name="T37" fmla="*/ 0 h 25"/>
                  <a:gd name="T38" fmla="*/ 6 w 61"/>
                  <a:gd name="T39" fmla="*/ 0 h 25"/>
                  <a:gd name="T40" fmla="*/ 6 w 61"/>
                  <a:gd name="T41" fmla="*/ 0 h 25"/>
                  <a:gd name="T42" fmla="*/ 1 w 61"/>
                  <a:gd name="T43" fmla="*/ 0 h 25"/>
                  <a:gd name="T44" fmla="*/ 0 w 61"/>
                  <a:gd name="T45" fmla="*/ 3 h 25"/>
                  <a:gd name="T46" fmla="*/ 0 w 61"/>
                  <a:gd name="T47" fmla="*/ 7 h 25"/>
                  <a:gd name="T48" fmla="*/ 1 w 61"/>
                  <a:gd name="T4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1" y="10"/>
                    </a:moveTo>
                    <a:lnTo>
                      <a:pt x="1" y="10"/>
                    </a:lnTo>
                    <a:lnTo>
                      <a:pt x="8" y="13"/>
                    </a:lnTo>
                    <a:lnTo>
                      <a:pt x="16" y="17"/>
                    </a:lnTo>
                    <a:lnTo>
                      <a:pt x="23" y="20"/>
                    </a:lnTo>
                    <a:lnTo>
                      <a:pt x="29" y="21"/>
                    </a:lnTo>
                    <a:lnTo>
                      <a:pt x="36" y="23"/>
                    </a:lnTo>
                    <a:lnTo>
                      <a:pt x="44" y="23"/>
                    </a:lnTo>
                    <a:lnTo>
                      <a:pt x="53" y="25"/>
                    </a:lnTo>
                    <a:lnTo>
                      <a:pt x="61" y="25"/>
                    </a:lnTo>
                    <a:lnTo>
                      <a:pt x="61" y="15"/>
                    </a:lnTo>
                    <a:lnTo>
                      <a:pt x="54" y="15"/>
                    </a:lnTo>
                    <a:lnTo>
                      <a:pt x="46" y="13"/>
                    </a:lnTo>
                    <a:lnTo>
                      <a:pt x="39" y="13"/>
                    </a:lnTo>
                    <a:lnTo>
                      <a:pt x="31" y="12"/>
                    </a:lnTo>
                    <a:lnTo>
                      <a:pt x="24" y="10"/>
                    </a:lnTo>
                    <a:lnTo>
                      <a:pt x="18" y="8"/>
                    </a:lnTo>
                    <a:lnTo>
                      <a:pt x="11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94" name="Freeform 134">
                <a:extLst>
                  <a:ext uri="{FF2B5EF4-FFF2-40B4-BE49-F238E27FC236}">
                    <a16:creationId xmlns:a16="http://schemas.microsoft.com/office/drawing/2014/main" id="{12DDBBCD-0AB3-44B2-9D8C-BD0FF3D3A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3475"/>
                <a:ext cx="38" cy="49"/>
              </a:xfrm>
              <a:custGeom>
                <a:avLst/>
                <a:gdLst>
                  <a:gd name="T0" fmla="*/ 9 w 38"/>
                  <a:gd name="T1" fmla="*/ 5 h 49"/>
                  <a:gd name="T2" fmla="*/ 0 w 38"/>
                  <a:gd name="T3" fmla="*/ 5 h 49"/>
                  <a:gd name="T4" fmla="*/ 0 w 38"/>
                  <a:gd name="T5" fmla="*/ 12 h 49"/>
                  <a:gd name="T6" fmla="*/ 1 w 38"/>
                  <a:gd name="T7" fmla="*/ 18 h 49"/>
                  <a:gd name="T8" fmla="*/ 5 w 38"/>
                  <a:gd name="T9" fmla="*/ 25 h 49"/>
                  <a:gd name="T10" fmla="*/ 9 w 38"/>
                  <a:gd name="T11" fmla="*/ 30 h 49"/>
                  <a:gd name="T12" fmla="*/ 14 w 38"/>
                  <a:gd name="T13" fmla="*/ 35 h 49"/>
                  <a:gd name="T14" fmla="*/ 19 w 38"/>
                  <a:gd name="T15" fmla="*/ 39 h 49"/>
                  <a:gd name="T16" fmla="*/ 26 w 38"/>
                  <a:gd name="T17" fmla="*/ 44 h 49"/>
                  <a:gd name="T18" fmla="*/ 33 w 38"/>
                  <a:gd name="T19" fmla="*/ 49 h 49"/>
                  <a:gd name="T20" fmla="*/ 38 w 38"/>
                  <a:gd name="T21" fmla="*/ 43 h 49"/>
                  <a:gd name="T22" fmla="*/ 31 w 38"/>
                  <a:gd name="T23" fmla="*/ 38 h 49"/>
                  <a:gd name="T24" fmla="*/ 24 w 38"/>
                  <a:gd name="T25" fmla="*/ 33 h 49"/>
                  <a:gd name="T26" fmla="*/ 19 w 38"/>
                  <a:gd name="T27" fmla="*/ 30 h 49"/>
                  <a:gd name="T28" fmla="*/ 16 w 38"/>
                  <a:gd name="T29" fmla="*/ 25 h 49"/>
                  <a:gd name="T30" fmla="*/ 13 w 38"/>
                  <a:gd name="T31" fmla="*/ 20 h 49"/>
                  <a:gd name="T32" fmla="*/ 11 w 38"/>
                  <a:gd name="T33" fmla="*/ 15 h 49"/>
                  <a:gd name="T34" fmla="*/ 9 w 38"/>
                  <a:gd name="T35" fmla="*/ 10 h 49"/>
                  <a:gd name="T36" fmla="*/ 9 w 38"/>
                  <a:gd name="T37" fmla="*/ 5 h 49"/>
                  <a:gd name="T38" fmla="*/ 0 w 38"/>
                  <a:gd name="T39" fmla="*/ 5 h 49"/>
                  <a:gd name="T40" fmla="*/ 9 w 38"/>
                  <a:gd name="T41" fmla="*/ 5 h 49"/>
                  <a:gd name="T42" fmla="*/ 6 w 38"/>
                  <a:gd name="T43" fmla="*/ 2 h 49"/>
                  <a:gd name="T44" fmla="*/ 3 w 38"/>
                  <a:gd name="T45" fmla="*/ 0 h 49"/>
                  <a:gd name="T46" fmla="*/ 1 w 38"/>
                  <a:gd name="T47" fmla="*/ 2 h 49"/>
                  <a:gd name="T48" fmla="*/ 0 w 38"/>
                  <a:gd name="T49" fmla="*/ 5 h 49"/>
                  <a:gd name="T50" fmla="*/ 9 w 38"/>
                  <a:gd name="T51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49">
                    <a:moveTo>
                      <a:pt x="9" y="5"/>
                    </a:moveTo>
                    <a:lnTo>
                      <a:pt x="0" y="5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5" y="25"/>
                    </a:lnTo>
                    <a:lnTo>
                      <a:pt x="9" y="30"/>
                    </a:lnTo>
                    <a:lnTo>
                      <a:pt x="14" y="35"/>
                    </a:lnTo>
                    <a:lnTo>
                      <a:pt x="19" y="39"/>
                    </a:lnTo>
                    <a:lnTo>
                      <a:pt x="26" y="44"/>
                    </a:lnTo>
                    <a:lnTo>
                      <a:pt x="33" y="49"/>
                    </a:lnTo>
                    <a:lnTo>
                      <a:pt x="38" y="43"/>
                    </a:lnTo>
                    <a:lnTo>
                      <a:pt x="31" y="3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6" y="25"/>
                    </a:lnTo>
                    <a:lnTo>
                      <a:pt x="13" y="20"/>
                    </a:lnTo>
                    <a:lnTo>
                      <a:pt x="11" y="15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0" y="5"/>
                    </a:lnTo>
                    <a:lnTo>
                      <a:pt x="9" y="5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95" name="Freeform 135">
                <a:extLst>
                  <a:ext uri="{FF2B5EF4-FFF2-40B4-BE49-F238E27FC236}">
                    <a16:creationId xmlns:a16="http://schemas.microsoft.com/office/drawing/2014/main" id="{7FDCED76-1AFA-464A-8FED-8170BF852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3501"/>
                <a:ext cx="12" cy="59"/>
              </a:xfrm>
              <a:custGeom>
                <a:avLst/>
                <a:gdLst>
                  <a:gd name="T0" fmla="*/ 12 w 12"/>
                  <a:gd name="T1" fmla="*/ 54 h 59"/>
                  <a:gd name="T2" fmla="*/ 12 w 12"/>
                  <a:gd name="T3" fmla="*/ 54 h 59"/>
                  <a:gd name="T4" fmla="*/ 12 w 12"/>
                  <a:gd name="T5" fmla="*/ 0 h 59"/>
                  <a:gd name="T6" fmla="*/ 0 w 12"/>
                  <a:gd name="T7" fmla="*/ 0 h 59"/>
                  <a:gd name="T8" fmla="*/ 0 w 12"/>
                  <a:gd name="T9" fmla="*/ 54 h 59"/>
                  <a:gd name="T10" fmla="*/ 2 w 12"/>
                  <a:gd name="T11" fmla="*/ 57 h 59"/>
                  <a:gd name="T12" fmla="*/ 5 w 12"/>
                  <a:gd name="T13" fmla="*/ 59 h 59"/>
                  <a:gd name="T14" fmla="*/ 10 w 12"/>
                  <a:gd name="T15" fmla="*/ 57 h 59"/>
                  <a:gd name="T16" fmla="*/ 12 w 12"/>
                  <a:gd name="T17" fmla="*/ 5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59">
                    <a:moveTo>
                      <a:pt x="12" y="54"/>
                    </a:moveTo>
                    <a:lnTo>
                      <a:pt x="12" y="5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54"/>
                    </a:lnTo>
                    <a:lnTo>
                      <a:pt x="2" y="57"/>
                    </a:lnTo>
                    <a:lnTo>
                      <a:pt x="5" y="59"/>
                    </a:lnTo>
                    <a:lnTo>
                      <a:pt x="10" y="57"/>
                    </a:lnTo>
                    <a:lnTo>
                      <a:pt x="12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96" name="Freeform 136">
                <a:extLst>
                  <a:ext uri="{FF2B5EF4-FFF2-40B4-BE49-F238E27FC236}">
                    <a16:creationId xmlns:a16="http://schemas.microsoft.com/office/drawing/2014/main" id="{0AB63973-8EC4-4774-ADAC-33634A674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3552"/>
                <a:ext cx="215" cy="133"/>
              </a:xfrm>
              <a:custGeom>
                <a:avLst/>
                <a:gdLst>
                  <a:gd name="T0" fmla="*/ 210 w 215"/>
                  <a:gd name="T1" fmla="*/ 124 h 133"/>
                  <a:gd name="T2" fmla="*/ 210 w 215"/>
                  <a:gd name="T3" fmla="*/ 124 h 133"/>
                  <a:gd name="T4" fmla="*/ 192 w 215"/>
                  <a:gd name="T5" fmla="*/ 124 h 133"/>
                  <a:gd name="T6" fmla="*/ 172 w 215"/>
                  <a:gd name="T7" fmla="*/ 122 h 133"/>
                  <a:gd name="T8" fmla="*/ 154 w 215"/>
                  <a:gd name="T9" fmla="*/ 119 h 133"/>
                  <a:gd name="T10" fmla="*/ 136 w 215"/>
                  <a:gd name="T11" fmla="*/ 116 h 133"/>
                  <a:gd name="T12" fmla="*/ 119 w 215"/>
                  <a:gd name="T13" fmla="*/ 111 h 133"/>
                  <a:gd name="T14" fmla="*/ 101 w 215"/>
                  <a:gd name="T15" fmla="*/ 104 h 133"/>
                  <a:gd name="T16" fmla="*/ 86 w 215"/>
                  <a:gd name="T17" fmla="*/ 96 h 133"/>
                  <a:gd name="T18" fmla="*/ 71 w 215"/>
                  <a:gd name="T19" fmla="*/ 88 h 133"/>
                  <a:gd name="T20" fmla="*/ 58 w 215"/>
                  <a:gd name="T21" fmla="*/ 80 h 133"/>
                  <a:gd name="T22" fmla="*/ 45 w 215"/>
                  <a:gd name="T23" fmla="*/ 70 h 133"/>
                  <a:gd name="T24" fmla="*/ 33 w 215"/>
                  <a:gd name="T25" fmla="*/ 60 h 133"/>
                  <a:gd name="T26" fmla="*/ 25 w 215"/>
                  <a:gd name="T27" fmla="*/ 47 h 133"/>
                  <a:gd name="T28" fmla="*/ 17 w 215"/>
                  <a:gd name="T29" fmla="*/ 37 h 133"/>
                  <a:gd name="T30" fmla="*/ 12 w 215"/>
                  <a:gd name="T31" fmla="*/ 26 h 133"/>
                  <a:gd name="T32" fmla="*/ 9 w 215"/>
                  <a:gd name="T33" fmla="*/ 13 h 133"/>
                  <a:gd name="T34" fmla="*/ 7 w 215"/>
                  <a:gd name="T35" fmla="*/ 0 h 133"/>
                  <a:gd name="T36" fmla="*/ 0 w 215"/>
                  <a:gd name="T37" fmla="*/ 0 h 133"/>
                  <a:gd name="T38" fmla="*/ 0 w 215"/>
                  <a:gd name="T39" fmla="*/ 13 h 133"/>
                  <a:gd name="T40" fmla="*/ 5 w 215"/>
                  <a:gd name="T41" fmla="*/ 28 h 133"/>
                  <a:gd name="T42" fmla="*/ 10 w 215"/>
                  <a:gd name="T43" fmla="*/ 41 h 133"/>
                  <a:gd name="T44" fmla="*/ 17 w 215"/>
                  <a:gd name="T45" fmla="*/ 54 h 133"/>
                  <a:gd name="T46" fmla="*/ 28 w 215"/>
                  <a:gd name="T47" fmla="*/ 65 h 133"/>
                  <a:gd name="T48" fmla="*/ 40 w 215"/>
                  <a:gd name="T49" fmla="*/ 76 h 133"/>
                  <a:gd name="T50" fmla="*/ 53 w 215"/>
                  <a:gd name="T51" fmla="*/ 86 h 133"/>
                  <a:gd name="T52" fmla="*/ 66 w 215"/>
                  <a:gd name="T53" fmla="*/ 96 h 133"/>
                  <a:gd name="T54" fmla="*/ 81 w 215"/>
                  <a:gd name="T55" fmla="*/ 104 h 133"/>
                  <a:gd name="T56" fmla="*/ 99 w 215"/>
                  <a:gd name="T57" fmla="*/ 111 h 133"/>
                  <a:gd name="T58" fmla="*/ 116 w 215"/>
                  <a:gd name="T59" fmla="*/ 117 h 133"/>
                  <a:gd name="T60" fmla="*/ 134 w 215"/>
                  <a:gd name="T61" fmla="*/ 124 h 133"/>
                  <a:gd name="T62" fmla="*/ 152 w 215"/>
                  <a:gd name="T63" fmla="*/ 127 h 133"/>
                  <a:gd name="T64" fmla="*/ 172 w 215"/>
                  <a:gd name="T65" fmla="*/ 130 h 133"/>
                  <a:gd name="T66" fmla="*/ 190 w 215"/>
                  <a:gd name="T67" fmla="*/ 132 h 133"/>
                  <a:gd name="T68" fmla="*/ 210 w 215"/>
                  <a:gd name="T69" fmla="*/ 133 h 133"/>
                  <a:gd name="T70" fmla="*/ 213 w 215"/>
                  <a:gd name="T71" fmla="*/ 130 h 133"/>
                  <a:gd name="T72" fmla="*/ 215 w 215"/>
                  <a:gd name="T73" fmla="*/ 129 h 133"/>
                  <a:gd name="T74" fmla="*/ 213 w 215"/>
                  <a:gd name="T75" fmla="*/ 125 h 133"/>
                  <a:gd name="T76" fmla="*/ 210 w 215"/>
                  <a:gd name="T77" fmla="*/ 12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5" h="133">
                    <a:moveTo>
                      <a:pt x="210" y="124"/>
                    </a:moveTo>
                    <a:lnTo>
                      <a:pt x="210" y="124"/>
                    </a:lnTo>
                    <a:lnTo>
                      <a:pt x="192" y="124"/>
                    </a:lnTo>
                    <a:lnTo>
                      <a:pt x="172" y="122"/>
                    </a:lnTo>
                    <a:lnTo>
                      <a:pt x="154" y="119"/>
                    </a:lnTo>
                    <a:lnTo>
                      <a:pt x="136" y="116"/>
                    </a:lnTo>
                    <a:lnTo>
                      <a:pt x="119" y="111"/>
                    </a:lnTo>
                    <a:lnTo>
                      <a:pt x="101" y="104"/>
                    </a:lnTo>
                    <a:lnTo>
                      <a:pt x="86" y="96"/>
                    </a:lnTo>
                    <a:lnTo>
                      <a:pt x="71" y="88"/>
                    </a:lnTo>
                    <a:lnTo>
                      <a:pt x="58" y="80"/>
                    </a:lnTo>
                    <a:lnTo>
                      <a:pt x="45" y="70"/>
                    </a:lnTo>
                    <a:lnTo>
                      <a:pt x="33" y="60"/>
                    </a:lnTo>
                    <a:lnTo>
                      <a:pt x="25" y="47"/>
                    </a:lnTo>
                    <a:lnTo>
                      <a:pt x="17" y="37"/>
                    </a:lnTo>
                    <a:lnTo>
                      <a:pt x="12" y="26"/>
                    </a:lnTo>
                    <a:lnTo>
                      <a:pt x="9" y="13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5" y="28"/>
                    </a:lnTo>
                    <a:lnTo>
                      <a:pt x="10" y="41"/>
                    </a:lnTo>
                    <a:lnTo>
                      <a:pt x="17" y="54"/>
                    </a:lnTo>
                    <a:lnTo>
                      <a:pt x="28" y="65"/>
                    </a:lnTo>
                    <a:lnTo>
                      <a:pt x="40" y="76"/>
                    </a:lnTo>
                    <a:lnTo>
                      <a:pt x="53" y="86"/>
                    </a:lnTo>
                    <a:lnTo>
                      <a:pt x="66" y="96"/>
                    </a:lnTo>
                    <a:lnTo>
                      <a:pt x="81" y="104"/>
                    </a:lnTo>
                    <a:lnTo>
                      <a:pt x="99" y="111"/>
                    </a:lnTo>
                    <a:lnTo>
                      <a:pt x="116" y="117"/>
                    </a:lnTo>
                    <a:lnTo>
                      <a:pt x="134" y="124"/>
                    </a:lnTo>
                    <a:lnTo>
                      <a:pt x="152" y="127"/>
                    </a:lnTo>
                    <a:lnTo>
                      <a:pt x="172" y="130"/>
                    </a:lnTo>
                    <a:lnTo>
                      <a:pt x="190" y="132"/>
                    </a:lnTo>
                    <a:lnTo>
                      <a:pt x="210" y="133"/>
                    </a:lnTo>
                    <a:lnTo>
                      <a:pt x="213" y="130"/>
                    </a:lnTo>
                    <a:lnTo>
                      <a:pt x="215" y="129"/>
                    </a:lnTo>
                    <a:lnTo>
                      <a:pt x="213" y="125"/>
                    </a:lnTo>
                    <a:lnTo>
                      <a:pt x="210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97" name="Freeform 137">
                <a:extLst>
                  <a:ext uri="{FF2B5EF4-FFF2-40B4-BE49-F238E27FC236}">
                    <a16:creationId xmlns:a16="http://schemas.microsoft.com/office/drawing/2014/main" id="{5A3A3A38-2F25-4250-8768-64D87C079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3545"/>
                <a:ext cx="208" cy="140"/>
              </a:xfrm>
              <a:custGeom>
                <a:avLst/>
                <a:gdLst>
                  <a:gd name="T0" fmla="*/ 200 w 208"/>
                  <a:gd name="T1" fmla="*/ 5 h 140"/>
                  <a:gd name="T2" fmla="*/ 200 w 208"/>
                  <a:gd name="T3" fmla="*/ 5 h 140"/>
                  <a:gd name="T4" fmla="*/ 200 w 208"/>
                  <a:gd name="T5" fmla="*/ 17 h 140"/>
                  <a:gd name="T6" fmla="*/ 195 w 208"/>
                  <a:gd name="T7" fmla="*/ 31 h 140"/>
                  <a:gd name="T8" fmla="*/ 190 w 208"/>
                  <a:gd name="T9" fmla="*/ 43 h 140"/>
                  <a:gd name="T10" fmla="*/ 184 w 208"/>
                  <a:gd name="T11" fmla="*/ 54 h 140"/>
                  <a:gd name="T12" fmla="*/ 175 w 208"/>
                  <a:gd name="T13" fmla="*/ 66 h 140"/>
                  <a:gd name="T14" fmla="*/ 165 w 208"/>
                  <a:gd name="T15" fmla="*/ 75 h 140"/>
                  <a:gd name="T16" fmla="*/ 152 w 208"/>
                  <a:gd name="T17" fmla="*/ 85 h 140"/>
                  <a:gd name="T18" fmla="*/ 141 w 208"/>
                  <a:gd name="T19" fmla="*/ 95 h 140"/>
                  <a:gd name="T20" fmla="*/ 126 w 208"/>
                  <a:gd name="T21" fmla="*/ 103 h 140"/>
                  <a:gd name="T22" fmla="*/ 111 w 208"/>
                  <a:gd name="T23" fmla="*/ 110 h 140"/>
                  <a:gd name="T24" fmla="*/ 94 w 208"/>
                  <a:gd name="T25" fmla="*/ 116 h 140"/>
                  <a:gd name="T26" fmla="*/ 76 w 208"/>
                  <a:gd name="T27" fmla="*/ 121 h 140"/>
                  <a:gd name="T28" fmla="*/ 58 w 208"/>
                  <a:gd name="T29" fmla="*/ 126 h 140"/>
                  <a:gd name="T30" fmla="*/ 40 w 208"/>
                  <a:gd name="T31" fmla="*/ 129 h 140"/>
                  <a:gd name="T32" fmla="*/ 20 w 208"/>
                  <a:gd name="T33" fmla="*/ 131 h 140"/>
                  <a:gd name="T34" fmla="*/ 0 w 208"/>
                  <a:gd name="T35" fmla="*/ 131 h 140"/>
                  <a:gd name="T36" fmla="*/ 0 w 208"/>
                  <a:gd name="T37" fmla="*/ 140 h 140"/>
                  <a:gd name="T38" fmla="*/ 20 w 208"/>
                  <a:gd name="T39" fmla="*/ 139 h 140"/>
                  <a:gd name="T40" fmla="*/ 41 w 208"/>
                  <a:gd name="T41" fmla="*/ 137 h 140"/>
                  <a:gd name="T42" fmla="*/ 60 w 208"/>
                  <a:gd name="T43" fmla="*/ 134 h 140"/>
                  <a:gd name="T44" fmla="*/ 79 w 208"/>
                  <a:gd name="T45" fmla="*/ 129 h 140"/>
                  <a:gd name="T46" fmla="*/ 96 w 208"/>
                  <a:gd name="T47" fmla="*/ 124 h 140"/>
                  <a:gd name="T48" fmla="*/ 114 w 208"/>
                  <a:gd name="T49" fmla="*/ 118 h 140"/>
                  <a:gd name="T50" fmla="*/ 129 w 208"/>
                  <a:gd name="T51" fmla="*/ 110 h 140"/>
                  <a:gd name="T52" fmla="*/ 144 w 208"/>
                  <a:gd name="T53" fmla="*/ 103 h 140"/>
                  <a:gd name="T54" fmla="*/ 157 w 208"/>
                  <a:gd name="T55" fmla="*/ 93 h 140"/>
                  <a:gd name="T56" fmla="*/ 170 w 208"/>
                  <a:gd name="T57" fmla="*/ 82 h 140"/>
                  <a:gd name="T58" fmla="*/ 180 w 208"/>
                  <a:gd name="T59" fmla="*/ 72 h 140"/>
                  <a:gd name="T60" fmla="*/ 190 w 208"/>
                  <a:gd name="T61" fmla="*/ 59 h 140"/>
                  <a:gd name="T62" fmla="*/ 198 w 208"/>
                  <a:gd name="T63" fmla="*/ 48 h 140"/>
                  <a:gd name="T64" fmla="*/ 203 w 208"/>
                  <a:gd name="T65" fmla="*/ 33 h 140"/>
                  <a:gd name="T66" fmla="*/ 207 w 208"/>
                  <a:gd name="T67" fmla="*/ 20 h 140"/>
                  <a:gd name="T68" fmla="*/ 208 w 208"/>
                  <a:gd name="T69" fmla="*/ 5 h 140"/>
                  <a:gd name="T70" fmla="*/ 207 w 208"/>
                  <a:gd name="T71" fmla="*/ 2 h 140"/>
                  <a:gd name="T72" fmla="*/ 205 w 208"/>
                  <a:gd name="T73" fmla="*/ 0 h 140"/>
                  <a:gd name="T74" fmla="*/ 202 w 208"/>
                  <a:gd name="T75" fmla="*/ 2 h 140"/>
                  <a:gd name="T76" fmla="*/ 200 w 208"/>
                  <a:gd name="T77" fmla="*/ 5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8" h="140">
                    <a:moveTo>
                      <a:pt x="200" y="5"/>
                    </a:moveTo>
                    <a:lnTo>
                      <a:pt x="200" y="5"/>
                    </a:lnTo>
                    <a:lnTo>
                      <a:pt x="200" y="17"/>
                    </a:lnTo>
                    <a:lnTo>
                      <a:pt x="195" y="31"/>
                    </a:lnTo>
                    <a:lnTo>
                      <a:pt x="190" y="43"/>
                    </a:lnTo>
                    <a:lnTo>
                      <a:pt x="184" y="54"/>
                    </a:lnTo>
                    <a:lnTo>
                      <a:pt x="175" y="66"/>
                    </a:lnTo>
                    <a:lnTo>
                      <a:pt x="165" y="75"/>
                    </a:lnTo>
                    <a:lnTo>
                      <a:pt x="152" y="85"/>
                    </a:lnTo>
                    <a:lnTo>
                      <a:pt x="141" y="95"/>
                    </a:lnTo>
                    <a:lnTo>
                      <a:pt x="126" y="103"/>
                    </a:lnTo>
                    <a:lnTo>
                      <a:pt x="111" y="110"/>
                    </a:lnTo>
                    <a:lnTo>
                      <a:pt x="94" y="116"/>
                    </a:lnTo>
                    <a:lnTo>
                      <a:pt x="76" y="121"/>
                    </a:lnTo>
                    <a:lnTo>
                      <a:pt x="58" y="126"/>
                    </a:lnTo>
                    <a:lnTo>
                      <a:pt x="40" y="129"/>
                    </a:lnTo>
                    <a:lnTo>
                      <a:pt x="20" y="131"/>
                    </a:lnTo>
                    <a:lnTo>
                      <a:pt x="0" y="131"/>
                    </a:lnTo>
                    <a:lnTo>
                      <a:pt x="0" y="140"/>
                    </a:lnTo>
                    <a:lnTo>
                      <a:pt x="20" y="139"/>
                    </a:lnTo>
                    <a:lnTo>
                      <a:pt x="41" y="137"/>
                    </a:lnTo>
                    <a:lnTo>
                      <a:pt x="60" y="134"/>
                    </a:lnTo>
                    <a:lnTo>
                      <a:pt x="79" y="129"/>
                    </a:lnTo>
                    <a:lnTo>
                      <a:pt x="96" y="124"/>
                    </a:lnTo>
                    <a:lnTo>
                      <a:pt x="114" y="118"/>
                    </a:lnTo>
                    <a:lnTo>
                      <a:pt x="129" y="110"/>
                    </a:lnTo>
                    <a:lnTo>
                      <a:pt x="144" y="103"/>
                    </a:lnTo>
                    <a:lnTo>
                      <a:pt x="157" y="93"/>
                    </a:lnTo>
                    <a:lnTo>
                      <a:pt x="170" y="82"/>
                    </a:lnTo>
                    <a:lnTo>
                      <a:pt x="180" y="72"/>
                    </a:lnTo>
                    <a:lnTo>
                      <a:pt x="190" y="59"/>
                    </a:lnTo>
                    <a:lnTo>
                      <a:pt x="198" y="48"/>
                    </a:lnTo>
                    <a:lnTo>
                      <a:pt x="203" y="33"/>
                    </a:lnTo>
                    <a:lnTo>
                      <a:pt x="207" y="20"/>
                    </a:lnTo>
                    <a:lnTo>
                      <a:pt x="208" y="5"/>
                    </a:lnTo>
                    <a:lnTo>
                      <a:pt x="207" y="2"/>
                    </a:lnTo>
                    <a:lnTo>
                      <a:pt x="205" y="0"/>
                    </a:lnTo>
                    <a:lnTo>
                      <a:pt x="202" y="2"/>
                    </a:lnTo>
                    <a:lnTo>
                      <a:pt x="20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98" name="Freeform 138">
                <a:extLst>
                  <a:ext uri="{FF2B5EF4-FFF2-40B4-BE49-F238E27FC236}">
                    <a16:creationId xmlns:a16="http://schemas.microsoft.com/office/drawing/2014/main" id="{D964AD5F-9D49-4250-B419-6151FAD12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3495"/>
                <a:ext cx="11" cy="60"/>
              </a:xfrm>
              <a:custGeom>
                <a:avLst/>
                <a:gdLst>
                  <a:gd name="T0" fmla="*/ 11 w 11"/>
                  <a:gd name="T1" fmla="*/ 5 h 60"/>
                  <a:gd name="T2" fmla="*/ 0 w 11"/>
                  <a:gd name="T3" fmla="*/ 5 h 60"/>
                  <a:gd name="T4" fmla="*/ 0 w 11"/>
                  <a:gd name="T5" fmla="*/ 60 h 60"/>
                  <a:gd name="T6" fmla="*/ 11 w 11"/>
                  <a:gd name="T7" fmla="*/ 60 h 60"/>
                  <a:gd name="T8" fmla="*/ 11 w 11"/>
                  <a:gd name="T9" fmla="*/ 5 h 60"/>
                  <a:gd name="T10" fmla="*/ 0 w 11"/>
                  <a:gd name="T11" fmla="*/ 5 h 60"/>
                  <a:gd name="T12" fmla="*/ 11 w 11"/>
                  <a:gd name="T13" fmla="*/ 5 h 60"/>
                  <a:gd name="T14" fmla="*/ 10 w 11"/>
                  <a:gd name="T15" fmla="*/ 2 h 60"/>
                  <a:gd name="T16" fmla="*/ 6 w 11"/>
                  <a:gd name="T17" fmla="*/ 0 h 60"/>
                  <a:gd name="T18" fmla="*/ 1 w 11"/>
                  <a:gd name="T19" fmla="*/ 2 h 60"/>
                  <a:gd name="T20" fmla="*/ 0 w 11"/>
                  <a:gd name="T21" fmla="*/ 5 h 60"/>
                  <a:gd name="T22" fmla="*/ 11 w 11"/>
                  <a:gd name="T23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60">
                    <a:moveTo>
                      <a:pt x="11" y="5"/>
                    </a:moveTo>
                    <a:lnTo>
                      <a:pt x="0" y="5"/>
                    </a:lnTo>
                    <a:lnTo>
                      <a:pt x="0" y="60"/>
                    </a:lnTo>
                    <a:lnTo>
                      <a:pt x="11" y="60"/>
                    </a:lnTo>
                    <a:lnTo>
                      <a:pt x="11" y="5"/>
                    </a:lnTo>
                    <a:lnTo>
                      <a:pt x="0" y="5"/>
                    </a:lnTo>
                    <a:lnTo>
                      <a:pt x="11" y="5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99" name="Freeform 139">
                <a:extLst>
                  <a:ext uri="{FF2B5EF4-FFF2-40B4-BE49-F238E27FC236}">
                    <a16:creationId xmlns:a16="http://schemas.microsoft.com/office/drawing/2014/main" id="{80F154B7-9EF3-41F9-8426-B06DDEE4A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3500"/>
                <a:ext cx="69" cy="98"/>
              </a:xfrm>
              <a:custGeom>
                <a:avLst/>
                <a:gdLst>
                  <a:gd name="T0" fmla="*/ 7 w 69"/>
                  <a:gd name="T1" fmla="*/ 98 h 98"/>
                  <a:gd name="T2" fmla="*/ 7 w 69"/>
                  <a:gd name="T3" fmla="*/ 96 h 98"/>
                  <a:gd name="T4" fmla="*/ 11 w 69"/>
                  <a:gd name="T5" fmla="*/ 93 h 98"/>
                  <a:gd name="T6" fmla="*/ 18 w 69"/>
                  <a:gd name="T7" fmla="*/ 88 h 98"/>
                  <a:gd name="T8" fmla="*/ 23 w 69"/>
                  <a:gd name="T9" fmla="*/ 83 h 98"/>
                  <a:gd name="T10" fmla="*/ 30 w 69"/>
                  <a:gd name="T11" fmla="*/ 78 h 98"/>
                  <a:gd name="T12" fmla="*/ 36 w 69"/>
                  <a:gd name="T13" fmla="*/ 73 h 98"/>
                  <a:gd name="T14" fmla="*/ 41 w 69"/>
                  <a:gd name="T15" fmla="*/ 67 h 98"/>
                  <a:gd name="T16" fmla="*/ 46 w 69"/>
                  <a:gd name="T17" fmla="*/ 62 h 98"/>
                  <a:gd name="T18" fmla="*/ 51 w 69"/>
                  <a:gd name="T19" fmla="*/ 55 h 98"/>
                  <a:gd name="T20" fmla="*/ 54 w 69"/>
                  <a:gd name="T21" fmla="*/ 49 h 98"/>
                  <a:gd name="T22" fmla="*/ 58 w 69"/>
                  <a:gd name="T23" fmla="*/ 42 h 98"/>
                  <a:gd name="T24" fmla="*/ 61 w 69"/>
                  <a:gd name="T25" fmla="*/ 37 h 98"/>
                  <a:gd name="T26" fmla="*/ 64 w 69"/>
                  <a:gd name="T27" fmla="*/ 29 h 98"/>
                  <a:gd name="T28" fmla="*/ 66 w 69"/>
                  <a:gd name="T29" fmla="*/ 23 h 98"/>
                  <a:gd name="T30" fmla="*/ 68 w 69"/>
                  <a:gd name="T31" fmla="*/ 14 h 98"/>
                  <a:gd name="T32" fmla="*/ 69 w 69"/>
                  <a:gd name="T33" fmla="*/ 6 h 98"/>
                  <a:gd name="T34" fmla="*/ 69 w 69"/>
                  <a:gd name="T35" fmla="*/ 0 h 98"/>
                  <a:gd name="T36" fmla="*/ 61 w 69"/>
                  <a:gd name="T37" fmla="*/ 0 h 98"/>
                  <a:gd name="T38" fmla="*/ 61 w 69"/>
                  <a:gd name="T39" fmla="*/ 6 h 98"/>
                  <a:gd name="T40" fmla="*/ 59 w 69"/>
                  <a:gd name="T41" fmla="*/ 13 h 98"/>
                  <a:gd name="T42" fmla="*/ 58 w 69"/>
                  <a:gd name="T43" fmla="*/ 19 h 98"/>
                  <a:gd name="T44" fmla="*/ 56 w 69"/>
                  <a:gd name="T45" fmla="*/ 26 h 98"/>
                  <a:gd name="T46" fmla="*/ 54 w 69"/>
                  <a:gd name="T47" fmla="*/ 32 h 98"/>
                  <a:gd name="T48" fmla="*/ 51 w 69"/>
                  <a:gd name="T49" fmla="*/ 39 h 98"/>
                  <a:gd name="T50" fmla="*/ 48 w 69"/>
                  <a:gd name="T51" fmla="*/ 45 h 98"/>
                  <a:gd name="T52" fmla="*/ 45 w 69"/>
                  <a:gd name="T53" fmla="*/ 50 h 98"/>
                  <a:gd name="T54" fmla="*/ 40 w 69"/>
                  <a:gd name="T55" fmla="*/ 55 h 98"/>
                  <a:gd name="T56" fmla="*/ 35 w 69"/>
                  <a:gd name="T57" fmla="*/ 62 h 98"/>
                  <a:gd name="T58" fmla="*/ 30 w 69"/>
                  <a:gd name="T59" fmla="*/ 67 h 98"/>
                  <a:gd name="T60" fmla="*/ 23 w 69"/>
                  <a:gd name="T61" fmla="*/ 71 h 98"/>
                  <a:gd name="T62" fmla="*/ 18 w 69"/>
                  <a:gd name="T63" fmla="*/ 76 h 98"/>
                  <a:gd name="T64" fmla="*/ 13 w 69"/>
                  <a:gd name="T65" fmla="*/ 81 h 98"/>
                  <a:gd name="T66" fmla="*/ 7 w 69"/>
                  <a:gd name="T67" fmla="*/ 85 h 98"/>
                  <a:gd name="T68" fmla="*/ 2 w 69"/>
                  <a:gd name="T69" fmla="*/ 89 h 98"/>
                  <a:gd name="T70" fmla="*/ 2 w 69"/>
                  <a:gd name="T71" fmla="*/ 89 h 98"/>
                  <a:gd name="T72" fmla="*/ 2 w 69"/>
                  <a:gd name="T73" fmla="*/ 89 h 98"/>
                  <a:gd name="T74" fmla="*/ 0 w 69"/>
                  <a:gd name="T75" fmla="*/ 93 h 98"/>
                  <a:gd name="T76" fmla="*/ 2 w 69"/>
                  <a:gd name="T77" fmla="*/ 94 h 98"/>
                  <a:gd name="T78" fmla="*/ 3 w 69"/>
                  <a:gd name="T79" fmla="*/ 98 h 98"/>
                  <a:gd name="T80" fmla="*/ 7 w 69"/>
                  <a:gd name="T81" fmla="*/ 96 h 98"/>
                  <a:gd name="T82" fmla="*/ 7 w 69"/>
                  <a:gd name="T8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" h="98">
                    <a:moveTo>
                      <a:pt x="7" y="98"/>
                    </a:moveTo>
                    <a:lnTo>
                      <a:pt x="7" y="96"/>
                    </a:lnTo>
                    <a:lnTo>
                      <a:pt x="11" y="93"/>
                    </a:lnTo>
                    <a:lnTo>
                      <a:pt x="18" y="88"/>
                    </a:lnTo>
                    <a:lnTo>
                      <a:pt x="23" y="83"/>
                    </a:lnTo>
                    <a:lnTo>
                      <a:pt x="30" y="78"/>
                    </a:lnTo>
                    <a:lnTo>
                      <a:pt x="36" y="73"/>
                    </a:lnTo>
                    <a:lnTo>
                      <a:pt x="41" y="67"/>
                    </a:lnTo>
                    <a:lnTo>
                      <a:pt x="46" y="62"/>
                    </a:lnTo>
                    <a:lnTo>
                      <a:pt x="51" y="55"/>
                    </a:lnTo>
                    <a:lnTo>
                      <a:pt x="54" y="49"/>
                    </a:lnTo>
                    <a:lnTo>
                      <a:pt x="58" y="42"/>
                    </a:lnTo>
                    <a:lnTo>
                      <a:pt x="61" y="37"/>
                    </a:lnTo>
                    <a:lnTo>
                      <a:pt x="64" y="29"/>
                    </a:lnTo>
                    <a:lnTo>
                      <a:pt x="66" y="23"/>
                    </a:lnTo>
                    <a:lnTo>
                      <a:pt x="68" y="14"/>
                    </a:lnTo>
                    <a:lnTo>
                      <a:pt x="69" y="6"/>
                    </a:lnTo>
                    <a:lnTo>
                      <a:pt x="69" y="0"/>
                    </a:lnTo>
                    <a:lnTo>
                      <a:pt x="61" y="0"/>
                    </a:lnTo>
                    <a:lnTo>
                      <a:pt x="61" y="6"/>
                    </a:lnTo>
                    <a:lnTo>
                      <a:pt x="59" y="13"/>
                    </a:lnTo>
                    <a:lnTo>
                      <a:pt x="58" y="19"/>
                    </a:lnTo>
                    <a:lnTo>
                      <a:pt x="56" y="26"/>
                    </a:lnTo>
                    <a:lnTo>
                      <a:pt x="54" y="32"/>
                    </a:lnTo>
                    <a:lnTo>
                      <a:pt x="51" y="39"/>
                    </a:lnTo>
                    <a:lnTo>
                      <a:pt x="48" y="45"/>
                    </a:lnTo>
                    <a:lnTo>
                      <a:pt x="45" y="50"/>
                    </a:lnTo>
                    <a:lnTo>
                      <a:pt x="40" y="55"/>
                    </a:lnTo>
                    <a:lnTo>
                      <a:pt x="35" y="62"/>
                    </a:lnTo>
                    <a:lnTo>
                      <a:pt x="30" y="67"/>
                    </a:lnTo>
                    <a:lnTo>
                      <a:pt x="23" y="71"/>
                    </a:lnTo>
                    <a:lnTo>
                      <a:pt x="18" y="76"/>
                    </a:lnTo>
                    <a:lnTo>
                      <a:pt x="13" y="81"/>
                    </a:lnTo>
                    <a:lnTo>
                      <a:pt x="7" y="85"/>
                    </a:lnTo>
                    <a:lnTo>
                      <a:pt x="2" y="89"/>
                    </a:lnTo>
                    <a:lnTo>
                      <a:pt x="2" y="89"/>
                    </a:lnTo>
                    <a:lnTo>
                      <a:pt x="2" y="89"/>
                    </a:lnTo>
                    <a:lnTo>
                      <a:pt x="0" y="93"/>
                    </a:lnTo>
                    <a:lnTo>
                      <a:pt x="2" y="94"/>
                    </a:lnTo>
                    <a:lnTo>
                      <a:pt x="3" y="98"/>
                    </a:lnTo>
                    <a:lnTo>
                      <a:pt x="7" y="96"/>
                    </a:lnTo>
                    <a:lnTo>
                      <a:pt x="7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00" name="Freeform 140">
                <a:extLst>
                  <a:ext uri="{FF2B5EF4-FFF2-40B4-BE49-F238E27FC236}">
                    <a16:creationId xmlns:a16="http://schemas.microsoft.com/office/drawing/2014/main" id="{7C818CA3-423F-4F90-8BAC-F7D10F413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3585"/>
                <a:ext cx="154" cy="50"/>
              </a:xfrm>
              <a:custGeom>
                <a:avLst/>
                <a:gdLst>
                  <a:gd name="T0" fmla="*/ 5 w 154"/>
                  <a:gd name="T1" fmla="*/ 50 h 50"/>
                  <a:gd name="T2" fmla="*/ 5 w 154"/>
                  <a:gd name="T3" fmla="*/ 50 h 50"/>
                  <a:gd name="T4" fmla="*/ 15 w 154"/>
                  <a:gd name="T5" fmla="*/ 50 h 50"/>
                  <a:gd name="T6" fmla="*/ 23 w 154"/>
                  <a:gd name="T7" fmla="*/ 50 h 50"/>
                  <a:gd name="T8" fmla="*/ 33 w 154"/>
                  <a:gd name="T9" fmla="*/ 48 h 50"/>
                  <a:gd name="T10" fmla="*/ 43 w 154"/>
                  <a:gd name="T11" fmla="*/ 48 h 50"/>
                  <a:gd name="T12" fmla="*/ 53 w 154"/>
                  <a:gd name="T13" fmla="*/ 45 h 50"/>
                  <a:gd name="T14" fmla="*/ 61 w 154"/>
                  <a:gd name="T15" fmla="*/ 45 h 50"/>
                  <a:gd name="T16" fmla="*/ 71 w 154"/>
                  <a:gd name="T17" fmla="*/ 42 h 50"/>
                  <a:gd name="T18" fmla="*/ 81 w 154"/>
                  <a:gd name="T19" fmla="*/ 40 h 50"/>
                  <a:gd name="T20" fmla="*/ 89 w 154"/>
                  <a:gd name="T21" fmla="*/ 37 h 50"/>
                  <a:gd name="T22" fmla="*/ 99 w 154"/>
                  <a:gd name="T23" fmla="*/ 35 h 50"/>
                  <a:gd name="T24" fmla="*/ 109 w 154"/>
                  <a:gd name="T25" fmla="*/ 30 h 50"/>
                  <a:gd name="T26" fmla="*/ 117 w 154"/>
                  <a:gd name="T27" fmla="*/ 27 h 50"/>
                  <a:gd name="T28" fmla="*/ 127 w 154"/>
                  <a:gd name="T29" fmla="*/ 22 h 50"/>
                  <a:gd name="T30" fmla="*/ 136 w 154"/>
                  <a:gd name="T31" fmla="*/ 17 h 50"/>
                  <a:gd name="T32" fmla="*/ 146 w 154"/>
                  <a:gd name="T33" fmla="*/ 13 h 50"/>
                  <a:gd name="T34" fmla="*/ 154 w 154"/>
                  <a:gd name="T35" fmla="*/ 8 h 50"/>
                  <a:gd name="T36" fmla="*/ 151 w 154"/>
                  <a:gd name="T37" fmla="*/ 0 h 50"/>
                  <a:gd name="T38" fmla="*/ 141 w 154"/>
                  <a:gd name="T39" fmla="*/ 4 h 50"/>
                  <a:gd name="T40" fmla="*/ 132 w 154"/>
                  <a:gd name="T41" fmla="*/ 9 h 50"/>
                  <a:gd name="T42" fmla="*/ 124 w 154"/>
                  <a:gd name="T43" fmla="*/ 14 h 50"/>
                  <a:gd name="T44" fmla="*/ 114 w 154"/>
                  <a:gd name="T45" fmla="*/ 17 h 50"/>
                  <a:gd name="T46" fmla="*/ 106 w 154"/>
                  <a:gd name="T47" fmla="*/ 22 h 50"/>
                  <a:gd name="T48" fmla="*/ 96 w 154"/>
                  <a:gd name="T49" fmla="*/ 26 h 50"/>
                  <a:gd name="T50" fmla="*/ 88 w 154"/>
                  <a:gd name="T51" fmla="*/ 27 h 50"/>
                  <a:gd name="T52" fmla="*/ 80 w 154"/>
                  <a:gd name="T53" fmla="*/ 30 h 50"/>
                  <a:gd name="T54" fmla="*/ 70 w 154"/>
                  <a:gd name="T55" fmla="*/ 34 h 50"/>
                  <a:gd name="T56" fmla="*/ 61 w 154"/>
                  <a:gd name="T57" fmla="*/ 35 h 50"/>
                  <a:gd name="T58" fmla="*/ 51 w 154"/>
                  <a:gd name="T59" fmla="*/ 37 h 50"/>
                  <a:gd name="T60" fmla="*/ 42 w 154"/>
                  <a:gd name="T61" fmla="*/ 39 h 50"/>
                  <a:gd name="T62" fmla="*/ 33 w 154"/>
                  <a:gd name="T63" fmla="*/ 40 h 50"/>
                  <a:gd name="T64" fmla="*/ 23 w 154"/>
                  <a:gd name="T65" fmla="*/ 40 h 50"/>
                  <a:gd name="T66" fmla="*/ 15 w 154"/>
                  <a:gd name="T67" fmla="*/ 40 h 50"/>
                  <a:gd name="T68" fmla="*/ 5 w 154"/>
                  <a:gd name="T69" fmla="*/ 40 h 50"/>
                  <a:gd name="T70" fmla="*/ 2 w 154"/>
                  <a:gd name="T71" fmla="*/ 42 h 50"/>
                  <a:gd name="T72" fmla="*/ 0 w 154"/>
                  <a:gd name="T73" fmla="*/ 45 h 50"/>
                  <a:gd name="T74" fmla="*/ 2 w 154"/>
                  <a:gd name="T75" fmla="*/ 48 h 50"/>
                  <a:gd name="T76" fmla="*/ 5 w 154"/>
                  <a:gd name="T7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4" h="50">
                    <a:moveTo>
                      <a:pt x="5" y="50"/>
                    </a:moveTo>
                    <a:lnTo>
                      <a:pt x="5" y="50"/>
                    </a:lnTo>
                    <a:lnTo>
                      <a:pt x="15" y="50"/>
                    </a:lnTo>
                    <a:lnTo>
                      <a:pt x="23" y="50"/>
                    </a:lnTo>
                    <a:lnTo>
                      <a:pt x="33" y="48"/>
                    </a:lnTo>
                    <a:lnTo>
                      <a:pt x="43" y="48"/>
                    </a:lnTo>
                    <a:lnTo>
                      <a:pt x="53" y="45"/>
                    </a:lnTo>
                    <a:lnTo>
                      <a:pt x="61" y="45"/>
                    </a:lnTo>
                    <a:lnTo>
                      <a:pt x="71" y="42"/>
                    </a:lnTo>
                    <a:lnTo>
                      <a:pt x="81" y="40"/>
                    </a:lnTo>
                    <a:lnTo>
                      <a:pt x="89" y="37"/>
                    </a:lnTo>
                    <a:lnTo>
                      <a:pt x="99" y="35"/>
                    </a:lnTo>
                    <a:lnTo>
                      <a:pt x="109" y="30"/>
                    </a:lnTo>
                    <a:lnTo>
                      <a:pt x="117" y="27"/>
                    </a:lnTo>
                    <a:lnTo>
                      <a:pt x="127" y="22"/>
                    </a:lnTo>
                    <a:lnTo>
                      <a:pt x="136" y="17"/>
                    </a:lnTo>
                    <a:lnTo>
                      <a:pt x="146" y="13"/>
                    </a:lnTo>
                    <a:lnTo>
                      <a:pt x="154" y="8"/>
                    </a:lnTo>
                    <a:lnTo>
                      <a:pt x="151" y="0"/>
                    </a:lnTo>
                    <a:lnTo>
                      <a:pt x="141" y="4"/>
                    </a:lnTo>
                    <a:lnTo>
                      <a:pt x="132" y="9"/>
                    </a:lnTo>
                    <a:lnTo>
                      <a:pt x="124" y="14"/>
                    </a:lnTo>
                    <a:lnTo>
                      <a:pt x="114" y="17"/>
                    </a:lnTo>
                    <a:lnTo>
                      <a:pt x="106" y="22"/>
                    </a:lnTo>
                    <a:lnTo>
                      <a:pt x="96" y="26"/>
                    </a:lnTo>
                    <a:lnTo>
                      <a:pt x="88" y="27"/>
                    </a:lnTo>
                    <a:lnTo>
                      <a:pt x="80" y="30"/>
                    </a:lnTo>
                    <a:lnTo>
                      <a:pt x="70" y="34"/>
                    </a:lnTo>
                    <a:lnTo>
                      <a:pt x="61" y="35"/>
                    </a:lnTo>
                    <a:lnTo>
                      <a:pt x="51" y="37"/>
                    </a:lnTo>
                    <a:lnTo>
                      <a:pt x="42" y="39"/>
                    </a:lnTo>
                    <a:lnTo>
                      <a:pt x="33" y="40"/>
                    </a:lnTo>
                    <a:lnTo>
                      <a:pt x="23" y="40"/>
                    </a:lnTo>
                    <a:lnTo>
                      <a:pt x="15" y="40"/>
                    </a:lnTo>
                    <a:lnTo>
                      <a:pt x="5" y="40"/>
                    </a:lnTo>
                    <a:lnTo>
                      <a:pt x="2" y="42"/>
                    </a:lnTo>
                    <a:lnTo>
                      <a:pt x="0" y="45"/>
                    </a:lnTo>
                    <a:lnTo>
                      <a:pt x="2" y="48"/>
                    </a:lnTo>
                    <a:lnTo>
                      <a:pt x="5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01" name="Freeform 141">
                <a:extLst>
                  <a:ext uri="{FF2B5EF4-FFF2-40B4-BE49-F238E27FC236}">
                    <a16:creationId xmlns:a16="http://schemas.microsoft.com/office/drawing/2014/main" id="{31CE56EC-D8BF-4628-8E51-C7E229200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3591"/>
                <a:ext cx="140" cy="44"/>
              </a:xfrm>
              <a:custGeom>
                <a:avLst/>
                <a:gdLst>
                  <a:gd name="T0" fmla="*/ 3 w 140"/>
                  <a:gd name="T1" fmla="*/ 8 h 44"/>
                  <a:gd name="T2" fmla="*/ 1 w 140"/>
                  <a:gd name="T3" fmla="*/ 8 h 44"/>
                  <a:gd name="T4" fmla="*/ 10 w 140"/>
                  <a:gd name="T5" fmla="*/ 11 h 44"/>
                  <a:gd name="T6" fmla="*/ 18 w 140"/>
                  <a:gd name="T7" fmla="*/ 16 h 44"/>
                  <a:gd name="T8" fmla="*/ 24 w 140"/>
                  <a:gd name="T9" fmla="*/ 20 h 44"/>
                  <a:gd name="T10" fmla="*/ 31 w 140"/>
                  <a:gd name="T11" fmla="*/ 24 h 44"/>
                  <a:gd name="T12" fmla="*/ 39 w 140"/>
                  <a:gd name="T13" fmla="*/ 26 h 44"/>
                  <a:gd name="T14" fmla="*/ 49 w 140"/>
                  <a:gd name="T15" fmla="*/ 29 h 44"/>
                  <a:gd name="T16" fmla="*/ 56 w 140"/>
                  <a:gd name="T17" fmla="*/ 33 h 44"/>
                  <a:gd name="T18" fmla="*/ 64 w 140"/>
                  <a:gd name="T19" fmla="*/ 34 h 44"/>
                  <a:gd name="T20" fmla="*/ 74 w 140"/>
                  <a:gd name="T21" fmla="*/ 36 h 44"/>
                  <a:gd name="T22" fmla="*/ 82 w 140"/>
                  <a:gd name="T23" fmla="*/ 39 h 44"/>
                  <a:gd name="T24" fmla="*/ 91 w 140"/>
                  <a:gd name="T25" fmla="*/ 39 h 44"/>
                  <a:gd name="T26" fmla="*/ 100 w 140"/>
                  <a:gd name="T27" fmla="*/ 42 h 44"/>
                  <a:gd name="T28" fmla="*/ 110 w 140"/>
                  <a:gd name="T29" fmla="*/ 42 h 44"/>
                  <a:gd name="T30" fmla="*/ 119 w 140"/>
                  <a:gd name="T31" fmla="*/ 44 h 44"/>
                  <a:gd name="T32" fmla="*/ 130 w 140"/>
                  <a:gd name="T33" fmla="*/ 44 h 44"/>
                  <a:gd name="T34" fmla="*/ 140 w 140"/>
                  <a:gd name="T35" fmla="*/ 44 h 44"/>
                  <a:gd name="T36" fmla="*/ 140 w 140"/>
                  <a:gd name="T37" fmla="*/ 34 h 44"/>
                  <a:gd name="T38" fmla="*/ 130 w 140"/>
                  <a:gd name="T39" fmla="*/ 34 h 44"/>
                  <a:gd name="T40" fmla="*/ 120 w 140"/>
                  <a:gd name="T41" fmla="*/ 34 h 44"/>
                  <a:gd name="T42" fmla="*/ 110 w 140"/>
                  <a:gd name="T43" fmla="*/ 34 h 44"/>
                  <a:gd name="T44" fmla="*/ 100 w 140"/>
                  <a:gd name="T45" fmla="*/ 33 h 44"/>
                  <a:gd name="T46" fmla="*/ 92 w 140"/>
                  <a:gd name="T47" fmla="*/ 31 h 44"/>
                  <a:gd name="T48" fmla="*/ 84 w 140"/>
                  <a:gd name="T49" fmla="*/ 29 h 44"/>
                  <a:gd name="T50" fmla="*/ 74 w 140"/>
                  <a:gd name="T51" fmla="*/ 28 h 44"/>
                  <a:gd name="T52" fmla="*/ 67 w 140"/>
                  <a:gd name="T53" fmla="*/ 26 h 44"/>
                  <a:gd name="T54" fmla="*/ 59 w 140"/>
                  <a:gd name="T55" fmla="*/ 24 h 44"/>
                  <a:gd name="T56" fmla="*/ 51 w 140"/>
                  <a:gd name="T57" fmla="*/ 21 h 44"/>
                  <a:gd name="T58" fmla="*/ 43 w 140"/>
                  <a:gd name="T59" fmla="*/ 18 h 44"/>
                  <a:gd name="T60" fmla="*/ 36 w 140"/>
                  <a:gd name="T61" fmla="*/ 15 h 44"/>
                  <a:gd name="T62" fmla="*/ 28 w 140"/>
                  <a:gd name="T63" fmla="*/ 11 h 44"/>
                  <a:gd name="T64" fmla="*/ 21 w 140"/>
                  <a:gd name="T65" fmla="*/ 8 h 44"/>
                  <a:gd name="T66" fmla="*/ 13 w 140"/>
                  <a:gd name="T67" fmla="*/ 3 h 44"/>
                  <a:gd name="T68" fmla="*/ 6 w 140"/>
                  <a:gd name="T69" fmla="*/ 0 h 44"/>
                  <a:gd name="T70" fmla="*/ 6 w 140"/>
                  <a:gd name="T71" fmla="*/ 0 h 44"/>
                  <a:gd name="T72" fmla="*/ 6 w 140"/>
                  <a:gd name="T73" fmla="*/ 0 h 44"/>
                  <a:gd name="T74" fmla="*/ 3 w 140"/>
                  <a:gd name="T75" fmla="*/ 0 h 44"/>
                  <a:gd name="T76" fmla="*/ 1 w 140"/>
                  <a:gd name="T77" fmla="*/ 2 h 44"/>
                  <a:gd name="T78" fmla="*/ 0 w 140"/>
                  <a:gd name="T79" fmla="*/ 5 h 44"/>
                  <a:gd name="T80" fmla="*/ 1 w 140"/>
                  <a:gd name="T81" fmla="*/ 8 h 44"/>
                  <a:gd name="T82" fmla="*/ 3 w 140"/>
                  <a:gd name="T83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0" h="44">
                    <a:moveTo>
                      <a:pt x="3" y="8"/>
                    </a:moveTo>
                    <a:lnTo>
                      <a:pt x="1" y="8"/>
                    </a:lnTo>
                    <a:lnTo>
                      <a:pt x="10" y="11"/>
                    </a:lnTo>
                    <a:lnTo>
                      <a:pt x="18" y="16"/>
                    </a:lnTo>
                    <a:lnTo>
                      <a:pt x="24" y="20"/>
                    </a:lnTo>
                    <a:lnTo>
                      <a:pt x="31" y="24"/>
                    </a:lnTo>
                    <a:lnTo>
                      <a:pt x="39" y="26"/>
                    </a:lnTo>
                    <a:lnTo>
                      <a:pt x="49" y="29"/>
                    </a:lnTo>
                    <a:lnTo>
                      <a:pt x="56" y="33"/>
                    </a:lnTo>
                    <a:lnTo>
                      <a:pt x="64" y="34"/>
                    </a:lnTo>
                    <a:lnTo>
                      <a:pt x="74" y="36"/>
                    </a:lnTo>
                    <a:lnTo>
                      <a:pt x="82" y="39"/>
                    </a:lnTo>
                    <a:lnTo>
                      <a:pt x="91" y="39"/>
                    </a:lnTo>
                    <a:lnTo>
                      <a:pt x="100" y="42"/>
                    </a:lnTo>
                    <a:lnTo>
                      <a:pt x="110" y="42"/>
                    </a:lnTo>
                    <a:lnTo>
                      <a:pt x="119" y="44"/>
                    </a:lnTo>
                    <a:lnTo>
                      <a:pt x="130" y="44"/>
                    </a:lnTo>
                    <a:lnTo>
                      <a:pt x="140" y="44"/>
                    </a:lnTo>
                    <a:lnTo>
                      <a:pt x="140" y="34"/>
                    </a:lnTo>
                    <a:lnTo>
                      <a:pt x="130" y="34"/>
                    </a:lnTo>
                    <a:lnTo>
                      <a:pt x="120" y="34"/>
                    </a:lnTo>
                    <a:lnTo>
                      <a:pt x="110" y="34"/>
                    </a:lnTo>
                    <a:lnTo>
                      <a:pt x="100" y="33"/>
                    </a:lnTo>
                    <a:lnTo>
                      <a:pt x="92" y="31"/>
                    </a:lnTo>
                    <a:lnTo>
                      <a:pt x="84" y="29"/>
                    </a:lnTo>
                    <a:lnTo>
                      <a:pt x="74" y="28"/>
                    </a:lnTo>
                    <a:lnTo>
                      <a:pt x="67" y="26"/>
                    </a:lnTo>
                    <a:lnTo>
                      <a:pt x="59" y="24"/>
                    </a:lnTo>
                    <a:lnTo>
                      <a:pt x="51" y="21"/>
                    </a:lnTo>
                    <a:lnTo>
                      <a:pt x="43" y="18"/>
                    </a:lnTo>
                    <a:lnTo>
                      <a:pt x="36" y="15"/>
                    </a:lnTo>
                    <a:lnTo>
                      <a:pt x="28" y="11"/>
                    </a:lnTo>
                    <a:lnTo>
                      <a:pt x="21" y="8"/>
                    </a:lnTo>
                    <a:lnTo>
                      <a:pt x="13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02" name="Freeform 142">
                <a:extLst>
                  <a:ext uri="{FF2B5EF4-FFF2-40B4-BE49-F238E27FC236}">
                    <a16:creationId xmlns:a16="http://schemas.microsoft.com/office/drawing/2014/main" id="{8B3638FC-F11B-41C1-87EA-EBDE299FD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3497"/>
                <a:ext cx="80" cy="105"/>
              </a:xfrm>
              <a:custGeom>
                <a:avLst/>
                <a:gdLst>
                  <a:gd name="T0" fmla="*/ 7 w 80"/>
                  <a:gd name="T1" fmla="*/ 4 h 105"/>
                  <a:gd name="T2" fmla="*/ 0 w 80"/>
                  <a:gd name="T3" fmla="*/ 4 h 105"/>
                  <a:gd name="T4" fmla="*/ 0 w 80"/>
                  <a:gd name="T5" fmla="*/ 13 h 105"/>
                  <a:gd name="T6" fmla="*/ 2 w 80"/>
                  <a:gd name="T7" fmla="*/ 21 h 105"/>
                  <a:gd name="T8" fmla="*/ 4 w 80"/>
                  <a:gd name="T9" fmla="*/ 29 h 105"/>
                  <a:gd name="T10" fmla="*/ 7 w 80"/>
                  <a:gd name="T11" fmla="*/ 37 h 105"/>
                  <a:gd name="T12" fmla="*/ 10 w 80"/>
                  <a:gd name="T13" fmla="*/ 44 h 105"/>
                  <a:gd name="T14" fmla="*/ 14 w 80"/>
                  <a:gd name="T15" fmla="*/ 50 h 105"/>
                  <a:gd name="T16" fmla="*/ 18 w 80"/>
                  <a:gd name="T17" fmla="*/ 58 h 105"/>
                  <a:gd name="T18" fmla="*/ 23 w 80"/>
                  <a:gd name="T19" fmla="*/ 63 h 105"/>
                  <a:gd name="T20" fmla="*/ 28 w 80"/>
                  <a:gd name="T21" fmla="*/ 70 h 105"/>
                  <a:gd name="T22" fmla="*/ 35 w 80"/>
                  <a:gd name="T23" fmla="*/ 76 h 105"/>
                  <a:gd name="T24" fmla="*/ 40 w 80"/>
                  <a:gd name="T25" fmla="*/ 83 h 105"/>
                  <a:gd name="T26" fmla="*/ 48 w 80"/>
                  <a:gd name="T27" fmla="*/ 88 h 105"/>
                  <a:gd name="T28" fmla="*/ 55 w 80"/>
                  <a:gd name="T29" fmla="*/ 92 h 105"/>
                  <a:gd name="T30" fmla="*/ 61 w 80"/>
                  <a:gd name="T31" fmla="*/ 97 h 105"/>
                  <a:gd name="T32" fmla="*/ 68 w 80"/>
                  <a:gd name="T33" fmla="*/ 102 h 105"/>
                  <a:gd name="T34" fmla="*/ 76 w 80"/>
                  <a:gd name="T35" fmla="*/ 105 h 105"/>
                  <a:gd name="T36" fmla="*/ 80 w 80"/>
                  <a:gd name="T37" fmla="*/ 97 h 105"/>
                  <a:gd name="T38" fmla="*/ 73 w 80"/>
                  <a:gd name="T39" fmla="*/ 96 h 105"/>
                  <a:gd name="T40" fmla="*/ 66 w 80"/>
                  <a:gd name="T41" fmla="*/ 91 h 105"/>
                  <a:gd name="T42" fmla="*/ 60 w 80"/>
                  <a:gd name="T43" fmla="*/ 86 h 105"/>
                  <a:gd name="T44" fmla="*/ 53 w 80"/>
                  <a:gd name="T45" fmla="*/ 81 h 105"/>
                  <a:gd name="T46" fmla="*/ 47 w 80"/>
                  <a:gd name="T47" fmla="*/ 76 h 105"/>
                  <a:gd name="T48" fmla="*/ 40 w 80"/>
                  <a:gd name="T49" fmla="*/ 70 h 105"/>
                  <a:gd name="T50" fmla="*/ 35 w 80"/>
                  <a:gd name="T51" fmla="*/ 65 h 105"/>
                  <a:gd name="T52" fmla="*/ 30 w 80"/>
                  <a:gd name="T53" fmla="*/ 58 h 105"/>
                  <a:gd name="T54" fmla="*/ 25 w 80"/>
                  <a:gd name="T55" fmla="*/ 53 h 105"/>
                  <a:gd name="T56" fmla="*/ 20 w 80"/>
                  <a:gd name="T57" fmla="*/ 47 h 105"/>
                  <a:gd name="T58" fmla="*/ 17 w 80"/>
                  <a:gd name="T59" fmla="*/ 40 h 105"/>
                  <a:gd name="T60" fmla="*/ 14 w 80"/>
                  <a:gd name="T61" fmla="*/ 32 h 105"/>
                  <a:gd name="T62" fmla="*/ 12 w 80"/>
                  <a:gd name="T63" fmla="*/ 26 h 105"/>
                  <a:gd name="T64" fmla="*/ 10 w 80"/>
                  <a:gd name="T65" fmla="*/ 19 h 105"/>
                  <a:gd name="T66" fmla="*/ 9 w 80"/>
                  <a:gd name="T67" fmla="*/ 13 h 105"/>
                  <a:gd name="T68" fmla="*/ 7 w 80"/>
                  <a:gd name="T69" fmla="*/ 4 h 105"/>
                  <a:gd name="T70" fmla="*/ 0 w 80"/>
                  <a:gd name="T71" fmla="*/ 4 h 105"/>
                  <a:gd name="T72" fmla="*/ 7 w 80"/>
                  <a:gd name="T73" fmla="*/ 4 h 105"/>
                  <a:gd name="T74" fmla="*/ 7 w 80"/>
                  <a:gd name="T75" fmla="*/ 3 h 105"/>
                  <a:gd name="T76" fmla="*/ 4 w 80"/>
                  <a:gd name="T77" fmla="*/ 0 h 105"/>
                  <a:gd name="T78" fmla="*/ 0 w 80"/>
                  <a:gd name="T79" fmla="*/ 3 h 105"/>
                  <a:gd name="T80" fmla="*/ 0 w 80"/>
                  <a:gd name="T81" fmla="*/ 4 h 105"/>
                  <a:gd name="T82" fmla="*/ 7 w 80"/>
                  <a:gd name="T83" fmla="*/ 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0" h="105">
                    <a:moveTo>
                      <a:pt x="7" y="4"/>
                    </a:moveTo>
                    <a:lnTo>
                      <a:pt x="0" y="4"/>
                    </a:lnTo>
                    <a:lnTo>
                      <a:pt x="0" y="13"/>
                    </a:lnTo>
                    <a:lnTo>
                      <a:pt x="2" y="21"/>
                    </a:lnTo>
                    <a:lnTo>
                      <a:pt x="4" y="29"/>
                    </a:lnTo>
                    <a:lnTo>
                      <a:pt x="7" y="37"/>
                    </a:lnTo>
                    <a:lnTo>
                      <a:pt x="10" y="44"/>
                    </a:lnTo>
                    <a:lnTo>
                      <a:pt x="14" y="50"/>
                    </a:lnTo>
                    <a:lnTo>
                      <a:pt x="18" y="58"/>
                    </a:lnTo>
                    <a:lnTo>
                      <a:pt x="23" y="63"/>
                    </a:lnTo>
                    <a:lnTo>
                      <a:pt x="28" y="70"/>
                    </a:lnTo>
                    <a:lnTo>
                      <a:pt x="35" y="76"/>
                    </a:lnTo>
                    <a:lnTo>
                      <a:pt x="40" y="83"/>
                    </a:lnTo>
                    <a:lnTo>
                      <a:pt x="48" y="88"/>
                    </a:lnTo>
                    <a:lnTo>
                      <a:pt x="55" y="92"/>
                    </a:lnTo>
                    <a:lnTo>
                      <a:pt x="61" y="97"/>
                    </a:lnTo>
                    <a:lnTo>
                      <a:pt x="68" y="102"/>
                    </a:lnTo>
                    <a:lnTo>
                      <a:pt x="76" y="105"/>
                    </a:lnTo>
                    <a:lnTo>
                      <a:pt x="80" y="97"/>
                    </a:lnTo>
                    <a:lnTo>
                      <a:pt x="73" y="96"/>
                    </a:lnTo>
                    <a:lnTo>
                      <a:pt x="66" y="91"/>
                    </a:lnTo>
                    <a:lnTo>
                      <a:pt x="60" y="86"/>
                    </a:lnTo>
                    <a:lnTo>
                      <a:pt x="53" y="81"/>
                    </a:lnTo>
                    <a:lnTo>
                      <a:pt x="47" y="76"/>
                    </a:lnTo>
                    <a:lnTo>
                      <a:pt x="40" y="70"/>
                    </a:lnTo>
                    <a:lnTo>
                      <a:pt x="35" y="65"/>
                    </a:lnTo>
                    <a:lnTo>
                      <a:pt x="30" y="58"/>
                    </a:lnTo>
                    <a:lnTo>
                      <a:pt x="25" y="53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4" y="32"/>
                    </a:lnTo>
                    <a:lnTo>
                      <a:pt x="12" y="26"/>
                    </a:lnTo>
                    <a:lnTo>
                      <a:pt x="10" y="19"/>
                    </a:lnTo>
                    <a:lnTo>
                      <a:pt x="9" y="13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03" name="Freeform 143">
                <a:extLst>
                  <a:ext uri="{FF2B5EF4-FFF2-40B4-BE49-F238E27FC236}">
                    <a16:creationId xmlns:a16="http://schemas.microsoft.com/office/drawing/2014/main" id="{67E0CDCF-686E-42CD-94EF-0C1AC7FE1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3809"/>
                <a:ext cx="50" cy="20"/>
              </a:xfrm>
              <a:custGeom>
                <a:avLst/>
                <a:gdLst>
                  <a:gd name="T0" fmla="*/ 42 w 50"/>
                  <a:gd name="T1" fmla="*/ 2 h 20"/>
                  <a:gd name="T2" fmla="*/ 45 w 50"/>
                  <a:gd name="T3" fmla="*/ 0 h 20"/>
                  <a:gd name="T4" fmla="*/ 0 w 50"/>
                  <a:gd name="T5" fmla="*/ 10 h 20"/>
                  <a:gd name="T6" fmla="*/ 4 w 50"/>
                  <a:gd name="T7" fmla="*/ 20 h 20"/>
                  <a:gd name="T8" fmla="*/ 46 w 50"/>
                  <a:gd name="T9" fmla="*/ 10 h 20"/>
                  <a:gd name="T10" fmla="*/ 48 w 50"/>
                  <a:gd name="T11" fmla="*/ 7 h 20"/>
                  <a:gd name="T12" fmla="*/ 46 w 50"/>
                  <a:gd name="T13" fmla="*/ 10 h 20"/>
                  <a:gd name="T14" fmla="*/ 48 w 50"/>
                  <a:gd name="T15" fmla="*/ 7 h 20"/>
                  <a:gd name="T16" fmla="*/ 50 w 50"/>
                  <a:gd name="T17" fmla="*/ 4 h 20"/>
                  <a:gd name="T18" fmla="*/ 48 w 50"/>
                  <a:gd name="T19" fmla="*/ 0 h 20"/>
                  <a:gd name="T20" fmla="*/ 45 w 50"/>
                  <a:gd name="T21" fmla="*/ 0 h 20"/>
                  <a:gd name="T22" fmla="*/ 42 w 50"/>
                  <a:gd name="T23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20">
                    <a:moveTo>
                      <a:pt x="42" y="2"/>
                    </a:moveTo>
                    <a:lnTo>
                      <a:pt x="45" y="0"/>
                    </a:lnTo>
                    <a:lnTo>
                      <a:pt x="0" y="10"/>
                    </a:lnTo>
                    <a:lnTo>
                      <a:pt x="4" y="20"/>
                    </a:lnTo>
                    <a:lnTo>
                      <a:pt x="46" y="10"/>
                    </a:lnTo>
                    <a:lnTo>
                      <a:pt x="48" y="7"/>
                    </a:lnTo>
                    <a:lnTo>
                      <a:pt x="46" y="10"/>
                    </a:lnTo>
                    <a:lnTo>
                      <a:pt x="48" y="7"/>
                    </a:lnTo>
                    <a:lnTo>
                      <a:pt x="50" y="4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04" name="Freeform 144">
                <a:extLst>
                  <a:ext uri="{FF2B5EF4-FFF2-40B4-BE49-F238E27FC236}">
                    <a16:creationId xmlns:a16="http://schemas.microsoft.com/office/drawing/2014/main" id="{970A5C7D-A7F1-41F9-8372-F20255F4E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3562"/>
                <a:ext cx="109" cy="257"/>
              </a:xfrm>
              <a:custGeom>
                <a:avLst/>
                <a:gdLst>
                  <a:gd name="T0" fmla="*/ 101 w 109"/>
                  <a:gd name="T1" fmla="*/ 5 h 257"/>
                  <a:gd name="T2" fmla="*/ 101 w 109"/>
                  <a:gd name="T3" fmla="*/ 3 h 257"/>
                  <a:gd name="T4" fmla="*/ 0 w 109"/>
                  <a:gd name="T5" fmla="*/ 254 h 257"/>
                  <a:gd name="T6" fmla="*/ 8 w 109"/>
                  <a:gd name="T7" fmla="*/ 257 h 257"/>
                  <a:gd name="T8" fmla="*/ 109 w 109"/>
                  <a:gd name="T9" fmla="*/ 5 h 257"/>
                  <a:gd name="T10" fmla="*/ 109 w 109"/>
                  <a:gd name="T11" fmla="*/ 3 h 257"/>
                  <a:gd name="T12" fmla="*/ 109 w 109"/>
                  <a:gd name="T13" fmla="*/ 5 h 257"/>
                  <a:gd name="T14" fmla="*/ 109 w 109"/>
                  <a:gd name="T15" fmla="*/ 3 h 257"/>
                  <a:gd name="T16" fmla="*/ 106 w 109"/>
                  <a:gd name="T17" fmla="*/ 0 h 257"/>
                  <a:gd name="T18" fmla="*/ 104 w 109"/>
                  <a:gd name="T19" fmla="*/ 0 h 257"/>
                  <a:gd name="T20" fmla="*/ 101 w 109"/>
                  <a:gd name="T21" fmla="*/ 3 h 257"/>
                  <a:gd name="T22" fmla="*/ 101 w 109"/>
                  <a:gd name="T23" fmla="*/ 5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9" h="257">
                    <a:moveTo>
                      <a:pt x="101" y="5"/>
                    </a:moveTo>
                    <a:lnTo>
                      <a:pt x="101" y="3"/>
                    </a:lnTo>
                    <a:lnTo>
                      <a:pt x="0" y="254"/>
                    </a:lnTo>
                    <a:lnTo>
                      <a:pt x="8" y="257"/>
                    </a:lnTo>
                    <a:lnTo>
                      <a:pt x="109" y="5"/>
                    </a:lnTo>
                    <a:lnTo>
                      <a:pt x="109" y="3"/>
                    </a:lnTo>
                    <a:lnTo>
                      <a:pt x="109" y="5"/>
                    </a:lnTo>
                    <a:lnTo>
                      <a:pt x="109" y="3"/>
                    </a:lnTo>
                    <a:lnTo>
                      <a:pt x="106" y="0"/>
                    </a:lnTo>
                    <a:lnTo>
                      <a:pt x="104" y="0"/>
                    </a:lnTo>
                    <a:lnTo>
                      <a:pt x="101" y="3"/>
                    </a:lnTo>
                    <a:lnTo>
                      <a:pt x="10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05" name="Freeform 145">
                <a:extLst>
                  <a:ext uri="{FF2B5EF4-FFF2-40B4-BE49-F238E27FC236}">
                    <a16:creationId xmlns:a16="http://schemas.microsoft.com/office/drawing/2014/main" id="{ECD55DC5-5E09-4104-B55B-E28C5F0D3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3531"/>
                <a:ext cx="16" cy="39"/>
              </a:xfrm>
              <a:custGeom>
                <a:avLst/>
                <a:gdLst>
                  <a:gd name="T0" fmla="*/ 11 w 16"/>
                  <a:gd name="T1" fmla="*/ 5 h 39"/>
                  <a:gd name="T2" fmla="*/ 0 w 16"/>
                  <a:gd name="T3" fmla="*/ 5 h 39"/>
                  <a:gd name="T4" fmla="*/ 6 w 16"/>
                  <a:gd name="T5" fmla="*/ 39 h 39"/>
                  <a:gd name="T6" fmla="*/ 16 w 16"/>
                  <a:gd name="T7" fmla="*/ 37 h 39"/>
                  <a:gd name="T8" fmla="*/ 11 w 16"/>
                  <a:gd name="T9" fmla="*/ 3 h 39"/>
                  <a:gd name="T10" fmla="*/ 0 w 16"/>
                  <a:gd name="T11" fmla="*/ 5 h 39"/>
                  <a:gd name="T12" fmla="*/ 11 w 16"/>
                  <a:gd name="T13" fmla="*/ 3 h 39"/>
                  <a:gd name="T14" fmla="*/ 8 w 16"/>
                  <a:gd name="T15" fmla="*/ 1 h 39"/>
                  <a:gd name="T16" fmla="*/ 5 w 16"/>
                  <a:gd name="T17" fmla="*/ 0 h 39"/>
                  <a:gd name="T18" fmla="*/ 1 w 16"/>
                  <a:gd name="T19" fmla="*/ 1 h 39"/>
                  <a:gd name="T20" fmla="*/ 0 w 16"/>
                  <a:gd name="T21" fmla="*/ 5 h 39"/>
                  <a:gd name="T22" fmla="*/ 11 w 16"/>
                  <a:gd name="T23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39">
                    <a:moveTo>
                      <a:pt x="11" y="5"/>
                    </a:moveTo>
                    <a:lnTo>
                      <a:pt x="0" y="5"/>
                    </a:lnTo>
                    <a:lnTo>
                      <a:pt x="6" y="39"/>
                    </a:lnTo>
                    <a:lnTo>
                      <a:pt x="16" y="37"/>
                    </a:lnTo>
                    <a:lnTo>
                      <a:pt x="11" y="3"/>
                    </a:lnTo>
                    <a:lnTo>
                      <a:pt x="0" y="5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06" name="Freeform 146">
                <a:extLst>
                  <a:ext uri="{FF2B5EF4-FFF2-40B4-BE49-F238E27FC236}">
                    <a16:creationId xmlns:a16="http://schemas.microsoft.com/office/drawing/2014/main" id="{06C5E0E6-96BF-490A-AE9D-F3C351DD7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3534"/>
                <a:ext cx="20" cy="60"/>
              </a:xfrm>
              <a:custGeom>
                <a:avLst/>
                <a:gdLst>
                  <a:gd name="T0" fmla="*/ 9 w 20"/>
                  <a:gd name="T1" fmla="*/ 59 h 60"/>
                  <a:gd name="T2" fmla="*/ 9 w 20"/>
                  <a:gd name="T3" fmla="*/ 59 h 60"/>
                  <a:gd name="T4" fmla="*/ 12 w 20"/>
                  <a:gd name="T5" fmla="*/ 51 h 60"/>
                  <a:gd name="T6" fmla="*/ 15 w 20"/>
                  <a:gd name="T7" fmla="*/ 46 h 60"/>
                  <a:gd name="T8" fmla="*/ 17 w 20"/>
                  <a:gd name="T9" fmla="*/ 37 h 60"/>
                  <a:gd name="T10" fmla="*/ 19 w 20"/>
                  <a:gd name="T11" fmla="*/ 33 h 60"/>
                  <a:gd name="T12" fmla="*/ 20 w 20"/>
                  <a:gd name="T13" fmla="*/ 26 h 60"/>
                  <a:gd name="T14" fmla="*/ 20 w 20"/>
                  <a:gd name="T15" fmla="*/ 18 h 60"/>
                  <a:gd name="T16" fmla="*/ 20 w 20"/>
                  <a:gd name="T17" fmla="*/ 10 h 60"/>
                  <a:gd name="T18" fmla="*/ 20 w 20"/>
                  <a:gd name="T19" fmla="*/ 0 h 60"/>
                  <a:gd name="T20" fmla="*/ 10 w 20"/>
                  <a:gd name="T21" fmla="*/ 0 h 60"/>
                  <a:gd name="T22" fmla="*/ 10 w 20"/>
                  <a:gd name="T23" fmla="*/ 10 h 60"/>
                  <a:gd name="T24" fmla="*/ 10 w 20"/>
                  <a:gd name="T25" fmla="*/ 18 h 60"/>
                  <a:gd name="T26" fmla="*/ 10 w 20"/>
                  <a:gd name="T27" fmla="*/ 24 h 60"/>
                  <a:gd name="T28" fmla="*/ 9 w 20"/>
                  <a:gd name="T29" fmla="*/ 31 h 60"/>
                  <a:gd name="T30" fmla="*/ 7 w 20"/>
                  <a:gd name="T31" fmla="*/ 36 h 60"/>
                  <a:gd name="T32" fmla="*/ 7 w 20"/>
                  <a:gd name="T33" fmla="*/ 42 h 60"/>
                  <a:gd name="T34" fmla="*/ 4 w 20"/>
                  <a:gd name="T35" fmla="*/ 49 h 60"/>
                  <a:gd name="T36" fmla="*/ 0 w 20"/>
                  <a:gd name="T37" fmla="*/ 54 h 60"/>
                  <a:gd name="T38" fmla="*/ 0 w 20"/>
                  <a:gd name="T39" fmla="*/ 59 h 60"/>
                  <a:gd name="T40" fmla="*/ 2 w 20"/>
                  <a:gd name="T41" fmla="*/ 60 h 60"/>
                  <a:gd name="T42" fmla="*/ 7 w 20"/>
                  <a:gd name="T43" fmla="*/ 60 h 60"/>
                  <a:gd name="T44" fmla="*/ 9 w 20"/>
                  <a:gd name="T45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" h="60">
                    <a:moveTo>
                      <a:pt x="9" y="59"/>
                    </a:moveTo>
                    <a:lnTo>
                      <a:pt x="9" y="59"/>
                    </a:lnTo>
                    <a:lnTo>
                      <a:pt x="12" y="51"/>
                    </a:lnTo>
                    <a:lnTo>
                      <a:pt x="15" y="46"/>
                    </a:lnTo>
                    <a:lnTo>
                      <a:pt x="17" y="37"/>
                    </a:lnTo>
                    <a:lnTo>
                      <a:pt x="19" y="33"/>
                    </a:lnTo>
                    <a:lnTo>
                      <a:pt x="20" y="26"/>
                    </a:lnTo>
                    <a:lnTo>
                      <a:pt x="20" y="18"/>
                    </a:lnTo>
                    <a:lnTo>
                      <a:pt x="20" y="10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10" y="10"/>
                    </a:lnTo>
                    <a:lnTo>
                      <a:pt x="10" y="18"/>
                    </a:lnTo>
                    <a:lnTo>
                      <a:pt x="10" y="24"/>
                    </a:lnTo>
                    <a:lnTo>
                      <a:pt x="9" y="31"/>
                    </a:lnTo>
                    <a:lnTo>
                      <a:pt x="7" y="36"/>
                    </a:lnTo>
                    <a:lnTo>
                      <a:pt x="7" y="42"/>
                    </a:lnTo>
                    <a:lnTo>
                      <a:pt x="4" y="49"/>
                    </a:lnTo>
                    <a:lnTo>
                      <a:pt x="0" y="54"/>
                    </a:lnTo>
                    <a:lnTo>
                      <a:pt x="0" y="59"/>
                    </a:lnTo>
                    <a:lnTo>
                      <a:pt x="2" y="60"/>
                    </a:lnTo>
                    <a:lnTo>
                      <a:pt x="7" y="60"/>
                    </a:lnTo>
                    <a:lnTo>
                      <a:pt x="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07" name="Freeform 147">
                <a:extLst>
                  <a:ext uri="{FF2B5EF4-FFF2-40B4-BE49-F238E27FC236}">
                    <a16:creationId xmlns:a16="http://schemas.microsoft.com/office/drawing/2014/main" id="{DFC90149-E476-4A68-8738-A0E89085F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3585"/>
                <a:ext cx="96" cy="224"/>
              </a:xfrm>
              <a:custGeom>
                <a:avLst/>
                <a:gdLst>
                  <a:gd name="T0" fmla="*/ 5 w 96"/>
                  <a:gd name="T1" fmla="*/ 224 h 224"/>
                  <a:gd name="T2" fmla="*/ 8 w 96"/>
                  <a:gd name="T3" fmla="*/ 221 h 224"/>
                  <a:gd name="T4" fmla="*/ 96 w 96"/>
                  <a:gd name="T5" fmla="*/ 3 h 224"/>
                  <a:gd name="T6" fmla="*/ 89 w 96"/>
                  <a:gd name="T7" fmla="*/ 0 h 224"/>
                  <a:gd name="T8" fmla="*/ 0 w 96"/>
                  <a:gd name="T9" fmla="*/ 218 h 224"/>
                  <a:gd name="T10" fmla="*/ 4 w 96"/>
                  <a:gd name="T11" fmla="*/ 216 h 224"/>
                  <a:gd name="T12" fmla="*/ 0 w 96"/>
                  <a:gd name="T13" fmla="*/ 218 h 224"/>
                  <a:gd name="T14" fmla="*/ 0 w 96"/>
                  <a:gd name="T15" fmla="*/ 221 h 224"/>
                  <a:gd name="T16" fmla="*/ 4 w 96"/>
                  <a:gd name="T17" fmla="*/ 223 h 224"/>
                  <a:gd name="T18" fmla="*/ 5 w 96"/>
                  <a:gd name="T19" fmla="*/ 223 h 224"/>
                  <a:gd name="T20" fmla="*/ 8 w 96"/>
                  <a:gd name="T21" fmla="*/ 221 h 224"/>
                  <a:gd name="T22" fmla="*/ 5 w 96"/>
                  <a:gd name="T23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6" h="224">
                    <a:moveTo>
                      <a:pt x="5" y="224"/>
                    </a:moveTo>
                    <a:lnTo>
                      <a:pt x="8" y="221"/>
                    </a:lnTo>
                    <a:lnTo>
                      <a:pt x="96" y="3"/>
                    </a:lnTo>
                    <a:lnTo>
                      <a:pt x="89" y="0"/>
                    </a:lnTo>
                    <a:lnTo>
                      <a:pt x="0" y="218"/>
                    </a:lnTo>
                    <a:lnTo>
                      <a:pt x="4" y="216"/>
                    </a:lnTo>
                    <a:lnTo>
                      <a:pt x="0" y="218"/>
                    </a:lnTo>
                    <a:lnTo>
                      <a:pt x="0" y="221"/>
                    </a:lnTo>
                    <a:lnTo>
                      <a:pt x="4" y="223"/>
                    </a:lnTo>
                    <a:lnTo>
                      <a:pt x="5" y="223"/>
                    </a:lnTo>
                    <a:lnTo>
                      <a:pt x="8" y="221"/>
                    </a:lnTo>
                    <a:lnTo>
                      <a:pt x="5" y="2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08" name="Freeform 148">
                <a:extLst>
                  <a:ext uri="{FF2B5EF4-FFF2-40B4-BE49-F238E27FC236}">
                    <a16:creationId xmlns:a16="http://schemas.microsoft.com/office/drawing/2014/main" id="{2ADFCA7A-7CA3-4C9F-8F6F-CDF55CC21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3796"/>
                <a:ext cx="71" cy="26"/>
              </a:xfrm>
              <a:custGeom>
                <a:avLst/>
                <a:gdLst>
                  <a:gd name="T0" fmla="*/ 5 w 71"/>
                  <a:gd name="T1" fmla="*/ 17 h 26"/>
                  <a:gd name="T2" fmla="*/ 5 w 71"/>
                  <a:gd name="T3" fmla="*/ 26 h 26"/>
                  <a:gd name="T4" fmla="*/ 71 w 71"/>
                  <a:gd name="T5" fmla="*/ 10 h 26"/>
                  <a:gd name="T6" fmla="*/ 70 w 71"/>
                  <a:gd name="T7" fmla="*/ 0 h 26"/>
                  <a:gd name="T8" fmla="*/ 2 w 71"/>
                  <a:gd name="T9" fmla="*/ 17 h 26"/>
                  <a:gd name="T10" fmla="*/ 2 w 71"/>
                  <a:gd name="T11" fmla="*/ 26 h 26"/>
                  <a:gd name="T12" fmla="*/ 2 w 71"/>
                  <a:gd name="T13" fmla="*/ 17 h 26"/>
                  <a:gd name="T14" fmla="*/ 0 w 71"/>
                  <a:gd name="T15" fmla="*/ 18 h 26"/>
                  <a:gd name="T16" fmla="*/ 0 w 71"/>
                  <a:gd name="T17" fmla="*/ 23 h 26"/>
                  <a:gd name="T18" fmla="*/ 2 w 71"/>
                  <a:gd name="T19" fmla="*/ 25 h 26"/>
                  <a:gd name="T20" fmla="*/ 5 w 71"/>
                  <a:gd name="T21" fmla="*/ 26 h 26"/>
                  <a:gd name="T22" fmla="*/ 5 w 71"/>
                  <a:gd name="T2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26">
                    <a:moveTo>
                      <a:pt x="5" y="17"/>
                    </a:moveTo>
                    <a:lnTo>
                      <a:pt x="5" y="26"/>
                    </a:lnTo>
                    <a:lnTo>
                      <a:pt x="71" y="10"/>
                    </a:lnTo>
                    <a:lnTo>
                      <a:pt x="70" y="0"/>
                    </a:lnTo>
                    <a:lnTo>
                      <a:pt x="2" y="17"/>
                    </a:lnTo>
                    <a:lnTo>
                      <a:pt x="2" y="26"/>
                    </a:lnTo>
                    <a:lnTo>
                      <a:pt x="2" y="17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2" y="25"/>
                    </a:lnTo>
                    <a:lnTo>
                      <a:pt x="5" y="26"/>
                    </a:ln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09" name="Freeform 149">
                <a:extLst>
                  <a:ext uri="{FF2B5EF4-FFF2-40B4-BE49-F238E27FC236}">
                    <a16:creationId xmlns:a16="http://schemas.microsoft.com/office/drawing/2014/main" id="{BDDDADD7-4CFD-43A0-8243-E3982E473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" y="3809"/>
                <a:ext cx="33" cy="20"/>
              </a:xfrm>
              <a:custGeom>
                <a:avLst/>
                <a:gdLst>
                  <a:gd name="T0" fmla="*/ 28 w 33"/>
                  <a:gd name="T1" fmla="*/ 10 h 20"/>
                  <a:gd name="T2" fmla="*/ 30 w 33"/>
                  <a:gd name="T3" fmla="*/ 10 h 20"/>
                  <a:gd name="T4" fmla="*/ 3 w 33"/>
                  <a:gd name="T5" fmla="*/ 0 h 20"/>
                  <a:gd name="T6" fmla="*/ 0 w 33"/>
                  <a:gd name="T7" fmla="*/ 12 h 20"/>
                  <a:gd name="T8" fmla="*/ 28 w 33"/>
                  <a:gd name="T9" fmla="*/ 20 h 20"/>
                  <a:gd name="T10" fmla="*/ 30 w 33"/>
                  <a:gd name="T11" fmla="*/ 20 h 20"/>
                  <a:gd name="T12" fmla="*/ 28 w 33"/>
                  <a:gd name="T13" fmla="*/ 20 h 20"/>
                  <a:gd name="T14" fmla="*/ 32 w 33"/>
                  <a:gd name="T15" fmla="*/ 20 h 20"/>
                  <a:gd name="T16" fmla="*/ 33 w 33"/>
                  <a:gd name="T17" fmla="*/ 17 h 20"/>
                  <a:gd name="T18" fmla="*/ 33 w 33"/>
                  <a:gd name="T19" fmla="*/ 12 h 20"/>
                  <a:gd name="T20" fmla="*/ 30 w 33"/>
                  <a:gd name="T21" fmla="*/ 10 h 20"/>
                  <a:gd name="T22" fmla="*/ 28 w 33"/>
                  <a:gd name="T2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20">
                    <a:moveTo>
                      <a:pt x="28" y="10"/>
                    </a:moveTo>
                    <a:lnTo>
                      <a:pt x="30" y="10"/>
                    </a:lnTo>
                    <a:lnTo>
                      <a:pt x="3" y="0"/>
                    </a:lnTo>
                    <a:lnTo>
                      <a:pt x="0" y="12"/>
                    </a:lnTo>
                    <a:lnTo>
                      <a:pt x="28" y="20"/>
                    </a:lnTo>
                    <a:lnTo>
                      <a:pt x="30" y="20"/>
                    </a:lnTo>
                    <a:lnTo>
                      <a:pt x="28" y="20"/>
                    </a:lnTo>
                    <a:lnTo>
                      <a:pt x="32" y="20"/>
                    </a:lnTo>
                    <a:lnTo>
                      <a:pt x="33" y="17"/>
                    </a:lnTo>
                    <a:lnTo>
                      <a:pt x="33" y="12"/>
                    </a:lnTo>
                    <a:lnTo>
                      <a:pt x="30" y="10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10" name="Freeform 150">
                <a:extLst>
                  <a:ext uri="{FF2B5EF4-FFF2-40B4-BE49-F238E27FC236}">
                    <a16:creationId xmlns:a16="http://schemas.microsoft.com/office/drawing/2014/main" id="{FB18F82F-721D-404E-A112-1EA9095DB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3674"/>
                <a:ext cx="32" cy="47"/>
              </a:xfrm>
              <a:custGeom>
                <a:avLst/>
                <a:gdLst>
                  <a:gd name="T0" fmla="*/ 2 w 32"/>
                  <a:gd name="T1" fmla="*/ 2 h 47"/>
                  <a:gd name="T2" fmla="*/ 2 w 32"/>
                  <a:gd name="T3" fmla="*/ 7 h 47"/>
                  <a:gd name="T4" fmla="*/ 25 w 32"/>
                  <a:gd name="T5" fmla="*/ 47 h 47"/>
                  <a:gd name="T6" fmla="*/ 32 w 32"/>
                  <a:gd name="T7" fmla="*/ 44 h 47"/>
                  <a:gd name="T8" fmla="*/ 9 w 32"/>
                  <a:gd name="T9" fmla="*/ 2 h 47"/>
                  <a:gd name="T10" fmla="*/ 9 w 32"/>
                  <a:gd name="T11" fmla="*/ 8 h 47"/>
                  <a:gd name="T12" fmla="*/ 9 w 32"/>
                  <a:gd name="T13" fmla="*/ 2 h 47"/>
                  <a:gd name="T14" fmla="*/ 7 w 32"/>
                  <a:gd name="T15" fmla="*/ 0 h 47"/>
                  <a:gd name="T16" fmla="*/ 2 w 32"/>
                  <a:gd name="T17" fmla="*/ 2 h 47"/>
                  <a:gd name="T18" fmla="*/ 0 w 32"/>
                  <a:gd name="T19" fmla="*/ 3 h 47"/>
                  <a:gd name="T20" fmla="*/ 2 w 32"/>
                  <a:gd name="T21" fmla="*/ 7 h 47"/>
                  <a:gd name="T22" fmla="*/ 2 w 32"/>
                  <a:gd name="T23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7">
                    <a:moveTo>
                      <a:pt x="2" y="2"/>
                    </a:moveTo>
                    <a:lnTo>
                      <a:pt x="2" y="7"/>
                    </a:lnTo>
                    <a:lnTo>
                      <a:pt x="25" y="47"/>
                    </a:lnTo>
                    <a:lnTo>
                      <a:pt x="32" y="44"/>
                    </a:lnTo>
                    <a:lnTo>
                      <a:pt x="9" y="2"/>
                    </a:lnTo>
                    <a:lnTo>
                      <a:pt x="9" y="8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11" name="Freeform 151">
                <a:extLst>
                  <a:ext uri="{FF2B5EF4-FFF2-40B4-BE49-F238E27FC236}">
                    <a16:creationId xmlns:a16="http://schemas.microsoft.com/office/drawing/2014/main" id="{8C984AC9-2CE4-45DC-9A1C-E726C1628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3500"/>
                <a:ext cx="136" cy="185"/>
              </a:xfrm>
              <a:custGeom>
                <a:avLst/>
                <a:gdLst>
                  <a:gd name="T0" fmla="*/ 129 w 136"/>
                  <a:gd name="T1" fmla="*/ 3 h 185"/>
                  <a:gd name="T2" fmla="*/ 129 w 136"/>
                  <a:gd name="T3" fmla="*/ 1 h 185"/>
                  <a:gd name="T4" fmla="*/ 0 w 136"/>
                  <a:gd name="T5" fmla="*/ 181 h 185"/>
                  <a:gd name="T6" fmla="*/ 7 w 136"/>
                  <a:gd name="T7" fmla="*/ 185 h 185"/>
                  <a:gd name="T8" fmla="*/ 136 w 136"/>
                  <a:gd name="T9" fmla="*/ 6 h 185"/>
                  <a:gd name="T10" fmla="*/ 136 w 136"/>
                  <a:gd name="T11" fmla="*/ 3 h 185"/>
                  <a:gd name="T12" fmla="*/ 136 w 136"/>
                  <a:gd name="T13" fmla="*/ 6 h 185"/>
                  <a:gd name="T14" fmla="*/ 136 w 136"/>
                  <a:gd name="T15" fmla="*/ 1 h 185"/>
                  <a:gd name="T16" fmla="*/ 134 w 136"/>
                  <a:gd name="T17" fmla="*/ 0 h 185"/>
                  <a:gd name="T18" fmla="*/ 133 w 136"/>
                  <a:gd name="T19" fmla="*/ 0 h 185"/>
                  <a:gd name="T20" fmla="*/ 129 w 136"/>
                  <a:gd name="T21" fmla="*/ 1 h 185"/>
                  <a:gd name="T22" fmla="*/ 129 w 136"/>
                  <a:gd name="T23" fmla="*/ 3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6" h="185">
                    <a:moveTo>
                      <a:pt x="129" y="3"/>
                    </a:moveTo>
                    <a:lnTo>
                      <a:pt x="129" y="1"/>
                    </a:lnTo>
                    <a:lnTo>
                      <a:pt x="0" y="181"/>
                    </a:lnTo>
                    <a:lnTo>
                      <a:pt x="7" y="185"/>
                    </a:lnTo>
                    <a:lnTo>
                      <a:pt x="136" y="6"/>
                    </a:lnTo>
                    <a:lnTo>
                      <a:pt x="136" y="3"/>
                    </a:lnTo>
                    <a:lnTo>
                      <a:pt x="136" y="6"/>
                    </a:lnTo>
                    <a:lnTo>
                      <a:pt x="136" y="1"/>
                    </a:lnTo>
                    <a:lnTo>
                      <a:pt x="134" y="0"/>
                    </a:lnTo>
                    <a:lnTo>
                      <a:pt x="133" y="0"/>
                    </a:lnTo>
                    <a:lnTo>
                      <a:pt x="129" y="1"/>
                    </a:lnTo>
                    <a:lnTo>
                      <a:pt x="12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12" name="Freeform 152">
                <a:extLst>
                  <a:ext uri="{FF2B5EF4-FFF2-40B4-BE49-F238E27FC236}">
                    <a16:creationId xmlns:a16="http://schemas.microsoft.com/office/drawing/2014/main" id="{95A2030E-2611-414B-9945-0F0AFBC24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3484"/>
                <a:ext cx="12" cy="24"/>
              </a:xfrm>
              <a:custGeom>
                <a:avLst/>
                <a:gdLst>
                  <a:gd name="T0" fmla="*/ 12 w 12"/>
                  <a:gd name="T1" fmla="*/ 8 h 24"/>
                  <a:gd name="T2" fmla="*/ 0 w 12"/>
                  <a:gd name="T3" fmla="*/ 6 h 24"/>
                  <a:gd name="T4" fmla="*/ 0 w 12"/>
                  <a:gd name="T5" fmla="*/ 8 h 24"/>
                  <a:gd name="T6" fmla="*/ 0 w 12"/>
                  <a:gd name="T7" fmla="*/ 9 h 24"/>
                  <a:gd name="T8" fmla="*/ 0 w 12"/>
                  <a:gd name="T9" fmla="*/ 13 h 24"/>
                  <a:gd name="T10" fmla="*/ 0 w 12"/>
                  <a:gd name="T11" fmla="*/ 14 h 24"/>
                  <a:gd name="T12" fmla="*/ 0 w 12"/>
                  <a:gd name="T13" fmla="*/ 16 h 24"/>
                  <a:gd name="T14" fmla="*/ 0 w 12"/>
                  <a:gd name="T15" fmla="*/ 19 h 24"/>
                  <a:gd name="T16" fmla="*/ 0 w 12"/>
                  <a:gd name="T17" fmla="*/ 21 h 24"/>
                  <a:gd name="T18" fmla="*/ 0 w 12"/>
                  <a:gd name="T19" fmla="*/ 22 h 24"/>
                  <a:gd name="T20" fmla="*/ 12 w 12"/>
                  <a:gd name="T21" fmla="*/ 24 h 24"/>
                  <a:gd name="T22" fmla="*/ 12 w 12"/>
                  <a:gd name="T23" fmla="*/ 22 h 24"/>
                  <a:gd name="T24" fmla="*/ 12 w 12"/>
                  <a:gd name="T25" fmla="*/ 21 h 24"/>
                  <a:gd name="T26" fmla="*/ 12 w 12"/>
                  <a:gd name="T27" fmla="*/ 16 h 24"/>
                  <a:gd name="T28" fmla="*/ 12 w 12"/>
                  <a:gd name="T29" fmla="*/ 14 h 24"/>
                  <a:gd name="T30" fmla="*/ 12 w 12"/>
                  <a:gd name="T31" fmla="*/ 13 h 24"/>
                  <a:gd name="T32" fmla="*/ 12 w 12"/>
                  <a:gd name="T33" fmla="*/ 11 h 24"/>
                  <a:gd name="T34" fmla="*/ 12 w 12"/>
                  <a:gd name="T35" fmla="*/ 8 h 24"/>
                  <a:gd name="T36" fmla="*/ 12 w 12"/>
                  <a:gd name="T37" fmla="*/ 6 h 24"/>
                  <a:gd name="T38" fmla="*/ 2 w 12"/>
                  <a:gd name="T39" fmla="*/ 3 h 24"/>
                  <a:gd name="T40" fmla="*/ 12 w 12"/>
                  <a:gd name="T41" fmla="*/ 6 h 24"/>
                  <a:gd name="T42" fmla="*/ 10 w 12"/>
                  <a:gd name="T43" fmla="*/ 1 h 24"/>
                  <a:gd name="T44" fmla="*/ 7 w 12"/>
                  <a:gd name="T45" fmla="*/ 0 h 24"/>
                  <a:gd name="T46" fmla="*/ 2 w 12"/>
                  <a:gd name="T47" fmla="*/ 1 h 24"/>
                  <a:gd name="T48" fmla="*/ 0 w 12"/>
                  <a:gd name="T49" fmla="*/ 6 h 24"/>
                  <a:gd name="T50" fmla="*/ 12 w 12"/>
                  <a:gd name="T51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" h="24">
                    <a:moveTo>
                      <a:pt x="12" y="8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2" y="21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2" y="11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2" y="3"/>
                    </a:lnTo>
                    <a:lnTo>
                      <a:pt x="12" y="6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6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13" name="Freeform 153">
                <a:extLst>
                  <a:ext uri="{FF2B5EF4-FFF2-40B4-BE49-F238E27FC236}">
                    <a16:creationId xmlns:a16="http://schemas.microsoft.com/office/drawing/2014/main" id="{A59C0A8E-F67A-48DB-8A3D-FC99631F4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3487"/>
                <a:ext cx="142" cy="190"/>
              </a:xfrm>
              <a:custGeom>
                <a:avLst/>
                <a:gdLst>
                  <a:gd name="T0" fmla="*/ 8 w 142"/>
                  <a:gd name="T1" fmla="*/ 185 h 190"/>
                  <a:gd name="T2" fmla="*/ 8 w 142"/>
                  <a:gd name="T3" fmla="*/ 189 h 190"/>
                  <a:gd name="T4" fmla="*/ 142 w 142"/>
                  <a:gd name="T5" fmla="*/ 5 h 190"/>
                  <a:gd name="T6" fmla="*/ 137 w 142"/>
                  <a:gd name="T7" fmla="*/ 0 h 190"/>
                  <a:gd name="T8" fmla="*/ 1 w 142"/>
                  <a:gd name="T9" fmla="*/ 184 h 190"/>
                  <a:gd name="T10" fmla="*/ 0 w 142"/>
                  <a:gd name="T11" fmla="*/ 189 h 190"/>
                  <a:gd name="T12" fmla="*/ 1 w 142"/>
                  <a:gd name="T13" fmla="*/ 184 h 190"/>
                  <a:gd name="T14" fmla="*/ 0 w 142"/>
                  <a:gd name="T15" fmla="*/ 189 h 190"/>
                  <a:gd name="T16" fmla="*/ 3 w 142"/>
                  <a:gd name="T17" fmla="*/ 190 h 190"/>
                  <a:gd name="T18" fmla="*/ 5 w 142"/>
                  <a:gd name="T19" fmla="*/ 190 h 190"/>
                  <a:gd name="T20" fmla="*/ 8 w 142"/>
                  <a:gd name="T21" fmla="*/ 189 h 190"/>
                  <a:gd name="T22" fmla="*/ 8 w 142"/>
                  <a:gd name="T23" fmla="*/ 18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0">
                    <a:moveTo>
                      <a:pt x="8" y="185"/>
                    </a:moveTo>
                    <a:lnTo>
                      <a:pt x="8" y="189"/>
                    </a:lnTo>
                    <a:lnTo>
                      <a:pt x="142" y="5"/>
                    </a:lnTo>
                    <a:lnTo>
                      <a:pt x="137" y="0"/>
                    </a:lnTo>
                    <a:lnTo>
                      <a:pt x="1" y="184"/>
                    </a:lnTo>
                    <a:lnTo>
                      <a:pt x="0" y="189"/>
                    </a:lnTo>
                    <a:lnTo>
                      <a:pt x="1" y="184"/>
                    </a:lnTo>
                    <a:lnTo>
                      <a:pt x="0" y="189"/>
                    </a:lnTo>
                    <a:lnTo>
                      <a:pt x="3" y="190"/>
                    </a:lnTo>
                    <a:lnTo>
                      <a:pt x="5" y="190"/>
                    </a:lnTo>
                    <a:lnTo>
                      <a:pt x="8" y="189"/>
                    </a:lnTo>
                    <a:lnTo>
                      <a:pt x="8" y="1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14" name="Freeform 154">
                <a:extLst>
                  <a:ext uri="{FF2B5EF4-FFF2-40B4-BE49-F238E27FC236}">
                    <a16:creationId xmlns:a16="http://schemas.microsoft.com/office/drawing/2014/main" id="{0EDC64B1-07F7-4766-A21D-95DFEEA64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3668"/>
                <a:ext cx="34" cy="55"/>
              </a:xfrm>
              <a:custGeom>
                <a:avLst/>
                <a:gdLst>
                  <a:gd name="T0" fmla="*/ 31 w 34"/>
                  <a:gd name="T1" fmla="*/ 45 h 55"/>
                  <a:gd name="T2" fmla="*/ 34 w 34"/>
                  <a:gd name="T3" fmla="*/ 48 h 55"/>
                  <a:gd name="T4" fmla="*/ 10 w 34"/>
                  <a:gd name="T5" fmla="*/ 0 h 55"/>
                  <a:gd name="T6" fmla="*/ 0 w 34"/>
                  <a:gd name="T7" fmla="*/ 4 h 55"/>
                  <a:gd name="T8" fmla="*/ 26 w 34"/>
                  <a:gd name="T9" fmla="*/ 52 h 55"/>
                  <a:gd name="T10" fmla="*/ 30 w 34"/>
                  <a:gd name="T11" fmla="*/ 55 h 55"/>
                  <a:gd name="T12" fmla="*/ 26 w 34"/>
                  <a:gd name="T13" fmla="*/ 52 h 55"/>
                  <a:gd name="T14" fmla="*/ 30 w 34"/>
                  <a:gd name="T15" fmla="*/ 53 h 55"/>
                  <a:gd name="T16" fmla="*/ 33 w 34"/>
                  <a:gd name="T17" fmla="*/ 53 h 55"/>
                  <a:gd name="T18" fmla="*/ 34 w 34"/>
                  <a:gd name="T19" fmla="*/ 52 h 55"/>
                  <a:gd name="T20" fmla="*/ 34 w 34"/>
                  <a:gd name="T21" fmla="*/ 48 h 55"/>
                  <a:gd name="T22" fmla="*/ 31 w 34"/>
                  <a:gd name="T2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55">
                    <a:moveTo>
                      <a:pt x="31" y="45"/>
                    </a:moveTo>
                    <a:lnTo>
                      <a:pt x="34" y="48"/>
                    </a:lnTo>
                    <a:lnTo>
                      <a:pt x="10" y="0"/>
                    </a:lnTo>
                    <a:lnTo>
                      <a:pt x="0" y="4"/>
                    </a:lnTo>
                    <a:lnTo>
                      <a:pt x="26" y="52"/>
                    </a:lnTo>
                    <a:lnTo>
                      <a:pt x="30" y="55"/>
                    </a:lnTo>
                    <a:lnTo>
                      <a:pt x="26" y="52"/>
                    </a:lnTo>
                    <a:lnTo>
                      <a:pt x="30" y="53"/>
                    </a:lnTo>
                    <a:lnTo>
                      <a:pt x="33" y="53"/>
                    </a:lnTo>
                    <a:lnTo>
                      <a:pt x="34" y="52"/>
                    </a:lnTo>
                    <a:lnTo>
                      <a:pt x="34" y="48"/>
                    </a:lnTo>
                    <a:lnTo>
                      <a:pt x="31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15" name="Freeform 155">
                <a:extLst>
                  <a:ext uri="{FF2B5EF4-FFF2-40B4-BE49-F238E27FC236}">
                    <a16:creationId xmlns:a16="http://schemas.microsoft.com/office/drawing/2014/main" id="{003CE2C9-CEFB-4D17-9A1E-216007A33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3708"/>
                <a:ext cx="13" cy="15"/>
              </a:xfrm>
              <a:custGeom>
                <a:avLst/>
                <a:gdLst>
                  <a:gd name="T0" fmla="*/ 3 w 13"/>
                  <a:gd name="T1" fmla="*/ 13 h 15"/>
                  <a:gd name="T2" fmla="*/ 8 w 13"/>
                  <a:gd name="T3" fmla="*/ 4 h 15"/>
                  <a:gd name="T4" fmla="*/ 1 w 13"/>
                  <a:gd name="T5" fmla="*/ 0 h 15"/>
                  <a:gd name="T6" fmla="*/ 0 w 13"/>
                  <a:gd name="T7" fmla="*/ 13 h 15"/>
                  <a:gd name="T8" fmla="*/ 6 w 13"/>
                  <a:gd name="T9" fmla="*/ 15 h 15"/>
                  <a:gd name="T10" fmla="*/ 13 w 13"/>
                  <a:gd name="T11" fmla="*/ 7 h 15"/>
                  <a:gd name="T12" fmla="*/ 6 w 13"/>
                  <a:gd name="T13" fmla="*/ 15 h 15"/>
                  <a:gd name="T14" fmla="*/ 11 w 13"/>
                  <a:gd name="T15" fmla="*/ 13 h 15"/>
                  <a:gd name="T16" fmla="*/ 13 w 13"/>
                  <a:gd name="T17" fmla="*/ 10 h 15"/>
                  <a:gd name="T18" fmla="*/ 13 w 13"/>
                  <a:gd name="T19" fmla="*/ 5 h 15"/>
                  <a:gd name="T20" fmla="*/ 8 w 13"/>
                  <a:gd name="T21" fmla="*/ 4 h 15"/>
                  <a:gd name="T22" fmla="*/ 3 w 13"/>
                  <a:gd name="T2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3" y="13"/>
                    </a:moveTo>
                    <a:lnTo>
                      <a:pt x="8" y="4"/>
                    </a:lnTo>
                    <a:lnTo>
                      <a:pt x="1" y="0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3" y="7"/>
                    </a:lnTo>
                    <a:lnTo>
                      <a:pt x="6" y="15"/>
                    </a:lnTo>
                    <a:lnTo>
                      <a:pt x="11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8" y="4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16" name="Freeform 156">
                <a:extLst>
                  <a:ext uri="{FF2B5EF4-FFF2-40B4-BE49-F238E27FC236}">
                    <a16:creationId xmlns:a16="http://schemas.microsoft.com/office/drawing/2014/main" id="{C5436C06-9EF8-4E6D-8B91-942B8E5B8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3685"/>
                <a:ext cx="91" cy="71"/>
              </a:xfrm>
              <a:custGeom>
                <a:avLst/>
                <a:gdLst>
                  <a:gd name="T0" fmla="*/ 10 w 91"/>
                  <a:gd name="T1" fmla="*/ 66 h 71"/>
                  <a:gd name="T2" fmla="*/ 10 w 91"/>
                  <a:gd name="T3" fmla="*/ 66 h 71"/>
                  <a:gd name="T4" fmla="*/ 10 w 91"/>
                  <a:gd name="T5" fmla="*/ 61 h 71"/>
                  <a:gd name="T6" fmla="*/ 10 w 91"/>
                  <a:gd name="T7" fmla="*/ 56 h 71"/>
                  <a:gd name="T8" fmla="*/ 12 w 91"/>
                  <a:gd name="T9" fmla="*/ 51 h 71"/>
                  <a:gd name="T10" fmla="*/ 15 w 91"/>
                  <a:gd name="T11" fmla="*/ 46 h 71"/>
                  <a:gd name="T12" fmla="*/ 19 w 91"/>
                  <a:gd name="T13" fmla="*/ 41 h 71"/>
                  <a:gd name="T14" fmla="*/ 24 w 91"/>
                  <a:gd name="T15" fmla="*/ 36 h 71"/>
                  <a:gd name="T16" fmla="*/ 28 w 91"/>
                  <a:gd name="T17" fmla="*/ 31 h 71"/>
                  <a:gd name="T18" fmla="*/ 33 w 91"/>
                  <a:gd name="T19" fmla="*/ 27 h 71"/>
                  <a:gd name="T20" fmla="*/ 38 w 91"/>
                  <a:gd name="T21" fmla="*/ 23 h 71"/>
                  <a:gd name="T22" fmla="*/ 45 w 91"/>
                  <a:gd name="T23" fmla="*/ 20 h 71"/>
                  <a:gd name="T24" fmla="*/ 52 w 91"/>
                  <a:gd name="T25" fmla="*/ 15 h 71"/>
                  <a:gd name="T26" fmla="*/ 58 w 91"/>
                  <a:gd name="T27" fmla="*/ 14 h 71"/>
                  <a:gd name="T28" fmla="*/ 66 w 91"/>
                  <a:gd name="T29" fmla="*/ 12 h 71"/>
                  <a:gd name="T30" fmla="*/ 75 w 91"/>
                  <a:gd name="T31" fmla="*/ 10 h 71"/>
                  <a:gd name="T32" fmla="*/ 83 w 91"/>
                  <a:gd name="T33" fmla="*/ 9 h 71"/>
                  <a:gd name="T34" fmla="*/ 91 w 91"/>
                  <a:gd name="T35" fmla="*/ 9 h 71"/>
                  <a:gd name="T36" fmla="*/ 91 w 91"/>
                  <a:gd name="T37" fmla="*/ 0 h 71"/>
                  <a:gd name="T38" fmla="*/ 83 w 91"/>
                  <a:gd name="T39" fmla="*/ 0 h 71"/>
                  <a:gd name="T40" fmla="*/ 73 w 91"/>
                  <a:gd name="T41" fmla="*/ 0 h 71"/>
                  <a:gd name="T42" fmla="*/ 65 w 91"/>
                  <a:gd name="T43" fmla="*/ 4 h 71"/>
                  <a:gd name="T44" fmla="*/ 57 w 91"/>
                  <a:gd name="T45" fmla="*/ 5 h 71"/>
                  <a:gd name="T46" fmla="*/ 48 w 91"/>
                  <a:gd name="T47" fmla="*/ 9 h 71"/>
                  <a:gd name="T48" fmla="*/ 40 w 91"/>
                  <a:gd name="T49" fmla="*/ 12 h 71"/>
                  <a:gd name="T50" fmla="*/ 33 w 91"/>
                  <a:gd name="T51" fmla="*/ 15 h 71"/>
                  <a:gd name="T52" fmla="*/ 28 w 91"/>
                  <a:gd name="T53" fmla="*/ 20 h 71"/>
                  <a:gd name="T54" fmla="*/ 22 w 91"/>
                  <a:gd name="T55" fmla="*/ 25 h 71"/>
                  <a:gd name="T56" fmla="*/ 17 w 91"/>
                  <a:gd name="T57" fmla="*/ 30 h 71"/>
                  <a:gd name="T58" fmla="*/ 12 w 91"/>
                  <a:gd name="T59" fmla="*/ 36 h 71"/>
                  <a:gd name="T60" fmla="*/ 9 w 91"/>
                  <a:gd name="T61" fmla="*/ 41 h 71"/>
                  <a:gd name="T62" fmla="*/ 5 w 91"/>
                  <a:gd name="T63" fmla="*/ 48 h 71"/>
                  <a:gd name="T64" fmla="*/ 2 w 91"/>
                  <a:gd name="T65" fmla="*/ 53 h 71"/>
                  <a:gd name="T66" fmla="*/ 2 w 91"/>
                  <a:gd name="T67" fmla="*/ 61 h 71"/>
                  <a:gd name="T68" fmla="*/ 0 w 91"/>
                  <a:gd name="T69" fmla="*/ 66 h 71"/>
                  <a:gd name="T70" fmla="*/ 2 w 91"/>
                  <a:gd name="T71" fmla="*/ 69 h 71"/>
                  <a:gd name="T72" fmla="*/ 5 w 91"/>
                  <a:gd name="T73" fmla="*/ 71 h 71"/>
                  <a:gd name="T74" fmla="*/ 7 w 91"/>
                  <a:gd name="T75" fmla="*/ 69 h 71"/>
                  <a:gd name="T76" fmla="*/ 10 w 91"/>
                  <a:gd name="T77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1" h="71">
                    <a:moveTo>
                      <a:pt x="10" y="66"/>
                    </a:moveTo>
                    <a:lnTo>
                      <a:pt x="10" y="66"/>
                    </a:lnTo>
                    <a:lnTo>
                      <a:pt x="10" y="61"/>
                    </a:lnTo>
                    <a:lnTo>
                      <a:pt x="10" y="56"/>
                    </a:lnTo>
                    <a:lnTo>
                      <a:pt x="12" y="51"/>
                    </a:lnTo>
                    <a:lnTo>
                      <a:pt x="15" y="46"/>
                    </a:lnTo>
                    <a:lnTo>
                      <a:pt x="19" y="41"/>
                    </a:lnTo>
                    <a:lnTo>
                      <a:pt x="24" y="36"/>
                    </a:lnTo>
                    <a:lnTo>
                      <a:pt x="28" y="31"/>
                    </a:lnTo>
                    <a:lnTo>
                      <a:pt x="33" y="27"/>
                    </a:lnTo>
                    <a:lnTo>
                      <a:pt x="38" y="23"/>
                    </a:lnTo>
                    <a:lnTo>
                      <a:pt x="45" y="20"/>
                    </a:lnTo>
                    <a:lnTo>
                      <a:pt x="52" y="15"/>
                    </a:lnTo>
                    <a:lnTo>
                      <a:pt x="58" y="14"/>
                    </a:lnTo>
                    <a:lnTo>
                      <a:pt x="66" y="12"/>
                    </a:lnTo>
                    <a:lnTo>
                      <a:pt x="75" y="10"/>
                    </a:lnTo>
                    <a:lnTo>
                      <a:pt x="83" y="9"/>
                    </a:lnTo>
                    <a:lnTo>
                      <a:pt x="91" y="9"/>
                    </a:lnTo>
                    <a:lnTo>
                      <a:pt x="91" y="0"/>
                    </a:lnTo>
                    <a:lnTo>
                      <a:pt x="83" y="0"/>
                    </a:lnTo>
                    <a:lnTo>
                      <a:pt x="73" y="0"/>
                    </a:lnTo>
                    <a:lnTo>
                      <a:pt x="65" y="4"/>
                    </a:lnTo>
                    <a:lnTo>
                      <a:pt x="57" y="5"/>
                    </a:lnTo>
                    <a:lnTo>
                      <a:pt x="48" y="9"/>
                    </a:lnTo>
                    <a:lnTo>
                      <a:pt x="40" y="12"/>
                    </a:lnTo>
                    <a:lnTo>
                      <a:pt x="33" y="15"/>
                    </a:lnTo>
                    <a:lnTo>
                      <a:pt x="28" y="20"/>
                    </a:lnTo>
                    <a:lnTo>
                      <a:pt x="22" y="25"/>
                    </a:lnTo>
                    <a:lnTo>
                      <a:pt x="17" y="30"/>
                    </a:lnTo>
                    <a:lnTo>
                      <a:pt x="12" y="36"/>
                    </a:lnTo>
                    <a:lnTo>
                      <a:pt x="9" y="41"/>
                    </a:lnTo>
                    <a:lnTo>
                      <a:pt x="5" y="48"/>
                    </a:lnTo>
                    <a:lnTo>
                      <a:pt x="2" y="53"/>
                    </a:lnTo>
                    <a:lnTo>
                      <a:pt x="2" y="61"/>
                    </a:lnTo>
                    <a:lnTo>
                      <a:pt x="0" y="66"/>
                    </a:lnTo>
                    <a:lnTo>
                      <a:pt x="2" y="69"/>
                    </a:lnTo>
                    <a:lnTo>
                      <a:pt x="5" y="71"/>
                    </a:lnTo>
                    <a:lnTo>
                      <a:pt x="7" y="69"/>
                    </a:lnTo>
                    <a:lnTo>
                      <a:pt x="10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17" name="Freeform 157">
                <a:extLst>
                  <a:ext uri="{FF2B5EF4-FFF2-40B4-BE49-F238E27FC236}">
                    <a16:creationId xmlns:a16="http://schemas.microsoft.com/office/drawing/2014/main" id="{1AB6C189-968A-4464-AA21-C676AC85E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3746"/>
                <a:ext cx="48" cy="58"/>
              </a:xfrm>
              <a:custGeom>
                <a:avLst/>
                <a:gdLst>
                  <a:gd name="T0" fmla="*/ 45 w 48"/>
                  <a:gd name="T1" fmla="*/ 49 h 58"/>
                  <a:gd name="T2" fmla="*/ 47 w 48"/>
                  <a:gd name="T3" fmla="*/ 50 h 58"/>
                  <a:gd name="T4" fmla="*/ 38 w 48"/>
                  <a:gd name="T5" fmla="*/ 45 h 58"/>
                  <a:gd name="T6" fmla="*/ 30 w 48"/>
                  <a:gd name="T7" fmla="*/ 40 h 58"/>
                  <a:gd name="T8" fmla="*/ 25 w 48"/>
                  <a:gd name="T9" fmla="*/ 34 h 58"/>
                  <a:gd name="T10" fmla="*/ 20 w 48"/>
                  <a:gd name="T11" fmla="*/ 27 h 58"/>
                  <a:gd name="T12" fmla="*/ 15 w 48"/>
                  <a:gd name="T13" fmla="*/ 21 h 58"/>
                  <a:gd name="T14" fmla="*/ 12 w 48"/>
                  <a:gd name="T15" fmla="*/ 14 h 58"/>
                  <a:gd name="T16" fmla="*/ 10 w 48"/>
                  <a:gd name="T17" fmla="*/ 8 h 58"/>
                  <a:gd name="T18" fmla="*/ 10 w 48"/>
                  <a:gd name="T19" fmla="*/ 0 h 58"/>
                  <a:gd name="T20" fmla="*/ 0 w 48"/>
                  <a:gd name="T21" fmla="*/ 0 h 58"/>
                  <a:gd name="T22" fmla="*/ 2 w 48"/>
                  <a:gd name="T23" fmla="*/ 10 h 58"/>
                  <a:gd name="T24" fmla="*/ 5 w 48"/>
                  <a:gd name="T25" fmla="*/ 18 h 58"/>
                  <a:gd name="T26" fmla="*/ 7 w 48"/>
                  <a:gd name="T27" fmla="*/ 26 h 58"/>
                  <a:gd name="T28" fmla="*/ 12 w 48"/>
                  <a:gd name="T29" fmla="*/ 34 h 58"/>
                  <a:gd name="T30" fmla="*/ 19 w 48"/>
                  <a:gd name="T31" fmla="*/ 40 h 58"/>
                  <a:gd name="T32" fmla="*/ 25 w 48"/>
                  <a:gd name="T33" fmla="*/ 47 h 58"/>
                  <a:gd name="T34" fmla="*/ 33 w 48"/>
                  <a:gd name="T35" fmla="*/ 52 h 58"/>
                  <a:gd name="T36" fmla="*/ 43 w 48"/>
                  <a:gd name="T37" fmla="*/ 57 h 58"/>
                  <a:gd name="T38" fmla="*/ 43 w 48"/>
                  <a:gd name="T39" fmla="*/ 58 h 58"/>
                  <a:gd name="T40" fmla="*/ 43 w 48"/>
                  <a:gd name="T41" fmla="*/ 57 h 58"/>
                  <a:gd name="T42" fmla="*/ 45 w 48"/>
                  <a:gd name="T43" fmla="*/ 58 h 58"/>
                  <a:gd name="T44" fmla="*/ 48 w 48"/>
                  <a:gd name="T45" fmla="*/ 55 h 58"/>
                  <a:gd name="T46" fmla="*/ 48 w 48"/>
                  <a:gd name="T47" fmla="*/ 52 h 58"/>
                  <a:gd name="T48" fmla="*/ 47 w 48"/>
                  <a:gd name="T49" fmla="*/ 50 h 58"/>
                  <a:gd name="T50" fmla="*/ 45 w 48"/>
                  <a:gd name="T5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58">
                    <a:moveTo>
                      <a:pt x="45" y="49"/>
                    </a:moveTo>
                    <a:lnTo>
                      <a:pt x="47" y="50"/>
                    </a:lnTo>
                    <a:lnTo>
                      <a:pt x="38" y="45"/>
                    </a:lnTo>
                    <a:lnTo>
                      <a:pt x="30" y="40"/>
                    </a:lnTo>
                    <a:lnTo>
                      <a:pt x="25" y="34"/>
                    </a:lnTo>
                    <a:lnTo>
                      <a:pt x="20" y="27"/>
                    </a:lnTo>
                    <a:lnTo>
                      <a:pt x="15" y="21"/>
                    </a:lnTo>
                    <a:lnTo>
                      <a:pt x="12" y="14"/>
                    </a:lnTo>
                    <a:lnTo>
                      <a:pt x="10" y="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2" y="10"/>
                    </a:lnTo>
                    <a:lnTo>
                      <a:pt x="5" y="18"/>
                    </a:lnTo>
                    <a:lnTo>
                      <a:pt x="7" y="26"/>
                    </a:lnTo>
                    <a:lnTo>
                      <a:pt x="12" y="34"/>
                    </a:lnTo>
                    <a:lnTo>
                      <a:pt x="19" y="40"/>
                    </a:lnTo>
                    <a:lnTo>
                      <a:pt x="25" y="47"/>
                    </a:lnTo>
                    <a:lnTo>
                      <a:pt x="33" y="52"/>
                    </a:lnTo>
                    <a:lnTo>
                      <a:pt x="43" y="57"/>
                    </a:lnTo>
                    <a:lnTo>
                      <a:pt x="43" y="58"/>
                    </a:lnTo>
                    <a:lnTo>
                      <a:pt x="43" y="57"/>
                    </a:lnTo>
                    <a:lnTo>
                      <a:pt x="45" y="58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7" y="50"/>
                    </a:lnTo>
                    <a:lnTo>
                      <a:pt x="45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18" name="Freeform 158">
                <a:extLst>
                  <a:ext uri="{FF2B5EF4-FFF2-40B4-BE49-F238E27FC236}">
                    <a16:creationId xmlns:a16="http://schemas.microsoft.com/office/drawing/2014/main" id="{3BB93C96-CCC6-4B01-9421-F102264F1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3791"/>
                <a:ext cx="45" cy="23"/>
              </a:xfrm>
              <a:custGeom>
                <a:avLst/>
                <a:gdLst>
                  <a:gd name="T0" fmla="*/ 42 w 45"/>
                  <a:gd name="T1" fmla="*/ 13 h 23"/>
                  <a:gd name="T2" fmla="*/ 43 w 45"/>
                  <a:gd name="T3" fmla="*/ 13 h 23"/>
                  <a:gd name="T4" fmla="*/ 2 w 45"/>
                  <a:gd name="T5" fmla="*/ 0 h 23"/>
                  <a:gd name="T6" fmla="*/ 0 w 45"/>
                  <a:gd name="T7" fmla="*/ 10 h 23"/>
                  <a:gd name="T8" fmla="*/ 40 w 45"/>
                  <a:gd name="T9" fmla="*/ 23 h 23"/>
                  <a:gd name="T10" fmla="*/ 42 w 45"/>
                  <a:gd name="T11" fmla="*/ 23 h 23"/>
                  <a:gd name="T12" fmla="*/ 40 w 45"/>
                  <a:gd name="T13" fmla="*/ 23 h 23"/>
                  <a:gd name="T14" fmla="*/ 43 w 45"/>
                  <a:gd name="T15" fmla="*/ 22 h 23"/>
                  <a:gd name="T16" fmla="*/ 45 w 45"/>
                  <a:gd name="T17" fmla="*/ 20 h 23"/>
                  <a:gd name="T18" fmla="*/ 45 w 45"/>
                  <a:gd name="T19" fmla="*/ 15 h 23"/>
                  <a:gd name="T20" fmla="*/ 43 w 45"/>
                  <a:gd name="T21" fmla="*/ 13 h 23"/>
                  <a:gd name="T22" fmla="*/ 42 w 45"/>
                  <a:gd name="T2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23">
                    <a:moveTo>
                      <a:pt x="42" y="13"/>
                    </a:moveTo>
                    <a:lnTo>
                      <a:pt x="43" y="13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0" y="23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43" y="22"/>
                    </a:lnTo>
                    <a:lnTo>
                      <a:pt x="45" y="20"/>
                    </a:lnTo>
                    <a:lnTo>
                      <a:pt x="45" y="15"/>
                    </a:lnTo>
                    <a:lnTo>
                      <a:pt x="43" y="13"/>
                    </a:lnTo>
                    <a:lnTo>
                      <a:pt x="4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19" name="Freeform 159">
                <a:extLst>
                  <a:ext uri="{FF2B5EF4-FFF2-40B4-BE49-F238E27FC236}">
                    <a16:creationId xmlns:a16="http://schemas.microsoft.com/office/drawing/2014/main" id="{A390BAC9-E1A1-476A-B403-CF1E4EF6B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3801"/>
                <a:ext cx="24" cy="13"/>
              </a:xfrm>
              <a:custGeom>
                <a:avLst/>
                <a:gdLst>
                  <a:gd name="T0" fmla="*/ 17 w 24"/>
                  <a:gd name="T1" fmla="*/ 0 h 13"/>
                  <a:gd name="T2" fmla="*/ 19 w 24"/>
                  <a:gd name="T3" fmla="*/ 0 h 13"/>
                  <a:gd name="T4" fmla="*/ 17 w 24"/>
                  <a:gd name="T5" fmla="*/ 0 h 13"/>
                  <a:gd name="T6" fmla="*/ 14 w 24"/>
                  <a:gd name="T7" fmla="*/ 0 h 13"/>
                  <a:gd name="T8" fmla="*/ 12 w 24"/>
                  <a:gd name="T9" fmla="*/ 0 h 13"/>
                  <a:gd name="T10" fmla="*/ 10 w 24"/>
                  <a:gd name="T11" fmla="*/ 0 h 13"/>
                  <a:gd name="T12" fmla="*/ 7 w 24"/>
                  <a:gd name="T13" fmla="*/ 0 h 13"/>
                  <a:gd name="T14" fmla="*/ 5 w 24"/>
                  <a:gd name="T15" fmla="*/ 0 h 13"/>
                  <a:gd name="T16" fmla="*/ 2 w 24"/>
                  <a:gd name="T17" fmla="*/ 0 h 13"/>
                  <a:gd name="T18" fmla="*/ 0 w 24"/>
                  <a:gd name="T19" fmla="*/ 0 h 13"/>
                  <a:gd name="T20" fmla="*/ 0 w 24"/>
                  <a:gd name="T21" fmla="*/ 13 h 13"/>
                  <a:gd name="T22" fmla="*/ 2 w 24"/>
                  <a:gd name="T23" fmla="*/ 13 h 13"/>
                  <a:gd name="T24" fmla="*/ 5 w 24"/>
                  <a:gd name="T25" fmla="*/ 13 h 13"/>
                  <a:gd name="T26" fmla="*/ 7 w 24"/>
                  <a:gd name="T27" fmla="*/ 13 h 13"/>
                  <a:gd name="T28" fmla="*/ 9 w 24"/>
                  <a:gd name="T29" fmla="*/ 13 h 13"/>
                  <a:gd name="T30" fmla="*/ 12 w 24"/>
                  <a:gd name="T31" fmla="*/ 13 h 13"/>
                  <a:gd name="T32" fmla="*/ 14 w 24"/>
                  <a:gd name="T33" fmla="*/ 13 h 13"/>
                  <a:gd name="T34" fmla="*/ 17 w 24"/>
                  <a:gd name="T35" fmla="*/ 13 h 13"/>
                  <a:gd name="T36" fmla="*/ 19 w 24"/>
                  <a:gd name="T37" fmla="*/ 13 h 13"/>
                  <a:gd name="T38" fmla="*/ 20 w 24"/>
                  <a:gd name="T39" fmla="*/ 13 h 13"/>
                  <a:gd name="T40" fmla="*/ 19 w 24"/>
                  <a:gd name="T41" fmla="*/ 13 h 13"/>
                  <a:gd name="T42" fmla="*/ 24 w 24"/>
                  <a:gd name="T43" fmla="*/ 10 h 13"/>
                  <a:gd name="T44" fmla="*/ 24 w 24"/>
                  <a:gd name="T45" fmla="*/ 7 h 13"/>
                  <a:gd name="T46" fmla="*/ 24 w 24"/>
                  <a:gd name="T47" fmla="*/ 3 h 13"/>
                  <a:gd name="T48" fmla="*/ 19 w 24"/>
                  <a:gd name="T49" fmla="*/ 0 h 13"/>
                  <a:gd name="T50" fmla="*/ 17 w 24"/>
                  <a:gd name="T5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" h="13">
                    <a:moveTo>
                      <a:pt x="17" y="0"/>
                    </a:move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7" y="13"/>
                    </a:lnTo>
                    <a:lnTo>
                      <a:pt x="19" y="13"/>
                    </a:lnTo>
                    <a:lnTo>
                      <a:pt x="20" y="13"/>
                    </a:lnTo>
                    <a:lnTo>
                      <a:pt x="19" y="13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20" name="Freeform 160">
                <a:extLst>
                  <a:ext uri="{FF2B5EF4-FFF2-40B4-BE49-F238E27FC236}">
                    <a16:creationId xmlns:a16="http://schemas.microsoft.com/office/drawing/2014/main" id="{B5A6A605-A088-46BF-BA04-4BDB77461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3791"/>
                <a:ext cx="49" cy="23"/>
              </a:xfrm>
              <a:custGeom>
                <a:avLst/>
                <a:gdLst>
                  <a:gd name="T0" fmla="*/ 44 w 49"/>
                  <a:gd name="T1" fmla="*/ 2 h 23"/>
                  <a:gd name="T2" fmla="*/ 44 w 49"/>
                  <a:gd name="T3" fmla="*/ 0 h 23"/>
                  <a:gd name="T4" fmla="*/ 0 w 49"/>
                  <a:gd name="T5" fmla="*/ 13 h 23"/>
                  <a:gd name="T6" fmla="*/ 1 w 49"/>
                  <a:gd name="T7" fmla="*/ 23 h 23"/>
                  <a:gd name="T8" fmla="*/ 48 w 49"/>
                  <a:gd name="T9" fmla="*/ 10 h 23"/>
                  <a:gd name="T10" fmla="*/ 48 w 49"/>
                  <a:gd name="T11" fmla="*/ 10 h 23"/>
                  <a:gd name="T12" fmla="*/ 48 w 49"/>
                  <a:gd name="T13" fmla="*/ 10 h 23"/>
                  <a:gd name="T14" fmla="*/ 49 w 49"/>
                  <a:gd name="T15" fmla="*/ 8 h 23"/>
                  <a:gd name="T16" fmla="*/ 49 w 49"/>
                  <a:gd name="T17" fmla="*/ 5 h 23"/>
                  <a:gd name="T18" fmla="*/ 48 w 49"/>
                  <a:gd name="T19" fmla="*/ 2 h 23"/>
                  <a:gd name="T20" fmla="*/ 44 w 49"/>
                  <a:gd name="T21" fmla="*/ 0 h 23"/>
                  <a:gd name="T22" fmla="*/ 44 w 49"/>
                  <a:gd name="T23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3">
                    <a:moveTo>
                      <a:pt x="44" y="2"/>
                    </a:moveTo>
                    <a:lnTo>
                      <a:pt x="44" y="0"/>
                    </a:lnTo>
                    <a:lnTo>
                      <a:pt x="0" y="13"/>
                    </a:lnTo>
                    <a:lnTo>
                      <a:pt x="1" y="23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9" y="8"/>
                    </a:lnTo>
                    <a:lnTo>
                      <a:pt x="49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21" name="Freeform 161">
                <a:extLst>
                  <a:ext uri="{FF2B5EF4-FFF2-40B4-BE49-F238E27FC236}">
                    <a16:creationId xmlns:a16="http://schemas.microsoft.com/office/drawing/2014/main" id="{8FBD7F95-B70B-42B1-9D42-42849AAE4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3742"/>
                <a:ext cx="48" cy="62"/>
              </a:xfrm>
              <a:custGeom>
                <a:avLst/>
                <a:gdLst>
                  <a:gd name="T0" fmla="*/ 38 w 48"/>
                  <a:gd name="T1" fmla="*/ 7 h 62"/>
                  <a:gd name="T2" fmla="*/ 38 w 48"/>
                  <a:gd name="T3" fmla="*/ 7 h 62"/>
                  <a:gd name="T4" fmla="*/ 38 w 48"/>
                  <a:gd name="T5" fmla="*/ 14 h 62"/>
                  <a:gd name="T6" fmla="*/ 35 w 48"/>
                  <a:gd name="T7" fmla="*/ 22 h 62"/>
                  <a:gd name="T8" fmla="*/ 33 w 48"/>
                  <a:gd name="T9" fmla="*/ 28 h 62"/>
                  <a:gd name="T10" fmla="*/ 27 w 48"/>
                  <a:gd name="T11" fmla="*/ 35 h 62"/>
                  <a:gd name="T12" fmla="*/ 22 w 48"/>
                  <a:gd name="T13" fmla="*/ 41 h 62"/>
                  <a:gd name="T14" fmla="*/ 15 w 48"/>
                  <a:gd name="T15" fmla="*/ 46 h 62"/>
                  <a:gd name="T16" fmla="*/ 9 w 48"/>
                  <a:gd name="T17" fmla="*/ 51 h 62"/>
                  <a:gd name="T18" fmla="*/ 0 w 48"/>
                  <a:gd name="T19" fmla="*/ 54 h 62"/>
                  <a:gd name="T20" fmla="*/ 4 w 48"/>
                  <a:gd name="T21" fmla="*/ 62 h 62"/>
                  <a:gd name="T22" fmla="*/ 12 w 48"/>
                  <a:gd name="T23" fmla="*/ 59 h 62"/>
                  <a:gd name="T24" fmla="*/ 20 w 48"/>
                  <a:gd name="T25" fmla="*/ 54 h 62"/>
                  <a:gd name="T26" fmla="*/ 28 w 48"/>
                  <a:gd name="T27" fmla="*/ 46 h 62"/>
                  <a:gd name="T28" fmla="*/ 33 w 48"/>
                  <a:gd name="T29" fmla="*/ 41 h 62"/>
                  <a:gd name="T30" fmla="*/ 40 w 48"/>
                  <a:gd name="T31" fmla="*/ 33 h 62"/>
                  <a:gd name="T32" fmla="*/ 43 w 48"/>
                  <a:gd name="T33" fmla="*/ 25 h 62"/>
                  <a:gd name="T34" fmla="*/ 46 w 48"/>
                  <a:gd name="T35" fmla="*/ 15 h 62"/>
                  <a:gd name="T36" fmla="*/ 48 w 48"/>
                  <a:gd name="T37" fmla="*/ 7 h 62"/>
                  <a:gd name="T38" fmla="*/ 46 w 48"/>
                  <a:gd name="T39" fmla="*/ 2 h 62"/>
                  <a:gd name="T40" fmla="*/ 43 w 48"/>
                  <a:gd name="T41" fmla="*/ 0 h 62"/>
                  <a:gd name="T42" fmla="*/ 42 w 48"/>
                  <a:gd name="T43" fmla="*/ 2 h 62"/>
                  <a:gd name="T44" fmla="*/ 38 w 48"/>
                  <a:gd name="T45" fmla="*/ 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8" h="62">
                    <a:moveTo>
                      <a:pt x="38" y="7"/>
                    </a:moveTo>
                    <a:lnTo>
                      <a:pt x="38" y="7"/>
                    </a:lnTo>
                    <a:lnTo>
                      <a:pt x="38" y="14"/>
                    </a:lnTo>
                    <a:lnTo>
                      <a:pt x="35" y="22"/>
                    </a:lnTo>
                    <a:lnTo>
                      <a:pt x="33" y="28"/>
                    </a:lnTo>
                    <a:lnTo>
                      <a:pt x="27" y="35"/>
                    </a:lnTo>
                    <a:lnTo>
                      <a:pt x="22" y="41"/>
                    </a:lnTo>
                    <a:lnTo>
                      <a:pt x="15" y="46"/>
                    </a:lnTo>
                    <a:lnTo>
                      <a:pt x="9" y="51"/>
                    </a:lnTo>
                    <a:lnTo>
                      <a:pt x="0" y="54"/>
                    </a:lnTo>
                    <a:lnTo>
                      <a:pt x="4" y="62"/>
                    </a:lnTo>
                    <a:lnTo>
                      <a:pt x="12" y="59"/>
                    </a:lnTo>
                    <a:lnTo>
                      <a:pt x="20" y="54"/>
                    </a:lnTo>
                    <a:lnTo>
                      <a:pt x="28" y="46"/>
                    </a:lnTo>
                    <a:lnTo>
                      <a:pt x="33" y="41"/>
                    </a:lnTo>
                    <a:lnTo>
                      <a:pt x="40" y="33"/>
                    </a:lnTo>
                    <a:lnTo>
                      <a:pt x="43" y="25"/>
                    </a:lnTo>
                    <a:lnTo>
                      <a:pt x="46" y="15"/>
                    </a:lnTo>
                    <a:lnTo>
                      <a:pt x="48" y="7"/>
                    </a:lnTo>
                    <a:lnTo>
                      <a:pt x="46" y="2"/>
                    </a:lnTo>
                    <a:lnTo>
                      <a:pt x="43" y="0"/>
                    </a:lnTo>
                    <a:lnTo>
                      <a:pt x="42" y="2"/>
                    </a:ln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22" name="Freeform 162">
                <a:extLst>
                  <a:ext uri="{FF2B5EF4-FFF2-40B4-BE49-F238E27FC236}">
                    <a16:creationId xmlns:a16="http://schemas.microsoft.com/office/drawing/2014/main" id="{FB2F3DD3-4D5F-4A64-B90E-4577627FE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3685"/>
                <a:ext cx="94" cy="67"/>
              </a:xfrm>
              <a:custGeom>
                <a:avLst/>
                <a:gdLst>
                  <a:gd name="T0" fmla="*/ 3 w 94"/>
                  <a:gd name="T1" fmla="*/ 9 h 67"/>
                  <a:gd name="T2" fmla="*/ 3 w 94"/>
                  <a:gd name="T3" fmla="*/ 9 h 67"/>
                  <a:gd name="T4" fmla="*/ 10 w 94"/>
                  <a:gd name="T5" fmla="*/ 9 h 67"/>
                  <a:gd name="T6" fmla="*/ 18 w 94"/>
                  <a:gd name="T7" fmla="*/ 10 h 67"/>
                  <a:gd name="T8" fmla="*/ 25 w 94"/>
                  <a:gd name="T9" fmla="*/ 10 h 67"/>
                  <a:gd name="T10" fmla="*/ 31 w 94"/>
                  <a:gd name="T11" fmla="*/ 14 h 67"/>
                  <a:gd name="T12" fmla="*/ 40 w 94"/>
                  <a:gd name="T13" fmla="*/ 15 h 67"/>
                  <a:gd name="T14" fmla="*/ 46 w 94"/>
                  <a:gd name="T15" fmla="*/ 18 h 67"/>
                  <a:gd name="T16" fmla="*/ 53 w 94"/>
                  <a:gd name="T17" fmla="*/ 22 h 67"/>
                  <a:gd name="T18" fmla="*/ 59 w 94"/>
                  <a:gd name="T19" fmla="*/ 25 h 67"/>
                  <a:gd name="T20" fmla="*/ 64 w 94"/>
                  <a:gd name="T21" fmla="*/ 28 h 67"/>
                  <a:gd name="T22" fmla="*/ 69 w 94"/>
                  <a:gd name="T23" fmla="*/ 33 h 67"/>
                  <a:gd name="T24" fmla="*/ 74 w 94"/>
                  <a:gd name="T25" fmla="*/ 38 h 67"/>
                  <a:gd name="T26" fmla="*/ 79 w 94"/>
                  <a:gd name="T27" fmla="*/ 43 h 67"/>
                  <a:gd name="T28" fmla="*/ 81 w 94"/>
                  <a:gd name="T29" fmla="*/ 48 h 67"/>
                  <a:gd name="T30" fmla="*/ 84 w 94"/>
                  <a:gd name="T31" fmla="*/ 54 h 67"/>
                  <a:gd name="T32" fmla="*/ 84 w 94"/>
                  <a:gd name="T33" fmla="*/ 61 h 67"/>
                  <a:gd name="T34" fmla="*/ 84 w 94"/>
                  <a:gd name="T35" fmla="*/ 67 h 67"/>
                  <a:gd name="T36" fmla="*/ 94 w 94"/>
                  <a:gd name="T37" fmla="*/ 67 h 67"/>
                  <a:gd name="T38" fmla="*/ 92 w 94"/>
                  <a:gd name="T39" fmla="*/ 57 h 67"/>
                  <a:gd name="T40" fmla="*/ 91 w 94"/>
                  <a:gd name="T41" fmla="*/ 51 h 67"/>
                  <a:gd name="T42" fmla="*/ 89 w 94"/>
                  <a:gd name="T43" fmla="*/ 44 h 67"/>
                  <a:gd name="T44" fmla="*/ 84 w 94"/>
                  <a:gd name="T45" fmla="*/ 38 h 67"/>
                  <a:gd name="T46" fmla="*/ 79 w 94"/>
                  <a:gd name="T47" fmla="*/ 33 h 67"/>
                  <a:gd name="T48" fmla="*/ 76 w 94"/>
                  <a:gd name="T49" fmla="*/ 27 h 67"/>
                  <a:gd name="T50" fmla="*/ 69 w 94"/>
                  <a:gd name="T51" fmla="*/ 22 h 67"/>
                  <a:gd name="T52" fmla="*/ 64 w 94"/>
                  <a:gd name="T53" fmla="*/ 18 h 67"/>
                  <a:gd name="T54" fmla="*/ 56 w 94"/>
                  <a:gd name="T55" fmla="*/ 14 h 67"/>
                  <a:gd name="T56" fmla="*/ 50 w 94"/>
                  <a:gd name="T57" fmla="*/ 10 h 67"/>
                  <a:gd name="T58" fmla="*/ 41 w 94"/>
                  <a:gd name="T59" fmla="*/ 7 h 67"/>
                  <a:gd name="T60" fmla="*/ 35 w 94"/>
                  <a:gd name="T61" fmla="*/ 4 h 67"/>
                  <a:gd name="T62" fmla="*/ 26 w 94"/>
                  <a:gd name="T63" fmla="*/ 2 h 67"/>
                  <a:gd name="T64" fmla="*/ 18 w 94"/>
                  <a:gd name="T65" fmla="*/ 0 h 67"/>
                  <a:gd name="T66" fmla="*/ 12 w 94"/>
                  <a:gd name="T67" fmla="*/ 0 h 67"/>
                  <a:gd name="T68" fmla="*/ 3 w 94"/>
                  <a:gd name="T69" fmla="*/ 0 h 67"/>
                  <a:gd name="T70" fmla="*/ 0 w 94"/>
                  <a:gd name="T71" fmla="*/ 0 h 67"/>
                  <a:gd name="T72" fmla="*/ 0 w 94"/>
                  <a:gd name="T73" fmla="*/ 4 h 67"/>
                  <a:gd name="T74" fmla="*/ 0 w 94"/>
                  <a:gd name="T75" fmla="*/ 7 h 67"/>
                  <a:gd name="T76" fmla="*/ 3 w 94"/>
                  <a:gd name="T77" fmla="*/ 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4" h="67">
                    <a:moveTo>
                      <a:pt x="3" y="9"/>
                    </a:moveTo>
                    <a:lnTo>
                      <a:pt x="3" y="9"/>
                    </a:lnTo>
                    <a:lnTo>
                      <a:pt x="10" y="9"/>
                    </a:lnTo>
                    <a:lnTo>
                      <a:pt x="18" y="10"/>
                    </a:lnTo>
                    <a:lnTo>
                      <a:pt x="25" y="10"/>
                    </a:lnTo>
                    <a:lnTo>
                      <a:pt x="31" y="14"/>
                    </a:lnTo>
                    <a:lnTo>
                      <a:pt x="40" y="15"/>
                    </a:lnTo>
                    <a:lnTo>
                      <a:pt x="46" y="18"/>
                    </a:lnTo>
                    <a:lnTo>
                      <a:pt x="53" y="22"/>
                    </a:lnTo>
                    <a:lnTo>
                      <a:pt x="59" y="25"/>
                    </a:lnTo>
                    <a:lnTo>
                      <a:pt x="64" y="28"/>
                    </a:lnTo>
                    <a:lnTo>
                      <a:pt x="69" y="33"/>
                    </a:lnTo>
                    <a:lnTo>
                      <a:pt x="74" y="38"/>
                    </a:lnTo>
                    <a:lnTo>
                      <a:pt x="79" y="43"/>
                    </a:lnTo>
                    <a:lnTo>
                      <a:pt x="81" y="48"/>
                    </a:lnTo>
                    <a:lnTo>
                      <a:pt x="84" y="54"/>
                    </a:lnTo>
                    <a:lnTo>
                      <a:pt x="84" y="61"/>
                    </a:lnTo>
                    <a:lnTo>
                      <a:pt x="84" y="67"/>
                    </a:lnTo>
                    <a:lnTo>
                      <a:pt x="94" y="67"/>
                    </a:lnTo>
                    <a:lnTo>
                      <a:pt x="92" y="57"/>
                    </a:lnTo>
                    <a:lnTo>
                      <a:pt x="91" y="51"/>
                    </a:lnTo>
                    <a:lnTo>
                      <a:pt x="89" y="44"/>
                    </a:lnTo>
                    <a:lnTo>
                      <a:pt x="84" y="38"/>
                    </a:lnTo>
                    <a:lnTo>
                      <a:pt x="79" y="33"/>
                    </a:lnTo>
                    <a:lnTo>
                      <a:pt x="76" y="27"/>
                    </a:lnTo>
                    <a:lnTo>
                      <a:pt x="69" y="22"/>
                    </a:lnTo>
                    <a:lnTo>
                      <a:pt x="64" y="18"/>
                    </a:lnTo>
                    <a:lnTo>
                      <a:pt x="56" y="14"/>
                    </a:lnTo>
                    <a:lnTo>
                      <a:pt x="50" y="10"/>
                    </a:lnTo>
                    <a:lnTo>
                      <a:pt x="41" y="7"/>
                    </a:lnTo>
                    <a:lnTo>
                      <a:pt x="35" y="4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23" name="Freeform 163">
                <a:extLst>
                  <a:ext uri="{FF2B5EF4-FFF2-40B4-BE49-F238E27FC236}">
                    <a16:creationId xmlns:a16="http://schemas.microsoft.com/office/drawing/2014/main" id="{AF989423-7ADC-4C06-B0F1-51C24A17C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3545"/>
                <a:ext cx="7" cy="7"/>
              </a:xfrm>
              <a:custGeom>
                <a:avLst/>
                <a:gdLst>
                  <a:gd name="T0" fmla="*/ 7 w 7"/>
                  <a:gd name="T1" fmla="*/ 5 h 7"/>
                  <a:gd name="T2" fmla="*/ 7 w 7"/>
                  <a:gd name="T3" fmla="*/ 0 h 7"/>
                  <a:gd name="T4" fmla="*/ 4 w 7"/>
                  <a:gd name="T5" fmla="*/ 0 h 7"/>
                  <a:gd name="T6" fmla="*/ 0 w 7"/>
                  <a:gd name="T7" fmla="*/ 2 h 7"/>
                  <a:gd name="T8" fmla="*/ 0 w 7"/>
                  <a:gd name="T9" fmla="*/ 7 h 7"/>
                  <a:gd name="T10" fmla="*/ 7 w 7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24" name="Freeform 164">
                <a:extLst>
                  <a:ext uri="{FF2B5EF4-FFF2-40B4-BE49-F238E27FC236}">
                    <a16:creationId xmlns:a16="http://schemas.microsoft.com/office/drawing/2014/main" id="{2CA8D3C7-57E9-48CF-92BB-F19C3B6B9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3547"/>
                <a:ext cx="75" cy="80"/>
              </a:xfrm>
              <a:custGeom>
                <a:avLst/>
                <a:gdLst>
                  <a:gd name="T0" fmla="*/ 73 w 75"/>
                  <a:gd name="T1" fmla="*/ 77 h 80"/>
                  <a:gd name="T2" fmla="*/ 73 w 75"/>
                  <a:gd name="T3" fmla="*/ 78 h 80"/>
                  <a:gd name="T4" fmla="*/ 68 w 75"/>
                  <a:gd name="T5" fmla="*/ 73 h 80"/>
                  <a:gd name="T6" fmla="*/ 61 w 75"/>
                  <a:gd name="T7" fmla="*/ 70 h 80"/>
                  <a:gd name="T8" fmla="*/ 56 w 75"/>
                  <a:gd name="T9" fmla="*/ 67 h 80"/>
                  <a:gd name="T10" fmla="*/ 50 w 75"/>
                  <a:gd name="T11" fmla="*/ 64 h 80"/>
                  <a:gd name="T12" fmla="*/ 45 w 75"/>
                  <a:gd name="T13" fmla="*/ 59 h 80"/>
                  <a:gd name="T14" fmla="*/ 40 w 75"/>
                  <a:gd name="T15" fmla="*/ 54 h 80"/>
                  <a:gd name="T16" fmla="*/ 35 w 75"/>
                  <a:gd name="T17" fmla="*/ 51 h 80"/>
                  <a:gd name="T18" fmla="*/ 30 w 75"/>
                  <a:gd name="T19" fmla="*/ 46 h 80"/>
                  <a:gd name="T20" fmla="*/ 27 w 75"/>
                  <a:gd name="T21" fmla="*/ 41 h 80"/>
                  <a:gd name="T22" fmla="*/ 22 w 75"/>
                  <a:gd name="T23" fmla="*/ 36 h 80"/>
                  <a:gd name="T24" fmla="*/ 18 w 75"/>
                  <a:gd name="T25" fmla="*/ 31 h 80"/>
                  <a:gd name="T26" fmla="*/ 15 w 75"/>
                  <a:gd name="T27" fmla="*/ 24 h 80"/>
                  <a:gd name="T28" fmla="*/ 12 w 75"/>
                  <a:gd name="T29" fmla="*/ 20 h 80"/>
                  <a:gd name="T30" fmla="*/ 9 w 75"/>
                  <a:gd name="T31" fmla="*/ 13 h 80"/>
                  <a:gd name="T32" fmla="*/ 5 w 75"/>
                  <a:gd name="T33" fmla="*/ 7 h 80"/>
                  <a:gd name="T34" fmla="*/ 2 w 75"/>
                  <a:gd name="T35" fmla="*/ 0 h 80"/>
                  <a:gd name="T36" fmla="*/ 0 w 75"/>
                  <a:gd name="T37" fmla="*/ 0 h 80"/>
                  <a:gd name="T38" fmla="*/ 2 w 75"/>
                  <a:gd name="T39" fmla="*/ 8 h 80"/>
                  <a:gd name="T40" fmla="*/ 5 w 75"/>
                  <a:gd name="T41" fmla="*/ 15 h 80"/>
                  <a:gd name="T42" fmla="*/ 9 w 75"/>
                  <a:gd name="T43" fmla="*/ 21 h 80"/>
                  <a:gd name="T44" fmla="*/ 12 w 75"/>
                  <a:gd name="T45" fmla="*/ 28 h 80"/>
                  <a:gd name="T46" fmla="*/ 15 w 75"/>
                  <a:gd name="T47" fmla="*/ 33 h 80"/>
                  <a:gd name="T48" fmla="*/ 20 w 75"/>
                  <a:gd name="T49" fmla="*/ 38 h 80"/>
                  <a:gd name="T50" fmla="*/ 23 w 75"/>
                  <a:gd name="T51" fmla="*/ 42 h 80"/>
                  <a:gd name="T52" fmla="*/ 28 w 75"/>
                  <a:gd name="T53" fmla="*/ 47 h 80"/>
                  <a:gd name="T54" fmla="*/ 33 w 75"/>
                  <a:gd name="T55" fmla="*/ 52 h 80"/>
                  <a:gd name="T56" fmla="*/ 38 w 75"/>
                  <a:gd name="T57" fmla="*/ 57 h 80"/>
                  <a:gd name="T58" fmla="*/ 43 w 75"/>
                  <a:gd name="T59" fmla="*/ 62 h 80"/>
                  <a:gd name="T60" fmla="*/ 48 w 75"/>
                  <a:gd name="T61" fmla="*/ 65 h 80"/>
                  <a:gd name="T62" fmla="*/ 55 w 75"/>
                  <a:gd name="T63" fmla="*/ 68 h 80"/>
                  <a:gd name="T64" fmla="*/ 61 w 75"/>
                  <a:gd name="T65" fmla="*/ 73 h 80"/>
                  <a:gd name="T66" fmla="*/ 66 w 75"/>
                  <a:gd name="T67" fmla="*/ 75 h 80"/>
                  <a:gd name="T68" fmla="*/ 71 w 75"/>
                  <a:gd name="T69" fmla="*/ 80 h 80"/>
                  <a:gd name="T70" fmla="*/ 71 w 75"/>
                  <a:gd name="T71" fmla="*/ 80 h 80"/>
                  <a:gd name="T72" fmla="*/ 71 w 75"/>
                  <a:gd name="T73" fmla="*/ 80 h 80"/>
                  <a:gd name="T74" fmla="*/ 73 w 75"/>
                  <a:gd name="T75" fmla="*/ 80 h 80"/>
                  <a:gd name="T76" fmla="*/ 73 w 75"/>
                  <a:gd name="T77" fmla="*/ 78 h 80"/>
                  <a:gd name="T78" fmla="*/ 75 w 75"/>
                  <a:gd name="T79" fmla="*/ 78 h 80"/>
                  <a:gd name="T80" fmla="*/ 73 w 75"/>
                  <a:gd name="T81" fmla="*/ 78 h 80"/>
                  <a:gd name="T82" fmla="*/ 73 w 75"/>
                  <a:gd name="T83" fmla="*/ 7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5" h="80">
                    <a:moveTo>
                      <a:pt x="73" y="77"/>
                    </a:moveTo>
                    <a:lnTo>
                      <a:pt x="73" y="78"/>
                    </a:lnTo>
                    <a:lnTo>
                      <a:pt x="68" y="73"/>
                    </a:lnTo>
                    <a:lnTo>
                      <a:pt x="61" y="70"/>
                    </a:lnTo>
                    <a:lnTo>
                      <a:pt x="56" y="67"/>
                    </a:lnTo>
                    <a:lnTo>
                      <a:pt x="50" y="64"/>
                    </a:lnTo>
                    <a:lnTo>
                      <a:pt x="45" y="59"/>
                    </a:lnTo>
                    <a:lnTo>
                      <a:pt x="40" y="54"/>
                    </a:lnTo>
                    <a:lnTo>
                      <a:pt x="35" y="51"/>
                    </a:lnTo>
                    <a:lnTo>
                      <a:pt x="30" y="46"/>
                    </a:lnTo>
                    <a:lnTo>
                      <a:pt x="27" y="41"/>
                    </a:lnTo>
                    <a:lnTo>
                      <a:pt x="22" y="36"/>
                    </a:lnTo>
                    <a:lnTo>
                      <a:pt x="18" y="31"/>
                    </a:lnTo>
                    <a:lnTo>
                      <a:pt x="15" y="24"/>
                    </a:lnTo>
                    <a:lnTo>
                      <a:pt x="12" y="20"/>
                    </a:lnTo>
                    <a:lnTo>
                      <a:pt x="9" y="13"/>
                    </a:lnTo>
                    <a:lnTo>
                      <a:pt x="5" y="7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5" y="15"/>
                    </a:lnTo>
                    <a:lnTo>
                      <a:pt x="9" y="21"/>
                    </a:lnTo>
                    <a:lnTo>
                      <a:pt x="12" y="28"/>
                    </a:lnTo>
                    <a:lnTo>
                      <a:pt x="15" y="33"/>
                    </a:lnTo>
                    <a:lnTo>
                      <a:pt x="20" y="38"/>
                    </a:lnTo>
                    <a:lnTo>
                      <a:pt x="23" y="42"/>
                    </a:lnTo>
                    <a:lnTo>
                      <a:pt x="28" y="47"/>
                    </a:lnTo>
                    <a:lnTo>
                      <a:pt x="33" y="52"/>
                    </a:lnTo>
                    <a:lnTo>
                      <a:pt x="38" y="57"/>
                    </a:lnTo>
                    <a:lnTo>
                      <a:pt x="43" y="62"/>
                    </a:lnTo>
                    <a:lnTo>
                      <a:pt x="48" y="65"/>
                    </a:lnTo>
                    <a:lnTo>
                      <a:pt x="55" y="68"/>
                    </a:lnTo>
                    <a:lnTo>
                      <a:pt x="61" y="73"/>
                    </a:lnTo>
                    <a:lnTo>
                      <a:pt x="66" y="75"/>
                    </a:lnTo>
                    <a:lnTo>
                      <a:pt x="71" y="80"/>
                    </a:lnTo>
                    <a:lnTo>
                      <a:pt x="71" y="80"/>
                    </a:lnTo>
                    <a:lnTo>
                      <a:pt x="71" y="80"/>
                    </a:lnTo>
                    <a:lnTo>
                      <a:pt x="73" y="80"/>
                    </a:lnTo>
                    <a:lnTo>
                      <a:pt x="73" y="78"/>
                    </a:lnTo>
                    <a:lnTo>
                      <a:pt x="75" y="78"/>
                    </a:lnTo>
                    <a:lnTo>
                      <a:pt x="73" y="78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25" name="Freeform 165">
                <a:extLst>
                  <a:ext uri="{FF2B5EF4-FFF2-40B4-BE49-F238E27FC236}">
                    <a16:creationId xmlns:a16="http://schemas.microsoft.com/office/drawing/2014/main" id="{BE163DBB-8FC1-4848-B895-BFB27E1EF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3620"/>
                <a:ext cx="139" cy="39"/>
              </a:xfrm>
              <a:custGeom>
                <a:avLst/>
                <a:gdLst>
                  <a:gd name="T0" fmla="*/ 137 w 139"/>
                  <a:gd name="T1" fmla="*/ 35 h 39"/>
                  <a:gd name="T2" fmla="*/ 137 w 139"/>
                  <a:gd name="T3" fmla="*/ 35 h 39"/>
                  <a:gd name="T4" fmla="*/ 127 w 139"/>
                  <a:gd name="T5" fmla="*/ 35 h 39"/>
                  <a:gd name="T6" fmla="*/ 119 w 139"/>
                  <a:gd name="T7" fmla="*/ 35 h 39"/>
                  <a:gd name="T8" fmla="*/ 109 w 139"/>
                  <a:gd name="T9" fmla="*/ 35 h 39"/>
                  <a:gd name="T10" fmla="*/ 101 w 139"/>
                  <a:gd name="T11" fmla="*/ 33 h 39"/>
                  <a:gd name="T12" fmla="*/ 93 w 139"/>
                  <a:gd name="T13" fmla="*/ 33 h 39"/>
                  <a:gd name="T14" fmla="*/ 84 w 139"/>
                  <a:gd name="T15" fmla="*/ 30 h 39"/>
                  <a:gd name="T16" fmla="*/ 74 w 139"/>
                  <a:gd name="T17" fmla="*/ 28 h 39"/>
                  <a:gd name="T18" fmla="*/ 66 w 139"/>
                  <a:gd name="T19" fmla="*/ 26 h 39"/>
                  <a:gd name="T20" fmla="*/ 56 w 139"/>
                  <a:gd name="T21" fmla="*/ 25 h 39"/>
                  <a:gd name="T22" fmla="*/ 48 w 139"/>
                  <a:gd name="T23" fmla="*/ 22 h 39"/>
                  <a:gd name="T24" fmla="*/ 40 w 139"/>
                  <a:gd name="T25" fmla="*/ 18 h 39"/>
                  <a:gd name="T26" fmla="*/ 31 w 139"/>
                  <a:gd name="T27" fmla="*/ 15 h 39"/>
                  <a:gd name="T28" fmla="*/ 23 w 139"/>
                  <a:gd name="T29" fmla="*/ 12 h 39"/>
                  <a:gd name="T30" fmla="*/ 17 w 139"/>
                  <a:gd name="T31" fmla="*/ 7 h 39"/>
                  <a:gd name="T32" fmla="*/ 8 w 139"/>
                  <a:gd name="T33" fmla="*/ 4 h 39"/>
                  <a:gd name="T34" fmla="*/ 2 w 139"/>
                  <a:gd name="T35" fmla="*/ 0 h 39"/>
                  <a:gd name="T36" fmla="*/ 0 w 139"/>
                  <a:gd name="T37" fmla="*/ 4 h 39"/>
                  <a:gd name="T38" fmla="*/ 7 w 139"/>
                  <a:gd name="T39" fmla="*/ 7 h 39"/>
                  <a:gd name="T40" fmla="*/ 15 w 139"/>
                  <a:gd name="T41" fmla="*/ 12 h 39"/>
                  <a:gd name="T42" fmla="*/ 23 w 139"/>
                  <a:gd name="T43" fmla="*/ 15 h 39"/>
                  <a:gd name="T44" fmla="*/ 31 w 139"/>
                  <a:gd name="T45" fmla="*/ 18 h 39"/>
                  <a:gd name="T46" fmla="*/ 38 w 139"/>
                  <a:gd name="T47" fmla="*/ 22 h 39"/>
                  <a:gd name="T48" fmla="*/ 46 w 139"/>
                  <a:gd name="T49" fmla="*/ 25 h 39"/>
                  <a:gd name="T50" fmla="*/ 56 w 139"/>
                  <a:gd name="T51" fmla="*/ 28 h 39"/>
                  <a:gd name="T52" fmla="*/ 64 w 139"/>
                  <a:gd name="T53" fmla="*/ 30 h 39"/>
                  <a:gd name="T54" fmla="*/ 73 w 139"/>
                  <a:gd name="T55" fmla="*/ 33 h 39"/>
                  <a:gd name="T56" fmla="*/ 83 w 139"/>
                  <a:gd name="T57" fmla="*/ 35 h 39"/>
                  <a:gd name="T58" fmla="*/ 93 w 139"/>
                  <a:gd name="T59" fmla="*/ 35 h 39"/>
                  <a:gd name="T60" fmla="*/ 101 w 139"/>
                  <a:gd name="T61" fmla="*/ 38 h 39"/>
                  <a:gd name="T62" fmla="*/ 109 w 139"/>
                  <a:gd name="T63" fmla="*/ 38 h 39"/>
                  <a:gd name="T64" fmla="*/ 119 w 139"/>
                  <a:gd name="T65" fmla="*/ 38 h 39"/>
                  <a:gd name="T66" fmla="*/ 127 w 139"/>
                  <a:gd name="T67" fmla="*/ 39 h 39"/>
                  <a:gd name="T68" fmla="*/ 137 w 139"/>
                  <a:gd name="T69" fmla="*/ 39 h 39"/>
                  <a:gd name="T70" fmla="*/ 139 w 139"/>
                  <a:gd name="T71" fmla="*/ 38 h 39"/>
                  <a:gd name="T72" fmla="*/ 139 w 139"/>
                  <a:gd name="T73" fmla="*/ 38 h 39"/>
                  <a:gd name="T74" fmla="*/ 139 w 139"/>
                  <a:gd name="T75" fmla="*/ 36 h 39"/>
                  <a:gd name="T76" fmla="*/ 137 w 139"/>
                  <a:gd name="T77" fmla="*/ 3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9" h="39">
                    <a:moveTo>
                      <a:pt x="137" y="35"/>
                    </a:moveTo>
                    <a:lnTo>
                      <a:pt x="137" y="35"/>
                    </a:lnTo>
                    <a:lnTo>
                      <a:pt x="127" y="35"/>
                    </a:lnTo>
                    <a:lnTo>
                      <a:pt x="119" y="35"/>
                    </a:lnTo>
                    <a:lnTo>
                      <a:pt x="109" y="35"/>
                    </a:lnTo>
                    <a:lnTo>
                      <a:pt x="101" y="33"/>
                    </a:lnTo>
                    <a:lnTo>
                      <a:pt x="93" y="33"/>
                    </a:lnTo>
                    <a:lnTo>
                      <a:pt x="84" y="30"/>
                    </a:lnTo>
                    <a:lnTo>
                      <a:pt x="74" y="28"/>
                    </a:lnTo>
                    <a:lnTo>
                      <a:pt x="66" y="26"/>
                    </a:lnTo>
                    <a:lnTo>
                      <a:pt x="56" y="25"/>
                    </a:lnTo>
                    <a:lnTo>
                      <a:pt x="48" y="22"/>
                    </a:lnTo>
                    <a:lnTo>
                      <a:pt x="40" y="18"/>
                    </a:lnTo>
                    <a:lnTo>
                      <a:pt x="31" y="15"/>
                    </a:lnTo>
                    <a:lnTo>
                      <a:pt x="23" y="12"/>
                    </a:lnTo>
                    <a:lnTo>
                      <a:pt x="17" y="7"/>
                    </a:lnTo>
                    <a:lnTo>
                      <a:pt x="8" y="4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15" y="12"/>
                    </a:lnTo>
                    <a:lnTo>
                      <a:pt x="23" y="15"/>
                    </a:lnTo>
                    <a:lnTo>
                      <a:pt x="31" y="18"/>
                    </a:lnTo>
                    <a:lnTo>
                      <a:pt x="38" y="22"/>
                    </a:lnTo>
                    <a:lnTo>
                      <a:pt x="46" y="25"/>
                    </a:lnTo>
                    <a:lnTo>
                      <a:pt x="56" y="28"/>
                    </a:lnTo>
                    <a:lnTo>
                      <a:pt x="64" y="30"/>
                    </a:lnTo>
                    <a:lnTo>
                      <a:pt x="73" y="33"/>
                    </a:lnTo>
                    <a:lnTo>
                      <a:pt x="83" y="35"/>
                    </a:lnTo>
                    <a:lnTo>
                      <a:pt x="93" y="35"/>
                    </a:lnTo>
                    <a:lnTo>
                      <a:pt x="101" y="38"/>
                    </a:lnTo>
                    <a:lnTo>
                      <a:pt x="109" y="38"/>
                    </a:lnTo>
                    <a:lnTo>
                      <a:pt x="119" y="38"/>
                    </a:lnTo>
                    <a:lnTo>
                      <a:pt x="127" y="39"/>
                    </a:lnTo>
                    <a:lnTo>
                      <a:pt x="137" y="39"/>
                    </a:lnTo>
                    <a:lnTo>
                      <a:pt x="139" y="38"/>
                    </a:lnTo>
                    <a:lnTo>
                      <a:pt x="139" y="38"/>
                    </a:lnTo>
                    <a:lnTo>
                      <a:pt x="139" y="36"/>
                    </a:lnTo>
                    <a:lnTo>
                      <a:pt x="137" y="35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26" name="Freeform 166">
                <a:extLst>
                  <a:ext uri="{FF2B5EF4-FFF2-40B4-BE49-F238E27FC236}">
                    <a16:creationId xmlns:a16="http://schemas.microsoft.com/office/drawing/2014/main" id="{8287BA37-E9C3-4661-963D-A8FECA1F5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3622"/>
                <a:ext cx="134" cy="37"/>
              </a:xfrm>
              <a:custGeom>
                <a:avLst/>
                <a:gdLst>
                  <a:gd name="T0" fmla="*/ 131 w 134"/>
                  <a:gd name="T1" fmla="*/ 0 h 37"/>
                  <a:gd name="T2" fmla="*/ 131 w 134"/>
                  <a:gd name="T3" fmla="*/ 0 h 37"/>
                  <a:gd name="T4" fmla="*/ 122 w 134"/>
                  <a:gd name="T5" fmla="*/ 3 h 37"/>
                  <a:gd name="T6" fmla="*/ 114 w 134"/>
                  <a:gd name="T7" fmla="*/ 8 h 37"/>
                  <a:gd name="T8" fmla="*/ 108 w 134"/>
                  <a:gd name="T9" fmla="*/ 11 h 37"/>
                  <a:gd name="T10" fmla="*/ 99 w 134"/>
                  <a:gd name="T11" fmla="*/ 15 h 37"/>
                  <a:gd name="T12" fmla="*/ 91 w 134"/>
                  <a:gd name="T13" fmla="*/ 18 h 37"/>
                  <a:gd name="T14" fmla="*/ 83 w 134"/>
                  <a:gd name="T15" fmla="*/ 21 h 37"/>
                  <a:gd name="T16" fmla="*/ 75 w 134"/>
                  <a:gd name="T17" fmla="*/ 24 h 37"/>
                  <a:gd name="T18" fmla="*/ 66 w 134"/>
                  <a:gd name="T19" fmla="*/ 26 h 37"/>
                  <a:gd name="T20" fmla="*/ 58 w 134"/>
                  <a:gd name="T21" fmla="*/ 28 h 37"/>
                  <a:gd name="T22" fmla="*/ 51 w 134"/>
                  <a:gd name="T23" fmla="*/ 29 h 37"/>
                  <a:gd name="T24" fmla="*/ 43 w 134"/>
                  <a:gd name="T25" fmla="*/ 31 h 37"/>
                  <a:gd name="T26" fmla="*/ 35 w 134"/>
                  <a:gd name="T27" fmla="*/ 31 h 37"/>
                  <a:gd name="T28" fmla="*/ 25 w 134"/>
                  <a:gd name="T29" fmla="*/ 33 h 37"/>
                  <a:gd name="T30" fmla="*/ 18 w 134"/>
                  <a:gd name="T31" fmla="*/ 33 h 37"/>
                  <a:gd name="T32" fmla="*/ 8 w 134"/>
                  <a:gd name="T33" fmla="*/ 33 h 37"/>
                  <a:gd name="T34" fmla="*/ 0 w 134"/>
                  <a:gd name="T35" fmla="*/ 33 h 37"/>
                  <a:gd name="T36" fmla="*/ 0 w 134"/>
                  <a:gd name="T37" fmla="*/ 37 h 37"/>
                  <a:gd name="T38" fmla="*/ 8 w 134"/>
                  <a:gd name="T39" fmla="*/ 37 h 37"/>
                  <a:gd name="T40" fmla="*/ 18 w 134"/>
                  <a:gd name="T41" fmla="*/ 36 h 37"/>
                  <a:gd name="T42" fmla="*/ 25 w 134"/>
                  <a:gd name="T43" fmla="*/ 36 h 37"/>
                  <a:gd name="T44" fmla="*/ 35 w 134"/>
                  <a:gd name="T45" fmla="*/ 36 h 37"/>
                  <a:gd name="T46" fmla="*/ 43 w 134"/>
                  <a:gd name="T47" fmla="*/ 34 h 37"/>
                  <a:gd name="T48" fmla="*/ 51 w 134"/>
                  <a:gd name="T49" fmla="*/ 33 h 37"/>
                  <a:gd name="T50" fmla="*/ 60 w 134"/>
                  <a:gd name="T51" fmla="*/ 31 h 37"/>
                  <a:gd name="T52" fmla="*/ 68 w 134"/>
                  <a:gd name="T53" fmla="*/ 29 h 37"/>
                  <a:gd name="T54" fmla="*/ 76 w 134"/>
                  <a:gd name="T55" fmla="*/ 28 h 37"/>
                  <a:gd name="T56" fmla="*/ 84 w 134"/>
                  <a:gd name="T57" fmla="*/ 24 h 37"/>
                  <a:gd name="T58" fmla="*/ 91 w 134"/>
                  <a:gd name="T59" fmla="*/ 23 h 37"/>
                  <a:gd name="T60" fmla="*/ 99 w 134"/>
                  <a:gd name="T61" fmla="*/ 18 h 37"/>
                  <a:gd name="T62" fmla="*/ 108 w 134"/>
                  <a:gd name="T63" fmla="*/ 16 h 37"/>
                  <a:gd name="T64" fmla="*/ 117 w 134"/>
                  <a:gd name="T65" fmla="*/ 11 h 37"/>
                  <a:gd name="T66" fmla="*/ 124 w 134"/>
                  <a:gd name="T67" fmla="*/ 8 h 37"/>
                  <a:gd name="T68" fmla="*/ 132 w 134"/>
                  <a:gd name="T69" fmla="*/ 3 h 37"/>
                  <a:gd name="T70" fmla="*/ 134 w 134"/>
                  <a:gd name="T71" fmla="*/ 3 h 37"/>
                  <a:gd name="T72" fmla="*/ 134 w 134"/>
                  <a:gd name="T73" fmla="*/ 0 h 37"/>
                  <a:gd name="T74" fmla="*/ 132 w 134"/>
                  <a:gd name="T75" fmla="*/ 0 h 37"/>
                  <a:gd name="T76" fmla="*/ 131 w 134"/>
                  <a:gd name="T7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4" h="37">
                    <a:moveTo>
                      <a:pt x="131" y="0"/>
                    </a:moveTo>
                    <a:lnTo>
                      <a:pt x="131" y="0"/>
                    </a:lnTo>
                    <a:lnTo>
                      <a:pt x="122" y="3"/>
                    </a:lnTo>
                    <a:lnTo>
                      <a:pt x="114" y="8"/>
                    </a:lnTo>
                    <a:lnTo>
                      <a:pt x="108" y="11"/>
                    </a:lnTo>
                    <a:lnTo>
                      <a:pt x="99" y="15"/>
                    </a:lnTo>
                    <a:lnTo>
                      <a:pt x="91" y="18"/>
                    </a:lnTo>
                    <a:lnTo>
                      <a:pt x="83" y="21"/>
                    </a:lnTo>
                    <a:lnTo>
                      <a:pt x="75" y="24"/>
                    </a:lnTo>
                    <a:lnTo>
                      <a:pt x="66" y="26"/>
                    </a:lnTo>
                    <a:lnTo>
                      <a:pt x="58" y="28"/>
                    </a:lnTo>
                    <a:lnTo>
                      <a:pt x="51" y="29"/>
                    </a:lnTo>
                    <a:lnTo>
                      <a:pt x="43" y="31"/>
                    </a:lnTo>
                    <a:lnTo>
                      <a:pt x="35" y="31"/>
                    </a:lnTo>
                    <a:lnTo>
                      <a:pt x="25" y="33"/>
                    </a:lnTo>
                    <a:lnTo>
                      <a:pt x="18" y="33"/>
                    </a:lnTo>
                    <a:lnTo>
                      <a:pt x="8" y="33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8" y="37"/>
                    </a:lnTo>
                    <a:lnTo>
                      <a:pt x="18" y="36"/>
                    </a:lnTo>
                    <a:lnTo>
                      <a:pt x="25" y="36"/>
                    </a:lnTo>
                    <a:lnTo>
                      <a:pt x="35" y="36"/>
                    </a:lnTo>
                    <a:lnTo>
                      <a:pt x="43" y="34"/>
                    </a:lnTo>
                    <a:lnTo>
                      <a:pt x="51" y="33"/>
                    </a:lnTo>
                    <a:lnTo>
                      <a:pt x="60" y="31"/>
                    </a:lnTo>
                    <a:lnTo>
                      <a:pt x="68" y="29"/>
                    </a:lnTo>
                    <a:lnTo>
                      <a:pt x="76" y="28"/>
                    </a:lnTo>
                    <a:lnTo>
                      <a:pt x="84" y="24"/>
                    </a:lnTo>
                    <a:lnTo>
                      <a:pt x="91" y="23"/>
                    </a:lnTo>
                    <a:lnTo>
                      <a:pt x="99" y="18"/>
                    </a:lnTo>
                    <a:lnTo>
                      <a:pt x="108" y="16"/>
                    </a:lnTo>
                    <a:lnTo>
                      <a:pt x="117" y="11"/>
                    </a:lnTo>
                    <a:lnTo>
                      <a:pt x="124" y="8"/>
                    </a:lnTo>
                    <a:lnTo>
                      <a:pt x="132" y="3"/>
                    </a:lnTo>
                    <a:lnTo>
                      <a:pt x="134" y="3"/>
                    </a:lnTo>
                    <a:lnTo>
                      <a:pt x="134" y="0"/>
                    </a:lnTo>
                    <a:lnTo>
                      <a:pt x="132" y="0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27" name="Freeform 167">
                <a:extLst>
                  <a:ext uri="{FF2B5EF4-FFF2-40B4-BE49-F238E27FC236}">
                    <a16:creationId xmlns:a16="http://schemas.microsoft.com/office/drawing/2014/main" id="{26D4BC68-2495-463F-B0A1-D492FD2B4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3545"/>
                <a:ext cx="78" cy="85"/>
              </a:xfrm>
              <a:custGeom>
                <a:avLst/>
                <a:gdLst>
                  <a:gd name="T0" fmla="*/ 75 w 78"/>
                  <a:gd name="T1" fmla="*/ 0 h 85"/>
                  <a:gd name="T2" fmla="*/ 73 w 78"/>
                  <a:gd name="T3" fmla="*/ 7 h 85"/>
                  <a:gd name="T4" fmla="*/ 70 w 78"/>
                  <a:gd name="T5" fmla="*/ 13 h 85"/>
                  <a:gd name="T6" fmla="*/ 68 w 78"/>
                  <a:gd name="T7" fmla="*/ 20 h 85"/>
                  <a:gd name="T8" fmla="*/ 65 w 78"/>
                  <a:gd name="T9" fmla="*/ 25 h 85"/>
                  <a:gd name="T10" fmla="*/ 61 w 78"/>
                  <a:gd name="T11" fmla="*/ 31 h 85"/>
                  <a:gd name="T12" fmla="*/ 57 w 78"/>
                  <a:gd name="T13" fmla="*/ 36 h 85"/>
                  <a:gd name="T14" fmla="*/ 53 w 78"/>
                  <a:gd name="T15" fmla="*/ 43 h 85"/>
                  <a:gd name="T16" fmla="*/ 48 w 78"/>
                  <a:gd name="T17" fmla="*/ 48 h 85"/>
                  <a:gd name="T18" fmla="*/ 43 w 78"/>
                  <a:gd name="T19" fmla="*/ 53 h 85"/>
                  <a:gd name="T20" fmla="*/ 37 w 78"/>
                  <a:gd name="T21" fmla="*/ 56 h 85"/>
                  <a:gd name="T22" fmla="*/ 32 w 78"/>
                  <a:gd name="T23" fmla="*/ 62 h 85"/>
                  <a:gd name="T24" fmla="*/ 25 w 78"/>
                  <a:gd name="T25" fmla="*/ 66 h 85"/>
                  <a:gd name="T26" fmla="*/ 20 w 78"/>
                  <a:gd name="T27" fmla="*/ 70 h 85"/>
                  <a:gd name="T28" fmla="*/ 14 w 78"/>
                  <a:gd name="T29" fmla="*/ 74 h 85"/>
                  <a:gd name="T30" fmla="*/ 7 w 78"/>
                  <a:gd name="T31" fmla="*/ 77 h 85"/>
                  <a:gd name="T32" fmla="*/ 0 w 78"/>
                  <a:gd name="T33" fmla="*/ 82 h 85"/>
                  <a:gd name="T34" fmla="*/ 2 w 78"/>
                  <a:gd name="T35" fmla="*/ 85 h 85"/>
                  <a:gd name="T36" fmla="*/ 7 w 78"/>
                  <a:gd name="T37" fmla="*/ 80 h 85"/>
                  <a:gd name="T38" fmla="*/ 15 w 78"/>
                  <a:gd name="T39" fmla="*/ 77 h 85"/>
                  <a:gd name="T40" fmla="*/ 22 w 78"/>
                  <a:gd name="T41" fmla="*/ 72 h 85"/>
                  <a:gd name="T42" fmla="*/ 28 w 78"/>
                  <a:gd name="T43" fmla="*/ 69 h 85"/>
                  <a:gd name="T44" fmla="*/ 33 w 78"/>
                  <a:gd name="T45" fmla="*/ 64 h 85"/>
                  <a:gd name="T46" fmla="*/ 40 w 78"/>
                  <a:gd name="T47" fmla="*/ 59 h 85"/>
                  <a:gd name="T48" fmla="*/ 45 w 78"/>
                  <a:gd name="T49" fmla="*/ 54 h 85"/>
                  <a:gd name="T50" fmla="*/ 50 w 78"/>
                  <a:gd name="T51" fmla="*/ 49 h 85"/>
                  <a:gd name="T52" fmla="*/ 55 w 78"/>
                  <a:gd name="T53" fmla="*/ 44 h 85"/>
                  <a:gd name="T54" fmla="*/ 58 w 78"/>
                  <a:gd name="T55" fmla="*/ 40 h 85"/>
                  <a:gd name="T56" fmla="*/ 63 w 78"/>
                  <a:gd name="T57" fmla="*/ 33 h 85"/>
                  <a:gd name="T58" fmla="*/ 66 w 78"/>
                  <a:gd name="T59" fmla="*/ 26 h 85"/>
                  <a:gd name="T60" fmla="*/ 71 w 78"/>
                  <a:gd name="T61" fmla="*/ 22 h 85"/>
                  <a:gd name="T62" fmla="*/ 73 w 78"/>
                  <a:gd name="T63" fmla="*/ 15 h 85"/>
                  <a:gd name="T64" fmla="*/ 76 w 78"/>
                  <a:gd name="T65" fmla="*/ 7 h 85"/>
                  <a:gd name="T66" fmla="*/ 78 w 78"/>
                  <a:gd name="T67" fmla="*/ 2 h 85"/>
                  <a:gd name="T68" fmla="*/ 75 w 78"/>
                  <a:gd name="T6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8" h="85">
                    <a:moveTo>
                      <a:pt x="75" y="0"/>
                    </a:moveTo>
                    <a:lnTo>
                      <a:pt x="73" y="7"/>
                    </a:lnTo>
                    <a:lnTo>
                      <a:pt x="70" y="13"/>
                    </a:lnTo>
                    <a:lnTo>
                      <a:pt x="68" y="20"/>
                    </a:lnTo>
                    <a:lnTo>
                      <a:pt x="65" y="25"/>
                    </a:lnTo>
                    <a:lnTo>
                      <a:pt x="61" y="31"/>
                    </a:lnTo>
                    <a:lnTo>
                      <a:pt x="57" y="36"/>
                    </a:lnTo>
                    <a:lnTo>
                      <a:pt x="53" y="43"/>
                    </a:lnTo>
                    <a:lnTo>
                      <a:pt x="48" y="48"/>
                    </a:lnTo>
                    <a:lnTo>
                      <a:pt x="43" y="53"/>
                    </a:lnTo>
                    <a:lnTo>
                      <a:pt x="37" y="56"/>
                    </a:lnTo>
                    <a:lnTo>
                      <a:pt x="32" y="62"/>
                    </a:lnTo>
                    <a:lnTo>
                      <a:pt x="25" y="66"/>
                    </a:lnTo>
                    <a:lnTo>
                      <a:pt x="20" y="70"/>
                    </a:lnTo>
                    <a:lnTo>
                      <a:pt x="14" y="74"/>
                    </a:lnTo>
                    <a:lnTo>
                      <a:pt x="7" y="77"/>
                    </a:lnTo>
                    <a:lnTo>
                      <a:pt x="0" y="82"/>
                    </a:lnTo>
                    <a:lnTo>
                      <a:pt x="2" y="85"/>
                    </a:lnTo>
                    <a:lnTo>
                      <a:pt x="7" y="80"/>
                    </a:lnTo>
                    <a:lnTo>
                      <a:pt x="15" y="77"/>
                    </a:lnTo>
                    <a:lnTo>
                      <a:pt x="22" y="72"/>
                    </a:lnTo>
                    <a:lnTo>
                      <a:pt x="28" y="69"/>
                    </a:lnTo>
                    <a:lnTo>
                      <a:pt x="33" y="64"/>
                    </a:lnTo>
                    <a:lnTo>
                      <a:pt x="40" y="59"/>
                    </a:lnTo>
                    <a:lnTo>
                      <a:pt x="45" y="54"/>
                    </a:lnTo>
                    <a:lnTo>
                      <a:pt x="50" y="49"/>
                    </a:lnTo>
                    <a:lnTo>
                      <a:pt x="55" y="44"/>
                    </a:lnTo>
                    <a:lnTo>
                      <a:pt x="58" y="40"/>
                    </a:lnTo>
                    <a:lnTo>
                      <a:pt x="63" y="33"/>
                    </a:lnTo>
                    <a:lnTo>
                      <a:pt x="66" y="26"/>
                    </a:lnTo>
                    <a:lnTo>
                      <a:pt x="71" y="22"/>
                    </a:lnTo>
                    <a:lnTo>
                      <a:pt x="73" y="15"/>
                    </a:lnTo>
                    <a:lnTo>
                      <a:pt x="76" y="7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28" name="Freeform 168">
                <a:extLst>
                  <a:ext uri="{FF2B5EF4-FFF2-40B4-BE49-F238E27FC236}">
                    <a16:creationId xmlns:a16="http://schemas.microsoft.com/office/drawing/2014/main" id="{1E612D4D-6332-49AA-9187-CFEA49E46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3544"/>
                <a:ext cx="8" cy="6"/>
              </a:xfrm>
              <a:custGeom>
                <a:avLst/>
                <a:gdLst>
                  <a:gd name="T0" fmla="*/ 8 w 8"/>
                  <a:gd name="T1" fmla="*/ 6 h 6"/>
                  <a:gd name="T2" fmla="*/ 8 w 8"/>
                  <a:gd name="T3" fmla="*/ 3 h 6"/>
                  <a:gd name="T4" fmla="*/ 5 w 8"/>
                  <a:gd name="T5" fmla="*/ 0 h 6"/>
                  <a:gd name="T6" fmla="*/ 3 w 8"/>
                  <a:gd name="T7" fmla="*/ 0 h 6"/>
                  <a:gd name="T8" fmla="*/ 0 w 8"/>
                  <a:gd name="T9" fmla="*/ 5 h 6"/>
                  <a:gd name="T10" fmla="*/ 8 w 8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lnTo>
                      <a:pt x="8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29" name="Freeform 169">
                <a:extLst>
                  <a:ext uri="{FF2B5EF4-FFF2-40B4-BE49-F238E27FC236}">
                    <a16:creationId xmlns:a16="http://schemas.microsoft.com/office/drawing/2014/main" id="{3045DD84-86D7-459E-862B-1F2127207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3524"/>
                <a:ext cx="7" cy="7"/>
              </a:xfrm>
              <a:custGeom>
                <a:avLst/>
                <a:gdLst>
                  <a:gd name="T0" fmla="*/ 7 w 7"/>
                  <a:gd name="T1" fmla="*/ 5 h 7"/>
                  <a:gd name="T2" fmla="*/ 7 w 7"/>
                  <a:gd name="T3" fmla="*/ 0 h 7"/>
                  <a:gd name="T4" fmla="*/ 4 w 7"/>
                  <a:gd name="T5" fmla="*/ 0 h 7"/>
                  <a:gd name="T6" fmla="*/ 0 w 7"/>
                  <a:gd name="T7" fmla="*/ 4 h 7"/>
                  <a:gd name="T8" fmla="*/ 0 w 7"/>
                  <a:gd name="T9" fmla="*/ 7 h 7"/>
                  <a:gd name="T10" fmla="*/ 7 w 7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lnTo>
                      <a:pt x="7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30" name="Freeform 170">
                <a:extLst>
                  <a:ext uri="{FF2B5EF4-FFF2-40B4-BE49-F238E27FC236}">
                    <a16:creationId xmlns:a16="http://schemas.microsoft.com/office/drawing/2014/main" id="{A2F72033-8CAD-4C5C-8121-3598B6A85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3526"/>
                <a:ext cx="75" cy="80"/>
              </a:xfrm>
              <a:custGeom>
                <a:avLst/>
                <a:gdLst>
                  <a:gd name="T0" fmla="*/ 73 w 75"/>
                  <a:gd name="T1" fmla="*/ 76 h 80"/>
                  <a:gd name="T2" fmla="*/ 73 w 75"/>
                  <a:gd name="T3" fmla="*/ 76 h 80"/>
                  <a:gd name="T4" fmla="*/ 68 w 75"/>
                  <a:gd name="T5" fmla="*/ 73 h 80"/>
                  <a:gd name="T6" fmla="*/ 61 w 75"/>
                  <a:gd name="T7" fmla="*/ 70 h 80"/>
                  <a:gd name="T8" fmla="*/ 56 w 75"/>
                  <a:gd name="T9" fmla="*/ 67 h 80"/>
                  <a:gd name="T10" fmla="*/ 50 w 75"/>
                  <a:gd name="T11" fmla="*/ 62 h 80"/>
                  <a:gd name="T12" fmla="*/ 45 w 75"/>
                  <a:gd name="T13" fmla="*/ 59 h 80"/>
                  <a:gd name="T14" fmla="*/ 40 w 75"/>
                  <a:gd name="T15" fmla="*/ 54 h 80"/>
                  <a:gd name="T16" fmla="*/ 35 w 75"/>
                  <a:gd name="T17" fmla="*/ 50 h 80"/>
                  <a:gd name="T18" fmla="*/ 30 w 75"/>
                  <a:gd name="T19" fmla="*/ 45 h 80"/>
                  <a:gd name="T20" fmla="*/ 27 w 75"/>
                  <a:gd name="T21" fmla="*/ 41 h 80"/>
                  <a:gd name="T22" fmla="*/ 22 w 75"/>
                  <a:gd name="T23" fmla="*/ 36 h 80"/>
                  <a:gd name="T24" fmla="*/ 18 w 75"/>
                  <a:gd name="T25" fmla="*/ 31 h 80"/>
                  <a:gd name="T26" fmla="*/ 15 w 75"/>
                  <a:gd name="T27" fmla="*/ 26 h 80"/>
                  <a:gd name="T28" fmla="*/ 12 w 75"/>
                  <a:gd name="T29" fmla="*/ 19 h 80"/>
                  <a:gd name="T30" fmla="*/ 9 w 75"/>
                  <a:gd name="T31" fmla="*/ 13 h 80"/>
                  <a:gd name="T32" fmla="*/ 5 w 75"/>
                  <a:gd name="T33" fmla="*/ 6 h 80"/>
                  <a:gd name="T34" fmla="*/ 2 w 75"/>
                  <a:gd name="T35" fmla="*/ 0 h 80"/>
                  <a:gd name="T36" fmla="*/ 0 w 75"/>
                  <a:gd name="T37" fmla="*/ 2 h 80"/>
                  <a:gd name="T38" fmla="*/ 2 w 75"/>
                  <a:gd name="T39" fmla="*/ 8 h 80"/>
                  <a:gd name="T40" fmla="*/ 5 w 75"/>
                  <a:gd name="T41" fmla="*/ 15 h 80"/>
                  <a:gd name="T42" fmla="*/ 9 w 75"/>
                  <a:gd name="T43" fmla="*/ 21 h 80"/>
                  <a:gd name="T44" fmla="*/ 12 w 75"/>
                  <a:gd name="T45" fmla="*/ 28 h 80"/>
                  <a:gd name="T46" fmla="*/ 15 w 75"/>
                  <a:gd name="T47" fmla="*/ 32 h 80"/>
                  <a:gd name="T48" fmla="*/ 20 w 75"/>
                  <a:gd name="T49" fmla="*/ 39 h 80"/>
                  <a:gd name="T50" fmla="*/ 23 w 75"/>
                  <a:gd name="T51" fmla="*/ 44 h 80"/>
                  <a:gd name="T52" fmla="*/ 28 w 75"/>
                  <a:gd name="T53" fmla="*/ 49 h 80"/>
                  <a:gd name="T54" fmla="*/ 33 w 75"/>
                  <a:gd name="T55" fmla="*/ 52 h 80"/>
                  <a:gd name="T56" fmla="*/ 38 w 75"/>
                  <a:gd name="T57" fmla="*/ 57 h 80"/>
                  <a:gd name="T58" fmla="*/ 43 w 75"/>
                  <a:gd name="T59" fmla="*/ 62 h 80"/>
                  <a:gd name="T60" fmla="*/ 48 w 75"/>
                  <a:gd name="T61" fmla="*/ 65 h 80"/>
                  <a:gd name="T62" fmla="*/ 55 w 75"/>
                  <a:gd name="T63" fmla="*/ 68 h 80"/>
                  <a:gd name="T64" fmla="*/ 61 w 75"/>
                  <a:gd name="T65" fmla="*/ 73 h 80"/>
                  <a:gd name="T66" fmla="*/ 66 w 75"/>
                  <a:gd name="T67" fmla="*/ 76 h 80"/>
                  <a:gd name="T68" fmla="*/ 71 w 75"/>
                  <a:gd name="T69" fmla="*/ 80 h 80"/>
                  <a:gd name="T70" fmla="*/ 73 w 75"/>
                  <a:gd name="T71" fmla="*/ 80 h 80"/>
                  <a:gd name="T72" fmla="*/ 73 w 75"/>
                  <a:gd name="T73" fmla="*/ 80 h 80"/>
                  <a:gd name="T74" fmla="*/ 75 w 75"/>
                  <a:gd name="T75" fmla="*/ 78 h 80"/>
                  <a:gd name="T76" fmla="*/ 73 w 75"/>
                  <a:gd name="T77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5" h="80">
                    <a:moveTo>
                      <a:pt x="73" y="76"/>
                    </a:moveTo>
                    <a:lnTo>
                      <a:pt x="73" y="76"/>
                    </a:lnTo>
                    <a:lnTo>
                      <a:pt x="68" y="73"/>
                    </a:lnTo>
                    <a:lnTo>
                      <a:pt x="61" y="70"/>
                    </a:lnTo>
                    <a:lnTo>
                      <a:pt x="56" y="67"/>
                    </a:lnTo>
                    <a:lnTo>
                      <a:pt x="50" y="62"/>
                    </a:lnTo>
                    <a:lnTo>
                      <a:pt x="45" y="59"/>
                    </a:lnTo>
                    <a:lnTo>
                      <a:pt x="40" y="54"/>
                    </a:lnTo>
                    <a:lnTo>
                      <a:pt x="35" y="50"/>
                    </a:lnTo>
                    <a:lnTo>
                      <a:pt x="30" y="45"/>
                    </a:lnTo>
                    <a:lnTo>
                      <a:pt x="27" y="41"/>
                    </a:lnTo>
                    <a:lnTo>
                      <a:pt x="22" y="36"/>
                    </a:lnTo>
                    <a:lnTo>
                      <a:pt x="18" y="31"/>
                    </a:lnTo>
                    <a:lnTo>
                      <a:pt x="15" y="26"/>
                    </a:lnTo>
                    <a:lnTo>
                      <a:pt x="12" y="19"/>
                    </a:lnTo>
                    <a:lnTo>
                      <a:pt x="9" y="13"/>
                    </a:lnTo>
                    <a:lnTo>
                      <a:pt x="5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8"/>
                    </a:lnTo>
                    <a:lnTo>
                      <a:pt x="5" y="15"/>
                    </a:lnTo>
                    <a:lnTo>
                      <a:pt x="9" y="21"/>
                    </a:lnTo>
                    <a:lnTo>
                      <a:pt x="12" y="28"/>
                    </a:lnTo>
                    <a:lnTo>
                      <a:pt x="15" y="32"/>
                    </a:lnTo>
                    <a:lnTo>
                      <a:pt x="20" y="39"/>
                    </a:lnTo>
                    <a:lnTo>
                      <a:pt x="23" y="44"/>
                    </a:lnTo>
                    <a:lnTo>
                      <a:pt x="28" y="49"/>
                    </a:lnTo>
                    <a:lnTo>
                      <a:pt x="33" y="52"/>
                    </a:lnTo>
                    <a:lnTo>
                      <a:pt x="38" y="57"/>
                    </a:lnTo>
                    <a:lnTo>
                      <a:pt x="43" y="62"/>
                    </a:lnTo>
                    <a:lnTo>
                      <a:pt x="48" y="65"/>
                    </a:lnTo>
                    <a:lnTo>
                      <a:pt x="55" y="68"/>
                    </a:lnTo>
                    <a:lnTo>
                      <a:pt x="61" y="73"/>
                    </a:lnTo>
                    <a:lnTo>
                      <a:pt x="66" y="76"/>
                    </a:lnTo>
                    <a:lnTo>
                      <a:pt x="71" y="80"/>
                    </a:lnTo>
                    <a:lnTo>
                      <a:pt x="73" y="80"/>
                    </a:lnTo>
                    <a:lnTo>
                      <a:pt x="73" y="80"/>
                    </a:lnTo>
                    <a:lnTo>
                      <a:pt x="75" y="78"/>
                    </a:lnTo>
                    <a:lnTo>
                      <a:pt x="73" y="7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31" name="Freeform 171">
                <a:extLst>
                  <a:ext uri="{FF2B5EF4-FFF2-40B4-BE49-F238E27FC236}">
                    <a16:creationId xmlns:a16="http://schemas.microsoft.com/office/drawing/2014/main" id="{DB0856B5-8907-491B-A942-2CFC06247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3598"/>
                <a:ext cx="139" cy="40"/>
              </a:xfrm>
              <a:custGeom>
                <a:avLst/>
                <a:gdLst>
                  <a:gd name="T0" fmla="*/ 137 w 139"/>
                  <a:gd name="T1" fmla="*/ 37 h 40"/>
                  <a:gd name="T2" fmla="*/ 137 w 139"/>
                  <a:gd name="T3" fmla="*/ 37 h 40"/>
                  <a:gd name="T4" fmla="*/ 127 w 139"/>
                  <a:gd name="T5" fmla="*/ 37 h 40"/>
                  <a:gd name="T6" fmla="*/ 119 w 139"/>
                  <a:gd name="T7" fmla="*/ 37 h 40"/>
                  <a:gd name="T8" fmla="*/ 109 w 139"/>
                  <a:gd name="T9" fmla="*/ 35 h 40"/>
                  <a:gd name="T10" fmla="*/ 101 w 139"/>
                  <a:gd name="T11" fmla="*/ 35 h 40"/>
                  <a:gd name="T12" fmla="*/ 93 w 139"/>
                  <a:gd name="T13" fmla="*/ 34 h 40"/>
                  <a:gd name="T14" fmla="*/ 84 w 139"/>
                  <a:gd name="T15" fmla="*/ 32 h 40"/>
                  <a:gd name="T16" fmla="*/ 74 w 139"/>
                  <a:gd name="T17" fmla="*/ 29 h 40"/>
                  <a:gd name="T18" fmla="*/ 66 w 139"/>
                  <a:gd name="T19" fmla="*/ 27 h 40"/>
                  <a:gd name="T20" fmla="*/ 56 w 139"/>
                  <a:gd name="T21" fmla="*/ 24 h 40"/>
                  <a:gd name="T22" fmla="*/ 48 w 139"/>
                  <a:gd name="T23" fmla="*/ 22 h 40"/>
                  <a:gd name="T24" fmla="*/ 40 w 139"/>
                  <a:gd name="T25" fmla="*/ 19 h 40"/>
                  <a:gd name="T26" fmla="*/ 31 w 139"/>
                  <a:gd name="T27" fmla="*/ 16 h 40"/>
                  <a:gd name="T28" fmla="*/ 23 w 139"/>
                  <a:gd name="T29" fmla="*/ 13 h 40"/>
                  <a:gd name="T30" fmla="*/ 17 w 139"/>
                  <a:gd name="T31" fmla="*/ 9 h 40"/>
                  <a:gd name="T32" fmla="*/ 8 w 139"/>
                  <a:gd name="T33" fmla="*/ 4 h 40"/>
                  <a:gd name="T34" fmla="*/ 2 w 139"/>
                  <a:gd name="T35" fmla="*/ 0 h 40"/>
                  <a:gd name="T36" fmla="*/ 0 w 139"/>
                  <a:gd name="T37" fmla="*/ 4 h 40"/>
                  <a:gd name="T38" fmla="*/ 7 w 139"/>
                  <a:gd name="T39" fmla="*/ 8 h 40"/>
                  <a:gd name="T40" fmla="*/ 15 w 139"/>
                  <a:gd name="T41" fmla="*/ 13 h 40"/>
                  <a:gd name="T42" fmla="*/ 23 w 139"/>
                  <a:gd name="T43" fmla="*/ 16 h 40"/>
                  <a:gd name="T44" fmla="*/ 31 w 139"/>
                  <a:gd name="T45" fmla="*/ 19 h 40"/>
                  <a:gd name="T46" fmla="*/ 38 w 139"/>
                  <a:gd name="T47" fmla="*/ 22 h 40"/>
                  <a:gd name="T48" fmla="*/ 46 w 139"/>
                  <a:gd name="T49" fmla="*/ 26 h 40"/>
                  <a:gd name="T50" fmla="*/ 56 w 139"/>
                  <a:gd name="T51" fmla="*/ 29 h 40"/>
                  <a:gd name="T52" fmla="*/ 64 w 139"/>
                  <a:gd name="T53" fmla="*/ 30 h 40"/>
                  <a:gd name="T54" fmla="*/ 73 w 139"/>
                  <a:gd name="T55" fmla="*/ 34 h 40"/>
                  <a:gd name="T56" fmla="*/ 83 w 139"/>
                  <a:gd name="T57" fmla="*/ 35 h 40"/>
                  <a:gd name="T58" fmla="*/ 93 w 139"/>
                  <a:gd name="T59" fmla="*/ 37 h 40"/>
                  <a:gd name="T60" fmla="*/ 101 w 139"/>
                  <a:gd name="T61" fmla="*/ 39 h 40"/>
                  <a:gd name="T62" fmla="*/ 109 w 139"/>
                  <a:gd name="T63" fmla="*/ 40 h 40"/>
                  <a:gd name="T64" fmla="*/ 119 w 139"/>
                  <a:gd name="T65" fmla="*/ 40 h 40"/>
                  <a:gd name="T66" fmla="*/ 127 w 139"/>
                  <a:gd name="T67" fmla="*/ 40 h 40"/>
                  <a:gd name="T68" fmla="*/ 137 w 139"/>
                  <a:gd name="T69" fmla="*/ 40 h 40"/>
                  <a:gd name="T70" fmla="*/ 139 w 139"/>
                  <a:gd name="T71" fmla="*/ 40 h 40"/>
                  <a:gd name="T72" fmla="*/ 139 w 139"/>
                  <a:gd name="T73" fmla="*/ 39 h 40"/>
                  <a:gd name="T74" fmla="*/ 139 w 139"/>
                  <a:gd name="T75" fmla="*/ 37 h 40"/>
                  <a:gd name="T76" fmla="*/ 137 w 139"/>
                  <a:gd name="T77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9" h="40">
                    <a:moveTo>
                      <a:pt x="137" y="37"/>
                    </a:moveTo>
                    <a:lnTo>
                      <a:pt x="137" y="37"/>
                    </a:lnTo>
                    <a:lnTo>
                      <a:pt x="127" y="37"/>
                    </a:lnTo>
                    <a:lnTo>
                      <a:pt x="119" y="37"/>
                    </a:lnTo>
                    <a:lnTo>
                      <a:pt x="109" y="35"/>
                    </a:lnTo>
                    <a:lnTo>
                      <a:pt x="101" y="35"/>
                    </a:lnTo>
                    <a:lnTo>
                      <a:pt x="93" y="34"/>
                    </a:lnTo>
                    <a:lnTo>
                      <a:pt x="84" y="32"/>
                    </a:lnTo>
                    <a:lnTo>
                      <a:pt x="74" y="29"/>
                    </a:lnTo>
                    <a:lnTo>
                      <a:pt x="66" y="27"/>
                    </a:lnTo>
                    <a:lnTo>
                      <a:pt x="56" y="24"/>
                    </a:lnTo>
                    <a:lnTo>
                      <a:pt x="48" y="22"/>
                    </a:lnTo>
                    <a:lnTo>
                      <a:pt x="40" y="19"/>
                    </a:lnTo>
                    <a:lnTo>
                      <a:pt x="31" y="16"/>
                    </a:lnTo>
                    <a:lnTo>
                      <a:pt x="23" y="13"/>
                    </a:lnTo>
                    <a:lnTo>
                      <a:pt x="17" y="9"/>
                    </a:lnTo>
                    <a:lnTo>
                      <a:pt x="8" y="4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15" y="13"/>
                    </a:lnTo>
                    <a:lnTo>
                      <a:pt x="23" y="16"/>
                    </a:lnTo>
                    <a:lnTo>
                      <a:pt x="31" y="19"/>
                    </a:lnTo>
                    <a:lnTo>
                      <a:pt x="38" y="22"/>
                    </a:lnTo>
                    <a:lnTo>
                      <a:pt x="46" y="26"/>
                    </a:lnTo>
                    <a:lnTo>
                      <a:pt x="56" y="29"/>
                    </a:lnTo>
                    <a:lnTo>
                      <a:pt x="64" y="30"/>
                    </a:lnTo>
                    <a:lnTo>
                      <a:pt x="73" y="34"/>
                    </a:lnTo>
                    <a:lnTo>
                      <a:pt x="83" y="35"/>
                    </a:lnTo>
                    <a:lnTo>
                      <a:pt x="93" y="37"/>
                    </a:lnTo>
                    <a:lnTo>
                      <a:pt x="101" y="39"/>
                    </a:lnTo>
                    <a:lnTo>
                      <a:pt x="109" y="40"/>
                    </a:lnTo>
                    <a:lnTo>
                      <a:pt x="119" y="40"/>
                    </a:lnTo>
                    <a:lnTo>
                      <a:pt x="127" y="40"/>
                    </a:lnTo>
                    <a:lnTo>
                      <a:pt x="137" y="40"/>
                    </a:lnTo>
                    <a:lnTo>
                      <a:pt x="139" y="40"/>
                    </a:lnTo>
                    <a:lnTo>
                      <a:pt x="139" y="39"/>
                    </a:lnTo>
                    <a:lnTo>
                      <a:pt x="139" y="37"/>
                    </a:lnTo>
                    <a:lnTo>
                      <a:pt x="137" y="37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32" name="Freeform 172">
                <a:extLst>
                  <a:ext uri="{FF2B5EF4-FFF2-40B4-BE49-F238E27FC236}">
                    <a16:creationId xmlns:a16="http://schemas.microsoft.com/office/drawing/2014/main" id="{46A635E6-E8A7-4CF6-9D98-0DA06A27A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3599"/>
                <a:ext cx="134" cy="39"/>
              </a:xfrm>
              <a:custGeom>
                <a:avLst/>
                <a:gdLst>
                  <a:gd name="T0" fmla="*/ 131 w 134"/>
                  <a:gd name="T1" fmla="*/ 0 h 39"/>
                  <a:gd name="T2" fmla="*/ 131 w 134"/>
                  <a:gd name="T3" fmla="*/ 0 h 39"/>
                  <a:gd name="T4" fmla="*/ 122 w 134"/>
                  <a:gd name="T5" fmla="*/ 5 h 39"/>
                  <a:gd name="T6" fmla="*/ 114 w 134"/>
                  <a:gd name="T7" fmla="*/ 10 h 39"/>
                  <a:gd name="T8" fmla="*/ 108 w 134"/>
                  <a:gd name="T9" fmla="*/ 13 h 39"/>
                  <a:gd name="T10" fmla="*/ 99 w 134"/>
                  <a:gd name="T11" fmla="*/ 16 h 39"/>
                  <a:gd name="T12" fmla="*/ 91 w 134"/>
                  <a:gd name="T13" fmla="*/ 20 h 39"/>
                  <a:gd name="T14" fmla="*/ 83 w 134"/>
                  <a:gd name="T15" fmla="*/ 23 h 39"/>
                  <a:gd name="T16" fmla="*/ 75 w 134"/>
                  <a:gd name="T17" fmla="*/ 26 h 39"/>
                  <a:gd name="T18" fmla="*/ 66 w 134"/>
                  <a:gd name="T19" fmla="*/ 28 h 39"/>
                  <a:gd name="T20" fmla="*/ 58 w 134"/>
                  <a:gd name="T21" fmla="*/ 29 h 39"/>
                  <a:gd name="T22" fmla="*/ 51 w 134"/>
                  <a:gd name="T23" fmla="*/ 31 h 39"/>
                  <a:gd name="T24" fmla="*/ 43 w 134"/>
                  <a:gd name="T25" fmla="*/ 33 h 39"/>
                  <a:gd name="T26" fmla="*/ 35 w 134"/>
                  <a:gd name="T27" fmla="*/ 34 h 39"/>
                  <a:gd name="T28" fmla="*/ 25 w 134"/>
                  <a:gd name="T29" fmla="*/ 36 h 39"/>
                  <a:gd name="T30" fmla="*/ 18 w 134"/>
                  <a:gd name="T31" fmla="*/ 36 h 39"/>
                  <a:gd name="T32" fmla="*/ 8 w 134"/>
                  <a:gd name="T33" fmla="*/ 36 h 39"/>
                  <a:gd name="T34" fmla="*/ 0 w 134"/>
                  <a:gd name="T35" fmla="*/ 36 h 39"/>
                  <a:gd name="T36" fmla="*/ 0 w 134"/>
                  <a:gd name="T37" fmla="*/ 39 h 39"/>
                  <a:gd name="T38" fmla="*/ 8 w 134"/>
                  <a:gd name="T39" fmla="*/ 39 h 39"/>
                  <a:gd name="T40" fmla="*/ 18 w 134"/>
                  <a:gd name="T41" fmla="*/ 39 h 39"/>
                  <a:gd name="T42" fmla="*/ 25 w 134"/>
                  <a:gd name="T43" fmla="*/ 39 h 39"/>
                  <a:gd name="T44" fmla="*/ 35 w 134"/>
                  <a:gd name="T45" fmla="*/ 38 h 39"/>
                  <a:gd name="T46" fmla="*/ 43 w 134"/>
                  <a:gd name="T47" fmla="*/ 36 h 39"/>
                  <a:gd name="T48" fmla="*/ 51 w 134"/>
                  <a:gd name="T49" fmla="*/ 36 h 39"/>
                  <a:gd name="T50" fmla="*/ 60 w 134"/>
                  <a:gd name="T51" fmla="*/ 34 h 39"/>
                  <a:gd name="T52" fmla="*/ 68 w 134"/>
                  <a:gd name="T53" fmla="*/ 31 h 39"/>
                  <a:gd name="T54" fmla="*/ 76 w 134"/>
                  <a:gd name="T55" fmla="*/ 29 h 39"/>
                  <a:gd name="T56" fmla="*/ 84 w 134"/>
                  <a:gd name="T57" fmla="*/ 26 h 39"/>
                  <a:gd name="T58" fmla="*/ 91 w 134"/>
                  <a:gd name="T59" fmla="*/ 23 h 39"/>
                  <a:gd name="T60" fmla="*/ 99 w 134"/>
                  <a:gd name="T61" fmla="*/ 21 h 39"/>
                  <a:gd name="T62" fmla="*/ 108 w 134"/>
                  <a:gd name="T63" fmla="*/ 16 h 39"/>
                  <a:gd name="T64" fmla="*/ 117 w 134"/>
                  <a:gd name="T65" fmla="*/ 13 h 39"/>
                  <a:gd name="T66" fmla="*/ 124 w 134"/>
                  <a:gd name="T67" fmla="*/ 8 h 39"/>
                  <a:gd name="T68" fmla="*/ 132 w 134"/>
                  <a:gd name="T69" fmla="*/ 5 h 39"/>
                  <a:gd name="T70" fmla="*/ 134 w 134"/>
                  <a:gd name="T71" fmla="*/ 3 h 39"/>
                  <a:gd name="T72" fmla="*/ 134 w 134"/>
                  <a:gd name="T73" fmla="*/ 2 h 39"/>
                  <a:gd name="T74" fmla="*/ 132 w 134"/>
                  <a:gd name="T75" fmla="*/ 0 h 39"/>
                  <a:gd name="T76" fmla="*/ 131 w 134"/>
                  <a:gd name="T7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4" h="39">
                    <a:moveTo>
                      <a:pt x="131" y="0"/>
                    </a:moveTo>
                    <a:lnTo>
                      <a:pt x="131" y="0"/>
                    </a:lnTo>
                    <a:lnTo>
                      <a:pt x="122" y="5"/>
                    </a:lnTo>
                    <a:lnTo>
                      <a:pt x="114" y="10"/>
                    </a:lnTo>
                    <a:lnTo>
                      <a:pt x="108" y="13"/>
                    </a:lnTo>
                    <a:lnTo>
                      <a:pt x="99" y="16"/>
                    </a:lnTo>
                    <a:lnTo>
                      <a:pt x="91" y="20"/>
                    </a:lnTo>
                    <a:lnTo>
                      <a:pt x="83" y="23"/>
                    </a:lnTo>
                    <a:lnTo>
                      <a:pt x="75" y="26"/>
                    </a:lnTo>
                    <a:lnTo>
                      <a:pt x="66" y="28"/>
                    </a:lnTo>
                    <a:lnTo>
                      <a:pt x="58" y="29"/>
                    </a:lnTo>
                    <a:lnTo>
                      <a:pt x="51" y="31"/>
                    </a:lnTo>
                    <a:lnTo>
                      <a:pt x="43" y="33"/>
                    </a:lnTo>
                    <a:lnTo>
                      <a:pt x="35" y="34"/>
                    </a:lnTo>
                    <a:lnTo>
                      <a:pt x="25" y="36"/>
                    </a:lnTo>
                    <a:lnTo>
                      <a:pt x="18" y="36"/>
                    </a:lnTo>
                    <a:lnTo>
                      <a:pt x="8" y="36"/>
                    </a:lnTo>
                    <a:lnTo>
                      <a:pt x="0" y="36"/>
                    </a:lnTo>
                    <a:lnTo>
                      <a:pt x="0" y="39"/>
                    </a:lnTo>
                    <a:lnTo>
                      <a:pt x="8" y="39"/>
                    </a:lnTo>
                    <a:lnTo>
                      <a:pt x="18" y="39"/>
                    </a:lnTo>
                    <a:lnTo>
                      <a:pt x="25" y="39"/>
                    </a:lnTo>
                    <a:lnTo>
                      <a:pt x="35" y="38"/>
                    </a:lnTo>
                    <a:lnTo>
                      <a:pt x="43" y="36"/>
                    </a:lnTo>
                    <a:lnTo>
                      <a:pt x="51" y="36"/>
                    </a:lnTo>
                    <a:lnTo>
                      <a:pt x="60" y="34"/>
                    </a:lnTo>
                    <a:lnTo>
                      <a:pt x="68" y="31"/>
                    </a:lnTo>
                    <a:lnTo>
                      <a:pt x="76" y="29"/>
                    </a:lnTo>
                    <a:lnTo>
                      <a:pt x="84" y="26"/>
                    </a:lnTo>
                    <a:lnTo>
                      <a:pt x="91" y="23"/>
                    </a:lnTo>
                    <a:lnTo>
                      <a:pt x="99" y="21"/>
                    </a:lnTo>
                    <a:lnTo>
                      <a:pt x="108" y="16"/>
                    </a:lnTo>
                    <a:lnTo>
                      <a:pt x="117" y="13"/>
                    </a:lnTo>
                    <a:lnTo>
                      <a:pt x="124" y="8"/>
                    </a:lnTo>
                    <a:lnTo>
                      <a:pt x="132" y="5"/>
                    </a:lnTo>
                    <a:lnTo>
                      <a:pt x="134" y="3"/>
                    </a:lnTo>
                    <a:lnTo>
                      <a:pt x="134" y="2"/>
                    </a:lnTo>
                    <a:lnTo>
                      <a:pt x="132" y="0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33" name="Freeform 173">
                <a:extLst>
                  <a:ext uri="{FF2B5EF4-FFF2-40B4-BE49-F238E27FC236}">
                    <a16:creationId xmlns:a16="http://schemas.microsoft.com/office/drawing/2014/main" id="{A5981884-C6F8-4866-A9D9-842E94F40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3524"/>
                <a:ext cx="78" cy="83"/>
              </a:xfrm>
              <a:custGeom>
                <a:avLst/>
                <a:gdLst>
                  <a:gd name="T0" fmla="*/ 75 w 78"/>
                  <a:gd name="T1" fmla="*/ 0 h 83"/>
                  <a:gd name="T2" fmla="*/ 73 w 78"/>
                  <a:gd name="T3" fmla="*/ 7 h 83"/>
                  <a:gd name="T4" fmla="*/ 70 w 78"/>
                  <a:gd name="T5" fmla="*/ 13 h 83"/>
                  <a:gd name="T6" fmla="*/ 68 w 78"/>
                  <a:gd name="T7" fmla="*/ 20 h 83"/>
                  <a:gd name="T8" fmla="*/ 65 w 78"/>
                  <a:gd name="T9" fmla="*/ 25 h 83"/>
                  <a:gd name="T10" fmla="*/ 61 w 78"/>
                  <a:gd name="T11" fmla="*/ 31 h 83"/>
                  <a:gd name="T12" fmla="*/ 57 w 78"/>
                  <a:gd name="T13" fmla="*/ 36 h 83"/>
                  <a:gd name="T14" fmla="*/ 53 w 78"/>
                  <a:gd name="T15" fmla="*/ 41 h 83"/>
                  <a:gd name="T16" fmla="*/ 48 w 78"/>
                  <a:gd name="T17" fmla="*/ 46 h 83"/>
                  <a:gd name="T18" fmla="*/ 43 w 78"/>
                  <a:gd name="T19" fmla="*/ 51 h 83"/>
                  <a:gd name="T20" fmla="*/ 37 w 78"/>
                  <a:gd name="T21" fmla="*/ 56 h 83"/>
                  <a:gd name="T22" fmla="*/ 32 w 78"/>
                  <a:gd name="T23" fmla="*/ 61 h 83"/>
                  <a:gd name="T24" fmla="*/ 25 w 78"/>
                  <a:gd name="T25" fmla="*/ 65 h 83"/>
                  <a:gd name="T26" fmla="*/ 20 w 78"/>
                  <a:gd name="T27" fmla="*/ 70 h 83"/>
                  <a:gd name="T28" fmla="*/ 14 w 78"/>
                  <a:gd name="T29" fmla="*/ 74 h 83"/>
                  <a:gd name="T30" fmla="*/ 7 w 78"/>
                  <a:gd name="T31" fmla="*/ 77 h 83"/>
                  <a:gd name="T32" fmla="*/ 0 w 78"/>
                  <a:gd name="T33" fmla="*/ 82 h 83"/>
                  <a:gd name="T34" fmla="*/ 2 w 78"/>
                  <a:gd name="T35" fmla="*/ 83 h 83"/>
                  <a:gd name="T36" fmla="*/ 7 w 78"/>
                  <a:gd name="T37" fmla="*/ 80 h 83"/>
                  <a:gd name="T38" fmla="*/ 15 w 78"/>
                  <a:gd name="T39" fmla="*/ 77 h 83"/>
                  <a:gd name="T40" fmla="*/ 22 w 78"/>
                  <a:gd name="T41" fmla="*/ 72 h 83"/>
                  <a:gd name="T42" fmla="*/ 28 w 78"/>
                  <a:gd name="T43" fmla="*/ 69 h 83"/>
                  <a:gd name="T44" fmla="*/ 33 w 78"/>
                  <a:gd name="T45" fmla="*/ 64 h 83"/>
                  <a:gd name="T46" fmla="*/ 40 w 78"/>
                  <a:gd name="T47" fmla="*/ 59 h 83"/>
                  <a:gd name="T48" fmla="*/ 45 w 78"/>
                  <a:gd name="T49" fmla="*/ 54 h 83"/>
                  <a:gd name="T50" fmla="*/ 50 w 78"/>
                  <a:gd name="T51" fmla="*/ 49 h 83"/>
                  <a:gd name="T52" fmla="*/ 55 w 78"/>
                  <a:gd name="T53" fmla="*/ 43 h 83"/>
                  <a:gd name="T54" fmla="*/ 58 w 78"/>
                  <a:gd name="T55" fmla="*/ 38 h 83"/>
                  <a:gd name="T56" fmla="*/ 63 w 78"/>
                  <a:gd name="T57" fmla="*/ 33 h 83"/>
                  <a:gd name="T58" fmla="*/ 66 w 78"/>
                  <a:gd name="T59" fmla="*/ 26 h 83"/>
                  <a:gd name="T60" fmla="*/ 71 w 78"/>
                  <a:gd name="T61" fmla="*/ 21 h 83"/>
                  <a:gd name="T62" fmla="*/ 73 w 78"/>
                  <a:gd name="T63" fmla="*/ 15 h 83"/>
                  <a:gd name="T64" fmla="*/ 76 w 78"/>
                  <a:gd name="T65" fmla="*/ 8 h 83"/>
                  <a:gd name="T66" fmla="*/ 78 w 78"/>
                  <a:gd name="T67" fmla="*/ 2 h 83"/>
                  <a:gd name="T68" fmla="*/ 75 w 78"/>
                  <a:gd name="T6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8" h="83">
                    <a:moveTo>
                      <a:pt x="75" y="0"/>
                    </a:moveTo>
                    <a:lnTo>
                      <a:pt x="73" y="7"/>
                    </a:lnTo>
                    <a:lnTo>
                      <a:pt x="70" y="13"/>
                    </a:lnTo>
                    <a:lnTo>
                      <a:pt x="68" y="20"/>
                    </a:lnTo>
                    <a:lnTo>
                      <a:pt x="65" y="25"/>
                    </a:lnTo>
                    <a:lnTo>
                      <a:pt x="61" y="31"/>
                    </a:lnTo>
                    <a:lnTo>
                      <a:pt x="57" y="36"/>
                    </a:lnTo>
                    <a:lnTo>
                      <a:pt x="53" y="41"/>
                    </a:lnTo>
                    <a:lnTo>
                      <a:pt x="48" y="46"/>
                    </a:lnTo>
                    <a:lnTo>
                      <a:pt x="43" y="51"/>
                    </a:lnTo>
                    <a:lnTo>
                      <a:pt x="37" y="56"/>
                    </a:lnTo>
                    <a:lnTo>
                      <a:pt x="32" y="61"/>
                    </a:lnTo>
                    <a:lnTo>
                      <a:pt x="25" y="65"/>
                    </a:lnTo>
                    <a:lnTo>
                      <a:pt x="20" y="70"/>
                    </a:lnTo>
                    <a:lnTo>
                      <a:pt x="14" y="74"/>
                    </a:lnTo>
                    <a:lnTo>
                      <a:pt x="7" y="77"/>
                    </a:lnTo>
                    <a:lnTo>
                      <a:pt x="0" y="82"/>
                    </a:lnTo>
                    <a:lnTo>
                      <a:pt x="2" y="83"/>
                    </a:lnTo>
                    <a:lnTo>
                      <a:pt x="7" y="80"/>
                    </a:lnTo>
                    <a:lnTo>
                      <a:pt x="15" y="77"/>
                    </a:lnTo>
                    <a:lnTo>
                      <a:pt x="22" y="72"/>
                    </a:lnTo>
                    <a:lnTo>
                      <a:pt x="28" y="69"/>
                    </a:lnTo>
                    <a:lnTo>
                      <a:pt x="33" y="64"/>
                    </a:lnTo>
                    <a:lnTo>
                      <a:pt x="40" y="59"/>
                    </a:lnTo>
                    <a:lnTo>
                      <a:pt x="45" y="54"/>
                    </a:lnTo>
                    <a:lnTo>
                      <a:pt x="50" y="49"/>
                    </a:lnTo>
                    <a:lnTo>
                      <a:pt x="55" y="43"/>
                    </a:lnTo>
                    <a:lnTo>
                      <a:pt x="58" y="38"/>
                    </a:lnTo>
                    <a:lnTo>
                      <a:pt x="63" y="33"/>
                    </a:lnTo>
                    <a:lnTo>
                      <a:pt x="66" y="26"/>
                    </a:lnTo>
                    <a:lnTo>
                      <a:pt x="71" y="21"/>
                    </a:lnTo>
                    <a:lnTo>
                      <a:pt x="73" y="15"/>
                    </a:lnTo>
                    <a:lnTo>
                      <a:pt x="76" y="8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34" name="Freeform 174">
                <a:extLst>
                  <a:ext uri="{FF2B5EF4-FFF2-40B4-BE49-F238E27FC236}">
                    <a16:creationId xmlns:a16="http://schemas.microsoft.com/office/drawing/2014/main" id="{1B7AF628-25B7-4364-8B11-C64341CE5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3523"/>
                <a:ext cx="8" cy="6"/>
              </a:xfrm>
              <a:custGeom>
                <a:avLst/>
                <a:gdLst>
                  <a:gd name="T0" fmla="*/ 8 w 8"/>
                  <a:gd name="T1" fmla="*/ 6 h 6"/>
                  <a:gd name="T2" fmla="*/ 8 w 8"/>
                  <a:gd name="T3" fmla="*/ 5 h 6"/>
                  <a:gd name="T4" fmla="*/ 5 w 8"/>
                  <a:gd name="T5" fmla="*/ 0 h 6"/>
                  <a:gd name="T6" fmla="*/ 3 w 8"/>
                  <a:gd name="T7" fmla="*/ 0 h 6"/>
                  <a:gd name="T8" fmla="*/ 0 w 8"/>
                  <a:gd name="T9" fmla="*/ 5 h 6"/>
                  <a:gd name="T10" fmla="*/ 8 w 8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lnTo>
                      <a:pt x="8" y="5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35" name="Freeform 175">
                <a:extLst>
                  <a:ext uri="{FF2B5EF4-FFF2-40B4-BE49-F238E27FC236}">
                    <a16:creationId xmlns:a16="http://schemas.microsoft.com/office/drawing/2014/main" id="{AE15605E-56CD-4767-A7A2-274321A5E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3453"/>
                <a:ext cx="144" cy="413"/>
              </a:xfrm>
              <a:custGeom>
                <a:avLst/>
                <a:gdLst>
                  <a:gd name="T0" fmla="*/ 0 w 144"/>
                  <a:gd name="T1" fmla="*/ 387 h 413"/>
                  <a:gd name="T2" fmla="*/ 144 w 144"/>
                  <a:gd name="T3" fmla="*/ 0 h 413"/>
                  <a:gd name="T4" fmla="*/ 0 w 144"/>
                  <a:gd name="T5" fmla="*/ 413 h 413"/>
                  <a:gd name="T6" fmla="*/ 0 w 144"/>
                  <a:gd name="T7" fmla="*/ 387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4" h="413">
                    <a:moveTo>
                      <a:pt x="0" y="387"/>
                    </a:moveTo>
                    <a:lnTo>
                      <a:pt x="144" y="0"/>
                    </a:lnTo>
                    <a:lnTo>
                      <a:pt x="0" y="413"/>
                    </a:lnTo>
                    <a:lnTo>
                      <a:pt x="0" y="3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36" name="Freeform 176">
                <a:extLst>
                  <a:ext uri="{FF2B5EF4-FFF2-40B4-BE49-F238E27FC236}">
                    <a16:creationId xmlns:a16="http://schemas.microsoft.com/office/drawing/2014/main" id="{A79D3AE2-66B7-43BF-918E-4F4BD4D65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3453"/>
                <a:ext cx="139" cy="408"/>
              </a:xfrm>
              <a:custGeom>
                <a:avLst/>
                <a:gdLst>
                  <a:gd name="T0" fmla="*/ 0 w 139"/>
                  <a:gd name="T1" fmla="*/ 382 h 408"/>
                  <a:gd name="T2" fmla="*/ 139 w 139"/>
                  <a:gd name="T3" fmla="*/ 0 h 408"/>
                  <a:gd name="T4" fmla="*/ 0 w 139"/>
                  <a:gd name="T5" fmla="*/ 408 h 408"/>
                  <a:gd name="T6" fmla="*/ 0 w 139"/>
                  <a:gd name="T7" fmla="*/ 382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9" h="408">
                    <a:moveTo>
                      <a:pt x="0" y="382"/>
                    </a:moveTo>
                    <a:lnTo>
                      <a:pt x="139" y="0"/>
                    </a:lnTo>
                    <a:lnTo>
                      <a:pt x="0" y="408"/>
                    </a:lnTo>
                    <a:lnTo>
                      <a:pt x="0" y="38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37" name="Freeform 177">
                <a:extLst>
                  <a:ext uri="{FF2B5EF4-FFF2-40B4-BE49-F238E27FC236}">
                    <a16:creationId xmlns:a16="http://schemas.microsoft.com/office/drawing/2014/main" id="{B9091272-0642-4527-A9C1-2E29531AF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3469"/>
                <a:ext cx="29" cy="19"/>
              </a:xfrm>
              <a:custGeom>
                <a:avLst/>
                <a:gdLst>
                  <a:gd name="T0" fmla="*/ 15 w 29"/>
                  <a:gd name="T1" fmla="*/ 0 h 19"/>
                  <a:gd name="T2" fmla="*/ 15 w 29"/>
                  <a:gd name="T3" fmla="*/ 0 h 19"/>
                  <a:gd name="T4" fmla="*/ 18 w 29"/>
                  <a:gd name="T5" fmla="*/ 0 h 19"/>
                  <a:gd name="T6" fmla="*/ 19 w 29"/>
                  <a:gd name="T7" fmla="*/ 2 h 19"/>
                  <a:gd name="T8" fmla="*/ 23 w 29"/>
                  <a:gd name="T9" fmla="*/ 3 h 19"/>
                  <a:gd name="T10" fmla="*/ 24 w 29"/>
                  <a:gd name="T11" fmla="*/ 3 h 19"/>
                  <a:gd name="T12" fmla="*/ 26 w 29"/>
                  <a:gd name="T13" fmla="*/ 5 h 19"/>
                  <a:gd name="T14" fmla="*/ 28 w 29"/>
                  <a:gd name="T15" fmla="*/ 6 h 19"/>
                  <a:gd name="T16" fmla="*/ 28 w 29"/>
                  <a:gd name="T17" fmla="*/ 8 h 19"/>
                  <a:gd name="T18" fmla="*/ 29 w 29"/>
                  <a:gd name="T19" fmla="*/ 10 h 19"/>
                  <a:gd name="T20" fmla="*/ 28 w 29"/>
                  <a:gd name="T21" fmla="*/ 13 h 19"/>
                  <a:gd name="T22" fmla="*/ 28 w 29"/>
                  <a:gd name="T23" fmla="*/ 13 h 19"/>
                  <a:gd name="T24" fmla="*/ 26 w 29"/>
                  <a:gd name="T25" fmla="*/ 15 h 19"/>
                  <a:gd name="T26" fmla="*/ 24 w 29"/>
                  <a:gd name="T27" fmla="*/ 16 h 19"/>
                  <a:gd name="T28" fmla="*/ 23 w 29"/>
                  <a:gd name="T29" fmla="*/ 18 h 19"/>
                  <a:gd name="T30" fmla="*/ 19 w 29"/>
                  <a:gd name="T31" fmla="*/ 18 h 19"/>
                  <a:gd name="T32" fmla="*/ 18 w 29"/>
                  <a:gd name="T33" fmla="*/ 19 h 19"/>
                  <a:gd name="T34" fmla="*/ 15 w 29"/>
                  <a:gd name="T35" fmla="*/ 19 h 19"/>
                  <a:gd name="T36" fmla="*/ 11 w 29"/>
                  <a:gd name="T37" fmla="*/ 19 h 19"/>
                  <a:gd name="T38" fmla="*/ 8 w 29"/>
                  <a:gd name="T39" fmla="*/ 18 h 19"/>
                  <a:gd name="T40" fmla="*/ 6 w 29"/>
                  <a:gd name="T41" fmla="*/ 18 h 19"/>
                  <a:gd name="T42" fmla="*/ 5 w 29"/>
                  <a:gd name="T43" fmla="*/ 16 h 19"/>
                  <a:gd name="T44" fmla="*/ 3 w 29"/>
                  <a:gd name="T45" fmla="*/ 15 h 19"/>
                  <a:gd name="T46" fmla="*/ 1 w 29"/>
                  <a:gd name="T47" fmla="*/ 13 h 19"/>
                  <a:gd name="T48" fmla="*/ 1 w 29"/>
                  <a:gd name="T49" fmla="*/ 13 h 19"/>
                  <a:gd name="T50" fmla="*/ 0 w 29"/>
                  <a:gd name="T51" fmla="*/ 10 h 19"/>
                  <a:gd name="T52" fmla="*/ 1 w 29"/>
                  <a:gd name="T53" fmla="*/ 8 h 19"/>
                  <a:gd name="T54" fmla="*/ 1 w 29"/>
                  <a:gd name="T55" fmla="*/ 6 h 19"/>
                  <a:gd name="T56" fmla="*/ 3 w 29"/>
                  <a:gd name="T57" fmla="*/ 5 h 19"/>
                  <a:gd name="T58" fmla="*/ 5 w 29"/>
                  <a:gd name="T59" fmla="*/ 3 h 19"/>
                  <a:gd name="T60" fmla="*/ 6 w 29"/>
                  <a:gd name="T61" fmla="*/ 3 h 19"/>
                  <a:gd name="T62" fmla="*/ 8 w 29"/>
                  <a:gd name="T63" fmla="*/ 2 h 19"/>
                  <a:gd name="T64" fmla="*/ 11 w 29"/>
                  <a:gd name="T65" fmla="*/ 0 h 19"/>
                  <a:gd name="T66" fmla="*/ 15 w 29"/>
                  <a:gd name="T6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9" h="19">
                    <a:moveTo>
                      <a:pt x="15" y="0"/>
                    </a:moveTo>
                    <a:lnTo>
                      <a:pt x="15" y="0"/>
                    </a:lnTo>
                    <a:lnTo>
                      <a:pt x="18" y="0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6" y="5"/>
                    </a:lnTo>
                    <a:lnTo>
                      <a:pt x="28" y="6"/>
                    </a:lnTo>
                    <a:lnTo>
                      <a:pt x="28" y="8"/>
                    </a:lnTo>
                    <a:lnTo>
                      <a:pt x="29" y="10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6" y="15"/>
                    </a:lnTo>
                    <a:lnTo>
                      <a:pt x="24" y="16"/>
                    </a:lnTo>
                    <a:lnTo>
                      <a:pt x="23" y="18"/>
                    </a:lnTo>
                    <a:lnTo>
                      <a:pt x="19" y="18"/>
                    </a:lnTo>
                    <a:lnTo>
                      <a:pt x="18" y="19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5" y="16"/>
                    </a:lnTo>
                    <a:lnTo>
                      <a:pt x="3" y="15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5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38" name="Freeform 178">
                <a:extLst>
                  <a:ext uri="{FF2B5EF4-FFF2-40B4-BE49-F238E27FC236}">
                    <a16:creationId xmlns:a16="http://schemas.microsoft.com/office/drawing/2014/main" id="{1D074362-F8A4-499A-9CC5-EE36245B7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3477"/>
                <a:ext cx="18" cy="13"/>
              </a:xfrm>
              <a:custGeom>
                <a:avLst/>
                <a:gdLst>
                  <a:gd name="T0" fmla="*/ 10 w 18"/>
                  <a:gd name="T1" fmla="*/ 0 h 13"/>
                  <a:gd name="T2" fmla="*/ 13 w 18"/>
                  <a:gd name="T3" fmla="*/ 0 h 13"/>
                  <a:gd name="T4" fmla="*/ 15 w 18"/>
                  <a:gd name="T5" fmla="*/ 2 h 13"/>
                  <a:gd name="T6" fmla="*/ 16 w 18"/>
                  <a:gd name="T7" fmla="*/ 5 h 13"/>
                  <a:gd name="T8" fmla="*/ 18 w 18"/>
                  <a:gd name="T9" fmla="*/ 7 h 13"/>
                  <a:gd name="T10" fmla="*/ 16 w 18"/>
                  <a:gd name="T11" fmla="*/ 10 h 13"/>
                  <a:gd name="T12" fmla="*/ 15 w 18"/>
                  <a:gd name="T13" fmla="*/ 11 h 13"/>
                  <a:gd name="T14" fmla="*/ 13 w 18"/>
                  <a:gd name="T15" fmla="*/ 13 h 13"/>
                  <a:gd name="T16" fmla="*/ 10 w 18"/>
                  <a:gd name="T17" fmla="*/ 13 h 13"/>
                  <a:gd name="T18" fmla="*/ 7 w 18"/>
                  <a:gd name="T19" fmla="*/ 13 h 13"/>
                  <a:gd name="T20" fmla="*/ 3 w 18"/>
                  <a:gd name="T21" fmla="*/ 11 h 13"/>
                  <a:gd name="T22" fmla="*/ 2 w 18"/>
                  <a:gd name="T23" fmla="*/ 10 h 13"/>
                  <a:gd name="T24" fmla="*/ 0 w 18"/>
                  <a:gd name="T25" fmla="*/ 7 h 13"/>
                  <a:gd name="T26" fmla="*/ 2 w 18"/>
                  <a:gd name="T27" fmla="*/ 5 h 13"/>
                  <a:gd name="T28" fmla="*/ 3 w 18"/>
                  <a:gd name="T29" fmla="*/ 2 h 13"/>
                  <a:gd name="T30" fmla="*/ 7 w 18"/>
                  <a:gd name="T31" fmla="*/ 0 h 13"/>
                  <a:gd name="T32" fmla="*/ 10 w 18"/>
                  <a:gd name="T3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13">
                    <a:moveTo>
                      <a:pt x="10" y="0"/>
                    </a:moveTo>
                    <a:lnTo>
                      <a:pt x="13" y="0"/>
                    </a:lnTo>
                    <a:lnTo>
                      <a:pt x="15" y="2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6" y="10"/>
                    </a:lnTo>
                    <a:lnTo>
                      <a:pt x="15" y="11"/>
                    </a:lnTo>
                    <a:lnTo>
                      <a:pt x="13" y="13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39" name="Freeform 179">
                <a:extLst>
                  <a:ext uri="{FF2B5EF4-FFF2-40B4-BE49-F238E27FC236}">
                    <a16:creationId xmlns:a16="http://schemas.microsoft.com/office/drawing/2014/main" id="{74DEC9B1-E0D9-4A19-954E-29C7664F3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3477"/>
                <a:ext cx="13" cy="10"/>
              </a:xfrm>
              <a:custGeom>
                <a:avLst/>
                <a:gdLst>
                  <a:gd name="T0" fmla="*/ 8 w 13"/>
                  <a:gd name="T1" fmla="*/ 0 h 10"/>
                  <a:gd name="T2" fmla="*/ 8 w 13"/>
                  <a:gd name="T3" fmla="*/ 0 h 10"/>
                  <a:gd name="T4" fmla="*/ 10 w 13"/>
                  <a:gd name="T5" fmla="*/ 0 h 10"/>
                  <a:gd name="T6" fmla="*/ 11 w 13"/>
                  <a:gd name="T7" fmla="*/ 2 h 10"/>
                  <a:gd name="T8" fmla="*/ 13 w 13"/>
                  <a:gd name="T9" fmla="*/ 3 h 10"/>
                  <a:gd name="T10" fmla="*/ 13 w 13"/>
                  <a:gd name="T11" fmla="*/ 5 h 10"/>
                  <a:gd name="T12" fmla="*/ 13 w 13"/>
                  <a:gd name="T13" fmla="*/ 7 h 10"/>
                  <a:gd name="T14" fmla="*/ 11 w 13"/>
                  <a:gd name="T15" fmla="*/ 8 h 10"/>
                  <a:gd name="T16" fmla="*/ 10 w 13"/>
                  <a:gd name="T17" fmla="*/ 8 h 10"/>
                  <a:gd name="T18" fmla="*/ 8 w 13"/>
                  <a:gd name="T19" fmla="*/ 10 h 10"/>
                  <a:gd name="T20" fmla="*/ 7 w 13"/>
                  <a:gd name="T21" fmla="*/ 8 h 10"/>
                  <a:gd name="T22" fmla="*/ 3 w 13"/>
                  <a:gd name="T23" fmla="*/ 8 h 10"/>
                  <a:gd name="T24" fmla="*/ 2 w 13"/>
                  <a:gd name="T25" fmla="*/ 7 h 10"/>
                  <a:gd name="T26" fmla="*/ 0 w 13"/>
                  <a:gd name="T27" fmla="*/ 5 h 10"/>
                  <a:gd name="T28" fmla="*/ 2 w 13"/>
                  <a:gd name="T29" fmla="*/ 3 h 10"/>
                  <a:gd name="T30" fmla="*/ 3 w 13"/>
                  <a:gd name="T31" fmla="*/ 2 h 10"/>
                  <a:gd name="T32" fmla="*/ 7 w 13"/>
                  <a:gd name="T33" fmla="*/ 0 h 10"/>
                  <a:gd name="T34" fmla="*/ 8 w 13"/>
                  <a:gd name="T3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0">
                    <a:moveTo>
                      <a:pt x="8" y="0"/>
                    </a:moveTo>
                    <a:lnTo>
                      <a:pt x="8" y="0"/>
                    </a:lnTo>
                    <a:lnTo>
                      <a:pt x="10" y="0"/>
                    </a:lnTo>
                    <a:lnTo>
                      <a:pt x="11" y="2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40" name="Freeform 180">
                <a:extLst>
                  <a:ext uri="{FF2B5EF4-FFF2-40B4-BE49-F238E27FC236}">
                    <a16:creationId xmlns:a16="http://schemas.microsoft.com/office/drawing/2014/main" id="{AE7B90F7-E871-4CA5-AE74-1BF970F01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3440"/>
                <a:ext cx="547" cy="379"/>
              </a:xfrm>
              <a:custGeom>
                <a:avLst/>
                <a:gdLst>
                  <a:gd name="T0" fmla="*/ 368 w 547"/>
                  <a:gd name="T1" fmla="*/ 249 h 379"/>
                  <a:gd name="T2" fmla="*/ 353 w 547"/>
                  <a:gd name="T3" fmla="*/ 250 h 379"/>
                  <a:gd name="T4" fmla="*/ 337 w 547"/>
                  <a:gd name="T5" fmla="*/ 255 h 379"/>
                  <a:gd name="T6" fmla="*/ 325 w 547"/>
                  <a:gd name="T7" fmla="*/ 262 h 379"/>
                  <a:gd name="T8" fmla="*/ 312 w 547"/>
                  <a:gd name="T9" fmla="*/ 270 h 379"/>
                  <a:gd name="T10" fmla="*/ 304 w 547"/>
                  <a:gd name="T11" fmla="*/ 280 h 379"/>
                  <a:gd name="T12" fmla="*/ 299 w 547"/>
                  <a:gd name="T13" fmla="*/ 289 h 379"/>
                  <a:gd name="T14" fmla="*/ 296 w 547"/>
                  <a:gd name="T15" fmla="*/ 301 h 379"/>
                  <a:gd name="T16" fmla="*/ 296 w 547"/>
                  <a:gd name="T17" fmla="*/ 314 h 379"/>
                  <a:gd name="T18" fmla="*/ 301 w 547"/>
                  <a:gd name="T19" fmla="*/ 327 h 379"/>
                  <a:gd name="T20" fmla="*/ 311 w 547"/>
                  <a:gd name="T21" fmla="*/ 340 h 379"/>
                  <a:gd name="T22" fmla="*/ 322 w 547"/>
                  <a:gd name="T23" fmla="*/ 351 h 379"/>
                  <a:gd name="T24" fmla="*/ 365 w 547"/>
                  <a:gd name="T25" fmla="*/ 364 h 379"/>
                  <a:gd name="T26" fmla="*/ 370 w 547"/>
                  <a:gd name="T27" fmla="*/ 366 h 379"/>
                  <a:gd name="T28" fmla="*/ 373 w 547"/>
                  <a:gd name="T29" fmla="*/ 366 h 379"/>
                  <a:gd name="T30" fmla="*/ 378 w 547"/>
                  <a:gd name="T31" fmla="*/ 366 h 379"/>
                  <a:gd name="T32" fmla="*/ 382 w 547"/>
                  <a:gd name="T33" fmla="*/ 366 h 379"/>
                  <a:gd name="T34" fmla="*/ 429 w 547"/>
                  <a:gd name="T35" fmla="*/ 353 h 379"/>
                  <a:gd name="T36" fmla="*/ 441 w 547"/>
                  <a:gd name="T37" fmla="*/ 343 h 379"/>
                  <a:gd name="T38" fmla="*/ 453 w 547"/>
                  <a:gd name="T39" fmla="*/ 330 h 379"/>
                  <a:gd name="T40" fmla="*/ 459 w 547"/>
                  <a:gd name="T41" fmla="*/ 316 h 379"/>
                  <a:gd name="T42" fmla="*/ 459 w 547"/>
                  <a:gd name="T43" fmla="*/ 299 h 379"/>
                  <a:gd name="T44" fmla="*/ 454 w 547"/>
                  <a:gd name="T45" fmla="*/ 288 h 379"/>
                  <a:gd name="T46" fmla="*/ 448 w 547"/>
                  <a:gd name="T47" fmla="*/ 276 h 379"/>
                  <a:gd name="T48" fmla="*/ 438 w 547"/>
                  <a:gd name="T49" fmla="*/ 268 h 379"/>
                  <a:gd name="T50" fmla="*/ 426 w 547"/>
                  <a:gd name="T51" fmla="*/ 260 h 379"/>
                  <a:gd name="T52" fmla="*/ 413 w 547"/>
                  <a:gd name="T53" fmla="*/ 254 h 379"/>
                  <a:gd name="T54" fmla="*/ 398 w 547"/>
                  <a:gd name="T55" fmla="*/ 250 h 379"/>
                  <a:gd name="T56" fmla="*/ 385 w 547"/>
                  <a:gd name="T57" fmla="*/ 249 h 379"/>
                  <a:gd name="T58" fmla="*/ 398 w 547"/>
                  <a:gd name="T59" fmla="*/ 379 h 379"/>
                  <a:gd name="T60" fmla="*/ 547 w 547"/>
                  <a:gd name="T61" fmla="*/ 148 h 379"/>
                  <a:gd name="T62" fmla="*/ 540 w 547"/>
                  <a:gd name="T63" fmla="*/ 159 h 379"/>
                  <a:gd name="T64" fmla="*/ 532 w 547"/>
                  <a:gd name="T65" fmla="*/ 169 h 379"/>
                  <a:gd name="T66" fmla="*/ 525 w 547"/>
                  <a:gd name="T67" fmla="*/ 179 h 379"/>
                  <a:gd name="T68" fmla="*/ 515 w 547"/>
                  <a:gd name="T69" fmla="*/ 187 h 379"/>
                  <a:gd name="T70" fmla="*/ 373 w 547"/>
                  <a:gd name="T71" fmla="*/ 371 h 379"/>
                  <a:gd name="T72" fmla="*/ 18 w 547"/>
                  <a:gd name="T73" fmla="*/ 270 h 379"/>
                  <a:gd name="T74" fmla="*/ 173 w 547"/>
                  <a:gd name="T75" fmla="*/ 1 h 379"/>
                  <a:gd name="T76" fmla="*/ 170 w 547"/>
                  <a:gd name="T77" fmla="*/ 6 h 379"/>
                  <a:gd name="T78" fmla="*/ 162 w 547"/>
                  <a:gd name="T79" fmla="*/ 17 h 379"/>
                  <a:gd name="T80" fmla="*/ 155 w 547"/>
                  <a:gd name="T81" fmla="*/ 31 h 379"/>
                  <a:gd name="T82" fmla="*/ 152 w 547"/>
                  <a:gd name="T83" fmla="*/ 44 h 379"/>
                  <a:gd name="T84" fmla="*/ 20 w 547"/>
                  <a:gd name="T85" fmla="*/ 232 h 379"/>
                  <a:gd name="T86" fmla="*/ 18 w 547"/>
                  <a:gd name="T87" fmla="*/ 270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47" h="379">
                    <a:moveTo>
                      <a:pt x="378" y="249"/>
                    </a:moveTo>
                    <a:lnTo>
                      <a:pt x="368" y="249"/>
                    </a:lnTo>
                    <a:lnTo>
                      <a:pt x="360" y="249"/>
                    </a:lnTo>
                    <a:lnTo>
                      <a:pt x="353" y="250"/>
                    </a:lnTo>
                    <a:lnTo>
                      <a:pt x="345" y="254"/>
                    </a:lnTo>
                    <a:lnTo>
                      <a:pt x="337" y="255"/>
                    </a:lnTo>
                    <a:lnTo>
                      <a:pt x="330" y="259"/>
                    </a:lnTo>
                    <a:lnTo>
                      <a:pt x="325" y="262"/>
                    </a:lnTo>
                    <a:lnTo>
                      <a:pt x="319" y="265"/>
                    </a:lnTo>
                    <a:lnTo>
                      <a:pt x="312" y="270"/>
                    </a:lnTo>
                    <a:lnTo>
                      <a:pt x="309" y="275"/>
                    </a:lnTo>
                    <a:lnTo>
                      <a:pt x="304" y="280"/>
                    </a:lnTo>
                    <a:lnTo>
                      <a:pt x="301" y="285"/>
                    </a:lnTo>
                    <a:lnTo>
                      <a:pt x="299" y="289"/>
                    </a:lnTo>
                    <a:lnTo>
                      <a:pt x="297" y="294"/>
                    </a:lnTo>
                    <a:lnTo>
                      <a:pt x="296" y="301"/>
                    </a:lnTo>
                    <a:lnTo>
                      <a:pt x="294" y="306"/>
                    </a:lnTo>
                    <a:lnTo>
                      <a:pt x="296" y="314"/>
                    </a:lnTo>
                    <a:lnTo>
                      <a:pt x="297" y="320"/>
                    </a:lnTo>
                    <a:lnTo>
                      <a:pt x="301" y="327"/>
                    </a:lnTo>
                    <a:lnTo>
                      <a:pt x="304" y="335"/>
                    </a:lnTo>
                    <a:lnTo>
                      <a:pt x="311" y="340"/>
                    </a:lnTo>
                    <a:lnTo>
                      <a:pt x="315" y="346"/>
                    </a:lnTo>
                    <a:lnTo>
                      <a:pt x="322" y="351"/>
                    </a:lnTo>
                    <a:lnTo>
                      <a:pt x="329" y="355"/>
                    </a:lnTo>
                    <a:lnTo>
                      <a:pt x="365" y="364"/>
                    </a:lnTo>
                    <a:lnTo>
                      <a:pt x="368" y="364"/>
                    </a:lnTo>
                    <a:lnTo>
                      <a:pt x="370" y="366"/>
                    </a:lnTo>
                    <a:lnTo>
                      <a:pt x="372" y="366"/>
                    </a:lnTo>
                    <a:lnTo>
                      <a:pt x="373" y="366"/>
                    </a:lnTo>
                    <a:lnTo>
                      <a:pt x="375" y="366"/>
                    </a:lnTo>
                    <a:lnTo>
                      <a:pt x="378" y="366"/>
                    </a:lnTo>
                    <a:lnTo>
                      <a:pt x="380" y="366"/>
                    </a:lnTo>
                    <a:lnTo>
                      <a:pt x="382" y="366"/>
                    </a:lnTo>
                    <a:lnTo>
                      <a:pt x="421" y="356"/>
                    </a:lnTo>
                    <a:lnTo>
                      <a:pt x="429" y="353"/>
                    </a:lnTo>
                    <a:lnTo>
                      <a:pt x="436" y="348"/>
                    </a:lnTo>
                    <a:lnTo>
                      <a:pt x="441" y="343"/>
                    </a:lnTo>
                    <a:lnTo>
                      <a:pt x="448" y="337"/>
                    </a:lnTo>
                    <a:lnTo>
                      <a:pt x="453" y="330"/>
                    </a:lnTo>
                    <a:lnTo>
                      <a:pt x="456" y="324"/>
                    </a:lnTo>
                    <a:lnTo>
                      <a:pt x="459" y="316"/>
                    </a:lnTo>
                    <a:lnTo>
                      <a:pt x="459" y="306"/>
                    </a:lnTo>
                    <a:lnTo>
                      <a:pt x="459" y="299"/>
                    </a:lnTo>
                    <a:lnTo>
                      <a:pt x="458" y="293"/>
                    </a:lnTo>
                    <a:lnTo>
                      <a:pt x="454" y="288"/>
                    </a:lnTo>
                    <a:lnTo>
                      <a:pt x="451" y="281"/>
                    </a:lnTo>
                    <a:lnTo>
                      <a:pt x="448" y="276"/>
                    </a:lnTo>
                    <a:lnTo>
                      <a:pt x="443" y="272"/>
                    </a:lnTo>
                    <a:lnTo>
                      <a:pt x="438" y="268"/>
                    </a:lnTo>
                    <a:lnTo>
                      <a:pt x="433" y="263"/>
                    </a:lnTo>
                    <a:lnTo>
                      <a:pt x="426" y="260"/>
                    </a:lnTo>
                    <a:lnTo>
                      <a:pt x="420" y="257"/>
                    </a:lnTo>
                    <a:lnTo>
                      <a:pt x="413" y="254"/>
                    </a:lnTo>
                    <a:lnTo>
                      <a:pt x="406" y="252"/>
                    </a:lnTo>
                    <a:lnTo>
                      <a:pt x="398" y="250"/>
                    </a:lnTo>
                    <a:lnTo>
                      <a:pt x="391" y="249"/>
                    </a:lnTo>
                    <a:lnTo>
                      <a:pt x="385" y="249"/>
                    </a:lnTo>
                    <a:lnTo>
                      <a:pt x="378" y="249"/>
                    </a:lnTo>
                    <a:lnTo>
                      <a:pt x="398" y="379"/>
                    </a:lnTo>
                    <a:lnTo>
                      <a:pt x="462" y="364"/>
                    </a:lnTo>
                    <a:lnTo>
                      <a:pt x="547" y="148"/>
                    </a:lnTo>
                    <a:lnTo>
                      <a:pt x="543" y="153"/>
                    </a:lnTo>
                    <a:lnTo>
                      <a:pt x="540" y="159"/>
                    </a:lnTo>
                    <a:lnTo>
                      <a:pt x="537" y="164"/>
                    </a:lnTo>
                    <a:lnTo>
                      <a:pt x="532" y="169"/>
                    </a:lnTo>
                    <a:lnTo>
                      <a:pt x="529" y="174"/>
                    </a:lnTo>
                    <a:lnTo>
                      <a:pt x="525" y="179"/>
                    </a:lnTo>
                    <a:lnTo>
                      <a:pt x="520" y="182"/>
                    </a:lnTo>
                    <a:lnTo>
                      <a:pt x="515" y="187"/>
                    </a:lnTo>
                    <a:lnTo>
                      <a:pt x="449" y="353"/>
                    </a:lnTo>
                    <a:lnTo>
                      <a:pt x="373" y="371"/>
                    </a:lnTo>
                    <a:lnTo>
                      <a:pt x="398" y="379"/>
                    </a:lnTo>
                    <a:lnTo>
                      <a:pt x="18" y="270"/>
                    </a:lnTo>
                    <a:lnTo>
                      <a:pt x="0" y="236"/>
                    </a:lnTo>
                    <a:lnTo>
                      <a:pt x="173" y="1"/>
                    </a:lnTo>
                    <a:lnTo>
                      <a:pt x="175" y="0"/>
                    </a:lnTo>
                    <a:lnTo>
                      <a:pt x="170" y="6"/>
                    </a:lnTo>
                    <a:lnTo>
                      <a:pt x="165" y="11"/>
                    </a:lnTo>
                    <a:lnTo>
                      <a:pt x="162" y="17"/>
                    </a:lnTo>
                    <a:lnTo>
                      <a:pt x="159" y="24"/>
                    </a:lnTo>
                    <a:lnTo>
                      <a:pt x="155" y="31"/>
                    </a:lnTo>
                    <a:lnTo>
                      <a:pt x="154" y="37"/>
                    </a:lnTo>
                    <a:lnTo>
                      <a:pt x="152" y="44"/>
                    </a:lnTo>
                    <a:lnTo>
                      <a:pt x="152" y="50"/>
                    </a:lnTo>
                    <a:lnTo>
                      <a:pt x="20" y="232"/>
                    </a:lnTo>
                    <a:lnTo>
                      <a:pt x="41" y="276"/>
                    </a:lnTo>
                    <a:lnTo>
                      <a:pt x="18" y="270"/>
                    </a:lnTo>
                    <a:lnTo>
                      <a:pt x="378" y="24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41" name="Freeform 181">
                <a:extLst>
                  <a:ext uri="{FF2B5EF4-FFF2-40B4-BE49-F238E27FC236}">
                    <a16:creationId xmlns:a16="http://schemas.microsoft.com/office/drawing/2014/main" id="{2D576F98-725C-4C3F-A48C-0D8E058DD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3685"/>
                <a:ext cx="162" cy="116"/>
              </a:xfrm>
              <a:custGeom>
                <a:avLst/>
                <a:gdLst>
                  <a:gd name="T0" fmla="*/ 81 w 162"/>
                  <a:gd name="T1" fmla="*/ 0 h 116"/>
                  <a:gd name="T2" fmla="*/ 81 w 162"/>
                  <a:gd name="T3" fmla="*/ 0 h 116"/>
                  <a:gd name="T4" fmla="*/ 73 w 162"/>
                  <a:gd name="T5" fmla="*/ 0 h 116"/>
                  <a:gd name="T6" fmla="*/ 65 w 162"/>
                  <a:gd name="T7" fmla="*/ 0 h 116"/>
                  <a:gd name="T8" fmla="*/ 58 w 162"/>
                  <a:gd name="T9" fmla="*/ 4 h 116"/>
                  <a:gd name="T10" fmla="*/ 50 w 162"/>
                  <a:gd name="T11" fmla="*/ 5 h 116"/>
                  <a:gd name="T12" fmla="*/ 42 w 162"/>
                  <a:gd name="T13" fmla="*/ 7 h 116"/>
                  <a:gd name="T14" fmla="*/ 35 w 162"/>
                  <a:gd name="T15" fmla="*/ 10 h 116"/>
                  <a:gd name="T16" fmla="*/ 30 w 162"/>
                  <a:gd name="T17" fmla="*/ 14 h 116"/>
                  <a:gd name="T18" fmla="*/ 23 w 162"/>
                  <a:gd name="T19" fmla="*/ 18 h 116"/>
                  <a:gd name="T20" fmla="*/ 19 w 162"/>
                  <a:gd name="T21" fmla="*/ 20 h 116"/>
                  <a:gd name="T22" fmla="*/ 14 w 162"/>
                  <a:gd name="T23" fmla="*/ 25 h 116"/>
                  <a:gd name="T24" fmla="*/ 10 w 162"/>
                  <a:gd name="T25" fmla="*/ 31 h 116"/>
                  <a:gd name="T26" fmla="*/ 7 w 162"/>
                  <a:gd name="T27" fmla="*/ 36 h 116"/>
                  <a:gd name="T28" fmla="*/ 5 w 162"/>
                  <a:gd name="T29" fmla="*/ 41 h 116"/>
                  <a:gd name="T30" fmla="*/ 2 w 162"/>
                  <a:gd name="T31" fmla="*/ 46 h 116"/>
                  <a:gd name="T32" fmla="*/ 2 w 162"/>
                  <a:gd name="T33" fmla="*/ 51 h 116"/>
                  <a:gd name="T34" fmla="*/ 0 w 162"/>
                  <a:gd name="T35" fmla="*/ 57 h 116"/>
                  <a:gd name="T36" fmla="*/ 2 w 162"/>
                  <a:gd name="T37" fmla="*/ 64 h 116"/>
                  <a:gd name="T38" fmla="*/ 2 w 162"/>
                  <a:gd name="T39" fmla="*/ 72 h 116"/>
                  <a:gd name="T40" fmla="*/ 7 w 162"/>
                  <a:gd name="T41" fmla="*/ 79 h 116"/>
                  <a:gd name="T42" fmla="*/ 10 w 162"/>
                  <a:gd name="T43" fmla="*/ 85 h 116"/>
                  <a:gd name="T44" fmla="*/ 15 w 162"/>
                  <a:gd name="T45" fmla="*/ 90 h 116"/>
                  <a:gd name="T46" fmla="*/ 20 w 162"/>
                  <a:gd name="T47" fmla="*/ 97 h 116"/>
                  <a:gd name="T48" fmla="*/ 28 w 162"/>
                  <a:gd name="T49" fmla="*/ 101 h 116"/>
                  <a:gd name="T50" fmla="*/ 35 w 162"/>
                  <a:gd name="T51" fmla="*/ 105 h 116"/>
                  <a:gd name="T52" fmla="*/ 71 w 162"/>
                  <a:gd name="T53" fmla="*/ 114 h 116"/>
                  <a:gd name="T54" fmla="*/ 73 w 162"/>
                  <a:gd name="T55" fmla="*/ 114 h 116"/>
                  <a:gd name="T56" fmla="*/ 75 w 162"/>
                  <a:gd name="T57" fmla="*/ 116 h 116"/>
                  <a:gd name="T58" fmla="*/ 76 w 162"/>
                  <a:gd name="T59" fmla="*/ 116 h 116"/>
                  <a:gd name="T60" fmla="*/ 78 w 162"/>
                  <a:gd name="T61" fmla="*/ 116 h 116"/>
                  <a:gd name="T62" fmla="*/ 80 w 162"/>
                  <a:gd name="T63" fmla="*/ 116 h 116"/>
                  <a:gd name="T64" fmla="*/ 81 w 162"/>
                  <a:gd name="T65" fmla="*/ 116 h 116"/>
                  <a:gd name="T66" fmla="*/ 83 w 162"/>
                  <a:gd name="T67" fmla="*/ 116 h 116"/>
                  <a:gd name="T68" fmla="*/ 86 w 162"/>
                  <a:gd name="T69" fmla="*/ 116 h 116"/>
                  <a:gd name="T70" fmla="*/ 126 w 162"/>
                  <a:gd name="T71" fmla="*/ 106 h 116"/>
                  <a:gd name="T72" fmla="*/ 133 w 162"/>
                  <a:gd name="T73" fmla="*/ 103 h 116"/>
                  <a:gd name="T74" fmla="*/ 139 w 162"/>
                  <a:gd name="T75" fmla="*/ 98 h 116"/>
                  <a:gd name="T76" fmla="*/ 146 w 162"/>
                  <a:gd name="T77" fmla="*/ 93 h 116"/>
                  <a:gd name="T78" fmla="*/ 151 w 162"/>
                  <a:gd name="T79" fmla="*/ 87 h 116"/>
                  <a:gd name="T80" fmla="*/ 156 w 162"/>
                  <a:gd name="T81" fmla="*/ 80 h 116"/>
                  <a:gd name="T82" fmla="*/ 159 w 162"/>
                  <a:gd name="T83" fmla="*/ 74 h 116"/>
                  <a:gd name="T84" fmla="*/ 162 w 162"/>
                  <a:gd name="T85" fmla="*/ 66 h 116"/>
                  <a:gd name="T86" fmla="*/ 162 w 162"/>
                  <a:gd name="T87" fmla="*/ 57 h 116"/>
                  <a:gd name="T88" fmla="*/ 162 w 162"/>
                  <a:gd name="T89" fmla="*/ 51 h 116"/>
                  <a:gd name="T90" fmla="*/ 161 w 162"/>
                  <a:gd name="T91" fmla="*/ 44 h 116"/>
                  <a:gd name="T92" fmla="*/ 159 w 162"/>
                  <a:gd name="T93" fmla="*/ 40 h 116"/>
                  <a:gd name="T94" fmla="*/ 156 w 162"/>
                  <a:gd name="T95" fmla="*/ 33 h 116"/>
                  <a:gd name="T96" fmla="*/ 151 w 162"/>
                  <a:gd name="T97" fmla="*/ 28 h 116"/>
                  <a:gd name="T98" fmla="*/ 147 w 162"/>
                  <a:gd name="T99" fmla="*/ 23 h 116"/>
                  <a:gd name="T100" fmla="*/ 142 w 162"/>
                  <a:gd name="T101" fmla="*/ 18 h 116"/>
                  <a:gd name="T102" fmla="*/ 136 w 162"/>
                  <a:gd name="T103" fmla="*/ 15 h 116"/>
                  <a:gd name="T104" fmla="*/ 129 w 162"/>
                  <a:gd name="T105" fmla="*/ 12 h 116"/>
                  <a:gd name="T106" fmla="*/ 124 w 162"/>
                  <a:gd name="T107" fmla="*/ 9 h 116"/>
                  <a:gd name="T108" fmla="*/ 116 w 162"/>
                  <a:gd name="T109" fmla="*/ 5 h 116"/>
                  <a:gd name="T110" fmla="*/ 109 w 162"/>
                  <a:gd name="T111" fmla="*/ 4 h 116"/>
                  <a:gd name="T112" fmla="*/ 103 w 162"/>
                  <a:gd name="T113" fmla="*/ 2 h 116"/>
                  <a:gd name="T114" fmla="*/ 96 w 162"/>
                  <a:gd name="T115" fmla="*/ 0 h 116"/>
                  <a:gd name="T116" fmla="*/ 88 w 162"/>
                  <a:gd name="T117" fmla="*/ 0 h 116"/>
                  <a:gd name="T118" fmla="*/ 81 w 162"/>
                  <a:gd name="T11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2" h="116">
                    <a:moveTo>
                      <a:pt x="81" y="0"/>
                    </a:moveTo>
                    <a:lnTo>
                      <a:pt x="81" y="0"/>
                    </a:lnTo>
                    <a:lnTo>
                      <a:pt x="73" y="0"/>
                    </a:lnTo>
                    <a:lnTo>
                      <a:pt x="65" y="0"/>
                    </a:lnTo>
                    <a:lnTo>
                      <a:pt x="58" y="4"/>
                    </a:lnTo>
                    <a:lnTo>
                      <a:pt x="50" y="5"/>
                    </a:lnTo>
                    <a:lnTo>
                      <a:pt x="42" y="7"/>
                    </a:lnTo>
                    <a:lnTo>
                      <a:pt x="35" y="10"/>
                    </a:lnTo>
                    <a:lnTo>
                      <a:pt x="30" y="14"/>
                    </a:lnTo>
                    <a:lnTo>
                      <a:pt x="23" y="18"/>
                    </a:lnTo>
                    <a:lnTo>
                      <a:pt x="19" y="20"/>
                    </a:lnTo>
                    <a:lnTo>
                      <a:pt x="14" y="25"/>
                    </a:lnTo>
                    <a:lnTo>
                      <a:pt x="10" y="31"/>
                    </a:lnTo>
                    <a:lnTo>
                      <a:pt x="7" y="36"/>
                    </a:lnTo>
                    <a:lnTo>
                      <a:pt x="5" y="41"/>
                    </a:lnTo>
                    <a:lnTo>
                      <a:pt x="2" y="46"/>
                    </a:lnTo>
                    <a:lnTo>
                      <a:pt x="2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72"/>
                    </a:lnTo>
                    <a:lnTo>
                      <a:pt x="7" y="79"/>
                    </a:lnTo>
                    <a:lnTo>
                      <a:pt x="10" y="85"/>
                    </a:lnTo>
                    <a:lnTo>
                      <a:pt x="15" y="90"/>
                    </a:lnTo>
                    <a:lnTo>
                      <a:pt x="20" y="97"/>
                    </a:lnTo>
                    <a:lnTo>
                      <a:pt x="28" y="101"/>
                    </a:lnTo>
                    <a:lnTo>
                      <a:pt x="35" y="105"/>
                    </a:lnTo>
                    <a:lnTo>
                      <a:pt x="71" y="114"/>
                    </a:lnTo>
                    <a:lnTo>
                      <a:pt x="73" y="114"/>
                    </a:lnTo>
                    <a:lnTo>
                      <a:pt x="75" y="116"/>
                    </a:lnTo>
                    <a:lnTo>
                      <a:pt x="76" y="116"/>
                    </a:lnTo>
                    <a:lnTo>
                      <a:pt x="78" y="116"/>
                    </a:lnTo>
                    <a:lnTo>
                      <a:pt x="80" y="116"/>
                    </a:lnTo>
                    <a:lnTo>
                      <a:pt x="81" y="116"/>
                    </a:lnTo>
                    <a:lnTo>
                      <a:pt x="83" y="116"/>
                    </a:lnTo>
                    <a:lnTo>
                      <a:pt x="86" y="116"/>
                    </a:lnTo>
                    <a:lnTo>
                      <a:pt x="126" y="106"/>
                    </a:lnTo>
                    <a:lnTo>
                      <a:pt x="133" y="103"/>
                    </a:lnTo>
                    <a:lnTo>
                      <a:pt x="139" y="98"/>
                    </a:lnTo>
                    <a:lnTo>
                      <a:pt x="146" y="93"/>
                    </a:lnTo>
                    <a:lnTo>
                      <a:pt x="151" y="87"/>
                    </a:lnTo>
                    <a:lnTo>
                      <a:pt x="156" y="80"/>
                    </a:lnTo>
                    <a:lnTo>
                      <a:pt x="159" y="74"/>
                    </a:lnTo>
                    <a:lnTo>
                      <a:pt x="162" y="66"/>
                    </a:lnTo>
                    <a:lnTo>
                      <a:pt x="162" y="57"/>
                    </a:lnTo>
                    <a:lnTo>
                      <a:pt x="162" y="51"/>
                    </a:lnTo>
                    <a:lnTo>
                      <a:pt x="161" y="44"/>
                    </a:lnTo>
                    <a:lnTo>
                      <a:pt x="159" y="40"/>
                    </a:lnTo>
                    <a:lnTo>
                      <a:pt x="156" y="33"/>
                    </a:lnTo>
                    <a:lnTo>
                      <a:pt x="151" y="28"/>
                    </a:lnTo>
                    <a:lnTo>
                      <a:pt x="147" y="23"/>
                    </a:lnTo>
                    <a:lnTo>
                      <a:pt x="142" y="18"/>
                    </a:lnTo>
                    <a:lnTo>
                      <a:pt x="136" y="15"/>
                    </a:lnTo>
                    <a:lnTo>
                      <a:pt x="129" y="12"/>
                    </a:lnTo>
                    <a:lnTo>
                      <a:pt x="124" y="9"/>
                    </a:lnTo>
                    <a:lnTo>
                      <a:pt x="116" y="5"/>
                    </a:lnTo>
                    <a:lnTo>
                      <a:pt x="109" y="4"/>
                    </a:lnTo>
                    <a:lnTo>
                      <a:pt x="103" y="2"/>
                    </a:lnTo>
                    <a:lnTo>
                      <a:pt x="96" y="0"/>
                    </a:lnTo>
                    <a:lnTo>
                      <a:pt x="88" y="0"/>
                    </a:lnTo>
                    <a:lnTo>
                      <a:pt x="81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42" name="Freeform 182">
                <a:extLst>
                  <a:ext uri="{FF2B5EF4-FFF2-40B4-BE49-F238E27FC236}">
                    <a16:creationId xmlns:a16="http://schemas.microsoft.com/office/drawing/2014/main" id="{33F85A1D-85E1-4FBD-9928-EB39AFF04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3585"/>
                <a:ext cx="172" cy="229"/>
              </a:xfrm>
              <a:custGeom>
                <a:avLst/>
                <a:gdLst>
                  <a:gd name="T0" fmla="*/ 23 w 172"/>
                  <a:gd name="T1" fmla="*/ 229 h 229"/>
                  <a:gd name="T2" fmla="*/ 88 w 172"/>
                  <a:gd name="T3" fmla="*/ 214 h 229"/>
                  <a:gd name="T4" fmla="*/ 172 w 172"/>
                  <a:gd name="T5" fmla="*/ 0 h 229"/>
                  <a:gd name="T6" fmla="*/ 168 w 172"/>
                  <a:gd name="T7" fmla="*/ 6 h 229"/>
                  <a:gd name="T8" fmla="*/ 165 w 172"/>
                  <a:gd name="T9" fmla="*/ 13 h 229"/>
                  <a:gd name="T10" fmla="*/ 162 w 172"/>
                  <a:gd name="T11" fmla="*/ 17 h 229"/>
                  <a:gd name="T12" fmla="*/ 159 w 172"/>
                  <a:gd name="T13" fmla="*/ 22 h 229"/>
                  <a:gd name="T14" fmla="*/ 154 w 172"/>
                  <a:gd name="T15" fmla="*/ 27 h 229"/>
                  <a:gd name="T16" fmla="*/ 150 w 172"/>
                  <a:gd name="T17" fmla="*/ 32 h 229"/>
                  <a:gd name="T18" fmla="*/ 145 w 172"/>
                  <a:gd name="T19" fmla="*/ 35 h 229"/>
                  <a:gd name="T20" fmla="*/ 140 w 172"/>
                  <a:gd name="T21" fmla="*/ 40 h 229"/>
                  <a:gd name="T22" fmla="*/ 74 w 172"/>
                  <a:gd name="T23" fmla="*/ 203 h 229"/>
                  <a:gd name="T24" fmla="*/ 0 w 172"/>
                  <a:gd name="T25" fmla="*/ 221 h 229"/>
                  <a:gd name="T26" fmla="*/ 23 w 172"/>
                  <a:gd name="T27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2" h="229">
                    <a:moveTo>
                      <a:pt x="23" y="229"/>
                    </a:moveTo>
                    <a:lnTo>
                      <a:pt x="88" y="214"/>
                    </a:lnTo>
                    <a:lnTo>
                      <a:pt x="172" y="0"/>
                    </a:lnTo>
                    <a:lnTo>
                      <a:pt x="168" y="6"/>
                    </a:lnTo>
                    <a:lnTo>
                      <a:pt x="165" y="13"/>
                    </a:lnTo>
                    <a:lnTo>
                      <a:pt x="162" y="17"/>
                    </a:lnTo>
                    <a:lnTo>
                      <a:pt x="159" y="22"/>
                    </a:lnTo>
                    <a:lnTo>
                      <a:pt x="154" y="27"/>
                    </a:lnTo>
                    <a:lnTo>
                      <a:pt x="150" y="32"/>
                    </a:lnTo>
                    <a:lnTo>
                      <a:pt x="145" y="35"/>
                    </a:lnTo>
                    <a:lnTo>
                      <a:pt x="140" y="40"/>
                    </a:lnTo>
                    <a:lnTo>
                      <a:pt x="74" y="203"/>
                    </a:lnTo>
                    <a:lnTo>
                      <a:pt x="0" y="221"/>
                    </a:lnTo>
                    <a:lnTo>
                      <a:pt x="23" y="229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43" name="Freeform 183">
                <a:extLst>
                  <a:ext uri="{FF2B5EF4-FFF2-40B4-BE49-F238E27FC236}">
                    <a16:creationId xmlns:a16="http://schemas.microsoft.com/office/drawing/2014/main" id="{1D3F0151-8091-4DB4-AEC1-8E2AC646F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3440"/>
                <a:ext cx="173" cy="273"/>
              </a:xfrm>
              <a:custGeom>
                <a:avLst/>
                <a:gdLst>
                  <a:gd name="T0" fmla="*/ 18 w 173"/>
                  <a:gd name="T1" fmla="*/ 267 h 273"/>
                  <a:gd name="T2" fmla="*/ 0 w 173"/>
                  <a:gd name="T3" fmla="*/ 232 h 273"/>
                  <a:gd name="T4" fmla="*/ 170 w 173"/>
                  <a:gd name="T5" fmla="*/ 1 h 273"/>
                  <a:gd name="T6" fmla="*/ 173 w 173"/>
                  <a:gd name="T7" fmla="*/ 0 h 273"/>
                  <a:gd name="T8" fmla="*/ 168 w 173"/>
                  <a:gd name="T9" fmla="*/ 6 h 273"/>
                  <a:gd name="T10" fmla="*/ 163 w 173"/>
                  <a:gd name="T11" fmla="*/ 11 h 273"/>
                  <a:gd name="T12" fmla="*/ 160 w 173"/>
                  <a:gd name="T13" fmla="*/ 17 h 273"/>
                  <a:gd name="T14" fmla="*/ 157 w 173"/>
                  <a:gd name="T15" fmla="*/ 24 h 273"/>
                  <a:gd name="T16" fmla="*/ 155 w 173"/>
                  <a:gd name="T17" fmla="*/ 31 h 273"/>
                  <a:gd name="T18" fmla="*/ 152 w 173"/>
                  <a:gd name="T19" fmla="*/ 37 h 273"/>
                  <a:gd name="T20" fmla="*/ 150 w 173"/>
                  <a:gd name="T21" fmla="*/ 42 h 273"/>
                  <a:gd name="T22" fmla="*/ 150 w 173"/>
                  <a:gd name="T23" fmla="*/ 48 h 273"/>
                  <a:gd name="T24" fmla="*/ 20 w 173"/>
                  <a:gd name="T25" fmla="*/ 231 h 273"/>
                  <a:gd name="T26" fmla="*/ 41 w 173"/>
                  <a:gd name="T27" fmla="*/ 273 h 273"/>
                  <a:gd name="T28" fmla="*/ 18 w 173"/>
                  <a:gd name="T29" fmla="*/ 267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3" h="273">
                    <a:moveTo>
                      <a:pt x="18" y="267"/>
                    </a:moveTo>
                    <a:lnTo>
                      <a:pt x="0" y="232"/>
                    </a:lnTo>
                    <a:lnTo>
                      <a:pt x="170" y="1"/>
                    </a:lnTo>
                    <a:lnTo>
                      <a:pt x="173" y="0"/>
                    </a:lnTo>
                    <a:lnTo>
                      <a:pt x="168" y="6"/>
                    </a:lnTo>
                    <a:lnTo>
                      <a:pt x="163" y="11"/>
                    </a:lnTo>
                    <a:lnTo>
                      <a:pt x="160" y="17"/>
                    </a:lnTo>
                    <a:lnTo>
                      <a:pt x="157" y="24"/>
                    </a:lnTo>
                    <a:lnTo>
                      <a:pt x="155" y="31"/>
                    </a:lnTo>
                    <a:lnTo>
                      <a:pt x="152" y="37"/>
                    </a:lnTo>
                    <a:lnTo>
                      <a:pt x="150" y="42"/>
                    </a:lnTo>
                    <a:lnTo>
                      <a:pt x="150" y="48"/>
                    </a:lnTo>
                    <a:lnTo>
                      <a:pt x="20" y="231"/>
                    </a:lnTo>
                    <a:lnTo>
                      <a:pt x="41" y="273"/>
                    </a:lnTo>
                    <a:lnTo>
                      <a:pt x="18" y="267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44" name="Freeform 184">
                <a:extLst>
                  <a:ext uri="{FF2B5EF4-FFF2-40B4-BE49-F238E27FC236}">
                    <a16:creationId xmlns:a16="http://schemas.microsoft.com/office/drawing/2014/main" id="{1A5947B8-4939-42D2-8437-51140D5A7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3689"/>
                <a:ext cx="108" cy="110"/>
              </a:xfrm>
              <a:custGeom>
                <a:avLst/>
                <a:gdLst>
                  <a:gd name="T0" fmla="*/ 104 w 108"/>
                  <a:gd name="T1" fmla="*/ 70 h 110"/>
                  <a:gd name="T2" fmla="*/ 108 w 108"/>
                  <a:gd name="T3" fmla="*/ 71 h 110"/>
                  <a:gd name="T4" fmla="*/ 108 w 108"/>
                  <a:gd name="T5" fmla="*/ 76 h 110"/>
                  <a:gd name="T6" fmla="*/ 104 w 108"/>
                  <a:gd name="T7" fmla="*/ 80 h 110"/>
                  <a:gd name="T8" fmla="*/ 98 w 108"/>
                  <a:gd name="T9" fmla="*/ 80 h 110"/>
                  <a:gd name="T10" fmla="*/ 93 w 108"/>
                  <a:gd name="T11" fmla="*/ 76 h 110"/>
                  <a:gd name="T12" fmla="*/ 93 w 108"/>
                  <a:gd name="T13" fmla="*/ 71 h 110"/>
                  <a:gd name="T14" fmla="*/ 98 w 108"/>
                  <a:gd name="T15" fmla="*/ 70 h 110"/>
                  <a:gd name="T16" fmla="*/ 51 w 108"/>
                  <a:gd name="T17" fmla="*/ 0 h 110"/>
                  <a:gd name="T18" fmla="*/ 58 w 108"/>
                  <a:gd name="T19" fmla="*/ 1 h 110"/>
                  <a:gd name="T20" fmla="*/ 60 w 108"/>
                  <a:gd name="T21" fmla="*/ 6 h 110"/>
                  <a:gd name="T22" fmla="*/ 58 w 108"/>
                  <a:gd name="T23" fmla="*/ 10 h 110"/>
                  <a:gd name="T24" fmla="*/ 51 w 108"/>
                  <a:gd name="T25" fmla="*/ 11 h 110"/>
                  <a:gd name="T26" fmla="*/ 46 w 108"/>
                  <a:gd name="T27" fmla="*/ 10 h 110"/>
                  <a:gd name="T28" fmla="*/ 45 w 108"/>
                  <a:gd name="T29" fmla="*/ 6 h 110"/>
                  <a:gd name="T30" fmla="*/ 46 w 108"/>
                  <a:gd name="T31" fmla="*/ 1 h 110"/>
                  <a:gd name="T32" fmla="*/ 51 w 108"/>
                  <a:gd name="T33" fmla="*/ 0 h 110"/>
                  <a:gd name="T34" fmla="*/ 12 w 108"/>
                  <a:gd name="T35" fmla="*/ 99 h 110"/>
                  <a:gd name="T36" fmla="*/ 15 w 108"/>
                  <a:gd name="T37" fmla="*/ 104 h 110"/>
                  <a:gd name="T38" fmla="*/ 15 w 108"/>
                  <a:gd name="T39" fmla="*/ 107 h 110"/>
                  <a:gd name="T40" fmla="*/ 12 w 108"/>
                  <a:gd name="T41" fmla="*/ 109 h 110"/>
                  <a:gd name="T42" fmla="*/ 5 w 108"/>
                  <a:gd name="T43" fmla="*/ 109 h 110"/>
                  <a:gd name="T44" fmla="*/ 2 w 108"/>
                  <a:gd name="T45" fmla="*/ 107 h 110"/>
                  <a:gd name="T46" fmla="*/ 2 w 108"/>
                  <a:gd name="T47" fmla="*/ 104 h 110"/>
                  <a:gd name="T48" fmla="*/ 5 w 108"/>
                  <a:gd name="T49" fmla="*/ 99 h 110"/>
                  <a:gd name="T50" fmla="*/ 30 w 108"/>
                  <a:gd name="T51" fmla="*/ 37 h 110"/>
                  <a:gd name="T52" fmla="*/ 42 w 108"/>
                  <a:gd name="T53" fmla="*/ 39 h 110"/>
                  <a:gd name="T54" fmla="*/ 48 w 108"/>
                  <a:gd name="T55" fmla="*/ 42 h 110"/>
                  <a:gd name="T56" fmla="*/ 53 w 108"/>
                  <a:gd name="T57" fmla="*/ 49 h 110"/>
                  <a:gd name="T58" fmla="*/ 56 w 108"/>
                  <a:gd name="T59" fmla="*/ 57 h 110"/>
                  <a:gd name="T60" fmla="*/ 53 w 108"/>
                  <a:gd name="T61" fmla="*/ 63 h 110"/>
                  <a:gd name="T62" fmla="*/ 48 w 108"/>
                  <a:gd name="T63" fmla="*/ 70 h 110"/>
                  <a:gd name="T64" fmla="*/ 42 w 108"/>
                  <a:gd name="T65" fmla="*/ 73 h 110"/>
                  <a:gd name="T66" fmla="*/ 30 w 108"/>
                  <a:gd name="T67" fmla="*/ 75 h 110"/>
                  <a:gd name="T68" fmla="*/ 20 w 108"/>
                  <a:gd name="T69" fmla="*/ 73 h 110"/>
                  <a:gd name="T70" fmla="*/ 13 w 108"/>
                  <a:gd name="T71" fmla="*/ 70 h 110"/>
                  <a:gd name="T72" fmla="*/ 7 w 108"/>
                  <a:gd name="T73" fmla="*/ 63 h 110"/>
                  <a:gd name="T74" fmla="*/ 5 w 108"/>
                  <a:gd name="T75" fmla="*/ 57 h 110"/>
                  <a:gd name="T76" fmla="*/ 7 w 108"/>
                  <a:gd name="T77" fmla="*/ 49 h 110"/>
                  <a:gd name="T78" fmla="*/ 13 w 108"/>
                  <a:gd name="T79" fmla="*/ 42 h 110"/>
                  <a:gd name="T80" fmla="*/ 20 w 108"/>
                  <a:gd name="T81" fmla="*/ 39 h 110"/>
                  <a:gd name="T82" fmla="*/ 30 w 108"/>
                  <a:gd name="T83" fmla="*/ 37 h 110"/>
                  <a:gd name="T84" fmla="*/ 35 w 108"/>
                  <a:gd name="T85" fmla="*/ 34 h 110"/>
                  <a:gd name="T86" fmla="*/ 46 w 108"/>
                  <a:gd name="T87" fmla="*/ 37 h 110"/>
                  <a:gd name="T88" fmla="*/ 55 w 108"/>
                  <a:gd name="T89" fmla="*/ 42 h 110"/>
                  <a:gd name="T90" fmla="*/ 58 w 108"/>
                  <a:gd name="T91" fmla="*/ 49 h 110"/>
                  <a:gd name="T92" fmla="*/ 58 w 108"/>
                  <a:gd name="T93" fmla="*/ 58 h 110"/>
                  <a:gd name="T94" fmla="*/ 55 w 108"/>
                  <a:gd name="T95" fmla="*/ 65 h 110"/>
                  <a:gd name="T96" fmla="*/ 46 w 108"/>
                  <a:gd name="T97" fmla="*/ 71 h 110"/>
                  <a:gd name="T98" fmla="*/ 35 w 108"/>
                  <a:gd name="T99" fmla="*/ 75 h 110"/>
                  <a:gd name="T100" fmla="*/ 25 w 108"/>
                  <a:gd name="T101" fmla="*/ 75 h 110"/>
                  <a:gd name="T102" fmla="*/ 15 w 108"/>
                  <a:gd name="T103" fmla="*/ 71 h 110"/>
                  <a:gd name="T104" fmla="*/ 7 w 108"/>
                  <a:gd name="T105" fmla="*/ 65 h 110"/>
                  <a:gd name="T106" fmla="*/ 4 w 108"/>
                  <a:gd name="T107" fmla="*/ 58 h 110"/>
                  <a:gd name="T108" fmla="*/ 4 w 108"/>
                  <a:gd name="T109" fmla="*/ 49 h 110"/>
                  <a:gd name="T110" fmla="*/ 7 w 108"/>
                  <a:gd name="T111" fmla="*/ 42 h 110"/>
                  <a:gd name="T112" fmla="*/ 15 w 108"/>
                  <a:gd name="T113" fmla="*/ 37 h 110"/>
                  <a:gd name="T114" fmla="*/ 25 w 108"/>
                  <a:gd name="T115" fmla="*/ 34 h 110"/>
                  <a:gd name="T116" fmla="*/ 99 w 108"/>
                  <a:gd name="T117" fmla="*/ 7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8" h="110">
                    <a:moveTo>
                      <a:pt x="99" y="70"/>
                    </a:move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71"/>
                    </a:lnTo>
                    <a:lnTo>
                      <a:pt x="108" y="75"/>
                    </a:lnTo>
                    <a:lnTo>
                      <a:pt x="108" y="76"/>
                    </a:lnTo>
                    <a:lnTo>
                      <a:pt x="106" y="78"/>
                    </a:lnTo>
                    <a:lnTo>
                      <a:pt x="104" y="80"/>
                    </a:lnTo>
                    <a:lnTo>
                      <a:pt x="99" y="80"/>
                    </a:lnTo>
                    <a:lnTo>
                      <a:pt x="98" y="80"/>
                    </a:lnTo>
                    <a:lnTo>
                      <a:pt x="94" y="78"/>
                    </a:lnTo>
                    <a:lnTo>
                      <a:pt x="93" y="76"/>
                    </a:lnTo>
                    <a:lnTo>
                      <a:pt x="93" y="75"/>
                    </a:lnTo>
                    <a:lnTo>
                      <a:pt x="93" y="71"/>
                    </a:lnTo>
                    <a:lnTo>
                      <a:pt x="94" y="70"/>
                    </a:lnTo>
                    <a:lnTo>
                      <a:pt x="98" y="70"/>
                    </a:lnTo>
                    <a:lnTo>
                      <a:pt x="99" y="70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8" y="1"/>
                    </a:lnTo>
                    <a:lnTo>
                      <a:pt x="60" y="3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10"/>
                    </a:lnTo>
                    <a:lnTo>
                      <a:pt x="55" y="10"/>
                    </a:lnTo>
                    <a:lnTo>
                      <a:pt x="51" y="11"/>
                    </a:lnTo>
                    <a:lnTo>
                      <a:pt x="48" y="10"/>
                    </a:lnTo>
                    <a:lnTo>
                      <a:pt x="46" y="10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5" y="3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51" y="0"/>
                    </a:lnTo>
                    <a:lnTo>
                      <a:pt x="8" y="99"/>
                    </a:lnTo>
                    <a:lnTo>
                      <a:pt x="12" y="99"/>
                    </a:lnTo>
                    <a:lnTo>
                      <a:pt x="13" y="102"/>
                    </a:lnTo>
                    <a:lnTo>
                      <a:pt x="15" y="104"/>
                    </a:lnTo>
                    <a:lnTo>
                      <a:pt x="17" y="104"/>
                    </a:lnTo>
                    <a:lnTo>
                      <a:pt x="15" y="107"/>
                    </a:lnTo>
                    <a:lnTo>
                      <a:pt x="13" y="109"/>
                    </a:lnTo>
                    <a:lnTo>
                      <a:pt x="12" y="109"/>
                    </a:lnTo>
                    <a:lnTo>
                      <a:pt x="8" y="110"/>
                    </a:lnTo>
                    <a:lnTo>
                      <a:pt x="5" y="109"/>
                    </a:lnTo>
                    <a:lnTo>
                      <a:pt x="4" y="109"/>
                    </a:lnTo>
                    <a:lnTo>
                      <a:pt x="2" y="107"/>
                    </a:lnTo>
                    <a:lnTo>
                      <a:pt x="0" y="104"/>
                    </a:lnTo>
                    <a:lnTo>
                      <a:pt x="2" y="104"/>
                    </a:lnTo>
                    <a:lnTo>
                      <a:pt x="4" y="102"/>
                    </a:lnTo>
                    <a:lnTo>
                      <a:pt x="5" y="99"/>
                    </a:lnTo>
                    <a:lnTo>
                      <a:pt x="8" y="99"/>
                    </a:lnTo>
                    <a:lnTo>
                      <a:pt x="30" y="37"/>
                    </a:lnTo>
                    <a:lnTo>
                      <a:pt x="35" y="37"/>
                    </a:lnTo>
                    <a:lnTo>
                      <a:pt x="42" y="39"/>
                    </a:lnTo>
                    <a:lnTo>
                      <a:pt x="45" y="40"/>
                    </a:lnTo>
                    <a:lnTo>
                      <a:pt x="48" y="42"/>
                    </a:lnTo>
                    <a:lnTo>
                      <a:pt x="51" y="45"/>
                    </a:lnTo>
                    <a:lnTo>
                      <a:pt x="53" y="49"/>
                    </a:lnTo>
                    <a:lnTo>
                      <a:pt x="56" y="52"/>
                    </a:lnTo>
                    <a:lnTo>
                      <a:pt x="56" y="57"/>
                    </a:lnTo>
                    <a:lnTo>
                      <a:pt x="56" y="60"/>
                    </a:lnTo>
                    <a:lnTo>
                      <a:pt x="53" y="63"/>
                    </a:lnTo>
                    <a:lnTo>
                      <a:pt x="51" y="67"/>
                    </a:lnTo>
                    <a:lnTo>
                      <a:pt x="48" y="70"/>
                    </a:lnTo>
                    <a:lnTo>
                      <a:pt x="45" y="71"/>
                    </a:lnTo>
                    <a:lnTo>
                      <a:pt x="42" y="73"/>
                    </a:lnTo>
                    <a:lnTo>
                      <a:pt x="35" y="75"/>
                    </a:lnTo>
                    <a:lnTo>
                      <a:pt x="30" y="75"/>
                    </a:lnTo>
                    <a:lnTo>
                      <a:pt x="25" y="75"/>
                    </a:lnTo>
                    <a:lnTo>
                      <a:pt x="20" y="73"/>
                    </a:lnTo>
                    <a:lnTo>
                      <a:pt x="17" y="71"/>
                    </a:lnTo>
                    <a:lnTo>
                      <a:pt x="13" y="70"/>
                    </a:lnTo>
                    <a:lnTo>
                      <a:pt x="10" y="67"/>
                    </a:lnTo>
                    <a:lnTo>
                      <a:pt x="7" y="63"/>
                    </a:lnTo>
                    <a:lnTo>
                      <a:pt x="5" y="60"/>
                    </a:lnTo>
                    <a:lnTo>
                      <a:pt x="5" y="57"/>
                    </a:lnTo>
                    <a:lnTo>
                      <a:pt x="5" y="52"/>
                    </a:lnTo>
                    <a:lnTo>
                      <a:pt x="7" y="49"/>
                    </a:lnTo>
                    <a:lnTo>
                      <a:pt x="10" y="45"/>
                    </a:lnTo>
                    <a:lnTo>
                      <a:pt x="13" y="42"/>
                    </a:lnTo>
                    <a:lnTo>
                      <a:pt x="17" y="40"/>
                    </a:lnTo>
                    <a:lnTo>
                      <a:pt x="20" y="39"/>
                    </a:lnTo>
                    <a:lnTo>
                      <a:pt x="25" y="37"/>
                    </a:lnTo>
                    <a:lnTo>
                      <a:pt x="30" y="37"/>
                    </a:lnTo>
                    <a:lnTo>
                      <a:pt x="30" y="32"/>
                    </a:lnTo>
                    <a:lnTo>
                      <a:pt x="35" y="34"/>
                    </a:lnTo>
                    <a:lnTo>
                      <a:pt x="42" y="34"/>
                    </a:lnTo>
                    <a:lnTo>
                      <a:pt x="46" y="37"/>
                    </a:lnTo>
                    <a:lnTo>
                      <a:pt x="51" y="39"/>
                    </a:lnTo>
                    <a:lnTo>
                      <a:pt x="55" y="42"/>
                    </a:lnTo>
                    <a:lnTo>
                      <a:pt x="56" y="45"/>
                    </a:lnTo>
                    <a:lnTo>
                      <a:pt x="58" y="49"/>
                    </a:lnTo>
                    <a:lnTo>
                      <a:pt x="60" y="53"/>
                    </a:lnTo>
                    <a:lnTo>
                      <a:pt x="58" y="58"/>
                    </a:lnTo>
                    <a:lnTo>
                      <a:pt x="56" y="62"/>
                    </a:lnTo>
                    <a:lnTo>
                      <a:pt x="55" y="65"/>
                    </a:lnTo>
                    <a:lnTo>
                      <a:pt x="51" y="70"/>
                    </a:lnTo>
                    <a:lnTo>
                      <a:pt x="46" y="71"/>
                    </a:lnTo>
                    <a:lnTo>
                      <a:pt x="42" y="73"/>
                    </a:lnTo>
                    <a:lnTo>
                      <a:pt x="35" y="75"/>
                    </a:lnTo>
                    <a:lnTo>
                      <a:pt x="30" y="75"/>
                    </a:lnTo>
                    <a:lnTo>
                      <a:pt x="25" y="75"/>
                    </a:lnTo>
                    <a:lnTo>
                      <a:pt x="20" y="73"/>
                    </a:lnTo>
                    <a:lnTo>
                      <a:pt x="15" y="71"/>
                    </a:lnTo>
                    <a:lnTo>
                      <a:pt x="10" y="70"/>
                    </a:lnTo>
                    <a:lnTo>
                      <a:pt x="7" y="65"/>
                    </a:lnTo>
                    <a:lnTo>
                      <a:pt x="5" y="62"/>
                    </a:lnTo>
                    <a:lnTo>
                      <a:pt x="4" y="58"/>
                    </a:lnTo>
                    <a:lnTo>
                      <a:pt x="2" y="53"/>
                    </a:lnTo>
                    <a:lnTo>
                      <a:pt x="4" y="49"/>
                    </a:lnTo>
                    <a:lnTo>
                      <a:pt x="5" y="45"/>
                    </a:lnTo>
                    <a:lnTo>
                      <a:pt x="7" y="42"/>
                    </a:lnTo>
                    <a:lnTo>
                      <a:pt x="10" y="39"/>
                    </a:lnTo>
                    <a:lnTo>
                      <a:pt x="15" y="37"/>
                    </a:lnTo>
                    <a:lnTo>
                      <a:pt x="20" y="34"/>
                    </a:lnTo>
                    <a:lnTo>
                      <a:pt x="25" y="34"/>
                    </a:lnTo>
                    <a:lnTo>
                      <a:pt x="30" y="32"/>
                    </a:lnTo>
                    <a:lnTo>
                      <a:pt x="99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45" name="Freeform 185">
                <a:extLst>
                  <a:ext uri="{FF2B5EF4-FFF2-40B4-BE49-F238E27FC236}">
                    <a16:creationId xmlns:a16="http://schemas.microsoft.com/office/drawing/2014/main" id="{49D4BE6C-E456-4478-9828-06E820310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3756"/>
                <a:ext cx="14" cy="9"/>
              </a:xfrm>
              <a:custGeom>
                <a:avLst/>
                <a:gdLst>
                  <a:gd name="T0" fmla="*/ 7 w 14"/>
                  <a:gd name="T1" fmla="*/ 0 h 9"/>
                  <a:gd name="T2" fmla="*/ 7 w 14"/>
                  <a:gd name="T3" fmla="*/ 0 h 9"/>
                  <a:gd name="T4" fmla="*/ 10 w 14"/>
                  <a:gd name="T5" fmla="*/ 0 h 9"/>
                  <a:gd name="T6" fmla="*/ 12 w 14"/>
                  <a:gd name="T7" fmla="*/ 1 h 9"/>
                  <a:gd name="T8" fmla="*/ 14 w 14"/>
                  <a:gd name="T9" fmla="*/ 3 h 9"/>
                  <a:gd name="T10" fmla="*/ 14 w 14"/>
                  <a:gd name="T11" fmla="*/ 4 h 9"/>
                  <a:gd name="T12" fmla="*/ 14 w 14"/>
                  <a:gd name="T13" fmla="*/ 6 h 9"/>
                  <a:gd name="T14" fmla="*/ 12 w 14"/>
                  <a:gd name="T15" fmla="*/ 8 h 9"/>
                  <a:gd name="T16" fmla="*/ 10 w 14"/>
                  <a:gd name="T17" fmla="*/ 8 h 9"/>
                  <a:gd name="T18" fmla="*/ 7 w 14"/>
                  <a:gd name="T19" fmla="*/ 9 h 9"/>
                  <a:gd name="T20" fmla="*/ 5 w 14"/>
                  <a:gd name="T21" fmla="*/ 8 h 9"/>
                  <a:gd name="T22" fmla="*/ 2 w 14"/>
                  <a:gd name="T23" fmla="*/ 8 h 9"/>
                  <a:gd name="T24" fmla="*/ 0 w 14"/>
                  <a:gd name="T25" fmla="*/ 6 h 9"/>
                  <a:gd name="T26" fmla="*/ 0 w 14"/>
                  <a:gd name="T27" fmla="*/ 4 h 9"/>
                  <a:gd name="T28" fmla="*/ 0 w 14"/>
                  <a:gd name="T29" fmla="*/ 3 h 9"/>
                  <a:gd name="T30" fmla="*/ 2 w 14"/>
                  <a:gd name="T31" fmla="*/ 1 h 9"/>
                  <a:gd name="T32" fmla="*/ 5 w 14"/>
                  <a:gd name="T33" fmla="*/ 0 h 9"/>
                  <a:gd name="T34" fmla="*/ 7 w 14"/>
                  <a:gd name="T3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9">
                    <a:moveTo>
                      <a:pt x="7" y="0"/>
                    </a:moveTo>
                    <a:lnTo>
                      <a:pt x="7" y="0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7" y="9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46" name="Freeform 186">
                <a:extLst>
                  <a:ext uri="{FF2B5EF4-FFF2-40B4-BE49-F238E27FC236}">
                    <a16:creationId xmlns:a16="http://schemas.microsoft.com/office/drawing/2014/main" id="{4F173D19-C565-4B0B-B287-0989820B4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3689"/>
                <a:ext cx="13" cy="10"/>
              </a:xfrm>
              <a:custGeom>
                <a:avLst/>
                <a:gdLst>
                  <a:gd name="T0" fmla="*/ 7 w 13"/>
                  <a:gd name="T1" fmla="*/ 0 h 10"/>
                  <a:gd name="T2" fmla="*/ 7 w 13"/>
                  <a:gd name="T3" fmla="*/ 0 h 10"/>
                  <a:gd name="T4" fmla="*/ 10 w 13"/>
                  <a:gd name="T5" fmla="*/ 1 h 10"/>
                  <a:gd name="T6" fmla="*/ 12 w 13"/>
                  <a:gd name="T7" fmla="*/ 1 h 10"/>
                  <a:gd name="T8" fmla="*/ 13 w 13"/>
                  <a:gd name="T9" fmla="*/ 3 h 10"/>
                  <a:gd name="T10" fmla="*/ 13 w 13"/>
                  <a:gd name="T11" fmla="*/ 5 h 10"/>
                  <a:gd name="T12" fmla="*/ 13 w 13"/>
                  <a:gd name="T13" fmla="*/ 6 h 10"/>
                  <a:gd name="T14" fmla="*/ 12 w 13"/>
                  <a:gd name="T15" fmla="*/ 8 h 10"/>
                  <a:gd name="T16" fmla="*/ 10 w 13"/>
                  <a:gd name="T17" fmla="*/ 10 h 10"/>
                  <a:gd name="T18" fmla="*/ 7 w 13"/>
                  <a:gd name="T19" fmla="*/ 10 h 10"/>
                  <a:gd name="T20" fmla="*/ 3 w 13"/>
                  <a:gd name="T21" fmla="*/ 10 h 10"/>
                  <a:gd name="T22" fmla="*/ 2 w 13"/>
                  <a:gd name="T23" fmla="*/ 8 h 10"/>
                  <a:gd name="T24" fmla="*/ 0 w 13"/>
                  <a:gd name="T25" fmla="*/ 6 h 10"/>
                  <a:gd name="T26" fmla="*/ 0 w 13"/>
                  <a:gd name="T27" fmla="*/ 5 h 10"/>
                  <a:gd name="T28" fmla="*/ 0 w 13"/>
                  <a:gd name="T29" fmla="*/ 3 h 10"/>
                  <a:gd name="T30" fmla="*/ 2 w 13"/>
                  <a:gd name="T31" fmla="*/ 1 h 10"/>
                  <a:gd name="T32" fmla="*/ 3 w 13"/>
                  <a:gd name="T33" fmla="*/ 1 h 10"/>
                  <a:gd name="T34" fmla="*/ 7 w 13"/>
                  <a:gd name="T3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0">
                    <a:moveTo>
                      <a:pt x="7" y="0"/>
                    </a:moveTo>
                    <a:lnTo>
                      <a:pt x="7" y="0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7" y="10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7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47" name="Freeform 187">
                <a:extLst>
                  <a:ext uri="{FF2B5EF4-FFF2-40B4-BE49-F238E27FC236}">
                    <a16:creationId xmlns:a16="http://schemas.microsoft.com/office/drawing/2014/main" id="{47EBF792-3F38-4D7D-A9A7-3E18F5EFB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3785"/>
                <a:ext cx="15" cy="11"/>
              </a:xfrm>
              <a:custGeom>
                <a:avLst/>
                <a:gdLst>
                  <a:gd name="T0" fmla="*/ 8 w 15"/>
                  <a:gd name="T1" fmla="*/ 0 h 11"/>
                  <a:gd name="T2" fmla="*/ 8 w 15"/>
                  <a:gd name="T3" fmla="*/ 0 h 11"/>
                  <a:gd name="T4" fmla="*/ 12 w 15"/>
                  <a:gd name="T5" fmla="*/ 1 h 11"/>
                  <a:gd name="T6" fmla="*/ 13 w 15"/>
                  <a:gd name="T7" fmla="*/ 1 h 11"/>
                  <a:gd name="T8" fmla="*/ 15 w 15"/>
                  <a:gd name="T9" fmla="*/ 3 h 11"/>
                  <a:gd name="T10" fmla="*/ 15 w 15"/>
                  <a:gd name="T11" fmla="*/ 6 h 11"/>
                  <a:gd name="T12" fmla="*/ 15 w 15"/>
                  <a:gd name="T13" fmla="*/ 8 h 11"/>
                  <a:gd name="T14" fmla="*/ 13 w 15"/>
                  <a:gd name="T15" fmla="*/ 8 h 11"/>
                  <a:gd name="T16" fmla="*/ 12 w 15"/>
                  <a:gd name="T17" fmla="*/ 10 h 11"/>
                  <a:gd name="T18" fmla="*/ 8 w 15"/>
                  <a:gd name="T19" fmla="*/ 11 h 11"/>
                  <a:gd name="T20" fmla="*/ 5 w 15"/>
                  <a:gd name="T21" fmla="*/ 10 h 11"/>
                  <a:gd name="T22" fmla="*/ 4 w 15"/>
                  <a:gd name="T23" fmla="*/ 8 h 11"/>
                  <a:gd name="T24" fmla="*/ 2 w 15"/>
                  <a:gd name="T25" fmla="*/ 8 h 11"/>
                  <a:gd name="T26" fmla="*/ 0 w 15"/>
                  <a:gd name="T27" fmla="*/ 6 h 11"/>
                  <a:gd name="T28" fmla="*/ 2 w 15"/>
                  <a:gd name="T29" fmla="*/ 3 h 11"/>
                  <a:gd name="T30" fmla="*/ 4 w 15"/>
                  <a:gd name="T31" fmla="*/ 1 h 11"/>
                  <a:gd name="T32" fmla="*/ 5 w 15"/>
                  <a:gd name="T33" fmla="*/ 1 h 11"/>
                  <a:gd name="T34" fmla="*/ 8 w 15"/>
                  <a:gd name="T3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1">
                    <a:moveTo>
                      <a:pt x="8" y="0"/>
                    </a:moveTo>
                    <a:lnTo>
                      <a:pt x="8" y="0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2" y="10"/>
                    </a:lnTo>
                    <a:lnTo>
                      <a:pt x="8" y="11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8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48" name="Freeform 188">
                <a:extLst>
                  <a:ext uri="{FF2B5EF4-FFF2-40B4-BE49-F238E27FC236}">
                    <a16:creationId xmlns:a16="http://schemas.microsoft.com/office/drawing/2014/main" id="{E3966A8B-C7D3-492A-9365-5D45D180B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3726"/>
                <a:ext cx="48" cy="34"/>
              </a:xfrm>
              <a:custGeom>
                <a:avLst/>
                <a:gdLst>
                  <a:gd name="T0" fmla="*/ 23 w 48"/>
                  <a:gd name="T1" fmla="*/ 0 h 34"/>
                  <a:gd name="T2" fmla="*/ 23 w 48"/>
                  <a:gd name="T3" fmla="*/ 0 h 34"/>
                  <a:gd name="T4" fmla="*/ 28 w 48"/>
                  <a:gd name="T5" fmla="*/ 0 h 34"/>
                  <a:gd name="T6" fmla="*/ 33 w 48"/>
                  <a:gd name="T7" fmla="*/ 2 h 34"/>
                  <a:gd name="T8" fmla="*/ 38 w 48"/>
                  <a:gd name="T9" fmla="*/ 2 h 34"/>
                  <a:gd name="T10" fmla="*/ 41 w 48"/>
                  <a:gd name="T11" fmla="*/ 5 h 34"/>
                  <a:gd name="T12" fmla="*/ 43 w 48"/>
                  <a:gd name="T13" fmla="*/ 7 h 34"/>
                  <a:gd name="T14" fmla="*/ 46 w 48"/>
                  <a:gd name="T15" fmla="*/ 10 h 34"/>
                  <a:gd name="T16" fmla="*/ 48 w 48"/>
                  <a:gd name="T17" fmla="*/ 13 h 34"/>
                  <a:gd name="T18" fmla="*/ 48 w 48"/>
                  <a:gd name="T19" fmla="*/ 16 h 34"/>
                  <a:gd name="T20" fmla="*/ 48 w 48"/>
                  <a:gd name="T21" fmla="*/ 21 h 34"/>
                  <a:gd name="T22" fmla="*/ 46 w 48"/>
                  <a:gd name="T23" fmla="*/ 25 h 34"/>
                  <a:gd name="T24" fmla="*/ 43 w 48"/>
                  <a:gd name="T25" fmla="*/ 28 h 34"/>
                  <a:gd name="T26" fmla="*/ 41 w 48"/>
                  <a:gd name="T27" fmla="*/ 30 h 34"/>
                  <a:gd name="T28" fmla="*/ 38 w 48"/>
                  <a:gd name="T29" fmla="*/ 33 h 34"/>
                  <a:gd name="T30" fmla="*/ 33 w 48"/>
                  <a:gd name="T31" fmla="*/ 33 h 34"/>
                  <a:gd name="T32" fmla="*/ 28 w 48"/>
                  <a:gd name="T33" fmla="*/ 34 h 34"/>
                  <a:gd name="T34" fmla="*/ 23 w 48"/>
                  <a:gd name="T35" fmla="*/ 34 h 34"/>
                  <a:gd name="T36" fmla="*/ 20 w 48"/>
                  <a:gd name="T37" fmla="*/ 34 h 34"/>
                  <a:gd name="T38" fmla="*/ 15 w 48"/>
                  <a:gd name="T39" fmla="*/ 33 h 34"/>
                  <a:gd name="T40" fmla="*/ 10 w 48"/>
                  <a:gd name="T41" fmla="*/ 33 h 34"/>
                  <a:gd name="T42" fmla="*/ 7 w 48"/>
                  <a:gd name="T43" fmla="*/ 30 h 34"/>
                  <a:gd name="T44" fmla="*/ 3 w 48"/>
                  <a:gd name="T45" fmla="*/ 28 h 34"/>
                  <a:gd name="T46" fmla="*/ 2 w 48"/>
                  <a:gd name="T47" fmla="*/ 25 h 34"/>
                  <a:gd name="T48" fmla="*/ 0 w 48"/>
                  <a:gd name="T49" fmla="*/ 21 h 34"/>
                  <a:gd name="T50" fmla="*/ 0 w 48"/>
                  <a:gd name="T51" fmla="*/ 16 h 34"/>
                  <a:gd name="T52" fmla="*/ 0 w 48"/>
                  <a:gd name="T53" fmla="*/ 13 h 34"/>
                  <a:gd name="T54" fmla="*/ 2 w 48"/>
                  <a:gd name="T55" fmla="*/ 10 h 34"/>
                  <a:gd name="T56" fmla="*/ 3 w 48"/>
                  <a:gd name="T57" fmla="*/ 7 h 34"/>
                  <a:gd name="T58" fmla="*/ 7 w 48"/>
                  <a:gd name="T59" fmla="*/ 5 h 34"/>
                  <a:gd name="T60" fmla="*/ 10 w 48"/>
                  <a:gd name="T61" fmla="*/ 2 h 34"/>
                  <a:gd name="T62" fmla="*/ 15 w 48"/>
                  <a:gd name="T63" fmla="*/ 2 h 34"/>
                  <a:gd name="T64" fmla="*/ 20 w 48"/>
                  <a:gd name="T65" fmla="*/ 0 h 34"/>
                  <a:gd name="T66" fmla="*/ 23 w 48"/>
                  <a:gd name="T6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8" h="34">
                    <a:moveTo>
                      <a:pt x="23" y="0"/>
                    </a:moveTo>
                    <a:lnTo>
                      <a:pt x="23" y="0"/>
                    </a:lnTo>
                    <a:lnTo>
                      <a:pt x="28" y="0"/>
                    </a:lnTo>
                    <a:lnTo>
                      <a:pt x="33" y="2"/>
                    </a:lnTo>
                    <a:lnTo>
                      <a:pt x="38" y="2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6" y="10"/>
                    </a:lnTo>
                    <a:lnTo>
                      <a:pt x="48" y="13"/>
                    </a:lnTo>
                    <a:lnTo>
                      <a:pt x="48" y="16"/>
                    </a:lnTo>
                    <a:lnTo>
                      <a:pt x="48" y="21"/>
                    </a:lnTo>
                    <a:lnTo>
                      <a:pt x="46" y="25"/>
                    </a:lnTo>
                    <a:lnTo>
                      <a:pt x="43" y="28"/>
                    </a:lnTo>
                    <a:lnTo>
                      <a:pt x="41" y="30"/>
                    </a:lnTo>
                    <a:lnTo>
                      <a:pt x="38" y="33"/>
                    </a:lnTo>
                    <a:lnTo>
                      <a:pt x="33" y="33"/>
                    </a:lnTo>
                    <a:lnTo>
                      <a:pt x="28" y="34"/>
                    </a:lnTo>
                    <a:lnTo>
                      <a:pt x="23" y="34"/>
                    </a:lnTo>
                    <a:lnTo>
                      <a:pt x="20" y="34"/>
                    </a:lnTo>
                    <a:lnTo>
                      <a:pt x="15" y="33"/>
                    </a:lnTo>
                    <a:lnTo>
                      <a:pt x="10" y="33"/>
                    </a:lnTo>
                    <a:lnTo>
                      <a:pt x="7" y="30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7" y="5"/>
                    </a:lnTo>
                    <a:lnTo>
                      <a:pt x="10" y="2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23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49" name="Freeform 189">
                <a:extLst>
                  <a:ext uri="{FF2B5EF4-FFF2-40B4-BE49-F238E27FC236}">
                    <a16:creationId xmlns:a16="http://schemas.microsoft.com/office/drawing/2014/main" id="{BE0A9181-2CF4-47EB-BAEA-A442E5100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3721"/>
                <a:ext cx="54" cy="39"/>
              </a:xfrm>
              <a:custGeom>
                <a:avLst/>
                <a:gdLst>
                  <a:gd name="T0" fmla="*/ 26 w 54"/>
                  <a:gd name="T1" fmla="*/ 0 h 39"/>
                  <a:gd name="T2" fmla="*/ 26 w 54"/>
                  <a:gd name="T3" fmla="*/ 0 h 39"/>
                  <a:gd name="T4" fmla="*/ 33 w 54"/>
                  <a:gd name="T5" fmla="*/ 0 h 39"/>
                  <a:gd name="T6" fmla="*/ 38 w 54"/>
                  <a:gd name="T7" fmla="*/ 2 h 39"/>
                  <a:gd name="T8" fmla="*/ 43 w 54"/>
                  <a:gd name="T9" fmla="*/ 4 h 39"/>
                  <a:gd name="T10" fmla="*/ 46 w 54"/>
                  <a:gd name="T11" fmla="*/ 5 h 39"/>
                  <a:gd name="T12" fmla="*/ 49 w 54"/>
                  <a:gd name="T13" fmla="*/ 8 h 39"/>
                  <a:gd name="T14" fmla="*/ 51 w 54"/>
                  <a:gd name="T15" fmla="*/ 12 h 39"/>
                  <a:gd name="T16" fmla="*/ 54 w 54"/>
                  <a:gd name="T17" fmla="*/ 15 h 39"/>
                  <a:gd name="T18" fmla="*/ 54 w 54"/>
                  <a:gd name="T19" fmla="*/ 20 h 39"/>
                  <a:gd name="T20" fmla="*/ 54 w 54"/>
                  <a:gd name="T21" fmla="*/ 23 h 39"/>
                  <a:gd name="T22" fmla="*/ 51 w 54"/>
                  <a:gd name="T23" fmla="*/ 28 h 39"/>
                  <a:gd name="T24" fmla="*/ 49 w 54"/>
                  <a:gd name="T25" fmla="*/ 31 h 39"/>
                  <a:gd name="T26" fmla="*/ 46 w 54"/>
                  <a:gd name="T27" fmla="*/ 35 h 39"/>
                  <a:gd name="T28" fmla="*/ 43 w 54"/>
                  <a:gd name="T29" fmla="*/ 36 h 39"/>
                  <a:gd name="T30" fmla="*/ 38 w 54"/>
                  <a:gd name="T31" fmla="*/ 38 h 39"/>
                  <a:gd name="T32" fmla="*/ 33 w 54"/>
                  <a:gd name="T33" fmla="*/ 39 h 39"/>
                  <a:gd name="T34" fmla="*/ 26 w 54"/>
                  <a:gd name="T35" fmla="*/ 39 h 39"/>
                  <a:gd name="T36" fmla="*/ 21 w 54"/>
                  <a:gd name="T37" fmla="*/ 39 h 39"/>
                  <a:gd name="T38" fmla="*/ 16 w 54"/>
                  <a:gd name="T39" fmla="*/ 38 h 39"/>
                  <a:gd name="T40" fmla="*/ 11 w 54"/>
                  <a:gd name="T41" fmla="*/ 36 h 39"/>
                  <a:gd name="T42" fmla="*/ 8 w 54"/>
                  <a:gd name="T43" fmla="*/ 35 h 39"/>
                  <a:gd name="T44" fmla="*/ 5 w 54"/>
                  <a:gd name="T45" fmla="*/ 31 h 39"/>
                  <a:gd name="T46" fmla="*/ 3 w 54"/>
                  <a:gd name="T47" fmla="*/ 28 h 39"/>
                  <a:gd name="T48" fmla="*/ 2 w 54"/>
                  <a:gd name="T49" fmla="*/ 23 h 39"/>
                  <a:gd name="T50" fmla="*/ 0 w 54"/>
                  <a:gd name="T51" fmla="*/ 20 h 39"/>
                  <a:gd name="T52" fmla="*/ 2 w 54"/>
                  <a:gd name="T53" fmla="*/ 15 h 39"/>
                  <a:gd name="T54" fmla="*/ 3 w 54"/>
                  <a:gd name="T55" fmla="*/ 12 h 39"/>
                  <a:gd name="T56" fmla="*/ 5 w 54"/>
                  <a:gd name="T57" fmla="*/ 8 h 39"/>
                  <a:gd name="T58" fmla="*/ 8 w 54"/>
                  <a:gd name="T59" fmla="*/ 5 h 39"/>
                  <a:gd name="T60" fmla="*/ 11 w 54"/>
                  <a:gd name="T61" fmla="*/ 4 h 39"/>
                  <a:gd name="T62" fmla="*/ 16 w 54"/>
                  <a:gd name="T63" fmla="*/ 2 h 39"/>
                  <a:gd name="T64" fmla="*/ 21 w 54"/>
                  <a:gd name="T65" fmla="*/ 0 h 39"/>
                  <a:gd name="T66" fmla="*/ 26 w 54"/>
                  <a:gd name="T6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" h="39">
                    <a:moveTo>
                      <a:pt x="26" y="0"/>
                    </a:moveTo>
                    <a:lnTo>
                      <a:pt x="26" y="0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43" y="4"/>
                    </a:lnTo>
                    <a:lnTo>
                      <a:pt x="46" y="5"/>
                    </a:lnTo>
                    <a:lnTo>
                      <a:pt x="49" y="8"/>
                    </a:lnTo>
                    <a:lnTo>
                      <a:pt x="51" y="12"/>
                    </a:lnTo>
                    <a:lnTo>
                      <a:pt x="54" y="15"/>
                    </a:lnTo>
                    <a:lnTo>
                      <a:pt x="54" y="20"/>
                    </a:lnTo>
                    <a:lnTo>
                      <a:pt x="54" y="23"/>
                    </a:lnTo>
                    <a:lnTo>
                      <a:pt x="51" y="28"/>
                    </a:lnTo>
                    <a:lnTo>
                      <a:pt x="49" y="31"/>
                    </a:lnTo>
                    <a:lnTo>
                      <a:pt x="46" y="35"/>
                    </a:lnTo>
                    <a:lnTo>
                      <a:pt x="43" y="36"/>
                    </a:lnTo>
                    <a:lnTo>
                      <a:pt x="38" y="38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21" y="39"/>
                    </a:lnTo>
                    <a:lnTo>
                      <a:pt x="16" y="38"/>
                    </a:lnTo>
                    <a:lnTo>
                      <a:pt x="11" y="36"/>
                    </a:lnTo>
                    <a:lnTo>
                      <a:pt x="8" y="35"/>
                    </a:lnTo>
                    <a:lnTo>
                      <a:pt x="5" y="31"/>
                    </a:lnTo>
                    <a:lnTo>
                      <a:pt x="3" y="28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2" y="15"/>
                    </a:lnTo>
                    <a:lnTo>
                      <a:pt x="3" y="12"/>
                    </a:lnTo>
                    <a:lnTo>
                      <a:pt x="5" y="8"/>
                    </a:lnTo>
                    <a:lnTo>
                      <a:pt x="8" y="5"/>
                    </a:lnTo>
                    <a:lnTo>
                      <a:pt x="11" y="4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6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50" name="Freeform 190">
                <a:extLst>
                  <a:ext uri="{FF2B5EF4-FFF2-40B4-BE49-F238E27FC236}">
                    <a16:creationId xmlns:a16="http://schemas.microsoft.com/office/drawing/2014/main" id="{9F2EB84D-9228-48E1-B0C5-AF65F52E1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3578"/>
                <a:ext cx="284" cy="171"/>
              </a:xfrm>
              <a:custGeom>
                <a:avLst/>
                <a:gdLst>
                  <a:gd name="T0" fmla="*/ 5 w 284"/>
                  <a:gd name="T1" fmla="*/ 93 h 171"/>
                  <a:gd name="T2" fmla="*/ 187 w 284"/>
                  <a:gd name="T3" fmla="*/ 135 h 171"/>
                  <a:gd name="T4" fmla="*/ 200 w 284"/>
                  <a:gd name="T5" fmla="*/ 125 h 171"/>
                  <a:gd name="T6" fmla="*/ 216 w 284"/>
                  <a:gd name="T7" fmla="*/ 117 h 171"/>
                  <a:gd name="T8" fmla="*/ 234 w 284"/>
                  <a:gd name="T9" fmla="*/ 112 h 171"/>
                  <a:gd name="T10" fmla="*/ 64 w 284"/>
                  <a:gd name="T11" fmla="*/ 65 h 171"/>
                  <a:gd name="T12" fmla="*/ 92 w 284"/>
                  <a:gd name="T13" fmla="*/ 24 h 171"/>
                  <a:gd name="T14" fmla="*/ 177 w 284"/>
                  <a:gd name="T15" fmla="*/ 11 h 171"/>
                  <a:gd name="T16" fmla="*/ 248 w 284"/>
                  <a:gd name="T17" fmla="*/ 2 h 171"/>
                  <a:gd name="T18" fmla="*/ 251 w 284"/>
                  <a:gd name="T19" fmla="*/ 2 h 171"/>
                  <a:gd name="T20" fmla="*/ 254 w 284"/>
                  <a:gd name="T21" fmla="*/ 2 h 171"/>
                  <a:gd name="T22" fmla="*/ 256 w 284"/>
                  <a:gd name="T23" fmla="*/ 0 h 171"/>
                  <a:gd name="T24" fmla="*/ 38 w 284"/>
                  <a:gd name="T25" fmla="*/ 24 h 171"/>
                  <a:gd name="T26" fmla="*/ 25 w 284"/>
                  <a:gd name="T27" fmla="*/ 24 h 171"/>
                  <a:gd name="T28" fmla="*/ 13 w 284"/>
                  <a:gd name="T29" fmla="*/ 21 h 171"/>
                  <a:gd name="T30" fmla="*/ 3 w 284"/>
                  <a:gd name="T31" fmla="*/ 16 h 171"/>
                  <a:gd name="T32" fmla="*/ 0 w 284"/>
                  <a:gd name="T33" fmla="*/ 7 h 171"/>
                  <a:gd name="T34" fmla="*/ 0 w 284"/>
                  <a:gd name="T35" fmla="*/ 16 h 171"/>
                  <a:gd name="T36" fmla="*/ 3 w 284"/>
                  <a:gd name="T37" fmla="*/ 21 h 171"/>
                  <a:gd name="T38" fmla="*/ 165 w 284"/>
                  <a:gd name="T39" fmla="*/ 158 h 171"/>
                  <a:gd name="T40" fmla="*/ 196 w 284"/>
                  <a:gd name="T41" fmla="*/ 171 h 171"/>
                  <a:gd name="T42" fmla="*/ 211 w 284"/>
                  <a:gd name="T43" fmla="*/ 166 h 171"/>
                  <a:gd name="T44" fmla="*/ 226 w 284"/>
                  <a:gd name="T45" fmla="*/ 158 h 171"/>
                  <a:gd name="T46" fmla="*/ 239 w 284"/>
                  <a:gd name="T47" fmla="*/ 148 h 171"/>
                  <a:gd name="T48" fmla="*/ 251 w 284"/>
                  <a:gd name="T49" fmla="*/ 138 h 171"/>
                  <a:gd name="T50" fmla="*/ 261 w 284"/>
                  <a:gd name="T51" fmla="*/ 125 h 171"/>
                  <a:gd name="T52" fmla="*/ 269 w 284"/>
                  <a:gd name="T53" fmla="*/ 111 h 171"/>
                  <a:gd name="T54" fmla="*/ 279 w 284"/>
                  <a:gd name="T55" fmla="*/ 96 h 171"/>
                  <a:gd name="T56" fmla="*/ 284 w 284"/>
                  <a:gd name="T57" fmla="*/ 81 h 171"/>
                  <a:gd name="T58" fmla="*/ 282 w 284"/>
                  <a:gd name="T59" fmla="*/ 80 h 171"/>
                  <a:gd name="T60" fmla="*/ 281 w 284"/>
                  <a:gd name="T61" fmla="*/ 88 h 171"/>
                  <a:gd name="T62" fmla="*/ 277 w 284"/>
                  <a:gd name="T63" fmla="*/ 96 h 171"/>
                  <a:gd name="T64" fmla="*/ 272 w 284"/>
                  <a:gd name="T65" fmla="*/ 103 h 171"/>
                  <a:gd name="T66" fmla="*/ 269 w 284"/>
                  <a:gd name="T67" fmla="*/ 111 h 171"/>
                  <a:gd name="T68" fmla="*/ 264 w 284"/>
                  <a:gd name="T69" fmla="*/ 117 h 171"/>
                  <a:gd name="T70" fmla="*/ 259 w 284"/>
                  <a:gd name="T71" fmla="*/ 124 h 171"/>
                  <a:gd name="T72" fmla="*/ 254 w 284"/>
                  <a:gd name="T73" fmla="*/ 130 h 171"/>
                  <a:gd name="T74" fmla="*/ 248 w 284"/>
                  <a:gd name="T75" fmla="*/ 137 h 171"/>
                  <a:gd name="T76" fmla="*/ 241 w 284"/>
                  <a:gd name="T77" fmla="*/ 142 h 171"/>
                  <a:gd name="T78" fmla="*/ 236 w 284"/>
                  <a:gd name="T79" fmla="*/ 147 h 171"/>
                  <a:gd name="T80" fmla="*/ 229 w 284"/>
                  <a:gd name="T81" fmla="*/ 151 h 171"/>
                  <a:gd name="T82" fmla="*/ 221 w 284"/>
                  <a:gd name="T83" fmla="*/ 155 h 171"/>
                  <a:gd name="T84" fmla="*/ 215 w 284"/>
                  <a:gd name="T85" fmla="*/ 158 h 171"/>
                  <a:gd name="T86" fmla="*/ 206 w 284"/>
                  <a:gd name="T87" fmla="*/ 163 h 171"/>
                  <a:gd name="T88" fmla="*/ 200 w 284"/>
                  <a:gd name="T89" fmla="*/ 164 h 171"/>
                  <a:gd name="T90" fmla="*/ 165 w 284"/>
                  <a:gd name="T91" fmla="*/ 158 h 171"/>
                  <a:gd name="T92" fmla="*/ 15 w 284"/>
                  <a:gd name="T93" fmla="*/ 101 h 171"/>
                  <a:gd name="T94" fmla="*/ 87 w 284"/>
                  <a:gd name="T95" fmla="*/ 168 h 171"/>
                  <a:gd name="T96" fmla="*/ 5 w 284"/>
                  <a:gd name="T97" fmla="*/ 2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4" h="171">
                    <a:moveTo>
                      <a:pt x="5" y="24"/>
                    </a:moveTo>
                    <a:lnTo>
                      <a:pt x="5" y="93"/>
                    </a:lnTo>
                    <a:lnTo>
                      <a:pt x="180" y="142"/>
                    </a:lnTo>
                    <a:lnTo>
                      <a:pt x="187" y="135"/>
                    </a:lnTo>
                    <a:lnTo>
                      <a:pt x="191" y="130"/>
                    </a:lnTo>
                    <a:lnTo>
                      <a:pt x="200" y="125"/>
                    </a:lnTo>
                    <a:lnTo>
                      <a:pt x="206" y="121"/>
                    </a:lnTo>
                    <a:lnTo>
                      <a:pt x="216" y="117"/>
                    </a:lnTo>
                    <a:lnTo>
                      <a:pt x="225" y="114"/>
                    </a:lnTo>
                    <a:lnTo>
                      <a:pt x="234" y="112"/>
                    </a:lnTo>
                    <a:lnTo>
                      <a:pt x="243" y="111"/>
                    </a:lnTo>
                    <a:lnTo>
                      <a:pt x="64" y="65"/>
                    </a:lnTo>
                    <a:lnTo>
                      <a:pt x="92" y="65"/>
                    </a:lnTo>
                    <a:lnTo>
                      <a:pt x="92" y="24"/>
                    </a:lnTo>
                    <a:lnTo>
                      <a:pt x="172" y="15"/>
                    </a:lnTo>
                    <a:lnTo>
                      <a:pt x="177" y="11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49" y="2"/>
                    </a:lnTo>
                    <a:lnTo>
                      <a:pt x="251" y="2"/>
                    </a:lnTo>
                    <a:lnTo>
                      <a:pt x="253" y="2"/>
                    </a:lnTo>
                    <a:lnTo>
                      <a:pt x="254" y="2"/>
                    </a:lnTo>
                    <a:lnTo>
                      <a:pt x="254" y="0"/>
                    </a:lnTo>
                    <a:lnTo>
                      <a:pt x="256" y="0"/>
                    </a:lnTo>
                    <a:lnTo>
                      <a:pt x="258" y="0"/>
                    </a:lnTo>
                    <a:lnTo>
                      <a:pt x="38" y="24"/>
                    </a:lnTo>
                    <a:lnTo>
                      <a:pt x="31" y="24"/>
                    </a:lnTo>
                    <a:lnTo>
                      <a:pt x="25" y="24"/>
                    </a:lnTo>
                    <a:lnTo>
                      <a:pt x="18" y="24"/>
                    </a:lnTo>
                    <a:lnTo>
                      <a:pt x="13" y="21"/>
                    </a:lnTo>
                    <a:lnTo>
                      <a:pt x="6" y="20"/>
                    </a:lnTo>
                    <a:lnTo>
                      <a:pt x="3" y="16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20"/>
                    </a:lnTo>
                    <a:lnTo>
                      <a:pt x="3" y="21"/>
                    </a:lnTo>
                    <a:lnTo>
                      <a:pt x="5" y="24"/>
                    </a:lnTo>
                    <a:lnTo>
                      <a:pt x="165" y="158"/>
                    </a:lnTo>
                    <a:lnTo>
                      <a:pt x="165" y="163"/>
                    </a:lnTo>
                    <a:lnTo>
                      <a:pt x="196" y="171"/>
                    </a:lnTo>
                    <a:lnTo>
                      <a:pt x="203" y="168"/>
                    </a:lnTo>
                    <a:lnTo>
                      <a:pt x="211" y="166"/>
                    </a:lnTo>
                    <a:lnTo>
                      <a:pt x="218" y="163"/>
                    </a:lnTo>
                    <a:lnTo>
                      <a:pt x="226" y="158"/>
                    </a:lnTo>
                    <a:lnTo>
                      <a:pt x="233" y="153"/>
                    </a:lnTo>
                    <a:lnTo>
                      <a:pt x="239" y="148"/>
                    </a:lnTo>
                    <a:lnTo>
                      <a:pt x="246" y="143"/>
                    </a:lnTo>
                    <a:lnTo>
                      <a:pt x="251" y="138"/>
                    </a:lnTo>
                    <a:lnTo>
                      <a:pt x="256" y="132"/>
                    </a:lnTo>
                    <a:lnTo>
                      <a:pt x="261" y="125"/>
                    </a:lnTo>
                    <a:lnTo>
                      <a:pt x="266" y="117"/>
                    </a:lnTo>
                    <a:lnTo>
                      <a:pt x="269" y="111"/>
                    </a:lnTo>
                    <a:lnTo>
                      <a:pt x="274" y="104"/>
                    </a:lnTo>
                    <a:lnTo>
                      <a:pt x="279" y="96"/>
                    </a:lnTo>
                    <a:lnTo>
                      <a:pt x="282" y="90"/>
                    </a:lnTo>
                    <a:lnTo>
                      <a:pt x="284" y="81"/>
                    </a:lnTo>
                    <a:lnTo>
                      <a:pt x="284" y="77"/>
                    </a:lnTo>
                    <a:lnTo>
                      <a:pt x="282" y="80"/>
                    </a:lnTo>
                    <a:lnTo>
                      <a:pt x="282" y="85"/>
                    </a:lnTo>
                    <a:lnTo>
                      <a:pt x="281" y="88"/>
                    </a:lnTo>
                    <a:lnTo>
                      <a:pt x="279" y="93"/>
                    </a:lnTo>
                    <a:lnTo>
                      <a:pt x="277" y="96"/>
                    </a:lnTo>
                    <a:lnTo>
                      <a:pt x="276" y="99"/>
                    </a:lnTo>
                    <a:lnTo>
                      <a:pt x="272" y="103"/>
                    </a:lnTo>
                    <a:lnTo>
                      <a:pt x="272" y="107"/>
                    </a:lnTo>
                    <a:lnTo>
                      <a:pt x="269" y="111"/>
                    </a:lnTo>
                    <a:lnTo>
                      <a:pt x="267" y="112"/>
                    </a:lnTo>
                    <a:lnTo>
                      <a:pt x="264" y="117"/>
                    </a:lnTo>
                    <a:lnTo>
                      <a:pt x="263" y="121"/>
                    </a:lnTo>
                    <a:lnTo>
                      <a:pt x="259" y="124"/>
                    </a:lnTo>
                    <a:lnTo>
                      <a:pt x="256" y="127"/>
                    </a:lnTo>
                    <a:lnTo>
                      <a:pt x="254" y="130"/>
                    </a:lnTo>
                    <a:lnTo>
                      <a:pt x="251" y="134"/>
                    </a:lnTo>
                    <a:lnTo>
                      <a:pt x="248" y="137"/>
                    </a:lnTo>
                    <a:lnTo>
                      <a:pt x="244" y="138"/>
                    </a:lnTo>
                    <a:lnTo>
                      <a:pt x="241" y="142"/>
                    </a:lnTo>
                    <a:lnTo>
                      <a:pt x="239" y="143"/>
                    </a:lnTo>
                    <a:lnTo>
                      <a:pt x="236" y="147"/>
                    </a:lnTo>
                    <a:lnTo>
                      <a:pt x="233" y="148"/>
                    </a:lnTo>
                    <a:lnTo>
                      <a:pt x="229" y="151"/>
                    </a:lnTo>
                    <a:lnTo>
                      <a:pt x="226" y="153"/>
                    </a:lnTo>
                    <a:lnTo>
                      <a:pt x="221" y="155"/>
                    </a:lnTo>
                    <a:lnTo>
                      <a:pt x="218" y="158"/>
                    </a:lnTo>
                    <a:lnTo>
                      <a:pt x="215" y="158"/>
                    </a:lnTo>
                    <a:lnTo>
                      <a:pt x="211" y="160"/>
                    </a:lnTo>
                    <a:lnTo>
                      <a:pt x="206" y="163"/>
                    </a:lnTo>
                    <a:lnTo>
                      <a:pt x="203" y="163"/>
                    </a:lnTo>
                    <a:lnTo>
                      <a:pt x="200" y="164"/>
                    </a:lnTo>
                    <a:lnTo>
                      <a:pt x="196" y="166"/>
                    </a:lnTo>
                    <a:lnTo>
                      <a:pt x="165" y="158"/>
                    </a:lnTo>
                    <a:lnTo>
                      <a:pt x="15" y="148"/>
                    </a:lnTo>
                    <a:lnTo>
                      <a:pt x="15" y="101"/>
                    </a:lnTo>
                    <a:lnTo>
                      <a:pt x="87" y="121"/>
                    </a:lnTo>
                    <a:lnTo>
                      <a:pt x="87" y="168"/>
                    </a:lnTo>
                    <a:lnTo>
                      <a:pt x="15" y="148"/>
                    </a:lnTo>
                    <a:lnTo>
                      <a:pt x="5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51" name="Freeform 191">
                <a:extLst>
                  <a:ext uri="{FF2B5EF4-FFF2-40B4-BE49-F238E27FC236}">
                    <a16:creationId xmlns:a16="http://schemas.microsoft.com/office/drawing/2014/main" id="{64BF3C5B-4F06-42CE-8D00-017A40647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3578"/>
                <a:ext cx="253" cy="138"/>
              </a:xfrm>
              <a:custGeom>
                <a:avLst/>
                <a:gdLst>
                  <a:gd name="T0" fmla="*/ 5 w 253"/>
                  <a:gd name="T1" fmla="*/ 24 h 138"/>
                  <a:gd name="T2" fmla="*/ 5 w 253"/>
                  <a:gd name="T3" fmla="*/ 91 h 138"/>
                  <a:gd name="T4" fmla="*/ 177 w 253"/>
                  <a:gd name="T5" fmla="*/ 138 h 138"/>
                  <a:gd name="T6" fmla="*/ 183 w 253"/>
                  <a:gd name="T7" fmla="*/ 132 h 138"/>
                  <a:gd name="T8" fmla="*/ 188 w 253"/>
                  <a:gd name="T9" fmla="*/ 127 h 138"/>
                  <a:gd name="T10" fmla="*/ 196 w 253"/>
                  <a:gd name="T11" fmla="*/ 122 h 138"/>
                  <a:gd name="T12" fmla="*/ 203 w 253"/>
                  <a:gd name="T13" fmla="*/ 117 h 138"/>
                  <a:gd name="T14" fmla="*/ 211 w 253"/>
                  <a:gd name="T15" fmla="*/ 114 h 138"/>
                  <a:gd name="T16" fmla="*/ 220 w 253"/>
                  <a:gd name="T17" fmla="*/ 111 h 138"/>
                  <a:gd name="T18" fmla="*/ 229 w 253"/>
                  <a:gd name="T19" fmla="*/ 109 h 138"/>
                  <a:gd name="T20" fmla="*/ 239 w 253"/>
                  <a:gd name="T21" fmla="*/ 107 h 138"/>
                  <a:gd name="T22" fmla="*/ 64 w 253"/>
                  <a:gd name="T23" fmla="*/ 64 h 138"/>
                  <a:gd name="T24" fmla="*/ 91 w 253"/>
                  <a:gd name="T25" fmla="*/ 62 h 138"/>
                  <a:gd name="T26" fmla="*/ 91 w 253"/>
                  <a:gd name="T27" fmla="*/ 24 h 138"/>
                  <a:gd name="T28" fmla="*/ 168 w 253"/>
                  <a:gd name="T29" fmla="*/ 15 h 138"/>
                  <a:gd name="T30" fmla="*/ 173 w 253"/>
                  <a:gd name="T31" fmla="*/ 11 h 138"/>
                  <a:gd name="T32" fmla="*/ 241 w 253"/>
                  <a:gd name="T33" fmla="*/ 2 h 138"/>
                  <a:gd name="T34" fmla="*/ 243 w 253"/>
                  <a:gd name="T35" fmla="*/ 2 h 138"/>
                  <a:gd name="T36" fmla="*/ 244 w 253"/>
                  <a:gd name="T37" fmla="*/ 2 h 138"/>
                  <a:gd name="T38" fmla="*/ 246 w 253"/>
                  <a:gd name="T39" fmla="*/ 2 h 138"/>
                  <a:gd name="T40" fmla="*/ 248 w 253"/>
                  <a:gd name="T41" fmla="*/ 2 h 138"/>
                  <a:gd name="T42" fmla="*/ 249 w 253"/>
                  <a:gd name="T43" fmla="*/ 2 h 138"/>
                  <a:gd name="T44" fmla="*/ 249 w 253"/>
                  <a:gd name="T45" fmla="*/ 0 h 138"/>
                  <a:gd name="T46" fmla="*/ 251 w 253"/>
                  <a:gd name="T47" fmla="*/ 0 h 138"/>
                  <a:gd name="T48" fmla="*/ 253 w 253"/>
                  <a:gd name="T49" fmla="*/ 0 h 138"/>
                  <a:gd name="T50" fmla="*/ 36 w 253"/>
                  <a:gd name="T51" fmla="*/ 24 h 138"/>
                  <a:gd name="T52" fmla="*/ 31 w 253"/>
                  <a:gd name="T53" fmla="*/ 24 h 138"/>
                  <a:gd name="T54" fmla="*/ 23 w 253"/>
                  <a:gd name="T55" fmla="*/ 24 h 138"/>
                  <a:gd name="T56" fmla="*/ 18 w 253"/>
                  <a:gd name="T57" fmla="*/ 23 h 138"/>
                  <a:gd name="T58" fmla="*/ 11 w 253"/>
                  <a:gd name="T59" fmla="*/ 21 h 138"/>
                  <a:gd name="T60" fmla="*/ 6 w 253"/>
                  <a:gd name="T61" fmla="*/ 20 h 138"/>
                  <a:gd name="T62" fmla="*/ 3 w 253"/>
                  <a:gd name="T63" fmla="*/ 16 h 138"/>
                  <a:gd name="T64" fmla="*/ 0 w 253"/>
                  <a:gd name="T65" fmla="*/ 11 h 138"/>
                  <a:gd name="T66" fmla="*/ 0 w 253"/>
                  <a:gd name="T67" fmla="*/ 7 h 138"/>
                  <a:gd name="T68" fmla="*/ 0 w 253"/>
                  <a:gd name="T69" fmla="*/ 13 h 138"/>
                  <a:gd name="T70" fmla="*/ 0 w 253"/>
                  <a:gd name="T71" fmla="*/ 16 h 138"/>
                  <a:gd name="T72" fmla="*/ 1 w 253"/>
                  <a:gd name="T73" fmla="*/ 20 h 138"/>
                  <a:gd name="T74" fmla="*/ 3 w 253"/>
                  <a:gd name="T75" fmla="*/ 21 h 138"/>
                  <a:gd name="T76" fmla="*/ 5 w 253"/>
                  <a:gd name="T77" fmla="*/ 2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3" h="138">
                    <a:moveTo>
                      <a:pt x="5" y="24"/>
                    </a:moveTo>
                    <a:lnTo>
                      <a:pt x="5" y="91"/>
                    </a:lnTo>
                    <a:lnTo>
                      <a:pt x="177" y="138"/>
                    </a:lnTo>
                    <a:lnTo>
                      <a:pt x="183" y="132"/>
                    </a:lnTo>
                    <a:lnTo>
                      <a:pt x="188" y="127"/>
                    </a:lnTo>
                    <a:lnTo>
                      <a:pt x="196" y="122"/>
                    </a:lnTo>
                    <a:lnTo>
                      <a:pt x="203" y="117"/>
                    </a:lnTo>
                    <a:lnTo>
                      <a:pt x="211" y="114"/>
                    </a:lnTo>
                    <a:lnTo>
                      <a:pt x="220" y="111"/>
                    </a:lnTo>
                    <a:lnTo>
                      <a:pt x="229" y="109"/>
                    </a:lnTo>
                    <a:lnTo>
                      <a:pt x="239" y="107"/>
                    </a:lnTo>
                    <a:lnTo>
                      <a:pt x="64" y="64"/>
                    </a:lnTo>
                    <a:lnTo>
                      <a:pt x="91" y="62"/>
                    </a:lnTo>
                    <a:lnTo>
                      <a:pt x="91" y="24"/>
                    </a:lnTo>
                    <a:lnTo>
                      <a:pt x="168" y="15"/>
                    </a:lnTo>
                    <a:lnTo>
                      <a:pt x="173" y="11"/>
                    </a:lnTo>
                    <a:lnTo>
                      <a:pt x="241" y="2"/>
                    </a:lnTo>
                    <a:lnTo>
                      <a:pt x="243" y="2"/>
                    </a:lnTo>
                    <a:lnTo>
                      <a:pt x="244" y="2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49" y="2"/>
                    </a:lnTo>
                    <a:lnTo>
                      <a:pt x="249" y="0"/>
                    </a:lnTo>
                    <a:lnTo>
                      <a:pt x="251" y="0"/>
                    </a:lnTo>
                    <a:lnTo>
                      <a:pt x="253" y="0"/>
                    </a:lnTo>
                    <a:lnTo>
                      <a:pt x="36" y="24"/>
                    </a:lnTo>
                    <a:lnTo>
                      <a:pt x="31" y="24"/>
                    </a:lnTo>
                    <a:lnTo>
                      <a:pt x="23" y="24"/>
                    </a:lnTo>
                    <a:lnTo>
                      <a:pt x="18" y="23"/>
                    </a:lnTo>
                    <a:lnTo>
                      <a:pt x="11" y="21"/>
                    </a:lnTo>
                    <a:lnTo>
                      <a:pt x="6" y="20"/>
                    </a:lnTo>
                    <a:lnTo>
                      <a:pt x="3" y="16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1" y="20"/>
                    </a:lnTo>
                    <a:lnTo>
                      <a:pt x="3" y="21"/>
                    </a:lnTo>
                    <a:lnTo>
                      <a:pt x="5" y="24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52" name="Freeform 192">
                <a:extLst>
                  <a:ext uri="{FF2B5EF4-FFF2-40B4-BE49-F238E27FC236}">
                    <a16:creationId xmlns:a16="http://schemas.microsoft.com/office/drawing/2014/main" id="{FD6D2C5C-13FF-4254-9243-DA5C511EA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3653"/>
                <a:ext cx="116" cy="91"/>
              </a:xfrm>
              <a:custGeom>
                <a:avLst/>
                <a:gdLst>
                  <a:gd name="T0" fmla="*/ 0 w 116"/>
                  <a:gd name="T1" fmla="*/ 80 h 91"/>
                  <a:gd name="T2" fmla="*/ 0 w 116"/>
                  <a:gd name="T3" fmla="*/ 85 h 91"/>
                  <a:gd name="T4" fmla="*/ 30 w 116"/>
                  <a:gd name="T5" fmla="*/ 91 h 91"/>
                  <a:gd name="T6" fmla="*/ 38 w 116"/>
                  <a:gd name="T7" fmla="*/ 88 h 91"/>
                  <a:gd name="T8" fmla="*/ 45 w 116"/>
                  <a:gd name="T9" fmla="*/ 86 h 91"/>
                  <a:gd name="T10" fmla="*/ 52 w 116"/>
                  <a:gd name="T11" fmla="*/ 83 h 91"/>
                  <a:gd name="T12" fmla="*/ 60 w 116"/>
                  <a:gd name="T13" fmla="*/ 80 h 91"/>
                  <a:gd name="T14" fmla="*/ 66 w 116"/>
                  <a:gd name="T15" fmla="*/ 73 h 91"/>
                  <a:gd name="T16" fmla="*/ 71 w 116"/>
                  <a:gd name="T17" fmla="*/ 70 h 91"/>
                  <a:gd name="T18" fmla="*/ 78 w 116"/>
                  <a:gd name="T19" fmla="*/ 65 h 91"/>
                  <a:gd name="T20" fmla="*/ 83 w 116"/>
                  <a:gd name="T21" fmla="*/ 59 h 91"/>
                  <a:gd name="T22" fmla="*/ 88 w 116"/>
                  <a:gd name="T23" fmla="*/ 52 h 91"/>
                  <a:gd name="T24" fmla="*/ 93 w 116"/>
                  <a:gd name="T25" fmla="*/ 47 h 91"/>
                  <a:gd name="T26" fmla="*/ 100 w 116"/>
                  <a:gd name="T27" fmla="*/ 41 h 91"/>
                  <a:gd name="T28" fmla="*/ 103 w 116"/>
                  <a:gd name="T29" fmla="*/ 32 h 91"/>
                  <a:gd name="T30" fmla="*/ 106 w 116"/>
                  <a:gd name="T31" fmla="*/ 26 h 91"/>
                  <a:gd name="T32" fmla="*/ 111 w 116"/>
                  <a:gd name="T33" fmla="*/ 18 h 91"/>
                  <a:gd name="T34" fmla="*/ 114 w 116"/>
                  <a:gd name="T35" fmla="*/ 11 h 91"/>
                  <a:gd name="T36" fmla="*/ 116 w 116"/>
                  <a:gd name="T37" fmla="*/ 5 h 91"/>
                  <a:gd name="T38" fmla="*/ 116 w 116"/>
                  <a:gd name="T39" fmla="*/ 0 h 91"/>
                  <a:gd name="T40" fmla="*/ 114 w 116"/>
                  <a:gd name="T41" fmla="*/ 3 h 91"/>
                  <a:gd name="T42" fmla="*/ 114 w 116"/>
                  <a:gd name="T43" fmla="*/ 8 h 91"/>
                  <a:gd name="T44" fmla="*/ 113 w 116"/>
                  <a:gd name="T45" fmla="*/ 10 h 91"/>
                  <a:gd name="T46" fmla="*/ 111 w 116"/>
                  <a:gd name="T47" fmla="*/ 15 h 91"/>
                  <a:gd name="T48" fmla="*/ 109 w 116"/>
                  <a:gd name="T49" fmla="*/ 18 h 91"/>
                  <a:gd name="T50" fmla="*/ 108 w 116"/>
                  <a:gd name="T51" fmla="*/ 21 h 91"/>
                  <a:gd name="T52" fmla="*/ 106 w 116"/>
                  <a:gd name="T53" fmla="*/ 24 h 91"/>
                  <a:gd name="T54" fmla="*/ 104 w 116"/>
                  <a:gd name="T55" fmla="*/ 28 h 91"/>
                  <a:gd name="T56" fmla="*/ 101 w 116"/>
                  <a:gd name="T57" fmla="*/ 32 h 91"/>
                  <a:gd name="T58" fmla="*/ 100 w 116"/>
                  <a:gd name="T59" fmla="*/ 36 h 91"/>
                  <a:gd name="T60" fmla="*/ 98 w 116"/>
                  <a:gd name="T61" fmla="*/ 39 h 91"/>
                  <a:gd name="T62" fmla="*/ 95 w 116"/>
                  <a:gd name="T63" fmla="*/ 42 h 91"/>
                  <a:gd name="T64" fmla="*/ 91 w 116"/>
                  <a:gd name="T65" fmla="*/ 46 h 91"/>
                  <a:gd name="T66" fmla="*/ 90 w 116"/>
                  <a:gd name="T67" fmla="*/ 47 h 91"/>
                  <a:gd name="T68" fmla="*/ 86 w 116"/>
                  <a:gd name="T69" fmla="*/ 50 h 91"/>
                  <a:gd name="T70" fmla="*/ 83 w 116"/>
                  <a:gd name="T71" fmla="*/ 55 h 91"/>
                  <a:gd name="T72" fmla="*/ 81 w 116"/>
                  <a:gd name="T73" fmla="*/ 57 h 91"/>
                  <a:gd name="T74" fmla="*/ 78 w 116"/>
                  <a:gd name="T75" fmla="*/ 60 h 91"/>
                  <a:gd name="T76" fmla="*/ 75 w 116"/>
                  <a:gd name="T77" fmla="*/ 63 h 91"/>
                  <a:gd name="T78" fmla="*/ 71 w 116"/>
                  <a:gd name="T79" fmla="*/ 65 h 91"/>
                  <a:gd name="T80" fmla="*/ 68 w 116"/>
                  <a:gd name="T81" fmla="*/ 67 h 91"/>
                  <a:gd name="T82" fmla="*/ 66 w 116"/>
                  <a:gd name="T83" fmla="*/ 70 h 91"/>
                  <a:gd name="T84" fmla="*/ 63 w 116"/>
                  <a:gd name="T85" fmla="*/ 72 h 91"/>
                  <a:gd name="T86" fmla="*/ 58 w 116"/>
                  <a:gd name="T87" fmla="*/ 73 h 91"/>
                  <a:gd name="T88" fmla="*/ 55 w 116"/>
                  <a:gd name="T89" fmla="*/ 75 h 91"/>
                  <a:gd name="T90" fmla="*/ 52 w 116"/>
                  <a:gd name="T91" fmla="*/ 78 h 91"/>
                  <a:gd name="T92" fmla="*/ 48 w 116"/>
                  <a:gd name="T93" fmla="*/ 80 h 91"/>
                  <a:gd name="T94" fmla="*/ 45 w 116"/>
                  <a:gd name="T95" fmla="*/ 80 h 91"/>
                  <a:gd name="T96" fmla="*/ 40 w 116"/>
                  <a:gd name="T97" fmla="*/ 83 h 91"/>
                  <a:gd name="T98" fmla="*/ 38 w 116"/>
                  <a:gd name="T99" fmla="*/ 85 h 91"/>
                  <a:gd name="T100" fmla="*/ 33 w 116"/>
                  <a:gd name="T101" fmla="*/ 85 h 91"/>
                  <a:gd name="T102" fmla="*/ 30 w 116"/>
                  <a:gd name="T103" fmla="*/ 86 h 91"/>
                  <a:gd name="T104" fmla="*/ 0 w 116"/>
                  <a:gd name="T105" fmla="*/ 8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6" h="91">
                    <a:moveTo>
                      <a:pt x="0" y="80"/>
                    </a:moveTo>
                    <a:lnTo>
                      <a:pt x="0" y="85"/>
                    </a:lnTo>
                    <a:lnTo>
                      <a:pt x="30" y="91"/>
                    </a:lnTo>
                    <a:lnTo>
                      <a:pt x="38" y="88"/>
                    </a:lnTo>
                    <a:lnTo>
                      <a:pt x="45" y="86"/>
                    </a:lnTo>
                    <a:lnTo>
                      <a:pt x="52" y="83"/>
                    </a:lnTo>
                    <a:lnTo>
                      <a:pt x="60" y="80"/>
                    </a:lnTo>
                    <a:lnTo>
                      <a:pt x="66" y="73"/>
                    </a:lnTo>
                    <a:lnTo>
                      <a:pt x="71" y="70"/>
                    </a:lnTo>
                    <a:lnTo>
                      <a:pt x="78" y="65"/>
                    </a:lnTo>
                    <a:lnTo>
                      <a:pt x="83" y="59"/>
                    </a:lnTo>
                    <a:lnTo>
                      <a:pt x="88" y="52"/>
                    </a:lnTo>
                    <a:lnTo>
                      <a:pt x="93" y="47"/>
                    </a:lnTo>
                    <a:lnTo>
                      <a:pt x="100" y="41"/>
                    </a:lnTo>
                    <a:lnTo>
                      <a:pt x="103" y="32"/>
                    </a:lnTo>
                    <a:lnTo>
                      <a:pt x="106" y="26"/>
                    </a:lnTo>
                    <a:lnTo>
                      <a:pt x="111" y="18"/>
                    </a:lnTo>
                    <a:lnTo>
                      <a:pt x="114" y="11"/>
                    </a:lnTo>
                    <a:lnTo>
                      <a:pt x="116" y="5"/>
                    </a:lnTo>
                    <a:lnTo>
                      <a:pt x="116" y="0"/>
                    </a:lnTo>
                    <a:lnTo>
                      <a:pt x="114" y="3"/>
                    </a:lnTo>
                    <a:lnTo>
                      <a:pt x="114" y="8"/>
                    </a:lnTo>
                    <a:lnTo>
                      <a:pt x="113" y="10"/>
                    </a:lnTo>
                    <a:lnTo>
                      <a:pt x="111" y="15"/>
                    </a:lnTo>
                    <a:lnTo>
                      <a:pt x="109" y="18"/>
                    </a:lnTo>
                    <a:lnTo>
                      <a:pt x="108" y="21"/>
                    </a:lnTo>
                    <a:lnTo>
                      <a:pt x="106" y="24"/>
                    </a:lnTo>
                    <a:lnTo>
                      <a:pt x="104" y="28"/>
                    </a:lnTo>
                    <a:lnTo>
                      <a:pt x="101" y="32"/>
                    </a:lnTo>
                    <a:lnTo>
                      <a:pt x="100" y="36"/>
                    </a:lnTo>
                    <a:lnTo>
                      <a:pt x="98" y="39"/>
                    </a:lnTo>
                    <a:lnTo>
                      <a:pt x="95" y="42"/>
                    </a:lnTo>
                    <a:lnTo>
                      <a:pt x="91" y="46"/>
                    </a:lnTo>
                    <a:lnTo>
                      <a:pt x="90" y="47"/>
                    </a:lnTo>
                    <a:lnTo>
                      <a:pt x="86" y="50"/>
                    </a:lnTo>
                    <a:lnTo>
                      <a:pt x="83" y="55"/>
                    </a:lnTo>
                    <a:lnTo>
                      <a:pt x="81" y="57"/>
                    </a:lnTo>
                    <a:lnTo>
                      <a:pt x="78" y="60"/>
                    </a:lnTo>
                    <a:lnTo>
                      <a:pt x="75" y="63"/>
                    </a:lnTo>
                    <a:lnTo>
                      <a:pt x="71" y="65"/>
                    </a:lnTo>
                    <a:lnTo>
                      <a:pt x="68" y="67"/>
                    </a:lnTo>
                    <a:lnTo>
                      <a:pt x="66" y="70"/>
                    </a:lnTo>
                    <a:lnTo>
                      <a:pt x="63" y="72"/>
                    </a:lnTo>
                    <a:lnTo>
                      <a:pt x="58" y="73"/>
                    </a:lnTo>
                    <a:lnTo>
                      <a:pt x="55" y="75"/>
                    </a:lnTo>
                    <a:lnTo>
                      <a:pt x="52" y="78"/>
                    </a:lnTo>
                    <a:lnTo>
                      <a:pt x="48" y="80"/>
                    </a:lnTo>
                    <a:lnTo>
                      <a:pt x="45" y="80"/>
                    </a:lnTo>
                    <a:lnTo>
                      <a:pt x="40" y="83"/>
                    </a:lnTo>
                    <a:lnTo>
                      <a:pt x="38" y="85"/>
                    </a:lnTo>
                    <a:lnTo>
                      <a:pt x="33" y="85"/>
                    </a:lnTo>
                    <a:lnTo>
                      <a:pt x="30" y="86"/>
                    </a:lnTo>
                    <a:lnTo>
                      <a:pt x="0" y="8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53" name="Freeform 193">
                <a:extLst>
                  <a:ext uri="{FF2B5EF4-FFF2-40B4-BE49-F238E27FC236}">
                    <a16:creationId xmlns:a16="http://schemas.microsoft.com/office/drawing/2014/main" id="{A47B1150-3815-4951-BC22-F041AEA9E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3676"/>
                <a:ext cx="70" cy="66"/>
              </a:xfrm>
              <a:custGeom>
                <a:avLst/>
                <a:gdLst>
                  <a:gd name="T0" fmla="*/ 0 w 70"/>
                  <a:gd name="T1" fmla="*/ 47 h 66"/>
                  <a:gd name="T2" fmla="*/ 0 w 70"/>
                  <a:gd name="T3" fmla="*/ 0 h 66"/>
                  <a:gd name="T4" fmla="*/ 70 w 70"/>
                  <a:gd name="T5" fmla="*/ 19 h 66"/>
                  <a:gd name="T6" fmla="*/ 70 w 70"/>
                  <a:gd name="T7" fmla="*/ 66 h 66"/>
                  <a:gd name="T8" fmla="*/ 0 w 70"/>
                  <a:gd name="T9" fmla="*/ 4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6">
                    <a:moveTo>
                      <a:pt x="0" y="47"/>
                    </a:moveTo>
                    <a:lnTo>
                      <a:pt x="0" y="0"/>
                    </a:lnTo>
                    <a:lnTo>
                      <a:pt x="70" y="19"/>
                    </a:lnTo>
                    <a:lnTo>
                      <a:pt x="70" y="66"/>
                    </a:lnTo>
                    <a:lnTo>
                      <a:pt x="0" y="47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54" name="Freeform 194">
                <a:extLst>
                  <a:ext uri="{FF2B5EF4-FFF2-40B4-BE49-F238E27FC236}">
                    <a16:creationId xmlns:a16="http://schemas.microsoft.com/office/drawing/2014/main" id="{2A71A5E8-D13B-4E6E-8724-C583D0D43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3565"/>
                <a:ext cx="284" cy="179"/>
              </a:xfrm>
              <a:custGeom>
                <a:avLst/>
                <a:gdLst>
                  <a:gd name="T0" fmla="*/ 200 w 284"/>
                  <a:gd name="T1" fmla="*/ 138 h 179"/>
                  <a:gd name="T2" fmla="*/ 165 w 284"/>
                  <a:gd name="T3" fmla="*/ 173 h 179"/>
                  <a:gd name="T4" fmla="*/ 196 w 284"/>
                  <a:gd name="T5" fmla="*/ 179 h 179"/>
                  <a:gd name="T6" fmla="*/ 205 w 284"/>
                  <a:gd name="T7" fmla="*/ 176 h 179"/>
                  <a:gd name="T8" fmla="*/ 213 w 284"/>
                  <a:gd name="T9" fmla="*/ 173 h 179"/>
                  <a:gd name="T10" fmla="*/ 221 w 284"/>
                  <a:gd name="T11" fmla="*/ 168 h 179"/>
                  <a:gd name="T12" fmla="*/ 229 w 284"/>
                  <a:gd name="T13" fmla="*/ 164 h 179"/>
                  <a:gd name="T14" fmla="*/ 236 w 284"/>
                  <a:gd name="T15" fmla="*/ 160 h 179"/>
                  <a:gd name="T16" fmla="*/ 243 w 284"/>
                  <a:gd name="T17" fmla="*/ 155 h 179"/>
                  <a:gd name="T18" fmla="*/ 249 w 284"/>
                  <a:gd name="T19" fmla="*/ 148 h 179"/>
                  <a:gd name="T20" fmla="*/ 254 w 284"/>
                  <a:gd name="T21" fmla="*/ 143 h 179"/>
                  <a:gd name="T22" fmla="*/ 259 w 284"/>
                  <a:gd name="T23" fmla="*/ 137 h 179"/>
                  <a:gd name="T24" fmla="*/ 264 w 284"/>
                  <a:gd name="T25" fmla="*/ 130 h 179"/>
                  <a:gd name="T26" fmla="*/ 269 w 284"/>
                  <a:gd name="T27" fmla="*/ 124 h 179"/>
                  <a:gd name="T28" fmla="*/ 272 w 284"/>
                  <a:gd name="T29" fmla="*/ 117 h 179"/>
                  <a:gd name="T30" fmla="*/ 277 w 284"/>
                  <a:gd name="T31" fmla="*/ 111 h 179"/>
                  <a:gd name="T32" fmla="*/ 279 w 284"/>
                  <a:gd name="T33" fmla="*/ 104 h 179"/>
                  <a:gd name="T34" fmla="*/ 282 w 284"/>
                  <a:gd name="T35" fmla="*/ 98 h 179"/>
                  <a:gd name="T36" fmla="*/ 284 w 284"/>
                  <a:gd name="T37" fmla="*/ 90 h 179"/>
                  <a:gd name="T38" fmla="*/ 274 w 284"/>
                  <a:gd name="T39" fmla="*/ 91 h 179"/>
                  <a:gd name="T40" fmla="*/ 274 w 284"/>
                  <a:gd name="T41" fmla="*/ 101 h 179"/>
                  <a:gd name="T42" fmla="*/ 201 w 284"/>
                  <a:gd name="T43" fmla="*/ 112 h 179"/>
                  <a:gd name="T44" fmla="*/ 64 w 284"/>
                  <a:gd name="T45" fmla="*/ 78 h 179"/>
                  <a:gd name="T46" fmla="*/ 49 w 284"/>
                  <a:gd name="T47" fmla="*/ 60 h 179"/>
                  <a:gd name="T48" fmla="*/ 5 w 284"/>
                  <a:gd name="T49" fmla="*/ 60 h 179"/>
                  <a:gd name="T50" fmla="*/ 5 w 284"/>
                  <a:gd name="T51" fmla="*/ 83 h 179"/>
                  <a:gd name="T52" fmla="*/ 200 w 284"/>
                  <a:gd name="T53" fmla="*/ 138 h 179"/>
                  <a:gd name="T54" fmla="*/ 92 w 284"/>
                  <a:gd name="T55" fmla="*/ 37 h 179"/>
                  <a:gd name="T56" fmla="*/ 92 w 284"/>
                  <a:gd name="T57" fmla="*/ 78 h 179"/>
                  <a:gd name="T58" fmla="*/ 125 w 284"/>
                  <a:gd name="T59" fmla="*/ 75 h 179"/>
                  <a:gd name="T60" fmla="*/ 117 w 284"/>
                  <a:gd name="T61" fmla="*/ 72 h 179"/>
                  <a:gd name="T62" fmla="*/ 97 w 284"/>
                  <a:gd name="T63" fmla="*/ 73 h 179"/>
                  <a:gd name="T64" fmla="*/ 97 w 284"/>
                  <a:gd name="T65" fmla="*/ 52 h 179"/>
                  <a:gd name="T66" fmla="*/ 124 w 284"/>
                  <a:gd name="T67" fmla="*/ 52 h 179"/>
                  <a:gd name="T68" fmla="*/ 114 w 284"/>
                  <a:gd name="T69" fmla="*/ 47 h 179"/>
                  <a:gd name="T70" fmla="*/ 97 w 284"/>
                  <a:gd name="T71" fmla="*/ 47 h 179"/>
                  <a:gd name="T72" fmla="*/ 97 w 284"/>
                  <a:gd name="T73" fmla="*/ 37 h 179"/>
                  <a:gd name="T74" fmla="*/ 92 w 284"/>
                  <a:gd name="T75" fmla="*/ 37 h 179"/>
                  <a:gd name="T76" fmla="*/ 39 w 284"/>
                  <a:gd name="T77" fmla="*/ 37 h 179"/>
                  <a:gd name="T78" fmla="*/ 258 w 284"/>
                  <a:gd name="T79" fmla="*/ 13 h 179"/>
                  <a:gd name="T80" fmla="*/ 253 w 284"/>
                  <a:gd name="T81" fmla="*/ 6 h 179"/>
                  <a:gd name="T82" fmla="*/ 165 w 284"/>
                  <a:gd name="T83" fmla="*/ 5 h 179"/>
                  <a:gd name="T84" fmla="*/ 162 w 284"/>
                  <a:gd name="T85" fmla="*/ 0 h 179"/>
                  <a:gd name="T86" fmla="*/ 20 w 284"/>
                  <a:gd name="T87" fmla="*/ 5 h 179"/>
                  <a:gd name="T88" fmla="*/ 16 w 284"/>
                  <a:gd name="T89" fmla="*/ 5 h 179"/>
                  <a:gd name="T90" fmla="*/ 13 w 284"/>
                  <a:gd name="T91" fmla="*/ 6 h 179"/>
                  <a:gd name="T92" fmla="*/ 8 w 284"/>
                  <a:gd name="T93" fmla="*/ 6 h 179"/>
                  <a:gd name="T94" fmla="*/ 6 w 284"/>
                  <a:gd name="T95" fmla="*/ 10 h 179"/>
                  <a:gd name="T96" fmla="*/ 3 w 284"/>
                  <a:gd name="T97" fmla="*/ 11 h 179"/>
                  <a:gd name="T98" fmla="*/ 1 w 284"/>
                  <a:gd name="T99" fmla="*/ 15 h 179"/>
                  <a:gd name="T100" fmla="*/ 0 w 284"/>
                  <a:gd name="T101" fmla="*/ 18 h 179"/>
                  <a:gd name="T102" fmla="*/ 0 w 284"/>
                  <a:gd name="T103" fmla="*/ 20 h 179"/>
                  <a:gd name="T104" fmla="*/ 0 w 284"/>
                  <a:gd name="T105" fmla="*/ 24 h 179"/>
                  <a:gd name="T106" fmla="*/ 3 w 284"/>
                  <a:gd name="T107" fmla="*/ 29 h 179"/>
                  <a:gd name="T108" fmla="*/ 8 w 284"/>
                  <a:gd name="T109" fmla="*/ 33 h 179"/>
                  <a:gd name="T110" fmla="*/ 13 w 284"/>
                  <a:gd name="T111" fmla="*/ 36 h 179"/>
                  <a:gd name="T112" fmla="*/ 20 w 284"/>
                  <a:gd name="T113" fmla="*/ 37 h 179"/>
                  <a:gd name="T114" fmla="*/ 26 w 284"/>
                  <a:gd name="T115" fmla="*/ 37 h 179"/>
                  <a:gd name="T116" fmla="*/ 33 w 284"/>
                  <a:gd name="T117" fmla="*/ 37 h 179"/>
                  <a:gd name="T118" fmla="*/ 39 w 284"/>
                  <a:gd name="T119" fmla="*/ 37 h 179"/>
                  <a:gd name="T120" fmla="*/ 200 w 284"/>
                  <a:gd name="T121" fmla="*/ 13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84" h="179">
                    <a:moveTo>
                      <a:pt x="200" y="138"/>
                    </a:moveTo>
                    <a:lnTo>
                      <a:pt x="165" y="173"/>
                    </a:lnTo>
                    <a:lnTo>
                      <a:pt x="196" y="179"/>
                    </a:lnTo>
                    <a:lnTo>
                      <a:pt x="205" y="176"/>
                    </a:lnTo>
                    <a:lnTo>
                      <a:pt x="213" y="173"/>
                    </a:lnTo>
                    <a:lnTo>
                      <a:pt x="221" y="168"/>
                    </a:lnTo>
                    <a:lnTo>
                      <a:pt x="229" y="164"/>
                    </a:lnTo>
                    <a:lnTo>
                      <a:pt x="236" y="160"/>
                    </a:lnTo>
                    <a:lnTo>
                      <a:pt x="243" y="155"/>
                    </a:lnTo>
                    <a:lnTo>
                      <a:pt x="249" y="148"/>
                    </a:lnTo>
                    <a:lnTo>
                      <a:pt x="254" y="143"/>
                    </a:lnTo>
                    <a:lnTo>
                      <a:pt x="259" y="137"/>
                    </a:lnTo>
                    <a:lnTo>
                      <a:pt x="264" y="130"/>
                    </a:lnTo>
                    <a:lnTo>
                      <a:pt x="269" y="124"/>
                    </a:lnTo>
                    <a:lnTo>
                      <a:pt x="272" y="117"/>
                    </a:lnTo>
                    <a:lnTo>
                      <a:pt x="277" y="111"/>
                    </a:lnTo>
                    <a:lnTo>
                      <a:pt x="279" y="104"/>
                    </a:lnTo>
                    <a:lnTo>
                      <a:pt x="282" y="98"/>
                    </a:lnTo>
                    <a:lnTo>
                      <a:pt x="284" y="90"/>
                    </a:lnTo>
                    <a:lnTo>
                      <a:pt x="274" y="91"/>
                    </a:lnTo>
                    <a:lnTo>
                      <a:pt x="274" y="101"/>
                    </a:lnTo>
                    <a:lnTo>
                      <a:pt x="201" y="112"/>
                    </a:lnTo>
                    <a:lnTo>
                      <a:pt x="64" y="78"/>
                    </a:lnTo>
                    <a:lnTo>
                      <a:pt x="49" y="60"/>
                    </a:lnTo>
                    <a:lnTo>
                      <a:pt x="5" y="60"/>
                    </a:lnTo>
                    <a:lnTo>
                      <a:pt x="5" y="83"/>
                    </a:lnTo>
                    <a:lnTo>
                      <a:pt x="200" y="138"/>
                    </a:lnTo>
                    <a:lnTo>
                      <a:pt x="92" y="37"/>
                    </a:lnTo>
                    <a:lnTo>
                      <a:pt x="92" y="78"/>
                    </a:lnTo>
                    <a:lnTo>
                      <a:pt x="125" y="75"/>
                    </a:lnTo>
                    <a:lnTo>
                      <a:pt x="117" y="72"/>
                    </a:lnTo>
                    <a:lnTo>
                      <a:pt x="97" y="73"/>
                    </a:lnTo>
                    <a:lnTo>
                      <a:pt x="97" y="52"/>
                    </a:lnTo>
                    <a:lnTo>
                      <a:pt x="124" y="52"/>
                    </a:lnTo>
                    <a:lnTo>
                      <a:pt x="114" y="47"/>
                    </a:lnTo>
                    <a:lnTo>
                      <a:pt x="97" y="47"/>
                    </a:lnTo>
                    <a:lnTo>
                      <a:pt x="97" y="37"/>
                    </a:lnTo>
                    <a:lnTo>
                      <a:pt x="92" y="37"/>
                    </a:lnTo>
                    <a:lnTo>
                      <a:pt x="39" y="37"/>
                    </a:lnTo>
                    <a:lnTo>
                      <a:pt x="258" y="13"/>
                    </a:lnTo>
                    <a:lnTo>
                      <a:pt x="253" y="6"/>
                    </a:lnTo>
                    <a:lnTo>
                      <a:pt x="165" y="5"/>
                    </a:lnTo>
                    <a:lnTo>
                      <a:pt x="162" y="0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6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8" y="33"/>
                    </a:lnTo>
                    <a:lnTo>
                      <a:pt x="13" y="36"/>
                    </a:lnTo>
                    <a:lnTo>
                      <a:pt x="20" y="37"/>
                    </a:lnTo>
                    <a:lnTo>
                      <a:pt x="26" y="37"/>
                    </a:lnTo>
                    <a:lnTo>
                      <a:pt x="33" y="37"/>
                    </a:lnTo>
                    <a:lnTo>
                      <a:pt x="39" y="37"/>
                    </a:lnTo>
                    <a:lnTo>
                      <a:pt x="200" y="1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55" name="Freeform 195">
                <a:extLst>
                  <a:ext uri="{FF2B5EF4-FFF2-40B4-BE49-F238E27FC236}">
                    <a16:creationId xmlns:a16="http://schemas.microsoft.com/office/drawing/2014/main" id="{C2D5EF63-E83E-4031-A935-0C7B45056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1" y="3624"/>
                <a:ext cx="273" cy="115"/>
              </a:xfrm>
              <a:custGeom>
                <a:avLst/>
                <a:gdLst>
                  <a:gd name="T0" fmla="*/ 190 w 273"/>
                  <a:gd name="T1" fmla="*/ 75 h 115"/>
                  <a:gd name="T2" fmla="*/ 157 w 273"/>
                  <a:gd name="T3" fmla="*/ 109 h 115"/>
                  <a:gd name="T4" fmla="*/ 187 w 273"/>
                  <a:gd name="T5" fmla="*/ 115 h 115"/>
                  <a:gd name="T6" fmla="*/ 195 w 273"/>
                  <a:gd name="T7" fmla="*/ 112 h 115"/>
                  <a:gd name="T8" fmla="*/ 204 w 273"/>
                  <a:gd name="T9" fmla="*/ 109 h 115"/>
                  <a:gd name="T10" fmla="*/ 212 w 273"/>
                  <a:gd name="T11" fmla="*/ 104 h 115"/>
                  <a:gd name="T12" fmla="*/ 220 w 273"/>
                  <a:gd name="T13" fmla="*/ 102 h 115"/>
                  <a:gd name="T14" fmla="*/ 227 w 273"/>
                  <a:gd name="T15" fmla="*/ 97 h 115"/>
                  <a:gd name="T16" fmla="*/ 233 w 273"/>
                  <a:gd name="T17" fmla="*/ 91 h 115"/>
                  <a:gd name="T18" fmla="*/ 238 w 273"/>
                  <a:gd name="T19" fmla="*/ 86 h 115"/>
                  <a:gd name="T20" fmla="*/ 243 w 273"/>
                  <a:gd name="T21" fmla="*/ 81 h 115"/>
                  <a:gd name="T22" fmla="*/ 250 w 273"/>
                  <a:gd name="T23" fmla="*/ 75 h 115"/>
                  <a:gd name="T24" fmla="*/ 255 w 273"/>
                  <a:gd name="T25" fmla="*/ 68 h 115"/>
                  <a:gd name="T26" fmla="*/ 258 w 273"/>
                  <a:gd name="T27" fmla="*/ 61 h 115"/>
                  <a:gd name="T28" fmla="*/ 263 w 273"/>
                  <a:gd name="T29" fmla="*/ 57 h 115"/>
                  <a:gd name="T30" fmla="*/ 266 w 273"/>
                  <a:gd name="T31" fmla="*/ 48 h 115"/>
                  <a:gd name="T32" fmla="*/ 268 w 273"/>
                  <a:gd name="T33" fmla="*/ 42 h 115"/>
                  <a:gd name="T34" fmla="*/ 271 w 273"/>
                  <a:gd name="T35" fmla="*/ 35 h 115"/>
                  <a:gd name="T36" fmla="*/ 273 w 273"/>
                  <a:gd name="T37" fmla="*/ 29 h 115"/>
                  <a:gd name="T38" fmla="*/ 263 w 273"/>
                  <a:gd name="T39" fmla="*/ 29 h 115"/>
                  <a:gd name="T40" fmla="*/ 263 w 273"/>
                  <a:gd name="T41" fmla="*/ 39 h 115"/>
                  <a:gd name="T42" fmla="*/ 192 w 273"/>
                  <a:gd name="T43" fmla="*/ 52 h 115"/>
                  <a:gd name="T44" fmla="*/ 58 w 273"/>
                  <a:gd name="T45" fmla="*/ 18 h 115"/>
                  <a:gd name="T46" fmla="*/ 43 w 273"/>
                  <a:gd name="T47" fmla="*/ 0 h 115"/>
                  <a:gd name="T48" fmla="*/ 0 w 273"/>
                  <a:gd name="T49" fmla="*/ 0 h 115"/>
                  <a:gd name="T50" fmla="*/ 0 w 273"/>
                  <a:gd name="T51" fmla="*/ 21 h 115"/>
                  <a:gd name="T52" fmla="*/ 190 w 273"/>
                  <a:gd name="T53" fmla="*/ 7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73" h="115">
                    <a:moveTo>
                      <a:pt x="190" y="75"/>
                    </a:moveTo>
                    <a:lnTo>
                      <a:pt x="157" y="109"/>
                    </a:lnTo>
                    <a:lnTo>
                      <a:pt x="187" y="115"/>
                    </a:lnTo>
                    <a:lnTo>
                      <a:pt x="195" y="112"/>
                    </a:lnTo>
                    <a:lnTo>
                      <a:pt x="204" y="109"/>
                    </a:lnTo>
                    <a:lnTo>
                      <a:pt x="212" y="104"/>
                    </a:lnTo>
                    <a:lnTo>
                      <a:pt x="220" y="102"/>
                    </a:lnTo>
                    <a:lnTo>
                      <a:pt x="227" y="97"/>
                    </a:lnTo>
                    <a:lnTo>
                      <a:pt x="233" y="91"/>
                    </a:lnTo>
                    <a:lnTo>
                      <a:pt x="238" y="86"/>
                    </a:lnTo>
                    <a:lnTo>
                      <a:pt x="243" y="81"/>
                    </a:lnTo>
                    <a:lnTo>
                      <a:pt x="250" y="75"/>
                    </a:lnTo>
                    <a:lnTo>
                      <a:pt x="255" y="68"/>
                    </a:lnTo>
                    <a:lnTo>
                      <a:pt x="258" y="61"/>
                    </a:lnTo>
                    <a:lnTo>
                      <a:pt x="263" y="57"/>
                    </a:lnTo>
                    <a:lnTo>
                      <a:pt x="266" y="48"/>
                    </a:lnTo>
                    <a:lnTo>
                      <a:pt x="268" y="42"/>
                    </a:lnTo>
                    <a:lnTo>
                      <a:pt x="271" y="35"/>
                    </a:lnTo>
                    <a:lnTo>
                      <a:pt x="273" y="29"/>
                    </a:lnTo>
                    <a:lnTo>
                      <a:pt x="263" y="29"/>
                    </a:lnTo>
                    <a:lnTo>
                      <a:pt x="263" y="39"/>
                    </a:lnTo>
                    <a:lnTo>
                      <a:pt x="192" y="52"/>
                    </a:lnTo>
                    <a:lnTo>
                      <a:pt x="58" y="18"/>
                    </a:lnTo>
                    <a:lnTo>
                      <a:pt x="43" y="0"/>
                    </a:lnTo>
                    <a:lnTo>
                      <a:pt x="0" y="0"/>
                    </a:lnTo>
                    <a:lnTo>
                      <a:pt x="0" y="21"/>
                    </a:lnTo>
                    <a:lnTo>
                      <a:pt x="190" y="75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56" name="Freeform 196">
                <a:extLst>
                  <a:ext uri="{FF2B5EF4-FFF2-40B4-BE49-F238E27FC236}">
                    <a16:creationId xmlns:a16="http://schemas.microsoft.com/office/drawing/2014/main" id="{2354DC4E-587E-47FD-995D-6D7BEF5C8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3601"/>
                <a:ext cx="33" cy="39"/>
              </a:xfrm>
              <a:custGeom>
                <a:avLst/>
                <a:gdLst>
                  <a:gd name="T0" fmla="*/ 0 w 33"/>
                  <a:gd name="T1" fmla="*/ 0 h 39"/>
                  <a:gd name="T2" fmla="*/ 0 w 33"/>
                  <a:gd name="T3" fmla="*/ 39 h 39"/>
                  <a:gd name="T4" fmla="*/ 33 w 33"/>
                  <a:gd name="T5" fmla="*/ 37 h 39"/>
                  <a:gd name="T6" fmla="*/ 24 w 33"/>
                  <a:gd name="T7" fmla="*/ 34 h 39"/>
                  <a:gd name="T8" fmla="*/ 5 w 33"/>
                  <a:gd name="T9" fmla="*/ 34 h 39"/>
                  <a:gd name="T10" fmla="*/ 5 w 33"/>
                  <a:gd name="T11" fmla="*/ 16 h 39"/>
                  <a:gd name="T12" fmla="*/ 29 w 33"/>
                  <a:gd name="T13" fmla="*/ 14 h 39"/>
                  <a:gd name="T14" fmla="*/ 21 w 33"/>
                  <a:gd name="T15" fmla="*/ 10 h 39"/>
                  <a:gd name="T16" fmla="*/ 5 w 33"/>
                  <a:gd name="T17" fmla="*/ 11 h 39"/>
                  <a:gd name="T18" fmla="*/ 5 w 33"/>
                  <a:gd name="T19" fmla="*/ 0 h 39"/>
                  <a:gd name="T20" fmla="*/ 0 w 33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9">
                    <a:moveTo>
                      <a:pt x="0" y="0"/>
                    </a:moveTo>
                    <a:lnTo>
                      <a:pt x="0" y="39"/>
                    </a:lnTo>
                    <a:lnTo>
                      <a:pt x="33" y="37"/>
                    </a:lnTo>
                    <a:lnTo>
                      <a:pt x="24" y="34"/>
                    </a:lnTo>
                    <a:lnTo>
                      <a:pt x="5" y="34"/>
                    </a:lnTo>
                    <a:lnTo>
                      <a:pt x="5" y="16"/>
                    </a:lnTo>
                    <a:lnTo>
                      <a:pt x="29" y="14"/>
                    </a:lnTo>
                    <a:lnTo>
                      <a:pt x="21" y="10"/>
                    </a:lnTo>
                    <a:lnTo>
                      <a:pt x="5" y="11"/>
                    </a:ln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57" name="Freeform 197">
                <a:extLst>
                  <a:ext uri="{FF2B5EF4-FFF2-40B4-BE49-F238E27FC236}">
                    <a16:creationId xmlns:a16="http://schemas.microsoft.com/office/drawing/2014/main" id="{511CF095-A399-4DBE-A53F-156DA5B76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3565"/>
                <a:ext cx="253" cy="37"/>
              </a:xfrm>
              <a:custGeom>
                <a:avLst/>
                <a:gdLst>
                  <a:gd name="T0" fmla="*/ 38 w 253"/>
                  <a:gd name="T1" fmla="*/ 36 h 37"/>
                  <a:gd name="T2" fmla="*/ 253 w 253"/>
                  <a:gd name="T3" fmla="*/ 13 h 37"/>
                  <a:gd name="T4" fmla="*/ 248 w 253"/>
                  <a:gd name="T5" fmla="*/ 6 h 37"/>
                  <a:gd name="T6" fmla="*/ 162 w 253"/>
                  <a:gd name="T7" fmla="*/ 5 h 37"/>
                  <a:gd name="T8" fmla="*/ 158 w 253"/>
                  <a:gd name="T9" fmla="*/ 0 h 37"/>
                  <a:gd name="T10" fmla="*/ 20 w 253"/>
                  <a:gd name="T11" fmla="*/ 5 h 37"/>
                  <a:gd name="T12" fmla="*/ 16 w 253"/>
                  <a:gd name="T13" fmla="*/ 5 h 37"/>
                  <a:gd name="T14" fmla="*/ 11 w 253"/>
                  <a:gd name="T15" fmla="*/ 5 h 37"/>
                  <a:gd name="T16" fmla="*/ 8 w 253"/>
                  <a:gd name="T17" fmla="*/ 6 h 37"/>
                  <a:gd name="T18" fmla="*/ 6 w 253"/>
                  <a:gd name="T19" fmla="*/ 10 h 37"/>
                  <a:gd name="T20" fmla="*/ 3 w 253"/>
                  <a:gd name="T21" fmla="*/ 11 h 37"/>
                  <a:gd name="T22" fmla="*/ 1 w 253"/>
                  <a:gd name="T23" fmla="*/ 13 h 37"/>
                  <a:gd name="T24" fmla="*/ 0 w 253"/>
                  <a:gd name="T25" fmla="*/ 16 h 37"/>
                  <a:gd name="T26" fmla="*/ 0 w 253"/>
                  <a:gd name="T27" fmla="*/ 20 h 37"/>
                  <a:gd name="T28" fmla="*/ 0 w 253"/>
                  <a:gd name="T29" fmla="*/ 24 h 37"/>
                  <a:gd name="T30" fmla="*/ 3 w 253"/>
                  <a:gd name="T31" fmla="*/ 29 h 37"/>
                  <a:gd name="T32" fmla="*/ 8 w 253"/>
                  <a:gd name="T33" fmla="*/ 33 h 37"/>
                  <a:gd name="T34" fmla="*/ 13 w 253"/>
                  <a:gd name="T35" fmla="*/ 34 h 37"/>
                  <a:gd name="T36" fmla="*/ 20 w 253"/>
                  <a:gd name="T37" fmla="*/ 36 h 37"/>
                  <a:gd name="T38" fmla="*/ 26 w 253"/>
                  <a:gd name="T39" fmla="*/ 37 h 37"/>
                  <a:gd name="T40" fmla="*/ 33 w 253"/>
                  <a:gd name="T41" fmla="*/ 37 h 37"/>
                  <a:gd name="T42" fmla="*/ 38 w 253"/>
                  <a:gd name="T43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3" h="37">
                    <a:moveTo>
                      <a:pt x="38" y="36"/>
                    </a:moveTo>
                    <a:lnTo>
                      <a:pt x="253" y="13"/>
                    </a:lnTo>
                    <a:lnTo>
                      <a:pt x="248" y="6"/>
                    </a:lnTo>
                    <a:lnTo>
                      <a:pt x="162" y="5"/>
                    </a:lnTo>
                    <a:lnTo>
                      <a:pt x="158" y="0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1" y="5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3" y="11"/>
                    </a:lnTo>
                    <a:lnTo>
                      <a:pt x="1" y="13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8" y="33"/>
                    </a:lnTo>
                    <a:lnTo>
                      <a:pt x="13" y="34"/>
                    </a:lnTo>
                    <a:lnTo>
                      <a:pt x="20" y="36"/>
                    </a:lnTo>
                    <a:lnTo>
                      <a:pt x="26" y="37"/>
                    </a:lnTo>
                    <a:lnTo>
                      <a:pt x="33" y="37"/>
                    </a:lnTo>
                    <a:lnTo>
                      <a:pt x="38" y="36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58" name="Freeform 198">
                <a:extLst>
                  <a:ext uri="{FF2B5EF4-FFF2-40B4-BE49-F238E27FC236}">
                    <a16:creationId xmlns:a16="http://schemas.microsoft.com/office/drawing/2014/main" id="{1702CF4B-CAA9-46F5-B57C-F2B7C1F3A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3703"/>
                <a:ext cx="28" cy="53"/>
              </a:xfrm>
              <a:custGeom>
                <a:avLst/>
                <a:gdLst>
                  <a:gd name="T0" fmla="*/ 0 w 28"/>
                  <a:gd name="T1" fmla="*/ 43 h 53"/>
                  <a:gd name="T2" fmla="*/ 0 w 28"/>
                  <a:gd name="T3" fmla="*/ 9 h 53"/>
                  <a:gd name="T4" fmla="*/ 0 w 28"/>
                  <a:gd name="T5" fmla="*/ 7 h 53"/>
                  <a:gd name="T6" fmla="*/ 0 w 28"/>
                  <a:gd name="T7" fmla="*/ 5 h 53"/>
                  <a:gd name="T8" fmla="*/ 2 w 28"/>
                  <a:gd name="T9" fmla="*/ 4 h 53"/>
                  <a:gd name="T10" fmla="*/ 4 w 28"/>
                  <a:gd name="T11" fmla="*/ 2 h 53"/>
                  <a:gd name="T12" fmla="*/ 5 w 28"/>
                  <a:gd name="T13" fmla="*/ 2 h 53"/>
                  <a:gd name="T14" fmla="*/ 9 w 28"/>
                  <a:gd name="T15" fmla="*/ 2 h 53"/>
                  <a:gd name="T16" fmla="*/ 10 w 28"/>
                  <a:gd name="T17" fmla="*/ 0 h 53"/>
                  <a:gd name="T18" fmla="*/ 14 w 28"/>
                  <a:gd name="T19" fmla="*/ 0 h 53"/>
                  <a:gd name="T20" fmla="*/ 17 w 28"/>
                  <a:gd name="T21" fmla="*/ 0 h 53"/>
                  <a:gd name="T22" fmla="*/ 19 w 28"/>
                  <a:gd name="T23" fmla="*/ 2 h 53"/>
                  <a:gd name="T24" fmla="*/ 22 w 28"/>
                  <a:gd name="T25" fmla="*/ 2 h 53"/>
                  <a:gd name="T26" fmla="*/ 24 w 28"/>
                  <a:gd name="T27" fmla="*/ 2 h 53"/>
                  <a:gd name="T28" fmla="*/ 25 w 28"/>
                  <a:gd name="T29" fmla="*/ 4 h 53"/>
                  <a:gd name="T30" fmla="*/ 27 w 28"/>
                  <a:gd name="T31" fmla="*/ 5 h 53"/>
                  <a:gd name="T32" fmla="*/ 27 w 28"/>
                  <a:gd name="T33" fmla="*/ 7 h 53"/>
                  <a:gd name="T34" fmla="*/ 28 w 28"/>
                  <a:gd name="T35" fmla="*/ 7 h 53"/>
                  <a:gd name="T36" fmla="*/ 28 w 28"/>
                  <a:gd name="T37" fmla="*/ 43 h 53"/>
                  <a:gd name="T38" fmla="*/ 27 w 28"/>
                  <a:gd name="T39" fmla="*/ 48 h 53"/>
                  <a:gd name="T40" fmla="*/ 24 w 28"/>
                  <a:gd name="T41" fmla="*/ 51 h 53"/>
                  <a:gd name="T42" fmla="*/ 19 w 28"/>
                  <a:gd name="T43" fmla="*/ 53 h 53"/>
                  <a:gd name="T44" fmla="*/ 14 w 28"/>
                  <a:gd name="T45" fmla="*/ 53 h 53"/>
                  <a:gd name="T46" fmla="*/ 10 w 28"/>
                  <a:gd name="T47" fmla="*/ 53 h 53"/>
                  <a:gd name="T48" fmla="*/ 9 w 28"/>
                  <a:gd name="T49" fmla="*/ 53 h 53"/>
                  <a:gd name="T50" fmla="*/ 5 w 28"/>
                  <a:gd name="T51" fmla="*/ 51 h 53"/>
                  <a:gd name="T52" fmla="*/ 4 w 28"/>
                  <a:gd name="T53" fmla="*/ 51 h 53"/>
                  <a:gd name="T54" fmla="*/ 2 w 28"/>
                  <a:gd name="T55" fmla="*/ 49 h 53"/>
                  <a:gd name="T56" fmla="*/ 0 w 28"/>
                  <a:gd name="T57" fmla="*/ 48 h 53"/>
                  <a:gd name="T58" fmla="*/ 0 w 28"/>
                  <a:gd name="T59" fmla="*/ 46 h 53"/>
                  <a:gd name="T60" fmla="*/ 0 w 28"/>
                  <a:gd name="T61" fmla="*/ 4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8" h="53">
                    <a:moveTo>
                      <a:pt x="0" y="43"/>
                    </a:move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9" y="2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9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5" y="4"/>
                    </a:lnTo>
                    <a:lnTo>
                      <a:pt x="27" y="5"/>
                    </a:lnTo>
                    <a:lnTo>
                      <a:pt x="27" y="7"/>
                    </a:lnTo>
                    <a:lnTo>
                      <a:pt x="28" y="7"/>
                    </a:lnTo>
                    <a:lnTo>
                      <a:pt x="28" y="43"/>
                    </a:lnTo>
                    <a:lnTo>
                      <a:pt x="27" y="48"/>
                    </a:lnTo>
                    <a:lnTo>
                      <a:pt x="24" y="51"/>
                    </a:lnTo>
                    <a:lnTo>
                      <a:pt x="19" y="53"/>
                    </a:lnTo>
                    <a:lnTo>
                      <a:pt x="14" y="53"/>
                    </a:lnTo>
                    <a:lnTo>
                      <a:pt x="10" y="53"/>
                    </a:lnTo>
                    <a:lnTo>
                      <a:pt x="9" y="53"/>
                    </a:lnTo>
                    <a:lnTo>
                      <a:pt x="5" y="51"/>
                    </a:lnTo>
                    <a:lnTo>
                      <a:pt x="4" y="51"/>
                    </a:lnTo>
                    <a:lnTo>
                      <a:pt x="2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404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59" name="Freeform 199">
                <a:extLst>
                  <a:ext uri="{FF2B5EF4-FFF2-40B4-BE49-F238E27FC236}">
                    <a16:creationId xmlns:a16="http://schemas.microsoft.com/office/drawing/2014/main" id="{F8985B1F-1644-405B-B18B-F8C1A5752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3703"/>
                <a:ext cx="24" cy="48"/>
              </a:xfrm>
              <a:custGeom>
                <a:avLst/>
                <a:gdLst>
                  <a:gd name="T0" fmla="*/ 0 w 24"/>
                  <a:gd name="T1" fmla="*/ 39 h 48"/>
                  <a:gd name="T2" fmla="*/ 0 w 24"/>
                  <a:gd name="T3" fmla="*/ 7 h 48"/>
                  <a:gd name="T4" fmla="*/ 0 w 24"/>
                  <a:gd name="T5" fmla="*/ 5 h 48"/>
                  <a:gd name="T6" fmla="*/ 0 w 24"/>
                  <a:gd name="T7" fmla="*/ 5 h 48"/>
                  <a:gd name="T8" fmla="*/ 2 w 24"/>
                  <a:gd name="T9" fmla="*/ 4 h 48"/>
                  <a:gd name="T10" fmla="*/ 4 w 24"/>
                  <a:gd name="T11" fmla="*/ 2 h 48"/>
                  <a:gd name="T12" fmla="*/ 5 w 24"/>
                  <a:gd name="T13" fmla="*/ 2 h 48"/>
                  <a:gd name="T14" fmla="*/ 7 w 24"/>
                  <a:gd name="T15" fmla="*/ 2 h 48"/>
                  <a:gd name="T16" fmla="*/ 9 w 24"/>
                  <a:gd name="T17" fmla="*/ 0 h 48"/>
                  <a:gd name="T18" fmla="*/ 10 w 24"/>
                  <a:gd name="T19" fmla="*/ 0 h 48"/>
                  <a:gd name="T20" fmla="*/ 14 w 24"/>
                  <a:gd name="T21" fmla="*/ 0 h 48"/>
                  <a:gd name="T22" fmla="*/ 15 w 24"/>
                  <a:gd name="T23" fmla="*/ 2 h 48"/>
                  <a:gd name="T24" fmla="*/ 17 w 24"/>
                  <a:gd name="T25" fmla="*/ 2 h 48"/>
                  <a:gd name="T26" fmla="*/ 19 w 24"/>
                  <a:gd name="T27" fmla="*/ 2 h 48"/>
                  <a:gd name="T28" fmla="*/ 20 w 24"/>
                  <a:gd name="T29" fmla="*/ 4 h 48"/>
                  <a:gd name="T30" fmla="*/ 22 w 24"/>
                  <a:gd name="T31" fmla="*/ 5 h 48"/>
                  <a:gd name="T32" fmla="*/ 22 w 24"/>
                  <a:gd name="T33" fmla="*/ 5 h 48"/>
                  <a:gd name="T34" fmla="*/ 24 w 24"/>
                  <a:gd name="T35" fmla="*/ 7 h 48"/>
                  <a:gd name="T36" fmla="*/ 24 w 24"/>
                  <a:gd name="T37" fmla="*/ 39 h 48"/>
                  <a:gd name="T38" fmla="*/ 22 w 24"/>
                  <a:gd name="T39" fmla="*/ 43 h 48"/>
                  <a:gd name="T40" fmla="*/ 19 w 24"/>
                  <a:gd name="T41" fmla="*/ 46 h 48"/>
                  <a:gd name="T42" fmla="*/ 15 w 24"/>
                  <a:gd name="T43" fmla="*/ 48 h 48"/>
                  <a:gd name="T44" fmla="*/ 12 w 24"/>
                  <a:gd name="T45" fmla="*/ 48 h 48"/>
                  <a:gd name="T46" fmla="*/ 9 w 24"/>
                  <a:gd name="T47" fmla="*/ 48 h 48"/>
                  <a:gd name="T48" fmla="*/ 7 w 24"/>
                  <a:gd name="T49" fmla="*/ 48 h 48"/>
                  <a:gd name="T50" fmla="*/ 5 w 24"/>
                  <a:gd name="T51" fmla="*/ 46 h 48"/>
                  <a:gd name="T52" fmla="*/ 4 w 24"/>
                  <a:gd name="T53" fmla="*/ 46 h 48"/>
                  <a:gd name="T54" fmla="*/ 2 w 24"/>
                  <a:gd name="T55" fmla="*/ 44 h 48"/>
                  <a:gd name="T56" fmla="*/ 0 w 24"/>
                  <a:gd name="T57" fmla="*/ 43 h 48"/>
                  <a:gd name="T58" fmla="*/ 0 w 24"/>
                  <a:gd name="T59" fmla="*/ 41 h 48"/>
                  <a:gd name="T60" fmla="*/ 0 w 24"/>
                  <a:gd name="T61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48">
                    <a:moveTo>
                      <a:pt x="0" y="39"/>
                    </a:move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0" y="4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4" y="7"/>
                    </a:lnTo>
                    <a:lnTo>
                      <a:pt x="24" y="39"/>
                    </a:lnTo>
                    <a:lnTo>
                      <a:pt x="22" y="43"/>
                    </a:lnTo>
                    <a:lnTo>
                      <a:pt x="19" y="46"/>
                    </a:lnTo>
                    <a:lnTo>
                      <a:pt x="15" y="48"/>
                    </a:lnTo>
                    <a:lnTo>
                      <a:pt x="12" y="48"/>
                    </a:lnTo>
                    <a:lnTo>
                      <a:pt x="9" y="48"/>
                    </a:lnTo>
                    <a:lnTo>
                      <a:pt x="7" y="48"/>
                    </a:lnTo>
                    <a:lnTo>
                      <a:pt x="5" y="46"/>
                    </a:lnTo>
                    <a:lnTo>
                      <a:pt x="4" y="46"/>
                    </a:lnTo>
                    <a:lnTo>
                      <a:pt x="2" y="44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0" y="39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60" name="Freeform 200">
                <a:extLst>
                  <a:ext uri="{FF2B5EF4-FFF2-40B4-BE49-F238E27FC236}">
                    <a16:creationId xmlns:a16="http://schemas.microsoft.com/office/drawing/2014/main" id="{06528615-C210-43F0-9673-5DB33605C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3703"/>
                <a:ext cx="28" cy="18"/>
              </a:xfrm>
              <a:custGeom>
                <a:avLst/>
                <a:gdLst>
                  <a:gd name="T0" fmla="*/ 14 w 28"/>
                  <a:gd name="T1" fmla="*/ 0 h 18"/>
                  <a:gd name="T2" fmla="*/ 17 w 28"/>
                  <a:gd name="T3" fmla="*/ 0 h 18"/>
                  <a:gd name="T4" fmla="*/ 19 w 28"/>
                  <a:gd name="T5" fmla="*/ 2 h 18"/>
                  <a:gd name="T6" fmla="*/ 22 w 28"/>
                  <a:gd name="T7" fmla="*/ 2 h 18"/>
                  <a:gd name="T8" fmla="*/ 24 w 28"/>
                  <a:gd name="T9" fmla="*/ 4 h 18"/>
                  <a:gd name="T10" fmla="*/ 25 w 28"/>
                  <a:gd name="T11" fmla="*/ 5 h 18"/>
                  <a:gd name="T12" fmla="*/ 27 w 28"/>
                  <a:gd name="T13" fmla="*/ 7 h 18"/>
                  <a:gd name="T14" fmla="*/ 27 w 28"/>
                  <a:gd name="T15" fmla="*/ 9 h 18"/>
                  <a:gd name="T16" fmla="*/ 28 w 28"/>
                  <a:gd name="T17" fmla="*/ 10 h 18"/>
                  <a:gd name="T18" fmla="*/ 27 w 28"/>
                  <a:gd name="T19" fmla="*/ 10 h 18"/>
                  <a:gd name="T20" fmla="*/ 27 w 28"/>
                  <a:gd name="T21" fmla="*/ 13 h 18"/>
                  <a:gd name="T22" fmla="*/ 25 w 28"/>
                  <a:gd name="T23" fmla="*/ 15 h 18"/>
                  <a:gd name="T24" fmla="*/ 24 w 28"/>
                  <a:gd name="T25" fmla="*/ 15 h 18"/>
                  <a:gd name="T26" fmla="*/ 22 w 28"/>
                  <a:gd name="T27" fmla="*/ 18 h 18"/>
                  <a:gd name="T28" fmla="*/ 19 w 28"/>
                  <a:gd name="T29" fmla="*/ 18 h 18"/>
                  <a:gd name="T30" fmla="*/ 17 w 28"/>
                  <a:gd name="T31" fmla="*/ 18 h 18"/>
                  <a:gd name="T32" fmla="*/ 14 w 28"/>
                  <a:gd name="T33" fmla="*/ 18 h 18"/>
                  <a:gd name="T34" fmla="*/ 10 w 28"/>
                  <a:gd name="T35" fmla="*/ 18 h 18"/>
                  <a:gd name="T36" fmla="*/ 9 w 28"/>
                  <a:gd name="T37" fmla="*/ 18 h 18"/>
                  <a:gd name="T38" fmla="*/ 5 w 28"/>
                  <a:gd name="T39" fmla="*/ 18 h 18"/>
                  <a:gd name="T40" fmla="*/ 4 w 28"/>
                  <a:gd name="T41" fmla="*/ 15 h 18"/>
                  <a:gd name="T42" fmla="*/ 2 w 28"/>
                  <a:gd name="T43" fmla="*/ 15 h 18"/>
                  <a:gd name="T44" fmla="*/ 0 w 28"/>
                  <a:gd name="T45" fmla="*/ 13 h 18"/>
                  <a:gd name="T46" fmla="*/ 0 w 28"/>
                  <a:gd name="T47" fmla="*/ 10 h 18"/>
                  <a:gd name="T48" fmla="*/ 0 w 28"/>
                  <a:gd name="T49" fmla="*/ 10 h 18"/>
                  <a:gd name="T50" fmla="*/ 0 w 28"/>
                  <a:gd name="T51" fmla="*/ 9 h 18"/>
                  <a:gd name="T52" fmla="*/ 0 w 28"/>
                  <a:gd name="T53" fmla="*/ 7 h 18"/>
                  <a:gd name="T54" fmla="*/ 2 w 28"/>
                  <a:gd name="T55" fmla="*/ 5 h 18"/>
                  <a:gd name="T56" fmla="*/ 4 w 28"/>
                  <a:gd name="T57" fmla="*/ 4 h 18"/>
                  <a:gd name="T58" fmla="*/ 5 w 28"/>
                  <a:gd name="T59" fmla="*/ 2 h 18"/>
                  <a:gd name="T60" fmla="*/ 9 w 28"/>
                  <a:gd name="T61" fmla="*/ 2 h 18"/>
                  <a:gd name="T62" fmla="*/ 10 w 28"/>
                  <a:gd name="T63" fmla="*/ 0 h 18"/>
                  <a:gd name="T64" fmla="*/ 14 w 28"/>
                  <a:gd name="T6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" h="18">
                    <a:moveTo>
                      <a:pt x="14" y="0"/>
                    </a:moveTo>
                    <a:lnTo>
                      <a:pt x="17" y="0"/>
                    </a:lnTo>
                    <a:lnTo>
                      <a:pt x="19" y="2"/>
                    </a:lnTo>
                    <a:lnTo>
                      <a:pt x="22" y="2"/>
                    </a:lnTo>
                    <a:lnTo>
                      <a:pt x="24" y="4"/>
                    </a:lnTo>
                    <a:lnTo>
                      <a:pt x="25" y="5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7" y="10"/>
                    </a:lnTo>
                    <a:lnTo>
                      <a:pt x="27" y="13"/>
                    </a:lnTo>
                    <a:lnTo>
                      <a:pt x="25" y="15"/>
                    </a:lnTo>
                    <a:lnTo>
                      <a:pt x="24" y="15"/>
                    </a:lnTo>
                    <a:lnTo>
                      <a:pt x="22" y="18"/>
                    </a:lnTo>
                    <a:lnTo>
                      <a:pt x="19" y="18"/>
                    </a:lnTo>
                    <a:lnTo>
                      <a:pt x="17" y="18"/>
                    </a:lnTo>
                    <a:lnTo>
                      <a:pt x="14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5" y="18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9" y="2"/>
                    </a:lnTo>
                    <a:lnTo>
                      <a:pt x="1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61" name="Freeform 201">
                <a:extLst>
                  <a:ext uri="{FF2B5EF4-FFF2-40B4-BE49-F238E27FC236}">
                    <a16:creationId xmlns:a16="http://schemas.microsoft.com/office/drawing/2014/main" id="{70ED97AA-5622-4F69-980A-99CF4425E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3703"/>
                <a:ext cx="24" cy="15"/>
              </a:xfrm>
              <a:custGeom>
                <a:avLst/>
                <a:gdLst>
                  <a:gd name="T0" fmla="*/ 12 w 24"/>
                  <a:gd name="T1" fmla="*/ 0 h 15"/>
                  <a:gd name="T2" fmla="*/ 12 w 24"/>
                  <a:gd name="T3" fmla="*/ 0 h 15"/>
                  <a:gd name="T4" fmla="*/ 14 w 24"/>
                  <a:gd name="T5" fmla="*/ 0 h 15"/>
                  <a:gd name="T6" fmla="*/ 15 w 24"/>
                  <a:gd name="T7" fmla="*/ 2 h 15"/>
                  <a:gd name="T8" fmla="*/ 17 w 24"/>
                  <a:gd name="T9" fmla="*/ 2 h 15"/>
                  <a:gd name="T10" fmla="*/ 20 w 24"/>
                  <a:gd name="T11" fmla="*/ 2 h 15"/>
                  <a:gd name="T12" fmla="*/ 20 w 24"/>
                  <a:gd name="T13" fmla="*/ 4 h 15"/>
                  <a:gd name="T14" fmla="*/ 22 w 24"/>
                  <a:gd name="T15" fmla="*/ 5 h 15"/>
                  <a:gd name="T16" fmla="*/ 24 w 24"/>
                  <a:gd name="T17" fmla="*/ 7 h 15"/>
                  <a:gd name="T18" fmla="*/ 24 w 24"/>
                  <a:gd name="T19" fmla="*/ 7 h 15"/>
                  <a:gd name="T20" fmla="*/ 24 w 24"/>
                  <a:gd name="T21" fmla="*/ 9 h 15"/>
                  <a:gd name="T22" fmla="*/ 22 w 24"/>
                  <a:gd name="T23" fmla="*/ 10 h 15"/>
                  <a:gd name="T24" fmla="*/ 20 w 24"/>
                  <a:gd name="T25" fmla="*/ 12 h 15"/>
                  <a:gd name="T26" fmla="*/ 20 w 24"/>
                  <a:gd name="T27" fmla="*/ 13 h 15"/>
                  <a:gd name="T28" fmla="*/ 17 w 24"/>
                  <a:gd name="T29" fmla="*/ 13 h 15"/>
                  <a:gd name="T30" fmla="*/ 15 w 24"/>
                  <a:gd name="T31" fmla="*/ 13 h 15"/>
                  <a:gd name="T32" fmla="*/ 14 w 24"/>
                  <a:gd name="T33" fmla="*/ 15 h 15"/>
                  <a:gd name="T34" fmla="*/ 12 w 24"/>
                  <a:gd name="T35" fmla="*/ 15 h 15"/>
                  <a:gd name="T36" fmla="*/ 9 w 24"/>
                  <a:gd name="T37" fmla="*/ 15 h 15"/>
                  <a:gd name="T38" fmla="*/ 7 w 24"/>
                  <a:gd name="T39" fmla="*/ 13 h 15"/>
                  <a:gd name="T40" fmla="*/ 5 w 24"/>
                  <a:gd name="T41" fmla="*/ 13 h 15"/>
                  <a:gd name="T42" fmla="*/ 2 w 24"/>
                  <a:gd name="T43" fmla="*/ 13 h 15"/>
                  <a:gd name="T44" fmla="*/ 2 w 24"/>
                  <a:gd name="T45" fmla="*/ 12 h 15"/>
                  <a:gd name="T46" fmla="*/ 0 w 24"/>
                  <a:gd name="T47" fmla="*/ 10 h 15"/>
                  <a:gd name="T48" fmla="*/ 0 w 24"/>
                  <a:gd name="T49" fmla="*/ 9 h 15"/>
                  <a:gd name="T50" fmla="*/ 0 w 24"/>
                  <a:gd name="T51" fmla="*/ 7 h 15"/>
                  <a:gd name="T52" fmla="*/ 0 w 24"/>
                  <a:gd name="T53" fmla="*/ 7 h 15"/>
                  <a:gd name="T54" fmla="*/ 0 w 24"/>
                  <a:gd name="T55" fmla="*/ 5 h 15"/>
                  <a:gd name="T56" fmla="*/ 2 w 24"/>
                  <a:gd name="T57" fmla="*/ 4 h 15"/>
                  <a:gd name="T58" fmla="*/ 2 w 24"/>
                  <a:gd name="T59" fmla="*/ 2 h 15"/>
                  <a:gd name="T60" fmla="*/ 5 w 24"/>
                  <a:gd name="T61" fmla="*/ 2 h 15"/>
                  <a:gd name="T62" fmla="*/ 7 w 24"/>
                  <a:gd name="T63" fmla="*/ 2 h 15"/>
                  <a:gd name="T64" fmla="*/ 9 w 24"/>
                  <a:gd name="T65" fmla="*/ 0 h 15"/>
                  <a:gd name="T66" fmla="*/ 12 w 24"/>
                  <a:gd name="T6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" h="15">
                    <a:moveTo>
                      <a:pt x="12" y="0"/>
                    </a:moveTo>
                    <a:lnTo>
                      <a:pt x="12" y="0"/>
                    </a:lnTo>
                    <a:lnTo>
                      <a:pt x="14" y="0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2" y="5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9"/>
                    </a:lnTo>
                    <a:lnTo>
                      <a:pt x="22" y="10"/>
                    </a:lnTo>
                    <a:lnTo>
                      <a:pt x="20" y="12"/>
                    </a:lnTo>
                    <a:lnTo>
                      <a:pt x="20" y="13"/>
                    </a:lnTo>
                    <a:lnTo>
                      <a:pt x="17" y="13"/>
                    </a:lnTo>
                    <a:lnTo>
                      <a:pt x="15" y="13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62" name="Freeform 202">
                <a:extLst>
                  <a:ext uri="{FF2B5EF4-FFF2-40B4-BE49-F238E27FC236}">
                    <a16:creationId xmlns:a16="http://schemas.microsoft.com/office/drawing/2014/main" id="{5F2E5E46-6593-4147-A033-40D510D3D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3723"/>
                <a:ext cx="24" cy="3"/>
              </a:xfrm>
              <a:custGeom>
                <a:avLst/>
                <a:gdLst>
                  <a:gd name="T0" fmla="*/ 0 w 24"/>
                  <a:gd name="T1" fmla="*/ 0 h 3"/>
                  <a:gd name="T2" fmla="*/ 0 w 24"/>
                  <a:gd name="T3" fmla="*/ 0 h 3"/>
                  <a:gd name="T4" fmla="*/ 2 w 24"/>
                  <a:gd name="T5" fmla="*/ 2 h 3"/>
                  <a:gd name="T6" fmla="*/ 5 w 24"/>
                  <a:gd name="T7" fmla="*/ 3 h 3"/>
                  <a:gd name="T8" fmla="*/ 7 w 24"/>
                  <a:gd name="T9" fmla="*/ 3 h 3"/>
                  <a:gd name="T10" fmla="*/ 12 w 24"/>
                  <a:gd name="T11" fmla="*/ 3 h 3"/>
                  <a:gd name="T12" fmla="*/ 15 w 24"/>
                  <a:gd name="T13" fmla="*/ 3 h 3"/>
                  <a:gd name="T14" fmla="*/ 17 w 24"/>
                  <a:gd name="T15" fmla="*/ 3 h 3"/>
                  <a:gd name="T16" fmla="*/ 20 w 24"/>
                  <a:gd name="T17" fmla="*/ 2 h 3"/>
                  <a:gd name="T18" fmla="*/ 24 w 24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20" y="2"/>
                    </a:lnTo>
                    <a:lnTo>
                      <a:pt x="24" y="0"/>
                    </a:lnTo>
                  </a:path>
                </a:pathLst>
              </a:custGeom>
              <a:noFill/>
              <a:ln w="1270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63" name="Freeform 203">
                <a:extLst>
                  <a:ext uri="{FF2B5EF4-FFF2-40B4-BE49-F238E27FC236}">
                    <a16:creationId xmlns:a16="http://schemas.microsoft.com/office/drawing/2014/main" id="{1591991D-C492-4C31-91C2-7840CEECB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3734"/>
                <a:ext cx="24" cy="4"/>
              </a:xfrm>
              <a:custGeom>
                <a:avLst/>
                <a:gdLst>
                  <a:gd name="T0" fmla="*/ 0 w 24"/>
                  <a:gd name="T1" fmla="*/ 0 h 4"/>
                  <a:gd name="T2" fmla="*/ 0 w 24"/>
                  <a:gd name="T3" fmla="*/ 0 h 4"/>
                  <a:gd name="T4" fmla="*/ 2 w 24"/>
                  <a:gd name="T5" fmla="*/ 2 h 4"/>
                  <a:gd name="T6" fmla="*/ 5 w 24"/>
                  <a:gd name="T7" fmla="*/ 4 h 4"/>
                  <a:gd name="T8" fmla="*/ 7 w 24"/>
                  <a:gd name="T9" fmla="*/ 4 h 4"/>
                  <a:gd name="T10" fmla="*/ 12 w 24"/>
                  <a:gd name="T11" fmla="*/ 4 h 4"/>
                  <a:gd name="T12" fmla="*/ 15 w 24"/>
                  <a:gd name="T13" fmla="*/ 4 h 4"/>
                  <a:gd name="T14" fmla="*/ 17 w 24"/>
                  <a:gd name="T15" fmla="*/ 4 h 4"/>
                  <a:gd name="T16" fmla="*/ 20 w 24"/>
                  <a:gd name="T17" fmla="*/ 2 h 4"/>
                  <a:gd name="T18" fmla="*/ 24 w 24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12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20" y="2"/>
                    </a:lnTo>
                    <a:lnTo>
                      <a:pt x="24" y="0"/>
                    </a:lnTo>
                  </a:path>
                </a:pathLst>
              </a:custGeom>
              <a:noFill/>
              <a:ln w="1270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64" name="Freeform 204">
                <a:extLst>
                  <a:ext uri="{FF2B5EF4-FFF2-40B4-BE49-F238E27FC236}">
                    <a16:creationId xmlns:a16="http://schemas.microsoft.com/office/drawing/2014/main" id="{8AA76289-0F52-47F9-85F5-E93FAAC0E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3655"/>
                <a:ext cx="73" cy="35"/>
              </a:xfrm>
              <a:custGeom>
                <a:avLst/>
                <a:gdLst>
                  <a:gd name="T0" fmla="*/ 0 w 73"/>
                  <a:gd name="T1" fmla="*/ 21 h 35"/>
                  <a:gd name="T2" fmla="*/ 58 w 73"/>
                  <a:gd name="T3" fmla="*/ 35 h 35"/>
                  <a:gd name="T4" fmla="*/ 61 w 73"/>
                  <a:gd name="T5" fmla="*/ 30 h 35"/>
                  <a:gd name="T6" fmla="*/ 65 w 73"/>
                  <a:gd name="T7" fmla="*/ 27 h 35"/>
                  <a:gd name="T8" fmla="*/ 66 w 73"/>
                  <a:gd name="T9" fmla="*/ 22 h 35"/>
                  <a:gd name="T10" fmla="*/ 69 w 73"/>
                  <a:gd name="T11" fmla="*/ 19 h 35"/>
                  <a:gd name="T12" fmla="*/ 71 w 73"/>
                  <a:gd name="T13" fmla="*/ 14 h 35"/>
                  <a:gd name="T14" fmla="*/ 71 w 73"/>
                  <a:gd name="T15" fmla="*/ 9 h 35"/>
                  <a:gd name="T16" fmla="*/ 73 w 73"/>
                  <a:gd name="T17" fmla="*/ 4 h 35"/>
                  <a:gd name="T18" fmla="*/ 71 w 73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35">
                    <a:moveTo>
                      <a:pt x="0" y="21"/>
                    </a:moveTo>
                    <a:lnTo>
                      <a:pt x="58" y="35"/>
                    </a:lnTo>
                    <a:lnTo>
                      <a:pt x="61" y="30"/>
                    </a:lnTo>
                    <a:lnTo>
                      <a:pt x="65" y="27"/>
                    </a:lnTo>
                    <a:lnTo>
                      <a:pt x="66" y="22"/>
                    </a:lnTo>
                    <a:lnTo>
                      <a:pt x="69" y="19"/>
                    </a:lnTo>
                    <a:lnTo>
                      <a:pt x="71" y="14"/>
                    </a:lnTo>
                    <a:lnTo>
                      <a:pt x="71" y="9"/>
                    </a:lnTo>
                    <a:lnTo>
                      <a:pt x="73" y="4"/>
                    </a:lnTo>
                    <a:lnTo>
                      <a:pt x="71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65" name="Line 205">
                <a:extLst>
                  <a:ext uri="{FF2B5EF4-FFF2-40B4-BE49-F238E27FC236}">
                    <a16:creationId xmlns:a16="http://schemas.microsoft.com/office/drawing/2014/main" id="{9E5BD504-CE23-4F7A-BA44-CD28B922A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536" y="3644"/>
                <a:ext cx="131" cy="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66" name="Freeform 206">
                <a:extLst>
                  <a:ext uri="{FF2B5EF4-FFF2-40B4-BE49-F238E27FC236}">
                    <a16:creationId xmlns:a16="http://schemas.microsoft.com/office/drawing/2014/main" id="{B546CE7A-4AD1-4A35-8AD7-D5EDA9C97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3679"/>
                <a:ext cx="97" cy="60"/>
              </a:xfrm>
              <a:custGeom>
                <a:avLst/>
                <a:gdLst>
                  <a:gd name="T0" fmla="*/ 0 w 97"/>
                  <a:gd name="T1" fmla="*/ 0 h 60"/>
                  <a:gd name="T2" fmla="*/ 97 w 97"/>
                  <a:gd name="T3" fmla="*/ 28 h 60"/>
                  <a:gd name="T4" fmla="*/ 94 w 97"/>
                  <a:gd name="T5" fmla="*/ 34 h 60"/>
                  <a:gd name="T6" fmla="*/ 89 w 97"/>
                  <a:gd name="T7" fmla="*/ 39 h 60"/>
                  <a:gd name="T8" fmla="*/ 83 w 97"/>
                  <a:gd name="T9" fmla="*/ 44 h 60"/>
                  <a:gd name="T10" fmla="*/ 76 w 97"/>
                  <a:gd name="T11" fmla="*/ 47 h 60"/>
                  <a:gd name="T12" fmla="*/ 71 w 97"/>
                  <a:gd name="T13" fmla="*/ 52 h 60"/>
                  <a:gd name="T14" fmla="*/ 64 w 97"/>
                  <a:gd name="T15" fmla="*/ 55 h 60"/>
                  <a:gd name="T16" fmla="*/ 58 w 97"/>
                  <a:gd name="T17" fmla="*/ 57 h 60"/>
                  <a:gd name="T18" fmla="*/ 51 w 97"/>
                  <a:gd name="T1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7" h="60">
                    <a:moveTo>
                      <a:pt x="0" y="0"/>
                    </a:moveTo>
                    <a:lnTo>
                      <a:pt x="97" y="28"/>
                    </a:lnTo>
                    <a:lnTo>
                      <a:pt x="94" y="34"/>
                    </a:lnTo>
                    <a:lnTo>
                      <a:pt x="89" y="39"/>
                    </a:lnTo>
                    <a:lnTo>
                      <a:pt x="83" y="44"/>
                    </a:lnTo>
                    <a:lnTo>
                      <a:pt x="76" y="47"/>
                    </a:lnTo>
                    <a:lnTo>
                      <a:pt x="71" y="52"/>
                    </a:lnTo>
                    <a:lnTo>
                      <a:pt x="64" y="55"/>
                    </a:lnTo>
                    <a:lnTo>
                      <a:pt x="58" y="57"/>
                    </a:lnTo>
                    <a:lnTo>
                      <a:pt x="51" y="6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67" name="Freeform 207">
                <a:extLst>
                  <a:ext uri="{FF2B5EF4-FFF2-40B4-BE49-F238E27FC236}">
                    <a16:creationId xmlns:a16="http://schemas.microsoft.com/office/drawing/2014/main" id="{CBA112AE-EE81-4602-B464-E48310C19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3575"/>
                <a:ext cx="78" cy="11"/>
              </a:xfrm>
              <a:custGeom>
                <a:avLst/>
                <a:gdLst>
                  <a:gd name="T0" fmla="*/ 0 w 78"/>
                  <a:gd name="T1" fmla="*/ 11 h 11"/>
                  <a:gd name="T2" fmla="*/ 10 w 78"/>
                  <a:gd name="T3" fmla="*/ 3 h 11"/>
                  <a:gd name="T4" fmla="*/ 78 w 78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11">
                    <a:moveTo>
                      <a:pt x="0" y="11"/>
                    </a:moveTo>
                    <a:lnTo>
                      <a:pt x="10" y="3"/>
                    </a:lnTo>
                    <a:lnTo>
                      <a:pt x="78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68" name="Freeform 208">
                <a:extLst>
                  <a:ext uri="{FF2B5EF4-FFF2-40B4-BE49-F238E27FC236}">
                    <a16:creationId xmlns:a16="http://schemas.microsoft.com/office/drawing/2014/main" id="{37EF929B-2309-4D93-944B-349DBED95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3565"/>
                <a:ext cx="5" cy="23"/>
              </a:xfrm>
              <a:custGeom>
                <a:avLst/>
                <a:gdLst>
                  <a:gd name="T0" fmla="*/ 0 w 5"/>
                  <a:gd name="T1" fmla="*/ 0 h 23"/>
                  <a:gd name="T2" fmla="*/ 5 w 5"/>
                  <a:gd name="T3" fmla="*/ 8 h 23"/>
                  <a:gd name="T4" fmla="*/ 0 w 5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3">
                    <a:moveTo>
                      <a:pt x="0" y="0"/>
                    </a:moveTo>
                    <a:lnTo>
                      <a:pt x="5" y="8"/>
                    </a:lnTo>
                    <a:lnTo>
                      <a:pt x="0" y="23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69" name="Freeform 209">
                <a:extLst>
                  <a:ext uri="{FF2B5EF4-FFF2-40B4-BE49-F238E27FC236}">
                    <a16:creationId xmlns:a16="http://schemas.microsoft.com/office/drawing/2014/main" id="{0C2DD866-E6C6-4224-8651-B0896B02B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3570"/>
                <a:ext cx="250" cy="148"/>
              </a:xfrm>
              <a:custGeom>
                <a:avLst/>
                <a:gdLst>
                  <a:gd name="T0" fmla="*/ 23 w 250"/>
                  <a:gd name="T1" fmla="*/ 8 h 148"/>
                  <a:gd name="T2" fmla="*/ 28 w 250"/>
                  <a:gd name="T3" fmla="*/ 13 h 148"/>
                  <a:gd name="T4" fmla="*/ 27 w 250"/>
                  <a:gd name="T5" fmla="*/ 19 h 148"/>
                  <a:gd name="T6" fmla="*/ 18 w 250"/>
                  <a:gd name="T7" fmla="*/ 23 h 148"/>
                  <a:gd name="T8" fmla="*/ 8 w 250"/>
                  <a:gd name="T9" fmla="*/ 23 h 148"/>
                  <a:gd name="T10" fmla="*/ 3 w 250"/>
                  <a:gd name="T11" fmla="*/ 18 h 148"/>
                  <a:gd name="T12" fmla="*/ 5 w 250"/>
                  <a:gd name="T13" fmla="*/ 11 h 148"/>
                  <a:gd name="T14" fmla="*/ 13 w 250"/>
                  <a:gd name="T15" fmla="*/ 8 h 148"/>
                  <a:gd name="T16" fmla="*/ 22 w 250"/>
                  <a:gd name="T17" fmla="*/ 5 h 148"/>
                  <a:gd name="T18" fmla="*/ 30 w 250"/>
                  <a:gd name="T19" fmla="*/ 10 h 148"/>
                  <a:gd name="T20" fmla="*/ 30 w 250"/>
                  <a:gd name="T21" fmla="*/ 18 h 148"/>
                  <a:gd name="T22" fmla="*/ 22 w 250"/>
                  <a:gd name="T23" fmla="*/ 24 h 148"/>
                  <a:gd name="T24" fmla="*/ 8 w 250"/>
                  <a:gd name="T25" fmla="*/ 24 h 148"/>
                  <a:gd name="T26" fmla="*/ 0 w 250"/>
                  <a:gd name="T27" fmla="*/ 18 h 148"/>
                  <a:gd name="T28" fmla="*/ 0 w 250"/>
                  <a:gd name="T29" fmla="*/ 10 h 148"/>
                  <a:gd name="T30" fmla="*/ 8 w 250"/>
                  <a:gd name="T31" fmla="*/ 5 h 148"/>
                  <a:gd name="T32" fmla="*/ 28 w 250"/>
                  <a:gd name="T33" fmla="*/ 15 h 148"/>
                  <a:gd name="T34" fmla="*/ 46 w 250"/>
                  <a:gd name="T35" fmla="*/ 19 h 148"/>
                  <a:gd name="T36" fmla="*/ 51 w 250"/>
                  <a:gd name="T37" fmla="*/ 23 h 148"/>
                  <a:gd name="T38" fmla="*/ 46 w 250"/>
                  <a:gd name="T39" fmla="*/ 24 h 148"/>
                  <a:gd name="T40" fmla="*/ 41 w 250"/>
                  <a:gd name="T41" fmla="*/ 23 h 148"/>
                  <a:gd name="T42" fmla="*/ 46 w 250"/>
                  <a:gd name="T43" fmla="*/ 19 h 148"/>
                  <a:gd name="T44" fmla="*/ 51 w 250"/>
                  <a:gd name="T45" fmla="*/ 19 h 148"/>
                  <a:gd name="T46" fmla="*/ 48 w 250"/>
                  <a:gd name="T47" fmla="*/ 24 h 148"/>
                  <a:gd name="T48" fmla="*/ 41 w 250"/>
                  <a:gd name="T49" fmla="*/ 24 h 148"/>
                  <a:gd name="T50" fmla="*/ 45 w 250"/>
                  <a:gd name="T51" fmla="*/ 19 h 148"/>
                  <a:gd name="T52" fmla="*/ 51 w 250"/>
                  <a:gd name="T53" fmla="*/ 23 h 148"/>
                  <a:gd name="T54" fmla="*/ 38 w 250"/>
                  <a:gd name="T55" fmla="*/ 1 h 148"/>
                  <a:gd name="T56" fmla="*/ 41 w 250"/>
                  <a:gd name="T57" fmla="*/ 5 h 148"/>
                  <a:gd name="T58" fmla="*/ 36 w 250"/>
                  <a:gd name="T59" fmla="*/ 6 h 148"/>
                  <a:gd name="T60" fmla="*/ 33 w 250"/>
                  <a:gd name="T61" fmla="*/ 3 h 148"/>
                  <a:gd name="T62" fmla="*/ 38 w 250"/>
                  <a:gd name="T63" fmla="*/ 0 h 148"/>
                  <a:gd name="T64" fmla="*/ 43 w 250"/>
                  <a:gd name="T65" fmla="*/ 3 h 148"/>
                  <a:gd name="T66" fmla="*/ 38 w 250"/>
                  <a:gd name="T67" fmla="*/ 8 h 148"/>
                  <a:gd name="T68" fmla="*/ 31 w 250"/>
                  <a:gd name="T69" fmla="*/ 3 h 148"/>
                  <a:gd name="T70" fmla="*/ 38 w 250"/>
                  <a:gd name="T71" fmla="*/ 0 h 148"/>
                  <a:gd name="T72" fmla="*/ 33 w 250"/>
                  <a:gd name="T73" fmla="*/ 5 h 148"/>
                  <a:gd name="T74" fmla="*/ 63 w 250"/>
                  <a:gd name="T75" fmla="*/ 8 h 148"/>
                  <a:gd name="T76" fmla="*/ 63 w 250"/>
                  <a:gd name="T77" fmla="*/ 13 h 148"/>
                  <a:gd name="T78" fmla="*/ 53 w 250"/>
                  <a:gd name="T79" fmla="*/ 13 h 148"/>
                  <a:gd name="T80" fmla="*/ 53 w 250"/>
                  <a:gd name="T81" fmla="*/ 8 h 148"/>
                  <a:gd name="T82" fmla="*/ 150 w 250"/>
                  <a:gd name="T83" fmla="*/ 1 h 148"/>
                  <a:gd name="T84" fmla="*/ 154 w 250"/>
                  <a:gd name="T85" fmla="*/ 5 h 148"/>
                  <a:gd name="T86" fmla="*/ 147 w 250"/>
                  <a:gd name="T87" fmla="*/ 6 h 148"/>
                  <a:gd name="T88" fmla="*/ 145 w 250"/>
                  <a:gd name="T89" fmla="*/ 3 h 148"/>
                  <a:gd name="T90" fmla="*/ 111 w 250"/>
                  <a:gd name="T91" fmla="*/ 13 h 148"/>
                  <a:gd name="T92" fmla="*/ 131 w 250"/>
                  <a:gd name="T93" fmla="*/ 13 h 148"/>
                  <a:gd name="T94" fmla="*/ 129 w 250"/>
                  <a:gd name="T95" fmla="*/ 18 h 148"/>
                  <a:gd name="T96" fmla="*/ 107 w 250"/>
                  <a:gd name="T97" fmla="*/ 18 h 148"/>
                  <a:gd name="T98" fmla="*/ 107 w 250"/>
                  <a:gd name="T99" fmla="*/ 15 h 148"/>
                  <a:gd name="T100" fmla="*/ 3 w 250"/>
                  <a:gd name="T101" fmla="*/ 60 h 148"/>
                  <a:gd name="T102" fmla="*/ 3 w 250"/>
                  <a:gd name="T103" fmla="*/ 73 h 148"/>
                  <a:gd name="T104" fmla="*/ 142 w 250"/>
                  <a:gd name="T105" fmla="*/ 98 h 148"/>
                  <a:gd name="T106" fmla="*/ 246 w 250"/>
                  <a:gd name="T107" fmla="*/ 130 h 148"/>
                  <a:gd name="T108" fmla="*/ 192 w 250"/>
                  <a:gd name="T109" fmla="*/ 133 h 148"/>
                  <a:gd name="T110" fmla="*/ 192 w 250"/>
                  <a:gd name="T111" fmla="*/ 13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0" h="148">
                    <a:moveTo>
                      <a:pt x="15" y="8"/>
                    </a:moveTo>
                    <a:lnTo>
                      <a:pt x="18" y="8"/>
                    </a:lnTo>
                    <a:lnTo>
                      <a:pt x="20" y="8"/>
                    </a:lnTo>
                    <a:lnTo>
                      <a:pt x="23" y="8"/>
                    </a:lnTo>
                    <a:lnTo>
                      <a:pt x="25" y="10"/>
                    </a:lnTo>
                    <a:lnTo>
                      <a:pt x="27" y="11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23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3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7" y="10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5" y="3"/>
                    </a:lnTo>
                    <a:lnTo>
                      <a:pt x="18" y="5"/>
                    </a:lnTo>
                    <a:lnTo>
                      <a:pt x="22" y="5"/>
                    </a:lnTo>
                    <a:lnTo>
                      <a:pt x="25" y="5"/>
                    </a:lnTo>
                    <a:lnTo>
                      <a:pt x="27" y="8"/>
                    </a:lnTo>
                    <a:lnTo>
                      <a:pt x="28" y="8"/>
                    </a:lnTo>
                    <a:lnTo>
                      <a:pt x="30" y="10"/>
                    </a:lnTo>
                    <a:lnTo>
                      <a:pt x="30" y="13"/>
                    </a:lnTo>
                    <a:lnTo>
                      <a:pt x="31" y="15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28" y="19"/>
                    </a:lnTo>
                    <a:lnTo>
                      <a:pt x="27" y="21"/>
                    </a:lnTo>
                    <a:lnTo>
                      <a:pt x="25" y="23"/>
                    </a:lnTo>
                    <a:lnTo>
                      <a:pt x="22" y="24"/>
                    </a:lnTo>
                    <a:lnTo>
                      <a:pt x="18" y="24"/>
                    </a:lnTo>
                    <a:lnTo>
                      <a:pt x="15" y="24"/>
                    </a:lnTo>
                    <a:lnTo>
                      <a:pt x="13" y="24"/>
                    </a:lnTo>
                    <a:lnTo>
                      <a:pt x="8" y="24"/>
                    </a:lnTo>
                    <a:lnTo>
                      <a:pt x="7" y="23"/>
                    </a:lnTo>
                    <a:lnTo>
                      <a:pt x="5" y="21"/>
                    </a:lnTo>
                    <a:lnTo>
                      <a:pt x="3" y="19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3" y="15"/>
                    </a:lnTo>
                    <a:lnTo>
                      <a:pt x="28" y="15"/>
                    </a:lnTo>
                    <a:lnTo>
                      <a:pt x="28" y="16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46" y="19"/>
                    </a:lnTo>
                    <a:lnTo>
                      <a:pt x="48" y="19"/>
                    </a:lnTo>
                    <a:lnTo>
                      <a:pt x="50" y="19"/>
                    </a:lnTo>
                    <a:lnTo>
                      <a:pt x="51" y="23"/>
                    </a:lnTo>
                    <a:lnTo>
                      <a:pt x="51" y="23"/>
                    </a:lnTo>
                    <a:lnTo>
                      <a:pt x="51" y="24"/>
                    </a:lnTo>
                    <a:lnTo>
                      <a:pt x="50" y="24"/>
                    </a:lnTo>
                    <a:lnTo>
                      <a:pt x="48" y="24"/>
                    </a:lnTo>
                    <a:lnTo>
                      <a:pt x="46" y="24"/>
                    </a:lnTo>
                    <a:lnTo>
                      <a:pt x="45" y="24"/>
                    </a:lnTo>
                    <a:lnTo>
                      <a:pt x="43" y="24"/>
                    </a:lnTo>
                    <a:lnTo>
                      <a:pt x="43" y="24"/>
                    </a:lnTo>
                    <a:lnTo>
                      <a:pt x="41" y="23"/>
                    </a:lnTo>
                    <a:lnTo>
                      <a:pt x="43" y="23"/>
                    </a:lnTo>
                    <a:lnTo>
                      <a:pt x="43" y="19"/>
                    </a:lnTo>
                    <a:lnTo>
                      <a:pt x="45" y="19"/>
                    </a:lnTo>
                    <a:lnTo>
                      <a:pt x="46" y="19"/>
                    </a:lnTo>
                    <a:lnTo>
                      <a:pt x="46" y="19"/>
                    </a:lnTo>
                    <a:lnTo>
                      <a:pt x="48" y="19"/>
                    </a:lnTo>
                    <a:lnTo>
                      <a:pt x="51" y="19"/>
                    </a:lnTo>
                    <a:lnTo>
                      <a:pt x="51" y="19"/>
                    </a:lnTo>
                    <a:lnTo>
                      <a:pt x="53" y="23"/>
                    </a:lnTo>
                    <a:lnTo>
                      <a:pt x="51" y="24"/>
                    </a:lnTo>
                    <a:lnTo>
                      <a:pt x="51" y="24"/>
                    </a:lnTo>
                    <a:lnTo>
                      <a:pt x="48" y="24"/>
                    </a:lnTo>
                    <a:lnTo>
                      <a:pt x="46" y="26"/>
                    </a:lnTo>
                    <a:lnTo>
                      <a:pt x="45" y="24"/>
                    </a:lnTo>
                    <a:lnTo>
                      <a:pt x="43" y="24"/>
                    </a:lnTo>
                    <a:lnTo>
                      <a:pt x="41" y="24"/>
                    </a:lnTo>
                    <a:lnTo>
                      <a:pt x="41" y="23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5" y="19"/>
                    </a:lnTo>
                    <a:lnTo>
                      <a:pt x="46" y="19"/>
                    </a:lnTo>
                    <a:lnTo>
                      <a:pt x="41" y="23"/>
                    </a:lnTo>
                    <a:lnTo>
                      <a:pt x="51" y="23"/>
                    </a:lnTo>
                    <a:lnTo>
                      <a:pt x="51" y="23"/>
                    </a:lnTo>
                    <a:lnTo>
                      <a:pt x="41" y="23"/>
                    </a:lnTo>
                    <a:lnTo>
                      <a:pt x="41" y="23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40" y="1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5"/>
                    </a:lnTo>
                    <a:lnTo>
                      <a:pt x="40" y="5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5" y="5"/>
                    </a:lnTo>
                    <a:lnTo>
                      <a:pt x="33" y="5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3" y="3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1" y="3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3" y="3"/>
                    </a:lnTo>
                    <a:lnTo>
                      <a:pt x="41" y="3"/>
                    </a:lnTo>
                    <a:lnTo>
                      <a:pt x="41" y="5"/>
                    </a:lnTo>
                    <a:lnTo>
                      <a:pt x="33" y="5"/>
                    </a:lnTo>
                    <a:lnTo>
                      <a:pt x="33" y="3"/>
                    </a:lnTo>
                    <a:lnTo>
                      <a:pt x="58" y="6"/>
                    </a:lnTo>
                    <a:lnTo>
                      <a:pt x="61" y="6"/>
                    </a:lnTo>
                    <a:lnTo>
                      <a:pt x="63" y="8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3" y="13"/>
                    </a:lnTo>
                    <a:lnTo>
                      <a:pt x="63" y="13"/>
                    </a:lnTo>
                    <a:lnTo>
                      <a:pt x="61" y="13"/>
                    </a:lnTo>
                    <a:lnTo>
                      <a:pt x="58" y="15"/>
                    </a:lnTo>
                    <a:lnTo>
                      <a:pt x="56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0"/>
                    </a:lnTo>
                    <a:lnTo>
                      <a:pt x="51" y="8"/>
                    </a:lnTo>
                    <a:lnTo>
                      <a:pt x="53" y="8"/>
                    </a:lnTo>
                    <a:lnTo>
                      <a:pt x="56" y="6"/>
                    </a:lnTo>
                    <a:lnTo>
                      <a:pt x="58" y="6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152" y="1"/>
                    </a:lnTo>
                    <a:lnTo>
                      <a:pt x="154" y="3"/>
                    </a:lnTo>
                    <a:lnTo>
                      <a:pt x="154" y="3"/>
                    </a:lnTo>
                    <a:lnTo>
                      <a:pt x="154" y="5"/>
                    </a:lnTo>
                    <a:lnTo>
                      <a:pt x="152" y="5"/>
                    </a:lnTo>
                    <a:lnTo>
                      <a:pt x="150" y="6"/>
                    </a:lnTo>
                    <a:lnTo>
                      <a:pt x="150" y="6"/>
                    </a:lnTo>
                    <a:lnTo>
                      <a:pt x="147" y="6"/>
                    </a:lnTo>
                    <a:lnTo>
                      <a:pt x="147" y="5"/>
                    </a:lnTo>
                    <a:lnTo>
                      <a:pt x="145" y="5"/>
                    </a:lnTo>
                    <a:lnTo>
                      <a:pt x="145" y="3"/>
                    </a:lnTo>
                    <a:lnTo>
                      <a:pt x="145" y="3"/>
                    </a:lnTo>
                    <a:lnTo>
                      <a:pt x="147" y="1"/>
                    </a:lnTo>
                    <a:lnTo>
                      <a:pt x="147" y="1"/>
                    </a:lnTo>
                    <a:lnTo>
                      <a:pt x="150" y="1"/>
                    </a:lnTo>
                    <a:lnTo>
                      <a:pt x="111" y="13"/>
                    </a:lnTo>
                    <a:lnTo>
                      <a:pt x="127" y="13"/>
                    </a:lnTo>
                    <a:lnTo>
                      <a:pt x="127" y="13"/>
                    </a:lnTo>
                    <a:lnTo>
                      <a:pt x="129" y="13"/>
                    </a:lnTo>
                    <a:lnTo>
                      <a:pt x="131" y="13"/>
                    </a:lnTo>
                    <a:lnTo>
                      <a:pt x="131" y="15"/>
                    </a:lnTo>
                    <a:lnTo>
                      <a:pt x="131" y="15"/>
                    </a:lnTo>
                    <a:lnTo>
                      <a:pt x="129" y="16"/>
                    </a:lnTo>
                    <a:lnTo>
                      <a:pt x="129" y="18"/>
                    </a:lnTo>
                    <a:lnTo>
                      <a:pt x="127" y="18"/>
                    </a:lnTo>
                    <a:lnTo>
                      <a:pt x="111" y="18"/>
                    </a:lnTo>
                    <a:lnTo>
                      <a:pt x="109" y="18"/>
                    </a:lnTo>
                    <a:lnTo>
                      <a:pt x="107" y="18"/>
                    </a:lnTo>
                    <a:lnTo>
                      <a:pt x="107" y="18"/>
                    </a:lnTo>
                    <a:lnTo>
                      <a:pt x="107" y="16"/>
                    </a:lnTo>
                    <a:lnTo>
                      <a:pt x="107" y="16"/>
                    </a:lnTo>
                    <a:lnTo>
                      <a:pt x="107" y="15"/>
                    </a:lnTo>
                    <a:lnTo>
                      <a:pt x="109" y="15"/>
                    </a:lnTo>
                    <a:lnTo>
                      <a:pt x="111" y="13"/>
                    </a:lnTo>
                    <a:lnTo>
                      <a:pt x="3" y="73"/>
                    </a:lnTo>
                    <a:lnTo>
                      <a:pt x="3" y="60"/>
                    </a:lnTo>
                    <a:lnTo>
                      <a:pt x="40" y="60"/>
                    </a:lnTo>
                    <a:lnTo>
                      <a:pt x="40" y="65"/>
                    </a:lnTo>
                    <a:lnTo>
                      <a:pt x="5" y="65"/>
                    </a:lnTo>
                    <a:lnTo>
                      <a:pt x="3" y="73"/>
                    </a:lnTo>
                    <a:lnTo>
                      <a:pt x="142" y="98"/>
                    </a:lnTo>
                    <a:lnTo>
                      <a:pt x="56" y="75"/>
                    </a:lnTo>
                    <a:lnTo>
                      <a:pt x="139" y="101"/>
                    </a:lnTo>
                    <a:lnTo>
                      <a:pt x="142" y="98"/>
                    </a:lnTo>
                    <a:lnTo>
                      <a:pt x="134" y="112"/>
                    </a:lnTo>
                    <a:lnTo>
                      <a:pt x="147" y="101"/>
                    </a:lnTo>
                    <a:lnTo>
                      <a:pt x="250" y="127"/>
                    </a:lnTo>
                    <a:lnTo>
                      <a:pt x="246" y="130"/>
                    </a:lnTo>
                    <a:lnTo>
                      <a:pt x="147" y="102"/>
                    </a:lnTo>
                    <a:lnTo>
                      <a:pt x="137" y="112"/>
                    </a:lnTo>
                    <a:lnTo>
                      <a:pt x="134" y="112"/>
                    </a:lnTo>
                    <a:lnTo>
                      <a:pt x="192" y="133"/>
                    </a:lnTo>
                    <a:lnTo>
                      <a:pt x="233" y="145"/>
                    </a:lnTo>
                    <a:lnTo>
                      <a:pt x="231" y="148"/>
                    </a:lnTo>
                    <a:lnTo>
                      <a:pt x="190" y="135"/>
                    </a:lnTo>
                    <a:lnTo>
                      <a:pt x="192" y="133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70" name="Freeform 210">
                <a:extLst>
                  <a:ext uri="{FF2B5EF4-FFF2-40B4-BE49-F238E27FC236}">
                    <a16:creationId xmlns:a16="http://schemas.microsoft.com/office/drawing/2014/main" id="{B0C14C66-DD05-41B1-9C88-5E8BCDC52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3578"/>
                <a:ext cx="25" cy="15"/>
              </a:xfrm>
              <a:custGeom>
                <a:avLst/>
                <a:gdLst>
                  <a:gd name="T0" fmla="*/ 14 w 25"/>
                  <a:gd name="T1" fmla="*/ 0 h 15"/>
                  <a:gd name="T2" fmla="*/ 14 w 25"/>
                  <a:gd name="T3" fmla="*/ 0 h 15"/>
                  <a:gd name="T4" fmla="*/ 15 w 25"/>
                  <a:gd name="T5" fmla="*/ 0 h 15"/>
                  <a:gd name="T6" fmla="*/ 17 w 25"/>
                  <a:gd name="T7" fmla="*/ 0 h 15"/>
                  <a:gd name="T8" fmla="*/ 20 w 25"/>
                  <a:gd name="T9" fmla="*/ 0 h 15"/>
                  <a:gd name="T10" fmla="*/ 22 w 25"/>
                  <a:gd name="T11" fmla="*/ 2 h 15"/>
                  <a:gd name="T12" fmla="*/ 24 w 25"/>
                  <a:gd name="T13" fmla="*/ 2 h 15"/>
                  <a:gd name="T14" fmla="*/ 25 w 25"/>
                  <a:gd name="T15" fmla="*/ 3 h 15"/>
                  <a:gd name="T16" fmla="*/ 25 w 25"/>
                  <a:gd name="T17" fmla="*/ 5 h 15"/>
                  <a:gd name="T18" fmla="*/ 25 w 25"/>
                  <a:gd name="T19" fmla="*/ 7 h 15"/>
                  <a:gd name="T20" fmla="*/ 25 w 25"/>
                  <a:gd name="T21" fmla="*/ 10 h 15"/>
                  <a:gd name="T22" fmla="*/ 25 w 25"/>
                  <a:gd name="T23" fmla="*/ 10 h 15"/>
                  <a:gd name="T24" fmla="*/ 24 w 25"/>
                  <a:gd name="T25" fmla="*/ 11 h 15"/>
                  <a:gd name="T26" fmla="*/ 22 w 25"/>
                  <a:gd name="T27" fmla="*/ 11 h 15"/>
                  <a:gd name="T28" fmla="*/ 20 w 25"/>
                  <a:gd name="T29" fmla="*/ 15 h 15"/>
                  <a:gd name="T30" fmla="*/ 17 w 25"/>
                  <a:gd name="T31" fmla="*/ 15 h 15"/>
                  <a:gd name="T32" fmla="*/ 15 w 25"/>
                  <a:gd name="T33" fmla="*/ 15 h 15"/>
                  <a:gd name="T34" fmla="*/ 14 w 25"/>
                  <a:gd name="T35" fmla="*/ 15 h 15"/>
                  <a:gd name="T36" fmla="*/ 10 w 25"/>
                  <a:gd name="T37" fmla="*/ 15 h 15"/>
                  <a:gd name="T38" fmla="*/ 7 w 25"/>
                  <a:gd name="T39" fmla="*/ 15 h 15"/>
                  <a:gd name="T40" fmla="*/ 7 w 25"/>
                  <a:gd name="T41" fmla="*/ 15 h 15"/>
                  <a:gd name="T42" fmla="*/ 5 w 25"/>
                  <a:gd name="T43" fmla="*/ 11 h 15"/>
                  <a:gd name="T44" fmla="*/ 2 w 25"/>
                  <a:gd name="T45" fmla="*/ 11 h 15"/>
                  <a:gd name="T46" fmla="*/ 2 w 25"/>
                  <a:gd name="T47" fmla="*/ 10 h 15"/>
                  <a:gd name="T48" fmla="*/ 2 w 25"/>
                  <a:gd name="T49" fmla="*/ 10 h 15"/>
                  <a:gd name="T50" fmla="*/ 0 w 25"/>
                  <a:gd name="T51" fmla="*/ 7 h 15"/>
                  <a:gd name="T52" fmla="*/ 2 w 25"/>
                  <a:gd name="T53" fmla="*/ 5 h 15"/>
                  <a:gd name="T54" fmla="*/ 2 w 25"/>
                  <a:gd name="T55" fmla="*/ 3 h 15"/>
                  <a:gd name="T56" fmla="*/ 2 w 25"/>
                  <a:gd name="T57" fmla="*/ 2 h 15"/>
                  <a:gd name="T58" fmla="*/ 5 w 25"/>
                  <a:gd name="T59" fmla="*/ 2 h 15"/>
                  <a:gd name="T60" fmla="*/ 7 w 25"/>
                  <a:gd name="T61" fmla="*/ 0 h 15"/>
                  <a:gd name="T62" fmla="*/ 7 w 25"/>
                  <a:gd name="T63" fmla="*/ 0 h 15"/>
                  <a:gd name="T64" fmla="*/ 10 w 25"/>
                  <a:gd name="T65" fmla="*/ 0 h 15"/>
                  <a:gd name="T66" fmla="*/ 14 w 25"/>
                  <a:gd name="T6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" h="15">
                    <a:moveTo>
                      <a:pt x="14" y="0"/>
                    </a:moveTo>
                    <a:lnTo>
                      <a:pt x="14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4" y="11"/>
                    </a:lnTo>
                    <a:lnTo>
                      <a:pt x="22" y="11"/>
                    </a:lnTo>
                    <a:lnTo>
                      <a:pt x="20" y="15"/>
                    </a:lnTo>
                    <a:lnTo>
                      <a:pt x="17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0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4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71" name="Freeform 211">
                <a:extLst>
                  <a:ext uri="{FF2B5EF4-FFF2-40B4-BE49-F238E27FC236}">
                    <a16:creationId xmlns:a16="http://schemas.microsoft.com/office/drawing/2014/main" id="{DBF9B978-4DC8-4054-96F9-22F4DAB5E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3573"/>
                <a:ext cx="30" cy="21"/>
              </a:xfrm>
              <a:custGeom>
                <a:avLst/>
                <a:gdLst>
                  <a:gd name="T0" fmla="*/ 15 w 30"/>
                  <a:gd name="T1" fmla="*/ 0 h 21"/>
                  <a:gd name="T2" fmla="*/ 15 w 30"/>
                  <a:gd name="T3" fmla="*/ 0 h 21"/>
                  <a:gd name="T4" fmla="*/ 18 w 30"/>
                  <a:gd name="T5" fmla="*/ 2 h 21"/>
                  <a:gd name="T6" fmla="*/ 20 w 30"/>
                  <a:gd name="T7" fmla="*/ 2 h 21"/>
                  <a:gd name="T8" fmla="*/ 23 w 30"/>
                  <a:gd name="T9" fmla="*/ 2 h 21"/>
                  <a:gd name="T10" fmla="*/ 25 w 30"/>
                  <a:gd name="T11" fmla="*/ 3 h 21"/>
                  <a:gd name="T12" fmla="*/ 28 w 30"/>
                  <a:gd name="T13" fmla="*/ 5 h 21"/>
                  <a:gd name="T14" fmla="*/ 28 w 30"/>
                  <a:gd name="T15" fmla="*/ 7 h 21"/>
                  <a:gd name="T16" fmla="*/ 30 w 30"/>
                  <a:gd name="T17" fmla="*/ 8 h 21"/>
                  <a:gd name="T18" fmla="*/ 30 w 30"/>
                  <a:gd name="T19" fmla="*/ 12 h 21"/>
                  <a:gd name="T20" fmla="*/ 30 w 30"/>
                  <a:gd name="T21" fmla="*/ 13 h 21"/>
                  <a:gd name="T22" fmla="*/ 28 w 30"/>
                  <a:gd name="T23" fmla="*/ 15 h 21"/>
                  <a:gd name="T24" fmla="*/ 28 w 30"/>
                  <a:gd name="T25" fmla="*/ 16 h 21"/>
                  <a:gd name="T26" fmla="*/ 25 w 30"/>
                  <a:gd name="T27" fmla="*/ 18 h 21"/>
                  <a:gd name="T28" fmla="*/ 23 w 30"/>
                  <a:gd name="T29" fmla="*/ 20 h 21"/>
                  <a:gd name="T30" fmla="*/ 20 w 30"/>
                  <a:gd name="T31" fmla="*/ 20 h 21"/>
                  <a:gd name="T32" fmla="*/ 18 w 30"/>
                  <a:gd name="T33" fmla="*/ 20 h 21"/>
                  <a:gd name="T34" fmla="*/ 15 w 30"/>
                  <a:gd name="T35" fmla="*/ 21 h 21"/>
                  <a:gd name="T36" fmla="*/ 12 w 30"/>
                  <a:gd name="T37" fmla="*/ 20 h 21"/>
                  <a:gd name="T38" fmla="*/ 8 w 30"/>
                  <a:gd name="T39" fmla="*/ 20 h 21"/>
                  <a:gd name="T40" fmla="*/ 7 w 30"/>
                  <a:gd name="T41" fmla="*/ 20 h 21"/>
                  <a:gd name="T42" fmla="*/ 5 w 30"/>
                  <a:gd name="T43" fmla="*/ 18 h 21"/>
                  <a:gd name="T44" fmla="*/ 3 w 30"/>
                  <a:gd name="T45" fmla="*/ 16 h 21"/>
                  <a:gd name="T46" fmla="*/ 0 w 30"/>
                  <a:gd name="T47" fmla="*/ 15 h 21"/>
                  <a:gd name="T48" fmla="*/ 0 w 30"/>
                  <a:gd name="T49" fmla="*/ 13 h 21"/>
                  <a:gd name="T50" fmla="*/ 0 w 30"/>
                  <a:gd name="T51" fmla="*/ 12 h 21"/>
                  <a:gd name="T52" fmla="*/ 0 w 30"/>
                  <a:gd name="T53" fmla="*/ 8 h 21"/>
                  <a:gd name="T54" fmla="*/ 0 w 30"/>
                  <a:gd name="T55" fmla="*/ 7 h 21"/>
                  <a:gd name="T56" fmla="*/ 3 w 30"/>
                  <a:gd name="T57" fmla="*/ 5 h 21"/>
                  <a:gd name="T58" fmla="*/ 5 w 30"/>
                  <a:gd name="T59" fmla="*/ 3 h 21"/>
                  <a:gd name="T60" fmla="*/ 7 w 30"/>
                  <a:gd name="T61" fmla="*/ 2 h 21"/>
                  <a:gd name="T62" fmla="*/ 8 w 30"/>
                  <a:gd name="T63" fmla="*/ 2 h 21"/>
                  <a:gd name="T64" fmla="*/ 12 w 30"/>
                  <a:gd name="T65" fmla="*/ 2 h 21"/>
                  <a:gd name="T66" fmla="*/ 15 w 30"/>
                  <a:gd name="T6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" h="21">
                    <a:moveTo>
                      <a:pt x="15" y="0"/>
                    </a:moveTo>
                    <a:lnTo>
                      <a:pt x="15" y="0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5" y="3"/>
                    </a:lnTo>
                    <a:lnTo>
                      <a:pt x="28" y="5"/>
                    </a:lnTo>
                    <a:lnTo>
                      <a:pt x="28" y="7"/>
                    </a:lnTo>
                    <a:lnTo>
                      <a:pt x="30" y="8"/>
                    </a:lnTo>
                    <a:lnTo>
                      <a:pt x="30" y="12"/>
                    </a:lnTo>
                    <a:lnTo>
                      <a:pt x="30" y="13"/>
                    </a:lnTo>
                    <a:lnTo>
                      <a:pt x="28" y="15"/>
                    </a:lnTo>
                    <a:lnTo>
                      <a:pt x="28" y="16"/>
                    </a:lnTo>
                    <a:lnTo>
                      <a:pt x="25" y="18"/>
                    </a:lnTo>
                    <a:lnTo>
                      <a:pt x="23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5" y="21"/>
                    </a:lnTo>
                    <a:lnTo>
                      <a:pt x="12" y="20"/>
                    </a:lnTo>
                    <a:lnTo>
                      <a:pt x="8" y="20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3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5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72" name="Rectangle 212">
                <a:extLst>
                  <a:ext uri="{FF2B5EF4-FFF2-40B4-BE49-F238E27FC236}">
                    <a16:creationId xmlns:a16="http://schemas.microsoft.com/office/drawing/2014/main" id="{9007053F-43B6-42F1-9C00-3A29EC587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3585"/>
                <a:ext cx="25" cy="1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73" name="Freeform 213">
                <a:extLst>
                  <a:ext uri="{FF2B5EF4-FFF2-40B4-BE49-F238E27FC236}">
                    <a16:creationId xmlns:a16="http://schemas.microsoft.com/office/drawing/2014/main" id="{493534B9-7062-4504-9828-6E7658FEF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3589"/>
                <a:ext cx="9" cy="5"/>
              </a:xfrm>
              <a:custGeom>
                <a:avLst/>
                <a:gdLst>
                  <a:gd name="T0" fmla="*/ 5 w 9"/>
                  <a:gd name="T1" fmla="*/ 0 h 5"/>
                  <a:gd name="T2" fmla="*/ 5 w 9"/>
                  <a:gd name="T3" fmla="*/ 0 h 5"/>
                  <a:gd name="T4" fmla="*/ 7 w 9"/>
                  <a:gd name="T5" fmla="*/ 2 h 5"/>
                  <a:gd name="T6" fmla="*/ 7 w 9"/>
                  <a:gd name="T7" fmla="*/ 2 h 5"/>
                  <a:gd name="T8" fmla="*/ 9 w 9"/>
                  <a:gd name="T9" fmla="*/ 4 h 5"/>
                  <a:gd name="T10" fmla="*/ 9 w 9"/>
                  <a:gd name="T11" fmla="*/ 4 h 5"/>
                  <a:gd name="T12" fmla="*/ 9 w 9"/>
                  <a:gd name="T13" fmla="*/ 5 h 5"/>
                  <a:gd name="T14" fmla="*/ 7 w 9"/>
                  <a:gd name="T15" fmla="*/ 5 h 5"/>
                  <a:gd name="T16" fmla="*/ 7 w 9"/>
                  <a:gd name="T17" fmla="*/ 5 h 5"/>
                  <a:gd name="T18" fmla="*/ 5 w 9"/>
                  <a:gd name="T19" fmla="*/ 5 h 5"/>
                  <a:gd name="T20" fmla="*/ 2 w 9"/>
                  <a:gd name="T21" fmla="*/ 5 h 5"/>
                  <a:gd name="T22" fmla="*/ 2 w 9"/>
                  <a:gd name="T23" fmla="*/ 5 h 5"/>
                  <a:gd name="T24" fmla="*/ 0 w 9"/>
                  <a:gd name="T25" fmla="*/ 5 h 5"/>
                  <a:gd name="T26" fmla="*/ 0 w 9"/>
                  <a:gd name="T27" fmla="*/ 4 h 5"/>
                  <a:gd name="T28" fmla="*/ 0 w 9"/>
                  <a:gd name="T29" fmla="*/ 4 h 5"/>
                  <a:gd name="T30" fmla="*/ 2 w 9"/>
                  <a:gd name="T31" fmla="*/ 2 h 5"/>
                  <a:gd name="T32" fmla="*/ 2 w 9"/>
                  <a:gd name="T33" fmla="*/ 2 h 5"/>
                  <a:gd name="T34" fmla="*/ 5 w 9"/>
                  <a:gd name="T3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74" name="Freeform 214">
                <a:extLst>
                  <a:ext uri="{FF2B5EF4-FFF2-40B4-BE49-F238E27FC236}">
                    <a16:creationId xmlns:a16="http://schemas.microsoft.com/office/drawing/2014/main" id="{0EDADB11-A8BC-4006-A768-237DA1123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3589"/>
                <a:ext cx="11" cy="5"/>
              </a:xfrm>
              <a:custGeom>
                <a:avLst/>
                <a:gdLst>
                  <a:gd name="T0" fmla="*/ 6 w 11"/>
                  <a:gd name="T1" fmla="*/ 0 h 5"/>
                  <a:gd name="T2" fmla="*/ 6 w 11"/>
                  <a:gd name="T3" fmla="*/ 0 h 5"/>
                  <a:gd name="T4" fmla="*/ 8 w 11"/>
                  <a:gd name="T5" fmla="*/ 0 h 5"/>
                  <a:gd name="T6" fmla="*/ 10 w 11"/>
                  <a:gd name="T7" fmla="*/ 0 h 5"/>
                  <a:gd name="T8" fmla="*/ 11 w 11"/>
                  <a:gd name="T9" fmla="*/ 0 h 5"/>
                  <a:gd name="T10" fmla="*/ 11 w 11"/>
                  <a:gd name="T11" fmla="*/ 4 h 5"/>
                  <a:gd name="T12" fmla="*/ 11 w 11"/>
                  <a:gd name="T13" fmla="*/ 4 h 5"/>
                  <a:gd name="T14" fmla="*/ 10 w 11"/>
                  <a:gd name="T15" fmla="*/ 5 h 5"/>
                  <a:gd name="T16" fmla="*/ 8 w 11"/>
                  <a:gd name="T17" fmla="*/ 5 h 5"/>
                  <a:gd name="T18" fmla="*/ 6 w 11"/>
                  <a:gd name="T19" fmla="*/ 5 h 5"/>
                  <a:gd name="T20" fmla="*/ 3 w 11"/>
                  <a:gd name="T21" fmla="*/ 5 h 5"/>
                  <a:gd name="T22" fmla="*/ 1 w 11"/>
                  <a:gd name="T23" fmla="*/ 5 h 5"/>
                  <a:gd name="T24" fmla="*/ 1 w 11"/>
                  <a:gd name="T25" fmla="*/ 4 h 5"/>
                  <a:gd name="T26" fmla="*/ 0 w 11"/>
                  <a:gd name="T27" fmla="*/ 4 h 5"/>
                  <a:gd name="T28" fmla="*/ 1 w 11"/>
                  <a:gd name="T29" fmla="*/ 0 h 5"/>
                  <a:gd name="T30" fmla="*/ 1 w 11"/>
                  <a:gd name="T31" fmla="*/ 0 h 5"/>
                  <a:gd name="T32" fmla="*/ 3 w 11"/>
                  <a:gd name="T33" fmla="*/ 0 h 5"/>
                  <a:gd name="T34" fmla="*/ 6 w 11"/>
                  <a:gd name="T3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5">
                    <a:moveTo>
                      <a:pt x="6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75" name="Rectangle 215">
                <a:extLst>
                  <a:ext uri="{FF2B5EF4-FFF2-40B4-BE49-F238E27FC236}">
                    <a16:creationId xmlns:a16="http://schemas.microsoft.com/office/drawing/2014/main" id="{8C700BE4-8246-4A8C-839C-EAD1D002E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3593"/>
                <a:ext cx="9" cy="0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76" name="Freeform 216">
                <a:extLst>
                  <a:ext uri="{FF2B5EF4-FFF2-40B4-BE49-F238E27FC236}">
                    <a16:creationId xmlns:a16="http://schemas.microsoft.com/office/drawing/2014/main" id="{D5BBC865-1161-4571-80EC-C544B2FA2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3571"/>
                <a:ext cx="8" cy="5"/>
              </a:xfrm>
              <a:custGeom>
                <a:avLst/>
                <a:gdLst>
                  <a:gd name="T0" fmla="*/ 3 w 8"/>
                  <a:gd name="T1" fmla="*/ 0 h 5"/>
                  <a:gd name="T2" fmla="*/ 3 w 8"/>
                  <a:gd name="T3" fmla="*/ 0 h 5"/>
                  <a:gd name="T4" fmla="*/ 5 w 8"/>
                  <a:gd name="T5" fmla="*/ 0 h 5"/>
                  <a:gd name="T6" fmla="*/ 7 w 8"/>
                  <a:gd name="T7" fmla="*/ 0 h 5"/>
                  <a:gd name="T8" fmla="*/ 8 w 8"/>
                  <a:gd name="T9" fmla="*/ 2 h 5"/>
                  <a:gd name="T10" fmla="*/ 8 w 8"/>
                  <a:gd name="T11" fmla="*/ 2 h 5"/>
                  <a:gd name="T12" fmla="*/ 8 w 8"/>
                  <a:gd name="T13" fmla="*/ 4 h 5"/>
                  <a:gd name="T14" fmla="*/ 7 w 8"/>
                  <a:gd name="T15" fmla="*/ 4 h 5"/>
                  <a:gd name="T16" fmla="*/ 5 w 8"/>
                  <a:gd name="T17" fmla="*/ 4 h 5"/>
                  <a:gd name="T18" fmla="*/ 3 w 8"/>
                  <a:gd name="T19" fmla="*/ 5 h 5"/>
                  <a:gd name="T20" fmla="*/ 3 w 8"/>
                  <a:gd name="T21" fmla="*/ 4 h 5"/>
                  <a:gd name="T22" fmla="*/ 2 w 8"/>
                  <a:gd name="T23" fmla="*/ 4 h 5"/>
                  <a:gd name="T24" fmla="*/ 0 w 8"/>
                  <a:gd name="T25" fmla="*/ 4 h 5"/>
                  <a:gd name="T26" fmla="*/ 0 w 8"/>
                  <a:gd name="T27" fmla="*/ 2 h 5"/>
                  <a:gd name="T28" fmla="*/ 0 w 8"/>
                  <a:gd name="T29" fmla="*/ 2 h 5"/>
                  <a:gd name="T30" fmla="*/ 2 w 8"/>
                  <a:gd name="T31" fmla="*/ 0 h 5"/>
                  <a:gd name="T32" fmla="*/ 3 w 8"/>
                  <a:gd name="T33" fmla="*/ 0 h 5"/>
                  <a:gd name="T34" fmla="*/ 3 w 8"/>
                  <a:gd name="T3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5">
                    <a:moveTo>
                      <a:pt x="3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77" name="Freeform 217">
                <a:extLst>
                  <a:ext uri="{FF2B5EF4-FFF2-40B4-BE49-F238E27FC236}">
                    <a16:creationId xmlns:a16="http://schemas.microsoft.com/office/drawing/2014/main" id="{4F3E62EE-2DF3-4664-8AA6-AA1E5D95D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3570"/>
                <a:ext cx="10" cy="8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0 h 8"/>
                  <a:gd name="T4" fmla="*/ 7 w 10"/>
                  <a:gd name="T5" fmla="*/ 0 h 8"/>
                  <a:gd name="T6" fmla="*/ 10 w 10"/>
                  <a:gd name="T7" fmla="*/ 1 h 8"/>
                  <a:gd name="T8" fmla="*/ 10 w 10"/>
                  <a:gd name="T9" fmla="*/ 1 h 8"/>
                  <a:gd name="T10" fmla="*/ 10 w 10"/>
                  <a:gd name="T11" fmla="*/ 5 h 8"/>
                  <a:gd name="T12" fmla="*/ 10 w 10"/>
                  <a:gd name="T13" fmla="*/ 5 h 8"/>
                  <a:gd name="T14" fmla="*/ 10 w 10"/>
                  <a:gd name="T15" fmla="*/ 5 h 8"/>
                  <a:gd name="T16" fmla="*/ 7 w 10"/>
                  <a:gd name="T17" fmla="*/ 6 h 8"/>
                  <a:gd name="T18" fmla="*/ 5 w 10"/>
                  <a:gd name="T19" fmla="*/ 8 h 8"/>
                  <a:gd name="T20" fmla="*/ 4 w 10"/>
                  <a:gd name="T21" fmla="*/ 6 h 8"/>
                  <a:gd name="T22" fmla="*/ 2 w 10"/>
                  <a:gd name="T23" fmla="*/ 5 h 8"/>
                  <a:gd name="T24" fmla="*/ 2 w 10"/>
                  <a:gd name="T25" fmla="*/ 5 h 8"/>
                  <a:gd name="T26" fmla="*/ 0 w 10"/>
                  <a:gd name="T27" fmla="*/ 5 h 8"/>
                  <a:gd name="T28" fmla="*/ 2 w 10"/>
                  <a:gd name="T29" fmla="*/ 1 h 8"/>
                  <a:gd name="T30" fmla="*/ 2 w 10"/>
                  <a:gd name="T31" fmla="*/ 1 h 8"/>
                  <a:gd name="T32" fmla="*/ 4 w 10"/>
                  <a:gd name="T33" fmla="*/ 0 h 8"/>
                  <a:gd name="T34" fmla="*/ 5 w 10"/>
                  <a:gd name="T3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7" y="6"/>
                    </a:lnTo>
                    <a:lnTo>
                      <a:pt x="5" y="8"/>
                    </a:lnTo>
                    <a:lnTo>
                      <a:pt x="4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78" name="Rectangle 218">
                <a:extLst>
                  <a:ext uri="{FF2B5EF4-FFF2-40B4-BE49-F238E27FC236}">
                    <a16:creationId xmlns:a16="http://schemas.microsoft.com/office/drawing/2014/main" id="{48033ADF-76D2-4B83-AE67-C093F576E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573"/>
                <a:ext cx="8" cy="2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79" name="Freeform 219">
                <a:extLst>
                  <a:ext uri="{FF2B5EF4-FFF2-40B4-BE49-F238E27FC236}">
                    <a16:creationId xmlns:a16="http://schemas.microsoft.com/office/drawing/2014/main" id="{F5BC0E72-CFBA-4E19-945C-066F57824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3576"/>
                <a:ext cx="13" cy="9"/>
              </a:xfrm>
              <a:custGeom>
                <a:avLst/>
                <a:gdLst>
                  <a:gd name="T0" fmla="*/ 6 w 13"/>
                  <a:gd name="T1" fmla="*/ 0 h 9"/>
                  <a:gd name="T2" fmla="*/ 6 w 13"/>
                  <a:gd name="T3" fmla="*/ 0 h 9"/>
                  <a:gd name="T4" fmla="*/ 10 w 13"/>
                  <a:gd name="T5" fmla="*/ 2 h 9"/>
                  <a:gd name="T6" fmla="*/ 11 w 13"/>
                  <a:gd name="T7" fmla="*/ 2 h 9"/>
                  <a:gd name="T8" fmla="*/ 13 w 13"/>
                  <a:gd name="T9" fmla="*/ 4 h 9"/>
                  <a:gd name="T10" fmla="*/ 13 w 13"/>
                  <a:gd name="T11" fmla="*/ 4 h 9"/>
                  <a:gd name="T12" fmla="*/ 13 w 13"/>
                  <a:gd name="T13" fmla="*/ 7 h 9"/>
                  <a:gd name="T14" fmla="*/ 11 w 13"/>
                  <a:gd name="T15" fmla="*/ 7 h 9"/>
                  <a:gd name="T16" fmla="*/ 10 w 13"/>
                  <a:gd name="T17" fmla="*/ 7 h 9"/>
                  <a:gd name="T18" fmla="*/ 6 w 13"/>
                  <a:gd name="T19" fmla="*/ 9 h 9"/>
                  <a:gd name="T20" fmla="*/ 3 w 13"/>
                  <a:gd name="T21" fmla="*/ 7 h 9"/>
                  <a:gd name="T22" fmla="*/ 1 w 13"/>
                  <a:gd name="T23" fmla="*/ 7 h 9"/>
                  <a:gd name="T24" fmla="*/ 0 w 13"/>
                  <a:gd name="T25" fmla="*/ 7 h 9"/>
                  <a:gd name="T26" fmla="*/ 0 w 13"/>
                  <a:gd name="T27" fmla="*/ 4 h 9"/>
                  <a:gd name="T28" fmla="*/ 0 w 13"/>
                  <a:gd name="T29" fmla="*/ 4 h 9"/>
                  <a:gd name="T30" fmla="*/ 1 w 13"/>
                  <a:gd name="T31" fmla="*/ 2 h 9"/>
                  <a:gd name="T32" fmla="*/ 3 w 13"/>
                  <a:gd name="T33" fmla="*/ 2 h 9"/>
                  <a:gd name="T34" fmla="*/ 6 w 13"/>
                  <a:gd name="T3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9">
                    <a:moveTo>
                      <a:pt x="6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6" y="9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6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80" name="Freeform 220">
                <a:extLst>
                  <a:ext uri="{FF2B5EF4-FFF2-40B4-BE49-F238E27FC236}">
                    <a16:creationId xmlns:a16="http://schemas.microsoft.com/office/drawing/2014/main" id="{6D85D94B-4D68-46C0-826C-FC8DEA565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3571"/>
                <a:ext cx="8" cy="5"/>
              </a:xfrm>
              <a:custGeom>
                <a:avLst/>
                <a:gdLst>
                  <a:gd name="T0" fmla="*/ 5 w 8"/>
                  <a:gd name="T1" fmla="*/ 0 h 5"/>
                  <a:gd name="T2" fmla="*/ 5 w 8"/>
                  <a:gd name="T3" fmla="*/ 0 h 5"/>
                  <a:gd name="T4" fmla="*/ 7 w 8"/>
                  <a:gd name="T5" fmla="*/ 0 h 5"/>
                  <a:gd name="T6" fmla="*/ 8 w 8"/>
                  <a:gd name="T7" fmla="*/ 0 h 5"/>
                  <a:gd name="T8" fmla="*/ 8 w 8"/>
                  <a:gd name="T9" fmla="*/ 2 h 5"/>
                  <a:gd name="T10" fmla="*/ 8 w 8"/>
                  <a:gd name="T11" fmla="*/ 2 h 5"/>
                  <a:gd name="T12" fmla="*/ 8 w 8"/>
                  <a:gd name="T13" fmla="*/ 4 h 5"/>
                  <a:gd name="T14" fmla="*/ 8 w 8"/>
                  <a:gd name="T15" fmla="*/ 4 h 5"/>
                  <a:gd name="T16" fmla="*/ 7 w 8"/>
                  <a:gd name="T17" fmla="*/ 5 h 5"/>
                  <a:gd name="T18" fmla="*/ 5 w 8"/>
                  <a:gd name="T19" fmla="*/ 5 h 5"/>
                  <a:gd name="T20" fmla="*/ 3 w 8"/>
                  <a:gd name="T21" fmla="*/ 5 h 5"/>
                  <a:gd name="T22" fmla="*/ 2 w 8"/>
                  <a:gd name="T23" fmla="*/ 4 h 5"/>
                  <a:gd name="T24" fmla="*/ 2 w 8"/>
                  <a:gd name="T25" fmla="*/ 4 h 5"/>
                  <a:gd name="T26" fmla="*/ 0 w 8"/>
                  <a:gd name="T27" fmla="*/ 2 h 5"/>
                  <a:gd name="T28" fmla="*/ 2 w 8"/>
                  <a:gd name="T29" fmla="*/ 2 h 5"/>
                  <a:gd name="T30" fmla="*/ 2 w 8"/>
                  <a:gd name="T31" fmla="*/ 0 h 5"/>
                  <a:gd name="T32" fmla="*/ 3 w 8"/>
                  <a:gd name="T33" fmla="*/ 0 h 5"/>
                  <a:gd name="T34" fmla="*/ 5 w 8"/>
                  <a:gd name="T3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5">
                    <a:moveTo>
                      <a:pt x="5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81" name="Freeform 221">
                <a:extLst>
                  <a:ext uri="{FF2B5EF4-FFF2-40B4-BE49-F238E27FC236}">
                    <a16:creationId xmlns:a16="http://schemas.microsoft.com/office/drawing/2014/main" id="{C3B09E74-1812-490A-B0CD-1F3F7CBD5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3581"/>
                <a:ext cx="23" cy="7"/>
              </a:xfrm>
              <a:custGeom>
                <a:avLst/>
                <a:gdLst>
                  <a:gd name="T0" fmla="*/ 5 w 23"/>
                  <a:gd name="T1" fmla="*/ 2 h 7"/>
                  <a:gd name="T2" fmla="*/ 20 w 23"/>
                  <a:gd name="T3" fmla="*/ 0 h 7"/>
                  <a:gd name="T4" fmla="*/ 22 w 23"/>
                  <a:gd name="T5" fmla="*/ 0 h 7"/>
                  <a:gd name="T6" fmla="*/ 23 w 23"/>
                  <a:gd name="T7" fmla="*/ 2 h 7"/>
                  <a:gd name="T8" fmla="*/ 23 w 23"/>
                  <a:gd name="T9" fmla="*/ 2 h 7"/>
                  <a:gd name="T10" fmla="*/ 23 w 23"/>
                  <a:gd name="T11" fmla="*/ 2 h 7"/>
                  <a:gd name="T12" fmla="*/ 23 w 23"/>
                  <a:gd name="T13" fmla="*/ 4 h 7"/>
                  <a:gd name="T14" fmla="*/ 23 w 23"/>
                  <a:gd name="T15" fmla="*/ 4 h 7"/>
                  <a:gd name="T16" fmla="*/ 22 w 23"/>
                  <a:gd name="T17" fmla="*/ 5 h 7"/>
                  <a:gd name="T18" fmla="*/ 20 w 23"/>
                  <a:gd name="T19" fmla="*/ 7 h 7"/>
                  <a:gd name="T20" fmla="*/ 5 w 23"/>
                  <a:gd name="T21" fmla="*/ 7 h 7"/>
                  <a:gd name="T22" fmla="*/ 3 w 23"/>
                  <a:gd name="T23" fmla="*/ 7 h 7"/>
                  <a:gd name="T24" fmla="*/ 2 w 23"/>
                  <a:gd name="T25" fmla="*/ 7 h 7"/>
                  <a:gd name="T26" fmla="*/ 2 w 23"/>
                  <a:gd name="T27" fmla="*/ 7 h 7"/>
                  <a:gd name="T28" fmla="*/ 0 w 23"/>
                  <a:gd name="T29" fmla="*/ 5 h 7"/>
                  <a:gd name="T30" fmla="*/ 0 w 23"/>
                  <a:gd name="T31" fmla="*/ 4 h 7"/>
                  <a:gd name="T32" fmla="*/ 2 w 23"/>
                  <a:gd name="T33" fmla="*/ 4 h 7"/>
                  <a:gd name="T34" fmla="*/ 3 w 23"/>
                  <a:gd name="T35" fmla="*/ 2 h 7"/>
                  <a:gd name="T36" fmla="*/ 5 w 23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7">
                    <a:moveTo>
                      <a:pt x="5" y="2"/>
                    </a:moveTo>
                    <a:lnTo>
                      <a:pt x="20" y="0"/>
                    </a:lnTo>
                    <a:lnTo>
                      <a:pt x="22" y="0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2" y="5"/>
                    </a:lnTo>
                    <a:lnTo>
                      <a:pt x="20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5" y="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82" name="Freeform 222">
                <a:extLst>
                  <a:ext uri="{FF2B5EF4-FFF2-40B4-BE49-F238E27FC236}">
                    <a16:creationId xmlns:a16="http://schemas.microsoft.com/office/drawing/2014/main" id="{7E46F1E8-D6F0-4CEE-9697-57BED5DD5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3628"/>
                <a:ext cx="35" cy="12"/>
              </a:xfrm>
              <a:custGeom>
                <a:avLst/>
                <a:gdLst>
                  <a:gd name="T0" fmla="*/ 0 w 35"/>
                  <a:gd name="T1" fmla="*/ 12 h 12"/>
                  <a:gd name="T2" fmla="*/ 0 w 35"/>
                  <a:gd name="T3" fmla="*/ 0 h 12"/>
                  <a:gd name="T4" fmla="*/ 35 w 35"/>
                  <a:gd name="T5" fmla="*/ 0 h 12"/>
                  <a:gd name="T6" fmla="*/ 35 w 35"/>
                  <a:gd name="T7" fmla="*/ 5 h 12"/>
                  <a:gd name="T8" fmla="*/ 4 w 35"/>
                  <a:gd name="T9" fmla="*/ 5 h 12"/>
                  <a:gd name="T10" fmla="*/ 0 w 35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0" y="12"/>
                    </a:moveTo>
                    <a:lnTo>
                      <a:pt x="0" y="0"/>
                    </a:lnTo>
                    <a:lnTo>
                      <a:pt x="35" y="0"/>
                    </a:lnTo>
                    <a:lnTo>
                      <a:pt x="35" y="5"/>
                    </a:lnTo>
                    <a:lnTo>
                      <a:pt x="4" y="5"/>
                    </a:lnTo>
                    <a:lnTo>
                      <a:pt x="0" y="1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83" name="Freeform 223">
                <a:extLst>
                  <a:ext uri="{FF2B5EF4-FFF2-40B4-BE49-F238E27FC236}">
                    <a16:creationId xmlns:a16="http://schemas.microsoft.com/office/drawing/2014/main" id="{5C6360FA-E0E1-4271-B53B-202CFAB9C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3643"/>
                <a:ext cx="84" cy="25"/>
              </a:xfrm>
              <a:custGeom>
                <a:avLst/>
                <a:gdLst>
                  <a:gd name="T0" fmla="*/ 84 w 84"/>
                  <a:gd name="T1" fmla="*/ 23 h 25"/>
                  <a:gd name="T2" fmla="*/ 0 w 84"/>
                  <a:gd name="T3" fmla="*/ 0 h 25"/>
                  <a:gd name="T4" fmla="*/ 81 w 84"/>
                  <a:gd name="T5" fmla="*/ 25 h 25"/>
                  <a:gd name="T6" fmla="*/ 84 w 84"/>
                  <a:gd name="T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25">
                    <a:moveTo>
                      <a:pt x="84" y="23"/>
                    </a:moveTo>
                    <a:lnTo>
                      <a:pt x="0" y="0"/>
                    </a:lnTo>
                    <a:lnTo>
                      <a:pt x="81" y="25"/>
                    </a:lnTo>
                    <a:lnTo>
                      <a:pt x="84" y="23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84" name="Freeform 224">
                <a:extLst>
                  <a:ext uri="{FF2B5EF4-FFF2-40B4-BE49-F238E27FC236}">
                    <a16:creationId xmlns:a16="http://schemas.microsoft.com/office/drawing/2014/main" id="{5F51500A-2016-4F05-A2D3-0DB7DE4F1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3668"/>
                <a:ext cx="113" cy="27"/>
              </a:xfrm>
              <a:custGeom>
                <a:avLst/>
                <a:gdLst>
                  <a:gd name="T0" fmla="*/ 0 w 113"/>
                  <a:gd name="T1" fmla="*/ 11 h 27"/>
                  <a:gd name="T2" fmla="*/ 13 w 113"/>
                  <a:gd name="T3" fmla="*/ 0 h 27"/>
                  <a:gd name="T4" fmla="*/ 113 w 113"/>
                  <a:gd name="T5" fmla="*/ 26 h 27"/>
                  <a:gd name="T6" fmla="*/ 109 w 113"/>
                  <a:gd name="T7" fmla="*/ 27 h 27"/>
                  <a:gd name="T8" fmla="*/ 13 w 113"/>
                  <a:gd name="T9" fmla="*/ 3 h 27"/>
                  <a:gd name="T10" fmla="*/ 2 w 113"/>
                  <a:gd name="T11" fmla="*/ 13 h 27"/>
                  <a:gd name="T12" fmla="*/ 0 w 113"/>
                  <a:gd name="T13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27">
                    <a:moveTo>
                      <a:pt x="0" y="11"/>
                    </a:moveTo>
                    <a:lnTo>
                      <a:pt x="13" y="0"/>
                    </a:lnTo>
                    <a:lnTo>
                      <a:pt x="113" y="26"/>
                    </a:lnTo>
                    <a:lnTo>
                      <a:pt x="109" y="27"/>
                    </a:lnTo>
                    <a:lnTo>
                      <a:pt x="13" y="3"/>
                    </a:lnTo>
                    <a:lnTo>
                      <a:pt x="2" y="13"/>
                    </a:lnTo>
                    <a:lnTo>
                      <a:pt x="0" y="1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85" name="Freeform 225">
                <a:extLst>
                  <a:ext uri="{FF2B5EF4-FFF2-40B4-BE49-F238E27FC236}">
                    <a16:creationId xmlns:a16="http://schemas.microsoft.com/office/drawing/2014/main" id="{2309BC4F-CC30-42EA-A2FF-3394F448A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3699"/>
                <a:ext cx="43" cy="14"/>
              </a:xfrm>
              <a:custGeom>
                <a:avLst/>
                <a:gdLst>
                  <a:gd name="T0" fmla="*/ 3 w 43"/>
                  <a:gd name="T1" fmla="*/ 0 h 14"/>
                  <a:gd name="T2" fmla="*/ 43 w 43"/>
                  <a:gd name="T3" fmla="*/ 11 h 14"/>
                  <a:gd name="T4" fmla="*/ 41 w 43"/>
                  <a:gd name="T5" fmla="*/ 14 h 14"/>
                  <a:gd name="T6" fmla="*/ 0 w 43"/>
                  <a:gd name="T7" fmla="*/ 3 h 14"/>
                  <a:gd name="T8" fmla="*/ 3 w 43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4">
                    <a:moveTo>
                      <a:pt x="3" y="0"/>
                    </a:moveTo>
                    <a:lnTo>
                      <a:pt x="43" y="11"/>
                    </a:lnTo>
                    <a:lnTo>
                      <a:pt x="41" y="14"/>
                    </a:lnTo>
                    <a:lnTo>
                      <a:pt x="0" y="3"/>
                    </a:lnTo>
                    <a:lnTo>
                      <a:pt x="3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86" name="Line 226">
                <a:extLst>
                  <a:ext uri="{FF2B5EF4-FFF2-40B4-BE49-F238E27FC236}">
                    <a16:creationId xmlns:a16="http://schemas.microsoft.com/office/drawing/2014/main" id="{DBA4C5A5-CBE6-4998-A4DB-2F1EF6951D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41" y="3678"/>
                <a:ext cx="75" cy="19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87" name="Freeform 227">
                <a:extLst>
                  <a:ext uri="{FF2B5EF4-FFF2-40B4-BE49-F238E27FC236}">
                    <a16:creationId xmlns:a16="http://schemas.microsoft.com/office/drawing/2014/main" id="{56F66E69-3680-40AB-BE31-BFFAF6233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3601"/>
                <a:ext cx="66" cy="120"/>
              </a:xfrm>
              <a:custGeom>
                <a:avLst/>
                <a:gdLst>
                  <a:gd name="T0" fmla="*/ 56 w 66"/>
                  <a:gd name="T1" fmla="*/ 0 h 120"/>
                  <a:gd name="T2" fmla="*/ 43 w 66"/>
                  <a:gd name="T3" fmla="*/ 3 h 120"/>
                  <a:gd name="T4" fmla="*/ 31 w 66"/>
                  <a:gd name="T5" fmla="*/ 6 h 120"/>
                  <a:gd name="T6" fmla="*/ 23 w 66"/>
                  <a:gd name="T7" fmla="*/ 11 h 120"/>
                  <a:gd name="T8" fmla="*/ 13 w 66"/>
                  <a:gd name="T9" fmla="*/ 16 h 120"/>
                  <a:gd name="T10" fmla="*/ 8 w 66"/>
                  <a:gd name="T11" fmla="*/ 21 h 120"/>
                  <a:gd name="T12" fmla="*/ 3 w 66"/>
                  <a:gd name="T13" fmla="*/ 26 h 120"/>
                  <a:gd name="T14" fmla="*/ 1 w 66"/>
                  <a:gd name="T15" fmla="*/ 32 h 120"/>
                  <a:gd name="T16" fmla="*/ 0 w 66"/>
                  <a:gd name="T17" fmla="*/ 37 h 120"/>
                  <a:gd name="T18" fmla="*/ 1 w 66"/>
                  <a:gd name="T19" fmla="*/ 44 h 120"/>
                  <a:gd name="T20" fmla="*/ 3 w 66"/>
                  <a:gd name="T21" fmla="*/ 50 h 120"/>
                  <a:gd name="T22" fmla="*/ 8 w 66"/>
                  <a:gd name="T23" fmla="*/ 55 h 120"/>
                  <a:gd name="T24" fmla="*/ 16 w 66"/>
                  <a:gd name="T25" fmla="*/ 62 h 120"/>
                  <a:gd name="T26" fmla="*/ 24 w 66"/>
                  <a:gd name="T27" fmla="*/ 68 h 120"/>
                  <a:gd name="T28" fmla="*/ 36 w 66"/>
                  <a:gd name="T29" fmla="*/ 75 h 120"/>
                  <a:gd name="T30" fmla="*/ 49 w 66"/>
                  <a:gd name="T31" fmla="*/ 81 h 120"/>
                  <a:gd name="T32" fmla="*/ 66 w 66"/>
                  <a:gd name="T33" fmla="*/ 86 h 120"/>
                  <a:gd name="T34" fmla="*/ 66 w 66"/>
                  <a:gd name="T35" fmla="*/ 120 h 120"/>
                  <a:gd name="T36" fmla="*/ 49 w 66"/>
                  <a:gd name="T37" fmla="*/ 114 h 120"/>
                  <a:gd name="T38" fmla="*/ 36 w 66"/>
                  <a:gd name="T39" fmla="*/ 107 h 120"/>
                  <a:gd name="T40" fmla="*/ 24 w 66"/>
                  <a:gd name="T41" fmla="*/ 102 h 120"/>
                  <a:gd name="T42" fmla="*/ 16 w 66"/>
                  <a:gd name="T43" fmla="*/ 96 h 120"/>
                  <a:gd name="T44" fmla="*/ 8 w 66"/>
                  <a:gd name="T45" fmla="*/ 89 h 120"/>
                  <a:gd name="T46" fmla="*/ 3 w 66"/>
                  <a:gd name="T47" fmla="*/ 83 h 120"/>
                  <a:gd name="T48" fmla="*/ 1 w 66"/>
                  <a:gd name="T49" fmla="*/ 76 h 120"/>
                  <a:gd name="T50" fmla="*/ 0 w 66"/>
                  <a:gd name="T51" fmla="*/ 71 h 120"/>
                  <a:gd name="T52" fmla="*/ 1 w 66"/>
                  <a:gd name="T53" fmla="*/ 65 h 120"/>
                  <a:gd name="T54" fmla="*/ 3 w 66"/>
                  <a:gd name="T55" fmla="*/ 60 h 120"/>
                  <a:gd name="T56" fmla="*/ 8 w 66"/>
                  <a:gd name="T57" fmla="*/ 55 h 120"/>
                  <a:gd name="T58" fmla="*/ 13 w 66"/>
                  <a:gd name="T59" fmla="*/ 50 h 120"/>
                  <a:gd name="T60" fmla="*/ 23 w 66"/>
                  <a:gd name="T61" fmla="*/ 45 h 120"/>
                  <a:gd name="T62" fmla="*/ 31 w 66"/>
                  <a:gd name="T63" fmla="*/ 41 h 120"/>
                  <a:gd name="T64" fmla="*/ 43 w 66"/>
                  <a:gd name="T65" fmla="*/ 37 h 120"/>
                  <a:gd name="T66" fmla="*/ 56 w 66"/>
                  <a:gd name="T67" fmla="*/ 34 h 120"/>
                  <a:gd name="T68" fmla="*/ 56 w 66"/>
                  <a:gd name="T69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6" h="120">
                    <a:moveTo>
                      <a:pt x="56" y="0"/>
                    </a:moveTo>
                    <a:lnTo>
                      <a:pt x="43" y="3"/>
                    </a:lnTo>
                    <a:lnTo>
                      <a:pt x="31" y="6"/>
                    </a:lnTo>
                    <a:lnTo>
                      <a:pt x="23" y="11"/>
                    </a:lnTo>
                    <a:lnTo>
                      <a:pt x="13" y="16"/>
                    </a:lnTo>
                    <a:lnTo>
                      <a:pt x="8" y="21"/>
                    </a:lnTo>
                    <a:lnTo>
                      <a:pt x="3" y="26"/>
                    </a:lnTo>
                    <a:lnTo>
                      <a:pt x="1" y="32"/>
                    </a:lnTo>
                    <a:lnTo>
                      <a:pt x="0" y="37"/>
                    </a:lnTo>
                    <a:lnTo>
                      <a:pt x="1" y="44"/>
                    </a:lnTo>
                    <a:lnTo>
                      <a:pt x="3" y="50"/>
                    </a:lnTo>
                    <a:lnTo>
                      <a:pt x="8" y="55"/>
                    </a:lnTo>
                    <a:lnTo>
                      <a:pt x="16" y="62"/>
                    </a:lnTo>
                    <a:lnTo>
                      <a:pt x="24" y="68"/>
                    </a:lnTo>
                    <a:lnTo>
                      <a:pt x="36" y="75"/>
                    </a:lnTo>
                    <a:lnTo>
                      <a:pt x="49" y="81"/>
                    </a:lnTo>
                    <a:lnTo>
                      <a:pt x="66" y="86"/>
                    </a:lnTo>
                    <a:lnTo>
                      <a:pt x="66" y="120"/>
                    </a:lnTo>
                    <a:lnTo>
                      <a:pt x="49" y="114"/>
                    </a:lnTo>
                    <a:lnTo>
                      <a:pt x="36" y="107"/>
                    </a:lnTo>
                    <a:lnTo>
                      <a:pt x="24" y="102"/>
                    </a:lnTo>
                    <a:lnTo>
                      <a:pt x="16" y="96"/>
                    </a:lnTo>
                    <a:lnTo>
                      <a:pt x="8" y="89"/>
                    </a:lnTo>
                    <a:lnTo>
                      <a:pt x="3" y="83"/>
                    </a:lnTo>
                    <a:lnTo>
                      <a:pt x="1" y="76"/>
                    </a:lnTo>
                    <a:lnTo>
                      <a:pt x="0" y="71"/>
                    </a:lnTo>
                    <a:lnTo>
                      <a:pt x="1" y="65"/>
                    </a:lnTo>
                    <a:lnTo>
                      <a:pt x="3" y="60"/>
                    </a:lnTo>
                    <a:lnTo>
                      <a:pt x="8" y="55"/>
                    </a:lnTo>
                    <a:lnTo>
                      <a:pt x="13" y="50"/>
                    </a:lnTo>
                    <a:lnTo>
                      <a:pt x="23" y="45"/>
                    </a:lnTo>
                    <a:lnTo>
                      <a:pt x="31" y="41"/>
                    </a:lnTo>
                    <a:lnTo>
                      <a:pt x="43" y="37"/>
                    </a:lnTo>
                    <a:lnTo>
                      <a:pt x="56" y="34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FFE5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88" name="Freeform 228">
                <a:extLst>
                  <a:ext uri="{FF2B5EF4-FFF2-40B4-BE49-F238E27FC236}">
                    <a16:creationId xmlns:a16="http://schemas.microsoft.com/office/drawing/2014/main" id="{72BCDEFD-F163-408A-884D-461FB6B6A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3601"/>
                <a:ext cx="61" cy="115"/>
              </a:xfrm>
              <a:custGeom>
                <a:avLst/>
                <a:gdLst>
                  <a:gd name="T0" fmla="*/ 52 w 61"/>
                  <a:gd name="T1" fmla="*/ 0 h 115"/>
                  <a:gd name="T2" fmla="*/ 52 w 61"/>
                  <a:gd name="T3" fmla="*/ 0 h 115"/>
                  <a:gd name="T4" fmla="*/ 39 w 61"/>
                  <a:gd name="T5" fmla="*/ 3 h 115"/>
                  <a:gd name="T6" fmla="*/ 29 w 61"/>
                  <a:gd name="T7" fmla="*/ 6 h 115"/>
                  <a:gd name="T8" fmla="*/ 21 w 61"/>
                  <a:gd name="T9" fmla="*/ 11 h 115"/>
                  <a:gd name="T10" fmla="*/ 13 w 61"/>
                  <a:gd name="T11" fmla="*/ 16 h 115"/>
                  <a:gd name="T12" fmla="*/ 8 w 61"/>
                  <a:gd name="T13" fmla="*/ 19 h 115"/>
                  <a:gd name="T14" fmla="*/ 3 w 61"/>
                  <a:gd name="T15" fmla="*/ 26 h 115"/>
                  <a:gd name="T16" fmla="*/ 1 w 61"/>
                  <a:gd name="T17" fmla="*/ 31 h 115"/>
                  <a:gd name="T18" fmla="*/ 0 w 61"/>
                  <a:gd name="T19" fmla="*/ 36 h 115"/>
                  <a:gd name="T20" fmla="*/ 1 w 61"/>
                  <a:gd name="T21" fmla="*/ 42 h 115"/>
                  <a:gd name="T22" fmla="*/ 3 w 61"/>
                  <a:gd name="T23" fmla="*/ 49 h 115"/>
                  <a:gd name="T24" fmla="*/ 8 w 61"/>
                  <a:gd name="T25" fmla="*/ 54 h 115"/>
                  <a:gd name="T26" fmla="*/ 13 w 61"/>
                  <a:gd name="T27" fmla="*/ 60 h 115"/>
                  <a:gd name="T28" fmla="*/ 23 w 61"/>
                  <a:gd name="T29" fmla="*/ 67 h 115"/>
                  <a:gd name="T30" fmla="*/ 33 w 61"/>
                  <a:gd name="T31" fmla="*/ 71 h 115"/>
                  <a:gd name="T32" fmla="*/ 46 w 61"/>
                  <a:gd name="T33" fmla="*/ 78 h 115"/>
                  <a:gd name="T34" fmla="*/ 61 w 61"/>
                  <a:gd name="T35" fmla="*/ 83 h 115"/>
                  <a:gd name="T36" fmla="*/ 61 w 61"/>
                  <a:gd name="T37" fmla="*/ 115 h 115"/>
                  <a:gd name="T38" fmla="*/ 46 w 61"/>
                  <a:gd name="T39" fmla="*/ 111 h 115"/>
                  <a:gd name="T40" fmla="*/ 33 w 61"/>
                  <a:gd name="T41" fmla="*/ 104 h 115"/>
                  <a:gd name="T42" fmla="*/ 23 w 61"/>
                  <a:gd name="T43" fmla="*/ 98 h 115"/>
                  <a:gd name="T44" fmla="*/ 13 w 61"/>
                  <a:gd name="T45" fmla="*/ 93 h 115"/>
                  <a:gd name="T46" fmla="*/ 8 w 61"/>
                  <a:gd name="T47" fmla="*/ 86 h 115"/>
                  <a:gd name="T48" fmla="*/ 3 w 61"/>
                  <a:gd name="T49" fmla="*/ 81 h 115"/>
                  <a:gd name="T50" fmla="*/ 1 w 61"/>
                  <a:gd name="T51" fmla="*/ 75 h 115"/>
                  <a:gd name="T52" fmla="*/ 0 w 61"/>
                  <a:gd name="T53" fmla="*/ 70 h 115"/>
                  <a:gd name="T54" fmla="*/ 1 w 61"/>
                  <a:gd name="T55" fmla="*/ 63 h 115"/>
                  <a:gd name="T56" fmla="*/ 3 w 61"/>
                  <a:gd name="T57" fmla="*/ 58 h 115"/>
                  <a:gd name="T58" fmla="*/ 8 w 61"/>
                  <a:gd name="T59" fmla="*/ 54 h 115"/>
                  <a:gd name="T60" fmla="*/ 13 w 61"/>
                  <a:gd name="T61" fmla="*/ 49 h 115"/>
                  <a:gd name="T62" fmla="*/ 21 w 61"/>
                  <a:gd name="T63" fmla="*/ 44 h 115"/>
                  <a:gd name="T64" fmla="*/ 29 w 61"/>
                  <a:gd name="T65" fmla="*/ 39 h 115"/>
                  <a:gd name="T66" fmla="*/ 39 w 61"/>
                  <a:gd name="T67" fmla="*/ 36 h 115"/>
                  <a:gd name="T68" fmla="*/ 52 w 61"/>
                  <a:gd name="T69" fmla="*/ 32 h 115"/>
                  <a:gd name="T70" fmla="*/ 52 w 61"/>
                  <a:gd name="T7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1" h="115">
                    <a:moveTo>
                      <a:pt x="52" y="0"/>
                    </a:moveTo>
                    <a:lnTo>
                      <a:pt x="52" y="0"/>
                    </a:lnTo>
                    <a:lnTo>
                      <a:pt x="39" y="3"/>
                    </a:lnTo>
                    <a:lnTo>
                      <a:pt x="29" y="6"/>
                    </a:lnTo>
                    <a:lnTo>
                      <a:pt x="21" y="11"/>
                    </a:lnTo>
                    <a:lnTo>
                      <a:pt x="13" y="16"/>
                    </a:lnTo>
                    <a:lnTo>
                      <a:pt x="8" y="19"/>
                    </a:lnTo>
                    <a:lnTo>
                      <a:pt x="3" y="26"/>
                    </a:lnTo>
                    <a:lnTo>
                      <a:pt x="1" y="31"/>
                    </a:lnTo>
                    <a:lnTo>
                      <a:pt x="0" y="36"/>
                    </a:lnTo>
                    <a:lnTo>
                      <a:pt x="1" y="42"/>
                    </a:lnTo>
                    <a:lnTo>
                      <a:pt x="3" y="49"/>
                    </a:lnTo>
                    <a:lnTo>
                      <a:pt x="8" y="54"/>
                    </a:lnTo>
                    <a:lnTo>
                      <a:pt x="13" y="60"/>
                    </a:lnTo>
                    <a:lnTo>
                      <a:pt x="23" y="67"/>
                    </a:lnTo>
                    <a:lnTo>
                      <a:pt x="33" y="71"/>
                    </a:lnTo>
                    <a:lnTo>
                      <a:pt x="46" y="78"/>
                    </a:lnTo>
                    <a:lnTo>
                      <a:pt x="61" y="83"/>
                    </a:lnTo>
                    <a:lnTo>
                      <a:pt x="61" y="115"/>
                    </a:lnTo>
                    <a:lnTo>
                      <a:pt x="46" y="111"/>
                    </a:lnTo>
                    <a:lnTo>
                      <a:pt x="33" y="104"/>
                    </a:lnTo>
                    <a:lnTo>
                      <a:pt x="23" y="98"/>
                    </a:lnTo>
                    <a:lnTo>
                      <a:pt x="13" y="93"/>
                    </a:lnTo>
                    <a:lnTo>
                      <a:pt x="8" y="86"/>
                    </a:lnTo>
                    <a:lnTo>
                      <a:pt x="3" y="81"/>
                    </a:lnTo>
                    <a:lnTo>
                      <a:pt x="1" y="75"/>
                    </a:lnTo>
                    <a:lnTo>
                      <a:pt x="0" y="70"/>
                    </a:lnTo>
                    <a:lnTo>
                      <a:pt x="1" y="63"/>
                    </a:lnTo>
                    <a:lnTo>
                      <a:pt x="3" y="58"/>
                    </a:lnTo>
                    <a:lnTo>
                      <a:pt x="8" y="54"/>
                    </a:lnTo>
                    <a:lnTo>
                      <a:pt x="13" y="49"/>
                    </a:lnTo>
                    <a:lnTo>
                      <a:pt x="21" y="44"/>
                    </a:lnTo>
                    <a:lnTo>
                      <a:pt x="29" y="39"/>
                    </a:lnTo>
                    <a:lnTo>
                      <a:pt x="39" y="36"/>
                    </a:lnTo>
                    <a:lnTo>
                      <a:pt x="52" y="32"/>
                    </a:lnTo>
                    <a:lnTo>
                      <a:pt x="5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89" name="Freeform 229">
                <a:extLst>
                  <a:ext uri="{FF2B5EF4-FFF2-40B4-BE49-F238E27FC236}">
                    <a16:creationId xmlns:a16="http://schemas.microsoft.com/office/drawing/2014/main" id="{4D389C75-ECFF-48D0-A7C5-770B36BA0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3638"/>
                <a:ext cx="13" cy="34"/>
              </a:xfrm>
              <a:custGeom>
                <a:avLst/>
                <a:gdLst>
                  <a:gd name="T0" fmla="*/ 13 w 13"/>
                  <a:gd name="T1" fmla="*/ 20 h 34"/>
                  <a:gd name="T2" fmla="*/ 10 w 13"/>
                  <a:gd name="T3" fmla="*/ 20 h 34"/>
                  <a:gd name="T4" fmla="*/ 10 w 13"/>
                  <a:gd name="T5" fmla="*/ 23 h 34"/>
                  <a:gd name="T6" fmla="*/ 8 w 13"/>
                  <a:gd name="T7" fmla="*/ 25 h 34"/>
                  <a:gd name="T8" fmla="*/ 5 w 13"/>
                  <a:gd name="T9" fmla="*/ 26 h 34"/>
                  <a:gd name="T10" fmla="*/ 3 w 13"/>
                  <a:gd name="T11" fmla="*/ 28 h 34"/>
                  <a:gd name="T12" fmla="*/ 3 w 13"/>
                  <a:gd name="T13" fmla="*/ 31 h 34"/>
                  <a:gd name="T14" fmla="*/ 2 w 13"/>
                  <a:gd name="T15" fmla="*/ 33 h 34"/>
                  <a:gd name="T16" fmla="*/ 0 w 13"/>
                  <a:gd name="T17" fmla="*/ 34 h 34"/>
                  <a:gd name="T18" fmla="*/ 0 w 13"/>
                  <a:gd name="T19" fmla="*/ 0 h 34"/>
                  <a:gd name="T20" fmla="*/ 0 w 13"/>
                  <a:gd name="T21" fmla="*/ 2 h 34"/>
                  <a:gd name="T22" fmla="*/ 3 w 13"/>
                  <a:gd name="T23" fmla="*/ 5 h 34"/>
                  <a:gd name="T24" fmla="*/ 3 w 13"/>
                  <a:gd name="T25" fmla="*/ 7 h 34"/>
                  <a:gd name="T26" fmla="*/ 5 w 13"/>
                  <a:gd name="T27" fmla="*/ 10 h 34"/>
                  <a:gd name="T28" fmla="*/ 7 w 13"/>
                  <a:gd name="T29" fmla="*/ 12 h 34"/>
                  <a:gd name="T30" fmla="*/ 8 w 13"/>
                  <a:gd name="T31" fmla="*/ 15 h 34"/>
                  <a:gd name="T32" fmla="*/ 10 w 13"/>
                  <a:gd name="T33" fmla="*/ 17 h 34"/>
                  <a:gd name="T34" fmla="*/ 13 w 13"/>
                  <a:gd name="T35" fmla="*/ 2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34">
                    <a:moveTo>
                      <a:pt x="13" y="20"/>
                    </a:moveTo>
                    <a:lnTo>
                      <a:pt x="10" y="20"/>
                    </a:lnTo>
                    <a:lnTo>
                      <a:pt x="10" y="23"/>
                    </a:lnTo>
                    <a:lnTo>
                      <a:pt x="8" y="25"/>
                    </a:lnTo>
                    <a:lnTo>
                      <a:pt x="5" y="26"/>
                    </a:lnTo>
                    <a:lnTo>
                      <a:pt x="3" y="28"/>
                    </a:lnTo>
                    <a:lnTo>
                      <a:pt x="3" y="31"/>
                    </a:lnTo>
                    <a:lnTo>
                      <a:pt x="2" y="33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5" y="10"/>
                    </a:lnTo>
                    <a:lnTo>
                      <a:pt x="7" y="12"/>
                    </a:lnTo>
                    <a:lnTo>
                      <a:pt x="8" y="15"/>
                    </a:lnTo>
                    <a:lnTo>
                      <a:pt x="10" y="17"/>
                    </a:lnTo>
                    <a:lnTo>
                      <a:pt x="13" y="20"/>
                    </a:lnTo>
                    <a:close/>
                  </a:path>
                </a:pathLst>
              </a:custGeom>
              <a:solidFill>
                <a:srgbClr val="BF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90" name="Freeform 230">
                <a:extLst>
                  <a:ext uri="{FF2B5EF4-FFF2-40B4-BE49-F238E27FC236}">
                    <a16:creationId xmlns:a16="http://schemas.microsoft.com/office/drawing/2014/main" id="{506D1DEA-857D-4617-9EC4-8A0225003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3638"/>
                <a:ext cx="8" cy="30"/>
              </a:xfrm>
              <a:custGeom>
                <a:avLst/>
                <a:gdLst>
                  <a:gd name="T0" fmla="*/ 8 w 8"/>
                  <a:gd name="T1" fmla="*/ 15 h 30"/>
                  <a:gd name="T2" fmla="*/ 8 w 8"/>
                  <a:gd name="T3" fmla="*/ 15 h 30"/>
                  <a:gd name="T4" fmla="*/ 7 w 8"/>
                  <a:gd name="T5" fmla="*/ 17 h 30"/>
                  <a:gd name="T6" fmla="*/ 5 w 8"/>
                  <a:gd name="T7" fmla="*/ 18 h 30"/>
                  <a:gd name="T8" fmla="*/ 5 w 8"/>
                  <a:gd name="T9" fmla="*/ 20 h 30"/>
                  <a:gd name="T10" fmla="*/ 3 w 8"/>
                  <a:gd name="T11" fmla="*/ 23 h 30"/>
                  <a:gd name="T12" fmla="*/ 3 w 8"/>
                  <a:gd name="T13" fmla="*/ 23 h 30"/>
                  <a:gd name="T14" fmla="*/ 2 w 8"/>
                  <a:gd name="T15" fmla="*/ 25 h 30"/>
                  <a:gd name="T16" fmla="*/ 2 w 8"/>
                  <a:gd name="T17" fmla="*/ 28 h 30"/>
                  <a:gd name="T18" fmla="*/ 0 w 8"/>
                  <a:gd name="T19" fmla="*/ 30 h 30"/>
                  <a:gd name="T20" fmla="*/ 0 w 8"/>
                  <a:gd name="T21" fmla="*/ 0 h 30"/>
                  <a:gd name="T22" fmla="*/ 0 w 8"/>
                  <a:gd name="T23" fmla="*/ 2 h 30"/>
                  <a:gd name="T24" fmla="*/ 2 w 8"/>
                  <a:gd name="T25" fmla="*/ 5 h 30"/>
                  <a:gd name="T26" fmla="*/ 2 w 8"/>
                  <a:gd name="T27" fmla="*/ 7 h 30"/>
                  <a:gd name="T28" fmla="*/ 3 w 8"/>
                  <a:gd name="T29" fmla="*/ 7 h 30"/>
                  <a:gd name="T30" fmla="*/ 5 w 8"/>
                  <a:gd name="T31" fmla="*/ 10 h 30"/>
                  <a:gd name="T32" fmla="*/ 5 w 8"/>
                  <a:gd name="T33" fmla="*/ 12 h 30"/>
                  <a:gd name="T34" fmla="*/ 7 w 8"/>
                  <a:gd name="T35" fmla="*/ 15 h 30"/>
                  <a:gd name="T36" fmla="*/ 8 w 8"/>
                  <a:gd name="T37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30">
                    <a:moveTo>
                      <a:pt x="8" y="15"/>
                    </a:moveTo>
                    <a:lnTo>
                      <a:pt x="8" y="15"/>
                    </a:lnTo>
                    <a:lnTo>
                      <a:pt x="7" y="17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5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7" y="15"/>
                    </a:lnTo>
                    <a:lnTo>
                      <a:pt x="8" y="15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91" name="Freeform 231">
                <a:extLst>
                  <a:ext uri="{FF2B5EF4-FFF2-40B4-BE49-F238E27FC236}">
                    <a16:creationId xmlns:a16="http://schemas.microsoft.com/office/drawing/2014/main" id="{9D64EE2F-DF76-413E-AF0B-86AC144FF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3630"/>
                <a:ext cx="61" cy="83"/>
              </a:xfrm>
              <a:custGeom>
                <a:avLst/>
                <a:gdLst>
                  <a:gd name="T0" fmla="*/ 61 w 61"/>
                  <a:gd name="T1" fmla="*/ 83 h 83"/>
                  <a:gd name="T2" fmla="*/ 61 w 61"/>
                  <a:gd name="T3" fmla="*/ 83 h 83"/>
                  <a:gd name="T4" fmla="*/ 46 w 61"/>
                  <a:gd name="T5" fmla="*/ 77 h 83"/>
                  <a:gd name="T6" fmla="*/ 33 w 61"/>
                  <a:gd name="T7" fmla="*/ 70 h 83"/>
                  <a:gd name="T8" fmla="*/ 23 w 61"/>
                  <a:gd name="T9" fmla="*/ 65 h 83"/>
                  <a:gd name="T10" fmla="*/ 13 w 61"/>
                  <a:gd name="T11" fmla="*/ 59 h 83"/>
                  <a:gd name="T12" fmla="*/ 8 w 61"/>
                  <a:gd name="T13" fmla="*/ 54 h 83"/>
                  <a:gd name="T14" fmla="*/ 3 w 61"/>
                  <a:gd name="T15" fmla="*/ 47 h 83"/>
                  <a:gd name="T16" fmla="*/ 1 w 61"/>
                  <a:gd name="T17" fmla="*/ 41 h 83"/>
                  <a:gd name="T18" fmla="*/ 0 w 61"/>
                  <a:gd name="T19" fmla="*/ 36 h 83"/>
                  <a:gd name="T20" fmla="*/ 1 w 61"/>
                  <a:gd name="T21" fmla="*/ 31 h 83"/>
                  <a:gd name="T22" fmla="*/ 3 w 61"/>
                  <a:gd name="T23" fmla="*/ 25 h 83"/>
                  <a:gd name="T24" fmla="*/ 8 w 61"/>
                  <a:gd name="T25" fmla="*/ 20 h 83"/>
                  <a:gd name="T26" fmla="*/ 13 w 61"/>
                  <a:gd name="T27" fmla="*/ 15 h 83"/>
                  <a:gd name="T28" fmla="*/ 21 w 61"/>
                  <a:gd name="T29" fmla="*/ 10 h 83"/>
                  <a:gd name="T30" fmla="*/ 29 w 61"/>
                  <a:gd name="T31" fmla="*/ 5 h 83"/>
                  <a:gd name="T32" fmla="*/ 39 w 61"/>
                  <a:gd name="T33" fmla="*/ 3 h 83"/>
                  <a:gd name="T34" fmla="*/ 52 w 61"/>
                  <a:gd name="T3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83">
                    <a:moveTo>
                      <a:pt x="61" y="83"/>
                    </a:moveTo>
                    <a:lnTo>
                      <a:pt x="61" y="83"/>
                    </a:lnTo>
                    <a:lnTo>
                      <a:pt x="46" y="77"/>
                    </a:lnTo>
                    <a:lnTo>
                      <a:pt x="33" y="70"/>
                    </a:lnTo>
                    <a:lnTo>
                      <a:pt x="23" y="65"/>
                    </a:lnTo>
                    <a:lnTo>
                      <a:pt x="13" y="59"/>
                    </a:lnTo>
                    <a:lnTo>
                      <a:pt x="8" y="54"/>
                    </a:lnTo>
                    <a:lnTo>
                      <a:pt x="3" y="47"/>
                    </a:lnTo>
                    <a:lnTo>
                      <a:pt x="1" y="41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3" y="25"/>
                    </a:lnTo>
                    <a:lnTo>
                      <a:pt x="8" y="20"/>
                    </a:lnTo>
                    <a:lnTo>
                      <a:pt x="13" y="15"/>
                    </a:lnTo>
                    <a:lnTo>
                      <a:pt x="21" y="10"/>
                    </a:lnTo>
                    <a:lnTo>
                      <a:pt x="29" y="5"/>
                    </a:lnTo>
                    <a:lnTo>
                      <a:pt x="39" y="3"/>
                    </a:lnTo>
                    <a:lnTo>
                      <a:pt x="5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92" name="Freeform 232">
                <a:extLst>
                  <a:ext uri="{FF2B5EF4-FFF2-40B4-BE49-F238E27FC236}">
                    <a16:creationId xmlns:a16="http://schemas.microsoft.com/office/drawing/2014/main" id="{55A8D6C1-E9DD-4B13-82C7-11B9C7FD7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3625"/>
                <a:ext cx="61" cy="83"/>
              </a:xfrm>
              <a:custGeom>
                <a:avLst/>
                <a:gdLst>
                  <a:gd name="T0" fmla="*/ 61 w 61"/>
                  <a:gd name="T1" fmla="*/ 83 h 83"/>
                  <a:gd name="T2" fmla="*/ 61 w 61"/>
                  <a:gd name="T3" fmla="*/ 83 h 83"/>
                  <a:gd name="T4" fmla="*/ 46 w 61"/>
                  <a:gd name="T5" fmla="*/ 78 h 83"/>
                  <a:gd name="T6" fmla="*/ 33 w 61"/>
                  <a:gd name="T7" fmla="*/ 72 h 83"/>
                  <a:gd name="T8" fmla="*/ 23 w 61"/>
                  <a:gd name="T9" fmla="*/ 65 h 83"/>
                  <a:gd name="T10" fmla="*/ 13 w 61"/>
                  <a:gd name="T11" fmla="*/ 60 h 83"/>
                  <a:gd name="T12" fmla="*/ 8 w 61"/>
                  <a:gd name="T13" fmla="*/ 54 h 83"/>
                  <a:gd name="T14" fmla="*/ 3 w 61"/>
                  <a:gd name="T15" fmla="*/ 49 h 83"/>
                  <a:gd name="T16" fmla="*/ 1 w 61"/>
                  <a:gd name="T17" fmla="*/ 43 h 83"/>
                  <a:gd name="T18" fmla="*/ 0 w 61"/>
                  <a:gd name="T19" fmla="*/ 36 h 83"/>
                  <a:gd name="T20" fmla="*/ 1 w 61"/>
                  <a:gd name="T21" fmla="*/ 31 h 83"/>
                  <a:gd name="T22" fmla="*/ 3 w 61"/>
                  <a:gd name="T23" fmla="*/ 26 h 83"/>
                  <a:gd name="T24" fmla="*/ 8 w 61"/>
                  <a:gd name="T25" fmla="*/ 20 h 83"/>
                  <a:gd name="T26" fmla="*/ 13 w 61"/>
                  <a:gd name="T27" fmla="*/ 17 h 83"/>
                  <a:gd name="T28" fmla="*/ 21 w 61"/>
                  <a:gd name="T29" fmla="*/ 12 h 83"/>
                  <a:gd name="T30" fmla="*/ 29 w 61"/>
                  <a:gd name="T31" fmla="*/ 8 h 83"/>
                  <a:gd name="T32" fmla="*/ 39 w 61"/>
                  <a:gd name="T33" fmla="*/ 3 h 83"/>
                  <a:gd name="T34" fmla="*/ 52 w 61"/>
                  <a:gd name="T3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83">
                    <a:moveTo>
                      <a:pt x="61" y="83"/>
                    </a:moveTo>
                    <a:lnTo>
                      <a:pt x="61" y="83"/>
                    </a:lnTo>
                    <a:lnTo>
                      <a:pt x="46" y="78"/>
                    </a:lnTo>
                    <a:lnTo>
                      <a:pt x="33" y="72"/>
                    </a:lnTo>
                    <a:lnTo>
                      <a:pt x="23" y="65"/>
                    </a:lnTo>
                    <a:lnTo>
                      <a:pt x="13" y="60"/>
                    </a:lnTo>
                    <a:lnTo>
                      <a:pt x="8" y="54"/>
                    </a:lnTo>
                    <a:lnTo>
                      <a:pt x="3" y="49"/>
                    </a:lnTo>
                    <a:lnTo>
                      <a:pt x="1" y="43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3" y="26"/>
                    </a:lnTo>
                    <a:lnTo>
                      <a:pt x="8" y="20"/>
                    </a:lnTo>
                    <a:lnTo>
                      <a:pt x="13" y="17"/>
                    </a:lnTo>
                    <a:lnTo>
                      <a:pt x="21" y="12"/>
                    </a:lnTo>
                    <a:lnTo>
                      <a:pt x="29" y="8"/>
                    </a:lnTo>
                    <a:lnTo>
                      <a:pt x="39" y="3"/>
                    </a:lnTo>
                    <a:lnTo>
                      <a:pt x="5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93" name="Freeform 233">
                <a:extLst>
                  <a:ext uri="{FF2B5EF4-FFF2-40B4-BE49-F238E27FC236}">
                    <a16:creationId xmlns:a16="http://schemas.microsoft.com/office/drawing/2014/main" id="{C18F6FF7-7C00-48A4-B334-8D8E61AD4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3622"/>
                <a:ext cx="61" cy="83"/>
              </a:xfrm>
              <a:custGeom>
                <a:avLst/>
                <a:gdLst>
                  <a:gd name="T0" fmla="*/ 61 w 61"/>
                  <a:gd name="T1" fmla="*/ 83 h 83"/>
                  <a:gd name="T2" fmla="*/ 61 w 61"/>
                  <a:gd name="T3" fmla="*/ 83 h 83"/>
                  <a:gd name="T4" fmla="*/ 46 w 61"/>
                  <a:gd name="T5" fmla="*/ 77 h 83"/>
                  <a:gd name="T6" fmla="*/ 33 w 61"/>
                  <a:gd name="T7" fmla="*/ 72 h 83"/>
                  <a:gd name="T8" fmla="*/ 23 w 61"/>
                  <a:gd name="T9" fmla="*/ 65 h 83"/>
                  <a:gd name="T10" fmla="*/ 13 w 61"/>
                  <a:gd name="T11" fmla="*/ 59 h 83"/>
                  <a:gd name="T12" fmla="*/ 8 w 61"/>
                  <a:gd name="T13" fmla="*/ 54 h 83"/>
                  <a:gd name="T14" fmla="*/ 3 w 61"/>
                  <a:gd name="T15" fmla="*/ 47 h 83"/>
                  <a:gd name="T16" fmla="*/ 1 w 61"/>
                  <a:gd name="T17" fmla="*/ 42 h 83"/>
                  <a:gd name="T18" fmla="*/ 0 w 61"/>
                  <a:gd name="T19" fmla="*/ 36 h 83"/>
                  <a:gd name="T20" fmla="*/ 1 w 61"/>
                  <a:gd name="T21" fmla="*/ 31 h 83"/>
                  <a:gd name="T22" fmla="*/ 3 w 61"/>
                  <a:gd name="T23" fmla="*/ 26 h 83"/>
                  <a:gd name="T24" fmla="*/ 8 w 61"/>
                  <a:gd name="T25" fmla="*/ 20 h 83"/>
                  <a:gd name="T26" fmla="*/ 13 w 61"/>
                  <a:gd name="T27" fmla="*/ 15 h 83"/>
                  <a:gd name="T28" fmla="*/ 21 w 61"/>
                  <a:gd name="T29" fmla="*/ 11 h 83"/>
                  <a:gd name="T30" fmla="*/ 29 w 61"/>
                  <a:gd name="T31" fmla="*/ 6 h 83"/>
                  <a:gd name="T32" fmla="*/ 39 w 61"/>
                  <a:gd name="T33" fmla="*/ 3 h 83"/>
                  <a:gd name="T34" fmla="*/ 52 w 61"/>
                  <a:gd name="T3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83">
                    <a:moveTo>
                      <a:pt x="61" y="83"/>
                    </a:moveTo>
                    <a:lnTo>
                      <a:pt x="61" y="83"/>
                    </a:lnTo>
                    <a:lnTo>
                      <a:pt x="46" y="77"/>
                    </a:lnTo>
                    <a:lnTo>
                      <a:pt x="33" y="72"/>
                    </a:lnTo>
                    <a:lnTo>
                      <a:pt x="23" y="65"/>
                    </a:lnTo>
                    <a:lnTo>
                      <a:pt x="13" y="59"/>
                    </a:lnTo>
                    <a:lnTo>
                      <a:pt x="8" y="54"/>
                    </a:lnTo>
                    <a:lnTo>
                      <a:pt x="3" y="47"/>
                    </a:lnTo>
                    <a:lnTo>
                      <a:pt x="1" y="42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3" y="26"/>
                    </a:lnTo>
                    <a:lnTo>
                      <a:pt x="8" y="20"/>
                    </a:lnTo>
                    <a:lnTo>
                      <a:pt x="13" y="15"/>
                    </a:lnTo>
                    <a:lnTo>
                      <a:pt x="21" y="11"/>
                    </a:lnTo>
                    <a:lnTo>
                      <a:pt x="29" y="6"/>
                    </a:lnTo>
                    <a:lnTo>
                      <a:pt x="39" y="3"/>
                    </a:lnTo>
                    <a:lnTo>
                      <a:pt x="5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94" name="Freeform 234">
                <a:extLst>
                  <a:ext uri="{FF2B5EF4-FFF2-40B4-BE49-F238E27FC236}">
                    <a16:creationId xmlns:a16="http://schemas.microsoft.com/office/drawing/2014/main" id="{165CC15F-EC62-40D7-B121-E670F8AD5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3617"/>
                <a:ext cx="61" cy="83"/>
              </a:xfrm>
              <a:custGeom>
                <a:avLst/>
                <a:gdLst>
                  <a:gd name="T0" fmla="*/ 61 w 61"/>
                  <a:gd name="T1" fmla="*/ 83 h 83"/>
                  <a:gd name="T2" fmla="*/ 61 w 61"/>
                  <a:gd name="T3" fmla="*/ 83 h 83"/>
                  <a:gd name="T4" fmla="*/ 46 w 61"/>
                  <a:gd name="T5" fmla="*/ 78 h 83"/>
                  <a:gd name="T6" fmla="*/ 33 w 61"/>
                  <a:gd name="T7" fmla="*/ 72 h 83"/>
                  <a:gd name="T8" fmla="*/ 23 w 61"/>
                  <a:gd name="T9" fmla="*/ 65 h 83"/>
                  <a:gd name="T10" fmla="*/ 13 w 61"/>
                  <a:gd name="T11" fmla="*/ 59 h 83"/>
                  <a:gd name="T12" fmla="*/ 8 w 61"/>
                  <a:gd name="T13" fmla="*/ 54 h 83"/>
                  <a:gd name="T14" fmla="*/ 3 w 61"/>
                  <a:gd name="T15" fmla="*/ 49 h 83"/>
                  <a:gd name="T16" fmla="*/ 1 w 61"/>
                  <a:gd name="T17" fmla="*/ 42 h 83"/>
                  <a:gd name="T18" fmla="*/ 0 w 61"/>
                  <a:gd name="T19" fmla="*/ 36 h 83"/>
                  <a:gd name="T20" fmla="*/ 1 w 61"/>
                  <a:gd name="T21" fmla="*/ 31 h 83"/>
                  <a:gd name="T22" fmla="*/ 3 w 61"/>
                  <a:gd name="T23" fmla="*/ 26 h 83"/>
                  <a:gd name="T24" fmla="*/ 8 w 61"/>
                  <a:gd name="T25" fmla="*/ 21 h 83"/>
                  <a:gd name="T26" fmla="*/ 13 w 61"/>
                  <a:gd name="T27" fmla="*/ 16 h 83"/>
                  <a:gd name="T28" fmla="*/ 21 w 61"/>
                  <a:gd name="T29" fmla="*/ 10 h 83"/>
                  <a:gd name="T30" fmla="*/ 29 w 61"/>
                  <a:gd name="T31" fmla="*/ 7 h 83"/>
                  <a:gd name="T32" fmla="*/ 39 w 61"/>
                  <a:gd name="T33" fmla="*/ 3 h 83"/>
                  <a:gd name="T34" fmla="*/ 52 w 61"/>
                  <a:gd name="T3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83">
                    <a:moveTo>
                      <a:pt x="61" y="83"/>
                    </a:moveTo>
                    <a:lnTo>
                      <a:pt x="61" y="83"/>
                    </a:lnTo>
                    <a:lnTo>
                      <a:pt x="46" y="78"/>
                    </a:lnTo>
                    <a:lnTo>
                      <a:pt x="33" y="72"/>
                    </a:lnTo>
                    <a:lnTo>
                      <a:pt x="23" y="65"/>
                    </a:lnTo>
                    <a:lnTo>
                      <a:pt x="13" y="59"/>
                    </a:lnTo>
                    <a:lnTo>
                      <a:pt x="8" y="54"/>
                    </a:lnTo>
                    <a:lnTo>
                      <a:pt x="3" y="49"/>
                    </a:lnTo>
                    <a:lnTo>
                      <a:pt x="1" y="42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3" y="26"/>
                    </a:lnTo>
                    <a:lnTo>
                      <a:pt x="8" y="21"/>
                    </a:lnTo>
                    <a:lnTo>
                      <a:pt x="13" y="16"/>
                    </a:lnTo>
                    <a:lnTo>
                      <a:pt x="21" y="10"/>
                    </a:lnTo>
                    <a:lnTo>
                      <a:pt x="29" y="7"/>
                    </a:lnTo>
                    <a:lnTo>
                      <a:pt x="39" y="3"/>
                    </a:lnTo>
                    <a:lnTo>
                      <a:pt x="5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95" name="Freeform 235">
                <a:extLst>
                  <a:ext uri="{FF2B5EF4-FFF2-40B4-BE49-F238E27FC236}">
                    <a16:creationId xmlns:a16="http://schemas.microsoft.com/office/drawing/2014/main" id="{D8838B64-1B50-403B-BF11-1FA3B4130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3612"/>
                <a:ext cx="61" cy="83"/>
              </a:xfrm>
              <a:custGeom>
                <a:avLst/>
                <a:gdLst>
                  <a:gd name="T0" fmla="*/ 61 w 61"/>
                  <a:gd name="T1" fmla="*/ 83 h 83"/>
                  <a:gd name="T2" fmla="*/ 61 w 61"/>
                  <a:gd name="T3" fmla="*/ 83 h 83"/>
                  <a:gd name="T4" fmla="*/ 46 w 61"/>
                  <a:gd name="T5" fmla="*/ 78 h 83"/>
                  <a:gd name="T6" fmla="*/ 33 w 61"/>
                  <a:gd name="T7" fmla="*/ 72 h 83"/>
                  <a:gd name="T8" fmla="*/ 23 w 61"/>
                  <a:gd name="T9" fmla="*/ 65 h 83"/>
                  <a:gd name="T10" fmla="*/ 13 w 61"/>
                  <a:gd name="T11" fmla="*/ 60 h 83"/>
                  <a:gd name="T12" fmla="*/ 8 w 61"/>
                  <a:gd name="T13" fmla="*/ 56 h 83"/>
                  <a:gd name="T14" fmla="*/ 3 w 61"/>
                  <a:gd name="T15" fmla="*/ 49 h 83"/>
                  <a:gd name="T16" fmla="*/ 1 w 61"/>
                  <a:gd name="T17" fmla="*/ 43 h 83"/>
                  <a:gd name="T18" fmla="*/ 0 w 61"/>
                  <a:gd name="T19" fmla="*/ 36 h 83"/>
                  <a:gd name="T20" fmla="*/ 1 w 61"/>
                  <a:gd name="T21" fmla="*/ 31 h 83"/>
                  <a:gd name="T22" fmla="*/ 3 w 61"/>
                  <a:gd name="T23" fmla="*/ 26 h 83"/>
                  <a:gd name="T24" fmla="*/ 8 w 61"/>
                  <a:gd name="T25" fmla="*/ 21 h 83"/>
                  <a:gd name="T26" fmla="*/ 13 w 61"/>
                  <a:gd name="T27" fmla="*/ 16 h 83"/>
                  <a:gd name="T28" fmla="*/ 21 w 61"/>
                  <a:gd name="T29" fmla="*/ 12 h 83"/>
                  <a:gd name="T30" fmla="*/ 29 w 61"/>
                  <a:gd name="T31" fmla="*/ 7 h 83"/>
                  <a:gd name="T32" fmla="*/ 39 w 61"/>
                  <a:gd name="T33" fmla="*/ 3 h 83"/>
                  <a:gd name="T34" fmla="*/ 52 w 61"/>
                  <a:gd name="T3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83">
                    <a:moveTo>
                      <a:pt x="61" y="83"/>
                    </a:moveTo>
                    <a:lnTo>
                      <a:pt x="61" y="83"/>
                    </a:lnTo>
                    <a:lnTo>
                      <a:pt x="46" y="78"/>
                    </a:lnTo>
                    <a:lnTo>
                      <a:pt x="33" y="72"/>
                    </a:lnTo>
                    <a:lnTo>
                      <a:pt x="23" y="65"/>
                    </a:lnTo>
                    <a:lnTo>
                      <a:pt x="13" y="60"/>
                    </a:lnTo>
                    <a:lnTo>
                      <a:pt x="8" y="56"/>
                    </a:lnTo>
                    <a:lnTo>
                      <a:pt x="3" y="49"/>
                    </a:lnTo>
                    <a:lnTo>
                      <a:pt x="1" y="43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3" y="26"/>
                    </a:lnTo>
                    <a:lnTo>
                      <a:pt x="8" y="21"/>
                    </a:lnTo>
                    <a:lnTo>
                      <a:pt x="13" y="16"/>
                    </a:lnTo>
                    <a:lnTo>
                      <a:pt x="21" y="12"/>
                    </a:lnTo>
                    <a:lnTo>
                      <a:pt x="29" y="7"/>
                    </a:lnTo>
                    <a:lnTo>
                      <a:pt x="39" y="3"/>
                    </a:lnTo>
                    <a:lnTo>
                      <a:pt x="5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96" name="Freeform 236">
                <a:extLst>
                  <a:ext uri="{FF2B5EF4-FFF2-40B4-BE49-F238E27FC236}">
                    <a16:creationId xmlns:a16="http://schemas.microsoft.com/office/drawing/2014/main" id="{8F3175D6-14B3-43C9-B068-82CB5C391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3609"/>
                <a:ext cx="61" cy="83"/>
              </a:xfrm>
              <a:custGeom>
                <a:avLst/>
                <a:gdLst>
                  <a:gd name="T0" fmla="*/ 61 w 61"/>
                  <a:gd name="T1" fmla="*/ 83 h 83"/>
                  <a:gd name="T2" fmla="*/ 61 w 61"/>
                  <a:gd name="T3" fmla="*/ 83 h 83"/>
                  <a:gd name="T4" fmla="*/ 46 w 61"/>
                  <a:gd name="T5" fmla="*/ 78 h 83"/>
                  <a:gd name="T6" fmla="*/ 33 w 61"/>
                  <a:gd name="T7" fmla="*/ 72 h 83"/>
                  <a:gd name="T8" fmla="*/ 23 w 61"/>
                  <a:gd name="T9" fmla="*/ 65 h 83"/>
                  <a:gd name="T10" fmla="*/ 13 w 61"/>
                  <a:gd name="T11" fmla="*/ 59 h 83"/>
                  <a:gd name="T12" fmla="*/ 8 w 61"/>
                  <a:gd name="T13" fmla="*/ 54 h 83"/>
                  <a:gd name="T14" fmla="*/ 3 w 61"/>
                  <a:gd name="T15" fmla="*/ 49 h 83"/>
                  <a:gd name="T16" fmla="*/ 1 w 61"/>
                  <a:gd name="T17" fmla="*/ 41 h 83"/>
                  <a:gd name="T18" fmla="*/ 0 w 61"/>
                  <a:gd name="T19" fmla="*/ 36 h 83"/>
                  <a:gd name="T20" fmla="*/ 1 w 61"/>
                  <a:gd name="T21" fmla="*/ 31 h 83"/>
                  <a:gd name="T22" fmla="*/ 3 w 61"/>
                  <a:gd name="T23" fmla="*/ 26 h 83"/>
                  <a:gd name="T24" fmla="*/ 8 w 61"/>
                  <a:gd name="T25" fmla="*/ 21 h 83"/>
                  <a:gd name="T26" fmla="*/ 13 w 61"/>
                  <a:gd name="T27" fmla="*/ 16 h 83"/>
                  <a:gd name="T28" fmla="*/ 21 w 61"/>
                  <a:gd name="T29" fmla="*/ 11 h 83"/>
                  <a:gd name="T30" fmla="*/ 29 w 61"/>
                  <a:gd name="T31" fmla="*/ 6 h 83"/>
                  <a:gd name="T32" fmla="*/ 39 w 61"/>
                  <a:gd name="T33" fmla="*/ 3 h 83"/>
                  <a:gd name="T34" fmla="*/ 52 w 61"/>
                  <a:gd name="T3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83">
                    <a:moveTo>
                      <a:pt x="61" y="83"/>
                    </a:moveTo>
                    <a:lnTo>
                      <a:pt x="61" y="83"/>
                    </a:lnTo>
                    <a:lnTo>
                      <a:pt x="46" y="78"/>
                    </a:lnTo>
                    <a:lnTo>
                      <a:pt x="33" y="72"/>
                    </a:lnTo>
                    <a:lnTo>
                      <a:pt x="23" y="65"/>
                    </a:lnTo>
                    <a:lnTo>
                      <a:pt x="13" y="59"/>
                    </a:lnTo>
                    <a:lnTo>
                      <a:pt x="8" y="54"/>
                    </a:lnTo>
                    <a:lnTo>
                      <a:pt x="3" y="49"/>
                    </a:lnTo>
                    <a:lnTo>
                      <a:pt x="1" y="41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3" y="26"/>
                    </a:lnTo>
                    <a:lnTo>
                      <a:pt x="8" y="21"/>
                    </a:lnTo>
                    <a:lnTo>
                      <a:pt x="13" y="16"/>
                    </a:lnTo>
                    <a:lnTo>
                      <a:pt x="21" y="11"/>
                    </a:lnTo>
                    <a:lnTo>
                      <a:pt x="29" y="6"/>
                    </a:lnTo>
                    <a:lnTo>
                      <a:pt x="39" y="3"/>
                    </a:lnTo>
                    <a:lnTo>
                      <a:pt x="5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97" name="Freeform 237">
                <a:extLst>
                  <a:ext uri="{FF2B5EF4-FFF2-40B4-BE49-F238E27FC236}">
                    <a16:creationId xmlns:a16="http://schemas.microsoft.com/office/drawing/2014/main" id="{4CD4A504-ABF4-415F-86F0-6E277C79F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3606"/>
                <a:ext cx="61" cy="83"/>
              </a:xfrm>
              <a:custGeom>
                <a:avLst/>
                <a:gdLst>
                  <a:gd name="T0" fmla="*/ 61 w 61"/>
                  <a:gd name="T1" fmla="*/ 83 h 83"/>
                  <a:gd name="T2" fmla="*/ 61 w 61"/>
                  <a:gd name="T3" fmla="*/ 83 h 83"/>
                  <a:gd name="T4" fmla="*/ 46 w 61"/>
                  <a:gd name="T5" fmla="*/ 76 h 83"/>
                  <a:gd name="T6" fmla="*/ 33 w 61"/>
                  <a:gd name="T7" fmla="*/ 71 h 83"/>
                  <a:gd name="T8" fmla="*/ 23 w 61"/>
                  <a:gd name="T9" fmla="*/ 65 h 83"/>
                  <a:gd name="T10" fmla="*/ 13 w 61"/>
                  <a:gd name="T11" fmla="*/ 60 h 83"/>
                  <a:gd name="T12" fmla="*/ 8 w 61"/>
                  <a:gd name="T13" fmla="*/ 53 h 83"/>
                  <a:gd name="T14" fmla="*/ 3 w 61"/>
                  <a:gd name="T15" fmla="*/ 47 h 83"/>
                  <a:gd name="T16" fmla="*/ 1 w 61"/>
                  <a:gd name="T17" fmla="*/ 42 h 83"/>
                  <a:gd name="T18" fmla="*/ 0 w 61"/>
                  <a:gd name="T19" fmla="*/ 36 h 83"/>
                  <a:gd name="T20" fmla="*/ 1 w 61"/>
                  <a:gd name="T21" fmla="*/ 29 h 83"/>
                  <a:gd name="T22" fmla="*/ 3 w 61"/>
                  <a:gd name="T23" fmla="*/ 24 h 83"/>
                  <a:gd name="T24" fmla="*/ 8 w 61"/>
                  <a:gd name="T25" fmla="*/ 19 h 83"/>
                  <a:gd name="T26" fmla="*/ 13 w 61"/>
                  <a:gd name="T27" fmla="*/ 14 h 83"/>
                  <a:gd name="T28" fmla="*/ 21 w 61"/>
                  <a:gd name="T29" fmla="*/ 9 h 83"/>
                  <a:gd name="T30" fmla="*/ 29 w 61"/>
                  <a:gd name="T31" fmla="*/ 5 h 83"/>
                  <a:gd name="T32" fmla="*/ 39 w 61"/>
                  <a:gd name="T33" fmla="*/ 1 h 83"/>
                  <a:gd name="T34" fmla="*/ 52 w 61"/>
                  <a:gd name="T3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83">
                    <a:moveTo>
                      <a:pt x="61" y="83"/>
                    </a:moveTo>
                    <a:lnTo>
                      <a:pt x="61" y="83"/>
                    </a:lnTo>
                    <a:lnTo>
                      <a:pt x="46" y="76"/>
                    </a:lnTo>
                    <a:lnTo>
                      <a:pt x="33" y="71"/>
                    </a:lnTo>
                    <a:lnTo>
                      <a:pt x="23" y="65"/>
                    </a:lnTo>
                    <a:lnTo>
                      <a:pt x="13" y="60"/>
                    </a:lnTo>
                    <a:lnTo>
                      <a:pt x="8" y="53"/>
                    </a:lnTo>
                    <a:lnTo>
                      <a:pt x="3" y="47"/>
                    </a:lnTo>
                    <a:lnTo>
                      <a:pt x="1" y="42"/>
                    </a:lnTo>
                    <a:lnTo>
                      <a:pt x="0" y="36"/>
                    </a:lnTo>
                    <a:lnTo>
                      <a:pt x="1" y="29"/>
                    </a:lnTo>
                    <a:lnTo>
                      <a:pt x="3" y="24"/>
                    </a:lnTo>
                    <a:lnTo>
                      <a:pt x="8" y="19"/>
                    </a:lnTo>
                    <a:lnTo>
                      <a:pt x="13" y="14"/>
                    </a:lnTo>
                    <a:lnTo>
                      <a:pt x="21" y="9"/>
                    </a:lnTo>
                    <a:lnTo>
                      <a:pt x="29" y="5"/>
                    </a:lnTo>
                    <a:lnTo>
                      <a:pt x="39" y="1"/>
                    </a:lnTo>
                    <a:lnTo>
                      <a:pt x="5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98" name="Freeform 238">
                <a:extLst>
                  <a:ext uri="{FF2B5EF4-FFF2-40B4-BE49-F238E27FC236}">
                    <a16:creationId xmlns:a16="http://schemas.microsoft.com/office/drawing/2014/main" id="{543D6C23-8833-4C78-8B2C-2AD0EE07B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3728"/>
                <a:ext cx="24" cy="13"/>
              </a:xfrm>
              <a:custGeom>
                <a:avLst/>
                <a:gdLst>
                  <a:gd name="T0" fmla="*/ 0 w 24"/>
                  <a:gd name="T1" fmla="*/ 13 h 13"/>
                  <a:gd name="T2" fmla="*/ 0 w 24"/>
                  <a:gd name="T3" fmla="*/ 13 h 13"/>
                  <a:gd name="T4" fmla="*/ 0 w 24"/>
                  <a:gd name="T5" fmla="*/ 5 h 13"/>
                  <a:gd name="T6" fmla="*/ 2 w 24"/>
                  <a:gd name="T7" fmla="*/ 0 h 13"/>
                  <a:gd name="T8" fmla="*/ 5 w 24"/>
                  <a:gd name="T9" fmla="*/ 0 h 13"/>
                  <a:gd name="T10" fmla="*/ 7 w 24"/>
                  <a:gd name="T11" fmla="*/ 0 h 13"/>
                  <a:gd name="T12" fmla="*/ 10 w 24"/>
                  <a:gd name="T13" fmla="*/ 3 h 13"/>
                  <a:gd name="T14" fmla="*/ 15 w 24"/>
                  <a:gd name="T15" fmla="*/ 3 h 13"/>
                  <a:gd name="T16" fmla="*/ 19 w 24"/>
                  <a:gd name="T17" fmla="*/ 3 h 13"/>
                  <a:gd name="T18" fmla="*/ 24 w 24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3">
                    <a:moveTo>
                      <a:pt x="0" y="13"/>
                    </a:moveTo>
                    <a:lnTo>
                      <a:pt x="0" y="13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3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4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99" name="Freeform 239">
                <a:extLst>
                  <a:ext uri="{FF2B5EF4-FFF2-40B4-BE49-F238E27FC236}">
                    <a16:creationId xmlns:a16="http://schemas.microsoft.com/office/drawing/2014/main" id="{E713D21D-06DA-4713-AB6F-DB8155B14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3728"/>
                <a:ext cx="22" cy="13"/>
              </a:xfrm>
              <a:custGeom>
                <a:avLst/>
                <a:gdLst>
                  <a:gd name="T0" fmla="*/ 0 w 22"/>
                  <a:gd name="T1" fmla="*/ 13 h 13"/>
                  <a:gd name="T2" fmla="*/ 0 w 22"/>
                  <a:gd name="T3" fmla="*/ 13 h 13"/>
                  <a:gd name="T4" fmla="*/ 2 w 22"/>
                  <a:gd name="T5" fmla="*/ 5 h 13"/>
                  <a:gd name="T6" fmla="*/ 2 w 22"/>
                  <a:gd name="T7" fmla="*/ 1 h 13"/>
                  <a:gd name="T8" fmla="*/ 5 w 22"/>
                  <a:gd name="T9" fmla="*/ 0 h 13"/>
                  <a:gd name="T10" fmla="*/ 7 w 22"/>
                  <a:gd name="T11" fmla="*/ 1 h 13"/>
                  <a:gd name="T12" fmla="*/ 10 w 22"/>
                  <a:gd name="T13" fmla="*/ 3 h 13"/>
                  <a:gd name="T14" fmla="*/ 14 w 22"/>
                  <a:gd name="T15" fmla="*/ 5 h 13"/>
                  <a:gd name="T16" fmla="*/ 17 w 22"/>
                  <a:gd name="T17" fmla="*/ 5 h 13"/>
                  <a:gd name="T18" fmla="*/ 22 w 22"/>
                  <a:gd name="T1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3">
                    <a:moveTo>
                      <a:pt x="0" y="13"/>
                    </a:moveTo>
                    <a:lnTo>
                      <a:pt x="0" y="13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7" y="5"/>
                    </a:lnTo>
                    <a:lnTo>
                      <a:pt x="22" y="1"/>
                    </a:lnTo>
                  </a:path>
                </a:pathLst>
              </a:custGeom>
              <a:noFill/>
              <a:ln w="12700">
                <a:solidFill>
                  <a:srgbClr val="FF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00" name="Freeform 240">
                <a:extLst>
                  <a:ext uri="{FF2B5EF4-FFF2-40B4-BE49-F238E27FC236}">
                    <a16:creationId xmlns:a16="http://schemas.microsoft.com/office/drawing/2014/main" id="{255449F7-657A-4737-8290-02EA16018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3729"/>
                <a:ext cx="22" cy="13"/>
              </a:xfrm>
              <a:custGeom>
                <a:avLst/>
                <a:gdLst>
                  <a:gd name="T0" fmla="*/ 0 w 22"/>
                  <a:gd name="T1" fmla="*/ 13 h 13"/>
                  <a:gd name="T2" fmla="*/ 0 w 22"/>
                  <a:gd name="T3" fmla="*/ 13 h 13"/>
                  <a:gd name="T4" fmla="*/ 0 w 22"/>
                  <a:gd name="T5" fmla="*/ 5 h 13"/>
                  <a:gd name="T6" fmla="*/ 2 w 22"/>
                  <a:gd name="T7" fmla="*/ 2 h 13"/>
                  <a:gd name="T8" fmla="*/ 4 w 22"/>
                  <a:gd name="T9" fmla="*/ 0 h 13"/>
                  <a:gd name="T10" fmla="*/ 5 w 22"/>
                  <a:gd name="T11" fmla="*/ 2 h 13"/>
                  <a:gd name="T12" fmla="*/ 10 w 22"/>
                  <a:gd name="T13" fmla="*/ 4 h 13"/>
                  <a:gd name="T14" fmla="*/ 12 w 22"/>
                  <a:gd name="T15" fmla="*/ 4 h 13"/>
                  <a:gd name="T16" fmla="*/ 17 w 22"/>
                  <a:gd name="T17" fmla="*/ 4 h 13"/>
                  <a:gd name="T18" fmla="*/ 22 w 22"/>
                  <a:gd name="T1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3">
                    <a:moveTo>
                      <a:pt x="0" y="13"/>
                    </a:moveTo>
                    <a:lnTo>
                      <a:pt x="0" y="13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7" y="4"/>
                    </a:lnTo>
                    <a:lnTo>
                      <a:pt x="22" y="2"/>
                    </a:lnTo>
                  </a:path>
                </a:pathLst>
              </a:custGeom>
              <a:noFill/>
              <a:ln w="1270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01" name="Freeform 241">
                <a:extLst>
                  <a:ext uri="{FF2B5EF4-FFF2-40B4-BE49-F238E27FC236}">
                    <a16:creationId xmlns:a16="http://schemas.microsoft.com/office/drawing/2014/main" id="{699B65FC-1E7E-4C2B-A6C9-6641B3B72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3731"/>
                <a:ext cx="21" cy="13"/>
              </a:xfrm>
              <a:custGeom>
                <a:avLst/>
                <a:gdLst>
                  <a:gd name="T0" fmla="*/ 0 w 21"/>
                  <a:gd name="T1" fmla="*/ 13 h 13"/>
                  <a:gd name="T2" fmla="*/ 0 w 21"/>
                  <a:gd name="T3" fmla="*/ 13 h 13"/>
                  <a:gd name="T4" fmla="*/ 1 w 21"/>
                  <a:gd name="T5" fmla="*/ 5 h 13"/>
                  <a:gd name="T6" fmla="*/ 1 w 21"/>
                  <a:gd name="T7" fmla="*/ 0 h 13"/>
                  <a:gd name="T8" fmla="*/ 3 w 21"/>
                  <a:gd name="T9" fmla="*/ 0 h 13"/>
                  <a:gd name="T10" fmla="*/ 6 w 21"/>
                  <a:gd name="T11" fmla="*/ 0 h 13"/>
                  <a:gd name="T12" fmla="*/ 10 w 21"/>
                  <a:gd name="T13" fmla="*/ 2 h 13"/>
                  <a:gd name="T14" fmla="*/ 13 w 21"/>
                  <a:gd name="T15" fmla="*/ 3 h 13"/>
                  <a:gd name="T16" fmla="*/ 16 w 21"/>
                  <a:gd name="T17" fmla="*/ 3 h 13"/>
                  <a:gd name="T18" fmla="*/ 21 w 21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3">
                    <a:moveTo>
                      <a:pt x="0" y="13"/>
                    </a:moveTo>
                    <a:lnTo>
                      <a:pt x="0" y="13"/>
                    </a:lnTo>
                    <a:lnTo>
                      <a:pt x="1" y="5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10" y="2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21" y="0"/>
                    </a:lnTo>
                  </a:path>
                </a:pathLst>
              </a:custGeom>
              <a:noFill/>
              <a:ln w="127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02" name="Freeform 242">
                <a:extLst>
                  <a:ext uri="{FF2B5EF4-FFF2-40B4-BE49-F238E27FC236}">
                    <a16:creationId xmlns:a16="http://schemas.microsoft.com/office/drawing/2014/main" id="{1987D789-7A14-4CFD-A381-347633EA1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3733"/>
                <a:ext cx="21" cy="13"/>
              </a:xfrm>
              <a:custGeom>
                <a:avLst/>
                <a:gdLst>
                  <a:gd name="T0" fmla="*/ 0 w 21"/>
                  <a:gd name="T1" fmla="*/ 13 h 13"/>
                  <a:gd name="T2" fmla="*/ 0 w 21"/>
                  <a:gd name="T3" fmla="*/ 13 h 13"/>
                  <a:gd name="T4" fmla="*/ 0 w 21"/>
                  <a:gd name="T5" fmla="*/ 5 h 13"/>
                  <a:gd name="T6" fmla="*/ 2 w 21"/>
                  <a:gd name="T7" fmla="*/ 0 h 13"/>
                  <a:gd name="T8" fmla="*/ 3 w 21"/>
                  <a:gd name="T9" fmla="*/ 0 h 13"/>
                  <a:gd name="T10" fmla="*/ 7 w 21"/>
                  <a:gd name="T11" fmla="*/ 0 h 13"/>
                  <a:gd name="T12" fmla="*/ 10 w 21"/>
                  <a:gd name="T13" fmla="*/ 3 h 13"/>
                  <a:gd name="T14" fmla="*/ 13 w 21"/>
                  <a:gd name="T15" fmla="*/ 3 h 13"/>
                  <a:gd name="T16" fmla="*/ 16 w 21"/>
                  <a:gd name="T17" fmla="*/ 3 h 13"/>
                  <a:gd name="T18" fmla="*/ 21 w 21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3">
                    <a:moveTo>
                      <a:pt x="0" y="13"/>
                    </a:moveTo>
                    <a:lnTo>
                      <a:pt x="0" y="13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21" y="0"/>
                    </a:lnTo>
                  </a:path>
                </a:pathLst>
              </a:custGeom>
              <a:noFill/>
              <a:ln w="1270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03" name="Freeform 243">
                <a:extLst>
                  <a:ext uri="{FF2B5EF4-FFF2-40B4-BE49-F238E27FC236}">
                    <a16:creationId xmlns:a16="http://schemas.microsoft.com/office/drawing/2014/main" id="{4C85872F-74D0-432E-A1D5-736ABF2E0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3733"/>
                <a:ext cx="21" cy="13"/>
              </a:xfrm>
              <a:custGeom>
                <a:avLst/>
                <a:gdLst>
                  <a:gd name="T0" fmla="*/ 0 w 21"/>
                  <a:gd name="T1" fmla="*/ 13 h 13"/>
                  <a:gd name="T2" fmla="*/ 0 w 21"/>
                  <a:gd name="T3" fmla="*/ 13 h 13"/>
                  <a:gd name="T4" fmla="*/ 0 w 21"/>
                  <a:gd name="T5" fmla="*/ 5 h 13"/>
                  <a:gd name="T6" fmla="*/ 2 w 21"/>
                  <a:gd name="T7" fmla="*/ 0 h 13"/>
                  <a:gd name="T8" fmla="*/ 3 w 21"/>
                  <a:gd name="T9" fmla="*/ 0 h 13"/>
                  <a:gd name="T10" fmla="*/ 5 w 21"/>
                  <a:gd name="T11" fmla="*/ 1 h 13"/>
                  <a:gd name="T12" fmla="*/ 10 w 21"/>
                  <a:gd name="T13" fmla="*/ 3 h 13"/>
                  <a:gd name="T14" fmla="*/ 13 w 21"/>
                  <a:gd name="T15" fmla="*/ 5 h 13"/>
                  <a:gd name="T16" fmla="*/ 16 w 21"/>
                  <a:gd name="T17" fmla="*/ 3 h 13"/>
                  <a:gd name="T18" fmla="*/ 21 w 21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3">
                    <a:moveTo>
                      <a:pt x="0" y="13"/>
                    </a:moveTo>
                    <a:lnTo>
                      <a:pt x="0" y="13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10" y="3"/>
                    </a:lnTo>
                    <a:lnTo>
                      <a:pt x="13" y="5"/>
                    </a:lnTo>
                    <a:lnTo>
                      <a:pt x="16" y="3"/>
                    </a:lnTo>
                    <a:lnTo>
                      <a:pt x="21" y="0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04" name="Freeform 244">
                <a:extLst>
                  <a:ext uri="{FF2B5EF4-FFF2-40B4-BE49-F238E27FC236}">
                    <a16:creationId xmlns:a16="http://schemas.microsoft.com/office/drawing/2014/main" id="{051D578C-DDDC-4A62-9E37-9391EC1DA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3734"/>
                <a:ext cx="22" cy="13"/>
              </a:xfrm>
              <a:custGeom>
                <a:avLst/>
                <a:gdLst>
                  <a:gd name="T0" fmla="*/ 0 w 22"/>
                  <a:gd name="T1" fmla="*/ 13 h 13"/>
                  <a:gd name="T2" fmla="*/ 0 w 22"/>
                  <a:gd name="T3" fmla="*/ 13 h 13"/>
                  <a:gd name="T4" fmla="*/ 0 w 22"/>
                  <a:gd name="T5" fmla="*/ 5 h 13"/>
                  <a:gd name="T6" fmla="*/ 2 w 22"/>
                  <a:gd name="T7" fmla="*/ 2 h 13"/>
                  <a:gd name="T8" fmla="*/ 5 w 22"/>
                  <a:gd name="T9" fmla="*/ 0 h 13"/>
                  <a:gd name="T10" fmla="*/ 7 w 22"/>
                  <a:gd name="T11" fmla="*/ 2 h 13"/>
                  <a:gd name="T12" fmla="*/ 10 w 22"/>
                  <a:gd name="T13" fmla="*/ 4 h 13"/>
                  <a:gd name="T14" fmla="*/ 13 w 22"/>
                  <a:gd name="T15" fmla="*/ 4 h 13"/>
                  <a:gd name="T16" fmla="*/ 18 w 22"/>
                  <a:gd name="T17" fmla="*/ 4 h 13"/>
                  <a:gd name="T18" fmla="*/ 22 w 22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3">
                    <a:moveTo>
                      <a:pt x="0" y="13"/>
                    </a:moveTo>
                    <a:lnTo>
                      <a:pt x="0" y="13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8" y="4"/>
                    </a:lnTo>
                    <a:lnTo>
                      <a:pt x="22" y="0"/>
                    </a:lnTo>
                  </a:path>
                </a:pathLst>
              </a:custGeom>
              <a:noFill/>
              <a:ln w="12700">
                <a:solidFill>
                  <a:srgbClr val="7F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05" name="Freeform 245">
                <a:extLst>
                  <a:ext uri="{FF2B5EF4-FFF2-40B4-BE49-F238E27FC236}">
                    <a16:creationId xmlns:a16="http://schemas.microsoft.com/office/drawing/2014/main" id="{D90EA7B6-2CC6-404C-8284-019A50383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3736"/>
                <a:ext cx="22" cy="13"/>
              </a:xfrm>
              <a:custGeom>
                <a:avLst/>
                <a:gdLst>
                  <a:gd name="T0" fmla="*/ 0 w 22"/>
                  <a:gd name="T1" fmla="*/ 13 h 13"/>
                  <a:gd name="T2" fmla="*/ 0 w 22"/>
                  <a:gd name="T3" fmla="*/ 13 h 13"/>
                  <a:gd name="T4" fmla="*/ 2 w 22"/>
                  <a:gd name="T5" fmla="*/ 5 h 13"/>
                  <a:gd name="T6" fmla="*/ 2 w 22"/>
                  <a:gd name="T7" fmla="*/ 0 h 13"/>
                  <a:gd name="T8" fmla="*/ 5 w 22"/>
                  <a:gd name="T9" fmla="*/ 0 h 13"/>
                  <a:gd name="T10" fmla="*/ 7 w 22"/>
                  <a:gd name="T11" fmla="*/ 0 h 13"/>
                  <a:gd name="T12" fmla="*/ 10 w 22"/>
                  <a:gd name="T13" fmla="*/ 2 h 13"/>
                  <a:gd name="T14" fmla="*/ 15 w 22"/>
                  <a:gd name="T15" fmla="*/ 3 h 13"/>
                  <a:gd name="T16" fmla="*/ 19 w 22"/>
                  <a:gd name="T17" fmla="*/ 3 h 13"/>
                  <a:gd name="T18" fmla="*/ 22 w 22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3">
                    <a:moveTo>
                      <a:pt x="0" y="13"/>
                    </a:moveTo>
                    <a:lnTo>
                      <a:pt x="0" y="13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2" y="0"/>
                    </a:lnTo>
                  </a:path>
                </a:pathLst>
              </a:custGeom>
              <a:noFill/>
              <a:ln w="12700">
                <a:solidFill>
                  <a:srgbClr val="7F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06" name="Freeform 246">
                <a:extLst>
                  <a:ext uri="{FF2B5EF4-FFF2-40B4-BE49-F238E27FC236}">
                    <a16:creationId xmlns:a16="http://schemas.microsoft.com/office/drawing/2014/main" id="{24A64BA2-4CD5-42E3-AFB4-93AF126F5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3682"/>
                <a:ext cx="557" cy="285"/>
              </a:xfrm>
              <a:custGeom>
                <a:avLst/>
                <a:gdLst>
                  <a:gd name="T0" fmla="*/ 0 w 557"/>
                  <a:gd name="T1" fmla="*/ 12 h 285"/>
                  <a:gd name="T2" fmla="*/ 10 w 557"/>
                  <a:gd name="T3" fmla="*/ 0 h 285"/>
                  <a:gd name="T4" fmla="*/ 557 w 557"/>
                  <a:gd name="T5" fmla="*/ 157 h 285"/>
                  <a:gd name="T6" fmla="*/ 544 w 557"/>
                  <a:gd name="T7" fmla="*/ 254 h 285"/>
                  <a:gd name="T8" fmla="*/ 532 w 557"/>
                  <a:gd name="T9" fmla="*/ 285 h 285"/>
                  <a:gd name="T10" fmla="*/ 22 w 557"/>
                  <a:gd name="T11" fmla="*/ 129 h 285"/>
                  <a:gd name="T12" fmla="*/ 0 w 557"/>
                  <a:gd name="T13" fmla="*/ 12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7" h="285">
                    <a:moveTo>
                      <a:pt x="0" y="12"/>
                    </a:moveTo>
                    <a:lnTo>
                      <a:pt x="10" y="0"/>
                    </a:lnTo>
                    <a:lnTo>
                      <a:pt x="557" y="157"/>
                    </a:lnTo>
                    <a:lnTo>
                      <a:pt x="544" y="254"/>
                    </a:lnTo>
                    <a:lnTo>
                      <a:pt x="532" y="285"/>
                    </a:lnTo>
                    <a:lnTo>
                      <a:pt x="22" y="129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07" name="Freeform 247">
                <a:extLst>
                  <a:ext uri="{FF2B5EF4-FFF2-40B4-BE49-F238E27FC236}">
                    <a16:creationId xmlns:a16="http://schemas.microsoft.com/office/drawing/2014/main" id="{DC776163-75D7-40F7-A838-206A756A7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3682"/>
                <a:ext cx="552" cy="280"/>
              </a:xfrm>
              <a:custGeom>
                <a:avLst/>
                <a:gdLst>
                  <a:gd name="T0" fmla="*/ 0 w 552"/>
                  <a:gd name="T1" fmla="*/ 12 h 280"/>
                  <a:gd name="T2" fmla="*/ 10 w 552"/>
                  <a:gd name="T3" fmla="*/ 0 h 280"/>
                  <a:gd name="T4" fmla="*/ 552 w 552"/>
                  <a:gd name="T5" fmla="*/ 155 h 280"/>
                  <a:gd name="T6" fmla="*/ 540 w 552"/>
                  <a:gd name="T7" fmla="*/ 251 h 280"/>
                  <a:gd name="T8" fmla="*/ 529 w 552"/>
                  <a:gd name="T9" fmla="*/ 280 h 280"/>
                  <a:gd name="T10" fmla="*/ 22 w 552"/>
                  <a:gd name="T11" fmla="*/ 127 h 280"/>
                  <a:gd name="T12" fmla="*/ 0 w 552"/>
                  <a:gd name="T13" fmla="*/ 12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2" h="280">
                    <a:moveTo>
                      <a:pt x="0" y="12"/>
                    </a:moveTo>
                    <a:lnTo>
                      <a:pt x="10" y="0"/>
                    </a:lnTo>
                    <a:lnTo>
                      <a:pt x="552" y="155"/>
                    </a:lnTo>
                    <a:lnTo>
                      <a:pt x="540" y="251"/>
                    </a:lnTo>
                    <a:lnTo>
                      <a:pt x="529" y="280"/>
                    </a:lnTo>
                    <a:lnTo>
                      <a:pt x="22" y="127"/>
                    </a:lnTo>
                    <a:lnTo>
                      <a:pt x="0" y="1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08" name="Freeform 248">
                <a:extLst>
                  <a:ext uri="{FF2B5EF4-FFF2-40B4-BE49-F238E27FC236}">
                    <a16:creationId xmlns:a16="http://schemas.microsoft.com/office/drawing/2014/main" id="{287B9FF7-ABCD-4B4A-9644-BF9132EFF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3692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5 w 8"/>
                  <a:gd name="T3" fmla="*/ 2 h 8"/>
                  <a:gd name="T4" fmla="*/ 0 w 8"/>
                  <a:gd name="T5" fmla="*/ 3 h 8"/>
                  <a:gd name="T6" fmla="*/ 3 w 8"/>
                  <a:gd name="T7" fmla="*/ 7 h 8"/>
                  <a:gd name="T8" fmla="*/ 5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lnTo>
                      <a:pt x="5" y="2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5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09" name="Freeform 249">
                <a:extLst>
                  <a:ext uri="{FF2B5EF4-FFF2-40B4-BE49-F238E27FC236}">
                    <a16:creationId xmlns:a16="http://schemas.microsoft.com/office/drawing/2014/main" id="{9B8FE7B5-4D77-404B-8AE9-95A452FBC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3692"/>
                <a:ext cx="546" cy="161"/>
              </a:xfrm>
              <a:custGeom>
                <a:avLst/>
                <a:gdLst>
                  <a:gd name="T0" fmla="*/ 546 w 546"/>
                  <a:gd name="T1" fmla="*/ 160 h 161"/>
                  <a:gd name="T2" fmla="*/ 545 w 546"/>
                  <a:gd name="T3" fmla="*/ 158 h 161"/>
                  <a:gd name="T4" fmla="*/ 1 w 546"/>
                  <a:gd name="T5" fmla="*/ 0 h 161"/>
                  <a:gd name="T6" fmla="*/ 0 w 546"/>
                  <a:gd name="T7" fmla="*/ 3 h 161"/>
                  <a:gd name="T8" fmla="*/ 543 w 546"/>
                  <a:gd name="T9" fmla="*/ 161 h 161"/>
                  <a:gd name="T10" fmla="*/ 543 w 546"/>
                  <a:gd name="T11" fmla="*/ 160 h 161"/>
                  <a:gd name="T12" fmla="*/ 543 w 546"/>
                  <a:gd name="T13" fmla="*/ 161 h 161"/>
                  <a:gd name="T14" fmla="*/ 545 w 546"/>
                  <a:gd name="T15" fmla="*/ 160 h 161"/>
                  <a:gd name="T16" fmla="*/ 546 w 546"/>
                  <a:gd name="T17" fmla="*/ 160 h 161"/>
                  <a:gd name="T18" fmla="*/ 546 w 546"/>
                  <a:gd name="T19" fmla="*/ 158 h 161"/>
                  <a:gd name="T20" fmla="*/ 545 w 546"/>
                  <a:gd name="T21" fmla="*/ 158 h 161"/>
                  <a:gd name="T22" fmla="*/ 546 w 546"/>
                  <a:gd name="T23" fmla="*/ 16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6" h="161">
                    <a:moveTo>
                      <a:pt x="546" y="160"/>
                    </a:moveTo>
                    <a:lnTo>
                      <a:pt x="545" y="158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543" y="161"/>
                    </a:lnTo>
                    <a:lnTo>
                      <a:pt x="543" y="160"/>
                    </a:lnTo>
                    <a:lnTo>
                      <a:pt x="543" y="161"/>
                    </a:lnTo>
                    <a:lnTo>
                      <a:pt x="545" y="160"/>
                    </a:lnTo>
                    <a:lnTo>
                      <a:pt x="546" y="160"/>
                    </a:lnTo>
                    <a:lnTo>
                      <a:pt x="546" y="158"/>
                    </a:lnTo>
                    <a:lnTo>
                      <a:pt x="545" y="158"/>
                    </a:lnTo>
                    <a:lnTo>
                      <a:pt x="546" y="1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10" name="Freeform 250">
                <a:extLst>
                  <a:ext uri="{FF2B5EF4-FFF2-40B4-BE49-F238E27FC236}">
                    <a16:creationId xmlns:a16="http://schemas.microsoft.com/office/drawing/2014/main" id="{7B9D4B73-88C9-47A2-8AD1-CD3C3BC18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3847"/>
                <a:ext cx="23" cy="115"/>
              </a:xfrm>
              <a:custGeom>
                <a:avLst/>
                <a:gdLst>
                  <a:gd name="T0" fmla="*/ 2 w 23"/>
                  <a:gd name="T1" fmla="*/ 115 h 115"/>
                  <a:gd name="T2" fmla="*/ 4 w 23"/>
                  <a:gd name="T3" fmla="*/ 115 h 115"/>
                  <a:gd name="T4" fmla="*/ 23 w 23"/>
                  <a:gd name="T5" fmla="*/ 0 h 115"/>
                  <a:gd name="T6" fmla="*/ 18 w 23"/>
                  <a:gd name="T7" fmla="*/ 0 h 115"/>
                  <a:gd name="T8" fmla="*/ 0 w 23"/>
                  <a:gd name="T9" fmla="*/ 115 h 115"/>
                  <a:gd name="T10" fmla="*/ 2 w 23"/>
                  <a:gd name="T1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15">
                    <a:moveTo>
                      <a:pt x="2" y="115"/>
                    </a:moveTo>
                    <a:lnTo>
                      <a:pt x="4" y="115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0" y="115"/>
                    </a:lnTo>
                    <a:lnTo>
                      <a:pt x="2" y="1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11" name="Freeform 251">
                <a:extLst>
                  <a:ext uri="{FF2B5EF4-FFF2-40B4-BE49-F238E27FC236}">
                    <a16:creationId xmlns:a16="http://schemas.microsoft.com/office/drawing/2014/main" id="{71DD0446-C06F-4957-A9C6-203E90F66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3957"/>
                <a:ext cx="9" cy="7"/>
              </a:xfrm>
              <a:custGeom>
                <a:avLst/>
                <a:gdLst>
                  <a:gd name="T0" fmla="*/ 0 w 9"/>
                  <a:gd name="T1" fmla="*/ 0 h 7"/>
                  <a:gd name="T2" fmla="*/ 0 w 9"/>
                  <a:gd name="T3" fmla="*/ 5 h 7"/>
                  <a:gd name="T4" fmla="*/ 2 w 9"/>
                  <a:gd name="T5" fmla="*/ 7 h 7"/>
                  <a:gd name="T6" fmla="*/ 5 w 9"/>
                  <a:gd name="T7" fmla="*/ 5 h 7"/>
                  <a:gd name="T8" fmla="*/ 9 w 9"/>
                  <a:gd name="T9" fmla="*/ 5 h 7"/>
                  <a:gd name="T10" fmla="*/ 0 w 9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5" y="5"/>
                    </a:lnTo>
                    <a:lnTo>
                      <a:pt x="9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12" name="Freeform 252">
                <a:extLst>
                  <a:ext uri="{FF2B5EF4-FFF2-40B4-BE49-F238E27FC236}">
                    <a16:creationId xmlns:a16="http://schemas.microsoft.com/office/drawing/2014/main" id="{1F857C78-7FE3-49D5-9989-A22088777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3847"/>
                <a:ext cx="8" cy="6"/>
              </a:xfrm>
              <a:custGeom>
                <a:avLst/>
                <a:gdLst>
                  <a:gd name="T0" fmla="*/ 0 w 8"/>
                  <a:gd name="T1" fmla="*/ 0 h 6"/>
                  <a:gd name="T2" fmla="*/ 0 w 8"/>
                  <a:gd name="T3" fmla="*/ 1 h 6"/>
                  <a:gd name="T4" fmla="*/ 0 w 8"/>
                  <a:gd name="T5" fmla="*/ 5 h 6"/>
                  <a:gd name="T6" fmla="*/ 3 w 8"/>
                  <a:gd name="T7" fmla="*/ 6 h 6"/>
                  <a:gd name="T8" fmla="*/ 8 w 8"/>
                  <a:gd name="T9" fmla="*/ 5 h 6"/>
                  <a:gd name="T10" fmla="*/ 0 w 8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8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13" name="Freeform 253">
                <a:extLst>
                  <a:ext uri="{FF2B5EF4-FFF2-40B4-BE49-F238E27FC236}">
                    <a16:creationId xmlns:a16="http://schemas.microsoft.com/office/drawing/2014/main" id="{D02E45FC-EDB6-4BBD-8D00-854E676E8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3837"/>
                <a:ext cx="15" cy="15"/>
              </a:xfrm>
              <a:custGeom>
                <a:avLst/>
                <a:gdLst>
                  <a:gd name="T0" fmla="*/ 13 w 15"/>
                  <a:gd name="T1" fmla="*/ 0 h 15"/>
                  <a:gd name="T2" fmla="*/ 12 w 15"/>
                  <a:gd name="T3" fmla="*/ 0 h 15"/>
                  <a:gd name="T4" fmla="*/ 0 w 15"/>
                  <a:gd name="T5" fmla="*/ 11 h 15"/>
                  <a:gd name="T6" fmla="*/ 5 w 15"/>
                  <a:gd name="T7" fmla="*/ 15 h 15"/>
                  <a:gd name="T8" fmla="*/ 15 w 15"/>
                  <a:gd name="T9" fmla="*/ 3 h 15"/>
                  <a:gd name="T10" fmla="*/ 13 w 15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13" y="0"/>
                    </a:moveTo>
                    <a:lnTo>
                      <a:pt x="12" y="0"/>
                    </a:lnTo>
                    <a:lnTo>
                      <a:pt x="0" y="11"/>
                    </a:lnTo>
                    <a:lnTo>
                      <a:pt x="5" y="15"/>
                    </a:lnTo>
                    <a:lnTo>
                      <a:pt x="15" y="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14" name="Freeform 254">
                <a:extLst>
                  <a:ext uri="{FF2B5EF4-FFF2-40B4-BE49-F238E27FC236}">
                    <a16:creationId xmlns:a16="http://schemas.microsoft.com/office/drawing/2014/main" id="{D976BBBD-BF26-4B2F-BD8D-2E23B3BAD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3835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4 h 8"/>
                  <a:gd name="T4" fmla="*/ 7 w 7"/>
                  <a:gd name="T5" fmla="*/ 2 h 8"/>
                  <a:gd name="T6" fmla="*/ 2 w 7"/>
                  <a:gd name="T7" fmla="*/ 0 h 8"/>
                  <a:gd name="T8" fmla="*/ 0 w 7"/>
                  <a:gd name="T9" fmla="*/ 2 h 8"/>
                  <a:gd name="T10" fmla="*/ 7 w 7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8"/>
                    </a:moveTo>
                    <a:lnTo>
                      <a:pt x="7" y="4"/>
                    </a:lnTo>
                    <a:lnTo>
                      <a:pt x="7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15" name="Freeform 255">
                <a:extLst>
                  <a:ext uri="{FF2B5EF4-FFF2-40B4-BE49-F238E27FC236}">
                    <a16:creationId xmlns:a16="http://schemas.microsoft.com/office/drawing/2014/main" id="{95E6FAAA-56AF-4847-BA67-35BC5E78F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3738"/>
                <a:ext cx="61" cy="47"/>
              </a:xfrm>
              <a:custGeom>
                <a:avLst/>
                <a:gdLst>
                  <a:gd name="T0" fmla="*/ 0 w 61"/>
                  <a:gd name="T1" fmla="*/ 0 h 47"/>
                  <a:gd name="T2" fmla="*/ 38 w 61"/>
                  <a:gd name="T3" fmla="*/ 0 h 47"/>
                  <a:gd name="T4" fmla="*/ 61 w 61"/>
                  <a:gd name="T5" fmla="*/ 21 h 47"/>
                  <a:gd name="T6" fmla="*/ 61 w 61"/>
                  <a:gd name="T7" fmla="*/ 47 h 47"/>
                  <a:gd name="T8" fmla="*/ 40 w 61"/>
                  <a:gd name="T9" fmla="*/ 40 h 47"/>
                  <a:gd name="T10" fmla="*/ 0 w 61"/>
                  <a:gd name="T1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47">
                    <a:moveTo>
                      <a:pt x="0" y="0"/>
                    </a:moveTo>
                    <a:lnTo>
                      <a:pt x="38" y="0"/>
                    </a:lnTo>
                    <a:lnTo>
                      <a:pt x="61" y="21"/>
                    </a:lnTo>
                    <a:lnTo>
                      <a:pt x="61" y="47"/>
                    </a:lnTo>
                    <a:lnTo>
                      <a:pt x="40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16" name="Freeform 256">
                <a:extLst>
                  <a:ext uri="{FF2B5EF4-FFF2-40B4-BE49-F238E27FC236}">
                    <a16:creationId xmlns:a16="http://schemas.microsoft.com/office/drawing/2014/main" id="{D5527A35-4E9B-4529-AD40-C35B99699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3738"/>
                <a:ext cx="56" cy="42"/>
              </a:xfrm>
              <a:custGeom>
                <a:avLst/>
                <a:gdLst>
                  <a:gd name="T0" fmla="*/ 0 w 56"/>
                  <a:gd name="T1" fmla="*/ 0 h 42"/>
                  <a:gd name="T2" fmla="*/ 35 w 56"/>
                  <a:gd name="T3" fmla="*/ 0 h 42"/>
                  <a:gd name="T4" fmla="*/ 56 w 56"/>
                  <a:gd name="T5" fmla="*/ 18 h 42"/>
                  <a:gd name="T6" fmla="*/ 56 w 56"/>
                  <a:gd name="T7" fmla="*/ 42 h 42"/>
                  <a:gd name="T8" fmla="*/ 36 w 56"/>
                  <a:gd name="T9" fmla="*/ 35 h 42"/>
                  <a:gd name="T10" fmla="*/ 0 w 56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" h="42">
                    <a:moveTo>
                      <a:pt x="0" y="0"/>
                    </a:moveTo>
                    <a:lnTo>
                      <a:pt x="35" y="0"/>
                    </a:lnTo>
                    <a:lnTo>
                      <a:pt x="56" y="18"/>
                    </a:lnTo>
                    <a:lnTo>
                      <a:pt x="56" y="42"/>
                    </a:lnTo>
                    <a:lnTo>
                      <a:pt x="36" y="35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17" name="Freeform 257">
                <a:extLst>
                  <a:ext uri="{FF2B5EF4-FFF2-40B4-BE49-F238E27FC236}">
                    <a16:creationId xmlns:a16="http://schemas.microsoft.com/office/drawing/2014/main" id="{43D1C5F6-CF5D-4E35-9F7B-6BC4FA770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3738"/>
                <a:ext cx="61" cy="40"/>
              </a:xfrm>
              <a:custGeom>
                <a:avLst/>
                <a:gdLst>
                  <a:gd name="T0" fmla="*/ 18 w 61"/>
                  <a:gd name="T1" fmla="*/ 0 h 40"/>
                  <a:gd name="T2" fmla="*/ 18 w 61"/>
                  <a:gd name="T3" fmla="*/ 18 h 40"/>
                  <a:gd name="T4" fmla="*/ 0 w 61"/>
                  <a:gd name="T5" fmla="*/ 24 h 40"/>
                  <a:gd name="T6" fmla="*/ 61 w 61"/>
                  <a:gd name="T7" fmla="*/ 40 h 40"/>
                  <a:gd name="T8" fmla="*/ 18 w 61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0">
                    <a:moveTo>
                      <a:pt x="18" y="0"/>
                    </a:moveTo>
                    <a:lnTo>
                      <a:pt x="18" y="18"/>
                    </a:lnTo>
                    <a:lnTo>
                      <a:pt x="0" y="24"/>
                    </a:lnTo>
                    <a:lnTo>
                      <a:pt x="61" y="4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18" name="Freeform 258">
                <a:extLst>
                  <a:ext uri="{FF2B5EF4-FFF2-40B4-BE49-F238E27FC236}">
                    <a16:creationId xmlns:a16="http://schemas.microsoft.com/office/drawing/2014/main" id="{14315523-EDCF-4476-8698-AD0C73A59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3738"/>
                <a:ext cx="54" cy="35"/>
              </a:xfrm>
              <a:custGeom>
                <a:avLst/>
                <a:gdLst>
                  <a:gd name="T0" fmla="*/ 16 w 54"/>
                  <a:gd name="T1" fmla="*/ 0 h 35"/>
                  <a:gd name="T2" fmla="*/ 16 w 54"/>
                  <a:gd name="T3" fmla="*/ 16 h 35"/>
                  <a:gd name="T4" fmla="*/ 0 w 54"/>
                  <a:gd name="T5" fmla="*/ 21 h 35"/>
                  <a:gd name="T6" fmla="*/ 54 w 54"/>
                  <a:gd name="T7" fmla="*/ 35 h 35"/>
                  <a:gd name="T8" fmla="*/ 16 w 54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35">
                    <a:moveTo>
                      <a:pt x="16" y="0"/>
                    </a:moveTo>
                    <a:lnTo>
                      <a:pt x="16" y="16"/>
                    </a:lnTo>
                    <a:lnTo>
                      <a:pt x="0" y="21"/>
                    </a:lnTo>
                    <a:lnTo>
                      <a:pt x="54" y="35"/>
                    </a:lnTo>
                    <a:lnTo>
                      <a:pt x="16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" name="Slide Number Placeholder 3">
            <a:extLst>
              <a:ext uri="{FF2B5EF4-FFF2-40B4-BE49-F238E27FC236}">
                <a16:creationId xmlns:a16="http://schemas.microsoft.com/office/drawing/2014/main" id="{777612D6-9F4F-4D9F-A718-1ABDB167C24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AB000B-3B57-4262-A8DD-F3B8A38B8856}" type="slidenum">
              <a:rPr lang="en-US" altLang="en-US"/>
              <a:pPr/>
              <a:t>19</a:t>
            </a:fld>
            <a:endParaRPr lang="en-US" altLang="en-US"/>
          </a:p>
        </p:txBody>
      </p:sp>
      <p:sp>
        <p:nvSpPr>
          <p:cNvPr id="738" name="Date Placeholder 4">
            <a:extLst>
              <a:ext uri="{FF2B5EF4-FFF2-40B4-BE49-F238E27FC236}">
                <a16:creationId xmlns:a16="http://schemas.microsoft.com/office/drawing/2014/main" id="{1C841495-1AB5-495F-8B38-260613628DB3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739" name="Footer Placeholder 5">
            <a:extLst>
              <a:ext uri="{FF2B5EF4-FFF2-40B4-BE49-F238E27FC236}">
                <a16:creationId xmlns:a16="http://schemas.microsoft.com/office/drawing/2014/main" id="{BAB81688-E283-4B58-AC49-7CDA4DE11E5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579586" name="Rectangle 2">
            <a:extLst>
              <a:ext uri="{FF2B5EF4-FFF2-40B4-BE49-F238E27FC236}">
                <a16:creationId xmlns:a16="http://schemas.microsoft.com/office/drawing/2014/main" id="{3AEE1A27-000D-48E3-BE3E-3425061E54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SAP  R/3  : 3 Tier Architecture</a:t>
            </a:r>
          </a:p>
        </p:txBody>
      </p:sp>
      <p:sp>
        <p:nvSpPr>
          <p:cNvPr id="579588" name="Line 4">
            <a:extLst>
              <a:ext uri="{FF2B5EF4-FFF2-40B4-BE49-F238E27FC236}">
                <a16:creationId xmlns:a16="http://schemas.microsoft.com/office/drawing/2014/main" id="{E87A48A9-F025-436F-B015-E77B8736CE8B}"/>
              </a:ext>
            </a:extLst>
          </p:cNvPr>
          <p:cNvSpPr>
            <a:spLocks noChangeShapeType="1"/>
          </p:cNvSpPr>
          <p:nvPr/>
        </p:nvSpPr>
        <p:spPr bwMode="auto">
          <a:xfrm>
            <a:off x="839788" y="3219450"/>
            <a:ext cx="1587" cy="766763"/>
          </a:xfrm>
          <a:prstGeom prst="line">
            <a:avLst/>
          </a:prstGeom>
          <a:noFill/>
          <a:ln w="492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9589" name="Line 5">
            <a:extLst>
              <a:ext uri="{FF2B5EF4-FFF2-40B4-BE49-F238E27FC236}">
                <a16:creationId xmlns:a16="http://schemas.microsoft.com/office/drawing/2014/main" id="{8245235D-D749-43D2-9A76-ACF129150B5A}"/>
              </a:ext>
            </a:extLst>
          </p:cNvPr>
          <p:cNvSpPr>
            <a:spLocks noChangeShapeType="1"/>
          </p:cNvSpPr>
          <p:nvPr/>
        </p:nvSpPr>
        <p:spPr bwMode="auto">
          <a:xfrm>
            <a:off x="6651625" y="3240088"/>
            <a:ext cx="1588" cy="765175"/>
          </a:xfrm>
          <a:prstGeom prst="line">
            <a:avLst/>
          </a:prstGeom>
          <a:noFill/>
          <a:ln w="492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9590" name="Line 6">
            <a:extLst>
              <a:ext uri="{FF2B5EF4-FFF2-40B4-BE49-F238E27FC236}">
                <a16:creationId xmlns:a16="http://schemas.microsoft.com/office/drawing/2014/main" id="{126680A9-68EE-4434-8AEE-88547EFE38D9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4938" y="3219450"/>
            <a:ext cx="1587" cy="766763"/>
          </a:xfrm>
          <a:prstGeom prst="line">
            <a:avLst/>
          </a:prstGeom>
          <a:noFill/>
          <a:ln w="492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9591" name="Rectangle 7" descr="text">
            <a:extLst>
              <a:ext uri="{FF2B5EF4-FFF2-40B4-BE49-F238E27FC236}">
                <a16:creationId xmlns:a16="http://schemas.microsoft.com/office/drawing/2014/main" id="{A99A7CD8-FB7A-4501-9B64-E79C51495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1088" y="1492250"/>
            <a:ext cx="2632075" cy="17716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9592" name="Rectangle 8" descr="text">
            <a:extLst>
              <a:ext uri="{FF2B5EF4-FFF2-40B4-BE49-F238E27FC236}">
                <a16:creationId xmlns:a16="http://schemas.microsoft.com/office/drawing/2014/main" id="{F7171C06-1D1C-449D-A4DC-97D685B8C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7388" y="1474788"/>
            <a:ext cx="2630487" cy="17716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9593" name="Group 9">
            <a:extLst>
              <a:ext uri="{FF2B5EF4-FFF2-40B4-BE49-F238E27FC236}">
                <a16:creationId xmlns:a16="http://schemas.microsoft.com/office/drawing/2014/main" id="{358DD6E8-FD45-4F44-BF15-EA0EA9FA3F02}"/>
              </a:ext>
            </a:extLst>
          </p:cNvPr>
          <p:cNvGrpSpPr>
            <a:grpSpLocks/>
          </p:cNvGrpSpPr>
          <p:nvPr/>
        </p:nvGrpSpPr>
        <p:grpSpPr bwMode="auto">
          <a:xfrm>
            <a:off x="4926013" y="3322638"/>
            <a:ext cx="1030287" cy="1420812"/>
            <a:chOff x="3103" y="2093"/>
            <a:chExt cx="649" cy="895"/>
          </a:xfrm>
        </p:grpSpPr>
        <p:grpSp>
          <p:nvGrpSpPr>
            <p:cNvPr id="579594" name="Group 10">
              <a:extLst>
                <a:ext uri="{FF2B5EF4-FFF2-40B4-BE49-F238E27FC236}">
                  <a16:creationId xmlns:a16="http://schemas.microsoft.com/office/drawing/2014/main" id="{0974DC54-46FD-4E2D-B1E9-AE5407BC62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03" y="2093"/>
              <a:ext cx="649" cy="894"/>
              <a:chOff x="3103" y="2093"/>
              <a:chExt cx="649" cy="894"/>
            </a:xfrm>
          </p:grpSpPr>
          <p:sp>
            <p:nvSpPr>
              <p:cNvPr id="579595" name="Freeform 11">
                <a:extLst>
                  <a:ext uri="{FF2B5EF4-FFF2-40B4-BE49-F238E27FC236}">
                    <a16:creationId xmlns:a16="http://schemas.microsoft.com/office/drawing/2014/main" id="{08D2714A-7BA0-44E5-8F5F-818FDD88B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151"/>
                <a:ext cx="436" cy="17"/>
              </a:xfrm>
              <a:custGeom>
                <a:avLst/>
                <a:gdLst>
                  <a:gd name="T0" fmla="*/ 0 w 436"/>
                  <a:gd name="T1" fmla="*/ 0 h 17"/>
                  <a:gd name="T2" fmla="*/ 27 w 436"/>
                  <a:gd name="T3" fmla="*/ 17 h 17"/>
                  <a:gd name="T4" fmla="*/ 436 w 436"/>
                  <a:gd name="T5" fmla="*/ 17 h 17"/>
                  <a:gd name="T6" fmla="*/ 423 w 436"/>
                  <a:gd name="T7" fmla="*/ 0 h 17"/>
                  <a:gd name="T8" fmla="*/ 0 w 436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6" h="17">
                    <a:moveTo>
                      <a:pt x="0" y="0"/>
                    </a:moveTo>
                    <a:lnTo>
                      <a:pt x="27" y="17"/>
                    </a:lnTo>
                    <a:lnTo>
                      <a:pt x="436" y="17"/>
                    </a:lnTo>
                    <a:lnTo>
                      <a:pt x="42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596" name="Freeform 12">
                <a:extLst>
                  <a:ext uri="{FF2B5EF4-FFF2-40B4-BE49-F238E27FC236}">
                    <a16:creationId xmlns:a16="http://schemas.microsoft.com/office/drawing/2014/main" id="{DAC0E1D1-94DC-4BCD-851E-962A1311A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2150"/>
                <a:ext cx="110" cy="837"/>
              </a:xfrm>
              <a:custGeom>
                <a:avLst/>
                <a:gdLst>
                  <a:gd name="T0" fmla="*/ 0 w 110"/>
                  <a:gd name="T1" fmla="*/ 809 h 837"/>
                  <a:gd name="T2" fmla="*/ 23 w 110"/>
                  <a:gd name="T3" fmla="*/ 837 h 837"/>
                  <a:gd name="T4" fmla="*/ 110 w 110"/>
                  <a:gd name="T5" fmla="*/ 278 h 837"/>
                  <a:gd name="T6" fmla="*/ 28 w 110"/>
                  <a:gd name="T7" fmla="*/ 16 h 837"/>
                  <a:gd name="T8" fmla="*/ 1 w 110"/>
                  <a:gd name="T9" fmla="*/ 0 h 837"/>
                  <a:gd name="T10" fmla="*/ 0 w 110"/>
                  <a:gd name="T11" fmla="*/ 306 h 837"/>
                  <a:gd name="T12" fmla="*/ 0 w 110"/>
                  <a:gd name="T13" fmla="*/ 809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837">
                    <a:moveTo>
                      <a:pt x="0" y="809"/>
                    </a:moveTo>
                    <a:lnTo>
                      <a:pt x="23" y="837"/>
                    </a:lnTo>
                    <a:lnTo>
                      <a:pt x="110" y="278"/>
                    </a:lnTo>
                    <a:lnTo>
                      <a:pt x="28" y="16"/>
                    </a:lnTo>
                    <a:lnTo>
                      <a:pt x="1" y="0"/>
                    </a:lnTo>
                    <a:lnTo>
                      <a:pt x="0" y="306"/>
                    </a:lnTo>
                    <a:lnTo>
                      <a:pt x="0" y="809"/>
                    </a:lnTo>
                    <a:close/>
                  </a:path>
                </a:pathLst>
              </a:custGeom>
              <a:solidFill>
                <a:srgbClr val="A0A0A0"/>
              </a:solidFill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597" name="Freeform 13">
                <a:extLst>
                  <a:ext uri="{FF2B5EF4-FFF2-40B4-BE49-F238E27FC236}">
                    <a16:creationId xmlns:a16="http://schemas.microsoft.com/office/drawing/2014/main" id="{575E1861-ED93-480C-BFC3-441384FE8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2093"/>
                <a:ext cx="193" cy="866"/>
              </a:xfrm>
              <a:custGeom>
                <a:avLst/>
                <a:gdLst>
                  <a:gd name="T0" fmla="*/ 0 w 193"/>
                  <a:gd name="T1" fmla="*/ 0 h 866"/>
                  <a:gd name="T2" fmla="*/ 193 w 193"/>
                  <a:gd name="T3" fmla="*/ 57 h 866"/>
                  <a:gd name="T4" fmla="*/ 193 w 193"/>
                  <a:gd name="T5" fmla="*/ 866 h 866"/>
                  <a:gd name="T6" fmla="*/ 0 w 193"/>
                  <a:gd name="T7" fmla="*/ 659 h 866"/>
                  <a:gd name="T8" fmla="*/ 0 w 193"/>
                  <a:gd name="T9" fmla="*/ 0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866">
                    <a:moveTo>
                      <a:pt x="0" y="0"/>
                    </a:moveTo>
                    <a:lnTo>
                      <a:pt x="193" y="57"/>
                    </a:lnTo>
                    <a:lnTo>
                      <a:pt x="193" y="866"/>
                    </a:lnTo>
                    <a:lnTo>
                      <a:pt x="0" y="6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A0"/>
              </a:solidFill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598" name="Freeform 14">
                <a:extLst>
                  <a:ext uri="{FF2B5EF4-FFF2-40B4-BE49-F238E27FC236}">
                    <a16:creationId xmlns:a16="http://schemas.microsoft.com/office/drawing/2014/main" id="{B897E255-AF9F-4B87-8929-AC752C142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2093"/>
                <a:ext cx="616" cy="58"/>
              </a:xfrm>
              <a:custGeom>
                <a:avLst/>
                <a:gdLst>
                  <a:gd name="T0" fmla="*/ 193 w 616"/>
                  <a:gd name="T1" fmla="*/ 58 h 58"/>
                  <a:gd name="T2" fmla="*/ 616 w 616"/>
                  <a:gd name="T3" fmla="*/ 58 h 58"/>
                  <a:gd name="T4" fmla="*/ 320 w 616"/>
                  <a:gd name="T5" fmla="*/ 0 h 58"/>
                  <a:gd name="T6" fmla="*/ 0 w 616"/>
                  <a:gd name="T7" fmla="*/ 0 h 58"/>
                  <a:gd name="T8" fmla="*/ 193 w 616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6" h="58">
                    <a:moveTo>
                      <a:pt x="193" y="58"/>
                    </a:moveTo>
                    <a:lnTo>
                      <a:pt x="616" y="58"/>
                    </a:lnTo>
                    <a:lnTo>
                      <a:pt x="320" y="0"/>
                    </a:lnTo>
                    <a:lnTo>
                      <a:pt x="0" y="0"/>
                    </a:lnTo>
                    <a:lnTo>
                      <a:pt x="193" y="58"/>
                    </a:lnTo>
                    <a:close/>
                  </a:path>
                </a:pathLst>
              </a:custGeom>
              <a:solidFill>
                <a:srgbClr val="E0E0E0"/>
              </a:solidFill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599" name="Rectangle 15">
                <a:extLst>
                  <a:ext uri="{FF2B5EF4-FFF2-40B4-BE49-F238E27FC236}">
                    <a16:creationId xmlns:a16="http://schemas.microsoft.com/office/drawing/2014/main" id="{3EE58016-63DC-4710-A5CB-8B545C261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" y="2464"/>
                <a:ext cx="397" cy="521"/>
              </a:xfrm>
              <a:prstGeom prst="rect">
                <a:avLst/>
              </a:prstGeom>
              <a:solidFill>
                <a:srgbClr val="C0C0C0"/>
              </a:solidFill>
              <a:ln w="11113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00" name="Freeform 16">
                <a:extLst>
                  <a:ext uri="{FF2B5EF4-FFF2-40B4-BE49-F238E27FC236}">
                    <a16:creationId xmlns:a16="http://schemas.microsoft.com/office/drawing/2014/main" id="{07BF8534-B230-4FCC-9345-AF41438F2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2166"/>
                <a:ext cx="429" cy="264"/>
              </a:xfrm>
              <a:custGeom>
                <a:avLst/>
                <a:gdLst>
                  <a:gd name="T0" fmla="*/ 0 w 429"/>
                  <a:gd name="T1" fmla="*/ 0 h 264"/>
                  <a:gd name="T2" fmla="*/ 409 w 429"/>
                  <a:gd name="T3" fmla="*/ 0 h 264"/>
                  <a:gd name="T4" fmla="*/ 429 w 429"/>
                  <a:gd name="T5" fmla="*/ 264 h 264"/>
                  <a:gd name="T6" fmla="*/ 18 w 429"/>
                  <a:gd name="T7" fmla="*/ 264 h 264"/>
                  <a:gd name="T8" fmla="*/ 0 w 429"/>
                  <a:gd name="T9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9" h="264">
                    <a:moveTo>
                      <a:pt x="0" y="0"/>
                    </a:moveTo>
                    <a:lnTo>
                      <a:pt x="409" y="0"/>
                    </a:lnTo>
                    <a:lnTo>
                      <a:pt x="429" y="264"/>
                    </a:lnTo>
                    <a:lnTo>
                      <a:pt x="18" y="2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01" name="Freeform 17">
                <a:extLst>
                  <a:ext uri="{FF2B5EF4-FFF2-40B4-BE49-F238E27FC236}">
                    <a16:creationId xmlns:a16="http://schemas.microsoft.com/office/drawing/2014/main" id="{7F525BCA-77A2-4283-95AE-BEE9BC9B2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2430"/>
                <a:ext cx="435" cy="31"/>
              </a:xfrm>
              <a:custGeom>
                <a:avLst/>
                <a:gdLst>
                  <a:gd name="T0" fmla="*/ 0 w 435"/>
                  <a:gd name="T1" fmla="*/ 31 h 31"/>
                  <a:gd name="T2" fmla="*/ 400 w 435"/>
                  <a:gd name="T3" fmla="*/ 31 h 31"/>
                  <a:gd name="T4" fmla="*/ 435 w 435"/>
                  <a:gd name="T5" fmla="*/ 0 h 31"/>
                  <a:gd name="T6" fmla="*/ 22 w 435"/>
                  <a:gd name="T7" fmla="*/ 0 h 31"/>
                  <a:gd name="T8" fmla="*/ 0 w 435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5" h="31">
                    <a:moveTo>
                      <a:pt x="0" y="31"/>
                    </a:moveTo>
                    <a:lnTo>
                      <a:pt x="400" y="31"/>
                    </a:lnTo>
                    <a:lnTo>
                      <a:pt x="435" y="0"/>
                    </a:lnTo>
                    <a:lnTo>
                      <a:pt x="22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A0A0A0"/>
              </a:solidFill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79602" name="Group 18">
              <a:extLst>
                <a:ext uri="{FF2B5EF4-FFF2-40B4-BE49-F238E27FC236}">
                  <a16:creationId xmlns:a16="http://schemas.microsoft.com/office/drawing/2014/main" id="{A5A7B995-DDF7-4828-A28A-8E694DE4D6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21" y="2151"/>
              <a:ext cx="122" cy="837"/>
              <a:chOff x="3321" y="2151"/>
              <a:chExt cx="122" cy="837"/>
            </a:xfrm>
          </p:grpSpPr>
          <p:sp>
            <p:nvSpPr>
              <p:cNvPr id="579603" name="Freeform 19">
                <a:extLst>
                  <a:ext uri="{FF2B5EF4-FFF2-40B4-BE49-F238E27FC236}">
                    <a16:creationId xmlns:a16="http://schemas.microsoft.com/office/drawing/2014/main" id="{EECEB0C8-C654-437E-B001-215CA3961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2151"/>
                <a:ext cx="36" cy="836"/>
              </a:xfrm>
              <a:custGeom>
                <a:avLst/>
                <a:gdLst>
                  <a:gd name="T0" fmla="*/ 0 w 36"/>
                  <a:gd name="T1" fmla="*/ 0 h 836"/>
                  <a:gd name="T2" fmla="*/ 18 w 36"/>
                  <a:gd name="T3" fmla="*/ 15 h 836"/>
                  <a:gd name="T4" fmla="*/ 36 w 36"/>
                  <a:gd name="T5" fmla="*/ 280 h 836"/>
                  <a:gd name="T6" fmla="*/ 18 w 36"/>
                  <a:gd name="T7" fmla="*/ 311 h 836"/>
                  <a:gd name="T8" fmla="*/ 18 w 36"/>
                  <a:gd name="T9" fmla="*/ 836 h 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836">
                    <a:moveTo>
                      <a:pt x="0" y="0"/>
                    </a:moveTo>
                    <a:lnTo>
                      <a:pt x="18" y="15"/>
                    </a:lnTo>
                    <a:lnTo>
                      <a:pt x="36" y="280"/>
                    </a:lnTo>
                    <a:lnTo>
                      <a:pt x="18" y="311"/>
                    </a:lnTo>
                    <a:lnTo>
                      <a:pt x="18" y="836"/>
                    </a:lnTo>
                  </a:path>
                </a:pathLst>
              </a:custGeom>
              <a:noFill/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04" name="Freeform 20">
                <a:extLst>
                  <a:ext uri="{FF2B5EF4-FFF2-40B4-BE49-F238E27FC236}">
                    <a16:creationId xmlns:a16="http://schemas.microsoft.com/office/drawing/2014/main" id="{98E6CE41-6CF2-4FD5-92FA-1F20F6752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2153"/>
                <a:ext cx="35" cy="835"/>
              </a:xfrm>
              <a:custGeom>
                <a:avLst/>
                <a:gdLst>
                  <a:gd name="T0" fmla="*/ 0 w 35"/>
                  <a:gd name="T1" fmla="*/ 0 h 835"/>
                  <a:gd name="T2" fmla="*/ 17 w 35"/>
                  <a:gd name="T3" fmla="*/ 13 h 835"/>
                  <a:gd name="T4" fmla="*/ 35 w 35"/>
                  <a:gd name="T5" fmla="*/ 280 h 835"/>
                  <a:gd name="T6" fmla="*/ 17 w 35"/>
                  <a:gd name="T7" fmla="*/ 311 h 835"/>
                  <a:gd name="T8" fmla="*/ 15 w 35"/>
                  <a:gd name="T9" fmla="*/ 835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835">
                    <a:moveTo>
                      <a:pt x="0" y="0"/>
                    </a:moveTo>
                    <a:lnTo>
                      <a:pt x="17" y="13"/>
                    </a:lnTo>
                    <a:lnTo>
                      <a:pt x="35" y="280"/>
                    </a:lnTo>
                    <a:lnTo>
                      <a:pt x="17" y="311"/>
                    </a:lnTo>
                    <a:lnTo>
                      <a:pt x="15" y="835"/>
                    </a:lnTo>
                  </a:path>
                </a:pathLst>
              </a:custGeom>
              <a:noFill/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05" name="Freeform 21">
                <a:extLst>
                  <a:ext uri="{FF2B5EF4-FFF2-40B4-BE49-F238E27FC236}">
                    <a16:creationId xmlns:a16="http://schemas.microsoft.com/office/drawing/2014/main" id="{CCFB2C86-FFB1-4A2B-8935-DBC336CE6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2151"/>
                <a:ext cx="35" cy="837"/>
              </a:xfrm>
              <a:custGeom>
                <a:avLst/>
                <a:gdLst>
                  <a:gd name="T0" fmla="*/ 0 w 35"/>
                  <a:gd name="T1" fmla="*/ 0 h 837"/>
                  <a:gd name="T2" fmla="*/ 17 w 35"/>
                  <a:gd name="T3" fmla="*/ 15 h 837"/>
                  <a:gd name="T4" fmla="*/ 35 w 35"/>
                  <a:gd name="T5" fmla="*/ 279 h 837"/>
                  <a:gd name="T6" fmla="*/ 15 w 35"/>
                  <a:gd name="T7" fmla="*/ 310 h 837"/>
                  <a:gd name="T8" fmla="*/ 15 w 35"/>
                  <a:gd name="T9" fmla="*/ 837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837">
                    <a:moveTo>
                      <a:pt x="0" y="0"/>
                    </a:moveTo>
                    <a:lnTo>
                      <a:pt x="17" y="15"/>
                    </a:lnTo>
                    <a:lnTo>
                      <a:pt x="35" y="279"/>
                    </a:lnTo>
                    <a:lnTo>
                      <a:pt x="15" y="310"/>
                    </a:lnTo>
                    <a:lnTo>
                      <a:pt x="15" y="837"/>
                    </a:lnTo>
                  </a:path>
                </a:pathLst>
              </a:custGeom>
              <a:noFill/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06" name="Freeform 22">
                <a:extLst>
                  <a:ext uri="{FF2B5EF4-FFF2-40B4-BE49-F238E27FC236}">
                    <a16:creationId xmlns:a16="http://schemas.microsoft.com/office/drawing/2014/main" id="{1567A58A-B1E2-4F95-9766-87E29FBE9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2153"/>
                <a:ext cx="34" cy="834"/>
              </a:xfrm>
              <a:custGeom>
                <a:avLst/>
                <a:gdLst>
                  <a:gd name="T0" fmla="*/ 0 w 34"/>
                  <a:gd name="T1" fmla="*/ 0 h 834"/>
                  <a:gd name="T2" fmla="*/ 18 w 34"/>
                  <a:gd name="T3" fmla="*/ 11 h 834"/>
                  <a:gd name="T4" fmla="*/ 34 w 34"/>
                  <a:gd name="T5" fmla="*/ 278 h 834"/>
                  <a:gd name="T6" fmla="*/ 16 w 34"/>
                  <a:gd name="T7" fmla="*/ 308 h 834"/>
                  <a:gd name="T8" fmla="*/ 16 w 34"/>
                  <a:gd name="T9" fmla="*/ 834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834">
                    <a:moveTo>
                      <a:pt x="0" y="0"/>
                    </a:moveTo>
                    <a:lnTo>
                      <a:pt x="18" y="11"/>
                    </a:lnTo>
                    <a:lnTo>
                      <a:pt x="34" y="278"/>
                    </a:lnTo>
                    <a:lnTo>
                      <a:pt x="16" y="308"/>
                    </a:lnTo>
                    <a:lnTo>
                      <a:pt x="16" y="834"/>
                    </a:lnTo>
                  </a:path>
                </a:pathLst>
              </a:custGeom>
              <a:noFill/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07" name="Freeform 23">
                <a:extLst>
                  <a:ext uri="{FF2B5EF4-FFF2-40B4-BE49-F238E27FC236}">
                    <a16:creationId xmlns:a16="http://schemas.microsoft.com/office/drawing/2014/main" id="{46AE6D58-7E29-49B7-B1A6-5AEF40E17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2151"/>
                <a:ext cx="34" cy="834"/>
              </a:xfrm>
              <a:custGeom>
                <a:avLst/>
                <a:gdLst>
                  <a:gd name="T0" fmla="*/ 0 w 34"/>
                  <a:gd name="T1" fmla="*/ 0 h 834"/>
                  <a:gd name="T2" fmla="*/ 16 w 34"/>
                  <a:gd name="T3" fmla="*/ 17 h 834"/>
                  <a:gd name="T4" fmla="*/ 34 w 34"/>
                  <a:gd name="T5" fmla="*/ 279 h 834"/>
                  <a:gd name="T6" fmla="*/ 15 w 34"/>
                  <a:gd name="T7" fmla="*/ 308 h 834"/>
                  <a:gd name="T8" fmla="*/ 15 w 34"/>
                  <a:gd name="T9" fmla="*/ 834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834">
                    <a:moveTo>
                      <a:pt x="0" y="0"/>
                    </a:moveTo>
                    <a:lnTo>
                      <a:pt x="16" y="17"/>
                    </a:lnTo>
                    <a:lnTo>
                      <a:pt x="34" y="279"/>
                    </a:lnTo>
                    <a:lnTo>
                      <a:pt x="15" y="308"/>
                    </a:lnTo>
                    <a:lnTo>
                      <a:pt x="15" y="834"/>
                    </a:lnTo>
                  </a:path>
                </a:pathLst>
              </a:custGeom>
              <a:noFill/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08" name="Freeform 24">
                <a:extLst>
                  <a:ext uri="{FF2B5EF4-FFF2-40B4-BE49-F238E27FC236}">
                    <a16:creationId xmlns:a16="http://schemas.microsoft.com/office/drawing/2014/main" id="{1B144146-6C66-4EB5-9BEF-C654C5CD9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2153"/>
                <a:ext cx="33" cy="834"/>
              </a:xfrm>
              <a:custGeom>
                <a:avLst/>
                <a:gdLst>
                  <a:gd name="T0" fmla="*/ 0 w 33"/>
                  <a:gd name="T1" fmla="*/ 0 h 834"/>
                  <a:gd name="T2" fmla="*/ 15 w 33"/>
                  <a:gd name="T3" fmla="*/ 13 h 834"/>
                  <a:gd name="T4" fmla="*/ 33 w 33"/>
                  <a:gd name="T5" fmla="*/ 277 h 834"/>
                  <a:gd name="T6" fmla="*/ 15 w 33"/>
                  <a:gd name="T7" fmla="*/ 308 h 834"/>
                  <a:gd name="T8" fmla="*/ 15 w 33"/>
                  <a:gd name="T9" fmla="*/ 834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834">
                    <a:moveTo>
                      <a:pt x="0" y="0"/>
                    </a:moveTo>
                    <a:lnTo>
                      <a:pt x="15" y="13"/>
                    </a:lnTo>
                    <a:lnTo>
                      <a:pt x="33" y="277"/>
                    </a:lnTo>
                    <a:lnTo>
                      <a:pt x="15" y="308"/>
                    </a:lnTo>
                    <a:lnTo>
                      <a:pt x="15" y="834"/>
                    </a:lnTo>
                  </a:path>
                </a:pathLst>
              </a:custGeom>
              <a:noFill/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09" name="Freeform 25">
                <a:extLst>
                  <a:ext uri="{FF2B5EF4-FFF2-40B4-BE49-F238E27FC236}">
                    <a16:creationId xmlns:a16="http://schemas.microsoft.com/office/drawing/2014/main" id="{67E3BCDD-858F-4B11-B676-8058DB8CF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2153"/>
                <a:ext cx="33" cy="835"/>
              </a:xfrm>
              <a:custGeom>
                <a:avLst/>
                <a:gdLst>
                  <a:gd name="T0" fmla="*/ 0 w 33"/>
                  <a:gd name="T1" fmla="*/ 0 h 835"/>
                  <a:gd name="T2" fmla="*/ 15 w 33"/>
                  <a:gd name="T3" fmla="*/ 15 h 835"/>
                  <a:gd name="T4" fmla="*/ 33 w 33"/>
                  <a:gd name="T5" fmla="*/ 275 h 835"/>
                  <a:gd name="T6" fmla="*/ 13 w 33"/>
                  <a:gd name="T7" fmla="*/ 308 h 835"/>
                  <a:gd name="T8" fmla="*/ 13 w 33"/>
                  <a:gd name="T9" fmla="*/ 835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835">
                    <a:moveTo>
                      <a:pt x="0" y="0"/>
                    </a:moveTo>
                    <a:lnTo>
                      <a:pt x="15" y="15"/>
                    </a:lnTo>
                    <a:lnTo>
                      <a:pt x="33" y="275"/>
                    </a:lnTo>
                    <a:lnTo>
                      <a:pt x="13" y="308"/>
                    </a:lnTo>
                    <a:lnTo>
                      <a:pt x="13" y="835"/>
                    </a:lnTo>
                  </a:path>
                </a:pathLst>
              </a:custGeom>
              <a:noFill/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10" name="Freeform 26">
                <a:extLst>
                  <a:ext uri="{FF2B5EF4-FFF2-40B4-BE49-F238E27FC236}">
                    <a16:creationId xmlns:a16="http://schemas.microsoft.com/office/drawing/2014/main" id="{F0371199-83D3-47EA-8F65-214AC7E98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2153"/>
                <a:ext cx="33" cy="831"/>
              </a:xfrm>
              <a:custGeom>
                <a:avLst/>
                <a:gdLst>
                  <a:gd name="T0" fmla="*/ 0 w 33"/>
                  <a:gd name="T1" fmla="*/ 0 h 831"/>
                  <a:gd name="T2" fmla="*/ 15 w 33"/>
                  <a:gd name="T3" fmla="*/ 13 h 831"/>
                  <a:gd name="T4" fmla="*/ 33 w 33"/>
                  <a:gd name="T5" fmla="*/ 275 h 831"/>
                  <a:gd name="T6" fmla="*/ 15 w 33"/>
                  <a:gd name="T7" fmla="*/ 306 h 831"/>
                  <a:gd name="T8" fmla="*/ 13 w 33"/>
                  <a:gd name="T9" fmla="*/ 831 h 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831">
                    <a:moveTo>
                      <a:pt x="0" y="0"/>
                    </a:moveTo>
                    <a:lnTo>
                      <a:pt x="15" y="13"/>
                    </a:lnTo>
                    <a:lnTo>
                      <a:pt x="33" y="275"/>
                    </a:lnTo>
                    <a:lnTo>
                      <a:pt x="15" y="306"/>
                    </a:lnTo>
                    <a:lnTo>
                      <a:pt x="13" y="831"/>
                    </a:lnTo>
                  </a:path>
                </a:pathLst>
              </a:custGeom>
              <a:noFill/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9611" name="Rectangle 27">
              <a:extLst>
                <a:ext uri="{FF2B5EF4-FFF2-40B4-BE49-F238E27FC236}">
                  <a16:creationId xmlns:a16="http://schemas.microsoft.com/office/drawing/2014/main" id="{A294D060-ED3A-4136-A27A-EB19E5098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" y="2532"/>
              <a:ext cx="258" cy="411"/>
            </a:xfrm>
            <a:prstGeom prst="rect">
              <a:avLst/>
            </a:prstGeom>
            <a:solidFill>
              <a:srgbClr val="C0C0C0"/>
            </a:solidFill>
            <a:ln w="11113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9612" name="Rectangle 28">
              <a:extLst>
                <a:ext uri="{FF2B5EF4-FFF2-40B4-BE49-F238E27FC236}">
                  <a16:creationId xmlns:a16="http://schemas.microsoft.com/office/drawing/2014/main" id="{DC59EF43-D987-45FB-853D-C2DF4E584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" y="2612"/>
              <a:ext cx="258" cy="82"/>
            </a:xfrm>
            <a:prstGeom prst="rect">
              <a:avLst/>
            </a:prstGeom>
            <a:solidFill>
              <a:srgbClr val="C0C0C0"/>
            </a:solidFill>
            <a:ln w="11113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9613" name="Rectangle 29">
              <a:extLst>
                <a:ext uri="{FF2B5EF4-FFF2-40B4-BE49-F238E27FC236}">
                  <a16:creationId xmlns:a16="http://schemas.microsoft.com/office/drawing/2014/main" id="{ED6BA03E-46EA-47BE-BF0B-76D60E344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" y="2695"/>
              <a:ext cx="258" cy="82"/>
            </a:xfrm>
            <a:prstGeom prst="rect">
              <a:avLst/>
            </a:prstGeom>
            <a:solidFill>
              <a:srgbClr val="C0C0C0"/>
            </a:solidFill>
            <a:ln w="11113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9614" name="Rectangle 30">
              <a:extLst>
                <a:ext uri="{FF2B5EF4-FFF2-40B4-BE49-F238E27FC236}">
                  <a16:creationId xmlns:a16="http://schemas.microsoft.com/office/drawing/2014/main" id="{B6549BFC-FEFB-4E23-B14D-A4D526E42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" y="2775"/>
              <a:ext cx="258" cy="82"/>
            </a:xfrm>
            <a:prstGeom prst="rect">
              <a:avLst/>
            </a:prstGeom>
            <a:solidFill>
              <a:srgbClr val="C0C0C0"/>
            </a:solidFill>
            <a:ln w="11113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9615" name="Rectangle 31">
              <a:extLst>
                <a:ext uri="{FF2B5EF4-FFF2-40B4-BE49-F238E27FC236}">
                  <a16:creationId xmlns:a16="http://schemas.microsoft.com/office/drawing/2014/main" id="{37CFBC68-76F9-448B-84B5-674DA5F02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5" y="2627"/>
              <a:ext cx="170" cy="49"/>
            </a:xfrm>
            <a:prstGeom prst="rect">
              <a:avLst/>
            </a:prstGeom>
            <a:solidFill>
              <a:srgbClr val="C0C0C0"/>
            </a:solidFill>
            <a:ln w="11113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9616" name="Rectangle 32">
              <a:extLst>
                <a:ext uri="{FF2B5EF4-FFF2-40B4-BE49-F238E27FC236}">
                  <a16:creationId xmlns:a16="http://schemas.microsoft.com/office/drawing/2014/main" id="{857247AA-CD5F-4D00-B8FC-8B95D10A0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5" y="2710"/>
              <a:ext cx="170" cy="49"/>
            </a:xfrm>
            <a:prstGeom prst="rect">
              <a:avLst/>
            </a:prstGeom>
            <a:solidFill>
              <a:srgbClr val="C0C0C0"/>
            </a:solidFill>
            <a:ln w="11113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9617" name="Freeform 33">
              <a:extLst>
                <a:ext uri="{FF2B5EF4-FFF2-40B4-BE49-F238E27FC236}">
                  <a16:creationId xmlns:a16="http://schemas.microsoft.com/office/drawing/2014/main" id="{54722782-2815-401C-9697-740FB57AA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539"/>
              <a:ext cx="12" cy="52"/>
            </a:xfrm>
            <a:custGeom>
              <a:avLst/>
              <a:gdLst>
                <a:gd name="T0" fmla="*/ 12 w 12"/>
                <a:gd name="T1" fmla="*/ 0 h 52"/>
                <a:gd name="T2" fmla="*/ 12 w 12"/>
                <a:gd name="T3" fmla="*/ 52 h 52"/>
                <a:gd name="T4" fmla="*/ 0 w 12"/>
                <a:gd name="T5" fmla="*/ 23 h 52"/>
                <a:gd name="T6" fmla="*/ 12 w 12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52">
                  <a:moveTo>
                    <a:pt x="12" y="0"/>
                  </a:moveTo>
                  <a:lnTo>
                    <a:pt x="12" y="52"/>
                  </a:lnTo>
                  <a:lnTo>
                    <a:pt x="0" y="2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9618" name="Group 34">
              <a:extLst>
                <a:ext uri="{FF2B5EF4-FFF2-40B4-BE49-F238E27FC236}">
                  <a16:creationId xmlns:a16="http://schemas.microsoft.com/office/drawing/2014/main" id="{1CF497D3-CF8E-46FE-85F2-D9D3B89F4A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41" y="2531"/>
              <a:ext cx="258" cy="82"/>
              <a:chOff x="3441" y="2531"/>
              <a:chExt cx="258" cy="82"/>
            </a:xfrm>
          </p:grpSpPr>
          <p:sp>
            <p:nvSpPr>
              <p:cNvPr id="579619" name="Rectangle 35">
                <a:extLst>
                  <a:ext uri="{FF2B5EF4-FFF2-40B4-BE49-F238E27FC236}">
                    <a16:creationId xmlns:a16="http://schemas.microsoft.com/office/drawing/2014/main" id="{D9264E46-C91F-4F3C-ABC5-88190488D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1" y="2531"/>
                <a:ext cx="258" cy="82"/>
              </a:xfrm>
              <a:prstGeom prst="rect">
                <a:avLst/>
              </a:prstGeom>
              <a:solidFill>
                <a:srgbClr val="A0A0A0"/>
              </a:solidFill>
              <a:ln w="11113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20" name="Rectangle 36">
                <a:extLst>
                  <a:ext uri="{FF2B5EF4-FFF2-40B4-BE49-F238E27FC236}">
                    <a16:creationId xmlns:a16="http://schemas.microsoft.com/office/drawing/2014/main" id="{EABDB36C-EDFE-46E4-8992-31CB9CE20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4" y="2541"/>
                <a:ext cx="22" cy="11"/>
              </a:xfrm>
              <a:prstGeom prst="rect">
                <a:avLst/>
              </a:pr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79621" name="Group 37">
                <a:extLst>
                  <a:ext uri="{FF2B5EF4-FFF2-40B4-BE49-F238E27FC236}">
                    <a16:creationId xmlns:a16="http://schemas.microsoft.com/office/drawing/2014/main" id="{BAAF39F1-BD4E-4522-927D-C3ABA188AB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56" y="2536"/>
                <a:ext cx="233" cy="63"/>
                <a:chOff x="3456" y="2536"/>
                <a:chExt cx="233" cy="63"/>
              </a:xfrm>
            </p:grpSpPr>
            <p:sp>
              <p:nvSpPr>
                <p:cNvPr id="579622" name="Freeform 38">
                  <a:extLst>
                    <a:ext uri="{FF2B5EF4-FFF2-40B4-BE49-F238E27FC236}">
                      <a16:creationId xmlns:a16="http://schemas.microsoft.com/office/drawing/2014/main" id="{9A7B9E97-7C07-4BB3-AA29-DEE0EF965F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2539"/>
                  <a:ext cx="53" cy="24"/>
                </a:xfrm>
                <a:custGeom>
                  <a:avLst/>
                  <a:gdLst>
                    <a:gd name="T0" fmla="*/ 53 w 53"/>
                    <a:gd name="T1" fmla="*/ 0 h 24"/>
                    <a:gd name="T2" fmla="*/ 3 w 53"/>
                    <a:gd name="T3" fmla="*/ 0 h 24"/>
                    <a:gd name="T4" fmla="*/ 0 w 53"/>
                    <a:gd name="T5" fmla="*/ 24 h 24"/>
                    <a:gd name="T6" fmla="*/ 48 w 53"/>
                    <a:gd name="T7" fmla="*/ 23 h 24"/>
                    <a:gd name="T8" fmla="*/ 53 w 53"/>
                    <a:gd name="T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24">
                      <a:moveTo>
                        <a:pt x="53" y="0"/>
                      </a:moveTo>
                      <a:lnTo>
                        <a:pt x="3" y="0"/>
                      </a:lnTo>
                      <a:lnTo>
                        <a:pt x="0" y="24"/>
                      </a:lnTo>
                      <a:lnTo>
                        <a:pt x="48" y="23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23" name="Freeform 39">
                  <a:extLst>
                    <a:ext uri="{FF2B5EF4-FFF2-40B4-BE49-F238E27FC236}">
                      <a16:creationId xmlns:a16="http://schemas.microsoft.com/office/drawing/2014/main" id="{168DBC33-FB89-4146-A7DF-27F6FBCEC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2568"/>
                  <a:ext cx="121" cy="25"/>
                </a:xfrm>
                <a:custGeom>
                  <a:avLst/>
                  <a:gdLst>
                    <a:gd name="T0" fmla="*/ 121 w 121"/>
                    <a:gd name="T1" fmla="*/ 25 h 25"/>
                    <a:gd name="T2" fmla="*/ 3 w 121"/>
                    <a:gd name="T3" fmla="*/ 25 h 25"/>
                    <a:gd name="T4" fmla="*/ 0 w 121"/>
                    <a:gd name="T5" fmla="*/ 0 h 25"/>
                    <a:gd name="T6" fmla="*/ 114 w 121"/>
                    <a:gd name="T7" fmla="*/ 0 h 25"/>
                    <a:gd name="T8" fmla="*/ 121 w 121"/>
                    <a:gd name="T9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25">
                      <a:moveTo>
                        <a:pt x="121" y="25"/>
                      </a:moveTo>
                      <a:lnTo>
                        <a:pt x="3" y="25"/>
                      </a:lnTo>
                      <a:lnTo>
                        <a:pt x="0" y="0"/>
                      </a:lnTo>
                      <a:lnTo>
                        <a:pt x="114" y="0"/>
                      </a:lnTo>
                      <a:lnTo>
                        <a:pt x="121" y="2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24" name="Freeform 40">
                  <a:extLst>
                    <a:ext uri="{FF2B5EF4-FFF2-40B4-BE49-F238E27FC236}">
                      <a16:creationId xmlns:a16="http://schemas.microsoft.com/office/drawing/2014/main" id="{BD7AB787-1645-4C73-B9CB-889D77A77F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0" y="2549"/>
                  <a:ext cx="71" cy="13"/>
                </a:xfrm>
                <a:custGeom>
                  <a:avLst/>
                  <a:gdLst>
                    <a:gd name="T0" fmla="*/ 71 w 71"/>
                    <a:gd name="T1" fmla="*/ 0 h 13"/>
                    <a:gd name="T2" fmla="*/ 3 w 71"/>
                    <a:gd name="T3" fmla="*/ 0 h 13"/>
                    <a:gd name="T4" fmla="*/ 0 w 71"/>
                    <a:gd name="T5" fmla="*/ 13 h 13"/>
                    <a:gd name="T6" fmla="*/ 64 w 71"/>
                    <a:gd name="T7" fmla="*/ 13 h 13"/>
                    <a:gd name="T8" fmla="*/ 71 w 71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13">
                      <a:moveTo>
                        <a:pt x="71" y="0"/>
                      </a:moveTo>
                      <a:lnTo>
                        <a:pt x="3" y="0"/>
                      </a:lnTo>
                      <a:lnTo>
                        <a:pt x="0" y="13"/>
                      </a:lnTo>
                      <a:lnTo>
                        <a:pt x="64" y="13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25" name="Freeform 41">
                  <a:extLst>
                    <a:ext uri="{FF2B5EF4-FFF2-40B4-BE49-F238E27FC236}">
                      <a16:creationId xmlns:a16="http://schemas.microsoft.com/office/drawing/2014/main" id="{4D8BC5D0-1A07-4563-B26E-CFA6B10C7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4" y="2549"/>
                  <a:ext cx="7" cy="42"/>
                </a:xfrm>
                <a:custGeom>
                  <a:avLst/>
                  <a:gdLst>
                    <a:gd name="T0" fmla="*/ 7 w 7"/>
                    <a:gd name="T1" fmla="*/ 0 h 42"/>
                    <a:gd name="T2" fmla="*/ 7 w 7"/>
                    <a:gd name="T3" fmla="*/ 42 h 42"/>
                    <a:gd name="T4" fmla="*/ 0 w 7"/>
                    <a:gd name="T5" fmla="*/ 14 h 42"/>
                    <a:gd name="T6" fmla="*/ 7 w 7"/>
                    <a:gd name="T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42">
                      <a:moveTo>
                        <a:pt x="7" y="0"/>
                      </a:moveTo>
                      <a:lnTo>
                        <a:pt x="7" y="42"/>
                      </a:lnTo>
                      <a:lnTo>
                        <a:pt x="0" y="1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26" name="Oval 42">
                  <a:extLst>
                    <a:ext uri="{FF2B5EF4-FFF2-40B4-BE49-F238E27FC236}">
                      <a16:creationId xmlns:a16="http://schemas.microsoft.com/office/drawing/2014/main" id="{A5CCCECA-D1C4-45B8-820E-B33BEFC2D0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14" y="2573"/>
                  <a:ext cx="21" cy="17"/>
                </a:xfrm>
                <a:prstGeom prst="ellipse">
                  <a:avLst/>
                </a:prstGeom>
                <a:solidFill>
                  <a:srgbClr val="C0C0C0"/>
                </a:solidFill>
                <a:ln w="4763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27" name="Rectangle 43">
                  <a:extLst>
                    <a:ext uri="{FF2B5EF4-FFF2-40B4-BE49-F238E27FC236}">
                      <a16:creationId xmlns:a16="http://schemas.microsoft.com/office/drawing/2014/main" id="{350AD207-4BCC-4F34-8F27-F3D0736EFA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56" y="2562"/>
                  <a:ext cx="233" cy="8"/>
                </a:xfrm>
                <a:prstGeom prst="rect">
                  <a:avLst/>
                </a:prstGeom>
                <a:solidFill>
                  <a:srgbClr val="606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79628" name="Group 44">
                  <a:extLst>
                    <a:ext uri="{FF2B5EF4-FFF2-40B4-BE49-F238E27FC236}">
                      <a16:creationId xmlns:a16="http://schemas.microsoft.com/office/drawing/2014/main" id="{529460E2-CE58-44FE-8FA6-A6688DD6B42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608" y="2536"/>
                  <a:ext cx="25" cy="63"/>
                  <a:chOff x="3608" y="2536"/>
                  <a:chExt cx="25" cy="63"/>
                </a:xfrm>
              </p:grpSpPr>
              <p:sp>
                <p:nvSpPr>
                  <p:cNvPr id="579629" name="Freeform 45">
                    <a:extLst>
                      <a:ext uri="{FF2B5EF4-FFF2-40B4-BE49-F238E27FC236}">
                        <a16:creationId xmlns:a16="http://schemas.microsoft.com/office/drawing/2014/main" id="{ABFF7DE7-02A3-4E2C-AAA7-9149BCA283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08" y="2536"/>
                    <a:ext cx="23" cy="63"/>
                  </a:xfrm>
                  <a:custGeom>
                    <a:avLst/>
                    <a:gdLst>
                      <a:gd name="T0" fmla="*/ 18 w 23"/>
                      <a:gd name="T1" fmla="*/ 0 h 63"/>
                      <a:gd name="T2" fmla="*/ 10 w 23"/>
                      <a:gd name="T3" fmla="*/ 0 h 63"/>
                      <a:gd name="T4" fmla="*/ 5 w 23"/>
                      <a:gd name="T5" fmla="*/ 3 h 63"/>
                      <a:gd name="T6" fmla="*/ 2 w 23"/>
                      <a:gd name="T7" fmla="*/ 9 h 63"/>
                      <a:gd name="T8" fmla="*/ 0 w 23"/>
                      <a:gd name="T9" fmla="*/ 26 h 63"/>
                      <a:gd name="T10" fmla="*/ 5 w 23"/>
                      <a:gd name="T11" fmla="*/ 63 h 63"/>
                      <a:gd name="T12" fmla="*/ 10 w 23"/>
                      <a:gd name="T13" fmla="*/ 63 h 63"/>
                      <a:gd name="T14" fmla="*/ 10 w 23"/>
                      <a:gd name="T15" fmla="*/ 31 h 63"/>
                      <a:gd name="T16" fmla="*/ 20 w 23"/>
                      <a:gd name="T17" fmla="*/ 16 h 63"/>
                      <a:gd name="T18" fmla="*/ 23 w 23"/>
                      <a:gd name="T19" fmla="*/ 9 h 63"/>
                      <a:gd name="T20" fmla="*/ 23 w 23"/>
                      <a:gd name="T21" fmla="*/ 5 h 63"/>
                      <a:gd name="T22" fmla="*/ 18 w 23"/>
                      <a:gd name="T2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3" h="63">
                        <a:moveTo>
                          <a:pt x="18" y="0"/>
                        </a:moveTo>
                        <a:lnTo>
                          <a:pt x="10" y="0"/>
                        </a:lnTo>
                        <a:lnTo>
                          <a:pt x="5" y="3"/>
                        </a:lnTo>
                        <a:lnTo>
                          <a:pt x="2" y="9"/>
                        </a:lnTo>
                        <a:lnTo>
                          <a:pt x="0" y="26"/>
                        </a:lnTo>
                        <a:lnTo>
                          <a:pt x="5" y="63"/>
                        </a:lnTo>
                        <a:lnTo>
                          <a:pt x="10" y="63"/>
                        </a:lnTo>
                        <a:lnTo>
                          <a:pt x="10" y="31"/>
                        </a:lnTo>
                        <a:lnTo>
                          <a:pt x="20" y="16"/>
                        </a:lnTo>
                        <a:lnTo>
                          <a:pt x="23" y="9"/>
                        </a:lnTo>
                        <a:lnTo>
                          <a:pt x="23" y="5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404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30" name="Freeform 46">
                    <a:extLst>
                      <a:ext uri="{FF2B5EF4-FFF2-40B4-BE49-F238E27FC236}">
                        <a16:creationId xmlns:a16="http://schemas.microsoft.com/office/drawing/2014/main" id="{C20E61A2-CD75-4090-A0FE-9E203B3BE5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10" y="2536"/>
                    <a:ext cx="23" cy="63"/>
                  </a:xfrm>
                  <a:custGeom>
                    <a:avLst/>
                    <a:gdLst>
                      <a:gd name="T0" fmla="*/ 18 w 23"/>
                      <a:gd name="T1" fmla="*/ 0 h 63"/>
                      <a:gd name="T2" fmla="*/ 11 w 23"/>
                      <a:gd name="T3" fmla="*/ 0 h 63"/>
                      <a:gd name="T4" fmla="*/ 5 w 23"/>
                      <a:gd name="T5" fmla="*/ 3 h 63"/>
                      <a:gd name="T6" fmla="*/ 3 w 23"/>
                      <a:gd name="T7" fmla="*/ 9 h 63"/>
                      <a:gd name="T8" fmla="*/ 0 w 23"/>
                      <a:gd name="T9" fmla="*/ 24 h 63"/>
                      <a:gd name="T10" fmla="*/ 6 w 23"/>
                      <a:gd name="T11" fmla="*/ 63 h 63"/>
                      <a:gd name="T12" fmla="*/ 11 w 23"/>
                      <a:gd name="T13" fmla="*/ 63 h 63"/>
                      <a:gd name="T14" fmla="*/ 11 w 23"/>
                      <a:gd name="T15" fmla="*/ 31 h 63"/>
                      <a:gd name="T16" fmla="*/ 21 w 23"/>
                      <a:gd name="T17" fmla="*/ 16 h 63"/>
                      <a:gd name="T18" fmla="*/ 23 w 23"/>
                      <a:gd name="T19" fmla="*/ 9 h 63"/>
                      <a:gd name="T20" fmla="*/ 23 w 23"/>
                      <a:gd name="T21" fmla="*/ 3 h 63"/>
                      <a:gd name="T22" fmla="*/ 18 w 23"/>
                      <a:gd name="T2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3" h="63">
                        <a:moveTo>
                          <a:pt x="18" y="0"/>
                        </a:moveTo>
                        <a:lnTo>
                          <a:pt x="11" y="0"/>
                        </a:lnTo>
                        <a:lnTo>
                          <a:pt x="5" y="3"/>
                        </a:lnTo>
                        <a:lnTo>
                          <a:pt x="3" y="9"/>
                        </a:lnTo>
                        <a:lnTo>
                          <a:pt x="0" y="24"/>
                        </a:lnTo>
                        <a:lnTo>
                          <a:pt x="6" y="63"/>
                        </a:lnTo>
                        <a:lnTo>
                          <a:pt x="11" y="63"/>
                        </a:lnTo>
                        <a:lnTo>
                          <a:pt x="11" y="31"/>
                        </a:lnTo>
                        <a:lnTo>
                          <a:pt x="21" y="16"/>
                        </a:lnTo>
                        <a:lnTo>
                          <a:pt x="23" y="9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579631" name="Rectangle 47">
              <a:extLst>
                <a:ext uri="{FF2B5EF4-FFF2-40B4-BE49-F238E27FC236}">
                  <a16:creationId xmlns:a16="http://schemas.microsoft.com/office/drawing/2014/main" id="{4D9004AC-859D-4D90-8304-567AD297A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2642"/>
              <a:ext cx="154" cy="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632" name="Freeform 48">
              <a:extLst>
                <a:ext uri="{FF2B5EF4-FFF2-40B4-BE49-F238E27FC236}">
                  <a16:creationId xmlns:a16="http://schemas.microsoft.com/office/drawing/2014/main" id="{8A4AD1BC-5BAD-4E09-9BCA-E1F655399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656"/>
              <a:ext cx="69" cy="13"/>
            </a:xfrm>
            <a:custGeom>
              <a:avLst/>
              <a:gdLst>
                <a:gd name="T0" fmla="*/ 3 w 69"/>
                <a:gd name="T1" fmla="*/ 13 h 13"/>
                <a:gd name="T2" fmla="*/ 0 w 69"/>
                <a:gd name="T3" fmla="*/ 0 h 13"/>
                <a:gd name="T4" fmla="*/ 66 w 69"/>
                <a:gd name="T5" fmla="*/ 0 h 13"/>
                <a:gd name="T6" fmla="*/ 69 w 6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13">
                  <a:moveTo>
                    <a:pt x="3" y="13"/>
                  </a:moveTo>
                  <a:lnTo>
                    <a:pt x="0" y="0"/>
                  </a:lnTo>
                  <a:lnTo>
                    <a:pt x="66" y="0"/>
                  </a:lnTo>
                  <a:lnTo>
                    <a:pt x="69" y="13"/>
                  </a:lnTo>
                </a:path>
              </a:pathLst>
            </a:custGeom>
            <a:noFill/>
            <a:ln w="11113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633" name="Freeform 49">
              <a:extLst>
                <a:ext uri="{FF2B5EF4-FFF2-40B4-BE49-F238E27FC236}">
                  <a16:creationId xmlns:a16="http://schemas.microsoft.com/office/drawing/2014/main" id="{9FCB3BC6-CDAB-44BD-A7B3-B21130983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2207"/>
              <a:ext cx="61" cy="63"/>
            </a:xfrm>
            <a:custGeom>
              <a:avLst/>
              <a:gdLst>
                <a:gd name="T0" fmla="*/ 56 w 61"/>
                <a:gd name="T1" fmla="*/ 0 h 63"/>
                <a:gd name="T2" fmla="*/ 0 w 61"/>
                <a:gd name="T3" fmla="*/ 0 h 63"/>
                <a:gd name="T4" fmla="*/ 5 w 61"/>
                <a:gd name="T5" fmla="*/ 63 h 63"/>
                <a:gd name="T6" fmla="*/ 61 w 61"/>
                <a:gd name="T7" fmla="*/ 63 h 63"/>
                <a:gd name="T8" fmla="*/ 56 w 61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3">
                  <a:moveTo>
                    <a:pt x="56" y="0"/>
                  </a:moveTo>
                  <a:lnTo>
                    <a:pt x="0" y="0"/>
                  </a:lnTo>
                  <a:lnTo>
                    <a:pt x="5" y="63"/>
                  </a:lnTo>
                  <a:lnTo>
                    <a:pt x="61" y="6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C0C0C0"/>
            </a:solidFill>
            <a:ln w="11113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9634" name="Freeform 50">
              <a:extLst>
                <a:ext uri="{FF2B5EF4-FFF2-40B4-BE49-F238E27FC236}">
                  <a16:creationId xmlns:a16="http://schemas.microsoft.com/office/drawing/2014/main" id="{867D3151-22FB-469E-8DD8-1BD76B5DF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314"/>
              <a:ext cx="61" cy="64"/>
            </a:xfrm>
            <a:custGeom>
              <a:avLst/>
              <a:gdLst>
                <a:gd name="T0" fmla="*/ 57 w 61"/>
                <a:gd name="T1" fmla="*/ 0 h 64"/>
                <a:gd name="T2" fmla="*/ 0 w 61"/>
                <a:gd name="T3" fmla="*/ 0 h 64"/>
                <a:gd name="T4" fmla="*/ 5 w 61"/>
                <a:gd name="T5" fmla="*/ 64 h 64"/>
                <a:gd name="T6" fmla="*/ 61 w 61"/>
                <a:gd name="T7" fmla="*/ 64 h 64"/>
                <a:gd name="T8" fmla="*/ 57 w 61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4">
                  <a:moveTo>
                    <a:pt x="57" y="0"/>
                  </a:moveTo>
                  <a:lnTo>
                    <a:pt x="0" y="0"/>
                  </a:lnTo>
                  <a:lnTo>
                    <a:pt x="5" y="64"/>
                  </a:lnTo>
                  <a:lnTo>
                    <a:pt x="61" y="64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C0C0C0"/>
            </a:solidFill>
            <a:ln w="11113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9635" name="Group 51">
              <a:extLst>
                <a:ext uri="{FF2B5EF4-FFF2-40B4-BE49-F238E27FC236}">
                  <a16:creationId xmlns:a16="http://schemas.microsoft.com/office/drawing/2014/main" id="{34082911-AB63-4251-BB13-EE156F280E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54" y="2311"/>
              <a:ext cx="260" cy="64"/>
              <a:chOff x="3454" y="2311"/>
              <a:chExt cx="260" cy="64"/>
            </a:xfrm>
          </p:grpSpPr>
          <p:sp>
            <p:nvSpPr>
              <p:cNvPr id="579636" name="Rectangle 52">
                <a:extLst>
                  <a:ext uri="{FF2B5EF4-FFF2-40B4-BE49-F238E27FC236}">
                    <a16:creationId xmlns:a16="http://schemas.microsoft.com/office/drawing/2014/main" id="{E83EA629-A471-4FB0-8E27-735543DA1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4" y="2311"/>
                <a:ext cx="260" cy="64"/>
              </a:xfrm>
              <a:prstGeom prst="rect">
                <a:avLst/>
              </a:prstGeom>
              <a:solidFill>
                <a:srgbClr val="606060"/>
              </a:solidFill>
              <a:ln w="11113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37" name="Rectangle 53">
                <a:extLst>
                  <a:ext uri="{FF2B5EF4-FFF2-40B4-BE49-F238E27FC236}">
                    <a16:creationId xmlns:a16="http://schemas.microsoft.com/office/drawing/2014/main" id="{950AC18D-FB05-41FD-8728-0B6178AEE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1" y="2317"/>
                <a:ext cx="34" cy="25"/>
              </a:xfrm>
              <a:prstGeom prst="rect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38" name="Rectangle 54">
                <a:extLst>
                  <a:ext uri="{FF2B5EF4-FFF2-40B4-BE49-F238E27FC236}">
                    <a16:creationId xmlns:a16="http://schemas.microsoft.com/office/drawing/2014/main" id="{41D0EE77-F609-4B5B-BCEA-3EF3EA628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1" y="2347"/>
                <a:ext cx="34" cy="23"/>
              </a:xfrm>
              <a:prstGeom prst="rect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39" name="Rectangle 55">
                <a:extLst>
                  <a:ext uri="{FF2B5EF4-FFF2-40B4-BE49-F238E27FC236}">
                    <a16:creationId xmlns:a16="http://schemas.microsoft.com/office/drawing/2014/main" id="{69C22B14-587D-4090-A95E-4F66F3F77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5" y="2332"/>
                <a:ext cx="33" cy="23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40" name="Oval 56">
                <a:extLst>
                  <a:ext uri="{FF2B5EF4-FFF2-40B4-BE49-F238E27FC236}">
                    <a16:creationId xmlns:a16="http://schemas.microsoft.com/office/drawing/2014/main" id="{F2032058-46FD-4D2B-ABF2-D04D1C4F0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8" y="2332"/>
                <a:ext cx="24" cy="28"/>
              </a:xfrm>
              <a:prstGeom prst="ellipse">
                <a:avLst/>
              </a:prstGeom>
              <a:solidFill>
                <a:srgbClr val="2020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79641" name="Group 57">
            <a:extLst>
              <a:ext uri="{FF2B5EF4-FFF2-40B4-BE49-F238E27FC236}">
                <a16:creationId xmlns:a16="http://schemas.microsoft.com/office/drawing/2014/main" id="{7B3FCC27-7A23-49BB-9793-B28BCD7C5E5F}"/>
              </a:ext>
            </a:extLst>
          </p:cNvPr>
          <p:cNvGrpSpPr>
            <a:grpSpLocks/>
          </p:cNvGrpSpPr>
          <p:nvPr/>
        </p:nvGrpSpPr>
        <p:grpSpPr bwMode="auto">
          <a:xfrm>
            <a:off x="7597775" y="3462338"/>
            <a:ext cx="1096963" cy="1214437"/>
            <a:chOff x="4786" y="2181"/>
            <a:chExt cx="691" cy="765"/>
          </a:xfrm>
        </p:grpSpPr>
        <p:sp>
          <p:nvSpPr>
            <p:cNvPr id="579642" name="Freeform 58">
              <a:extLst>
                <a:ext uri="{FF2B5EF4-FFF2-40B4-BE49-F238E27FC236}">
                  <a16:creationId xmlns:a16="http://schemas.microsoft.com/office/drawing/2014/main" id="{72D0E6C1-EFC1-46D7-936C-D0CCB55EE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2182"/>
              <a:ext cx="233" cy="764"/>
            </a:xfrm>
            <a:custGeom>
              <a:avLst/>
              <a:gdLst>
                <a:gd name="T0" fmla="*/ 0 w 233"/>
                <a:gd name="T1" fmla="*/ 33 h 764"/>
                <a:gd name="T2" fmla="*/ 233 w 233"/>
                <a:gd name="T3" fmla="*/ 0 h 764"/>
                <a:gd name="T4" fmla="*/ 233 w 233"/>
                <a:gd name="T5" fmla="*/ 626 h 764"/>
                <a:gd name="T6" fmla="*/ 0 w 233"/>
                <a:gd name="T7" fmla="*/ 764 h 764"/>
                <a:gd name="T8" fmla="*/ 0 w 233"/>
                <a:gd name="T9" fmla="*/ 33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764">
                  <a:moveTo>
                    <a:pt x="0" y="33"/>
                  </a:moveTo>
                  <a:lnTo>
                    <a:pt x="233" y="0"/>
                  </a:lnTo>
                  <a:lnTo>
                    <a:pt x="233" y="626"/>
                  </a:lnTo>
                  <a:lnTo>
                    <a:pt x="0" y="764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A0A0A0"/>
            </a:solidFill>
            <a:ln w="4763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9643" name="Freeform 59">
              <a:extLst>
                <a:ext uri="{FF2B5EF4-FFF2-40B4-BE49-F238E27FC236}">
                  <a16:creationId xmlns:a16="http://schemas.microsoft.com/office/drawing/2014/main" id="{674F6B2A-BBAD-4E7A-AAC7-A65E502AF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782"/>
              <a:ext cx="455" cy="164"/>
            </a:xfrm>
            <a:custGeom>
              <a:avLst/>
              <a:gdLst>
                <a:gd name="T0" fmla="*/ 0 w 455"/>
                <a:gd name="T1" fmla="*/ 0 h 164"/>
                <a:gd name="T2" fmla="*/ 0 w 455"/>
                <a:gd name="T3" fmla="*/ 40 h 164"/>
                <a:gd name="T4" fmla="*/ 455 w 455"/>
                <a:gd name="T5" fmla="*/ 164 h 164"/>
                <a:gd name="T6" fmla="*/ 455 w 455"/>
                <a:gd name="T7" fmla="*/ 115 h 164"/>
                <a:gd name="T8" fmla="*/ 0 w 455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5" h="164">
                  <a:moveTo>
                    <a:pt x="0" y="0"/>
                  </a:moveTo>
                  <a:lnTo>
                    <a:pt x="0" y="40"/>
                  </a:lnTo>
                  <a:lnTo>
                    <a:pt x="455" y="164"/>
                  </a:lnTo>
                  <a:lnTo>
                    <a:pt x="455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A0"/>
            </a:solidFill>
            <a:ln w="4763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9644" name="Freeform 60">
              <a:extLst>
                <a:ext uri="{FF2B5EF4-FFF2-40B4-BE49-F238E27FC236}">
                  <a16:creationId xmlns:a16="http://schemas.microsoft.com/office/drawing/2014/main" id="{1BC6B031-A203-4EBB-84DD-D18E42AB3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2217"/>
              <a:ext cx="458" cy="682"/>
            </a:xfrm>
            <a:custGeom>
              <a:avLst/>
              <a:gdLst>
                <a:gd name="T0" fmla="*/ 0 w 458"/>
                <a:gd name="T1" fmla="*/ 4 h 682"/>
                <a:gd name="T2" fmla="*/ 0 w 458"/>
                <a:gd name="T3" fmla="*/ 563 h 682"/>
                <a:gd name="T4" fmla="*/ 458 w 458"/>
                <a:gd name="T5" fmla="*/ 682 h 682"/>
                <a:gd name="T6" fmla="*/ 458 w 458"/>
                <a:gd name="T7" fmla="*/ 0 h 682"/>
                <a:gd name="T8" fmla="*/ 0 w 458"/>
                <a:gd name="T9" fmla="*/ 4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8" h="682">
                  <a:moveTo>
                    <a:pt x="0" y="4"/>
                  </a:moveTo>
                  <a:lnTo>
                    <a:pt x="0" y="563"/>
                  </a:lnTo>
                  <a:lnTo>
                    <a:pt x="458" y="682"/>
                  </a:lnTo>
                  <a:lnTo>
                    <a:pt x="45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0C0C0"/>
            </a:solidFill>
            <a:ln w="4763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9645" name="Group 61">
              <a:extLst>
                <a:ext uri="{FF2B5EF4-FFF2-40B4-BE49-F238E27FC236}">
                  <a16:creationId xmlns:a16="http://schemas.microsoft.com/office/drawing/2014/main" id="{5614AFFF-0495-4B45-9157-C2205D913E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1" y="2244"/>
              <a:ext cx="423" cy="282"/>
              <a:chOff x="4801" y="2244"/>
              <a:chExt cx="423" cy="282"/>
            </a:xfrm>
          </p:grpSpPr>
          <p:sp>
            <p:nvSpPr>
              <p:cNvPr id="579646" name="Freeform 62">
                <a:extLst>
                  <a:ext uri="{FF2B5EF4-FFF2-40B4-BE49-F238E27FC236}">
                    <a16:creationId xmlns:a16="http://schemas.microsoft.com/office/drawing/2014/main" id="{B04B973E-87AE-408D-9A7A-191F60ACF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244"/>
                <a:ext cx="423" cy="282"/>
              </a:xfrm>
              <a:custGeom>
                <a:avLst/>
                <a:gdLst>
                  <a:gd name="T0" fmla="*/ 0 w 423"/>
                  <a:gd name="T1" fmla="*/ 0 h 282"/>
                  <a:gd name="T2" fmla="*/ 423 w 423"/>
                  <a:gd name="T3" fmla="*/ 0 h 282"/>
                  <a:gd name="T4" fmla="*/ 423 w 423"/>
                  <a:gd name="T5" fmla="*/ 282 h 282"/>
                  <a:gd name="T6" fmla="*/ 0 w 423"/>
                  <a:gd name="T7" fmla="*/ 233 h 282"/>
                  <a:gd name="T8" fmla="*/ 0 w 423"/>
                  <a:gd name="T9" fmla="*/ 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3" h="282">
                    <a:moveTo>
                      <a:pt x="0" y="0"/>
                    </a:moveTo>
                    <a:lnTo>
                      <a:pt x="423" y="0"/>
                    </a:lnTo>
                    <a:lnTo>
                      <a:pt x="423" y="282"/>
                    </a:lnTo>
                    <a:lnTo>
                      <a:pt x="0" y="2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79647" name="Group 63">
                <a:extLst>
                  <a:ext uri="{FF2B5EF4-FFF2-40B4-BE49-F238E27FC236}">
                    <a16:creationId xmlns:a16="http://schemas.microsoft.com/office/drawing/2014/main" id="{5A202472-02D3-4F12-A9F4-EFB3A46FA6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17" y="2254"/>
                <a:ext cx="389" cy="256"/>
                <a:chOff x="4817" y="2254"/>
                <a:chExt cx="389" cy="256"/>
              </a:xfrm>
            </p:grpSpPr>
            <p:sp>
              <p:nvSpPr>
                <p:cNvPr id="579648" name="Freeform 64">
                  <a:extLst>
                    <a:ext uri="{FF2B5EF4-FFF2-40B4-BE49-F238E27FC236}">
                      <a16:creationId xmlns:a16="http://schemas.microsoft.com/office/drawing/2014/main" id="{E8F9AE4D-691B-473F-A05D-90313A49E5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7" y="2254"/>
                  <a:ext cx="387" cy="252"/>
                </a:xfrm>
                <a:custGeom>
                  <a:avLst/>
                  <a:gdLst>
                    <a:gd name="T0" fmla="*/ 0 w 387"/>
                    <a:gd name="T1" fmla="*/ 0 h 252"/>
                    <a:gd name="T2" fmla="*/ 0 w 387"/>
                    <a:gd name="T3" fmla="*/ 207 h 252"/>
                    <a:gd name="T4" fmla="*/ 387 w 387"/>
                    <a:gd name="T5" fmla="*/ 252 h 252"/>
                    <a:gd name="T6" fmla="*/ 387 w 387"/>
                    <a:gd name="T7" fmla="*/ 8 h 252"/>
                    <a:gd name="T8" fmla="*/ 0 w 387"/>
                    <a:gd name="T9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7" h="252">
                      <a:moveTo>
                        <a:pt x="0" y="0"/>
                      </a:moveTo>
                      <a:lnTo>
                        <a:pt x="0" y="207"/>
                      </a:lnTo>
                      <a:lnTo>
                        <a:pt x="387" y="252"/>
                      </a:lnTo>
                      <a:lnTo>
                        <a:pt x="38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49" name="Freeform 65">
                  <a:extLst>
                    <a:ext uri="{FF2B5EF4-FFF2-40B4-BE49-F238E27FC236}">
                      <a16:creationId xmlns:a16="http://schemas.microsoft.com/office/drawing/2014/main" id="{2346C244-CDF6-4735-88C4-225511C310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7" y="2259"/>
                  <a:ext cx="387" cy="251"/>
                </a:xfrm>
                <a:custGeom>
                  <a:avLst/>
                  <a:gdLst>
                    <a:gd name="T0" fmla="*/ 0 w 387"/>
                    <a:gd name="T1" fmla="*/ 0 h 251"/>
                    <a:gd name="T2" fmla="*/ 0 w 387"/>
                    <a:gd name="T3" fmla="*/ 207 h 251"/>
                    <a:gd name="T4" fmla="*/ 387 w 387"/>
                    <a:gd name="T5" fmla="*/ 251 h 251"/>
                    <a:gd name="T6" fmla="*/ 387 w 387"/>
                    <a:gd name="T7" fmla="*/ 246 h 251"/>
                    <a:gd name="T8" fmla="*/ 387 w 387"/>
                    <a:gd name="T9" fmla="*/ 8 h 251"/>
                    <a:gd name="T10" fmla="*/ 0 w 387"/>
                    <a:gd name="T11" fmla="*/ 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87" h="251">
                      <a:moveTo>
                        <a:pt x="0" y="0"/>
                      </a:moveTo>
                      <a:lnTo>
                        <a:pt x="0" y="207"/>
                      </a:lnTo>
                      <a:lnTo>
                        <a:pt x="387" y="251"/>
                      </a:lnTo>
                      <a:lnTo>
                        <a:pt x="387" y="246"/>
                      </a:lnTo>
                      <a:lnTo>
                        <a:pt x="38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50" name="Freeform 66">
                  <a:extLst>
                    <a:ext uri="{FF2B5EF4-FFF2-40B4-BE49-F238E27FC236}">
                      <a16:creationId xmlns:a16="http://schemas.microsoft.com/office/drawing/2014/main" id="{369AA28C-1963-4ABF-AC2D-89FFC9DB30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7" y="2256"/>
                  <a:ext cx="387" cy="250"/>
                </a:xfrm>
                <a:custGeom>
                  <a:avLst/>
                  <a:gdLst>
                    <a:gd name="T0" fmla="*/ 0 w 387"/>
                    <a:gd name="T1" fmla="*/ 0 h 250"/>
                    <a:gd name="T2" fmla="*/ 0 w 387"/>
                    <a:gd name="T3" fmla="*/ 208 h 250"/>
                    <a:gd name="T4" fmla="*/ 387 w 387"/>
                    <a:gd name="T5" fmla="*/ 250 h 250"/>
                    <a:gd name="T6" fmla="*/ 387 w 387"/>
                    <a:gd name="T7" fmla="*/ 6 h 250"/>
                    <a:gd name="T8" fmla="*/ 0 w 387"/>
                    <a:gd name="T9" fmla="*/ 0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7" h="250">
                      <a:moveTo>
                        <a:pt x="0" y="0"/>
                      </a:moveTo>
                      <a:lnTo>
                        <a:pt x="0" y="208"/>
                      </a:lnTo>
                      <a:lnTo>
                        <a:pt x="387" y="250"/>
                      </a:lnTo>
                      <a:lnTo>
                        <a:pt x="387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79651" name="Group 67">
                  <a:extLst>
                    <a:ext uri="{FF2B5EF4-FFF2-40B4-BE49-F238E27FC236}">
                      <a16:creationId xmlns:a16="http://schemas.microsoft.com/office/drawing/2014/main" id="{9E57114A-4FF6-4934-8C48-9845DEE927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826" y="2259"/>
                  <a:ext cx="375" cy="239"/>
                  <a:chOff x="4826" y="2259"/>
                  <a:chExt cx="375" cy="239"/>
                </a:xfrm>
              </p:grpSpPr>
              <p:sp>
                <p:nvSpPr>
                  <p:cNvPr id="579652" name="Freeform 68">
                    <a:extLst>
                      <a:ext uri="{FF2B5EF4-FFF2-40B4-BE49-F238E27FC236}">
                        <a16:creationId xmlns:a16="http://schemas.microsoft.com/office/drawing/2014/main" id="{AE37A9E2-CBE3-48B3-B3FF-BF9115DAD1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26" y="2259"/>
                    <a:ext cx="21" cy="202"/>
                  </a:xfrm>
                  <a:custGeom>
                    <a:avLst/>
                    <a:gdLst>
                      <a:gd name="T0" fmla="*/ 0 w 21"/>
                      <a:gd name="T1" fmla="*/ 0 h 202"/>
                      <a:gd name="T2" fmla="*/ 0 w 21"/>
                      <a:gd name="T3" fmla="*/ 199 h 202"/>
                      <a:gd name="T4" fmla="*/ 21 w 21"/>
                      <a:gd name="T5" fmla="*/ 202 h 202"/>
                      <a:gd name="T6" fmla="*/ 21 w 21"/>
                      <a:gd name="T7" fmla="*/ 0 h 202"/>
                      <a:gd name="T8" fmla="*/ 0 w 21"/>
                      <a:gd name="T9" fmla="*/ 0 h 2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202">
                        <a:moveTo>
                          <a:pt x="0" y="0"/>
                        </a:moveTo>
                        <a:lnTo>
                          <a:pt x="0" y="199"/>
                        </a:lnTo>
                        <a:lnTo>
                          <a:pt x="21" y="202"/>
                        </a:lnTo>
                        <a:lnTo>
                          <a:pt x="2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53" name="Freeform 69">
                    <a:extLst>
                      <a:ext uri="{FF2B5EF4-FFF2-40B4-BE49-F238E27FC236}">
                        <a16:creationId xmlns:a16="http://schemas.microsoft.com/office/drawing/2014/main" id="{EE7947E6-EA2F-484A-A632-2FB10AB9A4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54" y="2260"/>
                    <a:ext cx="20" cy="204"/>
                  </a:xfrm>
                  <a:custGeom>
                    <a:avLst/>
                    <a:gdLst>
                      <a:gd name="T0" fmla="*/ 0 w 20"/>
                      <a:gd name="T1" fmla="*/ 0 h 204"/>
                      <a:gd name="T2" fmla="*/ 0 w 20"/>
                      <a:gd name="T3" fmla="*/ 201 h 204"/>
                      <a:gd name="T4" fmla="*/ 20 w 20"/>
                      <a:gd name="T5" fmla="*/ 204 h 204"/>
                      <a:gd name="T6" fmla="*/ 20 w 20"/>
                      <a:gd name="T7" fmla="*/ 0 h 204"/>
                      <a:gd name="T8" fmla="*/ 0 w 20"/>
                      <a:gd name="T9" fmla="*/ 0 h 2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204">
                        <a:moveTo>
                          <a:pt x="0" y="0"/>
                        </a:moveTo>
                        <a:lnTo>
                          <a:pt x="0" y="201"/>
                        </a:lnTo>
                        <a:lnTo>
                          <a:pt x="20" y="204"/>
                        </a:lnTo>
                        <a:lnTo>
                          <a:pt x="2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54" name="Freeform 70">
                    <a:extLst>
                      <a:ext uri="{FF2B5EF4-FFF2-40B4-BE49-F238E27FC236}">
                        <a16:creationId xmlns:a16="http://schemas.microsoft.com/office/drawing/2014/main" id="{67F8D314-4A9D-4A37-A1AE-7436147881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82" y="2260"/>
                    <a:ext cx="20" cy="206"/>
                  </a:xfrm>
                  <a:custGeom>
                    <a:avLst/>
                    <a:gdLst>
                      <a:gd name="T0" fmla="*/ 0 w 20"/>
                      <a:gd name="T1" fmla="*/ 0 h 206"/>
                      <a:gd name="T2" fmla="*/ 0 w 20"/>
                      <a:gd name="T3" fmla="*/ 204 h 206"/>
                      <a:gd name="T4" fmla="*/ 20 w 20"/>
                      <a:gd name="T5" fmla="*/ 206 h 206"/>
                      <a:gd name="T6" fmla="*/ 20 w 20"/>
                      <a:gd name="T7" fmla="*/ 0 h 206"/>
                      <a:gd name="T8" fmla="*/ 0 w 20"/>
                      <a:gd name="T9" fmla="*/ 0 h 2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206">
                        <a:moveTo>
                          <a:pt x="0" y="0"/>
                        </a:moveTo>
                        <a:lnTo>
                          <a:pt x="0" y="204"/>
                        </a:lnTo>
                        <a:lnTo>
                          <a:pt x="20" y="206"/>
                        </a:lnTo>
                        <a:lnTo>
                          <a:pt x="2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55" name="Freeform 71">
                    <a:extLst>
                      <a:ext uri="{FF2B5EF4-FFF2-40B4-BE49-F238E27FC236}">
                        <a16:creationId xmlns:a16="http://schemas.microsoft.com/office/drawing/2014/main" id="{F9FC8FC9-1C1E-4ED3-91C1-D15CC42DEA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07" y="2260"/>
                    <a:ext cx="19" cy="209"/>
                  </a:xfrm>
                  <a:custGeom>
                    <a:avLst/>
                    <a:gdLst>
                      <a:gd name="T0" fmla="*/ 0 w 19"/>
                      <a:gd name="T1" fmla="*/ 0 h 209"/>
                      <a:gd name="T2" fmla="*/ 0 w 19"/>
                      <a:gd name="T3" fmla="*/ 207 h 209"/>
                      <a:gd name="T4" fmla="*/ 19 w 19"/>
                      <a:gd name="T5" fmla="*/ 209 h 209"/>
                      <a:gd name="T6" fmla="*/ 19 w 19"/>
                      <a:gd name="T7" fmla="*/ 0 h 209"/>
                      <a:gd name="T8" fmla="*/ 0 w 19"/>
                      <a:gd name="T9" fmla="*/ 0 h 2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209">
                        <a:moveTo>
                          <a:pt x="0" y="0"/>
                        </a:moveTo>
                        <a:lnTo>
                          <a:pt x="0" y="207"/>
                        </a:lnTo>
                        <a:lnTo>
                          <a:pt x="19" y="209"/>
                        </a:lnTo>
                        <a:lnTo>
                          <a:pt x="1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56" name="Freeform 72">
                    <a:extLst>
                      <a:ext uri="{FF2B5EF4-FFF2-40B4-BE49-F238E27FC236}">
                        <a16:creationId xmlns:a16="http://schemas.microsoft.com/office/drawing/2014/main" id="{DEE3C3E7-17C4-4677-A757-1575863EBD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35" y="2262"/>
                    <a:ext cx="19" cy="210"/>
                  </a:xfrm>
                  <a:custGeom>
                    <a:avLst/>
                    <a:gdLst>
                      <a:gd name="T0" fmla="*/ 0 w 19"/>
                      <a:gd name="T1" fmla="*/ 0 h 210"/>
                      <a:gd name="T2" fmla="*/ 0 w 19"/>
                      <a:gd name="T3" fmla="*/ 207 h 210"/>
                      <a:gd name="T4" fmla="*/ 19 w 19"/>
                      <a:gd name="T5" fmla="*/ 210 h 210"/>
                      <a:gd name="T6" fmla="*/ 19 w 19"/>
                      <a:gd name="T7" fmla="*/ 0 h 210"/>
                      <a:gd name="T8" fmla="*/ 0 w 19"/>
                      <a:gd name="T9" fmla="*/ 0 h 2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210">
                        <a:moveTo>
                          <a:pt x="0" y="0"/>
                        </a:moveTo>
                        <a:lnTo>
                          <a:pt x="0" y="207"/>
                        </a:lnTo>
                        <a:lnTo>
                          <a:pt x="19" y="210"/>
                        </a:lnTo>
                        <a:lnTo>
                          <a:pt x="1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57" name="Freeform 73">
                    <a:extLst>
                      <a:ext uri="{FF2B5EF4-FFF2-40B4-BE49-F238E27FC236}">
                        <a16:creationId xmlns:a16="http://schemas.microsoft.com/office/drawing/2014/main" id="{1BD705CC-056E-499D-BBF9-05F9CADD8A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63" y="2262"/>
                    <a:ext cx="20" cy="213"/>
                  </a:xfrm>
                  <a:custGeom>
                    <a:avLst/>
                    <a:gdLst>
                      <a:gd name="T0" fmla="*/ 0 w 20"/>
                      <a:gd name="T1" fmla="*/ 0 h 213"/>
                      <a:gd name="T2" fmla="*/ 0 w 20"/>
                      <a:gd name="T3" fmla="*/ 210 h 213"/>
                      <a:gd name="T4" fmla="*/ 20 w 20"/>
                      <a:gd name="T5" fmla="*/ 213 h 213"/>
                      <a:gd name="T6" fmla="*/ 20 w 20"/>
                      <a:gd name="T7" fmla="*/ 0 h 213"/>
                      <a:gd name="T8" fmla="*/ 0 w 20"/>
                      <a:gd name="T9" fmla="*/ 0 h 2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213">
                        <a:moveTo>
                          <a:pt x="0" y="0"/>
                        </a:moveTo>
                        <a:lnTo>
                          <a:pt x="0" y="210"/>
                        </a:lnTo>
                        <a:lnTo>
                          <a:pt x="20" y="213"/>
                        </a:lnTo>
                        <a:lnTo>
                          <a:pt x="2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58" name="Freeform 74">
                    <a:extLst>
                      <a:ext uri="{FF2B5EF4-FFF2-40B4-BE49-F238E27FC236}">
                        <a16:creationId xmlns:a16="http://schemas.microsoft.com/office/drawing/2014/main" id="{9A0C2402-29C3-4EAE-8DD8-31D88B6428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89" y="2262"/>
                    <a:ext cx="20" cy="217"/>
                  </a:xfrm>
                  <a:custGeom>
                    <a:avLst/>
                    <a:gdLst>
                      <a:gd name="T0" fmla="*/ 0 w 20"/>
                      <a:gd name="T1" fmla="*/ 0 h 217"/>
                      <a:gd name="T2" fmla="*/ 0 w 20"/>
                      <a:gd name="T3" fmla="*/ 213 h 217"/>
                      <a:gd name="T4" fmla="*/ 20 w 20"/>
                      <a:gd name="T5" fmla="*/ 217 h 217"/>
                      <a:gd name="T6" fmla="*/ 20 w 20"/>
                      <a:gd name="T7" fmla="*/ 0 h 217"/>
                      <a:gd name="T8" fmla="*/ 0 w 20"/>
                      <a:gd name="T9" fmla="*/ 0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217">
                        <a:moveTo>
                          <a:pt x="0" y="0"/>
                        </a:moveTo>
                        <a:lnTo>
                          <a:pt x="0" y="213"/>
                        </a:lnTo>
                        <a:lnTo>
                          <a:pt x="20" y="217"/>
                        </a:lnTo>
                        <a:lnTo>
                          <a:pt x="2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59" name="Freeform 75">
                    <a:extLst>
                      <a:ext uri="{FF2B5EF4-FFF2-40B4-BE49-F238E27FC236}">
                        <a16:creationId xmlns:a16="http://schemas.microsoft.com/office/drawing/2014/main" id="{8ED05E0B-F0A0-4334-9A46-7615828ED1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16" y="2262"/>
                    <a:ext cx="21" cy="218"/>
                  </a:xfrm>
                  <a:custGeom>
                    <a:avLst/>
                    <a:gdLst>
                      <a:gd name="T0" fmla="*/ 0 w 21"/>
                      <a:gd name="T1" fmla="*/ 0 h 218"/>
                      <a:gd name="T2" fmla="*/ 0 w 21"/>
                      <a:gd name="T3" fmla="*/ 217 h 218"/>
                      <a:gd name="T4" fmla="*/ 21 w 21"/>
                      <a:gd name="T5" fmla="*/ 218 h 218"/>
                      <a:gd name="T6" fmla="*/ 21 w 21"/>
                      <a:gd name="T7" fmla="*/ 0 h 218"/>
                      <a:gd name="T8" fmla="*/ 0 w 21"/>
                      <a:gd name="T9" fmla="*/ 0 h 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218">
                        <a:moveTo>
                          <a:pt x="0" y="0"/>
                        </a:moveTo>
                        <a:lnTo>
                          <a:pt x="0" y="217"/>
                        </a:lnTo>
                        <a:lnTo>
                          <a:pt x="21" y="218"/>
                        </a:lnTo>
                        <a:lnTo>
                          <a:pt x="2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60" name="Freeform 76">
                    <a:extLst>
                      <a:ext uri="{FF2B5EF4-FFF2-40B4-BE49-F238E27FC236}">
                        <a16:creationId xmlns:a16="http://schemas.microsoft.com/office/drawing/2014/main" id="{419D17C9-B383-4920-9234-FA704896B8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44" y="2262"/>
                    <a:ext cx="19" cy="222"/>
                  </a:xfrm>
                  <a:custGeom>
                    <a:avLst/>
                    <a:gdLst>
                      <a:gd name="T0" fmla="*/ 0 w 19"/>
                      <a:gd name="T1" fmla="*/ 0 h 222"/>
                      <a:gd name="T2" fmla="*/ 0 w 19"/>
                      <a:gd name="T3" fmla="*/ 220 h 222"/>
                      <a:gd name="T4" fmla="*/ 19 w 19"/>
                      <a:gd name="T5" fmla="*/ 222 h 222"/>
                      <a:gd name="T6" fmla="*/ 19 w 19"/>
                      <a:gd name="T7" fmla="*/ 2 h 222"/>
                      <a:gd name="T8" fmla="*/ 0 w 19"/>
                      <a:gd name="T9" fmla="*/ 0 h 2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222">
                        <a:moveTo>
                          <a:pt x="0" y="0"/>
                        </a:moveTo>
                        <a:lnTo>
                          <a:pt x="0" y="220"/>
                        </a:lnTo>
                        <a:lnTo>
                          <a:pt x="19" y="222"/>
                        </a:lnTo>
                        <a:lnTo>
                          <a:pt x="19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61" name="Freeform 77">
                    <a:extLst>
                      <a:ext uri="{FF2B5EF4-FFF2-40B4-BE49-F238E27FC236}">
                        <a16:creationId xmlns:a16="http://schemas.microsoft.com/office/drawing/2014/main" id="{2B44B515-92B3-4A21-9029-A5C68AF99D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70" y="2264"/>
                    <a:ext cx="22" cy="224"/>
                  </a:xfrm>
                  <a:custGeom>
                    <a:avLst/>
                    <a:gdLst>
                      <a:gd name="T0" fmla="*/ 0 w 22"/>
                      <a:gd name="T1" fmla="*/ 0 h 224"/>
                      <a:gd name="T2" fmla="*/ 0 w 22"/>
                      <a:gd name="T3" fmla="*/ 221 h 224"/>
                      <a:gd name="T4" fmla="*/ 22 w 22"/>
                      <a:gd name="T5" fmla="*/ 224 h 224"/>
                      <a:gd name="T6" fmla="*/ 22 w 22"/>
                      <a:gd name="T7" fmla="*/ 0 h 224"/>
                      <a:gd name="T8" fmla="*/ 0 w 22"/>
                      <a:gd name="T9" fmla="*/ 0 h 2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224">
                        <a:moveTo>
                          <a:pt x="0" y="0"/>
                        </a:moveTo>
                        <a:lnTo>
                          <a:pt x="0" y="221"/>
                        </a:lnTo>
                        <a:lnTo>
                          <a:pt x="22" y="224"/>
                        </a:lnTo>
                        <a:lnTo>
                          <a:pt x="2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62" name="Freeform 78">
                    <a:extLst>
                      <a:ext uri="{FF2B5EF4-FFF2-40B4-BE49-F238E27FC236}">
                        <a16:creationId xmlns:a16="http://schemas.microsoft.com/office/drawing/2014/main" id="{2DAAEB73-BB80-47B6-B0F0-665BC19E49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8" y="2265"/>
                    <a:ext cx="20" cy="227"/>
                  </a:xfrm>
                  <a:custGeom>
                    <a:avLst/>
                    <a:gdLst>
                      <a:gd name="T0" fmla="*/ 0 w 20"/>
                      <a:gd name="T1" fmla="*/ 0 h 227"/>
                      <a:gd name="T2" fmla="*/ 0 w 20"/>
                      <a:gd name="T3" fmla="*/ 223 h 227"/>
                      <a:gd name="T4" fmla="*/ 20 w 20"/>
                      <a:gd name="T5" fmla="*/ 227 h 227"/>
                      <a:gd name="T6" fmla="*/ 20 w 20"/>
                      <a:gd name="T7" fmla="*/ 0 h 227"/>
                      <a:gd name="T8" fmla="*/ 0 w 20"/>
                      <a:gd name="T9" fmla="*/ 0 h 2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227">
                        <a:moveTo>
                          <a:pt x="0" y="0"/>
                        </a:moveTo>
                        <a:lnTo>
                          <a:pt x="0" y="223"/>
                        </a:lnTo>
                        <a:lnTo>
                          <a:pt x="20" y="227"/>
                        </a:lnTo>
                        <a:lnTo>
                          <a:pt x="2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63" name="Freeform 79">
                    <a:extLst>
                      <a:ext uri="{FF2B5EF4-FFF2-40B4-BE49-F238E27FC236}">
                        <a16:creationId xmlns:a16="http://schemas.microsoft.com/office/drawing/2014/main" id="{F75698F2-D4DB-448C-84A0-EEC25D3260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25" y="2265"/>
                    <a:ext cx="19" cy="228"/>
                  </a:xfrm>
                  <a:custGeom>
                    <a:avLst/>
                    <a:gdLst>
                      <a:gd name="T0" fmla="*/ 0 w 19"/>
                      <a:gd name="T1" fmla="*/ 0 h 228"/>
                      <a:gd name="T2" fmla="*/ 0 w 19"/>
                      <a:gd name="T3" fmla="*/ 227 h 228"/>
                      <a:gd name="T4" fmla="*/ 19 w 19"/>
                      <a:gd name="T5" fmla="*/ 228 h 228"/>
                      <a:gd name="T6" fmla="*/ 19 w 19"/>
                      <a:gd name="T7" fmla="*/ 0 h 228"/>
                      <a:gd name="T8" fmla="*/ 0 w 19"/>
                      <a:gd name="T9" fmla="*/ 0 h 2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228">
                        <a:moveTo>
                          <a:pt x="0" y="0"/>
                        </a:moveTo>
                        <a:lnTo>
                          <a:pt x="0" y="227"/>
                        </a:lnTo>
                        <a:lnTo>
                          <a:pt x="19" y="228"/>
                        </a:lnTo>
                        <a:lnTo>
                          <a:pt x="1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64" name="Freeform 80">
                    <a:extLst>
                      <a:ext uri="{FF2B5EF4-FFF2-40B4-BE49-F238E27FC236}">
                        <a16:creationId xmlns:a16="http://schemas.microsoft.com/office/drawing/2014/main" id="{6C3108E3-2236-4BCE-B90D-3A858A6080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51" y="2265"/>
                    <a:ext cx="22" cy="232"/>
                  </a:xfrm>
                  <a:custGeom>
                    <a:avLst/>
                    <a:gdLst>
                      <a:gd name="T0" fmla="*/ 0 w 22"/>
                      <a:gd name="T1" fmla="*/ 0 h 232"/>
                      <a:gd name="T2" fmla="*/ 0 w 22"/>
                      <a:gd name="T3" fmla="*/ 230 h 232"/>
                      <a:gd name="T4" fmla="*/ 22 w 22"/>
                      <a:gd name="T5" fmla="*/ 232 h 232"/>
                      <a:gd name="T6" fmla="*/ 22 w 22"/>
                      <a:gd name="T7" fmla="*/ 0 h 232"/>
                      <a:gd name="T8" fmla="*/ 0 w 22"/>
                      <a:gd name="T9" fmla="*/ 0 h 2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232">
                        <a:moveTo>
                          <a:pt x="0" y="0"/>
                        </a:moveTo>
                        <a:lnTo>
                          <a:pt x="0" y="230"/>
                        </a:lnTo>
                        <a:lnTo>
                          <a:pt x="22" y="232"/>
                        </a:lnTo>
                        <a:lnTo>
                          <a:pt x="2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65" name="Freeform 81">
                    <a:extLst>
                      <a:ext uri="{FF2B5EF4-FFF2-40B4-BE49-F238E27FC236}">
                        <a16:creationId xmlns:a16="http://schemas.microsoft.com/office/drawing/2014/main" id="{CF9B98B0-ACE8-4642-AB82-175F3185A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77" y="2265"/>
                    <a:ext cx="24" cy="233"/>
                  </a:xfrm>
                  <a:custGeom>
                    <a:avLst/>
                    <a:gdLst>
                      <a:gd name="T0" fmla="*/ 0 w 24"/>
                      <a:gd name="T1" fmla="*/ 0 h 233"/>
                      <a:gd name="T2" fmla="*/ 0 w 24"/>
                      <a:gd name="T3" fmla="*/ 232 h 233"/>
                      <a:gd name="T4" fmla="*/ 24 w 24"/>
                      <a:gd name="T5" fmla="*/ 233 h 233"/>
                      <a:gd name="T6" fmla="*/ 24 w 24"/>
                      <a:gd name="T7" fmla="*/ 0 h 233"/>
                      <a:gd name="T8" fmla="*/ 0 w 24"/>
                      <a:gd name="T9" fmla="*/ 0 h 2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" h="233">
                        <a:moveTo>
                          <a:pt x="0" y="0"/>
                        </a:moveTo>
                        <a:lnTo>
                          <a:pt x="0" y="232"/>
                        </a:lnTo>
                        <a:lnTo>
                          <a:pt x="24" y="233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79666" name="Freeform 82">
                  <a:extLst>
                    <a:ext uri="{FF2B5EF4-FFF2-40B4-BE49-F238E27FC236}">
                      <a16:creationId xmlns:a16="http://schemas.microsoft.com/office/drawing/2014/main" id="{AE104259-621A-4CF5-9EF5-C1A9DFA248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22" y="2259"/>
                  <a:ext cx="25" cy="3"/>
                </a:xfrm>
                <a:custGeom>
                  <a:avLst/>
                  <a:gdLst>
                    <a:gd name="T0" fmla="*/ 0 w 25"/>
                    <a:gd name="T1" fmla="*/ 3 h 3"/>
                    <a:gd name="T2" fmla="*/ 20 w 25"/>
                    <a:gd name="T3" fmla="*/ 3 h 3"/>
                    <a:gd name="T4" fmla="*/ 25 w 25"/>
                    <a:gd name="T5" fmla="*/ 0 h 3"/>
                    <a:gd name="T6" fmla="*/ 4 w 25"/>
                    <a:gd name="T7" fmla="*/ 0 h 3"/>
                    <a:gd name="T8" fmla="*/ 0 w 25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3">
                      <a:moveTo>
                        <a:pt x="0" y="3"/>
                      </a:moveTo>
                      <a:lnTo>
                        <a:pt x="20" y="3"/>
                      </a:lnTo>
                      <a:lnTo>
                        <a:pt x="25" y="0"/>
                      </a:lnTo>
                      <a:lnTo>
                        <a:pt x="4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67" name="Freeform 83">
                  <a:extLst>
                    <a:ext uri="{FF2B5EF4-FFF2-40B4-BE49-F238E27FC236}">
                      <a16:creationId xmlns:a16="http://schemas.microsoft.com/office/drawing/2014/main" id="{FE04D487-B5D1-454C-A51B-3DCB6FDE4B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0" y="2260"/>
                  <a:ext cx="24" cy="2"/>
                </a:xfrm>
                <a:custGeom>
                  <a:avLst/>
                  <a:gdLst>
                    <a:gd name="T0" fmla="*/ 0 w 24"/>
                    <a:gd name="T1" fmla="*/ 2 h 2"/>
                    <a:gd name="T2" fmla="*/ 20 w 24"/>
                    <a:gd name="T3" fmla="*/ 2 h 2"/>
                    <a:gd name="T4" fmla="*/ 24 w 24"/>
                    <a:gd name="T5" fmla="*/ 0 h 2"/>
                    <a:gd name="T6" fmla="*/ 4 w 24"/>
                    <a:gd name="T7" fmla="*/ 0 h 2"/>
                    <a:gd name="T8" fmla="*/ 0 w 2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">
                      <a:moveTo>
                        <a:pt x="0" y="2"/>
                      </a:moveTo>
                      <a:lnTo>
                        <a:pt x="20" y="2"/>
                      </a:lnTo>
                      <a:lnTo>
                        <a:pt x="24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68" name="Freeform 84">
                  <a:extLst>
                    <a:ext uri="{FF2B5EF4-FFF2-40B4-BE49-F238E27FC236}">
                      <a16:creationId xmlns:a16="http://schemas.microsoft.com/office/drawing/2014/main" id="{D8B7F312-EEB8-47FD-B301-B2ECB8C6B5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8" y="2260"/>
                  <a:ext cx="24" cy="2"/>
                </a:xfrm>
                <a:custGeom>
                  <a:avLst/>
                  <a:gdLst>
                    <a:gd name="T0" fmla="*/ 0 w 24"/>
                    <a:gd name="T1" fmla="*/ 2 h 2"/>
                    <a:gd name="T2" fmla="*/ 20 w 24"/>
                    <a:gd name="T3" fmla="*/ 2 h 2"/>
                    <a:gd name="T4" fmla="*/ 24 w 24"/>
                    <a:gd name="T5" fmla="*/ 0 h 2"/>
                    <a:gd name="T6" fmla="*/ 2 w 24"/>
                    <a:gd name="T7" fmla="*/ 0 h 2"/>
                    <a:gd name="T8" fmla="*/ 0 w 2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">
                      <a:moveTo>
                        <a:pt x="0" y="2"/>
                      </a:moveTo>
                      <a:lnTo>
                        <a:pt x="20" y="2"/>
                      </a:lnTo>
                      <a:lnTo>
                        <a:pt x="2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69" name="Freeform 85">
                  <a:extLst>
                    <a:ext uri="{FF2B5EF4-FFF2-40B4-BE49-F238E27FC236}">
                      <a16:creationId xmlns:a16="http://schemas.microsoft.com/office/drawing/2014/main" id="{CBE1443E-AB9D-4016-912F-9C4A518485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260"/>
                  <a:ext cx="23" cy="2"/>
                </a:xfrm>
                <a:custGeom>
                  <a:avLst/>
                  <a:gdLst>
                    <a:gd name="T0" fmla="*/ 0 w 23"/>
                    <a:gd name="T1" fmla="*/ 2 h 2"/>
                    <a:gd name="T2" fmla="*/ 20 w 23"/>
                    <a:gd name="T3" fmla="*/ 2 h 2"/>
                    <a:gd name="T4" fmla="*/ 23 w 23"/>
                    <a:gd name="T5" fmla="*/ 0 h 2"/>
                    <a:gd name="T6" fmla="*/ 2 w 23"/>
                    <a:gd name="T7" fmla="*/ 0 h 2"/>
                    <a:gd name="T8" fmla="*/ 0 w 2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">
                      <a:moveTo>
                        <a:pt x="0" y="2"/>
                      </a:moveTo>
                      <a:lnTo>
                        <a:pt x="20" y="2"/>
                      </a:lnTo>
                      <a:lnTo>
                        <a:pt x="2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70" name="Freeform 86">
                  <a:extLst>
                    <a:ext uri="{FF2B5EF4-FFF2-40B4-BE49-F238E27FC236}">
                      <a16:creationId xmlns:a16="http://schemas.microsoft.com/office/drawing/2014/main" id="{2C9FE952-F75E-4137-B7D5-25808B2832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31" y="2262"/>
                  <a:ext cx="23" cy="2"/>
                </a:xfrm>
                <a:custGeom>
                  <a:avLst/>
                  <a:gdLst>
                    <a:gd name="T0" fmla="*/ 0 w 23"/>
                    <a:gd name="T1" fmla="*/ 2 h 2"/>
                    <a:gd name="T2" fmla="*/ 22 w 23"/>
                    <a:gd name="T3" fmla="*/ 2 h 2"/>
                    <a:gd name="T4" fmla="*/ 23 w 23"/>
                    <a:gd name="T5" fmla="*/ 0 h 2"/>
                    <a:gd name="T6" fmla="*/ 4 w 23"/>
                    <a:gd name="T7" fmla="*/ 0 h 2"/>
                    <a:gd name="T8" fmla="*/ 0 w 2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">
                      <a:moveTo>
                        <a:pt x="0" y="2"/>
                      </a:moveTo>
                      <a:lnTo>
                        <a:pt x="22" y="2"/>
                      </a:lnTo>
                      <a:lnTo>
                        <a:pt x="23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71" name="Freeform 87">
                  <a:extLst>
                    <a:ext uri="{FF2B5EF4-FFF2-40B4-BE49-F238E27FC236}">
                      <a16:creationId xmlns:a16="http://schemas.microsoft.com/office/drawing/2014/main" id="{77BF1E1A-CCA1-4711-848E-DEF606717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9" y="2262"/>
                  <a:ext cx="24" cy="2"/>
                </a:xfrm>
                <a:custGeom>
                  <a:avLst/>
                  <a:gdLst>
                    <a:gd name="T0" fmla="*/ 0 w 24"/>
                    <a:gd name="T1" fmla="*/ 2 h 2"/>
                    <a:gd name="T2" fmla="*/ 20 w 24"/>
                    <a:gd name="T3" fmla="*/ 2 h 2"/>
                    <a:gd name="T4" fmla="*/ 24 w 24"/>
                    <a:gd name="T5" fmla="*/ 0 h 2"/>
                    <a:gd name="T6" fmla="*/ 2 w 24"/>
                    <a:gd name="T7" fmla="*/ 0 h 2"/>
                    <a:gd name="T8" fmla="*/ 0 w 2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">
                      <a:moveTo>
                        <a:pt x="0" y="2"/>
                      </a:moveTo>
                      <a:lnTo>
                        <a:pt x="20" y="2"/>
                      </a:lnTo>
                      <a:lnTo>
                        <a:pt x="2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72" name="Freeform 88">
                  <a:extLst>
                    <a:ext uri="{FF2B5EF4-FFF2-40B4-BE49-F238E27FC236}">
                      <a16:creationId xmlns:a16="http://schemas.microsoft.com/office/drawing/2014/main" id="{520A1B0A-2AD0-4311-908D-7AEE62C6DD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6" y="2262"/>
                  <a:ext cx="23" cy="3"/>
                </a:xfrm>
                <a:custGeom>
                  <a:avLst/>
                  <a:gdLst>
                    <a:gd name="T0" fmla="*/ 0 w 23"/>
                    <a:gd name="T1" fmla="*/ 2 h 3"/>
                    <a:gd name="T2" fmla="*/ 20 w 23"/>
                    <a:gd name="T3" fmla="*/ 3 h 3"/>
                    <a:gd name="T4" fmla="*/ 23 w 23"/>
                    <a:gd name="T5" fmla="*/ 0 h 3"/>
                    <a:gd name="T6" fmla="*/ 1 w 23"/>
                    <a:gd name="T7" fmla="*/ 0 h 3"/>
                    <a:gd name="T8" fmla="*/ 0 w 2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">
                      <a:moveTo>
                        <a:pt x="0" y="2"/>
                      </a:moveTo>
                      <a:lnTo>
                        <a:pt x="20" y="3"/>
                      </a:lnTo>
                      <a:lnTo>
                        <a:pt x="2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73" name="Freeform 89">
                  <a:extLst>
                    <a:ext uri="{FF2B5EF4-FFF2-40B4-BE49-F238E27FC236}">
                      <a16:creationId xmlns:a16="http://schemas.microsoft.com/office/drawing/2014/main" id="{2063695E-E958-4399-9AD0-ACC858023C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2" y="2262"/>
                  <a:ext cx="25" cy="3"/>
                </a:xfrm>
                <a:custGeom>
                  <a:avLst/>
                  <a:gdLst>
                    <a:gd name="T0" fmla="*/ 0 w 25"/>
                    <a:gd name="T1" fmla="*/ 3 h 3"/>
                    <a:gd name="T2" fmla="*/ 22 w 25"/>
                    <a:gd name="T3" fmla="*/ 3 h 3"/>
                    <a:gd name="T4" fmla="*/ 25 w 25"/>
                    <a:gd name="T5" fmla="*/ 0 h 3"/>
                    <a:gd name="T6" fmla="*/ 4 w 25"/>
                    <a:gd name="T7" fmla="*/ 0 h 3"/>
                    <a:gd name="T8" fmla="*/ 0 w 25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3">
                      <a:moveTo>
                        <a:pt x="0" y="3"/>
                      </a:moveTo>
                      <a:lnTo>
                        <a:pt x="22" y="3"/>
                      </a:lnTo>
                      <a:lnTo>
                        <a:pt x="25" y="0"/>
                      </a:lnTo>
                      <a:lnTo>
                        <a:pt x="4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74" name="Freeform 90">
                  <a:extLst>
                    <a:ext uri="{FF2B5EF4-FFF2-40B4-BE49-F238E27FC236}">
                      <a16:creationId xmlns:a16="http://schemas.microsoft.com/office/drawing/2014/main" id="{61A3A130-B314-4E88-A6C4-D07A00D70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264"/>
                  <a:ext cx="23" cy="1"/>
                </a:xfrm>
                <a:custGeom>
                  <a:avLst/>
                  <a:gdLst>
                    <a:gd name="T0" fmla="*/ 0 w 23"/>
                    <a:gd name="T1" fmla="*/ 1 h 1"/>
                    <a:gd name="T2" fmla="*/ 22 w 23"/>
                    <a:gd name="T3" fmla="*/ 1 h 1"/>
                    <a:gd name="T4" fmla="*/ 23 w 23"/>
                    <a:gd name="T5" fmla="*/ 0 h 1"/>
                    <a:gd name="T6" fmla="*/ 2 w 23"/>
                    <a:gd name="T7" fmla="*/ 0 h 1"/>
                    <a:gd name="T8" fmla="*/ 0 w 2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1">
                      <a:moveTo>
                        <a:pt x="0" y="1"/>
                      </a:move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75" name="Freeform 91">
                  <a:extLst>
                    <a:ext uri="{FF2B5EF4-FFF2-40B4-BE49-F238E27FC236}">
                      <a16:creationId xmlns:a16="http://schemas.microsoft.com/office/drawing/2014/main" id="{640C133F-3E90-4D25-88B8-D969C648D1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2264"/>
                  <a:ext cx="22" cy="1"/>
                </a:xfrm>
                <a:custGeom>
                  <a:avLst/>
                  <a:gdLst>
                    <a:gd name="T0" fmla="*/ 0 w 22"/>
                    <a:gd name="T1" fmla="*/ 1 h 1"/>
                    <a:gd name="T2" fmla="*/ 19 w 22"/>
                    <a:gd name="T3" fmla="*/ 1 h 1"/>
                    <a:gd name="T4" fmla="*/ 22 w 22"/>
                    <a:gd name="T5" fmla="*/ 0 h 1"/>
                    <a:gd name="T6" fmla="*/ 2 w 22"/>
                    <a:gd name="T7" fmla="*/ 0 h 1"/>
                    <a:gd name="T8" fmla="*/ 0 w 22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">
                      <a:moveTo>
                        <a:pt x="0" y="1"/>
                      </a:moveTo>
                      <a:lnTo>
                        <a:pt x="19" y="1"/>
                      </a:lnTo>
                      <a:lnTo>
                        <a:pt x="22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76" name="Freeform 92">
                  <a:extLst>
                    <a:ext uri="{FF2B5EF4-FFF2-40B4-BE49-F238E27FC236}">
                      <a16:creationId xmlns:a16="http://schemas.microsoft.com/office/drawing/2014/main" id="{D0A5D397-1BB4-4623-883F-F2E27648CA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5" y="2265"/>
                  <a:ext cx="23" cy="2"/>
                </a:xfrm>
                <a:custGeom>
                  <a:avLst/>
                  <a:gdLst>
                    <a:gd name="T0" fmla="*/ 0 w 23"/>
                    <a:gd name="T1" fmla="*/ 0 h 2"/>
                    <a:gd name="T2" fmla="*/ 20 w 23"/>
                    <a:gd name="T3" fmla="*/ 2 h 2"/>
                    <a:gd name="T4" fmla="*/ 23 w 23"/>
                    <a:gd name="T5" fmla="*/ 0 h 2"/>
                    <a:gd name="T6" fmla="*/ 2 w 23"/>
                    <a:gd name="T7" fmla="*/ 0 h 2"/>
                    <a:gd name="T8" fmla="*/ 0 w 2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">
                      <a:moveTo>
                        <a:pt x="0" y="0"/>
                      </a:moveTo>
                      <a:lnTo>
                        <a:pt x="20" y="2"/>
                      </a:lnTo>
                      <a:lnTo>
                        <a:pt x="2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77" name="Freeform 93">
                  <a:extLst>
                    <a:ext uri="{FF2B5EF4-FFF2-40B4-BE49-F238E27FC236}">
                      <a16:creationId xmlns:a16="http://schemas.microsoft.com/office/drawing/2014/main" id="{199AD740-C23C-4407-9E5C-F929CCC873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1" y="2265"/>
                  <a:ext cx="23" cy="2"/>
                </a:xfrm>
                <a:custGeom>
                  <a:avLst/>
                  <a:gdLst>
                    <a:gd name="T0" fmla="*/ 0 w 23"/>
                    <a:gd name="T1" fmla="*/ 2 h 2"/>
                    <a:gd name="T2" fmla="*/ 20 w 23"/>
                    <a:gd name="T3" fmla="*/ 2 h 2"/>
                    <a:gd name="T4" fmla="*/ 23 w 23"/>
                    <a:gd name="T5" fmla="*/ 0 h 2"/>
                    <a:gd name="T6" fmla="*/ 4 w 23"/>
                    <a:gd name="T7" fmla="*/ 0 h 2"/>
                    <a:gd name="T8" fmla="*/ 0 w 2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">
                      <a:moveTo>
                        <a:pt x="0" y="2"/>
                      </a:moveTo>
                      <a:lnTo>
                        <a:pt x="20" y="2"/>
                      </a:lnTo>
                      <a:lnTo>
                        <a:pt x="23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78" name="Freeform 94">
                  <a:extLst>
                    <a:ext uri="{FF2B5EF4-FFF2-40B4-BE49-F238E27FC236}">
                      <a16:creationId xmlns:a16="http://schemas.microsoft.com/office/drawing/2014/main" id="{0AA8FBA1-98DA-4A63-ACB2-9B3D347FD5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8" y="2265"/>
                  <a:ext cx="25" cy="2"/>
                </a:xfrm>
                <a:custGeom>
                  <a:avLst/>
                  <a:gdLst>
                    <a:gd name="T0" fmla="*/ 0 w 25"/>
                    <a:gd name="T1" fmla="*/ 2 h 2"/>
                    <a:gd name="T2" fmla="*/ 21 w 25"/>
                    <a:gd name="T3" fmla="*/ 2 h 2"/>
                    <a:gd name="T4" fmla="*/ 25 w 25"/>
                    <a:gd name="T5" fmla="*/ 0 h 2"/>
                    <a:gd name="T6" fmla="*/ 1 w 25"/>
                    <a:gd name="T7" fmla="*/ 0 h 2"/>
                    <a:gd name="T8" fmla="*/ 0 w 2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">
                      <a:moveTo>
                        <a:pt x="0" y="2"/>
                      </a:moveTo>
                      <a:lnTo>
                        <a:pt x="21" y="2"/>
                      </a:lnTo>
                      <a:lnTo>
                        <a:pt x="2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79" name="Freeform 95">
                  <a:extLst>
                    <a:ext uri="{FF2B5EF4-FFF2-40B4-BE49-F238E27FC236}">
                      <a16:creationId xmlns:a16="http://schemas.microsoft.com/office/drawing/2014/main" id="{062D2E85-9F5D-4570-8329-4C0178B0AF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6" y="2265"/>
                  <a:ext cx="23" cy="2"/>
                </a:xfrm>
                <a:custGeom>
                  <a:avLst/>
                  <a:gdLst>
                    <a:gd name="T0" fmla="*/ 0 w 23"/>
                    <a:gd name="T1" fmla="*/ 2 h 2"/>
                    <a:gd name="T2" fmla="*/ 21 w 23"/>
                    <a:gd name="T3" fmla="*/ 2 h 2"/>
                    <a:gd name="T4" fmla="*/ 23 w 23"/>
                    <a:gd name="T5" fmla="*/ 0 h 2"/>
                    <a:gd name="T6" fmla="*/ 1 w 23"/>
                    <a:gd name="T7" fmla="*/ 0 h 2"/>
                    <a:gd name="T8" fmla="*/ 0 w 2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">
                      <a:moveTo>
                        <a:pt x="0" y="2"/>
                      </a:moveTo>
                      <a:lnTo>
                        <a:pt x="21" y="2"/>
                      </a:lnTo>
                      <a:lnTo>
                        <a:pt x="2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79680" name="Group 96">
                  <a:extLst>
                    <a:ext uri="{FF2B5EF4-FFF2-40B4-BE49-F238E27FC236}">
                      <a16:creationId xmlns:a16="http://schemas.microsoft.com/office/drawing/2014/main" id="{18D71D95-FDC6-49AC-B30F-EF20187532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822" y="2454"/>
                  <a:ext cx="379" cy="48"/>
                  <a:chOff x="4822" y="2454"/>
                  <a:chExt cx="379" cy="48"/>
                </a:xfrm>
              </p:grpSpPr>
              <p:sp>
                <p:nvSpPr>
                  <p:cNvPr id="579681" name="Freeform 97">
                    <a:extLst>
                      <a:ext uri="{FF2B5EF4-FFF2-40B4-BE49-F238E27FC236}">
                        <a16:creationId xmlns:a16="http://schemas.microsoft.com/office/drawing/2014/main" id="{770AAAB8-6D49-4692-A58B-E0D1BC4033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22" y="2454"/>
                    <a:ext cx="25" cy="7"/>
                  </a:xfrm>
                  <a:custGeom>
                    <a:avLst/>
                    <a:gdLst>
                      <a:gd name="T0" fmla="*/ 0 w 25"/>
                      <a:gd name="T1" fmla="*/ 2 h 7"/>
                      <a:gd name="T2" fmla="*/ 5 w 25"/>
                      <a:gd name="T3" fmla="*/ 4 h 7"/>
                      <a:gd name="T4" fmla="*/ 25 w 25"/>
                      <a:gd name="T5" fmla="*/ 7 h 7"/>
                      <a:gd name="T6" fmla="*/ 25 w 25"/>
                      <a:gd name="T7" fmla="*/ 4 h 7"/>
                      <a:gd name="T8" fmla="*/ 18 w 25"/>
                      <a:gd name="T9" fmla="*/ 0 h 7"/>
                      <a:gd name="T10" fmla="*/ 0 w 25"/>
                      <a:gd name="T11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5" h="7">
                        <a:moveTo>
                          <a:pt x="0" y="2"/>
                        </a:moveTo>
                        <a:lnTo>
                          <a:pt x="5" y="4"/>
                        </a:lnTo>
                        <a:lnTo>
                          <a:pt x="25" y="7"/>
                        </a:lnTo>
                        <a:lnTo>
                          <a:pt x="25" y="4"/>
                        </a:lnTo>
                        <a:lnTo>
                          <a:pt x="18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82" name="Freeform 98">
                    <a:extLst>
                      <a:ext uri="{FF2B5EF4-FFF2-40B4-BE49-F238E27FC236}">
                        <a16:creationId xmlns:a16="http://schemas.microsoft.com/office/drawing/2014/main" id="{0F7E7743-F975-4543-A67E-4ED8DD9253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50" y="2458"/>
                    <a:ext cx="24" cy="6"/>
                  </a:xfrm>
                  <a:custGeom>
                    <a:avLst/>
                    <a:gdLst>
                      <a:gd name="T0" fmla="*/ 0 w 24"/>
                      <a:gd name="T1" fmla="*/ 1 h 6"/>
                      <a:gd name="T2" fmla="*/ 4 w 24"/>
                      <a:gd name="T3" fmla="*/ 3 h 6"/>
                      <a:gd name="T4" fmla="*/ 24 w 24"/>
                      <a:gd name="T5" fmla="*/ 6 h 6"/>
                      <a:gd name="T6" fmla="*/ 24 w 24"/>
                      <a:gd name="T7" fmla="*/ 3 h 6"/>
                      <a:gd name="T8" fmla="*/ 19 w 24"/>
                      <a:gd name="T9" fmla="*/ 0 h 6"/>
                      <a:gd name="T10" fmla="*/ 0 w 24"/>
                      <a:gd name="T11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4" h="6">
                        <a:moveTo>
                          <a:pt x="0" y="1"/>
                        </a:moveTo>
                        <a:lnTo>
                          <a:pt x="4" y="3"/>
                        </a:lnTo>
                        <a:lnTo>
                          <a:pt x="24" y="6"/>
                        </a:lnTo>
                        <a:lnTo>
                          <a:pt x="24" y="3"/>
                        </a:lnTo>
                        <a:lnTo>
                          <a:pt x="19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83" name="Freeform 99">
                    <a:extLst>
                      <a:ext uri="{FF2B5EF4-FFF2-40B4-BE49-F238E27FC236}">
                        <a16:creationId xmlns:a16="http://schemas.microsoft.com/office/drawing/2014/main" id="{86719842-1DFA-46BC-AA51-0AA0FA1DBE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78" y="2461"/>
                    <a:ext cx="24" cy="6"/>
                  </a:xfrm>
                  <a:custGeom>
                    <a:avLst/>
                    <a:gdLst>
                      <a:gd name="T0" fmla="*/ 0 w 24"/>
                      <a:gd name="T1" fmla="*/ 1 h 6"/>
                      <a:gd name="T2" fmla="*/ 4 w 24"/>
                      <a:gd name="T3" fmla="*/ 3 h 6"/>
                      <a:gd name="T4" fmla="*/ 24 w 24"/>
                      <a:gd name="T5" fmla="*/ 6 h 6"/>
                      <a:gd name="T6" fmla="*/ 24 w 24"/>
                      <a:gd name="T7" fmla="*/ 3 h 6"/>
                      <a:gd name="T8" fmla="*/ 17 w 24"/>
                      <a:gd name="T9" fmla="*/ 0 h 6"/>
                      <a:gd name="T10" fmla="*/ 0 w 24"/>
                      <a:gd name="T11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4" h="6">
                        <a:moveTo>
                          <a:pt x="0" y="1"/>
                        </a:moveTo>
                        <a:lnTo>
                          <a:pt x="4" y="3"/>
                        </a:lnTo>
                        <a:lnTo>
                          <a:pt x="24" y="6"/>
                        </a:lnTo>
                        <a:lnTo>
                          <a:pt x="24" y="3"/>
                        </a:lnTo>
                        <a:lnTo>
                          <a:pt x="17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84" name="Freeform 100">
                    <a:extLst>
                      <a:ext uri="{FF2B5EF4-FFF2-40B4-BE49-F238E27FC236}">
                        <a16:creationId xmlns:a16="http://schemas.microsoft.com/office/drawing/2014/main" id="{309FDA02-FEC8-4219-B2CE-529AEB0A34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05" y="2464"/>
                    <a:ext cx="21" cy="7"/>
                  </a:xfrm>
                  <a:custGeom>
                    <a:avLst/>
                    <a:gdLst>
                      <a:gd name="T0" fmla="*/ 0 w 21"/>
                      <a:gd name="T1" fmla="*/ 2 h 7"/>
                      <a:gd name="T2" fmla="*/ 3 w 21"/>
                      <a:gd name="T3" fmla="*/ 3 h 7"/>
                      <a:gd name="T4" fmla="*/ 21 w 21"/>
                      <a:gd name="T5" fmla="*/ 7 h 7"/>
                      <a:gd name="T6" fmla="*/ 21 w 21"/>
                      <a:gd name="T7" fmla="*/ 3 h 7"/>
                      <a:gd name="T8" fmla="*/ 16 w 21"/>
                      <a:gd name="T9" fmla="*/ 0 h 7"/>
                      <a:gd name="T10" fmla="*/ 0 w 21"/>
                      <a:gd name="T11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7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21" y="7"/>
                        </a:lnTo>
                        <a:lnTo>
                          <a:pt x="21" y="3"/>
                        </a:lnTo>
                        <a:lnTo>
                          <a:pt x="16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85" name="Freeform 101">
                    <a:extLst>
                      <a:ext uri="{FF2B5EF4-FFF2-40B4-BE49-F238E27FC236}">
                        <a16:creationId xmlns:a16="http://schemas.microsoft.com/office/drawing/2014/main" id="{1017EA9D-43F3-48DD-96AE-9FAE90DF73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31" y="2466"/>
                    <a:ext cx="23" cy="8"/>
                  </a:xfrm>
                  <a:custGeom>
                    <a:avLst/>
                    <a:gdLst>
                      <a:gd name="T0" fmla="*/ 0 w 23"/>
                      <a:gd name="T1" fmla="*/ 1 h 8"/>
                      <a:gd name="T2" fmla="*/ 4 w 23"/>
                      <a:gd name="T3" fmla="*/ 5 h 8"/>
                      <a:gd name="T4" fmla="*/ 23 w 23"/>
                      <a:gd name="T5" fmla="*/ 8 h 8"/>
                      <a:gd name="T6" fmla="*/ 23 w 23"/>
                      <a:gd name="T7" fmla="*/ 3 h 8"/>
                      <a:gd name="T8" fmla="*/ 19 w 23"/>
                      <a:gd name="T9" fmla="*/ 0 h 8"/>
                      <a:gd name="T10" fmla="*/ 0 w 23"/>
                      <a:gd name="T11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3" h="8">
                        <a:moveTo>
                          <a:pt x="0" y="1"/>
                        </a:moveTo>
                        <a:lnTo>
                          <a:pt x="4" y="5"/>
                        </a:lnTo>
                        <a:lnTo>
                          <a:pt x="23" y="8"/>
                        </a:lnTo>
                        <a:lnTo>
                          <a:pt x="23" y="3"/>
                        </a:lnTo>
                        <a:lnTo>
                          <a:pt x="19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86" name="Freeform 102">
                    <a:extLst>
                      <a:ext uri="{FF2B5EF4-FFF2-40B4-BE49-F238E27FC236}">
                        <a16:creationId xmlns:a16="http://schemas.microsoft.com/office/drawing/2014/main" id="{E118B6ED-10E3-4E86-BACC-D4B787A2BC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59" y="2469"/>
                    <a:ext cx="24" cy="8"/>
                  </a:xfrm>
                  <a:custGeom>
                    <a:avLst/>
                    <a:gdLst>
                      <a:gd name="T0" fmla="*/ 0 w 24"/>
                      <a:gd name="T1" fmla="*/ 2 h 8"/>
                      <a:gd name="T2" fmla="*/ 4 w 24"/>
                      <a:gd name="T3" fmla="*/ 5 h 8"/>
                      <a:gd name="T4" fmla="*/ 24 w 24"/>
                      <a:gd name="T5" fmla="*/ 8 h 8"/>
                      <a:gd name="T6" fmla="*/ 24 w 24"/>
                      <a:gd name="T7" fmla="*/ 5 h 8"/>
                      <a:gd name="T8" fmla="*/ 17 w 24"/>
                      <a:gd name="T9" fmla="*/ 0 h 8"/>
                      <a:gd name="T10" fmla="*/ 0 w 24"/>
                      <a:gd name="T11" fmla="*/ 2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4" h="8">
                        <a:moveTo>
                          <a:pt x="0" y="2"/>
                        </a:moveTo>
                        <a:lnTo>
                          <a:pt x="4" y="5"/>
                        </a:lnTo>
                        <a:lnTo>
                          <a:pt x="24" y="8"/>
                        </a:lnTo>
                        <a:lnTo>
                          <a:pt x="24" y="5"/>
                        </a:lnTo>
                        <a:lnTo>
                          <a:pt x="17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87" name="Freeform 103">
                    <a:extLst>
                      <a:ext uri="{FF2B5EF4-FFF2-40B4-BE49-F238E27FC236}">
                        <a16:creationId xmlns:a16="http://schemas.microsoft.com/office/drawing/2014/main" id="{CF27EC3C-F9E1-4BD5-898B-DFDA3AEDAE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84" y="2472"/>
                    <a:ext cx="25" cy="7"/>
                  </a:xfrm>
                  <a:custGeom>
                    <a:avLst/>
                    <a:gdLst>
                      <a:gd name="T0" fmla="*/ 0 w 25"/>
                      <a:gd name="T1" fmla="*/ 2 h 7"/>
                      <a:gd name="T2" fmla="*/ 5 w 25"/>
                      <a:gd name="T3" fmla="*/ 3 h 7"/>
                      <a:gd name="T4" fmla="*/ 25 w 25"/>
                      <a:gd name="T5" fmla="*/ 7 h 7"/>
                      <a:gd name="T6" fmla="*/ 25 w 25"/>
                      <a:gd name="T7" fmla="*/ 3 h 7"/>
                      <a:gd name="T8" fmla="*/ 18 w 25"/>
                      <a:gd name="T9" fmla="*/ 0 h 7"/>
                      <a:gd name="T10" fmla="*/ 0 w 25"/>
                      <a:gd name="T11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5" h="7">
                        <a:moveTo>
                          <a:pt x="0" y="2"/>
                        </a:moveTo>
                        <a:lnTo>
                          <a:pt x="5" y="3"/>
                        </a:lnTo>
                        <a:lnTo>
                          <a:pt x="25" y="7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88" name="Freeform 104">
                    <a:extLst>
                      <a:ext uri="{FF2B5EF4-FFF2-40B4-BE49-F238E27FC236}">
                        <a16:creationId xmlns:a16="http://schemas.microsoft.com/office/drawing/2014/main" id="{C6652E20-9195-4719-A20F-2F0E3B4B8A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12" y="2475"/>
                    <a:ext cx="23" cy="9"/>
                  </a:xfrm>
                  <a:custGeom>
                    <a:avLst/>
                    <a:gdLst>
                      <a:gd name="T0" fmla="*/ 0 w 23"/>
                      <a:gd name="T1" fmla="*/ 2 h 9"/>
                      <a:gd name="T2" fmla="*/ 4 w 23"/>
                      <a:gd name="T3" fmla="*/ 5 h 9"/>
                      <a:gd name="T4" fmla="*/ 23 w 23"/>
                      <a:gd name="T5" fmla="*/ 9 h 9"/>
                      <a:gd name="T6" fmla="*/ 23 w 23"/>
                      <a:gd name="T7" fmla="*/ 4 h 9"/>
                      <a:gd name="T8" fmla="*/ 18 w 23"/>
                      <a:gd name="T9" fmla="*/ 0 h 9"/>
                      <a:gd name="T10" fmla="*/ 0 w 23"/>
                      <a:gd name="T11" fmla="*/ 2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3" h="9">
                        <a:moveTo>
                          <a:pt x="0" y="2"/>
                        </a:moveTo>
                        <a:lnTo>
                          <a:pt x="4" y="5"/>
                        </a:lnTo>
                        <a:lnTo>
                          <a:pt x="23" y="9"/>
                        </a:lnTo>
                        <a:lnTo>
                          <a:pt x="23" y="4"/>
                        </a:lnTo>
                        <a:lnTo>
                          <a:pt x="18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89" name="Freeform 105">
                    <a:extLst>
                      <a:ext uri="{FF2B5EF4-FFF2-40B4-BE49-F238E27FC236}">
                        <a16:creationId xmlns:a16="http://schemas.microsoft.com/office/drawing/2014/main" id="{A09105C0-7CFB-40B9-BD87-9D9F5F7DC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40" y="2479"/>
                    <a:ext cx="23" cy="6"/>
                  </a:xfrm>
                  <a:custGeom>
                    <a:avLst/>
                    <a:gdLst>
                      <a:gd name="T0" fmla="*/ 0 w 23"/>
                      <a:gd name="T1" fmla="*/ 1 h 6"/>
                      <a:gd name="T2" fmla="*/ 4 w 23"/>
                      <a:gd name="T3" fmla="*/ 3 h 6"/>
                      <a:gd name="T4" fmla="*/ 23 w 23"/>
                      <a:gd name="T5" fmla="*/ 6 h 6"/>
                      <a:gd name="T6" fmla="*/ 23 w 23"/>
                      <a:gd name="T7" fmla="*/ 3 h 6"/>
                      <a:gd name="T8" fmla="*/ 17 w 23"/>
                      <a:gd name="T9" fmla="*/ 0 h 6"/>
                      <a:gd name="T10" fmla="*/ 0 w 23"/>
                      <a:gd name="T11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3" h="6">
                        <a:moveTo>
                          <a:pt x="0" y="1"/>
                        </a:moveTo>
                        <a:lnTo>
                          <a:pt x="4" y="3"/>
                        </a:lnTo>
                        <a:lnTo>
                          <a:pt x="23" y="6"/>
                        </a:lnTo>
                        <a:lnTo>
                          <a:pt x="23" y="3"/>
                        </a:lnTo>
                        <a:lnTo>
                          <a:pt x="17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90" name="Freeform 106">
                    <a:extLst>
                      <a:ext uri="{FF2B5EF4-FFF2-40B4-BE49-F238E27FC236}">
                        <a16:creationId xmlns:a16="http://schemas.microsoft.com/office/drawing/2014/main" id="{759B34AE-244C-4FD0-8D59-26C8B2E268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7" y="2480"/>
                    <a:ext cx="25" cy="8"/>
                  </a:xfrm>
                  <a:custGeom>
                    <a:avLst/>
                    <a:gdLst>
                      <a:gd name="T0" fmla="*/ 0 w 25"/>
                      <a:gd name="T1" fmla="*/ 4 h 8"/>
                      <a:gd name="T2" fmla="*/ 5 w 25"/>
                      <a:gd name="T3" fmla="*/ 5 h 8"/>
                      <a:gd name="T4" fmla="*/ 25 w 25"/>
                      <a:gd name="T5" fmla="*/ 8 h 8"/>
                      <a:gd name="T6" fmla="*/ 25 w 25"/>
                      <a:gd name="T7" fmla="*/ 5 h 8"/>
                      <a:gd name="T8" fmla="*/ 16 w 25"/>
                      <a:gd name="T9" fmla="*/ 0 h 8"/>
                      <a:gd name="T10" fmla="*/ 0 w 25"/>
                      <a:gd name="T11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5" h="8">
                        <a:moveTo>
                          <a:pt x="0" y="4"/>
                        </a:moveTo>
                        <a:lnTo>
                          <a:pt x="5" y="5"/>
                        </a:lnTo>
                        <a:lnTo>
                          <a:pt x="25" y="8"/>
                        </a:lnTo>
                        <a:lnTo>
                          <a:pt x="25" y="5"/>
                        </a:lnTo>
                        <a:lnTo>
                          <a:pt x="16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91" name="Freeform 107">
                    <a:extLst>
                      <a:ext uri="{FF2B5EF4-FFF2-40B4-BE49-F238E27FC236}">
                        <a16:creationId xmlns:a16="http://schemas.microsoft.com/office/drawing/2014/main" id="{2E43A729-7DEC-4DC5-8D50-84BF4DDAA6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5" y="2484"/>
                    <a:ext cx="23" cy="8"/>
                  </a:xfrm>
                  <a:custGeom>
                    <a:avLst/>
                    <a:gdLst>
                      <a:gd name="T0" fmla="*/ 0 w 23"/>
                      <a:gd name="T1" fmla="*/ 1 h 8"/>
                      <a:gd name="T2" fmla="*/ 3 w 23"/>
                      <a:gd name="T3" fmla="*/ 4 h 8"/>
                      <a:gd name="T4" fmla="*/ 23 w 23"/>
                      <a:gd name="T5" fmla="*/ 8 h 8"/>
                      <a:gd name="T6" fmla="*/ 23 w 23"/>
                      <a:gd name="T7" fmla="*/ 4 h 8"/>
                      <a:gd name="T8" fmla="*/ 16 w 23"/>
                      <a:gd name="T9" fmla="*/ 0 h 8"/>
                      <a:gd name="T10" fmla="*/ 0 w 23"/>
                      <a:gd name="T11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3" h="8">
                        <a:moveTo>
                          <a:pt x="0" y="1"/>
                        </a:moveTo>
                        <a:lnTo>
                          <a:pt x="3" y="4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16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92" name="Freeform 108">
                    <a:extLst>
                      <a:ext uri="{FF2B5EF4-FFF2-40B4-BE49-F238E27FC236}">
                        <a16:creationId xmlns:a16="http://schemas.microsoft.com/office/drawing/2014/main" id="{776C4F26-0C43-41B3-B624-7FDE1410DD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21" y="2487"/>
                    <a:ext cx="23" cy="8"/>
                  </a:xfrm>
                  <a:custGeom>
                    <a:avLst/>
                    <a:gdLst>
                      <a:gd name="T0" fmla="*/ 0 w 23"/>
                      <a:gd name="T1" fmla="*/ 1 h 8"/>
                      <a:gd name="T2" fmla="*/ 4 w 23"/>
                      <a:gd name="T3" fmla="*/ 5 h 8"/>
                      <a:gd name="T4" fmla="*/ 23 w 23"/>
                      <a:gd name="T5" fmla="*/ 8 h 8"/>
                      <a:gd name="T6" fmla="*/ 23 w 23"/>
                      <a:gd name="T7" fmla="*/ 5 h 8"/>
                      <a:gd name="T8" fmla="*/ 17 w 23"/>
                      <a:gd name="T9" fmla="*/ 0 h 8"/>
                      <a:gd name="T10" fmla="*/ 0 w 23"/>
                      <a:gd name="T11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3" h="8">
                        <a:moveTo>
                          <a:pt x="0" y="1"/>
                        </a:moveTo>
                        <a:lnTo>
                          <a:pt x="4" y="5"/>
                        </a:lnTo>
                        <a:lnTo>
                          <a:pt x="23" y="8"/>
                        </a:lnTo>
                        <a:lnTo>
                          <a:pt x="23" y="5"/>
                        </a:lnTo>
                        <a:lnTo>
                          <a:pt x="17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93" name="Freeform 109">
                    <a:extLst>
                      <a:ext uri="{FF2B5EF4-FFF2-40B4-BE49-F238E27FC236}">
                        <a16:creationId xmlns:a16="http://schemas.microsoft.com/office/drawing/2014/main" id="{CB828DC8-8F90-4BFF-8238-C348B2C20E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48" y="2490"/>
                    <a:ext cx="25" cy="8"/>
                  </a:xfrm>
                  <a:custGeom>
                    <a:avLst/>
                    <a:gdLst>
                      <a:gd name="T0" fmla="*/ 0 w 25"/>
                      <a:gd name="T1" fmla="*/ 2 h 8"/>
                      <a:gd name="T2" fmla="*/ 3 w 25"/>
                      <a:gd name="T3" fmla="*/ 5 h 8"/>
                      <a:gd name="T4" fmla="*/ 25 w 25"/>
                      <a:gd name="T5" fmla="*/ 8 h 8"/>
                      <a:gd name="T6" fmla="*/ 25 w 25"/>
                      <a:gd name="T7" fmla="*/ 5 h 8"/>
                      <a:gd name="T8" fmla="*/ 16 w 25"/>
                      <a:gd name="T9" fmla="*/ 0 h 8"/>
                      <a:gd name="T10" fmla="*/ 0 w 25"/>
                      <a:gd name="T11" fmla="*/ 2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5" h="8">
                        <a:moveTo>
                          <a:pt x="0" y="2"/>
                        </a:moveTo>
                        <a:lnTo>
                          <a:pt x="3" y="5"/>
                        </a:lnTo>
                        <a:lnTo>
                          <a:pt x="25" y="8"/>
                        </a:lnTo>
                        <a:lnTo>
                          <a:pt x="25" y="5"/>
                        </a:lnTo>
                        <a:lnTo>
                          <a:pt x="16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694" name="Freeform 110">
                    <a:extLst>
                      <a:ext uri="{FF2B5EF4-FFF2-40B4-BE49-F238E27FC236}">
                        <a16:creationId xmlns:a16="http://schemas.microsoft.com/office/drawing/2014/main" id="{7DF5F22E-5324-463B-BA1B-0D81961993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76" y="2493"/>
                    <a:ext cx="25" cy="9"/>
                  </a:xfrm>
                  <a:custGeom>
                    <a:avLst/>
                    <a:gdLst>
                      <a:gd name="T0" fmla="*/ 0 w 25"/>
                      <a:gd name="T1" fmla="*/ 2 h 9"/>
                      <a:gd name="T2" fmla="*/ 1 w 25"/>
                      <a:gd name="T3" fmla="*/ 5 h 9"/>
                      <a:gd name="T4" fmla="*/ 25 w 25"/>
                      <a:gd name="T5" fmla="*/ 9 h 9"/>
                      <a:gd name="T6" fmla="*/ 25 w 25"/>
                      <a:gd name="T7" fmla="*/ 4 h 9"/>
                      <a:gd name="T8" fmla="*/ 16 w 25"/>
                      <a:gd name="T9" fmla="*/ 0 h 9"/>
                      <a:gd name="T10" fmla="*/ 0 w 25"/>
                      <a:gd name="T11" fmla="*/ 2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5" h="9">
                        <a:moveTo>
                          <a:pt x="0" y="2"/>
                        </a:moveTo>
                        <a:lnTo>
                          <a:pt x="1" y="5"/>
                        </a:lnTo>
                        <a:lnTo>
                          <a:pt x="25" y="9"/>
                        </a:lnTo>
                        <a:lnTo>
                          <a:pt x="25" y="4"/>
                        </a:lnTo>
                        <a:lnTo>
                          <a:pt x="16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79695" name="Freeform 111">
                  <a:extLst>
                    <a:ext uri="{FF2B5EF4-FFF2-40B4-BE49-F238E27FC236}">
                      <a16:creationId xmlns:a16="http://schemas.microsoft.com/office/drawing/2014/main" id="{75171733-ADDB-4B5A-AF6A-D63314973D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22" y="2262"/>
                  <a:ext cx="22" cy="196"/>
                </a:xfrm>
                <a:custGeom>
                  <a:avLst/>
                  <a:gdLst>
                    <a:gd name="T0" fmla="*/ 0 w 22"/>
                    <a:gd name="T1" fmla="*/ 0 h 196"/>
                    <a:gd name="T2" fmla="*/ 0 w 22"/>
                    <a:gd name="T3" fmla="*/ 194 h 196"/>
                    <a:gd name="T4" fmla="*/ 22 w 22"/>
                    <a:gd name="T5" fmla="*/ 196 h 196"/>
                    <a:gd name="T6" fmla="*/ 22 w 22"/>
                    <a:gd name="T7" fmla="*/ 0 h 196"/>
                    <a:gd name="T8" fmla="*/ 0 w 22"/>
                    <a:gd name="T9" fmla="*/ 0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96">
                      <a:moveTo>
                        <a:pt x="0" y="0"/>
                      </a:moveTo>
                      <a:lnTo>
                        <a:pt x="0" y="194"/>
                      </a:lnTo>
                      <a:lnTo>
                        <a:pt x="22" y="196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96" name="Freeform 112">
                  <a:extLst>
                    <a:ext uri="{FF2B5EF4-FFF2-40B4-BE49-F238E27FC236}">
                      <a16:creationId xmlns:a16="http://schemas.microsoft.com/office/drawing/2014/main" id="{06DCB44B-9EF6-4ED7-823F-7B486AA7B6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0" y="2435"/>
                  <a:ext cx="20" cy="26"/>
                </a:xfrm>
                <a:custGeom>
                  <a:avLst/>
                  <a:gdLst>
                    <a:gd name="T0" fmla="*/ 0 w 20"/>
                    <a:gd name="T1" fmla="*/ 0 h 26"/>
                    <a:gd name="T2" fmla="*/ 0 w 20"/>
                    <a:gd name="T3" fmla="*/ 23 h 26"/>
                    <a:gd name="T4" fmla="*/ 20 w 20"/>
                    <a:gd name="T5" fmla="*/ 26 h 26"/>
                    <a:gd name="T6" fmla="*/ 20 w 20"/>
                    <a:gd name="T7" fmla="*/ 3 h 26"/>
                    <a:gd name="T8" fmla="*/ 0 w 20"/>
                    <a:gd name="T9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6">
                      <a:moveTo>
                        <a:pt x="0" y="0"/>
                      </a:moveTo>
                      <a:lnTo>
                        <a:pt x="0" y="23"/>
                      </a:lnTo>
                      <a:lnTo>
                        <a:pt x="20" y="26"/>
                      </a:lnTo>
                      <a:lnTo>
                        <a:pt x="2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97" name="Freeform 113">
                  <a:extLst>
                    <a:ext uri="{FF2B5EF4-FFF2-40B4-BE49-F238E27FC236}">
                      <a16:creationId xmlns:a16="http://schemas.microsoft.com/office/drawing/2014/main" id="{85846FD5-EA8C-4533-9487-03CF66F1CE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8" y="2262"/>
                  <a:ext cx="20" cy="202"/>
                </a:xfrm>
                <a:custGeom>
                  <a:avLst/>
                  <a:gdLst>
                    <a:gd name="T0" fmla="*/ 0 w 20"/>
                    <a:gd name="T1" fmla="*/ 0 h 202"/>
                    <a:gd name="T2" fmla="*/ 0 w 20"/>
                    <a:gd name="T3" fmla="*/ 199 h 202"/>
                    <a:gd name="T4" fmla="*/ 20 w 20"/>
                    <a:gd name="T5" fmla="*/ 202 h 202"/>
                    <a:gd name="T6" fmla="*/ 20 w 20"/>
                    <a:gd name="T7" fmla="*/ 0 h 202"/>
                    <a:gd name="T8" fmla="*/ 0 w 20"/>
                    <a:gd name="T9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02">
                      <a:moveTo>
                        <a:pt x="0" y="0"/>
                      </a:moveTo>
                      <a:lnTo>
                        <a:pt x="0" y="199"/>
                      </a:lnTo>
                      <a:lnTo>
                        <a:pt x="20" y="202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98" name="Freeform 114">
                  <a:extLst>
                    <a:ext uri="{FF2B5EF4-FFF2-40B4-BE49-F238E27FC236}">
                      <a16:creationId xmlns:a16="http://schemas.microsoft.com/office/drawing/2014/main" id="{1E00B14D-9F2B-4739-BCAC-1C2CE1E821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262"/>
                  <a:ext cx="20" cy="204"/>
                </a:xfrm>
                <a:custGeom>
                  <a:avLst/>
                  <a:gdLst>
                    <a:gd name="T0" fmla="*/ 0 w 20"/>
                    <a:gd name="T1" fmla="*/ 0 h 204"/>
                    <a:gd name="T2" fmla="*/ 0 w 20"/>
                    <a:gd name="T3" fmla="*/ 202 h 204"/>
                    <a:gd name="T4" fmla="*/ 20 w 20"/>
                    <a:gd name="T5" fmla="*/ 204 h 204"/>
                    <a:gd name="T6" fmla="*/ 20 w 20"/>
                    <a:gd name="T7" fmla="*/ 2 h 204"/>
                    <a:gd name="T8" fmla="*/ 0 w 20"/>
                    <a:gd name="T9" fmla="*/ 0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04">
                      <a:moveTo>
                        <a:pt x="0" y="0"/>
                      </a:moveTo>
                      <a:lnTo>
                        <a:pt x="0" y="202"/>
                      </a:lnTo>
                      <a:lnTo>
                        <a:pt x="20" y="204"/>
                      </a:lnTo>
                      <a:lnTo>
                        <a:pt x="2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99" name="Freeform 115">
                  <a:extLst>
                    <a:ext uri="{FF2B5EF4-FFF2-40B4-BE49-F238E27FC236}">
                      <a16:creationId xmlns:a16="http://schemas.microsoft.com/office/drawing/2014/main" id="{24A2F198-74C6-4A4C-99A2-E694BE03E4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31" y="2264"/>
                  <a:ext cx="22" cy="207"/>
                </a:xfrm>
                <a:custGeom>
                  <a:avLst/>
                  <a:gdLst>
                    <a:gd name="T0" fmla="*/ 0 w 22"/>
                    <a:gd name="T1" fmla="*/ 0 h 207"/>
                    <a:gd name="T2" fmla="*/ 0 w 22"/>
                    <a:gd name="T3" fmla="*/ 203 h 207"/>
                    <a:gd name="T4" fmla="*/ 22 w 22"/>
                    <a:gd name="T5" fmla="*/ 207 h 207"/>
                    <a:gd name="T6" fmla="*/ 22 w 22"/>
                    <a:gd name="T7" fmla="*/ 0 h 207"/>
                    <a:gd name="T8" fmla="*/ 0 w 22"/>
                    <a:gd name="T9" fmla="*/ 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7">
                      <a:moveTo>
                        <a:pt x="0" y="0"/>
                      </a:moveTo>
                      <a:lnTo>
                        <a:pt x="0" y="203"/>
                      </a:lnTo>
                      <a:lnTo>
                        <a:pt x="22" y="207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00" name="Freeform 116">
                  <a:extLst>
                    <a:ext uri="{FF2B5EF4-FFF2-40B4-BE49-F238E27FC236}">
                      <a16:creationId xmlns:a16="http://schemas.microsoft.com/office/drawing/2014/main" id="{02550076-8200-4666-A2C3-9B996070CD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9" y="2264"/>
                  <a:ext cx="20" cy="208"/>
                </a:xfrm>
                <a:custGeom>
                  <a:avLst/>
                  <a:gdLst>
                    <a:gd name="T0" fmla="*/ 0 w 20"/>
                    <a:gd name="T1" fmla="*/ 0 h 208"/>
                    <a:gd name="T2" fmla="*/ 0 w 20"/>
                    <a:gd name="T3" fmla="*/ 207 h 208"/>
                    <a:gd name="T4" fmla="*/ 20 w 20"/>
                    <a:gd name="T5" fmla="*/ 208 h 208"/>
                    <a:gd name="T6" fmla="*/ 20 w 20"/>
                    <a:gd name="T7" fmla="*/ 1 h 208"/>
                    <a:gd name="T8" fmla="*/ 0 w 20"/>
                    <a:gd name="T9" fmla="*/ 0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08">
                      <a:moveTo>
                        <a:pt x="0" y="0"/>
                      </a:moveTo>
                      <a:lnTo>
                        <a:pt x="0" y="207"/>
                      </a:lnTo>
                      <a:lnTo>
                        <a:pt x="20" y="208"/>
                      </a:lnTo>
                      <a:lnTo>
                        <a:pt x="2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01" name="Freeform 117">
                  <a:extLst>
                    <a:ext uri="{FF2B5EF4-FFF2-40B4-BE49-F238E27FC236}">
                      <a16:creationId xmlns:a16="http://schemas.microsoft.com/office/drawing/2014/main" id="{06298DE9-C7EF-4BBF-8602-8BC933D7B4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6" y="2265"/>
                  <a:ext cx="20" cy="210"/>
                </a:xfrm>
                <a:custGeom>
                  <a:avLst/>
                  <a:gdLst>
                    <a:gd name="T0" fmla="*/ 0 w 20"/>
                    <a:gd name="T1" fmla="*/ 0 h 210"/>
                    <a:gd name="T2" fmla="*/ 0 w 20"/>
                    <a:gd name="T3" fmla="*/ 209 h 210"/>
                    <a:gd name="T4" fmla="*/ 20 w 20"/>
                    <a:gd name="T5" fmla="*/ 210 h 210"/>
                    <a:gd name="T6" fmla="*/ 20 w 20"/>
                    <a:gd name="T7" fmla="*/ 0 h 210"/>
                    <a:gd name="T8" fmla="*/ 0 w 20"/>
                    <a:gd name="T9" fmla="*/ 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0">
                      <a:moveTo>
                        <a:pt x="0" y="0"/>
                      </a:moveTo>
                      <a:lnTo>
                        <a:pt x="0" y="209"/>
                      </a:lnTo>
                      <a:lnTo>
                        <a:pt x="20" y="210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02" name="Freeform 118">
                  <a:extLst>
                    <a:ext uri="{FF2B5EF4-FFF2-40B4-BE49-F238E27FC236}">
                      <a16:creationId xmlns:a16="http://schemas.microsoft.com/office/drawing/2014/main" id="{AACA54D6-795F-4239-95B7-5C97A93C1D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2" y="2265"/>
                  <a:ext cx="22" cy="214"/>
                </a:xfrm>
                <a:custGeom>
                  <a:avLst/>
                  <a:gdLst>
                    <a:gd name="T0" fmla="*/ 0 w 22"/>
                    <a:gd name="T1" fmla="*/ 0 h 214"/>
                    <a:gd name="T2" fmla="*/ 0 w 22"/>
                    <a:gd name="T3" fmla="*/ 210 h 214"/>
                    <a:gd name="T4" fmla="*/ 22 w 22"/>
                    <a:gd name="T5" fmla="*/ 214 h 214"/>
                    <a:gd name="T6" fmla="*/ 22 w 22"/>
                    <a:gd name="T7" fmla="*/ 0 h 214"/>
                    <a:gd name="T8" fmla="*/ 0 w 22"/>
                    <a:gd name="T9" fmla="*/ 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4">
                      <a:moveTo>
                        <a:pt x="0" y="0"/>
                      </a:moveTo>
                      <a:lnTo>
                        <a:pt x="0" y="210"/>
                      </a:lnTo>
                      <a:lnTo>
                        <a:pt x="22" y="214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03" name="Freeform 119">
                  <a:extLst>
                    <a:ext uri="{FF2B5EF4-FFF2-40B4-BE49-F238E27FC236}">
                      <a16:creationId xmlns:a16="http://schemas.microsoft.com/office/drawing/2014/main" id="{020F499C-75E9-40BF-B4C6-31D2CD5CA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265"/>
                  <a:ext cx="22" cy="215"/>
                </a:xfrm>
                <a:custGeom>
                  <a:avLst/>
                  <a:gdLst>
                    <a:gd name="T0" fmla="*/ 0 w 22"/>
                    <a:gd name="T1" fmla="*/ 0 h 215"/>
                    <a:gd name="T2" fmla="*/ 0 w 22"/>
                    <a:gd name="T3" fmla="*/ 214 h 215"/>
                    <a:gd name="T4" fmla="*/ 22 w 22"/>
                    <a:gd name="T5" fmla="*/ 215 h 215"/>
                    <a:gd name="T6" fmla="*/ 22 w 22"/>
                    <a:gd name="T7" fmla="*/ 0 h 215"/>
                    <a:gd name="T8" fmla="*/ 0 w 22"/>
                    <a:gd name="T9" fmla="*/ 0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5">
                      <a:moveTo>
                        <a:pt x="0" y="0"/>
                      </a:moveTo>
                      <a:lnTo>
                        <a:pt x="0" y="214"/>
                      </a:lnTo>
                      <a:lnTo>
                        <a:pt x="22" y="215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04" name="Freeform 120">
                  <a:extLst>
                    <a:ext uri="{FF2B5EF4-FFF2-40B4-BE49-F238E27FC236}">
                      <a16:creationId xmlns:a16="http://schemas.microsoft.com/office/drawing/2014/main" id="{EFA42F17-F43D-448D-BD1A-70E1BAA82B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7" y="2267"/>
                  <a:ext cx="20" cy="217"/>
                </a:xfrm>
                <a:custGeom>
                  <a:avLst/>
                  <a:gdLst>
                    <a:gd name="T0" fmla="*/ 1 w 20"/>
                    <a:gd name="T1" fmla="*/ 0 h 217"/>
                    <a:gd name="T2" fmla="*/ 0 w 20"/>
                    <a:gd name="T3" fmla="*/ 215 h 217"/>
                    <a:gd name="T4" fmla="*/ 20 w 20"/>
                    <a:gd name="T5" fmla="*/ 217 h 217"/>
                    <a:gd name="T6" fmla="*/ 20 w 20"/>
                    <a:gd name="T7" fmla="*/ 0 h 217"/>
                    <a:gd name="T8" fmla="*/ 1 w 20"/>
                    <a:gd name="T9" fmla="*/ 0 h 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7">
                      <a:moveTo>
                        <a:pt x="1" y="0"/>
                      </a:moveTo>
                      <a:lnTo>
                        <a:pt x="0" y="215"/>
                      </a:lnTo>
                      <a:lnTo>
                        <a:pt x="20" y="217"/>
                      </a:lnTo>
                      <a:lnTo>
                        <a:pt x="2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05" name="Freeform 121">
                  <a:extLst>
                    <a:ext uri="{FF2B5EF4-FFF2-40B4-BE49-F238E27FC236}">
                      <a16:creationId xmlns:a16="http://schemas.microsoft.com/office/drawing/2014/main" id="{DD790DD5-E0FD-48B4-A644-460B2AC96C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5" y="2267"/>
                  <a:ext cx="20" cy="221"/>
                </a:xfrm>
                <a:custGeom>
                  <a:avLst/>
                  <a:gdLst>
                    <a:gd name="T0" fmla="*/ 0 w 20"/>
                    <a:gd name="T1" fmla="*/ 0 h 221"/>
                    <a:gd name="T2" fmla="*/ 0 w 20"/>
                    <a:gd name="T3" fmla="*/ 218 h 221"/>
                    <a:gd name="T4" fmla="*/ 20 w 20"/>
                    <a:gd name="T5" fmla="*/ 221 h 221"/>
                    <a:gd name="T6" fmla="*/ 20 w 20"/>
                    <a:gd name="T7" fmla="*/ 0 h 221"/>
                    <a:gd name="T8" fmla="*/ 0 w 20"/>
                    <a:gd name="T9" fmla="*/ 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21">
                      <a:moveTo>
                        <a:pt x="0" y="0"/>
                      </a:moveTo>
                      <a:lnTo>
                        <a:pt x="0" y="218"/>
                      </a:lnTo>
                      <a:lnTo>
                        <a:pt x="20" y="221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06" name="Freeform 122">
                  <a:extLst>
                    <a:ext uri="{FF2B5EF4-FFF2-40B4-BE49-F238E27FC236}">
                      <a16:creationId xmlns:a16="http://schemas.microsoft.com/office/drawing/2014/main" id="{383A3308-17E8-4428-B210-03933DD872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1" y="2267"/>
                  <a:ext cx="22" cy="223"/>
                </a:xfrm>
                <a:custGeom>
                  <a:avLst/>
                  <a:gdLst>
                    <a:gd name="T0" fmla="*/ 0 w 22"/>
                    <a:gd name="T1" fmla="*/ 0 h 223"/>
                    <a:gd name="T2" fmla="*/ 0 w 22"/>
                    <a:gd name="T3" fmla="*/ 221 h 223"/>
                    <a:gd name="T4" fmla="*/ 22 w 22"/>
                    <a:gd name="T5" fmla="*/ 223 h 223"/>
                    <a:gd name="T6" fmla="*/ 20 w 22"/>
                    <a:gd name="T7" fmla="*/ 0 h 223"/>
                    <a:gd name="T8" fmla="*/ 0 w 22"/>
                    <a:gd name="T9" fmla="*/ 0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23">
                      <a:moveTo>
                        <a:pt x="0" y="0"/>
                      </a:moveTo>
                      <a:lnTo>
                        <a:pt x="0" y="221"/>
                      </a:lnTo>
                      <a:lnTo>
                        <a:pt x="22" y="223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07" name="Freeform 123">
                  <a:extLst>
                    <a:ext uri="{FF2B5EF4-FFF2-40B4-BE49-F238E27FC236}">
                      <a16:creationId xmlns:a16="http://schemas.microsoft.com/office/drawing/2014/main" id="{33B7377A-1F30-440D-9093-EFD9F1C64A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8" y="2267"/>
                  <a:ext cx="23" cy="226"/>
                </a:xfrm>
                <a:custGeom>
                  <a:avLst/>
                  <a:gdLst>
                    <a:gd name="T0" fmla="*/ 0 w 23"/>
                    <a:gd name="T1" fmla="*/ 0 h 226"/>
                    <a:gd name="T2" fmla="*/ 0 w 23"/>
                    <a:gd name="T3" fmla="*/ 225 h 226"/>
                    <a:gd name="T4" fmla="*/ 23 w 23"/>
                    <a:gd name="T5" fmla="*/ 226 h 226"/>
                    <a:gd name="T6" fmla="*/ 21 w 23"/>
                    <a:gd name="T7" fmla="*/ 0 h 226"/>
                    <a:gd name="T8" fmla="*/ 0 w 23"/>
                    <a:gd name="T9" fmla="*/ 0 h 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6">
                      <a:moveTo>
                        <a:pt x="0" y="0"/>
                      </a:moveTo>
                      <a:lnTo>
                        <a:pt x="0" y="225"/>
                      </a:lnTo>
                      <a:lnTo>
                        <a:pt x="23" y="226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08" name="Freeform 124">
                  <a:extLst>
                    <a:ext uri="{FF2B5EF4-FFF2-40B4-BE49-F238E27FC236}">
                      <a16:creationId xmlns:a16="http://schemas.microsoft.com/office/drawing/2014/main" id="{F5EBA826-D8ED-4E80-B4C0-0C37562236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6" y="2267"/>
                  <a:ext cx="21" cy="230"/>
                </a:xfrm>
                <a:custGeom>
                  <a:avLst/>
                  <a:gdLst>
                    <a:gd name="T0" fmla="*/ 0 w 21"/>
                    <a:gd name="T1" fmla="*/ 0 h 230"/>
                    <a:gd name="T2" fmla="*/ 0 w 21"/>
                    <a:gd name="T3" fmla="*/ 226 h 230"/>
                    <a:gd name="T4" fmla="*/ 21 w 21"/>
                    <a:gd name="T5" fmla="*/ 230 h 230"/>
                    <a:gd name="T6" fmla="*/ 21 w 21"/>
                    <a:gd name="T7" fmla="*/ 0 h 230"/>
                    <a:gd name="T8" fmla="*/ 0 w 21"/>
                    <a:gd name="T9" fmla="*/ 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30">
                      <a:moveTo>
                        <a:pt x="0" y="0"/>
                      </a:moveTo>
                      <a:lnTo>
                        <a:pt x="0" y="226"/>
                      </a:lnTo>
                      <a:lnTo>
                        <a:pt x="21" y="230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09" name="Freeform 125">
                  <a:extLst>
                    <a:ext uri="{FF2B5EF4-FFF2-40B4-BE49-F238E27FC236}">
                      <a16:creationId xmlns:a16="http://schemas.microsoft.com/office/drawing/2014/main" id="{C751896A-EB0A-49C5-B687-2E91E1DFE6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0" y="2262"/>
                  <a:ext cx="20" cy="148"/>
                </a:xfrm>
                <a:custGeom>
                  <a:avLst/>
                  <a:gdLst>
                    <a:gd name="T0" fmla="*/ 0 w 20"/>
                    <a:gd name="T1" fmla="*/ 0 h 148"/>
                    <a:gd name="T2" fmla="*/ 0 w 20"/>
                    <a:gd name="T3" fmla="*/ 147 h 148"/>
                    <a:gd name="T4" fmla="*/ 20 w 20"/>
                    <a:gd name="T5" fmla="*/ 148 h 148"/>
                    <a:gd name="T6" fmla="*/ 20 w 20"/>
                    <a:gd name="T7" fmla="*/ 0 h 148"/>
                    <a:gd name="T8" fmla="*/ 0 w 20"/>
                    <a:gd name="T9" fmla="*/ 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148">
                      <a:moveTo>
                        <a:pt x="0" y="0"/>
                      </a:moveTo>
                      <a:lnTo>
                        <a:pt x="0" y="147"/>
                      </a:lnTo>
                      <a:lnTo>
                        <a:pt x="20" y="148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10" name="Freeform 126">
                  <a:extLst>
                    <a:ext uri="{FF2B5EF4-FFF2-40B4-BE49-F238E27FC236}">
                      <a16:creationId xmlns:a16="http://schemas.microsoft.com/office/drawing/2014/main" id="{7CB23B38-0D5E-47B8-AB55-18D5ACB496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0" y="2433"/>
                  <a:ext cx="24" cy="3"/>
                </a:xfrm>
                <a:custGeom>
                  <a:avLst/>
                  <a:gdLst>
                    <a:gd name="T0" fmla="*/ 0 w 24"/>
                    <a:gd name="T1" fmla="*/ 3 h 3"/>
                    <a:gd name="T2" fmla="*/ 20 w 24"/>
                    <a:gd name="T3" fmla="*/ 3 h 3"/>
                    <a:gd name="T4" fmla="*/ 24 w 24"/>
                    <a:gd name="T5" fmla="*/ 0 h 3"/>
                    <a:gd name="T6" fmla="*/ 2 w 24"/>
                    <a:gd name="T7" fmla="*/ 0 h 3"/>
                    <a:gd name="T8" fmla="*/ 0 w 24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3">
                      <a:moveTo>
                        <a:pt x="0" y="3"/>
                      </a:moveTo>
                      <a:lnTo>
                        <a:pt x="20" y="3"/>
                      </a:lnTo>
                      <a:lnTo>
                        <a:pt x="24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11" name="Freeform 127">
                  <a:extLst>
                    <a:ext uri="{FF2B5EF4-FFF2-40B4-BE49-F238E27FC236}">
                      <a16:creationId xmlns:a16="http://schemas.microsoft.com/office/drawing/2014/main" id="{5D2E8DEB-2E76-42A5-A2A6-7FEB59E0B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0" y="2409"/>
                  <a:ext cx="24" cy="5"/>
                </a:xfrm>
                <a:custGeom>
                  <a:avLst/>
                  <a:gdLst>
                    <a:gd name="T0" fmla="*/ 20 w 24"/>
                    <a:gd name="T1" fmla="*/ 1 h 5"/>
                    <a:gd name="T2" fmla="*/ 0 w 24"/>
                    <a:gd name="T3" fmla="*/ 0 h 5"/>
                    <a:gd name="T4" fmla="*/ 4 w 24"/>
                    <a:gd name="T5" fmla="*/ 3 h 5"/>
                    <a:gd name="T6" fmla="*/ 24 w 24"/>
                    <a:gd name="T7" fmla="*/ 5 h 5"/>
                    <a:gd name="T8" fmla="*/ 20 w 24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5">
                      <a:moveTo>
                        <a:pt x="20" y="1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24" y="5"/>
                      </a:lnTo>
                      <a:lnTo>
                        <a:pt x="20" y="1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12" name="Freeform 128">
                  <a:extLst>
                    <a:ext uri="{FF2B5EF4-FFF2-40B4-BE49-F238E27FC236}">
                      <a16:creationId xmlns:a16="http://schemas.microsoft.com/office/drawing/2014/main" id="{529A5B5C-7AB7-464F-87E8-EA8A9CA7E9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5" y="2427"/>
                  <a:ext cx="17" cy="3"/>
                </a:xfrm>
                <a:custGeom>
                  <a:avLst/>
                  <a:gdLst>
                    <a:gd name="T0" fmla="*/ 0 w 17"/>
                    <a:gd name="T1" fmla="*/ 0 h 3"/>
                    <a:gd name="T2" fmla="*/ 0 w 17"/>
                    <a:gd name="T3" fmla="*/ 3 h 3"/>
                    <a:gd name="T4" fmla="*/ 17 w 17"/>
                    <a:gd name="T5" fmla="*/ 3 h 3"/>
                    <a:gd name="T6" fmla="*/ 17 w 17"/>
                    <a:gd name="T7" fmla="*/ 1 h 3"/>
                    <a:gd name="T8" fmla="*/ 0 w 17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7" y="3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13" name="Freeform 129">
                  <a:extLst>
                    <a:ext uri="{FF2B5EF4-FFF2-40B4-BE49-F238E27FC236}">
                      <a16:creationId xmlns:a16="http://schemas.microsoft.com/office/drawing/2014/main" id="{A331ABA6-C95E-4B05-918E-DE2C77EED9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4" y="2262"/>
                  <a:ext cx="2" cy="248"/>
                </a:xfrm>
                <a:custGeom>
                  <a:avLst/>
                  <a:gdLst>
                    <a:gd name="T0" fmla="*/ 0 w 2"/>
                    <a:gd name="T1" fmla="*/ 248 h 248"/>
                    <a:gd name="T2" fmla="*/ 2 w 2"/>
                    <a:gd name="T3" fmla="*/ 244 h 248"/>
                    <a:gd name="T4" fmla="*/ 2 w 2"/>
                    <a:gd name="T5" fmla="*/ 0 h 248"/>
                    <a:gd name="T6" fmla="*/ 0 w 2"/>
                    <a:gd name="T7" fmla="*/ 0 h 248"/>
                    <a:gd name="T8" fmla="*/ 0 w 2"/>
                    <a:gd name="T9" fmla="*/ 248 h 2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48">
                      <a:moveTo>
                        <a:pt x="0" y="248"/>
                      </a:moveTo>
                      <a:lnTo>
                        <a:pt x="2" y="24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48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14" name="Freeform 130">
                  <a:extLst>
                    <a:ext uri="{FF2B5EF4-FFF2-40B4-BE49-F238E27FC236}">
                      <a16:creationId xmlns:a16="http://schemas.microsoft.com/office/drawing/2014/main" id="{482D3930-45F5-4341-97F6-AC90F51F83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7" y="2254"/>
                  <a:ext cx="2" cy="212"/>
                </a:xfrm>
                <a:custGeom>
                  <a:avLst/>
                  <a:gdLst>
                    <a:gd name="T0" fmla="*/ 0 w 2"/>
                    <a:gd name="T1" fmla="*/ 0 h 212"/>
                    <a:gd name="T2" fmla="*/ 0 w 2"/>
                    <a:gd name="T3" fmla="*/ 212 h 212"/>
                    <a:gd name="T4" fmla="*/ 2 w 2"/>
                    <a:gd name="T5" fmla="*/ 210 h 212"/>
                    <a:gd name="T6" fmla="*/ 2 w 2"/>
                    <a:gd name="T7" fmla="*/ 2 h 212"/>
                    <a:gd name="T8" fmla="*/ 0 w 2"/>
                    <a:gd name="T9" fmla="*/ 0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12">
                      <a:moveTo>
                        <a:pt x="0" y="0"/>
                      </a:moveTo>
                      <a:lnTo>
                        <a:pt x="0" y="212"/>
                      </a:lnTo>
                      <a:lnTo>
                        <a:pt x="2" y="210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79715" name="Freeform 131">
              <a:extLst>
                <a:ext uri="{FF2B5EF4-FFF2-40B4-BE49-F238E27FC236}">
                  <a16:creationId xmlns:a16="http://schemas.microsoft.com/office/drawing/2014/main" id="{DBBF3D7B-5C6B-44F6-B87B-C7BFFA6A0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2477"/>
              <a:ext cx="424" cy="368"/>
            </a:xfrm>
            <a:custGeom>
              <a:avLst/>
              <a:gdLst>
                <a:gd name="T0" fmla="*/ 0 w 424"/>
                <a:gd name="T1" fmla="*/ 0 h 368"/>
                <a:gd name="T2" fmla="*/ 424 w 424"/>
                <a:gd name="T3" fmla="*/ 49 h 368"/>
                <a:gd name="T4" fmla="*/ 424 w 424"/>
                <a:gd name="T5" fmla="*/ 368 h 368"/>
                <a:gd name="T6" fmla="*/ 0 w 424"/>
                <a:gd name="T7" fmla="*/ 267 h 368"/>
                <a:gd name="T8" fmla="*/ 0 w 424"/>
                <a:gd name="T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4" h="368">
                  <a:moveTo>
                    <a:pt x="0" y="0"/>
                  </a:moveTo>
                  <a:lnTo>
                    <a:pt x="424" y="49"/>
                  </a:lnTo>
                  <a:lnTo>
                    <a:pt x="424" y="368"/>
                  </a:lnTo>
                  <a:lnTo>
                    <a:pt x="0" y="2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 w="4763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9716" name="Group 132">
              <a:extLst>
                <a:ext uri="{FF2B5EF4-FFF2-40B4-BE49-F238E27FC236}">
                  <a16:creationId xmlns:a16="http://schemas.microsoft.com/office/drawing/2014/main" id="{DCDF338E-376D-4965-8AAD-DAF125EA2D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17" y="2493"/>
              <a:ext cx="389" cy="292"/>
              <a:chOff x="4817" y="2493"/>
              <a:chExt cx="389" cy="292"/>
            </a:xfrm>
          </p:grpSpPr>
          <p:sp>
            <p:nvSpPr>
              <p:cNvPr id="579717" name="Freeform 133">
                <a:extLst>
                  <a:ext uri="{FF2B5EF4-FFF2-40B4-BE49-F238E27FC236}">
                    <a16:creationId xmlns:a16="http://schemas.microsoft.com/office/drawing/2014/main" id="{6CBF822C-BA6C-4D23-A6E1-DE0D4D1D0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2493"/>
                <a:ext cx="387" cy="287"/>
              </a:xfrm>
              <a:custGeom>
                <a:avLst/>
                <a:gdLst>
                  <a:gd name="T0" fmla="*/ 0 w 387"/>
                  <a:gd name="T1" fmla="*/ 0 h 287"/>
                  <a:gd name="T2" fmla="*/ 0 w 387"/>
                  <a:gd name="T3" fmla="*/ 188 h 287"/>
                  <a:gd name="T4" fmla="*/ 387 w 387"/>
                  <a:gd name="T5" fmla="*/ 287 h 287"/>
                  <a:gd name="T6" fmla="*/ 387 w 387"/>
                  <a:gd name="T7" fmla="*/ 43 h 287"/>
                  <a:gd name="T8" fmla="*/ 0 w 387"/>
                  <a:gd name="T9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7" h="287">
                    <a:moveTo>
                      <a:pt x="0" y="0"/>
                    </a:moveTo>
                    <a:lnTo>
                      <a:pt x="0" y="188"/>
                    </a:lnTo>
                    <a:lnTo>
                      <a:pt x="387" y="287"/>
                    </a:lnTo>
                    <a:lnTo>
                      <a:pt x="387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4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18" name="Freeform 134">
                <a:extLst>
                  <a:ext uri="{FF2B5EF4-FFF2-40B4-BE49-F238E27FC236}">
                    <a16:creationId xmlns:a16="http://schemas.microsoft.com/office/drawing/2014/main" id="{332BB220-574A-44C0-9C16-C766B8210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2534"/>
                <a:ext cx="387" cy="251"/>
              </a:xfrm>
              <a:custGeom>
                <a:avLst/>
                <a:gdLst>
                  <a:gd name="T0" fmla="*/ 0 w 387"/>
                  <a:gd name="T1" fmla="*/ 0 h 251"/>
                  <a:gd name="T2" fmla="*/ 0 w 387"/>
                  <a:gd name="T3" fmla="*/ 173 h 251"/>
                  <a:gd name="T4" fmla="*/ 387 w 387"/>
                  <a:gd name="T5" fmla="*/ 251 h 251"/>
                  <a:gd name="T6" fmla="*/ 387 w 387"/>
                  <a:gd name="T7" fmla="*/ 246 h 251"/>
                  <a:gd name="T8" fmla="*/ 387 w 387"/>
                  <a:gd name="T9" fmla="*/ 8 h 251"/>
                  <a:gd name="T10" fmla="*/ 0 w 387"/>
                  <a:gd name="T11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7" h="251">
                    <a:moveTo>
                      <a:pt x="0" y="0"/>
                    </a:moveTo>
                    <a:lnTo>
                      <a:pt x="0" y="173"/>
                    </a:lnTo>
                    <a:lnTo>
                      <a:pt x="387" y="251"/>
                    </a:lnTo>
                    <a:lnTo>
                      <a:pt x="387" y="246"/>
                    </a:lnTo>
                    <a:lnTo>
                      <a:pt x="387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19" name="Freeform 135">
                <a:extLst>
                  <a:ext uri="{FF2B5EF4-FFF2-40B4-BE49-F238E27FC236}">
                    <a16:creationId xmlns:a16="http://schemas.microsoft.com/office/drawing/2014/main" id="{8F95A045-A2D2-4CE8-AD9E-3AEA784BA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2495"/>
                <a:ext cx="387" cy="287"/>
              </a:xfrm>
              <a:custGeom>
                <a:avLst/>
                <a:gdLst>
                  <a:gd name="T0" fmla="*/ 0 w 387"/>
                  <a:gd name="T1" fmla="*/ 0 h 287"/>
                  <a:gd name="T2" fmla="*/ 0 w 387"/>
                  <a:gd name="T3" fmla="*/ 208 h 287"/>
                  <a:gd name="T4" fmla="*/ 387 w 387"/>
                  <a:gd name="T5" fmla="*/ 287 h 287"/>
                  <a:gd name="T6" fmla="*/ 387 w 387"/>
                  <a:gd name="T7" fmla="*/ 42 h 287"/>
                  <a:gd name="T8" fmla="*/ 0 w 387"/>
                  <a:gd name="T9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7" h="287">
                    <a:moveTo>
                      <a:pt x="0" y="0"/>
                    </a:moveTo>
                    <a:lnTo>
                      <a:pt x="0" y="208"/>
                    </a:lnTo>
                    <a:lnTo>
                      <a:pt x="387" y="287"/>
                    </a:lnTo>
                    <a:lnTo>
                      <a:pt x="387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20" name="Freeform 136">
                <a:extLst>
                  <a:ext uri="{FF2B5EF4-FFF2-40B4-BE49-F238E27FC236}">
                    <a16:creationId xmlns:a16="http://schemas.microsoft.com/office/drawing/2014/main" id="{AE65E1CE-BD74-48A3-8239-0B92664D6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716"/>
                <a:ext cx="23" cy="9"/>
              </a:xfrm>
              <a:custGeom>
                <a:avLst/>
                <a:gdLst>
                  <a:gd name="T0" fmla="*/ 0 w 23"/>
                  <a:gd name="T1" fmla="*/ 4 h 9"/>
                  <a:gd name="T2" fmla="*/ 4 w 23"/>
                  <a:gd name="T3" fmla="*/ 5 h 9"/>
                  <a:gd name="T4" fmla="*/ 23 w 23"/>
                  <a:gd name="T5" fmla="*/ 9 h 9"/>
                  <a:gd name="T6" fmla="*/ 23 w 23"/>
                  <a:gd name="T7" fmla="*/ 5 h 9"/>
                  <a:gd name="T8" fmla="*/ 19 w 23"/>
                  <a:gd name="T9" fmla="*/ 0 h 9"/>
                  <a:gd name="T10" fmla="*/ 0 w 23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9">
                    <a:moveTo>
                      <a:pt x="0" y="4"/>
                    </a:moveTo>
                    <a:lnTo>
                      <a:pt x="4" y="5"/>
                    </a:lnTo>
                    <a:lnTo>
                      <a:pt x="23" y="9"/>
                    </a:lnTo>
                    <a:lnTo>
                      <a:pt x="23" y="5"/>
                    </a:lnTo>
                    <a:lnTo>
                      <a:pt x="1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21" name="Freeform 137">
                <a:extLst>
                  <a:ext uri="{FF2B5EF4-FFF2-40B4-BE49-F238E27FC236}">
                    <a16:creationId xmlns:a16="http://schemas.microsoft.com/office/drawing/2014/main" id="{D92D9EE6-6011-4A42-8A6E-C1D21DFBF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498"/>
                <a:ext cx="21" cy="202"/>
              </a:xfrm>
              <a:custGeom>
                <a:avLst/>
                <a:gdLst>
                  <a:gd name="T0" fmla="*/ 0 w 21"/>
                  <a:gd name="T1" fmla="*/ 0 h 202"/>
                  <a:gd name="T2" fmla="*/ 0 w 21"/>
                  <a:gd name="T3" fmla="*/ 199 h 202"/>
                  <a:gd name="T4" fmla="*/ 21 w 21"/>
                  <a:gd name="T5" fmla="*/ 202 h 202"/>
                  <a:gd name="T6" fmla="*/ 21 w 21"/>
                  <a:gd name="T7" fmla="*/ 4 h 202"/>
                  <a:gd name="T8" fmla="*/ 0 w 21"/>
                  <a:gd name="T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02">
                    <a:moveTo>
                      <a:pt x="0" y="0"/>
                    </a:moveTo>
                    <a:lnTo>
                      <a:pt x="0" y="199"/>
                    </a:lnTo>
                    <a:lnTo>
                      <a:pt x="21" y="202"/>
                    </a:lnTo>
                    <a:lnTo>
                      <a:pt x="2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22" name="Freeform 138">
                <a:extLst>
                  <a:ext uri="{FF2B5EF4-FFF2-40B4-BE49-F238E27FC236}">
                    <a16:creationId xmlns:a16="http://schemas.microsoft.com/office/drawing/2014/main" id="{BB935E0F-B9BF-427F-A8E5-03EFFD7D7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2498"/>
                <a:ext cx="25" cy="5"/>
              </a:xfrm>
              <a:custGeom>
                <a:avLst/>
                <a:gdLst>
                  <a:gd name="T0" fmla="*/ 0 w 25"/>
                  <a:gd name="T1" fmla="*/ 4 h 5"/>
                  <a:gd name="T2" fmla="*/ 20 w 25"/>
                  <a:gd name="T3" fmla="*/ 5 h 5"/>
                  <a:gd name="T4" fmla="*/ 25 w 25"/>
                  <a:gd name="T5" fmla="*/ 2 h 5"/>
                  <a:gd name="T6" fmla="*/ 4 w 25"/>
                  <a:gd name="T7" fmla="*/ 0 h 5"/>
                  <a:gd name="T8" fmla="*/ 0 w 2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5">
                    <a:moveTo>
                      <a:pt x="0" y="4"/>
                    </a:moveTo>
                    <a:lnTo>
                      <a:pt x="20" y="5"/>
                    </a:lnTo>
                    <a:lnTo>
                      <a:pt x="25" y="2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23" name="Freeform 139">
                <a:extLst>
                  <a:ext uri="{FF2B5EF4-FFF2-40B4-BE49-F238E27FC236}">
                    <a16:creationId xmlns:a16="http://schemas.microsoft.com/office/drawing/2014/main" id="{7AA301BC-2733-4C77-B08D-00BE28BFD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2695"/>
                <a:ext cx="25" cy="7"/>
              </a:xfrm>
              <a:custGeom>
                <a:avLst/>
                <a:gdLst>
                  <a:gd name="T0" fmla="*/ 0 w 25"/>
                  <a:gd name="T1" fmla="*/ 0 h 7"/>
                  <a:gd name="T2" fmla="*/ 5 w 25"/>
                  <a:gd name="T3" fmla="*/ 2 h 7"/>
                  <a:gd name="T4" fmla="*/ 25 w 25"/>
                  <a:gd name="T5" fmla="*/ 7 h 7"/>
                  <a:gd name="T6" fmla="*/ 25 w 25"/>
                  <a:gd name="T7" fmla="*/ 2 h 7"/>
                  <a:gd name="T8" fmla="*/ 18 w 25"/>
                  <a:gd name="T9" fmla="*/ 0 h 7"/>
                  <a:gd name="T10" fmla="*/ 0 w 2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7">
                    <a:moveTo>
                      <a:pt x="0" y="0"/>
                    </a:moveTo>
                    <a:lnTo>
                      <a:pt x="5" y="2"/>
                    </a:lnTo>
                    <a:lnTo>
                      <a:pt x="25" y="7"/>
                    </a:lnTo>
                    <a:lnTo>
                      <a:pt x="25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24" name="Freeform 140">
                <a:extLst>
                  <a:ext uri="{FF2B5EF4-FFF2-40B4-BE49-F238E27FC236}">
                    <a16:creationId xmlns:a16="http://schemas.microsoft.com/office/drawing/2014/main" id="{99749235-6515-4632-ACEA-0586DC1D7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2502"/>
                <a:ext cx="22" cy="197"/>
              </a:xfrm>
              <a:custGeom>
                <a:avLst/>
                <a:gdLst>
                  <a:gd name="T0" fmla="*/ 0 w 22"/>
                  <a:gd name="T1" fmla="*/ 0 h 197"/>
                  <a:gd name="T2" fmla="*/ 0 w 22"/>
                  <a:gd name="T3" fmla="*/ 193 h 197"/>
                  <a:gd name="T4" fmla="*/ 22 w 22"/>
                  <a:gd name="T5" fmla="*/ 197 h 197"/>
                  <a:gd name="T6" fmla="*/ 22 w 22"/>
                  <a:gd name="T7" fmla="*/ 1 h 197"/>
                  <a:gd name="T8" fmla="*/ 0 w 22"/>
                  <a:gd name="T9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7">
                    <a:moveTo>
                      <a:pt x="0" y="0"/>
                    </a:moveTo>
                    <a:lnTo>
                      <a:pt x="0" y="193"/>
                    </a:lnTo>
                    <a:lnTo>
                      <a:pt x="22" y="197"/>
                    </a:lnTo>
                    <a:lnTo>
                      <a:pt x="2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25" name="Freeform 141">
                <a:extLst>
                  <a:ext uri="{FF2B5EF4-FFF2-40B4-BE49-F238E27FC236}">
                    <a16:creationId xmlns:a16="http://schemas.microsoft.com/office/drawing/2014/main" id="{8EB4A052-7F44-4139-B72C-6D9BC1997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2506"/>
                <a:ext cx="20" cy="207"/>
              </a:xfrm>
              <a:custGeom>
                <a:avLst/>
                <a:gdLst>
                  <a:gd name="T0" fmla="*/ 0 w 20"/>
                  <a:gd name="T1" fmla="*/ 0 h 207"/>
                  <a:gd name="T2" fmla="*/ 0 w 20"/>
                  <a:gd name="T3" fmla="*/ 204 h 207"/>
                  <a:gd name="T4" fmla="*/ 20 w 20"/>
                  <a:gd name="T5" fmla="*/ 207 h 207"/>
                  <a:gd name="T6" fmla="*/ 20 w 20"/>
                  <a:gd name="T7" fmla="*/ 0 h 207"/>
                  <a:gd name="T8" fmla="*/ 0 w 20"/>
                  <a:gd name="T9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7">
                    <a:moveTo>
                      <a:pt x="0" y="0"/>
                    </a:moveTo>
                    <a:lnTo>
                      <a:pt x="0" y="204"/>
                    </a:lnTo>
                    <a:lnTo>
                      <a:pt x="20" y="207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26" name="Freeform 142">
                <a:extLst>
                  <a:ext uri="{FF2B5EF4-FFF2-40B4-BE49-F238E27FC236}">
                    <a16:creationId xmlns:a16="http://schemas.microsoft.com/office/drawing/2014/main" id="{E0BD0E7C-5505-49FF-B328-9262E2AA7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2505"/>
                <a:ext cx="24" cy="5"/>
              </a:xfrm>
              <a:custGeom>
                <a:avLst/>
                <a:gdLst>
                  <a:gd name="T0" fmla="*/ 0 w 24"/>
                  <a:gd name="T1" fmla="*/ 3 h 5"/>
                  <a:gd name="T2" fmla="*/ 20 w 24"/>
                  <a:gd name="T3" fmla="*/ 5 h 5"/>
                  <a:gd name="T4" fmla="*/ 24 w 24"/>
                  <a:gd name="T5" fmla="*/ 1 h 5"/>
                  <a:gd name="T6" fmla="*/ 2 w 24"/>
                  <a:gd name="T7" fmla="*/ 0 h 5"/>
                  <a:gd name="T8" fmla="*/ 0 w 2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5">
                    <a:moveTo>
                      <a:pt x="0" y="3"/>
                    </a:moveTo>
                    <a:lnTo>
                      <a:pt x="20" y="5"/>
                    </a:lnTo>
                    <a:lnTo>
                      <a:pt x="24" y="1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27" name="Freeform 143">
                <a:extLst>
                  <a:ext uri="{FF2B5EF4-FFF2-40B4-BE49-F238E27FC236}">
                    <a16:creationId xmlns:a16="http://schemas.microsoft.com/office/drawing/2014/main" id="{6ACBE1FC-5AF9-4149-8EE9-5C87C4434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2707"/>
                <a:ext cx="24" cy="8"/>
              </a:xfrm>
              <a:custGeom>
                <a:avLst/>
                <a:gdLst>
                  <a:gd name="T0" fmla="*/ 0 w 24"/>
                  <a:gd name="T1" fmla="*/ 1 h 8"/>
                  <a:gd name="T2" fmla="*/ 4 w 24"/>
                  <a:gd name="T3" fmla="*/ 5 h 8"/>
                  <a:gd name="T4" fmla="*/ 24 w 24"/>
                  <a:gd name="T5" fmla="*/ 8 h 8"/>
                  <a:gd name="T6" fmla="*/ 24 w 24"/>
                  <a:gd name="T7" fmla="*/ 5 h 8"/>
                  <a:gd name="T8" fmla="*/ 17 w 24"/>
                  <a:gd name="T9" fmla="*/ 0 h 8"/>
                  <a:gd name="T10" fmla="*/ 0 w 24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8">
                    <a:moveTo>
                      <a:pt x="0" y="1"/>
                    </a:moveTo>
                    <a:lnTo>
                      <a:pt x="4" y="5"/>
                    </a:lnTo>
                    <a:lnTo>
                      <a:pt x="24" y="8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28" name="Freeform 144">
                <a:extLst>
                  <a:ext uri="{FF2B5EF4-FFF2-40B4-BE49-F238E27FC236}">
                    <a16:creationId xmlns:a16="http://schemas.microsoft.com/office/drawing/2014/main" id="{D20B0734-3371-40F9-AF81-CBD72BC38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2508"/>
                <a:ext cx="20" cy="204"/>
              </a:xfrm>
              <a:custGeom>
                <a:avLst/>
                <a:gdLst>
                  <a:gd name="T0" fmla="*/ 0 w 20"/>
                  <a:gd name="T1" fmla="*/ 0 h 204"/>
                  <a:gd name="T2" fmla="*/ 0 w 20"/>
                  <a:gd name="T3" fmla="*/ 200 h 204"/>
                  <a:gd name="T4" fmla="*/ 20 w 20"/>
                  <a:gd name="T5" fmla="*/ 204 h 204"/>
                  <a:gd name="T6" fmla="*/ 20 w 20"/>
                  <a:gd name="T7" fmla="*/ 2 h 204"/>
                  <a:gd name="T8" fmla="*/ 0 w 20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4">
                    <a:moveTo>
                      <a:pt x="0" y="0"/>
                    </a:moveTo>
                    <a:lnTo>
                      <a:pt x="0" y="200"/>
                    </a:lnTo>
                    <a:lnTo>
                      <a:pt x="20" y="204"/>
                    </a:lnTo>
                    <a:lnTo>
                      <a:pt x="2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29" name="Freeform 145">
                <a:extLst>
                  <a:ext uri="{FF2B5EF4-FFF2-40B4-BE49-F238E27FC236}">
                    <a16:creationId xmlns:a16="http://schemas.microsoft.com/office/drawing/2014/main" id="{9B1DD146-951C-4CD2-8928-76D57ACB3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2510"/>
                <a:ext cx="19" cy="208"/>
              </a:xfrm>
              <a:custGeom>
                <a:avLst/>
                <a:gdLst>
                  <a:gd name="T0" fmla="*/ 0 w 19"/>
                  <a:gd name="T1" fmla="*/ 1 h 208"/>
                  <a:gd name="T2" fmla="*/ 0 w 19"/>
                  <a:gd name="T3" fmla="*/ 206 h 208"/>
                  <a:gd name="T4" fmla="*/ 19 w 19"/>
                  <a:gd name="T5" fmla="*/ 208 h 208"/>
                  <a:gd name="T6" fmla="*/ 19 w 19"/>
                  <a:gd name="T7" fmla="*/ 0 h 208"/>
                  <a:gd name="T8" fmla="*/ 0 w 19"/>
                  <a:gd name="T9" fmla="*/ 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8">
                    <a:moveTo>
                      <a:pt x="0" y="1"/>
                    </a:moveTo>
                    <a:lnTo>
                      <a:pt x="0" y="206"/>
                    </a:lnTo>
                    <a:lnTo>
                      <a:pt x="19" y="208"/>
                    </a:lnTo>
                    <a:lnTo>
                      <a:pt x="19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30" name="Freeform 146">
                <a:extLst>
                  <a:ext uri="{FF2B5EF4-FFF2-40B4-BE49-F238E27FC236}">
                    <a16:creationId xmlns:a16="http://schemas.microsoft.com/office/drawing/2014/main" id="{54ED8541-643D-4694-BA7F-69600A5C5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2508"/>
                <a:ext cx="23" cy="3"/>
              </a:xfrm>
              <a:custGeom>
                <a:avLst/>
                <a:gdLst>
                  <a:gd name="T0" fmla="*/ 0 w 23"/>
                  <a:gd name="T1" fmla="*/ 3 h 3"/>
                  <a:gd name="T2" fmla="*/ 20 w 23"/>
                  <a:gd name="T3" fmla="*/ 3 h 3"/>
                  <a:gd name="T4" fmla="*/ 23 w 23"/>
                  <a:gd name="T5" fmla="*/ 2 h 3"/>
                  <a:gd name="T6" fmla="*/ 2 w 23"/>
                  <a:gd name="T7" fmla="*/ 0 h 3"/>
                  <a:gd name="T8" fmla="*/ 0 w 2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">
                    <a:moveTo>
                      <a:pt x="0" y="3"/>
                    </a:moveTo>
                    <a:lnTo>
                      <a:pt x="20" y="3"/>
                    </a:lnTo>
                    <a:lnTo>
                      <a:pt x="23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31" name="Freeform 147">
                <a:extLst>
                  <a:ext uri="{FF2B5EF4-FFF2-40B4-BE49-F238E27FC236}">
                    <a16:creationId xmlns:a16="http://schemas.microsoft.com/office/drawing/2014/main" id="{DE6E0CC1-B3E9-492A-8D20-FDCDE0EF6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2712"/>
                <a:ext cx="21" cy="8"/>
              </a:xfrm>
              <a:custGeom>
                <a:avLst/>
                <a:gdLst>
                  <a:gd name="T0" fmla="*/ 0 w 21"/>
                  <a:gd name="T1" fmla="*/ 3 h 8"/>
                  <a:gd name="T2" fmla="*/ 3 w 21"/>
                  <a:gd name="T3" fmla="*/ 4 h 8"/>
                  <a:gd name="T4" fmla="*/ 21 w 21"/>
                  <a:gd name="T5" fmla="*/ 8 h 8"/>
                  <a:gd name="T6" fmla="*/ 21 w 21"/>
                  <a:gd name="T7" fmla="*/ 4 h 8"/>
                  <a:gd name="T8" fmla="*/ 16 w 21"/>
                  <a:gd name="T9" fmla="*/ 0 h 8"/>
                  <a:gd name="T10" fmla="*/ 0 w 21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8">
                    <a:moveTo>
                      <a:pt x="0" y="3"/>
                    </a:moveTo>
                    <a:lnTo>
                      <a:pt x="3" y="4"/>
                    </a:lnTo>
                    <a:lnTo>
                      <a:pt x="21" y="8"/>
                    </a:lnTo>
                    <a:lnTo>
                      <a:pt x="21" y="4"/>
                    </a:lnTo>
                    <a:lnTo>
                      <a:pt x="1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32" name="Freeform 148">
                <a:extLst>
                  <a:ext uri="{FF2B5EF4-FFF2-40B4-BE49-F238E27FC236}">
                    <a16:creationId xmlns:a16="http://schemas.microsoft.com/office/drawing/2014/main" id="{3601EEF8-A888-4540-872A-58EFE3791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2511"/>
                <a:ext cx="20" cy="205"/>
              </a:xfrm>
              <a:custGeom>
                <a:avLst/>
                <a:gdLst>
                  <a:gd name="T0" fmla="*/ 0 w 20"/>
                  <a:gd name="T1" fmla="*/ 0 h 205"/>
                  <a:gd name="T2" fmla="*/ 0 w 20"/>
                  <a:gd name="T3" fmla="*/ 202 h 205"/>
                  <a:gd name="T4" fmla="*/ 20 w 20"/>
                  <a:gd name="T5" fmla="*/ 205 h 205"/>
                  <a:gd name="T6" fmla="*/ 20 w 20"/>
                  <a:gd name="T7" fmla="*/ 2 h 205"/>
                  <a:gd name="T8" fmla="*/ 0 w 20"/>
                  <a:gd name="T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5">
                    <a:moveTo>
                      <a:pt x="0" y="0"/>
                    </a:moveTo>
                    <a:lnTo>
                      <a:pt x="0" y="202"/>
                    </a:lnTo>
                    <a:lnTo>
                      <a:pt x="20" y="205"/>
                    </a:lnTo>
                    <a:lnTo>
                      <a:pt x="2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33" name="Freeform 149">
                <a:extLst>
                  <a:ext uri="{FF2B5EF4-FFF2-40B4-BE49-F238E27FC236}">
                    <a16:creationId xmlns:a16="http://schemas.microsoft.com/office/drawing/2014/main" id="{419E03DC-7502-4BF2-A4D9-85BD4B969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2513"/>
                <a:ext cx="19" cy="212"/>
              </a:xfrm>
              <a:custGeom>
                <a:avLst/>
                <a:gdLst>
                  <a:gd name="T0" fmla="*/ 0 w 19"/>
                  <a:gd name="T1" fmla="*/ 0 h 212"/>
                  <a:gd name="T2" fmla="*/ 0 w 19"/>
                  <a:gd name="T3" fmla="*/ 208 h 212"/>
                  <a:gd name="T4" fmla="*/ 19 w 19"/>
                  <a:gd name="T5" fmla="*/ 212 h 212"/>
                  <a:gd name="T6" fmla="*/ 19 w 19"/>
                  <a:gd name="T7" fmla="*/ 0 h 212"/>
                  <a:gd name="T8" fmla="*/ 0 w 19"/>
                  <a:gd name="T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12">
                    <a:moveTo>
                      <a:pt x="0" y="0"/>
                    </a:moveTo>
                    <a:lnTo>
                      <a:pt x="0" y="208"/>
                    </a:lnTo>
                    <a:lnTo>
                      <a:pt x="19" y="212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34" name="Freeform 150">
                <a:extLst>
                  <a:ext uri="{FF2B5EF4-FFF2-40B4-BE49-F238E27FC236}">
                    <a16:creationId xmlns:a16="http://schemas.microsoft.com/office/drawing/2014/main" id="{65FE19B4-5491-47A9-8BBE-5952ED477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511"/>
                <a:ext cx="23" cy="4"/>
              </a:xfrm>
              <a:custGeom>
                <a:avLst/>
                <a:gdLst>
                  <a:gd name="T0" fmla="*/ 0 w 23"/>
                  <a:gd name="T1" fmla="*/ 2 h 4"/>
                  <a:gd name="T2" fmla="*/ 22 w 23"/>
                  <a:gd name="T3" fmla="*/ 4 h 4"/>
                  <a:gd name="T4" fmla="*/ 23 w 23"/>
                  <a:gd name="T5" fmla="*/ 0 h 4"/>
                  <a:gd name="T6" fmla="*/ 4 w 23"/>
                  <a:gd name="T7" fmla="*/ 0 h 4"/>
                  <a:gd name="T8" fmla="*/ 0 w 2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">
                    <a:moveTo>
                      <a:pt x="0" y="2"/>
                    </a:moveTo>
                    <a:lnTo>
                      <a:pt x="22" y="4"/>
                    </a:lnTo>
                    <a:lnTo>
                      <a:pt x="23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35" name="Freeform 151">
                <a:extLst>
                  <a:ext uri="{FF2B5EF4-FFF2-40B4-BE49-F238E27FC236}">
                    <a16:creationId xmlns:a16="http://schemas.microsoft.com/office/drawing/2014/main" id="{BAC9E878-9198-4247-9680-3CCE76904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513"/>
                <a:ext cx="22" cy="210"/>
              </a:xfrm>
              <a:custGeom>
                <a:avLst/>
                <a:gdLst>
                  <a:gd name="T0" fmla="*/ 0 w 22"/>
                  <a:gd name="T1" fmla="*/ 0 h 210"/>
                  <a:gd name="T2" fmla="*/ 0 w 22"/>
                  <a:gd name="T3" fmla="*/ 205 h 210"/>
                  <a:gd name="T4" fmla="*/ 22 w 22"/>
                  <a:gd name="T5" fmla="*/ 210 h 210"/>
                  <a:gd name="T6" fmla="*/ 22 w 22"/>
                  <a:gd name="T7" fmla="*/ 3 h 210"/>
                  <a:gd name="T8" fmla="*/ 0 w 22"/>
                  <a:gd name="T9" fmla="*/ 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0">
                    <a:moveTo>
                      <a:pt x="0" y="0"/>
                    </a:moveTo>
                    <a:lnTo>
                      <a:pt x="0" y="205"/>
                    </a:lnTo>
                    <a:lnTo>
                      <a:pt x="22" y="210"/>
                    </a:lnTo>
                    <a:lnTo>
                      <a:pt x="2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36" name="Freeform 152">
                <a:extLst>
                  <a:ext uri="{FF2B5EF4-FFF2-40B4-BE49-F238E27FC236}">
                    <a16:creationId xmlns:a16="http://schemas.microsoft.com/office/drawing/2014/main" id="{534CA844-B427-4CC8-A12F-E6248A6E6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2516"/>
                <a:ext cx="20" cy="214"/>
              </a:xfrm>
              <a:custGeom>
                <a:avLst/>
                <a:gdLst>
                  <a:gd name="T0" fmla="*/ 0 w 20"/>
                  <a:gd name="T1" fmla="*/ 0 h 214"/>
                  <a:gd name="T2" fmla="*/ 0 w 20"/>
                  <a:gd name="T3" fmla="*/ 212 h 214"/>
                  <a:gd name="T4" fmla="*/ 20 w 20"/>
                  <a:gd name="T5" fmla="*/ 214 h 214"/>
                  <a:gd name="T6" fmla="*/ 20 w 20"/>
                  <a:gd name="T7" fmla="*/ 0 h 214"/>
                  <a:gd name="T8" fmla="*/ 0 w 20"/>
                  <a:gd name="T9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14">
                    <a:moveTo>
                      <a:pt x="0" y="0"/>
                    </a:moveTo>
                    <a:lnTo>
                      <a:pt x="0" y="212"/>
                    </a:lnTo>
                    <a:lnTo>
                      <a:pt x="20" y="214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37" name="Freeform 153">
                <a:extLst>
                  <a:ext uri="{FF2B5EF4-FFF2-40B4-BE49-F238E27FC236}">
                    <a16:creationId xmlns:a16="http://schemas.microsoft.com/office/drawing/2014/main" id="{56203194-D8B2-4F08-865F-DC7973263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" y="2513"/>
                <a:ext cx="24" cy="5"/>
              </a:xfrm>
              <a:custGeom>
                <a:avLst/>
                <a:gdLst>
                  <a:gd name="T0" fmla="*/ 0 w 24"/>
                  <a:gd name="T1" fmla="*/ 3 h 5"/>
                  <a:gd name="T2" fmla="*/ 20 w 24"/>
                  <a:gd name="T3" fmla="*/ 5 h 5"/>
                  <a:gd name="T4" fmla="*/ 24 w 24"/>
                  <a:gd name="T5" fmla="*/ 3 h 5"/>
                  <a:gd name="T6" fmla="*/ 2 w 24"/>
                  <a:gd name="T7" fmla="*/ 0 h 5"/>
                  <a:gd name="T8" fmla="*/ 0 w 2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5">
                    <a:moveTo>
                      <a:pt x="0" y="3"/>
                    </a:moveTo>
                    <a:lnTo>
                      <a:pt x="20" y="5"/>
                    </a:lnTo>
                    <a:lnTo>
                      <a:pt x="24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38" name="Freeform 154">
                <a:extLst>
                  <a:ext uri="{FF2B5EF4-FFF2-40B4-BE49-F238E27FC236}">
                    <a16:creationId xmlns:a16="http://schemas.microsoft.com/office/drawing/2014/main" id="{B14C8470-07E1-4701-8C5A-6D684E84A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" y="2725"/>
                <a:ext cx="24" cy="6"/>
              </a:xfrm>
              <a:custGeom>
                <a:avLst/>
                <a:gdLst>
                  <a:gd name="T0" fmla="*/ 0 w 24"/>
                  <a:gd name="T1" fmla="*/ 0 h 6"/>
                  <a:gd name="T2" fmla="*/ 4 w 24"/>
                  <a:gd name="T3" fmla="*/ 3 h 6"/>
                  <a:gd name="T4" fmla="*/ 24 w 24"/>
                  <a:gd name="T5" fmla="*/ 6 h 6"/>
                  <a:gd name="T6" fmla="*/ 24 w 24"/>
                  <a:gd name="T7" fmla="*/ 3 h 6"/>
                  <a:gd name="T8" fmla="*/ 17 w 24"/>
                  <a:gd name="T9" fmla="*/ 0 h 6"/>
                  <a:gd name="T10" fmla="*/ 0 w 2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6">
                    <a:moveTo>
                      <a:pt x="0" y="0"/>
                    </a:moveTo>
                    <a:lnTo>
                      <a:pt x="4" y="3"/>
                    </a:lnTo>
                    <a:lnTo>
                      <a:pt x="24" y="6"/>
                    </a:lnTo>
                    <a:lnTo>
                      <a:pt x="24" y="3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39" name="Freeform 155">
                <a:extLst>
                  <a:ext uri="{FF2B5EF4-FFF2-40B4-BE49-F238E27FC236}">
                    <a16:creationId xmlns:a16="http://schemas.microsoft.com/office/drawing/2014/main" id="{E0785918-D54C-4D20-ADD8-C2C2A1403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" y="2516"/>
                <a:ext cx="20" cy="212"/>
              </a:xfrm>
              <a:custGeom>
                <a:avLst/>
                <a:gdLst>
                  <a:gd name="T0" fmla="*/ 0 w 20"/>
                  <a:gd name="T1" fmla="*/ 0 h 212"/>
                  <a:gd name="T2" fmla="*/ 0 w 20"/>
                  <a:gd name="T3" fmla="*/ 209 h 212"/>
                  <a:gd name="T4" fmla="*/ 20 w 20"/>
                  <a:gd name="T5" fmla="*/ 212 h 212"/>
                  <a:gd name="T6" fmla="*/ 20 w 20"/>
                  <a:gd name="T7" fmla="*/ 3 h 212"/>
                  <a:gd name="T8" fmla="*/ 0 w 20"/>
                  <a:gd name="T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12">
                    <a:moveTo>
                      <a:pt x="0" y="0"/>
                    </a:moveTo>
                    <a:lnTo>
                      <a:pt x="0" y="209"/>
                    </a:lnTo>
                    <a:lnTo>
                      <a:pt x="20" y="212"/>
                    </a:lnTo>
                    <a:lnTo>
                      <a:pt x="2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40" name="Freeform 156">
                <a:extLst>
                  <a:ext uri="{FF2B5EF4-FFF2-40B4-BE49-F238E27FC236}">
                    <a16:creationId xmlns:a16="http://schemas.microsoft.com/office/drawing/2014/main" id="{42977887-EB60-4BA8-8E02-99BC719BC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9" y="2519"/>
                <a:ext cx="20" cy="215"/>
              </a:xfrm>
              <a:custGeom>
                <a:avLst/>
                <a:gdLst>
                  <a:gd name="T0" fmla="*/ 0 w 20"/>
                  <a:gd name="T1" fmla="*/ 0 h 215"/>
                  <a:gd name="T2" fmla="*/ 0 w 20"/>
                  <a:gd name="T3" fmla="*/ 214 h 215"/>
                  <a:gd name="T4" fmla="*/ 20 w 20"/>
                  <a:gd name="T5" fmla="*/ 215 h 215"/>
                  <a:gd name="T6" fmla="*/ 20 w 20"/>
                  <a:gd name="T7" fmla="*/ 0 h 215"/>
                  <a:gd name="T8" fmla="*/ 0 w 20"/>
                  <a:gd name="T9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15">
                    <a:moveTo>
                      <a:pt x="0" y="0"/>
                    </a:moveTo>
                    <a:lnTo>
                      <a:pt x="0" y="214"/>
                    </a:lnTo>
                    <a:lnTo>
                      <a:pt x="20" y="215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41" name="Freeform 157">
                <a:extLst>
                  <a:ext uri="{FF2B5EF4-FFF2-40B4-BE49-F238E27FC236}">
                    <a16:creationId xmlns:a16="http://schemas.microsoft.com/office/drawing/2014/main" id="{3FFC4BB0-7D54-44AC-AC40-23E8E72D9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" y="2518"/>
                <a:ext cx="23" cy="3"/>
              </a:xfrm>
              <a:custGeom>
                <a:avLst/>
                <a:gdLst>
                  <a:gd name="T0" fmla="*/ 0 w 23"/>
                  <a:gd name="T1" fmla="*/ 1 h 3"/>
                  <a:gd name="T2" fmla="*/ 20 w 23"/>
                  <a:gd name="T3" fmla="*/ 3 h 3"/>
                  <a:gd name="T4" fmla="*/ 23 w 23"/>
                  <a:gd name="T5" fmla="*/ 0 h 3"/>
                  <a:gd name="T6" fmla="*/ 1 w 23"/>
                  <a:gd name="T7" fmla="*/ 0 h 3"/>
                  <a:gd name="T8" fmla="*/ 0 w 2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">
                    <a:moveTo>
                      <a:pt x="0" y="1"/>
                    </a:moveTo>
                    <a:lnTo>
                      <a:pt x="20" y="3"/>
                    </a:lnTo>
                    <a:lnTo>
                      <a:pt x="2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42" name="Freeform 158">
                <a:extLst>
                  <a:ext uri="{FF2B5EF4-FFF2-40B4-BE49-F238E27FC236}">
                    <a16:creationId xmlns:a16="http://schemas.microsoft.com/office/drawing/2014/main" id="{5AAB38B5-56E2-4FA0-9CD2-7F4E599DA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4" y="2730"/>
                <a:ext cx="25" cy="6"/>
              </a:xfrm>
              <a:custGeom>
                <a:avLst/>
                <a:gdLst>
                  <a:gd name="T0" fmla="*/ 0 w 25"/>
                  <a:gd name="T1" fmla="*/ 0 h 6"/>
                  <a:gd name="T2" fmla="*/ 5 w 25"/>
                  <a:gd name="T3" fmla="*/ 3 h 6"/>
                  <a:gd name="T4" fmla="*/ 25 w 25"/>
                  <a:gd name="T5" fmla="*/ 6 h 6"/>
                  <a:gd name="T6" fmla="*/ 25 w 25"/>
                  <a:gd name="T7" fmla="*/ 3 h 6"/>
                  <a:gd name="T8" fmla="*/ 18 w 25"/>
                  <a:gd name="T9" fmla="*/ 0 h 6"/>
                  <a:gd name="T10" fmla="*/ 0 w 2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6">
                    <a:moveTo>
                      <a:pt x="0" y="0"/>
                    </a:moveTo>
                    <a:lnTo>
                      <a:pt x="5" y="3"/>
                    </a:lnTo>
                    <a:lnTo>
                      <a:pt x="25" y="6"/>
                    </a:lnTo>
                    <a:lnTo>
                      <a:pt x="25" y="3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43" name="Freeform 159">
                <a:extLst>
                  <a:ext uri="{FF2B5EF4-FFF2-40B4-BE49-F238E27FC236}">
                    <a16:creationId xmlns:a16="http://schemas.microsoft.com/office/drawing/2014/main" id="{CA0DE5AB-A901-4DC0-9ADB-B46DE87B2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" y="2519"/>
                <a:ext cx="20" cy="214"/>
              </a:xfrm>
              <a:custGeom>
                <a:avLst/>
                <a:gdLst>
                  <a:gd name="T0" fmla="*/ 0 w 20"/>
                  <a:gd name="T1" fmla="*/ 0 h 214"/>
                  <a:gd name="T2" fmla="*/ 0 w 20"/>
                  <a:gd name="T3" fmla="*/ 211 h 214"/>
                  <a:gd name="T4" fmla="*/ 20 w 20"/>
                  <a:gd name="T5" fmla="*/ 214 h 214"/>
                  <a:gd name="T6" fmla="*/ 20 w 20"/>
                  <a:gd name="T7" fmla="*/ 2 h 214"/>
                  <a:gd name="T8" fmla="*/ 0 w 20"/>
                  <a:gd name="T9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14">
                    <a:moveTo>
                      <a:pt x="0" y="0"/>
                    </a:moveTo>
                    <a:lnTo>
                      <a:pt x="0" y="211"/>
                    </a:lnTo>
                    <a:lnTo>
                      <a:pt x="20" y="214"/>
                    </a:lnTo>
                    <a:lnTo>
                      <a:pt x="2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44" name="Freeform 160">
                <a:extLst>
                  <a:ext uri="{FF2B5EF4-FFF2-40B4-BE49-F238E27FC236}">
                    <a16:creationId xmlns:a16="http://schemas.microsoft.com/office/drawing/2014/main" id="{3FA74FCE-E176-4474-88F1-56A675FCB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2521"/>
                <a:ext cx="21" cy="220"/>
              </a:xfrm>
              <a:custGeom>
                <a:avLst/>
                <a:gdLst>
                  <a:gd name="T0" fmla="*/ 0 w 21"/>
                  <a:gd name="T1" fmla="*/ 0 h 220"/>
                  <a:gd name="T2" fmla="*/ 0 w 21"/>
                  <a:gd name="T3" fmla="*/ 217 h 220"/>
                  <a:gd name="T4" fmla="*/ 21 w 21"/>
                  <a:gd name="T5" fmla="*/ 220 h 220"/>
                  <a:gd name="T6" fmla="*/ 21 w 21"/>
                  <a:gd name="T7" fmla="*/ 0 h 220"/>
                  <a:gd name="T8" fmla="*/ 0 w 21"/>
                  <a:gd name="T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0">
                    <a:moveTo>
                      <a:pt x="0" y="0"/>
                    </a:moveTo>
                    <a:lnTo>
                      <a:pt x="0" y="217"/>
                    </a:lnTo>
                    <a:lnTo>
                      <a:pt x="21" y="220"/>
                    </a:lnTo>
                    <a:lnTo>
                      <a:pt x="2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45" name="Freeform 161">
                <a:extLst>
                  <a:ext uri="{FF2B5EF4-FFF2-40B4-BE49-F238E27FC236}">
                    <a16:creationId xmlns:a16="http://schemas.microsoft.com/office/drawing/2014/main" id="{B427357D-9162-4B44-A318-38453920B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2521"/>
                <a:ext cx="25" cy="3"/>
              </a:xfrm>
              <a:custGeom>
                <a:avLst/>
                <a:gdLst>
                  <a:gd name="T0" fmla="*/ 0 w 25"/>
                  <a:gd name="T1" fmla="*/ 2 h 3"/>
                  <a:gd name="T2" fmla="*/ 22 w 25"/>
                  <a:gd name="T3" fmla="*/ 3 h 3"/>
                  <a:gd name="T4" fmla="*/ 25 w 25"/>
                  <a:gd name="T5" fmla="*/ 0 h 3"/>
                  <a:gd name="T6" fmla="*/ 4 w 25"/>
                  <a:gd name="T7" fmla="*/ 0 h 3"/>
                  <a:gd name="T8" fmla="*/ 0 w 25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">
                    <a:moveTo>
                      <a:pt x="0" y="2"/>
                    </a:moveTo>
                    <a:lnTo>
                      <a:pt x="22" y="3"/>
                    </a:lnTo>
                    <a:lnTo>
                      <a:pt x="25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46" name="Freeform 162">
                <a:extLst>
                  <a:ext uri="{FF2B5EF4-FFF2-40B4-BE49-F238E27FC236}">
                    <a16:creationId xmlns:a16="http://schemas.microsoft.com/office/drawing/2014/main" id="{075FE386-385B-4F6C-805E-1743A08D1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2734"/>
                <a:ext cx="23" cy="9"/>
              </a:xfrm>
              <a:custGeom>
                <a:avLst/>
                <a:gdLst>
                  <a:gd name="T0" fmla="*/ 0 w 23"/>
                  <a:gd name="T1" fmla="*/ 2 h 9"/>
                  <a:gd name="T2" fmla="*/ 4 w 23"/>
                  <a:gd name="T3" fmla="*/ 5 h 9"/>
                  <a:gd name="T4" fmla="*/ 23 w 23"/>
                  <a:gd name="T5" fmla="*/ 9 h 9"/>
                  <a:gd name="T6" fmla="*/ 23 w 23"/>
                  <a:gd name="T7" fmla="*/ 4 h 9"/>
                  <a:gd name="T8" fmla="*/ 18 w 23"/>
                  <a:gd name="T9" fmla="*/ 0 h 9"/>
                  <a:gd name="T10" fmla="*/ 0 w 23"/>
                  <a:gd name="T1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9">
                    <a:moveTo>
                      <a:pt x="0" y="2"/>
                    </a:moveTo>
                    <a:lnTo>
                      <a:pt x="4" y="5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18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47" name="Freeform 163">
                <a:extLst>
                  <a:ext uri="{FF2B5EF4-FFF2-40B4-BE49-F238E27FC236}">
                    <a16:creationId xmlns:a16="http://schemas.microsoft.com/office/drawing/2014/main" id="{98DDAB5A-F824-4B4C-86A5-48D1E3A15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2523"/>
                <a:ext cx="22" cy="216"/>
              </a:xfrm>
              <a:custGeom>
                <a:avLst/>
                <a:gdLst>
                  <a:gd name="T0" fmla="*/ 0 w 22"/>
                  <a:gd name="T1" fmla="*/ 0 h 216"/>
                  <a:gd name="T2" fmla="*/ 0 w 22"/>
                  <a:gd name="T3" fmla="*/ 211 h 216"/>
                  <a:gd name="T4" fmla="*/ 22 w 22"/>
                  <a:gd name="T5" fmla="*/ 216 h 216"/>
                  <a:gd name="T6" fmla="*/ 22 w 22"/>
                  <a:gd name="T7" fmla="*/ 1 h 216"/>
                  <a:gd name="T8" fmla="*/ 0 w 22"/>
                  <a:gd name="T9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6">
                    <a:moveTo>
                      <a:pt x="0" y="0"/>
                    </a:moveTo>
                    <a:lnTo>
                      <a:pt x="0" y="211"/>
                    </a:lnTo>
                    <a:lnTo>
                      <a:pt x="22" y="216"/>
                    </a:lnTo>
                    <a:lnTo>
                      <a:pt x="2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48" name="Freeform 164">
                <a:extLst>
                  <a:ext uri="{FF2B5EF4-FFF2-40B4-BE49-F238E27FC236}">
                    <a16:creationId xmlns:a16="http://schemas.microsoft.com/office/drawing/2014/main" id="{2F698FCA-C95F-4128-84AA-BE21C76D4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" y="2524"/>
                <a:ext cx="19" cy="222"/>
              </a:xfrm>
              <a:custGeom>
                <a:avLst/>
                <a:gdLst>
                  <a:gd name="T0" fmla="*/ 0 w 19"/>
                  <a:gd name="T1" fmla="*/ 0 h 222"/>
                  <a:gd name="T2" fmla="*/ 0 w 19"/>
                  <a:gd name="T3" fmla="*/ 219 h 222"/>
                  <a:gd name="T4" fmla="*/ 19 w 19"/>
                  <a:gd name="T5" fmla="*/ 222 h 222"/>
                  <a:gd name="T6" fmla="*/ 19 w 19"/>
                  <a:gd name="T7" fmla="*/ 2 h 222"/>
                  <a:gd name="T8" fmla="*/ 0 w 19"/>
                  <a:gd name="T9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22">
                    <a:moveTo>
                      <a:pt x="0" y="0"/>
                    </a:moveTo>
                    <a:lnTo>
                      <a:pt x="0" y="219"/>
                    </a:lnTo>
                    <a:lnTo>
                      <a:pt x="19" y="222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49" name="Freeform 165">
                <a:extLst>
                  <a:ext uri="{FF2B5EF4-FFF2-40B4-BE49-F238E27FC236}">
                    <a16:creationId xmlns:a16="http://schemas.microsoft.com/office/drawing/2014/main" id="{4641AA35-4833-4584-990D-EC796FB20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2523"/>
                <a:ext cx="23" cy="3"/>
              </a:xfrm>
              <a:custGeom>
                <a:avLst/>
                <a:gdLst>
                  <a:gd name="T0" fmla="*/ 0 w 23"/>
                  <a:gd name="T1" fmla="*/ 3 h 3"/>
                  <a:gd name="T2" fmla="*/ 22 w 23"/>
                  <a:gd name="T3" fmla="*/ 3 h 3"/>
                  <a:gd name="T4" fmla="*/ 23 w 23"/>
                  <a:gd name="T5" fmla="*/ 1 h 3"/>
                  <a:gd name="T6" fmla="*/ 2 w 23"/>
                  <a:gd name="T7" fmla="*/ 0 h 3"/>
                  <a:gd name="T8" fmla="*/ 0 w 2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">
                    <a:moveTo>
                      <a:pt x="0" y="3"/>
                    </a:moveTo>
                    <a:lnTo>
                      <a:pt x="22" y="3"/>
                    </a:lnTo>
                    <a:lnTo>
                      <a:pt x="23" y="1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50" name="Freeform 166">
                <a:extLst>
                  <a:ext uri="{FF2B5EF4-FFF2-40B4-BE49-F238E27FC236}">
                    <a16:creationId xmlns:a16="http://schemas.microsoft.com/office/drawing/2014/main" id="{2DE3047E-6D38-4413-B847-E09879C63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2739"/>
                <a:ext cx="23" cy="8"/>
              </a:xfrm>
              <a:custGeom>
                <a:avLst/>
                <a:gdLst>
                  <a:gd name="T0" fmla="*/ 0 w 23"/>
                  <a:gd name="T1" fmla="*/ 2 h 8"/>
                  <a:gd name="T2" fmla="*/ 4 w 23"/>
                  <a:gd name="T3" fmla="*/ 5 h 8"/>
                  <a:gd name="T4" fmla="*/ 23 w 23"/>
                  <a:gd name="T5" fmla="*/ 8 h 8"/>
                  <a:gd name="T6" fmla="*/ 23 w 23"/>
                  <a:gd name="T7" fmla="*/ 5 h 8"/>
                  <a:gd name="T8" fmla="*/ 17 w 23"/>
                  <a:gd name="T9" fmla="*/ 0 h 8"/>
                  <a:gd name="T10" fmla="*/ 0 w 23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8">
                    <a:moveTo>
                      <a:pt x="0" y="2"/>
                    </a:moveTo>
                    <a:lnTo>
                      <a:pt x="4" y="5"/>
                    </a:lnTo>
                    <a:lnTo>
                      <a:pt x="23" y="8"/>
                    </a:lnTo>
                    <a:lnTo>
                      <a:pt x="23" y="5"/>
                    </a:lnTo>
                    <a:lnTo>
                      <a:pt x="17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51" name="Freeform 167">
                <a:extLst>
                  <a:ext uri="{FF2B5EF4-FFF2-40B4-BE49-F238E27FC236}">
                    <a16:creationId xmlns:a16="http://schemas.microsoft.com/office/drawing/2014/main" id="{6EA9331E-C208-40C6-9076-0E9FBC10C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2526"/>
                <a:ext cx="22" cy="218"/>
              </a:xfrm>
              <a:custGeom>
                <a:avLst/>
                <a:gdLst>
                  <a:gd name="T0" fmla="*/ 0 w 22"/>
                  <a:gd name="T1" fmla="*/ 0 h 218"/>
                  <a:gd name="T2" fmla="*/ 0 w 22"/>
                  <a:gd name="T3" fmla="*/ 215 h 218"/>
                  <a:gd name="T4" fmla="*/ 22 w 22"/>
                  <a:gd name="T5" fmla="*/ 218 h 218"/>
                  <a:gd name="T6" fmla="*/ 22 w 22"/>
                  <a:gd name="T7" fmla="*/ 2 h 218"/>
                  <a:gd name="T8" fmla="*/ 0 w 22"/>
                  <a:gd name="T9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8">
                    <a:moveTo>
                      <a:pt x="0" y="0"/>
                    </a:moveTo>
                    <a:lnTo>
                      <a:pt x="0" y="215"/>
                    </a:lnTo>
                    <a:lnTo>
                      <a:pt x="22" y="218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52" name="Freeform 168">
                <a:extLst>
                  <a:ext uri="{FF2B5EF4-FFF2-40B4-BE49-F238E27FC236}">
                    <a16:creationId xmlns:a16="http://schemas.microsoft.com/office/drawing/2014/main" id="{EEFD791E-BE5D-4DE9-A80D-E2CA1D437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2529"/>
                <a:ext cx="20" cy="223"/>
              </a:xfrm>
              <a:custGeom>
                <a:avLst/>
                <a:gdLst>
                  <a:gd name="T0" fmla="*/ 0 w 20"/>
                  <a:gd name="T1" fmla="*/ 0 h 223"/>
                  <a:gd name="T2" fmla="*/ 0 w 20"/>
                  <a:gd name="T3" fmla="*/ 222 h 223"/>
                  <a:gd name="T4" fmla="*/ 20 w 20"/>
                  <a:gd name="T5" fmla="*/ 223 h 223"/>
                  <a:gd name="T6" fmla="*/ 20 w 20"/>
                  <a:gd name="T7" fmla="*/ 0 h 223"/>
                  <a:gd name="T8" fmla="*/ 0 w 20"/>
                  <a:gd name="T9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23">
                    <a:moveTo>
                      <a:pt x="0" y="0"/>
                    </a:moveTo>
                    <a:lnTo>
                      <a:pt x="0" y="222"/>
                    </a:lnTo>
                    <a:lnTo>
                      <a:pt x="20" y="223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53" name="Freeform 169">
                <a:extLst>
                  <a:ext uri="{FF2B5EF4-FFF2-40B4-BE49-F238E27FC236}">
                    <a16:creationId xmlns:a16="http://schemas.microsoft.com/office/drawing/2014/main" id="{6EFE3FBF-32F0-4AA2-9F78-0DA9B6AE8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7" y="2526"/>
                <a:ext cx="23" cy="5"/>
              </a:xfrm>
              <a:custGeom>
                <a:avLst/>
                <a:gdLst>
                  <a:gd name="T0" fmla="*/ 0 w 23"/>
                  <a:gd name="T1" fmla="*/ 3 h 5"/>
                  <a:gd name="T2" fmla="*/ 20 w 23"/>
                  <a:gd name="T3" fmla="*/ 5 h 5"/>
                  <a:gd name="T4" fmla="*/ 23 w 23"/>
                  <a:gd name="T5" fmla="*/ 3 h 5"/>
                  <a:gd name="T6" fmla="*/ 3 w 23"/>
                  <a:gd name="T7" fmla="*/ 0 h 5"/>
                  <a:gd name="T8" fmla="*/ 0 w 2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5">
                    <a:moveTo>
                      <a:pt x="0" y="3"/>
                    </a:moveTo>
                    <a:lnTo>
                      <a:pt x="20" y="5"/>
                    </a:lnTo>
                    <a:lnTo>
                      <a:pt x="2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54" name="Freeform 170">
                <a:extLst>
                  <a:ext uri="{FF2B5EF4-FFF2-40B4-BE49-F238E27FC236}">
                    <a16:creationId xmlns:a16="http://schemas.microsoft.com/office/drawing/2014/main" id="{63BDA10F-12BC-42F9-B5F5-F449A2550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7" y="2746"/>
                <a:ext cx="23" cy="8"/>
              </a:xfrm>
              <a:custGeom>
                <a:avLst/>
                <a:gdLst>
                  <a:gd name="T0" fmla="*/ 0 w 23"/>
                  <a:gd name="T1" fmla="*/ 1 h 8"/>
                  <a:gd name="T2" fmla="*/ 3 w 23"/>
                  <a:gd name="T3" fmla="*/ 5 h 8"/>
                  <a:gd name="T4" fmla="*/ 23 w 23"/>
                  <a:gd name="T5" fmla="*/ 8 h 8"/>
                  <a:gd name="T6" fmla="*/ 23 w 23"/>
                  <a:gd name="T7" fmla="*/ 5 h 8"/>
                  <a:gd name="T8" fmla="*/ 16 w 23"/>
                  <a:gd name="T9" fmla="*/ 0 h 8"/>
                  <a:gd name="T10" fmla="*/ 0 w 23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8">
                    <a:moveTo>
                      <a:pt x="0" y="1"/>
                    </a:moveTo>
                    <a:lnTo>
                      <a:pt x="3" y="5"/>
                    </a:lnTo>
                    <a:lnTo>
                      <a:pt x="23" y="8"/>
                    </a:lnTo>
                    <a:lnTo>
                      <a:pt x="23" y="5"/>
                    </a:lnTo>
                    <a:lnTo>
                      <a:pt x="1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55" name="Freeform 171">
                <a:extLst>
                  <a:ext uri="{FF2B5EF4-FFF2-40B4-BE49-F238E27FC236}">
                    <a16:creationId xmlns:a16="http://schemas.microsoft.com/office/drawing/2014/main" id="{B08FA08E-381F-4BD3-9CFF-52FE58E54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7" y="2529"/>
                <a:ext cx="20" cy="222"/>
              </a:xfrm>
              <a:custGeom>
                <a:avLst/>
                <a:gdLst>
                  <a:gd name="T0" fmla="*/ 0 w 20"/>
                  <a:gd name="T1" fmla="*/ 0 h 222"/>
                  <a:gd name="T2" fmla="*/ 0 w 20"/>
                  <a:gd name="T3" fmla="*/ 218 h 222"/>
                  <a:gd name="T4" fmla="*/ 20 w 20"/>
                  <a:gd name="T5" fmla="*/ 222 h 222"/>
                  <a:gd name="T6" fmla="*/ 20 w 20"/>
                  <a:gd name="T7" fmla="*/ 2 h 222"/>
                  <a:gd name="T8" fmla="*/ 0 w 20"/>
                  <a:gd name="T9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22">
                    <a:moveTo>
                      <a:pt x="0" y="0"/>
                    </a:moveTo>
                    <a:lnTo>
                      <a:pt x="0" y="218"/>
                    </a:lnTo>
                    <a:lnTo>
                      <a:pt x="20" y="222"/>
                    </a:lnTo>
                    <a:lnTo>
                      <a:pt x="2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56" name="Freeform 172">
                <a:extLst>
                  <a:ext uri="{FF2B5EF4-FFF2-40B4-BE49-F238E27FC236}">
                    <a16:creationId xmlns:a16="http://schemas.microsoft.com/office/drawing/2014/main" id="{77E9C8D4-F941-41A8-95EB-0B793DC61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2532"/>
                <a:ext cx="20" cy="227"/>
              </a:xfrm>
              <a:custGeom>
                <a:avLst/>
                <a:gdLst>
                  <a:gd name="T0" fmla="*/ 0 w 20"/>
                  <a:gd name="T1" fmla="*/ 0 h 227"/>
                  <a:gd name="T2" fmla="*/ 0 w 20"/>
                  <a:gd name="T3" fmla="*/ 224 h 227"/>
                  <a:gd name="T4" fmla="*/ 20 w 20"/>
                  <a:gd name="T5" fmla="*/ 227 h 227"/>
                  <a:gd name="T6" fmla="*/ 20 w 20"/>
                  <a:gd name="T7" fmla="*/ 0 h 227"/>
                  <a:gd name="T8" fmla="*/ 0 w 20"/>
                  <a:gd name="T9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27">
                    <a:moveTo>
                      <a:pt x="0" y="0"/>
                    </a:moveTo>
                    <a:lnTo>
                      <a:pt x="0" y="224"/>
                    </a:lnTo>
                    <a:lnTo>
                      <a:pt x="20" y="227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57" name="Freeform 173">
                <a:extLst>
                  <a:ext uri="{FF2B5EF4-FFF2-40B4-BE49-F238E27FC236}">
                    <a16:creationId xmlns:a16="http://schemas.microsoft.com/office/drawing/2014/main" id="{B4C9AE61-73FD-4A81-8793-CD475749E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2531"/>
                <a:ext cx="23" cy="3"/>
              </a:xfrm>
              <a:custGeom>
                <a:avLst/>
                <a:gdLst>
                  <a:gd name="T0" fmla="*/ 0 w 23"/>
                  <a:gd name="T1" fmla="*/ 3 h 3"/>
                  <a:gd name="T2" fmla="*/ 20 w 23"/>
                  <a:gd name="T3" fmla="*/ 3 h 3"/>
                  <a:gd name="T4" fmla="*/ 23 w 23"/>
                  <a:gd name="T5" fmla="*/ 0 h 3"/>
                  <a:gd name="T6" fmla="*/ 2 w 23"/>
                  <a:gd name="T7" fmla="*/ 0 h 3"/>
                  <a:gd name="T8" fmla="*/ 0 w 2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">
                    <a:moveTo>
                      <a:pt x="0" y="3"/>
                    </a:moveTo>
                    <a:lnTo>
                      <a:pt x="20" y="3"/>
                    </a:lnTo>
                    <a:lnTo>
                      <a:pt x="23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58" name="Freeform 174">
                <a:extLst>
                  <a:ext uri="{FF2B5EF4-FFF2-40B4-BE49-F238E27FC236}">
                    <a16:creationId xmlns:a16="http://schemas.microsoft.com/office/drawing/2014/main" id="{7F35A745-CFC6-4185-88E9-1C441CB4F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2752"/>
                <a:ext cx="23" cy="7"/>
              </a:xfrm>
              <a:custGeom>
                <a:avLst/>
                <a:gdLst>
                  <a:gd name="T0" fmla="*/ 0 w 23"/>
                  <a:gd name="T1" fmla="*/ 0 h 7"/>
                  <a:gd name="T2" fmla="*/ 3 w 23"/>
                  <a:gd name="T3" fmla="*/ 4 h 7"/>
                  <a:gd name="T4" fmla="*/ 23 w 23"/>
                  <a:gd name="T5" fmla="*/ 7 h 7"/>
                  <a:gd name="T6" fmla="*/ 23 w 23"/>
                  <a:gd name="T7" fmla="*/ 4 h 7"/>
                  <a:gd name="T8" fmla="*/ 16 w 23"/>
                  <a:gd name="T9" fmla="*/ 0 h 7"/>
                  <a:gd name="T10" fmla="*/ 0 w 2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7">
                    <a:moveTo>
                      <a:pt x="0" y="0"/>
                    </a:moveTo>
                    <a:lnTo>
                      <a:pt x="3" y="4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59" name="Freeform 175">
                <a:extLst>
                  <a:ext uri="{FF2B5EF4-FFF2-40B4-BE49-F238E27FC236}">
                    <a16:creationId xmlns:a16="http://schemas.microsoft.com/office/drawing/2014/main" id="{9EF2E27B-BB3E-4E2A-8498-CC946DE97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2534"/>
                <a:ext cx="20" cy="222"/>
              </a:xfrm>
              <a:custGeom>
                <a:avLst/>
                <a:gdLst>
                  <a:gd name="T0" fmla="*/ 0 w 20"/>
                  <a:gd name="T1" fmla="*/ 0 h 222"/>
                  <a:gd name="T2" fmla="*/ 0 w 20"/>
                  <a:gd name="T3" fmla="*/ 218 h 222"/>
                  <a:gd name="T4" fmla="*/ 20 w 20"/>
                  <a:gd name="T5" fmla="*/ 222 h 222"/>
                  <a:gd name="T6" fmla="*/ 20 w 20"/>
                  <a:gd name="T7" fmla="*/ 0 h 222"/>
                  <a:gd name="T8" fmla="*/ 0 w 20"/>
                  <a:gd name="T9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22">
                    <a:moveTo>
                      <a:pt x="0" y="0"/>
                    </a:moveTo>
                    <a:lnTo>
                      <a:pt x="0" y="218"/>
                    </a:lnTo>
                    <a:lnTo>
                      <a:pt x="20" y="222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60" name="Freeform 176">
                <a:extLst>
                  <a:ext uri="{FF2B5EF4-FFF2-40B4-BE49-F238E27FC236}">
                    <a16:creationId xmlns:a16="http://schemas.microsoft.com/office/drawing/2014/main" id="{D27348A6-4281-4D93-A2D2-7787A5ACA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2534"/>
                <a:ext cx="19" cy="228"/>
              </a:xfrm>
              <a:custGeom>
                <a:avLst/>
                <a:gdLst>
                  <a:gd name="T0" fmla="*/ 0 w 19"/>
                  <a:gd name="T1" fmla="*/ 0 h 228"/>
                  <a:gd name="T2" fmla="*/ 0 w 19"/>
                  <a:gd name="T3" fmla="*/ 226 h 228"/>
                  <a:gd name="T4" fmla="*/ 19 w 19"/>
                  <a:gd name="T5" fmla="*/ 228 h 228"/>
                  <a:gd name="T6" fmla="*/ 19 w 19"/>
                  <a:gd name="T7" fmla="*/ 0 h 228"/>
                  <a:gd name="T8" fmla="*/ 0 w 19"/>
                  <a:gd name="T9" fmla="*/ 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28">
                    <a:moveTo>
                      <a:pt x="0" y="0"/>
                    </a:moveTo>
                    <a:lnTo>
                      <a:pt x="0" y="226"/>
                    </a:lnTo>
                    <a:lnTo>
                      <a:pt x="19" y="228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61" name="Freeform 177">
                <a:extLst>
                  <a:ext uri="{FF2B5EF4-FFF2-40B4-BE49-F238E27FC236}">
                    <a16:creationId xmlns:a16="http://schemas.microsoft.com/office/drawing/2014/main" id="{CDCD3798-77A1-4238-8CC9-D3BA2C7BB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" y="2532"/>
                <a:ext cx="23" cy="4"/>
              </a:xfrm>
              <a:custGeom>
                <a:avLst/>
                <a:gdLst>
                  <a:gd name="T0" fmla="*/ 0 w 23"/>
                  <a:gd name="T1" fmla="*/ 4 h 4"/>
                  <a:gd name="T2" fmla="*/ 20 w 23"/>
                  <a:gd name="T3" fmla="*/ 4 h 4"/>
                  <a:gd name="T4" fmla="*/ 23 w 23"/>
                  <a:gd name="T5" fmla="*/ 2 h 4"/>
                  <a:gd name="T6" fmla="*/ 4 w 23"/>
                  <a:gd name="T7" fmla="*/ 0 h 4"/>
                  <a:gd name="T8" fmla="*/ 0 w 2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">
                    <a:moveTo>
                      <a:pt x="0" y="4"/>
                    </a:moveTo>
                    <a:lnTo>
                      <a:pt x="20" y="4"/>
                    </a:lnTo>
                    <a:lnTo>
                      <a:pt x="23" y="2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62" name="Freeform 178">
                <a:extLst>
                  <a:ext uri="{FF2B5EF4-FFF2-40B4-BE49-F238E27FC236}">
                    <a16:creationId xmlns:a16="http://schemas.microsoft.com/office/drawing/2014/main" id="{63ED3600-BF5A-49DA-9F44-0B999C791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" y="2757"/>
                <a:ext cx="23" cy="7"/>
              </a:xfrm>
              <a:custGeom>
                <a:avLst/>
                <a:gdLst>
                  <a:gd name="T0" fmla="*/ 0 w 23"/>
                  <a:gd name="T1" fmla="*/ 0 h 7"/>
                  <a:gd name="T2" fmla="*/ 4 w 23"/>
                  <a:gd name="T3" fmla="*/ 3 h 7"/>
                  <a:gd name="T4" fmla="*/ 23 w 23"/>
                  <a:gd name="T5" fmla="*/ 7 h 7"/>
                  <a:gd name="T6" fmla="*/ 23 w 23"/>
                  <a:gd name="T7" fmla="*/ 3 h 7"/>
                  <a:gd name="T8" fmla="*/ 17 w 23"/>
                  <a:gd name="T9" fmla="*/ 0 h 7"/>
                  <a:gd name="T10" fmla="*/ 0 w 2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7">
                    <a:moveTo>
                      <a:pt x="0" y="0"/>
                    </a:moveTo>
                    <a:lnTo>
                      <a:pt x="4" y="3"/>
                    </a:lnTo>
                    <a:lnTo>
                      <a:pt x="23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63" name="Freeform 179">
                <a:extLst>
                  <a:ext uri="{FF2B5EF4-FFF2-40B4-BE49-F238E27FC236}">
                    <a16:creationId xmlns:a16="http://schemas.microsoft.com/office/drawing/2014/main" id="{02C0E4C6-98EB-4980-89E4-263A6D74C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" y="2534"/>
                <a:ext cx="22" cy="226"/>
              </a:xfrm>
              <a:custGeom>
                <a:avLst/>
                <a:gdLst>
                  <a:gd name="T0" fmla="*/ 0 w 22"/>
                  <a:gd name="T1" fmla="*/ 0 h 226"/>
                  <a:gd name="T2" fmla="*/ 0 w 22"/>
                  <a:gd name="T3" fmla="*/ 223 h 226"/>
                  <a:gd name="T4" fmla="*/ 22 w 22"/>
                  <a:gd name="T5" fmla="*/ 226 h 226"/>
                  <a:gd name="T6" fmla="*/ 20 w 22"/>
                  <a:gd name="T7" fmla="*/ 2 h 226"/>
                  <a:gd name="T8" fmla="*/ 0 w 22"/>
                  <a:gd name="T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26">
                    <a:moveTo>
                      <a:pt x="0" y="0"/>
                    </a:moveTo>
                    <a:lnTo>
                      <a:pt x="0" y="223"/>
                    </a:lnTo>
                    <a:lnTo>
                      <a:pt x="22" y="226"/>
                    </a:lnTo>
                    <a:lnTo>
                      <a:pt x="2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64" name="Freeform 180">
                <a:extLst>
                  <a:ext uri="{FF2B5EF4-FFF2-40B4-BE49-F238E27FC236}">
                    <a16:creationId xmlns:a16="http://schemas.microsoft.com/office/drawing/2014/main" id="{55F5ECE8-190E-4EA4-B9A2-B69DDB2D2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1" y="2537"/>
                <a:ext cx="22" cy="233"/>
              </a:xfrm>
              <a:custGeom>
                <a:avLst/>
                <a:gdLst>
                  <a:gd name="T0" fmla="*/ 0 w 22"/>
                  <a:gd name="T1" fmla="*/ 0 h 233"/>
                  <a:gd name="T2" fmla="*/ 0 w 22"/>
                  <a:gd name="T3" fmla="*/ 230 h 233"/>
                  <a:gd name="T4" fmla="*/ 22 w 22"/>
                  <a:gd name="T5" fmla="*/ 233 h 233"/>
                  <a:gd name="T6" fmla="*/ 22 w 22"/>
                  <a:gd name="T7" fmla="*/ 2 h 233"/>
                  <a:gd name="T8" fmla="*/ 0 w 22"/>
                  <a:gd name="T9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33">
                    <a:moveTo>
                      <a:pt x="0" y="0"/>
                    </a:moveTo>
                    <a:lnTo>
                      <a:pt x="0" y="230"/>
                    </a:lnTo>
                    <a:lnTo>
                      <a:pt x="22" y="233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65" name="Freeform 181">
                <a:extLst>
                  <a:ext uri="{FF2B5EF4-FFF2-40B4-BE49-F238E27FC236}">
                    <a16:creationId xmlns:a16="http://schemas.microsoft.com/office/drawing/2014/main" id="{BA28F2BA-EBBB-44C2-B200-10B2188EB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2536"/>
                <a:ext cx="25" cy="3"/>
              </a:xfrm>
              <a:custGeom>
                <a:avLst/>
                <a:gdLst>
                  <a:gd name="T0" fmla="*/ 0 w 25"/>
                  <a:gd name="T1" fmla="*/ 3 h 3"/>
                  <a:gd name="T2" fmla="*/ 21 w 25"/>
                  <a:gd name="T3" fmla="*/ 3 h 3"/>
                  <a:gd name="T4" fmla="*/ 25 w 25"/>
                  <a:gd name="T5" fmla="*/ 1 h 3"/>
                  <a:gd name="T6" fmla="*/ 1 w 25"/>
                  <a:gd name="T7" fmla="*/ 0 h 3"/>
                  <a:gd name="T8" fmla="*/ 0 w 2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">
                    <a:moveTo>
                      <a:pt x="0" y="3"/>
                    </a:moveTo>
                    <a:lnTo>
                      <a:pt x="21" y="3"/>
                    </a:lnTo>
                    <a:lnTo>
                      <a:pt x="25" y="1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66" name="Freeform 182">
                <a:extLst>
                  <a:ext uri="{FF2B5EF4-FFF2-40B4-BE49-F238E27FC236}">
                    <a16:creationId xmlns:a16="http://schemas.microsoft.com/office/drawing/2014/main" id="{A0676CC8-0628-4103-8E6D-CFC0113D4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2762"/>
                <a:ext cx="25" cy="8"/>
              </a:xfrm>
              <a:custGeom>
                <a:avLst/>
                <a:gdLst>
                  <a:gd name="T0" fmla="*/ 0 w 25"/>
                  <a:gd name="T1" fmla="*/ 3 h 8"/>
                  <a:gd name="T2" fmla="*/ 3 w 25"/>
                  <a:gd name="T3" fmla="*/ 5 h 8"/>
                  <a:gd name="T4" fmla="*/ 25 w 25"/>
                  <a:gd name="T5" fmla="*/ 8 h 8"/>
                  <a:gd name="T6" fmla="*/ 25 w 25"/>
                  <a:gd name="T7" fmla="*/ 5 h 8"/>
                  <a:gd name="T8" fmla="*/ 16 w 25"/>
                  <a:gd name="T9" fmla="*/ 0 h 8"/>
                  <a:gd name="T10" fmla="*/ 0 w 25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8">
                    <a:moveTo>
                      <a:pt x="0" y="3"/>
                    </a:moveTo>
                    <a:lnTo>
                      <a:pt x="3" y="5"/>
                    </a:lnTo>
                    <a:lnTo>
                      <a:pt x="25" y="8"/>
                    </a:lnTo>
                    <a:lnTo>
                      <a:pt x="25" y="5"/>
                    </a:lnTo>
                    <a:lnTo>
                      <a:pt x="1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67" name="Freeform 183">
                <a:extLst>
                  <a:ext uri="{FF2B5EF4-FFF2-40B4-BE49-F238E27FC236}">
                    <a16:creationId xmlns:a16="http://schemas.microsoft.com/office/drawing/2014/main" id="{00420399-E9F2-4248-B535-846E84753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2539"/>
                <a:ext cx="23" cy="228"/>
              </a:xfrm>
              <a:custGeom>
                <a:avLst/>
                <a:gdLst>
                  <a:gd name="T0" fmla="*/ 0 w 23"/>
                  <a:gd name="T1" fmla="*/ 0 h 228"/>
                  <a:gd name="T2" fmla="*/ 0 w 23"/>
                  <a:gd name="T3" fmla="*/ 225 h 228"/>
                  <a:gd name="T4" fmla="*/ 23 w 23"/>
                  <a:gd name="T5" fmla="*/ 228 h 228"/>
                  <a:gd name="T6" fmla="*/ 21 w 23"/>
                  <a:gd name="T7" fmla="*/ 2 h 228"/>
                  <a:gd name="T8" fmla="*/ 0 w 23"/>
                  <a:gd name="T9" fmla="*/ 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8">
                    <a:moveTo>
                      <a:pt x="0" y="0"/>
                    </a:moveTo>
                    <a:lnTo>
                      <a:pt x="0" y="225"/>
                    </a:lnTo>
                    <a:lnTo>
                      <a:pt x="23" y="228"/>
                    </a:lnTo>
                    <a:lnTo>
                      <a:pt x="2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68" name="Freeform 184">
                <a:extLst>
                  <a:ext uri="{FF2B5EF4-FFF2-40B4-BE49-F238E27FC236}">
                    <a16:creationId xmlns:a16="http://schemas.microsoft.com/office/drawing/2014/main" id="{337E2865-DF04-4549-B9F8-D5D747B68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541"/>
                <a:ext cx="24" cy="234"/>
              </a:xfrm>
              <a:custGeom>
                <a:avLst/>
                <a:gdLst>
                  <a:gd name="T0" fmla="*/ 0 w 24"/>
                  <a:gd name="T1" fmla="*/ 0 h 234"/>
                  <a:gd name="T2" fmla="*/ 0 w 24"/>
                  <a:gd name="T3" fmla="*/ 231 h 234"/>
                  <a:gd name="T4" fmla="*/ 24 w 24"/>
                  <a:gd name="T5" fmla="*/ 234 h 234"/>
                  <a:gd name="T6" fmla="*/ 24 w 24"/>
                  <a:gd name="T7" fmla="*/ 0 h 234"/>
                  <a:gd name="T8" fmla="*/ 0 w 2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4">
                    <a:moveTo>
                      <a:pt x="0" y="0"/>
                    </a:moveTo>
                    <a:lnTo>
                      <a:pt x="0" y="231"/>
                    </a:lnTo>
                    <a:lnTo>
                      <a:pt x="24" y="234"/>
                    </a:lnTo>
                    <a:lnTo>
                      <a:pt x="2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69" name="Freeform 185">
                <a:extLst>
                  <a:ext uri="{FF2B5EF4-FFF2-40B4-BE49-F238E27FC236}">
                    <a16:creationId xmlns:a16="http://schemas.microsoft.com/office/drawing/2014/main" id="{79749707-996B-453D-86E0-D445B6B74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6" y="2539"/>
                <a:ext cx="23" cy="3"/>
              </a:xfrm>
              <a:custGeom>
                <a:avLst/>
                <a:gdLst>
                  <a:gd name="T0" fmla="*/ 0 w 23"/>
                  <a:gd name="T1" fmla="*/ 2 h 3"/>
                  <a:gd name="T2" fmla="*/ 21 w 23"/>
                  <a:gd name="T3" fmla="*/ 3 h 3"/>
                  <a:gd name="T4" fmla="*/ 23 w 23"/>
                  <a:gd name="T5" fmla="*/ 2 h 3"/>
                  <a:gd name="T6" fmla="*/ 1 w 23"/>
                  <a:gd name="T7" fmla="*/ 0 h 3"/>
                  <a:gd name="T8" fmla="*/ 0 w 2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">
                    <a:moveTo>
                      <a:pt x="0" y="2"/>
                    </a:moveTo>
                    <a:lnTo>
                      <a:pt x="21" y="3"/>
                    </a:lnTo>
                    <a:lnTo>
                      <a:pt x="2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70" name="Freeform 186">
                <a:extLst>
                  <a:ext uri="{FF2B5EF4-FFF2-40B4-BE49-F238E27FC236}">
                    <a16:creationId xmlns:a16="http://schemas.microsoft.com/office/drawing/2014/main" id="{E6EAD004-72D5-422E-B187-6E919A831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6" y="2767"/>
                <a:ext cx="25" cy="8"/>
              </a:xfrm>
              <a:custGeom>
                <a:avLst/>
                <a:gdLst>
                  <a:gd name="T0" fmla="*/ 0 w 25"/>
                  <a:gd name="T1" fmla="*/ 3 h 8"/>
                  <a:gd name="T2" fmla="*/ 1 w 25"/>
                  <a:gd name="T3" fmla="*/ 5 h 8"/>
                  <a:gd name="T4" fmla="*/ 25 w 25"/>
                  <a:gd name="T5" fmla="*/ 8 h 8"/>
                  <a:gd name="T6" fmla="*/ 25 w 25"/>
                  <a:gd name="T7" fmla="*/ 5 h 8"/>
                  <a:gd name="T8" fmla="*/ 16 w 25"/>
                  <a:gd name="T9" fmla="*/ 0 h 8"/>
                  <a:gd name="T10" fmla="*/ 0 w 25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8">
                    <a:moveTo>
                      <a:pt x="0" y="3"/>
                    </a:moveTo>
                    <a:lnTo>
                      <a:pt x="1" y="5"/>
                    </a:lnTo>
                    <a:lnTo>
                      <a:pt x="25" y="8"/>
                    </a:lnTo>
                    <a:lnTo>
                      <a:pt x="25" y="5"/>
                    </a:lnTo>
                    <a:lnTo>
                      <a:pt x="1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71" name="Freeform 187">
                <a:extLst>
                  <a:ext uri="{FF2B5EF4-FFF2-40B4-BE49-F238E27FC236}">
                    <a16:creationId xmlns:a16="http://schemas.microsoft.com/office/drawing/2014/main" id="{CF577B70-00BF-4F60-A0FA-C6CA70AFE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6" y="2541"/>
                <a:ext cx="21" cy="231"/>
              </a:xfrm>
              <a:custGeom>
                <a:avLst/>
                <a:gdLst>
                  <a:gd name="T0" fmla="*/ 0 w 21"/>
                  <a:gd name="T1" fmla="*/ 0 h 231"/>
                  <a:gd name="T2" fmla="*/ 0 w 21"/>
                  <a:gd name="T3" fmla="*/ 228 h 231"/>
                  <a:gd name="T4" fmla="*/ 21 w 21"/>
                  <a:gd name="T5" fmla="*/ 231 h 231"/>
                  <a:gd name="T6" fmla="*/ 21 w 21"/>
                  <a:gd name="T7" fmla="*/ 1 h 231"/>
                  <a:gd name="T8" fmla="*/ 0 w 21"/>
                  <a:gd name="T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31">
                    <a:moveTo>
                      <a:pt x="0" y="0"/>
                    </a:moveTo>
                    <a:lnTo>
                      <a:pt x="0" y="228"/>
                    </a:lnTo>
                    <a:lnTo>
                      <a:pt x="21" y="231"/>
                    </a:lnTo>
                    <a:lnTo>
                      <a:pt x="2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72" name="Freeform 188">
                <a:extLst>
                  <a:ext uri="{FF2B5EF4-FFF2-40B4-BE49-F238E27FC236}">
                    <a16:creationId xmlns:a16="http://schemas.microsoft.com/office/drawing/2014/main" id="{8B363923-C047-46AE-8622-435AE9201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2503"/>
                <a:ext cx="20" cy="204"/>
              </a:xfrm>
              <a:custGeom>
                <a:avLst/>
                <a:gdLst>
                  <a:gd name="T0" fmla="*/ 0 w 20"/>
                  <a:gd name="T1" fmla="*/ 0 h 204"/>
                  <a:gd name="T2" fmla="*/ 0 w 20"/>
                  <a:gd name="T3" fmla="*/ 200 h 204"/>
                  <a:gd name="T4" fmla="*/ 20 w 20"/>
                  <a:gd name="T5" fmla="*/ 204 h 204"/>
                  <a:gd name="T6" fmla="*/ 20 w 20"/>
                  <a:gd name="T7" fmla="*/ 0 h 204"/>
                  <a:gd name="T8" fmla="*/ 0 w 20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4">
                    <a:moveTo>
                      <a:pt x="0" y="0"/>
                    </a:moveTo>
                    <a:lnTo>
                      <a:pt x="0" y="200"/>
                    </a:lnTo>
                    <a:lnTo>
                      <a:pt x="20" y="204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73" name="Freeform 189">
                <a:extLst>
                  <a:ext uri="{FF2B5EF4-FFF2-40B4-BE49-F238E27FC236}">
                    <a16:creationId xmlns:a16="http://schemas.microsoft.com/office/drawing/2014/main" id="{6CFF9927-F632-49DE-B361-2702324F8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2502"/>
                <a:ext cx="24" cy="4"/>
              </a:xfrm>
              <a:custGeom>
                <a:avLst/>
                <a:gdLst>
                  <a:gd name="T0" fmla="*/ 0 w 24"/>
                  <a:gd name="T1" fmla="*/ 3 h 4"/>
                  <a:gd name="T2" fmla="*/ 20 w 24"/>
                  <a:gd name="T3" fmla="*/ 4 h 4"/>
                  <a:gd name="T4" fmla="*/ 24 w 24"/>
                  <a:gd name="T5" fmla="*/ 1 h 4"/>
                  <a:gd name="T6" fmla="*/ 4 w 24"/>
                  <a:gd name="T7" fmla="*/ 0 h 4"/>
                  <a:gd name="T8" fmla="*/ 0 w 2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">
                    <a:moveTo>
                      <a:pt x="0" y="3"/>
                    </a:moveTo>
                    <a:lnTo>
                      <a:pt x="20" y="4"/>
                    </a:lnTo>
                    <a:lnTo>
                      <a:pt x="24" y="1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74" name="Freeform 190">
                <a:extLst>
                  <a:ext uri="{FF2B5EF4-FFF2-40B4-BE49-F238E27FC236}">
                    <a16:creationId xmlns:a16="http://schemas.microsoft.com/office/drawing/2014/main" id="{EACC71A9-03F3-43C5-8932-31E940DB0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2700"/>
                <a:ext cx="24" cy="7"/>
              </a:xfrm>
              <a:custGeom>
                <a:avLst/>
                <a:gdLst>
                  <a:gd name="T0" fmla="*/ 0 w 24"/>
                  <a:gd name="T1" fmla="*/ 2 h 7"/>
                  <a:gd name="T2" fmla="*/ 4 w 24"/>
                  <a:gd name="T3" fmla="*/ 5 h 7"/>
                  <a:gd name="T4" fmla="*/ 24 w 24"/>
                  <a:gd name="T5" fmla="*/ 7 h 7"/>
                  <a:gd name="T6" fmla="*/ 24 w 24"/>
                  <a:gd name="T7" fmla="*/ 5 h 7"/>
                  <a:gd name="T8" fmla="*/ 19 w 24"/>
                  <a:gd name="T9" fmla="*/ 0 h 7"/>
                  <a:gd name="T10" fmla="*/ 0 w 24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7">
                    <a:moveTo>
                      <a:pt x="0" y="2"/>
                    </a:moveTo>
                    <a:lnTo>
                      <a:pt x="4" y="5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19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75" name="Freeform 191">
                <a:extLst>
                  <a:ext uri="{FF2B5EF4-FFF2-40B4-BE49-F238E27FC236}">
                    <a16:creationId xmlns:a16="http://schemas.microsoft.com/office/drawing/2014/main" id="{B319C9E9-C84C-4B17-9A5A-5E46E4B50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2679"/>
                <a:ext cx="20" cy="26"/>
              </a:xfrm>
              <a:custGeom>
                <a:avLst/>
                <a:gdLst>
                  <a:gd name="T0" fmla="*/ 0 w 20"/>
                  <a:gd name="T1" fmla="*/ 0 h 26"/>
                  <a:gd name="T2" fmla="*/ 0 w 20"/>
                  <a:gd name="T3" fmla="*/ 23 h 26"/>
                  <a:gd name="T4" fmla="*/ 20 w 20"/>
                  <a:gd name="T5" fmla="*/ 26 h 26"/>
                  <a:gd name="T6" fmla="*/ 20 w 20"/>
                  <a:gd name="T7" fmla="*/ 2 h 26"/>
                  <a:gd name="T8" fmla="*/ 0 w 2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6">
                    <a:moveTo>
                      <a:pt x="0" y="0"/>
                    </a:moveTo>
                    <a:lnTo>
                      <a:pt x="0" y="23"/>
                    </a:lnTo>
                    <a:lnTo>
                      <a:pt x="20" y="26"/>
                    </a:lnTo>
                    <a:lnTo>
                      <a:pt x="2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76" name="Rectangle 192">
                <a:extLst>
                  <a:ext uri="{FF2B5EF4-FFF2-40B4-BE49-F238E27FC236}">
                    <a16:creationId xmlns:a16="http://schemas.microsoft.com/office/drawing/2014/main" id="{7C4B3116-41D7-44BE-990F-11C62E9B4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0" y="2506"/>
                <a:ext cx="20" cy="145"/>
              </a:xfrm>
              <a:prstGeom prst="rect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77" name="Freeform 193">
                <a:extLst>
                  <a:ext uri="{FF2B5EF4-FFF2-40B4-BE49-F238E27FC236}">
                    <a16:creationId xmlns:a16="http://schemas.microsoft.com/office/drawing/2014/main" id="{8ED22C16-EB84-4B2A-9AD2-0D79939DD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2674"/>
                <a:ext cx="24" cy="5"/>
              </a:xfrm>
              <a:custGeom>
                <a:avLst/>
                <a:gdLst>
                  <a:gd name="T0" fmla="*/ 0 w 24"/>
                  <a:gd name="T1" fmla="*/ 5 h 5"/>
                  <a:gd name="T2" fmla="*/ 20 w 24"/>
                  <a:gd name="T3" fmla="*/ 5 h 5"/>
                  <a:gd name="T4" fmla="*/ 24 w 24"/>
                  <a:gd name="T5" fmla="*/ 3 h 5"/>
                  <a:gd name="T6" fmla="*/ 2 w 24"/>
                  <a:gd name="T7" fmla="*/ 0 h 5"/>
                  <a:gd name="T8" fmla="*/ 0 w 2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5">
                    <a:moveTo>
                      <a:pt x="0" y="5"/>
                    </a:moveTo>
                    <a:lnTo>
                      <a:pt x="20" y="5"/>
                    </a:lnTo>
                    <a:lnTo>
                      <a:pt x="24" y="3"/>
                    </a:lnTo>
                    <a:lnTo>
                      <a:pt x="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78" name="Freeform 194">
                <a:extLst>
                  <a:ext uri="{FF2B5EF4-FFF2-40B4-BE49-F238E27FC236}">
                    <a16:creationId xmlns:a16="http://schemas.microsoft.com/office/drawing/2014/main" id="{057662D7-0D02-4422-B0D0-515BAEAC4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2651"/>
                <a:ext cx="24" cy="5"/>
              </a:xfrm>
              <a:custGeom>
                <a:avLst/>
                <a:gdLst>
                  <a:gd name="T0" fmla="*/ 20 w 24"/>
                  <a:gd name="T1" fmla="*/ 2 h 5"/>
                  <a:gd name="T2" fmla="*/ 0 w 24"/>
                  <a:gd name="T3" fmla="*/ 0 h 5"/>
                  <a:gd name="T4" fmla="*/ 4 w 24"/>
                  <a:gd name="T5" fmla="*/ 4 h 5"/>
                  <a:gd name="T6" fmla="*/ 24 w 24"/>
                  <a:gd name="T7" fmla="*/ 5 h 5"/>
                  <a:gd name="T8" fmla="*/ 20 w 2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5">
                    <a:moveTo>
                      <a:pt x="20" y="2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24" y="5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79" name="Freeform 195">
                <a:extLst>
                  <a:ext uri="{FF2B5EF4-FFF2-40B4-BE49-F238E27FC236}">
                    <a16:creationId xmlns:a16="http://schemas.microsoft.com/office/drawing/2014/main" id="{791539EA-8170-42BC-BD8F-08CE81B5A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2669"/>
                <a:ext cx="17" cy="5"/>
              </a:xfrm>
              <a:custGeom>
                <a:avLst/>
                <a:gdLst>
                  <a:gd name="T0" fmla="*/ 0 w 17"/>
                  <a:gd name="T1" fmla="*/ 0 h 5"/>
                  <a:gd name="T2" fmla="*/ 0 w 17"/>
                  <a:gd name="T3" fmla="*/ 4 h 5"/>
                  <a:gd name="T4" fmla="*/ 17 w 17"/>
                  <a:gd name="T5" fmla="*/ 5 h 5"/>
                  <a:gd name="T6" fmla="*/ 17 w 17"/>
                  <a:gd name="T7" fmla="*/ 2 h 5"/>
                  <a:gd name="T8" fmla="*/ 0 w 1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5">
                    <a:moveTo>
                      <a:pt x="0" y="0"/>
                    </a:moveTo>
                    <a:lnTo>
                      <a:pt x="0" y="4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020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80" name="Freeform 196">
                <a:extLst>
                  <a:ext uri="{FF2B5EF4-FFF2-40B4-BE49-F238E27FC236}">
                    <a16:creationId xmlns:a16="http://schemas.microsoft.com/office/drawing/2014/main" id="{4554218E-3BB5-4266-BF6B-FEC6A7ADC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4" y="2536"/>
                <a:ext cx="2" cy="249"/>
              </a:xfrm>
              <a:custGeom>
                <a:avLst/>
                <a:gdLst>
                  <a:gd name="T0" fmla="*/ 0 w 2"/>
                  <a:gd name="T1" fmla="*/ 249 h 249"/>
                  <a:gd name="T2" fmla="*/ 2 w 2"/>
                  <a:gd name="T3" fmla="*/ 246 h 249"/>
                  <a:gd name="T4" fmla="*/ 2 w 2"/>
                  <a:gd name="T5" fmla="*/ 0 h 249"/>
                  <a:gd name="T6" fmla="*/ 0 w 2"/>
                  <a:gd name="T7" fmla="*/ 0 h 249"/>
                  <a:gd name="T8" fmla="*/ 0 w 2"/>
                  <a:gd name="T9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9">
                    <a:moveTo>
                      <a:pt x="0" y="249"/>
                    </a:moveTo>
                    <a:lnTo>
                      <a:pt x="2" y="24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49"/>
                    </a:ln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81" name="Freeform 197">
                <a:extLst>
                  <a:ext uri="{FF2B5EF4-FFF2-40B4-BE49-F238E27FC236}">
                    <a16:creationId xmlns:a16="http://schemas.microsoft.com/office/drawing/2014/main" id="{D879ED8B-9A0F-4656-BA5A-0681AA7AC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2493"/>
                <a:ext cx="2" cy="214"/>
              </a:xfrm>
              <a:custGeom>
                <a:avLst/>
                <a:gdLst>
                  <a:gd name="T0" fmla="*/ 0 w 2"/>
                  <a:gd name="T1" fmla="*/ 0 h 214"/>
                  <a:gd name="T2" fmla="*/ 0 w 2"/>
                  <a:gd name="T3" fmla="*/ 214 h 214"/>
                  <a:gd name="T4" fmla="*/ 2 w 2"/>
                  <a:gd name="T5" fmla="*/ 210 h 214"/>
                  <a:gd name="T6" fmla="*/ 2 w 2"/>
                  <a:gd name="T7" fmla="*/ 2 h 214"/>
                  <a:gd name="T8" fmla="*/ 0 w 2"/>
                  <a:gd name="T9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14">
                    <a:moveTo>
                      <a:pt x="0" y="0"/>
                    </a:moveTo>
                    <a:lnTo>
                      <a:pt x="0" y="214"/>
                    </a:lnTo>
                    <a:lnTo>
                      <a:pt x="2" y="21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9782" name="Freeform 198">
              <a:extLst>
                <a:ext uri="{FF2B5EF4-FFF2-40B4-BE49-F238E27FC236}">
                  <a16:creationId xmlns:a16="http://schemas.microsoft.com/office/drawing/2014/main" id="{B01D6C41-E887-4BA2-BF60-5ADCED06F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2212"/>
              <a:ext cx="21" cy="732"/>
            </a:xfrm>
            <a:custGeom>
              <a:avLst/>
              <a:gdLst>
                <a:gd name="T0" fmla="*/ 0 w 21"/>
                <a:gd name="T1" fmla="*/ 5 h 732"/>
                <a:gd name="T2" fmla="*/ 0 w 21"/>
                <a:gd name="T3" fmla="*/ 732 h 732"/>
                <a:gd name="T4" fmla="*/ 21 w 21"/>
                <a:gd name="T5" fmla="*/ 719 h 732"/>
                <a:gd name="T6" fmla="*/ 21 w 21"/>
                <a:gd name="T7" fmla="*/ 0 h 732"/>
                <a:gd name="T8" fmla="*/ 0 w 21"/>
                <a:gd name="T9" fmla="*/ 5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732">
                  <a:moveTo>
                    <a:pt x="0" y="5"/>
                  </a:moveTo>
                  <a:lnTo>
                    <a:pt x="0" y="732"/>
                  </a:lnTo>
                  <a:lnTo>
                    <a:pt x="21" y="719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0A0A0"/>
            </a:solidFill>
            <a:ln w="4763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9783" name="Freeform 199">
              <a:extLst>
                <a:ext uri="{FF2B5EF4-FFF2-40B4-BE49-F238E27FC236}">
                  <a16:creationId xmlns:a16="http://schemas.microsoft.com/office/drawing/2014/main" id="{609F5B8D-BBAB-43E0-B579-3DD79B7AA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181"/>
              <a:ext cx="687" cy="39"/>
            </a:xfrm>
            <a:custGeom>
              <a:avLst/>
              <a:gdLst>
                <a:gd name="T0" fmla="*/ 0 w 687"/>
                <a:gd name="T1" fmla="*/ 39 h 39"/>
                <a:gd name="T2" fmla="*/ 461 w 687"/>
                <a:gd name="T3" fmla="*/ 36 h 39"/>
                <a:gd name="T4" fmla="*/ 687 w 687"/>
                <a:gd name="T5" fmla="*/ 0 h 39"/>
                <a:gd name="T6" fmla="*/ 297 w 687"/>
                <a:gd name="T7" fmla="*/ 3 h 39"/>
                <a:gd name="T8" fmla="*/ 0 w 68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7" h="39">
                  <a:moveTo>
                    <a:pt x="0" y="39"/>
                  </a:moveTo>
                  <a:lnTo>
                    <a:pt x="461" y="36"/>
                  </a:lnTo>
                  <a:lnTo>
                    <a:pt x="687" y="0"/>
                  </a:lnTo>
                  <a:lnTo>
                    <a:pt x="297" y="3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E0E0E0"/>
            </a:solidFill>
            <a:ln w="4763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9784" name="Freeform 200">
              <a:extLst>
                <a:ext uri="{FF2B5EF4-FFF2-40B4-BE49-F238E27FC236}">
                  <a16:creationId xmlns:a16="http://schemas.microsoft.com/office/drawing/2014/main" id="{CAC3A8BE-E53E-46E5-BA6F-0296EB0CD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816"/>
              <a:ext cx="30" cy="44"/>
            </a:xfrm>
            <a:custGeom>
              <a:avLst/>
              <a:gdLst>
                <a:gd name="T0" fmla="*/ 0 w 30"/>
                <a:gd name="T1" fmla="*/ 0 h 44"/>
                <a:gd name="T2" fmla="*/ 0 w 30"/>
                <a:gd name="T3" fmla="*/ 36 h 44"/>
                <a:gd name="T4" fmla="*/ 30 w 30"/>
                <a:gd name="T5" fmla="*/ 44 h 44"/>
                <a:gd name="T6" fmla="*/ 30 w 30"/>
                <a:gd name="T7" fmla="*/ 6 h 44"/>
                <a:gd name="T8" fmla="*/ 0 w 3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4">
                  <a:moveTo>
                    <a:pt x="0" y="0"/>
                  </a:moveTo>
                  <a:lnTo>
                    <a:pt x="0" y="36"/>
                  </a:lnTo>
                  <a:lnTo>
                    <a:pt x="30" y="44"/>
                  </a:lnTo>
                  <a:lnTo>
                    <a:pt x="3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 w="4763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9785" name="Group 201">
              <a:extLst>
                <a:ext uri="{FF2B5EF4-FFF2-40B4-BE49-F238E27FC236}">
                  <a16:creationId xmlns:a16="http://schemas.microsoft.com/office/drawing/2014/main" id="{FD2FD882-CE90-4A68-A656-69323372DB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83" y="2213"/>
              <a:ext cx="48" cy="49"/>
              <a:chOff x="5283" y="2213"/>
              <a:chExt cx="48" cy="49"/>
            </a:xfrm>
          </p:grpSpPr>
          <p:grpSp>
            <p:nvGrpSpPr>
              <p:cNvPr id="579786" name="Group 202">
                <a:extLst>
                  <a:ext uri="{FF2B5EF4-FFF2-40B4-BE49-F238E27FC236}">
                    <a16:creationId xmlns:a16="http://schemas.microsoft.com/office/drawing/2014/main" id="{C426BCF1-9A2A-48B3-94AD-836F7CF735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85" y="2215"/>
                <a:ext cx="41" cy="47"/>
                <a:chOff x="5285" y="2215"/>
                <a:chExt cx="41" cy="47"/>
              </a:xfrm>
            </p:grpSpPr>
            <p:sp>
              <p:nvSpPr>
                <p:cNvPr id="579787" name="Line 203">
                  <a:extLst>
                    <a:ext uri="{FF2B5EF4-FFF2-40B4-BE49-F238E27FC236}">
                      <a16:creationId xmlns:a16="http://schemas.microsoft.com/office/drawing/2014/main" id="{9CBCC4EB-5EFC-459A-A725-EE75B47CB9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285" y="2223"/>
                  <a:ext cx="1" cy="39"/>
                </a:xfrm>
                <a:prstGeom prst="line">
                  <a:avLst/>
                </a:prstGeom>
                <a:noFill/>
                <a:ln w="4763">
                  <a:solidFill>
                    <a:srgbClr val="808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88" name="Line 204">
                  <a:extLst>
                    <a:ext uri="{FF2B5EF4-FFF2-40B4-BE49-F238E27FC236}">
                      <a16:creationId xmlns:a16="http://schemas.microsoft.com/office/drawing/2014/main" id="{246B1A47-3879-4317-BEC9-F9E25B5504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90" y="2221"/>
                  <a:ext cx="1" cy="41"/>
                </a:xfrm>
                <a:prstGeom prst="line">
                  <a:avLst/>
                </a:prstGeom>
                <a:noFill/>
                <a:ln w="4763">
                  <a:solidFill>
                    <a:srgbClr val="808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89" name="Line 205">
                  <a:extLst>
                    <a:ext uri="{FF2B5EF4-FFF2-40B4-BE49-F238E27FC236}">
                      <a16:creationId xmlns:a16="http://schemas.microsoft.com/office/drawing/2014/main" id="{00480B7B-2F9C-4A77-B04E-EE5604D93A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95" y="2221"/>
                  <a:ext cx="1" cy="38"/>
                </a:xfrm>
                <a:prstGeom prst="line">
                  <a:avLst/>
                </a:prstGeom>
                <a:noFill/>
                <a:ln w="4763">
                  <a:solidFill>
                    <a:srgbClr val="808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90" name="Line 206">
                  <a:extLst>
                    <a:ext uri="{FF2B5EF4-FFF2-40B4-BE49-F238E27FC236}">
                      <a16:creationId xmlns:a16="http://schemas.microsoft.com/office/drawing/2014/main" id="{60FF7703-3631-4D7E-8A65-664DFCE96A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300" y="2220"/>
                  <a:ext cx="1" cy="37"/>
                </a:xfrm>
                <a:prstGeom prst="line">
                  <a:avLst/>
                </a:prstGeom>
                <a:noFill/>
                <a:ln w="4763">
                  <a:solidFill>
                    <a:srgbClr val="808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91" name="Line 207">
                  <a:extLst>
                    <a:ext uri="{FF2B5EF4-FFF2-40B4-BE49-F238E27FC236}">
                      <a16:creationId xmlns:a16="http://schemas.microsoft.com/office/drawing/2014/main" id="{CA9144BC-4EF2-4894-8382-5A98EB7189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305" y="2220"/>
                  <a:ext cx="1" cy="37"/>
                </a:xfrm>
                <a:prstGeom prst="line">
                  <a:avLst/>
                </a:prstGeom>
                <a:noFill/>
                <a:ln w="4763">
                  <a:solidFill>
                    <a:srgbClr val="808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92" name="Line 208">
                  <a:extLst>
                    <a:ext uri="{FF2B5EF4-FFF2-40B4-BE49-F238E27FC236}">
                      <a16:creationId xmlns:a16="http://schemas.microsoft.com/office/drawing/2014/main" id="{C2370C8E-EE86-49E7-9761-F723B141FD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310" y="2217"/>
                  <a:ext cx="1" cy="39"/>
                </a:xfrm>
                <a:prstGeom prst="line">
                  <a:avLst/>
                </a:prstGeom>
                <a:noFill/>
                <a:ln w="4763">
                  <a:solidFill>
                    <a:srgbClr val="808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93" name="Line 209">
                  <a:extLst>
                    <a:ext uri="{FF2B5EF4-FFF2-40B4-BE49-F238E27FC236}">
                      <a16:creationId xmlns:a16="http://schemas.microsoft.com/office/drawing/2014/main" id="{DD2F9493-6879-444A-9B5E-AFD83A8EBA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316" y="2217"/>
                  <a:ext cx="1" cy="35"/>
                </a:xfrm>
                <a:prstGeom prst="line">
                  <a:avLst/>
                </a:prstGeom>
                <a:noFill/>
                <a:ln w="4763">
                  <a:solidFill>
                    <a:srgbClr val="808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94" name="Line 210">
                  <a:extLst>
                    <a:ext uri="{FF2B5EF4-FFF2-40B4-BE49-F238E27FC236}">
                      <a16:creationId xmlns:a16="http://schemas.microsoft.com/office/drawing/2014/main" id="{2C3D71A3-268E-477F-984F-36EB7EE9A8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320" y="2215"/>
                  <a:ext cx="1" cy="37"/>
                </a:xfrm>
                <a:prstGeom prst="line">
                  <a:avLst/>
                </a:prstGeom>
                <a:noFill/>
                <a:ln w="4763">
                  <a:solidFill>
                    <a:srgbClr val="808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95" name="Line 211">
                  <a:extLst>
                    <a:ext uri="{FF2B5EF4-FFF2-40B4-BE49-F238E27FC236}">
                      <a16:creationId xmlns:a16="http://schemas.microsoft.com/office/drawing/2014/main" id="{24D71F67-A259-4729-8AD7-12D8FB9970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325" y="2215"/>
                  <a:ext cx="1" cy="34"/>
                </a:xfrm>
                <a:prstGeom prst="line">
                  <a:avLst/>
                </a:prstGeom>
                <a:noFill/>
                <a:ln w="4763">
                  <a:solidFill>
                    <a:srgbClr val="808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9796" name="Line 212">
                <a:extLst>
                  <a:ext uri="{FF2B5EF4-FFF2-40B4-BE49-F238E27FC236}">
                    <a16:creationId xmlns:a16="http://schemas.microsoft.com/office/drawing/2014/main" id="{44222554-6AA5-45C7-B24C-A5DF7FD462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283" y="2213"/>
                <a:ext cx="46" cy="11"/>
              </a:xfrm>
              <a:prstGeom prst="line">
                <a:avLst/>
              </a:prstGeom>
              <a:noFill/>
              <a:ln w="4763">
                <a:solidFill>
                  <a:srgbClr val="A0A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97" name="Line 213">
                <a:extLst>
                  <a:ext uri="{FF2B5EF4-FFF2-40B4-BE49-F238E27FC236}">
                    <a16:creationId xmlns:a16="http://schemas.microsoft.com/office/drawing/2014/main" id="{8F21A114-49E5-42FB-9E07-D1E813AF36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285" y="2248"/>
                <a:ext cx="46" cy="13"/>
              </a:xfrm>
              <a:prstGeom prst="line">
                <a:avLst/>
              </a:prstGeom>
              <a:noFill/>
              <a:ln w="4763">
                <a:solidFill>
                  <a:srgbClr val="A0A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9798" name="Freeform 214">
              <a:extLst>
                <a:ext uri="{FF2B5EF4-FFF2-40B4-BE49-F238E27FC236}">
                  <a16:creationId xmlns:a16="http://schemas.microsoft.com/office/drawing/2014/main" id="{30A4BE36-3B58-433C-B4ED-770DA4BC4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816"/>
              <a:ext cx="30" cy="24"/>
            </a:xfrm>
            <a:custGeom>
              <a:avLst/>
              <a:gdLst>
                <a:gd name="T0" fmla="*/ 30 w 30"/>
                <a:gd name="T1" fmla="*/ 6 h 24"/>
                <a:gd name="T2" fmla="*/ 0 w 30"/>
                <a:gd name="T3" fmla="*/ 0 h 24"/>
                <a:gd name="T4" fmla="*/ 0 w 30"/>
                <a:gd name="T5" fmla="*/ 19 h 24"/>
                <a:gd name="T6" fmla="*/ 30 w 30"/>
                <a:gd name="T7" fmla="*/ 24 h 24"/>
                <a:gd name="T8" fmla="*/ 30 w 30"/>
                <a:gd name="T9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30" y="24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E00000"/>
            </a:solidFill>
            <a:ln w="4763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9799" name="Group 215">
            <a:extLst>
              <a:ext uri="{FF2B5EF4-FFF2-40B4-BE49-F238E27FC236}">
                <a16:creationId xmlns:a16="http://schemas.microsoft.com/office/drawing/2014/main" id="{BD85C6F0-528F-4170-882E-CD75BBC381E9}"/>
              </a:ext>
            </a:extLst>
          </p:cNvPr>
          <p:cNvGrpSpPr>
            <a:grpSpLocks/>
          </p:cNvGrpSpPr>
          <p:nvPr/>
        </p:nvGrpSpPr>
        <p:grpSpPr bwMode="auto">
          <a:xfrm>
            <a:off x="1295400" y="3381375"/>
            <a:ext cx="1816100" cy="1428750"/>
            <a:chOff x="816" y="2130"/>
            <a:chExt cx="1144" cy="900"/>
          </a:xfrm>
        </p:grpSpPr>
        <p:grpSp>
          <p:nvGrpSpPr>
            <p:cNvPr id="579800" name="Group 216">
              <a:extLst>
                <a:ext uri="{FF2B5EF4-FFF2-40B4-BE49-F238E27FC236}">
                  <a16:creationId xmlns:a16="http://schemas.microsoft.com/office/drawing/2014/main" id="{C97EC957-B5B2-48D3-AE06-A129CC2F31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7" y="2607"/>
              <a:ext cx="728" cy="286"/>
              <a:chOff x="1037" y="2607"/>
              <a:chExt cx="728" cy="286"/>
            </a:xfrm>
          </p:grpSpPr>
          <p:grpSp>
            <p:nvGrpSpPr>
              <p:cNvPr id="579801" name="Group 217">
                <a:extLst>
                  <a:ext uri="{FF2B5EF4-FFF2-40B4-BE49-F238E27FC236}">
                    <a16:creationId xmlns:a16="http://schemas.microsoft.com/office/drawing/2014/main" id="{8F03B3A0-F8AA-45D2-B408-29C3F758F6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37" y="2607"/>
                <a:ext cx="728" cy="286"/>
                <a:chOff x="1037" y="2607"/>
                <a:chExt cx="728" cy="286"/>
              </a:xfrm>
            </p:grpSpPr>
            <p:grpSp>
              <p:nvGrpSpPr>
                <p:cNvPr id="579802" name="Group 218">
                  <a:extLst>
                    <a:ext uri="{FF2B5EF4-FFF2-40B4-BE49-F238E27FC236}">
                      <a16:creationId xmlns:a16="http://schemas.microsoft.com/office/drawing/2014/main" id="{BDDB9EF8-73F0-4E92-B72E-0B2C3244CE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37" y="2607"/>
                  <a:ext cx="728" cy="286"/>
                  <a:chOff x="1037" y="2607"/>
                  <a:chExt cx="728" cy="286"/>
                </a:xfrm>
              </p:grpSpPr>
              <p:grpSp>
                <p:nvGrpSpPr>
                  <p:cNvPr id="579803" name="Group 219">
                    <a:extLst>
                      <a:ext uri="{FF2B5EF4-FFF2-40B4-BE49-F238E27FC236}">
                        <a16:creationId xmlns:a16="http://schemas.microsoft.com/office/drawing/2014/main" id="{54CABD7F-632A-4A4A-8CCF-0377ADB294D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037" y="2607"/>
                    <a:ext cx="728" cy="286"/>
                    <a:chOff x="1037" y="2607"/>
                    <a:chExt cx="728" cy="286"/>
                  </a:xfrm>
                </p:grpSpPr>
                <p:grpSp>
                  <p:nvGrpSpPr>
                    <p:cNvPr id="579804" name="Group 220">
                      <a:extLst>
                        <a:ext uri="{FF2B5EF4-FFF2-40B4-BE49-F238E27FC236}">
                          <a16:creationId xmlns:a16="http://schemas.microsoft.com/office/drawing/2014/main" id="{56F876C6-0158-472A-BBB6-4F6631F9E1F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037" y="2607"/>
                      <a:ext cx="728" cy="286"/>
                      <a:chOff x="1037" y="2607"/>
                      <a:chExt cx="728" cy="286"/>
                    </a:xfrm>
                  </p:grpSpPr>
                  <p:sp>
                    <p:nvSpPr>
                      <p:cNvPr id="579805" name="Rectangle 221">
                        <a:extLst>
                          <a:ext uri="{FF2B5EF4-FFF2-40B4-BE49-F238E27FC236}">
                            <a16:creationId xmlns:a16="http://schemas.microsoft.com/office/drawing/2014/main" id="{2A6BAF9E-1460-4BB8-BAF2-94525E4A419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7" y="2674"/>
                        <a:ext cx="728" cy="219"/>
                      </a:xfrm>
                      <a:prstGeom prst="rect">
                        <a:avLst/>
                      </a:prstGeom>
                      <a:solidFill>
                        <a:srgbClr val="C0C0C0"/>
                      </a:solidFill>
                      <a:ln w="4763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79806" name="Freeform 222">
                        <a:extLst>
                          <a:ext uri="{FF2B5EF4-FFF2-40B4-BE49-F238E27FC236}">
                            <a16:creationId xmlns:a16="http://schemas.microsoft.com/office/drawing/2014/main" id="{8C90FF81-DA98-455E-B093-2211B757F1F9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39" y="2607"/>
                        <a:ext cx="725" cy="66"/>
                      </a:xfrm>
                      <a:custGeom>
                        <a:avLst/>
                        <a:gdLst>
                          <a:gd name="T0" fmla="*/ 0 w 725"/>
                          <a:gd name="T1" fmla="*/ 66 h 66"/>
                          <a:gd name="T2" fmla="*/ 725 w 725"/>
                          <a:gd name="T3" fmla="*/ 66 h 66"/>
                          <a:gd name="T4" fmla="*/ 656 w 725"/>
                          <a:gd name="T5" fmla="*/ 0 h 66"/>
                          <a:gd name="T6" fmla="*/ 76 w 725"/>
                          <a:gd name="T7" fmla="*/ 0 h 66"/>
                          <a:gd name="T8" fmla="*/ 0 w 725"/>
                          <a:gd name="T9" fmla="*/ 66 h 6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725" h="66">
                            <a:moveTo>
                              <a:pt x="0" y="66"/>
                            </a:moveTo>
                            <a:lnTo>
                              <a:pt x="725" y="66"/>
                            </a:lnTo>
                            <a:lnTo>
                              <a:pt x="656" y="0"/>
                            </a:lnTo>
                            <a:lnTo>
                              <a:pt x="76" y="0"/>
                            </a:lnTo>
                            <a:lnTo>
                              <a:pt x="0" y="66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4763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579807" name="Line 223">
                      <a:extLst>
                        <a:ext uri="{FF2B5EF4-FFF2-40B4-BE49-F238E27FC236}">
                          <a16:creationId xmlns:a16="http://schemas.microsoft.com/office/drawing/2014/main" id="{9AE4E50B-457B-4194-9536-B9D3827B697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51" y="2663"/>
                      <a:ext cx="703" cy="1"/>
                    </a:xfrm>
                    <a:prstGeom prst="line">
                      <a:avLst/>
                    </a:prstGeom>
                    <a:noFill/>
                    <a:ln w="476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79808" name="Group 224">
                    <a:extLst>
                      <a:ext uri="{FF2B5EF4-FFF2-40B4-BE49-F238E27FC236}">
                        <a16:creationId xmlns:a16="http://schemas.microsoft.com/office/drawing/2014/main" id="{968469A0-7E37-4CD2-998E-4C96BD7FB5E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067" y="2835"/>
                    <a:ext cx="683" cy="46"/>
                    <a:chOff x="1067" y="2835"/>
                    <a:chExt cx="683" cy="46"/>
                  </a:xfrm>
                </p:grpSpPr>
                <p:grpSp>
                  <p:nvGrpSpPr>
                    <p:cNvPr id="579809" name="Group 225">
                      <a:extLst>
                        <a:ext uri="{FF2B5EF4-FFF2-40B4-BE49-F238E27FC236}">
                          <a16:creationId xmlns:a16="http://schemas.microsoft.com/office/drawing/2014/main" id="{C8D584F6-FC4C-44C7-84E7-7843C198099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067" y="2835"/>
                      <a:ext cx="339" cy="46"/>
                      <a:chOff x="1067" y="2835"/>
                      <a:chExt cx="339" cy="46"/>
                    </a:xfrm>
                  </p:grpSpPr>
                  <p:grpSp>
                    <p:nvGrpSpPr>
                      <p:cNvPr id="579810" name="Group 226">
                        <a:extLst>
                          <a:ext uri="{FF2B5EF4-FFF2-40B4-BE49-F238E27FC236}">
                            <a16:creationId xmlns:a16="http://schemas.microsoft.com/office/drawing/2014/main" id="{55036B01-1A7B-4523-9DD1-4F24F2C5E12D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067" y="2835"/>
                        <a:ext cx="167" cy="46"/>
                        <a:chOff x="1067" y="2835"/>
                        <a:chExt cx="167" cy="46"/>
                      </a:xfrm>
                    </p:grpSpPr>
                    <p:grpSp>
                      <p:nvGrpSpPr>
                        <p:cNvPr id="579811" name="Group 227">
                          <a:extLst>
                            <a:ext uri="{FF2B5EF4-FFF2-40B4-BE49-F238E27FC236}">
                              <a16:creationId xmlns:a16="http://schemas.microsoft.com/office/drawing/2014/main" id="{A3FAFD04-666E-4508-9457-A9C9AE22267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067" y="2835"/>
                          <a:ext cx="81" cy="46"/>
                          <a:chOff x="1067" y="2835"/>
                          <a:chExt cx="81" cy="46"/>
                        </a:xfrm>
                      </p:grpSpPr>
                      <p:grpSp>
                        <p:nvGrpSpPr>
                          <p:cNvPr id="579812" name="Group 228">
                            <a:extLst>
                              <a:ext uri="{FF2B5EF4-FFF2-40B4-BE49-F238E27FC236}">
                                <a16:creationId xmlns:a16="http://schemas.microsoft.com/office/drawing/2014/main" id="{FAE46021-2530-452B-B4A0-E6D09BC35555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1067" y="2835"/>
                            <a:ext cx="38" cy="46"/>
                            <a:chOff x="1067" y="2835"/>
                            <a:chExt cx="38" cy="46"/>
                          </a:xfrm>
                        </p:grpSpPr>
                        <p:grpSp>
                          <p:nvGrpSpPr>
                            <p:cNvPr id="579813" name="Group 229">
                              <a:extLst>
                                <a:ext uri="{FF2B5EF4-FFF2-40B4-BE49-F238E27FC236}">
                                  <a16:creationId xmlns:a16="http://schemas.microsoft.com/office/drawing/2014/main" id="{1A126194-23A2-43CA-ABF1-19315BA422C3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067" y="2835"/>
                              <a:ext cx="17" cy="46"/>
                              <a:chOff x="1067" y="2835"/>
                              <a:chExt cx="17" cy="46"/>
                            </a:xfrm>
                          </p:grpSpPr>
                          <p:sp>
                            <p:nvSpPr>
                              <p:cNvPr id="579814" name="Rectangle 230">
                                <a:extLst>
                                  <a:ext uri="{FF2B5EF4-FFF2-40B4-BE49-F238E27FC236}">
                                    <a16:creationId xmlns:a16="http://schemas.microsoft.com/office/drawing/2014/main" id="{40D37098-46EB-45BE-947A-88C67BC60BD7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067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815" name="Rectangle 231">
                                <a:extLst>
                                  <a:ext uri="{FF2B5EF4-FFF2-40B4-BE49-F238E27FC236}">
                                    <a16:creationId xmlns:a16="http://schemas.microsoft.com/office/drawing/2014/main" id="{BD305553-CD53-440B-8A5B-F3D7E1E438F7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077" y="2835"/>
                                <a:ext cx="7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  <p:grpSp>
                          <p:nvGrpSpPr>
                            <p:cNvPr id="579816" name="Group 232">
                              <a:extLst>
                                <a:ext uri="{FF2B5EF4-FFF2-40B4-BE49-F238E27FC236}">
                                  <a16:creationId xmlns:a16="http://schemas.microsoft.com/office/drawing/2014/main" id="{9B007521-75D5-435B-A424-4292F4B8874C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089" y="2835"/>
                              <a:ext cx="16" cy="46"/>
                              <a:chOff x="1089" y="2835"/>
                              <a:chExt cx="16" cy="46"/>
                            </a:xfrm>
                          </p:grpSpPr>
                          <p:sp>
                            <p:nvSpPr>
                              <p:cNvPr id="579817" name="Rectangle 233">
                                <a:extLst>
                                  <a:ext uri="{FF2B5EF4-FFF2-40B4-BE49-F238E27FC236}">
                                    <a16:creationId xmlns:a16="http://schemas.microsoft.com/office/drawing/2014/main" id="{C2DD0A5E-F2A8-44C5-B2D2-0107B7A3C503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089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818" name="Rectangle 234">
                                <a:extLst>
                                  <a:ext uri="{FF2B5EF4-FFF2-40B4-BE49-F238E27FC236}">
                                    <a16:creationId xmlns:a16="http://schemas.microsoft.com/office/drawing/2014/main" id="{64FCBADA-6398-4ED8-876A-55F96CE750F5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100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</p:grpSp>
                      <p:grpSp>
                        <p:nvGrpSpPr>
                          <p:cNvPr id="579819" name="Group 235">
                            <a:extLst>
                              <a:ext uri="{FF2B5EF4-FFF2-40B4-BE49-F238E27FC236}">
                                <a16:creationId xmlns:a16="http://schemas.microsoft.com/office/drawing/2014/main" id="{21F8344E-91A0-422A-AFCC-C76BC02F6AC3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1110" y="2835"/>
                            <a:ext cx="38" cy="46"/>
                            <a:chOff x="1110" y="2835"/>
                            <a:chExt cx="38" cy="46"/>
                          </a:xfrm>
                        </p:grpSpPr>
                        <p:grpSp>
                          <p:nvGrpSpPr>
                            <p:cNvPr id="579820" name="Group 236">
                              <a:extLst>
                                <a:ext uri="{FF2B5EF4-FFF2-40B4-BE49-F238E27FC236}">
                                  <a16:creationId xmlns:a16="http://schemas.microsoft.com/office/drawing/2014/main" id="{F349DA33-50FE-4020-B432-C9868D0895DB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110" y="2835"/>
                              <a:ext cx="17" cy="46"/>
                              <a:chOff x="1110" y="2835"/>
                              <a:chExt cx="17" cy="46"/>
                            </a:xfrm>
                          </p:grpSpPr>
                          <p:sp>
                            <p:nvSpPr>
                              <p:cNvPr id="579821" name="Rectangle 237">
                                <a:extLst>
                                  <a:ext uri="{FF2B5EF4-FFF2-40B4-BE49-F238E27FC236}">
                                    <a16:creationId xmlns:a16="http://schemas.microsoft.com/office/drawing/2014/main" id="{27741335-7083-457C-AC36-79B0861BC295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110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822" name="Rectangle 238">
                                <a:extLst>
                                  <a:ext uri="{FF2B5EF4-FFF2-40B4-BE49-F238E27FC236}">
                                    <a16:creationId xmlns:a16="http://schemas.microsoft.com/office/drawing/2014/main" id="{A659D534-2AB1-4E7B-BB8D-154A208920C7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122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  <p:grpSp>
                          <p:nvGrpSpPr>
                            <p:cNvPr id="579823" name="Group 239">
                              <a:extLst>
                                <a:ext uri="{FF2B5EF4-FFF2-40B4-BE49-F238E27FC236}">
                                  <a16:creationId xmlns:a16="http://schemas.microsoft.com/office/drawing/2014/main" id="{FBED4B12-1EA7-42CF-818C-B5E6FB018176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132" y="2835"/>
                              <a:ext cx="16" cy="46"/>
                              <a:chOff x="1132" y="2835"/>
                              <a:chExt cx="16" cy="46"/>
                            </a:xfrm>
                          </p:grpSpPr>
                          <p:sp>
                            <p:nvSpPr>
                              <p:cNvPr id="579824" name="Rectangle 240">
                                <a:extLst>
                                  <a:ext uri="{FF2B5EF4-FFF2-40B4-BE49-F238E27FC236}">
                                    <a16:creationId xmlns:a16="http://schemas.microsoft.com/office/drawing/2014/main" id="{E192EBBD-99D2-46F7-A5AE-E785AAAF4654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132" y="2835"/>
                                <a:ext cx="6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825" name="Rectangle 241">
                                <a:extLst>
                                  <a:ext uri="{FF2B5EF4-FFF2-40B4-BE49-F238E27FC236}">
                                    <a16:creationId xmlns:a16="http://schemas.microsoft.com/office/drawing/2014/main" id="{6109C12F-CB64-42F9-8D66-15CA6E7503D2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143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</p:grpSp>
                    </p:grpSp>
                    <p:grpSp>
                      <p:nvGrpSpPr>
                        <p:cNvPr id="579826" name="Group 242">
                          <a:extLst>
                            <a:ext uri="{FF2B5EF4-FFF2-40B4-BE49-F238E27FC236}">
                              <a16:creationId xmlns:a16="http://schemas.microsoft.com/office/drawing/2014/main" id="{4AD393A9-1E75-4406-BBE0-C17CF9E65B3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153" y="2835"/>
                          <a:ext cx="81" cy="46"/>
                          <a:chOff x="1153" y="2835"/>
                          <a:chExt cx="81" cy="46"/>
                        </a:xfrm>
                      </p:grpSpPr>
                      <p:grpSp>
                        <p:nvGrpSpPr>
                          <p:cNvPr id="579827" name="Group 243">
                            <a:extLst>
                              <a:ext uri="{FF2B5EF4-FFF2-40B4-BE49-F238E27FC236}">
                                <a16:creationId xmlns:a16="http://schemas.microsoft.com/office/drawing/2014/main" id="{65492039-09BB-49FD-AD10-D0F88DE48910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1153" y="2835"/>
                            <a:ext cx="38" cy="46"/>
                            <a:chOff x="1153" y="2835"/>
                            <a:chExt cx="38" cy="46"/>
                          </a:xfrm>
                        </p:grpSpPr>
                        <p:grpSp>
                          <p:nvGrpSpPr>
                            <p:cNvPr id="579828" name="Group 244">
                              <a:extLst>
                                <a:ext uri="{FF2B5EF4-FFF2-40B4-BE49-F238E27FC236}">
                                  <a16:creationId xmlns:a16="http://schemas.microsoft.com/office/drawing/2014/main" id="{49D2EA11-22F8-4CC7-9BB1-34410782CC37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153" y="2835"/>
                              <a:ext cx="17" cy="46"/>
                              <a:chOff x="1153" y="2835"/>
                              <a:chExt cx="17" cy="46"/>
                            </a:xfrm>
                          </p:grpSpPr>
                          <p:sp>
                            <p:nvSpPr>
                              <p:cNvPr id="579829" name="Rectangle 245">
                                <a:extLst>
                                  <a:ext uri="{FF2B5EF4-FFF2-40B4-BE49-F238E27FC236}">
                                    <a16:creationId xmlns:a16="http://schemas.microsoft.com/office/drawing/2014/main" id="{CC169AB1-D782-434D-BA49-594C49E55AD4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153" y="2835"/>
                                <a:ext cx="7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830" name="Rectangle 246">
                                <a:extLst>
                                  <a:ext uri="{FF2B5EF4-FFF2-40B4-BE49-F238E27FC236}">
                                    <a16:creationId xmlns:a16="http://schemas.microsoft.com/office/drawing/2014/main" id="{95071236-52E5-4330-AC21-1B727085E17F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165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  <p:grpSp>
                          <p:nvGrpSpPr>
                            <p:cNvPr id="579831" name="Group 247">
                              <a:extLst>
                                <a:ext uri="{FF2B5EF4-FFF2-40B4-BE49-F238E27FC236}">
                                  <a16:creationId xmlns:a16="http://schemas.microsoft.com/office/drawing/2014/main" id="{FA105039-EDED-4777-AFB5-94331B4F61E1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176" y="2835"/>
                              <a:ext cx="15" cy="46"/>
                              <a:chOff x="1176" y="2835"/>
                              <a:chExt cx="15" cy="46"/>
                            </a:xfrm>
                          </p:grpSpPr>
                          <p:sp>
                            <p:nvSpPr>
                              <p:cNvPr id="579832" name="Rectangle 248">
                                <a:extLst>
                                  <a:ext uri="{FF2B5EF4-FFF2-40B4-BE49-F238E27FC236}">
                                    <a16:creationId xmlns:a16="http://schemas.microsoft.com/office/drawing/2014/main" id="{A259178B-B3DA-48F1-8174-839252C2087E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176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833" name="Rectangle 249">
                                <a:extLst>
                                  <a:ext uri="{FF2B5EF4-FFF2-40B4-BE49-F238E27FC236}">
                                    <a16:creationId xmlns:a16="http://schemas.microsoft.com/office/drawing/2014/main" id="{2F1DCF8A-F740-4A84-95D2-66D1CAC29F4C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186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</p:grpSp>
                      <p:grpSp>
                        <p:nvGrpSpPr>
                          <p:cNvPr id="579834" name="Group 250">
                            <a:extLst>
                              <a:ext uri="{FF2B5EF4-FFF2-40B4-BE49-F238E27FC236}">
                                <a16:creationId xmlns:a16="http://schemas.microsoft.com/office/drawing/2014/main" id="{37BD284B-AE38-44CB-9EC1-7AB8B9E2B0BC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1196" y="2835"/>
                            <a:ext cx="38" cy="46"/>
                            <a:chOff x="1196" y="2835"/>
                            <a:chExt cx="38" cy="46"/>
                          </a:xfrm>
                        </p:grpSpPr>
                        <p:grpSp>
                          <p:nvGrpSpPr>
                            <p:cNvPr id="579835" name="Group 251">
                              <a:extLst>
                                <a:ext uri="{FF2B5EF4-FFF2-40B4-BE49-F238E27FC236}">
                                  <a16:creationId xmlns:a16="http://schemas.microsoft.com/office/drawing/2014/main" id="{F167A6C6-2940-407D-B8E5-9E4B5EE933F9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196" y="2835"/>
                              <a:ext cx="17" cy="46"/>
                              <a:chOff x="1196" y="2835"/>
                              <a:chExt cx="17" cy="46"/>
                            </a:xfrm>
                          </p:grpSpPr>
                          <p:sp>
                            <p:nvSpPr>
                              <p:cNvPr id="579836" name="Rectangle 252">
                                <a:extLst>
                                  <a:ext uri="{FF2B5EF4-FFF2-40B4-BE49-F238E27FC236}">
                                    <a16:creationId xmlns:a16="http://schemas.microsoft.com/office/drawing/2014/main" id="{21E1C784-C830-45CE-A155-3385A8942C96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196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837" name="Rectangle 253">
                                <a:extLst>
                                  <a:ext uri="{FF2B5EF4-FFF2-40B4-BE49-F238E27FC236}">
                                    <a16:creationId xmlns:a16="http://schemas.microsoft.com/office/drawing/2014/main" id="{9137B4B2-4061-45E4-9556-8716074077F7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208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  <p:grpSp>
                          <p:nvGrpSpPr>
                            <p:cNvPr id="579838" name="Group 254">
                              <a:extLst>
                                <a:ext uri="{FF2B5EF4-FFF2-40B4-BE49-F238E27FC236}">
                                  <a16:creationId xmlns:a16="http://schemas.microsoft.com/office/drawing/2014/main" id="{0C004546-029F-4410-914A-7D0F3488BBD1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218" y="2835"/>
                              <a:ext cx="16" cy="46"/>
                              <a:chOff x="1218" y="2835"/>
                              <a:chExt cx="16" cy="46"/>
                            </a:xfrm>
                          </p:grpSpPr>
                          <p:sp>
                            <p:nvSpPr>
                              <p:cNvPr id="579839" name="Rectangle 255">
                                <a:extLst>
                                  <a:ext uri="{FF2B5EF4-FFF2-40B4-BE49-F238E27FC236}">
                                    <a16:creationId xmlns:a16="http://schemas.microsoft.com/office/drawing/2014/main" id="{0230B7BF-605A-471E-9AF4-447A34BFAED5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218" y="2835"/>
                                <a:ext cx="6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840" name="Rectangle 256">
                                <a:extLst>
                                  <a:ext uri="{FF2B5EF4-FFF2-40B4-BE49-F238E27FC236}">
                                    <a16:creationId xmlns:a16="http://schemas.microsoft.com/office/drawing/2014/main" id="{6E335DB4-88D9-48BC-822A-63748670CB96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229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</p:grpSp>
                    </p:grpSp>
                  </p:grpSp>
                  <p:grpSp>
                    <p:nvGrpSpPr>
                      <p:cNvPr id="579841" name="Group 257">
                        <a:extLst>
                          <a:ext uri="{FF2B5EF4-FFF2-40B4-BE49-F238E27FC236}">
                            <a16:creationId xmlns:a16="http://schemas.microsoft.com/office/drawing/2014/main" id="{5BA2C517-BC2C-4256-888F-D160524B099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239" y="2835"/>
                        <a:ext cx="167" cy="46"/>
                        <a:chOff x="1239" y="2835"/>
                        <a:chExt cx="167" cy="46"/>
                      </a:xfrm>
                    </p:grpSpPr>
                    <p:grpSp>
                      <p:nvGrpSpPr>
                        <p:cNvPr id="579842" name="Group 258">
                          <a:extLst>
                            <a:ext uri="{FF2B5EF4-FFF2-40B4-BE49-F238E27FC236}">
                              <a16:creationId xmlns:a16="http://schemas.microsoft.com/office/drawing/2014/main" id="{6F3DC0AE-B239-485D-AD06-77900B67628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239" y="2835"/>
                          <a:ext cx="81" cy="46"/>
                          <a:chOff x="1239" y="2835"/>
                          <a:chExt cx="81" cy="46"/>
                        </a:xfrm>
                      </p:grpSpPr>
                      <p:grpSp>
                        <p:nvGrpSpPr>
                          <p:cNvPr id="579843" name="Group 259">
                            <a:extLst>
                              <a:ext uri="{FF2B5EF4-FFF2-40B4-BE49-F238E27FC236}">
                                <a16:creationId xmlns:a16="http://schemas.microsoft.com/office/drawing/2014/main" id="{9DFB1D25-F9BD-4FD8-8668-E84EDE49901F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1239" y="2835"/>
                            <a:ext cx="38" cy="46"/>
                            <a:chOff x="1239" y="2835"/>
                            <a:chExt cx="38" cy="46"/>
                          </a:xfrm>
                        </p:grpSpPr>
                        <p:grpSp>
                          <p:nvGrpSpPr>
                            <p:cNvPr id="579844" name="Group 260">
                              <a:extLst>
                                <a:ext uri="{FF2B5EF4-FFF2-40B4-BE49-F238E27FC236}">
                                  <a16:creationId xmlns:a16="http://schemas.microsoft.com/office/drawing/2014/main" id="{449662A4-B59C-4F2C-971F-EEE76C02E2DD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239" y="2835"/>
                              <a:ext cx="17" cy="46"/>
                              <a:chOff x="1239" y="2835"/>
                              <a:chExt cx="17" cy="46"/>
                            </a:xfrm>
                          </p:grpSpPr>
                          <p:sp>
                            <p:nvSpPr>
                              <p:cNvPr id="579845" name="Rectangle 261">
                                <a:extLst>
                                  <a:ext uri="{FF2B5EF4-FFF2-40B4-BE49-F238E27FC236}">
                                    <a16:creationId xmlns:a16="http://schemas.microsoft.com/office/drawing/2014/main" id="{C3807C11-3419-4B1C-A425-E233975BB2F8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239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846" name="Rectangle 262">
                                <a:extLst>
                                  <a:ext uri="{FF2B5EF4-FFF2-40B4-BE49-F238E27FC236}">
                                    <a16:creationId xmlns:a16="http://schemas.microsoft.com/office/drawing/2014/main" id="{230F21FB-455B-4AED-8E5D-5C8B66FBF990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249" y="2835"/>
                                <a:ext cx="7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  <p:grpSp>
                          <p:nvGrpSpPr>
                            <p:cNvPr id="579847" name="Group 263">
                              <a:extLst>
                                <a:ext uri="{FF2B5EF4-FFF2-40B4-BE49-F238E27FC236}">
                                  <a16:creationId xmlns:a16="http://schemas.microsoft.com/office/drawing/2014/main" id="{F73AC50F-6F1E-4391-81E4-14992F7E27CC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261" y="2835"/>
                              <a:ext cx="16" cy="46"/>
                              <a:chOff x="1261" y="2835"/>
                              <a:chExt cx="16" cy="46"/>
                            </a:xfrm>
                          </p:grpSpPr>
                          <p:sp>
                            <p:nvSpPr>
                              <p:cNvPr id="579848" name="Rectangle 264">
                                <a:extLst>
                                  <a:ext uri="{FF2B5EF4-FFF2-40B4-BE49-F238E27FC236}">
                                    <a16:creationId xmlns:a16="http://schemas.microsoft.com/office/drawing/2014/main" id="{1DD0A355-B73B-404E-9FF5-7C2A4ABBEA78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261" y="2835"/>
                                <a:ext cx="4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849" name="Rectangle 265">
                                <a:extLst>
                                  <a:ext uri="{FF2B5EF4-FFF2-40B4-BE49-F238E27FC236}">
                                    <a16:creationId xmlns:a16="http://schemas.microsoft.com/office/drawing/2014/main" id="{F364E9B8-0EEC-4739-881C-0ACB0A15F2C1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272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</p:grpSp>
                      <p:grpSp>
                        <p:nvGrpSpPr>
                          <p:cNvPr id="579850" name="Group 266">
                            <a:extLst>
                              <a:ext uri="{FF2B5EF4-FFF2-40B4-BE49-F238E27FC236}">
                                <a16:creationId xmlns:a16="http://schemas.microsoft.com/office/drawing/2014/main" id="{2C9BA85E-3142-429E-B9D9-BC836321281C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1282" y="2835"/>
                            <a:ext cx="38" cy="46"/>
                            <a:chOff x="1282" y="2835"/>
                            <a:chExt cx="38" cy="46"/>
                          </a:xfrm>
                        </p:grpSpPr>
                        <p:grpSp>
                          <p:nvGrpSpPr>
                            <p:cNvPr id="579851" name="Group 267">
                              <a:extLst>
                                <a:ext uri="{FF2B5EF4-FFF2-40B4-BE49-F238E27FC236}">
                                  <a16:creationId xmlns:a16="http://schemas.microsoft.com/office/drawing/2014/main" id="{D204785B-9A7C-4C35-B853-5F37CE5AAF25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282" y="2835"/>
                              <a:ext cx="17" cy="46"/>
                              <a:chOff x="1282" y="2835"/>
                              <a:chExt cx="17" cy="46"/>
                            </a:xfrm>
                          </p:grpSpPr>
                          <p:sp>
                            <p:nvSpPr>
                              <p:cNvPr id="579852" name="Rectangle 268">
                                <a:extLst>
                                  <a:ext uri="{FF2B5EF4-FFF2-40B4-BE49-F238E27FC236}">
                                    <a16:creationId xmlns:a16="http://schemas.microsoft.com/office/drawing/2014/main" id="{73B2E61C-88E5-4A7A-BB4C-E4A8D54CF6B6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282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853" name="Rectangle 269">
                                <a:extLst>
                                  <a:ext uri="{FF2B5EF4-FFF2-40B4-BE49-F238E27FC236}">
                                    <a16:creationId xmlns:a16="http://schemas.microsoft.com/office/drawing/2014/main" id="{A4D94924-EC91-4451-A3DE-F554B23468DE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294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  <p:grpSp>
                          <p:nvGrpSpPr>
                            <p:cNvPr id="579854" name="Group 270">
                              <a:extLst>
                                <a:ext uri="{FF2B5EF4-FFF2-40B4-BE49-F238E27FC236}">
                                  <a16:creationId xmlns:a16="http://schemas.microsoft.com/office/drawing/2014/main" id="{5E8F0A22-C007-4F4F-A493-C43F4305045A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303" y="2835"/>
                              <a:ext cx="17" cy="46"/>
                              <a:chOff x="1303" y="2835"/>
                              <a:chExt cx="17" cy="46"/>
                            </a:xfrm>
                          </p:grpSpPr>
                          <p:sp>
                            <p:nvSpPr>
                              <p:cNvPr id="579855" name="Rectangle 271">
                                <a:extLst>
                                  <a:ext uri="{FF2B5EF4-FFF2-40B4-BE49-F238E27FC236}">
                                    <a16:creationId xmlns:a16="http://schemas.microsoft.com/office/drawing/2014/main" id="{575643D4-36FA-44EF-901B-CC162A786E60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03" y="2835"/>
                                <a:ext cx="7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856" name="Rectangle 272">
                                <a:extLst>
                                  <a:ext uri="{FF2B5EF4-FFF2-40B4-BE49-F238E27FC236}">
                                    <a16:creationId xmlns:a16="http://schemas.microsoft.com/office/drawing/2014/main" id="{957D1480-298F-4E40-A5D1-709FEA1AB1DC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15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</p:grpSp>
                    </p:grpSp>
                    <p:grpSp>
                      <p:nvGrpSpPr>
                        <p:cNvPr id="579857" name="Group 273">
                          <a:extLst>
                            <a:ext uri="{FF2B5EF4-FFF2-40B4-BE49-F238E27FC236}">
                              <a16:creationId xmlns:a16="http://schemas.microsoft.com/office/drawing/2014/main" id="{A4049675-7AA5-4D78-A5A9-8B882AC194A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325" y="2835"/>
                          <a:ext cx="81" cy="46"/>
                          <a:chOff x="1325" y="2835"/>
                          <a:chExt cx="81" cy="46"/>
                        </a:xfrm>
                      </p:grpSpPr>
                      <p:grpSp>
                        <p:nvGrpSpPr>
                          <p:cNvPr id="579858" name="Group 274">
                            <a:extLst>
                              <a:ext uri="{FF2B5EF4-FFF2-40B4-BE49-F238E27FC236}">
                                <a16:creationId xmlns:a16="http://schemas.microsoft.com/office/drawing/2014/main" id="{B0452DCF-7510-4C31-ACF3-0F9C54DCD03B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1325" y="2835"/>
                            <a:ext cx="38" cy="46"/>
                            <a:chOff x="1325" y="2835"/>
                            <a:chExt cx="38" cy="46"/>
                          </a:xfrm>
                        </p:grpSpPr>
                        <p:grpSp>
                          <p:nvGrpSpPr>
                            <p:cNvPr id="579859" name="Group 275">
                              <a:extLst>
                                <a:ext uri="{FF2B5EF4-FFF2-40B4-BE49-F238E27FC236}">
                                  <a16:creationId xmlns:a16="http://schemas.microsoft.com/office/drawing/2014/main" id="{F87EDEDE-5A4D-4AEA-A7CE-B5D61C4D0E86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325" y="2835"/>
                              <a:ext cx="16" cy="46"/>
                              <a:chOff x="1325" y="2835"/>
                              <a:chExt cx="16" cy="46"/>
                            </a:xfrm>
                          </p:grpSpPr>
                          <p:sp>
                            <p:nvSpPr>
                              <p:cNvPr id="579860" name="Rectangle 276">
                                <a:extLst>
                                  <a:ext uri="{FF2B5EF4-FFF2-40B4-BE49-F238E27FC236}">
                                    <a16:creationId xmlns:a16="http://schemas.microsoft.com/office/drawing/2014/main" id="{37A50857-8104-4645-AF08-9868368AF231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25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861" name="Rectangle 277">
                                <a:extLst>
                                  <a:ext uri="{FF2B5EF4-FFF2-40B4-BE49-F238E27FC236}">
                                    <a16:creationId xmlns:a16="http://schemas.microsoft.com/office/drawing/2014/main" id="{EF6D795F-80FD-46ED-A9AF-6D6EF94A2A0C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35" y="2835"/>
                                <a:ext cx="6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  <p:grpSp>
                          <p:nvGrpSpPr>
                            <p:cNvPr id="579862" name="Group 278">
                              <a:extLst>
                                <a:ext uri="{FF2B5EF4-FFF2-40B4-BE49-F238E27FC236}">
                                  <a16:creationId xmlns:a16="http://schemas.microsoft.com/office/drawing/2014/main" id="{ED0CF537-71CB-4BD2-B910-C14BCC6CC4F7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348" y="2835"/>
                              <a:ext cx="15" cy="46"/>
                              <a:chOff x="1348" y="2835"/>
                              <a:chExt cx="15" cy="46"/>
                            </a:xfrm>
                          </p:grpSpPr>
                          <p:sp>
                            <p:nvSpPr>
                              <p:cNvPr id="579863" name="Rectangle 279">
                                <a:extLst>
                                  <a:ext uri="{FF2B5EF4-FFF2-40B4-BE49-F238E27FC236}">
                                    <a16:creationId xmlns:a16="http://schemas.microsoft.com/office/drawing/2014/main" id="{A0B032DD-8E58-4759-BDB2-324CC9E446CB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48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864" name="Rectangle 280">
                                <a:extLst>
                                  <a:ext uri="{FF2B5EF4-FFF2-40B4-BE49-F238E27FC236}">
                                    <a16:creationId xmlns:a16="http://schemas.microsoft.com/office/drawing/2014/main" id="{D62E4628-AB46-4398-94C3-3F594D0542D0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58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</p:grpSp>
                      <p:grpSp>
                        <p:nvGrpSpPr>
                          <p:cNvPr id="579865" name="Group 281">
                            <a:extLst>
                              <a:ext uri="{FF2B5EF4-FFF2-40B4-BE49-F238E27FC236}">
                                <a16:creationId xmlns:a16="http://schemas.microsoft.com/office/drawing/2014/main" id="{3EB6D34D-5A33-443D-A524-650A29CF7916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1368" y="2835"/>
                            <a:ext cx="38" cy="46"/>
                            <a:chOff x="1368" y="2835"/>
                            <a:chExt cx="38" cy="46"/>
                          </a:xfrm>
                        </p:grpSpPr>
                        <p:grpSp>
                          <p:nvGrpSpPr>
                            <p:cNvPr id="579866" name="Group 282">
                              <a:extLst>
                                <a:ext uri="{FF2B5EF4-FFF2-40B4-BE49-F238E27FC236}">
                                  <a16:creationId xmlns:a16="http://schemas.microsoft.com/office/drawing/2014/main" id="{12AE080D-86EC-4874-9EEE-B9CC8864164B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368" y="2835"/>
                              <a:ext cx="16" cy="46"/>
                              <a:chOff x="1368" y="2835"/>
                              <a:chExt cx="16" cy="46"/>
                            </a:xfrm>
                          </p:grpSpPr>
                          <p:sp>
                            <p:nvSpPr>
                              <p:cNvPr id="579867" name="Rectangle 283">
                                <a:extLst>
                                  <a:ext uri="{FF2B5EF4-FFF2-40B4-BE49-F238E27FC236}">
                                    <a16:creationId xmlns:a16="http://schemas.microsoft.com/office/drawing/2014/main" id="{9B8CCC70-9579-43CD-875B-9009D86477A8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68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868" name="Rectangle 284">
                                <a:extLst>
                                  <a:ext uri="{FF2B5EF4-FFF2-40B4-BE49-F238E27FC236}">
                                    <a16:creationId xmlns:a16="http://schemas.microsoft.com/office/drawing/2014/main" id="{B5976438-C5D4-4B38-A015-E13E84ADC666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79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  <p:grpSp>
                          <p:nvGrpSpPr>
                            <p:cNvPr id="579869" name="Group 285">
                              <a:extLst>
                                <a:ext uri="{FF2B5EF4-FFF2-40B4-BE49-F238E27FC236}">
                                  <a16:creationId xmlns:a16="http://schemas.microsoft.com/office/drawing/2014/main" id="{2C945AEA-14AE-4ED9-B713-969F78C331F0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389" y="2835"/>
                              <a:ext cx="17" cy="46"/>
                              <a:chOff x="1389" y="2835"/>
                              <a:chExt cx="17" cy="46"/>
                            </a:xfrm>
                          </p:grpSpPr>
                          <p:sp>
                            <p:nvSpPr>
                              <p:cNvPr id="579870" name="Rectangle 286">
                                <a:extLst>
                                  <a:ext uri="{FF2B5EF4-FFF2-40B4-BE49-F238E27FC236}">
                                    <a16:creationId xmlns:a16="http://schemas.microsoft.com/office/drawing/2014/main" id="{73503833-D05B-4967-BA0F-DA9954A2E088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89" y="2835"/>
                                <a:ext cx="7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871" name="Rectangle 287">
                                <a:extLst>
                                  <a:ext uri="{FF2B5EF4-FFF2-40B4-BE49-F238E27FC236}">
                                    <a16:creationId xmlns:a16="http://schemas.microsoft.com/office/drawing/2014/main" id="{C540EF6C-3F6C-487C-9402-05CEC2B2A5B0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401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</p:grpSp>
                    </p:grpSp>
                  </p:grpSp>
                </p:grpSp>
                <p:grpSp>
                  <p:nvGrpSpPr>
                    <p:cNvPr id="579872" name="Group 288">
                      <a:extLst>
                        <a:ext uri="{FF2B5EF4-FFF2-40B4-BE49-F238E27FC236}">
                          <a16:creationId xmlns:a16="http://schemas.microsoft.com/office/drawing/2014/main" id="{A265793A-676B-442E-AF20-49A996A63B6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411" y="2835"/>
                      <a:ext cx="339" cy="46"/>
                      <a:chOff x="1411" y="2835"/>
                      <a:chExt cx="339" cy="46"/>
                    </a:xfrm>
                  </p:grpSpPr>
                  <p:grpSp>
                    <p:nvGrpSpPr>
                      <p:cNvPr id="579873" name="Group 289">
                        <a:extLst>
                          <a:ext uri="{FF2B5EF4-FFF2-40B4-BE49-F238E27FC236}">
                            <a16:creationId xmlns:a16="http://schemas.microsoft.com/office/drawing/2014/main" id="{EFCD676B-B822-4D8F-B42F-01CBB29CC40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411" y="2835"/>
                        <a:ext cx="167" cy="46"/>
                        <a:chOff x="1411" y="2835"/>
                        <a:chExt cx="167" cy="46"/>
                      </a:xfrm>
                    </p:grpSpPr>
                    <p:grpSp>
                      <p:nvGrpSpPr>
                        <p:cNvPr id="579874" name="Group 290">
                          <a:extLst>
                            <a:ext uri="{FF2B5EF4-FFF2-40B4-BE49-F238E27FC236}">
                              <a16:creationId xmlns:a16="http://schemas.microsoft.com/office/drawing/2014/main" id="{31BCF8BD-B4A7-4CD9-BB30-CD75C0C15D5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411" y="2835"/>
                          <a:ext cx="81" cy="46"/>
                          <a:chOff x="1411" y="2835"/>
                          <a:chExt cx="81" cy="46"/>
                        </a:xfrm>
                      </p:grpSpPr>
                      <p:grpSp>
                        <p:nvGrpSpPr>
                          <p:cNvPr id="579875" name="Group 291">
                            <a:extLst>
                              <a:ext uri="{FF2B5EF4-FFF2-40B4-BE49-F238E27FC236}">
                                <a16:creationId xmlns:a16="http://schemas.microsoft.com/office/drawing/2014/main" id="{7D16DB8F-F88B-486D-8CDE-517C504FF932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1411" y="2835"/>
                            <a:ext cx="38" cy="46"/>
                            <a:chOff x="1411" y="2835"/>
                            <a:chExt cx="38" cy="46"/>
                          </a:xfrm>
                        </p:grpSpPr>
                        <p:grpSp>
                          <p:nvGrpSpPr>
                            <p:cNvPr id="579876" name="Group 292">
                              <a:extLst>
                                <a:ext uri="{FF2B5EF4-FFF2-40B4-BE49-F238E27FC236}">
                                  <a16:creationId xmlns:a16="http://schemas.microsoft.com/office/drawing/2014/main" id="{1E61357B-F4FF-4F59-9DA8-DFDAB7EEFC43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411" y="2835"/>
                              <a:ext cx="16" cy="46"/>
                              <a:chOff x="1411" y="2835"/>
                              <a:chExt cx="16" cy="46"/>
                            </a:xfrm>
                          </p:grpSpPr>
                          <p:sp>
                            <p:nvSpPr>
                              <p:cNvPr id="579877" name="Rectangle 293">
                                <a:extLst>
                                  <a:ext uri="{FF2B5EF4-FFF2-40B4-BE49-F238E27FC236}">
                                    <a16:creationId xmlns:a16="http://schemas.microsoft.com/office/drawing/2014/main" id="{4F1AEA15-1045-4827-AB0B-F885197EB4E1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411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878" name="Rectangle 294">
                                <a:extLst>
                                  <a:ext uri="{FF2B5EF4-FFF2-40B4-BE49-F238E27FC236}">
                                    <a16:creationId xmlns:a16="http://schemas.microsoft.com/office/drawing/2014/main" id="{ECB9ABBF-ACB6-4989-9513-17AB243CBE75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421" y="2835"/>
                                <a:ext cx="6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  <p:grpSp>
                          <p:nvGrpSpPr>
                            <p:cNvPr id="579879" name="Group 295">
                              <a:extLst>
                                <a:ext uri="{FF2B5EF4-FFF2-40B4-BE49-F238E27FC236}">
                                  <a16:creationId xmlns:a16="http://schemas.microsoft.com/office/drawing/2014/main" id="{FEE475FA-3AD8-4795-B8F2-C34559692893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432" y="2835"/>
                              <a:ext cx="17" cy="46"/>
                              <a:chOff x="1432" y="2835"/>
                              <a:chExt cx="17" cy="46"/>
                            </a:xfrm>
                          </p:grpSpPr>
                          <p:sp>
                            <p:nvSpPr>
                              <p:cNvPr id="579880" name="Rectangle 296">
                                <a:extLst>
                                  <a:ext uri="{FF2B5EF4-FFF2-40B4-BE49-F238E27FC236}">
                                    <a16:creationId xmlns:a16="http://schemas.microsoft.com/office/drawing/2014/main" id="{1B61DE4D-E79D-40D5-8190-983486BF6C57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432" y="2835"/>
                                <a:ext cx="7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881" name="Rectangle 297">
                                <a:extLst>
                                  <a:ext uri="{FF2B5EF4-FFF2-40B4-BE49-F238E27FC236}">
                                    <a16:creationId xmlns:a16="http://schemas.microsoft.com/office/drawing/2014/main" id="{88F129C0-B313-4649-AE26-C696509F9AEB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444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</p:grpSp>
                      <p:grpSp>
                        <p:nvGrpSpPr>
                          <p:cNvPr id="579882" name="Group 298">
                            <a:extLst>
                              <a:ext uri="{FF2B5EF4-FFF2-40B4-BE49-F238E27FC236}">
                                <a16:creationId xmlns:a16="http://schemas.microsoft.com/office/drawing/2014/main" id="{803E3AB4-17D7-47F9-B313-435E6553B45D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1454" y="2835"/>
                            <a:ext cx="38" cy="46"/>
                            <a:chOff x="1454" y="2835"/>
                            <a:chExt cx="38" cy="46"/>
                          </a:xfrm>
                        </p:grpSpPr>
                        <p:grpSp>
                          <p:nvGrpSpPr>
                            <p:cNvPr id="579883" name="Group 299">
                              <a:extLst>
                                <a:ext uri="{FF2B5EF4-FFF2-40B4-BE49-F238E27FC236}">
                                  <a16:creationId xmlns:a16="http://schemas.microsoft.com/office/drawing/2014/main" id="{8056D532-AC28-4757-9995-CB04F10AC0B8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454" y="2835"/>
                              <a:ext cx="16" cy="46"/>
                              <a:chOff x="1454" y="2835"/>
                              <a:chExt cx="16" cy="46"/>
                            </a:xfrm>
                          </p:grpSpPr>
                          <p:sp>
                            <p:nvSpPr>
                              <p:cNvPr id="579884" name="Rectangle 300">
                                <a:extLst>
                                  <a:ext uri="{FF2B5EF4-FFF2-40B4-BE49-F238E27FC236}">
                                    <a16:creationId xmlns:a16="http://schemas.microsoft.com/office/drawing/2014/main" id="{5C511070-488E-4CFD-A13E-B8D67E363872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454" y="2835"/>
                                <a:ext cx="6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885" name="Rectangle 301">
                                <a:extLst>
                                  <a:ext uri="{FF2B5EF4-FFF2-40B4-BE49-F238E27FC236}">
                                    <a16:creationId xmlns:a16="http://schemas.microsoft.com/office/drawing/2014/main" id="{D45B2A3E-19B7-427F-8222-B7C67009F1FF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465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  <p:grpSp>
                          <p:nvGrpSpPr>
                            <p:cNvPr id="579886" name="Group 302">
                              <a:extLst>
                                <a:ext uri="{FF2B5EF4-FFF2-40B4-BE49-F238E27FC236}">
                                  <a16:creationId xmlns:a16="http://schemas.microsoft.com/office/drawing/2014/main" id="{3042D4F3-9877-4D78-A601-5D9C406361EF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475" y="2835"/>
                              <a:ext cx="17" cy="46"/>
                              <a:chOff x="1475" y="2835"/>
                              <a:chExt cx="17" cy="46"/>
                            </a:xfrm>
                          </p:grpSpPr>
                          <p:sp>
                            <p:nvSpPr>
                              <p:cNvPr id="579887" name="Rectangle 303">
                                <a:extLst>
                                  <a:ext uri="{FF2B5EF4-FFF2-40B4-BE49-F238E27FC236}">
                                    <a16:creationId xmlns:a16="http://schemas.microsoft.com/office/drawing/2014/main" id="{A847D6EF-8B63-4C50-9032-89CEA8A8D91F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475" y="2835"/>
                                <a:ext cx="7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888" name="Rectangle 304">
                                <a:extLst>
                                  <a:ext uri="{FF2B5EF4-FFF2-40B4-BE49-F238E27FC236}">
                                    <a16:creationId xmlns:a16="http://schemas.microsoft.com/office/drawing/2014/main" id="{9CF50CA7-5629-4F21-B287-E96A799482D8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487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</p:grpSp>
                    </p:grpSp>
                    <p:grpSp>
                      <p:nvGrpSpPr>
                        <p:cNvPr id="579889" name="Group 305">
                          <a:extLst>
                            <a:ext uri="{FF2B5EF4-FFF2-40B4-BE49-F238E27FC236}">
                              <a16:creationId xmlns:a16="http://schemas.microsoft.com/office/drawing/2014/main" id="{34B80C65-1EF2-4A8E-A82B-1DADFFE654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498" y="2835"/>
                          <a:ext cx="80" cy="46"/>
                          <a:chOff x="1498" y="2835"/>
                          <a:chExt cx="80" cy="46"/>
                        </a:xfrm>
                      </p:grpSpPr>
                      <p:grpSp>
                        <p:nvGrpSpPr>
                          <p:cNvPr id="579890" name="Group 306">
                            <a:extLst>
                              <a:ext uri="{FF2B5EF4-FFF2-40B4-BE49-F238E27FC236}">
                                <a16:creationId xmlns:a16="http://schemas.microsoft.com/office/drawing/2014/main" id="{80ECFA12-D851-4895-B856-78790D677174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1498" y="2835"/>
                            <a:ext cx="37" cy="46"/>
                            <a:chOff x="1498" y="2835"/>
                            <a:chExt cx="37" cy="46"/>
                          </a:xfrm>
                        </p:grpSpPr>
                        <p:grpSp>
                          <p:nvGrpSpPr>
                            <p:cNvPr id="579891" name="Group 307">
                              <a:extLst>
                                <a:ext uri="{FF2B5EF4-FFF2-40B4-BE49-F238E27FC236}">
                                  <a16:creationId xmlns:a16="http://schemas.microsoft.com/office/drawing/2014/main" id="{71068405-E8C2-4F5F-A64A-44519D434E01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498" y="2835"/>
                              <a:ext cx="15" cy="46"/>
                              <a:chOff x="1498" y="2835"/>
                              <a:chExt cx="15" cy="46"/>
                            </a:xfrm>
                          </p:grpSpPr>
                          <p:sp>
                            <p:nvSpPr>
                              <p:cNvPr id="579892" name="Rectangle 308">
                                <a:extLst>
                                  <a:ext uri="{FF2B5EF4-FFF2-40B4-BE49-F238E27FC236}">
                                    <a16:creationId xmlns:a16="http://schemas.microsoft.com/office/drawing/2014/main" id="{FE500256-3C29-4969-9C2A-EC86A8C456FA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498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893" name="Rectangle 309">
                                <a:extLst>
                                  <a:ext uri="{FF2B5EF4-FFF2-40B4-BE49-F238E27FC236}">
                                    <a16:creationId xmlns:a16="http://schemas.microsoft.com/office/drawing/2014/main" id="{9BDB0B1E-7269-40EB-AFC7-DD76F2F2AD42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508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  <p:grpSp>
                          <p:nvGrpSpPr>
                            <p:cNvPr id="579894" name="Group 310">
                              <a:extLst>
                                <a:ext uri="{FF2B5EF4-FFF2-40B4-BE49-F238E27FC236}">
                                  <a16:creationId xmlns:a16="http://schemas.microsoft.com/office/drawing/2014/main" id="{055F485D-9C8E-4C08-8CE7-ECBBF02DE890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518" y="2835"/>
                              <a:ext cx="17" cy="46"/>
                              <a:chOff x="1518" y="2835"/>
                              <a:chExt cx="17" cy="46"/>
                            </a:xfrm>
                          </p:grpSpPr>
                          <p:sp>
                            <p:nvSpPr>
                              <p:cNvPr id="579895" name="Rectangle 311">
                                <a:extLst>
                                  <a:ext uri="{FF2B5EF4-FFF2-40B4-BE49-F238E27FC236}">
                                    <a16:creationId xmlns:a16="http://schemas.microsoft.com/office/drawing/2014/main" id="{39E93DF0-71D3-4734-9524-12A7F75ACDF5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518" y="2835"/>
                                <a:ext cx="7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896" name="Rectangle 312">
                                <a:extLst>
                                  <a:ext uri="{FF2B5EF4-FFF2-40B4-BE49-F238E27FC236}">
                                    <a16:creationId xmlns:a16="http://schemas.microsoft.com/office/drawing/2014/main" id="{38B40AAB-2E74-4D4D-BAB0-5040BE928BA4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530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</p:grpSp>
                      <p:grpSp>
                        <p:nvGrpSpPr>
                          <p:cNvPr id="579897" name="Group 313">
                            <a:extLst>
                              <a:ext uri="{FF2B5EF4-FFF2-40B4-BE49-F238E27FC236}">
                                <a16:creationId xmlns:a16="http://schemas.microsoft.com/office/drawing/2014/main" id="{42ADEEAE-11AB-42BA-908B-B0A73B4C1142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1541" y="2835"/>
                            <a:ext cx="37" cy="46"/>
                            <a:chOff x="1541" y="2835"/>
                            <a:chExt cx="37" cy="46"/>
                          </a:xfrm>
                        </p:grpSpPr>
                        <p:grpSp>
                          <p:nvGrpSpPr>
                            <p:cNvPr id="579898" name="Group 314">
                              <a:extLst>
                                <a:ext uri="{FF2B5EF4-FFF2-40B4-BE49-F238E27FC236}">
                                  <a16:creationId xmlns:a16="http://schemas.microsoft.com/office/drawing/2014/main" id="{D5202577-E68F-47C2-A0D8-B1B80CFF2A61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541" y="2835"/>
                              <a:ext cx="15" cy="46"/>
                              <a:chOff x="1541" y="2835"/>
                              <a:chExt cx="15" cy="46"/>
                            </a:xfrm>
                          </p:grpSpPr>
                          <p:sp>
                            <p:nvSpPr>
                              <p:cNvPr id="579899" name="Rectangle 315">
                                <a:extLst>
                                  <a:ext uri="{FF2B5EF4-FFF2-40B4-BE49-F238E27FC236}">
                                    <a16:creationId xmlns:a16="http://schemas.microsoft.com/office/drawing/2014/main" id="{4FF3134D-A2CE-4D71-A9E9-F260059BA2BB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541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900" name="Rectangle 316">
                                <a:extLst>
                                  <a:ext uri="{FF2B5EF4-FFF2-40B4-BE49-F238E27FC236}">
                                    <a16:creationId xmlns:a16="http://schemas.microsoft.com/office/drawing/2014/main" id="{CBE91F05-8F0B-42FC-B4DA-0FFD30B80A7B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551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  <p:grpSp>
                          <p:nvGrpSpPr>
                            <p:cNvPr id="579901" name="Group 317">
                              <a:extLst>
                                <a:ext uri="{FF2B5EF4-FFF2-40B4-BE49-F238E27FC236}">
                                  <a16:creationId xmlns:a16="http://schemas.microsoft.com/office/drawing/2014/main" id="{0BDD0FD6-096A-4953-B46E-013E6A5DBBCF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561" y="2835"/>
                              <a:ext cx="17" cy="46"/>
                              <a:chOff x="1561" y="2835"/>
                              <a:chExt cx="17" cy="46"/>
                            </a:xfrm>
                          </p:grpSpPr>
                          <p:sp>
                            <p:nvSpPr>
                              <p:cNvPr id="579902" name="Rectangle 318">
                                <a:extLst>
                                  <a:ext uri="{FF2B5EF4-FFF2-40B4-BE49-F238E27FC236}">
                                    <a16:creationId xmlns:a16="http://schemas.microsoft.com/office/drawing/2014/main" id="{FF9FE9F4-41E6-4119-AA9A-27119BE1B8E7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561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903" name="Rectangle 319">
                                <a:extLst>
                                  <a:ext uri="{FF2B5EF4-FFF2-40B4-BE49-F238E27FC236}">
                                    <a16:creationId xmlns:a16="http://schemas.microsoft.com/office/drawing/2014/main" id="{E49C0532-5142-4FBB-A2F7-9EDD03CA5D19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573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</p:grpSp>
                    </p:grpSp>
                  </p:grpSp>
                  <p:grpSp>
                    <p:nvGrpSpPr>
                      <p:cNvPr id="579904" name="Group 320">
                        <a:extLst>
                          <a:ext uri="{FF2B5EF4-FFF2-40B4-BE49-F238E27FC236}">
                            <a16:creationId xmlns:a16="http://schemas.microsoft.com/office/drawing/2014/main" id="{21C3D030-2C60-4B7E-AED1-B8256E3FCA5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583" y="2835"/>
                        <a:ext cx="167" cy="46"/>
                        <a:chOff x="1583" y="2835"/>
                        <a:chExt cx="167" cy="46"/>
                      </a:xfrm>
                    </p:grpSpPr>
                    <p:grpSp>
                      <p:nvGrpSpPr>
                        <p:cNvPr id="579905" name="Group 321">
                          <a:extLst>
                            <a:ext uri="{FF2B5EF4-FFF2-40B4-BE49-F238E27FC236}">
                              <a16:creationId xmlns:a16="http://schemas.microsoft.com/office/drawing/2014/main" id="{E3F26595-08D8-4465-840B-55153662AB0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583" y="2835"/>
                          <a:ext cx="81" cy="46"/>
                          <a:chOff x="1583" y="2835"/>
                          <a:chExt cx="81" cy="46"/>
                        </a:xfrm>
                      </p:grpSpPr>
                      <p:grpSp>
                        <p:nvGrpSpPr>
                          <p:cNvPr id="579906" name="Group 322">
                            <a:extLst>
                              <a:ext uri="{FF2B5EF4-FFF2-40B4-BE49-F238E27FC236}">
                                <a16:creationId xmlns:a16="http://schemas.microsoft.com/office/drawing/2014/main" id="{49A01101-1941-46D5-BE66-E0674FE1B38D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1583" y="2835"/>
                            <a:ext cx="38" cy="46"/>
                            <a:chOff x="1583" y="2835"/>
                            <a:chExt cx="38" cy="46"/>
                          </a:xfrm>
                        </p:grpSpPr>
                        <p:grpSp>
                          <p:nvGrpSpPr>
                            <p:cNvPr id="579907" name="Group 323">
                              <a:extLst>
                                <a:ext uri="{FF2B5EF4-FFF2-40B4-BE49-F238E27FC236}">
                                  <a16:creationId xmlns:a16="http://schemas.microsoft.com/office/drawing/2014/main" id="{AA13A931-87A2-4EFA-8CA2-41D1F62C412B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583" y="2835"/>
                              <a:ext cx="16" cy="46"/>
                              <a:chOff x="1583" y="2835"/>
                              <a:chExt cx="16" cy="46"/>
                            </a:xfrm>
                          </p:grpSpPr>
                          <p:sp>
                            <p:nvSpPr>
                              <p:cNvPr id="579908" name="Rectangle 324">
                                <a:extLst>
                                  <a:ext uri="{FF2B5EF4-FFF2-40B4-BE49-F238E27FC236}">
                                    <a16:creationId xmlns:a16="http://schemas.microsoft.com/office/drawing/2014/main" id="{FD1020AB-AA54-4256-A137-1455F211D9A2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583" y="2835"/>
                                <a:ext cx="6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909" name="Rectangle 325">
                                <a:extLst>
                                  <a:ext uri="{FF2B5EF4-FFF2-40B4-BE49-F238E27FC236}">
                                    <a16:creationId xmlns:a16="http://schemas.microsoft.com/office/drawing/2014/main" id="{1CA22620-0C0E-472B-B5A0-10F032B22FD0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594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  <p:grpSp>
                          <p:nvGrpSpPr>
                            <p:cNvPr id="579910" name="Group 326">
                              <a:extLst>
                                <a:ext uri="{FF2B5EF4-FFF2-40B4-BE49-F238E27FC236}">
                                  <a16:creationId xmlns:a16="http://schemas.microsoft.com/office/drawing/2014/main" id="{58FE32B3-0D91-4907-9474-40A32C32AB53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604" y="2835"/>
                              <a:ext cx="17" cy="46"/>
                              <a:chOff x="1604" y="2835"/>
                              <a:chExt cx="17" cy="46"/>
                            </a:xfrm>
                          </p:grpSpPr>
                          <p:sp>
                            <p:nvSpPr>
                              <p:cNvPr id="579911" name="Rectangle 327">
                                <a:extLst>
                                  <a:ext uri="{FF2B5EF4-FFF2-40B4-BE49-F238E27FC236}">
                                    <a16:creationId xmlns:a16="http://schemas.microsoft.com/office/drawing/2014/main" id="{0E7C3871-ED7A-4F03-934E-4FDD21E92113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604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912" name="Rectangle 328">
                                <a:extLst>
                                  <a:ext uri="{FF2B5EF4-FFF2-40B4-BE49-F238E27FC236}">
                                    <a16:creationId xmlns:a16="http://schemas.microsoft.com/office/drawing/2014/main" id="{9A836F4F-2327-4DED-AE80-6648C473506F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616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</p:grpSp>
                      <p:grpSp>
                        <p:nvGrpSpPr>
                          <p:cNvPr id="579913" name="Group 329">
                            <a:extLst>
                              <a:ext uri="{FF2B5EF4-FFF2-40B4-BE49-F238E27FC236}">
                                <a16:creationId xmlns:a16="http://schemas.microsoft.com/office/drawing/2014/main" id="{2FF07B61-C0C5-4D45-A5E2-14B31EED2006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1627" y="2835"/>
                            <a:ext cx="37" cy="46"/>
                            <a:chOff x="1627" y="2835"/>
                            <a:chExt cx="37" cy="46"/>
                          </a:xfrm>
                        </p:grpSpPr>
                        <p:grpSp>
                          <p:nvGrpSpPr>
                            <p:cNvPr id="579914" name="Group 330">
                              <a:extLst>
                                <a:ext uri="{FF2B5EF4-FFF2-40B4-BE49-F238E27FC236}">
                                  <a16:creationId xmlns:a16="http://schemas.microsoft.com/office/drawing/2014/main" id="{C388E007-958A-413E-BFF8-AA5721A02359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627" y="2835"/>
                              <a:ext cx="15" cy="46"/>
                              <a:chOff x="1627" y="2835"/>
                              <a:chExt cx="15" cy="46"/>
                            </a:xfrm>
                          </p:grpSpPr>
                          <p:sp>
                            <p:nvSpPr>
                              <p:cNvPr id="579915" name="Rectangle 331">
                                <a:extLst>
                                  <a:ext uri="{FF2B5EF4-FFF2-40B4-BE49-F238E27FC236}">
                                    <a16:creationId xmlns:a16="http://schemas.microsoft.com/office/drawing/2014/main" id="{76004787-6706-46A6-A8E7-5DDB32B442A0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627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916" name="Rectangle 332">
                                <a:extLst>
                                  <a:ext uri="{FF2B5EF4-FFF2-40B4-BE49-F238E27FC236}">
                                    <a16:creationId xmlns:a16="http://schemas.microsoft.com/office/drawing/2014/main" id="{63E349A7-B2AE-4909-8381-64C51CAFF0F7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637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  <p:grpSp>
                          <p:nvGrpSpPr>
                            <p:cNvPr id="579917" name="Group 333">
                              <a:extLst>
                                <a:ext uri="{FF2B5EF4-FFF2-40B4-BE49-F238E27FC236}">
                                  <a16:creationId xmlns:a16="http://schemas.microsoft.com/office/drawing/2014/main" id="{FC9D7AF9-FA86-499B-A247-320DFA99335F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647" y="2835"/>
                              <a:ext cx="17" cy="46"/>
                              <a:chOff x="1647" y="2835"/>
                              <a:chExt cx="17" cy="46"/>
                            </a:xfrm>
                          </p:grpSpPr>
                          <p:sp>
                            <p:nvSpPr>
                              <p:cNvPr id="579918" name="Rectangle 334">
                                <a:extLst>
                                  <a:ext uri="{FF2B5EF4-FFF2-40B4-BE49-F238E27FC236}">
                                    <a16:creationId xmlns:a16="http://schemas.microsoft.com/office/drawing/2014/main" id="{8737A7BB-1C47-4669-8071-06783D2D7030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647" y="2835"/>
                                <a:ext cx="7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919" name="Rectangle 335">
                                <a:extLst>
                                  <a:ext uri="{FF2B5EF4-FFF2-40B4-BE49-F238E27FC236}">
                                    <a16:creationId xmlns:a16="http://schemas.microsoft.com/office/drawing/2014/main" id="{116B5E55-E9FF-43CE-8356-342D3B9E299A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659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</p:grpSp>
                    </p:grpSp>
                    <p:grpSp>
                      <p:nvGrpSpPr>
                        <p:cNvPr id="579920" name="Group 336">
                          <a:extLst>
                            <a:ext uri="{FF2B5EF4-FFF2-40B4-BE49-F238E27FC236}">
                              <a16:creationId xmlns:a16="http://schemas.microsoft.com/office/drawing/2014/main" id="{4A186BC0-D4E3-4D86-A283-6F03F86C9C5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670" y="2835"/>
                          <a:ext cx="80" cy="46"/>
                          <a:chOff x="1670" y="2835"/>
                          <a:chExt cx="80" cy="46"/>
                        </a:xfrm>
                      </p:grpSpPr>
                      <p:grpSp>
                        <p:nvGrpSpPr>
                          <p:cNvPr id="579921" name="Group 337">
                            <a:extLst>
                              <a:ext uri="{FF2B5EF4-FFF2-40B4-BE49-F238E27FC236}">
                                <a16:creationId xmlns:a16="http://schemas.microsoft.com/office/drawing/2014/main" id="{846E30BA-DD14-412D-A7E0-2D0677CE29BA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1670" y="2835"/>
                            <a:ext cx="38" cy="46"/>
                            <a:chOff x="1670" y="2835"/>
                            <a:chExt cx="38" cy="46"/>
                          </a:xfrm>
                        </p:grpSpPr>
                        <p:grpSp>
                          <p:nvGrpSpPr>
                            <p:cNvPr id="579922" name="Group 338">
                              <a:extLst>
                                <a:ext uri="{FF2B5EF4-FFF2-40B4-BE49-F238E27FC236}">
                                  <a16:creationId xmlns:a16="http://schemas.microsoft.com/office/drawing/2014/main" id="{D92A0867-D534-408E-A9AC-9D8014AE1284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670" y="2835"/>
                              <a:ext cx="15" cy="46"/>
                              <a:chOff x="1670" y="2835"/>
                              <a:chExt cx="15" cy="46"/>
                            </a:xfrm>
                          </p:grpSpPr>
                          <p:sp>
                            <p:nvSpPr>
                              <p:cNvPr id="579923" name="Rectangle 339">
                                <a:extLst>
                                  <a:ext uri="{FF2B5EF4-FFF2-40B4-BE49-F238E27FC236}">
                                    <a16:creationId xmlns:a16="http://schemas.microsoft.com/office/drawing/2014/main" id="{710A6905-AF70-40D3-B2F8-F0CABD4FDD30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670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924" name="Rectangle 340">
                                <a:extLst>
                                  <a:ext uri="{FF2B5EF4-FFF2-40B4-BE49-F238E27FC236}">
                                    <a16:creationId xmlns:a16="http://schemas.microsoft.com/office/drawing/2014/main" id="{DCB06FD6-468F-43C3-A8AB-A29BE44FFC57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680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  <p:grpSp>
                          <p:nvGrpSpPr>
                            <p:cNvPr id="579925" name="Group 341">
                              <a:extLst>
                                <a:ext uri="{FF2B5EF4-FFF2-40B4-BE49-F238E27FC236}">
                                  <a16:creationId xmlns:a16="http://schemas.microsoft.com/office/drawing/2014/main" id="{C94D9168-7211-430F-A4C4-EE1D846D1DF0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692" y="2835"/>
                              <a:ext cx="16" cy="46"/>
                              <a:chOff x="1692" y="2835"/>
                              <a:chExt cx="16" cy="46"/>
                            </a:xfrm>
                          </p:grpSpPr>
                          <p:sp>
                            <p:nvSpPr>
                              <p:cNvPr id="579926" name="Rectangle 342">
                                <a:extLst>
                                  <a:ext uri="{FF2B5EF4-FFF2-40B4-BE49-F238E27FC236}">
                                    <a16:creationId xmlns:a16="http://schemas.microsoft.com/office/drawing/2014/main" id="{D3251790-45E4-4438-B74A-11A194F79113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692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927" name="Rectangle 343">
                                <a:extLst>
                                  <a:ext uri="{FF2B5EF4-FFF2-40B4-BE49-F238E27FC236}">
                                    <a16:creationId xmlns:a16="http://schemas.microsoft.com/office/drawing/2014/main" id="{99DE8F07-5568-4119-9DE8-245D861BA5B2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702" y="2835"/>
                                <a:ext cx="6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</p:grpSp>
                      <p:grpSp>
                        <p:nvGrpSpPr>
                          <p:cNvPr id="579928" name="Group 344">
                            <a:extLst>
                              <a:ext uri="{FF2B5EF4-FFF2-40B4-BE49-F238E27FC236}">
                                <a16:creationId xmlns:a16="http://schemas.microsoft.com/office/drawing/2014/main" id="{5BC8AD86-F6E1-4E62-876F-83EAC5ABDEEC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1713" y="2835"/>
                            <a:ext cx="37" cy="46"/>
                            <a:chOff x="1713" y="2835"/>
                            <a:chExt cx="37" cy="46"/>
                          </a:xfrm>
                        </p:grpSpPr>
                        <p:grpSp>
                          <p:nvGrpSpPr>
                            <p:cNvPr id="579929" name="Group 345">
                              <a:extLst>
                                <a:ext uri="{FF2B5EF4-FFF2-40B4-BE49-F238E27FC236}">
                                  <a16:creationId xmlns:a16="http://schemas.microsoft.com/office/drawing/2014/main" id="{1A7C471A-1ED6-4D3C-9D9C-698A3B7ABF33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713" y="2835"/>
                              <a:ext cx="15" cy="46"/>
                              <a:chOff x="1713" y="2835"/>
                              <a:chExt cx="15" cy="46"/>
                            </a:xfrm>
                          </p:grpSpPr>
                          <p:sp>
                            <p:nvSpPr>
                              <p:cNvPr id="579930" name="Rectangle 346">
                                <a:extLst>
                                  <a:ext uri="{FF2B5EF4-FFF2-40B4-BE49-F238E27FC236}">
                                    <a16:creationId xmlns:a16="http://schemas.microsoft.com/office/drawing/2014/main" id="{B4D38BFB-4BB4-46FC-BD18-8B138914753C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713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931" name="Rectangle 347">
                                <a:extLst>
                                  <a:ext uri="{FF2B5EF4-FFF2-40B4-BE49-F238E27FC236}">
                                    <a16:creationId xmlns:a16="http://schemas.microsoft.com/office/drawing/2014/main" id="{103919B8-8A37-4EEB-83BB-082D3EECFDB8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723" y="2835"/>
                                <a:ext cx="5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  <p:grpSp>
                          <p:nvGrpSpPr>
                            <p:cNvPr id="579932" name="Group 348">
                              <a:extLst>
                                <a:ext uri="{FF2B5EF4-FFF2-40B4-BE49-F238E27FC236}">
                                  <a16:creationId xmlns:a16="http://schemas.microsoft.com/office/drawing/2014/main" id="{97AA3A7E-1A16-43FB-BC4B-C61194B640A4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733" y="2835"/>
                              <a:ext cx="17" cy="46"/>
                              <a:chOff x="1733" y="2835"/>
                              <a:chExt cx="17" cy="46"/>
                            </a:xfrm>
                          </p:grpSpPr>
                          <p:sp>
                            <p:nvSpPr>
                              <p:cNvPr id="579933" name="Rectangle 349">
                                <a:extLst>
                                  <a:ext uri="{FF2B5EF4-FFF2-40B4-BE49-F238E27FC236}">
                                    <a16:creationId xmlns:a16="http://schemas.microsoft.com/office/drawing/2014/main" id="{BBD459FC-6943-41E9-877E-6A17E212C8C7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733" y="2835"/>
                                <a:ext cx="7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579934" name="Rectangle 350">
                                <a:extLst>
                                  <a:ext uri="{FF2B5EF4-FFF2-40B4-BE49-F238E27FC236}">
                                    <a16:creationId xmlns:a16="http://schemas.microsoft.com/office/drawing/2014/main" id="{88767478-0D2D-4497-B919-97CF03D58264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746" y="2835"/>
                                <a:ext cx="4" cy="46"/>
                              </a:xfrm>
                              <a:prstGeom prst="rect">
                                <a:avLst/>
                              </a:pr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</p:grpSp>
                    </p:grpSp>
                  </p:grpSp>
                </p:grpSp>
              </p:grpSp>
            </p:grpSp>
            <p:grpSp>
              <p:nvGrpSpPr>
                <p:cNvPr id="579935" name="Group 351">
                  <a:extLst>
                    <a:ext uri="{FF2B5EF4-FFF2-40B4-BE49-F238E27FC236}">
                      <a16:creationId xmlns:a16="http://schemas.microsoft.com/office/drawing/2014/main" id="{696E3DB2-3A0E-4A39-9C2E-D363DAF343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55" y="2690"/>
                  <a:ext cx="694" cy="112"/>
                  <a:chOff x="1055" y="2690"/>
                  <a:chExt cx="694" cy="112"/>
                </a:xfrm>
              </p:grpSpPr>
              <p:sp>
                <p:nvSpPr>
                  <p:cNvPr id="579936" name="Rectangle 352">
                    <a:extLst>
                      <a:ext uri="{FF2B5EF4-FFF2-40B4-BE49-F238E27FC236}">
                        <a16:creationId xmlns:a16="http://schemas.microsoft.com/office/drawing/2014/main" id="{AC198A71-7700-41FC-AC08-95F2AFA370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5" y="2690"/>
                    <a:ext cx="153" cy="112"/>
                  </a:xfrm>
                  <a:prstGeom prst="rect">
                    <a:avLst/>
                  </a:prstGeom>
                  <a:solidFill>
                    <a:srgbClr val="C0C0C0"/>
                  </a:solidFill>
                  <a:ln w="4763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937" name="Rectangle 353">
                    <a:extLst>
                      <a:ext uri="{FF2B5EF4-FFF2-40B4-BE49-F238E27FC236}">
                        <a16:creationId xmlns:a16="http://schemas.microsoft.com/office/drawing/2014/main" id="{9DE7F6A9-500E-4E84-978B-772AED93D5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7" y="2690"/>
                    <a:ext cx="213" cy="112"/>
                  </a:xfrm>
                  <a:prstGeom prst="rect">
                    <a:avLst/>
                  </a:prstGeom>
                  <a:solidFill>
                    <a:srgbClr val="C0C0C0"/>
                  </a:solidFill>
                  <a:ln w="4763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938" name="Rectangle 354">
                    <a:extLst>
                      <a:ext uri="{FF2B5EF4-FFF2-40B4-BE49-F238E27FC236}">
                        <a16:creationId xmlns:a16="http://schemas.microsoft.com/office/drawing/2014/main" id="{E1C113D7-5EE6-4EB3-9825-4B2DE3F097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17" y="2690"/>
                    <a:ext cx="232" cy="112"/>
                  </a:xfrm>
                  <a:prstGeom prst="rect">
                    <a:avLst/>
                  </a:prstGeom>
                  <a:solidFill>
                    <a:srgbClr val="C0C0C0"/>
                  </a:solidFill>
                  <a:ln w="4763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939" name="Rectangle 355">
                    <a:extLst>
                      <a:ext uri="{FF2B5EF4-FFF2-40B4-BE49-F238E27FC236}">
                        <a16:creationId xmlns:a16="http://schemas.microsoft.com/office/drawing/2014/main" id="{C4587AB5-37E8-4D6C-A5C7-C6E69DF321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46" y="2690"/>
                    <a:ext cx="103" cy="112"/>
                  </a:xfrm>
                  <a:prstGeom prst="rect">
                    <a:avLst/>
                  </a:prstGeom>
                  <a:solidFill>
                    <a:srgbClr val="C0C0C0"/>
                  </a:solidFill>
                  <a:ln w="4763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79940" name="Group 356">
                <a:extLst>
                  <a:ext uri="{FF2B5EF4-FFF2-40B4-BE49-F238E27FC236}">
                    <a16:creationId xmlns:a16="http://schemas.microsoft.com/office/drawing/2014/main" id="{E748343F-BF41-4560-8345-E9B6545A68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8" y="2703"/>
                <a:ext cx="69" cy="55"/>
                <a:chOff x="1658" y="2703"/>
                <a:chExt cx="69" cy="55"/>
              </a:xfrm>
            </p:grpSpPr>
            <p:sp>
              <p:nvSpPr>
                <p:cNvPr id="579941" name="Rectangle 357">
                  <a:extLst>
                    <a:ext uri="{FF2B5EF4-FFF2-40B4-BE49-F238E27FC236}">
                      <a16:creationId xmlns:a16="http://schemas.microsoft.com/office/drawing/2014/main" id="{2A95C4B2-320F-42BF-B82E-7E2768DA10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88" y="2703"/>
                  <a:ext cx="39" cy="55"/>
                </a:xfrm>
                <a:prstGeom prst="rect">
                  <a:avLst/>
                </a:prstGeom>
                <a:solidFill>
                  <a:srgbClr val="000000"/>
                </a:solidFill>
                <a:ln w="4763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942" name="Rectangle 358">
                  <a:extLst>
                    <a:ext uri="{FF2B5EF4-FFF2-40B4-BE49-F238E27FC236}">
                      <a16:creationId xmlns:a16="http://schemas.microsoft.com/office/drawing/2014/main" id="{A8067A81-913B-4E80-A1CA-F2EC1F16B9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3" y="2719"/>
                  <a:ext cx="29" cy="11"/>
                </a:xfrm>
                <a:prstGeom prst="rect">
                  <a:avLst/>
                </a:prstGeom>
                <a:solidFill>
                  <a:srgbClr val="C0C0C0"/>
                </a:solidFill>
                <a:ln w="4763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79943" name="Group 359">
                  <a:extLst>
                    <a:ext uri="{FF2B5EF4-FFF2-40B4-BE49-F238E27FC236}">
                      <a16:creationId xmlns:a16="http://schemas.microsoft.com/office/drawing/2014/main" id="{9E3423C6-C2A7-464B-96CC-9E013E23B4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658" y="2709"/>
                  <a:ext cx="16" cy="36"/>
                  <a:chOff x="1658" y="2709"/>
                  <a:chExt cx="16" cy="36"/>
                </a:xfrm>
              </p:grpSpPr>
              <p:sp>
                <p:nvSpPr>
                  <p:cNvPr id="579944" name="Rectangle 360">
                    <a:extLst>
                      <a:ext uri="{FF2B5EF4-FFF2-40B4-BE49-F238E27FC236}">
                        <a16:creationId xmlns:a16="http://schemas.microsoft.com/office/drawing/2014/main" id="{C8D9F707-765E-46E7-8605-ED453E0455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58" y="2709"/>
                    <a:ext cx="16" cy="6"/>
                  </a:xfrm>
                  <a:prstGeom prst="rect">
                    <a:avLst/>
                  </a:prstGeom>
                  <a:solidFill>
                    <a:srgbClr val="C0C0C0"/>
                  </a:solidFill>
                  <a:ln w="4763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945" name="Rectangle 361">
                    <a:extLst>
                      <a:ext uri="{FF2B5EF4-FFF2-40B4-BE49-F238E27FC236}">
                        <a16:creationId xmlns:a16="http://schemas.microsoft.com/office/drawing/2014/main" id="{EBA822B6-7AF8-48C0-B95A-811602070C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58" y="2739"/>
                    <a:ext cx="16" cy="6"/>
                  </a:xfrm>
                  <a:prstGeom prst="rect">
                    <a:avLst/>
                  </a:prstGeom>
                  <a:solidFill>
                    <a:srgbClr val="C0C0C0"/>
                  </a:solidFill>
                  <a:ln w="4763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79946" name="Group 362">
                <a:extLst>
                  <a:ext uri="{FF2B5EF4-FFF2-40B4-BE49-F238E27FC236}">
                    <a16:creationId xmlns:a16="http://schemas.microsoft.com/office/drawing/2014/main" id="{DD555C42-8238-4D6C-B1C8-CE40C94110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14" y="2706"/>
                <a:ext cx="194" cy="75"/>
                <a:chOff x="1214" y="2706"/>
                <a:chExt cx="194" cy="75"/>
              </a:xfrm>
            </p:grpSpPr>
            <p:grpSp>
              <p:nvGrpSpPr>
                <p:cNvPr id="579947" name="Group 363">
                  <a:extLst>
                    <a:ext uri="{FF2B5EF4-FFF2-40B4-BE49-F238E27FC236}">
                      <a16:creationId xmlns:a16="http://schemas.microsoft.com/office/drawing/2014/main" id="{BF32D67C-AAB9-41E4-B988-7C85B6685E2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21" y="2706"/>
                  <a:ext cx="187" cy="40"/>
                  <a:chOff x="1221" y="2706"/>
                  <a:chExt cx="187" cy="40"/>
                </a:xfrm>
              </p:grpSpPr>
              <p:sp>
                <p:nvSpPr>
                  <p:cNvPr id="579948" name="Rectangle 364">
                    <a:extLst>
                      <a:ext uri="{FF2B5EF4-FFF2-40B4-BE49-F238E27FC236}">
                        <a16:creationId xmlns:a16="http://schemas.microsoft.com/office/drawing/2014/main" id="{9B634DB1-6855-4657-A87E-25395D2CEB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76" y="2706"/>
                    <a:ext cx="76" cy="40"/>
                  </a:xfrm>
                  <a:prstGeom prst="rect">
                    <a:avLst/>
                  </a:prstGeom>
                  <a:solidFill>
                    <a:srgbClr val="808080"/>
                  </a:solidFill>
                  <a:ln w="4763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949" name="Rectangle 365">
                    <a:extLst>
                      <a:ext uri="{FF2B5EF4-FFF2-40B4-BE49-F238E27FC236}">
                        <a16:creationId xmlns:a16="http://schemas.microsoft.com/office/drawing/2014/main" id="{D32B4A85-A773-4158-B92D-754DC266F7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76" y="2724"/>
                    <a:ext cx="76" cy="22"/>
                  </a:xfrm>
                  <a:prstGeom prst="rect">
                    <a:avLst/>
                  </a:prstGeom>
                  <a:solidFill>
                    <a:srgbClr val="000000"/>
                  </a:solidFill>
                  <a:ln w="4763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950" name="Rectangle 366">
                    <a:extLst>
                      <a:ext uri="{FF2B5EF4-FFF2-40B4-BE49-F238E27FC236}">
                        <a16:creationId xmlns:a16="http://schemas.microsoft.com/office/drawing/2014/main" id="{66C7A1CD-8E29-47B8-B7F0-942ADE267C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21" y="2725"/>
                    <a:ext cx="187" cy="13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79951" name="Rectangle 367">
                  <a:extLst>
                    <a:ext uri="{FF2B5EF4-FFF2-40B4-BE49-F238E27FC236}">
                      <a16:creationId xmlns:a16="http://schemas.microsoft.com/office/drawing/2014/main" id="{D397886A-B7FB-4F25-806F-3A8D958A8C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14" y="2708"/>
                  <a:ext cx="19" cy="6"/>
                </a:xfrm>
                <a:prstGeom prst="rect">
                  <a:avLst/>
                </a:prstGeom>
                <a:solidFill>
                  <a:srgbClr val="008000"/>
                </a:solidFill>
                <a:ln w="4763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952" name="Rectangle 368">
                  <a:extLst>
                    <a:ext uri="{FF2B5EF4-FFF2-40B4-BE49-F238E27FC236}">
                      <a16:creationId xmlns:a16="http://schemas.microsoft.com/office/drawing/2014/main" id="{60C9055E-37B2-4D90-9A5B-3B5561A96C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71" y="2760"/>
                  <a:ext cx="24" cy="21"/>
                </a:xfrm>
                <a:prstGeom prst="rect">
                  <a:avLst/>
                </a:prstGeom>
                <a:solidFill>
                  <a:srgbClr val="000000"/>
                </a:solidFill>
                <a:ln w="4763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79953" name="Group 369">
                <a:extLst>
                  <a:ext uri="{FF2B5EF4-FFF2-40B4-BE49-F238E27FC236}">
                    <a16:creationId xmlns:a16="http://schemas.microsoft.com/office/drawing/2014/main" id="{4FBC9E0D-8CA8-4B41-8B3F-32C072B984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69" y="2772"/>
                <a:ext cx="127" cy="24"/>
                <a:chOff x="1069" y="2772"/>
                <a:chExt cx="127" cy="24"/>
              </a:xfrm>
            </p:grpSpPr>
            <p:grpSp>
              <p:nvGrpSpPr>
                <p:cNvPr id="579954" name="Group 370">
                  <a:extLst>
                    <a:ext uri="{FF2B5EF4-FFF2-40B4-BE49-F238E27FC236}">
                      <a16:creationId xmlns:a16="http://schemas.microsoft.com/office/drawing/2014/main" id="{57F71C82-2A00-4295-B32D-CE955835998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69" y="2772"/>
                  <a:ext cx="61" cy="24"/>
                  <a:chOff x="1069" y="2772"/>
                  <a:chExt cx="61" cy="24"/>
                </a:xfrm>
              </p:grpSpPr>
              <p:grpSp>
                <p:nvGrpSpPr>
                  <p:cNvPr id="579955" name="Group 371">
                    <a:extLst>
                      <a:ext uri="{FF2B5EF4-FFF2-40B4-BE49-F238E27FC236}">
                        <a16:creationId xmlns:a16="http://schemas.microsoft.com/office/drawing/2014/main" id="{851D5317-CC22-4950-B9C0-06992B6164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069" y="2772"/>
                    <a:ext cx="28" cy="24"/>
                    <a:chOff x="1069" y="2772"/>
                    <a:chExt cx="28" cy="24"/>
                  </a:xfrm>
                </p:grpSpPr>
                <p:grpSp>
                  <p:nvGrpSpPr>
                    <p:cNvPr id="579956" name="Group 372">
                      <a:extLst>
                        <a:ext uri="{FF2B5EF4-FFF2-40B4-BE49-F238E27FC236}">
                          <a16:creationId xmlns:a16="http://schemas.microsoft.com/office/drawing/2014/main" id="{C1C77955-43D1-4EF4-9294-EAF7EA9B21A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069" y="2772"/>
                      <a:ext cx="11" cy="24"/>
                      <a:chOff x="1069" y="2772"/>
                      <a:chExt cx="11" cy="24"/>
                    </a:xfrm>
                  </p:grpSpPr>
                  <p:sp>
                    <p:nvSpPr>
                      <p:cNvPr id="579957" name="Rectangle 373">
                        <a:extLst>
                          <a:ext uri="{FF2B5EF4-FFF2-40B4-BE49-F238E27FC236}">
                            <a16:creationId xmlns:a16="http://schemas.microsoft.com/office/drawing/2014/main" id="{33D9D817-E421-4E34-B22B-A9624C2F6A2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69" y="2772"/>
                        <a:ext cx="5" cy="24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79958" name="Rectangle 374">
                        <a:extLst>
                          <a:ext uri="{FF2B5EF4-FFF2-40B4-BE49-F238E27FC236}">
                            <a16:creationId xmlns:a16="http://schemas.microsoft.com/office/drawing/2014/main" id="{C6A96FC6-167E-44C1-A451-8EA32B73919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77" y="2772"/>
                        <a:ext cx="3" cy="24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579959" name="Group 375">
                      <a:extLst>
                        <a:ext uri="{FF2B5EF4-FFF2-40B4-BE49-F238E27FC236}">
                          <a16:creationId xmlns:a16="http://schemas.microsoft.com/office/drawing/2014/main" id="{8F765DB3-492B-4439-95E7-9D14477BA4A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085" y="2772"/>
                      <a:ext cx="12" cy="24"/>
                      <a:chOff x="1085" y="2772"/>
                      <a:chExt cx="12" cy="24"/>
                    </a:xfrm>
                  </p:grpSpPr>
                  <p:sp>
                    <p:nvSpPr>
                      <p:cNvPr id="579960" name="Rectangle 376">
                        <a:extLst>
                          <a:ext uri="{FF2B5EF4-FFF2-40B4-BE49-F238E27FC236}">
                            <a16:creationId xmlns:a16="http://schemas.microsoft.com/office/drawing/2014/main" id="{0EF3D62A-9AF0-48FB-82B3-8950EEFB5CF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85" y="2772"/>
                        <a:ext cx="4" cy="24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79961" name="Rectangle 377">
                        <a:extLst>
                          <a:ext uri="{FF2B5EF4-FFF2-40B4-BE49-F238E27FC236}">
                            <a16:creationId xmlns:a16="http://schemas.microsoft.com/office/drawing/2014/main" id="{AD0CCFC5-ECC8-40C9-8A3B-890B7993C07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94" y="2772"/>
                        <a:ext cx="3" cy="24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579962" name="Group 378">
                    <a:extLst>
                      <a:ext uri="{FF2B5EF4-FFF2-40B4-BE49-F238E27FC236}">
                        <a16:creationId xmlns:a16="http://schemas.microsoft.com/office/drawing/2014/main" id="{BBC6F5D3-0E2B-4DDF-907A-D2D52461CC8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102" y="2772"/>
                    <a:ext cx="28" cy="24"/>
                    <a:chOff x="1102" y="2772"/>
                    <a:chExt cx="28" cy="24"/>
                  </a:xfrm>
                </p:grpSpPr>
                <p:grpSp>
                  <p:nvGrpSpPr>
                    <p:cNvPr id="579963" name="Group 379">
                      <a:extLst>
                        <a:ext uri="{FF2B5EF4-FFF2-40B4-BE49-F238E27FC236}">
                          <a16:creationId xmlns:a16="http://schemas.microsoft.com/office/drawing/2014/main" id="{8838D1FF-238C-4F50-84AC-A4FBD854BC8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102" y="2772"/>
                      <a:ext cx="11" cy="24"/>
                      <a:chOff x="1102" y="2772"/>
                      <a:chExt cx="11" cy="24"/>
                    </a:xfrm>
                  </p:grpSpPr>
                  <p:sp>
                    <p:nvSpPr>
                      <p:cNvPr id="579964" name="Rectangle 380">
                        <a:extLst>
                          <a:ext uri="{FF2B5EF4-FFF2-40B4-BE49-F238E27FC236}">
                            <a16:creationId xmlns:a16="http://schemas.microsoft.com/office/drawing/2014/main" id="{85C0D902-8E18-40D7-95EF-CB8BDAE4CE2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102" y="2772"/>
                        <a:ext cx="5" cy="24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79965" name="Rectangle 381">
                        <a:extLst>
                          <a:ext uri="{FF2B5EF4-FFF2-40B4-BE49-F238E27FC236}">
                            <a16:creationId xmlns:a16="http://schemas.microsoft.com/office/drawing/2014/main" id="{6AC90745-1E53-489B-8BB4-1230D080FF5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110" y="2772"/>
                        <a:ext cx="3" cy="24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579966" name="Group 382">
                      <a:extLst>
                        <a:ext uri="{FF2B5EF4-FFF2-40B4-BE49-F238E27FC236}">
                          <a16:creationId xmlns:a16="http://schemas.microsoft.com/office/drawing/2014/main" id="{B11B6AD5-E7AB-4BEB-9941-878942ED2BA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118" y="2772"/>
                      <a:ext cx="12" cy="24"/>
                      <a:chOff x="1118" y="2772"/>
                      <a:chExt cx="12" cy="24"/>
                    </a:xfrm>
                  </p:grpSpPr>
                  <p:sp>
                    <p:nvSpPr>
                      <p:cNvPr id="579967" name="Rectangle 383">
                        <a:extLst>
                          <a:ext uri="{FF2B5EF4-FFF2-40B4-BE49-F238E27FC236}">
                            <a16:creationId xmlns:a16="http://schemas.microsoft.com/office/drawing/2014/main" id="{71D1F62C-3905-46B2-A268-DB1095D6D98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118" y="2772"/>
                        <a:ext cx="4" cy="24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79968" name="Rectangle 384">
                        <a:extLst>
                          <a:ext uri="{FF2B5EF4-FFF2-40B4-BE49-F238E27FC236}">
                            <a16:creationId xmlns:a16="http://schemas.microsoft.com/office/drawing/2014/main" id="{78BB08D3-5966-4956-8FB8-01B59361FB6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127" y="2772"/>
                        <a:ext cx="3" cy="24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  <p:grpSp>
              <p:nvGrpSpPr>
                <p:cNvPr id="579969" name="Group 385">
                  <a:extLst>
                    <a:ext uri="{FF2B5EF4-FFF2-40B4-BE49-F238E27FC236}">
                      <a16:creationId xmlns:a16="http://schemas.microsoft.com/office/drawing/2014/main" id="{41FF9402-407D-4908-9EF8-578867838E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35" y="2772"/>
                  <a:ext cx="61" cy="24"/>
                  <a:chOff x="1135" y="2772"/>
                  <a:chExt cx="61" cy="24"/>
                </a:xfrm>
              </p:grpSpPr>
              <p:grpSp>
                <p:nvGrpSpPr>
                  <p:cNvPr id="579970" name="Group 386">
                    <a:extLst>
                      <a:ext uri="{FF2B5EF4-FFF2-40B4-BE49-F238E27FC236}">
                        <a16:creationId xmlns:a16="http://schemas.microsoft.com/office/drawing/2014/main" id="{67EB263F-8B6B-43B1-AE08-71E22240140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135" y="2772"/>
                    <a:ext cx="28" cy="24"/>
                    <a:chOff x="1135" y="2772"/>
                    <a:chExt cx="28" cy="24"/>
                  </a:xfrm>
                </p:grpSpPr>
                <p:grpSp>
                  <p:nvGrpSpPr>
                    <p:cNvPr id="579971" name="Group 387">
                      <a:extLst>
                        <a:ext uri="{FF2B5EF4-FFF2-40B4-BE49-F238E27FC236}">
                          <a16:creationId xmlns:a16="http://schemas.microsoft.com/office/drawing/2014/main" id="{67F6641F-992C-439E-9048-10D607305F0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135" y="2772"/>
                      <a:ext cx="12" cy="24"/>
                      <a:chOff x="1135" y="2772"/>
                      <a:chExt cx="12" cy="24"/>
                    </a:xfrm>
                  </p:grpSpPr>
                  <p:sp>
                    <p:nvSpPr>
                      <p:cNvPr id="579972" name="Rectangle 388">
                        <a:extLst>
                          <a:ext uri="{FF2B5EF4-FFF2-40B4-BE49-F238E27FC236}">
                            <a16:creationId xmlns:a16="http://schemas.microsoft.com/office/drawing/2014/main" id="{AEAF93B2-9C51-4C4D-B5BC-15E400ED7A6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135" y="2772"/>
                        <a:ext cx="3" cy="24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79973" name="Rectangle 389">
                        <a:extLst>
                          <a:ext uri="{FF2B5EF4-FFF2-40B4-BE49-F238E27FC236}">
                            <a16:creationId xmlns:a16="http://schemas.microsoft.com/office/drawing/2014/main" id="{4FB828E4-DFAB-4618-815F-3B28E22124C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143" y="2772"/>
                        <a:ext cx="4" cy="24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579974" name="Group 390">
                      <a:extLst>
                        <a:ext uri="{FF2B5EF4-FFF2-40B4-BE49-F238E27FC236}">
                          <a16:creationId xmlns:a16="http://schemas.microsoft.com/office/drawing/2014/main" id="{BDAE99C2-0222-4B60-8514-2BF3305BDB3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150" y="2772"/>
                      <a:ext cx="13" cy="24"/>
                      <a:chOff x="1150" y="2772"/>
                      <a:chExt cx="13" cy="24"/>
                    </a:xfrm>
                  </p:grpSpPr>
                  <p:sp>
                    <p:nvSpPr>
                      <p:cNvPr id="579975" name="Rectangle 391">
                        <a:extLst>
                          <a:ext uri="{FF2B5EF4-FFF2-40B4-BE49-F238E27FC236}">
                            <a16:creationId xmlns:a16="http://schemas.microsoft.com/office/drawing/2014/main" id="{89AF0972-E637-46E0-A85F-9FCB08A41E8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150" y="2772"/>
                        <a:ext cx="5" cy="24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79976" name="Rectangle 392">
                        <a:extLst>
                          <a:ext uri="{FF2B5EF4-FFF2-40B4-BE49-F238E27FC236}">
                            <a16:creationId xmlns:a16="http://schemas.microsoft.com/office/drawing/2014/main" id="{DAE089D7-E742-4E46-88E4-7E793CB9E88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160" y="2772"/>
                        <a:ext cx="3" cy="24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579977" name="Group 393">
                    <a:extLst>
                      <a:ext uri="{FF2B5EF4-FFF2-40B4-BE49-F238E27FC236}">
                        <a16:creationId xmlns:a16="http://schemas.microsoft.com/office/drawing/2014/main" id="{CB360A52-B2F5-4C52-ACD9-024CDCBCB68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168" y="2772"/>
                    <a:ext cx="28" cy="24"/>
                    <a:chOff x="1168" y="2772"/>
                    <a:chExt cx="28" cy="24"/>
                  </a:xfrm>
                </p:grpSpPr>
                <p:grpSp>
                  <p:nvGrpSpPr>
                    <p:cNvPr id="579978" name="Group 394">
                      <a:extLst>
                        <a:ext uri="{FF2B5EF4-FFF2-40B4-BE49-F238E27FC236}">
                          <a16:creationId xmlns:a16="http://schemas.microsoft.com/office/drawing/2014/main" id="{A7F728E0-F622-4185-8F86-765CF2E6732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168" y="2772"/>
                      <a:ext cx="12" cy="24"/>
                      <a:chOff x="1168" y="2772"/>
                      <a:chExt cx="12" cy="24"/>
                    </a:xfrm>
                  </p:grpSpPr>
                  <p:sp>
                    <p:nvSpPr>
                      <p:cNvPr id="579979" name="Rectangle 395">
                        <a:extLst>
                          <a:ext uri="{FF2B5EF4-FFF2-40B4-BE49-F238E27FC236}">
                            <a16:creationId xmlns:a16="http://schemas.microsoft.com/office/drawing/2014/main" id="{0BF990AD-514E-4BD2-A422-A1A9672F2D7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168" y="2772"/>
                        <a:ext cx="3" cy="24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79980" name="Rectangle 396">
                        <a:extLst>
                          <a:ext uri="{FF2B5EF4-FFF2-40B4-BE49-F238E27FC236}">
                            <a16:creationId xmlns:a16="http://schemas.microsoft.com/office/drawing/2014/main" id="{34770E69-26B6-4F5F-9689-303A667E0CA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176" y="2772"/>
                        <a:ext cx="4" cy="24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579981" name="Group 397">
                      <a:extLst>
                        <a:ext uri="{FF2B5EF4-FFF2-40B4-BE49-F238E27FC236}">
                          <a16:creationId xmlns:a16="http://schemas.microsoft.com/office/drawing/2014/main" id="{DB4D6334-A756-49D2-B458-C02FE1C2C19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183" y="2772"/>
                      <a:ext cx="13" cy="24"/>
                      <a:chOff x="1183" y="2772"/>
                      <a:chExt cx="13" cy="24"/>
                    </a:xfrm>
                  </p:grpSpPr>
                  <p:sp>
                    <p:nvSpPr>
                      <p:cNvPr id="579982" name="Rectangle 398">
                        <a:extLst>
                          <a:ext uri="{FF2B5EF4-FFF2-40B4-BE49-F238E27FC236}">
                            <a16:creationId xmlns:a16="http://schemas.microsoft.com/office/drawing/2014/main" id="{3D4BD28A-F3C1-4576-97E8-1ECA33C1FE3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183" y="2772"/>
                        <a:ext cx="5" cy="24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79983" name="Rectangle 399">
                        <a:extLst>
                          <a:ext uri="{FF2B5EF4-FFF2-40B4-BE49-F238E27FC236}">
                            <a16:creationId xmlns:a16="http://schemas.microsoft.com/office/drawing/2014/main" id="{4E20AF86-3DE5-43C2-82EE-CF254DBD6B2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191" y="2772"/>
                        <a:ext cx="5" cy="24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</p:grpSp>
          <p:sp>
            <p:nvSpPr>
              <p:cNvPr id="579984" name="Freeform 400">
                <a:extLst>
                  <a:ext uri="{FF2B5EF4-FFF2-40B4-BE49-F238E27FC236}">
                    <a16:creationId xmlns:a16="http://schemas.microsoft.com/office/drawing/2014/main" id="{686864AF-1C26-465D-93D5-0283592F8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2752"/>
                <a:ext cx="689" cy="18"/>
              </a:xfrm>
              <a:custGeom>
                <a:avLst/>
                <a:gdLst>
                  <a:gd name="T0" fmla="*/ 0 w 689"/>
                  <a:gd name="T1" fmla="*/ 13 h 18"/>
                  <a:gd name="T2" fmla="*/ 304 w 689"/>
                  <a:gd name="T3" fmla="*/ 13 h 18"/>
                  <a:gd name="T4" fmla="*/ 304 w 689"/>
                  <a:gd name="T5" fmla="*/ 0 h 18"/>
                  <a:gd name="T6" fmla="*/ 352 w 689"/>
                  <a:gd name="T7" fmla="*/ 0 h 18"/>
                  <a:gd name="T8" fmla="*/ 352 w 689"/>
                  <a:gd name="T9" fmla="*/ 18 h 18"/>
                  <a:gd name="T10" fmla="*/ 689 w 689"/>
                  <a:gd name="T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9" h="18">
                    <a:moveTo>
                      <a:pt x="0" y="13"/>
                    </a:moveTo>
                    <a:lnTo>
                      <a:pt x="304" y="13"/>
                    </a:lnTo>
                    <a:lnTo>
                      <a:pt x="304" y="0"/>
                    </a:lnTo>
                    <a:lnTo>
                      <a:pt x="352" y="0"/>
                    </a:lnTo>
                    <a:lnTo>
                      <a:pt x="352" y="18"/>
                    </a:lnTo>
                    <a:lnTo>
                      <a:pt x="689" y="18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79985" name="Group 401">
              <a:extLst>
                <a:ext uri="{FF2B5EF4-FFF2-40B4-BE49-F238E27FC236}">
                  <a16:creationId xmlns:a16="http://schemas.microsoft.com/office/drawing/2014/main" id="{64B0BBAD-DA0F-4B51-8FB9-8A618F0DB4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6" y="2873"/>
              <a:ext cx="1144" cy="157"/>
              <a:chOff x="816" y="2873"/>
              <a:chExt cx="1144" cy="157"/>
            </a:xfrm>
          </p:grpSpPr>
          <p:grpSp>
            <p:nvGrpSpPr>
              <p:cNvPr id="579986" name="Group 402">
                <a:extLst>
                  <a:ext uri="{FF2B5EF4-FFF2-40B4-BE49-F238E27FC236}">
                    <a16:creationId xmlns:a16="http://schemas.microsoft.com/office/drawing/2014/main" id="{CF77FF5A-B833-4D19-A5E8-8B118DC73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6" y="2873"/>
                <a:ext cx="1144" cy="157"/>
                <a:chOff x="816" y="2873"/>
                <a:chExt cx="1144" cy="157"/>
              </a:xfrm>
            </p:grpSpPr>
            <p:sp>
              <p:nvSpPr>
                <p:cNvPr id="579987" name="Rectangle 403">
                  <a:extLst>
                    <a:ext uri="{FF2B5EF4-FFF2-40B4-BE49-F238E27FC236}">
                      <a16:creationId xmlns:a16="http://schemas.microsoft.com/office/drawing/2014/main" id="{4E720831-BAFB-4C03-BB7C-2CC80F50E5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2999"/>
                  <a:ext cx="1143" cy="31"/>
                </a:xfrm>
                <a:prstGeom prst="rect">
                  <a:avLst/>
                </a:prstGeom>
                <a:solidFill>
                  <a:srgbClr val="C0C0C0"/>
                </a:solidFill>
                <a:ln w="4763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988" name="Freeform 404">
                  <a:extLst>
                    <a:ext uri="{FF2B5EF4-FFF2-40B4-BE49-F238E27FC236}">
                      <a16:creationId xmlns:a16="http://schemas.microsoft.com/office/drawing/2014/main" id="{57ED9276-662D-47A2-ABF6-76D7D598F0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6" y="2873"/>
                  <a:ext cx="1143" cy="127"/>
                </a:xfrm>
                <a:custGeom>
                  <a:avLst/>
                  <a:gdLst>
                    <a:gd name="T0" fmla="*/ 0 w 1143"/>
                    <a:gd name="T1" fmla="*/ 127 h 127"/>
                    <a:gd name="T2" fmla="*/ 1143 w 1143"/>
                    <a:gd name="T3" fmla="*/ 127 h 127"/>
                    <a:gd name="T4" fmla="*/ 1077 w 1143"/>
                    <a:gd name="T5" fmla="*/ 1 h 127"/>
                    <a:gd name="T6" fmla="*/ 83 w 1143"/>
                    <a:gd name="T7" fmla="*/ 0 h 127"/>
                    <a:gd name="T8" fmla="*/ 0 w 1143"/>
                    <a:gd name="T9" fmla="*/ 127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43" h="127">
                      <a:moveTo>
                        <a:pt x="0" y="127"/>
                      </a:moveTo>
                      <a:lnTo>
                        <a:pt x="1143" y="127"/>
                      </a:lnTo>
                      <a:lnTo>
                        <a:pt x="1077" y="1"/>
                      </a:lnTo>
                      <a:lnTo>
                        <a:pt x="83" y="0"/>
                      </a:lnTo>
                      <a:lnTo>
                        <a:pt x="0" y="127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989" name="Freeform 405">
                  <a:extLst>
                    <a:ext uri="{FF2B5EF4-FFF2-40B4-BE49-F238E27FC236}">
                      <a16:creationId xmlns:a16="http://schemas.microsoft.com/office/drawing/2014/main" id="{C29269DC-27CC-478D-BFE8-AD3F7DCB31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1" y="2887"/>
                  <a:ext cx="1070" cy="98"/>
                </a:xfrm>
                <a:custGeom>
                  <a:avLst/>
                  <a:gdLst>
                    <a:gd name="T0" fmla="*/ 61 w 1070"/>
                    <a:gd name="T1" fmla="*/ 0 h 98"/>
                    <a:gd name="T2" fmla="*/ 0 w 1070"/>
                    <a:gd name="T3" fmla="*/ 98 h 98"/>
                    <a:gd name="T4" fmla="*/ 1070 w 1070"/>
                    <a:gd name="T5" fmla="*/ 98 h 98"/>
                    <a:gd name="T6" fmla="*/ 1021 w 1070"/>
                    <a:gd name="T7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70" h="98">
                      <a:moveTo>
                        <a:pt x="61" y="0"/>
                      </a:moveTo>
                      <a:lnTo>
                        <a:pt x="0" y="98"/>
                      </a:lnTo>
                      <a:lnTo>
                        <a:pt x="1070" y="98"/>
                      </a:lnTo>
                      <a:lnTo>
                        <a:pt x="1021" y="0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79990" name="Group 406">
                <a:extLst>
                  <a:ext uri="{FF2B5EF4-FFF2-40B4-BE49-F238E27FC236}">
                    <a16:creationId xmlns:a16="http://schemas.microsoft.com/office/drawing/2014/main" id="{E4867B35-31AF-40F3-BCEE-4861FD6C25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42" y="2886"/>
                <a:ext cx="900" cy="28"/>
                <a:chOff x="942" y="2886"/>
                <a:chExt cx="900" cy="28"/>
              </a:xfrm>
            </p:grpSpPr>
            <p:sp>
              <p:nvSpPr>
                <p:cNvPr id="579991" name="Freeform 407">
                  <a:extLst>
                    <a:ext uri="{FF2B5EF4-FFF2-40B4-BE49-F238E27FC236}">
                      <a16:creationId xmlns:a16="http://schemas.microsoft.com/office/drawing/2014/main" id="{08120850-B6D4-469B-9326-A54A9EF6A8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2" y="2886"/>
                  <a:ext cx="36" cy="18"/>
                </a:xfrm>
                <a:custGeom>
                  <a:avLst/>
                  <a:gdLst>
                    <a:gd name="T0" fmla="*/ 10 w 36"/>
                    <a:gd name="T1" fmla="*/ 0 h 18"/>
                    <a:gd name="T2" fmla="*/ 36 w 36"/>
                    <a:gd name="T3" fmla="*/ 0 h 18"/>
                    <a:gd name="T4" fmla="*/ 28 w 36"/>
                    <a:gd name="T5" fmla="*/ 18 h 18"/>
                    <a:gd name="T6" fmla="*/ 0 w 36"/>
                    <a:gd name="T7" fmla="*/ 18 h 18"/>
                    <a:gd name="T8" fmla="*/ 10 w 36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8">
                      <a:moveTo>
                        <a:pt x="10" y="0"/>
                      </a:moveTo>
                      <a:lnTo>
                        <a:pt x="36" y="0"/>
                      </a:lnTo>
                      <a:lnTo>
                        <a:pt x="28" y="18"/>
                      </a:lnTo>
                      <a:lnTo>
                        <a:pt x="0" y="18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992" name="Freeform 408">
                  <a:extLst>
                    <a:ext uri="{FF2B5EF4-FFF2-40B4-BE49-F238E27FC236}">
                      <a16:creationId xmlns:a16="http://schemas.microsoft.com/office/drawing/2014/main" id="{6007EB73-EE5C-4EBC-8715-947046870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9" y="2886"/>
                  <a:ext cx="142" cy="18"/>
                </a:xfrm>
                <a:custGeom>
                  <a:avLst/>
                  <a:gdLst>
                    <a:gd name="T0" fmla="*/ 7 w 142"/>
                    <a:gd name="T1" fmla="*/ 0 h 18"/>
                    <a:gd name="T2" fmla="*/ 142 w 142"/>
                    <a:gd name="T3" fmla="*/ 0 h 18"/>
                    <a:gd name="T4" fmla="*/ 137 w 142"/>
                    <a:gd name="T5" fmla="*/ 18 h 18"/>
                    <a:gd name="T6" fmla="*/ 0 w 142"/>
                    <a:gd name="T7" fmla="*/ 18 h 18"/>
                    <a:gd name="T8" fmla="*/ 7 w 142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2" h="18">
                      <a:moveTo>
                        <a:pt x="7" y="0"/>
                      </a:moveTo>
                      <a:lnTo>
                        <a:pt x="142" y="0"/>
                      </a:lnTo>
                      <a:lnTo>
                        <a:pt x="137" y="18"/>
                      </a:lnTo>
                      <a:lnTo>
                        <a:pt x="0" y="18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993" name="Freeform 409">
                  <a:extLst>
                    <a:ext uri="{FF2B5EF4-FFF2-40B4-BE49-F238E27FC236}">
                      <a16:creationId xmlns:a16="http://schemas.microsoft.com/office/drawing/2014/main" id="{70602F22-1FAF-45FB-97FE-27BEC3DEDD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3" y="2886"/>
                  <a:ext cx="135" cy="18"/>
                </a:xfrm>
                <a:custGeom>
                  <a:avLst/>
                  <a:gdLst>
                    <a:gd name="T0" fmla="*/ 5 w 135"/>
                    <a:gd name="T1" fmla="*/ 0 h 18"/>
                    <a:gd name="T2" fmla="*/ 135 w 135"/>
                    <a:gd name="T3" fmla="*/ 0 h 18"/>
                    <a:gd name="T4" fmla="*/ 133 w 135"/>
                    <a:gd name="T5" fmla="*/ 18 h 18"/>
                    <a:gd name="T6" fmla="*/ 0 w 135"/>
                    <a:gd name="T7" fmla="*/ 18 h 18"/>
                    <a:gd name="T8" fmla="*/ 5 w 135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8">
                      <a:moveTo>
                        <a:pt x="5" y="0"/>
                      </a:moveTo>
                      <a:lnTo>
                        <a:pt x="135" y="0"/>
                      </a:lnTo>
                      <a:lnTo>
                        <a:pt x="133" y="18"/>
                      </a:lnTo>
                      <a:lnTo>
                        <a:pt x="0" y="18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994" name="Freeform 410">
                  <a:extLst>
                    <a:ext uri="{FF2B5EF4-FFF2-40B4-BE49-F238E27FC236}">
                      <a16:creationId xmlns:a16="http://schemas.microsoft.com/office/drawing/2014/main" id="{5D8BF7BD-18C0-4C18-ADC2-A8C98E5ECF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4" y="2886"/>
                  <a:ext cx="139" cy="18"/>
                </a:xfrm>
                <a:custGeom>
                  <a:avLst/>
                  <a:gdLst>
                    <a:gd name="T0" fmla="*/ 2 w 139"/>
                    <a:gd name="T1" fmla="*/ 0 h 18"/>
                    <a:gd name="T2" fmla="*/ 139 w 139"/>
                    <a:gd name="T3" fmla="*/ 0 h 18"/>
                    <a:gd name="T4" fmla="*/ 139 w 139"/>
                    <a:gd name="T5" fmla="*/ 18 h 18"/>
                    <a:gd name="T6" fmla="*/ 0 w 139"/>
                    <a:gd name="T7" fmla="*/ 18 h 18"/>
                    <a:gd name="T8" fmla="*/ 2 w 139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9" h="18">
                      <a:moveTo>
                        <a:pt x="2" y="0"/>
                      </a:moveTo>
                      <a:lnTo>
                        <a:pt x="139" y="0"/>
                      </a:lnTo>
                      <a:lnTo>
                        <a:pt x="139" y="18"/>
                      </a:lnTo>
                      <a:lnTo>
                        <a:pt x="0" y="18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995" name="Freeform 411">
                  <a:extLst>
                    <a:ext uri="{FF2B5EF4-FFF2-40B4-BE49-F238E27FC236}">
                      <a16:creationId xmlns:a16="http://schemas.microsoft.com/office/drawing/2014/main" id="{4D69C3A9-C45B-48DA-AF22-769C2E5D62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3" y="2886"/>
                  <a:ext cx="121" cy="19"/>
                </a:xfrm>
                <a:custGeom>
                  <a:avLst/>
                  <a:gdLst>
                    <a:gd name="T0" fmla="*/ 0 w 121"/>
                    <a:gd name="T1" fmla="*/ 0 h 19"/>
                    <a:gd name="T2" fmla="*/ 117 w 121"/>
                    <a:gd name="T3" fmla="*/ 0 h 19"/>
                    <a:gd name="T4" fmla="*/ 121 w 121"/>
                    <a:gd name="T5" fmla="*/ 19 h 19"/>
                    <a:gd name="T6" fmla="*/ 0 w 121"/>
                    <a:gd name="T7" fmla="*/ 19 h 19"/>
                    <a:gd name="T8" fmla="*/ 0 w 121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19">
                      <a:moveTo>
                        <a:pt x="0" y="0"/>
                      </a:moveTo>
                      <a:lnTo>
                        <a:pt x="117" y="0"/>
                      </a:lnTo>
                      <a:lnTo>
                        <a:pt x="121" y="19"/>
                      </a:lnTo>
                      <a:lnTo>
                        <a:pt x="0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996" name="Freeform 412">
                  <a:extLst>
                    <a:ext uri="{FF2B5EF4-FFF2-40B4-BE49-F238E27FC236}">
                      <a16:creationId xmlns:a16="http://schemas.microsoft.com/office/drawing/2014/main" id="{A1B27FD0-499A-42A5-9EAD-BDC79F3741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93" y="2897"/>
                  <a:ext cx="149" cy="17"/>
                </a:xfrm>
                <a:custGeom>
                  <a:avLst/>
                  <a:gdLst>
                    <a:gd name="T0" fmla="*/ 0 w 149"/>
                    <a:gd name="T1" fmla="*/ 0 h 17"/>
                    <a:gd name="T2" fmla="*/ 137 w 149"/>
                    <a:gd name="T3" fmla="*/ 0 h 17"/>
                    <a:gd name="T4" fmla="*/ 149 w 149"/>
                    <a:gd name="T5" fmla="*/ 17 h 17"/>
                    <a:gd name="T6" fmla="*/ 7 w 149"/>
                    <a:gd name="T7" fmla="*/ 17 h 17"/>
                    <a:gd name="T8" fmla="*/ 0 w 14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17">
                      <a:moveTo>
                        <a:pt x="0" y="0"/>
                      </a:moveTo>
                      <a:lnTo>
                        <a:pt x="137" y="0"/>
                      </a:lnTo>
                      <a:lnTo>
                        <a:pt x="149" y="17"/>
                      </a:lnTo>
                      <a:lnTo>
                        <a:pt x="7" y="1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79997" name="Group 413">
                <a:extLst>
                  <a:ext uri="{FF2B5EF4-FFF2-40B4-BE49-F238E27FC236}">
                    <a16:creationId xmlns:a16="http://schemas.microsoft.com/office/drawing/2014/main" id="{4349A49A-7CC2-4B03-9FEB-BEA8A28B57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9" y="2918"/>
                <a:ext cx="946" cy="54"/>
                <a:chOff x="909" y="2918"/>
                <a:chExt cx="946" cy="54"/>
              </a:xfrm>
            </p:grpSpPr>
            <p:grpSp>
              <p:nvGrpSpPr>
                <p:cNvPr id="579998" name="Group 414">
                  <a:extLst>
                    <a:ext uri="{FF2B5EF4-FFF2-40B4-BE49-F238E27FC236}">
                      <a16:creationId xmlns:a16="http://schemas.microsoft.com/office/drawing/2014/main" id="{E68243F8-D15E-4740-AF8F-C285EE13AD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90" y="2922"/>
                  <a:ext cx="467" cy="45"/>
                  <a:chOff x="990" y="2922"/>
                  <a:chExt cx="467" cy="45"/>
                </a:xfrm>
              </p:grpSpPr>
              <p:sp>
                <p:nvSpPr>
                  <p:cNvPr id="579999" name="Line 415">
                    <a:extLst>
                      <a:ext uri="{FF2B5EF4-FFF2-40B4-BE49-F238E27FC236}">
                        <a16:creationId xmlns:a16="http://schemas.microsoft.com/office/drawing/2014/main" id="{B65769F1-4DEE-41DD-BDBC-E8716B6447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90" y="2922"/>
                    <a:ext cx="442" cy="1"/>
                  </a:xfrm>
                  <a:prstGeom prst="line">
                    <a:avLst/>
                  </a:prstGeom>
                  <a:noFill/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0000" name="Line 416">
                    <a:extLst>
                      <a:ext uri="{FF2B5EF4-FFF2-40B4-BE49-F238E27FC236}">
                        <a16:creationId xmlns:a16="http://schemas.microsoft.com/office/drawing/2014/main" id="{D90830C5-36D6-4CAD-B30A-FEEF714C92D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008" y="2936"/>
                    <a:ext cx="449" cy="1"/>
                  </a:xfrm>
                  <a:prstGeom prst="line">
                    <a:avLst/>
                  </a:prstGeom>
                  <a:noFill/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0001" name="Line 417">
                    <a:extLst>
                      <a:ext uri="{FF2B5EF4-FFF2-40B4-BE49-F238E27FC236}">
                        <a16:creationId xmlns:a16="http://schemas.microsoft.com/office/drawing/2014/main" id="{F1B79622-A070-4B91-96D4-379715A485E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013" y="2949"/>
                    <a:ext cx="393" cy="1"/>
                  </a:xfrm>
                  <a:prstGeom prst="line">
                    <a:avLst/>
                  </a:prstGeom>
                  <a:noFill/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0002" name="Line 418">
                    <a:extLst>
                      <a:ext uri="{FF2B5EF4-FFF2-40B4-BE49-F238E27FC236}">
                        <a16:creationId xmlns:a16="http://schemas.microsoft.com/office/drawing/2014/main" id="{A04B0A6F-97B9-4D61-8D7B-998855AAD7E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023" y="2966"/>
                    <a:ext cx="51" cy="1"/>
                  </a:xfrm>
                  <a:prstGeom prst="line">
                    <a:avLst/>
                  </a:prstGeom>
                  <a:noFill/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0003" name="Group 419">
                  <a:extLst>
                    <a:ext uri="{FF2B5EF4-FFF2-40B4-BE49-F238E27FC236}">
                      <a16:creationId xmlns:a16="http://schemas.microsoft.com/office/drawing/2014/main" id="{34E1CC9C-DCFD-4DF8-8909-3662E70B53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09" y="2928"/>
                  <a:ext cx="77" cy="29"/>
                  <a:chOff x="909" y="2928"/>
                  <a:chExt cx="77" cy="29"/>
                </a:xfrm>
              </p:grpSpPr>
              <p:sp>
                <p:nvSpPr>
                  <p:cNvPr id="580004" name="Line 420">
                    <a:extLst>
                      <a:ext uri="{FF2B5EF4-FFF2-40B4-BE49-F238E27FC236}">
                        <a16:creationId xmlns:a16="http://schemas.microsoft.com/office/drawing/2014/main" id="{FAE2A805-2823-443A-8ACB-95B399E73CA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27" y="2928"/>
                    <a:ext cx="46" cy="1"/>
                  </a:xfrm>
                  <a:prstGeom prst="line">
                    <a:avLst/>
                  </a:prstGeom>
                  <a:noFill/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0005" name="Line 421">
                    <a:extLst>
                      <a:ext uri="{FF2B5EF4-FFF2-40B4-BE49-F238E27FC236}">
                        <a16:creationId xmlns:a16="http://schemas.microsoft.com/office/drawing/2014/main" id="{9D37B977-8773-4564-97D2-802D549F043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20" y="2943"/>
                    <a:ext cx="43" cy="1"/>
                  </a:xfrm>
                  <a:prstGeom prst="line">
                    <a:avLst/>
                  </a:prstGeom>
                  <a:noFill/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0006" name="Line 422">
                    <a:extLst>
                      <a:ext uri="{FF2B5EF4-FFF2-40B4-BE49-F238E27FC236}">
                        <a16:creationId xmlns:a16="http://schemas.microsoft.com/office/drawing/2014/main" id="{7A28DB84-3113-4351-97CC-A2EA11515E0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09" y="2956"/>
                    <a:ext cx="77" cy="1"/>
                  </a:xfrm>
                  <a:prstGeom prst="line">
                    <a:avLst/>
                  </a:prstGeom>
                  <a:noFill/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0007" name="Group 423">
                  <a:extLst>
                    <a:ext uri="{FF2B5EF4-FFF2-40B4-BE49-F238E27FC236}">
                      <a16:creationId xmlns:a16="http://schemas.microsoft.com/office/drawing/2014/main" id="{46459E8A-BC2C-48BC-9C4C-C096C4F4A8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90" y="2918"/>
                  <a:ext cx="430" cy="49"/>
                  <a:chOff x="1090" y="2918"/>
                  <a:chExt cx="430" cy="49"/>
                </a:xfrm>
              </p:grpSpPr>
              <p:sp>
                <p:nvSpPr>
                  <p:cNvPr id="580008" name="Line 424">
                    <a:extLst>
                      <a:ext uri="{FF2B5EF4-FFF2-40B4-BE49-F238E27FC236}">
                        <a16:creationId xmlns:a16="http://schemas.microsoft.com/office/drawing/2014/main" id="{94B3690A-1B45-4BC3-8AEA-2D6DF3DD3A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090" y="2966"/>
                    <a:ext cx="266" cy="1"/>
                  </a:xfrm>
                  <a:prstGeom prst="line">
                    <a:avLst/>
                  </a:prstGeom>
                  <a:noFill/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0009" name="Line 425">
                    <a:extLst>
                      <a:ext uri="{FF2B5EF4-FFF2-40B4-BE49-F238E27FC236}">
                        <a16:creationId xmlns:a16="http://schemas.microsoft.com/office/drawing/2014/main" id="{310DA13F-3CC7-4B85-BF4E-A11A26D159F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54" y="2918"/>
                    <a:ext cx="61" cy="1"/>
                  </a:xfrm>
                  <a:prstGeom prst="line">
                    <a:avLst/>
                  </a:prstGeom>
                  <a:noFill/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0010" name="Line 426">
                    <a:extLst>
                      <a:ext uri="{FF2B5EF4-FFF2-40B4-BE49-F238E27FC236}">
                        <a16:creationId xmlns:a16="http://schemas.microsoft.com/office/drawing/2014/main" id="{56370E69-7979-45DB-ABF9-83DD8C65B38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70" y="2936"/>
                    <a:ext cx="50" cy="1"/>
                  </a:xfrm>
                  <a:prstGeom prst="line">
                    <a:avLst/>
                  </a:prstGeom>
                  <a:noFill/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0011" name="Line 427">
                    <a:extLst>
                      <a:ext uri="{FF2B5EF4-FFF2-40B4-BE49-F238E27FC236}">
                        <a16:creationId xmlns:a16="http://schemas.microsoft.com/office/drawing/2014/main" id="{E4AECA90-AA3A-42ED-9408-543488FA281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36" y="2951"/>
                    <a:ext cx="84" cy="1"/>
                  </a:xfrm>
                  <a:prstGeom prst="line">
                    <a:avLst/>
                  </a:prstGeom>
                  <a:noFill/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0012" name="Line 428">
                    <a:extLst>
                      <a:ext uri="{FF2B5EF4-FFF2-40B4-BE49-F238E27FC236}">
                        <a16:creationId xmlns:a16="http://schemas.microsoft.com/office/drawing/2014/main" id="{B6831D05-7BA0-4BEA-BEBF-81AC18C7374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68" y="2966"/>
                    <a:ext cx="43" cy="1"/>
                  </a:xfrm>
                  <a:prstGeom prst="line">
                    <a:avLst/>
                  </a:prstGeom>
                  <a:noFill/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0013" name="Line 429">
                    <a:extLst>
                      <a:ext uri="{FF2B5EF4-FFF2-40B4-BE49-F238E27FC236}">
                        <a16:creationId xmlns:a16="http://schemas.microsoft.com/office/drawing/2014/main" id="{CCBB1842-7A7C-4F57-8C69-95C52474600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24" y="2966"/>
                    <a:ext cx="91" cy="1"/>
                  </a:xfrm>
                  <a:prstGeom prst="line">
                    <a:avLst/>
                  </a:prstGeom>
                  <a:noFill/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0014" name="Group 430">
                  <a:extLst>
                    <a:ext uri="{FF2B5EF4-FFF2-40B4-BE49-F238E27FC236}">
                      <a16:creationId xmlns:a16="http://schemas.microsoft.com/office/drawing/2014/main" id="{521BEFB6-4F8D-41D1-935D-A06AB3D1DD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41" y="2928"/>
                  <a:ext cx="133" cy="40"/>
                  <a:chOff x="1541" y="2928"/>
                  <a:chExt cx="133" cy="40"/>
                </a:xfrm>
              </p:grpSpPr>
              <p:sp>
                <p:nvSpPr>
                  <p:cNvPr id="580015" name="Line 431">
                    <a:extLst>
                      <a:ext uri="{FF2B5EF4-FFF2-40B4-BE49-F238E27FC236}">
                        <a16:creationId xmlns:a16="http://schemas.microsoft.com/office/drawing/2014/main" id="{1F1E6F97-1F82-40CB-897F-C8BEA4D81B6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41" y="2928"/>
                    <a:ext cx="124" cy="1"/>
                  </a:xfrm>
                  <a:prstGeom prst="line">
                    <a:avLst/>
                  </a:prstGeom>
                  <a:noFill/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0016" name="Line 432">
                    <a:extLst>
                      <a:ext uri="{FF2B5EF4-FFF2-40B4-BE49-F238E27FC236}">
                        <a16:creationId xmlns:a16="http://schemas.microsoft.com/office/drawing/2014/main" id="{D2B94F38-AE47-49D1-B03F-463B20A4AC3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8" y="2946"/>
                    <a:ext cx="109" cy="1"/>
                  </a:xfrm>
                  <a:prstGeom prst="line">
                    <a:avLst/>
                  </a:prstGeom>
                  <a:noFill/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0017" name="Line 433">
                    <a:extLst>
                      <a:ext uri="{FF2B5EF4-FFF2-40B4-BE49-F238E27FC236}">
                        <a16:creationId xmlns:a16="http://schemas.microsoft.com/office/drawing/2014/main" id="{772FCB36-6BB5-4611-AFAA-172F3E2C9A9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0" y="2967"/>
                    <a:ext cx="114" cy="1"/>
                  </a:xfrm>
                  <a:prstGeom prst="line">
                    <a:avLst/>
                  </a:prstGeom>
                  <a:noFill/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0018" name="Group 434">
                  <a:extLst>
                    <a:ext uri="{FF2B5EF4-FFF2-40B4-BE49-F238E27FC236}">
                      <a16:creationId xmlns:a16="http://schemas.microsoft.com/office/drawing/2014/main" id="{36DA5121-B7DE-40DC-852D-8DFBD5454C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697" y="2928"/>
                  <a:ext cx="158" cy="44"/>
                  <a:chOff x="1697" y="2928"/>
                  <a:chExt cx="158" cy="44"/>
                </a:xfrm>
              </p:grpSpPr>
              <p:sp>
                <p:nvSpPr>
                  <p:cNvPr id="580019" name="Line 435">
                    <a:extLst>
                      <a:ext uri="{FF2B5EF4-FFF2-40B4-BE49-F238E27FC236}">
                        <a16:creationId xmlns:a16="http://schemas.microsoft.com/office/drawing/2014/main" id="{0115C21B-16FD-4A04-8F61-A83BFC4C42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708" y="2928"/>
                    <a:ext cx="119" cy="1"/>
                  </a:xfrm>
                  <a:prstGeom prst="line">
                    <a:avLst/>
                  </a:prstGeom>
                  <a:noFill/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0020" name="Line 436">
                    <a:extLst>
                      <a:ext uri="{FF2B5EF4-FFF2-40B4-BE49-F238E27FC236}">
                        <a16:creationId xmlns:a16="http://schemas.microsoft.com/office/drawing/2014/main" id="{D91367F3-16E4-488A-924D-07DD3B826F8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697" y="2943"/>
                    <a:ext cx="97" cy="1"/>
                  </a:xfrm>
                  <a:prstGeom prst="line">
                    <a:avLst/>
                  </a:prstGeom>
                  <a:noFill/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0021" name="Line 437">
                    <a:extLst>
                      <a:ext uri="{FF2B5EF4-FFF2-40B4-BE49-F238E27FC236}">
                        <a16:creationId xmlns:a16="http://schemas.microsoft.com/office/drawing/2014/main" id="{356AFB0E-84D1-49C5-938F-1141C7CC7A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708" y="2956"/>
                    <a:ext cx="91" cy="1"/>
                  </a:xfrm>
                  <a:prstGeom prst="line">
                    <a:avLst/>
                  </a:prstGeom>
                  <a:noFill/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0022" name="Line 438">
                    <a:extLst>
                      <a:ext uri="{FF2B5EF4-FFF2-40B4-BE49-F238E27FC236}">
                        <a16:creationId xmlns:a16="http://schemas.microsoft.com/office/drawing/2014/main" id="{A40040B2-2062-4CB2-9CDE-BF188C388CD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705" y="2971"/>
                    <a:ext cx="112" cy="1"/>
                  </a:xfrm>
                  <a:prstGeom prst="line">
                    <a:avLst/>
                  </a:prstGeom>
                  <a:noFill/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0023" name="Line 439">
                    <a:extLst>
                      <a:ext uri="{FF2B5EF4-FFF2-40B4-BE49-F238E27FC236}">
                        <a16:creationId xmlns:a16="http://schemas.microsoft.com/office/drawing/2014/main" id="{EE393794-5C23-4B5D-AC3D-D7AC7CEE1B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14" y="2944"/>
                    <a:ext cx="31" cy="1"/>
                  </a:xfrm>
                  <a:prstGeom prst="line">
                    <a:avLst/>
                  </a:prstGeom>
                  <a:noFill/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0024" name="Line 440">
                    <a:extLst>
                      <a:ext uri="{FF2B5EF4-FFF2-40B4-BE49-F238E27FC236}">
                        <a16:creationId xmlns:a16="http://schemas.microsoft.com/office/drawing/2014/main" id="{0C6260AC-1934-4C53-8AE2-F2D16E7059A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2964"/>
                    <a:ext cx="29" cy="1"/>
                  </a:xfrm>
                  <a:prstGeom prst="line">
                    <a:avLst/>
                  </a:prstGeom>
                  <a:noFill/>
                  <a:ln w="476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580025" name="Group 441">
              <a:extLst>
                <a:ext uri="{FF2B5EF4-FFF2-40B4-BE49-F238E27FC236}">
                  <a16:creationId xmlns:a16="http://schemas.microsoft.com/office/drawing/2014/main" id="{CE379D04-E157-4507-AA18-CCEBA83520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3" y="2557"/>
              <a:ext cx="498" cy="100"/>
              <a:chOff x="1153" y="2557"/>
              <a:chExt cx="498" cy="100"/>
            </a:xfrm>
          </p:grpSpPr>
          <p:grpSp>
            <p:nvGrpSpPr>
              <p:cNvPr id="580026" name="Group 442">
                <a:extLst>
                  <a:ext uri="{FF2B5EF4-FFF2-40B4-BE49-F238E27FC236}">
                    <a16:creationId xmlns:a16="http://schemas.microsoft.com/office/drawing/2014/main" id="{9D1FDC6C-7845-488D-A2FA-11EAD9EEC9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53" y="2588"/>
                <a:ext cx="498" cy="69"/>
                <a:chOff x="1153" y="2588"/>
                <a:chExt cx="498" cy="69"/>
              </a:xfrm>
            </p:grpSpPr>
            <p:sp>
              <p:nvSpPr>
                <p:cNvPr id="580027" name="Freeform 443">
                  <a:extLst>
                    <a:ext uri="{FF2B5EF4-FFF2-40B4-BE49-F238E27FC236}">
                      <a16:creationId xmlns:a16="http://schemas.microsoft.com/office/drawing/2014/main" id="{4EEB10A2-1FF8-4772-BB42-1B4BFB2B2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3" y="2588"/>
                  <a:ext cx="497" cy="36"/>
                </a:xfrm>
                <a:custGeom>
                  <a:avLst/>
                  <a:gdLst>
                    <a:gd name="T0" fmla="*/ 0 w 497"/>
                    <a:gd name="T1" fmla="*/ 36 h 36"/>
                    <a:gd name="T2" fmla="*/ 497 w 497"/>
                    <a:gd name="T3" fmla="*/ 36 h 36"/>
                    <a:gd name="T4" fmla="*/ 468 w 497"/>
                    <a:gd name="T5" fmla="*/ 0 h 36"/>
                    <a:gd name="T6" fmla="*/ 30 w 497"/>
                    <a:gd name="T7" fmla="*/ 0 h 36"/>
                    <a:gd name="T8" fmla="*/ 0 w 497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7" h="36">
                      <a:moveTo>
                        <a:pt x="0" y="36"/>
                      </a:moveTo>
                      <a:lnTo>
                        <a:pt x="497" y="36"/>
                      </a:lnTo>
                      <a:lnTo>
                        <a:pt x="468" y="0"/>
                      </a:lnTo>
                      <a:lnTo>
                        <a:pt x="30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028" name="Rectangle 444">
                  <a:extLst>
                    <a:ext uri="{FF2B5EF4-FFF2-40B4-BE49-F238E27FC236}">
                      <a16:creationId xmlns:a16="http://schemas.microsoft.com/office/drawing/2014/main" id="{E09C9DD4-D7B3-463A-8D48-FB86ACDF5C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4" y="2623"/>
                  <a:ext cx="497" cy="34"/>
                </a:xfrm>
                <a:prstGeom prst="rect">
                  <a:avLst/>
                </a:prstGeom>
                <a:solidFill>
                  <a:srgbClr val="C0C0C0"/>
                </a:solidFill>
                <a:ln w="4763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80029" name="Freeform 445">
                <a:extLst>
                  <a:ext uri="{FF2B5EF4-FFF2-40B4-BE49-F238E27FC236}">
                    <a16:creationId xmlns:a16="http://schemas.microsoft.com/office/drawing/2014/main" id="{D8DFE053-04D6-4EC6-B648-095A2DDA5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2557"/>
                <a:ext cx="264" cy="65"/>
              </a:xfrm>
              <a:custGeom>
                <a:avLst/>
                <a:gdLst>
                  <a:gd name="T0" fmla="*/ 0 w 264"/>
                  <a:gd name="T1" fmla="*/ 37 h 65"/>
                  <a:gd name="T2" fmla="*/ 0 w 264"/>
                  <a:gd name="T3" fmla="*/ 0 h 65"/>
                  <a:gd name="T4" fmla="*/ 264 w 264"/>
                  <a:gd name="T5" fmla="*/ 0 h 65"/>
                  <a:gd name="T6" fmla="*/ 264 w 264"/>
                  <a:gd name="T7" fmla="*/ 37 h 65"/>
                  <a:gd name="T8" fmla="*/ 262 w 264"/>
                  <a:gd name="T9" fmla="*/ 42 h 65"/>
                  <a:gd name="T10" fmla="*/ 259 w 264"/>
                  <a:gd name="T11" fmla="*/ 44 h 65"/>
                  <a:gd name="T12" fmla="*/ 254 w 264"/>
                  <a:gd name="T13" fmla="*/ 47 h 65"/>
                  <a:gd name="T14" fmla="*/ 249 w 264"/>
                  <a:gd name="T15" fmla="*/ 50 h 65"/>
                  <a:gd name="T16" fmla="*/ 241 w 264"/>
                  <a:gd name="T17" fmla="*/ 52 h 65"/>
                  <a:gd name="T18" fmla="*/ 234 w 264"/>
                  <a:gd name="T19" fmla="*/ 55 h 65"/>
                  <a:gd name="T20" fmla="*/ 226 w 264"/>
                  <a:gd name="T21" fmla="*/ 57 h 65"/>
                  <a:gd name="T22" fmla="*/ 216 w 264"/>
                  <a:gd name="T23" fmla="*/ 59 h 65"/>
                  <a:gd name="T24" fmla="*/ 208 w 264"/>
                  <a:gd name="T25" fmla="*/ 60 h 65"/>
                  <a:gd name="T26" fmla="*/ 193 w 264"/>
                  <a:gd name="T27" fmla="*/ 62 h 65"/>
                  <a:gd name="T28" fmla="*/ 181 w 264"/>
                  <a:gd name="T29" fmla="*/ 63 h 65"/>
                  <a:gd name="T30" fmla="*/ 170 w 264"/>
                  <a:gd name="T31" fmla="*/ 65 h 65"/>
                  <a:gd name="T32" fmla="*/ 158 w 264"/>
                  <a:gd name="T33" fmla="*/ 65 h 65"/>
                  <a:gd name="T34" fmla="*/ 143 w 264"/>
                  <a:gd name="T35" fmla="*/ 65 h 65"/>
                  <a:gd name="T36" fmla="*/ 125 w 264"/>
                  <a:gd name="T37" fmla="*/ 65 h 65"/>
                  <a:gd name="T38" fmla="*/ 107 w 264"/>
                  <a:gd name="T39" fmla="*/ 65 h 65"/>
                  <a:gd name="T40" fmla="*/ 92 w 264"/>
                  <a:gd name="T41" fmla="*/ 65 h 65"/>
                  <a:gd name="T42" fmla="*/ 76 w 264"/>
                  <a:gd name="T43" fmla="*/ 63 h 65"/>
                  <a:gd name="T44" fmla="*/ 64 w 264"/>
                  <a:gd name="T45" fmla="*/ 62 h 65"/>
                  <a:gd name="T46" fmla="*/ 54 w 264"/>
                  <a:gd name="T47" fmla="*/ 60 h 65"/>
                  <a:gd name="T48" fmla="*/ 43 w 264"/>
                  <a:gd name="T49" fmla="*/ 59 h 65"/>
                  <a:gd name="T50" fmla="*/ 33 w 264"/>
                  <a:gd name="T51" fmla="*/ 57 h 65"/>
                  <a:gd name="T52" fmla="*/ 23 w 264"/>
                  <a:gd name="T53" fmla="*/ 54 h 65"/>
                  <a:gd name="T54" fmla="*/ 16 w 264"/>
                  <a:gd name="T55" fmla="*/ 50 h 65"/>
                  <a:gd name="T56" fmla="*/ 11 w 264"/>
                  <a:gd name="T57" fmla="*/ 49 h 65"/>
                  <a:gd name="T58" fmla="*/ 6 w 264"/>
                  <a:gd name="T59" fmla="*/ 47 h 65"/>
                  <a:gd name="T60" fmla="*/ 3 w 264"/>
                  <a:gd name="T61" fmla="*/ 44 h 65"/>
                  <a:gd name="T62" fmla="*/ 0 w 264"/>
                  <a:gd name="T63" fmla="*/ 41 h 65"/>
                  <a:gd name="T64" fmla="*/ 0 w 264"/>
                  <a:gd name="T65" fmla="*/ 3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4" h="65">
                    <a:moveTo>
                      <a:pt x="0" y="37"/>
                    </a:moveTo>
                    <a:lnTo>
                      <a:pt x="0" y="0"/>
                    </a:lnTo>
                    <a:lnTo>
                      <a:pt x="264" y="0"/>
                    </a:lnTo>
                    <a:lnTo>
                      <a:pt x="264" y="37"/>
                    </a:lnTo>
                    <a:lnTo>
                      <a:pt x="262" y="42"/>
                    </a:lnTo>
                    <a:lnTo>
                      <a:pt x="259" y="44"/>
                    </a:lnTo>
                    <a:lnTo>
                      <a:pt x="254" y="47"/>
                    </a:lnTo>
                    <a:lnTo>
                      <a:pt x="249" y="50"/>
                    </a:lnTo>
                    <a:lnTo>
                      <a:pt x="241" y="52"/>
                    </a:lnTo>
                    <a:lnTo>
                      <a:pt x="234" y="55"/>
                    </a:lnTo>
                    <a:lnTo>
                      <a:pt x="226" y="57"/>
                    </a:lnTo>
                    <a:lnTo>
                      <a:pt x="216" y="59"/>
                    </a:lnTo>
                    <a:lnTo>
                      <a:pt x="208" y="60"/>
                    </a:lnTo>
                    <a:lnTo>
                      <a:pt x="193" y="62"/>
                    </a:lnTo>
                    <a:lnTo>
                      <a:pt x="181" y="63"/>
                    </a:lnTo>
                    <a:lnTo>
                      <a:pt x="170" y="65"/>
                    </a:lnTo>
                    <a:lnTo>
                      <a:pt x="158" y="65"/>
                    </a:lnTo>
                    <a:lnTo>
                      <a:pt x="143" y="65"/>
                    </a:lnTo>
                    <a:lnTo>
                      <a:pt x="125" y="65"/>
                    </a:lnTo>
                    <a:lnTo>
                      <a:pt x="107" y="65"/>
                    </a:lnTo>
                    <a:lnTo>
                      <a:pt x="92" y="65"/>
                    </a:lnTo>
                    <a:lnTo>
                      <a:pt x="76" y="63"/>
                    </a:lnTo>
                    <a:lnTo>
                      <a:pt x="64" y="62"/>
                    </a:lnTo>
                    <a:lnTo>
                      <a:pt x="54" y="60"/>
                    </a:lnTo>
                    <a:lnTo>
                      <a:pt x="43" y="59"/>
                    </a:lnTo>
                    <a:lnTo>
                      <a:pt x="33" y="57"/>
                    </a:lnTo>
                    <a:lnTo>
                      <a:pt x="23" y="54"/>
                    </a:lnTo>
                    <a:lnTo>
                      <a:pt x="16" y="50"/>
                    </a:lnTo>
                    <a:lnTo>
                      <a:pt x="11" y="49"/>
                    </a:lnTo>
                    <a:lnTo>
                      <a:pt x="6" y="47"/>
                    </a:lnTo>
                    <a:lnTo>
                      <a:pt x="3" y="44"/>
                    </a:lnTo>
                    <a:lnTo>
                      <a:pt x="0" y="41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C0C0C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0030" name="Group 446">
              <a:extLst>
                <a:ext uri="{FF2B5EF4-FFF2-40B4-BE49-F238E27FC236}">
                  <a16:creationId xmlns:a16="http://schemas.microsoft.com/office/drawing/2014/main" id="{63C6686D-6761-465F-AEF8-2F48C59EB3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91" y="2130"/>
              <a:ext cx="620" cy="442"/>
              <a:chOff x="1091" y="2130"/>
              <a:chExt cx="620" cy="442"/>
            </a:xfrm>
          </p:grpSpPr>
          <p:grpSp>
            <p:nvGrpSpPr>
              <p:cNvPr id="580031" name="Group 447">
                <a:extLst>
                  <a:ext uri="{FF2B5EF4-FFF2-40B4-BE49-F238E27FC236}">
                    <a16:creationId xmlns:a16="http://schemas.microsoft.com/office/drawing/2014/main" id="{F005A9D4-66AB-4309-86FA-110AF10D94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91" y="2130"/>
                <a:ext cx="620" cy="442"/>
                <a:chOff x="1091" y="2130"/>
                <a:chExt cx="620" cy="442"/>
              </a:xfrm>
            </p:grpSpPr>
            <p:sp>
              <p:nvSpPr>
                <p:cNvPr id="580032" name="AutoShape 448">
                  <a:extLst>
                    <a:ext uri="{FF2B5EF4-FFF2-40B4-BE49-F238E27FC236}">
                      <a16:creationId xmlns:a16="http://schemas.microsoft.com/office/drawing/2014/main" id="{A38128D3-CA57-49C2-A130-7E22DB0540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91" y="2130"/>
                  <a:ext cx="620" cy="442"/>
                </a:xfrm>
                <a:prstGeom prst="roundRect">
                  <a:avLst>
                    <a:gd name="adj" fmla="val 12273"/>
                  </a:avLst>
                </a:prstGeom>
                <a:solidFill>
                  <a:srgbClr val="C0C0C0"/>
                </a:solidFill>
                <a:ln w="4763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033" name="AutoShape 449">
                  <a:extLst>
                    <a:ext uri="{FF2B5EF4-FFF2-40B4-BE49-F238E27FC236}">
                      <a16:creationId xmlns:a16="http://schemas.microsoft.com/office/drawing/2014/main" id="{32DAE0A5-B2D2-4D8D-9537-8EF6D691A6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1" y="2178"/>
                  <a:ext cx="480" cy="345"/>
                </a:xfrm>
                <a:prstGeom prst="roundRect">
                  <a:avLst>
                    <a:gd name="adj" fmla="val 12208"/>
                  </a:avLst>
                </a:prstGeom>
                <a:solidFill>
                  <a:srgbClr val="808080"/>
                </a:solidFill>
                <a:ln w="4763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034" name="AutoShape 450">
                  <a:extLst>
                    <a:ext uri="{FF2B5EF4-FFF2-40B4-BE49-F238E27FC236}">
                      <a16:creationId xmlns:a16="http://schemas.microsoft.com/office/drawing/2014/main" id="{D6683F67-280F-413E-A67F-A8B6AB26C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7" y="2198"/>
                  <a:ext cx="428" cy="306"/>
                </a:xfrm>
                <a:prstGeom prst="roundRect">
                  <a:avLst>
                    <a:gd name="adj" fmla="val 12171"/>
                  </a:avLst>
                </a:prstGeom>
                <a:solidFill>
                  <a:srgbClr val="008000"/>
                </a:solidFill>
                <a:ln w="4763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80035" name="Rectangle 451">
                <a:extLst>
                  <a:ext uri="{FF2B5EF4-FFF2-40B4-BE49-F238E27FC236}">
                    <a16:creationId xmlns:a16="http://schemas.microsoft.com/office/drawing/2014/main" id="{85A0CD55-E68C-4163-AB31-4CDAB74D2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" y="2545"/>
                <a:ext cx="18" cy="6"/>
              </a:xfrm>
              <a:prstGeom prst="rect">
                <a:avLst/>
              </a:prstGeom>
              <a:solidFill>
                <a:srgbClr val="008000"/>
              </a:solidFill>
              <a:ln w="476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80036" name="Group 452">
            <a:extLst>
              <a:ext uri="{FF2B5EF4-FFF2-40B4-BE49-F238E27FC236}">
                <a16:creationId xmlns:a16="http://schemas.microsoft.com/office/drawing/2014/main" id="{89AF35C6-7E38-4533-BD72-41963EDC2F06}"/>
              </a:ext>
            </a:extLst>
          </p:cNvPr>
          <p:cNvGrpSpPr>
            <a:grpSpLocks/>
          </p:cNvGrpSpPr>
          <p:nvPr/>
        </p:nvGrpSpPr>
        <p:grpSpPr bwMode="auto">
          <a:xfrm>
            <a:off x="6161088" y="4916488"/>
            <a:ext cx="2660650" cy="1397000"/>
            <a:chOff x="3881" y="3097"/>
            <a:chExt cx="1676" cy="880"/>
          </a:xfrm>
        </p:grpSpPr>
        <p:sp>
          <p:nvSpPr>
            <p:cNvPr id="580037" name="Rectangle 453">
              <a:extLst>
                <a:ext uri="{FF2B5EF4-FFF2-40B4-BE49-F238E27FC236}">
                  <a16:creationId xmlns:a16="http://schemas.microsoft.com/office/drawing/2014/main" id="{15B3A0CC-6C1B-4E3D-AC91-22A8F4793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5" y="3140"/>
              <a:ext cx="1632" cy="83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038" name="Rectangle 454" descr="text">
              <a:extLst>
                <a:ext uri="{FF2B5EF4-FFF2-40B4-BE49-F238E27FC236}">
                  <a16:creationId xmlns:a16="http://schemas.microsoft.com/office/drawing/2014/main" id="{C62BB73C-6DC4-4571-825A-8626D8002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" y="3097"/>
              <a:ext cx="1623" cy="829"/>
            </a:xfrm>
            <a:prstGeom prst="rect">
              <a:avLst/>
            </a:prstGeom>
            <a:blipFill dpi="0" rotWithShape="1">
              <a:blip r:embed="rId3"/>
              <a:srcRect/>
              <a:stretch>
                <a:fillRect/>
              </a:stretch>
            </a:blip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0039" name="Rectangle 455">
              <a:extLst>
                <a:ext uri="{FF2B5EF4-FFF2-40B4-BE49-F238E27FC236}">
                  <a16:creationId xmlns:a16="http://schemas.microsoft.com/office/drawing/2014/main" id="{A533C29E-5964-45E0-A604-ED738124D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2" y="3123"/>
              <a:ext cx="110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Database servers:</a:t>
              </a:r>
              <a:endParaRPr lang="en-US" altLang="en-US" sz="1600">
                <a:latin typeface="Arial" panose="020B0604020202020204" pitchFamily="34" charset="0"/>
              </a:endParaRPr>
            </a:p>
          </p:txBody>
        </p:sp>
        <p:sp>
          <p:nvSpPr>
            <p:cNvPr id="580040" name="Rectangle 456">
              <a:extLst>
                <a:ext uri="{FF2B5EF4-FFF2-40B4-BE49-F238E27FC236}">
                  <a16:creationId xmlns:a16="http://schemas.microsoft.com/office/drawing/2014/main" id="{CBF7476E-9DFC-4451-B428-3E0DE7A71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2" y="3317"/>
              <a:ext cx="128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Specialized systems</a:t>
              </a:r>
              <a:r>
                <a:rPr lang="en-US" altLang="en-US" sz="1600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endParaRPr lang="en-US" altLang="en-US" sz="1600">
                <a:latin typeface="Arial" panose="020B0604020202020204" pitchFamily="34" charset="0"/>
              </a:endParaRPr>
            </a:p>
          </p:txBody>
        </p:sp>
        <p:sp>
          <p:nvSpPr>
            <p:cNvPr id="580041" name="Rectangle 457">
              <a:extLst>
                <a:ext uri="{FF2B5EF4-FFF2-40B4-BE49-F238E27FC236}">
                  <a16:creationId xmlns:a16="http://schemas.microsoft.com/office/drawing/2014/main" id="{B96ACE90-CBC4-4B65-A520-4AFA802E9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2" y="3508"/>
              <a:ext cx="116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with fast and large 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  <p:sp>
          <p:nvSpPr>
            <p:cNvPr id="580042" name="Rectangle 458">
              <a:extLst>
                <a:ext uri="{FF2B5EF4-FFF2-40B4-BE49-F238E27FC236}">
                  <a16:creationId xmlns:a16="http://schemas.microsoft.com/office/drawing/2014/main" id="{CFC0A7FE-F2DA-4332-80FB-D4A33FB6C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2" y="3697"/>
              <a:ext cx="72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hard drives.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</p:grpSp>
      <p:grpSp>
        <p:nvGrpSpPr>
          <p:cNvPr id="580043" name="Group 459">
            <a:extLst>
              <a:ext uri="{FF2B5EF4-FFF2-40B4-BE49-F238E27FC236}">
                <a16:creationId xmlns:a16="http://schemas.microsoft.com/office/drawing/2014/main" id="{3EE9DB50-AD90-4D77-B6CA-4A5B5028A47D}"/>
              </a:ext>
            </a:extLst>
          </p:cNvPr>
          <p:cNvGrpSpPr>
            <a:grpSpLocks/>
          </p:cNvGrpSpPr>
          <p:nvPr/>
        </p:nvGrpSpPr>
        <p:grpSpPr bwMode="auto">
          <a:xfrm>
            <a:off x="3260725" y="4916488"/>
            <a:ext cx="2787650" cy="1397000"/>
            <a:chOff x="2054" y="3097"/>
            <a:chExt cx="1756" cy="880"/>
          </a:xfrm>
        </p:grpSpPr>
        <p:sp>
          <p:nvSpPr>
            <p:cNvPr id="580044" name="Rectangle 460">
              <a:extLst>
                <a:ext uri="{FF2B5EF4-FFF2-40B4-BE49-F238E27FC236}">
                  <a16:creationId xmlns:a16="http://schemas.microsoft.com/office/drawing/2014/main" id="{69AB70FB-6BC1-40C3-8B90-2E565E06F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" y="3140"/>
              <a:ext cx="1712" cy="83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045" name="Rectangle 461" descr="text">
              <a:extLst>
                <a:ext uri="{FF2B5EF4-FFF2-40B4-BE49-F238E27FC236}">
                  <a16:creationId xmlns:a16="http://schemas.microsoft.com/office/drawing/2014/main" id="{15751D0C-CE3C-46C4-908E-3EE08A97C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4" y="3097"/>
              <a:ext cx="1702" cy="829"/>
            </a:xfrm>
            <a:prstGeom prst="rect">
              <a:avLst/>
            </a:prstGeom>
            <a:blipFill dpi="0" rotWithShape="1">
              <a:blip r:embed="rId3"/>
              <a:srcRect/>
              <a:stretch>
                <a:fillRect/>
              </a:stretch>
            </a:blip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0046" name="Rectangle 462">
              <a:extLst>
                <a:ext uri="{FF2B5EF4-FFF2-40B4-BE49-F238E27FC236}">
                  <a16:creationId xmlns:a16="http://schemas.microsoft.com/office/drawing/2014/main" id="{30297C9A-C03B-488C-8B03-3CC88D71E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5" y="3123"/>
              <a:ext cx="123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Application servers:</a:t>
              </a:r>
              <a:endParaRPr lang="en-US" altLang="en-US" sz="1600">
                <a:latin typeface="Arial" panose="020B0604020202020204" pitchFamily="34" charset="0"/>
              </a:endParaRPr>
            </a:p>
          </p:txBody>
        </p:sp>
        <p:sp>
          <p:nvSpPr>
            <p:cNvPr id="580047" name="Rectangle 463">
              <a:extLst>
                <a:ext uri="{FF2B5EF4-FFF2-40B4-BE49-F238E27FC236}">
                  <a16:creationId xmlns:a16="http://schemas.microsoft.com/office/drawing/2014/main" id="{2D009092-8227-4D29-9BC8-52AAE1762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5" y="3317"/>
              <a:ext cx="124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Specialized systems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  <p:sp>
          <p:nvSpPr>
            <p:cNvPr id="580048" name="Rectangle 464">
              <a:extLst>
                <a:ext uri="{FF2B5EF4-FFF2-40B4-BE49-F238E27FC236}">
                  <a16:creationId xmlns:a16="http://schemas.microsoft.com/office/drawing/2014/main" id="{E3E56CB9-804A-4C17-A7CB-A2D17D643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5" y="3508"/>
              <a:ext cx="113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multiple CPUs and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  <p:sp>
          <p:nvSpPr>
            <p:cNvPr id="580049" name="Rectangle 465">
              <a:extLst>
                <a:ext uri="{FF2B5EF4-FFF2-40B4-BE49-F238E27FC236}">
                  <a16:creationId xmlns:a16="http://schemas.microsoft.com/office/drawing/2014/main" id="{8354DAA9-7CCB-4256-830D-3731CEB9A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5" y="3697"/>
              <a:ext cx="134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vast amounts of RAM</a:t>
              </a:r>
              <a:r>
                <a:rPr lang="en-US" altLang="en-US" sz="1600">
                  <a:solidFill>
                    <a:srgbClr val="000000"/>
                  </a:solidFill>
                  <a:latin typeface="Arial" panose="020B0604020202020204" pitchFamily="34" charset="0"/>
                </a:rPr>
                <a:t>.</a:t>
              </a:r>
              <a:endParaRPr lang="en-US" altLang="en-US" sz="1600">
                <a:latin typeface="Arial" panose="020B0604020202020204" pitchFamily="34" charset="0"/>
              </a:endParaRPr>
            </a:p>
          </p:txBody>
        </p:sp>
      </p:grpSp>
      <p:grpSp>
        <p:nvGrpSpPr>
          <p:cNvPr id="580050" name="Group 466">
            <a:extLst>
              <a:ext uri="{FF2B5EF4-FFF2-40B4-BE49-F238E27FC236}">
                <a16:creationId xmlns:a16="http://schemas.microsoft.com/office/drawing/2014/main" id="{F47FEDCE-0E33-4D8F-A389-C602D3D9696C}"/>
              </a:ext>
            </a:extLst>
          </p:cNvPr>
          <p:cNvGrpSpPr>
            <a:grpSpLocks/>
          </p:cNvGrpSpPr>
          <p:nvPr/>
        </p:nvGrpSpPr>
        <p:grpSpPr bwMode="auto">
          <a:xfrm>
            <a:off x="311150" y="4916488"/>
            <a:ext cx="2882900" cy="1397000"/>
            <a:chOff x="196" y="3097"/>
            <a:chExt cx="1816" cy="880"/>
          </a:xfrm>
        </p:grpSpPr>
        <p:sp>
          <p:nvSpPr>
            <p:cNvPr id="580051" name="Rectangle 467">
              <a:extLst>
                <a:ext uri="{FF2B5EF4-FFF2-40B4-BE49-F238E27FC236}">
                  <a16:creationId xmlns:a16="http://schemas.microsoft.com/office/drawing/2014/main" id="{7E002656-99EA-4F78-A032-4FAAED7E0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" y="3140"/>
              <a:ext cx="1772" cy="83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052" name="Rectangle 468" descr="text">
              <a:extLst>
                <a:ext uri="{FF2B5EF4-FFF2-40B4-BE49-F238E27FC236}">
                  <a16:creationId xmlns:a16="http://schemas.microsoft.com/office/drawing/2014/main" id="{C570ADAC-932C-41A1-BDD4-BB9F5097E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" y="3097"/>
              <a:ext cx="1764" cy="829"/>
            </a:xfrm>
            <a:prstGeom prst="rect">
              <a:avLst/>
            </a:prstGeom>
            <a:blipFill dpi="0" rotWithShape="1">
              <a:blip r:embed="rId3"/>
              <a:srcRect/>
              <a:stretch>
                <a:fillRect/>
              </a:stretch>
            </a:blip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0053" name="Rectangle 469">
              <a:extLst>
                <a:ext uri="{FF2B5EF4-FFF2-40B4-BE49-F238E27FC236}">
                  <a16:creationId xmlns:a16="http://schemas.microsoft.com/office/drawing/2014/main" id="{89669715-58FF-4EB8-9DFA-7A989EA03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" y="3123"/>
              <a:ext cx="130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Presentation servers:</a:t>
              </a:r>
              <a:endParaRPr lang="en-US" altLang="en-US" sz="1600">
                <a:latin typeface="Arial" panose="020B0604020202020204" pitchFamily="34" charset="0"/>
              </a:endParaRPr>
            </a:p>
          </p:txBody>
        </p:sp>
        <p:sp>
          <p:nvSpPr>
            <p:cNvPr id="580054" name="Rectangle 470">
              <a:extLst>
                <a:ext uri="{FF2B5EF4-FFF2-40B4-BE49-F238E27FC236}">
                  <a16:creationId xmlns:a16="http://schemas.microsoft.com/office/drawing/2014/main" id="{29D3587E-9C88-4853-A9C5-BEC99C9FF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" y="3317"/>
              <a:ext cx="119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Systems capable of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  <p:sp>
          <p:nvSpPr>
            <p:cNvPr id="580055" name="Rectangle 471">
              <a:extLst>
                <a:ext uri="{FF2B5EF4-FFF2-40B4-BE49-F238E27FC236}">
                  <a16:creationId xmlns:a16="http://schemas.microsoft.com/office/drawing/2014/main" id="{C01BA44F-EDF4-458D-A0A3-5DFC34A86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" y="3508"/>
              <a:ext cx="129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providing a graphical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  <p:sp>
          <p:nvSpPr>
            <p:cNvPr id="580056" name="Rectangle 472">
              <a:extLst>
                <a:ext uri="{FF2B5EF4-FFF2-40B4-BE49-F238E27FC236}">
                  <a16:creationId xmlns:a16="http://schemas.microsoft.com/office/drawing/2014/main" id="{6DF59419-77E1-42C1-83FD-8D66E6491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" y="3697"/>
              <a:ext cx="57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interface.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</p:grpSp>
      <p:grpSp>
        <p:nvGrpSpPr>
          <p:cNvPr id="580057" name="Group 473">
            <a:extLst>
              <a:ext uri="{FF2B5EF4-FFF2-40B4-BE49-F238E27FC236}">
                <a16:creationId xmlns:a16="http://schemas.microsoft.com/office/drawing/2014/main" id="{366041BB-4123-4325-A20D-E2028DA770CD}"/>
              </a:ext>
            </a:extLst>
          </p:cNvPr>
          <p:cNvGrpSpPr>
            <a:grpSpLocks/>
          </p:cNvGrpSpPr>
          <p:nvPr/>
        </p:nvGrpSpPr>
        <p:grpSpPr bwMode="auto">
          <a:xfrm>
            <a:off x="817563" y="3883025"/>
            <a:ext cx="593725" cy="179388"/>
            <a:chOff x="515" y="2446"/>
            <a:chExt cx="374" cy="113"/>
          </a:xfrm>
        </p:grpSpPr>
        <p:sp>
          <p:nvSpPr>
            <p:cNvPr id="580058" name="Line 474">
              <a:extLst>
                <a:ext uri="{FF2B5EF4-FFF2-40B4-BE49-F238E27FC236}">
                  <a16:creationId xmlns:a16="http://schemas.microsoft.com/office/drawing/2014/main" id="{92E5116A-113E-4D77-AB8C-7D036A8F95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5" y="2503"/>
              <a:ext cx="278" cy="1"/>
            </a:xfrm>
            <a:prstGeom prst="line">
              <a:avLst/>
            </a:prstGeom>
            <a:noFill/>
            <a:ln w="492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059" name="Freeform 475">
              <a:extLst>
                <a:ext uri="{FF2B5EF4-FFF2-40B4-BE49-F238E27FC236}">
                  <a16:creationId xmlns:a16="http://schemas.microsoft.com/office/drawing/2014/main" id="{01D79891-BD10-4A04-8C8A-07940EC66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2446"/>
              <a:ext cx="193" cy="113"/>
            </a:xfrm>
            <a:custGeom>
              <a:avLst/>
              <a:gdLst>
                <a:gd name="T0" fmla="*/ 193 w 193"/>
                <a:gd name="T1" fmla="*/ 57 h 113"/>
                <a:gd name="T2" fmla="*/ 0 w 193"/>
                <a:gd name="T3" fmla="*/ 0 h 113"/>
                <a:gd name="T4" fmla="*/ 0 w 193"/>
                <a:gd name="T5" fmla="*/ 113 h 113"/>
                <a:gd name="T6" fmla="*/ 193 w 193"/>
                <a:gd name="T7" fmla="*/ 5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3" h="113">
                  <a:moveTo>
                    <a:pt x="193" y="57"/>
                  </a:moveTo>
                  <a:lnTo>
                    <a:pt x="0" y="0"/>
                  </a:lnTo>
                  <a:lnTo>
                    <a:pt x="0" y="113"/>
                  </a:lnTo>
                  <a:lnTo>
                    <a:pt x="193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80060" name="Line 476">
            <a:extLst>
              <a:ext uri="{FF2B5EF4-FFF2-40B4-BE49-F238E27FC236}">
                <a16:creationId xmlns:a16="http://schemas.microsoft.com/office/drawing/2014/main" id="{99B071F2-138C-4744-9B4C-8B7B3E71308C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4938" y="3257550"/>
            <a:ext cx="1587" cy="765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80061" name="Group 477">
            <a:extLst>
              <a:ext uri="{FF2B5EF4-FFF2-40B4-BE49-F238E27FC236}">
                <a16:creationId xmlns:a16="http://schemas.microsoft.com/office/drawing/2014/main" id="{DDC1B13B-3B2A-4C70-8ACD-BD20C5068874}"/>
              </a:ext>
            </a:extLst>
          </p:cNvPr>
          <p:cNvGrpSpPr>
            <a:grpSpLocks/>
          </p:cNvGrpSpPr>
          <p:nvPr/>
        </p:nvGrpSpPr>
        <p:grpSpPr bwMode="auto">
          <a:xfrm>
            <a:off x="3925888" y="3922713"/>
            <a:ext cx="590550" cy="174625"/>
            <a:chOff x="2473" y="2471"/>
            <a:chExt cx="372" cy="110"/>
          </a:xfrm>
        </p:grpSpPr>
        <p:sp>
          <p:nvSpPr>
            <p:cNvPr id="580062" name="Line 478">
              <a:extLst>
                <a:ext uri="{FF2B5EF4-FFF2-40B4-BE49-F238E27FC236}">
                  <a16:creationId xmlns:a16="http://schemas.microsoft.com/office/drawing/2014/main" id="{508C73B2-D6E7-4153-AF45-8D053392BF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3" y="2526"/>
              <a:ext cx="276" cy="1"/>
            </a:xfrm>
            <a:prstGeom prst="line">
              <a:avLst/>
            </a:prstGeom>
            <a:noFill/>
            <a:ln w="492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063" name="Freeform 479">
              <a:extLst>
                <a:ext uri="{FF2B5EF4-FFF2-40B4-BE49-F238E27FC236}">
                  <a16:creationId xmlns:a16="http://schemas.microsoft.com/office/drawing/2014/main" id="{23670DCE-6751-473C-AB41-38E462A17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471"/>
              <a:ext cx="192" cy="110"/>
            </a:xfrm>
            <a:custGeom>
              <a:avLst/>
              <a:gdLst>
                <a:gd name="T0" fmla="*/ 192 w 192"/>
                <a:gd name="T1" fmla="*/ 55 h 110"/>
                <a:gd name="T2" fmla="*/ 0 w 192"/>
                <a:gd name="T3" fmla="*/ 0 h 110"/>
                <a:gd name="T4" fmla="*/ 0 w 192"/>
                <a:gd name="T5" fmla="*/ 110 h 110"/>
                <a:gd name="T6" fmla="*/ 192 w 192"/>
                <a:gd name="T7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2" h="110">
                  <a:moveTo>
                    <a:pt x="192" y="55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192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0064" name="Group 480">
            <a:extLst>
              <a:ext uri="{FF2B5EF4-FFF2-40B4-BE49-F238E27FC236}">
                <a16:creationId xmlns:a16="http://schemas.microsoft.com/office/drawing/2014/main" id="{F81544D3-B378-4C65-9D76-51CBBDB05140}"/>
              </a:ext>
            </a:extLst>
          </p:cNvPr>
          <p:cNvGrpSpPr>
            <a:grpSpLocks/>
          </p:cNvGrpSpPr>
          <p:nvPr/>
        </p:nvGrpSpPr>
        <p:grpSpPr bwMode="auto">
          <a:xfrm>
            <a:off x="6632575" y="3902075"/>
            <a:ext cx="590550" cy="177800"/>
            <a:chOff x="4178" y="2458"/>
            <a:chExt cx="372" cy="112"/>
          </a:xfrm>
        </p:grpSpPr>
        <p:sp>
          <p:nvSpPr>
            <p:cNvPr id="580065" name="Line 481">
              <a:extLst>
                <a:ext uri="{FF2B5EF4-FFF2-40B4-BE49-F238E27FC236}">
                  <a16:creationId xmlns:a16="http://schemas.microsoft.com/office/drawing/2014/main" id="{8C2FA3E2-AE09-4866-B16A-039739E008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8" y="2515"/>
              <a:ext cx="276" cy="1"/>
            </a:xfrm>
            <a:prstGeom prst="line">
              <a:avLst/>
            </a:prstGeom>
            <a:noFill/>
            <a:ln w="492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066" name="Freeform 482">
              <a:extLst>
                <a:ext uri="{FF2B5EF4-FFF2-40B4-BE49-F238E27FC236}">
                  <a16:creationId xmlns:a16="http://schemas.microsoft.com/office/drawing/2014/main" id="{60B33A3A-3B6B-4ACA-9B55-0F078EEB3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2458"/>
              <a:ext cx="192" cy="112"/>
            </a:xfrm>
            <a:custGeom>
              <a:avLst/>
              <a:gdLst>
                <a:gd name="T0" fmla="*/ 192 w 192"/>
                <a:gd name="T1" fmla="*/ 57 h 112"/>
                <a:gd name="T2" fmla="*/ 0 w 192"/>
                <a:gd name="T3" fmla="*/ 0 h 112"/>
                <a:gd name="T4" fmla="*/ 0 w 192"/>
                <a:gd name="T5" fmla="*/ 112 h 112"/>
                <a:gd name="T6" fmla="*/ 192 w 192"/>
                <a:gd name="T7" fmla="*/ 5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2" h="112">
                  <a:moveTo>
                    <a:pt x="192" y="57"/>
                  </a:moveTo>
                  <a:lnTo>
                    <a:pt x="0" y="0"/>
                  </a:lnTo>
                  <a:lnTo>
                    <a:pt x="0" y="112"/>
                  </a:lnTo>
                  <a:lnTo>
                    <a:pt x="192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80067" name="Rectangle 483" descr="text">
            <a:extLst>
              <a:ext uri="{FF2B5EF4-FFF2-40B4-BE49-F238E27FC236}">
                <a16:creationId xmlns:a16="http://schemas.microsoft.com/office/drawing/2014/main" id="{1350DE7B-8631-4FB5-A4CD-FE7795A31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" y="1492250"/>
            <a:ext cx="2628900" cy="17716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80068" name="Group 484">
            <a:extLst>
              <a:ext uri="{FF2B5EF4-FFF2-40B4-BE49-F238E27FC236}">
                <a16:creationId xmlns:a16="http://schemas.microsoft.com/office/drawing/2014/main" id="{AA20BD6A-6C3C-40C2-9FF9-F536C45D4D13}"/>
              </a:ext>
            </a:extLst>
          </p:cNvPr>
          <p:cNvGrpSpPr>
            <a:grpSpLocks/>
          </p:cNvGrpSpPr>
          <p:nvPr/>
        </p:nvGrpSpPr>
        <p:grpSpPr bwMode="auto">
          <a:xfrm>
            <a:off x="1876425" y="1603375"/>
            <a:ext cx="873125" cy="754063"/>
            <a:chOff x="1182" y="1010"/>
            <a:chExt cx="550" cy="475"/>
          </a:xfrm>
        </p:grpSpPr>
        <p:grpSp>
          <p:nvGrpSpPr>
            <p:cNvPr id="580069" name="Group 485">
              <a:extLst>
                <a:ext uri="{FF2B5EF4-FFF2-40B4-BE49-F238E27FC236}">
                  <a16:creationId xmlns:a16="http://schemas.microsoft.com/office/drawing/2014/main" id="{BCEF1B74-3E84-4EB2-838E-3C53C6A821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39" y="1394"/>
              <a:ext cx="445" cy="91"/>
              <a:chOff x="1239" y="1394"/>
              <a:chExt cx="445" cy="91"/>
            </a:xfrm>
          </p:grpSpPr>
          <p:grpSp>
            <p:nvGrpSpPr>
              <p:cNvPr id="580070" name="Group 486">
                <a:extLst>
                  <a:ext uri="{FF2B5EF4-FFF2-40B4-BE49-F238E27FC236}">
                    <a16:creationId xmlns:a16="http://schemas.microsoft.com/office/drawing/2014/main" id="{DDA109FB-C298-4993-9EE4-34C19D9B2A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39" y="1422"/>
                <a:ext cx="445" cy="63"/>
                <a:chOff x="1239" y="1422"/>
                <a:chExt cx="445" cy="63"/>
              </a:xfrm>
            </p:grpSpPr>
            <p:sp>
              <p:nvSpPr>
                <p:cNvPr id="580071" name="Freeform 487">
                  <a:extLst>
                    <a:ext uri="{FF2B5EF4-FFF2-40B4-BE49-F238E27FC236}">
                      <a16:creationId xmlns:a16="http://schemas.microsoft.com/office/drawing/2014/main" id="{51FB66A9-0266-45AF-B9AB-881A628AED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9" y="1422"/>
                  <a:ext cx="443" cy="31"/>
                </a:xfrm>
                <a:custGeom>
                  <a:avLst/>
                  <a:gdLst>
                    <a:gd name="T0" fmla="*/ 0 w 443"/>
                    <a:gd name="T1" fmla="*/ 31 h 31"/>
                    <a:gd name="T2" fmla="*/ 443 w 443"/>
                    <a:gd name="T3" fmla="*/ 31 h 31"/>
                    <a:gd name="T4" fmla="*/ 416 w 443"/>
                    <a:gd name="T5" fmla="*/ 0 h 31"/>
                    <a:gd name="T6" fmla="*/ 26 w 443"/>
                    <a:gd name="T7" fmla="*/ 0 h 31"/>
                    <a:gd name="T8" fmla="*/ 0 w 443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3" h="31">
                      <a:moveTo>
                        <a:pt x="0" y="31"/>
                      </a:moveTo>
                      <a:lnTo>
                        <a:pt x="443" y="31"/>
                      </a:lnTo>
                      <a:lnTo>
                        <a:pt x="416" y="0"/>
                      </a:lnTo>
                      <a:lnTo>
                        <a:pt x="26" y="0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072" name="Rectangle 488">
                  <a:extLst>
                    <a:ext uri="{FF2B5EF4-FFF2-40B4-BE49-F238E27FC236}">
                      <a16:creationId xmlns:a16="http://schemas.microsoft.com/office/drawing/2014/main" id="{E5A1BE87-861C-48BB-88F4-49F9B7DCB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40" y="1455"/>
                  <a:ext cx="444" cy="30"/>
                </a:xfrm>
                <a:prstGeom prst="rect">
                  <a:avLst/>
                </a:prstGeom>
                <a:solidFill>
                  <a:srgbClr val="C0C0C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80073" name="Freeform 489">
                <a:extLst>
                  <a:ext uri="{FF2B5EF4-FFF2-40B4-BE49-F238E27FC236}">
                    <a16:creationId xmlns:a16="http://schemas.microsoft.com/office/drawing/2014/main" id="{B6F2C920-3BFE-474A-B147-E538AF2EF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1394"/>
                <a:ext cx="235" cy="59"/>
              </a:xfrm>
              <a:custGeom>
                <a:avLst/>
                <a:gdLst>
                  <a:gd name="T0" fmla="*/ 0 w 235"/>
                  <a:gd name="T1" fmla="*/ 33 h 59"/>
                  <a:gd name="T2" fmla="*/ 0 w 235"/>
                  <a:gd name="T3" fmla="*/ 0 h 59"/>
                  <a:gd name="T4" fmla="*/ 235 w 235"/>
                  <a:gd name="T5" fmla="*/ 0 h 59"/>
                  <a:gd name="T6" fmla="*/ 235 w 235"/>
                  <a:gd name="T7" fmla="*/ 33 h 59"/>
                  <a:gd name="T8" fmla="*/ 235 w 235"/>
                  <a:gd name="T9" fmla="*/ 38 h 59"/>
                  <a:gd name="T10" fmla="*/ 233 w 235"/>
                  <a:gd name="T11" fmla="*/ 39 h 59"/>
                  <a:gd name="T12" fmla="*/ 228 w 235"/>
                  <a:gd name="T13" fmla="*/ 42 h 59"/>
                  <a:gd name="T14" fmla="*/ 222 w 235"/>
                  <a:gd name="T15" fmla="*/ 44 h 59"/>
                  <a:gd name="T16" fmla="*/ 215 w 235"/>
                  <a:gd name="T17" fmla="*/ 47 h 59"/>
                  <a:gd name="T18" fmla="*/ 210 w 235"/>
                  <a:gd name="T19" fmla="*/ 49 h 59"/>
                  <a:gd name="T20" fmla="*/ 202 w 235"/>
                  <a:gd name="T21" fmla="*/ 51 h 59"/>
                  <a:gd name="T22" fmla="*/ 194 w 235"/>
                  <a:gd name="T23" fmla="*/ 52 h 59"/>
                  <a:gd name="T24" fmla="*/ 185 w 235"/>
                  <a:gd name="T25" fmla="*/ 54 h 59"/>
                  <a:gd name="T26" fmla="*/ 174 w 235"/>
                  <a:gd name="T27" fmla="*/ 55 h 59"/>
                  <a:gd name="T28" fmla="*/ 164 w 235"/>
                  <a:gd name="T29" fmla="*/ 55 h 59"/>
                  <a:gd name="T30" fmla="*/ 152 w 235"/>
                  <a:gd name="T31" fmla="*/ 57 h 59"/>
                  <a:gd name="T32" fmla="*/ 141 w 235"/>
                  <a:gd name="T33" fmla="*/ 59 h 59"/>
                  <a:gd name="T34" fmla="*/ 129 w 235"/>
                  <a:gd name="T35" fmla="*/ 59 h 59"/>
                  <a:gd name="T36" fmla="*/ 111 w 235"/>
                  <a:gd name="T37" fmla="*/ 59 h 59"/>
                  <a:gd name="T38" fmla="*/ 98 w 235"/>
                  <a:gd name="T39" fmla="*/ 59 h 59"/>
                  <a:gd name="T40" fmla="*/ 83 w 235"/>
                  <a:gd name="T41" fmla="*/ 57 h 59"/>
                  <a:gd name="T42" fmla="*/ 70 w 235"/>
                  <a:gd name="T43" fmla="*/ 55 h 59"/>
                  <a:gd name="T44" fmla="*/ 58 w 235"/>
                  <a:gd name="T45" fmla="*/ 55 h 59"/>
                  <a:gd name="T46" fmla="*/ 50 w 235"/>
                  <a:gd name="T47" fmla="*/ 54 h 59"/>
                  <a:gd name="T48" fmla="*/ 40 w 235"/>
                  <a:gd name="T49" fmla="*/ 52 h 59"/>
                  <a:gd name="T50" fmla="*/ 30 w 235"/>
                  <a:gd name="T51" fmla="*/ 49 h 59"/>
                  <a:gd name="T52" fmla="*/ 22 w 235"/>
                  <a:gd name="T53" fmla="*/ 47 h 59"/>
                  <a:gd name="T54" fmla="*/ 15 w 235"/>
                  <a:gd name="T55" fmla="*/ 46 h 59"/>
                  <a:gd name="T56" fmla="*/ 10 w 235"/>
                  <a:gd name="T57" fmla="*/ 42 h 59"/>
                  <a:gd name="T58" fmla="*/ 7 w 235"/>
                  <a:gd name="T59" fmla="*/ 41 h 59"/>
                  <a:gd name="T60" fmla="*/ 4 w 235"/>
                  <a:gd name="T61" fmla="*/ 38 h 59"/>
                  <a:gd name="T62" fmla="*/ 2 w 235"/>
                  <a:gd name="T63" fmla="*/ 36 h 59"/>
                  <a:gd name="T64" fmla="*/ 0 w 235"/>
                  <a:gd name="T65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5" h="59">
                    <a:moveTo>
                      <a:pt x="0" y="33"/>
                    </a:moveTo>
                    <a:lnTo>
                      <a:pt x="0" y="0"/>
                    </a:lnTo>
                    <a:lnTo>
                      <a:pt x="235" y="0"/>
                    </a:lnTo>
                    <a:lnTo>
                      <a:pt x="235" y="33"/>
                    </a:lnTo>
                    <a:lnTo>
                      <a:pt x="235" y="38"/>
                    </a:lnTo>
                    <a:lnTo>
                      <a:pt x="233" y="39"/>
                    </a:lnTo>
                    <a:lnTo>
                      <a:pt x="228" y="42"/>
                    </a:lnTo>
                    <a:lnTo>
                      <a:pt x="222" y="44"/>
                    </a:lnTo>
                    <a:lnTo>
                      <a:pt x="215" y="47"/>
                    </a:lnTo>
                    <a:lnTo>
                      <a:pt x="210" y="49"/>
                    </a:lnTo>
                    <a:lnTo>
                      <a:pt x="202" y="51"/>
                    </a:lnTo>
                    <a:lnTo>
                      <a:pt x="194" y="52"/>
                    </a:lnTo>
                    <a:lnTo>
                      <a:pt x="185" y="54"/>
                    </a:lnTo>
                    <a:lnTo>
                      <a:pt x="174" y="55"/>
                    </a:lnTo>
                    <a:lnTo>
                      <a:pt x="164" y="55"/>
                    </a:lnTo>
                    <a:lnTo>
                      <a:pt x="152" y="57"/>
                    </a:lnTo>
                    <a:lnTo>
                      <a:pt x="141" y="59"/>
                    </a:lnTo>
                    <a:lnTo>
                      <a:pt x="129" y="59"/>
                    </a:lnTo>
                    <a:lnTo>
                      <a:pt x="111" y="59"/>
                    </a:lnTo>
                    <a:lnTo>
                      <a:pt x="98" y="59"/>
                    </a:lnTo>
                    <a:lnTo>
                      <a:pt x="83" y="57"/>
                    </a:lnTo>
                    <a:lnTo>
                      <a:pt x="70" y="55"/>
                    </a:lnTo>
                    <a:lnTo>
                      <a:pt x="58" y="55"/>
                    </a:lnTo>
                    <a:lnTo>
                      <a:pt x="50" y="54"/>
                    </a:lnTo>
                    <a:lnTo>
                      <a:pt x="40" y="52"/>
                    </a:lnTo>
                    <a:lnTo>
                      <a:pt x="30" y="49"/>
                    </a:lnTo>
                    <a:lnTo>
                      <a:pt x="22" y="47"/>
                    </a:lnTo>
                    <a:lnTo>
                      <a:pt x="15" y="46"/>
                    </a:lnTo>
                    <a:lnTo>
                      <a:pt x="10" y="42"/>
                    </a:lnTo>
                    <a:lnTo>
                      <a:pt x="7" y="41"/>
                    </a:lnTo>
                    <a:lnTo>
                      <a:pt x="4" y="38"/>
                    </a:lnTo>
                    <a:lnTo>
                      <a:pt x="2" y="36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C0C0C0"/>
              </a:solidFill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0074" name="Group 490">
              <a:extLst>
                <a:ext uri="{FF2B5EF4-FFF2-40B4-BE49-F238E27FC236}">
                  <a16:creationId xmlns:a16="http://schemas.microsoft.com/office/drawing/2014/main" id="{4AAC8B4A-9A93-4EEA-B084-638F3AAD89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82" y="1010"/>
              <a:ext cx="550" cy="395"/>
              <a:chOff x="1182" y="1010"/>
              <a:chExt cx="550" cy="395"/>
            </a:xfrm>
          </p:grpSpPr>
          <p:grpSp>
            <p:nvGrpSpPr>
              <p:cNvPr id="580075" name="Group 491">
                <a:extLst>
                  <a:ext uri="{FF2B5EF4-FFF2-40B4-BE49-F238E27FC236}">
                    <a16:creationId xmlns:a16="http://schemas.microsoft.com/office/drawing/2014/main" id="{88CC5835-162E-4007-8963-81D486878A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82" y="1010"/>
                <a:ext cx="550" cy="395"/>
                <a:chOff x="1182" y="1010"/>
                <a:chExt cx="550" cy="395"/>
              </a:xfrm>
            </p:grpSpPr>
            <p:sp>
              <p:nvSpPr>
                <p:cNvPr id="580076" name="AutoShape 492">
                  <a:extLst>
                    <a:ext uri="{FF2B5EF4-FFF2-40B4-BE49-F238E27FC236}">
                      <a16:creationId xmlns:a16="http://schemas.microsoft.com/office/drawing/2014/main" id="{8FC4628B-1D1D-4697-A672-E320BEC711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2" y="1010"/>
                  <a:ext cx="550" cy="395"/>
                </a:xfrm>
                <a:prstGeom prst="roundRect">
                  <a:avLst>
                    <a:gd name="adj" fmla="val 11944"/>
                  </a:avLst>
                </a:prstGeom>
                <a:solidFill>
                  <a:srgbClr val="C0C0C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077" name="AutoShape 493">
                  <a:extLst>
                    <a:ext uri="{FF2B5EF4-FFF2-40B4-BE49-F238E27FC236}">
                      <a16:creationId xmlns:a16="http://schemas.microsoft.com/office/drawing/2014/main" id="{99E6BB17-F12C-469B-9132-D91897AD22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43" y="1054"/>
                  <a:ext cx="428" cy="307"/>
                </a:xfrm>
                <a:prstGeom prst="roundRect">
                  <a:avLst>
                    <a:gd name="adj" fmla="val 11917"/>
                  </a:avLst>
                </a:prstGeom>
                <a:solidFill>
                  <a:srgbClr val="80808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078" name="AutoShape 494">
                  <a:extLst>
                    <a:ext uri="{FF2B5EF4-FFF2-40B4-BE49-F238E27FC236}">
                      <a16:creationId xmlns:a16="http://schemas.microsoft.com/office/drawing/2014/main" id="{749045D4-F479-439D-BBB5-726EC57AA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68" y="1072"/>
                  <a:ext cx="378" cy="272"/>
                </a:xfrm>
                <a:prstGeom prst="roundRect">
                  <a:avLst>
                    <a:gd name="adj" fmla="val 11630"/>
                  </a:avLst>
                </a:prstGeom>
                <a:solidFill>
                  <a:srgbClr val="008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80079" name="Rectangle 495">
                <a:extLst>
                  <a:ext uri="{FF2B5EF4-FFF2-40B4-BE49-F238E27FC236}">
                    <a16:creationId xmlns:a16="http://schemas.microsoft.com/office/drawing/2014/main" id="{0BF88C91-881D-459A-8E91-78EE584C6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1382"/>
                <a:ext cx="17" cy="3"/>
              </a:xfrm>
              <a:prstGeom prst="rect">
                <a:avLst/>
              </a:prstGeom>
              <a:solidFill>
                <a:srgbClr val="008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80080" name="Group 496">
            <a:extLst>
              <a:ext uri="{FF2B5EF4-FFF2-40B4-BE49-F238E27FC236}">
                <a16:creationId xmlns:a16="http://schemas.microsoft.com/office/drawing/2014/main" id="{6C2912F1-8EE1-463C-87CD-ED46E1921FEF}"/>
              </a:ext>
            </a:extLst>
          </p:cNvPr>
          <p:cNvGrpSpPr>
            <a:grpSpLocks/>
          </p:cNvGrpSpPr>
          <p:nvPr/>
        </p:nvGrpSpPr>
        <p:grpSpPr bwMode="auto">
          <a:xfrm>
            <a:off x="455613" y="1604963"/>
            <a:ext cx="1325562" cy="649287"/>
            <a:chOff x="287" y="1011"/>
            <a:chExt cx="835" cy="409"/>
          </a:xfrm>
        </p:grpSpPr>
        <p:grpSp>
          <p:nvGrpSpPr>
            <p:cNvPr id="580081" name="Group 497">
              <a:extLst>
                <a:ext uri="{FF2B5EF4-FFF2-40B4-BE49-F238E27FC236}">
                  <a16:creationId xmlns:a16="http://schemas.microsoft.com/office/drawing/2014/main" id="{1192F465-F2EE-4E0D-B4E9-61BD3CEDBF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" y="1011"/>
              <a:ext cx="822" cy="393"/>
              <a:chOff x="287" y="1011"/>
              <a:chExt cx="822" cy="393"/>
            </a:xfrm>
          </p:grpSpPr>
          <p:sp>
            <p:nvSpPr>
              <p:cNvPr id="580082" name="Rectangle 498">
                <a:extLst>
                  <a:ext uri="{FF2B5EF4-FFF2-40B4-BE49-F238E27FC236}">
                    <a16:creationId xmlns:a16="http://schemas.microsoft.com/office/drawing/2014/main" id="{FC691E3F-8CDE-4467-9B56-DDC1F606F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" y="1011"/>
                <a:ext cx="399" cy="393"/>
              </a:xfrm>
              <a:prstGeom prst="rect">
                <a:avLst/>
              </a:prstGeom>
              <a:solidFill>
                <a:srgbClr val="618F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083" name="Freeform 499">
                <a:extLst>
                  <a:ext uri="{FF2B5EF4-FFF2-40B4-BE49-F238E27FC236}">
                    <a16:creationId xmlns:a16="http://schemas.microsoft.com/office/drawing/2014/main" id="{80EA6DBA-7742-4998-A286-6D2DE79FC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1011"/>
                <a:ext cx="399" cy="393"/>
              </a:xfrm>
              <a:custGeom>
                <a:avLst/>
                <a:gdLst>
                  <a:gd name="T0" fmla="*/ 0 w 399"/>
                  <a:gd name="T1" fmla="*/ 393 h 393"/>
                  <a:gd name="T2" fmla="*/ 0 w 399"/>
                  <a:gd name="T3" fmla="*/ 0 h 393"/>
                  <a:gd name="T4" fmla="*/ 399 w 399"/>
                  <a:gd name="T5" fmla="*/ 0 h 393"/>
                  <a:gd name="T6" fmla="*/ 0 w 399"/>
                  <a:gd name="T7" fmla="*/ 393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9" h="393">
                    <a:moveTo>
                      <a:pt x="0" y="393"/>
                    </a:moveTo>
                    <a:lnTo>
                      <a:pt x="0" y="0"/>
                    </a:lnTo>
                    <a:lnTo>
                      <a:pt x="399" y="0"/>
                    </a:lnTo>
                    <a:lnTo>
                      <a:pt x="0" y="393"/>
                    </a:lnTo>
                    <a:close/>
                  </a:path>
                </a:pathLst>
              </a:custGeom>
              <a:solidFill>
                <a:srgbClr val="618F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0084" name="Group 500">
              <a:extLst>
                <a:ext uri="{FF2B5EF4-FFF2-40B4-BE49-F238E27FC236}">
                  <a16:creationId xmlns:a16="http://schemas.microsoft.com/office/drawing/2014/main" id="{3F01F658-49B3-4CD3-A098-0CEA1C961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" y="1018"/>
              <a:ext cx="408" cy="402"/>
              <a:chOff x="292" y="1018"/>
              <a:chExt cx="408" cy="402"/>
            </a:xfrm>
          </p:grpSpPr>
          <p:sp>
            <p:nvSpPr>
              <p:cNvPr id="580085" name="Rectangle 501">
                <a:extLst>
                  <a:ext uri="{FF2B5EF4-FFF2-40B4-BE49-F238E27FC236}">
                    <a16:creationId xmlns:a16="http://schemas.microsoft.com/office/drawing/2014/main" id="{4341463B-1546-47C0-9F69-5CF710F5B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" y="1026"/>
                <a:ext cx="399" cy="39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086" name="Rectangle 502">
                <a:extLst>
                  <a:ext uri="{FF2B5EF4-FFF2-40B4-BE49-F238E27FC236}">
                    <a16:creationId xmlns:a16="http://schemas.microsoft.com/office/drawing/2014/main" id="{68B73ABE-E36C-40EE-90E0-C545C6AA4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" y="1018"/>
                <a:ext cx="399" cy="394"/>
              </a:xfrm>
              <a:prstGeom prst="rect">
                <a:avLst/>
              </a:prstGeom>
              <a:solidFill>
                <a:srgbClr val="006D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0087" name="Group 503">
              <a:extLst>
                <a:ext uri="{FF2B5EF4-FFF2-40B4-BE49-F238E27FC236}">
                  <a16:creationId xmlns:a16="http://schemas.microsoft.com/office/drawing/2014/main" id="{76CB808E-3529-4C84-B9FE-4520502F1F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5" y="1018"/>
              <a:ext cx="407" cy="402"/>
              <a:chOff x="715" y="1018"/>
              <a:chExt cx="407" cy="402"/>
            </a:xfrm>
          </p:grpSpPr>
          <p:sp>
            <p:nvSpPr>
              <p:cNvPr id="580088" name="Freeform 504">
                <a:extLst>
                  <a:ext uri="{FF2B5EF4-FFF2-40B4-BE49-F238E27FC236}">
                    <a16:creationId xmlns:a16="http://schemas.microsoft.com/office/drawing/2014/main" id="{6A58C0F2-9196-4B5C-AD0F-FBB2EF111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1026"/>
                <a:ext cx="398" cy="394"/>
              </a:xfrm>
              <a:custGeom>
                <a:avLst/>
                <a:gdLst>
                  <a:gd name="T0" fmla="*/ 0 w 398"/>
                  <a:gd name="T1" fmla="*/ 394 h 394"/>
                  <a:gd name="T2" fmla="*/ 0 w 398"/>
                  <a:gd name="T3" fmla="*/ 0 h 394"/>
                  <a:gd name="T4" fmla="*/ 398 w 398"/>
                  <a:gd name="T5" fmla="*/ 0 h 394"/>
                  <a:gd name="T6" fmla="*/ 0 w 398"/>
                  <a:gd name="T7" fmla="*/ 394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8" h="394">
                    <a:moveTo>
                      <a:pt x="0" y="394"/>
                    </a:moveTo>
                    <a:lnTo>
                      <a:pt x="0" y="0"/>
                    </a:lnTo>
                    <a:lnTo>
                      <a:pt x="398" y="0"/>
                    </a:lnTo>
                    <a:lnTo>
                      <a:pt x="0" y="3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089" name="Freeform 505">
                <a:extLst>
                  <a:ext uri="{FF2B5EF4-FFF2-40B4-BE49-F238E27FC236}">
                    <a16:creationId xmlns:a16="http://schemas.microsoft.com/office/drawing/2014/main" id="{5C4FEFDD-9BB9-4471-8EFF-2FB51CFBE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1018"/>
                <a:ext cx="398" cy="394"/>
              </a:xfrm>
              <a:custGeom>
                <a:avLst/>
                <a:gdLst>
                  <a:gd name="T0" fmla="*/ 0 w 398"/>
                  <a:gd name="T1" fmla="*/ 394 h 394"/>
                  <a:gd name="T2" fmla="*/ 0 w 398"/>
                  <a:gd name="T3" fmla="*/ 0 h 394"/>
                  <a:gd name="T4" fmla="*/ 398 w 398"/>
                  <a:gd name="T5" fmla="*/ 0 h 394"/>
                  <a:gd name="T6" fmla="*/ 0 w 398"/>
                  <a:gd name="T7" fmla="*/ 394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8" h="394">
                    <a:moveTo>
                      <a:pt x="0" y="394"/>
                    </a:moveTo>
                    <a:lnTo>
                      <a:pt x="0" y="0"/>
                    </a:lnTo>
                    <a:lnTo>
                      <a:pt x="398" y="0"/>
                    </a:lnTo>
                    <a:lnTo>
                      <a:pt x="0" y="394"/>
                    </a:lnTo>
                    <a:close/>
                  </a:path>
                </a:pathLst>
              </a:custGeom>
              <a:solidFill>
                <a:srgbClr val="006D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0090" name="Group 506">
              <a:extLst>
                <a:ext uri="{FF2B5EF4-FFF2-40B4-BE49-F238E27FC236}">
                  <a16:creationId xmlns:a16="http://schemas.microsoft.com/office/drawing/2014/main" id="{71665FD3-BE89-4619-B8E6-FE8EAB8955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" y="1259"/>
              <a:ext cx="394" cy="145"/>
              <a:chOff x="297" y="1259"/>
              <a:chExt cx="394" cy="145"/>
            </a:xfrm>
          </p:grpSpPr>
          <p:sp>
            <p:nvSpPr>
              <p:cNvPr id="580091" name="Freeform 507">
                <a:extLst>
                  <a:ext uri="{FF2B5EF4-FFF2-40B4-BE49-F238E27FC236}">
                    <a16:creationId xmlns:a16="http://schemas.microsoft.com/office/drawing/2014/main" id="{39D8AB6D-A959-4513-B1B6-8BD4D2B78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" y="1265"/>
                <a:ext cx="131" cy="137"/>
              </a:xfrm>
              <a:custGeom>
                <a:avLst/>
                <a:gdLst>
                  <a:gd name="T0" fmla="*/ 0 w 131"/>
                  <a:gd name="T1" fmla="*/ 0 h 137"/>
                  <a:gd name="T2" fmla="*/ 71 w 131"/>
                  <a:gd name="T3" fmla="*/ 0 h 137"/>
                  <a:gd name="T4" fmla="*/ 86 w 131"/>
                  <a:gd name="T5" fmla="*/ 0 h 137"/>
                  <a:gd name="T6" fmla="*/ 96 w 131"/>
                  <a:gd name="T7" fmla="*/ 5 h 137"/>
                  <a:gd name="T8" fmla="*/ 107 w 131"/>
                  <a:gd name="T9" fmla="*/ 10 h 137"/>
                  <a:gd name="T10" fmla="*/ 116 w 131"/>
                  <a:gd name="T11" fmla="*/ 15 h 137"/>
                  <a:gd name="T12" fmla="*/ 122 w 131"/>
                  <a:gd name="T13" fmla="*/ 23 h 137"/>
                  <a:gd name="T14" fmla="*/ 126 w 131"/>
                  <a:gd name="T15" fmla="*/ 31 h 137"/>
                  <a:gd name="T16" fmla="*/ 129 w 131"/>
                  <a:gd name="T17" fmla="*/ 39 h 137"/>
                  <a:gd name="T18" fmla="*/ 131 w 131"/>
                  <a:gd name="T19" fmla="*/ 48 h 137"/>
                  <a:gd name="T20" fmla="*/ 129 w 131"/>
                  <a:gd name="T21" fmla="*/ 56 h 137"/>
                  <a:gd name="T22" fmla="*/ 127 w 131"/>
                  <a:gd name="T23" fmla="*/ 67 h 137"/>
                  <a:gd name="T24" fmla="*/ 124 w 131"/>
                  <a:gd name="T25" fmla="*/ 74 h 137"/>
                  <a:gd name="T26" fmla="*/ 116 w 131"/>
                  <a:gd name="T27" fmla="*/ 82 h 137"/>
                  <a:gd name="T28" fmla="*/ 109 w 131"/>
                  <a:gd name="T29" fmla="*/ 88 h 137"/>
                  <a:gd name="T30" fmla="*/ 98 w 131"/>
                  <a:gd name="T31" fmla="*/ 92 h 137"/>
                  <a:gd name="T32" fmla="*/ 88 w 131"/>
                  <a:gd name="T33" fmla="*/ 95 h 137"/>
                  <a:gd name="T34" fmla="*/ 73 w 131"/>
                  <a:gd name="T35" fmla="*/ 96 h 137"/>
                  <a:gd name="T36" fmla="*/ 46 w 131"/>
                  <a:gd name="T37" fmla="*/ 96 h 137"/>
                  <a:gd name="T38" fmla="*/ 46 w 131"/>
                  <a:gd name="T39" fmla="*/ 137 h 137"/>
                  <a:gd name="T40" fmla="*/ 0 w 131"/>
                  <a:gd name="T41" fmla="*/ 137 h 137"/>
                  <a:gd name="T42" fmla="*/ 0 w 131"/>
                  <a:gd name="T4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1" h="137">
                    <a:moveTo>
                      <a:pt x="0" y="0"/>
                    </a:moveTo>
                    <a:lnTo>
                      <a:pt x="71" y="0"/>
                    </a:lnTo>
                    <a:lnTo>
                      <a:pt x="86" y="0"/>
                    </a:lnTo>
                    <a:lnTo>
                      <a:pt x="96" y="5"/>
                    </a:lnTo>
                    <a:lnTo>
                      <a:pt x="107" y="10"/>
                    </a:lnTo>
                    <a:lnTo>
                      <a:pt x="116" y="15"/>
                    </a:lnTo>
                    <a:lnTo>
                      <a:pt x="122" y="23"/>
                    </a:lnTo>
                    <a:lnTo>
                      <a:pt x="126" y="31"/>
                    </a:lnTo>
                    <a:lnTo>
                      <a:pt x="129" y="39"/>
                    </a:lnTo>
                    <a:lnTo>
                      <a:pt x="131" y="48"/>
                    </a:lnTo>
                    <a:lnTo>
                      <a:pt x="129" y="56"/>
                    </a:lnTo>
                    <a:lnTo>
                      <a:pt x="127" y="67"/>
                    </a:lnTo>
                    <a:lnTo>
                      <a:pt x="124" y="74"/>
                    </a:lnTo>
                    <a:lnTo>
                      <a:pt x="116" y="82"/>
                    </a:lnTo>
                    <a:lnTo>
                      <a:pt x="109" y="88"/>
                    </a:lnTo>
                    <a:lnTo>
                      <a:pt x="98" y="92"/>
                    </a:lnTo>
                    <a:lnTo>
                      <a:pt x="88" y="95"/>
                    </a:lnTo>
                    <a:lnTo>
                      <a:pt x="73" y="96"/>
                    </a:lnTo>
                    <a:lnTo>
                      <a:pt x="46" y="96"/>
                    </a:lnTo>
                    <a:lnTo>
                      <a:pt x="46" y="137"/>
                    </a:lnTo>
                    <a:lnTo>
                      <a:pt x="0" y="1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092" name="Freeform 508">
                <a:extLst>
                  <a:ext uri="{FF2B5EF4-FFF2-40B4-BE49-F238E27FC236}">
                    <a16:creationId xmlns:a16="http://schemas.microsoft.com/office/drawing/2014/main" id="{41DE39A6-A1E3-49D7-84EC-AFFCD24CE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" y="1267"/>
                <a:ext cx="149" cy="137"/>
              </a:xfrm>
              <a:custGeom>
                <a:avLst/>
                <a:gdLst>
                  <a:gd name="T0" fmla="*/ 50 w 149"/>
                  <a:gd name="T1" fmla="*/ 0 h 137"/>
                  <a:gd name="T2" fmla="*/ 97 w 149"/>
                  <a:gd name="T3" fmla="*/ 0 h 137"/>
                  <a:gd name="T4" fmla="*/ 149 w 149"/>
                  <a:gd name="T5" fmla="*/ 137 h 137"/>
                  <a:gd name="T6" fmla="*/ 101 w 149"/>
                  <a:gd name="T7" fmla="*/ 137 h 137"/>
                  <a:gd name="T8" fmla="*/ 97 w 149"/>
                  <a:gd name="T9" fmla="*/ 121 h 137"/>
                  <a:gd name="T10" fmla="*/ 50 w 149"/>
                  <a:gd name="T11" fmla="*/ 121 h 137"/>
                  <a:gd name="T12" fmla="*/ 46 w 149"/>
                  <a:gd name="T13" fmla="*/ 137 h 137"/>
                  <a:gd name="T14" fmla="*/ 0 w 149"/>
                  <a:gd name="T15" fmla="*/ 137 h 137"/>
                  <a:gd name="T16" fmla="*/ 50 w 149"/>
                  <a:gd name="T17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37">
                    <a:moveTo>
                      <a:pt x="50" y="0"/>
                    </a:moveTo>
                    <a:lnTo>
                      <a:pt x="97" y="0"/>
                    </a:lnTo>
                    <a:lnTo>
                      <a:pt x="149" y="137"/>
                    </a:lnTo>
                    <a:lnTo>
                      <a:pt x="101" y="137"/>
                    </a:lnTo>
                    <a:lnTo>
                      <a:pt x="97" y="121"/>
                    </a:lnTo>
                    <a:lnTo>
                      <a:pt x="50" y="121"/>
                    </a:lnTo>
                    <a:lnTo>
                      <a:pt x="46" y="137"/>
                    </a:lnTo>
                    <a:lnTo>
                      <a:pt x="0" y="137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093" name="Freeform 509">
                <a:extLst>
                  <a:ext uri="{FF2B5EF4-FFF2-40B4-BE49-F238E27FC236}">
                    <a16:creationId xmlns:a16="http://schemas.microsoft.com/office/drawing/2014/main" id="{E244BD70-0716-4C98-9405-111086EA4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" y="1259"/>
                <a:ext cx="129" cy="145"/>
              </a:xfrm>
              <a:custGeom>
                <a:avLst/>
                <a:gdLst>
                  <a:gd name="T0" fmla="*/ 78 w 129"/>
                  <a:gd name="T1" fmla="*/ 41 h 145"/>
                  <a:gd name="T2" fmla="*/ 70 w 129"/>
                  <a:gd name="T3" fmla="*/ 34 h 145"/>
                  <a:gd name="T4" fmla="*/ 60 w 129"/>
                  <a:gd name="T5" fmla="*/ 32 h 145"/>
                  <a:gd name="T6" fmla="*/ 52 w 129"/>
                  <a:gd name="T7" fmla="*/ 34 h 145"/>
                  <a:gd name="T8" fmla="*/ 48 w 129"/>
                  <a:gd name="T9" fmla="*/ 41 h 145"/>
                  <a:gd name="T10" fmla="*/ 52 w 129"/>
                  <a:gd name="T11" fmla="*/ 47 h 145"/>
                  <a:gd name="T12" fmla="*/ 60 w 129"/>
                  <a:gd name="T13" fmla="*/ 50 h 145"/>
                  <a:gd name="T14" fmla="*/ 70 w 129"/>
                  <a:gd name="T15" fmla="*/ 52 h 145"/>
                  <a:gd name="T16" fmla="*/ 88 w 129"/>
                  <a:gd name="T17" fmla="*/ 57 h 145"/>
                  <a:gd name="T18" fmla="*/ 106 w 129"/>
                  <a:gd name="T19" fmla="*/ 63 h 145"/>
                  <a:gd name="T20" fmla="*/ 121 w 129"/>
                  <a:gd name="T21" fmla="*/ 75 h 145"/>
                  <a:gd name="T22" fmla="*/ 128 w 129"/>
                  <a:gd name="T23" fmla="*/ 88 h 145"/>
                  <a:gd name="T24" fmla="*/ 128 w 129"/>
                  <a:gd name="T25" fmla="*/ 109 h 145"/>
                  <a:gd name="T26" fmla="*/ 119 w 129"/>
                  <a:gd name="T27" fmla="*/ 127 h 145"/>
                  <a:gd name="T28" fmla="*/ 99 w 129"/>
                  <a:gd name="T29" fmla="*/ 138 h 145"/>
                  <a:gd name="T30" fmla="*/ 78 w 129"/>
                  <a:gd name="T31" fmla="*/ 145 h 145"/>
                  <a:gd name="T32" fmla="*/ 55 w 129"/>
                  <a:gd name="T33" fmla="*/ 145 h 145"/>
                  <a:gd name="T34" fmla="*/ 32 w 129"/>
                  <a:gd name="T35" fmla="*/ 140 h 145"/>
                  <a:gd name="T36" fmla="*/ 12 w 129"/>
                  <a:gd name="T37" fmla="*/ 130 h 145"/>
                  <a:gd name="T38" fmla="*/ 2 w 129"/>
                  <a:gd name="T39" fmla="*/ 111 h 145"/>
                  <a:gd name="T40" fmla="*/ 45 w 129"/>
                  <a:gd name="T41" fmla="*/ 99 h 145"/>
                  <a:gd name="T42" fmla="*/ 48 w 129"/>
                  <a:gd name="T43" fmla="*/ 106 h 145"/>
                  <a:gd name="T44" fmla="*/ 55 w 129"/>
                  <a:gd name="T45" fmla="*/ 111 h 145"/>
                  <a:gd name="T46" fmla="*/ 61 w 129"/>
                  <a:gd name="T47" fmla="*/ 112 h 145"/>
                  <a:gd name="T48" fmla="*/ 68 w 129"/>
                  <a:gd name="T49" fmla="*/ 112 h 145"/>
                  <a:gd name="T50" fmla="*/ 76 w 129"/>
                  <a:gd name="T51" fmla="*/ 111 h 145"/>
                  <a:gd name="T52" fmla="*/ 83 w 129"/>
                  <a:gd name="T53" fmla="*/ 106 h 145"/>
                  <a:gd name="T54" fmla="*/ 81 w 129"/>
                  <a:gd name="T55" fmla="*/ 101 h 145"/>
                  <a:gd name="T56" fmla="*/ 75 w 129"/>
                  <a:gd name="T57" fmla="*/ 94 h 145"/>
                  <a:gd name="T58" fmla="*/ 61 w 129"/>
                  <a:gd name="T59" fmla="*/ 89 h 145"/>
                  <a:gd name="T60" fmla="*/ 48 w 129"/>
                  <a:gd name="T61" fmla="*/ 88 h 145"/>
                  <a:gd name="T62" fmla="*/ 35 w 129"/>
                  <a:gd name="T63" fmla="*/ 83 h 145"/>
                  <a:gd name="T64" fmla="*/ 23 w 129"/>
                  <a:gd name="T65" fmla="*/ 78 h 145"/>
                  <a:gd name="T66" fmla="*/ 14 w 129"/>
                  <a:gd name="T67" fmla="*/ 72 h 145"/>
                  <a:gd name="T68" fmla="*/ 9 w 129"/>
                  <a:gd name="T69" fmla="*/ 62 h 145"/>
                  <a:gd name="T70" fmla="*/ 4 w 129"/>
                  <a:gd name="T71" fmla="*/ 52 h 145"/>
                  <a:gd name="T72" fmla="*/ 4 w 129"/>
                  <a:gd name="T73" fmla="*/ 37 h 145"/>
                  <a:gd name="T74" fmla="*/ 9 w 129"/>
                  <a:gd name="T75" fmla="*/ 23 h 145"/>
                  <a:gd name="T76" fmla="*/ 20 w 129"/>
                  <a:gd name="T77" fmla="*/ 11 h 145"/>
                  <a:gd name="T78" fmla="*/ 38 w 129"/>
                  <a:gd name="T79" fmla="*/ 2 h 145"/>
                  <a:gd name="T80" fmla="*/ 65 w 129"/>
                  <a:gd name="T81" fmla="*/ 0 h 145"/>
                  <a:gd name="T82" fmla="*/ 85 w 129"/>
                  <a:gd name="T83" fmla="*/ 2 h 145"/>
                  <a:gd name="T84" fmla="*/ 103 w 129"/>
                  <a:gd name="T85" fmla="*/ 11 h 145"/>
                  <a:gd name="T86" fmla="*/ 118 w 129"/>
                  <a:gd name="T87" fmla="*/ 23 h 145"/>
                  <a:gd name="T88" fmla="*/ 126 w 129"/>
                  <a:gd name="T89" fmla="*/ 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9" h="145">
                    <a:moveTo>
                      <a:pt x="80" y="45"/>
                    </a:moveTo>
                    <a:lnTo>
                      <a:pt x="78" y="41"/>
                    </a:lnTo>
                    <a:lnTo>
                      <a:pt x="75" y="37"/>
                    </a:lnTo>
                    <a:lnTo>
                      <a:pt x="70" y="34"/>
                    </a:lnTo>
                    <a:lnTo>
                      <a:pt x="65" y="32"/>
                    </a:lnTo>
                    <a:lnTo>
                      <a:pt x="60" y="32"/>
                    </a:lnTo>
                    <a:lnTo>
                      <a:pt x="55" y="32"/>
                    </a:lnTo>
                    <a:lnTo>
                      <a:pt x="52" y="34"/>
                    </a:lnTo>
                    <a:lnTo>
                      <a:pt x="48" y="37"/>
                    </a:lnTo>
                    <a:lnTo>
                      <a:pt x="48" y="41"/>
                    </a:lnTo>
                    <a:lnTo>
                      <a:pt x="50" y="44"/>
                    </a:lnTo>
                    <a:lnTo>
                      <a:pt x="52" y="47"/>
                    </a:lnTo>
                    <a:lnTo>
                      <a:pt x="55" y="49"/>
                    </a:lnTo>
                    <a:lnTo>
                      <a:pt x="60" y="50"/>
                    </a:lnTo>
                    <a:lnTo>
                      <a:pt x="65" y="52"/>
                    </a:lnTo>
                    <a:lnTo>
                      <a:pt x="70" y="52"/>
                    </a:lnTo>
                    <a:lnTo>
                      <a:pt x="75" y="55"/>
                    </a:lnTo>
                    <a:lnTo>
                      <a:pt x="88" y="57"/>
                    </a:lnTo>
                    <a:lnTo>
                      <a:pt x="98" y="60"/>
                    </a:lnTo>
                    <a:lnTo>
                      <a:pt x="106" y="63"/>
                    </a:lnTo>
                    <a:lnTo>
                      <a:pt x="114" y="68"/>
                    </a:lnTo>
                    <a:lnTo>
                      <a:pt x="121" y="75"/>
                    </a:lnTo>
                    <a:lnTo>
                      <a:pt x="126" y="81"/>
                    </a:lnTo>
                    <a:lnTo>
                      <a:pt x="128" y="88"/>
                    </a:lnTo>
                    <a:lnTo>
                      <a:pt x="129" y="98"/>
                    </a:lnTo>
                    <a:lnTo>
                      <a:pt x="128" y="109"/>
                    </a:lnTo>
                    <a:lnTo>
                      <a:pt x="126" y="117"/>
                    </a:lnTo>
                    <a:lnTo>
                      <a:pt x="119" y="127"/>
                    </a:lnTo>
                    <a:lnTo>
                      <a:pt x="109" y="133"/>
                    </a:lnTo>
                    <a:lnTo>
                      <a:pt x="99" y="138"/>
                    </a:lnTo>
                    <a:lnTo>
                      <a:pt x="91" y="142"/>
                    </a:lnTo>
                    <a:lnTo>
                      <a:pt x="78" y="145"/>
                    </a:lnTo>
                    <a:lnTo>
                      <a:pt x="66" y="145"/>
                    </a:lnTo>
                    <a:lnTo>
                      <a:pt x="55" y="145"/>
                    </a:lnTo>
                    <a:lnTo>
                      <a:pt x="42" y="143"/>
                    </a:lnTo>
                    <a:lnTo>
                      <a:pt x="32" y="140"/>
                    </a:lnTo>
                    <a:lnTo>
                      <a:pt x="20" y="135"/>
                    </a:lnTo>
                    <a:lnTo>
                      <a:pt x="12" y="130"/>
                    </a:lnTo>
                    <a:lnTo>
                      <a:pt x="5" y="120"/>
                    </a:lnTo>
                    <a:lnTo>
                      <a:pt x="2" y="111"/>
                    </a:lnTo>
                    <a:lnTo>
                      <a:pt x="0" y="99"/>
                    </a:lnTo>
                    <a:lnTo>
                      <a:pt x="45" y="99"/>
                    </a:lnTo>
                    <a:lnTo>
                      <a:pt x="47" y="102"/>
                    </a:lnTo>
                    <a:lnTo>
                      <a:pt x="48" y="106"/>
                    </a:lnTo>
                    <a:lnTo>
                      <a:pt x="52" y="109"/>
                    </a:lnTo>
                    <a:lnTo>
                      <a:pt x="55" y="111"/>
                    </a:lnTo>
                    <a:lnTo>
                      <a:pt x="58" y="112"/>
                    </a:lnTo>
                    <a:lnTo>
                      <a:pt x="61" y="112"/>
                    </a:lnTo>
                    <a:lnTo>
                      <a:pt x="65" y="112"/>
                    </a:lnTo>
                    <a:lnTo>
                      <a:pt x="68" y="112"/>
                    </a:lnTo>
                    <a:lnTo>
                      <a:pt x="73" y="112"/>
                    </a:lnTo>
                    <a:lnTo>
                      <a:pt x="76" y="111"/>
                    </a:lnTo>
                    <a:lnTo>
                      <a:pt x="81" y="109"/>
                    </a:lnTo>
                    <a:lnTo>
                      <a:pt x="83" y="106"/>
                    </a:lnTo>
                    <a:lnTo>
                      <a:pt x="83" y="102"/>
                    </a:lnTo>
                    <a:lnTo>
                      <a:pt x="81" y="101"/>
                    </a:lnTo>
                    <a:lnTo>
                      <a:pt x="78" y="98"/>
                    </a:lnTo>
                    <a:lnTo>
                      <a:pt x="75" y="94"/>
                    </a:lnTo>
                    <a:lnTo>
                      <a:pt x="66" y="93"/>
                    </a:lnTo>
                    <a:lnTo>
                      <a:pt x="61" y="89"/>
                    </a:lnTo>
                    <a:lnTo>
                      <a:pt x="55" y="88"/>
                    </a:lnTo>
                    <a:lnTo>
                      <a:pt x="48" y="88"/>
                    </a:lnTo>
                    <a:lnTo>
                      <a:pt x="42" y="85"/>
                    </a:lnTo>
                    <a:lnTo>
                      <a:pt x="35" y="83"/>
                    </a:lnTo>
                    <a:lnTo>
                      <a:pt x="30" y="81"/>
                    </a:lnTo>
                    <a:lnTo>
                      <a:pt x="23" y="78"/>
                    </a:lnTo>
                    <a:lnTo>
                      <a:pt x="19" y="75"/>
                    </a:lnTo>
                    <a:lnTo>
                      <a:pt x="14" y="72"/>
                    </a:lnTo>
                    <a:lnTo>
                      <a:pt x="12" y="68"/>
                    </a:lnTo>
                    <a:lnTo>
                      <a:pt x="9" y="62"/>
                    </a:lnTo>
                    <a:lnTo>
                      <a:pt x="5" y="57"/>
                    </a:lnTo>
                    <a:lnTo>
                      <a:pt x="4" y="52"/>
                    </a:lnTo>
                    <a:lnTo>
                      <a:pt x="4" y="45"/>
                    </a:lnTo>
                    <a:lnTo>
                      <a:pt x="4" y="37"/>
                    </a:lnTo>
                    <a:lnTo>
                      <a:pt x="5" y="29"/>
                    </a:lnTo>
                    <a:lnTo>
                      <a:pt x="9" y="23"/>
                    </a:lnTo>
                    <a:lnTo>
                      <a:pt x="14" y="16"/>
                    </a:lnTo>
                    <a:lnTo>
                      <a:pt x="20" y="11"/>
                    </a:lnTo>
                    <a:lnTo>
                      <a:pt x="30" y="6"/>
                    </a:lnTo>
                    <a:lnTo>
                      <a:pt x="38" y="2"/>
                    </a:lnTo>
                    <a:lnTo>
                      <a:pt x="52" y="2"/>
                    </a:lnTo>
                    <a:lnTo>
                      <a:pt x="65" y="0"/>
                    </a:lnTo>
                    <a:lnTo>
                      <a:pt x="75" y="2"/>
                    </a:lnTo>
                    <a:lnTo>
                      <a:pt x="85" y="2"/>
                    </a:lnTo>
                    <a:lnTo>
                      <a:pt x="95" y="5"/>
                    </a:lnTo>
                    <a:lnTo>
                      <a:pt x="103" y="11"/>
                    </a:lnTo>
                    <a:lnTo>
                      <a:pt x="109" y="15"/>
                    </a:lnTo>
                    <a:lnTo>
                      <a:pt x="118" y="23"/>
                    </a:lnTo>
                    <a:lnTo>
                      <a:pt x="123" y="32"/>
                    </a:lnTo>
                    <a:lnTo>
                      <a:pt x="126" y="45"/>
                    </a:lnTo>
                    <a:lnTo>
                      <a:pt x="80" y="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0094" name="Group 510">
              <a:extLst>
                <a:ext uri="{FF2B5EF4-FFF2-40B4-BE49-F238E27FC236}">
                  <a16:creationId xmlns:a16="http://schemas.microsoft.com/office/drawing/2014/main" id="{D9842CBE-E7E9-4669-97CE-5C1468FCC2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" y="1301"/>
              <a:ext cx="172" cy="54"/>
              <a:chOff x="474" y="1301"/>
              <a:chExt cx="172" cy="54"/>
            </a:xfrm>
          </p:grpSpPr>
          <p:sp>
            <p:nvSpPr>
              <p:cNvPr id="580095" name="Freeform 511">
                <a:extLst>
                  <a:ext uri="{FF2B5EF4-FFF2-40B4-BE49-F238E27FC236}">
                    <a16:creationId xmlns:a16="http://schemas.microsoft.com/office/drawing/2014/main" id="{A1411020-C53F-4E88-95F3-3247189FA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" y="1308"/>
                <a:ext cx="30" cy="47"/>
              </a:xfrm>
              <a:custGeom>
                <a:avLst/>
                <a:gdLst>
                  <a:gd name="T0" fmla="*/ 0 w 30"/>
                  <a:gd name="T1" fmla="*/ 47 h 47"/>
                  <a:gd name="T2" fmla="*/ 30 w 30"/>
                  <a:gd name="T3" fmla="*/ 47 h 47"/>
                  <a:gd name="T4" fmla="*/ 15 w 30"/>
                  <a:gd name="T5" fmla="*/ 0 h 47"/>
                  <a:gd name="T6" fmla="*/ 0 w 30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7">
                    <a:moveTo>
                      <a:pt x="0" y="47"/>
                    </a:moveTo>
                    <a:lnTo>
                      <a:pt x="30" y="47"/>
                    </a:lnTo>
                    <a:lnTo>
                      <a:pt x="15" y="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D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096" name="Freeform 512">
                <a:extLst>
                  <a:ext uri="{FF2B5EF4-FFF2-40B4-BE49-F238E27FC236}">
                    <a16:creationId xmlns:a16="http://schemas.microsoft.com/office/drawing/2014/main" id="{E31FE3B8-5EE8-4B16-80DD-63D8E767C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1301"/>
                <a:ext cx="40" cy="31"/>
              </a:xfrm>
              <a:custGeom>
                <a:avLst/>
                <a:gdLst>
                  <a:gd name="T0" fmla="*/ 0 w 40"/>
                  <a:gd name="T1" fmla="*/ 0 h 31"/>
                  <a:gd name="T2" fmla="*/ 0 w 40"/>
                  <a:gd name="T3" fmla="*/ 31 h 31"/>
                  <a:gd name="T4" fmla="*/ 25 w 40"/>
                  <a:gd name="T5" fmla="*/ 31 h 31"/>
                  <a:gd name="T6" fmla="*/ 30 w 40"/>
                  <a:gd name="T7" fmla="*/ 31 h 31"/>
                  <a:gd name="T8" fmla="*/ 35 w 40"/>
                  <a:gd name="T9" fmla="*/ 26 h 31"/>
                  <a:gd name="T10" fmla="*/ 37 w 40"/>
                  <a:gd name="T11" fmla="*/ 20 h 31"/>
                  <a:gd name="T12" fmla="*/ 40 w 40"/>
                  <a:gd name="T13" fmla="*/ 15 h 31"/>
                  <a:gd name="T14" fmla="*/ 37 w 40"/>
                  <a:gd name="T15" fmla="*/ 10 h 31"/>
                  <a:gd name="T16" fmla="*/ 33 w 40"/>
                  <a:gd name="T17" fmla="*/ 5 h 31"/>
                  <a:gd name="T18" fmla="*/ 30 w 40"/>
                  <a:gd name="T19" fmla="*/ 0 h 31"/>
                  <a:gd name="T20" fmla="*/ 22 w 40"/>
                  <a:gd name="T21" fmla="*/ 0 h 31"/>
                  <a:gd name="T22" fmla="*/ 0 w 40"/>
                  <a:gd name="T2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31">
                    <a:moveTo>
                      <a:pt x="0" y="0"/>
                    </a:moveTo>
                    <a:lnTo>
                      <a:pt x="0" y="31"/>
                    </a:lnTo>
                    <a:lnTo>
                      <a:pt x="25" y="31"/>
                    </a:lnTo>
                    <a:lnTo>
                      <a:pt x="30" y="31"/>
                    </a:lnTo>
                    <a:lnTo>
                      <a:pt x="35" y="26"/>
                    </a:lnTo>
                    <a:lnTo>
                      <a:pt x="37" y="20"/>
                    </a:lnTo>
                    <a:lnTo>
                      <a:pt x="40" y="15"/>
                    </a:lnTo>
                    <a:lnTo>
                      <a:pt x="37" y="10"/>
                    </a:lnTo>
                    <a:lnTo>
                      <a:pt x="33" y="5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D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0097" name="Line 513">
              <a:extLst>
                <a:ext uri="{FF2B5EF4-FFF2-40B4-BE49-F238E27FC236}">
                  <a16:creationId xmlns:a16="http://schemas.microsoft.com/office/drawing/2014/main" id="{085B17AE-DF75-4E36-B9ED-56118FACF1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1" y="1015"/>
              <a:ext cx="1" cy="397"/>
            </a:xfrm>
            <a:prstGeom prst="line">
              <a:avLst/>
            </a:prstGeom>
            <a:noFill/>
            <a:ln w="12700">
              <a:solidFill>
                <a:srgbClr val="A2C1F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098" name="Line 514">
              <a:extLst>
                <a:ext uri="{FF2B5EF4-FFF2-40B4-BE49-F238E27FC236}">
                  <a16:creationId xmlns:a16="http://schemas.microsoft.com/office/drawing/2014/main" id="{3476B4D2-FFBF-4233-B615-DFE25A9ECF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7" y="1015"/>
              <a:ext cx="404" cy="1"/>
            </a:xfrm>
            <a:prstGeom prst="line">
              <a:avLst/>
            </a:prstGeom>
            <a:noFill/>
            <a:ln w="12700">
              <a:solidFill>
                <a:srgbClr val="A2C1F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099" name="Line 515">
              <a:extLst>
                <a:ext uri="{FF2B5EF4-FFF2-40B4-BE49-F238E27FC236}">
                  <a16:creationId xmlns:a16="http://schemas.microsoft.com/office/drawing/2014/main" id="{470BF34D-FC12-4B4D-812F-84A5BF43E1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0" y="1015"/>
              <a:ext cx="1" cy="400"/>
            </a:xfrm>
            <a:prstGeom prst="line">
              <a:avLst/>
            </a:prstGeom>
            <a:noFill/>
            <a:ln w="12700">
              <a:solidFill>
                <a:srgbClr val="A2C1F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00" name="Line 516">
              <a:extLst>
                <a:ext uri="{FF2B5EF4-FFF2-40B4-BE49-F238E27FC236}">
                  <a16:creationId xmlns:a16="http://schemas.microsoft.com/office/drawing/2014/main" id="{3C9B0F6F-512A-4A4B-908D-E9AD9138EA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7" y="1015"/>
              <a:ext cx="405" cy="1"/>
            </a:xfrm>
            <a:prstGeom prst="line">
              <a:avLst/>
            </a:prstGeom>
            <a:noFill/>
            <a:ln w="12700">
              <a:solidFill>
                <a:srgbClr val="A2C1F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0101" name="Group 517">
            <a:extLst>
              <a:ext uri="{FF2B5EF4-FFF2-40B4-BE49-F238E27FC236}">
                <a16:creationId xmlns:a16="http://schemas.microsoft.com/office/drawing/2014/main" id="{EC0BFEE9-339A-4362-9B33-1EE5DBE13702}"/>
              </a:ext>
            </a:extLst>
          </p:cNvPr>
          <p:cNvGrpSpPr>
            <a:grpSpLocks/>
          </p:cNvGrpSpPr>
          <p:nvPr/>
        </p:nvGrpSpPr>
        <p:grpSpPr bwMode="auto">
          <a:xfrm>
            <a:off x="4940300" y="1582738"/>
            <a:ext cx="842963" cy="906462"/>
            <a:chOff x="3112" y="997"/>
            <a:chExt cx="531" cy="571"/>
          </a:xfrm>
        </p:grpSpPr>
        <p:sp>
          <p:nvSpPr>
            <p:cNvPr id="580102" name="Freeform 518">
              <a:extLst>
                <a:ext uri="{FF2B5EF4-FFF2-40B4-BE49-F238E27FC236}">
                  <a16:creationId xmlns:a16="http://schemas.microsoft.com/office/drawing/2014/main" id="{7A078108-EFA3-458D-A343-F041BBED8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997"/>
              <a:ext cx="531" cy="571"/>
            </a:xfrm>
            <a:custGeom>
              <a:avLst/>
              <a:gdLst>
                <a:gd name="T0" fmla="*/ 349 w 531"/>
                <a:gd name="T1" fmla="*/ 518 h 571"/>
                <a:gd name="T2" fmla="*/ 354 w 531"/>
                <a:gd name="T3" fmla="*/ 493 h 571"/>
                <a:gd name="T4" fmla="*/ 374 w 531"/>
                <a:gd name="T5" fmla="*/ 480 h 571"/>
                <a:gd name="T6" fmla="*/ 435 w 531"/>
                <a:gd name="T7" fmla="*/ 467 h 571"/>
                <a:gd name="T8" fmla="*/ 468 w 531"/>
                <a:gd name="T9" fmla="*/ 452 h 571"/>
                <a:gd name="T10" fmla="*/ 478 w 531"/>
                <a:gd name="T11" fmla="*/ 439 h 571"/>
                <a:gd name="T12" fmla="*/ 478 w 531"/>
                <a:gd name="T13" fmla="*/ 407 h 571"/>
                <a:gd name="T14" fmla="*/ 476 w 531"/>
                <a:gd name="T15" fmla="*/ 361 h 571"/>
                <a:gd name="T16" fmla="*/ 483 w 531"/>
                <a:gd name="T17" fmla="*/ 330 h 571"/>
                <a:gd name="T18" fmla="*/ 504 w 531"/>
                <a:gd name="T19" fmla="*/ 317 h 571"/>
                <a:gd name="T20" fmla="*/ 527 w 531"/>
                <a:gd name="T21" fmla="*/ 306 h 571"/>
                <a:gd name="T22" fmla="*/ 531 w 531"/>
                <a:gd name="T23" fmla="*/ 291 h 571"/>
                <a:gd name="T24" fmla="*/ 519 w 531"/>
                <a:gd name="T25" fmla="*/ 277 h 571"/>
                <a:gd name="T26" fmla="*/ 473 w 531"/>
                <a:gd name="T27" fmla="*/ 220 h 571"/>
                <a:gd name="T28" fmla="*/ 481 w 531"/>
                <a:gd name="T29" fmla="*/ 203 h 571"/>
                <a:gd name="T30" fmla="*/ 491 w 531"/>
                <a:gd name="T31" fmla="*/ 167 h 571"/>
                <a:gd name="T32" fmla="*/ 481 w 531"/>
                <a:gd name="T33" fmla="*/ 114 h 571"/>
                <a:gd name="T34" fmla="*/ 455 w 531"/>
                <a:gd name="T35" fmla="*/ 60 h 571"/>
                <a:gd name="T36" fmla="*/ 420 w 531"/>
                <a:gd name="T37" fmla="*/ 26 h 571"/>
                <a:gd name="T38" fmla="*/ 359 w 531"/>
                <a:gd name="T39" fmla="*/ 5 h 571"/>
                <a:gd name="T40" fmla="*/ 288 w 531"/>
                <a:gd name="T41" fmla="*/ 0 h 571"/>
                <a:gd name="T42" fmla="*/ 225 w 531"/>
                <a:gd name="T43" fmla="*/ 6 h 571"/>
                <a:gd name="T44" fmla="*/ 166 w 531"/>
                <a:gd name="T45" fmla="*/ 22 h 571"/>
                <a:gd name="T46" fmla="*/ 98 w 531"/>
                <a:gd name="T47" fmla="*/ 65 h 571"/>
                <a:gd name="T48" fmla="*/ 63 w 531"/>
                <a:gd name="T49" fmla="*/ 94 h 571"/>
                <a:gd name="T50" fmla="*/ 29 w 531"/>
                <a:gd name="T51" fmla="*/ 138 h 571"/>
                <a:gd name="T52" fmla="*/ 4 w 531"/>
                <a:gd name="T53" fmla="*/ 197 h 571"/>
                <a:gd name="T54" fmla="*/ 4 w 531"/>
                <a:gd name="T55" fmla="*/ 249 h 571"/>
                <a:gd name="T56" fmla="*/ 17 w 531"/>
                <a:gd name="T57" fmla="*/ 294 h 571"/>
                <a:gd name="T58" fmla="*/ 86 w 531"/>
                <a:gd name="T59" fmla="*/ 397 h 571"/>
                <a:gd name="T60" fmla="*/ 108 w 531"/>
                <a:gd name="T61" fmla="*/ 441 h 571"/>
                <a:gd name="T62" fmla="*/ 113 w 531"/>
                <a:gd name="T63" fmla="*/ 472 h 571"/>
                <a:gd name="T64" fmla="*/ 116 w 531"/>
                <a:gd name="T65" fmla="*/ 513 h 571"/>
                <a:gd name="T66" fmla="*/ 349 w 531"/>
                <a:gd name="T67" fmla="*/ 571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31" h="571">
                  <a:moveTo>
                    <a:pt x="349" y="571"/>
                  </a:moveTo>
                  <a:lnTo>
                    <a:pt x="349" y="518"/>
                  </a:lnTo>
                  <a:lnTo>
                    <a:pt x="351" y="506"/>
                  </a:lnTo>
                  <a:lnTo>
                    <a:pt x="354" y="493"/>
                  </a:lnTo>
                  <a:lnTo>
                    <a:pt x="361" y="485"/>
                  </a:lnTo>
                  <a:lnTo>
                    <a:pt x="374" y="480"/>
                  </a:lnTo>
                  <a:lnTo>
                    <a:pt x="412" y="472"/>
                  </a:lnTo>
                  <a:lnTo>
                    <a:pt x="435" y="467"/>
                  </a:lnTo>
                  <a:lnTo>
                    <a:pt x="455" y="461"/>
                  </a:lnTo>
                  <a:lnTo>
                    <a:pt x="468" y="452"/>
                  </a:lnTo>
                  <a:lnTo>
                    <a:pt x="473" y="448"/>
                  </a:lnTo>
                  <a:lnTo>
                    <a:pt x="478" y="439"/>
                  </a:lnTo>
                  <a:lnTo>
                    <a:pt x="478" y="425"/>
                  </a:lnTo>
                  <a:lnTo>
                    <a:pt x="478" y="407"/>
                  </a:lnTo>
                  <a:lnTo>
                    <a:pt x="476" y="382"/>
                  </a:lnTo>
                  <a:lnTo>
                    <a:pt x="476" y="361"/>
                  </a:lnTo>
                  <a:lnTo>
                    <a:pt x="478" y="342"/>
                  </a:lnTo>
                  <a:lnTo>
                    <a:pt x="483" y="330"/>
                  </a:lnTo>
                  <a:lnTo>
                    <a:pt x="491" y="322"/>
                  </a:lnTo>
                  <a:lnTo>
                    <a:pt x="504" y="317"/>
                  </a:lnTo>
                  <a:lnTo>
                    <a:pt x="521" y="309"/>
                  </a:lnTo>
                  <a:lnTo>
                    <a:pt x="527" y="306"/>
                  </a:lnTo>
                  <a:lnTo>
                    <a:pt x="531" y="299"/>
                  </a:lnTo>
                  <a:lnTo>
                    <a:pt x="531" y="291"/>
                  </a:lnTo>
                  <a:lnTo>
                    <a:pt x="524" y="283"/>
                  </a:lnTo>
                  <a:lnTo>
                    <a:pt x="519" y="277"/>
                  </a:lnTo>
                  <a:lnTo>
                    <a:pt x="476" y="224"/>
                  </a:lnTo>
                  <a:lnTo>
                    <a:pt x="473" y="220"/>
                  </a:lnTo>
                  <a:lnTo>
                    <a:pt x="475" y="211"/>
                  </a:lnTo>
                  <a:lnTo>
                    <a:pt x="481" y="203"/>
                  </a:lnTo>
                  <a:lnTo>
                    <a:pt x="488" y="180"/>
                  </a:lnTo>
                  <a:lnTo>
                    <a:pt x="491" y="167"/>
                  </a:lnTo>
                  <a:lnTo>
                    <a:pt x="491" y="146"/>
                  </a:lnTo>
                  <a:lnTo>
                    <a:pt x="481" y="114"/>
                  </a:lnTo>
                  <a:lnTo>
                    <a:pt x="470" y="91"/>
                  </a:lnTo>
                  <a:lnTo>
                    <a:pt x="455" y="60"/>
                  </a:lnTo>
                  <a:lnTo>
                    <a:pt x="438" y="44"/>
                  </a:lnTo>
                  <a:lnTo>
                    <a:pt x="420" y="26"/>
                  </a:lnTo>
                  <a:lnTo>
                    <a:pt x="397" y="14"/>
                  </a:lnTo>
                  <a:lnTo>
                    <a:pt x="359" y="5"/>
                  </a:lnTo>
                  <a:lnTo>
                    <a:pt x="324" y="1"/>
                  </a:lnTo>
                  <a:lnTo>
                    <a:pt x="288" y="0"/>
                  </a:lnTo>
                  <a:lnTo>
                    <a:pt x="253" y="3"/>
                  </a:lnTo>
                  <a:lnTo>
                    <a:pt x="225" y="6"/>
                  </a:lnTo>
                  <a:lnTo>
                    <a:pt x="197" y="11"/>
                  </a:lnTo>
                  <a:lnTo>
                    <a:pt x="166" y="22"/>
                  </a:lnTo>
                  <a:lnTo>
                    <a:pt x="136" y="39"/>
                  </a:lnTo>
                  <a:lnTo>
                    <a:pt x="98" y="65"/>
                  </a:lnTo>
                  <a:lnTo>
                    <a:pt x="80" y="78"/>
                  </a:lnTo>
                  <a:lnTo>
                    <a:pt x="63" y="94"/>
                  </a:lnTo>
                  <a:lnTo>
                    <a:pt x="47" y="114"/>
                  </a:lnTo>
                  <a:lnTo>
                    <a:pt x="29" y="138"/>
                  </a:lnTo>
                  <a:lnTo>
                    <a:pt x="14" y="169"/>
                  </a:lnTo>
                  <a:lnTo>
                    <a:pt x="4" y="197"/>
                  </a:lnTo>
                  <a:lnTo>
                    <a:pt x="0" y="226"/>
                  </a:lnTo>
                  <a:lnTo>
                    <a:pt x="4" y="249"/>
                  </a:lnTo>
                  <a:lnTo>
                    <a:pt x="7" y="272"/>
                  </a:lnTo>
                  <a:lnTo>
                    <a:pt x="17" y="294"/>
                  </a:lnTo>
                  <a:lnTo>
                    <a:pt x="47" y="340"/>
                  </a:lnTo>
                  <a:lnTo>
                    <a:pt x="86" y="397"/>
                  </a:lnTo>
                  <a:lnTo>
                    <a:pt x="101" y="425"/>
                  </a:lnTo>
                  <a:lnTo>
                    <a:pt x="108" y="441"/>
                  </a:lnTo>
                  <a:lnTo>
                    <a:pt x="113" y="457"/>
                  </a:lnTo>
                  <a:lnTo>
                    <a:pt x="113" y="472"/>
                  </a:lnTo>
                  <a:lnTo>
                    <a:pt x="114" y="485"/>
                  </a:lnTo>
                  <a:lnTo>
                    <a:pt x="116" y="513"/>
                  </a:lnTo>
                  <a:lnTo>
                    <a:pt x="113" y="571"/>
                  </a:lnTo>
                  <a:lnTo>
                    <a:pt x="349" y="571"/>
                  </a:lnTo>
                  <a:close/>
                </a:path>
              </a:pathLst>
            </a:custGeom>
            <a:solidFill>
              <a:srgbClr val="FF8000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80103" name="Group 519">
              <a:extLst>
                <a:ext uri="{FF2B5EF4-FFF2-40B4-BE49-F238E27FC236}">
                  <a16:creationId xmlns:a16="http://schemas.microsoft.com/office/drawing/2014/main" id="{076E8A53-F1FA-4B29-9A8E-502B55074D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87" y="1060"/>
              <a:ext cx="325" cy="223"/>
              <a:chOff x="3187" y="1060"/>
              <a:chExt cx="325" cy="223"/>
            </a:xfrm>
          </p:grpSpPr>
          <p:grpSp>
            <p:nvGrpSpPr>
              <p:cNvPr id="580104" name="Group 520">
                <a:extLst>
                  <a:ext uri="{FF2B5EF4-FFF2-40B4-BE49-F238E27FC236}">
                    <a16:creationId xmlns:a16="http://schemas.microsoft.com/office/drawing/2014/main" id="{F6650F4A-2425-43DE-B7B9-3B1F78A6FE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40" y="1060"/>
                <a:ext cx="172" cy="168"/>
                <a:chOff x="3340" y="1060"/>
                <a:chExt cx="172" cy="168"/>
              </a:xfrm>
            </p:grpSpPr>
            <p:sp>
              <p:nvSpPr>
                <p:cNvPr id="580105" name="Freeform 521">
                  <a:extLst>
                    <a:ext uri="{FF2B5EF4-FFF2-40B4-BE49-F238E27FC236}">
                      <a16:creationId xmlns:a16="http://schemas.microsoft.com/office/drawing/2014/main" id="{F4A75953-505D-4C74-B1DF-6C745F4DB3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0" y="1060"/>
                  <a:ext cx="172" cy="168"/>
                </a:xfrm>
                <a:custGeom>
                  <a:avLst/>
                  <a:gdLst>
                    <a:gd name="T0" fmla="*/ 85 w 172"/>
                    <a:gd name="T1" fmla="*/ 0 h 168"/>
                    <a:gd name="T2" fmla="*/ 95 w 172"/>
                    <a:gd name="T3" fmla="*/ 0 h 168"/>
                    <a:gd name="T4" fmla="*/ 103 w 172"/>
                    <a:gd name="T5" fmla="*/ 2 h 168"/>
                    <a:gd name="T6" fmla="*/ 111 w 172"/>
                    <a:gd name="T7" fmla="*/ 5 h 168"/>
                    <a:gd name="T8" fmla="*/ 113 w 172"/>
                    <a:gd name="T9" fmla="*/ 18 h 168"/>
                    <a:gd name="T10" fmla="*/ 121 w 172"/>
                    <a:gd name="T11" fmla="*/ 23 h 168"/>
                    <a:gd name="T12" fmla="*/ 129 w 172"/>
                    <a:gd name="T13" fmla="*/ 28 h 168"/>
                    <a:gd name="T14" fmla="*/ 138 w 172"/>
                    <a:gd name="T15" fmla="*/ 33 h 168"/>
                    <a:gd name="T16" fmla="*/ 151 w 172"/>
                    <a:gd name="T17" fmla="*/ 30 h 168"/>
                    <a:gd name="T18" fmla="*/ 156 w 172"/>
                    <a:gd name="T19" fmla="*/ 34 h 168"/>
                    <a:gd name="T20" fmla="*/ 161 w 172"/>
                    <a:gd name="T21" fmla="*/ 43 h 168"/>
                    <a:gd name="T22" fmla="*/ 164 w 172"/>
                    <a:gd name="T23" fmla="*/ 49 h 168"/>
                    <a:gd name="T24" fmla="*/ 156 w 172"/>
                    <a:gd name="T25" fmla="*/ 60 h 168"/>
                    <a:gd name="T26" fmla="*/ 159 w 172"/>
                    <a:gd name="T27" fmla="*/ 72 h 168"/>
                    <a:gd name="T28" fmla="*/ 161 w 172"/>
                    <a:gd name="T29" fmla="*/ 80 h 168"/>
                    <a:gd name="T30" fmla="*/ 159 w 172"/>
                    <a:gd name="T31" fmla="*/ 93 h 168"/>
                    <a:gd name="T32" fmla="*/ 172 w 172"/>
                    <a:gd name="T33" fmla="*/ 98 h 168"/>
                    <a:gd name="T34" fmla="*/ 171 w 172"/>
                    <a:gd name="T35" fmla="*/ 106 h 168"/>
                    <a:gd name="T36" fmla="*/ 169 w 172"/>
                    <a:gd name="T37" fmla="*/ 114 h 168"/>
                    <a:gd name="T38" fmla="*/ 164 w 172"/>
                    <a:gd name="T39" fmla="*/ 124 h 168"/>
                    <a:gd name="T40" fmla="*/ 151 w 172"/>
                    <a:gd name="T41" fmla="*/ 124 h 168"/>
                    <a:gd name="T42" fmla="*/ 144 w 172"/>
                    <a:gd name="T43" fmla="*/ 130 h 168"/>
                    <a:gd name="T44" fmla="*/ 138 w 172"/>
                    <a:gd name="T45" fmla="*/ 139 h 168"/>
                    <a:gd name="T46" fmla="*/ 128 w 172"/>
                    <a:gd name="T47" fmla="*/ 145 h 168"/>
                    <a:gd name="T48" fmla="*/ 131 w 172"/>
                    <a:gd name="T49" fmla="*/ 158 h 168"/>
                    <a:gd name="T50" fmla="*/ 123 w 172"/>
                    <a:gd name="T51" fmla="*/ 163 h 168"/>
                    <a:gd name="T52" fmla="*/ 113 w 172"/>
                    <a:gd name="T53" fmla="*/ 166 h 168"/>
                    <a:gd name="T54" fmla="*/ 101 w 172"/>
                    <a:gd name="T55" fmla="*/ 168 h 168"/>
                    <a:gd name="T56" fmla="*/ 95 w 172"/>
                    <a:gd name="T57" fmla="*/ 158 h 168"/>
                    <a:gd name="T58" fmla="*/ 83 w 172"/>
                    <a:gd name="T59" fmla="*/ 158 h 168"/>
                    <a:gd name="T60" fmla="*/ 73 w 172"/>
                    <a:gd name="T61" fmla="*/ 157 h 168"/>
                    <a:gd name="T62" fmla="*/ 62 w 172"/>
                    <a:gd name="T63" fmla="*/ 153 h 168"/>
                    <a:gd name="T64" fmla="*/ 50 w 172"/>
                    <a:gd name="T65" fmla="*/ 163 h 168"/>
                    <a:gd name="T66" fmla="*/ 42 w 172"/>
                    <a:gd name="T67" fmla="*/ 158 h 168"/>
                    <a:gd name="T68" fmla="*/ 35 w 172"/>
                    <a:gd name="T69" fmla="*/ 153 h 168"/>
                    <a:gd name="T70" fmla="*/ 30 w 172"/>
                    <a:gd name="T71" fmla="*/ 148 h 168"/>
                    <a:gd name="T72" fmla="*/ 35 w 172"/>
                    <a:gd name="T73" fmla="*/ 135 h 168"/>
                    <a:gd name="T74" fmla="*/ 27 w 172"/>
                    <a:gd name="T75" fmla="*/ 127 h 168"/>
                    <a:gd name="T76" fmla="*/ 22 w 172"/>
                    <a:gd name="T77" fmla="*/ 117 h 168"/>
                    <a:gd name="T78" fmla="*/ 17 w 172"/>
                    <a:gd name="T79" fmla="*/ 108 h 168"/>
                    <a:gd name="T80" fmla="*/ 2 w 172"/>
                    <a:gd name="T81" fmla="*/ 106 h 168"/>
                    <a:gd name="T82" fmla="*/ 2 w 172"/>
                    <a:gd name="T83" fmla="*/ 98 h 168"/>
                    <a:gd name="T84" fmla="*/ 0 w 172"/>
                    <a:gd name="T85" fmla="*/ 90 h 168"/>
                    <a:gd name="T86" fmla="*/ 0 w 172"/>
                    <a:gd name="T87" fmla="*/ 82 h 168"/>
                    <a:gd name="T88" fmla="*/ 14 w 172"/>
                    <a:gd name="T89" fmla="*/ 78 h 168"/>
                    <a:gd name="T90" fmla="*/ 17 w 172"/>
                    <a:gd name="T91" fmla="*/ 65 h 168"/>
                    <a:gd name="T92" fmla="*/ 20 w 172"/>
                    <a:gd name="T93" fmla="*/ 57 h 168"/>
                    <a:gd name="T94" fmla="*/ 25 w 172"/>
                    <a:gd name="T95" fmla="*/ 46 h 168"/>
                    <a:gd name="T96" fmla="*/ 19 w 172"/>
                    <a:gd name="T97" fmla="*/ 33 h 168"/>
                    <a:gd name="T98" fmla="*/ 22 w 172"/>
                    <a:gd name="T99" fmla="*/ 28 h 168"/>
                    <a:gd name="T100" fmla="*/ 29 w 172"/>
                    <a:gd name="T101" fmla="*/ 23 h 168"/>
                    <a:gd name="T102" fmla="*/ 35 w 172"/>
                    <a:gd name="T103" fmla="*/ 18 h 168"/>
                    <a:gd name="T104" fmla="*/ 50 w 172"/>
                    <a:gd name="T105" fmla="*/ 23 h 168"/>
                    <a:gd name="T106" fmla="*/ 60 w 172"/>
                    <a:gd name="T107" fmla="*/ 18 h 168"/>
                    <a:gd name="T108" fmla="*/ 68 w 172"/>
                    <a:gd name="T109" fmla="*/ 16 h 168"/>
                    <a:gd name="T110" fmla="*/ 80 w 172"/>
                    <a:gd name="T111" fmla="*/ 13 h 168"/>
                    <a:gd name="T112" fmla="*/ 85 w 172"/>
                    <a:gd name="T113" fmla="*/ 0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2" h="168">
                      <a:moveTo>
                        <a:pt x="85" y="0"/>
                      </a:moveTo>
                      <a:lnTo>
                        <a:pt x="95" y="0"/>
                      </a:lnTo>
                      <a:lnTo>
                        <a:pt x="103" y="2"/>
                      </a:lnTo>
                      <a:lnTo>
                        <a:pt x="111" y="5"/>
                      </a:lnTo>
                      <a:lnTo>
                        <a:pt x="113" y="18"/>
                      </a:lnTo>
                      <a:lnTo>
                        <a:pt x="121" y="23"/>
                      </a:lnTo>
                      <a:lnTo>
                        <a:pt x="129" y="28"/>
                      </a:lnTo>
                      <a:lnTo>
                        <a:pt x="138" y="33"/>
                      </a:lnTo>
                      <a:lnTo>
                        <a:pt x="151" y="30"/>
                      </a:lnTo>
                      <a:lnTo>
                        <a:pt x="156" y="34"/>
                      </a:lnTo>
                      <a:lnTo>
                        <a:pt x="161" y="43"/>
                      </a:lnTo>
                      <a:lnTo>
                        <a:pt x="164" y="49"/>
                      </a:lnTo>
                      <a:lnTo>
                        <a:pt x="156" y="60"/>
                      </a:lnTo>
                      <a:lnTo>
                        <a:pt x="159" y="72"/>
                      </a:lnTo>
                      <a:lnTo>
                        <a:pt x="161" y="80"/>
                      </a:lnTo>
                      <a:lnTo>
                        <a:pt x="159" y="93"/>
                      </a:lnTo>
                      <a:lnTo>
                        <a:pt x="172" y="98"/>
                      </a:lnTo>
                      <a:lnTo>
                        <a:pt x="171" y="106"/>
                      </a:lnTo>
                      <a:lnTo>
                        <a:pt x="169" y="114"/>
                      </a:lnTo>
                      <a:lnTo>
                        <a:pt x="164" y="124"/>
                      </a:lnTo>
                      <a:lnTo>
                        <a:pt x="151" y="124"/>
                      </a:lnTo>
                      <a:lnTo>
                        <a:pt x="144" y="130"/>
                      </a:lnTo>
                      <a:lnTo>
                        <a:pt x="138" y="139"/>
                      </a:lnTo>
                      <a:lnTo>
                        <a:pt x="128" y="145"/>
                      </a:lnTo>
                      <a:lnTo>
                        <a:pt x="131" y="158"/>
                      </a:lnTo>
                      <a:lnTo>
                        <a:pt x="123" y="163"/>
                      </a:lnTo>
                      <a:lnTo>
                        <a:pt x="113" y="166"/>
                      </a:lnTo>
                      <a:lnTo>
                        <a:pt x="101" y="168"/>
                      </a:lnTo>
                      <a:lnTo>
                        <a:pt x="95" y="158"/>
                      </a:lnTo>
                      <a:lnTo>
                        <a:pt x="83" y="158"/>
                      </a:lnTo>
                      <a:lnTo>
                        <a:pt x="73" y="157"/>
                      </a:lnTo>
                      <a:lnTo>
                        <a:pt x="62" y="153"/>
                      </a:lnTo>
                      <a:lnTo>
                        <a:pt x="50" y="163"/>
                      </a:lnTo>
                      <a:lnTo>
                        <a:pt x="42" y="158"/>
                      </a:lnTo>
                      <a:lnTo>
                        <a:pt x="35" y="153"/>
                      </a:lnTo>
                      <a:lnTo>
                        <a:pt x="30" y="148"/>
                      </a:lnTo>
                      <a:lnTo>
                        <a:pt x="35" y="135"/>
                      </a:lnTo>
                      <a:lnTo>
                        <a:pt x="27" y="127"/>
                      </a:lnTo>
                      <a:lnTo>
                        <a:pt x="22" y="117"/>
                      </a:lnTo>
                      <a:lnTo>
                        <a:pt x="17" y="108"/>
                      </a:lnTo>
                      <a:lnTo>
                        <a:pt x="2" y="106"/>
                      </a:lnTo>
                      <a:lnTo>
                        <a:pt x="2" y="98"/>
                      </a:lnTo>
                      <a:lnTo>
                        <a:pt x="0" y="90"/>
                      </a:lnTo>
                      <a:lnTo>
                        <a:pt x="0" y="82"/>
                      </a:lnTo>
                      <a:lnTo>
                        <a:pt x="14" y="78"/>
                      </a:lnTo>
                      <a:lnTo>
                        <a:pt x="17" y="65"/>
                      </a:lnTo>
                      <a:lnTo>
                        <a:pt x="20" y="57"/>
                      </a:lnTo>
                      <a:lnTo>
                        <a:pt x="25" y="46"/>
                      </a:lnTo>
                      <a:lnTo>
                        <a:pt x="19" y="33"/>
                      </a:lnTo>
                      <a:lnTo>
                        <a:pt x="22" y="28"/>
                      </a:lnTo>
                      <a:lnTo>
                        <a:pt x="29" y="23"/>
                      </a:lnTo>
                      <a:lnTo>
                        <a:pt x="35" y="18"/>
                      </a:lnTo>
                      <a:lnTo>
                        <a:pt x="50" y="23"/>
                      </a:lnTo>
                      <a:lnTo>
                        <a:pt x="60" y="18"/>
                      </a:lnTo>
                      <a:lnTo>
                        <a:pt x="68" y="16"/>
                      </a:lnTo>
                      <a:lnTo>
                        <a:pt x="80" y="13"/>
                      </a:ln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106" name="Oval 522">
                  <a:extLst>
                    <a:ext uri="{FF2B5EF4-FFF2-40B4-BE49-F238E27FC236}">
                      <a16:creationId xmlns:a16="http://schemas.microsoft.com/office/drawing/2014/main" id="{4AE8D756-1FCD-47C0-BE8A-F66D49CF29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94" y="1112"/>
                  <a:ext cx="68" cy="66"/>
                </a:xfrm>
                <a:prstGeom prst="ellipse">
                  <a:avLst/>
                </a:prstGeom>
                <a:solidFill>
                  <a:srgbClr val="000000"/>
                </a:solidFill>
                <a:ln w="4763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80107" name="Group 523">
                <a:extLst>
                  <a:ext uri="{FF2B5EF4-FFF2-40B4-BE49-F238E27FC236}">
                    <a16:creationId xmlns:a16="http://schemas.microsoft.com/office/drawing/2014/main" id="{F74B3A87-4BBB-4B67-8636-F21FA37897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87" y="1116"/>
                <a:ext cx="170" cy="167"/>
                <a:chOff x="3187" y="1116"/>
                <a:chExt cx="170" cy="167"/>
              </a:xfrm>
            </p:grpSpPr>
            <p:sp>
              <p:nvSpPr>
                <p:cNvPr id="580108" name="Freeform 524">
                  <a:extLst>
                    <a:ext uri="{FF2B5EF4-FFF2-40B4-BE49-F238E27FC236}">
                      <a16:creationId xmlns:a16="http://schemas.microsoft.com/office/drawing/2014/main" id="{CC14CFBF-E5B8-4399-B07A-7D04282AD0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7" y="1116"/>
                  <a:ext cx="170" cy="167"/>
                </a:xfrm>
                <a:custGeom>
                  <a:avLst/>
                  <a:gdLst>
                    <a:gd name="T0" fmla="*/ 86 w 170"/>
                    <a:gd name="T1" fmla="*/ 167 h 167"/>
                    <a:gd name="T2" fmla="*/ 76 w 170"/>
                    <a:gd name="T3" fmla="*/ 167 h 167"/>
                    <a:gd name="T4" fmla="*/ 68 w 170"/>
                    <a:gd name="T5" fmla="*/ 166 h 167"/>
                    <a:gd name="T6" fmla="*/ 59 w 170"/>
                    <a:gd name="T7" fmla="*/ 162 h 167"/>
                    <a:gd name="T8" fmla="*/ 58 w 170"/>
                    <a:gd name="T9" fmla="*/ 149 h 167"/>
                    <a:gd name="T10" fmla="*/ 51 w 170"/>
                    <a:gd name="T11" fmla="*/ 146 h 167"/>
                    <a:gd name="T12" fmla="*/ 41 w 170"/>
                    <a:gd name="T13" fmla="*/ 141 h 167"/>
                    <a:gd name="T14" fmla="*/ 33 w 170"/>
                    <a:gd name="T15" fmla="*/ 135 h 167"/>
                    <a:gd name="T16" fmla="*/ 20 w 170"/>
                    <a:gd name="T17" fmla="*/ 140 h 167"/>
                    <a:gd name="T18" fmla="*/ 15 w 170"/>
                    <a:gd name="T19" fmla="*/ 133 h 167"/>
                    <a:gd name="T20" fmla="*/ 10 w 170"/>
                    <a:gd name="T21" fmla="*/ 127 h 167"/>
                    <a:gd name="T22" fmla="*/ 6 w 170"/>
                    <a:gd name="T23" fmla="*/ 118 h 167"/>
                    <a:gd name="T24" fmla="*/ 15 w 170"/>
                    <a:gd name="T25" fmla="*/ 107 h 167"/>
                    <a:gd name="T26" fmla="*/ 13 w 170"/>
                    <a:gd name="T27" fmla="*/ 96 h 167"/>
                    <a:gd name="T28" fmla="*/ 11 w 170"/>
                    <a:gd name="T29" fmla="*/ 88 h 167"/>
                    <a:gd name="T30" fmla="*/ 11 w 170"/>
                    <a:gd name="T31" fmla="*/ 76 h 167"/>
                    <a:gd name="T32" fmla="*/ 0 w 170"/>
                    <a:gd name="T33" fmla="*/ 70 h 167"/>
                    <a:gd name="T34" fmla="*/ 0 w 170"/>
                    <a:gd name="T35" fmla="*/ 61 h 167"/>
                    <a:gd name="T36" fmla="*/ 3 w 170"/>
                    <a:gd name="T37" fmla="*/ 53 h 167"/>
                    <a:gd name="T38" fmla="*/ 8 w 170"/>
                    <a:gd name="T39" fmla="*/ 44 h 167"/>
                    <a:gd name="T40" fmla="*/ 20 w 170"/>
                    <a:gd name="T41" fmla="*/ 45 h 167"/>
                    <a:gd name="T42" fmla="*/ 26 w 170"/>
                    <a:gd name="T43" fmla="*/ 37 h 167"/>
                    <a:gd name="T44" fmla="*/ 34 w 170"/>
                    <a:gd name="T45" fmla="*/ 29 h 167"/>
                    <a:gd name="T46" fmla="*/ 43 w 170"/>
                    <a:gd name="T47" fmla="*/ 22 h 167"/>
                    <a:gd name="T48" fmla="*/ 41 w 170"/>
                    <a:gd name="T49" fmla="*/ 9 h 167"/>
                    <a:gd name="T50" fmla="*/ 49 w 170"/>
                    <a:gd name="T51" fmla="*/ 4 h 167"/>
                    <a:gd name="T52" fmla="*/ 58 w 170"/>
                    <a:gd name="T53" fmla="*/ 1 h 167"/>
                    <a:gd name="T54" fmla="*/ 69 w 170"/>
                    <a:gd name="T55" fmla="*/ 0 h 167"/>
                    <a:gd name="T56" fmla="*/ 76 w 170"/>
                    <a:gd name="T57" fmla="*/ 9 h 167"/>
                    <a:gd name="T58" fmla="*/ 89 w 170"/>
                    <a:gd name="T59" fmla="*/ 9 h 167"/>
                    <a:gd name="T60" fmla="*/ 99 w 170"/>
                    <a:gd name="T61" fmla="*/ 11 h 167"/>
                    <a:gd name="T62" fmla="*/ 109 w 170"/>
                    <a:gd name="T63" fmla="*/ 14 h 167"/>
                    <a:gd name="T64" fmla="*/ 120 w 170"/>
                    <a:gd name="T65" fmla="*/ 4 h 167"/>
                    <a:gd name="T66" fmla="*/ 129 w 170"/>
                    <a:gd name="T67" fmla="*/ 9 h 167"/>
                    <a:gd name="T68" fmla="*/ 135 w 170"/>
                    <a:gd name="T69" fmla="*/ 14 h 167"/>
                    <a:gd name="T70" fmla="*/ 142 w 170"/>
                    <a:gd name="T71" fmla="*/ 19 h 167"/>
                    <a:gd name="T72" fmla="*/ 137 w 170"/>
                    <a:gd name="T73" fmla="*/ 32 h 167"/>
                    <a:gd name="T74" fmla="*/ 144 w 170"/>
                    <a:gd name="T75" fmla="*/ 40 h 167"/>
                    <a:gd name="T76" fmla="*/ 150 w 170"/>
                    <a:gd name="T77" fmla="*/ 50 h 167"/>
                    <a:gd name="T78" fmla="*/ 153 w 170"/>
                    <a:gd name="T79" fmla="*/ 60 h 167"/>
                    <a:gd name="T80" fmla="*/ 168 w 170"/>
                    <a:gd name="T81" fmla="*/ 61 h 167"/>
                    <a:gd name="T82" fmla="*/ 170 w 170"/>
                    <a:gd name="T83" fmla="*/ 70 h 167"/>
                    <a:gd name="T84" fmla="*/ 170 w 170"/>
                    <a:gd name="T85" fmla="*/ 78 h 167"/>
                    <a:gd name="T86" fmla="*/ 170 w 170"/>
                    <a:gd name="T87" fmla="*/ 86 h 167"/>
                    <a:gd name="T88" fmla="*/ 157 w 170"/>
                    <a:gd name="T89" fmla="*/ 89 h 167"/>
                    <a:gd name="T90" fmla="*/ 153 w 170"/>
                    <a:gd name="T91" fmla="*/ 102 h 167"/>
                    <a:gd name="T92" fmla="*/ 150 w 170"/>
                    <a:gd name="T93" fmla="*/ 112 h 167"/>
                    <a:gd name="T94" fmla="*/ 145 w 170"/>
                    <a:gd name="T95" fmla="*/ 122 h 167"/>
                    <a:gd name="T96" fmla="*/ 152 w 170"/>
                    <a:gd name="T97" fmla="*/ 135 h 167"/>
                    <a:gd name="T98" fmla="*/ 148 w 170"/>
                    <a:gd name="T99" fmla="*/ 140 h 167"/>
                    <a:gd name="T100" fmla="*/ 142 w 170"/>
                    <a:gd name="T101" fmla="*/ 145 h 167"/>
                    <a:gd name="T102" fmla="*/ 135 w 170"/>
                    <a:gd name="T103" fmla="*/ 151 h 167"/>
                    <a:gd name="T104" fmla="*/ 120 w 170"/>
                    <a:gd name="T105" fmla="*/ 145 h 167"/>
                    <a:gd name="T106" fmla="*/ 112 w 170"/>
                    <a:gd name="T107" fmla="*/ 149 h 167"/>
                    <a:gd name="T108" fmla="*/ 104 w 170"/>
                    <a:gd name="T109" fmla="*/ 153 h 167"/>
                    <a:gd name="T110" fmla="*/ 91 w 170"/>
                    <a:gd name="T111" fmla="*/ 154 h 167"/>
                    <a:gd name="T112" fmla="*/ 86 w 170"/>
                    <a:gd name="T113" fmla="*/ 167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0" h="167">
                      <a:moveTo>
                        <a:pt x="86" y="167"/>
                      </a:moveTo>
                      <a:lnTo>
                        <a:pt x="76" y="167"/>
                      </a:lnTo>
                      <a:lnTo>
                        <a:pt x="68" y="166"/>
                      </a:lnTo>
                      <a:lnTo>
                        <a:pt x="59" y="162"/>
                      </a:lnTo>
                      <a:lnTo>
                        <a:pt x="58" y="149"/>
                      </a:lnTo>
                      <a:lnTo>
                        <a:pt x="51" y="146"/>
                      </a:lnTo>
                      <a:lnTo>
                        <a:pt x="41" y="141"/>
                      </a:lnTo>
                      <a:lnTo>
                        <a:pt x="33" y="135"/>
                      </a:lnTo>
                      <a:lnTo>
                        <a:pt x="20" y="140"/>
                      </a:lnTo>
                      <a:lnTo>
                        <a:pt x="15" y="133"/>
                      </a:lnTo>
                      <a:lnTo>
                        <a:pt x="10" y="127"/>
                      </a:lnTo>
                      <a:lnTo>
                        <a:pt x="6" y="118"/>
                      </a:lnTo>
                      <a:lnTo>
                        <a:pt x="15" y="107"/>
                      </a:lnTo>
                      <a:lnTo>
                        <a:pt x="13" y="96"/>
                      </a:lnTo>
                      <a:lnTo>
                        <a:pt x="11" y="88"/>
                      </a:lnTo>
                      <a:lnTo>
                        <a:pt x="11" y="76"/>
                      </a:lnTo>
                      <a:lnTo>
                        <a:pt x="0" y="70"/>
                      </a:lnTo>
                      <a:lnTo>
                        <a:pt x="0" y="61"/>
                      </a:lnTo>
                      <a:lnTo>
                        <a:pt x="3" y="53"/>
                      </a:lnTo>
                      <a:lnTo>
                        <a:pt x="8" y="44"/>
                      </a:lnTo>
                      <a:lnTo>
                        <a:pt x="20" y="45"/>
                      </a:lnTo>
                      <a:lnTo>
                        <a:pt x="26" y="37"/>
                      </a:lnTo>
                      <a:lnTo>
                        <a:pt x="34" y="29"/>
                      </a:lnTo>
                      <a:lnTo>
                        <a:pt x="43" y="22"/>
                      </a:lnTo>
                      <a:lnTo>
                        <a:pt x="41" y="9"/>
                      </a:lnTo>
                      <a:lnTo>
                        <a:pt x="49" y="4"/>
                      </a:lnTo>
                      <a:lnTo>
                        <a:pt x="58" y="1"/>
                      </a:lnTo>
                      <a:lnTo>
                        <a:pt x="69" y="0"/>
                      </a:lnTo>
                      <a:lnTo>
                        <a:pt x="76" y="9"/>
                      </a:lnTo>
                      <a:lnTo>
                        <a:pt x="89" y="9"/>
                      </a:lnTo>
                      <a:lnTo>
                        <a:pt x="99" y="11"/>
                      </a:lnTo>
                      <a:lnTo>
                        <a:pt x="109" y="14"/>
                      </a:lnTo>
                      <a:lnTo>
                        <a:pt x="120" y="4"/>
                      </a:lnTo>
                      <a:lnTo>
                        <a:pt x="129" y="9"/>
                      </a:lnTo>
                      <a:lnTo>
                        <a:pt x="135" y="14"/>
                      </a:lnTo>
                      <a:lnTo>
                        <a:pt x="142" y="19"/>
                      </a:lnTo>
                      <a:lnTo>
                        <a:pt x="137" y="32"/>
                      </a:lnTo>
                      <a:lnTo>
                        <a:pt x="144" y="40"/>
                      </a:lnTo>
                      <a:lnTo>
                        <a:pt x="150" y="50"/>
                      </a:lnTo>
                      <a:lnTo>
                        <a:pt x="153" y="60"/>
                      </a:lnTo>
                      <a:lnTo>
                        <a:pt x="168" y="61"/>
                      </a:lnTo>
                      <a:lnTo>
                        <a:pt x="170" y="70"/>
                      </a:lnTo>
                      <a:lnTo>
                        <a:pt x="170" y="78"/>
                      </a:lnTo>
                      <a:lnTo>
                        <a:pt x="170" y="86"/>
                      </a:lnTo>
                      <a:lnTo>
                        <a:pt x="157" y="89"/>
                      </a:lnTo>
                      <a:lnTo>
                        <a:pt x="153" y="102"/>
                      </a:lnTo>
                      <a:lnTo>
                        <a:pt x="150" y="112"/>
                      </a:lnTo>
                      <a:lnTo>
                        <a:pt x="145" y="122"/>
                      </a:lnTo>
                      <a:lnTo>
                        <a:pt x="152" y="135"/>
                      </a:lnTo>
                      <a:lnTo>
                        <a:pt x="148" y="140"/>
                      </a:lnTo>
                      <a:lnTo>
                        <a:pt x="142" y="145"/>
                      </a:lnTo>
                      <a:lnTo>
                        <a:pt x="135" y="151"/>
                      </a:lnTo>
                      <a:lnTo>
                        <a:pt x="120" y="145"/>
                      </a:lnTo>
                      <a:lnTo>
                        <a:pt x="112" y="149"/>
                      </a:lnTo>
                      <a:lnTo>
                        <a:pt x="104" y="153"/>
                      </a:lnTo>
                      <a:lnTo>
                        <a:pt x="91" y="154"/>
                      </a:lnTo>
                      <a:lnTo>
                        <a:pt x="86" y="167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109" name="Oval 525">
                  <a:extLst>
                    <a:ext uri="{FF2B5EF4-FFF2-40B4-BE49-F238E27FC236}">
                      <a16:creationId xmlns:a16="http://schemas.microsoft.com/office/drawing/2014/main" id="{8D2A0789-5193-4C7B-930E-A22D0946F4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39" y="1167"/>
                  <a:ext cx="67" cy="66"/>
                </a:xfrm>
                <a:prstGeom prst="ellipse">
                  <a:avLst/>
                </a:prstGeom>
                <a:solidFill>
                  <a:srgbClr val="000000"/>
                </a:solidFill>
                <a:ln w="4763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580110" name="Group 526">
            <a:extLst>
              <a:ext uri="{FF2B5EF4-FFF2-40B4-BE49-F238E27FC236}">
                <a16:creationId xmlns:a16="http://schemas.microsoft.com/office/drawing/2014/main" id="{F89103FD-BE9E-46E5-B931-91355DACAF33}"/>
              </a:ext>
            </a:extLst>
          </p:cNvPr>
          <p:cNvGrpSpPr>
            <a:grpSpLocks/>
          </p:cNvGrpSpPr>
          <p:nvPr/>
        </p:nvGrpSpPr>
        <p:grpSpPr bwMode="auto">
          <a:xfrm>
            <a:off x="3582988" y="1587500"/>
            <a:ext cx="1323975" cy="646113"/>
            <a:chOff x="2257" y="1000"/>
            <a:chExt cx="834" cy="407"/>
          </a:xfrm>
        </p:grpSpPr>
        <p:grpSp>
          <p:nvGrpSpPr>
            <p:cNvPr id="580111" name="Group 527">
              <a:extLst>
                <a:ext uri="{FF2B5EF4-FFF2-40B4-BE49-F238E27FC236}">
                  <a16:creationId xmlns:a16="http://schemas.microsoft.com/office/drawing/2014/main" id="{E059984C-511F-4D7A-9D29-5841809640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57" y="1000"/>
              <a:ext cx="821" cy="392"/>
              <a:chOff x="2257" y="1000"/>
              <a:chExt cx="821" cy="392"/>
            </a:xfrm>
          </p:grpSpPr>
          <p:sp>
            <p:nvSpPr>
              <p:cNvPr id="580112" name="Rectangle 528">
                <a:extLst>
                  <a:ext uri="{FF2B5EF4-FFF2-40B4-BE49-F238E27FC236}">
                    <a16:creationId xmlns:a16="http://schemas.microsoft.com/office/drawing/2014/main" id="{19F4B4C0-BE71-475B-9579-A5AFFF624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7" y="1000"/>
                <a:ext cx="398" cy="392"/>
              </a:xfrm>
              <a:prstGeom prst="rect">
                <a:avLst/>
              </a:prstGeom>
              <a:solidFill>
                <a:srgbClr val="618F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113" name="Freeform 529">
                <a:extLst>
                  <a:ext uri="{FF2B5EF4-FFF2-40B4-BE49-F238E27FC236}">
                    <a16:creationId xmlns:a16="http://schemas.microsoft.com/office/drawing/2014/main" id="{0D0FB1B9-4F66-4F47-BFB6-DFFDAEE3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1000"/>
                <a:ext cx="398" cy="392"/>
              </a:xfrm>
              <a:custGeom>
                <a:avLst/>
                <a:gdLst>
                  <a:gd name="T0" fmla="*/ 0 w 398"/>
                  <a:gd name="T1" fmla="*/ 392 h 392"/>
                  <a:gd name="T2" fmla="*/ 0 w 398"/>
                  <a:gd name="T3" fmla="*/ 0 h 392"/>
                  <a:gd name="T4" fmla="*/ 398 w 398"/>
                  <a:gd name="T5" fmla="*/ 0 h 392"/>
                  <a:gd name="T6" fmla="*/ 0 w 398"/>
                  <a:gd name="T7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8" h="392">
                    <a:moveTo>
                      <a:pt x="0" y="392"/>
                    </a:moveTo>
                    <a:lnTo>
                      <a:pt x="0" y="0"/>
                    </a:lnTo>
                    <a:lnTo>
                      <a:pt x="398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rgbClr val="618F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0114" name="Group 530">
              <a:extLst>
                <a:ext uri="{FF2B5EF4-FFF2-40B4-BE49-F238E27FC236}">
                  <a16:creationId xmlns:a16="http://schemas.microsoft.com/office/drawing/2014/main" id="{882DC629-58E8-448F-A780-7556E23B4D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3" y="1005"/>
              <a:ext cx="407" cy="402"/>
              <a:chOff x="2263" y="1005"/>
              <a:chExt cx="407" cy="402"/>
            </a:xfrm>
          </p:grpSpPr>
          <p:sp>
            <p:nvSpPr>
              <p:cNvPr id="580115" name="Rectangle 531">
                <a:extLst>
                  <a:ext uri="{FF2B5EF4-FFF2-40B4-BE49-F238E27FC236}">
                    <a16:creationId xmlns:a16="http://schemas.microsoft.com/office/drawing/2014/main" id="{2A821A40-0646-450D-A4C2-FFF20BFD4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2" y="1015"/>
                <a:ext cx="398" cy="39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116" name="Rectangle 532">
                <a:extLst>
                  <a:ext uri="{FF2B5EF4-FFF2-40B4-BE49-F238E27FC236}">
                    <a16:creationId xmlns:a16="http://schemas.microsoft.com/office/drawing/2014/main" id="{F77B9F54-764E-44E0-B993-794516FD4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3" y="1005"/>
                <a:ext cx="398" cy="394"/>
              </a:xfrm>
              <a:prstGeom prst="rect">
                <a:avLst/>
              </a:prstGeom>
              <a:solidFill>
                <a:srgbClr val="006D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0117" name="Group 533">
              <a:extLst>
                <a:ext uri="{FF2B5EF4-FFF2-40B4-BE49-F238E27FC236}">
                  <a16:creationId xmlns:a16="http://schemas.microsoft.com/office/drawing/2014/main" id="{65CB242E-33D4-472E-A38E-014D6F17CC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5" y="1005"/>
              <a:ext cx="406" cy="402"/>
              <a:chOff x="2685" y="1005"/>
              <a:chExt cx="406" cy="402"/>
            </a:xfrm>
          </p:grpSpPr>
          <p:sp>
            <p:nvSpPr>
              <p:cNvPr id="580118" name="Freeform 534">
                <a:extLst>
                  <a:ext uri="{FF2B5EF4-FFF2-40B4-BE49-F238E27FC236}">
                    <a16:creationId xmlns:a16="http://schemas.microsoft.com/office/drawing/2014/main" id="{C054DEB9-AD0E-4C7E-A0A0-FC3CBEB44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015"/>
                <a:ext cx="398" cy="392"/>
              </a:xfrm>
              <a:custGeom>
                <a:avLst/>
                <a:gdLst>
                  <a:gd name="T0" fmla="*/ 0 w 398"/>
                  <a:gd name="T1" fmla="*/ 392 h 392"/>
                  <a:gd name="T2" fmla="*/ 0 w 398"/>
                  <a:gd name="T3" fmla="*/ 0 h 392"/>
                  <a:gd name="T4" fmla="*/ 398 w 398"/>
                  <a:gd name="T5" fmla="*/ 0 h 392"/>
                  <a:gd name="T6" fmla="*/ 0 w 398"/>
                  <a:gd name="T7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8" h="392">
                    <a:moveTo>
                      <a:pt x="0" y="392"/>
                    </a:moveTo>
                    <a:lnTo>
                      <a:pt x="0" y="0"/>
                    </a:lnTo>
                    <a:lnTo>
                      <a:pt x="398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119" name="Freeform 535">
                <a:extLst>
                  <a:ext uri="{FF2B5EF4-FFF2-40B4-BE49-F238E27FC236}">
                    <a16:creationId xmlns:a16="http://schemas.microsoft.com/office/drawing/2014/main" id="{B7BEEA6F-B0DA-4794-9BA1-E46263B7E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1005"/>
                <a:ext cx="398" cy="394"/>
              </a:xfrm>
              <a:custGeom>
                <a:avLst/>
                <a:gdLst>
                  <a:gd name="T0" fmla="*/ 0 w 398"/>
                  <a:gd name="T1" fmla="*/ 394 h 394"/>
                  <a:gd name="T2" fmla="*/ 0 w 398"/>
                  <a:gd name="T3" fmla="*/ 0 h 394"/>
                  <a:gd name="T4" fmla="*/ 398 w 398"/>
                  <a:gd name="T5" fmla="*/ 0 h 394"/>
                  <a:gd name="T6" fmla="*/ 0 w 398"/>
                  <a:gd name="T7" fmla="*/ 394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8" h="394">
                    <a:moveTo>
                      <a:pt x="0" y="394"/>
                    </a:moveTo>
                    <a:lnTo>
                      <a:pt x="0" y="0"/>
                    </a:lnTo>
                    <a:lnTo>
                      <a:pt x="398" y="0"/>
                    </a:lnTo>
                    <a:lnTo>
                      <a:pt x="0" y="394"/>
                    </a:lnTo>
                    <a:close/>
                  </a:path>
                </a:pathLst>
              </a:custGeom>
              <a:solidFill>
                <a:srgbClr val="006D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0120" name="Group 536">
              <a:extLst>
                <a:ext uri="{FF2B5EF4-FFF2-40B4-BE49-F238E27FC236}">
                  <a16:creationId xmlns:a16="http://schemas.microsoft.com/office/drawing/2014/main" id="{62C6FF26-77F6-4398-BFCA-911977802B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8" y="1247"/>
              <a:ext cx="392" cy="145"/>
              <a:chOff x="2268" y="1247"/>
              <a:chExt cx="392" cy="145"/>
            </a:xfrm>
          </p:grpSpPr>
          <p:sp>
            <p:nvSpPr>
              <p:cNvPr id="580121" name="Freeform 537">
                <a:extLst>
                  <a:ext uri="{FF2B5EF4-FFF2-40B4-BE49-F238E27FC236}">
                    <a16:creationId xmlns:a16="http://schemas.microsoft.com/office/drawing/2014/main" id="{5C1E854F-D5CB-4FF7-A368-AF00D9090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1254"/>
                <a:ext cx="131" cy="137"/>
              </a:xfrm>
              <a:custGeom>
                <a:avLst/>
                <a:gdLst>
                  <a:gd name="T0" fmla="*/ 0 w 131"/>
                  <a:gd name="T1" fmla="*/ 0 h 137"/>
                  <a:gd name="T2" fmla="*/ 71 w 131"/>
                  <a:gd name="T3" fmla="*/ 0 h 137"/>
                  <a:gd name="T4" fmla="*/ 86 w 131"/>
                  <a:gd name="T5" fmla="*/ 0 h 137"/>
                  <a:gd name="T6" fmla="*/ 98 w 131"/>
                  <a:gd name="T7" fmla="*/ 5 h 137"/>
                  <a:gd name="T8" fmla="*/ 108 w 131"/>
                  <a:gd name="T9" fmla="*/ 10 h 137"/>
                  <a:gd name="T10" fmla="*/ 116 w 131"/>
                  <a:gd name="T11" fmla="*/ 15 h 137"/>
                  <a:gd name="T12" fmla="*/ 123 w 131"/>
                  <a:gd name="T13" fmla="*/ 23 h 137"/>
                  <a:gd name="T14" fmla="*/ 127 w 131"/>
                  <a:gd name="T15" fmla="*/ 31 h 137"/>
                  <a:gd name="T16" fmla="*/ 131 w 131"/>
                  <a:gd name="T17" fmla="*/ 39 h 137"/>
                  <a:gd name="T18" fmla="*/ 131 w 131"/>
                  <a:gd name="T19" fmla="*/ 47 h 137"/>
                  <a:gd name="T20" fmla="*/ 131 w 131"/>
                  <a:gd name="T21" fmla="*/ 55 h 137"/>
                  <a:gd name="T22" fmla="*/ 127 w 131"/>
                  <a:gd name="T23" fmla="*/ 65 h 137"/>
                  <a:gd name="T24" fmla="*/ 124 w 131"/>
                  <a:gd name="T25" fmla="*/ 73 h 137"/>
                  <a:gd name="T26" fmla="*/ 118 w 131"/>
                  <a:gd name="T27" fmla="*/ 80 h 137"/>
                  <a:gd name="T28" fmla="*/ 109 w 131"/>
                  <a:gd name="T29" fmla="*/ 88 h 137"/>
                  <a:gd name="T30" fmla="*/ 99 w 131"/>
                  <a:gd name="T31" fmla="*/ 91 h 137"/>
                  <a:gd name="T32" fmla="*/ 88 w 131"/>
                  <a:gd name="T33" fmla="*/ 94 h 137"/>
                  <a:gd name="T34" fmla="*/ 73 w 131"/>
                  <a:gd name="T35" fmla="*/ 94 h 137"/>
                  <a:gd name="T36" fmla="*/ 47 w 131"/>
                  <a:gd name="T37" fmla="*/ 94 h 137"/>
                  <a:gd name="T38" fmla="*/ 47 w 131"/>
                  <a:gd name="T39" fmla="*/ 137 h 137"/>
                  <a:gd name="T40" fmla="*/ 0 w 131"/>
                  <a:gd name="T41" fmla="*/ 137 h 137"/>
                  <a:gd name="T42" fmla="*/ 0 w 131"/>
                  <a:gd name="T4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1" h="137">
                    <a:moveTo>
                      <a:pt x="0" y="0"/>
                    </a:moveTo>
                    <a:lnTo>
                      <a:pt x="71" y="0"/>
                    </a:lnTo>
                    <a:lnTo>
                      <a:pt x="86" y="0"/>
                    </a:lnTo>
                    <a:lnTo>
                      <a:pt x="98" y="5"/>
                    </a:lnTo>
                    <a:lnTo>
                      <a:pt x="108" y="10"/>
                    </a:lnTo>
                    <a:lnTo>
                      <a:pt x="116" y="15"/>
                    </a:lnTo>
                    <a:lnTo>
                      <a:pt x="123" y="23"/>
                    </a:lnTo>
                    <a:lnTo>
                      <a:pt x="127" y="31"/>
                    </a:lnTo>
                    <a:lnTo>
                      <a:pt x="131" y="39"/>
                    </a:lnTo>
                    <a:lnTo>
                      <a:pt x="131" y="47"/>
                    </a:lnTo>
                    <a:lnTo>
                      <a:pt x="131" y="55"/>
                    </a:lnTo>
                    <a:lnTo>
                      <a:pt x="127" y="65"/>
                    </a:lnTo>
                    <a:lnTo>
                      <a:pt x="124" y="73"/>
                    </a:lnTo>
                    <a:lnTo>
                      <a:pt x="118" y="80"/>
                    </a:lnTo>
                    <a:lnTo>
                      <a:pt x="109" y="88"/>
                    </a:lnTo>
                    <a:lnTo>
                      <a:pt x="99" y="91"/>
                    </a:lnTo>
                    <a:lnTo>
                      <a:pt x="88" y="94"/>
                    </a:lnTo>
                    <a:lnTo>
                      <a:pt x="73" y="94"/>
                    </a:lnTo>
                    <a:lnTo>
                      <a:pt x="47" y="94"/>
                    </a:lnTo>
                    <a:lnTo>
                      <a:pt x="47" y="137"/>
                    </a:lnTo>
                    <a:lnTo>
                      <a:pt x="0" y="1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122" name="Freeform 538">
                <a:extLst>
                  <a:ext uri="{FF2B5EF4-FFF2-40B4-BE49-F238E27FC236}">
                    <a16:creationId xmlns:a16="http://schemas.microsoft.com/office/drawing/2014/main" id="{87195DD5-222E-4C81-8BE9-A5CF242D9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1256"/>
                <a:ext cx="151" cy="136"/>
              </a:xfrm>
              <a:custGeom>
                <a:avLst/>
                <a:gdLst>
                  <a:gd name="T0" fmla="*/ 51 w 151"/>
                  <a:gd name="T1" fmla="*/ 0 h 136"/>
                  <a:gd name="T2" fmla="*/ 99 w 151"/>
                  <a:gd name="T3" fmla="*/ 0 h 136"/>
                  <a:gd name="T4" fmla="*/ 151 w 151"/>
                  <a:gd name="T5" fmla="*/ 136 h 136"/>
                  <a:gd name="T6" fmla="*/ 103 w 151"/>
                  <a:gd name="T7" fmla="*/ 136 h 136"/>
                  <a:gd name="T8" fmla="*/ 98 w 151"/>
                  <a:gd name="T9" fmla="*/ 119 h 136"/>
                  <a:gd name="T10" fmla="*/ 51 w 151"/>
                  <a:gd name="T11" fmla="*/ 119 h 136"/>
                  <a:gd name="T12" fmla="*/ 46 w 151"/>
                  <a:gd name="T13" fmla="*/ 136 h 136"/>
                  <a:gd name="T14" fmla="*/ 0 w 151"/>
                  <a:gd name="T15" fmla="*/ 136 h 136"/>
                  <a:gd name="T16" fmla="*/ 51 w 151"/>
                  <a:gd name="T17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136">
                    <a:moveTo>
                      <a:pt x="51" y="0"/>
                    </a:moveTo>
                    <a:lnTo>
                      <a:pt x="99" y="0"/>
                    </a:lnTo>
                    <a:lnTo>
                      <a:pt x="151" y="136"/>
                    </a:lnTo>
                    <a:lnTo>
                      <a:pt x="103" y="136"/>
                    </a:lnTo>
                    <a:lnTo>
                      <a:pt x="98" y="119"/>
                    </a:lnTo>
                    <a:lnTo>
                      <a:pt x="51" y="119"/>
                    </a:lnTo>
                    <a:lnTo>
                      <a:pt x="46" y="136"/>
                    </a:lnTo>
                    <a:lnTo>
                      <a:pt x="0" y="136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123" name="Freeform 539">
                <a:extLst>
                  <a:ext uri="{FF2B5EF4-FFF2-40B4-BE49-F238E27FC236}">
                    <a16:creationId xmlns:a16="http://schemas.microsoft.com/office/drawing/2014/main" id="{B8AD648D-8C8F-4C56-A0F9-FA188A6EA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1247"/>
                <a:ext cx="127" cy="145"/>
              </a:xfrm>
              <a:custGeom>
                <a:avLst/>
                <a:gdLst>
                  <a:gd name="T0" fmla="*/ 76 w 127"/>
                  <a:gd name="T1" fmla="*/ 41 h 145"/>
                  <a:gd name="T2" fmla="*/ 70 w 127"/>
                  <a:gd name="T3" fmla="*/ 35 h 145"/>
                  <a:gd name="T4" fmla="*/ 60 w 127"/>
                  <a:gd name="T5" fmla="*/ 33 h 145"/>
                  <a:gd name="T6" fmla="*/ 50 w 127"/>
                  <a:gd name="T7" fmla="*/ 35 h 145"/>
                  <a:gd name="T8" fmla="*/ 47 w 127"/>
                  <a:gd name="T9" fmla="*/ 41 h 145"/>
                  <a:gd name="T10" fmla="*/ 50 w 127"/>
                  <a:gd name="T11" fmla="*/ 46 h 145"/>
                  <a:gd name="T12" fmla="*/ 60 w 127"/>
                  <a:gd name="T13" fmla="*/ 49 h 145"/>
                  <a:gd name="T14" fmla="*/ 70 w 127"/>
                  <a:gd name="T15" fmla="*/ 53 h 145"/>
                  <a:gd name="T16" fmla="*/ 86 w 127"/>
                  <a:gd name="T17" fmla="*/ 57 h 145"/>
                  <a:gd name="T18" fmla="*/ 104 w 127"/>
                  <a:gd name="T19" fmla="*/ 64 h 145"/>
                  <a:gd name="T20" fmla="*/ 119 w 127"/>
                  <a:gd name="T21" fmla="*/ 74 h 145"/>
                  <a:gd name="T22" fmla="*/ 127 w 127"/>
                  <a:gd name="T23" fmla="*/ 87 h 145"/>
                  <a:gd name="T24" fmla="*/ 127 w 127"/>
                  <a:gd name="T25" fmla="*/ 110 h 145"/>
                  <a:gd name="T26" fmla="*/ 118 w 127"/>
                  <a:gd name="T27" fmla="*/ 128 h 145"/>
                  <a:gd name="T28" fmla="*/ 99 w 127"/>
                  <a:gd name="T29" fmla="*/ 139 h 145"/>
                  <a:gd name="T30" fmla="*/ 76 w 127"/>
                  <a:gd name="T31" fmla="*/ 145 h 145"/>
                  <a:gd name="T32" fmla="*/ 53 w 127"/>
                  <a:gd name="T33" fmla="*/ 145 h 145"/>
                  <a:gd name="T34" fmla="*/ 30 w 127"/>
                  <a:gd name="T35" fmla="*/ 141 h 145"/>
                  <a:gd name="T36" fmla="*/ 10 w 127"/>
                  <a:gd name="T37" fmla="*/ 129 h 145"/>
                  <a:gd name="T38" fmla="*/ 0 w 127"/>
                  <a:gd name="T39" fmla="*/ 110 h 145"/>
                  <a:gd name="T40" fmla="*/ 43 w 127"/>
                  <a:gd name="T41" fmla="*/ 100 h 145"/>
                  <a:gd name="T42" fmla="*/ 47 w 127"/>
                  <a:gd name="T43" fmla="*/ 106 h 145"/>
                  <a:gd name="T44" fmla="*/ 53 w 127"/>
                  <a:gd name="T45" fmla="*/ 110 h 145"/>
                  <a:gd name="T46" fmla="*/ 60 w 127"/>
                  <a:gd name="T47" fmla="*/ 113 h 145"/>
                  <a:gd name="T48" fmla="*/ 66 w 127"/>
                  <a:gd name="T49" fmla="*/ 113 h 145"/>
                  <a:gd name="T50" fmla="*/ 76 w 127"/>
                  <a:gd name="T51" fmla="*/ 111 h 145"/>
                  <a:gd name="T52" fmla="*/ 81 w 127"/>
                  <a:gd name="T53" fmla="*/ 106 h 145"/>
                  <a:gd name="T54" fmla="*/ 80 w 127"/>
                  <a:gd name="T55" fmla="*/ 100 h 145"/>
                  <a:gd name="T56" fmla="*/ 73 w 127"/>
                  <a:gd name="T57" fmla="*/ 95 h 145"/>
                  <a:gd name="T58" fmla="*/ 60 w 127"/>
                  <a:gd name="T59" fmla="*/ 90 h 145"/>
                  <a:gd name="T60" fmla="*/ 47 w 127"/>
                  <a:gd name="T61" fmla="*/ 87 h 145"/>
                  <a:gd name="T62" fmla="*/ 33 w 127"/>
                  <a:gd name="T63" fmla="*/ 84 h 145"/>
                  <a:gd name="T64" fmla="*/ 22 w 127"/>
                  <a:gd name="T65" fmla="*/ 79 h 145"/>
                  <a:gd name="T66" fmla="*/ 13 w 127"/>
                  <a:gd name="T67" fmla="*/ 72 h 145"/>
                  <a:gd name="T68" fmla="*/ 7 w 127"/>
                  <a:gd name="T69" fmla="*/ 62 h 145"/>
                  <a:gd name="T70" fmla="*/ 4 w 127"/>
                  <a:gd name="T71" fmla="*/ 53 h 145"/>
                  <a:gd name="T72" fmla="*/ 4 w 127"/>
                  <a:gd name="T73" fmla="*/ 38 h 145"/>
                  <a:gd name="T74" fmla="*/ 9 w 127"/>
                  <a:gd name="T75" fmla="*/ 23 h 145"/>
                  <a:gd name="T76" fmla="*/ 18 w 127"/>
                  <a:gd name="T77" fmla="*/ 12 h 145"/>
                  <a:gd name="T78" fmla="*/ 38 w 127"/>
                  <a:gd name="T79" fmla="*/ 2 h 145"/>
                  <a:gd name="T80" fmla="*/ 63 w 127"/>
                  <a:gd name="T81" fmla="*/ 0 h 145"/>
                  <a:gd name="T82" fmla="*/ 85 w 127"/>
                  <a:gd name="T83" fmla="*/ 2 h 145"/>
                  <a:gd name="T84" fmla="*/ 103 w 127"/>
                  <a:gd name="T85" fmla="*/ 12 h 145"/>
                  <a:gd name="T86" fmla="*/ 118 w 127"/>
                  <a:gd name="T87" fmla="*/ 23 h 145"/>
                  <a:gd name="T88" fmla="*/ 124 w 127"/>
                  <a:gd name="T89" fmla="*/ 4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7" h="145">
                    <a:moveTo>
                      <a:pt x="78" y="46"/>
                    </a:moveTo>
                    <a:lnTo>
                      <a:pt x="76" y="41"/>
                    </a:lnTo>
                    <a:lnTo>
                      <a:pt x="75" y="38"/>
                    </a:lnTo>
                    <a:lnTo>
                      <a:pt x="70" y="35"/>
                    </a:lnTo>
                    <a:lnTo>
                      <a:pt x="65" y="33"/>
                    </a:lnTo>
                    <a:lnTo>
                      <a:pt x="60" y="33"/>
                    </a:lnTo>
                    <a:lnTo>
                      <a:pt x="53" y="33"/>
                    </a:lnTo>
                    <a:lnTo>
                      <a:pt x="50" y="35"/>
                    </a:lnTo>
                    <a:lnTo>
                      <a:pt x="47" y="38"/>
                    </a:lnTo>
                    <a:lnTo>
                      <a:pt x="47" y="41"/>
                    </a:lnTo>
                    <a:lnTo>
                      <a:pt x="48" y="44"/>
                    </a:lnTo>
                    <a:lnTo>
                      <a:pt x="50" y="46"/>
                    </a:lnTo>
                    <a:lnTo>
                      <a:pt x="53" y="49"/>
                    </a:lnTo>
                    <a:lnTo>
                      <a:pt x="60" y="49"/>
                    </a:lnTo>
                    <a:lnTo>
                      <a:pt x="65" y="53"/>
                    </a:lnTo>
                    <a:lnTo>
                      <a:pt x="70" y="53"/>
                    </a:lnTo>
                    <a:lnTo>
                      <a:pt x="75" y="54"/>
                    </a:lnTo>
                    <a:lnTo>
                      <a:pt x="86" y="57"/>
                    </a:lnTo>
                    <a:lnTo>
                      <a:pt x="96" y="61"/>
                    </a:lnTo>
                    <a:lnTo>
                      <a:pt x="104" y="64"/>
                    </a:lnTo>
                    <a:lnTo>
                      <a:pt x="114" y="69"/>
                    </a:lnTo>
                    <a:lnTo>
                      <a:pt x="119" y="74"/>
                    </a:lnTo>
                    <a:lnTo>
                      <a:pt x="124" y="82"/>
                    </a:lnTo>
                    <a:lnTo>
                      <a:pt x="127" y="87"/>
                    </a:lnTo>
                    <a:lnTo>
                      <a:pt x="127" y="97"/>
                    </a:lnTo>
                    <a:lnTo>
                      <a:pt x="127" y="110"/>
                    </a:lnTo>
                    <a:lnTo>
                      <a:pt x="124" y="118"/>
                    </a:lnTo>
                    <a:lnTo>
                      <a:pt x="118" y="128"/>
                    </a:lnTo>
                    <a:lnTo>
                      <a:pt x="109" y="132"/>
                    </a:lnTo>
                    <a:lnTo>
                      <a:pt x="99" y="139"/>
                    </a:lnTo>
                    <a:lnTo>
                      <a:pt x="89" y="142"/>
                    </a:lnTo>
                    <a:lnTo>
                      <a:pt x="76" y="145"/>
                    </a:lnTo>
                    <a:lnTo>
                      <a:pt x="65" y="145"/>
                    </a:lnTo>
                    <a:lnTo>
                      <a:pt x="53" y="145"/>
                    </a:lnTo>
                    <a:lnTo>
                      <a:pt x="42" y="142"/>
                    </a:lnTo>
                    <a:lnTo>
                      <a:pt x="30" y="141"/>
                    </a:lnTo>
                    <a:lnTo>
                      <a:pt x="18" y="136"/>
                    </a:lnTo>
                    <a:lnTo>
                      <a:pt x="10" y="129"/>
                    </a:lnTo>
                    <a:lnTo>
                      <a:pt x="5" y="121"/>
                    </a:lnTo>
                    <a:lnTo>
                      <a:pt x="0" y="110"/>
                    </a:lnTo>
                    <a:lnTo>
                      <a:pt x="0" y="100"/>
                    </a:lnTo>
                    <a:lnTo>
                      <a:pt x="43" y="100"/>
                    </a:lnTo>
                    <a:lnTo>
                      <a:pt x="45" y="103"/>
                    </a:lnTo>
                    <a:lnTo>
                      <a:pt x="47" y="106"/>
                    </a:lnTo>
                    <a:lnTo>
                      <a:pt x="50" y="110"/>
                    </a:lnTo>
                    <a:lnTo>
                      <a:pt x="53" y="110"/>
                    </a:lnTo>
                    <a:lnTo>
                      <a:pt x="56" y="113"/>
                    </a:lnTo>
                    <a:lnTo>
                      <a:pt x="60" y="113"/>
                    </a:lnTo>
                    <a:lnTo>
                      <a:pt x="65" y="113"/>
                    </a:lnTo>
                    <a:lnTo>
                      <a:pt x="66" y="113"/>
                    </a:lnTo>
                    <a:lnTo>
                      <a:pt x="71" y="113"/>
                    </a:lnTo>
                    <a:lnTo>
                      <a:pt x="76" y="111"/>
                    </a:lnTo>
                    <a:lnTo>
                      <a:pt x="80" y="110"/>
                    </a:lnTo>
                    <a:lnTo>
                      <a:pt x="81" y="106"/>
                    </a:lnTo>
                    <a:lnTo>
                      <a:pt x="81" y="103"/>
                    </a:lnTo>
                    <a:lnTo>
                      <a:pt x="80" y="100"/>
                    </a:lnTo>
                    <a:lnTo>
                      <a:pt x="76" y="97"/>
                    </a:lnTo>
                    <a:lnTo>
                      <a:pt x="73" y="95"/>
                    </a:lnTo>
                    <a:lnTo>
                      <a:pt x="66" y="93"/>
                    </a:lnTo>
                    <a:lnTo>
                      <a:pt x="60" y="90"/>
                    </a:lnTo>
                    <a:lnTo>
                      <a:pt x="53" y="88"/>
                    </a:lnTo>
                    <a:lnTo>
                      <a:pt x="47" y="87"/>
                    </a:lnTo>
                    <a:lnTo>
                      <a:pt x="40" y="85"/>
                    </a:lnTo>
                    <a:lnTo>
                      <a:pt x="33" y="84"/>
                    </a:lnTo>
                    <a:lnTo>
                      <a:pt x="28" y="82"/>
                    </a:lnTo>
                    <a:lnTo>
                      <a:pt x="22" y="79"/>
                    </a:lnTo>
                    <a:lnTo>
                      <a:pt x="17" y="75"/>
                    </a:lnTo>
                    <a:lnTo>
                      <a:pt x="13" y="72"/>
                    </a:lnTo>
                    <a:lnTo>
                      <a:pt x="10" y="67"/>
                    </a:lnTo>
                    <a:lnTo>
                      <a:pt x="7" y="62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2" y="46"/>
                    </a:lnTo>
                    <a:lnTo>
                      <a:pt x="4" y="38"/>
                    </a:lnTo>
                    <a:lnTo>
                      <a:pt x="5" y="30"/>
                    </a:lnTo>
                    <a:lnTo>
                      <a:pt x="9" y="23"/>
                    </a:lnTo>
                    <a:lnTo>
                      <a:pt x="13" y="17"/>
                    </a:lnTo>
                    <a:lnTo>
                      <a:pt x="18" y="12"/>
                    </a:lnTo>
                    <a:lnTo>
                      <a:pt x="28" y="7"/>
                    </a:lnTo>
                    <a:lnTo>
                      <a:pt x="38" y="2"/>
                    </a:lnTo>
                    <a:lnTo>
                      <a:pt x="50" y="2"/>
                    </a:lnTo>
                    <a:lnTo>
                      <a:pt x="63" y="0"/>
                    </a:lnTo>
                    <a:lnTo>
                      <a:pt x="73" y="2"/>
                    </a:lnTo>
                    <a:lnTo>
                      <a:pt x="85" y="2"/>
                    </a:lnTo>
                    <a:lnTo>
                      <a:pt x="93" y="4"/>
                    </a:lnTo>
                    <a:lnTo>
                      <a:pt x="103" y="12"/>
                    </a:lnTo>
                    <a:lnTo>
                      <a:pt x="109" y="15"/>
                    </a:lnTo>
                    <a:lnTo>
                      <a:pt x="118" y="23"/>
                    </a:lnTo>
                    <a:lnTo>
                      <a:pt x="121" y="33"/>
                    </a:lnTo>
                    <a:lnTo>
                      <a:pt x="124" y="46"/>
                    </a:lnTo>
                    <a:lnTo>
                      <a:pt x="78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0124" name="Group 540">
              <a:extLst>
                <a:ext uri="{FF2B5EF4-FFF2-40B4-BE49-F238E27FC236}">
                  <a16:creationId xmlns:a16="http://schemas.microsoft.com/office/drawing/2014/main" id="{16B74A14-DF9E-44DA-A654-AA4F25968F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3" y="1288"/>
              <a:ext cx="172" cy="56"/>
              <a:chOff x="2443" y="1288"/>
              <a:chExt cx="172" cy="56"/>
            </a:xfrm>
          </p:grpSpPr>
          <p:sp>
            <p:nvSpPr>
              <p:cNvPr id="580125" name="Freeform 541">
                <a:extLst>
                  <a:ext uri="{FF2B5EF4-FFF2-40B4-BE49-F238E27FC236}">
                    <a16:creationId xmlns:a16="http://schemas.microsoft.com/office/drawing/2014/main" id="{94A96CC2-61A2-4A4B-BAB1-43DFD8053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1296"/>
                <a:ext cx="32" cy="48"/>
              </a:xfrm>
              <a:custGeom>
                <a:avLst/>
                <a:gdLst>
                  <a:gd name="T0" fmla="*/ 0 w 32"/>
                  <a:gd name="T1" fmla="*/ 48 h 48"/>
                  <a:gd name="T2" fmla="*/ 32 w 32"/>
                  <a:gd name="T3" fmla="*/ 48 h 48"/>
                  <a:gd name="T4" fmla="*/ 15 w 32"/>
                  <a:gd name="T5" fmla="*/ 0 h 48"/>
                  <a:gd name="T6" fmla="*/ 0 w 32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8">
                    <a:moveTo>
                      <a:pt x="0" y="48"/>
                    </a:moveTo>
                    <a:lnTo>
                      <a:pt x="32" y="48"/>
                    </a:lnTo>
                    <a:lnTo>
                      <a:pt x="15" y="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6D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126" name="Freeform 542">
                <a:extLst>
                  <a:ext uri="{FF2B5EF4-FFF2-40B4-BE49-F238E27FC236}">
                    <a16:creationId xmlns:a16="http://schemas.microsoft.com/office/drawing/2014/main" id="{1BC9DDBC-A0EC-4221-AB2F-9467C47C3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288"/>
                <a:ext cx="39" cy="33"/>
              </a:xfrm>
              <a:custGeom>
                <a:avLst/>
                <a:gdLst>
                  <a:gd name="T0" fmla="*/ 0 w 39"/>
                  <a:gd name="T1" fmla="*/ 0 h 33"/>
                  <a:gd name="T2" fmla="*/ 0 w 39"/>
                  <a:gd name="T3" fmla="*/ 33 h 33"/>
                  <a:gd name="T4" fmla="*/ 24 w 39"/>
                  <a:gd name="T5" fmla="*/ 33 h 33"/>
                  <a:gd name="T6" fmla="*/ 29 w 39"/>
                  <a:gd name="T7" fmla="*/ 31 h 33"/>
                  <a:gd name="T8" fmla="*/ 36 w 39"/>
                  <a:gd name="T9" fmla="*/ 28 h 33"/>
                  <a:gd name="T10" fmla="*/ 38 w 39"/>
                  <a:gd name="T11" fmla="*/ 21 h 33"/>
                  <a:gd name="T12" fmla="*/ 39 w 39"/>
                  <a:gd name="T13" fmla="*/ 16 h 33"/>
                  <a:gd name="T14" fmla="*/ 38 w 39"/>
                  <a:gd name="T15" fmla="*/ 12 h 33"/>
                  <a:gd name="T16" fmla="*/ 33 w 39"/>
                  <a:gd name="T17" fmla="*/ 5 h 33"/>
                  <a:gd name="T18" fmla="*/ 29 w 39"/>
                  <a:gd name="T19" fmla="*/ 2 h 33"/>
                  <a:gd name="T20" fmla="*/ 23 w 39"/>
                  <a:gd name="T21" fmla="*/ 0 h 33"/>
                  <a:gd name="T22" fmla="*/ 0 w 39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33">
                    <a:moveTo>
                      <a:pt x="0" y="0"/>
                    </a:moveTo>
                    <a:lnTo>
                      <a:pt x="0" y="33"/>
                    </a:lnTo>
                    <a:lnTo>
                      <a:pt x="24" y="33"/>
                    </a:lnTo>
                    <a:lnTo>
                      <a:pt x="29" y="31"/>
                    </a:lnTo>
                    <a:lnTo>
                      <a:pt x="36" y="28"/>
                    </a:lnTo>
                    <a:lnTo>
                      <a:pt x="38" y="21"/>
                    </a:lnTo>
                    <a:lnTo>
                      <a:pt x="39" y="16"/>
                    </a:lnTo>
                    <a:lnTo>
                      <a:pt x="38" y="12"/>
                    </a:lnTo>
                    <a:lnTo>
                      <a:pt x="33" y="5"/>
                    </a:lnTo>
                    <a:lnTo>
                      <a:pt x="29" y="2"/>
                    </a:lnTo>
                    <a:lnTo>
                      <a:pt x="2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D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0127" name="Line 543">
              <a:extLst>
                <a:ext uri="{FF2B5EF4-FFF2-40B4-BE49-F238E27FC236}">
                  <a16:creationId xmlns:a16="http://schemas.microsoft.com/office/drawing/2014/main" id="{3A056809-B2B3-4D16-BD04-5E8614BDC5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2" y="1003"/>
              <a:ext cx="1" cy="396"/>
            </a:xfrm>
            <a:prstGeom prst="line">
              <a:avLst/>
            </a:prstGeom>
            <a:noFill/>
            <a:ln w="12700">
              <a:solidFill>
                <a:srgbClr val="A2C1F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28" name="Line 544">
              <a:extLst>
                <a:ext uri="{FF2B5EF4-FFF2-40B4-BE49-F238E27FC236}">
                  <a16:creationId xmlns:a16="http://schemas.microsoft.com/office/drawing/2014/main" id="{BB7AF457-E66D-4F9C-A384-9D2EE7E812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57" y="1003"/>
              <a:ext cx="403" cy="1"/>
            </a:xfrm>
            <a:prstGeom prst="line">
              <a:avLst/>
            </a:prstGeom>
            <a:noFill/>
            <a:ln w="12700">
              <a:solidFill>
                <a:srgbClr val="A2C1F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29" name="Line 545">
              <a:extLst>
                <a:ext uri="{FF2B5EF4-FFF2-40B4-BE49-F238E27FC236}">
                  <a16:creationId xmlns:a16="http://schemas.microsoft.com/office/drawing/2014/main" id="{DB97CFA1-3D43-4277-87D1-7D39B08559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80" y="1003"/>
              <a:ext cx="1" cy="399"/>
            </a:xfrm>
            <a:prstGeom prst="line">
              <a:avLst/>
            </a:prstGeom>
            <a:noFill/>
            <a:ln w="12700">
              <a:solidFill>
                <a:srgbClr val="A2C1F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30" name="Line 546">
              <a:extLst>
                <a:ext uri="{FF2B5EF4-FFF2-40B4-BE49-F238E27FC236}">
                  <a16:creationId xmlns:a16="http://schemas.microsoft.com/office/drawing/2014/main" id="{FFA9D16B-B352-48CB-B5B7-793C11A958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6" y="1003"/>
              <a:ext cx="407" cy="1"/>
            </a:xfrm>
            <a:prstGeom prst="line">
              <a:avLst/>
            </a:prstGeom>
            <a:noFill/>
            <a:ln w="12700">
              <a:solidFill>
                <a:srgbClr val="A2C1F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0131" name="Group 547">
            <a:extLst>
              <a:ext uri="{FF2B5EF4-FFF2-40B4-BE49-F238E27FC236}">
                <a16:creationId xmlns:a16="http://schemas.microsoft.com/office/drawing/2014/main" id="{6BC1D7A8-B277-4378-AE44-A459CAC9D944}"/>
              </a:ext>
            </a:extLst>
          </p:cNvPr>
          <p:cNvGrpSpPr>
            <a:grpSpLocks/>
          </p:cNvGrpSpPr>
          <p:nvPr/>
        </p:nvGrpSpPr>
        <p:grpSpPr bwMode="auto">
          <a:xfrm>
            <a:off x="7605713" y="1597025"/>
            <a:ext cx="1101725" cy="952500"/>
            <a:chOff x="4791" y="1006"/>
            <a:chExt cx="694" cy="600"/>
          </a:xfrm>
        </p:grpSpPr>
        <p:sp>
          <p:nvSpPr>
            <p:cNvPr id="580132" name="Freeform 548">
              <a:extLst>
                <a:ext uri="{FF2B5EF4-FFF2-40B4-BE49-F238E27FC236}">
                  <a16:creationId xmlns:a16="http://schemas.microsoft.com/office/drawing/2014/main" id="{17CEC3DE-EA83-40C3-B554-41FB9F739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1013"/>
              <a:ext cx="631" cy="492"/>
            </a:xfrm>
            <a:custGeom>
              <a:avLst/>
              <a:gdLst>
                <a:gd name="T0" fmla="*/ 0 w 631"/>
                <a:gd name="T1" fmla="*/ 326 h 492"/>
                <a:gd name="T2" fmla="*/ 493 w 631"/>
                <a:gd name="T3" fmla="*/ 466 h 492"/>
                <a:gd name="T4" fmla="*/ 493 w 631"/>
                <a:gd name="T5" fmla="*/ 492 h 492"/>
                <a:gd name="T6" fmla="*/ 631 w 631"/>
                <a:gd name="T7" fmla="*/ 78 h 492"/>
                <a:gd name="T8" fmla="*/ 240 w 631"/>
                <a:gd name="T9" fmla="*/ 0 h 492"/>
                <a:gd name="T10" fmla="*/ 0 w 631"/>
                <a:gd name="T11" fmla="*/ 326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1" h="492">
                  <a:moveTo>
                    <a:pt x="0" y="326"/>
                  </a:moveTo>
                  <a:lnTo>
                    <a:pt x="493" y="466"/>
                  </a:lnTo>
                  <a:lnTo>
                    <a:pt x="493" y="492"/>
                  </a:lnTo>
                  <a:lnTo>
                    <a:pt x="631" y="78"/>
                  </a:lnTo>
                  <a:lnTo>
                    <a:pt x="240" y="0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33" name="Freeform 549">
              <a:extLst>
                <a:ext uri="{FF2B5EF4-FFF2-40B4-BE49-F238E27FC236}">
                  <a16:creationId xmlns:a16="http://schemas.microsoft.com/office/drawing/2014/main" id="{95F49E16-C9F2-44CC-BA95-870B041EB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1332"/>
              <a:ext cx="499" cy="150"/>
            </a:xfrm>
            <a:custGeom>
              <a:avLst/>
              <a:gdLst>
                <a:gd name="T0" fmla="*/ 499 w 499"/>
                <a:gd name="T1" fmla="*/ 147 h 150"/>
                <a:gd name="T2" fmla="*/ 495 w 499"/>
                <a:gd name="T3" fmla="*/ 143 h 150"/>
                <a:gd name="T4" fmla="*/ 3 w 499"/>
                <a:gd name="T5" fmla="*/ 0 h 150"/>
                <a:gd name="T6" fmla="*/ 0 w 499"/>
                <a:gd name="T7" fmla="*/ 7 h 150"/>
                <a:gd name="T8" fmla="*/ 494 w 499"/>
                <a:gd name="T9" fmla="*/ 150 h 150"/>
                <a:gd name="T10" fmla="*/ 490 w 499"/>
                <a:gd name="T11" fmla="*/ 147 h 150"/>
                <a:gd name="T12" fmla="*/ 494 w 499"/>
                <a:gd name="T13" fmla="*/ 150 h 150"/>
                <a:gd name="T14" fmla="*/ 495 w 499"/>
                <a:gd name="T15" fmla="*/ 150 h 150"/>
                <a:gd name="T16" fmla="*/ 499 w 499"/>
                <a:gd name="T17" fmla="*/ 148 h 150"/>
                <a:gd name="T18" fmla="*/ 499 w 499"/>
                <a:gd name="T19" fmla="*/ 145 h 150"/>
                <a:gd name="T20" fmla="*/ 495 w 499"/>
                <a:gd name="T21" fmla="*/ 143 h 150"/>
                <a:gd name="T22" fmla="*/ 499 w 499"/>
                <a:gd name="T23" fmla="*/ 14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9" h="150">
                  <a:moveTo>
                    <a:pt x="499" y="147"/>
                  </a:moveTo>
                  <a:lnTo>
                    <a:pt x="495" y="143"/>
                  </a:lnTo>
                  <a:lnTo>
                    <a:pt x="3" y="0"/>
                  </a:lnTo>
                  <a:lnTo>
                    <a:pt x="0" y="7"/>
                  </a:lnTo>
                  <a:lnTo>
                    <a:pt x="494" y="150"/>
                  </a:lnTo>
                  <a:lnTo>
                    <a:pt x="490" y="147"/>
                  </a:lnTo>
                  <a:lnTo>
                    <a:pt x="494" y="150"/>
                  </a:lnTo>
                  <a:lnTo>
                    <a:pt x="495" y="150"/>
                  </a:lnTo>
                  <a:lnTo>
                    <a:pt x="499" y="148"/>
                  </a:lnTo>
                  <a:lnTo>
                    <a:pt x="499" y="145"/>
                  </a:lnTo>
                  <a:lnTo>
                    <a:pt x="495" y="143"/>
                  </a:lnTo>
                  <a:lnTo>
                    <a:pt x="499" y="1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34" name="Freeform 550">
              <a:extLst>
                <a:ext uri="{FF2B5EF4-FFF2-40B4-BE49-F238E27FC236}">
                  <a16:creationId xmlns:a16="http://schemas.microsoft.com/office/drawing/2014/main" id="{3C8F9B50-6883-4F52-8FA6-78CDDFBEB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" y="1474"/>
              <a:ext cx="14" cy="34"/>
            </a:xfrm>
            <a:custGeom>
              <a:avLst/>
              <a:gdLst>
                <a:gd name="T0" fmla="*/ 2 w 14"/>
                <a:gd name="T1" fmla="*/ 29 h 34"/>
                <a:gd name="T2" fmla="*/ 14 w 14"/>
                <a:gd name="T3" fmla="*/ 29 h 34"/>
                <a:gd name="T4" fmla="*/ 10 w 14"/>
                <a:gd name="T5" fmla="*/ 0 h 34"/>
                <a:gd name="T6" fmla="*/ 0 w 14"/>
                <a:gd name="T7" fmla="*/ 0 h 34"/>
                <a:gd name="T8" fmla="*/ 2 w 14"/>
                <a:gd name="T9" fmla="*/ 29 h 34"/>
                <a:gd name="T10" fmla="*/ 12 w 14"/>
                <a:gd name="T11" fmla="*/ 31 h 34"/>
                <a:gd name="T12" fmla="*/ 2 w 14"/>
                <a:gd name="T13" fmla="*/ 29 h 34"/>
                <a:gd name="T14" fmla="*/ 4 w 14"/>
                <a:gd name="T15" fmla="*/ 32 h 34"/>
                <a:gd name="T16" fmla="*/ 7 w 14"/>
                <a:gd name="T17" fmla="*/ 34 h 34"/>
                <a:gd name="T18" fmla="*/ 10 w 14"/>
                <a:gd name="T19" fmla="*/ 32 h 34"/>
                <a:gd name="T20" fmla="*/ 14 w 14"/>
                <a:gd name="T21" fmla="*/ 29 h 34"/>
                <a:gd name="T22" fmla="*/ 2 w 14"/>
                <a:gd name="T23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34">
                  <a:moveTo>
                    <a:pt x="2" y="29"/>
                  </a:moveTo>
                  <a:lnTo>
                    <a:pt x="14" y="29"/>
                  </a:lnTo>
                  <a:lnTo>
                    <a:pt x="10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12" y="31"/>
                  </a:lnTo>
                  <a:lnTo>
                    <a:pt x="2" y="29"/>
                  </a:lnTo>
                  <a:lnTo>
                    <a:pt x="4" y="32"/>
                  </a:lnTo>
                  <a:lnTo>
                    <a:pt x="7" y="34"/>
                  </a:lnTo>
                  <a:lnTo>
                    <a:pt x="10" y="32"/>
                  </a:lnTo>
                  <a:lnTo>
                    <a:pt x="14" y="29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35" name="Freeform 551">
              <a:extLst>
                <a:ext uri="{FF2B5EF4-FFF2-40B4-BE49-F238E27FC236}">
                  <a16:creationId xmlns:a16="http://schemas.microsoft.com/office/drawing/2014/main" id="{62621209-6363-4EEE-BFBA-1C2A6400A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" y="1086"/>
              <a:ext cx="151" cy="419"/>
            </a:xfrm>
            <a:custGeom>
              <a:avLst/>
              <a:gdLst>
                <a:gd name="T0" fmla="*/ 146 w 151"/>
                <a:gd name="T1" fmla="*/ 8 h 419"/>
                <a:gd name="T2" fmla="*/ 143 w 151"/>
                <a:gd name="T3" fmla="*/ 4 h 419"/>
                <a:gd name="T4" fmla="*/ 0 w 151"/>
                <a:gd name="T5" fmla="*/ 417 h 419"/>
                <a:gd name="T6" fmla="*/ 9 w 151"/>
                <a:gd name="T7" fmla="*/ 419 h 419"/>
                <a:gd name="T8" fmla="*/ 151 w 151"/>
                <a:gd name="T9" fmla="*/ 5 h 419"/>
                <a:gd name="T10" fmla="*/ 147 w 151"/>
                <a:gd name="T11" fmla="*/ 0 h 419"/>
                <a:gd name="T12" fmla="*/ 151 w 151"/>
                <a:gd name="T13" fmla="*/ 5 h 419"/>
                <a:gd name="T14" fmla="*/ 151 w 151"/>
                <a:gd name="T15" fmla="*/ 2 h 419"/>
                <a:gd name="T16" fmla="*/ 147 w 151"/>
                <a:gd name="T17" fmla="*/ 2 h 419"/>
                <a:gd name="T18" fmla="*/ 146 w 151"/>
                <a:gd name="T19" fmla="*/ 2 h 419"/>
                <a:gd name="T20" fmla="*/ 143 w 151"/>
                <a:gd name="T21" fmla="*/ 4 h 419"/>
                <a:gd name="T22" fmla="*/ 146 w 151"/>
                <a:gd name="T23" fmla="*/ 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" h="419">
                  <a:moveTo>
                    <a:pt x="146" y="8"/>
                  </a:moveTo>
                  <a:lnTo>
                    <a:pt x="143" y="4"/>
                  </a:lnTo>
                  <a:lnTo>
                    <a:pt x="0" y="417"/>
                  </a:lnTo>
                  <a:lnTo>
                    <a:pt x="9" y="419"/>
                  </a:lnTo>
                  <a:lnTo>
                    <a:pt x="151" y="5"/>
                  </a:lnTo>
                  <a:lnTo>
                    <a:pt x="147" y="0"/>
                  </a:lnTo>
                  <a:lnTo>
                    <a:pt x="151" y="5"/>
                  </a:lnTo>
                  <a:lnTo>
                    <a:pt x="151" y="2"/>
                  </a:lnTo>
                  <a:lnTo>
                    <a:pt x="147" y="2"/>
                  </a:lnTo>
                  <a:lnTo>
                    <a:pt x="146" y="2"/>
                  </a:lnTo>
                  <a:lnTo>
                    <a:pt x="143" y="4"/>
                  </a:lnTo>
                  <a:lnTo>
                    <a:pt x="14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36" name="Freeform 552">
              <a:extLst>
                <a:ext uri="{FF2B5EF4-FFF2-40B4-BE49-F238E27FC236}">
                  <a16:creationId xmlns:a16="http://schemas.microsoft.com/office/drawing/2014/main" id="{3B5F20B4-A225-46AE-871D-5CC0FE922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1010"/>
              <a:ext cx="396" cy="89"/>
            </a:xfrm>
            <a:custGeom>
              <a:avLst/>
              <a:gdLst>
                <a:gd name="T0" fmla="*/ 7 w 396"/>
                <a:gd name="T1" fmla="*/ 6 h 89"/>
                <a:gd name="T2" fmla="*/ 3 w 396"/>
                <a:gd name="T3" fmla="*/ 8 h 89"/>
                <a:gd name="T4" fmla="*/ 395 w 396"/>
                <a:gd name="T5" fmla="*/ 89 h 89"/>
                <a:gd name="T6" fmla="*/ 396 w 396"/>
                <a:gd name="T7" fmla="*/ 80 h 89"/>
                <a:gd name="T8" fmla="*/ 5 w 396"/>
                <a:gd name="T9" fmla="*/ 0 h 89"/>
                <a:gd name="T10" fmla="*/ 2 w 396"/>
                <a:gd name="T11" fmla="*/ 1 h 89"/>
                <a:gd name="T12" fmla="*/ 5 w 396"/>
                <a:gd name="T13" fmla="*/ 0 h 89"/>
                <a:gd name="T14" fmla="*/ 2 w 396"/>
                <a:gd name="T15" fmla="*/ 0 h 89"/>
                <a:gd name="T16" fmla="*/ 0 w 396"/>
                <a:gd name="T17" fmla="*/ 3 h 89"/>
                <a:gd name="T18" fmla="*/ 2 w 396"/>
                <a:gd name="T19" fmla="*/ 6 h 89"/>
                <a:gd name="T20" fmla="*/ 3 w 396"/>
                <a:gd name="T21" fmla="*/ 8 h 89"/>
                <a:gd name="T22" fmla="*/ 7 w 396"/>
                <a:gd name="T23" fmla="*/ 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6" h="89">
                  <a:moveTo>
                    <a:pt x="7" y="6"/>
                  </a:moveTo>
                  <a:lnTo>
                    <a:pt x="3" y="8"/>
                  </a:lnTo>
                  <a:lnTo>
                    <a:pt x="395" y="89"/>
                  </a:lnTo>
                  <a:lnTo>
                    <a:pt x="396" y="80"/>
                  </a:lnTo>
                  <a:lnTo>
                    <a:pt x="5" y="0"/>
                  </a:lnTo>
                  <a:lnTo>
                    <a:pt x="2" y="1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8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37" name="Freeform 553">
              <a:extLst>
                <a:ext uri="{FF2B5EF4-FFF2-40B4-BE49-F238E27FC236}">
                  <a16:creationId xmlns:a16="http://schemas.microsoft.com/office/drawing/2014/main" id="{535B2A1B-D818-4DF4-96D7-C11D1882B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1011"/>
              <a:ext cx="250" cy="333"/>
            </a:xfrm>
            <a:custGeom>
              <a:avLst/>
              <a:gdLst>
                <a:gd name="T0" fmla="*/ 5 w 250"/>
                <a:gd name="T1" fmla="*/ 326 h 333"/>
                <a:gd name="T2" fmla="*/ 7 w 250"/>
                <a:gd name="T3" fmla="*/ 331 h 333"/>
                <a:gd name="T4" fmla="*/ 250 w 250"/>
                <a:gd name="T5" fmla="*/ 5 h 333"/>
                <a:gd name="T6" fmla="*/ 243 w 250"/>
                <a:gd name="T7" fmla="*/ 0 h 333"/>
                <a:gd name="T8" fmla="*/ 2 w 250"/>
                <a:gd name="T9" fmla="*/ 326 h 333"/>
                <a:gd name="T10" fmla="*/ 3 w 250"/>
                <a:gd name="T11" fmla="*/ 333 h 333"/>
                <a:gd name="T12" fmla="*/ 2 w 250"/>
                <a:gd name="T13" fmla="*/ 326 h 333"/>
                <a:gd name="T14" fmla="*/ 0 w 250"/>
                <a:gd name="T15" fmla="*/ 329 h 333"/>
                <a:gd name="T16" fmla="*/ 2 w 250"/>
                <a:gd name="T17" fmla="*/ 333 h 333"/>
                <a:gd name="T18" fmla="*/ 3 w 250"/>
                <a:gd name="T19" fmla="*/ 333 h 333"/>
                <a:gd name="T20" fmla="*/ 7 w 250"/>
                <a:gd name="T21" fmla="*/ 331 h 333"/>
                <a:gd name="T22" fmla="*/ 5 w 250"/>
                <a:gd name="T23" fmla="*/ 3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0" h="333">
                  <a:moveTo>
                    <a:pt x="5" y="326"/>
                  </a:moveTo>
                  <a:lnTo>
                    <a:pt x="7" y="331"/>
                  </a:lnTo>
                  <a:lnTo>
                    <a:pt x="250" y="5"/>
                  </a:lnTo>
                  <a:lnTo>
                    <a:pt x="243" y="0"/>
                  </a:lnTo>
                  <a:lnTo>
                    <a:pt x="2" y="326"/>
                  </a:lnTo>
                  <a:lnTo>
                    <a:pt x="3" y="333"/>
                  </a:lnTo>
                  <a:lnTo>
                    <a:pt x="2" y="326"/>
                  </a:lnTo>
                  <a:lnTo>
                    <a:pt x="0" y="329"/>
                  </a:lnTo>
                  <a:lnTo>
                    <a:pt x="2" y="333"/>
                  </a:lnTo>
                  <a:lnTo>
                    <a:pt x="3" y="333"/>
                  </a:lnTo>
                  <a:lnTo>
                    <a:pt x="7" y="331"/>
                  </a:lnTo>
                  <a:lnTo>
                    <a:pt x="5" y="3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38" name="Freeform 554">
              <a:extLst>
                <a:ext uri="{FF2B5EF4-FFF2-40B4-BE49-F238E27FC236}">
                  <a16:creationId xmlns:a16="http://schemas.microsoft.com/office/drawing/2014/main" id="{91427687-4B21-4FAE-A339-D236D041F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" y="1011"/>
              <a:ext cx="408" cy="259"/>
            </a:xfrm>
            <a:custGeom>
              <a:avLst/>
              <a:gdLst>
                <a:gd name="T0" fmla="*/ 225 w 408"/>
                <a:gd name="T1" fmla="*/ 2 h 259"/>
                <a:gd name="T2" fmla="*/ 265 w 408"/>
                <a:gd name="T3" fmla="*/ 7 h 259"/>
                <a:gd name="T4" fmla="*/ 301 w 408"/>
                <a:gd name="T5" fmla="*/ 17 h 259"/>
                <a:gd name="T6" fmla="*/ 334 w 408"/>
                <a:gd name="T7" fmla="*/ 30 h 259"/>
                <a:gd name="T8" fmla="*/ 360 w 408"/>
                <a:gd name="T9" fmla="*/ 48 h 259"/>
                <a:gd name="T10" fmla="*/ 384 w 408"/>
                <a:gd name="T11" fmla="*/ 69 h 259"/>
                <a:gd name="T12" fmla="*/ 398 w 408"/>
                <a:gd name="T13" fmla="*/ 92 h 259"/>
                <a:gd name="T14" fmla="*/ 407 w 408"/>
                <a:gd name="T15" fmla="*/ 118 h 259"/>
                <a:gd name="T16" fmla="*/ 407 w 408"/>
                <a:gd name="T17" fmla="*/ 142 h 259"/>
                <a:gd name="T18" fmla="*/ 398 w 408"/>
                <a:gd name="T19" fmla="*/ 168 h 259"/>
                <a:gd name="T20" fmla="*/ 384 w 408"/>
                <a:gd name="T21" fmla="*/ 191 h 259"/>
                <a:gd name="T22" fmla="*/ 360 w 408"/>
                <a:gd name="T23" fmla="*/ 212 h 259"/>
                <a:gd name="T24" fmla="*/ 334 w 408"/>
                <a:gd name="T25" fmla="*/ 230 h 259"/>
                <a:gd name="T26" fmla="*/ 301 w 408"/>
                <a:gd name="T27" fmla="*/ 243 h 259"/>
                <a:gd name="T28" fmla="*/ 265 w 408"/>
                <a:gd name="T29" fmla="*/ 253 h 259"/>
                <a:gd name="T30" fmla="*/ 225 w 408"/>
                <a:gd name="T31" fmla="*/ 258 h 259"/>
                <a:gd name="T32" fmla="*/ 184 w 408"/>
                <a:gd name="T33" fmla="*/ 258 h 259"/>
                <a:gd name="T34" fmla="*/ 144 w 408"/>
                <a:gd name="T35" fmla="*/ 253 h 259"/>
                <a:gd name="T36" fmla="*/ 108 w 408"/>
                <a:gd name="T37" fmla="*/ 243 h 259"/>
                <a:gd name="T38" fmla="*/ 75 w 408"/>
                <a:gd name="T39" fmla="*/ 230 h 259"/>
                <a:gd name="T40" fmla="*/ 46 w 408"/>
                <a:gd name="T41" fmla="*/ 212 h 259"/>
                <a:gd name="T42" fmla="*/ 23 w 408"/>
                <a:gd name="T43" fmla="*/ 191 h 259"/>
                <a:gd name="T44" fmla="*/ 8 w 408"/>
                <a:gd name="T45" fmla="*/ 168 h 259"/>
                <a:gd name="T46" fmla="*/ 0 w 408"/>
                <a:gd name="T47" fmla="*/ 142 h 259"/>
                <a:gd name="T48" fmla="*/ 0 w 408"/>
                <a:gd name="T49" fmla="*/ 118 h 259"/>
                <a:gd name="T50" fmla="*/ 8 w 408"/>
                <a:gd name="T51" fmla="*/ 92 h 259"/>
                <a:gd name="T52" fmla="*/ 23 w 408"/>
                <a:gd name="T53" fmla="*/ 69 h 259"/>
                <a:gd name="T54" fmla="*/ 46 w 408"/>
                <a:gd name="T55" fmla="*/ 48 h 259"/>
                <a:gd name="T56" fmla="*/ 75 w 408"/>
                <a:gd name="T57" fmla="*/ 30 h 259"/>
                <a:gd name="T58" fmla="*/ 108 w 408"/>
                <a:gd name="T59" fmla="*/ 17 h 259"/>
                <a:gd name="T60" fmla="*/ 144 w 408"/>
                <a:gd name="T61" fmla="*/ 7 h 259"/>
                <a:gd name="T62" fmla="*/ 184 w 408"/>
                <a:gd name="T63" fmla="*/ 2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8" h="259">
                  <a:moveTo>
                    <a:pt x="203" y="0"/>
                  </a:moveTo>
                  <a:lnTo>
                    <a:pt x="225" y="2"/>
                  </a:lnTo>
                  <a:lnTo>
                    <a:pt x="245" y="4"/>
                  </a:lnTo>
                  <a:lnTo>
                    <a:pt x="265" y="7"/>
                  </a:lnTo>
                  <a:lnTo>
                    <a:pt x="284" y="10"/>
                  </a:lnTo>
                  <a:lnTo>
                    <a:pt x="301" y="17"/>
                  </a:lnTo>
                  <a:lnTo>
                    <a:pt x="317" y="22"/>
                  </a:lnTo>
                  <a:lnTo>
                    <a:pt x="334" y="30"/>
                  </a:lnTo>
                  <a:lnTo>
                    <a:pt x="349" y="39"/>
                  </a:lnTo>
                  <a:lnTo>
                    <a:pt x="360" y="48"/>
                  </a:lnTo>
                  <a:lnTo>
                    <a:pt x="374" y="57"/>
                  </a:lnTo>
                  <a:lnTo>
                    <a:pt x="384" y="69"/>
                  </a:lnTo>
                  <a:lnTo>
                    <a:pt x="392" y="79"/>
                  </a:lnTo>
                  <a:lnTo>
                    <a:pt x="398" y="92"/>
                  </a:lnTo>
                  <a:lnTo>
                    <a:pt x="405" y="103"/>
                  </a:lnTo>
                  <a:lnTo>
                    <a:pt x="407" y="118"/>
                  </a:lnTo>
                  <a:lnTo>
                    <a:pt x="408" y="129"/>
                  </a:lnTo>
                  <a:lnTo>
                    <a:pt x="407" y="142"/>
                  </a:lnTo>
                  <a:lnTo>
                    <a:pt x="405" y="155"/>
                  </a:lnTo>
                  <a:lnTo>
                    <a:pt x="398" y="168"/>
                  </a:lnTo>
                  <a:lnTo>
                    <a:pt x="392" y="179"/>
                  </a:lnTo>
                  <a:lnTo>
                    <a:pt x="384" y="191"/>
                  </a:lnTo>
                  <a:lnTo>
                    <a:pt x="374" y="202"/>
                  </a:lnTo>
                  <a:lnTo>
                    <a:pt x="360" y="212"/>
                  </a:lnTo>
                  <a:lnTo>
                    <a:pt x="349" y="220"/>
                  </a:lnTo>
                  <a:lnTo>
                    <a:pt x="334" y="230"/>
                  </a:lnTo>
                  <a:lnTo>
                    <a:pt x="317" y="238"/>
                  </a:lnTo>
                  <a:lnTo>
                    <a:pt x="301" y="243"/>
                  </a:lnTo>
                  <a:lnTo>
                    <a:pt x="284" y="250"/>
                  </a:lnTo>
                  <a:lnTo>
                    <a:pt x="265" y="253"/>
                  </a:lnTo>
                  <a:lnTo>
                    <a:pt x="245" y="256"/>
                  </a:lnTo>
                  <a:lnTo>
                    <a:pt x="225" y="258"/>
                  </a:lnTo>
                  <a:lnTo>
                    <a:pt x="203" y="259"/>
                  </a:lnTo>
                  <a:lnTo>
                    <a:pt x="184" y="258"/>
                  </a:lnTo>
                  <a:lnTo>
                    <a:pt x="164" y="256"/>
                  </a:lnTo>
                  <a:lnTo>
                    <a:pt x="144" y="253"/>
                  </a:lnTo>
                  <a:lnTo>
                    <a:pt x="126" y="250"/>
                  </a:lnTo>
                  <a:lnTo>
                    <a:pt x="108" y="243"/>
                  </a:lnTo>
                  <a:lnTo>
                    <a:pt x="91" y="238"/>
                  </a:lnTo>
                  <a:lnTo>
                    <a:pt x="75" y="230"/>
                  </a:lnTo>
                  <a:lnTo>
                    <a:pt x="60" y="220"/>
                  </a:lnTo>
                  <a:lnTo>
                    <a:pt x="46" y="212"/>
                  </a:lnTo>
                  <a:lnTo>
                    <a:pt x="35" y="202"/>
                  </a:lnTo>
                  <a:lnTo>
                    <a:pt x="23" y="191"/>
                  </a:lnTo>
                  <a:lnTo>
                    <a:pt x="17" y="179"/>
                  </a:lnTo>
                  <a:lnTo>
                    <a:pt x="8" y="168"/>
                  </a:lnTo>
                  <a:lnTo>
                    <a:pt x="4" y="155"/>
                  </a:lnTo>
                  <a:lnTo>
                    <a:pt x="0" y="142"/>
                  </a:lnTo>
                  <a:lnTo>
                    <a:pt x="0" y="129"/>
                  </a:lnTo>
                  <a:lnTo>
                    <a:pt x="0" y="118"/>
                  </a:lnTo>
                  <a:lnTo>
                    <a:pt x="4" y="103"/>
                  </a:lnTo>
                  <a:lnTo>
                    <a:pt x="8" y="92"/>
                  </a:lnTo>
                  <a:lnTo>
                    <a:pt x="17" y="79"/>
                  </a:lnTo>
                  <a:lnTo>
                    <a:pt x="23" y="69"/>
                  </a:lnTo>
                  <a:lnTo>
                    <a:pt x="35" y="57"/>
                  </a:lnTo>
                  <a:lnTo>
                    <a:pt x="46" y="48"/>
                  </a:lnTo>
                  <a:lnTo>
                    <a:pt x="60" y="39"/>
                  </a:lnTo>
                  <a:lnTo>
                    <a:pt x="75" y="30"/>
                  </a:lnTo>
                  <a:lnTo>
                    <a:pt x="91" y="22"/>
                  </a:lnTo>
                  <a:lnTo>
                    <a:pt x="108" y="17"/>
                  </a:lnTo>
                  <a:lnTo>
                    <a:pt x="126" y="10"/>
                  </a:lnTo>
                  <a:lnTo>
                    <a:pt x="144" y="7"/>
                  </a:lnTo>
                  <a:lnTo>
                    <a:pt x="164" y="4"/>
                  </a:lnTo>
                  <a:lnTo>
                    <a:pt x="184" y="2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39" name="Freeform 555">
              <a:extLst>
                <a:ext uri="{FF2B5EF4-FFF2-40B4-BE49-F238E27FC236}">
                  <a16:creationId xmlns:a16="http://schemas.microsoft.com/office/drawing/2014/main" id="{3D03D746-F0FF-4EA3-8A96-B80CEDCB6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" y="1006"/>
              <a:ext cx="210" cy="137"/>
            </a:xfrm>
            <a:custGeom>
              <a:avLst/>
              <a:gdLst>
                <a:gd name="T0" fmla="*/ 210 w 210"/>
                <a:gd name="T1" fmla="*/ 137 h 137"/>
                <a:gd name="T2" fmla="*/ 210 w 210"/>
                <a:gd name="T3" fmla="*/ 137 h 137"/>
                <a:gd name="T4" fmla="*/ 208 w 210"/>
                <a:gd name="T5" fmla="*/ 123 h 137"/>
                <a:gd name="T6" fmla="*/ 205 w 210"/>
                <a:gd name="T7" fmla="*/ 110 h 137"/>
                <a:gd name="T8" fmla="*/ 200 w 210"/>
                <a:gd name="T9" fmla="*/ 95 h 137"/>
                <a:gd name="T10" fmla="*/ 191 w 210"/>
                <a:gd name="T11" fmla="*/ 84 h 137"/>
                <a:gd name="T12" fmla="*/ 183 w 210"/>
                <a:gd name="T13" fmla="*/ 72 h 137"/>
                <a:gd name="T14" fmla="*/ 172 w 210"/>
                <a:gd name="T15" fmla="*/ 61 h 137"/>
                <a:gd name="T16" fmla="*/ 160 w 210"/>
                <a:gd name="T17" fmla="*/ 49 h 137"/>
                <a:gd name="T18" fmla="*/ 147 w 210"/>
                <a:gd name="T19" fmla="*/ 41 h 137"/>
                <a:gd name="T20" fmla="*/ 132 w 210"/>
                <a:gd name="T21" fmla="*/ 31 h 137"/>
                <a:gd name="T22" fmla="*/ 115 w 210"/>
                <a:gd name="T23" fmla="*/ 23 h 137"/>
                <a:gd name="T24" fmla="*/ 99 w 210"/>
                <a:gd name="T25" fmla="*/ 17 h 137"/>
                <a:gd name="T26" fmla="*/ 81 w 210"/>
                <a:gd name="T27" fmla="*/ 12 h 137"/>
                <a:gd name="T28" fmla="*/ 61 w 210"/>
                <a:gd name="T29" fmla="*/ 7 h 137"/>
                <a:gd name="T30" fmla="*/ 41 w 210"/>
                <a:gd name="T31" fmla="*/ 4 h 137"/>
                <a:gd name="T32" fmla="*/ 21 w 210"/>
                <a:gd name="T33" fmla="*/ 2 h 137"/>
                <a:gd name="T34" fmla="*/ 0 w 210"/>
                <a:gd name="T35" fmla="*/ 0 h 137"/>
                <a:gd name="T36" fmla="*/ 0 w 210"/>
                <a:gd name="T37" fmla="*/ 9 h 137"/>
                <a:gd name="T38" fmla="*/ 20 w 210"/>
                <a:gd name="T39" fmla="*/ 10 h 137"/>
                <a:gd name="T40" fmla="*/ 39 w 210"/>
                <a:gd name="T41" fmla="*/ 12 h 137"/>
                <a:gd name="T42" fmla="*/ 59 w 210"/>
                <a:gd name="T43" fmla="*/ 15 h 137"/>
                <a:gd name="T44" fmla="*/ 77 w 210"/>
                <a:gd name="T45" fmla="*/ 20 h 137"/>
                <a:gd name="T46" fmla="*/ 96 w 210"/>
                <a:gd name="T47" fmla="*/ 25 h 137"/>
                <a:gd name="T48" fmla="*/ 112 w 210"/>
                <a:gd name="T49" fmla="*/ 31 h 137"/>
                <a:gd name="T50" fmla="*/ 129 w 210"/>
                <a:gd name="T51" fmla="*/ 40 h 137"/>
                <a:gd name="T52" fmla="*/ 144 w 210"/>
                <a:gd name="T53" fmla="*/ 48 h 137"/>
                <a:gd name="T54" fmla="*/ 155 w 210"/>
                <a:gd name="T55" fmla="*/ 56 h 137"/>
                <a:gd name="T56" fmla="*/ 167 w 210"/>
                <a:gd name="T57" fmla="*/ 67 h 137"/>
                <a:gd name="T58" fmla="*/ 177 w 210"/>
                <a:gd name="T59" fmla="*/ 77 h 137"/>
                <a:gd name="T60" fmla="*/ 185 w 210"/>
                <a:gd name="T61" fmla="*/ 88 h 137"/>
                <a:gd name="T62" fmla="*/ 191 w 210"/>
                <a:gd name="T63" fmla="*/ 100 h 137"/>
                <a:gd name="T64" fmla="*/ 196 w 210"/>
                <a:gd name="T65" fmla="*/ 111 h 137"/>
                <a:gd name="T66" fmla="*/ 200 w 210"/>
                <a:gd name="T67" fmla="*/ 124 h 137"/>
                <a:gd name="T68" fmla="*/ 201 w 210"/>
                <a:gd name="T69" fmla="*/ 137 h 137"/>
                <a:gd name="T70" fmla="*/ 210 w 210"/>
                <a:gd name="T71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0" h="137">
                  <a:moveTo>
                    <a:pt x="210" y="137"/>
                  </a:moveTo>
                  <a:lnTo>
                    <a:pt x="210" y="137"/>
                  </a:lnTo>
                  <a:lnTo>
                    <a:pt x="208" y="123"/>
                  </a:lnTo>
                  <a:lnTo>
                    <a:pt x="205" y="110"/>
                  </a:lnTo>
                  <a:lnTo>
                    <a:pt x="200" y="95"/>
                  </a:lnTo>
                  <a:lnTo>
                    <a:pt x="191" y="84"/>
                  </a:lnTo>
                  <a:lnTo>
                    <a:pt x="183" y="72"/>
                  </a:lnTo>
                  <a:lnTo>
                    <a:pt x="172" y="61"/>
                  </a:lnTo>
                  <a:lnTo>
                    <a:pt x="160" y="49"/>
                  </a:lnTo>
                  <a:lnTo>
                    <a:pt x="147" y="41"/>
                  </a:lnTo>
                  <a:lnTo>
                    <a:pt x="132" y="31"/>
                  </a:lnTo>
                  <a:lnTo>
                    <a:pt x="115" y="23"/>
                  </a:lnTo>
                  <a:lnTo>
                    <a:pt x="99" y="17"/>
                  </a:lnTo>
                  <a:lnTo>
                    <a:pt x="81" y="12"/>
                  </a:lnTo>
                  <a:lnTo>
                    <a:pt x="61" y="7"/>
                  </a:lnTo>
                  <a:lnTo>
                    <a:pt x="41" y="4"/>
                  </a:lnTo>
                  <a:lnTo>
                    <a:pt x="21" y="2"/>
                  </a:lnTo>
                  <a:lnTo>
                    <a:pt x="0" y="0"/>
                  </a:lnTo>
                  <a:lnTo>
                    <a:pt x="0" y="9"/>
                  </a:lnTo>
                  <a:lnTo>
                    <a:pt x="20" y="10"/>
                  </a:lnTo>
                  <a:lnTo>
                    <a:pt x="39" y="12"/>
                  </a:lnTo>
                  <a:lnTo>
                    <a:pt x="59" y="15"/>
                  </a:lnTo>
                  <a:lnTo>
                    <a:pt x="77" y="20"/>
                  </a:lnTo>
                  <a:lnTo>
                    <a:pt x="96" y="25"/>
                  </a:lnTo>
                  <a:lnTo>
                    <a:pt x="112" y="31"/>
                  </a:lnTo>
                  <a:lnTo>
                    <a:pt x="129" y="40"/>
                  </a:lnTo>
                  <a:lnTo>
                    <a:pt x="144" y="48"/>
                  </a:lnTo>
                  <a:lnTo>
                    <a:pt x="155" y="56"/>
                  </a:lnTo>
                  <a:lnTo>
                    <a:pt x="167" y="67"/>
                  </a:lnTo>
                  <a:lnTo>
                    <a:pt x="177" y="77"/>
                  </a:lnTo>
                  <a:lnTo>
                    <a:pt x="185" y="88"/>
                  </a:lnTo>
                  <a:lnTo>
                    <a:pt x="191" y="100"/>
                  </a:lnTo>
                  <a:lnTo>
                    <a:pt x="196" y="111"/>
                  </a:lnTo>
                  <a:lnTo>
                    <a:pt x="200" y="124"/>
                  </a:lnTo>
                  <a:lnTo>
                    <a:pt x="201" y="137"/>
                  </a:lnTo>
                  <a:lnTo>
                    <a:pt x="210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40" name="Freeform 556">
              <a:extLst>
                <a:ext uri="{FF2B5EF4-FFF2-40B4-BE49-F238E27FC236}">
                  <a16:creationId xmlns:a16="http://schemas.microsoft.com/office/drawing/2014/main" id="{37026EAC-F9D0-4163-AAA6-7453C70F3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" y="1138"/>
              <a:ext cx="210" cy="136"/>
            </a:xfrm>
            <a:custGeom>
              <a:avLst/>
              <a:gdLst>
                <a:gd name="T0" fmla="*/ 0 w 210"/>
                <a:gd name="T1" fmla="*/ 136 h 136"/>
                <a:gd name="T2" fmla="*/ 0 w 210"/>
                <a:gd name="T3" fmla="*/ 136 h 136"/>
                <a:gd name="T4" fmla="*/ 21 w 210"/>
                <a:gd name="T5" fmla="*/ 134 h 136"/>
                <a:gd name="T6" fmla="*/ 41 w 210"/>
                <a:gd name="T7" fmla="*/ 134 h 136"/>
                <a:gd name="T8" fmla="*/ 61 w 210"/>
                <a:gd name="T9" fmla="*/ 129 h 136"/>
                <a:gd name="T10" fmla="*/ 81 w 210"/>
                <a:gd name="T11" fmla="*/ 124 h 136"/>
                <a:gd name="T12" fmla="*/ 99 w 210"/>
                <a:gd name="T13" fmla="*/ 119 h 136"/>
                <a:gd name="T14" fmla="*/ 115 w 210"/>
                <a:gd name="T15" fmla="*/ 113 h 136"/>
                <a:gd name="T16" fmla="*/ 132 w 210"/>
                <a:gd name="T17" fmla="*/ 105 h 136"/>
                <a:gd name="T18" fmla="*/ 147 w 210"/>
                <a:gd name="T19" fmla="*/ 96 h 136"/>
                <a:gd name="T20" fmla="*/ 160 w 210"/>
                <a:gd name="T21" fmla="*/ 87 h 136"/>
                <a:gd name="T22" fmla="*/ 172 w 210"/>
                <a:gd name="T23" fmla="*/ 75 h 136"/>
                <a:gd name="T24" fmla="*/ 183 w 210"/>
                <a:gd name="T25" fmla="*/ 66 h 136"/>
                <a:gd name="T26" fmla="*/ 191 w 210"/>
                <a:gd name="T27" fmla="*/ 52 h 136"/>
                <a:gd name="T28" fmla="*/ 200 w 210"/>
                <a:gd name="T29" fmla="*/ 41 h 136"/>
                <a:gd name="T30" fmla="*/ 205 w 210"/>
                <a:gd name="T31" fmla="*/ 28 h 136"/>
                <a:gd name="T32" fmla="*/ 208 w 210"/>
                <a:gd name="T33" fmla="*/ 13 h 136"/>
                <a:gd name="T34" fmla="*/ 210 w 210"/>
                <a:gd name="T35" fmla="*/ 0 h 136"/>
                <a:gd name="T36" fmla="*/ 201 w 210"/>
                <a:gd name="T37" fmla="*/ 0 h 136"/>
                <a:gd name="T38" fmla="*/ 200 w 210"/>
                <a:gd name="T39" fmla="*/ 12 h 136"/>
                <a:gd name="T40" fmla="*/ 196 w 210"/>
                <a:gd name="T41" fmla="*/ 25 h 136"/>
                <a:gd name="T42" fmla="*/ 191 w 210"/>
                <a:gd name="T43" fmla="*/ 36 h 136"/>
                <a:gd name="T44" fmla="*/ 185 w 210"/>
                <a:gd name="T45" fmla="*/ 48 h 136"/>
                <a:gd name="T46" fmla="*/ 177 w 210"/>
                <a:gd name="T47" fmla="*/ 59 h 136"/>
                <a:gd name="T48" fmla="*/ 167 w 210"/>
                <a:gd name="T49" fmla="*/ 70 h 136"/>
                <a:gd name="T50" fmla="*/ 155 w 210"/>
                <a:gd name="T51" fmla="*/ 80 h 136"/>
                <a:gd name="T52" fmla="*/ 144 w 210"/>
                <a:gd name="T53" fmla="*/ 88 h 136"/>
                <a:gd name="T54" fmla="*/ 129 w 210"/>
                <a:gd name="T55" fmla="*/ 98 h 136"/>
                <a:gd name="T56" fmla="*/ 112 w 210"/>
                <a:gd name="T57" fmla="*/ 105 h 136"/>
                <a:gd name="T58" fmla="*/ 96 w 210"/>
                <a:gd name="T59" fmla="*/ 111 h 136"/>
                <a:gd name="T60" fmla="*/ 77 w 210"/>
                <a:gd name="T61" fmla="*/ 116 h 136"/>
                <a:gd name="T62" fmla="*/ 59 w 210"/>
                <a:gd name="T63" fmla="*/ 121 h 136"/>
                <a:gd name="T64" fmla="*/ 39 w 210"/>
                <a:gd name="T65" fmla="*/ 124 h 136"/>
                <a:gd name="T66" fmla="*/ 20 w 210"/>
                <a:gd name="T67" fmla="*/ 126 h 136"/>
                <a:gd name="T68" fmla="*/ 0 w 210"/>
                <a:gd name="T69" fmla="*/ 127 h 136"/>
                <a:gd name="T70" fmla="*/ 0 w 210"/>
                <a:gd name="T7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0" h="136">
                  <a:moveTo>
                    <a:pt x="0" y="136"/>
                  </a:moveTo>
                  <a:lnTo>
                    <a:pt x="0" y="136"/>
                  </a:lnTo>
                  <a:lnTo>
                    <a:pt x="21" y="134"/>
                  </a:lnTo>
                  <a:lnTo>
                    <a:pt x="41" y="134"/>
                  </a:lnTo>
                  <a:lnTo>
                    <a:pt x="61" y="129"/>
                  </a:lnTo>
                  <a:lnTo>
                    <a:pt x="81" y="124"/>
                  </a:lnTo>
                  <a:lnTo>
                    <a:pt x="99" y="119"/>
                  </a:lnTo>
                  <a:lnTo>
                    <a:pt x="115" y="113"/>
                  </a:lnTo>
                  <a:lnTo>
                    <a:pt x="132" y="105"/>
                  </a:lnTo>
                  <a:lnTo>
                    <a:pt x="147" y="96"/>
                  </a:lnTo>
                  <a:lnTo>
                    <a:pt x="160" y="87"/>
                  </a:lnTo>
                  <a:lnTo>
                    <a:pt x="172" y="75"/>
                  </a:lnTo>
                  <a:lnTo>
                    <a:pt x="183" y="66"/>
                  </a:lnTo>
                  <a:lnTo>
                    <a:pt x="191" y="52"/>
                  </a:lnTo>
                  <a:lnTo>
                    <a:pt x="200" y="41"/>
                  </a:lnTo>
                  <a:lnTo>
                    <a:pt x="205" y="28"/>
                  </a:lnTo>
                  <a:lnTo>
                    <a:pt x="208" y="13"/>
                  </a:lnTo>
                  <a:lnTo>
                    <a:pt x="210" y="0"/>
                  </a:lnTo>
                  <a:lnTo>
                    <a:pt x="201" y="0"/>
                  </a:lnTo>
                  <a:lnTo>
                    <a:pt x="200" y="12"/>
                  </a:lnTo>
                  <a:lnTo>
                    <a:pt x="196" y="25"/>
                  </a:lnTo>
                  <a:lnTo>
                    <a:pt x="191" y="36"/>
                  </a:lnTo>
                  <a:lnTo>
                    <a:pt x="185" y="48"/>
                  </a:lnTo>
                  <a:lnTo>
                    <a:pt x="177" y="59"/>
                  </a:lnTo>
                  <a:lnTo>
                    <a:pt x="167" y="70"/>
                  </a:lnTo>
                  <a:lnTo>
                    <a:pt x="155" y="80"/>
                  </a:lnTo>
                  <a:lnTo>
                    <a:pt x="144" y="88"/>
                  </a:lnTo>
                  <a:lnTo>
                    <a:pt x="129" y="98"/>
                  </a:lnTo>
                  <a:lnTo>
                    <a:pt x="112" y="105"/>
                  </a:lnTo>
                  <a:lnTo>
                    <a:pt x="96" y="111"/>
                  </a:lnTo>
                  <a:lnTo>
                    <a:pt x="77" y="116"/>
                  </a:lnTo>
                  <a:lnTo>
                    <a:pt x="59" y="121"/>
                  </a:lnTo>
                  <a:lnTo>
                    <a:pt x="39" y="124"/>
                  </a:lnTo>
                  <a:lnTo>
                    <a:pt x="20" y="126"/>
                  </a:lnTo>
                  <a:lnTo>
                    <a:pt x="0" y="127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41" name="Freeform 557">
              <a:extLst>
                <a:ext uri="{FF2B5EF4-FFF2-40B4-BE49-F238E27FC236}">
                  <a16:creationId xmlns:a16="http://schemas.microsoft.com/office/drawing/2014/main" id="{C3DF8557-0CDF-4CD9-81CF-A2FDF9B5A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1138"/>
              <a:ext cx="212" cy="136"/>
            </a:xfrm>
            <a:custGeom>
              <a:avLst/>
              <a:gdLst>
                <a:gd name="T0" fmla="*/ 0 w 212"/>
                <a:gd name="T1" fmla="*/ 0 h 136"/>
                <a:gd name="T2" fmla="*/ 0 w 212"/>
                <a:gd name="T3" fmla="*/ 0 h 136"/>
                <a:gd name="T4" fmla="*/ 4 w 212"/>
                <a:gd name="T5" fmla="*/ 13 h 136"/>
                <a:gd name="T6" fmla="*/ 5 w 212"/>
                <a:gd name="T7" fmla="*/ 28 h 136"/>
                <a:gd name="T8" fmla="*/ 10 w 212"/>
                <a:gd name="T9" fmla="*/ 41 h 136"/>
                <a:gd name="T10" fmla="*/ 18 w 212"/>
                <a:gd name="T11" fmla="*/ 52 h 136"/>
                <a:gd name="T12" fmla="*/ 27 w 212"/>
                <a:gd name="T13" fmla="*/ 66 h 136"/>
                <a:gd name="T14" fmla="*/ 38 w 212"/>
                <a:gd name="T15" fmla="*/ 75 h 136"/>
                <a:gd name="T16" fmla="*/ 50 w 212"/>
                <a:gd name="T17" fmla="*/ 87 h 136"/>
                <a:gd name="T18" fmla="*/ 65 w 212"/>
                <a:gd name="T19" fmla="*/ 96 h 136"/>
                <a:gd name="T20" fmla="*/ 80 w 212"/>
                <a:gd name="T21" fmla="*/ 105 h 136"/>
                <a:gd name="T22" fmla="*/ 94 w 212"/>
                <a:gd name="T23" fmla="*/ 113 h 136"/>
                <a:gd name="T24" fmla="*/ 113 w 212"/>
                <a:gd name="T25" fmla="*/ 119 h 136"/>
                <a:gd name="T26" fmla="*/ 131 w 212"/>
                <a:gd name="T27" fmla="*/ 124 h 136"/>
                <a:gd name="T28" fmla="*/ 151 w 212"/>
                <a:gd name="T29" fmla="*/ 129 h 136"/>
                <a:gd name="T30" fmla="*/ 170 w 212"/>
                <a:gd name="T31" fmla="*/ 134 h 136"/>
                <a:gd name="T32" fmla="*/ 190 w 212"/>
                <a:gd name="T33" fmla="*/ 134 h 136"/>
                <a:gd name="T34" fmla="*/ 212 w 212"/>
                <a:gd name="T35" fmla="*/ 136 h 136"/>
                <a:gd name="T36" fmla="*/ 212 w 212"/>
                <a:gd name="T37" fmla="*/ 127 h 136"/>
                <a:gd name="T38" fmla="*/ 190 w 212"/>
                <a:gd name="T39" fmla="*/ 126 h 136"/>
                <a:gd name="T40" fmla="*/ 170 w 212"/>
                <a:gd name="T41" fmla="*/ 124 h 136"/>
                <a:gd name="T42" fmla="*/ 151 w 212"/>
                <a:gd name="T43" fmla="*/ 121 h 136"/>
                <a:gd name="T44" fmla="*/ 132 w 212"/>
                <a:gd name="T45" fmla="*/ 116 h 136"/>
                <a:gd name="T46" fmla="*/ 114 w 212"/>
                <a:gd name="T47" fmla="*/ 111 h 136"/>
                <a:gd name="T48" fmla="*/ 98 w 212"/>
                <a:gd name="T49" fmla="*/ 105 h 136"/>
                <a:gd name="T50" fmla="*/ 81 w 212"/>
                <a:gd name="T51" fmla="*/ 98 h 136"/>
                <a:gd name="T52" fmla="*/ 68 w 212"/>
                <a:gd name="T53" fmla="*/ 88 h 136"/>
                <a:gd name="T54" fmla="*/ 55 w 212"/>
                <a:gd name="T55" fmla="*/ 80 h 136"/>
                <a:gd name="T56" fmla="*/ 43 w 212"/>
                <a:gd name="T57" fmla="*/ 70 h 136"/>
                <a:gd name="T58" fmla="*/ 33 w 212"/>
                <a:gd name="T59" fmla="*/ 59 h 136"/>
                <a:gd name="T60" fmla="*/ 25 w 212"/>
                <a:gd name="T61" fmla="*/ 48 h 136"/>
                <a:gd name="T62" fmla="*/ 18 w 212"/>
                <a:gd name="T63" fmla="*/ 36 h 136"/>
                <a:gd name="T64" fmla="*/ 13 w 212"/>
                <a:gd name="T65" fmla="*/ 25 h 136"/>
                <a:gd name="T66" fmla="*/ 10 w 212"/>
                <a:gd name="T67" fmla="*/ 12 h 136"/>
                <a:gd name="T68" fmla="*/ 9 w 212"/>
                <a:gd name="T69" fmla="*/ 0 h 136"/>
                <a:gd name="T70" fmla="*/ 0 w 212"/>
                <a:gd name="T7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2" h="136">
                  <a:moveTo>
                    <a:pt x="0" y="0"/>
                  </a:moveTo>
                  <a:lnTo>
                    <a:pt x="0" y="0"/>
                  </a:lnTo>
                  <a:lnTo>
                    <a:pt x="4" y="13"/>
                  </a:lnTo>
                  <a:lnTo>
                    <a:pt x="5" y="28"/>
                  </a:lnTo>
                  <a:lnTo>
                    <a:pt x="10" y="41"/>
                  </a:lnTo>
                  <a:lnTo>
                    <a:pt x="18" y="52"/>
                  </a:lnTo>
                  <a:lnTo>
                    <a:pt x="27" y="66"/>
                  </a:lnTo>
                  <a:lnTo>
                    <a:pt x="38" y="75"/>
                  </a:lnTo>
                  <a:lnTo>
                    <a:pt x="50" y="87"/>
                  </a:lnTo>
                  <a:lnTo>
                    <a:pt x="65" y="96"/>
                  </a:lnTo>
                  <a:lnTo>
                    <a:pt x="80" y="105"/>
                  </a:lnTo>
                  <a:lnTo>
                    <a:pt x="94" y="113"/>
                  </a:lnTo>
                  <a:lnTo>
                    <a:pt x="113" y="119"/>
                  </a:lnTo>
                  <a:lnTo>
                    <a:pt x="131" y="124"/>
                  </a:lnTo>
                  <a:lnTo>
                    <a:pt x="151" y="129"/>
                  </a:lnTo>
                  <a:lnTo>
                    <a:pt x="170" y="134"/>
                  </a:lnTo>
                  <a:lnTo>
                    <a:pt x="190" y="134"/>
                  </a:lnTo>
                  <a:lnTo>
                    <a:pt x="212" y="136"/>
                  </a:lnTo>
                  <a:lnTo>
                    <a:pt x="212" y="127"/>
                  </a:lnTo>
                  <a:lnTo>
                    <a:pt x="190" y="126"/>
                  </a:lnTo>
                  <a:lnTo>
                    <a:pt x="170" y="124"/>
                  </a:lnTo>
                  <a:lnTo>
                    <a:pt x="151" y="121"/>
                  </a:lnTo>
                  <a:lnTo>
                    <a:pt x="132" y="116"/>
                  </a:lnTo>
                  <a:lnTo>
                    <a:pt x="114" y="111"/>
                  </a:lnTo>
                  <a:lnTo>
                    <a:pt x="98" y="105"/>
                  </a:lnTo>
                  <a:lnTo>
                    <a:pt x="81" y="98"/>
                  </a:lnTo>
                  <a:lnTo>
                    <a:pt x="68" y="88"/>
                  </a:lnTo>
                  <a:lnTo>
                    <a:pt x="55" y="80"/>
                  </a:lnTo>
                  <a:lnTo>
                    <a:pt x="43" y="70"/>
                  </a:lnTo>
                  <a:lnTo>
                    <a:pt x="33" y="59"/>
                  </a:lnTo>
                  <a:lnTo>
                    <a:pt x="25" y="48"/>
                  </a:lnTo>
                  <a:lnTo>
                    <a:pt x="18" y="36"/>
                  </a:lnTo>
                  <a:lnTo>
                    <a:pt x="13" y="25"/>
                  </a:lnTo>
                  <a:lnTo>
                    <a:pt x="10" y="12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42" name="Freeform 558">
              <a:extLst>
                <a:ext uri="{FF2B5EF4-FFF2-40B4-BE49-F238E27FC236}">
                  <a16:creationId xmlns:a16="http://schemas.microsoft.com/office/drawing/2014/main" id="{AC910851-834F-4B3D-82E1-7B013A881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1006"/>
              <a:ext cx="212" cy="137"/>
            </a:xfrm>
            <a:custGeom>
              <a:avLst/>
              <a:gdLst>
                <a:gd name="T0" fmla="*/ 212 w 212"/>
                <a:gd name="T1" fmla="*/ 0 h 137"/>
                <a:gd name="T2" fmla="*/ 212 w 212"/>
                <a:gd name="T3" fmla="*/ 0 h 137"/>
                <a:gd name="T4" fmla="*/ 190 w 212"/>
                <a:gd name="T5" fmla="*/ 2 h 137"/>
                <a:gd name="T6" fmla="*/ 170 w 212"/>
                <a:gd name="T7" fmla="*/ 4 h 137"/>
                <a:gd name="T8" fmla="*/ 151 w 212"/>
                <a:gd name="T9" fmla="*/ 7 h 137"/>
                <a:gd name="T10" fmla="*/ 131 w 212"/>
                <a:gd name="T11" fmla="*/ 12 h 137"/>
                <a:gd name="T12" fmla="*/ 113 w 212"/>
                <a:gd name="T13" fmla="*/ 17 h 137"/>
                <a:gd name="T14" fmla="*/ 94 w 212"/>
                <a:gd name="T15" fmla="*/ 23 h 137"/>
                <a:gd name="T16" fmla="*/ 80 w 212"/>
                <a:gd name="T17" fmla="*/ 31 h 137"/>
                <a:gd name="T18" fmla="*/ 65 w 212"/>
                <a:gd name="T19" fmla="*/ 41 h 137"/>
                <a:gd name="T20" fmla="*/ 50 w 212"/>
                <a:gd name="T21" fmla="*/ 49 h 137"/>
                <a:gd name="T22" fmla="*/ 38 w 212"/>
                <a:gd name="T23" fmla="*/ 61 h 137"/>
                <a:gd name="T24" fmla="*/ 27 w 212"/>
                <a:gd name="T25" fmla="*/ 72 h 137"/>
                <a:gd name="T26" fmla="*/ 18 w 212"/>
                <a:gd name="T27" fmla="*/ 84 h 137"/>
                <a:gd name="T28" fmla="*/ 10 w 212"/>
                <a:gd name="T29" fmla="*/ 95 h 137"/>
                <a:gd name="T30" fmla="*/ 5 w 212"/>
                <a:gd name="T31" fmla="*/ 110 h 137"/>
                <a:gd name="T32" fmla="*/ 4 w 212"/>
                <a:gd name="T33" fmla="*/ 123 h 137"/>
                <a:gd name="T34" fmla="*/ 0 w 212"/>
                <a:gd name="T35" fmla="*/ 137 h 137"/>
                <a:gd name="T36" fmla="*/ 9 w 212"/>
                <a:gd name="T37" fmla="*/ 137 h 137"/>
                <a:gd name="T38" fmla="*/ 10 w 212"/>
                <a:gd name="T39" fmla="*/ 124 h 137"/>
                <a:gd name="T40" fmla="*/ 13 w 212"/>
                <a:gd name="T41" fmla="*/ 111 h 137"/>
                <a:gd name="T42" fmla="*/ 18 w 212"/>
                <a:gd name="T43" fmla="*/ 100 h 137"/>
                <a:gd name="T44" fmla="*/ 25 w 212"/>
                <a:gd name="T45" fmla="*/ 88 h 137"/>
                <a:gd name="T46" fmla="*/ 33 w 212"/>
                <a:gd name="T47" fmla="*/ 77 h 137"/>
                <a:gd name="T48" fmla="*/ 43 w 212"/>
                <a:gd name="T49" fmla="*/ 67 h 137"/>
                <a:gd name="T50" fmla="*/ 55 w 212"/>
                <a:gd name="T51" fmla="*/ 56 h 137"/>
                <a:gd name="T52" fmla="*/ 68 w 212"/>
                <a:gd name="T53" fmla="*/ 48 h 137"/>
                <a:gd name="T54" fmla="*/ 81 w 212"/>
                <a:gd name="T55" fmla="*/ 40 h 137"/>
                <a:gd name="T56" fmla="*/ 98 w 212"/>
                <a:gd name="T57" fmla="*/ 31 h 137"/>
                <a:gd name="T58" fmla="*/ 114 w 212"/>
                <a:gd name="T59" fmla="*/ 25 h 137"/>
                <a:gd name="T60" fmla="*/ 132 w 212"/>
                <a:gd name="T61" fmla="*/ 20 h 137"/>
                <a:gd name="T62" fmla="*/ 151 w 212"/>
                <a:gd name="T63" fmla="*/ 15 h 137"/>
                <a:gd name="T64" fmla="*/ 170 w 212"/>
                <a:gd name="T65" fmla="*/ 12 h 137"/>
                <a:gd name="T66" fmla="*/ 190 w 212"/>
                <a:gd name="T67" fmla="*/ 10 h 137"/>
                <a:gd name="T68" fmla="*/ 212 w 212"/>
                <a:gd name="T69" fmla="*/ 9 h 137"/>
                <a:gd name="T70" fmla="*/ 212 w 212"/>
                <a:gd name="T7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2" h="137">
                  <a:moveTo>
                    <a:pt x="212" y="0"/>
                  </a:moveTo>
                  <a:lnTo>
                    <a:pt x="212" y="0"/>
                  </a:lnTo>
                  <a:lnTo>
                    <a:pt x="190" y="2"/>
                  </a:lnTo>
                  <a:lnTo>
                    <a:pt x="170" y="4"/>
                  </a:lnTo>
                  <a:lnTo>
                    <a:pt x="151" y="7"/>
                  </a:lnTo>
                  <a:lnTo>
                    <a:pt x="131" y="12"/>
                  </a:lnTo>
                  <a:lnTo>
                    <a:pt x="113" y="17"/>
                  </a:lnTo>
                  <a:lnTo>
                    <a:pt x="94" y="23"/>
                  </a:lnTo>
                  <a:lnTo>
                    <a:pt x="80" y="31"/>
                  </a:lnTo>
                  <a:lnTo>
                    <a:pt x="65" y="41"/>
                  </a:lnTo>
                  <a:lnTo>
                    <a:pt x="50" y="49"/>
                  </a:lnTo>
                  <a:lnTo>
                    <a:pt x="38" y="61"/>
                  </a:lnTo>
                  <a:lnTo>
                    <a:pt x="27" y="72"/>
                  </a:lnTo>
                  <a:lnTo>
                    <a:pt x="18" y="84"/>
                  </a:lnTo>
                  <a:lnTo>
                    <a:pt x="10" y="95"/>
                  </a:lnTo>
                  <a:lnTo>
                    <a:pt x="5" y="110"/>
                  </a:lnTo>
                  <a:lnTo>
                    <a:pt x="4" y="123"/>
                  </a:lnTo>
                  <a:lnTo>
                    <a:pt x="0" y="137"/>
                  </a:lnTo>
                  <a:lnTo>
                    <a:pt x="9" y="137"/>
                  </a:lnTo>
                  <a:lnTo>
                    <a:pt x="10" y="124"/>
                  </a:lnTo>
                  <a:lnTo>
                    <a:pt x="13" y="111"/>
                  </a:lnTo>
                  <a:lnTo>
                    <a:pt x="18" y="100"/>
                  </a:lnTo>
                  <a:lnTo>
                    <a:pt x="25" y="88"/>
                  </a:lnTo>
                  <a:lnTo>
                    <a:pt x="33" y="77"/>
                  </a:lnTo>
                  <a:lnTo>
                    <a:pt x="43" y="67"/>
                  </a:lnTo>
                  <a:lnTo>
                    <a:pt x="55" y="56"/>
                  </a:lnTo>
                  <a:lnTo>
                    <a:pt x="68" y="48"/>
                  </a:lnTo>
                  <a:lnTo>
                    <a:pt x="81" y="40"/>
                  </a:lnTo>
                  <a:lnTo>
                    <a:pt x="98" y="31"/>
                  </a:lnTo>
                  <a:lnTo>
                    <a:pt x="114" y="25"/>
                  </a:lnTo>
                  <a:lnTo>
                    <a:pt x="132" y="20"/>
                  </a:lnTo>
                  <a:lnTo>
                    <a:pt x="151" y="15"/>
                  </a:lnTo>
                  <a:lnTo>
                    <a:pt x="170" y="12"/>
                  </a:lnTo>
                  <a:lnTo>
                    <a:pt x="190" y="10"/>
                  </a:lnTo>
                  <a:lnTo>
                    <a:pt x="212" y="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43" name="Freeform 559">
              <a:extLst>
                <a:ext uri="{FF2B5EF4-FFF2-40B4-BE49-F238E27FC236}">
                  <a16:creationId xmlns:a16="http://schemas.microsoft.com/office/drawing/2014/main" id="{05D2C821-BFB4-48D9-B677-88A2CD6A2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" y="1070"/>
              <a:ext cx="166" cy="101"/>
            </a:xfrm>
            <a:custGeom>
              <a:avLst/>
              <a:gdLst>
                <a:gd name="T0" fmla="*/ 91 w 166"/>
                <a:gd name="T1" fmla="*/ 0 h 101"/>
                <a:gd name="T2" fmla="*/ 108 w 166"/>
                <a:gd name="T3" fmla="*/ 3 h 101"/>
                <a:gd name="T4" fmla="*/ 123 w 166"/>
                <a:gd name="T5" fmla="*/ 6 h 101"/>
                <a:gd name="T6" fmla="*/ 134 w 166"/>
                <a:gd name="T7" fmla="*/ 11 h 101"/>
                <a:gd name="T8" fmla="*/ 146 w 166"/>
                <a:gd name="T9" fmla="*/ 18 h 101"/>
                <a:gd name="T10" fmla="*/ 156 w 166"/>
                <a:gd name="T11" fmla="*/ 26 h 101"/>
                <a:gd name="T12" fmla="*/ 161 w 166"/>
                <a:gd name="T13" fmla="*/ 36 h 101"/>
                <a:gd name="T14" fmla="*/ 164 w 166"/>
                <a:gd name="T15" fmla="*/ 46 h 101"/>
                <a:gd name="T16" fmla="*/ 164 w 166"/>
                <a:gd name="T17" fmla="*/ 55 h 101"/>
                <a:gd name="T18" fmla="*/ 161 w 166"/>
                <a:gd name="T19" fmla="*/ 65 h 101"/>
                <a:gd name="T20" fmla="*/ 156 w 166"/>
                <a:gd name="T21" fmla="*/ 75 h 101"/>
                <a:gd name="T22" fmla="*/ 146 w 166"/>
                <a:gd name="T23" fmla="*/ 83 h 101"/>
                <a:gd name="T24" fmla="*/ 134 w 166"/>
                <a:gd name="T25" fmla="*/ 90 h 101"/>
                <a:gd name="T26" fmla="*/ 123 w 166"/>
                <a:gd name="T27" fmla="*/ 94 h 101"/>
                <a:gd name="T28" fmla="*/ 108 w 166"/>
                <a:gd name="T29" fmla="*/ 98 h 101"/>
                <a:gd name="T30" fmla="*/ 91 w 166"/>
                <a:gd name="T31" fmla="*/ 101 h 101"/>
                <a:gd name="T32" fmla="*/ 75 w 166"/>
                <a:gd name="T33" fmla="*/ 101 h 101"/>
                <a:gd name="T34" fmla="*/ 58 w 166"/>
                <a:gd name="T35" fmla="*/ 98 h 101"/>
                <a:gd name="T36" fmla="*/ 43 w 166"/>
                <a:gd name="T37" fmla="*/ 94 h 101"/>
                <a:gd name="T38" fmla="*/ 30 w 166"/>
                <a:gd name="T39" fmla="*/ 90 h 101"/>
                <a:gd name="T40" fmla="*/ 19 w 166"/>
                <a:gd name="T41" fmla="*/ 83 h 101"/>
                <a:gd name="T42" fmla="*/ 10 w 166"/>
                <a:gd name="T43" fmla="*/ 75 h 101"/>
                <a:gd name="T44" fmla="*/ 4 w 166"/>
                <a:gd name="T45" fmla="*/ 65 h 101"/>
                <a:gd name="T46" fmla="*/ 0 w 166"/>
                <a:gd name="T47" fmla="*/ 55 h 101"/>
                <a:gd name="T48" fmla="*/ 0 w 166"/>
                <a:gd name="T49" fmla="*/ 46 h 101"/>
                <a:gd name="T50" fmla="*/ 4 w 166"/>
                <a:gd name="T51" fmla="*/ 36 h 101"/>
                <a:gd name="T52" fmla="*/ 10 w 166"/>
                <a:gd name="T53" fmla="*/ 26 h 101"/>
                <a:gd name="T54" fmla="*/ 19 w 166"/>
                <a:gd name="T55" fmla="*/ 18 h 101"/>
                <a:gd name="T56" fmla="*/ 30 w 166"/>
                <a:gd name="T57" fmla="*/ 11 h 101"/>
                <a:gd name="T58" fmla="*/ 43 w 166"/>
                <a:gd name="T59" fmla="*/ 6 h 101"/>
                <a:gd name="T60" fmla="*/ 58 w 166"/>
                <a:gd name="T61" fmla="*/ 3 h 101"/>
                <a:gd name="T62" fmla="*/ 75 w 166"/>
                <a:gd name="T6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6" h="101">
                  <a:moveTo>
                    <a:pt x="83" y="0"/>
                  </a:moveTo>
                  <a:lnTo>
                    <a:pt x="91" y="0"/>
                  </a:lnTo>
                  <a:lnTo>
                    <a:pt x="100" y="2"/>
                  </a:lnTo>
                  <a:lnTo>
                    <a:pt x="108" y="3"/>
                  </a:lnTo>
                  <a:lnTo>
                    <a:pt x="114" y="3"/>
                  </a:lnTo>
                  <a:lnTo>
                    <a:pt x="123" y="6"/>
                  </a:lnTo>
                  <a:lnTo>
                    <a:pt x="129" y="10"/>
                  </a:lnTo>
                  <a:lnTo>
                    <a:pt x="134" y="11"/>
                  </a:lnTo>
                  <a:lnTo>
                    <a:pt x="141" y="15"/>
                  </a:lnTo>
                  <a:lnTo>
                    <a:pt x="146" y="18"/>
                  </a:lnTo>
                  <a:lnTo>
                    <a:pt x="151" y="23"/>
                  </a:lnTo>
                  <a:lnTo>
                    <a:pt x="156" y="26"/>
                  </a:lnTo>
                  <a:lnTo>
                    <a:pt x="159" y="31"/>
                  </a:lnTo>
                  <a:lnTo>
                    <a:pt x="161" y="36"/>
                  </a:lnTo>
                  <a:lnTo>
                    <a:pt x="162" y="41"/>
                  </a:lnTo>
                  <a:lnTo>
                    <a:pt x="164" y="46"/>
                  </a:lnTo>
                  <a:lnTo>
                    <a:pt x="166" y="50"/>
                  </a:lnTo>
                  <a:lnTo>
                    <a:pt x="164" y="55"/>
                  </a:lnTo>
                  <a:lnTo>
                    <a:pt x="162" y="60"/>
                  </a:lnTo>
                  <a:lnTo>
                    <a:pt x="161" y="65"/>
                  </a:lnTo>
                  <a:lnTo>
                    <a:pt x="159" y="70"/>
                  </a:lnTo>
                  <a:lnTo>
                    <a:pt x="156" y="75"/>
                  </a:lnTo>
                  <a:lnTo>
                    <a:pt x="151" y="78"/>
                  </a:lnTo>
                  <a:lnTo>
                    <a:pt x="146" y="83"/>
                  </a:lnTo>
                  <a:lnTo>
                    <a:pt x="141" y="86"/>
                  </a:lnTo>
                  <a:lnTo>
                    <a:pt x="134" y="90"/>
                  </a:lnTo>
                  <a:lnTo>
                    <a:pt x="129" y="93"/>
                  </a:lnTo>
                  <a:lnTo>
                    <a:pt x="123" y="94"/>
                  </a:lnTo>
                  <a:lnTo>
                    <a:pt x="114" y="98"/>
                  </a:lnTo>
                  <a:lnTo>
                    <a:pt x="108" y="98"/>
                  </a:lnTo>
                  <a:lnTo>
                    <a:pt x="100" y="101"/>
                  </a:lnTo>
                  <a:lnTo>
                    <a:pt x="91" y="101"/>
                  </a:lnTo>
                  <a:lnTo>
                    <a:pt x="83" y="101"/>
                  </a:lnTo>
                  <a:lnTo>
                    <a:pt x="75" y="101"/>
                  </a:lnTo>
                  <a:lnTo>
                    <a:pt x="67" y="101"/>
                  </a:lnTo>
                  <a:lnTo>
                    <a:pt x="58" y="98"/>
                  </a:lnTo>
                  <a:lnTo>
                    <a:pt x="52" y="98"/>
                  </a:lnTo>
                  <a:lnTo>
                    <a:pt x="43" y="94"/>
                  </a:lnTo>
                  <a:lnTo>
                    <a:pt x="37" y="93"/>
                  </a:lnTo>
                  <a:lnTo>
                    <a:pt x="30" y="90"/>
                  </a:lnTo>
                  <a:lnTo>
                    <a:pt x="24" y="86"/>
                  </a:lnTo>
                  <a:lnTo>
                    <a:pt x="19" y="83"/>
                  </a:lnTo>
                  <a:lnTo>
                    <a:pt x="14" y="78"/>
                  </a:lnTo>
                  <a:lnTo>
                    <a:pt x="10" y="75"/>
                  </a:lnTo>
                  <a:lnTo>
                    <a:pt x="7" y="70"/>
                  </a:lnTo>
                  <a:lnTo>
                    <a:pt x="4" y="65"/>
                  </a:lnTo>
                  <a:lnTo>
                    <a:pt x="2" y="60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2" y="41"/>
                  </a:lnTo>
                  <a:lnTo>
                    <a:pt x="4" y="36"/>
                  </a:lnTo>
                  <a:lnTo>
                    <a:pt x="7" y="31"/>
                  </a:lnTo>
                  <a:lnTo>
                    <a:pt x="10" y="26"/>
                  </a:lnTo>
                  <a:lnTo>
                    <a:pt x="14" y="23"/>
                  </a:lnTo>
                  <a:lnTo>
                    <a:pt x="19" y="18"/>
                  </a:lnTo>
                  <a:lnTo>
                    <a:pt x="24" y="15"/>
                  </a:lnTo>
                  <a:lnTo>
                    <a:pt x="30" y="11"/>
                  </a:lnTo>
                  <a:lnTo>
                    <a:pt x="37" y="10"/>
                  </a:lnTo>
                  <a:lnTo>
                    <a:pt x="43" y="6"/>
                  </a:lnTo>
                  <a:lnTo>
                    <a:pt x="52" y="3"/>
                  </a:lnTo>
                  <a:lnTo>
                    <a:pt x="58" y="3"/>
                  </a:lnTo>
                  <a:lnTo>
                    <a:pt x="67" y="2"/>
                  </a:lnTo>
                  <a:lnTo>
                    <a:pt x="75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44" name="Freeform 560">
              <a:extLst>
                <a:ext uri="{FF2B5EF4-FFF2-40B4-BE49-F238E27FC236}">
                  <a16:creationId xmlns:a16="http://schemas.microsoft.com/office/drawing/2014/main" id="{C9637EB2-2BDD-4FC1-86B5-6EEE7C646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065"/>
              <a:ext cx="90" cy="57"/>
            </a:xfrm>
            <a:custGeom>
              <a:avLst/>
              <a:gdLst>
                <a:gd name="T0" fmla="*/ 90 w 90"/>
                <a:gd name="T1" fmla="*/ 57 h 57"/>
                <a:gd name="T2" fmla="*/ 90 w 90"/>
                <a:gd name="T3" fmla="*/ 57 h 57"/>
                <a:gd name="T4" fmla="*/ 88 w 90"/>
                <a:gd name="T5" fmla="*/ 51 h 57"/>
                <a:gd name="T6" fmla="*/ 86 w 90"/>
                <a:gd name="T7" fmla="*/ 46 h 57"/>
                <a:gd name="T8" fmla="*/ 85 w 90"/>
                <a:gd name="T9" fmla="*/ 39 h 57"/>
                <a:gd name="T10" fmla="*/ 81 w 90"/>
                <a:gd name="T11" fmla="*/ 34 h 57"/>
                <a:gd name="T12" fmla="*/ 76 w 90"/>
                <a:gd name="T13" fmla="*/ 29 h 57"/>
                <a:gd name="T14" fmla="*/ 73 w 90"/>
                <a:gd name="T15" fmla="*/ 25 h 57"/>
                <a:gd name="T16" fmla="*/ 68 w 90"/>
                <a:gd name="T17" fmla="*/ 20 h 57"/>
                <a:gd name="T18" fmla="*/ 62 w 90"/>
                <a:gd name="T19" fmla="*/ 16 h 57"/>
                <a:gd name="T20" fmla="*/ 55 w 90"/>
                <a:gd name="T21" fmla="*/ 13 h 57"/>
                <a:gd name="T22" fmla="*/ 48 w 90"/>
                <a:gd name="T23" fmla="*/ 10 h 57"/>
                <a:gd name="T24" fmla="*/ 42 w 90"/>
                <a:gd name="T25" fmla="*/ 8 h 57"/>
                <a:gd name="T26" fmla="*/ 33 w 90"/>
                <a:gd name="T27" fmla="*/ 5 h 57"/>
                <a:gd name="T28" fmla="*/ 27 w 90"/>
                <a:gd name="T29" fmla="*/ 3 h 57"/>
                <a:gd name="T30" fmla="*/ 17 w 90"/>
                <a:gd name="T31" fmla="*/ 2 h 57"/>
                <a:gd name="T32" fmla="*/ 9 w 90"/>
                <a:gd name="T33" fmla="*/ 2 h 57"/>
                <a:gd name="T34" fmla="*/ 0 w 90"/>
                <a:gd name="T35" fmla="*/ 0 h 57"/>
                <a:gd name="T36" fmla="*/ 0 w 90"/>
                <a:gd name="T37" fmla="*/ 10 h 57"/>
                <a:gd name="T38" fmla="*/ 9 w 90"/>
                <a:gd name="T39" fmla="*/ 10 h 57"/>
                <a:gd name="T40" fmla="*/ 17 w 90"/>
                <a:gd name="T41" fmla="*/ 10 h 57"/>
                <a:gd name="T42" fmla="*/ 24 w 90"/>
                <a:gd name="T43" fmla="*/ 11 h 57"/>
                <a:gd name="T44" fmla="*/ 32 w 90"/>
                <a:gd name="T45" fmla="*/ 13 h 57"/>
                <a:gd name="T46" fmla="*/ 38 w 90"/>
                <a:gd name="T47" fmla="*/ 15 h 57"/>
                <a:gd name="T48" fmla="*/ 47 w 90"/>
                <a:gd name="T49" fmla="*/ 18 h 57"/>
                <a:gd name="T50" fmla="*/ 52 w 90"/>
                <a:gd name="T51" fmla="*/ 20 h 57"/>
                <a:gd name="T52" fmla="*/ 58 w 90"/>
                <a:gd name="T53" fmla="*/ 25 h 57"/>
                <a:gd name="T54" fmla="*/ 63 w 90"/>
                <a:gd name="T55" fmla="*/ 28 h 57"/>
                <a:gd name="T56" fmla="*/ 67 w 90"/>
                <a:gd name="T57" fmla="*/ 31 h 57"/>
                <a:gd name="T58" fmla="*/ 71 w 90"/>
                <a:gd name="T59" fmla="*/ 36 h 57"/>
                <a:gd name="T60" fmla="*/ 75 w 90"/>
                <a:gd name="T61" fmla="*/ 39 h 57"/>
                <a:gd name="T62" fmla="*/ 76 w 90"/>
                <a:gd name="T63" fmla="*/ 44 h 57"/>
                <a:gd name="T64" fmla="*/ 80 w 90"/>
                <a:gd name="T65" fmla="*/ 47 h 57"/>
                <a:gd name="T66" fmla="*/ 80 w 90"/>
                <a:gd name="T67" fmla="*/ 52 h 57"/>
                <a:gd name="T68" fmla="*/ 80 w 90"/>
                <a:gd name="T69" fmla="*/ 57 h 57"/>
                <a:gd name="T70" fmla="*/ 90 w 90"/>
                <a:gd name="T7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0" h="57">
                  <a:moveTo>
                    <a:pt x="90" y="57"/>
                  </a:moveTo>
                  <a:lnTo>
                    <a:pt x="90" y="57"/>
                  </a:lnTo>
                  <a:lnTo>
                    <a:pt x="88" y="51"/>
                  </a:lnTo>
                  <a:lnTo>
                    <a:pt x="86" y="46"/>
                  </a:lnTo>
                  <a:lnTo>
                    <a:pt x="85" y="39"/>
                  </a:lnTo>
                  <a:lnTo>
                    <a:pt x="81" y="34"/>
                  </a:lnTo>
                  <a:lnTo>
                    <a:pt x="76" y="29"/>
                  </a:lnTo>
                  <a:lnTo>
                    <a:pt x="73" y="25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5" y="13"/>
                  </a:lnTo>
                  <a:lnTo>
                    <a:pt x="48" y="10"/>
                  </a:lnTo>
                  <a:lnTo>
                    <a:pt x="42" y="8"/>
                  </a:lnTo>
                  <a:lnTo>
                    <a:pt x="33" y="5"/>
                  </a:lnTo>
                  <a:lnTo>
                    <a:pt x="27" y="3"/>
                  </a:lnTo>
                  <a:lnTo>
                    <a:pt x="17" y="2"/>
                  </a:lnTo>
                  <a:lnTo>
                    <a:pt x="9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9" y="10"/>
                  </a:lnTo>
                  <a:lnTo>
                    <a:pt x="17" y="10"/>
                  </a:lnTo>
                  <a:lnTo>
                    <a:pt x="24" y="11"/>
                  </a:lnTo>
                  <a:lnTo>
                    <a:pt x="32" y="13"/>
                  </a:lnTo>
                  <a:lnTo>
                    <a:pt x="38" y="15"/>
                  </a:lnTo>
                  <a:lnTo>
                    <a:pt x="47" y="18"/>
                  </a:lnTo>
                  <a:lnTo>
                    <a:pt x="52" y="20"/>
                  </a:lnTo>
                  <a:lnTo>
                    <a:pt x="58" y="25"/>
                  </a:lnTo>
                  <a:lnTo>
                    <a:pt x="63" y="28"/>
                  </a:lnTo>
                  <a:lnTo>
                    <a:pt x="67" y="31"/>
                  </a:lnTo>
                  <a:lnTo>
                    <a:pt x="71" y="36"/>
                  </a:lnTo>
                  <a:lnTo>
                    <a:pt x="75" y="39"/>
                  </a:lnTo>
                  <a:lnTo>
                    <a:pt x="76" y="44"/>
                  </a:lnTo>
                  <a:lnTo>
                    <a:pt x="80" y="47"/>
                  </a:lnTo>
                  <a:lnTo>
                    <a:pt x="80" y="52"/>
                  </a:lnTo>
                  <a:lnTo>
                    <a:pt x="80" y="57"/>
                  </a:lnTo>
                  <a:lnTo>
                    <a:pt x="90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45" name="Freeform 561">
              <a:extLst>
                <a:ext uri="{FF2B5EF4-FFF2-40B4-BE49-F238E27FC236}">
                  <a16:creationId xmlns:a16="http://schemas.microsoft.com/office/drawing/2014/main" id="{E3FA0363-45F4-407D-809D-A3F415AB3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117"/>
              <a:ext cx="90" cy="57"/>
            </a:xfrm>
            <a:custGeom>
              <a:avLst/>
              <a:gdLst>
                <a:gd name="T0" fmla="*/ 0 w 90"/>
                <a:gd name="T1" fmla="*/ 57 h 57"/>
                <a:gd name="T2" fmla="*/ 0 w 90"/>
                <a:gd name="T3" fmla="*/ 57 h 57"/>
                <a:gd name="T4" fmla="*/ 9 w 90"/>
                <a:gd name="T5" fmla="*/ 57 h 57"/>
                <a:gd name="T6" fmla="*/ 17 w 90"/>
                <a:gd name="T7" fmla="*/ 56 h 57"/>
                <a:gd name="T8" fmla="*/ 27 w 90"/>
                <a:gd name="T9" fmla="*/ 56 h 57"/>
                <a:gd name="T10" fmla="*/ 33 w 90"/>
                <a:gd name="T11" fmla="*/ 54 h 57"/>
                <a:gd name="T12" fmla="*/ 42 w 90"/>
                <a:gd name="T13" fmla="*/ 51 h 57"/>
                <a:gd name="T14" fmla="*/ 48 w 90"/>
                <a:gd name="T15" fmla="*/ 49 h 57"/>
                <a:gd name="T16" fmla="*/ 55 w 90"/>
                <a:gd name="T17" fmla="*/ 44 h 57"/>
                <a:gd name="T18" fmla="*/ 62 w 90"/>
                <a:gd name="T19" fmla="*/ 41 h 57"/>
                <a:gd name="T20" fmla="*/ 68 w 90"/>
                <a:gd name="T21" fmla="*/ 38 h 57"/>
                <a:gd name="T22" fmla="*/ 73 w 90"/>
                <a:gd name="T23" fmla="*/ 33 h 57"/>
                <a:gd name="T24" fmla="*/ 76 w 90"/>
                <a:gd name="T25" fmla="*/ 28 h 57"/>
                <a:gd name="T26" fmla="*/ 81 w 90"/>
                <a:gd name="T27" fmla="*/ 23 h 57"/>
                <a:gd name="T28" fmla="*/ 85 w 90"/>
                <a:gd name="T29" fmla="*/ 18 h 57"/>
                <a:gd name="T30" fmla="*/ 86 w 90"/>
                <a:gd name="T31" fmla="*/ 13 h 57"/>
                <a:gd name="T32" fmla="*/ 88 w 90"/>
                <a:gd name="T33" fmla="*/ 7 h 57"/>
                <a:gd name="T34" fmla="*/ 90 w 90"/>
                <a:gd name="T35" fmla="*/ 0 h 57"/>
                <a:gd name="T36" fmla="*/ 80 w 90"/>
                <a:gd name="T37" fmla="*/ 0 h 57"/>
                <a:gd name="T38" fmla="*/ 80 w 90"/>
                <a:gd name="T39" fmla="*/ 5 h 57"/>
                <a:gd name="T40" fmla="*/ 80 w 90"/>
                <a:gd name="T41" fmla="*/ 10 h 57"/>
                <a:gd name="T42" fmla="*/ 76 w 90"/>
                <a:gd name="T43" fmla="*/ 15 h 57"/>
                <a:gd name="T44" fmla="*/ 75 w 90"/>
                <a:gd name="T45" fmla="*/ 18 h 57"/>
                <a:gd name="T46" fmla="*/ 71 w 90"/>
                <a:gd name="T47" fmla="*/ 23 h 57"/>
                <a:gd name="T48" fmla="*/ 67 w 90"/>
                <a:gd name="T49" fmla="*/ 26 h 57"/>
                <a:gd name="T50" fmla="*/ 63 w 90"/>
                <a:gd name="T51" fmla="*/ 31 h 57"/>
                <a:gd name="T52" fmla="*/ 58 w 90"/>
                <a:gd name="T53" fmla="*/ 33 h 57"/>
                <a:gd name="T54" fmla="*/ 52 w 90"/>
                <a:gd name="T55" fmla="*/ 38 h 57"/>
                <a:gd name="T56" fmla="*/ 47 w 90"/>
                <a:gd name="T57" fmla="*/ 41 h 57"/>
                <a:gd name="T58" fmla="*/ 38 w 90"/>
                <a:gd name="T59" fmla="*/ 43 h 57"/>
                <a:gd name="T60" fmla="*/ 32 w 90"/>
                <a:gd name="T61" fmla="*/ 44 h 57"/>
                <a:gd name="T62" fmla="*/ 24 w 90"/>
                <a:gd name="T63" fmla="*/ 46 h 57"/>
                <a:gd name="T64" fmla="*/ 17 w 90"/>
                <a:gd name="T65" fmla="*/ 49 h 57"/>
                <a:gd name="T66" fmla="*/ 9 w 90"/>
                <a:gd name="T67" fmla="*/ 49 h 57"/>
                <a:gd name="T68" fmla="*/ 0 w 90"/>
                <a:gd name="T69" fmla="*/ 49 h 57"/>
                <a:gd name="T70" fmla="*/ 0 w 90"/>
                <a:gd name="T7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0" h="57">
                  <a:moveTo>
                    <a:pt x="0" y="57"/>
                  </a:moveTo>
                  <a:lnTo>
                    <a:pt x="0" y="57"/>
                  </a:lnTo>
                  <a:lnTo>
                    <a:pt x="9" y="57"/>
                  </a:lnTo>
                  <a:lnTo>
                    <a:pt x="17" y="56"/>
                  </a:lnTo>
                  <a:lnTo>
                    <a:pt x="27" y="56"/>
                  </a:lnTo>
                  <a:lnTo>
                    <a:pt x="33" y="54"/>
                  </a:lnTo>
                  <a:lnTo>
                    <a:pt x="42" y="51"/>
                  </a:lnTo>
                  <a:lnTo>
                    <a:pt x="48" y="49"/>
                  </a:lnTo>
                  <a:lnTo>
                    <a:pt x="55" y="44"/>
                  </a:lnTo>
                  <a:lnTo>
                    <a:pt x="62" y="41"/>
                  </a:lnTo>
                  <a:lnTo>
                    <a:pt x="68" y="38"/>
                  </a:lnTo>
                  <a:lnTo>
                    <a:pt x="73" y="33"/>
                  </a:lnTo>
                  <a:lnTo>
                    <a:pt x="76" y="28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6" y="13"/>
                  </a:lnTo>
                  <a:lnTo>
                    <a:pt x="88" y="7"/>
                  </a:lnTo>
                  <a:lnTo>
                    <a:pt x="90" y="0"/>
                  </a:lnTo>
                  <a:lnTo>
                    <a:pt x="80" y="0"/>
                  </a:lnTo>
                  <a:lnTo>
                    <a:pt x="80" y="5"/>
                  </a:lnTo>
                  <a:lnTo>
                    <a:pt x="80" y="10"/>
                  </a:lnTo>
                  <a:lnTo>
                    <a:pt x="76" y="15"/>
                  </a:lnTo>
                  <a:lnTo>
                    <a:pt x="75" y="18"/>
                  </a:lnTo>
                  <a:lnTo>
                    <a:pt x="71" y="23"/>
                  </a:lnTo>
                  <a:lnTo>
                    <a:pt x="67" y="26"/>
                  </a:lnTo>
                  <a:lnTo>
                    <a:pt x="63" y="31"/>
                  </a:lnTo>
                  <a:lnTo>
                    <a:pt x="58" y="33"/>
                  </a:lnTo>
                  <a:lnTo>
                    <a:pt x="52" y="38"/>
                  </a:lnTo>
                  <a:lnTo>
                    <a:pt x="47" y="41"/>
                  </a:lnTo>
                  <a:lnTo>
                    <a:pt x="38" y="43"/>
                  </a:lnTo>
                  <a:lnTo>
                    <a:pt x="32" y="44"/>
                  </a:lnTo>
                  <a:lnTo>
                    <a:pt x="24" y="46"/>
                  </a:lnTo>
                  <a:lnTo>
                    <a:pt x="17" y="49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46" name="Freeform 562">
              <a:extLst>
                <a:ext uri="{FF2B5EF4-FFF2-40B4-BE49-F238E27FC236}">
                  <a16:creationId xmlns:a16="http://schemas.microsoft.com/office/drawing/2014/main" id="{09083AF5-E984-453A-AAA2-65E11A4C1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1117"/>
              <a:ext cx="90" cy="57"/>
            </a:xfrm>
            <a:custGeom>
              <a:avLst/>
              <a:gdLst>
                <a:gd name="T0" fmla="*/ 0 w 90"/>
                <a:gd name="T1" fmla="*/ 0 h 57"/>
                <a:gd name="T2" fmla="*/ 0 w 90"/>
                <a:gd name="T3" fmla="*/ 0 h 57"/>
                <a:gd name="T4" fmla="*/ 1 w 90"/>
                <a:gd name="T5" fmla="*/ 7 h 57"/>
                <a:gd name="T6" fmla="*/ 3 w 90"/>
                <a:gd name="T7" fmla="*/ 13 h 57"/>
                <a:gd name="T8" fmla="*/ 4 w 90"/>
                <a:gd name="T9" fmla="*/ 18 h 57"/>
                <a:gd name="T10" fmla="*/ 8 w 90"/>
                <a:gd name="T11" fmla="*/ 23 h 57"/>
                <a:gd name="T12" fmla="*/ 13 w 90"/>
                <a:gd name="T13" fmla="*/ 28 h 57"/>
                <a:gd name="T14" fmla="*/ 16 w 90"/>
                <a:gd name="T15" fmla="*/ 33 h 57"/>
                <a:gd name="T16" fmla="*/ 21 w 90"/>
                <a:gd name="T17" fmla="*/ 38 h 57"/>
                <a:gd name="T18" fmla="*/ 28 w 90"/>
                <a:gd name="T19" fmla="*/ 41 h 57"/>
                <a:gd name="T20" fmla="*/ 33 w 90"/>
                <a:gd name="T21" fmla="*/ 44 h 57"/>
                <a:gd name="T22" fmla="*/ 41 w 90"/>
                <a:gd name="T23" fmla="*/ 49 h 57"/>
                <a:gd name="T24" fmla="*/ 47 w 90"/>
                <a:gd name="T25" fmla="*/ 51 h 57"/>
                <a:gd name="T26" fmla="*/ 56 w 90"/>
                <a:gd name="T27" fmla="*/ 54 h 57"/>
                <a:gd name="T28" fmla="*/ 64 w 90"/>
                <a:gd name="T29" fmla="*/ 56 h 57"/>
                <a:gd name="T30" fmla="*/ 72 w 90"/>
                <a:gd name="T31" fmla="*/ 56 h 57"/>
                <a:gd name="T32" fmla="*/ 80 w 90"/>
                <a:gd name="T33" fmla="*/ 57 h 57"/>
                <a:gd name="T34" fmla="*/ 90 w 90"/>
                <a:gd name="T35" fmla="*/ 57 h 57"/>
                <a:gd name="T36" fmla="*/ 90 w 90"/>
                <a:gd name="T37" fmla="*/ 49 h 57"/>
                <a:gd name="T38" fmla="*/ 80 w 90"/>
                <a:gd name="T39" fmla="*/ 49 h 57"/>
                <a:gd name="T40" fmla="*/ 74 w 90"/>
                <a:gd name="T41" fmla="*/ 49 h 57"/>
                <a:gd name="T42" fmla="*/ 66 w 90"/>
                <a:gd name="T43" fmla="*/ 46 h 57"/>
                <a:gd name="T44" fmla="*/ 57 w 90"/>
                <a:gd name="T45" fmla="*/ 44 h 57"/>
                <a:gd name="T46" fmla="*/ 51 w 90"/>
                <a:gd name="T47" fmla="*/ 43 h 57"/>
                <a:gd name="T48" fmla="*/ 42 w 90"/>
                <a:gd name="T49" fmla="*/ 41 h 57"/>
                <a:gd name="T50" fmla="*/ 38 w 90"/>
                <a:gd name="T51" fmla="*/ 38 h 57"/>
                <a:gd name="T52" fmla="*/ 31 w 90"/>
                <a:gd name="T53" fmla="*/ 33 h 57"/>
                <a:gd name="T54" fmla="*/ 26 w 90"/>
                <a:gd name="T55" fmla="*/ 31 h 57"/>
                <a:gd name="T56" fmla="*/ 21 w 90"/>
                <a:gd name="T57" fmla="*/ 26 h 57"/>
                <a:gd name="T58" fmla="*/ 18 w 90"/>
                <a:gd name="T59" fmla="*/ 23 h 57"/>
                <a:gd name="T60" fmla="*/ 14 w 90"/>
                <a:gd name="T61" fmla="*/ 18 h 57"/>
                <a:gd name="T62" fmla="*/ 13 w 90"/>
                <a:gd name="T63" fmla="*/ 15 h 57"/>
                <a:gd name="T64" fmla="*/ 9 w 90"/>
                <a:gd name="T65" fmla="*/ 10 h 57"/>
                <a:gd name="T66" fmla="*/ 9 w 90"/>
                <a:gd name="T67" fmla="*/ 5 h 57"/>
                <a:gd name="T68" fmla="*/ 8 w 90"/>
                <a:gd name="T69" fmla="*/ 0 h 57"/>
                <a:gd name="T70" fmla="*/ 0 w 90"/>
                <a:gd name="T7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0" h="57">
                  <a:moveTo>
                    <a:pt x="0" y="0"/>
                  </a:moveTo>
                  <a:lnTo>
                    <a:pt x="0" y="0"/>
                  </a:lnTo>
                  <a:lnTo>
                    <a:pt x="1" y="7"/>
                  </a:lnTo>
                  <a:lnTo>
                    <a:pt x="3" y="13"/>
                  </a:lnTo>
                  <a:lnTo>
                    <a:pt x="4" y="18"/>
                  </a:lnTo>
                  <a:lnTo>
                    <a:pt x="8" y="23"/>
                  </a:lnTo>
                  <a:lnTo>
                    <a:pt x="13" y="28"/>
                  </a:lnTo>
                  <a:lnTo>
                    <a:pt x="16" y="33"/>
                  </a:lnTo>
                  <a:lnTo>
                    <a:pt x="21" y="38"/>
                  </a:lnTo>
                  <a:lnTo>
                    <a:pt x="28" y="41"/>
                  </a:lnTo>
                  <a:lnTo>
                    <a:pt x="33" y="44"/>
                  </a:lnTo>
                  <a:lnTo>
                    <a:pt x="41" y="49"/>
                  </a:lnTo>
                  <a:lnTo>
                    <a:pt x="47" y="51"/>
                  </a:lnTo>
                  <a:lnTo>
                    <a:pt x="56" y="54"/>
                  </a:lnTo>
                  <a:lnTo>
                    <a:pt x="64" y="56"/>
                  </a:lnTo>
                  <a:lnTo>
                    <a:pt x="72" y="56"/>
                  </a:lnTo>
                  <a:lnTo>
                    <a:pt x="80" y="57"/>
                  </a:lnTo>
                  <a:lnTo>
                    <a:pt x="90" y="57"/>
                  </a:lnTo>
                  <a:lnTo>
                    <a:pt x="90" y="49"/>
                  </a:lnTo>
                  <a:lnTo>
                    <a:pt x="80" y="49"/>
                  </a:lnTo>
                  <a:lnTo>
                    <a:pt x="74" y="49"/>
                  </a:lnTo>
                  <a:lnTo>
                    <a:pt x="66" y="46"/>
                  </a:lnTo>
                  <a:lnTo>
                    <a:pt x="57" y="44"/>
                  </a:lnTo>
                  <a:lnTo>
                    <a:pt x="51" y="43"/>
                  </a:lnTo>
                  <a:lnTo>
                    <a:pt x="42" y="41"/>
                  </a:lnTo>
                  <a:lnTo>
                    <a:pt x="38" y="38"/>
                  </a:lnTo>
                  <a:lnTo>
                    <a:pt x="31" y="33"/>
                  </a:lnTo>
                  <a:lnTo>
                    <a:pt x="26" y="31"/>
                  </a:lnTo>
                  <a:lnTo>
                    <a:pt x="21" y="26"/>
                  </a:lnTo>
                  <a:lnTo>
                    <a:pt x="18" y="23"/>
                  </a:lnTo>
                  <a:lnTo>
                    <a:pt x="14" y="18"/>
                  </a:lnTo>
                  <a:lnTo>
                    <a:pt x="13" y="15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47" name="Freeform 563">
              <a:extLst>
                <a:ext uri="{FF2B5EF4-FFF2-40B4-BE49-F238E27FC236}">
                  <a16:creationId xmlns:a16="http://schemas.microsoft.com/office/drawing/2014/main" id="{218EB2C4-B662-411E-81D7-5032E0D03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1065"/>
              <a:ext cx="90" cy="57"/>
            </a:xfrm>
            <a:custGeom>
              <a:avLst/>
              <a:gdLst>
                <a:gd name="T0" fmla="*/ 90 w 90"/>
                <a:gd name="T1" fmla="*/ 0 h 57"/>
                <a:gd name="T2" fmla="*/ 90 w 90"/>
                <a:gd name="T3" fmla="*/ 0 h 57"/>
                <a:gd name="T4" fmla="*/ 80 w 90"/>
                <a:gd name="T5" fmla="*/ 2 h 57"/>
                <a:gd name="T6" fmla="*/ 72 w 90"/>
                <a:gd name="T7" fmla="*/ 2 h 57"/>
                <a:gd name="T8" fmla="*/ 64 w 90"/>
                <a:gd name="T9" fmla="*/ 3 h 57"/>
                <a:gd name="T10" fmla="*/ 56 w 90"/>
                <a:gd name="T11" fmla="*/ 5 h 57"/>
                <a:gd name="T12" fmla="*/ 47 w 90"/>
                <a:gd name="T13" fmla="*/ 8 h 57"/>
                <a:gd name="T14" fmla="*/ 41 w 90"/>
                <a:gd name="T15" fmla="*/ 10 h 57"/>
                <a:gd name="T16" fmla="*/ 33 w 90"/>
                <a:gd name="T17" fmla="*/ 13 h 57"/>
                <a:gd name="T18" fmla="*/ 28 w 90"/>
                <a:gd name="T19" fmla="*/ 16 h 57"/>
                <a:gd name="T20" fmla="*/ 21 w 90"/>
                <a:gd name="T21" fmla="*/ 20 h 57"/>
                <a:gd name="T22" fmla="*/ 16 w 90"/>
                <a:gd name="T23" fmla="*/ 25 h 57"/>
                <a:gd name="T24" fmla="*/ 13 w 90"/>
                <a:gd name="T25" fmla="*/ 29 h 57"/>
                <a:gd name="T26" fmla="*/ 8 w 90"/>
                <a:gd name="T27" fmla="*/ 34 h 57"/>
                <a:gd name="T28" fmla="*/ 4 w 90"/>
                <a:gd name="T29" fmla="*/ 39 h 57"/>
                <a:gd name="T30" fmla="*/ 3 w 90"/>
                <a:gd name="T31" fmla="*/ 46 h 57"/>
                <a:gd name="T32" fmla="*/ 1 w 90"/>
                <a:gd name="T33" fmla="*/ 51 h 57"/>
                <a:gd name="T34" fmla="*/ 0 w 90"/>
                <a:gd name="T35" fmla="*/ 57 h 57"/>
                <a:gd name="T36" fmla="*/ 8 w 90"/>
                <a:gd name="T37" fmla="*/ 57 h 57"/>
                <a:gd name="T38" fmla="*/ 9 w 90"/>
                <a:gd name="T39" fmla="*/ 52 h 57"/>
                <a:gd name="T40" fmla="*/ 9 w 90"/>
                <a:gd name="T41" fmla="*/ 47 h 57"/>
                <a:gd name="T42" fmla="*/ 13 w 90"/>
                <a:gd name="T43" fmla="*/ 44 h 57"/>
                <a:gd name="T44" fmla="*/ 14 w 90"/>
                <a:gd name="T45" fmla="*/ 39 h 57"/>
                <a:gd name="T46" fmla="*/ 18 w 90"/>
                <a:gd name="T47" fmla="*/ 36 h 57"/>
                <a:gd name="T48" fmla="*/ 21 w 90"/>
                <a:gd name="T49" fmla="*/ 31 h 57"/>
                <a:gd name="T50" fmla="*/ 26 w 90"/>
                <a:gd name="T51" fmla="*/ 28 h 57"/>
                <a:gd name="T52" fmla="*/ 31 w 90"/>
                <a:gd name="T53" fmla="*/ 25 h 57"/>
                <a:gd name="T54" fmla="*/ 38 w 90"/>
                <a:gd name="T55" fmla="*/ 20 h 57"/>
                <a:gd name="T56" fmla="*/ 42 w 90"/>
                <a:gd name="T57" fmla="*/ 18 h 57"/>
                <a:gd name="T58" fmla="*/ 51 w 90"/>
                <a:gd name="T59" fmla="*/ 15 h 57"/>
                <a:gd name="T60" fmla="*/ 57 w 90"/>
                <a:gd name="T61" fmla="*/ 13 h 57"/>
                <a:gd name="T62" fmla="*/ 66 w 90"/>
                <a:gd name="T63" fmla="*/ 11 h 57"/>
                <a:gd name="T64" fmla="*/ 74 w 90"/>
                <a:gd name="T65" fmla="*/ 10 h 57"/>
                <a:gd name="T66" fmla="*/ 80 w 90"/>
                <a:gd name="T67" fmla="*/ 10 h 57"/>
                <a:gd name="T68" fmla="*/ 90 w 90"/>
                <a:gd name="T69" fmla="*/ 10 h 57"/>
                <a:gd name="T70" fmla="*/ 90 w 90"/>
                <a:gd name="T7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0" h="57">
                  <a:moveTo>
                    <a:pt x="90" y="0"/>
                  </a:moveTo>
                  <a:lnTo>
                    <a:pt x="90" y="0"/>
                  </a:lnTo>
                  <a:lnTo>
                    <a:pt x="80" y="2"/>
                  </a:lnTo>
                  <a:lnTo>
                    <a:pt x="72" y="2"/>
                  </a:lnTo>
                  <a:lnTo>
                    <a:pt x="64" y="3"/>
                  </a:lnTo>
                  <a:lnTo>
                    <a:pt x="56" y="5"/>
                  </a:lnTo>
                  <a:lnTo>
                    <a:pt x="47" y="8"/>
                  </a:lnTo>
                  <a:lnTo>
                    <a:pt x="41" y="10"/>
                  </a:lnTo>
                  <a:lnTo>
                    <a:pt x="33" y="13"/>
                  </a:lnTo>
                  <a:lnTo>
                    <a:pt x="28" y="16"/>
                  </a:lnTo>
                  <a:lnTo>
                    <a:pt x="21" y="20"/>
                  </a:lnTo>
                  <a:lnTo>
                    <a:pt x="16" y="25"/>
                  </a:lnTo>
                  <a:lnTo>
                    <a:pt x="13" y="29"/>
                  </a:lnTo>
                  <a:lnTo>
                    <a:pt x="8" y="34"/>
                  </a:lnTo>
                  <a:lnTo>
                    <a:pt x="4" y="39"/>
                  </a:lnTo>
                  <a:lnTo>
                    <a:pt x="3" y="46"/>
                  </a:lnTo>
                  <a:lnTo>
                    <a:pt x="1" y="51"/>
                  </a:lnTo>
                  <a:lnTo>
                    <a:pt x="0" y="57"/>
                  </a:lnTo>
                  <a:lnTo>
                    <a:pt x="8" y="57"/>
                  </a:lnTo>
                  <a:lnTo>
                    <a:pt x="9" y="52"/>
                  </a:lnTo>
                  <a:lnTo>
                    <a:pt x="9" y="47"/>
                  </a:lnTo>
                  <a:lnTo>
                    <a:pt x="13" y="44"/>
                  </a:lnTo>
                  <a:lnTo>
                    <a:pt x="14" y="39"/>
                  </a:lnTo>
                  <a:lnTo>
                    <a:pt x="18" y="36"/>
                  </a:lnTo>
                  <a:lnTo>
                    <a:pt x="21" y="31"/>
                  </a:lnTo>
                  <a:lnTo>
                    <a:pt x="26" y="28"/>
                  </a:lnTo>
                  <a:lnTo>
                    <a:pt x="31" y="25"/>
                  </a:lnTo>
                  <a:lnTo>
                    <a:pt x="38" y="20"/>
                  </a:lnTo>
                  <a:lnTo>
                    <a:pt x="42" y="18"/>
                  </a:lnTo>
                  <a:lnTo>
                    <a:pt x="51" y="15"/>
                  </a:lnTo>
                  <a:lnTo>
                    <a:pt x="57" y="13"/>
                  </a:lnTo>
                  <a:lnTo>
                    <a:pt x="66" y="11"/>
                  </a:lnTo>
                  <a:lnTo>
                    <a:pt x="74" y="10"/>
                  </a:lnTo>
                  <a:lnTo>
                    <a:pt x="80" y="10"/>
                  </a:lnTo>
                  <a:lnTo>
                    <a:pt x="90" y="1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48" name="Freeform 564">
              <a:extLst>
                <a:ext uri="{FF2B5EF4-FFF2-40B4-BE49-F238E27FC236}">
                  <a16:creationId xmlns:a16="http://schemas.microsoft.com/office/drawing/2014/main" id="{91E16331-6350-4099-8023-F40293F98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1117"/>
              <a:ext cx="541" cy="347"/>
            </a:xfrm>
            <a:custGeom>
              <a:avLst/>
              <a:gdLst>
                <a:gd name="T0" fmla="*/ 256 w 541"/>
                <a:gd name="T1" fmla="*/ 26 h 347"/>
                <a:gd name="T2" fmla="*/ 270 w 541"/>
                <a:gd name="T3" fmla="*/ 44 h 347"/>
                <a:gd name="T4" fmla="*/ 293 w 541"/>
                <a:gd name="T5" fmla="*/ 56 h 347"/>
                <a:gd name="T6" fmla="*/ 321 w 541"/>
                <a:gd name="T7" fmla="*/ 62 h 347"/>
                <a:gd name="T8" fmla="*/ 346 w 541"/>
                <a:gd name="T9" fmla="*/ 64 h 347"/>
                <a:gd name="T10" fmla="*/ 369 w 541"/>
                <a:gd name="T11" fmla="*/ 59 h 347"/>
                <a:gd name="T12" fmla="*/ 392 w 541"/>
                <a:gd name="T13" fmla="*/ 47 h 347"/>
                <a:gd name="T14" fmla="*/ 412 w 541"/>
                <a:gd name="T15" fmla="*/ 28 h 347"/>
                <a:gd name="T16" fmla="*/ 415 w 541"/>
                <a:gd name="T17" fmla="*/ 5 h 347"/>
                <a:gd name="T18" fmla="*/ 402 w 541"/>
                <a:gd name="T19" fmla="*/ 28 h 347"/>
                <a:gd name="T20" fmla="*/ 374 w 541"/>
                <a:gd name="T21" fmla="*/ 44 h 347"/>
                <a:gd name="T22" fmla="*/ 351 w 541"/>
                <a:gd name="T23" fmla="*/ 49 h 347"/>
                <a:gd name="T24" fmla="*/ 327 w 541"/>
                <a:gd name="T25" fmla="*/ 51 h 347"/>
                <a:gd name="T26" fmla="*/ 301 w 541"/>
                <a:gd name="T27" fmla="*/ 46 h 347"/>
                <a:gd name="T28" fmla="*/ 276 w 541"/>
                <a:gd name="T29" fmla="*/ 34 h 347"/>
                <a:gd name="T30" fmla="*/ 260 w 541"/>
                <a:gd name="T31" fmla="*/ 16 h 347"/>
                <a:gd name="T32" fmla="*/ 131 w 541"/>
                <a:gd name="T33" fmla="*/ 23 h 347"/>
                <a:gd name="T34" fmla="*/ 141 w 541"/>
                <a:gd name="T35" fmla="*/ 114 h 347"/>
                <a:gd name="T36" fmla="*/ 180 w 541"/>
                <a:gd name="T37" fmla="*/ 157 h 347"/>
                <a:gd name="T38" fmla="*/ 243 w 541"/>
                <a:gd name="T39" fmla="*/ 187 h 347"/>
                <a:gd name="T40" fmla="*/ 314 w 541"/>
                <a:gd name="T41" fmla="*/ 199 h 347"/>
                <a:gd name="T42" fmla="*/ 392 w 541"/>
                <a:gd name="T43" fmla="*/ 194 h 347"/>
                <a:gd name="T44" fmla="*/ 460 w 541"/>
                <a:gd name="T45" fmla="*/ 171 h 347"/>
                <a:gd name="T46" fmla="*/ 509 w 541"/>
                <a:gd name="T47" fmla="*/ 135 h 347"/>
                <a:gd name="T48" fmla="*/ 534 w 541"/>
                <a:gd name="T49" fmla="*/ 87 h 347"/>
                <a:gd name="T50" fmla="*/ 534 w 541"/>
                <a:gd name="T51" fmla="*/ 36 h 347"/>
                <a:gd name="T52" fmla="*/ 526 w 541"/>
                <a:gd name="T53" fmla="*/ 60 h 347"/>
                <a:gd name="T54" fmla="*/ 509 w 541"/>
                <a:gd name="T55" fmla="*/ 83 h 347"/>
                <a:gd name="T56" fmla="*/ 489 w 541"/>
                <a:gd name="T57" fmla="*/ 104 h 347"/>
                <a:gd name="T58" fmla="*/ 460 w 541"/>
                <a:gd name="T59" fmla="*/ 122 h 347"/>
                <a:gd name="T60" fmla="*/ 425 w 541"/>
                <a:gd name="T61" fmla="*/ 135 h 347"/>
                <a:gd name="T62" fmla="*/ 389 w 541"/>
                <a:gd name="T63" fmla="*/ 145 h 347"/>
                <a:gd name="T64" fmla="*/ 351 w 541"/>
                <a:gd name="T65" fmla="*/ 148 h 347"/>
                <a:gd name="T66" fmla="*/ 314 w 541"/>
                <a:gd name="T67" fmla="*/ 148 h 347"/>
                <a:gd name="T68" fmla="*/ 278 w 541"/>
                <a:gd name="T69" fmla="*/ 145 h 347"/>
                <a:gd name="T70" fmla="*/ 245 w 541"/>
                <a:gd name="T71" fmla="*/ 137 h 347"/>
                <a:gd name="T72" fmla="*/ 215 w 541"/>
                <a:gd name="T73" fmla="*/ 126 h 347"/>
                <a:gd name="T74" fmla="*/ 187 w 541"/>
                <a:gd name="T75" fmla="*/ 109 h 347"/>
                <a:gd name="T76" fmla="*/ 162 w 541"/>
                <a:gd name="T77" fmla="*/ 90 h 347"/>
                <a:gd name="T78" fmla="*/ 144 w 541"/>
                <a:gd name="T79" fmla="*/ 65 h 347"/>
                <a:gd name="T80" fmla="*/ 133 w 541"/>
                <a:gd name="T81" fmla="*/ 39 h 347"/>
                <a:gd name="T82" fmla="*/ 441 w 541"/>
                <a:gd name="T83" fmla="*/ 339 h 347"/>
                <a:gd name="T84" fmla="*/ 536 w 541"/>
                <a:gd name="T85" fmla="*/ 73 h 347"/>
                <a:gd name="T86" fmla="*/ 531 w 541"/>
                <a:gd name="T87" fmla="*/ 96 h 347"/>
                <a:gd name="T88" fmla="*/ 379 w 541"/>
                <a:gd name="T89" fmla="*/ 341 h 347"/>
                <a:gd name="T90" fmla="*/ 131 w 541"/>
                <a:gd name="T91" fmla="*/ 26 h 347"/>
                <a:gd name="T92" fmla="*/ 131 w 541"/>
                <a:gd name="T93" fmla="*/ 18 h 347"/>
                <a:gd name="T94" fmla="*/ 133 w 541"/>
                <a:gd name="T95" fmla="*/ 12 h 347"/>
                <a:gd name="T96" fmla="*/ 359 w 541"/>
                <a:gd name="T97" fmla="*/ 214 h 347"/>
                <a:gd name="T98" fmla="*/ 326 w 541"/>
                <a:gd name="T99" fmla="*/ 218 h 347"/>
                <a:gd name="T100" fmla="*/ 299 w 541"/>
                <a:gd name="T101" fmla="*/ 231 h 347"/>
                <a:gd name="T102" fmla="*/ 281 w 541"/>
                <a:gd name="T103" fmla="*/ 249 h 347"/>
                <a:gd name="T104" fmla="*/ 275 w 541"/>
                <a:gd name="T105" fmla="*/ 272 h 347"/>
                <a:gd name="T106" fmla="*/ 285 w 541"/>
                <a:gd name="T107" fmla="*/ 300 h 347"/>
                <a:gd name="T108" fmla="*/ 309 w 541"/>
                <a:gd name="T109" fmla="*/ 321 h 347"/>
                <a:gd name="T110" fmla="*/ 352 w 541"/>
                <a:gd name="T111" fmla="*/ 331 h 347"/>
                <a:gd name="T112" fmla="*/ 361 w 541"/>
                <a:gd name="T113" fmla="*/ 332 h 347"/>
                <a:gd name="T114" fmla="*/ 417 w 541"/>
                <a:gd name="T115" fmla="*/ 315 h 347"/>
                <a:gd name="T116" fmla="*/ 437 w 541"/>
                <a:gd name="T117" fmla="*/ 288 h 347"/>
                <a:gd name="T118" fmla="*/ 437 w 541"/>
                <a:gd name="T119" fmla="*/ 259 h 347"/>
                <a:gd name="T120" fmla="*/ 423 w 541"/>
                <a:gd name="T121" fmla="*/ 238 h 347"/>
                <a:gd name="T122" fmla="*/ 400 w 541"/>
                <a:gd name="T123" fmla="*/ 222 h 347"/>
                <a:gd name="T124" fmla="*/ 372 w 541"/>
                <a:gd name="T125" fmla="*/ 215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1" h="347">
                  <a:moveTo>
                    <a:pt x="255" y="2"/>
                  </a:moveTo>
                  <a:lnTo>
                    <a:pt x="255" y="15"/>
                  </a:lnTo>
                  <a:lnTo>
                    <a:pt x="255" y="21"/>
                  </a:lnTo>
                  <a:lnTo>
                    <a:pt x="256" y="26"/>
                  </a:lnTo>
                  <a:lnTo>
                    <a:pt x="260" y="31"/>
                  </a:lnTo>
                  <a:lnTo>
                    <a:pt x="261" y="36"/>
                  </a:lnTo>
                  <a:lnTo>
                    <a:pt x="266" y="39"/>
                  </a:lnTo>
                  <a:lnTo>
                    <a:pt x="270" y="44"/>
                  </a:lnTo>
                  <a:lnTo>
                    <a:pt x="275" y="47"/>
                  </a:lnTo>
                  <a:lnTo>
                    <a:pt x="280" y="51"/>
                  </a:lnTo>
                  <a:lnTo>
                    <a:pt x="286" y="54"/>
                  </a:lnTo>
                  <a:lnTo>
                    <a:pt x="293" y="56"/>
                  </a:lnTo>
                  <a:lnTo>
                    <a:pt x="299" y="59"/>
                  </a:lnTo>
                  <a:lnTo>
                    <a:pt x="306" y="59"/>
                  </a:lnTo>
                  <a:lnTo>
                    <a:pt x="313" y="60"/>
                  </a:lnTo>
                  <a:lnTo>
                    <a:pt x="321" y="62"/>
                  </a:lnTo>
                  <a:lnTo>
                    <a:pt x="327" y="64"/>
                  </a:lnTo>
                  <a:lnTo>
                    <a:pt x="336" y="64"/>
                  </a:lnTo>
                  <a:lnTo>
                    <a:pt x="341" y="64"/>
                  </a:lnTo>
                  <a:lnTo>
                    <a:pt x="346" y="64"/>
                  </a:lnTo>
                  <a:lnTo>
                    <a:pt x="352" y="62"/>
                  </a:lnTo>
                  <a:lnTo>
                    <a:pt x="359" y="60"/>
                  </a:lnTo>
                  <a:lnTo>
                    <a:pt x="364" y="60"/>
                  </a:lnTo>
                  <a:lnTo>
                    <a:pt x="369" y="59"/>
                  </a:lnTo>
                  <a:lnTo>
                    <a:pt x="375" y="56"/>
                  </a:lnTo>
                  <a:lnTo>
                    <a:pt x="380" y="54"/>
                  </a:lnTo>
                  <a:lnTo>
                    <a:pt x="387" y="51"/>
                  </a:lnTo>
                  <a:lnTo>
                    <a:pt x="392" y="47"/>
                  </a:lnTo>
                  <a:lnTo>
                    <a:pt x="399" y="44"/>
                  </a:lnTo>
                  <a:lnTo>
                    <a:pt x="403" y="39"/>
                  </a:lnTo>
                  <a:lnTo>
                    <a:pt x="408" y="33"/>
                  </a:lnTo>
                  <a:lnTo>
                    <a:pt x="412" y="28"/>
                  </a:lnTo>
                  <a:lnTo>
                    <a:pt x="413" y="21"/>
                  </a:lnTo>
                  <a:lnTo>
                    <a:pt x="415" y="15"/>
                  </a:lnTo>
                  <a:lnTo>
                    <a:pt x="415" y="0"/>
                  </a:lnTo>
                  <a:lnTo>
                    <a:pt x="415" y="5"/>
                  </a:lnTo>
                  <a:lnTo>
                    <a:pt x="413" y="12"/>
                  </a:lnTo>
                  <a:lnTo>
                    <a:pt x="410" y="16"/>
                  </a:lnTo>
                  <a:lnTo>
                    <a:pt x="407" y="23"/>
                  </a:lnTo>
                  <a:lnTo>
                    <a:pt x="402" y="28"/>
                  </a:lnTo>
                  <a:lnTo>
                    <a:pt x="395" y="33"/>
                  </a:lnTo>
                  <a:lnTo>
                    <a:pt x="389" y="39"/>
                  </a:lnTo>
                  <a:lnTo>
                    <a:pt x="379" y="43"/>
                  </a:lnTo>
                  <a:lnTo>
                    <a:pt x="374" y="44"/>
                  </a:lnTo>
                  <a:lnTo>
                    <a:pt x="367" y="46"/>
                  </a:lnTo>
                  <a:lnTo>
                    <a:pt x="362" y="47"/>
                  </a:lnTo>
                  <a:lnTo>
                    <a:pt x="357" y="49"/>
                  </a:lnTo>
                  <a:lnTo>
                    <a:pt x="351" y="49"/>
                  </a:lnTo>
                  <a:lnTo>
                    <a:pt x="346" y="49"/>
                  </a:lnTo>
                  <a:lnTo>
                    <a:pt x="341" y="51"/>
                  </a:lnTo>
                  <a:lnTo>
                    <a:pt x="336" y="51"/>
                  </a:lnTo>
                  <a:lnTo>
                    <a:pt x="327" y="51"/>
                  </a:lnTo>
                  <a:lnTo>
                    <a:pt x="321" y="49"/>
                  </a:lnTo>
                  <a:lnTo>
                    <a:pt x="314" y="49"/>
                  </a:lnTo>
                  <a:lnTo>
                    <a:pt x="308" y="47"/>
                  </a:lnTo>
                  <a:lnTo>
                    <a:pt x="301" y="46"/>
                  </a:lnTo>
                  <a:lnTo>
                    <a:pt x="294" y="44"/>
                  </a:lnTo>
                  <a:lnTo>
                    <a:pt x="288" y="41"/>
                  </a:lnTo>
                  <a:lnTo>
                    <a:pt x="283" y="39"/>
                  </a:lnTo>
                  <a:lnTo>
                    <a:pt x="276" y="34"/>
                  </a:lnTo>
                  <a:lnTo>
                    <a:pt x="270" y="31"/>
                  </a:lnTo>
                  <a:lnTo>
                    <a:pt x="265" y="26"/>
                  </a:lnTo>
                  <a:lnTo>
                    <a:pt x="261" y="21"/>
                  </a:lnTo>
                  <a:lnTo>
                    <a:pt x="260" y="16"/>
                  </a:lnTo>
                  <a:lnTo>
                    <a:pt x="256" y="12"/>
                  </a:lnTo>
                  <a:lnTo>
                    <a:pt x="255" y="7"/>
                  </a:lnTo>
                  <a:lnTo>
                    <a:pt x="255" y="2"/>
                  </a:lnTo>
                  <a:lnTo>
                    <a:pt x="131" y="23"/>
                  </a:lnTo>
                  <a:lnTo>
                    <a:pt x="131" y="73"/>
                  </a:lnTo>
                  <a:lnTo>
                    <a:pt x="133" y="88"/>
                  </a:lnTo>
                  <a:lnTo>
                    <a:pt x="134" y="101"/>
                  </a:lnTo>
                  <a:lnTo>
                    <a:pt x="141" y="114"/>
                  </a:lnTo>
                  <a:lnTo>
                    <a:pt x="147" y="126"/>
                  </a:lnTo>
                  <a:lnTo>
                    <a:pt x="157" y="135"/>
                  </a:lnTo>
                  <a:lnTo>
                    <a:pt x="169" y="147"/>
                  </a:lnTo>
                  <a:lnTo>
                    <a:pt x="180" y="157"/>
                  </a:lnTo>
                  <a:lnTo>
                    <a:pt x="195" y="165"/>
                  </a:lnTo>
                  <a:lnTo>
                    <a:pt x="209" y="173"/>
                  </a:lnTo>
                  <a:lnTo>
                    <a:pt x="225" y="179"/>
                  </a:lnTo>
                  <a:lnTo>
                    <a:pt x="243" y="187"/>
                  </a:lnTo>
                  <a:lnTo>
                    <a:pt x="260" y="192"/>
                  </a:lnTo>
                  <a:lnTo>
                    <a:pt x="278" y="196"/>
                  </a:lnTo>
                  <a:lnTo>
                    <a:pt x="296" y="197"/>
                  </a:lnTo>
                  <a:lnTo>
                    <a:pt x="314" y="199"/>
                  </a:lnTo>
                  <a:lnTo>
                    <a:pt x="334" y="201"/>
                  </a:lnTo>
                  <a:lnTo>
                    <a:pt x="354" y="199"/>
                  </a:lnTo>
                  <a:lnTo>
                    <a:pt x="374" y="197"/>
                  </a:lnTo>
                  <a:lnTo>
                    <a:pt x="392" y="194"/>
                  </a:lnTo>
                  <a:lnTo>
                    <a:pt x="410" y="191"/>
                  </a:lnTo>
                  <a:lnTo>
                    <a:pt x="427" y="186"/>
                  </a:lnTo>
                  <a:lnTo>
                    <a:pt x="445" y="179"/>
                  </a:lnTo>
                  <a:lnTo>
                    <a:pt x="460" y="171"/>
                  </a:lnTo>
                  <a:lnTo>
                    <a:pt x="475" y="165"/>
                  </a:lnTo>
                  <a:lnTo>
                    <a:pt x="488" y="155"/>
                  </a:lnTo>
                  <a:lnTo>
                    <a:pt x="499" y="145"/>
                  </a:lnTo>
                  <a:lnTo>
                    <a:pt x="509" y="135"/>
                  </a:lnTo>
                  <a:lnTo>
                    <a:pt x="517" y="124"/>
                  </a:lnTo>
                  <a:lnTo>
                    <a:pt x="526" y="113"/>
                  </a:lnTo>
                  <a:lnTo>
                    <a:pt x="531" y="100"/>
                  </a:lnTo>
                  <a:lnTo>
                    <a:pt x="534" y="87"/>
                  </a:lnTo>
                  <a:lnTo>
                    <a:pt x="536" y="73"/>
                  </a:lnTo>
                  <a:lnTo>
                    <a:pt x="536" y="21"/>
                  </a:lnTo>
                  <a:lnTo>
                    <a:pt x="536" y="28"/>
                  </a:lnTo>
                  <a:lnTo>
                    <a:pt x="534" y="36"/>
                  </a:lnTo>
                  <a:lnTo>
                    <a:pt x="534" y="43"/>
                  </a:lnTo>
                  <a:lnTo>
                    <a:pt x="531" y="49"/>
                  </a:lnTo>
                  <a:lnTo>
                    <a:pt x="527" y="56"/>
                  </a:lnTo>
                  <a:lnTo>
                    <a:pt x="526" y="60"/>
                  </a:lnTo>
                  <a:lnTo>
                    <a:pt x="522" y="67"/>
                  </a:lnTo>
                  <a:lnTo>
                    <a:pt x="517" y="73"/>
                  </a:lnTo>
                  <a:lnTo>
                    <a:pt x="514" y="78"/>
                  </a:lnTo>
                  <a:lnTo>
                    <a:pt x="509" y="83"/>
                  </a:lnTo>
                  <a:lnTo>
                    <a:pt x="504" y="88"/>
                  </a:lnTo>
                  <a:lnTo>
                    <a:pt x="501" y="95"/>
                  </a:lnTo>
                  <a:lnTo>
                    <a:pt x="494" y="100"/>
                  </a:lnTo>
                  <a:lnTo>
                    <a:pt x="489" y="104"/>
                  </a:lnTo>
                  <a:lnTo>
                    <a:pt x="483" y="108"/>
                  </a:lnTo>
                  <a:lnTo>
                    <a:pt x="478" y="111"/>
                  </a:lnTo>
                  <a:lnTo>
                    <a:pt x="468" y="116"/>
                  </a:lnTo>
                  <a:lnTo>
                    <a:pt x="460" y="122"/>
                  </a:lnTo>
                  <a:lnTo>
                    <a:pt x="451" y="126"/>
                  </a:lnTo>
                  <a:lnTo>
                    <a:pt x="441" y="129"/>
                  </a:lnTo>
                  <a:lnTo>
                    <a:pt x="435" y="132"/>
                  </a:lnTo>
                  <a:lnTo>
                    <a:pt x="425" y="135"/>
                  </a:lnTo>
                  <a:lnTo>
                    <a:pt x="417" y="139"/>
                  </a:lnTo>
                  <a:lnTo>
                    <a:pt x="407" y="140"/>
                  </a:lnTo>
                  <a:lnTo>
                    <a:pt x="397" y="144"/>
                  </a:lnTo>
                  <a:lnTo>
                    <a:pt x="389" y="145"/>
                  </a:lnTo>
                  <a:lnTo>
                    <a:pt x="379" y="147"/>
                  </a:lnTo>
                  <a:lnTo>
                    <a:pt x="370" y="147"/>
                  </a:lnTo>
                  <a:lnTo>
                    <a:pt x="361" y="148"/>
                  </a:lnTo>
                  <a:lnTo>
                    <a:pt x="351" y="148"/>
                  </a:lnTo>
                  <a:lnTo>
                    <a:pt x="342" y="150"/>
                  </a:lnTo>
                  <a:lnTo>
                    <a:pt x="332" y="150"/>
                  </a:lnTo>
                  <a:lnTo>
                    <a:pt x="323" y="150"/>
                  </a:lnTo>
                  <a:lnTo>
                    <a:pt x="314" y="148"/>
                  </a:lnTo>
                  <a:lnTo>
                    <a:pt x="304" y="148"/>
                  </a:lnTo>
                  <a:lnTo>
                    <a:pt x="294" y="147"/>
                  </a:lnTo>
                  <a:lnTo>
                    <a:pt x="288" y="147"/>
                  </a:lnTo>
                  <a:lnTo>
                    <a:pt x="278" y="145"/>
                  </a:lnTo>
                  <a:lnTo>
                    <a:pt x="270" y="144"/>
                  </a:lnTo>
                  <a:lnTo>
                    <a:pt x="261" y="142"/>
                  </a:lnTo>
                  <a:lnTo>
                    <a:pt x="253" y="139"/>
                  </a:lnTo>
                  <a:lnTo>
                    <a:pt x="245" y="137"/>
                  </a:lnTo>
                  <a:lnTo>
                    <a:pt x="237" y="134"/>
                  </a:lnTo>
                  <a:lnTo>
                    <a:pt x="230" y="132"/>
                  </a:lnTo>
                  <a:lnTo>
                    <a:pt x="222" y="129"/>
                  </a:lnTo>
                  <a:lnTo>
                    <a:pt x="215" y="126"/>
                  </a:lnTo>
                  <a:lnTo>
                    <a:pt x="207" y="122"/>
                  </a:lnTo>
                  <a:lnTo>
                    <a:pt x="200" y="117"/>
                  </a:lnTo>
                  <a:lnTo>
                    <a:pt x="194" y="114"/>
                  </a:lnTo>
                  <a:lnTo>
                    <a:pt x="187" y="109"/>
                  </a:lnTo>
                  <a:lnTo>
                    <a:pt x="180" y="104"/>
                  </a:lnTo>
                  <a:lnTo>
                    <a:pt x="174" y="101"/>
                  </a:lnTo>
                  <a:lnTo>
                    <a:pt x="167" y="96"/>
                  </a:lnTo>
                  <a:lnTo>
                    <a:pt x="162" y="90"/>
                  </a:lnTo>
                  <a:lnTo>
                    <a:pt x="157" y="83"/>
                  </a:lnTo>
                  <a:lnTo>
                    <a:pt x="152" y="78"/>
                  </a:lnTo>
                  <a:lnTo>
                    <a:pt x="147" y="72"/>
                  </a:lnTo>
                  <a:lnTo>
                    <a:pt x="144" y="65"/>
                  </a:lnTo>
                  <a:lnTo>
                    <a:pt x="141" y="59"/>
                  </a:lnTo>
                  <a:lnTo>
                    <a:pt x="137" y="52"/>
                  </a:lnTo>
                  <a:lnTo>
                    <a:pt x="134" y="46"/>
                  </a:lnTo>
                  <a:lnTo>
                    <a:pt x="133" y="39"/>
                  </a:lnTo>
                  <a:lnTo>
                    <a:pt x="131" y="31"/>
                  </a:lnTo>
                  <a:lnTo>
                    <a:pt x="131" y="23"/>
                  </a:lnTo>
                  <a:lnTo>
                    <a:pt x="402" y="347"/>
                  </a:lnTo>
                  <a:lnTo>
                    <a:pt x="441" y="339"/>
                  </a:lnTo>
                  <a:lnTo>
                    <a:pt x="541" y="88"/>
                  </a:lnTo>
                  <a:lnTo>
                    <a:pt x="536" y="57"/>
                  </a:lnTo>
                  <a:lnTo>
                    <a:pt x="536" y="67"/>
                  </a:lnTo>
                  <a:lnTo>
                    <a:pt x="536" y="73"/>
                  </a:lnTo>
                  <a:lnTo>
                    <a:pt x="536" y="80"/>
                  </a:lnTo>
                  <a:lnTo>
                    <a:pt x="534" y="87"/>
                  </a:lnTo>
                  <a:lnTo>
                    <a:pt x="534" y="91"/>
                  </a:lnTo>
                  <a:lnTo>
                    <a:pt x="531" y="96"/>
                  </a:lnTo>
                  <a:lnTo>
                    <a:pt x="531" y="103"/>
                  </a:lnTo>
                  <a:lnTo>
                    <a:pt x="527" y="109"/>
                  </a:lnTo>
                  <a:lnTo>
                    <a:pt x="441" y="326"/>
                  </a:lnTo>
                  <a:lnTo>
                    <a:pt x="379" y="341"/>
                  </a:lnTo>
                  <a:lnTo>
                    <a:pt x="402" y="347"/>
                  </a:lnTo>
                  <a:lnTo>
                    <a:pt x="25" y="240"/>
                  </a:lnTo>
                  <a:lnTo>
                    <a:pt x="5" y="202"/>
                  </a:lnTo>
                  <a:lnTo>
                    <a:pt x="131" y="26"/>
                  </a:lnTo>
                  <a:lnTo>
                    <a:pt x="131" y="23"/>
                  </a:lnTo>
                  <a:lnTo>
                    <a:pt x="131" y="21"/>
                  </a:lnTo>
                  <a:lnTo>
                    <a:pt x="131" y="20"/>
                  </a:lnTo>
                  <a:lnTo>
                    <a:pt x="131" y="18"/>
                  </a:lnTo>
                  <a:lnTo>
                    <a:pt x="131" y="16"/>
                  </a:lnTo>
                  <a:lnTo>
                    <a:pt x="131" y="15"/>
                  </a:lnTo>
                  <a:lnTo>
                    <a:pt x="133" y="12"/>
                  </a:lnTo>
                  <a:lnTo>
                    <a:pt x="133" y="12"/>
                  </a:lnTo>
                  <a:lnTo>
                    <a:pt x="0" y="194"/>
                  </a:lnTo>
                  <a:lnTo>
                    <a:pt x="22" y="240"/>
                  </a:lnTo>
                  <a:lnTo>
                    <a:pt x="25" y="240"/>
                  </a:lnTo>
                  <a:lnTo>
                    <a:pt x="359" y="214"/>
                  </a:lnTo>
                  <a:lnTo>
                    <a:pt x="349" y="215"/>
                  </a:lnTo>
                  <a:lnTo>
                    <a:pt x="341" y="215"/>
                  </a:lnTo>
                  <a:lnTo>
                    <a:pt x="332" y="217"/>
                  </a:lnTo>
                  <a:lnTo>
                    <a:pt x="326" y="218"/>
                  </a:lnTo>
                  <a:lnTo>
                    <a:pt x="318" y="222"/>
                  </a:lnTo>
                  <a:lnTo>
                    <a:pt x="311" y="225"/>
                  </a:lnTo>
                  <a:lnTo>
                    <a:pt x="304" y="228"/>
                  </a:lnTo>
                  <a:lnTo>
                    <a:pt x="299" y="231"/>
                  </a:lnTo>
                  <a:lnTo>
                    <a:pt x="293" y="236"/>
                  </a:lnTo>
                  <a:lnTo>
                    <a:pt x="289" y="240"/>
                  </a:lnTo>
                  <a:lnTo>
                    <a:pt x="285" y="244"/>
                  </a:lnTo>
                  <a:lnTo>
                    <a:pt x="281" y="249"/>
                  </a:lnTo>
                  <a:lnTo>
                    <a:pt x="280" y="256"/>
                  </a:lnTo>
                  <a:lnTo>
                    <a:pt x="276" y="262"/>
                  </a:lnTo>
                  <a:lnTo>
                    <a:pt x="276" y="266"/>
                  </a:lnTo>
                  <a:lnTo>
                    <a:pt x="275" y="272"/>
                  </a:lnTo>
                  <a:lnTo>
                    <a:pt x="276" y="280"/>
                  </a:lnTo>
                  <a:lnTo>
                    <a:pt x="276" y="287"/>
                  </a:lnTo>
                  <a:lnTo>
                    <a:pt x="281" y="293"/>
                  </a:lnTo>
                  <a:lnTo>
                    <a:pt x="285" y="300"/>
                  </a:lnTo>
                  <a:lnTo>
                    <a:pt x="289" y="306"/>
                  </a:lnTo>
                  <a:lnTo>
                    <a:pt x="294" y="311"/>
                  </a:lnTo>
                  <a:lnTo>
                    <a:pt x="303" y="316"/>
                  </a:lnTo>
                  <a:lnTo>
                    <a:pt x="309" y="321"/>
                  </a:lnTo>
                  <a:lnTo>
                    <a:pt x="346" y="331"/>
                  </a:lnTo>
                  <a:lnTo>
                    <a:pt x="347" y="331"/>
                  </a:lnTo>
                  <a:lnTo>
                    <a:pt x="351" y="331"/>
                  </a:lnTo>
                  <a:lnTo>
                    <a:pt x="352" y="331"/>
                  </a:lnTo>
                  <a:lnTo>
                    <a:pt x="354" y="331"/>
                  </a:lnTo>
                  <a:lnTo>
                    <a:pt x="356" y="332"/>
                  </a:lnTo>
                  <a:lnTo>
                    <a:pt x="359" y="332"/>
                  </a:lnTo>
                  <a:lnTo>
                    <a:pt x="361" y="332"/>
                  </a:lnTo>
                  <a:lnTo>
                    <a:pt x="362" y="332"/>
                  </a:lnTo>
                  <a:lnTo>
                    <a:pt x="402" y="323"/>
                  </a:lnTo>
                  <a:lnTo>
                    <a:pt x="408" y="318"/>
                  </a:lnTo>
                  <a:lnTo>
                    <a:pt x="417" y="315"/>
                  </a:lnTo>
                  <a:lnTo>
                    <a:pt x="422" y="308"/>
                  </a:lnTo>
                  <a:lnTo>
                    <a:pt x="428" y="303"/>
                  </a:lnTo>
                  <a:lnTo>
                    <a:pt x="433" y="297"/>
                  </a:lnTo>
                  <a:lnTo>
                    <a:pt x="437" y="288"/>
                  </a:lnTo>
                  <a:lnTo>
                    <a:pt x="440" y="282"/>
                  </a:lnTo>
                  <a:lnTo>
                    <a:pt x="440" y="272"/>
                  </a:lnTo>
                  <a:lnTo>
                    <a:pt x="440" y="266"/>
                  </a:lnTo>
                  <a:lnTo>
                    <a:pt x="437" y="259"/>
                  </a:lnTo>
                  <a:lnTo>
                    <a:pt x="435" y="253"/>
                  </a:lnTo>
                  <a:lnTo>
                    <a:pt x="432" y="248"/>
                  </a:lnTo>
                  <a:lnTo>
                    <a:pt x="428" y="243"/>
                  </a:lnTo>
                  <a:lnTo>
                    <a:pt x="423" y="238"/>
                  </a:lnTo>
                  <a:lnTo>
                    <a:pt x="418" y="233"/>
                  </a:lnTo>
                  <a:lnTo>
                    <a:pt x="413" y="230"/>
                  </a:lnTo>
                  <a:lnTo>
                    <a:pt x="407" y="227"/>
                  </a:lnTo>
                  <a:lnTo>
                    <a:pt x="400" y="222"/>
                  </a:lnTo>
                  <a:lnTo>
                    <a:pt x="394" y="220"/>
                  </a:lnTo>
                  <a:lnTo>
                    <a:pt x="385" y="218"/>
                  </a:lnTo>
                  <a:lnTo>
                    <a:pt x="379" y="217"/>
                  </a:lnTo>
                  <a:lnTo>
                    <a:pt x="372" y="215"/>
                  </a:lnTo>
                  <a:lnTo>
                    <a:pt x="365" y="215"/>
                  </a:lnTo>
                  <a:lnTo>
                    <a:pt x="359" y="214"/>
                  </a:lnTo>
                  <a:lnTo>
                    <a:pt x="25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49" name="Freeform 565">
              <a:extLst>
                <a:ext uri="{FF2B5EF4-FFF2-40B4-BE49-F238E27FC236}">
                  <a16:creationId xmlns:a16="http://schemas.microsoft.com/office/drawing/2014/main" id="{65F4DE48-5B44-48DA-A011-481FBB8C4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1117"/>
              <a:ext cx="13" cy="23"/>
            </a:xfrm>
            <a:custGeom>
              <a:avLst/>
              <a:gdLst>
                <a:gd name="T0" fmla="*/ 13 w 13"/>
                <a:gd name="T1" fmla="*/ 18 h 23"/>
                <a:gd name="T2" fmla="*/ 13 w 13"/>
                <a:gd name="T3" fmla="*/ 18 h 23"/>
                <a:gd name="T4" fmla="*/ 13 w 13"/>
                <a:gd name="T5" fmla="*/ 0 h 23"/>
                <a:gd name="T6" fmla="*/ 0 w 13"/>
                <a:gd name="T7" fmla="*/ 0 h 23"/>
                <a:gd name="T8" fmla="*/ 0 w 13"/>
                <a:gd name="T9" fmla="*/ 18 h 23"/>
                <a:gd name="T10" fmla="*/ 2 w 13"/>
                <a:gd name="T11" fmla="*/ 21 h 23"/>
                <a:gd name="T12" fmla="*/ 7 w 13"/>
                <a:gd name="T13" fmla="*/ 23 h 23"/>
                <a:gd name="T14" fmla="*/ 10 w 13"/>
                <a:gd name="T15" fmla="*/ 21 h 23"/>
                <a:gd name="T16" fmla="*/ 13 w 13"/>
                <a:gd name="T1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3">
                  <a:moveTo>
                    <a:pt x="13" y="18"/>
                  </a:moveTo>
                  <a:lnTo>
                    <a:pt x="13" y="18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7" y="23"/>
                  </a:lnTo>
                  <a:lnTo>
                    <a:pt x="10" y="21"/>
                  </a:lnTo>
                  <a:lnTo>
                    <a:pt x="13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50" name="Freeform 566">
              <a:extLst>
                <a:ext uri="{FF2B5EF4-FFF2-40B4-BE49-F238E27FC236}">
                  <a16:creationId xmlns:a16="http://schemas.microsoft.com/office/drawing/2014/main" id="{79AA0E46-9D25-4B31-A7D6-60CDB42AA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1130"/>
              <a:ext cx="38" cy="44"/>
            </a:xfrm>
            <a:custGeom>
              <a:avLst/>
              <a:gdLst>
                <a:gd name="T0" fmla="*/ 37 w 38"/>
                <a:gd name="T1" fmla="*/ 36 h 44"/>
                <a:gd name="T2" fmla="*/ 37 w 38"/>
                <a:gd name="T3" fmla="*/ 36 h 44"/>
                <a:gd name="T4" fmla="*/ 30 w 38"/>
                <a:gd name="T5" fmla="*/ 33 h 44"/>
                <a:gd name="T6" fmla="*/ 25 w 38"/>
                <a:gd name="T7" fmla="*/ 30 h 44"/>
                <a:gd name="T8" fmla="*/ 20 w 38"/>
                <a:gd name="T9" fmla="*/ 26 h 44"/>
                <a:gd name="T10" fmla="*/ 17 w 38"/>
                <a:gd name="T11" fmla="*/ 20 h 44"/>
                <a:gd name="T12" fmla="*/ 13 w 38"/>
                <a:gd name="T13" fmla="*/ 17 h 44"/>
                <a:gd name="T14" fmla="*/ 12 w 38"/>
                <a:gd name="T15" fmla="*/ 12 h 44"/>
                <a:gd name="T16" fmla="*/ 8 w 38"/>
                <a:gd name="T17" fmla="*/ 5 h 44"/>
                <a:gd name="T18" fmla="*/ 8 w 38"/>
                <a:gd name="T19" fmla="*/ 0 h 44"/>
                <a:gd name="T20" fmla="*/ 0 w 38"/>
                <a:gd name="T21" fmla="*/ 0 h 44"/>
                <a:gd name="T22" fmla="*/ 0 w 38"/>
                <a:gd name="T23" fmla="*/ 8 h 44"/>
                <a:gd name="T24" fmla="*/ 2 w 38"/>
                <a:gd name="T25" fmla="*/ 15 h 44"/>
                <a:gd name="T26" fmla="*/ 5 w 38"/>
                <a:gd name="T27" fmla="*/ 20 h 44"/>
                <a:gd name="T28" fmla="*/ 8 w 38"/>
                <a:gd name="T29" fmla="*/ 26 h 44"/>
                <a:gd name="T30" fmla="*/ 15 w 38"/>
                <a:gd name="T31" fmla="*/ 31 h 44"/>
                <a:gd name="T32" fmla="*/ 20 w 38"/>
                <a:gd name="T33" fmla="*/ 36 h 44"/>
                <a:gd name="T34" fmla="*/ 25 w 38"/>
                <a:gd name="T35" fmla="*/ 41 h 44"/>
                <a:gd name="T36" fmla="*/ 32 w 38"/>
                <a:gd name="T37" fmla="*/ 44 h 44"/>
                <a:gd name="T38" fmla="*/ 32 w 38"/>
                <a:gd name="T39" fmla="*/ 44 h 44"/>
                <a:gd name="T40" fmla="*/ 32 w 38"/>
                <a:gd name="T41" fmla="*/ 44 h 44"/>
                <a:gd name="T42" fmla="*/ 35 w 38"/>
                <a:gd name="T43" fmla="*/ 44 h 44"/>
                <a:gd name="T44" fmla="*/ 38 w 38"/>
                <a:gd name="T45" fmla="*/ 43 h 44"/>
                <a:gd name="T46" fmla="*/ 38 w 38"/>
                <a:gd name="T47" fmla="*/ 38 h 44"/>
                <a:gd name="T48" fmla="*/ 37 w 38"/>
                <a:gd name="T49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" h="44">
                  <a:moveTo>
                    <a:pt x="37" y="36"/>
                  </a:moveTo>
                  <a:lnTo>
                    <a:pt x="37" y="36"/>
                  </a:lnTo>
                  <a:lnTo>
                    <a:pt x="30" y="33"/>
                  </a:lnTo>
                  <a:lnTo>
                    <a:pt x="25" y="30"/>
                  </a:lnTo>
                  <a:lnTo>
                    <a:pt x="20" y="26"/>
                  </a:lnTo>
                  <a:lnTo>
                    <a:pt x="17" y="20"/>
                  </a:lnTo>
                  <a:lnTo>
                    <a:pt x="13" y="17"/>
                  </a:lnTo>
                  <a:lnTo>
                    <a:pt x="12" y="12"/>
                  </a:lnTo>
                  <a:lnTo>
                    <a:pt x="8" y="5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15"/>
                  </a:lnTo>
                  <a:lnTo>
                    <a:pt x="5" y="20"/>
                  </a:lnTo>
                  <a:lnTo>
                    <a:pt x="8" y="26"/>
                  </a:lnTo>
                  <a:lnTo>
                    <a:pt x="15" y="31"/>
                  </a:lnTo>
                  <a:lnTo>
                    <a:pt x="20" y="36"/>
                  </a:lnTo>
                  <a:lnTo>
                    <a:pt x="25" y="41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5" y="44"/>
                  </a:lnTo>
                  <a:lnTo>
                    <a:pt x="38" y="43"/>
                  </a:lnTo>
                  <a:lnTo>
                    <a:pt x="38" y="38"/>
                  </a:lnTo>
                  <a:lnTo>
                    <a:pt x="3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51" name="Freeform 567">
              <a:extLst>
                <a:ext uri="{FF2B5EF4-FFF2-40B4-BE49-F238E27FC236}">
                  <a16:creationId xmlns:a16="http://schemas.microsoft.com/office/drawing/2014/main" id="{93C8FB19-03BE-47E9-9851-DCFCE4CB0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" y="1163"/>
              <a:ext cx="65" cy="24"/>
            </a:xfrm>
            <a:custGeom>
              <a:avLst/>
              <a:gdLst>
                <a:gd name="T0" fmla="*/ 60 w 65"/>
                <a:gd name="T1" fmla="*/ 14 h 24"/>
                <a:gd name="T2" fmla="*/ 60 w 65"/>
                <a:gd name="T3" fmla="*/ 14 h 24"/>
                <a:gd name="T4" fmla="*/ 51 w 65"/>
                <a:gd name="T5" fmla="*/ 14 h 24"/>
                <a:gd name="T6" fmla="*/ 45 w 65"/>
                <a:gd name="T7" fmla="*/ 13 h 24"/>
                <a:gd name="T8" fmla="*/ 37 w 65"/>
                <a:gd name="T9" fmla="*/ 13 h 24"/>
                <a:gd name="T10" fmla="*/ 28 w 65"/>
                <a:gd name="T11" fmla="*/ 10 h 24"/>
                <a:gd name="T12" fmla="*/ 23 w 65"/>
                <a:gd name="T13" fmla="*/ 8 h 24"/>
                <a:gd name="T14" fmla="*/ 17 w 65"/>
                <a:gd name="T15" fmla="*/ 6 h 24"/>
                <a:gd name="T16" fmla="*/ 9 w 65"/>
                <a:gd name="T17" fmla="*/ 3 h 24"/>
                <a:gd name="T18" fmla="*/ 4 w 65"/>
                <a:gd name="T19" fmla="*/ 0 h 24"/>
                <a:gd name="T20" fmla="*/ 0 w 65"/>
                <a:gd name="T21" fmla="*/ 8 h 24"/>
                <a:gd name="T22" fmla="*/ 7 w 65"/>
                <a:gd name="T23" fmla="*/ 13 h 24"/>
                <a:gd name="T24" fmla="*/ 13 w 65"/>
                <a:gd name="T25" fmla="*/ 14 h 24"/>
                <a:gd name="T26" fmla="*/ 22 w 65"/>
                <a:gd name="T27" fmla="*/ 18 h 24"/>
                <a:gd name="T28" fmla="*/ 28 w 65"/>
                <a:gd name="T29" fmla="*/ 21 h 24"/>
                <a:gd name="T30" fmla="*/ 37 w 65"/>
                <a:gd name="T31" fmla="*/ 23 h 24"/>
                <a:gd name="T32" fmla="*/ 43 w 65"/>
                <a:gd name="T33" fmla="*/ 23 h 24"/>
                <a:gd name="T34" fmla="*/ 51 w 65"/>
                <a:gd name="T35" fmla="*/ 24 h 24"/>
                <a:gd name="T36" fmla="*/ 60 w 65"/>
                <a:gd name="T37" fmla="*/ 24 h 24"/>
                <a:gd name="T38" fmla="*/ 63 w 65"/>
                <a:gd name="T39" fmla="*/ 23 h 24"/>
                <a:gd name="T40" fmla="*/ 65 w 65"/>
                <a:gd name="T41" fmla="*/ 19 h 24"/>
                <a:gd name="T42" fmla="*/ 63 w 65"/>
                <a:gd name="T43" fmla="*/ 16 h 24"/>
                <a:gd name="T44" fmla="*/ 60 w 65"/>
                <a:gd name="T4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24">
                  <a:moveTo>
                    <a:pt x="60" y="14"/>
                  </a:moveTo>
                  <a:lnTo>
                    <a:pt x="60" y="14"/>
                  </a:lnTo>
                  <a:lnTo>
                    <a:pt x="51" y="14"/>
                  </a:lnTo>
                  <a:lnTo>
                    <a:pt x="45" y="13"/>
                  </a:lnTo>
                  <a:lnTo>
                    <a:pt x="37" y="13"/>
                  </a:lnTo>
                  <a:lnTo>
                    <a:pt x="28" y="10"/>
                  </a:lnTo>
                  <a:lnTo>
                    <a:pt x="23" y="8"/>
                  </a:lnTo>
                  <a:lnTo>
                    <a:pt x="17" y="6"/>
                  </a:lnTo>
                  <a:lnTo>
                    <a:pt x="9" y="3"/>
                  </a:lnTo>
                  <a:lnTo>
                    <a:pt x="4" y="0"/>
                  </a:lnTo>
                  <a:lnTo>
                    <a:pt x="0" y="8"/>
                  </a:lnTo>
                  <a:lnTo>
                    <a:pt x="7" y="13"/>
                  </a:lnTo>
                  <a:lnTo>
                    <a:pt x="13" y="14"/>
                  </a:lnTo>
                  <a:lnTo>
                    <a:pt x="22" y="18"/>
                  </a:lnTo>
                  <a:lnTo>
                    <a:pt x="28" y="21"/>
                  </a:lnTo>
                  <a:lnTo>
                    <a:pt x="37" y="23"/>
                  </a:lnTo>
                  <a:lnTo>
                    <a:pt x="43" y="23"/>
                  </a:lnTo>
                  <a:lnTo>
                    <a:pt x="51" y="24"/>
                  </a:lnTo>
                  <a:lnTo>
                    <a:pt x="60" y="24"/>
                  </a:lnTo>
                  <a:lnTo>
                    <a:pt x="63" y="23"/>
                  </a:lnTo>
                  <a:lnTo>
                    <a:pt x="65" y="19"/>
                  </a:lnTo>
                  <a:lnTo>
                    <a:pt x="63" y="16"/>
                  </a:lnTo>
                  <a:lnTo>
                    <a:pt x="6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52" name="Freeform 568">
              <a:extLst>
                <a:ext uri="{FF2B5EF4-FFF2-40B4-BE49-F238E27FC236}">
                  <a16:creationId xmlns:a16="http://schemas.microsoft.com/office/drawing/2014/main" id="{DBD572A4-D952-4E90-97A8-DC3DE9E0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166"/>
              <a:ext cx="53" cy="21"/>
            </a:xfrm>
            <a:custGeom>
              <a:avLst/>
              <a:gdLst>
                <a:gd name="T0" fmla="*/ 48 w 53"/>
                <a:gd name="T1" fmla="*/ 0 h 21"/>
                <a:gd name="T2" fmla="*/ 48 w 53"/>
                <a:gd name="T3" fmla="*/ 0 h 21"/>
                <a:gd name="T4" fmla="*/ 42 w 53"/>
                <a:gd name="T5" fmla="*/ 3 h 21"/>
                <a:gd name="T6" fmla="*/ 37 w 53"/>
                <a:gd name="T7" fmla="*/ 5 h 21"/>
                <a:gd name="T8" fmla="*/ 30 w 53"/>
                <a:gd name="T9" fmla="*/ 7 h 21"/>
                <a:gd name="T10" fmla="*/ 24 w 53"/>
                <a:gd name="T11" fmla="*/ 10 h 21"/>
                <a:gd name="T12" fmla="*/ 19 w 53"/>
                <a:gd name="T13" fmla="*/ 10 h 21"/>
                <a:gd name="T14" fmla="*/ 12 w 53"/>
                <a:gd name="T15" fmla="*/ 11 h 21"/>
                <a:gd name="T16" fmla="*/ 5 w 53"/>
                <a:gd name="T17" fmla="*/ 11 h 21"/>
                <a:gd name="T18" fmla="*/ 0 w 53"/>
                <a:gd name="T19" fmla="*/ 11 h 21"/>
                <a:gd name="T20" fmla="*/ 0 w 53"/>
                <a:gd name="T21" fmla="*/ 21 h 21"/>
                <a:gd name="T22" fmla="*/ 5 w 53"/>
                <a:gd name="T23" fmla="*/ 21 h 21"/>
                <a:gd name="T24" fmla="*/ 14 w 53"/>
                <a:gd name="T25" fmla="*/ 21 h 21"/>
                <a:gd name="T26" fmla="*/ 19 w 53"/>
                <a:gd name="T27" fmla="*/ 20 h 21"/>
                <a:gd name="T28" fmla="*/ 27 w 53"/>
                <a:gd name="T29" fmla="*/ 20 h 21"/>
                <a:gd name="T30" fmla="*/ 32 w 53"/>
                <a:gd name="T31" fmla="*/ 18 h 21"/>
                <a:gd name="T32" fmla="*/ 38 w 53"/>
                <a:gd name="T33" fmla="*/ 15 h 21"/>
                <a:gd name="T34" fmla="*/ 45 w 53"/>
                <a:gd name="T35" fmla="*/ 11 h 21"/>
                <a:gd name="T36" fmla="*/ 52 w 53"/>
                <a:gd name="T37" fmla="*/ 10 h 21"/>
                <a:gd name="T38" fmla="*/ 53 w 53"/>
                <a:gd name="T39" fmla="*/ 7 h 21"/>
                <a:gd name="T40" fmla="*/ 53 w 53"/>
                <a:gd name="T41" fmla="*/ 3 h 21"/>
                <a:gd name="T42" fmla="*/ 52 w 53"/>
                <a:gd name="T43" fmla="*/ 0 h 21"/>
                <a:gd name="T44" fmla="*/ 48 w 53"/>
                <a:gd name="T4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" h="21">
                  <a:moveTo>
                    <a:pt x="48" y="0"/>
                  </a:moveTo>
                  <a:lnTo>
                    <a:pt x="48" y="0"/>
                  </a:lnTo>
                  <a:lnTo>
                    <a:pt x="42" y="3"/>
                  </a:lnTo>
                  <a:lnTo>
                    <a:pt x="37" y="5"/>
                  </a:lnTo>
                  <a:lnTo>
                    <a:pt x="30" y="7"/>
                  </a:lnTo>
                  <a:lnTo>
                    <a:pt x="24" y="10"/>
                  </a:lnTo>
                  <a:lnTo>
                    <a:pt x="19" y="10"/>
                  </a:lnTo>
                  <a:lnTo>
                    <a:pt x="12" y="11"/>
                  </a:lnTo>
                  <a:lnTo>
                    <a:pt x="5" y="11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5" y="21"/>
                  </a:lnTo>
                  <a:lnTo>
                    <a:pt x="14" y="21"/>
                  </a:lnTo>
                  <a:lnTo>
                    <a:pt x="19" y="20"/>
                  </a:lnTo>
                  <a:lnTo>
                    <a:pt x="27" y="20"/>
                  </a:lnTo>
                  <a:lnTo>
                    <a:pt x="32" y="18"/>
                  </a:lnTo>
                  <a:lnTo>
                    <a:pt x="38" y="15"/>
                  </a:lnTo>
                  <a:lnTo>
                    <a:pt x="45" y="11"/>
                  </a:lnTo>
                  <a:lnTo>
                    <a:pt x="52" y="10"/>
                  </a:lnTo>
                  <a:lnTo>
                    <a:pt x="53" y="7"/>
                  </a:lnTo>
                  <a:lnTo>
                    <a:pt x="53" y="3"/>
                  </a:lnTo>
                  <a:lnTo>
                    <a:pt x="52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53" name="Freeform 569">
              <a:extLst>
                <a:ext uri="{FF2B5EF4-FFF2-40B4-BE49-F238E27FC236}">
                  <a16:creationId xmlns:a16="http://schemas.microsoft.com/office/drawing/2014/main" id="{F77D3E60-A245-4DFF-A88A-3C3C7A4E0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1127"/>
              <a:ext cx="43" cy="50"/>
            </a:xfrm>
            <a:custGeom>
              <a:avLst/>
              <a:gdLst>
                <a:gd name="T0" fmla="*/ 35 w 43"/>
                <a:gd name="T1" fmla="*/ 3 h 50"/>
                <a:gd name="T2" fmla="*/ 35 w 43"/>
                <a:gd name="T3" fmla="*/ 3 h 50"/>
                <a:gd name="T4" fmla="*/ 33 w 43"/>
                <a:gd name="T5" fmla="*/ 11 h 50"/>
                <a:gd name="T6" fmla="*/ 33 w 43"/>
                <a:gd name="T7" fmla="*/ 16 h 50"/>
                <a:gd name="T8" fmla="*/ 28 w 43"/>
                <a:gd name="T9" fmla="*/ 23 h 50"/>
                <a:gd name="T10" fmla="*/ 24 w 43"/>
                <a:gd name="T11" fmla="*/ 28 h 50"/>
                <a:gd name="T12" fmla="*/ 19 w 43"/>
                <a:gd name="T13" fmla="*/ 33 h 50"/>
                <a:gd name="T14" fmla="*/ 14 w 43"/>
                <a:gd name="T15" fmla="*/ 36 h 50"/>
                <a:gd name="T16" fmla="*/ 5 w 43"/>
                <a:gd name="T17" fmla="*/ 41 h 50"/>
                <a:gd name="T18" fmla="*/ 0 w 43"/>
                <a:gd name="T19" fmla="*/ 44 h 50"/>
                <a:gd name="T20" fmla="*/ 4 w 43"/>
                <a:gd name="T21" fmla="*/ 50 h 50"/>
                <a:gd name="T22" fmla="*/ 10 w 43"/>
                <a:gd name="T23" fmla="*/ 49 h 50"/>
                <a:gd name="T24" fmla="*/ 17 w 43"/>
                <a:gd name="T25" fmla="*/ 44 h 50"/>
                <a:gd name="T26" fmla="*/ 24 w 43"/>
                <a:gd name="T27" fmla="*/ 39 h 50"/>
                <a:gd name="T28" fmla="*/ 30 w 43"/>
                <a:gd name="T29" fmla="*/ 34 h 50"/>
                <a:gd name="T30" fmla="*/ 37 w 43"/>
                <a:gd name="T31" fmla="*/ 28 h 50"/>
                <a:gd name="T32" fmla="*/ 40 w 43"/>
                <a:gd name="T33" fmla="*/ 21 h 50"/>
                <a:gd name="T34" fmla="*/ 43 w 43"/>
                <a:gd name="T35" fmla="*/ 13 h 50"/>
                <a:gd name="T36" fmla="*/ 43 w 43"/>
                <a:gd name="T37" fmla="*/ 3 h 50"/>
                <a:gd name="T38" fmla="*/ 43 w 43"/>
                <a:gd name="T39" fmla="*/ 2 h 50"/>
                <a:gd name="T40" fmla="*/ 38 w 43"/>
                <a:gd name="T41" fmla="*/ 0 h 50"/>
                <a:gd name="T42" fmla="*/ 37 w 43"/>
                <a:gd name="T43" fmla="*/ 2 h 50"/>
                <a:gd name="T44" fmla="*/ 35 w 43"/>
                <a:gd name="T45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" h="50">
                  <a:moveTo>
                    <a:pt x="35" y="3"/>
                  </a:moveTo>
                  <a:lnTo>
                    <a:pt x="35" y="3"/>
                  </a:lnTo>
                  <a:lnTo>
                    <a:pt x="33" y="11"/>
                  </a:lnTo>
                  <a:lnTo>
                    <a:pt x="33" y="16"/>
                  </a:lnTo>
                  <a:lnTo>
                    <a:pt x="28" y="23"/>
                  </a:lnTo>
                  <a:lnTo>
                    <a:pt x="24" y="28"/>
                  </a:lnTo>
                  <a:lnTo>
                    <a:pt x="19" y="33"/>
                  </a:lnTo>
                  <a:lnTo>
                    <a:pt x="14" y="36"/>
                  </a:lnTo>
                  <a:lnTo>
                    <a:pt x="5" y="41"/>
                  </a:lnTo>
                  <a:lnTo>
                    <a:pt x="0" y="44"/>
                  </a:lnTo>
                  <a:lnTo>
                    <a:pt x="4" y="50"/>
                  </a:lnTo>
                  <a:lnTo>
                    <a:pt x="10" y="49"/>
                  </a:lnTo>
                  <a:lnTo>
                    <a:pt x="17" y="44"/>
                  </a:lnTo>
                  <a:lnTo>
                    <a:pt x="24" y="39"/>
                  </a:lnTo>
                  <a:lnTo>
                    <a:pt x="30" y="34"/>
                  </a:lnTo>
                  <a:lnTo>
                    <a:pt x="37" y="28"/>
                  </a:lnTo>
                  <a:lnTo>
                    <a:pt x="40" y="21"/>
                  </a:lnTo>
                  <a:lnTo>
                    <a:pt x="43" y="13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38" y="0"/>
                  </a:lnTo>
                  <a:lnTo>
                    <a:pt x="37" y="2"/>
                  </a:lnTo>
                  <a:lnTo>
                    <a:pt x="3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54" name="Freeform 570">
              <a:extLst>
                <a:ext uri="{FF2B5EF4-FFF2-40B4-BE49-F238E27FC236}">
                  <a16:creationId xmlns:a16="http://schemas.microsoft.com/office/drawing/2014/main" id="{BBB018FD-156F-4B45-8C1E-A5103A05A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" y="1114"/>
              <a:ext cx="11" cy="21"/>
            </a:xfrm>
            <a:custGeom>
              <a:avLst/>
              <a:gdLst>
                <a:gd name="T0" fmla="*/ 11 w 11"/>
                <a:gd name="T1" fmla="*/ 5 h 21"/>
                <a:gd name="T2" fmla="*/ 0 w 11"/>
                <a:gd name="T3" fmla="*/ 5 h 21"/>
                <a:gd name="T4" fmla="*/ 0 w 11"/>
                <a:gd name="T5" fmla="*/ 21 h 21"/>
                <a:gd name="T6" fmla="*/ 11 w 11"/>
                <a:gd name="T7" fmla="*/ 21 h 21"/>
                <a:gd name="T8" fmla="*/ 11 w 11"/>
                <a:gd name="T9" fmla="*/ 5 h 21"/>
                <a:gd name="T10" fmla="*/ 0 w 11"/>
                <a:gd name="T11" fmla="*/ 5 h 21"/>
                <a:gd name="T12" fmla="*/ 11 w 11"/>
                <a:gd name="T13" fmla="*/ 5 h 21"/>
                <a:gd name="T14" fmla="*/ 10 w 11"/>
                <a:gd name="T15" fmla="*/ 2 h 21"/>
                <a:gd name="T16" fmla="*/ 6 w 11"/>
                <a:gd name="T17" fmla="*/ 0 h 21"/>
                <a:gd name="T18" fmla="*/ 1 w 11"/>
                <a:gd name="T19" fmla="*/ 2 h 21"/>
                <a:gd name="T20" fmla="*/ 0 w 11"/>
                <a:gd name="T21" fmla="*/ 5 h 21"/>
                <a:gd name="T22" fmla="*/ 11 w 11"/>
                <a:gd name="T23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21">
                  <a:moveTo>
                    <a:pt x="11" y="5"/>
                  </a:moveTo>
                  <a:lnTo>
                    <a:pt x="0" y="5"/>
                  </a:lnTo>
                  <a:lnTo>
                    <a:pt x="0" y="21"/>
                  </a:lnTo>
                  <a:lnTo>
                    <a:pt x="11" y="21"/>
                  </a:lnTo>
                  <a:lnTo>
                    <a:pt x="11" y="5"/>
                  </a:lnTo>
                  <a:lnTo>
                    <a:pt x="0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6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55" name="Freeform 571">
              <a:extLst>
                <a:ext uri="{FF2B5EF4-FFF2-40B4-BE49-F238E27FC236}">
                  <a16:creationId xmlns:a16="http://schemas.microsoft.com/office/drawing/2014/main" id="{EDD49EFF-A9A0-457D-A51E-A56E0780E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8" y="1117"/>
              <a:ext cx="48" cy="51"/>
            </a:xfrm>
            <a:custGeom>
              <a:avLst/>
              <a:gdLst>
                <a:gd name="T0" fmla="*/ 5 w 48"/>
                <a:gd name="T1" fmla="*/ 51 h 51"/>
                <a:gd name="T2" fmla="*/ 5 w 48"/>
                <a:gd name="T3" fmla="*/ 51 h 51"/>
                <a:gd name="T4" fmla="*/ 17 w 48"/>
                <a:gd name="T5" fmla="*/ 46 h 51"/>
                <a:gd name="T6" fmla="*/ 27 w 48"/>
                <a:gd name="T7" fmla="*/ 39 h 51"/>
                <a:gd name="T8" fmla="*/ 33 w 48"/>
                <a:gd name="T9" fmla="*/ 33 h 51"/>
                <a:gd name="T10" fmla="*/ 38 w 48"/>
                <a:gd name="T11" fmla="*/ 26 h 51"/>
                <a:gd name="T12" fmla="*/ 43 w 48"/>
                <a:gd name="T13" fmla="*/ 21 h 51"/>
                <a:gd name="T14" fmla="*/ 47 w 48"/>
                <a:gd name="T15" fmla="*/ 13 h 51"/>
                <a:gd name="T16" fmla="*/ 48 w 48"/>
                <a:gd name="T17" fmla="*/ 8 h 51"/>
                <a:gd name="T18" fmla="*/ 48 w 48"/>
                <a:gd name="T19" fmla="*/ 0 h 51"/>
                <a:gd name="T20" fmla="*/ 40 w 48"/>
                <a:gd name="T21" fmla="*/ 0 h 51"/>
                <a:gd name="T22" fmla="*/ 40 w 48"/>
                <a:gd name="T23" fmla="*/ 5 h 51"/>
                <a:gd name="T24" fmla="*/ 38 w 48"/>
                <a:gd name="T25" fmla="*/ 12 h 51"/>
                <a:gd name="T26" fmla="*/ 37 w 48"/>
                <a:gd name="T27" fmla="*/ 16 h 51"/>
                <a:gd name="T28" fmla="*/ 32 w 48"/>
                <a:gd name="T29" fmla="*/ 21 h 51"/>
                <a:gd name="T30" fmla="*/ 29 w 48"/>
                <a:gd name="T31" fmla="*/ 26 h 51"/>
                <a:gd name="T32" fmla="*/ 22 w 48"/>
                <a:gd name="T33" fmla="*/ 33 h 51"/>
                <a:gd name="T34" fmla="*/ 14 w 48"/>
                <a:gd name="T35" fmla="*/ 38 h 51"/>
                <a:gd name="T36" fmla="*/ 2 w 48"/>
                <a:gd name="T37" fmla="*/ 43 h 51"/>
                <a:gd name="T38" fmla="*/ 0 w 48"/>
                <a:gd name="T39" fmla="*/ 46 h 51"/>
                <a:gd name="T40" fmla="*/ 0 w 48"/>
                <a:gd name="T41" fmla="*/ 49 h 51"/>
                <a:gd name="T42" fmla="*/ 2 w 48"/>
                <a:gd name="T43" fmla="*/ 51 h 51"/>
                <a:gd name="T44" fmla="*/ 5 w 48"/>
                <a:gd name="T4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" h="51">
                  <a:moveTo>
                    <a:pt x="5" y="51"/>
                  </a:moveTo>
                  <a:lnTo>
                    <a:pt x="5" y="51"/>
                  </a:lnTo>
                  <a:lnTo>
                    <a:pt x="17" y="46"/>
                  </a:lnTo>
                  <a:lnTo>
                    <a:pt x="27" y="39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7" y="13"/>
                  </a:lnTo>
                  <a:lnTo>
                    <a:pt x="48" y="8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38" y="12"/>
                  </a:lnTo>
                  <a:lnTo>
                    <a:pt x="37" y="16"/>
                  </a:lnTo>
                  <a:lnTo>
                    <a:pt x="32" y="21"/>
                  </a:lnTo>
                  <a:lnTo>
                    <a:pt x="29" y="26"/>
                  </a:lnTo>
                  <a:lnTo>
                    <a:pt x="22" y="33"/>
                  </a:lnTo>
                  <a:lnTo>
                    <a:pt x="14" y="38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5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56" name="Freeform 572">
              <a:extLst>
                <a:ext uri="{FF2B5EF4-FFF2-40B4-BE49-F238E27FC236}">
                  <a16:creationId xmlns:a16="http://schemas.microsoft.com/office/drawing/2014/main" id="{1078C3D5-6FB9-4662-B7C1-E4376B594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5" y="1156"/>
              <a:ext cx="53" cy="18"/>
            </a:xfrm>
            <a:custGeom>
              <a:avLst/>
              <a:gdLst>
                <a:gd name="T0" fmla="*/ 5 w 53"/>
                <a:gd name="T1" fmla="*/ 18 h 18"/>
                <a:gd name="T2" fmla="*/ 5 w 53"/>
                <a:gd name="T3" fmla="*/ 18 h 18"/>
                <a:gd name="T4" fmla="*/ 10 w 53"/>
                <a:gd name="T5" fmla="*/ 18 h 18"/>
                <a:gd name="T6" fmla="*/ 19 w 53"/>
                <a:gd name="T7" fmla="*/ 18 h 18"/>
                <a:gd name="T8" fmla="*/ 24 w 53"/>
                <a:gd name="T9" fmla="*/ 17 h 18"/>
                <a:gd name="T10" fmla="*/ 30 w 53"/>
                <a:gd name="T11" fmla="*/ 15 h 18"/>
                <a:gd name="T12" fmla="*/ 37 w 53"/>
                <a:gd name="T13" fmla="*/ 15 h 18"/>
                <a:gd name="T14" fmla="*/ 42 w 53"/>
                <a:gd name="T15" fmla="*/ 13 h 18"/>
                <a:gd name="T16" fmla="*/ 47 w 53"/>
                <a:gd name="T17" fmla="*/ 12 h 18"/>
                <a:gd name="T18" fmla="*/ 53 w 53"/>
                <a:gd name="T19" fmla="*/ 8 h 18"/>
                <a:gd name="T20" fmla="*/ 50 w 53"/>
                <a:gd name="T21" fmla="*/ 0 h 18"/>
                <a:gd name="T22" fmla="*/ 45 w 53"/>
                <a:gd name="T23" fmla="*/ 0 h 18"/>
                <a:gd name="T24" fmla="*/ 38 w 53"/>
                <a:gd name="T25" fmla="*/ 2 h 18"/>
                <a:gd name="T26" fmla="*/ 34 w 53"/>
                <a:gd name="T27" fmla="*/ 5 h 18"/>
                <a:gd name="T28" fmla="*/ 29 w 53"/>
                <a:gd name="T29" fmla="*/ 5 h 18"/>
                <a:gd name="T30" fmla="*/ 24 w 53"/>
                <a:gd name="T31" fmla="*/ 7 h 18"/>
                <a:gd name="T32" fmla="*/ 17 w 53"/>
                <a:gd name="T33" fmla="*/ 7 h 18"/>
                <a:gd name="T34" fmla="*/ 10 w 53"/>
                <a:gd name="T35" fmla="*/ 8 h 18"/>
                <a:gd name="T36" fmla="*/ 5 w 53"/>
                <a:gd name="T37" fmla="*/ 8 h 18"/>
                <a:gd name="T38" fmla="*/ 2 w 53"/>
                <a:gd name="T39" fmla="*/ 10 h 18"/>
                <a:gd name="T40" fmla="*/ 0 w 53"/>
                <a:gd name="T41" fmla="*/ 13 h 18"/>
                <a:gd name="T42" fmla="*/ 2 w 53"/>
                <a:gd name="T43" fmla="*/ 17 h 18"/>
                <a:gd name="T44" fmla="*/ 5 w 53"/>
                <a:gd name="T4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" h="18">
                  <a:moveTo>
                    <a:pt x="5" y="18"/>
                  </a:moveTo>
                  <a:lnTo>
                    <a:pt x="5" y="18"/>
                  </a:lnTo>
                  <a:lnTo>
                    <a:pt x="10" y="18"/>
                  </a:lnTo>
                  <a:lnTo>
                    <a:pt x="19" y="18"/>
                  </a:lnTo>
                  <a:lnTo>
                    <a:pt x="24" y="17"/>
                  </a:lnTo>
                  <a:lnTo>
                    <a:pt x="30" y="15"/>
                  </a:lnTo>
                  <a:lnTo>
                    <a:pt x="37" y="15"/>
                  </a:lnTo>
                  <a:lnTo>
                    <a:pt x="42" y="13"/>
                  </a:lnTo>
                  <a:lnTo>
                    <a:pt x="47" y="12"/>
                  </a:lnTo>
                  <a:lnTo>
                    <a:pt x="53" y="8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38" y="2"/>
                  </a:lnTo>
                  <a:lnTo>
                    <a:pt x="34" y="5"/>
                  </a:lnTo>
                  <a:lnTo>
                    <a:pt x="29" y="5"/>
                  </a:lnTo>
                  <a:lnTo>
                    <a:pt x="24" y="7"/>
                  </a:lnTo>
                  <a:lnTo>
                    <a:pt x="17" y="7"/>
                  </a:lnTo>
                  <a:lnTo>
                    <a:pt x="10" y="8"/>
                  </a:lnTo>
                  <a:lnTo>
                    <a:pt x="5" y="8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57" name="Freeform 573">
              <a:extLst>
                <a:ext uri="{FF2B5EF4-FFF2-40B4-BE49-F238E27FC236}">
                  <a16:creationId xmlns:a16="http://schemas.microsoft.com/office/drawing/2014/main" id="{947E17D6-0D9A-4999-8B81-077024EB4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" y="1150"/>
              <a:ext cx="61" cy="24"/>
            </a:xfrm>
            <a:custGeom>
              <a:avLst/>
              <a:gdLst>
                <a:gd name="T0" fmla="*/ 2 w 61"/>
                <a:gd name="T1" fmla="*/ 10 h 24"/>
                <a:gd name="T2" fmla="*/ 2 w 61"/>
                <a:gd name="T3" fmla="*/ 10 h 24"/>
                <a:gd name="T4" fmla="*/ 9 w 61"/>
                <a:gd name="T5" fmla="*/ 13 h 24"/>
                <a:gd name="T6" fmla="*/ 17 w 61"/>
                <a:gd name="T7" fmla="*/ 16 h 24"/>
                <a:gd name="T8" fmla="*/ 23 w 61"/>
                <a:gd name="T9" fmla="*/ 19 h 24"/>
                <a:gd name="T10" fmla="*/ 30 w 61"/>
                <a:gd name="T11" fmla="*/ 21 h 24"/>
                <a:gd name="T12" fmla="*/ 37 w 61"/>
                <a:gd name="T13" fmla="*/ 23 h 24"/>
                <a:gd name="T14" fmla="*/ 45 w 61"/>
                <a:gd name="T15" fmla="*/ 23 h 24"/>
                <a:gd name="T16" fmla="*/ 53 w 61"/>
                <a:gd name="T17" fmla="*/ 24 h 24"/>
                <a:gd name="T18" fmla="*/ 61 w 61"/>
                <a:gd name="T19" fmla="*/ 24 h 24"/>
                <a:gd name="T20" fmla="*/ 61 w 61"/>
                <a:gd name="T21" fmla="*/ 14 h 24"/>
                <a:gd name="T22" fmla="*/ 55 w 61"/>
                <a:gd name="T23" fmla="*/ 14 h 24"/>
                <a:gd name="T24" fmla="*/ 47 w 61"/>
                <a:gd name="T25" fmla="*/ 13 h 24"/>
                <a:gd name="T26" fmla="*/ 38 w 61"/>
                <a:gd name="T27" fmla="*/ 13 h 24"/>
                <a:gd name="T28" fmla="*/ 32 w 61"/>
                <a:gd name="T29" fmla="*/ 11 h 24"/>
                <a:gd name="T30" fmla="*/ 25 w 61"/>
                <a:gd name="T31" fmla="*/ 10 h 24"/>
                <a:gd name="T32" fmla="*/ 18 w 61"/>
                <a:gd name="T33" fmla="*/ 8 h 24"/>
                <a:gd name="T34" fmla="*/ 12 w 61"/>
                <a:gd name="T35" fmla="*/ 3 h 24"/>
                <a:gd name="T36" fmla="*/ 7 w 61"/>
                <a:gd name="T37" fmla="*/ 0 h 24"/>
                <a:gd name="T38" fmla="*/ 7 w 61"/>
                <a:gd name="T39" fmla="*/ 0 h 24"/>
                <a:gd name="T40" fmla="*/ 7 w 61"/>
                <a:gd name="T41" fmla="*/ 0 h 24"/>
                <a:gd name="T42" fmla="*/ 2 w 61"/>
                <a:gd name="T43" fmla="*/ 0 h 24"/>
                <a:gd name="T44" fmla="*/ 0 w 61"/>
                <a:gd name="T45" fmla="*/ 3 h 24"/>
                <a:gd name="T46" fmla="*/ 0 w 61"/>
                <a:gd name="T47" fmla="*/ 6 h 24"/>
                <a:gd name="T48" fmla="*/ 2 w 61"/>
                <a:gd name="T49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24">
                  <a:moveTo>
                    <a:pt x="2" y="10"/>
                  </a:moveTo>
                  <a:lnTo>
                    <a:pt x="2" y="10"/>
                  </a:lnTo>
                  <a:lnTo>
                    <a:pt x="9" y="13"/>
                  </a:lnTo>
                  <a:lnTo>
                    <a:pt x="17" y="16"/>
                  </a:lnTo>
                  <a:lnTo>
                    <a:pt x="23" y="19"/>
                  </a:lnTo>
                  <a:lnTo>
                    <a:pt x="30" y="21"/>
                  </a:lnTo>
                  <a:lnTo>
                    <a:pt x="37" y="23"/>
                  </a:lnTo>
                  <a:lnTo>
                    <a:pt x="45" y="23"/>
                  </a:lnTo>
                  <a:lnTo>
                    <a:pt x="53" y="24"/>
                  </a:lnTo>
                  <a:lnTo>
                    <a:pt x="61" y="24"/>
                  </a:lnTo>
                  <a:lnTo>
                    <a:pt x="61" y="14"/>
                  </a:lnTo>
                  <a:lnTo>
                    <a:pt x="55" y="14"/>
                  </a:lnTo>
                  <a:lnTo>
                    <a:pt x="47" y="13"/>
                  </a:lnTo>
                  <a:lnTo>
                    <a:pt x="38" y="13"/>
                  </a:lnTo>
                  <a:lnTo>
                    <a:pt x="32" y="11"/>
                  </a:lnTo>
                  <a:lnTo>
                    <a:pt x="25" y="10"/>
                  </a:lnTo>
                  <a:lnTo>
                    <a:pt x="18" y="8"/>
                  </a:lnTo>
                  <a:lnTo>
                    <a:pt x="12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58" name="Freeform 574">
              <a:extLst>
                <a:ext uri="{FF2B5EF4-FFF2-40B4-BE49-F238E27FC236}">
                  <a16:creationId xmlns:a16="http://schemas.microsoft.com/office/drawing/2014/main" id="{77DB36E9-57A4-4169-BA4C-A71CC9867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1114"/>
              <a:ext cx="38" cy="49"/>
            </a:xfrm>
            <a:custGeom>
              <a:avLst/>
              <a:gdLst>
                <a:gd name="T0" fmla="*/ 8 w 38"/>
                <a:gd name="T1" fmla="*/ 5 h 49"/>
                <a:gd name="T2" fmla="*/ 0 w 38"/>
                <a:gd name="T3" fmla="*/ 5 h 49"/>
                <a:gd name="T4" fmla="*/ 0 w 38"/>
                <a:gd name="T5" fmla="*/ 11 h 49"/>
                <a:gd name="T6" fmla="*/ 2 w 38"/>
                <a:gd name="T7" fmla="*/ 18 h 49"/>
                <a:gd name="T8" fmla="*/ 5 w 38"/>
                <a:gd name="T9" fmla="*/ 24 h 49"/>
                <a:gd name="T10" fmla="*/ 8 w 38"/>
                <a:gd name="T11" fmla="*/ 29 h 49"/>
                <a:gd name="T12" fmla="*/ 13 w 38"/>
                <a:gd name="T13" fmla="*/ 34 h 49"/>
                <a:gd name="T14" fmla="*/ 20 w 38"/>
                <a:gd name="T15" fmla="*/ 39 h 49"/>
                <a:gd name="T16" fmla="*/ 27 w 38"/>
                <a:gd name="T17" fmla="*/ 44 h 49"/>
                <a:gd name="T18" fmla="*/ 33 w 38"/>
                <a:gd name="T19" fmla="*/ 49 h 49"/>
                <a:gd name="T20" fmla="*/ 38 w 38"/>
                <a:gd name="T21" fmla="*/ 42 h 49"/>
                <a:gd name="T22" fmla="*/ 32 w 38"/>
                <a:gd name="T23" fmla="*/ 37 h 49"/>
                <a:gd name="T24" fmla="*/ 25 w 38"/>
                <a:gd name="T25" fmla="*/ 33 h 49"/>
                <a:gd name="T26" fmla="*/ 20 w 38"/>
                <a:gd name="T27" fmla="*/ 29 h 49"/>
                <a:gd name="T28" fmla="*/ 17 w 38"/>
                <a:gd name="T29" fmla="*/ 24 h 49"/>
                <a:gd name="T30" fmla="*/ 13 w 38"/>
                <a:gd name="T31" fmla="*/ 19 h 49"/>
                <a:gd name="T32" fmla="*/ 12 w 38"/>
                <a:gd name="T33" fmla="*/ 15 h 49"/>
                <a:gd name="T34" fmla="*/ 8 w 38"/>
                <a:gd name="T35" fmla="*/ 10 h 49"/>
                <a:gd name="T36" fmla="*/ 8 w 38"/>
                <a:gd name="T37" fmla="*/ 5 h 49"/>
                <a:gd name="T38" fmla="*/ 0 w 38"/>
                <a:gd name="T39" fmla="*/ 5 h 49"/>
                <a:gd name="T40" fmla="*/ 8 w 38"/>
                <a:gd name="T41" fmla="*/ 5 h 49"/>
                <a:gd name="T42" fmla="*/ 7 w 38"/>
                <a:gd name="T43" fmla="*/ 2 h 49"/>
                <a:gd name="T44" fmla="*/ 3 w 38"/>
                <a:gd name="T45" fmla="*/ 0 h 49"/>
                <a:gd name="T46" fmla="*/ 2 w 38"/>
                <a:gd name="T47" fmla="*/ 2 h 49"/>
                <a:gd name="T48" fmla="*/ 0 w 38"/>
                <a:gd name="T49" fmla="*/ 5 h 49"/>
                <a:gd name="T50" fmla="*/ 8 w 38"/>
                <a:gd name="T51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" h="49">
                  <a:moveTo>
                    <a:pt x="8" y="5"/>
                  </a:moveTo>
                  <a:lnTo>
                    <a:pt x="0" y="5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5" y="24"/>
                  </a:lnTo>
                  <a:lnTo>
                    <a:pt x="8" y="29"/>
                  </a:lnTo>
                  <a:lnTo>
                    <a:pt x="13" y="34"/>
                  </a:lnTo>
                  <a:lnTo>
                    <a:pt x="20" y="39"/>
                  </a:lnTo>
                  <a:lnTo>
                    <a:pt x="27" y="44"/>
                  </a:lnTo>
                  <a:lnTo>
                    <a:pt x="33" y="49"/>
                  </a:lnTo>
                  <a:lnTo>
                    <a:pt x="38" y="42"/>
                  </a:lnTo>
                  <a:lnTo>
                    <a:pt x="32" y="37"/>
                  </a:lnTo>
                  <a:lnTo>
                    <a:pt x="25" y="33"/>
                  </a:lnTo>
                  <a:lnTo>
                    <a:pt x="20" y="29"/>
                  </a:lnTo>
                  <a:lnTo>
                    <a:pt x="17" y="24"/>
                  </a:lnTo>
                  <a:lnTo>
                    <a:pt x="13" y="19"/>
                  </a:lnTo>
                  <a:lnTo>
                    <a:pt x="12" y="15"/>
                  </a:lnTo>
                  <a:lnTo>
                    <a:pt x="8" y="10"/>
                  </a:lnTo>
                  <a:lnTo>
                    <a:pt x="8" y="5"/>
                  </a:lnTo>
                  <a:lnTo>
                    <a:pt x="0" y="5"/>
                  </a:lnTo>
                  <a:lnTo>
                    <a:pt x="8" y="5"/>
                  </a:lnTo>
                  <a:lnTo>
                    <a:pt x="7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59" name="Freeform 575">
              <a:extLst>
                <a:ext uri="{FF2B5EF4-FFF2-40B4-BE49-F238E27FC236}">
                  <a16:creationId xmlns:a16="http://schemas.microsoft.com/office/drawing/2014/main" id="{48988450-1755-4F15-8EEB-822B182F4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1140"/>
              <a:ext cx="13" cy="59"/>
            </a:xfrm>
            <a:custGeom>
              <a:avLst/>
              <a:gdLst>
                <a:gd name="T0" fmla="*/ 13 w 13"/>
                <a:gd name="T1" fmla="*/ 54 h 59"/>
                <a:gd name="T2" fmla="*/ 13 w 13"/>
                <a:gd name="T3" fmla="*/ 54 h 59"/>
                <a:gd name="T4" fmla="*/ 13 w 13"/>
                <a:gd name="T5" fmla="*/ 0 h 59"/>
                <a:gd name="T6" fmla="*/ 0 w 13"/>
                <a:gd name="T7" fmla="*/ 0 h 59"/>
                <a:gd name="T8" fmla="*/ 0 w 13"/>
                <a:gd name="T9" fmla="*/ 54 h 59"/>
                <a:gd name="T10" fmla="*/ 4 w 13"/>
                <a:gd name="T11" fmla="*/ 57 h 59"/>
                <a:gd name="T12" fmla="*/ 7 w 13"/>
                <a:gd name="T13" fmla="*/ 59 h 59"/>
                <a:gd name="T14" fmla="*/ 12 w 13"/>
                <a:gd name="T15" fmla="*/ 57 h 59"/>
                <a:gd name="T16" fmla="*/ 13 w 13"/>
                <a:gd name="T17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9">
                  <a:moveTo>
                    <a:pt x="13" y="54"/>
                  </a:moveTo>
                  <a:lnTo>
                    <a:pt x="13" y="54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7" y="59"/>
                  </a:lnTo>
                  <a:lnTo>
                    <a:pt x="12" y="57"/>
                  </a:lnTo>
                  <a:lnTo>
                    <a:pt x="13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60" name="Freeform 576">
              <a:extLst>
                <a:ext uri="{FF2B5EF4-FFF2-40B4-BE49-F238E27FC236}">
                  <a16:creationId xmlns:a16="http://schemas.microsoft.com/office/drawing/2014/main" id="{6A36AA0E-B969-48EF-AC5C-CBBC380AA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1190"/>
              <a:ext cx="217" cy="134"/>
            </a:xfrm>
            <a:custGeom>
              <a:avLst/>
              <a:gdLst>
                <a:gd name="T0" fmla="*/ 212 w 217"/>
                <a:gd name="T1" fmla="*/ 124 h 134"/>
                <a:gd name="T2" fmla="*/ 212 w 217"/>
                <a:gd name="T3" fmla="*/ 124 h 134"/>
                <a:gd name="T4" fmla="*/ 194 w 217"/>
                <a:gd name="T5" fmla="*/ 124 h 134"/>
                <a:gd name="T6" fmla="*/ 174 w 217"/>
                <a:gd name="T7" fmla="*/ 123 h 134"/>
                <a:gd name="T8" fmla="*/ 156 w 217"/>
                <a:gd name="T9" fmla="*/ 119 h 134"/>
                <a:gd name="T10" fmla="*/ 137 w 217"/>
                <a:gd name="T11" fmla="*/ 116 h 134"/>
                <a:gd name="T12" fmla="*/ 121 w 217"/>
                <a:gd name="T13" fmla="*/ 111 h 134"/>
                <a:gd name="T14" fmla="*/ 103 w 217"/>
                <a:gd name="T15" fmla="*/ 105 h 134"/>
                <a:gd name="T16" fmla="*/ 88 w 217"/>
                <a:gd name="T17" fmla="*/ 97 h 134"/>
                <a:gd name="T18" fmla="*/ 71 w 217"/>
                <a:gd name="T19" fmla="*/ 88 h 134"/>
                <a:gd name="T20" fmla="*/ 60 w 217"/>
                <a:gd name="T21" fmla="*/ 80 h 134"/>
                <a:gd name="T22" fmla="*/ 47 w 217"/>
                <a:gd name="T23" fmla="*/ 71 h 134"/>
                <a:gd name="T24" fmla="*/ 35 w 217"/>
                <a:gd name="T25" fmla="*/ 61 h 134"/>
                <a:gd name="T26" fmla="*/ 27 w 217"/>
                <a:gd name="T27" fmla="*/ 49 h 134"/>
                <a:gd name="T28" fmla="*/ 18 w 217"/>
                <a:gd name="T29" fmla="*/ 38 h 134"/>
                <a:gd name="T30" fmla="*/ 13 w 217"/>
                <a:gd name="T31" fmla="*/ 27 h 134"/>
                <a:gd name="T32" fmla="*/ 10 w 217"/>
                <a:gd name="T33" fmla="*/ 14 h 134"/>
                <a:gd name="T34" fmla="*/ 9 w 217"/>
                <a:gd name="T35" fmla="*/ 0 h 134"/>
                <a:gd name="T36" fmla="*/ 0 w 217"/>
                <a:gd name="T37" fmla="*/ 0 h 134"/>
                <a:gd name="T38" fmla="*/ 2 w 217"/>
                <a:gd name="T39" fmla="*/ 14 h 134"/>
                <a:gd name="T40" fmla="*/ 5 w 217"/>
                <a:gd name="T41" fmla="*/ 28 h 134"/>
                <a:gd name="T42" fmla="*/ 12 w 217"/>
                <a:gd name="T43" fmla="*/ 41 h 134"/>
                <a:gd name="T44" fmla="*/ 18 w 217"/>
                <a:gd name="T45" fmla="*/ 54 h 134"/>
                <a:gd name="T46" fmla="*/ 30 w 217"/>
                <a:gd name="T47" fmla="*/ 66 h 134"/>
                <a:gd name="T48" fmla="*/ 42 w 217"/>
                <a:gd name="T49" fmla="*/ 77 h 134"/>
                <a:gd name="T50" fmla="*/ 55 w 217"/>
                <a:gd name="T51" fmla="*/ 87 h 134"/>
                <a:gd name="T52" fmla="*/ 68 w 217"/>
                <a:gd name="T53" fmla="*/ 97 h 134"/>
                <a:gd name="T54" fmla="*/ 83 w 217"/>
                <a:gd name="T55" fmla="*/ 105 h 134"/>
                <a:gd name="T56" fmla="*/ 99 w 217"/>
                <a:gd name="T57" fmla="*/ 111 h 134"/>
                <a:gd name="T58" fmla="*/ 118 w 217"/>
                <a:gd name="T59" fmla="*/ 118 h 134"/>
                <a:gd name="T60" fmla="*/ 136 w 217"/>
                <a:gd name="T61" fmla="*/ 124 h 134"/>
                <a:gd name="T62" fmla="*/ 154 w 217"/>
                <a:gd name="T63" fmla="*/ 128 h 134"/>
                <a:gd name="T64" fmla="*/ 174 w 217"/>
                <a:gd name="T65" fmla="*/ 131 h 134"/>
                <a:gd name="T66" fmla="*/ 192 w 217"/>
                <a:gd name="T67" fmla="*/ 132 h 134"/>
                <a:gd name="T68" fmla="*/ 212 w 217"/>
                <a:gd name="T69" fmla="*/ 134 h 134"/>
                <a:gd name="T70" fmla="*/ 213 w 217"/>
                <a:gd name="T71" fmla="*/ 131 h 134"/>
                <a:gd name="T72" fmla="*/ 217 w 217"/>
                <a:gd name="T73" fmla="*/ 129 h 134"/>
                <a:gd name="T74" fmla="*/ 213 w 217"/>
                <a:gd name="T75" fmla="*/ 126 h 134"/>
                <a:gd name="T76" fmla="*/ 212 w 217"/>
                <a:gd name="T77" fmla="*/ 12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7" h="134">
                  <a:moveTo>
                    <a:pt x="212" y="124"/>
                  </a:moveTo>
                  <a:lnTo>
                    <a:pt x="212" y="124"/>
                  </a:lnTo>
                  <a:lnTo>
                    <a:pt x="194" y="124"/>
                  </a:lnTo>
                  <a:lnTo>
                    <a:pt x="174" y="123"/>
                  </a:lnTo>
                  <a:lnTo>
                    <a:pt x="156" y="119"/>
                  </a:lnTo>
                  <a:lnTo>
                    <a:pt x="137" y="116"/>
                  </a:lnTo>
                  <a:lnTo>
                    <a:pt x="121" y="111"/>
                  </a:lnTo>
                  <a:lnTo>
                    <a:pt x="103" y="105"/>
                  </a:lnTo>
                  <a:lnTo>
                    <a:pt x="88" y="97"/>
                  </a:lnTo>
                  <a:lnTo>
                    <a:pt x="71" y="88"/>
                  </a:lnTo>
                  <a:lnTo>
                    <a:pt x="60" y="80"/>
                  </a:lnTo>
                  <a:lnTo>
                    <a:pt x="47" y="71"/>
                  </a:lnTo>
                  <a:lnTo>
                    <a:pt x="35" y="61"/>
                  </a:lnTo>
                  <a:lnTo>
                    <a:pt x="27" y="49"/>
                  </a:lnTo>
                  <a:lnTo>
                    <a:pt x="18" y="38"/>
                  </a:lnTo>
                  <a:lnTo>
                    <a:pt x="13" y="27"/>
                  </a:lnTo>
                  <a:lnTo>
                    <a:pt x="10" y="14"/>
                  </a:lnTo>
                  <a:lnTo>
                    <a:pt x="9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8"/>
                  </a:lnTo>
                  <a:lnTo>
                    <a:pt x="12" y="41"/>
                  </a:lnTo>
                  <a:lnTo>
                    <a:pt x="18" y="54"/>
                  </a:lnTo>
                  <a:lnTo>
                    <a:pt x="30" y="66"/>
                  </a:lnTo>
                  <a:lnTo>
                    <a:pt x="42" y="77"/>
                  </a:lnTo>
                  <a:lnTo>
                    <a:pt x="55" y="87"/>
                  </a:lnTo>
                  <a:lnTo>
                    <a:pt x="68" y="97"/>
                  </a:lnTo>
                  <a:lnTo>
                    <a:pt x="83" y="105"/>
                  </a:lnTo>
                  <a:lnTo>
                    <a:pt x="99" y="111"/>
                  </a:lnTo>
                  <a:lnTo>
                    <a:pt x="118" y="118"/>
                  </a:lnTo>
                  <a:lnTo>
                    <a:pt x="136" y="124"/>
                  </a:lnTo>
                  <a:lnTo>
                    <a:pt x="154" y="128"/>
                  </a:lnTo>
                  <a:lnTo>
                    <a:pt x="174" y="131"/>
                  </a:lnTo>
                  <a:lnTo>
                    <a:pt x="192" y="132"/>
                  </a:lnTo>
                  <a:lnTo>
                    <a:pt x="212" y="134"/>
                  </a:lnTo>
                  <a:lnTo>
                    <a:pt x="213" y="131"/>
                  </a:lnTo>
                  <a:lnTo>
                    <a:pt x="217" y="129"/>
                  </a:lnTo>
                  <a:lnTo>
                    <a:pt x="213" y="126"/>
                  </a:lnTo>
                  <a:lnTo>
                    <a:pt x="212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61" name="Freeform 577">
              <a:extLst>
                <a:ext uri="{FF2B5EF4-FFF2-40B4-BE49-F238E27FC236}">
                  <a16:creationId xmlns:a16="http://schemas.microsoft.com/office/drawing/2014/main" id="{86509982-12C2-4694-A5CB-647447AB2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" y="1184"/>
              <a:ext cx="208" cy="140"/>
            </a:xfrm>
            <a:custGeom>
              <a:avLst/>
              <a:gdLst>
                <a:gd name="T0" fmla="*/ 200 w 208"/>
                <a:gd name="T1" fmla="*/ 5 h 140"/>
                <a:gd name="T2" fmla="*/ 200 w 208"/>
                <a:gd name="T3" fmla="*/ 5 h 140"/>
                <a:gd name="T4" fmla="*/ 200 w 208"/>
                <a:gd name="T5" fmla="*/ 16 h 140"/>
                <a:gd name="T6" fmla="*/ 195 w 208"/>
                <a:gd name="T7" fmla="*/ 31 h 140"/>
                <a:gd name="T8" fmla="*/ 190 w 208"/>
                <a:gd name="T9" fmla="*/ 42 h 140"/>
                <a:gd name="T10" fmla="*/ 183 w 208"/>
                <a:gd name="T11" fmla="*/ 54 h 140"/>
                <a:gd name="T12" fmla="*/ 175 w 208"/>
                <a:gd name="T13" fmla="*/ 65 h 140"/>
                <a:gd name="T14" fmla="*/ 163 w 208"/>
                <a:gd name="T15" fmla="*/ 75 h 140"/>
                <a:gd name="T16" fmla="*/ 152 w 208"/>
                <a:gd name="T17" fmla="*/ 85 h 140"/>
                <a:gd name="T18" fmla="*/ 139 w 208"/>
                <a:gd name="T19" fmla="*/ 94 h 140"/>
                <a:gd name="T20" fmla="*/ 125 w 208"/>
                <a:gd name="T21" fmla="*/ 103 h 140"/>
                <a:gd name="T22" fmla="*/ 110 w 208"/>
                <a:gd name="T23" fmla="*/ 109 h 140"/>
                <a:gd name="T24" fmla="*/ 94 w 208"/>
                <a:gd name="T25" fmla="*/ 116 h 140"/>
                <a:gd name="T26" fmla="*/ 76 w 208"/>
                <a:gd name="T27" fmla="*/ 120 h 140"/>
                <a:gd name="T28" fmla="*/ 58 w 208"/>
                <a:gd name="T29" fmla="*/ 125 h 140"/>
                <a:gd name="T30" fmla="*/ 39 w 208"/>
                <a:gd name="T31" fmla="*/ 129 h 140"/>
                <a:gd name="T32" fmla="*/ 20 w 208"/>
                <a:gd name="T33" fmla="*/ 130 h 140"/>
                <a:gd name="T34" fmla="*/ 0 w 208"/>
                <a:gd name="T35" fmla="*/ 130 h 140"/>
                <a:gd name="T36" fmla="*/ 0 w 208"/>
                <a:gd name="T37" fmla="*/ 140 h 140"/>
                <a:gd name="T38" fmla="*/ 20 w 208"/>
                <a:gd name="T39" fmla="*/ 138 h 140"/>
                <a:gd name="T40" fmla="*/ 39 w 208"/>
                <a:gd name="T41" fmla="*/ 137 h 140"/>
                <a:gd name="T42" fmla="*/ 59 w 208"/>
                <a:gd name="T43" fmla="*/ 134 h 140"/>
                <a:gd name="T44" fmla="*/ 77 w 208"/>
                <a:gd name="T45" fmla="*/ 129 h 140"/>
                <a:gd name="T46" fmla="*/ 96 w 208"/>
                <a:gd name="T47" fmla="*/ 124 h 140"/>
                <a:gd name="T48" fmla="*/ 114 w 208"/>
                <a:gd name="T49" fmla="*/ 117 h 140"/>
                <a:gd name="T50" fmla="*/ 129 w 208"/>
                <a:gd name="T51" fmla="*/ 109 h 140"/>
                <a:gd name="T52" fmla="*/ 144 w 208"/>
                <a:gd name="T53" fmla="*/ 103 h 140"/>
                <a:gd name="T54" fmla="*/ 157 w 208"/>
                <a:gd name="T55" fmla="*/ 93 h 140"/>
                <a:gd name="T56" fmla="*/ 170 w 208"/>
                <a:gd name="T57" fmla="*/ 81 h 140"/>
                <a:gd name="T58" fmla="*/ 180 w 208"/>
                <a:gd name="T59" fmla="*/ 72 h 140"/>
                <a:gd name="T60" fmla="*/ 190 w 208"/>
                <a:gd name="T61" fmla="*/ 59 h 140"/>
                <a:gd name="T62" fmla="*/ 196 w 208"/>
                <a:gd name="T63" fmla="*/ 47 h 140"/>
                <a:gd name="T64" fmla="*/ 203 w 208"/>
                <a:gd name="T65" fmla="*/ 33 h 140"/>
                <a:gd name="T66" fmla="*/ 206 w 208"/>
                <a:gd name="T67" fmla="*/ 20 h 140"/>
                <a:gd name="T68" fmla="*/ 208 w 208"/>
                <a:gd name="T69" fmla="*/ 5 h 140"/>
                <a:gd name="T70" fmla="*/ 206 w 208"/>
                <a:gd name="T71" fmla="*/ 2 h 140"/>
                <a:gd name="T72" fmla="*/ 205 w 208"/>
                <a:gd name="T73" fmla="*/ 0 h 140"/>
                <a:gd name="T74" fmla="*/ 201 w 208"/>
                <a:gd name="T75" fmla="*/ 2 h 140"/>
                <a:gd name="T76" fmla="*/ 200 w 208"/>
                <a:gd name="T77" fmla="*/ 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8" h="140">
                  <a:moveTo>
                    <a:pt x="200" y="5"/>
                  </a:moveTo>
                  <a:lnTo>
                    <a:pt x="200" y="5"/>
                  </a:lnTo>
                  <a:lnTo>
                    <a:pt x="200" y="16"/>
                  </a:lnTo>
                  <a:lnTo>
                    <a:pt x="195" y="31"/>
                  </a:lnTo>
                  <a:lnTo>
                    <a:pt x="190" y="42"/>
                  </a:lnTo>
                  <a:lnTo>
                    <a:pt x="183" y="54"/>
                  </a:lnTo>
                  <a:lnTo>
                    <a:pt x="175" y="65"/>
                  </a:lnTo>
                  <a:lnTo>
                    <a:pt x="163" y="75"/>
                  </a:lnTo>
                  <a:lnTo>
                    <a:pt x="152" y="85"/>
                  </a:lnTo>
                  <a:lnTo>
                    <a:pt x="139" y="94"/>
                  </a:lnTo>
                  <a:lnTo>
                    <a:pt x="125" y="103"/>
                  </a:lnTo>
                  <a:lnTo>
                    <a:pt x="110" y="109"/>
                  </a:lnTo>
                  <a:lnTo>
                    <a:pt x="94" y="116"/>
                  </a:lnTo>
                  <a:lnTo>
                    <a:pt x="76" y="120"/>
                  </a:lnTo>
                  <a:lnTo>
                    <a:pt x="58" y="125"/>
                  </a:lnTo>
                  <a:lnTo>
                    <a:pt x="39" y="129"/>
                  </a:lnTo>
                  <a:lnTo>
                    <a:pt x="20" y="130"/>
                  </a:lnTo>
                  <a:lnTo>
                    <a:pt x="0" y="130"/>
                  </a:lnTo>
                  <a:lnTo>
                    <a:pt x="0" y="140"/>
                  </a:lnTo>
                  <a:lnTo>
                    <a:pt x="20" y="138"/>
                  </a:lnTo>
                  <a:lnTo>
                    <a:pt x="39" y="137"/>
                  </a:lnTo>
                  <a:lnTo>
                    <a:pt x="59" y="134"/>
                  </a:lnTo>
                  <a:lnTo>
                    <a:pt x="77" y="129"/>
                  </a:lnTo>
                  <a:lnTo>
                    <a:pt x="96" y="124"/>
                  </a:lnTo>
                  <a:lnTo>
                    <a:pt x="114" y="117"/>
                  </a:lnTo>
                  <a:lnTo>
                    <a:pt x="129" y="109"/>
                  </a:lnTo>
                  <a:lnTo>
                    <a:pt x="144" y="103"/>
                  </a:lnTo>
                  <a:lnTo>
                    <a:pt x="157" y="93"/>
                  </a:lnTo>
                  <a:lnTo>
                    <a:pt x="170" y="81"/>
                  </a:lnTo>
                  <a:lnTo>
                    <a:pt x="180" y="72"/>
                  </a:lnTo>
                  <a:lnTo>
                    <a:pt x="190" y="59"/>
                  </a:lnTo>
                  <a:lnTo>
                    <a:pt x="196" y="47"/>
                  </a:lnTo>
                  <a:lnTo>
                    <a:pt x="203" y="33"/>
                  </a:lnTo>
                  <a:lnTo>
                    <a:pt x="206" y="20"/>
                  </a:lnTo>
                  <a:lnTo>
                    <a:pt x="208" y="5"/>
                  </a:lnTo>
                  <a:lnTo>
                    <a:pt x="206" y="2"/>
                  </a:lnTo>
                  <a:lnTo>
                    <a:pt x="205" y="0"/>
                  </a:lnTo>
                  <a:lnTo>
                    <a:pt x="201" y="2"/>
                  </a:lnTo>
                  <a:lnTo>
                    <a:pt x="20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62" name="Freeform 578">
              <a:extLst>
                <a:ext uri="{FF2B5EF4-FFF2-40B4-BE49-F238E27FC236}">
                  <a16:creationId xmlns:a16="http://schemas.microsoft.com/office/drawing/2014/main" id="{6641D41A-D806-43C7-9BDC-5F8B7A2A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" y="1133"/>
              <a:ext cx="12" cy="61"/>
            </a:xfrm>
            <a:custGeom>
              <a:avLst/>
              <a:gdLst>
                <a:gd name="T0" fmla="*/ 12 w 12"/>
                <a:gd name="T1" fmla="*/ 5 h 61"/>
                <a:gd name="T2" fmla="*/ 0 w 12"/>
                <a:gd name="T3" fmla="*/ 5 h 61"/>
                <a:gd name="T4" fmla="*/ 0 w 12"/>
                <a:gd name="T5" fmla="*/ 61 h 61"/>
                <a:gd name="T6" fmla="*/ 12 w 12"/>
                <a:gd name="T7" fmla="*/ 61 h 61"/>
                <a:gd name="T8" fmla="*/ 12 w 12"/>
                <a:gd name="T9" fmla="*/ 5 h 61"/>
                <a:gd name="T10" fmla="*/ 0 w 12"/>
                <a:gd name="T11" fmla="*/ 5 h 61"/>
                <a:gd name="T12" fmla="*/ 12 w 12"/>
                <a:gd name="T13" fmla="*/ 5 h 61"/>
                <a:gd name="T14" fmla="*/ 10 w 12"/>
                <a:gd name="T15" fmla="*/ 2 h 61"/>
                <a:gd name="T16" fmla="*/ 7 w 12"/>
                <a:gd name="T17" fmla="*/ 0 h 61"/>
                <a:gd name="T18" fmla="*/ 2 w 12"/>
                <a:gd name="T19" fmla="*/ 2 h 61"/>
                <a:gd name="T20" fmla="*/ 0 w 12"/>
                <a:gd name="T21" fmla="*/ 5 h 61"/>
                <a:gd name="T22" fmla="*/ 12 w 12"/>
                <a:gd name="T23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61">
                  <a:moveTo>
                    <a:pt x="12" y="5"/>
                  </a:moveTo>
                  <a:lnTo>
                    <a:pt x="0" y="5"/>
                  </a:lnTo>
                  <a:lnTo>
                    <a:pt x="0" y="61"/>
                  </a:lnTo>
                  <a:lnTo>
                    <a:pt x="12" y="61"/>
                  </a:lnTo>
                  <a:lnTo>
                    <a:pt x="12" y="5"/>
                  </a:lnTo>
                  <a:lnTo>
                    <a:pt x="0" y="5"/>
                  </a:lnTo>
                  <a:lnTo>
                    <a:pt x="12" y="5"/>
                  </a:lnTo>
                  <a:lnTo>
                    <a:pt x="10" y="2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63" name="Freeform 579">
              <a:extLst>
                <a:ext uri="{FF2B5EF4-FFF2-40B4-BE49-F238E27FC236}">
                  <a16:creationId xmlns:a16="http://schemas.microsoft.com/office/drawing/2014/main" id="{164ECB50-EBDF-448E-9036-BE003CE3A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" y="1138"/>
              <a:ext cx="69" cy="98"/>
            </a:xfrm>
            <a:custGeom>
              <a:avLst/>
              <a:gdLst>
                <a:gd name="T0" fmla="*/ 5 w 69"/>
                <a:gd name="T1" fmla="*/ 98 h 98"/>
                <a:gd name="T2" fmla="*/ 5 w 69"/>
                <a:gd name="T3" fmla="*/ 96 h 98"/>
                <a:gd name="T4" fmla="*/ 11 w 69"/>
                <a:gd name="T5" fmla="*/ 93 h 98"/>
                <a:gd name="T6" fmla="*/ 18 w 69"/>
                <a:gd name="T7" fmla="*/ 88 h 98"/>
                <a:gd name="T8" fmla="*/ 23 w 69"/>
                <a:gd name="T9" fmla="*/ 83 h 98"/>
                <a:gd name="T10" fmla="*/ 29 w 69"/>
                <a:gd name="T11" fmla="*/ 79 h 98"/>
                <a:gd name="T12" fmla="*/ 36 w 69"/>
                <a:gd name="T13" fmla="*/ 74 h 98"/>
                <a:gd name="T14" fmla="*/ 41 w 69"/>
                <a:gd name="T15" fmla="*/ 67 h 98"/>
                <a:gd name="T16" fmla="*/ 46 w 69"/>
                <a:gd name="T17" fmla="*/ 62 h 98"/>
                <a:gd name="T18" fmla="*/ 51 w 69"/>
                <a:gd name="T19" fmla="*/ 56 h 98"/>
                <a:gd name="T20" fmla="*/ 54 w 69"/>
                <a:gd name="T21" fmla="*/ 49 h 98"/>
                <a:gd name="T22" fmla="*/ 57 w 69"/>
                <a:gd name="T23" fmla="*/ 43 h 98"/>
                <a:gd name="T24" fmla="*/ 61 w 69"/>
                <a:gd name="T25" fmla="*/ 38 h 98"/>
                <a:gd name="T26" fmla="*/ 64 w 69"/>
                <a:gd name="T27" fmla="*/ 30 h 98"/>
                <a:gd name="T28" fmla="*/ 66 w 69"/>
                <a:gd name="T29" fmla="*/ 23 h 98"/>
                <a:gd name="T30" fmla="*/ 67 w 69"/>
                <a:gd name="T31" fmla="*/ 15 h 98"/>
                <a:gd name="T32" fmla="*/ 69 w 69"/>
                <a:gd name="T33" fmla="*/ 7 h 98"/>
                <a:gd name="T34" fmla="*/ 69 w 69"/>
                <a:gd name="T35" fmla="*/ 0 h 98"/>
                <a:gd name="T36" fmla="*/ 61 w 69"/>
                <a:gd name="T37" fmla="*/ 0 h 98"/>
                <a:gd name="T38" fmla="*/ 61 w 69"/>
                <a:gd name="T39" fmla="*/ 7 h 98"/>
                <a:gd name="T40" fmla="*/ 59 w 69"/>
                <a:gd name="T41" fmla="*/ 13 h 98"/>
                <a:gd name="T42" fmla="*/ 57 w 69"/>
                <a:gd name="T43" fmla="*/ 20 h 98"/>
                <a:gd name="T44" fmla="*/ 56 w 69"/>
                <a:gd name="T45" fmla="*/ 26 h 98"/>
                <a:gd name="T46" fmla="*/ 54 w 69"/>
                <a:gd name="T47" fmla="*/ 33 h 98"/>
                <a:gd name="T48" fmla="*/ 51 w 69"/>
                <a:gd name="T49" fmla="*/ 39 h 98"/>
                <a:gd name="T50" fmla="*/ 47 w 69"/>
                <a:gd name="T51" fmla="*/ 46 h 98"/>
                <a:gd name="T52" fmla="*/ 43 w 69"/>
                <a:gd name="T53" fmla="*/ 51 h 98"/>
                <a:gd name="T54" fmla="*/ 38 w 69"/>
                <a:gd name="T55" fmla="*/ 56 h 98"/>
                <a:gd name="T56" fmla="*/ 34 w 69"/>
                <a:gd name="T57" fmla="*/ 62 h 98"/>
                <a:gd name="T58" fmla="*/ 29 w 69"/>
                <a:gd name="T59" fmla="*/ 67 h 98"/>
                <a:gd name="T60" fmla="*/ 23 w 69"/>
                <a:gd name="T61" fmla="*/ 72 h 98"/>
                <a:gd name="T62" fmla="*/ 18 w 69"/>
                <a:gd name="T63" fmla="*/ 77 h 98"/>
                <a:gd name="T64" fmla="*/ 13 w 69"/>
                <a:gd name="T65" fmla="*/ 82 h 98"/>
                <a:gd name="T66" fmla="*/ 6 w 69"/>
                <a:gd name="T67" fmla="*/ 85 h 98"/>
                <a:gd name="T68" fmla="*/ 1 w 69"/>
                <a:gd name="T69" fmla="*/ 90 h 98"/>
                <a:gd name="T70" fmla="*/ 1 w 69"/>
                <a:gd name="T71" fmla="*/ 90 h 98"/>
                <a:gd name="T72" fmla="*/ 1 w 69"/>
                <a:gd name="T73" fmla="*/ 90 h 98"/>
                <a:gd name="T74" fmla="*/ 0 w 69"/>
                <a:gd name="T75" fmla="*/ 93 h 98"/>
                <a:gd name="T76" fmla="*/ 0 w 69"/>
                <a:gd name="T77" fmla="*/ 95 h 98"/>
                <a:gd name="T78" fmla="*/ 3 w 69"/>
                <a:gd name="T79" fmla="*/ 98 h 98"/>
                <a:gd name="T80" fmla="*/ 5 w 69"/>
                <a:gd name="T81" fmla="*/ 96 h 98"/>
                <a:gd name="T82" fmla="*/ 5 w 69"/>
                <a:gd name="T8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" h="98">
                  <a:moveTo>
                    <a:pt x="5" y="98"/>
                  </a:moveTo>
                  <a:lnTo>
                    <a:pt x="5" y="96"/>
                  </a:lnTo>
                  <a:lnTo>
                    <a:pt x="11" y="93"/>
                  </a:lnTo>
                  <a:lnTo>
                    <a:pt x="18" y="88"/>
                  </a:lnTo>
                  <a:lnTo>
                    <a:pt x="23" y="83"/>
                  </a:lnTo>
                  <a:lnTo>
                    <a:pt x="29" y="79"/>
                  </a:lnTo>
                  <a:lnTo>
                    <a:pt x="36" y="74"/>
                  </a:lnTo>
                  <a:lnTo>
                    <a:pt x="41" y="67"/>
                  </a:lnTo>
                  <a:lnTo>
                    <a:pt x="46" y="62"/>
                  </a:lnTo>
                  <a:lnTo>
                    <a:pt x="51" y="56"/>
                  </a:lnTo>
                  <a:lnTo>
                    <a:pt x="54" y="49"/>
                  </a:lnTo>
                  <a:lnTo>
                    <a:pt x="57" y="43"/>
                  </a:lnTo>
                  <a:lnTo>
                    <a:pt x="61" y="38"/>
                  </a:lnTo>
                  <a:lnTo>
                    <a:pt x="64" y="30"/>
                  </a:lnTo>
                  <a:lnTo>
                    <a:pt x="66" y="23"/>
                  </a:lnTo>
                  <a:lnTo>
                    <a:pt x="67" y="15"/>
                  </a:lnTo>
                  <a:lnTo>
                    <a:pt x="69" y="7"/>
                  </a:lnTo>
                  <a:lnTo>
                    <a:pt x="69" y="0"/>
                  </a:lnTo>
                  <a:lnTo>
                    <a:pt x="61" y="0"/>
                  </a:lnTo>
                  <a:lnTo>
                    <a:pt x="61" y="7"/>
                  </a:lnTo>
                  <a:lnTo>
                    <a:pt x="59" y="13"/>
                  </a:lnTo>
                  <a:lnTo>
                    <a:pt x="57" y="20"/>
                  </a:lnTo>
                  <a:lnTo>
                    <a:pt x="56" y="26"/>
                  </a:lnTo>
                  <a:lnTo>
                    <a:pt x="54" y="33"/>
                  </a:lnTo>
                  <a:lnTo>
                    <a:pt x="51" y="39"/>
                  </a:lnTo>
                  <a:lnTo>
                    <a:pt x="47" y="46"/>
                  </a:lnTo>
                  <a:lnTo>
                    <a:pt x="43" y="51"/>
                  </a:lnTo>
                  <a:lnTo>
                    <a:pt x="38" y="56"/>
                  </a:lnTo>
                  <a:lnTo>
                    <a:pt x="34" y="62"/>
                  </a:lnTo>
                  <a:lnTo>
                    <a:pt x="29" y="67"/>
                  </a:lnTo>
                  <a:lnTo>
                    <a:pt x="23" y="72"/>
                  </a:lnTo>
                  <a:lnTo>
                    <a:pt x="18" y="77"/>
                  </a:lnTo>
                  <a:lnTo>
                    <a:pt x="13" y="82"/>
                  </a:lnTo>
                  <a:lnTo>
                    <a:pt x="6" y="85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3" y="98"/>
                  </a:lnTo>
                  <a:lnTo>
                    <a:pt x="5" y="96"/>
                  </a:lnTo>
                  <a:lnTo>
                    <a:pt x="5" y="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64" name="Freeform 580">
              <a:extLst>
                <a:ext uri="{FF2B5EF4-FFF2-40B4-BE49-F238E27FC236}">
                  <a16:creationId xmlns:a16="http://schemas.microsoft.com/office/drawing/2014/main" id="{7456437C-BAFE-4669-9F79-A79B87E89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" y="1223"/>
              <a:ext cx="153" cy="51"/>
            </a:xfrm>
            <a:custGeom>
              <a:avLst/>
              <a:gdLst>
                <a:gd name="T0" fmla="*/ 5 w 153"/>
                <a:gd name="T1" fmla="*/ 51 h 51"/>
                <a:gd name="T2" fmla="*/ 5 w 153"/>
                <a:gd name="T3" fmla="*/ 51 h 51"/>
                <a:gd name="T4" fmla="*/ 15 w 153"/>
                <a:gd name="T5" fmla="*/ 51 h 51"/>
                <a:gd name="T6" fmla="*/ 23 w 153"/>
                <a:gd name="T7" fmla="*/ 51 h 51"/>
                <a:gd name="T8" fmla="*/ 33 w 153"/>
                <a:gd name="T9" fmla="*/ 49 h 51"/>
                <a:gd name="T10" fmla="*/ 43 w 153"/>
                <a:gd name="T11" fmla="*/ 49 h 51"/>
                <a:gd name="T12" fmla="*/ 53 w 153"/>
                <a:gd name="T13" fmla="*/ 46 h 51"/>
                <a:gd name="T14" fmla="*/ 61 w 153"/>
                <a:gd name="T15" fmla="*/ 46 h 51"/>
                <a:gd name="T16" fmla="*/ 71 w 153"/>
                <a:gd name="T17" fmla="*/ 42 h 51"/>
                <a:gd name="T18" fmla="*/ 81 w 153"/>
                <a:gd name="T19" fmla="*/ 41 h 51"/>
                <a:gd name="T20" fmla="*/ 89 w 153"/>
                <a:gd name="T21" fmla="*/ 38 h 51"/>
                <a:gd name="T22" fmla="*/ 99 w 153"/>
                <a:gd name="T23" fmla="*/ 36 h 51"/>
                <a:gd name="T24" fmla="*/ 109 w 153"/>
                <a:gd name="T25" fmla="*/ 31 h 51"/>
                <a:gd name="T26" fmla="*/ 117 w 153"/>
                <a:gd name="T27" fmla="*/ 28 h 51"/>
                <a:gd name="T28" fmla="*/ 127 w 153"/>
                <a:gd name="T29" fmla="*/ 23 h 51"/>
                <a:gd name="T30" fmla="*/ 135 w 153"/>
                <a:gd name="T31" fmla="*/ 18 h 51"/>
                <a:gd name="T32" fmla="*/ 145 w 153"/>
                <a:gd name="T33" fmla="*/ 13 h 51"/>
                <a:gd name="T34" fmla="*/ 153 w 153"/>
                <a:gd name="T35" fmla="*/ 8 h 51"/>
                <a:gd name="T36" fmla="*/ 149 w 153"/>
                <a:gd name="T37" fmla="*/ 0 h 51"/>
                <a:gd name="T38" fmla="*/ 140 w 153"/>
                <a:gd name="T39" fmla="*/ 5 h 51"/>
                <a:gd name="T40" fmla="*/ 132 w 153"/>
                <a:gd name="T41" fmla="*/ 10 h 51"/>
                <a:gd name="T42" fmla="*/ 124 w 153"/>
                <a:gd name="T43" fmla="*/ 16 h 51"/>
                <a:gd name="T44" fmla="*/ 114 w 153"/>
                <a:gd name="T45" fmla="*/ 18 h 51"/>
                <a:gd name="T46" fmla="*/ 106 w 153"/>
                <a:gd name="T47" fmla="*/ 23 h 51"/>
                <a:gd name="T48" fmla="*/ 96 w 153"/>
                <a:gd name="T49" fmla="*/ 26 h 51"/>
                <a:gd name="T50" fmla="*/ 87 w 153"/>
                <a:gd name="T51" fmla="*/ 28 h 51"/>
                <a:gd name="T52" fmla="*/ 77 w 153"/>
                <a:gd name="T53" fmla="*/ 31 h 51"/>
                <a:gd name="T54" fmla="*/ 69 w 153"/>
                <a:gd name="T55" fmla="*/ 34 h 51"/>
                <a:gd name="T56" fmla="*/ 59 w 153"/>
                <a:gd name="T57" fmla="*/ 36 h 51"/>
                <a:gd name="T58" fmla="*/ 51 w 153"/>
                <a:gd name="T59" fmla="*/ 38 h 51"/>
                <a:gd name="T60" fmla="*/ 41 w 153"/>
                <a:gd name="T61" fmla="*/ 39 h 51"/>
                <a:gd name="T62" fmla="*/ 33 w 153"/>
                <a:gd name="T63" fmla="*/ 41 h 51"/>
                <a:gd name="T64" fmla="*/ 21 w 153"/>
                <a:gd name="T65" fmla="*/ 41 h 51"/>
                <a:gd name="T66" fmla="*/ 15 w 153"/>
                <a:gd name="T67" fmla="*/ 41 h 51"/>
                <a:gd name="T68" fmla="*/ 5 w 153"/>
                <a:gd name="T69" fmla="*/ 41 h 51"/>
                <a:gd name="T70" fmla="*/ 1 w 153"/>
                <a:gd name="T71" fmla="*/ 42 h 51"/>
                <a:gd name="T72" fmla="*/ 0 w 153"/>
                <a:gd name="T73" fmla="*/ 46 h 51"/>
                <a:gd name="T74" fmla="*/ 1 w 153"/>
                <a:gd name="T75" fmla="*/ 49 h 51"/>
                <a:gd name="T76" fmla="*/ 5 w 153"/>
                <a:gd name="T7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51">
                  <a:moveTo>
                    <a:pt x="5" y="51"/>
                  </a:moveTo>
                  <a:lnTo>
                    <a:pt x="5" y="51"/>
                  </a:lnTo>
                  <a:lnTo>
                    <a:pt x="15" y="51"/>
                  </a:lnTo>
                  <a:lnTo>
                    <a:pt x="23" y="51"/>
                  </a:lnTo>
                  <a:lnTo>
                    <a:pt x="33" y="49"/>
                  </a:lnTo>
                  <a:lnTo>
                    <a:pt x="43" y="49"/>
                  </a:lnTo>
                  <a:lnTo>
                    <a:pt x="53" y="46"/>
                  </a:lnTo>
                  <a:lnTo>
                    <a:pt x="61" y="46"/>
                  </a:lnTo>
                  <a:lnTo>
                    <a:pt x="71" y="42"/>
                  </a:lnTo>
                  <a:lnTo>
                    <a:pt x="81" y="41"/>
                  </a:lnTo>
                  <a:lnTo>
                    <a:pt x="89" y="38"/>
                  </a:lnTo>
                  <a:lnTo>
                    <a:pt x="99" y="36"/>
                  </a:lnTo>
                  <a:lnTo>
                    <a:pt x="109" y="31"/>
                  </a:lnTo>
                  <a:lnTo>
                    <a:pt x="117" y="28"/>
                  </a:lnTo>
                  <a:lnTo>
                    <a:pt x="127" y="23"/>
                  </a:lnTo>
                  <a:lnTo>
                    <a:pt x="135" y="18"/>
                  </a:lnTo>
                  <a:lnTo>
                    <a:pt x="145" y="13"/>
                  </a:lnTo>
                  <a:lnTo>
                    <a:pt x="153" y="8"/>
                  </a:lnTo>
                  <a:lnTo>
                    <a:pt x="149" y="0"/>
                  </a:lnTo>
                  <a:lnTo>
                    <a:pt x="140" y="5"/>
                  </a:lnTo>
                  <a:lnTo>
                    <a:pt x="132" y="10"/>
                  </a:lnTo>
                  <a:lnTo>
                    <a:pt x="124" y="16"/>
                  </a:lnTo>
                  <a:lnTo>
                    <a:pt x="114" y="18"/>
                  </a:lnTo>
                  <a:lnTo>
                    <a:pt x="106" y="23"/>
                  </a:lnTo>
                  <a:lnTo>
                    <a:pt x="96" y="26"/>
                  </a:lnTo>
                  <a:lnTo>
                    <a:pt x="87" y="28"/>
                  </a:lnTo>
                  <a:lnTo>
                    <a:pt x="77" y="31"/>
                  </a:lnTo>
                  <a:lnTo>
                    <a:pt x="69" y="34"/>
                  </a:lnTo>
                  <a:lnTo>
                    <a:pt x="59" y="36"/>
                  </a:lnTo>
                  <a:lnTo>
                    <a:pt x="51" y="38"/>
                  </a:lnTo>
                  <a:lnTo>
                    <a:pt x="41" y="39"/>
                  </a:lnTo>
                  <a:lnTo>
                    <a:pt x="33" y="41"/>
                  </a:lnTo>
                  <a:lnTo>
                    <a:pt x="21" y="41"/>
                  </a:lnTo>
                  <a:lnTo>
                    <a:pt x="15" y="41"/>
                  </a:lnTo>
                  <a:lnTo>
                    <a:pt x="5" y="41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5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65" name="Freeform 581">
              <a:extLst>
                <a:ext uri="{FF2B5EF4-FFF2-40B4-BE49-F238E27FC236}">
                  <a16:creationId xmlns:a16="http://schemas.microsoft.com/office/drawing/2014/main" id="{3BE0A1B4-9815-4D2A-AF8C-BCD797690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" y="1230"/>
              <a:ext cx="141" cy="44"/>
            </a:xfrm>
            <a:custGeom>
              <a:avLst/>
              <a:gdLst>
                <a:gd name="T0" fmla="*/ 4 w 141"/>
                <a:gd name="T1" fmla="*/ 8 h 44"/>
                <a:gd name="T2" fmla="*/ 2 w 141"/>
                <a:gd name="T3" fmla="*/ 8 h 44"/>
                <a:gd name="T4" fmla="*/ 10 w 141"/>
                <a:gd name="T5" fmla="*/ 11 h 44"/>
                <a:gd name="T6" fmla="*/ 18 w 141"/>
                <a:gd name="T7" fmla="*/ 16 h 44"/>
                <a:gd name="T8" fmla="*/ 25 w 141"/>
                <a:gd name="T9" fmla="*/ 19 h 44"/>
                <a:gd name="T10" fmla="*/ 32 w 141"/>
                <a:gd name="T11" fmla="*/ 24 h 44"/>
                <a:gd name="T12" fmla="*/ 40 w 141"/>
                <a:gd name="T13" fmla="*/ 26 h 44"/>
                <a:gd name="T14" fmla="*/ 50 w 141"/>
                <a:gd name="T15" fmla="*/ 29 h 44"/>
                <a:gd name="T16" fmla="*/ 56 w 141"/>
                <a:gd name="T17" fmla="*/ 32 h 44"/>
                <a:gd name="T18" fmla="*/ 65 w 141"/>
                <a:gd name="T19" fmla="*/ 34 h 44"/>
                <a:gd name="T20" fmla="*/ 75 w 141"/>
                <a:gd name="T21" fmla="*/ 35 h 44"/>
                <a:gd name="T22" fmla="*/ 83 w 141"/>
                <a:gd name="T23" fmla="*/ 39 h 44"/>
                <a:gd name="T24" fmla="*/ 91 w 141"/>
                <a:gd name="T25" fmla="*/ 39 h 44"/>
                <a:gd name="T26" fmla="*/ 101 w 141"/>
                <a:gd name="T27" fmla="*/ 42 h 44"/>
                <a:gd name="T28" fmla="*/ 109 w 141"/>
                <a:gd name="T29" fmla="*/ 42 h 44"/>
                <a:gd name="T30" fmla="*/ 119 w 141"/>
                <a:gd name="T31" fmla="*/ 44 h 44"/>
                <a:gd name="T32" fmla="*/ 131 w 141"/>
                <a:gd name="T33" fmla="*/ 44 h 44"/>
                <a:gd name="T34" fmla="*/ 141 w 141"/>
                <a:gd name="T35" fmla="*/ 44 h 44"/>
                <a:gd name="T36" fmla="*/ 141 w 141"/>
                <a:gd name="T37" fmla="*/ 34 h 44"/>
                <a:gd name="T38" fmla="*/ 131 w 141"/>
                <a:gd name="T39" fmla="*/ 34 h 44"/>
                <a:gd name="T40" fmla="*/ 119 w 141"/>
                <a:gd name="T41" fmla="*/ 34 h 44"/>
                <a:gd name="T42" fmla="*/ 111 w 141"/>
                <a:gd name="T43" fmla="*/ 34 h 44"/>
                <a:gd name="T44" fmla="*/ 101 w 141"/>
                <a:gd name="T45" fmla="*/ 32 h 44"/>
                <a:gd name="T46" fmla="*/ 93 w 141"/>
                <a:gd name="T47" fmla="*/ 31 h 44"/>
                <a:gd name="T48" fmla="*/ 85 w 141"/>
                <a:gd name="T49" fmla="*/ 29 h 44"/>
                <a:gd name="T50" fmla="*/ 75 w 141"/>
                <a:gd name="T51" fmla="*/ 27 h 44"/>
                <a:gd name="T52" fmla="*/ 66 w 141"/>
                <a:gd name="T53" fmla="*/ 26 h 44"/>
                <a:gd name="T54" fmla="*/ 60 w 141"/>
                <a:gd name="T55" fmla="*/ 24 h 44"/>
                <a:gd name="T56" fmla="*/ 52 w 141"/>
                <a:gd name="T57" fmla="*/ 21 h 44"/>
                <a:gd name="T58" fmla="*/ 43 w 141"/>
                <a:gd name="T59" fmla="*/ 17 h 44"/>
                <a:gd name="T60" fmla="*/ 37 w 141"/>
                <a:gd name="T61" fmla="*/ 14 h 44"/>
                <a:gd name="T62" fmla="*/ 28 w 141"/>
                <a:gd name="T63" fmla="*/ 11 h 44"/>
                <a:gd name="T64" fmla="*/ 22 w 141"/>
                <a:gd name="T65" fmla="*/ 8 h 44"/>
                <a:gd name="T66" fmla="*/ 14 w 141"/>
                <a:gd name="T67" fmla="*/ 3 h 44"/>
                <a:gd name="T68" fmla="*/ 5 w 141"/>
                <a:gd name="T69" fmla="*/ 0 h 44"/>
                <a:gd name="T70" fmla="*/ 5 w 141"/>
                <a:gd name="T71" fmla="*/ 0 h 44"/>
                <a:gd name="T72" fmla="*/ 5 w 141"/>
                <a:gd name="T73" fmla="*/ 0 h 44"/>
                <a:gd name="T74" fmla="*/ 4 w 141"/>
                <a:gd name="T75" fmla="*/ 0 h 44"/>
                <a:gd name="T76" fmla="*/ 0 w 141"/>
                <a:gd name="T77" fmla="*/ 1 h 44"/>
                <a:gd name="T78" fmla="*/ 0 w 141"/>
                <a:gd name="T79" fmla="*/ 4 h 44"/>
                <a:gd name="T80" fmla="*/ 2 w 141"/>
                <a:gd name="T81" fmla="*/ 8 h 44"/>
                <a:gd name="T82" fmla="*/ 4 w 141"/>
                <a:gd name="T83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1" h="44">
                  <a:moveTo>
                    <a:pt x="4" y="8"/>
                  </a:moveTo>
                  <a:lnTo>
                    <a:pt x="2" y="8"/>
                  </a:lnTo>
                  <a:lnTo>
                    <a:pt x="10" y="11"/>
                  </a:lnTo>
                  <a:lnTo>
                    <a:pt x="18" y="16"/>
                  </a:lnTo>
                  <a:lnTo>
                    <a:pt x="25" y="19"/>
                  </a:lnTo>
                  <a:lnTo>
                    <a:pt x="32" y="24"/>
                  </a:lnTo>
                  <a:lnTo>
                    <a:pt x="40" y="26"/>
                  </a:lnTo>
                  <a:lnTo>
                    <a:pt x="50" y="29"/>
                  </a:lnTo>
                  <a:lnTo>
                    <a:pt x="56" y="32"/>
                  </a:lnTo>
                  <a:lnTo>
                    <a:pt x="65" y="34"/>
                  </a:lnTo>
                  <a:lnTo>
                    <a:pt x="75" y="35"/>
                  </a:lnTo>
                  <a:lnTo>
                    <a:pt x="83" y="39"/>
                  </a:lnTo>
                  <a:lnTo>
                    <a:pt x="91" y="39"/>
                  </a:lnTo>
                  <a:lnTo>
                    <a:pt x="101" y="42"/>
                  </a:lnTo>
                  <a:lnTo>
                    <a:pt x="109" y="42"/>
                  </a:lnTo>
                  <a:lnTo>
                    <a:pt x="119" y="44"/>
                  </a:lnTo>
                  <a:lnTo>
                    <a:pt x="131" y="44"/>
                  </a:lnTo>
                  <a:lnTo>
                    <a:pt x="141" y="44"/>
                  </a:lnTo>
                  <a:lnTo>
                    <a:pt x="141" y="34"/>
                  </a:lnTo>
                  <a:lnTo>
                    <a:pt x="131" y="34"/>
                  </a:lnTo>
                  <a:lnTo>
                    <a:pt x="119" y="34"/>
                  </a:lnTo>
                  <a:lnTo>
                    <a:pt x="111" y="34"/>
                  </a:lnTo>
                  <a:lnTo>
                    <a:pt x="101" y="32"/>
                  </a:lnTo>
                  <a:lnTo>
                    <a:pt x="93" y="31"/>
                  </a:lnTo>
                  <a:lnTo>
                    <a:pt x="85" y="29"/>
                  </a:lnTo>
                  <a:lnTo>
                    <a:pt x="75" y="27"/>
                  </a:lnTo>
                  <a:lnTo>
                    <a:pt x="66" y="26"/>
                  </a:lnTo>
                  <a:lnTo>
                    <a:pt x="60" y="24"/>
                  </a:lnTo>
                  <a:lnTo>
                    <a:pt x="52" y="21"/>
                  </a:lnTo>
                  <a:lnTo>
                    <a:pt x="43" y="17"/>
                  </a:lnTo>
                  <a:lnTo>
                    <a:pt x="37" y="14"/>
                  </a:lnTo>
                  <a:lnTo>
                    <a:pt x="28" y="11"/>
                  </a:lnTo>
                  <a:lnTo>
                    <a:pt x="22" y="8"/>
                  </a:lnTo>
                  <a:lnTo>
                    <a:pt x="14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2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66" name="Freeform 582">
              <a:extLst>
                <a:ext uri="{FF2B5EF4-FFF2-40B4-BE49-F238E27FC236}">
                  <a16:creationId xmlns:a16="http://schemas.microsoft.com/office/drawing/2014/main" id="{2F6304B7-61D8-40B1-8E29-68AD7881A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1135"/>
              <a:ext cx="81" cy="106"/>
            </a:xfrm>
            <a:custGeom>
              <a:avLst/>
              <a:gdLst>
                <a:gd name="T0" fmla="*/ 9 w 81"/>
                <a:gd name="T1" fmla="*/ 5 h 106"/>
                <a:gd name="T2" fmla="*/ 0 w 81"/>
                <a:gd name="T3" fmla="*/ 5 h 106"/>
                <a:gd name="T4" fmla="*/ 2 w 81"/>
                <a:gd name="T5" fmla="*/ 13 h 106"/>
                <a:gd name="T6" fmla="*/ 4 w 81"/>
                <a:gd name="T7" fmla="*/ 21 h 106"/>
                <a:gd name="T8" fmla="*/ 5 w 81"/>
                <a:gd name="T9" fmla="*/ 29 h 106"/>
                <a:gd name="T10" fmla="*/ 9 w 81"/>
                <a:gd name="T11" fmla="*/ 38 h 106"/>
                <a:gd name="T12" fmla="*/ 10 w 81"/>
                <a:gd name="T13" fmla="*/ 44 h 106"/>
                <a:gd name="T14" fmla="*/ 15 w 81"/>
                <a:gd name="T15" fmla="*/ 51 h 106"/>
                <a:gd name="T16" fmla="*/ 20 w 81"/>
                <a:gd name="T17" fmla="*/ 59 h 106"/>
                <a:gd name="T18" fmla="*/ 25 w 81"/>
                <a:gd name="T19" fmla="*/ 64 h 106"/>
                <a:gd name="T20" fmla="*/ 30 w 81"/>
                <a:gd name="T21" fmla="*/ 70 h 106"/>
                <a:gd name="T22" fmla="*/ 37 w 81"/>
                <a:gd name="T23" fmla="*/ 77 h 106"/>
                <a:gd name="T24" fmla="*/ 42 w 81"/>
                <a:gd name="T25" fmla="*/ 83 h 106"/>
                <a:gd name="T26" fmla="*/ 50 w 81"/>
                <a:gd name="T27" fmla="*/ 88 h 106"/>
                <a:gd name="T28" fmla="*/ 56 w 81"/>
                <a:gd name="T29" fmla="*/ 93 h 106"/>
                <a:gd name="T30" fmla="*/ 63 w 81"/>
                <a:gd name="T31" fmla="*/ 98 h 106"/>
                <a:gd name="T32" fmla="*/ 70 w 81"/>
                <a:gd name="T33" fmla="*/ 103 h 106"/>
                <a:gd name="T34" fmla="*/ 78 w 81"/>
                <a:gd name="T35" fmla="*/ 106 h 106"/>
                <a:gd name="T36" fmla="*/ 81 w 81"/>
                <a:gd name="T37" fmla="*/ 98 h 106"/>
                <a:gd name="T38" fmla="*/ 75 w 81"/>
                <a:gd name="T39" fmla="*/ 96 h 106"/>
                <a:gd name="T40" fmla="*/ 66 w 81"/>
                <a:gd name="T41" fmla="*/ 91 h 106"/>
                <a:gd name="T42" fmla="*/ 61 w 81"/>
                <a:gd name="T43" fmla="*/ 86 h 106"/>
                <a:gd name="T44" fmla="*/ 55 w 81"/>
                <a:gd name="T45" fmla="*/ 82 h 106"/>
                <a:gd name="T46" fmla="*/ 48 w 81"/>
                <a:gd name="T47" fmla="*/ 77 h 106"/>
                <a:gd name="T48" fmla="*/ 42 w 81"/>
                <a:gd name="T49" fmla="*/ 70 h 106"/>
                <a:gd name="T50" fmla="*/ 37 w 81"/>
                <a:gd name="T51" fmla="*/ 65 h 106"/>
                <a:gd name="T52" fmla="*/ 32 w 81"/>
                <a:gd name="T53" fmla="*/ 59 h 106"/>
                <a:gd name="T54" fmla="*/ 27 w 81"/>
                <a:gd name="T55" fmla="*/ 54 h 106"/>
                <a:gd name="T56" fmla="*/ 22 w 81"/>
                <a:gd name="T57" fmla="*/ 47 h 106"/>
                <a:gd name="T58" fmla="*/ 18 w 81"/>
                <a:gd name="T59" fmla="*/ 41 h 106"/>
                <a:gd name="T60" fmla="*/ 15 w 81"/>
                <a:gd name="T61" fmla="*/ 33 h 106"/>
                <a:gd name="T62" fmla="*/ 13 w 81"/>
                <a:gd name="T63" fmla="*/ 26 h 106"/>
                <a:gd name="T64" fmla="*/ 10 w 81"/>
                <a:gd name="T65" fmla="*/ 20 h 106"/>
                <a:gd name="T66" fmla="*/ 10 w 81"/>
                <a:gd name="T67" fmla="*/ 13 h 106"/>
                <a:gd name="T68" fmla="*/ 9 w 81"/>
                <a:gd name="T69" fmla="*/ 5 h 106"/>
                <a:gd name="T70" fmla="*/ 0 w 81"/>
                <a:gd name="T71" fmla="*/ 5 h 106"/>
                <a:gd name="T72" fmla="*/ 9 w 81"/>
                <a:gd name="T73" fmla="*/ 5 h 106"/>
                <a:gd name="T74" fmla="*/ 9 w 81"/>
                <a:gd name="T75" fmla="*/ 3 h 106"/>
                <a:gd name="T76" fmla="*/ 5 w 81"/>
                <a:gd name="T77" fmla="*/ 0 h 106"/>
                <a:gd name="T78" fmla="*/ 2 w 81"/>
                <a:gd name="T79" fmla="*/ 3 h 106"/>
                <a:gd name="T80" fmla="*/ 0 w 81"/>
                <a:gd name="T81" fmla="*/ 5 h 106"/>
                <a:gd name="T82" fmla="*/ 9 w 81"/>
                <a:gd name="T83" fmla="*/ 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1" h="106">
                  <a:moveTo>
                    <a:pt x="9" y="5"/>
                  </a:moveTo>
                  <a:lnTo>
                    <a:pt x="0" y="5"/>
                  </a:lnTo>
                  <a:lnTo>
                    <a:pt x="2" y="13"/>
                  </a:lnTo>
                  <a:lnTo>
                    <a:pt x="4" y="21"/>
                  </a:lnTo>
                  <a:lnTo>
                    <a:pt x="5" y="29"/>
                  </a:lnTo>
                  <a:lnTo>
                    <a:pt x="9" y="38"/>
                  </a:lnTo>
                  <a:lnTo>
                    <a:pt x="10" y="44"/>
                  </a:lnTo>
                  <a:lnTo>
                    <a:pt x="15" y="51"/>
                  </a:lnTo>
                  <a:lnTo>
                    <a:pt x="20" y="59"/>
                  </a:lnTo>
                  <a:lnTo>
                    <a:pt x="25" y="64"/>
                  </a:lnTo>
                  <a:lnTo>
                    <a:pt x="30" y="70"/>
                  </a:lnTo>
                  <a:lnTo>
                    <a:pt x="37" y="77"/>
                  </a:lnTo>
                  <a:lnTo>
                    <a:pt x="42" y="83"/>
                  </a:lnTo>
                  <a:lnTo>
                    <a:pt x="50" y="88"/>
                  </a:lnTo>
                  <a:lnTo>
                    <a:pt x="56" y="93"/>
                  </a:lnTo>
                  <a:lnTo>
                    <a:pt x="63" y="98"/>
                  </a:lnTo>
                  <a:lnTo>
                    <a:pt x="70" y="103"/>
                  </a:lnTo>
                  <a:lnTo>
                    <a:pt x="78" y="106"/>
                  </a:lnTo>
                  <a:lnTo>
                    <a:pt x="81" y="98"/>
                  </a:lnTo>
                  <a:lnTo>
                    <a:pt x="75" y="96"/>
                  </a:lnTo>
                  <a:lnTo>
                    <a:pt x="66" y="91"/>
                  </a:lnTo>
                  <a:lnTo>
                    <a:pt x="61" y="86"/>
                  </a:lnTo>
                  <a:lnTo>
                    <a:pt x="55" y="82"/>
                  </a:lnTo>
                  <a:lnTo>
                    <a:pt x="48" y="77"/>
                  </a:lnTo>
                  <a:lnTo>
                    <a:pt x="42" y="70"/>
                  </a:lnTo>
                  <a:lnTo>
                    <a:pt x="37" y="65"/>
                  </a:lnTo>
                  <a:lnTo>
                    <a:pt x="32" y="59"/>
                  </a:lnTo>
                  <a:lnTo>
                    <a:pt x="27" y="54"/>
                  </a:lnTo>
                  <a:lnTo>
                    <a:pt x="22" y="47"/>
                  </a:lnTo>
                  <a:lnTo>
                    <a:pt x="18" y="41"/>
                  </a:lnTo>
                  <a:lnTo>
                    <a:pt x="15" y="33"/>
                  </a:lnTo>
                  <a:lnTo>
                    <a:pt x="13" y="26"/>
                  </a:lnTo>
                  <a:lnTo>
                    <a:pt x="10" y="20"/>
                  </a:lnTo>
                  <a:lnTo>
                    <a:pt x="10" y="13"/>
                  </a:lnTo>
                  <a:lnTo>
                    <a:pt x="9" y="5"/>
                  </a:lnTo>
                  <a:lnTo>
                    <a:pt x="0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5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67" name="Freeform 583">
              <a:extLst>
                <a:ext uri="{FF2B5EF4-FFF2-40B4-BE49-F238E27FC236}">
                  <a16:creationId xmlns:a16="http://schemas.microsoft.com/office/drawing/2014/main" id="{D41C59D7-7DE1-458C-959D-49BEF21E3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" y="1448"/>
              <a:ext cx="49" cy="19"/>
            </a:xfrm>
            <a:custGeom>
              <a:avLst/>
              <a:gdLst>
                <a:gd name="T0" fmla="*/ 41 w 49"/>
                <a:gd name="T1" fmla="*/ 1 h 19"/>
                <a:gd name="T2" fmla="*/ 44 w 49"/>
                <a:gd name="T3" fmla="*/ 0 h 19"/>
                <a:gd name="T4" fmla="*/ 0 w 49"/>
                <a:gd name="T5" fmla="*/ 10 h 19"/>
                <a:gd name="T6" fmla="*/ 2 w 49"/>
                <a:gd name="T7" fmla="*/ 19 h 19"/>
                <a:gd name="T8" fmla="*/ 46 w 49"/>
                <a:gd name="T9" fmla="*/ 10 h 19"/>
                <a:gd name="T10" fmla="*/ 48 w 49"/>
                <a:gd name="T11" fmla="*/ 6 h 19"/>
                <a:gd name="T12" fmla="*/ 46 w 49"/>
                <a:gd name="T13" fmla="*/ 10 h 19"/>
                <a:gd name="T14" fmla="*/ 48 w 49"/>
                <a:gd name="T15" fmla="*/ 6 h 19"/>
                <a:gd name="T16" fmla="*/ 49 w 49"/>
                <a:gd name="T17" fmla="*/ 3 h 19"/>
                <a:gd name="T18" fmla="*/ 48 w 49"/>
                <a:gd name="T19" fmla="*/ 0 h 19"/>
                <a:gd name="T20" fmla="*/ 44 w 49"/>
                <a:gd name="T21" fmla="*/ 0 h 19"/>
                <a:gd name="T22" fmla="*/ 41 w 49"/>
                <a:gd name="T2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19">
                  <a:moveTo>
                    <a:pt x="41" y="1"/>
                  </a:moveTo>
                  <a:lnTo>
                    <a:pt x="44" y="0"/>
                  </a:lnTo>
                  <a:lnTo>
                    <a:pt x="0" y="10"/>
                  </a:lnTo>
                  <a:lnTo>
                    <a:pt x="2" y="19"/>
                  </a:lnTo>
                  <a:lnTo>
                    <a:pt x="46" y="10"/>
                  </a:lnTo>
                  <a:lnTo>
                    <a:pt x="48" y="6"/>
                  </a:lnTo>
                  <a:lnTo>
                    <a:pt x="46" y="10"/>
                  </a:lnTo>
                  <a:lnTo>
                    <a:pt x="48" y="6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68" name="Freeform 584">
              <a:extLst>
                <a:ext uri="{FF2B5EF4-FFF2-40B4-BE49-F238E27FC236}">
                  <a16:creationId xmlns:a16="http://schemas.microsoft.com/office/drawing/2014/main" id="{FEE45ABE-56FA-46C9-BC2B-44FC0B2F6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" y="1200"/>
              <a:ext cx="109" cy="258"/>
            </a:xfrm>
            <a:custGeom>
              <a:avLst/>
              <a:gdLst>
                <a:gd name="T0" fmla="*/ 101 w 109"/>
                <a:gd name="T1" fmla="*/ 5 h 258"/>
                <a:gd name="T2" fmla="*/ 101 w 109"/>
                <a:gd name="T3" fmla="*/ 4 h 258"/>
                <a:gd name="T4" fmla="*/ 0 w 109"/>
                <a:gd name="T5" fmla="*/ 254 h 258"/>
                <a:gd name="T6" fmla="*/ 6 w 109"/>
                <a:gd name="T7" fmla="*/ 258 h 258"/>
                <a:gd name="T8" fmla="*/ 109 w 109"/>
                <a:gd name="T9" fmla="*/ 5 h 258"/>
                <a:gd name="T10" fmla="*/ 109 w 109"/>
                <a:gd name="T11" fmla="*/ 4 h 258"/>
                <a:gd name="T12" fmla="*/ 109 w 109"/>
                <a:gd name="T13" fmla="*/ 5 h 258"/>
                <a:gd name="T14" fmla="*/ 109 w 109"/>
                <a:gd name="T15" fmla="*/ 4 h 258"/>
                <a:gd name="T16" fmla="*/ 106 w 109"/>
                <a:gd name="T17" fmla="*/ 0 h 258"/>
                <a:gd name="T18" fmla="*/ 104 w 109"/>
                <a:gd name="T19" fmla="*/ 0 h 258"/>
                <a:gd name="T20" fmla="*/ 101 w 109"/>
                <a:gd name="T21" fmla="*/ 4 h 258"/>
                <a:gd name="T22" fmla="*/ 101 w 109"/>
                <a:gd name="T23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58">
                  <a:moveTo>
                    <a:pt x="101" y="5"/>
                  </a:moveTo>
                  <a:lnTo>
                    <a:pt x="101" y="4"/>
                  </a:lnTo>
                  <a:lnTo>
                    <a:pt x="0" y="254"/>
                  </a:lnTo>
                  <a:lnTo>
                    <a:pt x="6" y="258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4"/>
                  </a:lnTo>
                  <a:lnTo>
                    <a:pt x="10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69" name="Freeform 585">
              <a:extLst>
                <a:ext uri="{FF2B5EF4-FFF2-40B4-BE49-F238E27FC236}">
                  <a16:creationId xmlns:a16="http://schemas.microsoft.com/office/drawing/2014/main" id="{15448978-D5C5-423F-8799-F3C2418FB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" y="1169"/>
              <a:ext cx="17" cy="39"/>
            </a:xfrm>
            <a:custGeom>
              <a:avLst/>
              <a:gdLst>
                <a:gd name="T0" fmla="*/ 12 w 17"/>
                <a:gd name="T1" fmla="*/ 5 h 39"/>
                <a:gd name="T2" fmla="*/ 0 w 17"/>
                <a:gd name="T3" fmla="*/ 5 h 39"/>
                <a:gd name="T4" fmla="*/ 7 w 17"/>
                <a:gd name="T5" fmla="*/ 39 h 39"/>
                <a:gd name="T6" fmla="*/ 17 w 17"/>
                <a:gd name="T7" fmla="*/ 38 h 39"/>
                <a:gd name="T8" fmla="*/ 12 w 17"/>
                <a:gd name="T9" fmla="*/ 4 h 39"/>
                <a:gd name="T10" fmla="*/ 0 w 17"/>
                <a:gd name="T11" fmla="*/ 5 h 39"/>
                <a:gd name="T12" fmla="*/ 12 w 17"/>
                <a:gd name="T13" fmla="*/ 4 h 39"/>
                <a:gd name="T14" fmla="*/ 9 w 17"/>
                <a:gd name="T15" fmla="*/ 2 h 39"/>
                <a:gd name="T16" fmla="*/ 5 w 17"/>
                <a:gd name="T17" fmla="*/ 0 h 39"/>
                <a:gd name="T18" fmla="*/ 0 w 17"/>
                <a:gd name="T19" fmla="*/ 2 h 39"/>
                <a:gd name="T20" fmla="*/ 0 w 17"/>
                <a:gd name="T21" fmla="*/ 5 h 39"/>
                <a:gd name="T22" fmla="*/ 12 w 17"/>
                <a:gd name="T23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39">
                  <a:moveTo>
                    <a:pt x="12" y="5"/>
                  </a:moveTo>
                  <a:lnTo>
                    <a:pt x="0" y="5"/>
                  </a:lnTo>
                  <a:lnTo>
                    <a:pt x="7" y="39"/>
                  </a:lnTo>
                  <a:lnTo>
                    <a:pt x="17" y="38"/>
                  </a:lnTo>
                  <a:lnTo>
                    <a:pt x="12" y="4"/>
                  </a:lnTo>
                  <a:lnTo>
                    <a:pt x="0" y="5"/>
                  </a:lnTo>
                  <a:lnTo>
                    <a:pt x="12" y="4"/>
                  </a:lnTo>
                  <a:lnTo>
                    <a:pt x="9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70" name="Freeform 586">
              <a:extLst>
                <a:ext uri="{FF2B5EF4-FFF2-40B4-BE49-F238E27FC236}">
                  <a16:creationId xmlns:a16="http://schemas.microsoft.com/office/drawing/2014/main" id="{EE926919-9808-4E94-AB89-A7C9A8689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" y="1173"/>
              <a:ext cx="20" cy="60"/>
            </a:xfrm>
            <a:custGeom>
              <a:avLst/>
              <a:gdLst>
                <a:gd name="T0" fmla="*/ 8 w 20"/>
                <a:gd name="T1" fmla="*/ 58 h 60"/>
                <a:gd name="T2" fmla="*/ 8 w 20"/>
                <a:gd name="T3" fmla="*/ 58 h 60"/>
                <a:gd name="T4" fmla="*/ 12 w 20"/>
                <a:gd name="T5" fmla="*/ 50 h 60"/>
                <a:gd name="T6" fmla="*/ 15 w 20"/>
                <a:gd name="T7" fmla="*/ 45 h 60"/>
                <a:gd name="T8" fmla="*/ 17 w 20"/>
                <a:gd name="T9" fmla="*/ 39 h 60"/>
                <a:gd name="T10" fmla="*/ 18 w 20"/>
                <a:gd name="T11" fmla="*/ 32 h 60"/>
                <a:gd name="T12" fmla="*/ 20 w 20"/>
                <a:gd name="T13" fmla="*/ 26 h 60"/>
                <a:gd name="T14" fmla="*/ 20 w 20"/>
                <a:gd name="T15" fmla="*/ 17 h 60"/>
                <a:gd name="T16" fmla="*/ 20 w 20"/>
                <a:gd name="T17" fmla="*/ 9 h 60"/>
                <a:gd name="T18" fmla="*/ 20 w 20"/>
                <a:gd name="T19" fmla="*/ 0 h 60"/>
                <a:gd name="T20" fmla="*/ 10 w 20"/>
                <a:gd name="T21" fmla="*/ 0 h 60"/>
                <a:gd name="T22" fmla="*/ 10 w 20"/>
                <a:gd name="T23" fmla="*/ 9 h 60"/>
                <a:gd name="T24" fmla="*/ 10 w 20"/>
                <a:gd name="T25" fmla="*/ 17 h 60"/>
                <a:gd name="T26" fmla="*/ 10 w 20"/>
                <a:gd name="T27" fmla="*/ 24 h 60"/>
                <a:gd name="T28" fmla="*/ 8 w 20"/>
                <a:gd name="T29" fmla="*/ 31 h 60"/>
                <a:gd name="T30" fmla="*/ 7 w 20"/>
                <a:gd name="T31" fmla="*/ 35 h 60"/>
                <a:gd name="T32" fmla="*/ 7 w 20"/>
                <a:gd name="T33" fmla="*/ 42 h 60"/>
                <a:gd name="T34" fmla="*/ 3 w 20"/>
                <a:gd name="T35" fmla="*/ 48 h 60"/>
                <a:gd name="T36" fmla="*/ 0 w 20"/>
                <a:gd name="T37" fmla="*/ 53 h 60"/>
                <a:gd name="T38" fmla="*/ 0 w 20"/>
                <a:gd name="T39" fmla="*/ 58 h 60"/>
                <a:gd name="T40" fmla="*/ 2 w 20"/>
                <a:gd name="T41" fmla="*/ 60 h 60"/>
                <a:gd name="T42" fmla="*/ 7 w 20"/>
                <a:gd name="T43" fmla="*/ 60 h 60"/>
                <a:gd name="T44" fmla="*/ 8 w 20"/>
                <a:gd name="T4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60">
                  <a:moveTo>
                    <a:pt x="8" y="58"/>
                  </a:moveTo>
                  <a:lnTo>
                    <a:pt x="8" y="58"/>
                  </a:lnTo>
                  <a:lnTo>
                    <a:pt x="12" y="50"/>
                  </a:lnTo>
                  <a:lnTo>
                    <a:pt x="15" y="45"/>
                  </a:lnTo>
                  <a:lnTo>
                    <a:pt x="17" y="39"/>
                  </a:lnTo>
                  <a:lnTo>
                    <a:pt x="18" y="32"/>
                  </a:lnTo>
                  <a:lnTo>
                    <a:pt x="20" y="26"/>
                  </a:lnTo>
                  <a:lnTo>
                    <a:pt x="20" y="17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10" y="9"/>
                  </a:lnTo>
                  <a:lnTo>
                    <a:pt x="10" y="17"/>
                  </a:lnTo>
                  <a:lnTo>
                    <a:pt x="10" y="24"/>
                  </a:lnTo>
                  <a:lnTo>
                    <a:pt x="8" y="31"/>
                  </a:lnTo>
                  <a:lnTo>
                    <a:pt x="7" y="35"/>
                  </a:lnTo>
                  <a:lnTo>
                    <a:pt x="7" y="42"/>
                  </a:lnTo>
                  <a:lnTo>
                    <a:pt x="3" y="48"/>
                  </a:lnTo>
                  <a:lnTo>
                    <a:pt x="0" y="53"/>
                  </a:lnTo>
                  <a:lnTo>
                    <a:pt x="0" y="58"/>
                  </a:lnTo>
                  <a:lnTo>
                    <a:pt x="2" y="60"/>
                  </a:lnTo>
                  <a:lnTo>
                    <a:pt x="7" y="60"/>
                  </a:lnTo>
                  <a:lnTo>
                    <a:pt x="8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71" name="Freeform 587">
              <a:extLst>
                <a:ext uri="{FF2B5EF4-FFF2-40B4-BE49-F238E27FC236}">
                  <a16:creationId xmlns:a16="http://schemas.microsoft.com/office/drawing/2014/main" id="{9E65462A-A6EA-41AD-9DA5-ACC6B03D9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" y="1223"/>
              <a:ext cx="96" cy="225"/>
            </a:xfrm>
            <a:custGeom>
              <a:avLst/>
              <a:gdLst>
                <a:gd name="T0" fmla="*/ 5 w 96"/>
                <a:gd name="T1" fmla="*/ 225 h 225"/>
                <a:gd name="T2" fmla="*/ 6 w 96"/>
                <a:gd name="T3" fmla="*/ 222 h 225"/>
                <a:gd name="T4" fmla="*/ 96 w 96"/>
                <a:gd name="T5" fmla="*/ 3 h 225"/>
                <a:gd name="T6" fmla="*/ 87 w 96"/>
                <a:gd name="T7" fmla="*/ 0 h 225"/>
                <a:gd name="T8" fmla="*/ 0 w 96"/>
                <a:gd name="T9" fmla="*/ 218 h 225"/>
                <a:gd name="T10" fmla="*/ 3 w 96"/>
                <a:gd name="T11" fmla="*/ 217 h 225"/>
                <a:gd name="T12" fmla="*/ 0 w 96"/>
                <a:gd name="T13" fmla="*/ 218 h 225"/>
                <a:gd name="T14" fmla="*/ 0 w 96"/>
                <a:gd name="T15" fmla="*/ 222 h 225"/>
                <a:gd name="T16" fmla="*/ 2 w 96"/>
                <a:gd name="T17" fmla="*/ 223 h 225"/>
                <a:gd name="T18" fmla="*/ 5 w 96"/>
                <a:gd name="T19" fmla="*/ 223 h 225"/>
                <a:gd name="T20" fmla="*/ 6 w 96"/>
                <a:gd name="T21" fmla="*/ 222 h 225"/>
                <a:gd name="T22" fmla="*/ 5 w 96"/>
                <a:gd name="T23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225">
                  <a:moveTo>
                    <a:pt x="5" y="225"/>
                  </a:moveTo>
                  <a:lnTo>
                    <a:pt x="6" y="222"/>
                  </a:lnTo>
                  <a:lnTo>
                    <a:pt x="96" y="3"/>
                  </a:lnTo>
                  <a:lnTo>
                    <a:pt x="87" y="0"/>
                  </a:lnTo>
                  <a:lnTo>
                    <a:pt x="0" y="218"/>
                  </a:lnTo>
                  <a:lnTo>
                    <a:pt x="3" y="217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2" y="223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5" y="2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72" name="Freeform 588">
              <a:extLst>
                <a:ext uri="{FF2B5EF4-FFF2-40B4-BE49-F238E27FC236}">
                  <a16:creationId xmlns:a16="http://schemas.microsoft.com/office/drawing/2014/main" id="{89BB0E1B-63F0-4A93-87A6-7EBC2961D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8" y="1435"/>
              <a:ext cx="73" cy="26"/>
            </a:xfrm>
            <a:custGeom>
              <a:avLst/>
              <a:gdLst>
                <a:gd name="T0" fmla="*/ 5 w 73"/>
                <a:gd name="T1" fmla="*/ 16 h 26"/>
                <a:gd name="T2" fmla="*/ 5 w 73"/>
                <a:gd name="T3" fmla="*/ 26 h 26"/>
                <a:gd name="T4" fmla="*/ 73 w 73"/>
                <a:gd name="T5" fmla="*/ 10 h 26"/>
                <a:gd name="T6" fmla="*/ 71 w 73"/>
                <a:gd name="T7" fmla="*/ 0 h 26"/>
                <a:gd name="T8" fmla="*/ 4 w 73"/>
                <a:gd name="T9" fmla="*/ 16 h 26"/>
                <a:gd name="T10" fmla="*/ 4 w 73"/>
                <a:gd name="T11" fmla="*/ 26 h 26"/>
                <a:gd name="T12" fmla="*/ 4 w 73"/>
                <a:gd name="T13" fmla="*/ 16 h 26"/>
                <a:gd name="T14" fmla="*/ 0 w 73"/>
                <a:gd name="T15" fmla="*/ 18 h 26"/>
                <a:gd name="T16" fmla="*/ 0 w 73"/>
                <a:gd name="T17" fmla="*/ 23 h 26"/>
                <a:gd name="T18" fmla="*/ 4 w 73"/>
                <a:gd name="T19" fmla="*/ 24 h 26"/>
                <a:gd name="T20" fmla="*/ 5 w 73"/>
                <a:gd name="T21" fmla="*/ 26 h 26"/>
                <a:gd name="T22" fmla="*/ 5 w 73"/>
                <a:gd name="T23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26">
                  <a:moveTo>
                    <a:pt x="5" y="16"/>
                  </a:moveTo>
                  <a:lnTo>
                    <a:pt x="5" y="26"/>
                  </a:lnTo>
                  <a:lnTo>
                    <a:pt x="73" y="10"/>
                  </a:lnTo>
                  <a:lnTo>
                    <a:pt x="71" y="0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4" y="24"/>
                  </a:lnTo>
                  <a:lnTo>
                    <a:pt x="5" y="26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73" name="Freeform 589">
              <a:extLst>
                <a:ext uri="{FF2B5EF4-FFF2-40B4-BE49-F238E27FC236}">
                  <a16:creationId xmlns:a16="http://schemas.microsoft.com/office/drawing/2014/main" id="{E7AE80DF-31FA-424C-9D42-7CC109E47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" y="1448"/>
              <a:ext cx="33" cy="19"/>
            </a:xfrm>
            <a:custGeom>
              <a:avLst/>
              <a:gdLst>
                <a:gd name="T0" fmla="*/ 28 w 33"/>
                <a:gd name="T1" fmla="*/ 10 h 19"/>
                <a:gd name="T2" fmla="*/ 29 w 33"/>
                <a:gd name="T3" fmla="*/ 10 h 19"/>
                <a:gd name="T4" fmla="*/ 1 w 33"/>
                <a:gd name="T5" fmla="*/ 0 h 19"/>
                <a:gd name="T6" fmla="*/ 0 w 33"/>
                <a:gd name="T7" fmla="*/ 11 h 19"/>
                <a:gd name="T8" fmla="*/ 28 w 33"/>
                <a:gd name="T9" fmla="*/ 19 h 19"/>
                <a:gd name="T10" fmla="*/ 29 w 33"/>
                <a:gd name="T11" fmla="*/ 19 h 19"/>
                <a:gd name="T12" fmla="*/ 28 w 33"/>
                <a:gd name="T13" fmla="*/ 19 h 19"/>
                <a:gd name="T14" fmla="*/ 29 w 33"/>
                <a:gd name="T15" fmla="*/ 19 h 19"/>
                <a:gd name="T16" fmla="*/ 33 w 33"/>
                <a:gd name="T17" fmla="*/ 16 h 19"/>
                <a:gd name="T18" fmla="*/ 33 w 33"/>
                <a:gd name="T19" fmla="*/ 11 h 19"/>
                <a:gd name="T20" fmla="*/ 29 w 33"/>
                <a:gd name="T21" fmla="*/ 10 h 19"/>
                <a:gd name="T22" fmla="*/ 28 w 33"/>
                <a:gd name="T2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19">
                  <a:moveTo>
                    <a:pt x="28" y="10"/>
                  </a:moveTo>
                  <a:lnTo>
                    <a:pt x="29" y="10"/>
                  </a:lnTo>
                  <a:lnTo>
                    <a:pt x="1" y="0"/>
                  </a:lnTo>
                  <a:lnTo>
                    <a:pt x="0" y="11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33" y="16"/>
                  </a:lnTo>
                  <a:lnTo>
                    <a:pt x="33" y="11"/>
                  </a:lnTo>
                  <a:lnTo>
                    <a:pt x="29" y="10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74" name="Freeform 590">
              <a:extLst>
                <a:ext uri="{FF2B5EF4-FFF2-40B4-BE49-F238E27FC236}">
                  <a16:creationId xmlns:a16="http://schemas.microsoft.com/office/drawing/2014/main" id="{4AD86763-0E06-4103-B97C-BC7F5AE38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1313"/>
              <a:ext cx="31" cy="47"/>
            </a:xfrm>
            <a:custGeom>
              <a:avLst/>
              <a:gdLst>
                <a:gd name="T0" fmla="*/ 2 w 31"/>
                <a:gd name="T1" fmla="*/ 1 h 47"/>
                <a:gd name="T2" fmla="*/ 2 w 31"/>
                <a:gd name="T3" fmla="*/ 6 h 47"/>
                <a:gd name="T4" fmla="*/ 23 w 31"/>
                <a:gd name="T5" fmla="*/ 47 h 47"/>
                <a:gd name="T6" fmla="*/ 31 w 31"/>
                <a:gd name="T7" fmla="*/ 44 h 47"/>
                <a:gd name="T8" fmla="*/ 8 w 31"/>
                <a:gd name="T9" fmla="*/ 1 h 47"/>
                <a:gd name="T10" fmla="*/ 8 w 31"/>
                <a:gd name="T11" fmla="*/ 8 h 47"/>
                <a:gd name="T12" fmla="*/ 8 w 31"/>
                <a:gd name="T13" fmla="*/ 1 h 47"/>
                <a:gd name="T14" fmla="*/ 7 w 31"/>
                <a:gd name="T15" fmla="*/ 0 h 47"/>
                <a:gd name="T16" fmla="*/ 2 w 31"/>
                <a:gd name="T17" fmla="*/ 1 h 47"/>
                <a:gd name="T18" fmla="*/ 0 w 31"/>
                <a:gd name="T19" fmla="*/ 3 h 47"/>
                <a:gd name="T20" fmla="*/ 2 w 31"/>
                <a:gd name="T21" fmla="*/ 6 h 47"/>
                <a:gd name="T22" fmla="*/ 2 w 31"/>
                <a:gd name="T23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2" y="1"/>
                  </a:moveTo>
                  <a:lnTo>
                    <a:pt x="2" y="6"/>
                  </a:lnTo>
                  <a:lnTo>
                    <a:pt x="23" y="47"/>
                  </a:lnTo>
                  <a:lnTo>
                    <a:pt x="31" y="44"/>
                  </a:lnTo>
                  <a:lnTo>
                    <a:pt x="8" y="1"/>
                  </a:lnTo>
                  <a:lnTo>
                    <a:pt x="8" y="8"/>
                  </a:lnTo>
                  <a:lnTo>
                    <a:pt x="8" y="1"/>
                  </a:lnTo>
                  <a:lnTo>
                    <a:pt x="7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75" name="Freeform 591">
              <a:extLst>
                <a:ext uri="{FF2B5EF4-FFF2-40B4-BE49-F238E27FC236}">
                  <a16:creationId xmlns:a16="http://schemas.microsoft.com/office/drawing/2014/main" id="{F6E35B51-ECF0-47B7-9369-18C413972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1138"/>
              <a:ext cx="135" cy="186"/>
            </a:xfrm>
            <a:custGeom>
              <a:avLst/>
              <a:gdLst>
                <a:gd name="T0" fmla="*/ 127 w 135"/>
                <a:gd name="T1" fmla="*/ 4 h 186"/>
                <a:gd name="T2" fmla="*/ 129 w 135"/>
                <a:gd name="T3" fmla="*/ 2 h 186"/>
                <a:gd name="T4" fmla="*/ 0 w 135"/>
                <a:gd name="T5" fmla="*/ 181 h 186"/>
                <a:gd name="T6" fmla="*/ 7 w 135"/>
                <a:gd name="T7" fmla="*/ 186 h 186"/>
                <a:gd name="T8" fmla="*/ 135 w 135"/>
                <a:gd name="T9" fmla="*/ 7 h 186"/>
                <a:gd name="T10" fmla="*/ 135 w 135"/>
                <a:gd name="T11" fmla="*/ 4 h 186"/>
                <a:gd name="T12" fmla="*/ 135 w 135"/>
                <a:gd name="T13" fmla="*/ 7 h 186"/>
                <a:gd name="T14" fmla="*/ 135 w 135"/>
                <a:gd name="T15" fmla="*/ 2 h 186"/>
                <a:gd name="T16" fmla="*/ 134 w 135"/>
                <a:gd name="T17" fmla="*/ 0 h 186"/>
                <a:gd name="T18" fmla="*/ 132 w 135"/>
                <a:gd name="T19" fmla="*/ 0 h 186"/>
                <a:gd name="T20" fmla="*/ 129 w 135"/>
                <a:gd name="T21" fmla="*/ 2 h 186"/>
                <a:gd name="T22" fmla="*/ 127 w 135"/>
                <a:gd name="T23" fmla="*/ 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5" h="186">
                  <a:moveTo>
                    <a:pt x="127" y="4"/>
                  </a:moveTo>
                  <a:lnTo>
                    <a:pt x="129" y="2"/>
                  </a:lnTo>
                  <a:lnTo>
                    <a:pt x="0" y="181"/>
                  </a:lnTo>
                  <a:lnTo>
                    <a:pt x="7" y="186"/>
                  </a:lnTo>
                  <a:lnTo>
                    <a:pt x="135" y="7"/>
                  </a:lnTo>
                  <a:lnTo>
                    <a:pt x="135" y="4"/>
                  </a:lnTo>
                  <a:lnTo>
                    <a:pt x="135" y="7"/>
                  </a:lnTo>
                  <a:lnTo>
                    <a:pt x="135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2"/>
                  </a:lnTo>
                  <a:lnTo>
                    <a:pt x="12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76" name="Freeform 592">
              <a:extLst>
                <a:ext uri="{FF2B5EF4-FFF2-40B4-BE49-F238E27FC236}">
                  <a16:creationId xmlns:a16="http://schemas.microsoft.com/office/drawing/2014/main" id="{B161C866-0F31-4322-A62A-31648D6A2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1122"/>
              <a:ext cx="13" cy="25"/>
            </a:xfrm>
            <a:custGeom>
              <a:avLst/>
              <a:gdLst>
                <a:gd name="T0" fmla="*/ 13 w 13"/>
                <a:gd name="T1" fmla="*/ 8 h 25"/>
                <a:gd name="T2" fmla="*/ 2 w 13"/>
                <a:gd name="T3" fmla="*/ 7 h 25"/>
                <a:gd name="T4" fmla="*/ 2 w 13"/>
                <a:gd name="T5" fmla="*/ 8 h 25"/>
                <a:gd name="T6" fmla="*/ 2 w 13"/>
                <a:gd name="T7" fmla="*/ 10 h 25"/>
                <a:gd name="T8" fmla="*/ 2 w 13"/>
                <a:gd name="T9" fmla="*/ 13 h 25"/>
                <a:gd name="T10" fmla="*/ 2 w 13"/>
                <a:gd name="T11" fmla="*/ 15 h 25"/>
                <a:gd name="T12" fmla="*/ 2 w 13"/>
                <a:gd name="T13" fmla="*/ 16 h 25"/>
                <a:gd name="T14" fmla="*/ 2 w 13"/>
                <a:gd name="T15" fmla="*/ 20 h 25"/>
                <a:gd name="T16" fmla="*/ 0 w 13"/>
                <a:gd name="T17" fmla="*/ 21 h 25"/>
                <a:gd name="T18" fmla="*/ 0 w 13"/>
                <a:gd name="T19" fmla="*/ 23 h 25"/>
                <a:gd name="T20" fmla="*/ 13 w 13"/>
                <a:gd name="T21" fmla="*/ 25 h 25"/>
                <a:gd name="T22" fmla="*/ 13 w 13"/>
                <a:gd name="T23" fmla="*/ 23 h 25"/>
                <a:gd name="T24" fmla="*/ 13 w 13"/>
                <a:gd name="T25" fmla="*/ 21 h 25"/>
                <a:gd name="T26" fmla="*/ 13 w 13"/>
                <a:gd name="T27" fmla="*/ 16 h 25"/>
                <a:gd name="T28" fmla="*/ 13 w 13"/>
                <a:gd name="T29" fmla="*/ 15 h 25"/>
                <a:gd name="T30" fmla="*/ 13 w 13"/>
                <a:gd name="T31" fmla="*/ 13 h 25"/>
                <a:gd name="T32" fmla="*/ 13 w 13"/>
                <a:gd name="T33" fmla="*/ 11 h 25"/>
                <a:gd name="T34" fmla="*/ 13 w 13"/>
                <a:gd name="T35" fmla="*/ 8 h 25"/>
                <a:gd name="T36" fmla="*/ 13 w 13"/>
                <a:gd name="T37" fmla="*/ 7 h 25"/>
                <a:gd name="T38" fmla="*/ 4 w 13"/>
                <a:gd name="T39" fmla="*/ 3 h 25"/>
                <a:gd name="T40" fmla="*/ 13 w 13"/>
                <a:gd name="T41" fmla="*/ 7 h 25"/>
                <a:gd name="T42" fmla="*/ 12 w 13"/>
                <a:gd name="T43" fmla="*/ 2 h 25"/>
                <a:gd name="T44" fmla="*/ 9 w 13"/>
                <a:gd name="T45" fmla="*/ 0 h 25"/>
                <a:gd name="T46" fmla="*/ 4 w 13"/>
                <a:gd name="T47" fmla="*/ 2 h 25"/>
                <a:gd name="T48" fmla="*/ 2 w 13"/>
                <a:gd name="T49" fmla="*/ 7 h 25"/>
                <a:gd name="T50" fmla="*/ 13 w 13"/>
                <a:gd name="T51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" h="25">
                  <a:moveTo>
                    <a:pt x="13" y="8"/>
                  </a:move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4" y="3"/>
                  </a:lnTo>
                  <a:lnTo>
                    <a:pt x="13" y="7"/>
                  </a:lnTo>
                  <a:lnTo>
                    <a:pt x="12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2" y="7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77" name="Freeform 593">
              <a:extLst>
                <a:ext uri="{FF2B5EF4-FFF2-40B4-BE49-F238E27FC236}">
                  <a16:creationId xmlns:a16="http://schemas.microsoft.com/office/drawing/2014/main" id="{6542BF8A-1F0C-484B-B235-1CD58683D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3" y="1125"/>
              <a:ext cx="142" cy="191"/>
            </a:xfrm>
            <a:custGeom>
              <a:avLst/>
              <a:gdLst>
                <a:gd name="T0" fmla="*/ 9 w 142"/>
                <a:gd name="T1" fmla="*/ 186 h 191"/>
                <a:gd name="T2" fmla="*/ 9 w 142"/>
                <a:gd name="T3" fmla="*/ 189 h 191"/>
                <a:gd name="T4" fmla="*/ 142 w 142"/>
                <a:gd name="T5" fmla="*/ 5 h 191"/>
                <a:gd name="T6" fmla="*/ 138 w 142"/>
                <a:gd name="T7" fmla="*/ 0 h 191"/>
                <a:gd name="T8" fmla="*/ 2 w 142"/>
                <a:gd name="T9" fmla="*/ 184 h 191"/>
                <a:gd name="T10" fmla="*/ 0 w 142"/>
                <a:gd name="T11" fmla="*/ 189 h 191"/>
                <a:gd name="T12" fmla="*/ 2 w 142"/>
                <a:gd name="T13" fmla="*/ 184 h 191"/>
                <a:gd name="T14" fmla="*/ 0 w 142"/>
                <a:gd name="T15" fmla="*/ 189 h 191"/>
                <a:gd name="T16" fmla="*/ 4 w 142"/>
                <a:gd name="T17" fmla="*/ 191 h 191"/>
                <a:gd name="T18" fmla="*/ 5 w 142"/>
                <a:gd name="T19" fmla="*/ 191 h 191"/>
                <a:gd name="T20" fmla="*/ 9 w 142"/>
                <a:gd name="T21" fmla="*/ 189 h 191"/>
                <a:gd name="T22" fmla="*/ 9 w 142"/>
                <a:gd name="T23" fmla="*/ 18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191">
                  <a:moveTo>
                    <a:pt x="9" y="186"/>
                  </a:moveTo>
                  <a:lnTo>
                    <a:pt x="9" y="189"/>
                  </a:lnTo>
                  <a:lnTo>
                    <a:pt x="142" y="5"/>
                  </a:lnTo>
                  <a:lnTo>
                    <a:pt x="138" y="0"/>
                  </a:lnTo>
                  <a:lnTo>
                    <a:pt x="2" y="184"/>
                  </a:lnTo>
                  <a:lnTo>
                    <a:pt x="0" y="189"/>
                  </a:lnTo>
                  <a:lnTo>
                    <a:pt x="2" y="184"/>
                  </a:lnTo>
                  <a:lnTo>
                    <a:pt x="0" y="189"/>
                  </a:lnTo>
                  <a:lnTo>
                    <a:pt x="4" y="191"/>
                  </a:lnTo>
                  <a:lnTo>
                    <a:pt x="5" y="191"/>
                  </a:lnTo>
                  <a:lnTo>
                    <a:pt x="9" y="189"/>
                  </a:lnTo>
                  <a:lnTo>
                    <a:pt x="9" y="1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78" name="Freeform 594">
              <a:extLst>
                <a:ext uri="{FF2B5EF4-FFF2-40B4-BE49-F238E27FC236}">
                  <a16:creationId xmlns:a16="http://schemas.microsoft.com/office/drawing/2014/main" id="{395A5F5B-70F0-468F-8EFB-213EBE7CB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3" y="1306"/>
              <a:ext cx="35" cy="55"/>
            </a:xfrm>
            <a:custGeom>
              <a:avLst/>
              <a:gdLst>
                <a:gd name="T0" fmla="*/ 30 w 35"/>
                <a:gd name="T1" fmla="*/ 46 h 55"/>
                <a:gd name="T2" fmla="*/ 35 w 35"/>
                <a:gd name="T3" fmla="*/ 49 h 55"/>
                <a:gd name="T4" fmla="*/ 10 w 35"/>
                <a:gd name="T5" fmla="*/ 0 h 55"/>
                <a:gd name="T6" fmla="*/ 0 w 35"/>
                <a:gd name="T7" fmla="*/ 5 h 55"/>
                <a:gd name="T8" fmla="*/ 27 w 35"/>
                <a:gd name="T9" fmla="*/ 52 h 55"/>
                <a:gd name="T10" fmla="*/ 30 w 35"/>
                <a:gd name="T11" fmla="*/ 55 h 55"/>
                <a:gd name="T12" fmla="*/ 27 w 35"/>
                <a:gd name="T13" fmla="*/ 52 h 55"/>
                <a:gd name="T14" fmla="*/ 30 w 35"/>
                <a:gd name="T15" fmla="*/ 54 h 55"/>
                <a:gd name="T16" fmla="*/ 33 w 35"/>
                <a:gd name="T17" fmla="*/ 54 h 55"/>
                <a:gd name="T18" fmla="*/ 35 w 35"/>
                <a:gd name="T19" fmla="*/ 52 h 55"/>
                <a:gd name="T20" fmla="*/ 35 w 35"/>
                <a:gd name="T21" fmla="*/ 49 h 55"/>
                <a:gd name="T22" fmla="*/ 30 w 35"/>
                <a:gd name="T23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55">
                  <a:moveTo>
                    <a:pt x="30" y="46"/>
                  </a:moveTo>
                  <a:lnTo>
                    <a:pt x="35" y="49"/>
                  </a:lnTo>
                  <a:lnTo>
                    <a:pt x="10" y="0"/>
                  </a:lnTo>
                  <a:lnTo>
                    <a:pt x="0" y="5"/>
                  </a:lnTo>
                  <a:lnTo>
                    <a:pt x="27" y="52"/>
                  </a:lnTo>
                  <a:lnTo>
                    <a:pt x="30" y="55"/>
                  </a:lnTo>
                  <a:lnTo>
                    <a:pt x="27" y="52"/>
                  </a:lnTo>
                  <a:lnTo>
                    <a:pt x="30" y="54"/>
                  </a:lnTo>
                  <a:lnTo>
                    <a:pt x="33" y="54"/>
                  </a:lnTo>
                  <a:lnTo>
                    <a:pt x="35" y="52"/>
                  </a:lnTo>
                  <a:lnTo>
                    <a:pt x="35" y="49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79" name="Freeform 595">
              <a:extLst>
                <a:ext uri="{FF2B5EF4-FFF2-40B4-BE49-F238E27FC236}">
                  <a16:creationId xmlns:a16="http://schemas.microsoft.com/office/drawing/2014/main" id="{27E3E298-7372-431C-A80B-2CF28184A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347"/>
              <a:ext cx="13" cy="14"/>
            </a:xfrm>
            <a:custGeom>
              <a:avLst/>
              <a:gdLst>
                <a:gd name="T0" fmla="*/ 4 w 13"/>
                <a:gd name="T1" fmla="*/ 13 h 14"/>
                <a:gd name="T2" fmla="*/ 8 w 13"/>
                <a:gd name="T3" fmla="*/ 3 h 14"/>
                <a:gd name="T4" fmla="*/ 2 w 13"/>
                <a:gd name="T5" fmla="*/ 0 h 14"/>
                <a:gd name="T6" fmla="*/ 0 w 13"/>
                <a:gd name="T7" fmla="*/ 13 h 14"/>
                <a:gd name="T8" fmla="*/ 7 w 13"/>
                <a:gd name="T9" fmla="*/ 14 h 14"/>
                <a:gd name="T10" fmla="*/ 13 w 13"/>
                <a:gd name="T11" fmla="*/ 6 h 14"/>
                <a:gd name="T12" fmla="*/ 7 w 13"/>
                <a:gd name="T13" fmla="*/ 14 h 14"/>
                <a:gd name="T14" fmla="*/ 12 w 13"/>
                <a:gd name="T15" fmla="*/ 13 h 14"/>
                <a:gd name="T16" fmla="*/ 13 w 13"/>
                <a:gd name="T17" fmla="*/ 10 h 14"/>
                <a:gd name="T18" fmla="*/ 13 w 13"/>
                <a:gd name="T19" fmla="*/ 5 h 14"/>
                <a:gd name="T20" fmla="*/ 8 w 13"/>
                <a:gd name="T21" fmla="*/ 3 h 14"/>
                <a:gd name="T22" fmla="*/ 4 w 13"/>
                <a:gd name="T2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4">
                  <a:moveTo>
                    <a:pt x="4" y="13"/>
                  </a:moveTo>
                  <a:lnTo>
                    <a:pt x="8" y="3"/>
                  </a:lnTo>
                  <a:lnTo>
                    <a:pt x="2" y="0"/>
                  </a:lnTo>
                  <a:lnTo>
                    <a:pt x="0" y="13"/>
                  </a:lnTo>
                  <a:lnTo>
                    <a:pt x="7" y="14"/>
                  </a:lnTo>
                  <a:lnTo>
                    <a:pt x="13" y="6"/>
                  </a:lnTo>
                  <a:lnTo>
                    <a:pt x="7" y="14"/>
                  </a:lnTo>
                  <a:lnTo>
                    <a:pt x="12" y="13"/>
                  </a:lnTo>
                  <a:lnTo>
                    <a:pt x="13" y="10"/>
                  </a:lnTo>
                  <a:lnTo>
                    <a:pt x="13" y="5"/>
                  </a:lnTo>
                  <a:lnTo>
                    <a:pt x="8" y="3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80" name="Freeform 596">
              <a:extLst>
                <a:ext uri="{FF2B5EF4-FFF2-40B4-BE49-F238E27FC236}">
                  <a16:creationId xmlns:a16="http://schemas.microsoft.com/office/drawing/2014/main" id="{022C9BE3-5D4F-4608-966E-F6A890B3D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" y="1324"/>
              <a:ext cx="91" cy="70"/>
            </a:xfrm>
            <a:custGeom>
              <a:avLst/>
              <a:gdLst>
                <a:gd name="T0" fmla="*/ 8 w 91"/>
                <a:gd name="T1" fmla="*/ 65 h 70"/>
                <a:gd name="T2" fmla="*/ 8 w 91"/>
                <a:gd name="T3" fmla="*/ 65 h 70"/>
                <a:gd name="T4" fmla="*/ 8 w 91"/>
                <a:gd name="T5" fmla="*/ 60 h 70"/>
                <a:gd name="T6" fmla="*/ 10 w 91"/>
                <a:gd name="T7" fmla="*/ 55 h 70"/>
                <a:gd name="T8" fmla="*/ 12 w 91"/>
                <a:gd name="T9" fmla="*/ 51 h 70"/>
                <a:gd name="T10" fmla="*/ 15 w 91"/>
                <a:gd name="T11" fmla="*/ 46 h 70"/>
                <a:gd name="T12" fmla="*/ 18 w 91"/>
                <a:gd name="T13" fmla="*/ 41 h 70"/>
                <a:gd name="T14" fmla="*/ 21 w 91"/>
                <a:gd name="T15" fmla="*/ 36 h 70"/>
                <a:gd name="T16" fmla="*/ 26 w 91"/>
                <a:gd name="T17" fmla="*/ 31 h 70"/>
                <a:gd name="T18" fmla="*/ 31 w 91"/>
                <a:gd name="T19" fmla="*/ 26 h 70"/>
                <a:gd name="T20" fmla="*/ 36 w 91"/>
                <a:gd name="T21" fmla="*/ 23 h 70"/>
                <a:gd name="T22" fmla="*/ 45 w 91"/>
                <a:gd name="T23" fmla="*/ 20 h 70"/>
                <a:gd name="T24" fmla="*/ 51 w 91"/>
                <a:gd name="T25" fmla="*/ 15 h 70"/>
                <a:gd name="T26" fmla="*/ 58 w 91"/>
                <a:gd name="T27" fmla="*/ 13 h 70"/>
                <a:gd name="T28" fmla="*/ 64 w 91"/>
                <a:gd name="T29" fmla="*/ 11 h 70"/>
                <a:gd name="T30" fmla="*/ 74 w 91"/>
                <a:gd name="T31" fmla="*/ 10 h 70"/>
                <a:gd name="T32" fmla="*/ 83 w 91"/>
                <a:gd name="T33" fmla="*/ 8 h 70"/>
                <a:gd name="T34" fmla="*/ 91 w 91"/>
                <a:gd name="T35" fmla="*/ 8 h 70"/>
                <a:gd name="T36" fmla="*/ 91 w 91"/>
                <a:gd name="T37" fmla="*/ 0 h 70"/>
                <a:gd name="T38" fmla="*/ 83 w 91"/>
                <a:gd name="T39" fmla="*/ 0 h 70"/>
                <a:gd name="T40" fmla="*/ 73 w 91"/>
                <a:gd name="T41" fmla="*/ 0 h 70"/>
                <a:gd name="T42" fmla="*/ 64 w 91"/>
                <a:gd name="T43" fmla="*/ 3 h 70"/>
                <a:gd name="T44" fmla="*/ 56 w 91"/>
                <a:gd name="T45" fmla="*/ 5 h 70"/>
                <a:gd name="T46" fmla="*/ 46 w 91"/>
                <a:gd name="T47" fmla="*/ 8 h 70"/>
                <a:gd name="T48" fmla="*/ 40 w 91"/>
                <a:gd name="T49" fmla="*/ 11 h 70"/>
                <a:gd name="T50" fmla="*/ 33 w 91"/>
                <a:gd name="T51" fmla="*/ 15 h 70"/>
                <a:gd name="T52" fmla="*/ 26 w 91"/>
                <a:gd name="T53" fmla="*/ 20 h 70"/>
                <a:gd name="T54" fmla="*/ 21 w 91"/>
                <a:gd name="T55" fmla="*/ 24 h 70"/>
                <a:gd name="T56" fmla="*/ 17 w 91"/>
                <a:gd name="T57" fmla="*/ 29 h 70"/>
                <a:gd name="T58" fmla="*/ 12 w 91"/>
                <a:gd name="T59" fmla="*/ 36 h 70"/>
                <a:gd name="T60" fmla="*/ 8 w 91"/>
                <a:gd name="T61" fmla="*/ 41 h 70"/>
                <a:gd name="T62" fmla="*/ 3 w 91"/>
                <a:gd name="T63" fmla="*/ 47 h 70"/>
                <a:gd name="T64" fmla="*/ 2 w 91"/>
                <a:gd name="T65" fmla="*/ 52 h 70"/>
                <a:gd name="T66" fmla="*/ 2 w 91"/>
                <a:gd name="T67" fmla="*/ 60 h 70"/>
                <a:gd name="T68" fmla="*/ 0 w 91"/>
                <a:gd name="T69" fmla="*/ 65 h 70"/>
                <a:gd name="T70" fmla="*/ 2 w 91"/>
                <a:gd name="T71" fmla="*/ 68 h 70"/>
                <a:gd name="T72" fmla="*/ 3 w 91"/>
                <a:gd name="T73" fmla="*/ 70 h 70"/>
                <a:gd name="T74" fmla="*/ 7 w 91"/>
                <a:gd name="T75" fmla="*/ 68 h 70"/>
                <a:gd name="T76" fmla="*/ 8 w 91"/>
                <a:gd name="T77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1" h="70">
                  <a:moveTo>
                    <a:pt x="8" y="65"/>
                  </a:moveTo>
                  <a:lnTo>
                    <a:pt x="8" y="65"/>
                  </a:lnTo>
                  <a:lnTo>
                    <a:pt x="8" y="60"/>
                  </a:lnTo>
                  <a:lnTo>
                    <a:pt x="10" y="55"/>
                  </a:lnTo>
                  <a:lnTo>
                    <a:pt x="12" y="51"/>
                  </a:lnTo>
                  <a:lnTo>
                    <a:pt x="15" y="46"/>
                  </a:lnTo>
                  <a:lnTo>
                    <a:pt x="18" y="41"/>
                  </a:lnTo>
                  <a:lnTo>
                    <a:pt x="21" y="36"/>
                  </a:lnTo>
                  <a:lnTo>
                    <a:pt x="26" y="31"/>
                  </a:lnTo>
                  <a:lnTo>
                    <a:pt x="31" y="26"/>
                  </a:lnTo>
                  <a:lnTo>
                    <a:pt x="36" y="23"/>
                  </a:lnTo>
                  <a:lnTo>
                    <a:pt x="45" y="20"/>
                  </a:lnTo>
                  <a:lnTo>
                    <a:pt x="51" y="15"/>
                  </a:lnTo>
                  <a:lnTo>
                    <a:pt x="58" y="13"/>
                  </a:lnTo>
                  <a:lnTo>
                    <a:pt x="64" y="11"/>
                  </a:lnTo>
                  <a:lnTo>
                    <a:pt x="74" y="10"/>
                  </a:lnTo>
                  <a:lnTo>
                    <a:pt x="83" y="8"/>
                  </a:lnTo>
                  <a:lnTo>
                    <a:pt x="91" y="8"/>
                  </a:lnTo>
                  <a:lnTo>
                    <a:pt x="91" y="0"/>
                  </a:lnTo>
                  <a:lnTo>
                    <a:pt x="83" y="0"/>
                  </a:lnTo>
                  <a:lnTo>
                    <a:pt x="73" y="0"/>
                  </a:lnTo>
                  <a:lnTo>
                    <a:pt x="64" y="3"/>
                  </a:lnTo>
                  <a:lnTo>
                    <a:pt x="56" y="5"/>
                  </a:lnTo>
                  <a:lnTo>
                    <a:pt x="46" y="8"/>
                  </a:lnTo>
                  <a:lnTo>
                    <a:pt x="40" y="11"/>
                  </a:lnTo>
                  <a:lnTo>
                    <a:pt x="33" y="15"/>
                  </a:lnTo>
                  <a:lnTo>
                    <a:pt x="26" y="20"/>
                  </a:lnTo>
                  <a:lnTo>
                    <a:pt x="21" y="24"/>
                  </a:lnTo>
                  <a:lnTo>
                    <a:pt x="17" y="29"/>
                  </a:lnTo>
                  <a:lnTo>
                    <a:pt x="12" y="36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2" y="52"/>
                  </a:lnTo>
                  <a:lnTo>
                    <a:pt x="2" y="60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7" y="68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81" name="Freeform 597">
              <a:extLst>
                <a:ext uri="{FF2B5EF4-FFF2-40B4-BE49-F238E27FC236}">
                  <a16:creationId xmlns:a16="http://schemas.microsoft.com/office/drawing/2014/main" id="{B1A61ADA-7821-43B5-9007-0BFD07ABB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" y="1384"/>
              <a:ext cx="48" cy="59"/>
            </a:xfrm>
            <a:custGeom>
              <a:avLst/>
              <a:gdLst>
                <a:gd name="T0" fmla="*/ 45 w 48"/>
                <a:gd name="T1" fmla="*/ 49 h 59"/>
                <a:gd name="T2" fmla="*/ 46 w 48"/>
                <a:gd name="T3" fmla="*/ 51 h 59"/>
                <a:gd name="T4" fmla="*/ 36 w 48"/>
                <a:gd name="T5" fmla="*/ 46 h 59"/>
                <a:gd name="T6" fmla="*/ 30 w 48"/>
                <a:gd name="T7" fmla="*/ 41 h 59"/>
                <a:gd name="T8" fmla="*/ 25 w 48"/>
                <a:gd name="T9" fmla="*/ 34 h 59"/>
                <a:gd name="T10" fmla="*/ 20 w 48"/>
                <a:gd name="T11" fmla="*/ 28 h 59"/>
                <a:gd name="T12" fmla="*/ 15 w 48"/>
                <a:gd name="T13" fmla="*/ 21 h 59"/>
                <a:gd name="T14" fmla="*/ 12 w 48"/>
                <a:gd name="T15" fmla="*/ 15 h 59"/>
                <a:gd name="T16" fmla="*/ 10 w 48"/>
                <a:gd name="T17" fmla="*/ 8 h 59"/>
                <a:gd name="T18" fmla="*/ 8 w 48"/>
                <a:gd name="T19" fmla="*/ 0 h 59"/>
                <a:gd name="T20" fmla="*/ 0 w 48"/>
                <a:gd name="T21" fmla="*/ 0 h 59"/>
                <a:gd name="T22" fmla="*/ 2 w 48"/>
                <a:gd name="T23" fmla="*/ 10 h 59"/>
                <a:gd name="T24" fmla="*/ 3 w 48"/>
                <a:gd name="T25" fmla="*/ 18 h 59"/>
                <a:gd name="T26" fmla="*/ 7 w 48"/>
                <a:gd name="T27" fmla="*/ 26 h 59"/>
                <a:gd name="T28" fmla="*/ 12 w 48"/>
                <a:gd name="T29" fmla="*/ 34 h 59"/>
                <a:gd name="T30" fmla="*/ 18 w 48"/>
                <a:gd name="T31" fmla="*/ 41 h 59"/>
                <a:gd name="T32" fmla="*/ 25 w 48"/>
                <a:gd name="T33" fmla="*/ 48 h 59"/>
                <a:gd name="T34" fmla="*/ 33 w 48"/>
                <a:gd name="T35" fmla="*/ 52 h 59"/>
                <a:gd name="T36" fmla="*/ 41 w 48"/>
                <a:gd name="T37" fmla="*/ 57 h 59"/>
                <a:gd name="T38" fmla="*/ 41 w 48"/>
                <a:gd name="T39" fmla="*/ 59 h 59"/>
                <a:gd name="T40" fmla="*/ 41 w 48"/>
                <a:gd name="T41" fmla="*/ 57 h 59"/>
                <a:gd name="T42" fmla="*/ 45 w 48"/>
                <a:gd name="T43" fmla="*/ 59 h 59"/>
                <a:gd name="T44" fmla="*/ 46 w 48"/>
                <a:gd name="T45" fmla="*/ 56 h 59"/>
                <a:gd name="T46" fmla="*/ 48 w 48"/>
                <a:gd name="T47" fmla="*/ 52 h 59"/>
                <a:gd name="T48" fmla="*/ 46 w 48"/>
                <a:gd name="T49" fmla="*/ 51 h 59"/>
                <a:gd name="T50" fmla="*/ 45 w 48"/>
                <a:gd name="T51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8" h="59">
                  <a:moveTo>
                    <a:pt x="45" y="49"/>
                  </a:moveTo>
                  <a:lnTo>
                    <a:pt x="46" y="51"/>
                  </a:lnTo>
                  <a:lnTo>
                    <a:pt x="36" y="46"/>
                  </a:lnTo>
                  <a:lnTo>
                    <a:pt x="30" y="41"/>
                  </a:lnTo>
                  <a:lnTo>
                    <a:pt x="25" y="34"/>
                  </a:lnTo>
                  <a:lnTo>
                    <a:pt x="20" y="28"/>
                  </a:lnTo>
                  <a:lnTo>
                    <a:pt x="15" y="21"/>
                  </a:lnTo>
                  <a:lnTo>
                    <a:pt x="12" y="15"/>
                  </a:lnTo>
                  <a:lnTo>
                    <a:pt x="10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2" y="10"/>
                  </a:lnTo>
                  <a:lnTo>
                    <a:pt x="3" y="18"/>
                  </a:lnTo>
                  <a:lnTo>
                    <a:pt x="7" y="26"/>
                  </a:lnTo>
                  <a:lnTo>
                    <a:pt x="12" y="34"/>
                  </a:lnTo>
                  <a:lnTo>
                    <a:pt x="18" y="41"/>
                  </a:lnTo>
                  <a:lnTo>
                    <a:pt x="25" y="48"/>
                  </a:lnTo>
                  <a:lnTo>
                    <a:pt x="33" y="52"/>
                  </a:lnTo>
                  <a:lnTo>
                    <a:pt x="41" y="57"/>
                  </a:lnTo>
                  <a:lnTo>
                    <a:pt x="41" y="59"/>
                  </a:lnTo>
                  <a:lnTo>
                    <a:pt x="41" y="57"/>
                  </a:lnTo>
                  <a:lnTo>
                    <a:pt x="45" y="59"/>
                  </a:lnTo>
                  <a:lnTo>
                    <a:pt x="46" y="56"/>
                  </a:lnTo>
                  <a:lnTo>
                    <a:pt x="48" y="52"/>
                  </a:lnTo>
                  <a:lnTo>
                    <a:pt x="46" y="51"/>
                  </a:lnTo>
                  <a:lnTo>
                    <a:pt x="45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82" name="Freeform 598">
              <a:extLst>
                <a:ext uri="{FF2B5EF4-FFF2-40B4-BE49-F238E27FC236}">
                  <a16:creationId xmlns:a16="http://schemas.microsoft.com/office/drawing/2014/main" id="{8D232083-AB15-435D-820F-5E1F2FE0E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2" y="1430"/>
              <a:ext cx="47" cy="23"/>
            </a:xfrm>
            <a:custGeom>
              <a:avLst/>
              <a:gdLst>
                <a:gd name="T0" fmla="*/ 43 w 47"/>
                <a:gd name="T1" fmla="*/ 13 h 23"/>
                <a:gd name="T2" fmla="*/ 43 w 47"/>
                <a:gd name="T3" fmla="*/ 13 h 23"/>
                <a:gd name="T4" fmla="*/ 4 w 47"/>
                <a:gd name="T5" fmla="*/ 0 h 23"/>
                <a:gd name="T6" fmla="*/ 0 w 47"/>
                <a:gd name="T7" fmla="*/ 10 h 23"/>
                <a:gd name="T8" fmla="*/ 42 w 47"/>
                <a:gd name="T9" fmla="*/ 23 h 23"/>
                <a:gd name="T10" fmla="*/ 43 w 47"/>
                <a:gd name="T11" fmla="*/ 23 h 23"/>
                <a:gd name="T12" fmla="*/ 42 w 47"/>
                <a:gd name="T13" fmla="*/ 23 h 23"/>
                <a:gd name="T14" fmla="*/ 45 w 47"/>
                <a:gd name="T15" fmla="*/ 21 h 23"/>
                <a:gd name="T16" fmla="*/ 47 w 47"/>
                <a:gd name="T17" fmla="*/ 19 h 23"/>
                <a:gd name="T18" fmla="*/ 47 w 47"/>
                <a:gd name="T19" fmla="*/ 15 h 23"/>
                <a:gd name="T20" fmla="*/ 43 w 47"/>
                <a:gd name="T21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3">
                  <a:moveTo>
                    <a:pt x="43" y="13"/>
                  </a:moveTo>
                  <a:lnTo>
                    <a:pt x="43" y="13"/>
                  </a:lnTo>
                  <a:lnTo>
                    <a:pt x="4" y="0"/>
                  </a:lnTo>
                  <a:lnTo>
                    <a:pt x="0" y="10"/>
                  </a:lnTo>
                  <a:lnTo>
                    <a:pt x="42" y="23"/>
                  </a:lnTo>
                  <a:lnTo>
                    <a:pt x="43" y="23"/>
                  </a:lnTo>
                  <a:lnTo>
                    <a:pt x="42" y="23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7" y="15"/>
                  </a:lnTo>
                  <a:lnTo>
                    <a:pt x="4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83" name="Freeform 599">
              <a:extLst>
                <a:ext uri="{FF2B5EF4-FFF2-40B4-BE49-F238E27FC236}">
                  <a16:creationId xmlns:a16="http://schemas.microsoft.com/office/drawing/2014/main" id="{C19C4F2A-F5D4-416B-A3F0-AFFFC6AF0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" y="1440"/>
              <a:ext cx="25" cy="13"/>
            </a:xfrm>
            <a:custGeom>
              <a:avLst/>
              <a:gdLst>
                <a:gd name="T0" fmla="*/ 19 w 25"/>
                <a:gd name="T1" fmla="*/ 0 h 13"/>
                <a:gd name="T2" fmla="*/ 20 w 25"/>
                <a:gd name="T3" fmla="*/ 0 h 13"/>
                <a:gd name="T4" fmla="*/ 19 w 25"/>
                <a:gd name="T5" fmla="*/ 0 h 13"/>
                <a:gd name="T6" fmla="*/ 15 w 25"/>
                <a:gd name="T7" fmla="*/ 0 h 13"/>
                <a:gd name="T8" fmla="*/ 14 w 25"/>
                <a:gd name="T9" fmla="*/ 0 h 13"/>
                <a:gd name="T10" fmla="*/ 12 w 25"/>
                <a:gd name="T11" fmla="*/ 0 h 13"/>
                <a:gd name="T12" fmla="*/ 9 w 25"/>
                <a:gd name="T13" fmla="*/ 0 h 13"/>
                <a:gd name="T14" fmla="*/ 5 w 25"/>
                <a:gd name="T15" fmla="*/ 0 h 13"/>
                <a:gd name="T16" fmla="*/ 4 w 25"/>
                <a:gd name="T17" fmla="*/ 0 h 13"/>
                <a:gd name="T18" fmla="*/ 0 w 25"/>
                <a:gd name="T19" fmla="*/ 0 h 13"/>
                <a:gd name="T20" fmla="*/ 0 w 25"/>
                <a:gd name="T21" fmla="*/ 13 h 13"/>
                <a:gd name="T22" fmla="*/ 4 w 25"/>
                <a:gd name="T23" fmla="*/ 13 h 13"/>
                <a:gd name="T24" fmla="*/ 5 w 25"/>
                <a:gd name="T25" fmla="*/ 13 h 13"/>
                <a:gd name="T26" fmla="*/ 9 w 25"/>
                <a:gd name="T27" fmla="*/ 13 h 13"/>
                <a:gd name="T28" fmla="*/ 10 w 25"/>
                <a:gd name="T29" fmla="*/ 13 h 13"/>
                <a:gd name="T30" fmla="*/ 14 w 25"/>
                <a:gd name="T31" fmla="*/ 13 h 13"/>
                <a:gd name="T32" fmla="*/ 15 w 25"/>
                <a:gd name="T33" fmla="*/ 13 h 13"/>
                <a:gd name="T34" fmla="*/ 19 w 25"/>
                <a:gd name="T35" fmla="*/ 13 h 13"/>
                <a:gd name="T36" fmla="*/ 20 w 25"/>
                <a:gd name="T37" fmla="*/ 13 h 13"/>
                <a:gd name="T38" fmla="*/ 22 w 25"/>
                <a:gd name="T39" fmla="*/ 13 h 13"/>
                <a:gd name="T40" fmla="*/ 20 w 25"/>
                <a:gd name="T41" fmla="*/ 13 h 13"/>
                <a:gd name="T42" fmla="*/ 23 w 25"/>
                <a:gd name="T43" fmla="*/ 9 h 13"/>
                <a:gd name="T44" fmla="*/ 25 w 25"/>
                <a:gd name="T45" fmla="*/ 6 h 13"/>
                <a:gd name="T46" fmla="*/ 23 w 25"/>
                <a:gd name="T47" fmla="*/ 3 h 13"/>
                <a:gd name="T48" fmla="*/ 20 w 25"/>
                <a:gd name="T49" fmla="*/ 0 h 13"/>
                <a:gd name="T50" fmla="*/ 19 w 25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" h="13">
                  <a:moveTo>
                    <a:pt x="19" y="0"/>
                  </a:moveTo>
                  <a:lnTo>
                    <a:pt x="20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3" y="9"/>
                  </a:lnTo>
                  <a:lnTo>
                    <a:pt x="25" y="6"/>
                  </a:lnTo>
                  <a:lnTo>
                    <a:pt x="23" y="3"/>
                  </a:lnTo>
                  <a:lnTo>
                    <a:pt x="2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84" name="Freeform 600">
              <a:extLst>
                <a:ext uri="{FF2B5EF4-FFF2-40B4-BE49-F238E27FC236}">
                  <a16:creationId xmlns:a16="http://schemas.microsoft.com/office/drawing/2014/main" id="{E62802B9-7C77-4B4B-9A27-EC1D57708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" y="1430"/>
              <a:ext cx="50" cy="23"/>
            </a:xfrm>
            <a:custGeom>
              <a:avLst/>
              <a:gdLst>
                <a:gd name="T0" fmla="*/ 45 w 50"/>
                <a:gd name="T1" fmla="*/ 2 h 23"/>
                <a:gd name="T2" fmla="*/ 45 w 50"/>
                <a:gd name="T3" fmla="*/ 0 h 23"/>
                <a:gd name="T4" fmla="*/ 0 w 50"/>
                <a:gd name="T5" fmla="*/ 13 h 23"/>
                <a:gd name="T6" fmla="*/ 2 w 50"/>
                <a:gd name="T7" fmla="*/ 23 h 23"/>
                <a:gd name="T8" fmla="*/ 46 w 50"/>
                <a:gd name="T9" fmla="*/ 10 h 23"/>
                <a:gd name="T10" fmla="*/ 48 w 50"/>
                <a:gd name="T11" fmla="*/ 10 h 23"/>
                <a:gd name="T12" fmla="*/ 46 w 50"/>
                <a:gd name="T13" fmla="*/ 10 h 23"/>
                <a:gd name="T14" fmla="*/ 50 w 50"/>
                <a:gd name="T15" fmla="*/ 8 h 23"/>
                <a:gd name="T16" fmla="*/ 50 w 50"/>
                <a:gd name="T17" fmla="*/ 5 h 23"/>
                <a:gd name="T18" fmla="*/ 48 w 50"/>
                <a:gd name="T19" fmla="*/ 2 h 23"/>
                <a:gd name="T20" fmla="*/ 45 w 50"/>
                <a:gd name="T21" fmla="*/ 0 h 23"/>
                <a:gd name="T22" fmla="*/ 45 w 50"/>
                <a:gd name="T2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23">
                  <a:moveTo>
                    <a:pt x="45" y="2"/>
                  </a:moveTo>
                  <a:lnTo>
                    <a:pt x="45" y="0"/>
                  </a:lnTo>
                  <a:lnTo>
                    <a:pt x="0" y="13"/>
                  </a:lnTo>
                  <a:lnTo>
                    <a:pt x="2" y="23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46" y="10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85" name="Freeform 601">
              <a:extLst>
                <a:ext uri="{FF2B5EF4-FFF2-40B4-BE49-F238E27FC236}">
                  <a16:creationId xmlns:a16="http://schemas.microsoft.com/office/drawing/2014/main" id="{8D0715BD-D87F-4744-99AB-3D8A72411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" y="1383"/>
              <a:ext cx="48" cy="60"/>
            </a:xfrm>
            <a:custGeom>
              <a:avLst/>
              <a:gdLst>
                <a:gd name="T0" fmla="*/ 38 w 48"/>
                <a:gd name="T1" fmla="*/ 5 h 60"/>
                <a:gd name="T2" fmla="*/ 38 w 48"/>
                <a:gd name="T3" fmla="*/ 5 h 60"/>
                <a:gd name="T4" fmla="*/ 38 w 48"/>
                <a:gd name="T5" fmla="*/ 11 h 60"/>
                <a:gd name="T6" fmla="*/ 35 w 48"/>
                <a:gd name="T7" fmla="*/ 19 h 60"/>
                <a:gd name="T8" fmla="*/ 33 w 48"/>
                <a:gd name="T9" fmla="*/ 27 h 60"/>
                <a:gd name="T10" fmla="*/ 26 w 48"/>
                <a:gd name="T11" fmla="*/ 32 h 60"/>
                <a:gd name="T12" fmla="*/ 21 w 48"/>
                <a:gd name="T13" fmla="*/ 39 h 60"/>
                <a:gd name="T14" fmla="*/ 15 w 48"/>
                <a:gd name="T15" fmla="*/ 44 h 60"/>
                <a:gd name="T16" fmla="*/ 6 w 48"/>
                <a:gd name="T17" fmla="*/ 49 h 60"/>
                <a:gd name="T18" fmla="*/ 0 w 48"/>
                <a:gd name="T19" fmla="*/ 52 h 60"/>
                <a:gd name="T20" fmla="*/ 3 w 48"/>
                <a:gd name="T21" fmla="*/ 60 h 60"/>
                <a:gd name="T22" fmla="*/ 11 w 48"/>
                <a:gd name="T23" fmla="*/ 57 h 60"/>
                <a:gd name="T24" fmla="*/ 20 w 48"/>
                <a:gd name="T25" fmla="*/ 52 h 60"/>
                <a:gd name="T26" fmla="*/ 28 w 48"/>
                <a:gd name="T27" fmla="*/ 44 h 60"/>
                <a:gd name="T28" fmla="*/ 33 w 48"/>
                <a:gd name="T29" fmla="*/ 39 h 60"/>
                <a:gd name="T30" fmla="*/ 40 w 48"/>
                <a:gd name="T31" fmla="*/ 31 h 60"/>
                <a:gd name="T32" fmla="*/ 43 w 48"/>
                <a:gd name="T33" fmla="*/ 22 h 60"/>
                <a:gd name="T34" fmla="*/ 46 w 48"/>
                <a:gd name="T35" fmla="*/ 13 h 60"/>
                <a:gd name="T36" fmla="*/ 48 w 48"/>
                <a:gd name="T37" fmla="*/ 5 h 60"/>
                <a:gd name="T38" fmla="*/ 44 w 48"/>
                <a:gd name="T39" fmla="*/ 0 h 60"/>
                <a:gd name="T40" fmla="*/ 43 w 48"/>
                <a:gd name="T41" fmla="*/ 0 h 60"/>
                <a:gd name="T42" fmla="*/ 40 w 48"/>
                <a:gd name="T43" fmla="*/ 0 h 60"/>
                <a:gd name="T44" fmla="*/ 38 w 48"/>
                <a:gd name="T45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" h="60">
                  <a:moveTo>
                    <a:pt x="38" y="5"/>
                  </a:moveTo>
                  <a:lnTo>
                    <a:pt x="38" y="5"/>
                  </a:lnTo>
                  <a:lnTo>
                    <a:pt x="38" y="11"/>
                  </a:lnTo>
                  <a:lnTo>
                    <a:pt x="35" y="19"/>
                  </a:lnTo>
                  <a:lnTo>
                    <a:pt x="33" y="27"/>
                  </a:lnTo>
                  <a:lnTo>
                    <a:pt x="26" y="32"/>
                  </a:lnTo>
                  <a:lnTo>
                    <a:pt x="21" y="39"/>
                  </a:lnTo>
                  <a:lnTo>
                    <a:pt x="15" y="44"/>
                  </a:lnTo>
                  <a:lnTo>
                    <a:pt x="6" y="49"/>
                  </a:lnTo>
                  <a:lnTo>
                    <a:pt x="0" y="52"/>
                  </a:lnTo>
                  <a:lnTo>
                    <a:pt x="3" y="60"/>
                  </a:lnTo>
                  <a:lnTo>
                    <a:pt x="11" y="57"/>
                  </a:lnTo>
                  <a:lnTo>
                    <a:pt x="20" y="52"/>
                  </a:lnTo>
                  <a:lnTo>
                    <a:pt x="28" y="44"/>
                  </a:lnTo>
                  <a:lnTo>
                    <a:pt x="33" y="39"/>
                  </a:lnTo>
                  <a:lnTo>
                    <a:pt x="40" y="31"/>
                  </a:lnTo>
                  <a:lnTo>
                    <a:pt x="43" y="22"/>
                  </a:lnTo>
                  <a:lnTo>
                    <a:pt x="46" y="13"/>
                  </a:lnTo>
                  <a:lnTo>
                    <a:pt x="48" y="5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86" name="Freeform 602">
              <a:extLst>
                <a:ext uri="{FF2B5EF4-FFF2-40B4-BE49-F238E27FC236}">
                  <a16:creationId xmlns:a16="http://schemas.microsoft.com/office/drawing/2014/main" id="{BFE8D5CA-85CA-470B-BA3C-FB433AC0E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" y="1324"/>
              <a:ext cx="94" cy="67"/>
            </a:xfrm>
            <a:custGeom>
              <a:avLst/>
              <a:gdLst>
                <a:gd name="T0" fmla="*/ 3 w 94"/>
                <a:gd name="T1" fmla="*/ 8 h 67"/>
                <a:gd name="T2" fmla="*/ 3 w 94"/>
                <a:gd name="T3" fmla="*/ 8 h 67"/>
                <a:gd name="T4" fmla="*/ 10 w 94"/>
                <a:gd name="T5" fmla="*/ 8 h 67"/>
                <a:gd name="T6" fmla="*/ 18 w 94"/>
                <a:gd name="T7" fmla="*/ 10 h 67"/>
                <a:gd name="T8" fmla="*/ 24 w 94"/>
                <a:gd name="T9" fmla="*/ 10 h 67"/>
                <a:gd name="T10" fmla="*/ 31 w 94"/>
                <a:gd name="T11" fmla="*/ 13 h 67"/>
                <a:gd name="T12" fmla="*/ 39 w 94"/>
                <a:gd name="T13" fmla="*/ 15 h 67"/>
                <a:gd name="T14" fmla="*/ 46 w 94"/>
                <a:gd name="T15" fmla="*/ 18 h 67"/>
                <a:gd name="T16" fmla="*/ 52 w 94"/>
                <a:gd name="T17" fmla="*/ 21 h 67"/>
                <a:gd name="T18" fmla="*/ 57 w 94"/>
                <a:gd name="T19" fmla="*/ 24 h 67"/>
                <a:gd name="T20" fmla="*/ 64 w 94"/>
                <a:gd name="T21" fmla="*/ 28 h 67"/>
                <a:gd name="T22" fmla="*/ 69 w 94"/>
                <a:gd name="T23" fmla="*/ 33 h 67"/>
                <a:gd name="T24" fmla="*/ 74 w 94"/>
                <a:gd name="T25" fmla="*/ 37 h 67"/>
                <a:gd name="T26" fmla="*/ 79 w 94"/>
                <a:gd name="T27" fmla="*/ 42 h 67"/>
                <a:gd name="T28" fmla="*/ 81 w 94"/>
                <a:gd name="T29" fmla="*/ 47 h 67"/>
                <a:gd name="T30" fmla="*/ 84 w 94"/>
                <a:gd name="T31" fmla="*/ 54 h 67"/>
                <a:gd name="T32" fmla="*/ 84 w 94"/>
                <a:gd name="T33" fmla="*/ 60 h 67"/>
                <a:gd name="T34" fmla="*/ 84 w 94"/>
                <a:gd name="T35" fmla="*/ 67 h 67"/>
                <a:gd name="T36" fmla="*/ 94 w 94"/>
                <a:gd name="T37" fmla="*/ 67 h 67"/>
                <a:gd name="T38" fmla="*/ 92 w 94"/>
                <a:gd name="T39" fmla="*/ 59 h 67"/>
                <a:gd name="T40" fmla="*/ 90 w 94"/>
                <a:gd name="T41" fmla="*/ 51 h 67"/>
                <a:gd name="T42" fmla="*/ 89 w 94"/>
                <a:gd name="T43" fmla="*/ 44 h 67"/>
                <a:gd name="T44" fmla="*/ 84 w 94"/>
                <a:gd name="T45" fmla="*/ 37 h 67"/>
                <a:gd name="T46" fmla="*/ 79 w 94"/>
                <a:gd name="T47" fmla="*/ 33 h 67"/>
                <a:gd name="T48" fmla="*/ 76 w 94"/>
                <a:gd name="T49" fmla="*/ 26 h 67"/>
                <a:gd name="T50" fmla="*/ 69 w 94"/>
                <a:gd name="T51" fmla="*/ 21 h 67"/>
                <a:gd name="T52" fmla="*/ 62 w 94"/>
                <a:gd name="T53" fmla="*/ 18 h 67"/>
                <a:gd name="T54" fmla="*/ 56 w 94"/>
                <a:gd name="T55" fmla="*/ 13 h 67"/>
                <a:gd name="T56" fmla="*/ 48 w 94"/>
                <a:gd name="T57" fmla="*/ 10 h 67"/>
                <a:gd name="T58" fmla="*/ 41 w 94"/>
                <a:gd name="T59" fmla="*/ 7 h 67"/>
                <a:gd name="T60" fmla="*/ 34 w 94"/>
                <a:gd name="T61" fmla="*/ 3 h 67"/>
                <a:gd name="T62" fmla="*/ 26 w 94"/>
                <a:gd name="T63" fmla="*/ 2 h 67"/>
                <a:gd name="T64" fmla="*/ 18 w 94"/>
                <a:gd name="T65" fmla="*/ 0 h 67"/>
                <a:gd name="T66" fmla="*/ 11 w 94"/>
                <a:gd name="T67" fmla="*/ 0 h 67"/>
                <a:gd name="T68" fmla="*/ 3 w 94"/>
                <a:gd name="T69" fmla="*/ 0 h 67"/>
                <a:gd name="T70" fmla="*/ 0 w 94"/>
                <a:gd name="T71" fmla="*/ 0 h 67"/>
                <a:gd name="T72" fmla="*/ 0 w 94"/>
                <a:gd name="T73" fmla="*/ 3 h 67"/>
                <a:gd name="T74" fmla="*/ 0 w 94"/>
                <a:gd name="T75" fmla="*/ 7 h 67"/>
                <a:gd name="T76" fmla="*/ 3 w 94"/>
                <a:gd name="T77" fmla="*/ 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4" h="67">
                  <a:moveTo>
                    <a:pt x="3" y="8"/>
                  </a:moveTo>
                  <a:lnTo>
                    <a:pt x="3" y="8"/>
                  </a:lnTo>
                  <a:lnTo>
                    <a:pt x="10" y="8"/>
                  </a:lnTo>
                  <a:lnTo>
                    <a:pt x="18" y="10"/>
                  </a:lnTo>
                  <a:lnTo>
                    <a:pt x="24" y="10"/>
                  </a:lnTo>
                  <a:lnTo>
                    <a:pt x="31" y="13"/>
                  </a:lnTo>
                  <a:lnTo>
                    <a:pt x="39" y="15"/>
                  </a:lnTo>
                  <a:lnTo>
                    <a:pt x="46" y="18"/>
                  </a:lnTo>
                  <a:lnTo>
                    <a:pt x="52" y="21"/>
                  </a:lnTo>
                  <a:lnTo>
                    <a:pt x="57" y="24"/>
                  </a:lnTo>
                  <a:lnTo>
                    <a:pt x="64" y="28"/>
                  </a:lnTo>
                  <a:lnTo>
                    <a:pt x="69" y="33"/>
                  </a:lnTo>
                  <a:lnTo>
                    <a:pt x="74" y="37"/>
                  </a:lnTo>
                  <a:lnTo>
                    <a:pt x="79" y="42"/>
                  </a:lnTo>
                  <a:lnTo>
                    <a:pt x="81" y="47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4" y="67"/>
                  </a:lnTo>
                  <a:lnTo>
                    <a:pt x="94" y="67"/>
                  </a:lnTo>
                  <a:lnTo>
                    <a:pt x="92" y="59"/>
                  </a:lnTo>
                  <a:lnTo>
                    <a:pt x="90" y="51"/>
                  </a:lnTo>
                  <a:lnTo>
                    <a:pt x="89" y="44"/>
                  </a:lnTo>
                  <a:lnTo>
                    <a:pt x="84" y="37"/>
                  </a:lnTo>
                  <a:lnTo>
                    <a:pt x="79" y="33"/>
                  </a:lnTo>
                  <a:lnTo>
                    <a:pt x="76" y="26"/>
                  </a:lnTo>
                  <a:lnTo>
                    <a:pt x="69" y="21"/>
                  </a:lnTo>
                  <a:lnTo>
                    <a:pt x="62" y="18"/>
                  </a:lnTo>
                  <a:lnTo>
                    <a:pt x="56" y="13"/>
                  </a:lnTo>
                  <a:lnTo>
                    <a:pt x="48" y="10"/>
                  </a:lnTo>
                  <a:lnTo>
                    <a:pt x="41" y="7"/>
                  </a:lnTo>
                  <a:lnTo>
                    <a:pt x="34" y="3"/>
                  </a:lnTo>
                  <a:lnTo>
                    <a:pt x="26" y="2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87" name="Freeform 603">
              <a:extLst>
                <a:ext uri="{FF2B5EF4-FFF2-40B4-BE49-F238E27FC236}">
                  <a16:creationId xmlns:a16="http://schemas.microsoft.com/office/drawing/2014/main" id="{1698AD36-85DA-4AAA-BFCA-0B7700A85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" y="1184"/>
              <a:ext cx="8" cy="6"/>
            </a:xfrm>
            <a:custGeom>
              <a:avLst/>
              <a:gdLst>
                <a:gd name="T0" fmla="*/ 8 w 8"/>
                <a:gd name="T1" fmla="*/ 5 h 6"/>
                <a:gd name="T2" fmla="*/ 8 w 8"/>
                <a:gd name="T3" fmla="*/ 0 h 6"/>
                <a:gd name="T4" fmla="*/ 5 w 8"/>
                <a:gd name="T5" fmla="*/ 0 h 6"/>
                <a:gd name="T6" fmla="*/ 2 w 8"/>
                <a:gd name="T7" fmla="*/ 2 h 6"/>
                <a:gd name="T8" fmla="*/ 0 w 8"/>
                <a:gd name="T9" fmla="*/ 6 h 6"/>
                <a:gd name="T10" fmla="*/ 8 w 8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8" y="5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88" name="Freeform 604">
              <a:extLst>
                <a:ext uri="{FF2B5EF4-FFF2-40B4-BE49-F238E27FC236}">
                  <a16:creationId xmlns:a16="http://schemas.microsoft.com/office/drawing/2014/main" id="{4549CA38-9758-4514-918E-8079F387F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" y="1186"/>
              <a:ext cx="76" cy="79"/>
            </a:xfrm>
            <a:custGeom>
              <a:avLst/>
              <a:gdLst>
                <a:gd name="T0" fmla="*/ 75 w 76"/>
                <a:gd name="T1" fmla="*/ 76 h 79"/>
                <a:gd name="T2" fmla="*/ 75 w 76"/>
                <a:gd name="T3" fmla="*/ 78 h 79"/>
                <a:gd name="T4" fmla="*/ 70 w 76"/>
                <a:gd name="T5" fmla="*/ 73 h 79"/>
                <a:gd name="T6" fmla="*/ 63 w 76"/>
                <a:gd name="T7" fmla="*/ 70 h 79"/>
                <a:gd name="T8" fmla="*/ 58 w 76"/>
                <a:gd name="T9" fmla="*/ 66 h 79"/>
                <a:gd name="T10" fmla="*/ 51 w 76"/>
                <a:gd name="T11" fmla="*/ 63 h 79"/>
                <a:gd name="T12" fmla="*/ 46 w 76"/>
                <a:gd name="T13" fmla="*/ 58 h 79"/>
                <a:gd name="T14" fmla="*/ 42 w 76"/>
                <a:gd name="T15" fmla="*/ 53 h 79"/>
                <a:gd name="T16" fmla="*/ 37 w 76"/>
                <a:gd name="T17" fmla="*/ 50 h 79"/>
                <a:gd name="T18" fmla="*/ 32 w 76"/>
                <a:gd name="T19" fmla="*/ 45 h 79"/>
                <a:gd name="T20" fmla="*/ 28 w 76"/>
                <a:gd name="T21" fmla="*/ 40 h 79"/>
                <a:gd name="T22" fmla="*/ 23 w 76"/>
                <a:gd name="T23" fmla="*/ 35 h 79"/>
                <a:gd name="T24" fmla="*/ 20 w 76"/>
                <a:gd name="T25" fmla="*/ 31 h 79"/>
                <a:gd name="T26" fmla="*/ 17 w 76"/>
                <a:gd name="T27" fmla="*/ 26 h 79"/>
                <a:gd name="T28" fmla="*/ 13 w 76"/>
                <a:gd name="T29" fmla="*/ 19 h 79"/>
                <a:gd name="T30" fmla="*/ 10 w 76"/>
                <a:gd name="T31" fmla="*/ 13 h 79"/>
                <a:gd name="T32" fmla="*/ 7 w 76"/>
                <a:gd name="T33" fmla="*/ 6 h 79"/>
                <a:gd name="T34" fmla="*/ 4 w 76"/>
                <a:gd name="T35" fmla="*/ 0 h 79"/>
                <a:gd name="T36" fmla="*/ 0 w 76"/>
                <a:gd name="T37" fmla="*/ 0 h 79"/>
                <a:gd name="T38" fmla="*/ 4 w 76"/>
                <a:gd name="T39" fmla="*/ 8 h 79"/>
                <a:gd name="T40" fmla="*/ 5 w 76"/>
                <a:gd name="T41" fmla="*/ 14 h 79"/>
                <a:gd name="T42" fmla="*/ 10 w 76"/>
                <a:gd name="T43" fmla="*/ 21 h 79"/>
                <a:gd name="T44" fmla="*/ 13 w 76"/>
                <a:gd name="T45" fmla="*/ 27 h 79"/>
                <a:gd name="T46" fmla="*/ 17 w 76"/>
                <a:gd name="T47" fmla="*/ 32 h 79"/>
                <a:gd name="T48" fmla="*/ 22 w 76"/>
                <a:gd name="T49" fmla="*/ 37 h 79"/>
                <a:gd name="T50" fmla="*/ 25 w 76"/>
                <a:gd name="T51" fmla="*/ 42 h 79"/>
                <a:gd name="T52" fmla="*/ 30 w 76"/>
                <a:gd name="T53" fmla="*/ 47 h 79"/>
                <a:gd name="T54" fmla="*/ 33 w 76"/>
                <a:gd name="T55" fmla="*/ 53 h 79"/>
                <a:gd name="T56" fmla="*/ 38 w 76"/>
                <a:gd name="T57" fmla="*/ 57 h 79"/>
                <a:gd name="T58" fmla="*/ 45 w 76"/>
                <a:gd name="T59" fmla="*/ 61 h 79"/>
                <a:gd name="T60" fmla="*/ 50 w 76"/>
                <a:gd name="T61" fmla="*/ 65 h 79"/>
                <a:gd name="T62" fmla="*/ 56 w 76"/>
                <a:gd name="T63" fmla="*/ 68 h 79"/>
                <a:gd name="T64" fmla="*/ 61 w 76"/>
                <a:gd name="T65" fmla="*/ 73 h 79"/>
                <a:gd name="T66" fmla="*/ 68 w 76"/>
                <a:gd name="T67" fmla="*/ 75 h 79"/>
                <a:gd name="T68" fmla="*/ 73 w 76"/>
                <a:gd name="T69" fmla="*/ 79 h 79"/>
                <a:gd name="T70" fmla="*/ 73 w 76"/>
                <a:gd name="T71" fmla="*/ 79 h 79"/>
                <a:gd name="T72" fmla="*/ 73 w 76"/>
                <a:gd name="T73" fmla="*/ 79 h 79"/>
                <a:gd name="T74" fmla="*/ 75 w 76"/>
                <a:gd name="T75" fmla="*/ 79 h 79"/>
                <a:gd name="T76" fmla="*/ 75 w 76"/>
                <a:gd name="T77" fmla="*/ 78 h 79"/>
                <a:gd name="T78" fmla="*/ 76 w 76"/>
                <a:gd name="T79" fmla="*/ 78 h 79"/>
                <a:gd name="T80" fmla="*/ 75 w 76"/>
                <a:gd name="T81" fmla="*/ 78 h 79"/>
                <a:gd name="T82" fmla="*/ 75 w 76"/>
                <a:gd name="T83" fmla="*/ 7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75" y="76"/>
                  </a:moveTo>
                  <a:lnTo>
                    <a:pt x="75" y="78"/>
                  </a:lnTo>
                  <a:lnTo>
                    <a:pt x="70" y="73"/>
                  </a:lnTo>
                  <a:lnTo>
                    <a:pt x="63" y="70"/>
                  </a:lnTo>
                  <a:lnTo>
                    <a:pt x="58" y="66"/>
                  </a:lnTo>
                  <a:lnTo>
                    <a:pt x="51" y="63"/>
                  </a:lnTo>
                  <a:lnTo>
                    <a:pt x="46" y="58"/>
                  </a:lnTo>
                  <a:lnTo>
                    <a:pt x="42" y="53"/>
                  </a:lnTo>
                  <a:lnTo>
                    <a:pt x="37" y="50"/>
                  </a:lnTo>
                  <a:lnTo>
                    <a:pt x="32" y="45"/>
                  </a:lnTo>
                  <a:lnTo>
                    <a:pt x="28" y="40"/>
                  </a:lnTo>
                  <a:lnTo>
                    <a:pt x="23" y="35"/>
                  </a:lnTo>
                  <a:lnTo>
                    <a:pt x="20" y="31"/>
                  </a:lnTo>
                  <a:lnTo>
                    <a:pt x="17" y="26"/>
                  </a:lnTo>
                  <a:lnTo>
                    <a:pt x="13" y="19"/>
                  </a:lnTo>
                  <a:lnTo>
                    <a:pt x="10" y="13"/>
                  </a:lnTo>
                  <a:lnTo>
                    <a:pt x="7" y="6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8"/>
                  </a:lnTo>
                  <a:lnTo>
                    <a:pt x="5" y="14"/>
                  </a:lnTo>
                  <a:lnTo>
                    <a:pt x="10" y="21"/>
                  </a:lnTo>
                  <a:lnTo>
                    <a:pt x="13" y="27"/>
                  </a:lnTo>
                  <a:lnTo>
                    <a:pt x="17" y="32"/>
                  </a:lnTo>
                  <a:lnTo>
                    <a:pt x="22" y="37"/>
                  </a:lnTo>
                  <a:lnTo>
                    <a:pt x="25" y="42"/>
                  </a:lnTo>
                  <a:lnTo>
                    <a:pt x="30" y="47"/>
                  </a:lnTo>
                  <a:lnTo>
                    <a:pt x="33" y="53"/>
                  </a:lnTo>
                  <a:lnTo>
                    <a:pt x="38" y="57"/>
                  </a:lnTo>
                  <a:lnTo>
                    <a:pt x="45" y="61"/>
                  </a:lnTo>
                  <a:lnTo>
                    <a:pt x="50" y="65"/>
                  </a:lnTo>
                  <a:lnTo>
                    <a:pt x="56" y="68"/>
                  </a:lnTo>
                  <a:lnTo>
                    <a:pt x="61" y="73"/>
                  </a:lnTo>
                  <a:lnTo>
                    <a:pt x="68" y="75"/>
                  </a:lnTo>
                  <a:lnTo>
                    <a:pt x="73" y="79"/>
                  </a:lnTo>
                  <a:lnTo>
                    <a:pt x="73" y="79"/>
                  </a:lnTo>
                  <a:lnTo>
                    <a:pt x="73" y="79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6" y="78"/>
                  </a:lnTo>
                  <a:lnTo>
                    <a:pt x="75" y="78"/>
                  </a:lnTo>
                  <a:lnTo>
                    <a:pt x="75" y="76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89" name="Freeform 605">
              <a:extLst>
                <a:ext uri="{FF2B5EF4-FFF2-40B4-BE49-F238E27FC236}">
                  <a16:creationId xmlns:a16="http://schemas.microsoft.com/office/drawing/2014/main" id="{6552952A-F026-49EB-9D56-AC2FDF2CE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1259"/>
              <a:ext cx="138" cy="39"/>
            </a:xfrm>
            <a:custGeom>
              <a:avLst/>
              <a:gdLst>
                <a:gd name="T0" fmla="*/ 137 w 138"/>
                <a:gd name="T1" fmla="*/ 34 h 39"/>
                <a:gd name="T2" fmla="*/ 137 w 138"/>
                <a:gd name="T3" fmla="*/ 34 h 39"/>
                <a:gd name="T4" fmla="*/ 127 w 138"/>
                <a:gd name="T5" fmla="*/ 34 h 39"/>
                <a:gd name="T6" fmla="*/ 119 w 138"/>
                <a:gd name="T7" fmla="*/ 34 h 39"/>
                <a:gd name="T8" fmla="*/ 109 w 138"/>
                <a:gd name="T9" fmla="*/ 34 h 39"/>
                <a:gd name="T10" fmla="*/ 100 w 138"/>
                <a:gd name="T11" fmla="*/ 32 h 39"/>
                <a:gd name="T12" fmla="*/ 90 w 138"/>
                <a:gd name="T13" fmla="*/ 32 h 39"/>
                <a:gd name="T14" fmla="*/ 84 w 138"/>
                <a:gd name="T15" fmla="*/ 29 h 39"/>
                <a:gd name="T16" fmla="*/ 74 w 138"/>
                <a:gd name="T17" fmla="*/ 28 h 39"/>
                <a:gd name="T18" fmla="*/ 66 w 138"/>
                <a:gd name="T19" fmla="*/ 26 h 39"/>
                <a:gd name="T20" fmla="*/ 56 w 138"/>
                <a:gd name="T21" fmla="*/ 24 h 39"/>
                <a:gd name="T22" fmla="*/ 48 w 138"/>
                <a:gd name="T23" fmla="*/ 21 h 39"/>
                <a:gd name="T24" fmla="*/ 39 w 138"/>
                <a:gd name="T25" fmla="*/ 18 h 39"/>
                <a:gd name="T26" fmla="*/ 31 w 138"/>
                <a:gd name="T27" fmla="*/ 15 h 39"/>
                <a:gd name="T28" fmla="*/ 23 w 138"/>
                <a:gd name="T29" fmla="*/ 11 h 39"/>
                <a:gd name="T30" fmla="*/ 16 w 138"/>
                <a:gd name="T31" fmla="*/ 6 h 39"/>
                <a:gd name="T32" fmla="*/ 8 w 138"/>
                <a:gd name="T33" fmla="*/ 3 h 39"/>
                <a:gd name="T34" fmla="*/ 1 w 138"/>
                <a:gd name="T35" fmla="*/ 0 h 39"/>
                <a:gd name="T36" fmla="*/ 0 w 138"/>
                <a:gd name="T37" fmla="*/ 3 h 39"/>
                <a:gd name="T38" fmla="*/ 6 w 138"/>
                <a:gd name="T39" fmla="*/ 6 h 39"/>
                <a:gd name="T40" fmla="*/ 14 w 138"/>
                <a:gd name="T41" fmla="*/ 11 h 39"/>
                <a:gd name="T42" fmla="*/ 23 w 138"/>
                <a:gd name="T43" fmla="*/ 15 h 39"/>
                <a:gd name="T44" fmla="*/ 29 w 138"/>
                <a:gd name="T45" fmla="*/ 18 h 39"/>
                <a:gd name="T46" fmla="*/ 38 w 138"/>
                <a:gd name="T47" fmla="*/ 21 h 39"/>
                <a:gd name="T48" fmla="*/ 46 w 138"/>
                <a:gd name="T49" fmla="*/ 24 h 39"/>
                <a:gd name="T50" fmla="*/ 56 w 138"/>
                <a:gd name="T51" fmla="*/ 28 h 39"/>
                <a:gd name="T52" fmla="*/ 64 w 138"/>
                <a:gd name="T53" fmla="*/ 29 h 39"/>
                <a:gd name="T54" fmla="*/ 72 w 138"/>
                <a:gd name="T55" fmla="*/ 32 h 39"/>
                <a:gd name="T56" fmla="*/ 82 w 138"/>
                <a:gd name="T57" fmla="*/ 34 h 39"/>
                <a:gd name="T58" fmla="*/ 90 w 138"/>
                <a:gd name="T59" fmla="*/ 34 h 39"/>
                <a:gd name="T60" fmla="*/ 100 w 138"/>
                <a:gd name="T61" fmla="*/ 37 h 39"/>
                <a:gd name="T62" fmla="*/ 109 w 138"/>
                <a:gd name="T63" fmla="*/ 37 h 39"/>
                <a:gd name="T64" fmla="*/ 119 w 138"/>
                <a:gd name="T65" fmla="*/ 37 h 39"/>
                <a:gd name="T66" fmla="*/ 127 w 138"/>
                <a:gd name="T67" fmla="*/ 39 h 39"/>
                <a:gd name="T68" fmla="*/ 137 w 138"/>
                <a:gd name="T69" fmla="*/ 39 h 39"/>
                <a:gd name="T70" fmla="*/ 138 w 138"/>
                <a:gd name="T71" fmla="*/ 37 h 39"/>
                <a:gd name="T72" fmla="*/ 138 w 138"/>
                <a:gd name="T73" fmla="*/ 37 h 39"/>
                <a:gd name="T74" fmla="*/ 138 w 138"/>
                <a:gd name="T75" fmla="*/ 36 h 39"/>
                <a:gd name="T76" fmla="*/ 137 w 138"/>
                <a:gd name="T77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8" h="39">
                  <a:moveTo>
                    <a:pt x="137" y="34"/>
                  </a:moveTo>
                  <a:lnTo>
                    <a:pt x="137" y="34"/>
                  </a:lnTo>
                  <a:lnTo>
                    <a:pt x="127" y="34"/>
                  </a:lnTo>
                  <a:lnTo>
                    <a:pt x="119" y="34"/>
                  </a:lnTo>
                  <a:lnTo>
                    <a:pt x="109" y="34"/>
                  </a:lnTo>
                  <a:lnTo>
                    <a:pt x="100" y="32"/>
                  </a:lnTo>
                  <a:lnTo>
                    <a:pt x="90" y="32"/>
                  </a:lnTo>
                  <a:lnTo>
                    <a:pt x="84" y="29"/>
                  </a:lnTo>
                  <a:lnTo>
                    <a:pt x="74" y="28"/>
                  </a:lnTo>
                  <a:lnTo>
                    <a:pt x="66" y="26"/>
                  </a:lnTo>
                  <a:lnTo>
                    <a:pt x="56" y="24"/>
                  </a:lnTo>
                  <a:lnTo>
                    <a:pt x="48" y="21"/>
                  </a:lnTo>
                  <a:lnTo>
                    <a:pt x="39" y="18"/>
                  </a:lnTo>
                  <a:lnTo>
                    <a:pt x="31" y="15"/>
                  </a:lnTo>
                  <a:lnTo>
                    <a:pt x="23" y="11"/>
                  </a:lnTo>
                  <a:lnTo>
                    <a:pt x="16" y="6"/>
                  </a:lnTo>
                  <a:lnTo>
                    <a:pt x="8" y="3"/>
                  </a:lnTo>
                  <a:lnTo>
                    <a:pt x="1" y="0"/>
                  </a:lnTo>
                  <a:lnTo>
                    <a:pt x="0" y="3"/>
                  </a:lnTo>
                  <a:lnTo>
                    <a:pt x="6" y="6"/>
                  </a:lnTo>
                  <a:lnTo>
                    <a:pt x="14" y="11"/>
                  </a:lnTo>
                  <a:lnTo>
                    <a:pt x="23" y="15"/>
                  </a:lnTo>
                  <a:lnTo>
                    <a:pt x="29" y="18"/>
                  </a:lnTo>
                  <a:lnTo>
                    <a:pt x="38" y="21"/>
                  </a:lnTo>
                  <a:lnTo>
                    <a:pt x="46" y="24"/>
                  </a:lnTo>
                  <a:lnTo>
                    <a:pt x="56" y="28"/>
                  </a:lnTo>
                  <a:lnTo>
                    <a:pt x="64" y="29"/>
                  </a:lnTo>
                  <a:lnTo>
                    <a:pt x="72" y="32"/>
                  </a:lnTo>
                  <a:lnTo>
                    <a:pt x="82" y="34"/>
                  </a:lnTo>
                  <a:lnTo>
                    <a:pt x="90" y="34"/>
                  </a:lnTo>
                  <a:lnTo>
                    <a:pt x="100" y="37"/>
                  </a:lnTo>
                  <a:lnTo>
                    <a:pt x="109" y="37"/>
                  </a:lnTo>
                  <a:lnTo>
                    <a:pt x="119" y="37"/>
                  </a:lnTo>
                  <a:lnTo>
                    <a:pt x="127" y="39"/>
                  </a:lnTo>
                  <a:lnTo>
                    <a:pt x="137" y="39"/>
                  </a:lnTo>
                  <a:lnTo>
                    <a:pt x="138" y="37"/>
                  </a:lnTo>
                  <a:lnTo>
                    <a:pt x="138" y="37"/>
                  </a:lnTo>
                  <a:lnTo>
                    <a:pt x="138" y="36"/>
                  </a:lnTo>
                  <a:lnTo>
                    <a:pt x="137" y="34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90" name="Freeform 606">
              <a:extLst>
                <a:ext uri="{FF2B5EF4-FFF2-40B4-BE49-F238E27FC236}">
                  <a16:creationId xmlns:a16="http://schemas.microsoft.com/office/drawing/2014/main" id="{606A4E17-11B9-47EC-AE22-823200C88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" y="1261"/>
              <a:ext cx="134" cy="37"/>
            </a:xfrm>
            <a:custGeom>
              <a:avLst/>
              <a:gdLst>
                <a:gd name="T0" fmla="*/ 130 w 134"/>
                <a:gd name="T1" fmla="*/ 0 h 37"/>
                <a:gd name="T2" fmla="*/ 130 w 134"/>
                <a:gd name="T3" fmla="*/ 0 h 37"/>
                <a:gd name="T4" fmla="*/ 122 w 134"/>
                <a:gd name="T5" fmla="*/ 3 h 37"/>
                <a:gd name="T6" fmla="*/ 114 w 134"/>
                <a:gd name="T7" fmla="*/ 8 h 37"/>
                <a:gd name="T8" fmla="*/ 106 w 134"/>
                <a:gd name="T9" fmla="*/ 11 h 37"/>
                <a:gd name="T10" fmla="*/ 99 w 134"/>
                <a:gd name="T11" fmla="*/ 14 h 37"/>
                <a:gd name="T12" fmla="*/ 91 w 134"/>
                <a:gd name="T13" fmla="*/ 17 h 37"/>
                <a:gd name="T14" fmla="*/ 82 w 134"/>
                <a:gd name="T15" fmla="*/ 21 h 37"/>
                <a:gd name="T16" fmla="*/ 74 w 134"/>
                <a:gd name="T17" fmla="*/ 24 h 37"/>
                <a:gd name="T18" fmla="*/ 66 w 134"/>
                <a:gd name="T19" fmla="*/ 26 h 37"/>
                <a:gd name="T20" fmla="*/ 58 w 134"/>
                <a:gd name="T21" fmla="*/ 27 h 37"/>
                <a:gd name="T22" fmla="*/ 49 w 134"/>
                <a:gd name="T23" fmla="*/ 29 h 37"/>
                <a:gd name="T24" fmla="*/ 43 w 134"/>
                <a:gd name="T25" fmla="*/ 30 h 37"/>
                <a:gd name="T26" fmla="*/ 34 w 134"/>
                <a:gd name="T27" fmla="*/ 30 h 37"/>
                <a:gd name="T28" fmla="*/ 25 w 134"/>
                <a:gd name="T29" fmla="*/ 32 h 37"/>
                <a:gd name="T30" fmla="*/ 16 w 134"/>
                <a:gd name="T31" fmla="*/ 32 h 37"/>
                <a:gd name="T32" fmla="*/ 8 w 134"/>
                <a:gd name="T33" fmla="*/ 32 h 37"/>
                <a:gd name="T34" fmla="*/ 0 w 134"/>
                <a:gd name="T35" fmla="*/ 32 h 37"/>
                <a:gd name="T36" fmla="*/ 0 w 134"/>
                <a:gd name="T37" fmla="*/ 37 h 37"/>
                <a:gd name="T38" fmla="*/ 8 w 134"/>
                <a:gd name="T39" fmla="*/ 37 h 37"/>
                <a:gd name="T40" fmla="*/ 16 w 134"/>
                <a:gd name="T41" fmla="*/ 35 h 37"/>
                <a:gd name="T42" fmla="*/ 25 w 134"/>
                <a:gd name="T43" fmla="*/ 35 h 37"/>
                <a:gd name="T44" fmla="*/ 34 w 134"/>
                <a:gd name="T45" fmla="*/ 35 h 37"/>
                <a:gd name="T46" fmla="*/ 43 w 134"/>
                <a:gd name="T47" fmla="*/ 34 h 37"/>
                <a:gd name="T48" fmla="*/ 49 w 134"/>
                <a:gd name="T49" fmla="*/ 32 h 37"/>
                <a:gd name="T50" fmla="*/ 59 w 134"/>
                <a:gd name="T51" fmla="*/ 30 h 37"/>
                <a:gd name="T52" fmla="*/ 68 w 134"/>
                <a:gd name="T53" fmla="*/ 29 h 37"/>
                <a:gd name="T54" fmla="*/ 76 w 134"/>
                <a:gd name="T55" fmla="*/ 27 h 37"/>
                <a:gd name="T56" fmla="*/ 82 w 134"/>
                <a:gd name="T57" fmla="*/ 24 h 37"/>
                <a:gd name="T58" fmla="*/ 91 w 134"/>
                <a:gd name="T59" fmla="*/ 22 h 37"/>
                <a:gd name="T60" fmla="*/ 99 w 134"/>
                <a:gd name="T61" fmla="*/ 17 h 37"/>
                <a:gd name="T62" fmla="*/ 107 w 134"/>
                <a:gd name="T63" fmla="*/ 16 h 37"/>
                <a:gd name="T64" fmla="*/ 115 w 134"/>
                <a:gd name="T65" fmla="*/ 11 h 37"/>
                <a:gd name="T66" fmla="*/ 124 w 134"/>
                <a:gd name="T67" fmla="*/ 8 h 37"/>
                <a:gd name="T68" fmla="*/ 132 w 134"/>
                <a:gd name="T69" fmla="*/ 3 h 37"/>
                <a:gd name="T70" fmla="*/ 134 w 134"/>
                <a:gd name="T71" fmla="*/ 3 h 37"/>
                <a:gd name="T72" fmla="*/ 134 w 134"/>
                <a:gd name="T73" fmla="*/ 0 h 37"/>
                <a:gd name="T74" fmla="*/ 132 w 134"/>
                <a:gd name="T75" fmla="*/ 0 h 37"/>
                <a:gd name="T76" fmla="*/ 130 w 134"/>
                <a:gd name="T7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4" h="37">
                  <a:moveTo>
                    <a:pt x="130" y="0"/>
                  </a:moveTo>
                  <a:lnTo>
                    <a:pt x="130" y="0"/>
                  </a:lnTo>
                  <a:lnTo>
                    <a:pt x="122" y="3"/>
                  </a:lnTo>
                  <a:lnTo>
                    <a:pt x="114" y="8"/>
                  </a:lnTo>
                  <a:lnTo>
                    <a:pt x="106" y="11"/>
                  </a:lnTo>
                  <a:lnTo>
                    <a:pt x="99" y="14"/>
                  </a:lnTo>
                  <a:lnTo>
                    <a:pt x="91" y="17"/>
                  </a:lnTo>
                  <a:lnTo>
                    <a:pt x="82" y="21"/>
                  </a:lnTo>
                  <a:lnTo>
                    <a:pt x="74" y="24"/>
                  </a:lnTo>
                  <a:lnTo>
                    <a:pt x="66" y="26"/>
                  </a:lnTo>
                  <a:lnTo>
                    <a:pt x="58" y="27"/>
                  </a:lnTo>
                  <a:lnTo>
                    <a:pt x="49" y="29"/>
                  </a:lnTo>
                  <a:lnTo>
                    <a:pt x="43" y="30"/>
                  </a:lnTo>
                  <a:lnTo>
                    <a:pt x="34" y="30"/>
                  </a:lnTo>
                  <a:lnTo>
                    <a:pt x="25" y="32"/>
                  </a:lnTo>
                  <a:lnTo>
                    <a:pt x="16" y="32"/>
                  </a:lnTo>
                  <a:lnTo>
                    <a:pt x="8" y="32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8" y="37"/>
                  </a:lnTo>
                  <a:lnTo>
                    <a:pt x="16" y="35"/>
                  </a:lnTo>
                  <a:lnTo>
                    <a:pt x="25" y="35"/>
                  </a:lnTo>
                  <a:lnTo>
                    <a:pt x="34" y="35"/>
                  </a:lnTo>
                  <a:lnTo>
                    <a:pt x="43" y="34"/>
                  </a:lnTo>
                  <a:lnTo>
                    <a:pt x="49" y="32"/>
                  </a:lnTo>
                  <a:lnTo>
                    <a:pt x="59" y="30"/>
                  </a:lnTo>
                  <a:lnTo>
                    <a:pt x="68" y="29"/>
                  </a:lnTo>
                  <a:lnTo>
                    <a:pt x="76" y="27"/>
                  </a:lnTo>
                  <a:lnTo>
                    <a:pt x="82" y="24"/>
                  </a:lnTo>
                  <a:lnTo>
                    <a:pt x="91" y="22"/>
                  </a:lnTo>
                  <a:lnTo>
                    <a:pt x="99" y="17"/>
                  </a:lnTo>
                  <a:lnTo>
                    <a:pt x="107" y="16"/>
                  </a:lnTo>
                  <a:lnTo>
                    <a:pt x="115" y="11"/>
                  </a:lnTo>
                  <a:lnTo>
                    <a:pt x="124" y="8"/>
                  </a:lnTo>
                  <a:lnTo>
                    <a:pt x="132" y="3"/>
                  </a:lnTo>
                  <a:lnTo>
                    <a:pt x="134" y="3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91" name="Freeform 607">
              <a:extLst>
                <a:ext uri="{FF2B5EF4-FFF2-40B4-BE49-F238E27FC236}">
                  <a16:creationId xmlns:a16="http://schemas.microsoft.com/office/drawing/2014/main" id="{D3189E7B-8050-43FA-A651-5D3BA5418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" y="1184"/>
              <a:ext cx="80" cy="85"/>
            </a:xfrm>
            <a:custGeom>
              <a:avLst/>
              <a:gdLst>
                <a:gd name="T0" fmla="*/ 76 w 80"/>
                <a:gd name="T1" fmla="*/ 0 h 85"/>
                <a:gd name="T2" fmla="*/ 75 w 80"/>
                <a:gd name="T3" fmla="*/ 6 h 85"/>
                <a:gd name="T4" fmla="*/ 71 w 80"/>
                <a:gd name="T5" fmla="*/ 13 h 85"/>
                <a:gd name="T6" fmla="*/ 70 w 80"/>
                <a:gd name="T7" fmla="*/ 20 h 85"/>
                <a:gd name="T8" fmla="*/ 66 w 80"/>
                <a:gd name="T9" fmla="*/ 24 h 85"/>
                <a:gd name="T10" fmla="*/ 61 w 80"/>
                <a:gd name="T11" fmla="*/ 31 h 85"/>
                <a:gd name="T12" fmla="*/ 58 w 80"/>
                <a:gd name="T13" fmla="*/ 36 h 85"/>
                <a:gd name="T14" fmla="*/ 55 w 80"/>
                <a:gd name="T15" fmla="*/ 42 h 85"/>
                <a:gd name="T16" fmla="*/ 50 w 80"/>
                <a:gd name="T17" fmla="*/ 47 h 85"/>
                <a:gd name="T18" fmla="*/ 45 w 80"/>
                <a:gd name="T19" fmla="*/ 52 h 85"/>
                <a:gd name="T20" fmla="*/ 38 w 80"/>
                <a:gd name="T21" fmla="*/ 55 h 85"/>
                <a:gd name="T22" fmla="*/ 33 w 80"/>
                <a:gd name="T23" fmla="*/ 62 h 85"/>
                <a:gd name="T24" fmla="*/ 27 w 80"/>
                <a:gd name="T25" fmla="*/ 65 h 85"/>
                <a:gd name="T26" fmla="*/ 22 w 80"/>
                <a:gd name="T27" fmla="*/ 70 h 85"/>
                <a:gd name="T28" fmla="*/ 14 w 80"/>
                <a:gd name="T29" fmla="*/ 73 h 85"/>
                <a:gd name="T30" fmla="*/ 9 w 80"/>
                <a:gd name="T31" fmla="*/ 77 h 85"/>
                <a:gd name="T32" fmla="*/ 0 w 80"/>
                <a:gd name="T33" fmla="*/ 81 h 85"/>
                <a:gd name="T34" fmla="*/ 4 w 80"/>
                <a:gd name="T35" fmla="*/ 85 h 85"/>
                <a:gd name="T36" fmla="*/ 9 w 80"/>
                <a:gd name="T37" fmla="*/ 80 h 85"/>
                <a:gd name="T38" fmla="*/ 17 w 80"/>
                <a:gd name="T39" fmla="*/ 77 h 85"/>
                <a:gd name="T40" fmla="*/ 23 w 80"/>
                <a:gd name="T41" fmla="*/ 72 h 85"/>
                <a:gd name="T42" fmla="*/ 28 w 80"/>
                <a:gd name="T43" fmla="*/ 68 h 85"/>
                <a:gd name="T44" fmla="*/ 35 w 80"/>
                <a:gd name="T45" fmla="*/ 63 h 85"/>
                <a:gd name="T46" fmla="*/ 42 w 80"/>
                <a:gd name="T47" fmla="*/ 59 h 85"/>
                <a:gd name="T48" fmla="*/ 47 w 80"/>
                <a:gd name="T49" fmla="*/ 55 h 85"/>
                <a:gd name="T50" fmla="*/ 52 w 80"/>
                <a:gd name="T51" fmla="*/ 49 h 85"/>
                <a:gd name="T52" fmla="*/ 57 w 80"/>
                <a:gd name="T53" fmla="*/ 44 h 85"/>
                <a:gd name="T54" fmla="*/ 60 w 80"/>
                <a:gd name="T55" fmla="*/ 39 h 85"/>
                <a:gd name="T56" fmla="*/ 65 w 80"/>
                <a:gd name="T57" fmla="*/ 33 h 85"/>
                <a:gd name="T58" fmla="*/ 68 w 80"/>
                <a:gd name="T59" fmla="*/ 28 h 85"/>
                <a:gd name="T60" fmla="*/ 71 w 80"/>
                <a:gd name="T61" fmla="*/ 21 h 85"/>
                <a:gd name="T62" fmla="*/ 75 w 80"/>
                <a:gd name="T63" fmla="*/ 15 h 85"/>
                <a:gd name="T64" fmla="*/ 78 w 80"/>
                <a:gd name="T65" fmla="*/ 6 h 85"/>
                <a:gd name="T66" fmla="*/ 80 w 80"/>
                <a:gd name="T67" fmla="*/ 2 h 85"/>
                <a:gd name="T68" fmla="*/ 76 w 80"/>
                <a:gd name="T6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85">
                  <a:moveTo>
                    <a:pt x="76" y="0"/>
                  </a:moveTo>
                  <a:lnTo>
                    <a:pt x="75" y="6"/>
                  </a:lnTo>
                  <a:lnTo>
                    <a:pt x="71" y="13"/>
                  </a:lnTo>
                  <a:lnTo>
                    <a:pt x="70" y="20"/>
                  </a:lnTo>
                  <a:lnTo>
                    <a:pt x="66" y="24"/>
                  </a:lnTo>
                  <a:lnTo>
                    <a:pt x="61" y="31"/>
                  </a:lnTo>
                  <a:lnTo>
                    <a:pt x="58" y="36"/>
                  </a:lnTo>
                  <a:lnTo>
                    <a:pt x="55" y="42"/>
                  </a:lnTo>
                  <a:lnTo>
                    <a:pt x="50" y="47"/>
                  </a:lnTo>
                  <a:lnTo>
                    <a:pt x="45" y="52"/>
                  </a:lnTo>
                  <a:lnTo>
                    <a:pt x="38" y="55"/>
                  </a:lnTo>
                  <a:lnTo>
                    <a:pt x="33" y="62"/>
                  </a:lnTo>
                  <a:lnTo>
                    <a:pt x="27" y="65"/>
                  </a:lnTo>
                  <a:lnTo>
                    <a:pt x="22" y="70"/>
                  </a:lnTo>
                  <a:lnTo>
                    <a:pt x="14" y="73"/>
                  </a:lnTo>
                  <a:lnTo>
                    <a:pt x="9" y="77"/>
                  </a:lnTo>
                  <a:lnTo>
                    <a:pt x="0" y="81"/>
                  </a:lnTo>
                  <a:lnTo>
                    <a:pt x="4" y="85"/>
                  </a:lnTo>
                  <a:lnTo>
                    <a:pt x="9" y="80"/>
                  </a:lnTo>
                  <a:lnTo>
                    <a:pt x="17" y="77"/>
                  </a:lnTo>
                  <a:lnTo>
                    <a:pt x="23" y="72"/>
                  </a:lnTo>
                  <a:lnTo>
                    <a:pt x="28" y="68"/>
                  </a:lnTo>
                  <a:lnTo>
                    <a:pt x="35" y="63"/>
                  </a:lnTo>
                  <a:lnTo>
                    <a:pt x="42" y="59"/>
                  </a:lnTo>
                  <a:lnTo>
                    <a:pt x="47" y="55"/>
                  </a:lnTo>
                  <a:lnTo>
                    <a:pt x="52" y="49"/>
                  </a:lnTo>
                  <a:lnTo>
                    <a:pt x="57" y="44"/>
                  </a:lnTo>
                  <a:lnTo>
                    <a:pt x="60" y="39"/>
                  </a:lnTo>
                  <a:lnTo>
                    <a:pt x="65" y="33"/>
                  </a:lnTo>
                  <a:lnTo>
                    <a:pt x="68" y="28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8" y="6"/>
                  </a:lnTo>
                  <a:lnTo>
                    <a:pt x="80" y="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92" name="Freeform 608">
              <a:extLst>
                <a:ext uri="{FF2B5EF4-FFF2-40B4-BE49-F238E27FC236}">
                  <a16:creationId xmlns:a16="http://schemas.microsoft.com/office/drawing/2014/main" id="{E6236840-D433-405E-981D-B93909FC1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" y="1182"/>
              <a:ext cx="9" cy="7"/>
            </a:xfrm>
            <a:custGeom>
              <a:avLst/>
              <a:gdLst>
                <a:gd name="T0" fmla="*/ 9 w 9"/>
                <a:gd name="T1" fmla="*/ 7 h 7"/>
                <a:gd name="T2" fmla="*/ 9 w 9"/>
                <a:gd name="T3" fmla="*/ 4 h 7"/>
                <a:gd name="T4" fmla="*/ 5 w 9"/>
                <a:gd name="T5" fmla="*/ 0 h 7"/>
                <a:gd name="T6" fmla="*/ 4 w 9"/>
                <a:gd name="T7" fmla="*/ 0 h 7"/>
                <a:gd name="T8" fmla="*/ 0 w 9"/>
                <a:gd name="T9" fmla="*/ 5 h 7"/>
                <a:gd name="T10" fmla="*/ 9 w 9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9" y="7"/>
                  </a:moveTo>
                  <a:lnTo>
                    <a:pt x="9" y="4"/>
                  </a:lnTo>
                  <a:lnTo>
                    <a:pt x="5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93" name="Freeform 609">
              <a:extLst>
                <a:ext uri="{FF2B5EF4-FFF2-40B4-BE49-F238E27FC236}">
                  <a16:creationId xmlns:a16="http://schemas.microsoft.com/office/drawing/2014/main" id="{4BDEDC1F-53AB-4462-9651-468FCE161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" y="1163"/>
              <a:ext cx="8" cy="6"/>
            </a:xfrm>
            <a:custGeom>
              <a:avLst/>
              <a:gdLst>
                <a:gd name="T0" fmla="*/ 8 w 8"/>
                <a:gd name="T1" fmla="*/ 5 h 6"/>
                <a:gd name="T2" fmla="*/ 8 w 8"/>
                <a:gd name="T3" fmla="*/ 0 h 6"/>
                <a:gd name="T4" fmla="*/ 5 w 8"/>
                <a:gd name="T5" fmla="*/ 0 h 6"/>
                <a:gd name="T6" fmla="*/ 2 w 8"/>
                <a:gd name="T7" fmla="*/ 3 h 6"/>
                <a:gd name="T8" fmla="*/ 0 w 8"/>
                <a:gd name="T9" fmla="*/ 6 h 6"/>
                <a:gd name="T10" fmla="*/ 8 w 8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8" y="5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94" name="Freeform 610">
              <a:extLst>
                <a:ext uri="{FF2B5EF4-FFF2-40B4-BE49-F238E27FC236}">
                  <a16:creationId xmlns:a16="http://schemas.microsoft.com/office/drawing/2014/main" id="{81FE5E3D-6A6D-4F98-994F-5EFE727B0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" y="1164"/>
              <a:ext cx="76" cy="80"/>
            </a:xfrm>
            <a:custGeom>
              <a:avLst/>
              <a:gdLst>
                <a:gd name="T0" fmla="*/ 75 w 76"/>
                <a:gd name="T1" fmla="*/ 77 h 80"/>
                <a:gd name="T2" fmla="*/ 75 w 76"/>
                <a:gd name="T3" fmla="*/ 77 h 80"/>
                <a:gd name="T4" fmla="*/ 70 w 76"/>
                <a:gd name="T5" fmla="*/ 74 h 80"/>
                <a:gd name="T6" fmla="*/ 63 w 76"/>
                <a:gd name="T7" fmla="*/ 70 h 80"/>
                <a:gd name="T8" fmla="*/ 58 w 76"/>
                <a:gd name="T9" fmla="*/ 67 h 80"/>
                <a:gd name="T10" fmla="*/ 51 w 76"/>
                <a:gd name="T11" fmla="*/ 62 h 80"/>
                <a:gd name="T12" fmla="*/ 46 w 76"/>
                <a:gd name="T13" fmla="*/ 59 h 80"/>
                <a:gd name="T14" fmla="*/ 42 w 76"/>
                <a:gd name="T15" fmla="*/ 54 h 80"/>
                <a:gd name="T16" fmla="*/ 37 w 76"/>
                <a:gd name="T17" fmla="*/ 51 h 80"/>
                <a:gd name="T18" fmla="*/ 32 w 76"/>
                <a:gd name="T19" fmla="*/ 46 h 80"/>
                <a:gd name="T20" fmla="*/ 28 w 76"/>
                <a:gd name="T21" fmla="*/ 41 h 80"/>
                <a:gd name="T22" fmla="*/ 23 w 76"/>
                <a:gd name="T23" fmla="*/ 36 h 80"/>
                <a:gd name="T24" fmla="*/ 20 w 76"/>
                <a:gd name="T25" fmla="*/ 31 h 80"/>
                <a:gd name="T26" fmla="*/ 17 w 76"/>
                <a:gd name="T27" fmla="*/ 26 h 80"/>
                <a:gd name="T28" fmla="*/ 13 w 76"/>
                <a:gd name="T29" fmla="*/ 20 h 80"/>
                <a:gd name="T30" fmla="*/ 10 w 76"/>
                <a:gd name="T31" fmla="*/ 13 h 80"/>
                <a:gd name="T32" fmla="*/ 7 w 76"/>
                <a:gd name="T33" fmla="*/ 7 h 80"/>
                <a:gd name="T34" fmla="*/ 4 w 76"/>
                <a:gd name="T35" fmla="*/ 0 h 80"/>
                <a:gd name="T36" fmla="*/ 0 w 76"/>
                <a:gd name="T37" fmla="*/ 2 h 80"/>
                <a:gd name="T38" fmla="*/ 4 w 76"/>
                <a:gd name="T39" fmla="*/ 9 h 80"/>
                <a:gd name="T40" fmla="*/ 5 w 76"/>
                <a:gd name="T41" fmla="*/ 15 h 80"/>
                <a:gd name="T42" fmla="*/ 10 w 76"/>
                <a:gd name="T43" fmla="*/ 22 h 80"/>
                <a:gd name="T44" fmla="*/ 13 w 76"/>
                <a:gd name="T45" fmla="*/ 28 h 80"/>
                <a:gd name="T46" fmla="*/ 17 w 76"/>
                <a:gd name="T47" fmla="*/ 33 h 80"/>
                <a:gd name="T48" fmla="*/ 22 w 76"/>
                <a:gd name="T49" fmla="*/ 40 h 80"/>
                <a:gd name="T50" fmla="*/ 25 w 76"/>
                <a:gd name="T51" fmla="*/ 44 h 80"/>
                <a:gd name="T52" fmla="*/ 30 w 76"/>
                <a:gd name="T53" fmla="*/ 49 h 80"/>
                <a:gd name="T54" fmla="*/ 33 w 76"/>
                <a:gd name="T55" fmla="*/ 53 h 80"/>
                <a:gd name="T56" fmla="*/ 38 w 76"/>
                <a:gd name="T57" fmla="*/ 57 h 80"/>
                <a:gd name="T58" fmla="*/ 45 w 76"/>
                <a:gd name="T59" fmla="*/ 62 h 80"/>
                <a:gd name="T60" fmla="*/ 50 w 76"/>
                <a:gd name="T61" fmla="*/ 66 h 80"/>
                <a:gd name="T62" fmla="*/ 56 w 76"/>
                <a:gd name="T63" fmla="*/ 69 h 80"/>
                <a:gd name="T64" fmla="*/ 61 w 76"/>
                <a:gd name="T65" fmla="*/ 74 h 80"/>
                <a:gd name="T66" fmla="*/ 68 w 76"/>
                <a:gd name="T67" fmla="*/ 77 h 80"/>
                <a:gd name="T68" fmla="*/ 73 w 76"/>
                <a:gd name="T69" fmla="*/ 80 h 80"/>
                <a:gd name="T70" fmla="*/ 75 w 76"/>
                <a:gd name="T71" fmla="*/ 80 h 80"/>
                <a:gd name="T72" fmla="*/ 75 w 76"/>
                <a:gd name="T73" fmla="*/ 80 h 80"/>
                <a:gd name="T74" fmla="*/ 76 w 76"/>
                <a:gd name="T75" fmla="*/ 79 h 80"/>
                <a:gd name="T76" fmla="*/ 75 w 76"/>
                <a:gd name="T77" fmla="*/ 7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6" h="80">
                  <a:moveTo>
                    <a:pt x="75" y="77"/>
                  </a:moveTo>
                  <a:lnTo>
                    <a:pt x="75" y="77"/>
                  </a:lnTo>
                  <a:lnTo>
                    <a:pt x="70" y="74"/>
                  </a:lnTo>
                  <a:lnTo>
                    <a:pt x="63" y="70"/>
                  </a:lnTo>
                  <a:lnTo>
                    <a:pt x="58" y="67"/>
                  </a:lnTo>
                  <a:lnTo>
                    <a:pt x="51" y="62"/>
                  </a:lnTo>
                  <a:lnTo>
                    <a:pt x="46" y="59"/>
                  </a:lnTo>
                  <a:lnTo>
                    <a:pt x="42" y="54"/>
                  </a:lnTo>
                  <a:lnTo>
                    <a:pt x="37" y="51"/>
                  </a:lnTo>
                  <a:lnTo>
                    <a:pt x="32" y="46"/>
                  </a:lnTo>
                  <a:lnTo>
                    <a:pt x="28" y="41"/>
                  </a:lnTo>
                  <a:lnTo>
                    <a:pt x="23" y="36"/>
                  </a:lnTo>
                  <a:lnTo>
                    <a:pt x="20" y="31"/>
                  </a:lnTo>
                  <a:lnTo>
                    <a:pt x="17" y="26"/>
                  </a:lnTo>
                  <a:lnTo>
                    <a:pt x="13" y="20"/>
                  </a:lnTo>
                  <a:lnTo>
                    <a:pt x="10" y="13"/>
                  </a:lnTo>
                  <a:lnTo>
                    <a:pt x="7" y="7"/>
                  </a:lnTo>
                  <a:lnTo>
                    <a:pt x="4" y="0"/>
                  </a:lnTo>
                  <a:lnTo>
                    <a:pt x="0" y="2"/>
                  </a:lnTo>
                  <a:lnTo>
                    <a:pt x="4" y="9"/>
                  </a:lnTo>
                  <a:lnTo>
                    <a:pt x="5" y="15"/>
                  </a:lnTo>
                  <a:lnTo>
                    <a:pt x="10" y="22"/>
                  </a:lnTo>
                  <a:lnTo>
                    <a:pt x="13" y="28"/>
                  </a:lnTo>
                  <a:lnTo>
                    <a:pt x="17" y="33"/>
                  </a:lnTo>
                  <a:lnTo>
                    <a:pt x="22" y="40"/>
                  </a:lnTo>
                  <a:lnTo>
                    <a:pt x="25" y="44"/>
                  </a:lnTo>
                  <a:lnTo>
                    <a:pt x="30" y="49"/>
                  </a:lnTo>
                  <a:lnTo>
                    <a:pt x="33" y="53"/>
                  </a:lnTo>
                  <a:lnTo>
                    <a:pt x="38" y="57"/>
                  </a:lnTo>
                  <a:lnTo>
                    <a:pt x="45" y="62"/>
                  </a:lnTo>
                  <a:lnTo>
                    <a:pt x="50" y="66"/>
                  </a:lnTo>
                  <a:lnTo>
                    <a:pt x="56" y="69"/>
                  </a:lnTo>
                  <a:lnTo>
                    <a:pt x="61" y="74"/>
                  </a:lnTo>
                  <a:lnTo>
                    <a:pt x="68" y="77"/>
                  </a:lnTo>
                  <a:lnTo>
                    <a:pt x="73" y="80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6" y="79"/>
                  </a:lnTo>
                  <a:lnTo>
                    <a:pt x="75" y="77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95" name="Freeform 611">
              <a:extLst>
                <a:ext uri="{FF2B5EF4-FFF2-40B4-BE49-F238E27FC236}">
                  <a16:creationId xmlns:a16="http://schemas.microsoft.com/office/drawing/2014/main" id="{F9A7F777-BC60-48C7-9CE3-380775053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1236"/>
              <a:ext cx="138" cy="41"/>
            </a:xfrm>
            <a:custGeom>
              <a:avLst/>
              <a:gdLst>
                <a:gd name="T0" fmla="*/ 137 w 138"/>
                <a:gd name="T1" fmla="*/ 38 h 41"/>
                <a:gd name="T2" fmla="*/ 137 w 138"/>
                <a:gd name="T3" fmla="*/ 38 h 41"/>
                <a:gd name="T4" fmla="*/ 127 w 138"/>
                <a:gd name="T5" fmla="*/ 38 h 41"/>
                <a:gd name="T6" fmla="*/ 119 w 138"/>
                <a:gd name="T7" fmla="*/ 38 h 41"/>
                <a:gd name="T8" fmla="*/ 109 w 138"/>
                <a:gd name="T9" fmla="*/ 36 h 41"/>
                <a:gd name="T10" fmla="*/ 100 w 138"/>
                <a:gd name="T11" fmla="*/ 36 h 41"/>
                <a:gd name="T12" fmla="*/ 90 w 138"/>
                <a:gd name="T13" fmla="*/ 34 h 41"/>
                <a:gd name="T14" fmla="*/ 84 w 138"/>
                <a:gd name="T15" fmla="*/ 33 h 41"/>
                <a:gd name="T16" fmla="*/ 74 w 138"/>
                <a:gd name="T17" fmla="*/ 29 h 41"/>
                <a:gd name="T18" fmla="*/ 66 w 138"/>
                <a:gd name="T19" fmla="*/ 28 h 41"/>
                <a:gd name="T20" fmla="*/ 56 w 138"/>
                <a:gd name="T21" fmla="*/ 25 h 41"/>
                <a:gd name="T22" fmla="*/ 48 w 138"/>
                <a:gd name="T23" fmla="*/ 23 h 41"/>
                <a:gd name="T24" fmla="*/ 39 w 138"/>
                <a:gd name="T25" fmla="*/ 20 h 41"/>
                <a:gd name="T26" fmla="*/ 31 w 138"/>
                <a:gd name="T27" fmla="*/ 16 h 41"/>
                <a:gd name="T28" fmla="*/ 23 w 138"/>
                <a:gd name="T29" fmla="*/ 13 h 41"/>
                <a:gd name="T30" fmla="*/ 16 w 138"/>
                <a:gd name="T31" fmla="*/ 10 h 41"/>
                <a:gd name="T32" fmla="*/ 8 w 138"/>
                <a:gd name="T33" fmla="*/ 5 h 41"/>
                <a:gd name="T34" fmla="*/ 1 w 138"/>
                <a:gd name="T35" fmla="*/ 0 h 41"/>
                <a:gd name="T36" fmla="*/ 0 w 138"/>
                <a:gd name="T37" fmla="*/ 5 h 41"/>
                <a:gd name="T38" fmla="*/ 6 w 138"/>
                <a:gd name="T39" fmla="*/ 8 h 41"/>
                <a:gd name="T40" fmla="*/ 14 w 138"/>
                <a:gd name="T41" fmla="*/ 13 h 41"/>
                <a:gd name="T42" fmla="*/ 23 w 138"/>
                <a:gd name="T43" fmla="*/ 16 h 41"/>
                <a:gd name="T44" fmla="*/ 29 w 138"/>
                <a:gd name="T45" fmla="*/ 20 h 41"/>
                <a:gd name="T46" fmla="*/ 38 w 138"/>
                <a:gd name="T47" fmla="*/ 23 h 41"/>
                <a:gd name="T48" fmla="*/ 46 w 138"/>
                <a:gd name="T49" fmla="*/ 26 h 41"/>
                <a:gd name="T50" fmla="*/ 56 w 138"/>
                <a:gd name="T51" fmla="*/ 29 h 41"/>
                <a:gd name="T52" fmla="*/ 64 w 138"/>
                <a:gd name="T53" fmla="*/ 31 h 41"/>
                <a:gd name="T54" fmla="*/ 72 w 138"/>
                <a:gd name="T55" fmla="*/ 34 h 41"/>
                <a:gd name="T56" fmla="*/ 82 w 138"/>
                <a:gd name="T57" fmla="*/ 36 h 41"/>
                <a:gd name="T58" fmla="*/ 90 w 138"/>
                <a:gd name="T59" fmla="*/ 38 h 41"/>
                <a:gd name="T60" fmla="*/ 100 w 138"/>
                <a:gd name="T61" fmla="*/ 39 h 41"/>
                <a:gd name="T62" fmla="*/ 109 w 138"/>
                <a:gd name="T63" fmla="*/ 41 h 41"/>
                <a:gd name="T64" fmla="*/ 119 w 138"/>
                <a:gd name="T65" fmla="*/ 41 h 41"/>
                <a:gd name="T66" fmla="*/ 127 w 138"/>
                <a:gd name="T67" fmla="*/ 41 h 41"/>
                <a:gd name="T68" fmla="*/ 137 w 138"/>
                <a:gd name="T69" fmla="*/ 41 h 41"/>
                <a:gd name="T70" fmla="*/ 138 w 138"/>
                <a:gd name="T71" fmla="*/ 41 h 41"/>
                <a:gd name="T72" fmla="*/ 138 w 138"/>
                <a:gd name="T73" fmla="*/ 39 h 41"/>
                <a:gd name="T74" fmla="*/ 138 w 138"/>
                <a:gd name="T75" fmla="*/ 38 h 41"/>
                <a:gd name="T76" fmla="*/ 137 w 138"/>
                <a:gd name="T77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8" h="41">
                  <a:moveTo>
                    <a:pt x="137" y="38"/>
                  </a:moveTo>
                  <a:lnTo>
                    <a:pt x="137" y="38"/>
                  </a:lnTo>
                  <a:lnTo>
                    <a:pt x="127" y="38"/>
                  </a:lnTo>
                  <a:lnTo>
                    <a:pt x="119" y="38"/>
                  </a:lnTo>
                  <a:lnTo>
                    <a:pt x="109" y="36"/>
                  </a:lnTo>
                  <a:lnTo>
                    <a:pt x="100" y="36"/>
                  </a:lnTo>
                  <a:lnTo>
                    <a:pt x="90" y="34"/>
                  </a:lnTo>
                  <a:lnTo>
                    <a:pt x="84" y="33"/>
                  </a:lnTo>
                  <a:lnTo>
                    <a:pt x="74" y="29"/>
                  </a:lnTo>
                  <a:lnTo>
                    <a:pt x="66" y="28"/>
                  </a:lnTo>
                  <a:lnTo>
                    <a:pt x="56" y="25"/>
                  </a:lnTo>
                  <a:lnTo>
                    <a:pt x="48" y="23"/>
                  </a:lnTo>
                  <a:lnTo>
                    <a:pt x="39" y="20"/>
                  </a:lnTo>
                  <a:lnTo>
                    <a:pt x="31" y="16"/>
                  </a:lnTo>
                  <a:lnTo>
                    <a:pt x="23" y="13"/>
                  </a:lnTo>
                  <a:lnTo>
                    <a:pt x="16" y="10"/>
                  </a:lnTo>
                  <a:lnTo>
                    <a:pt x="8" y="5"/>
                  </a:lnTo>
                  <a:lnTo>
                    <a:pt x="1" y="0"/>
                  </a:lnTo>
                  <a:lnTo>
                    <a:pt x="0" y="5"/>
                  </a:lnTo>
                  <a:lnTo>
                    <a:pt x="6" y="8"/>
                  </a:lnTo>
                  <a:lnTo>
                    <a:pt x="14" y="13"/>
                  </a:lnTo>
                  <a:lnTo>
                    <a:pt x="23" y="16"/>
                  </a:lnTo>
                  <a:lnTo>
                    <a:pt x="29" y="20"/>
                  </a:lnTo>
                  <a:lnTo>
                    <a:pt x="38" y="23"/>
                  </a:lnTo>
                  <a:lnTo>
                    <a:pt x="46" y="26"/>
                  </a:lnTo>
                  <a:lnTo>
                    <a:pt x="56" y="29"/>
                  </a:lnTo>
                  <a:lnTo>
                    <a:pt x="64" y="31"/>
                  </a:lnTo>
                  <a:lnTo>
                    <a:pt x="72" y="34"/>
                  </a:lnTo>
                  <a:lnTo>
                    <a:pt x="82" y="36"/>
                  </a:lnTo>
                  <a:lnTo>
                    <a:pt x="90" y="38"/>
                  </a:lnTo>
                  <a:lnTo>
                    <a:pt x="100" y="39"/>
                  </a:lnTo>
                  <a:lnTo>
                    <a:pt x="109" y="41"/>
                  </a:lnTo>
                  <a:lnTo>
                    <a:pt x="119" y="41"/>
                  </a:lnTo>
                  <a:lnTo>
                    <a:pt x="127" y="41"/>
                  </a:lnTo>
                  <a:lnTo>
                    <a:pt x="137" y="41"/>
                  </a:lnTo>
                  <a:lnTo>
                    <a:pt x="138" y="41"/>
                  </a:lnTo>
                  <a:lnTo>
                    <a:pt x="138" y="39"/>
                  </a:lnTo>
                  <a:lnTo>
                    <a:pt x="138" y="38"/>
                  </a:lnTo>
                  <a:lnTo>
                    <a:pt x="137" y="38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96" name="Freeform 612">
              <a:extLst>
                <a:ext uri="{FF2B5EF4-FFF2-40B4-BE49-F238E27FC236}">
                  <a16:creationId xmlns:a16="http://schemas.microsoft.com/office/drawing/2014/main" id="{00CAF531-F20F-4B6E-86D5-98BC785EA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" y="1239"/>
              <a:ext cx="134" cy="38"/>
            </a:xfrm>
            <a:custGeom>
              <a:avLst/>
              <a:gdLst>
                <a:gd name="T0" fmla="*/ 130 w 134"/>
                <a:gd name="T1" fmla="*/ 0 h 38"/>
                <a:gd name="T2" fmla="*/ 130 w 134"/>
                <a:gd name="T3" fmla="*/ 0 h 38"/>
                <a:gd name="T4" fmla="*/ 122 w 134"/>
                <a:gd name="T5" fmla="*/ 4 h 38"/>
                <a:gd name="T6" fmla="*/ 114 w 134"/>
                <a:gd name="T7" fmla="*/ 8 h 38"/>
                <a:gd name="T8" fmla="*/ 106 w 134"/>
                <a:gd name="T9" fmla="*/ 12 h 38"/>
                <a:gd name="T10" fmla="*/ 99 w 134"/>
                <a:gd name="T11" fmla="*/ 15 h 38"/>
                <a:gd name="T12" fmla="*/ 91 w 134"/>
                <a:gd name="T13" fmla="*/ 18 h 38"/>
                <a:gd name="T14" fmla="*/ 82 w 134"/>
                <a:gd name="T15" fmla="*/ 22 h 38"/>
                <a:gd name="T16" fmla="*/ 74 w 134"/>
                <a:gd name="T17" fmla="*/ 25 h 38"/>
                <a:gd name="T18" fmla="*/ 66 w 134"/>
                <a:gd name="T19" fmla="*/ 26 h 38"/>
                <a:gd name="T20" fmla="*/ 58 w 134"/>
                <a:gd name="T21" fmla="*/ 28 h 38"/>
                <a:gd name="T22" fmla="*/ 49 w 134"/>
                <a:gd name="T23" fmla="*/ 30 h 38"/>
                <a:gd name="T24" fmla="*/ 43 w 134"/>
                <a:gd name="T25" fmla="*/ 31 h 38"/>
                <a:gd name="T26" fmla="*/ 34 w 134"/>
                <a:gd name="T27" fmla="*/ 33 h 38"/>
                <a:gd name="T28" fmla="*/ 25 w 134"/>
                <a:gd name="T29" fmla="*/ 35 h 38"/>
                <a:gd name="T30" fmla="*/ 16 w 134"/>
                <a:gd name="T31" fmla="*/ 35 h 38"/>
                <a:gd name="T32" fmla="*/ 8 w 134"/>
                <a:gd name="T33" fmla="*/ 35 h 38"/>
                <a:gd name="T34" fmla="*/ 0 w 134"/>
                <a:gd name="T35" fmla="*/ 35 h 38"/>
                <a:gd name="T36" fmla="*/ 0 w 134"/>
                <a:gd name="T37" fmla="*/ 38 h 38"/>
                <a:gd name="T38" fmla="*/ 8 w 134"/>
                <a:gd name="T39" fmla="*/ 38 h 38"/>
                <a:gd name="T40" fmla="*/ 16 w 134"/>
                <a:gd name="T41" fmla="*/ 38 h 38"/>
                <a:gd name="T42" fmla="*/ 25 w 134"/>
                <a:gd name="T43" fmla="*/ 38 h 38"/>
                <a:gd name="T44" fmla="*/ 34 w 134"/>
                <a:gd name="T45" fmla="*/ 36 h 38"/>
                <a:gd name="T46" fmla="*/ 43 w 134"/>
                <a:gd name="T47" fmla="*/ 35 h 38"/>
                <a:gd name="T48" fmla="*/ 49 w 134"/>
                <a:gd name="T49" fmla="*/ 35 h 38"/>
                <a:gd name="T50" fmla="*/ 59 w 134"/>
                <a:gd name="T51" fmla="*/ 33 h 38"/>
                <a:gd name="T52" fmla="*/ 68 w 134"/>
                <a:gd name="T53" fmla="*/ 30 h 38"/>
                <a:gd name="T54" fmla="*/ 76 w 134"/>
                <a:gd name="T55" fmla="*/ 28 h 38"/>
                <a:gd name="T56" fmla="*/ 82 w 134"/>
                <a:gd name="T57" fmla="*/ 25 h 38"/>
                <a:gd name="T58" fmla="*/ 91 w 134"/>
                <a:gd name="T59" fmla="*/ 22 h 38"/>
                <a:gd name="T60" fmla="*/ 99 w 134"/>
                <a:gd name="T61" fmla="*/ 20 h 38"/>
                <a:gd name="T62" fmla="*/ 107 w 134"/>
                <a:gd name="T63" fmla="*/ 15 h 38"/>
                <a:gd name="T64" fmla="*/ 115 w 134"/>
                <a:gd name="T65" fmla="*/ 12 h 38"/>
                <a:gd name="T66" fmla="*/ 124 w 134"/>
                <a:gd name="T67" fmla="*/ 7 h 38"/>
                <a:gd name="T68" fmla="*/ 132 w 134"/>
                <a:gd name="T69" fmla="*/ 4 h 38"/>
                <a:gd name="T70" fmla="*/ 134 w 134"/>
                <a:gd name="T71" fmla="*/ 2 h 38"/>
                <a:gd name="T72" fmla="*/ 134 w 134"/>
                <a:gd name="T73" fmla="*/ 0 h 38"/>
                <a:gd name="T74" fmla="*/ 132 w 134"/>
                <a:gd name="T75" fmla="*/ 0 h 38"/>
                <a:gd name="T76" fmla="*/ 130 w 134"/>
                <a:gd name="T7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4" h="38">
                  <a:moveTo>
                    <a:pt x="130" y="0"/>
                  </a:moveTo>
                  <a:lnTo>
                    <a:pt x="130" y="0"/>
                  </a:lnTo>
                  <a:lnTo>
                    <a:pt x="122" y="4"/>
                  </a:lnTo>
                  <a:lnTo>
                    <a:pt x="114" y="8"/>
                  </a:lnTo>
                  <a:lnTo>
                    <a:pt x="106" y="12"/>
                  </a:lnTo>
                  <a:lnTo>
                    <a:pt x="99" y="15"/>
                  </a:lnTo>
                  <a:lnTo>
                    <a:pt x="91" y="18"/>
                  </a:lnTo>
                  <a:lnTo>
                    <a:pt x="82" y="22"/>
                  </a:lnTo>
                  <a:lnTo>
                    <a:pt x="74" y="25"/>
                  </a:lnTo>
                  <a:lnTo>
                    <a:pt x="66" y="26"/>
                  </a:lnTo>
                  <a:lnTo>
                    <a:pt x="58" y="28"/>
                  </a:lnTo>
                  <a:lnTo>
                    <a:pt x="49" y="30"/>
                  </a:lnTo>
                  <a:lnTo>
                    <a:pt x="43" y="31"/>
                  </a:lnTo>
                  <a:lnTo>
                    <a:pt x="34" y="33"/>
                  </a:lnTo>
                  <a:lnTo>
                    <a:pt x="25" y="35"/>
                  </a:lnTo>
                  <a:lnTo>
                    <a:pt x="16" y="35"/>
                  </a:lnTo>
                  <a:lnTo>
                    <a:pt x="8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8" y="38"/>
                  </a:lnTo>
                  <a:lnTo>
                    <a:pt x="16" y="38"/>
                  </a:lnTo>
                  <a:lnTo>
                    <a:pt x="25" y="38"/>
                  </a:lnTo>
                  <a:lnTo>
                    <a:pt x="34" y="36"/>
                  </a:lnTo>
                  <a:lnTo>
                    <a:pt x="43" y="35"/>
                  </a:lnTo>
                  <a:lnTo>
                    <a:pt x="49" y="35"/>
                  </a:lnTo>
                  <a:lnTo>
                    <a:pt x="59" y="33"/>
                  </a:lnTo>
                  <a:lnTo>
                    <a:pt x="68" y="30"/>
                  </a:lnTo>
                  <a:lnTo>
                    <a:pt x="76" y="28"/>
                  </a:lnTo>
                  <a:lnTo>
                    <a:pt x="82" y="25"/>
                  </a:lnTo>
                  <a:lnTo>
                    <a:pt x="91" y="22"/>
                  </a:lnTo>
                  <a:lnTo>
                    <a:pt x="99" y="20"/>
                  </a:lnTo>
                  <a:lnTo>
                    <a:pt x="107" y="15"/>
                  </a:lnTo>
                  <a:lnTo>
                    <a:pt x="115" y="12"/>
                  </a:lnTo>
                  <a:lnTo>
                    <a:pt x="124" y="7"/>
                  </a:lnTo>
                  <a:lnTo>
                    <a:pt x="132" y="4"/>
                  </a:lnTo>
                  <a:lnTo>
                    <a:pt x="134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97" name="Freeform 613">
              <a:extLst>
                <a:ext uri="{FF2B5EF4-FFF2-40B4-BE49-F238E27FC236}">
                  <a16:creationId xmlns:a16="http://schemas.microsoft.com/office/drawing/2014/main" id="{1BC9A5C3-5B46-4DCD-AB08-44D27B619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" y="1163"/>
              <a:ext cx="80" cy="83"/>
            </a:xfrm>
            <a:custGeom>
              <a:avLst/>
              <a:gdLst>
                <a:gd name="T0" fmla="*/ 76 w 80"/>
                <a:gd name="T1" fmla="*/ 0 h 83"/>
                <a:gd name="T2" fmla="*/ 75 w 80"/>
                <a:gd name="T3" fmla="*/ 6 h 83"/>
                <a:gd name="T4" fmla="*/ 71 w 80"/>
                <a:gd name="T5" fmla="*/ 13 h 83"/>
                <a:gd name="T6" fmla="*/ 70 w 80"/>
                <a:gd name="T7" fmla="*/ 19 h 83"/>
                <a:gd name="T8" fmla="*/ 66 w 80"/>
                <a:gd name="T9" fmla="*/ 24 h 83"/>
                <a:gd name="T10" fmla="*/ 61 w 80"/>
                <a:gd name="T11" fmla="*/ 31 h 83"/>
                <a:gd name="T12" fmla="*/ 58 w 80"/>
                <a:gd name="T13" fmla="*/ 36 h 83"/>
                <a:gd name="T14" fmla="*/ 55 w 80"/>
                <a:gd name="T15" fmla="*/ 41 h 83"/>
                <a:gd name="T16" fmla="*/ 50 w 80"/>
                <a:gd name="T17" fmla="*/ 45 h 83"/>
                <a:gd name="T18" fmla="*/ 45 w 80"/>
                <a:gd name="T19" fmla="*/ 50 h 83"/>
                <a:gd name="T20" fmla="*/ 38 w 80"/>
                <a:gd name="T21" fmla="*/ 55 h 83"/>
                <a:gd name="T22" fmla="*/ 33 w 80"/>
                <a:gd name="T23" fmla="*/ 60 h 83"/>
                <a:gd name="T24" fmla="*/ 27 w 80"/>
                <a:gd name="T25" fmla="*/ 65 h 83"/>
                <a:gd name="T26" fmla="*/ 22 w 80"/>
                <a:gd name="T27" fmla="*/ 70 h 83"/>
                <a:gd name="T28" fmla="*/ 14 w 80"/>
                <a:gd name="T29" fmla="*/ 73 h 83"/>
                <a:gd name="T30" fmla="*/ 9 w 80"/>
                <a:gd name="T31" fmla="*/ 76 h 83"/>
                <a:gd name="T32" fmla="*/ 0 w 80"/>
                <a:gd name="T33" fmla="*/ 81 h 83"/>
                <a:gd name="T34" fmla="*/ 4 w 80"/>
                <a:gd name="T35" fmla="*/ 83 h 83"/>
                <a:gd name="T36" fmla="*/ 9 w 80"/>
                <a:gd name="T37" fmla="*/ 80 h 83"/>
                <a:gd name="T38" fmla="*/ 17 w 80"/>
                <a:gd name="T39" fmla="*/ 76 h 83"/>
                <a:gd name="T40" fmla="*/ 23 w 80"/>
                <a:gd name="T41" fmla="*/ 71 h 83"/>
                <a:gd name="T42" fmla="*/ 28 w 80"/>
                <a:gd name="T43" fmla="*/ 68 h 83"/>
                <a:gd name="T44" fmla="*/ 35 w 80"/>
                <a:gd name="T45" fmla="*/ 63 h 83"/>
                <a:gd name="T46" fmla="*/ 42 w 80"/>
                <a:gd name="T47" fmla="*/ 58 h 83"/>
                <a:gd name="T48" fmla="*/ 47 w 80"/>
                <a:gd name="T49" fmla="*/ 54 h 83"/>
                <a:gd name="T50" fmla="*/ 52 w 80"/>
                <a:gd name="T51" fmla="*/ 49 h 83"/>
                <a:gd name="T52" fmla="*/ 57 w 80"/>
                <a:gd name="T53" fmla="*/ 42 h 83"/>
                <a:gd name="T54" fmla="*/ 60 w 80"/>
                <a:gd name="T55" fmla="*/ 37 h 83"/>
                <a:gd name="T56" fmla="*/ 65 w 80"/>
                <a:gd name="T57" fmla="*/ 32 h 83"/>
                <a:gd name="T58" fmla="*/ 68 w 80"/>
                <a:gd name="T59" fmla="*/ 26 h 83"/>
                <a:gd name="T60" fmla="*/ 71 w 80"/>
                <a:gd name="T61" fmla="*/ 21 h 83"/>
                <a:gd name="T62" fmla="*/ 75 w 80"/>
                <a:gd name="T63" fmla="*/ 14 h 83"/>
                <a:gd name="T64" fmla="*/ 78 w 80"/>
                <a:gd name="T65" fmla="*/ 8 h 83"/>
                <a:gd name="T66" fmla="*/ 80 w 80"/>
                <a:gd name="T67" fmla="*/ 1 h 83"/>
                <a:gd name="T68" fmla="*/ 76 w 80"/>
                <a:gd name="T6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83">
                  <a:moveTo>
                    <a:pt x="76" y="0"/>
                  </a:moveTo>
                  <a:lnTo>
                    <a:pt x="75" y="6"/>
                  </a:lnTo>
                  <a:lnTo>
                    <a:pt x="71" y="13"/>
                  </a:lnTo>
                  <a:lnTo>
                    <a:pt x="70" y="19"/>
                  </a:lnTo>
                  <a:lnTo>
                    <a:pt x="66" y="24"/>
                  </a:lnTo>
                  <a:lnTo>
                    <a:pt x="61" y="31"/>
                  </a:lnTo>
                  <a:lnTo>
                    <a:pt x="58" y="36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45" y="50"/>
                  </a:lnTo>
                  <a:lnTo>
                    <a:pt x="38" y="55"/>
                  </a:lnTo>
                  <a:lnTo>
                    <a:pt x="33" y="60"/>
                  </a:lnTo>
                  <a:lnTo>
                    <a:pt x="27" y="65"/>
                  </a:lnTo>
                  <a:lnTo>
                    <a:pt x="22" y="70"/>
                  </a:lnTo>
                  <a:lnTo>
                    <a:pt x="14" y="73"/>
                  </a:lnTo>
                  <a:lnTo>
                    <a:pt x="9" y="76"/>
                  </a:lnTo>
                  <a:lnTo>
                    <a:pt x="0" y="81"/>
                  </a:lnTo>
                  <a:lnTo>
                    <a:pt x="4" y="83"/>
                  </a:lnTo>
                  <a:lnTo>
                    <a:pt x="9" y="80"/>
                  </a:lnTo>
                  <a:lnTo>
                    <a:pt x="17" y="76"/>
                  </a:lnTo>
                  <a:lnTo>
                    <a:pt x="23" y="71"/>
                  </a:lnTo>
                  <a:lnTo>
                    <a:pt x="28" y="68"/>
                  </a:lnTo>
                  <a:lnTo>
                    <a:pt x="35" y="63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49"/>
                  </a:lnTo>
                  <a:lnTo>
                    <a:pt x="57" y="42"/>
                  </a:lnTo>
                  <a:lnTo>
                    <a:pt x="60" y="37"/>
                  </a:lnTo>
                  <a:lnTo>
                    <a:pt x="65" y="32"/>
                  </a:lnTo>
                  <a:lnTo>
                    <a:pt x="68" y="26"/>
                  </a:lnTo>
                  <a:lnTo>
                    <a:pt x="71" y="21"/>
                  </a:lnTo>
                  <a:lnTo>
                    <a:pt x="75" y="14"/>
                  </a:lnTo>
                  <a:lnTo>
                    <a:pt x="78" y="8"/>
                  </a:lnTo>
                  <a:lnTo>
                    <a:pt x="80" y="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98" name="Freeform 614">
              <a:extLst>
                <a:ext uri="{FF2B5EF4-FFF2-40B4-BE49-F238E27FC236}">
                  <a16:creationId xmlns:a16="http://schemas.microsoft.com/office/drawing/2014/main" id="{8DEA52AF-60A0-41AC-B96B-C06B301F6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" y="1161"/>
              <a:ext cx="9" cy="7"/>
            </a:xfrm>
            <a:custGeom>
              <a:avLst/>
              <a:gdLst>
                <a:gd name="T0" fmla="*/ 9 w 9"/>
                <a:gd name="T1" fmla="*/ 7 h 7"/>
                <a:gd name="T2" fmla="*/ 9 w 9"/>
                <a:gd name="T3" fmla="*/ 5 h 7"/>
                <a:gd name="T4" fmla="*/ 5 w 9"/>
                <a:gd name="T5" fmla="*/ 0 h 7"/>
                <a:gd name="T6" fmla="*/ 4 w 9"/>
                <a:gd name="T7" fmla="*/ 0 h 7"/>
                <a:gd name="T8" fmla="*/ 0 w 9"/>
                <a:gd name="T9" fmla="*/ 5 h 7"/>
                <a:gd name="T10" fmla="*/ 9 w 9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9" y="7"/>
                  </a:moveTo>
                  <a:lnTo>
                    <a:pt x="9" y="5"/>
                  </a:lnTo>
                  <a:lnTo>
                    <a:pt x="5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99" name="Freeform 615">
              <a:extLst>
                <a:ext uri="{FF2B5EF4-FFF2-40B4-BE49-F238E27FC236}">
                  <a16:creationId xmlns:a16="http://schemas.microsoft.com/office/drawing/2014/main" id="{EB8EAA12-0AEF-4A45-8F70-BACF279FC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" y="1091"/>
              <a:ext cx="143" cy="414"/>
            </a:xfrm>
            <a:custGeom>
              <a:avLst/>
              <a:gdLst>
                <a:gd name="T0" fmla="*/ 0 w 143"/>
                <a:gd name="T1" fmla="*/ 388 h 414"/>
                <a:gd name="T2" fmla="*/ 143 w 143"/>
                <a:gd name="T3" fmla="*/ 0 h 414"/>
                <a:gd name="T4" fmla="*/ 0 w 143"/>
                <a:gd name="T5" fmla="*/ 414 h 414"/>
                <a:gd name="T6" fmla="*/ 0 w 143"/>
                <a:gd name="T7" fmla="*/ 388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414">
                  <a:moveTo>
                    <a:pt x="0" y="388"/>
                  </a:moveTo>
                  <a:lnTo>
                    <a:pt x="143" y="0"/>
                  </a:lnTo>
                  <a:lnTo>
                    <a:pt x="0" y="414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00" name="Freeform 616">
              <a:extLst>
                <a:ext uri="{FF2B5EF4-FFF2-40B4-BE49-F238E27FC236}">
                  <a16:creationId xmlns:a16="http://schemas.microsoft.com/office/drawing/2014/main" id="{40D12DDA-8E00-464B-B68B-1DDB8B41C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" y="1091"/>
              <a:ext cx="139" cy="409"/>
            </a:xfrm>
            <a:custGeom>
              <a:avLst/>
              <a:gdLst>
                <a:gd name="T0" fmla="*/ 0 w 139"/>
                <a:gd name="T1" fmla="*/ 383 h 409"/>
                <a:gd name="T2" fmla="*/ 139 w 139"/>
                <a:gd name="T3" fmla="*/ 0 h 409"/>
                <a:gd name="T4" fmla="*/ 0 w 139"/>
                <a:gd name="T5" fmla="*/ 409 h 409"/>
                <a:gd name="T6" fmla="*/ 0 w 139"/>
                <a:gd name="T7" fmla="*/ 383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9" h="409">
                  <a:moveTo>
                    <a:pt x="0" y="383"/>
                  </a:moveTo>
                  <a:lnTo>
                    <a:pt x="139" y="0"/>
                  </a:lnTo>
                  <a:lnTo>
                    <a:pt x="0" y="409"/>
                  </a:lnTo>
                  <a:lnTo>
                    <a:pt x="0" y="383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01" name="Freeform 617">
              <a:extLst>
                <a:ext uri="{FF2B5EF4-FFF2-40B4-BE49-F238E27FC236}">
                  <a16:creationId xmlns:a16="http://schemas.microsoft.com/office/drawing/2014/main" id="{09493B7F-73AA-495A-BDE2-ECB998C3A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" y="1107"/>
              <a:ext cx="28" cy="20"/>
            </a:xfrm>
            <a:custGeom>
              <a:avLst/>
              <a:gdLst>
                <a:gd name="T0" fmla="*/ 15 w 28"/>
                <a:gd name="T1" fmla="*/ 0 h 20"/>
                <a:gd name="T2" fmla="*/ 15 w 28"/>
                <a:gd name="T3" fmla="*/ 0 h 20"/>
                <a:gd name="T4" fmla="*/ 18 w 28"/>
                <a:gd name="T5" fmla="*/ 0 h 20"/>
                <a:gd name="T6" fmla="*/ 20 w 28"/>
                <a:gd name="T7" fmla="*/ 2 h 20"/>
                <a:gd name="T8" fmla="*/ 23 w 28"/>
                <a:gd name="T9" fmla="*/ 4 h 20"/>
                <a:gd name="T10" fmla="*/ 25 w 28"/>
                <a:gd name="T11" fmla="*/ 4 h 20"/>
                <a:gd name="T12" fmla="*/ 27 w 28"/>
                <a:gd name="T13" fmla="*/ 5 h 20"/>
                <a:gd name="T14" fmla="*/ 28 w 28"/>
                <a:gd name="T15" fmla="*/ 7 h 20"/>
                <a:gd name="T16" fmla="*/ 28 w 28"/>
                <a:gd name="T17" fmla="*/ 9 h 20"/>
                <a:gd name="T18" fmla="*/ 28 w 28"/>
                <a:gd name="T19" fmla="*/ 10 h 20"/>
                <a:gd name="T20" fmla="*/ 28 w 28"/>
                <a:gd name="T21" fmla="*/ 13 h 20"/>
                <a:gd name="T22" fmla="*/ 28 w 28"/>
                <a:gd name="T23" fmla="*/ 13 h 20"/>
                <a:gd name="T24" fmla="*/ 27 w 28"/>
                <a:gd name="T25" fmla="*/ 15 h 20"/>
                <a:gd name="T26" fmla="*/ 25 w 28"/>
                <a:gd name="T27" fmla="*/ 17 h 20"/>
                <a:gd name="T28" fmla="*/ 23 w 28"/>
                <a:gd name="T29" fmla="*/ 18 h 20"/>
                <a:gd name="T30" fmla="*/ 20 w 28"/>
                <a:gd name="T31" fmla="*/ 18 h 20"/>
                <a:gd name="T32" fmla="*/ 18 w 28"/>
                <a:gd name="T33" fmla="*/ 20 h 20"/>
                <a:gd name="T34" fmla="*/ 15 w 28"/>
                <a:gd name="T35" fmla="*/ 20 h 20"/>
                <a:gd name="T36" fmla="*/ 12 w 28"/>
                <a:gd name="T37" fmla="*/ 20 h 20"/>
                <a:gd name="T38" fmla="*/ 9 w 28"/>
                <a:gd name="T39" fmla="*/ 18 h 20"/>
                <a:gd name="T40" fmla="*/ 7 w 28"/>
                <a:gd name="T41" fmla="*/ 18 h 20"/>
                <a:gd name="T42" fmla="*/ 5 w 28"/>
                <a:gd name="T43" fmla="*/ 17 h 20"/>
                <a:gd name="T44" fmla="*/ 4 w 28"/>
                <a:gd name="T45" fmla="*/ 15 h 20"/>
                <a:gd name="T46" fmla="*/ 2 w 28"/>
                <a:gd name="T47" fmla="*/ 13 h 20"/>
                <a:gd name="T48" fmla="*/ 0 w 28"/>
                <a:gd name="T49" fmla="*/ 13 h 20"/>
                <a:gd name="T50" fmla="*/ 0 w 28"/>
                <a:gd name="T51" fmla="*/ 10 h 20"/>
                <a:gd name="T52" fmla="*/ 0 w 28"/>
                <a:gd name="T53" fmla="*/ 9 h 20"/>
                <a:gd name="T54" fmla="*/ 2 w 28"/>
                <a:gd name="T55" fmla="*/ 7 h 20"/>
                <a:gd name="T56" fmla="*/ 4 w 28"/>
                <a:gd name="T57" fmla="*/ 5 h 20"/>
                <a:gd name="T58" fmla="*/ 5 w 28"/>
                <a:gd name="T59" fmla="*/ 4 h 20"/>
                <a:gd name="T60" fmla="*/ 7 w 28"/>
                <a:gd name="T61" fmla="*/ 4 h 20"/>
                <a:gd name="T62" fmla="*/ 9 w 28"/>
                <a:gd name="T63" fmla="*/ 2 h 20"/>
                <a:gd name="T64" fmla="*/ 12 w 28"/>
                <a:gd name="T65" fmla="*/ 0 h 20"/>
                <a:gd name="T66" fmla="*/ 15 w 28"/>
                <a:gd name="T6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0">
                  <a:moveTo>
                    <a:pt x="15" y="0"/>
                  </a:move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7" y="5"/>
                  </a:lnTo>
                  <a:lnTo>
                    <a:pt x="28" y="7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0" y="18"/>
                  </a:lnTo>
                  <a:lnTo>
                    <a:pt x="18" y="20"/>
                  </a:lnTo>
                  <a:lnTo>
                    <a:pt x="15" y="20"/>
                  </a:lnTo>
                  <a:lnTo>
                    <a:pt x="12" y="20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7"/>
                  </a:lnTo>
                  <a:lnTo>
                    <a:pt x="4" y="15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5" y="4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02" name="Freeform 618">
              <a:extLst>
                <a:ext uri="{FF2B5EF4-FFF2-40B4-BE49-F238E27FC236}">
                  <a16:creationId xmlns:a16="http://schemas.microsoft.com/office/drawing/2014/main" id="{E054DE12-D814-45D1-93D0-82483F502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" y="1116"/>
              <a:ext cx="18" cy="13"/>
            </a:xfrm>
            <a:custGeom>
              <a:avLst/>
              <a:gdLst>
                <a:gd name="T0" fmla="*/ 9 w 18"/>
                <a:gd name="T1" fmla="*/ 0 h 13"/>
                <a:gd name="T2" fmla="*/ 13 w 18"/>
                <a:gd name="T3" fmla="*/ 0 h 13"/>
                <a:gd name="T4" fmla="*/ 14 w 18"/>
                <a:gd name="T5" fmla="*/ 1 h 13"/>
                <a:gd name="T6" fmla="*/ 16 w 18"/>
                <a:gd name="T7" fmla="*/ 4 h 13"/>
                <a:gd name="T8" fmla="*/ 18 w 18"/>
                <a:gd name="T9" fmla="*/ 6 h 13"/>
                <a:gd name="T10" fmla="*/ 16 w 18"/>
                <a:gd name="T11" fmla="*/ 9 h 13"/>
                <a:gd name="T12" fmla="*/ 14 w 18"/>
                <a:gd name="T13" fmla="*/ 11 h 13"/>
                <a:gd name="T14" fmla="*/ 13 w 18"/>
                <a:gd name="T15" fmla="*/ 13 h 13"/>
                <a:gd name="T16" fmla="*/ 9 w 18"/>
                <a:gd name="T17" fmla="*/ 13 h 13"/>
                <a:gd name="T18" fmla="*/ 6 w 18"/>
                <a:gd name="T19" fmla="*/ 13 h 13"/>
                <a:gd name="T20" fmla="*/ 3 w 18"/>
                <a:gd name="T21" fmla="*/ 11 h 13"/>
                <a:gd name="T22" fmla="*/ 1 w 18"/>
                <a:gd name="T23" fmla="*/ 9 h 13"/>
                <a:gd name="T24" fmla="*/ 0 w 18"/>
                <a:gd name="T25" fmla="*/ 6 h 13"/>
                <a:gd name="T26" fmla="*/ 1 w 18"/>
                <a:gd name="T27" fmla="*/ 4 h 13"/>
                <a:gd name="T28" fmla="*/ 3 w 18"/>
                <a:gd name="T29" fmla="*/ 1 h 13"/>
                <a:gd name="T30" fmla="*/ 6 w 18"/>
                <a:gd name="T31" fmla="*/ 0 h 13"/>
                <a:gd name="T32" fmla="*/ 9 w 18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3">
                  <a:moveTo>
                    <a:pt x="9" y="0"/>
                  </a:moveTo>
                  <a:lnTo>
                    <a:pt x="13" y="0"/>
                  </a:lnTo>
                  <a:lnTo>
                    <a:pt x="14" y="1"/>
                  </a:lnTo>
                  <a:lnTo>
                    <a:pt x="16" y="4"/>
                  </a:lnTo>
                  <a:lnTo>
                    <a:pt x="18" y="6"/>
                  </a:lnTo>
                  <a:lnTo>
                    <a:pt x="16" y="9"/>
                  </a:lnTo>
                  <a:lnTo>
                    <a:pt x="14" y="11"/>
                  </a:lnTo>
                  <a:lnTo>
                    <a:pt x="13" y="13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3" y="11"/>
                  </a:lnTo>
                  <a:lnTo>
                    <a:pt x="1" y="9"/>
                  </a:lnTo>
                  <a:lnTo>
                    <a:pt x="0" y="6"/>
                  </a:lnTo>
                  <a:lnTo>
                    <a:pt x="1" y="4"/>
                  </a:lnTo>
                  <a:lnTo>
                    <a:pt x="3" y="1"/>
                  </a:lnTo>
                  <a:lnTo>
                    <a:pt x="6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03" name="Freeform 619">
              <a:extLst>
                <a:ext uri="{FF2B5EF4-FFF2-40B4-BE49-F238E27FC236}">
                  <a16:creationId xmlns:a16="http://schemas.microsoft.com/office/drawing/2014/main" id="{75A669F6-862F-466D-ADC5-6BA48CACF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" y="1116"/>
              <a:ext cx="13" cy="9"/>
            </a:xfrm>
            <a:custGeom>
              <a:avLst/>
              <a:gdLst>
                <a:gd name="T0" fmla="*/ 8 w 13"/>
                <a:gd name="T1" fmla="*/ 0 h 9"/>
                <a:gd name="T2" fmla="*/ 8 w 13"/>
                <a:gd name="T3" fmla="*/ 0 h 9"/>
                <a:gd name="T4" fmla="*/ 9 w 13"/>
                <a:gd name="T5" fmla="*/ 0 h 9"/>
                <a:gd name="T6" fmla="*/ 11 w 13"/>
                <a:gd name="T7" fmla="*/ 1 h 9"/>
                <a:gd name="T8" fmla="*/ 13 w 13"/>
                <a:gd name="T9" fmla="*/ 3 h 9"/>
                <a:gd name="T10" fmla="*/ 13 w 13"/>
                <a:gd name="T11" fmla="*/ 4 h 9"/>
                <a:gd name="T12" fmla="*/ 13 w 13"/>
                <a:gd name="T13" fmla="*/ 6 h 9"/>
                <a:gd name="T14" fmla="*/ 11 w 13"/>
                <a:gd name="T15" fmla="*/ 8 h 9"/>
                <a:gd name="T16" fmla="*/ 9 w 13"/>
                <a:gd name="T17" fmla="*/ 8 h 9"/>
                <a:gd name="T18" fmla="*/ 8 w 13"/>
                <a:gd name="T19" fmla="*/ 9 h 9"/>
                <a:gd name="T20" fmla="*/ 4 w 13"/>
                <a:gd name="T21" fmla="*/ 8 h 9"/>
                <a:gd name="T22" fmla="*/ 3 w 13"/>
                <a:gd name="T23" fmla="*/ 8 h 9"/>
                <a:gd name="T24" fmla="*/ 1 w 13"/>
                <a:gd name="T25" fmla="*/ 6 h 9"/>
                <a:gd name="T26" fmla="*/ 0 w 13"/>
                <a:gd name="T27" fmla="*/ 4 h 9"/>
                <a:gd name="T28" fmla="*/ 1 w 13"/>
                <a:gd name="T29" fmla="*/ 3 h 9"/>
                <a:gd name="T30" fmla="*/ 3 w 13"/>
                <a:gd name="T31" fmla="*/ 1 h 9"/>
                <a:gd name="T32" fmla="*/ 4 w 13"/>
                <a:gd name="T33" fmla="*/ 0 h 9"/>
                <a:gd name="T34" fmla="*/ 8 w 13"/>
                <a:gd name="T3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9">
                  <a:moveTo>
                    <a:pt x="8" y="0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8"/>
                  </a:lnTo>
                  <a:lnTo>
                    <a:pt x="8" y="9"/>
                  </a:lnTo>
                  <a:lnTo>
                    <a:pt x="4" y="8"/>
                  </a:lnTo>
                  <a:lnTo>
                    <a:pt x="3" y="8"/>
                  </a:lnTo>
                  <a:lnTo>
                    <a:pt x="1" y="6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1"/>
                  </a:lnTo>
                  <a:lnTo>
                    <a:pt x="4" y="0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04" name="Freeform 620">
              <a:extLst>
                <a:ext uri="{FF2B5EF4-FFF2-40B4-BE49-F238E27FC236}">
                  <a16:creationId xmlns:a16="http://schemas.microsoft.com/office/drawing/2014/main" id="{F084E389-84F8-4968-832A-D0A2EF2F5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" y="1078"/>
              <a:ext cx="546" cy="380"/>
            </a:xfrm>
            <a:custGeom>
              <a:avLst/>
              <a:gdLst>
                <a:gd name="T0" fmla="*/ 368 w 546"/>
                <a:gd name="T1" fmla="*/ 249 h 380"/>
                <a:gd name="T2" fmla="*/ 351 w 546"/>
                <a:gd name="T3" fmla="*/ 251 h 380"/>
                <a:gd name="T4" fmla="*/ 337 w 546"/>
                <a:gd name="T5" fmla="*/ 256 h 380"/>
                <a:gd name="T6" fmla="*/ 323 w 546"/>
                <a:gd name="T7" fmla="*/ 262 h 380"/>
                <a:gd name="T8" fmla="*/ 312 w 546"/>
                <a:gd name="T9" fmla="*/ 270 h 380"/>
                <a:gd name="T10" fmla="*/ 304 w 546"/>
                <a:gd name="T11" fmla="*/ 280 h 380"/>
                <a:gd name="T12" fmla="*/ 299 w 546"/>
                <a:gd name="T13" fmla="*/ 290 h 380"/>
                <a:gd name="T14" fmla="*/ 295 w 546"/>
                <a:gd name="T15" fmla="*/ 301 h 380"/>
                <a:gd name="T16" fmla="*/ 295 w 546"/>
                <a:gd name="T17" fmla="*/ 314 h 380"/>
                <a:gd name="T18" fmla="*/ 300 w 546"/>
                <a:gd name="T19" fmla="*/ 327 h 380"/>
                <a:gd name="T20" fmla="*/ 308 w 546"/>
                <a:gd name="T21" fmla="*/ 340 h 380"/>
                <a:gd name="T22" fmla="*/ 322 w 546"/>
                <a:gd name="T23" fmla="*/ 352 h 380"/>
                <a:gd name="T24" fmla="*/ 365 w 546"/>
                <a:gd name="T25" fmla="*/ 365 h 380"/>
                <a:gd name="T26" fmla="*/ 370 w 546"/>
                <a:gd name="T27" fmla="*/ 367 h 380"/>
                <a:gd name="T28" fmla="*/ 373 w 546"/>
                <a:gd name="T29" fmla="*/ 367 h 380"/>
                <a:gd name="T30" fmla="*/ 378 w 546"/>
                <a:gd name="T31" fmla="*/ 367 h 380"/>
                <a:gd name="T32" fmla="*/ 381 w 546"/>
                <a:gd name="T33" fmla="*/ 367 h 380"/>
                <a:gd name="T34" fmla="*/ 427 w 546"/>
                <a:gd name="T35" fmla="*/ 354 h 380"/>
                <a:gd name="T36" fmla="*/ 441 w 546"/>
                <a:gd name="T37" fmla="*/ 344 h 380"/>
                <a:gd name="T38" fmla="*/ 452 w 546"/>
                <a:gd name="T39" fmla="*/ 331 h 380"/>
                <a:gd name="T40" fmla="*/ 459 w 546"/>
                <a:gd name="T41" fmla="*/ 316 h 380"/>
                <a:gd name="T42" fmla="*/ 459 w 546"/>
                <a:gd name="T43" fmla="*/ 300 h 380"/>
                <a:gd name="T44" fmla="*/ 454 w 546"/>
                <a:gd name="T45" fmla="*/ 288 h 380"/>
                <a:gd name="T46" fmla="*/ 447 w 546"/>
                <a:gd name="T47" fmla="*/ 277 h 380"/>
                <a:gd name="T48" fmla="*/ 437 w 546"/>
                <a:gd name="T49" fmla="*/ 269 h 380"/>
                <a:gd name="T50" fmla="*/ 426 w 546"/>
                <a:gd name="T51" fmla="*/ 261 h 380"/>
                <a:gd name="T52" fmla="*/ 413 w 546"/>
                <a:gd name="T53" fmla="*/ 254 h 380"/>
                <a:gd name="T54" fmla="*/ 398 w 546"/>
                <a:gd name="T55" fmla="*/ 251 h 380"/>
                <a:gd name="T56" fmla="*/ 384 w 546"/>
                <a:gd name="T57" fmla="*/ 249 h 380"/>
                <a:gd name="T58" fmla="*/ 398 w 546"/>
                <a:gd name="T59" fmla="*/ 380 h 380"/>
                <a:gd name="T60" fmla="*/ 546 w 546"/>
                <a:gd name="T61" fmla="*/ 148 h 380"/>
                <a:gd name="T62" fmla="*/ 540 w 546"/>
                <a:gd name="T63" fmla="*/ 160 h 380"/>
                <a:gd name="T64" fmla="*/ 532 w 546"/>
                <a:gd name="T65" fmla="*/ 169 h 380"/>
                <a:gd name="T66" fmla="*/ 525 w 546"/>
                <a:gd name="T67" fmla="*/ 179 h 380"/>
                <a:gd name="T68" fmla="*/ 515 w 546"/>
                <a:gd name="T69" fmla="*/ 187 h 380"/>
                <a:gd name="T70" fmla="*/ 373 w 546"/>
                <a:gd name="T71" fmla="*/ 371 h 380"/>
                <a:gd name="T72" fmla="*/ 18 w 546"/>
                <a:gd name="T73" fmla="*/ 270 h 380"/>
                <a:gd name="T74" fmla="*/ 171 w 546"/>
                <a:gd name="T75" fmla="*/ 2 h 380"/>
                <a:gd name="T76" fmla="*/ 170 w 546"/>
                <a:gd name="T77" fmla="*/ 7 h 380"/>
                <a:gd name="T78" fmla="*/ 161 w 546"/>
                <a:gd name="T79" fmla="*/ 18 h 380"/>
                <a:gd name="T80" fmla="*/ 155 w 546"/>
                <a:gd name="T81" fmla="*/ 31 h 380"/>
                <a:gd name="T82" fmla="*/ 152 w 546"/>
                <a:gd name="T83" fmla="*/ 44 h 380"/>
                <a:gd name="T84" fmla="*/ 19 w 546"/>
                <a:gd name="T85" fmla="*/ 233 h 380"/>
                <a:gd name="T86" fmla="*/ 18 w 546"/>
                <a:gd name="T87" fmla="*/ 27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6" h="380">
                  <a:moveTo>
                    <a:pt x="378" y="249"/>
                  </a:moveTo>
                  <a:lnTo>
                    <a:pt x="368" y="249"/>
                  </a:lnTo>
                  <a:lnTo>
                    <a:pt x="360" y="249"/>
                  </a:lnTo>
                  <a:lnTo>
                    <a:pt x="351" y="251"/>
                  </a:lnTo>
                  <a:lnTo>
                    <a:pt x="345" y="254"/>
                  </a:lnTo>
                  <a:lnTo>
                    <a:pt x="337" y="256"/>
                  </a:lnTo>
                  <a:lnTo>
                    <a:pt x="330" y="259"/>
                  </a:lnTo>
                  <a:lnTo>
                    <a:pt x="323" y="262"/>
                  </a:lnTo>
                  <a:lnTo>
                    <a:pt x="318" y="266"/>
                  </a:lnTo>
                  <a:lnTo>
                    <a:pt x="312" y="270"/>
                  </a:lnTo>
                  <a:lnTo>
                    <a:pt x="308" y="275"/>
                  </a:lnTo>
                  <a:lnTo>
                    <a:pt x="304" y="280"/>
                  </a:lnTo>
                  <a:lnTo>
                    <a:pt x="300" y="285"/>
                  </a:lnTo>
                  <a:lnTo>
                    <a:pt x="299" y="290"/>
                  </a:lnTo>
                  <a:lnTo>
                    <a:pt x="295" y="295"/>
                  </a:lnTo>
                  <a:lnTo>
                    <a:pt x="295" y="301"/>
                  </a:lnTo>
                  <a:lnTo>
                    <a:pt x="294" y="306"/>
                  </a:lnTo>
                  <a:lnTo>
                    <a:pt x="295" y="314"/>
                  </a:lnTo>
                  <a:lnTo>
                    <a:pt x="295" y="321"/>
                  </a:lnTo>
                  <a:lnTo>
                    <a:pt x="300" y="327"/>
                  </a:lnTo>
                  <a:lnTo>
                    <a:pt x="304" y="336"/>
                  </a:lnTo>
                  <a:lnTo>
                    <a:pt x="308" y="340"/>
                  </a:lnTo>
                  <a:lnTo>
                    <a:pt x="313" y="347"/>
                  </a:lnTo>
                  <a:lnTo>
                    <a:pt x="322" y="352"/>
                  </a:lnTo>
                  <a:lnTo>
                    <a:pt x="328" y="355"/>
                  </a:lnTo>
                  <a:lnTo>
                    <a:pt x="365" y="365"/>
                  </a:lnTo>
                  <a:lnTo>
                    <a:pt x="366" y="365"/>
                  </a:lnTo>
                  <a:lnTo>
                    <a:pt x="370" y="367"/>
                  </a:lnTo>
                  <a:lnTo>
                    <a:pt x="371" y="367"/>
                  </a:lnTo>
                  <a:lnTo>
                    <a:pt x="373" y="367"/>
                  </a:lnTo>
                  <a:lnTo>
                    <a:pt x="375" y="367"/>
                  </a:lnTo>
                  <a:lnTo>
                    <a:pt x="378" y="367"/>
                  </a:lnTo>
                  <a:lnTo>
                    <a:pt x="380" y="367"/>
                  </a:lnTo>
                  <a:lnTo>
                    <a:pt x="381" y="367"/>
                  </a:lnTo>
                  <a:lnTo>
                    <a:pt x="421" y="357"/>
                  </a:lnTo>
                  <a:lnTo>
                    <a:pt x="427" y="354"/>
                  </a:lnTo>
                  <a:lnTo>
                    <a:pt x="436" y="349"/>
                  </a:lnTo>
                  <a:lnTo>
                    <a:pt x="441" y="344"/>
                  </a:lnTo>
                  <a:lnTo>
                    <a:pt x="447" y="337"/>
                  </a:lnTo>
                  <a:lnTo>
                    <a:pt x="452" y="331"/>
                  </a:lnTo>
                  <a:lnTo>
                    <a:pt x="456" y="324"/>
                  </a:lnTo>
                  <a:lnTo>
                    <a:pt x="459" y="316"/>
                  </a:lnTo>
                  <a:lnTo>
                    <a:pt x="459" y="306"/>
                  </a:lnTo>
                  <a:lnTo>
                    <a:pt x="459" y="300"/>
                  </a:lnTo>
                  <a:lnTo>
                    <a:pt x="456" y="293"/>
                  </a:lnTo>
                  <a:lnTo>
                    <a:pt x="454" y="288"/>
                  </a:lnTo>
                  <a:lnTo>
                    <a:pt x="451" y="282"/>
                  </a:lnTo>
                  <a:lnTo>
                    <a:pt x="447" y="277"/>
                  </a:lnTo>
                  <a:lnTo>
                    <a:pt x="442" y="272"/>
                  </a:lnTo>
                  <a:lnTo>
                    <a:pt x="437" y="269"/>
                  </a:lnTo>
                  <a:lnTo>
                    <a:pt x="432" y="264"/>
                  </a:lnTo>
                  <a:lnTo>
                    <a:pt x="426" y="261"/>
                  </a:lnTo>
                  <a:lnTo>
                    <a:pt x="419" y="257"/>
                  </a:lnTo>
                  <a:lnTo>
                    <a:pt x="413" y="254"/>
                  </a:lnTo>
                  <a:lnTo>
                    <a:pt x="404" y="253"/>
                  </a:lnTo>
                  <a:lnTo>
                    <a:pt x="398" y="251"/>
                  </a:lnTo>
                  <a:lnTo>
                    <a:pt x="391" y="249"/>
                  </a:lnTo>
                  <a:lnTo>
                    <a:pt x="384" y="249"/>
                  </a:lnTo>
                  <a:lnTo>
                    <a:pt x="378" y="249"/>
                  </a:lnTo>
                  <a:lnTo>
                    <a:pt x="398" y="380"/>
                  </a:lnTo>
                  <a:lnTo>
                    <a:pt x="460" y="365"/>
                  </a:lnTo>
                  <a:lnTo>
                    <a:pt x="546" y="148"/>
                  </a:lnTo>
                  <a:lnTo>
                    <a:pt x="541" y="153"/>
                  </a:lnTo>
                  <a:lnTo>
                    <a:pt x="540" y="160"/>
                  </a:lnTo>
                  <a:lnTo>
                    <a:pt x="536" y="165"/>
                  </a:lnTo>
                  <a:lnTo>
                    <a:pt x="532" y="169"/>
                  </a:lnTo>
                  <a:lnTo>
                    <a:pt x="528" y="174"/>
                  </a:lnTo>
                  <a:lnTo>
                    <a:pt x="525" y="179"/>
                  </a:lnTo>
                  <a:lnTo>
                    <a:pt x="520" y="183"/>
                  </a:lnTo>
                  <a:lnTo>
                    <a:pt x="515" y="187"/>
                  </a:lnTo>
                  <a:lnTo>
                    <a:pt x="449" y="354"/>
                  </a:lnTo>
                  <a:lnTo>
                    <a:pt x="373" y="371"/>
                  </a:lnTo>
                  <a:lnTo>
                    <a:pt x="398" y="380"/>
                  </a:lnTo>
                  <a:lnTo>
                    <a:pt x="18" y="270"/>
                  </a:lnTo>
                  <a:lnTo>
                    <a:pt x="0" y="236"/>
                  </a:lnTo>
                  <a:lnTo>
                    <a:pt x="171" y="2"/>
                  </a:lnTo>
                  <a:lnTo>
                    <a:pt x="175" y="0"/>
                  </a:lnTo>
                  <a:lnTo>
                    <a:pt x="170" y="7"/>
                  </a:lnTo>
                  <a:lnTo>
                    <a:pt x="165" y="12"/>
                  </a:lnTo>
                  <a:lnTo>
                    <a:pt x="161" y="18"/>
                  </a:lnTo>
                  <a:lnTo>
                    <a:pt x="158" y="25"/>
                  </a:lnTo>
                  <a:lnTo>
                    <a:pt x="155" y="31"/>
                  </a:lnTo>
                  <a:lnTo>
                    <a:pt x="153" y="38"/>
                  </a:lnTo>
                  <a:lnTo>
                    <a:pt x="152" y="44"/>
                  </a:lnTo>
                  <a:lnTo>
                    <a:pt x="152" y="51"/>
                  </a:lnTo>
                  <a:lnTo>
                    <a:pt x="19" y="233"/>
                  </a:lnTo>
                  <a:lnTo>
                    <a:pt x="41" y="277"/>
                  </a:lnTo>
                  <a:lnTo>
                    <a:pt x="18" y="270"/>
                  </a:lnTo>
                  <a:lnTo>
                    <a:pt x="378" y="2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05" name="Freeform 621">
              <a:extLst>
                <a:ext uri="{FF2B5EF4-FFF2-40B4-BE49-F238E27FC236}">
                  <a16:creationId xmlns:a16="http://schemas.microsoft.com/office/drawing/2014/main" id="{B8860B78-ED49-495D-A676-5D5C3A06D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1324"/>
              <a:ext cx="162" cy="116"/>
            </a:xfrm>
            <a:custGeom>
              <a:avLst/>
              <a:gdLst>
                <a:gd name="T0" fmla="*/ 81 w 162"/>
                <a:gd name="T1" fmla="*/ 0 h 116"/>
                <a:gd name="T2" fmla="*/ 81 w 162"/>
                <a:gd name="T3" fmla="*/ 0 h 116"/>
                <a:gd name="T4" fmla="*/ 73 w 162"/>
                <a:gd name="T5" fmla="*/ 0 h 116"/>
                <a:gd name="T6" fmla="*/ 64 w 162"/>
                <a:gd name="T7" fmla="*/ 0 h 116"/>
                <a:gd name="T8" fmla="*/ 58 w 162"/>
                <a:gd name="T9" fmla="*/ 3 h 116"/>
                <a:gd name="T10" fmla="*/ 50 w 162"/>
                <a:gd name="T11" fmla="*/ 5 h 116"/>
                <a:gd name="T12" fmla="*/ 41 w 162"/>
                <a:gd name="T13" fmla="*/ 7 h 116"/>
                <a:gd name="T14" fmla="*/ 35 w 162"/>
                <a:gd name="T15" fmla="*/ 10 h 116"/>
                <a:gd name="T16" fmla="*/ 30 w 162"/>
                <a:gd name="T17" fmla="*/ 13 h 116"/>
                <a:gd name="T18" fmla="*/ 23 w 162"/>
                <a:gd name="T19" fmla="*/ 18 h 116"/>
                <a:gd name="T20" fmla="*/ 18 w 162"/>
                <a:gd name="T21" fmla="*/ 20 h 116"/>
                <a:gd name="T22" fmla="*/ 13 w 162"/>
                <a:gd name="T23" fmla="*/ 24 h 116"/>
                <a:gd name="T24" fmla="*/ 10 w 162"/>
                <a:gd name="T25" fmla="*/ 31 h 116"/>
                <a:gd name="T26" fmla="*/ 7 w 162"/>
                <a:gd name="T27" fmla="*/ 36 h 116"/>
                <a:gd name="T28" fmla="*/ 3 w 162"/>
                <a:gd name="T29" fmla="*/ 41 h 116"/>
                <a:gd name="T30" fmla="*/ 2 w 162"/>
                <a:gd name="T31" fmla="*/ 46 h 116"/>
                <a:gd name="T32" fmla="*/ 2 w 162"/>
                <a:gd name="T33" fmla="*/ 51 h 116"/>
                <a:gd name="T34" fmla="*/ 0 w 162"/>
                <a:gd name="T35" fmla="*/ 57 h 116"/>
                <a:gd name="T36" fmla="*/ 2 w 162"/>
                <a:gd name="T37" fmla="*/ 64 h 116"/>
                <a:gd name="T38" fmla="*/ 2 w 162"/>
                <a:gd name="T39" fmla="*/ 72 h 116"/>
                <a:gd name="T40" fmla="*/ 7 w 162"/>
                <a:gd name="T41" fmla="*/ 78 h 116"/>
                <a:gd name="T42" fmla="*/ 10 w 162"/>
                <a:gd name="T43" fmla="*/ 85 h 116"/>
                <a:gd name="T44" fmla="*/ 15 w 162"/>
                <a:gd name="T45" fmla="*/ 90 h 116"/>
                <a:gd name="T46" fmla="*/ 20 w 162"/>
                <a:gd name="T47" fmla="*/ 96 h 116"/>
                <a:gd name="T48" fmla="*/ 26 w 162"/>
                <a:gd name="T49" fmla="*/ 101 h 116"/>
                <a:gd name="T50" fmla="*/ 35 w 162"/>
                <a:gd name="T51" fmla="*/ 104 h 116"/>
                <a:gd name="T52" fmla="*/ 69 w 162"/>
                <a:gd name="T53" fmla="*/ 114 h 116"/>
                <a:gd name="T54" fmla="*/ 73 w 162"/>
                <a:gd name="T55" fmla="*/ 114 h 116"/>
                <a:gd name="T56" fmla="*/ 74 w 162"/>
                <a:gd name="T57" fmla="*/ 116 h 116"/>
                <a:gd name="T58" fmla="*/ 76 w 162"/>
                <a:gd name="T59" fmla="*/ 116 h 116"/>
                <a:gd name="T60" fmla="*/ 78 w 162"/>
                <a:gd name="T61" fmla="*/ 116 h 116"/>
                <a:gd name="T62" fmla="*/ 79 w 162"/>
                <a:gd name="T63" fmla="*/ 116 h 116"/>
                <a:gd name="T64" fmla="*/ 81 w 162"/>
                <a:gd name="T65" fmla="*/ 116 h 116"/>
                <a:gd name="T66" fmla="*/ 83 w 162"/>
                <a:gd name="T67" fmla="*/ 116 h 116"/>
                <a:gd name="T68" fmla="*/ 86 w 162"/>
                <a:gd name="T69" fmla="*/ 116 h 116"/>
                <a:gd name="T70" fmla="*/ 126 w 162"/>
                <a:gd name="T71" fmla="*/ 106 h 116"/>
                <a:gd name="T72" fmla="*/ 132 w 162"/>
                <a:gd name="T73" fmla="*/ 103 h 116"/>
                <a:gd name="T74" fmla="*/ 139 w 162"/>
                <a:gd name="T75" fmla="*/ 98 h 116"/>
                <a:gd name="T76" fmla="*/ 145 w 162"/>
                <a:gd name="T77" fmla="*/ 93 h 116"/>
                <a:gd name="T78" fmla="*/ 150 w 162"/>
                <a:gd name="T79" fmla="*/ 86 h 116"/>
                <a:gd name="T80" fmla="*/ 155 w 162"/>
                <a:gd name="T81" fmla="*/ 80 h 116"/>
                <a:gd name="T82" fmla="*/ 159 w 162"/>
                <a:gd name="T83" fmla="*/ 73 h 116"/>
                <a:gd name="T84" fmla="*/ 162 w 162"/>
                <a:gd name="T85" fmla="*/ 65 h 116"/>
                <a:gd name="T86" fmla="*/ 162 w 162"/>
                <a:gd name="T87" fmla="*/ 57 h 116"/>
                <a:gd name="T88" fmla="*/ 162 w 162"/>
                <a:gd name="T89" fmla="*/ 51 h 116"/>
                <a:gd name="T90" fmla="*/ 160 w 162"/>
                <a:gd name="T91" fmla="*/ 44 h 116"/>
                <a:gd name="T92" fmla="*/ 159 w 162"/>
                <a:gd name="T93" fmla="*/ 39 h 116"/>
                <a:gd name="T94" fmla="*/ 155 w 162"/>
                <a:gd name="T95" fmla="*/ 33 h 116"/>
                <a:gd name="T96" fmla="*/ 150 w 162"/>
                <a:gd name="T97" fmla="*/ 28 h 116"/>
                <a:gd name="T98" fmla="*/ 145 w 162"/>
                <a:gd name="T99" fmla="*/ 23 h 116"/>
                <a:gd name="T100" fmla="*/ 140 w 162"/>
                <a:gd name="T101" fmla="*/ 18 h 116"/>
                <a:gd name="T102" fmla="*/ 135 w 162"/>
                <a:gd name="T103" fmla="*/ 15 h 116"/>
                <a:gd name="T104" fmla="*/ 129 w 162"/>
                <a:gd name="T105" fmla="*/ 11 h 116"/>
                <a:gd name="T106" fmla="*/ 124 w 162"/>
                <a:gd name="T107" fmla="*/ 8 h 116"/>
                <a:gd name="T108" fmla="*/ 116 w 162"/>
                <a:gd name="T109" fmla="*/ 5 h 116"/>
                <a:gd name="T110" fmla="*/ 109 w 162"/>
                <a:gd name="T111" fmla="*/ 3 h 116"/>
                <a:gd name="T112" fmla="*/ 102 w 162"/>
                <a:gd name="T113" fmla="*/ 2 h 116"/>
                <a:gd name="T114" fmla="*/ 96 w 162"/>
                <a:gd name="T115" fmla="*/ 0 h 116"/>
                <a:gd name="T116" fmla="*/ 88 w 162"/>
                <a:gd name="T117" fmla="*/ 0 h 116"/>
                <a:gd name="T118" fmla="*/ 81 w 162"/>
                <a:gd name="T11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" h="116">
                  <a:moveTo>
                    <a:pt x="81" y="0"/>
                  </a:moveTo>
                  <a:lnTo>
                    <a:pt x="81" y="0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8" y="3"/>
                  </a:lnTo>
                  <a:lnTo>
                    <a:pt x="50" y="5"/>
                  </a:lnTo>
                  <a:lnTo>
                    <a:pt x="41" y="7"/>
                  </a:lnTo>
                  <a:lnTo>
                    <a:pt x="35" y="10"/>
                  </a:lnTo>
                  <a:lnTo>
                    <a:pt x="30" y="13"/>
                  </a:lnTo>
                  <a:lnTo>
                    <a:pt x="23" y="18"/>
                  </a:lnTo>
                  <a:lnTo>
                    <a:pt x="18" y="20"/>
                  </a:lnTo>
                  <a:lnTo>
                    <a:pt x="13" y="24"/>
                  </a:lnTo>
                  <a:lnTo>
                    <a:pt x="10" y="31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2" y="46"/>
                  </a:lnTo>
                  <a:lnTo>
                    <a:pt x="2" y="51"/>
                  </a:lnTo>
                  <a:lnTo>
                    <a:pt x="0" y="57"/>
                  </a:lnTo>
                  <a:lnTo>
                    <a:pt x="2" y="64"/>
                  </a:lnTo>
                  <a:lnTo>
                    <a:pt x="2" y="72"/>
                  </a:lnTo>
                  <a:lnTo>
                    <a:pt x="7" y="78"/>
                  </a:lnTo>
                  <a:lnTo>
                    <a:pt x="10" y="85"/>
                  </a:lnTo>
                  <a:lnTo>
                    <a:pt x="15" y="90"/>
                  </a:lnTo>
                  <a:lnTo>
                    <a:pt x="20" y="96"/>
                  </a:lnTo>
                  <a:lnTo>
                    <a:pt x="26" y="101"/>
                  </a:lnTo>
                  <a:lnTo>
                    <a:pt x="35" y="104"/>
                  </a:lnTo>
                  <a:lnTo>
                    <a:pt x="69" y="114"/>
                  </a:lnTo>
                  <a:lnTo>
                    <a:pt x="73" y="114"/>
                  </a:lnTo>
                  <a:lnTo>
                    <a:pt x="74" y="116"/>
                  </a:lnTo>
                  <a:lnTo>
                    <a:pt x="76" y="116"/>
                  </a:lnTo>
                  <a:lnTo>
                    <a:pt x="78" y="116"/>
                  </a:lnTo>
                  <a:lnTo>
                    <a:pt x="79" y="116"/>
                  </a:lnTo>
                  <a:lnTo>
                    <a:pt x="81" y="116"/>
                  </a:lnTo>
                  <a:lnTo>
                    <a:pt x="83" y="116"/>
                  </a:lnTo>
                  <a:lnTo>
                    <a:pt x="86" y="116"/>
                  </a:lnTo>
                  <a:lnTo>
                    <a:pt x="126" y="106"/>
                  </a:lnTo>
                  <a:lnTo>
                    <a:pt x="132" y="103"/>
                  </a:lnTo>
                  <a:lnTo>
                    <a:pt x="139" y="98"/>
                  </a:lnTo>
                  <a:lnTo>
                    <a:pt x="145" y="93"/>
                  </a:lnTo>
                  <a:lnTo>
                    <a:pt x="150" y="86"/>
                  </a:lnTo>
                  <a:lnTo>
                    <a:pt x="155" y="80"/>
                  </a:lnTo>
                  <a:lnTo>
                    <a:pt x="159" y="73"/>
                  </a:lnTo>
                  <a:lnTo>
                    <a:pt x="162" y="65"/>
                  </a:lnTo>
                  <a:lnTo>
                    <a:pt x="162" y="57"/>
                  </a:lnTo>
                  <a:lnTo>
                    <a:pt x="162" y="51"/>
                  </a:lnTo>
                  <a:lnTo>
                    <a:pt x="160" y="44"/>
                  </a:lnTo>
                  <a:lnTo>
                    <a:pt x="159" y="39"/>
                  </a:lnTo>
                  <a:lnTo>
                    <a:pt x="155" y="33"/>
                  </a:lnTo>
                  <a:lnTo>
                    <a:pt x="150" y="28"/>
                  </a:lnTo>
                  <a:lnTo>
                    <a:pt x="145" y="23"/>
                  </a:lnTo>
                  <a:lnTo>
                    <a:pt x="140" y="18"/>
                  </a:lnTo>
                  <a:lnTo>
                    <a:pt x="135" y="15"/>
                  </a:lnTo>
                  <a:lnTo>
                    <a:pt x="129" y="11"/>
                  </a:lnTo>
                  <a:lnTo>
                    <a:pt x="124" y="8"/>
                  </a:lnTo>
                  <a:lnTo>
                    <a:pt x="116" y="5"/>
                  </a:lnTo>
                  <a:lnTo>
                    <a:pt x="109" y="3"/>
                  </a:lnTo>
                  <a:lnTo>
                    <a:pt x="102" y="2"/>
                  </a:lnTo>
                  <a:lnTo>
                    <a:pt x="96" y="0"/>
                  </a:lnTo>
                  <a:lnTo>
                    <a:pt x="88" y="0"/>
                  </a:lnTo>
                  <a:lnTo>
                    <a:pt x="81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06" name="Freeform 622">
              <a:extLst>
                <a:ext uri="{FF2B5EF4-FFF2-40B4-BE49-F238E27FC236}">
                  <a16:creationId xmlns:a16="http://schemas.microsoft.com/office/drawing/2014/main" id="{66297132-89B5-4FC4-9640-0DBE98D70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" y="1223"/>
              <a:ext cx="171" cy="230"/>
            </a:xfrm>
            <a:custGeom>
              <a:avLst/>
              <a:gdLst>
                <a:gd name="T0" fmla="*/ 23 w 171"/>
                <a:gd name="T1" fmla="*/ 230 h 230"/>
                <a:gd name="T2" fmla="*/ 87 w 171"/>
                <a:gd name="T3" fmla="*/ 215 h 230"/>
                <a:gd name="T4" fmla="*/ 171 w 171"/>
                <a:gd name="T5" fmla="*/ 0 h 230"/>
                <a:gd name="T6" fmla="*/ 166 w 171"/>
                <a:gd name="T7" fmla="*/ 7 h 230"/>
                <a:gd name="T8" fmla="*/ 165 w 171"/>
                <a:gd name="T9" fmla="*/ 13 h 230"/>
                <a:gd name="T10" fmla="*/ 162 w 171"/>
                <a:gd name="T11" fmla="*/ 18 h 230"/>
                <a:gd name="T12" fmla="*/ 157 w 171"/>
                <a:gd name="T13" fmla="*/ 23 h 230"/>
                <a:gd name="T14" fmla="*/ 153 w 171"/>
                <a:gd name="T15" fmla="*/ 28 h 230"/>
                <a:gd name="T16" fmla="*/ 150 w 171"/>
                <a:gd name="T17" fmla="*/ 33 h 230"/>
                <a:gd name="T18" fmla="*/ 145 w 171"/>
                <a:gd name="T19" fmla="*/ 36 h 230"/>
                <a:gd name="T20" fmla="*/ 140 w 171"/>
                <a:gd name="T21" fmla="*/ 41 h 230"/>
                <a:gd name="T22" fmla="*/ 74 w 171"/>
                <a:gd name="T23" fmla="*/ 204 h 230"/>
                <a:gd name="T24" fmla="*/ 0 w 171"/>
                <a:gd name="T25" fmla="*/ 222 h 230"/>
                <a:gd name="T26" fmla="*/ 23 w 171"/>
                <a:gd name="T27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1" h="230">
                  <a:moveTo>
                    <a:pt x="23" y="230"/>
                  </a:moveTo>
                  <a:lnTo>
                    <a:pt x="87" y="215"/>
                  </a:lnTo>
                  <a:lnTo>
                    <a:pt x="171" y="0"/>
                  </a:lnTo>
                  <a:lnTo>
                    <a:pt x="166" y="7"/>
                  </a:lnTo>
                  <a:lnTo>
                    <a:pt x="165" y="13"/>
                  </a:lnTo>
                  <a:lnTo>
                    <a:pt x="162" y="18"/>
                  </a:lnTo>
                  <a:lnTo>
                    <a:pt x="157" y="23"/>
                  </a:lnTo>
                  <a:lnTo>
                    <a:pt x="153" y="28"/>
                  </a:lnTo>
                  <a:lnTo>
                    <a:pt x="150" y="33"/>
                  </a:lnTo>
                  <a:lnTo>
                    <a:pt x="145" y="36"/>
                  </a:lnTo>
                  <a:lnTo>
                    <a:pt x="140" y="41"/>
                  </a:lnTo>
                  <a:lnTo>
                    <a:pt x="74" y="204"/>
                  </a:lnTo>
                  <a:lnTo>
                    <a:pt x="0" y="222"/>
                  </a:lnTo>
                  <a:lnTo>
                    <a:pt x="23" y="23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07" name="Freeform 623">
              <a:extLst>
                <a:ext uri="{FF2B5EF4-FFF2-40B4-BE49-F238E27FC236}">
                  <a16:creationId xmlns:a16="http://schemas.microsoft.com/office/drawing/2014/main" id="{84BEB978-A885-417E-BC3D-DE31D1818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" y="1078"/>
              <a:ext cx="171" cy="274"/>
            </a:xfrm>
            <a:custGeom>
              <a:avLst/>
              <a:gdLst>
                <a:gd name="T0" fmla="*/ 18 w 171"/>
                <a:gd name="T1" fmla="*/ 267 h 274"/>
                <a:gd name="T2" fmla="*/ 0 w 171"/>
                <a:gd name="T3" fmla="*/ 233 h 274"/>
                <a:gd name="T4" fmla="*/ 170 w 171"/>
                <a:gd name="T5" fmla="*/ 2 h 274"/>
                <a:gd name="T6" fmla="*/ 171 w 171"/>
                <a:gd name="T7" fmla="*/ 0 h 274"/>
                <a:gd name="T8" fmla="*/ 166 w 171"/>
                <a:gd name="T9" fmla="*/ 7 h 274"/>
                <a:gd name="T10" fmla="*/ 163 w 171"/>
                <a:gd name="T11" fmla="*/ 12 h 274"/>
                <a:gd name="T12" fmla="*/ 160 w 171"/>
                <a:gd name="T13" fmla="*/ 18 h 274"/>
                <a:gd name="T14" fmla="*/ 156 w 171"/>
                <a:gd name="T15" fmla="*/ 25 h 274"/>
                <a:gd name="T16" fmla="*/ 153 w 171"/>
                <a:gd name="T17" fmla="*/ 31 h 274"/>
                <a:gd name="T18" fmla="*/ 152 w 171"/>
                <a:gd name="T19" fmla="*/ 38 h 274"/>
                <a:gd name="T20" fmla="*/ 150 w 171"/>
                <a:gd name="T21" fmla="*/ 42 h 274"/>
                <a:gd name="T22" fmla="*/ 148 w 171"/>
                <a:gd name="T23" fmla="*/ 49 h 274"/>
                <a:gd name="T24" fmla="*/ 19 w 171"/>
                <a:gd name="T25" fmla="*/ 231 h 274"/>
                <a:gd name="T26" fmla="*/ 39 w 171"/>
                <a:gd name="T27" fmla="*/ 274 h 274"/>
                <a:gd name="T28" fmla="*/ 18 w 171"/>
                <a:gd name="T29" fmla="*/ 26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1" h="274">
                  <a:moveTo>
                    <a:pt x="18" y="267"/>
                  </a:moveTo>
                  <a:lnTo>
                    <a:pt x="0" y="233"/>
                  </a:lnTo>
                  <a:lnTo>
                    <a:pt x="170" y="2"/>
                  </a:lnTo>
                  <a:lnTo>
                    <a:pt x="171" y="0"/>
                  </a:lnTo>
                  <a:lnTo>
                    <a:pt x="166" y="7"/>
                  </a:lnTo>
                  <a:lnTo>
                    <a:pt x="163" y="12"/>
                  </a:lnTo>
                  <a:lnTo>
                    <a:pt x="160" y="18"/>
                  </a:lnTo>
                  <a:lnTo>
                    <a:pt x="156" y="25"/>
                  </a:lnTo>
                  <a:lnTo>
                    <a:pt x="153" y="31"/>
                  </a:lnTo>
                  <a:lnTo>
                    <a:pt x="152" y="38"/>
                  </a:lnTo>
                  <a:lnTo>
                    <a:pt x="150" y="42"/>
                  </a:lnTo>
                  <a:lnTo>
                    <a:pt x="148" y="49"/>
                  </a:lnTo>
                  <a:lnTo>
                    <a:pt x="19" y="231"/>
                  </a:lnTo>
                  <a:lnTo>
                    <a:pt x="39" y="274"/>
                  </a:lnTo>
                  <a:lnTo>
                    <a:pt x="18" y="26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08" name="Freeform 624">
              <a:extLst>
                <a:ext uri="{FF2B5EF4-FFF2-40B4-BE49-F238E27FC236}">
                  <a16:creationId xmlns:a16="http://schemas.microsoft.com/office/drawing/2014/main" id="{9D8A7F8B-691F-4884-A85D-E9DC55F90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" y="1327"/>
              <a:ext cx="107" cy="111"/>
            </a:xfrm>
            <a:custGeom>
              <a:avLst/>
              <a:gdLst>
                <a:gd name="T0" fmla="*/ 104 w 107"/>
                <a:gd name="T1" fmla="*/ 70 h 111"/>
                <a:gd name="T2" fmla="*/ 107 w 107"/>
                <a:gd name="T3" fmla="*/ 72 h 111"/>
                <a:gd name="T4" fmla="*/ 107 w 107"/>
                <a:gd name="T5" fmla="*/ 77 h 111"/>
                <a:gd name="T6" fmla="*/ 104 w 107"/>
                <a:gd name="T7" fmla="*/ 80 h 111"/>
                <a:gd name="T8" fmla="*/ 97 w 107"/>
                <a:gd name="T9" fmla="*/ 80 h 111"/>
                <a:gd name="T10" fmla="*/ 92 w 107"/>
                <a:gd name="T11" fmla="*/ 77 h 111"/>
                <a:gd name="T12" fmla="*/ 92 w 107"/>
                <a:gd name="T13" fmla="*/ 72 h 111"/>
                <a:gd name="T14" fmla="*/ 97 w 107"/>
                <a:gd name="T15" fmla="*/ 70 h 111"/>
                <a:gd name="T16" fmla="*/ 51 w 107"/>
                <a:gd name="T17" fmla="*/ 0 h 111"/>
                <a:gd name="T18" fmla="*/ 58 w 107"/>
                <a:gd name="T19" fmla="*/ 2 h 111"/>
                <a:gd name="T20" fmla="*/ 59 w 107"/>
                <a:gd name="T21" fmla="*/ 7 h 111"/>
                <a:gd name="T22" fmla="*/ 58 w 107"/>
                <a:gd name="T23" fmla="*/ 10 h 111"/>
                <a:gd name="T24" fmla="*/ 51 w 107"/>
                <a:gd name="T25" fmla="*/ 12 h 111"/>
                <a:gd name="T26" fmla="*/ 46 w 107"/>
                <a:gd name="T27" fmla="*/ 10 h 111"/>
                <a:gd name="T28" fmla="*/ 44 w 107"/>
                <a:gd name="T29" fmla="*/ 7 h 111"/>
                <a:gd name="T30" fmla="*/ 46 w 107"/>
                <a:gd name="T31" fmla="*/ 2 h 111"/>
                <a:gd name="T32" fmla="*/ 51 w 107"/>
                <a:gd name="T33" fmla="*/ 0 h 111"/>
                <a:gd name="T34" fmla="*/ 11 w 107"/>
                <a:gd name="T35" fmla="*/ 100 h 111"/>
                <a:gd name="T36" fmla="*/ 15 w 107"/>
                <a:gd name="T37" fmla="*/ 105 h 111"/>
                <a:gd name="T38" fmla="*/ 15 w 107"/>
                <a:gd name="T39" fmla="*/ 108 h 111"/>
                <a:gd name="T40" fmla="*/ 11 w 107"/>
                <a:gd name="T41" fmla="*/ 109 h 111"/>
                <a:gd name="T42" fmla="*/ 5 w 107"/>
                <a:gd name="T43" fmla="*/ 109 h 111"/>
                <a:gd name="T44" fmla="*/ 1 w 107"/>
                <a:gd name="T45" fmla="*/ 108 h 111"/>
                <a:gd name="T46" fmla="*/ 1 w 107"/>
                <a:gd name="T47" fmla="*/ 105 h 111"/>
                <a:gd name="T48" fmla="*/ 5 w 107"/>
                <a:gd name="T49" fmla="*/ 100 h 111"/>
                <a:gd name="T50" fmla="*/ 30 w 107"/>
                <a:gd name="T51" fmla="*/ 38 h 111"/>
                <a:gd name="T52" fmla="*/ 39 w 107"/>
                <a:gd name="T53" fmla="*/ 39 h 111"/>
                <a:gd name="T54" fmla="*/ 48 w 107"/>
                <a:gd name="T55" fmla="*/ 43 h 111"/>
                <a:gd name="T56" fmla="*/ 53 w 107"/>
                <a:gd name="T57" fmla="*/ 49 h 111"/>
                <a:gd name="T58" fmla="*/ 54 w 107"/>
                <a:gd name="T59" fmla="*/ 57 h 111"/>
                <a:gd name="T60" fmla="*/ 53 w 107"/>
                <a:gd name="T61" fmla="*/ 64 h 111"/>
                <a:gd name="T62" fmla="*/ 48 w 107"/>
                <a:gd name="T63" fmla="*/ 70 h 111"/>
                <a:gd name="T64" fmla="*/ 39 w 107"/>
                <a:gd name="T65" fmla="*/ 74 h 111"/>
                <a:gd name="T66" fmla="*/ 30 w 107"/>
                <a:gd name="T67" fmla="*/ 75 h 111"/>
                <a:gd name="T68" fmla="*/ 20 w 107"/>
                <a:gd name="T69" fmla="*/ 74 h 111"/>
                <a:gd name="T70" fmla="*/ 11 w 107"/>
                <a:gd name="T71" fmla="*/ 70 h 111"/>
                <a:gd name="T72" fmla="*/ 6 w 107"/>
                <a:gd name="T73" fmla="*/ 64 h 111"/>
                <a:gd name="T74" fmla="*/ 5 w 107"/>
                <a:gd name="T75" fmla="*/ 57 h 111"/>
                <a:gd name="T76" fmla="*/ 6 w 107"/>
                <a:gd name="T77" fmla="*/ 49 h 111"/>
                <a:gd name="T78" fmla="*/ 11 w 107"/>
                <a:gd name="T79" fmla="*/ 43 h 111"/>
                <a:gd name="T80" fmla="*/ 20 w 107"/>
                <a:gd name="T81" fmla="*/ 39 h 111"/>
                <a:gd name="T82" fmla="*/ 30 w 107"/>
                <a:gd name="T83" fmla="*/ 38 h 111"/>
                <a:gd name="T84" fmla="*/ 35 w 107"/>
                <a:gd name="T85" fmla="*/ 34 h 111"/>
                <a:gd name="T86" fmla="*/ 46 w 107"/>
                <a:gd name="T87" fmla="*/ 38 h 111"/>
                <a:gd name="T88" fmla="*/ 54 w 107"/>
                <a:gd name="T89" fmla="*/ 43 h 111"/>
                <a:gd name="T90" fmla="*/ 58 w 107"/>
                <a:gd name="T91" fmla="*/ 49 h 111"/>
                <a:gd name="T92" fmla="*/ 58 w 107"/>
                <a:gd name="T93" fmla="*/ 59 h 111"/>
                <a:gd name="T94" fmla="*/ 54 w 107"/>
                <a:gd name="T95" fmla="*/ 65 h 111"/>
                <a:gd name="T96" fmla="*/ 46 w 107"/>
                <a:gd name="T97" fmla="*/ 72 h 111"/>
                <a:gd name="T98" fmla="*/ 35 w 107"/>
                <a:gd name="T99" fmla="*/ 75 h 111"/>
                <a:gd name="T100" fmla="*/ 25 w 107"/>
                <a:gd name="T101" fmla="*/ 75 h 111"/>
                <a:gd name="T102" fmla="*/ 15 w 107"/>
                <a:gd name="T103" fmla="*/ 72 h 111"/>
                <a:gd name="T104" fmla="*/ 6 w 107"/>
                <a:gd name="T105" fmla="*/ 65 h 111"/>
                <a:gd name="T106" fmla="*/ 1 w 107"/>
                <a:gd name="T107" fmla="*/ 59 h 111"/>
                <a:gd name="T108" fmla="*/ 1 w 107"/>
                <a:gd name="T109" fmla="*/ 49 h 111"/>
                <a:gd name="T110" fmla="*/ 6 w 107"/>
                <a:gd name="T111" fmla="*/ 43 h 111"/>
                <a:gd name="T112" fmla="*/ 15 w 107"/>
                <a:gd name="T113" fmla="*/ 38 h 111"/>
                <a:gd name="T114" fmla="*/ 25 w 107"/>
                <a:gd name="T115" fmla="*/ 34 h 111"/>
                <a:gd name="T116" fmla="*/ 99 w 107"/>
                <a:gd name="T117" fmla="*/ 7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7" h="111">
                  <a:moveTo>
                    <a:pt x="99" y="70"/>
                  </a:moveTo>
                  <a:lnTo>
                    <a:pt x="104" y="70"/>
                  </a:lnTo>
                  <a:lnTo>
                    <a:pt x="106" y="70"/>
                  </a:lnTo>
                  <a:lnTo>
                    <a:pt x="107" y="72"/>
                  </a:lnTo>
                  <a:lnTo>
                    <a:pt x="107" y="75"/>
                  </a:lnTo>
                  <a:lnTo>
                    <a:pt x="107" y="77"/>
                  </a:lnTo>
                  <a:lnTo>
                    <a:pt x="106" y="78"/>
                  </a:lnTo>
                  <a:lnTo>
                    <a:pt x="104" y="80"/>
                  </a:lnTo>
                  <a:lnTo>
                    <a:pt x="99" y="80"/>
                  </a:lnTo>
                  <a:lnTo>
                    <a:pt x="97" y="80"/>
                  </a:lnTo>
                  <a:lnTo>
                    <a:pt x="94" y="78"/>
                  </a:lnTo>
                  <a:lnTo>
                    <a:pt x="92" y="77"/>
                  </a:lnTo>
                  <a:lnTo>
                    <a:pt x="92" y="75"/>
                  </a:lnTo>
                  <a:lnTo>
                    <a:pt x="92" y="72"/>
                  </a:lnTo>
                  <a:lnTo>
                    <a:pt x="94" y="70"/>
                  </a:lnTo>
                  <a:lnTo>
                    <a:pt x="97" y="70"/>
                  </a:lnTo>
                  <a:lnTo>
                    <a:pt x="99" y="70"/>
                  </a:lnTo>
                  <a:lnTo>
                    <a:pt x="51" y="0"/>
                  </a:lnTo>
                  <a:lnTo>
                    <a:pt x="54" y="2"/>
                  </a:lnTo>
                  <a:lnTo>
                    <a:pt x="58" y="2"/>
                  </a:lnTo>
                  <a:lnTo>
                    <a:pt x="59" y="4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8" y="10"/>
                  </a:lnTo>
                  <a:lnTo>
                    <a:pt x="54" y="10"/>
                  </a:lnTo>
                  <a:lnTo>
                    <a:pt x="51" y="12"/>
                  </a:lnTo>
                  <a:lnTo>
                    <a:pt x="48" y="10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4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51" y="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103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5" y="108"/>
                  </a:lnTo>
                  <a:lnTo>
                    <a:pt x="13" y="109"/>
                  </a:lnTo>
                  <a:lnTo>
                    <a:pt x="11" y="109"/>
                  </a:lnTo>
                  <a:lnTo>
                    <a:pt x="8" y="111"/>
                  </a:lnTo>
                  <a:lnTo>
                    <a:pt x="5" y="109"/>
                  </a:lnTo>
                  <a:lnTo>
                    <a:pt x="3" y="109"/>
                  </a:lnTo>
                  <a:lnTo>
                    <a:pt x="1" y="108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3" y="103"/>
                  </a:lnTo>
                  <a:lnTo>
                    <a:pt x="5" y="100"/>
                  </a:lnTo>
                  <a:lnTo>
                    <a:pt x="8" y="100"/>
                  </a:lnTo>
                  <a:lnTo>
                    <a:pt x="30" y="38"/>
                  </a:lnTo>
                  <a:lnTo>
                    <a:pt x="35" y="38"/>
                  </a:lnTo>
                  <a:lnTo>
                    <a:pt x="39" y="39"/>
                  </a:lnTo>
                  <a:lnTo>
                    <a:pt x="44" y="41"/>
                  </a:lnTo>
                  <a:lnTo>
                    <a:pt x="48" y="43"/>
                  </a:lnTo>
                  <a:lnTo>
                    <a:pt x="51" y="46"/>
                  </a:lnTo>
                  <a:lnTo>
                    <a:pt x="53" y="49"/>
                  </a:lnTo>
                  <a:lnTo>
                    <a:pt x="54" y="52"/>
                  </a:lnTo>
                  <a:lnTo>
                    <a:pt x="54" y="57"/>
                  </a:lnTo>
                  <a:lnTo>
                    <a:pt x="54" y="61"/>
                  </a:lnTo>
                  <a:lnTo>
                    <a:pt x="53" y="64"/>
                  </a:lnTo>
                  <a:lnTo>
                    <a:pt x="51" y="67"/>
                  </a:lnTo>
                  <a:lnTo>
                    <a:pt x="48" y="70"/>
                  </a:lnTo>
                  <a:lnTo>
                    <a:pt x="44" y="72"/>
                  </a:lnTo>
                  <a:lnTo>
                    <a:pt x="39" y="74"/>
                  </a:lnTo>
                  <a:lnTo>
                    <a:pt x="35" y="75"/>
                  </a:lnTo>
                  <a:lnTo>
                    <a:pt x="30" y="75"/>
                  </a:lnTo>
                  <a:lnTo>
                    <a:pt x="25" y="75"/>
                  </a:lnTo>
                  <a:lnTo>
                    <a:pt x="20" y="74"/>
                  </a:lnTo>
                  <a:lnTo>
                    <a:pt x="16" y="72"/>
                  </a:lnTo>
                  <a:lnTo>
                    <a:pt x="11" y="70"/>
                  </a:lnTo>
                  <a:lnTo>
                    <a:pt x="10" y="67"/>
                  </a:lnTo>
                  <a:lnTo>
                    <a:pt x="6" y="64"/>
                  </a:lnTo>
                  <a:lnTo>
                    <a:pt x="5" y="61"/>
                  </a:lnTo>
                  <a:lnTo>
                    <a:pt x="5" y="57"/>
                  </a:lnTo>
                  <a:lnTo>
                    <a:pt x="5" y="52"/>
                  </a:lnTo>
                  <a:lnTo>
                    <a:pt x="6" y="49"/>
                  </a:lnTo>
                  <a:lnTo>
                    <a:pt x="10" y="46"/>
                  </a:lnTo>
                  <a:lnTo>
                    <a:pt x="11" y="43"/>
                  </a:lnTo>
                  <a:lnTo>
                    <a:pt x="16" y="41"/>
                  </a:lnTo>
                  <a:lnTo>
                    <a:pt x="20" y="39"/>
                  </a:lnTo>
                  <a:lnTo>
                    <a:pt x="25" y="38"/>
                  </a:lnTo>
                  <a:lnTo>
                    <a:pt x="30" y="38"/>
                  </a:lnTo>
                  <a:lnTo>
                    <a:pt x="30" y="33"/>
                  </a:lnTo>
                  <a:lnTo>
                    <a:pt x="35" y="34"/>
                  </a:lnTo>
                  <a:lnTo>
                    <a:pt x="41" y="34"/>
                  </a:lnTo>
                  <a:lnTo>
                    <a:pt x="46" y="38"/>
                  </a:lnTo>
                  <a:lnTo>
                    <a:pt x="49" y="39"/>
                  </a:lnTo>
                  <a:lnTo>
                    <a:pt x="54" y="43"/>
                  </a:lnTo>
                  <a:lnTo>
                    <a:pt x="56" y="46"/>
                  </a:lnTo>
                  <a:lnTo>
                    <a:pt x="58" y="49"/>
                  </a:lnTo>
                  <a:lnTo>
                    <a:pt x="59" y="56"/>
                  </a:lnTo>
                  <a:lnTo>
                    <a:pt x="58" y="59"/>
                  </a:lnTo>
                  <a:lnTo>
                    <a:pt x="56" y="62"/>
                  </a:lnTo>
                  <a:lnTo>
                    <a:pt x="54" y="65"/>
                  </a:lnTo>
                  <a:lnTo>
                    <a:pt x="49" y="70"/>
                  </a:lnTo>
                  <a:lnTo>
                    <a:pt x="46" y="72"/>
                  </a:lnTo>
                  <a:lnTo>
                    <a:pt x="41" y="74"/>
                  </a:lnTo>
                  <a:lnTo>
                    <a:pt x="35" y="75"/>
                  </a:lnTo>
                  <a:lnTo>
                    <a:pt x="30" y="75"/>
                  </a:lnTo>
                  <a:lnTo>
                    <a:pt x="25" y="75"/>
                  </a:lnTo>
                  <a:lnTo>
                    <a:pt x="20" y="74"/>
                  </a:lnTo>
                  <a:lnTo>
                    <a:pt x="15" y="72"/>
                  </a:lnTo>
                  <a:lnTo>
                    <a:pt x="10" y="70"/>
                  </a:lnTo>
                  <a:lnTo>
                    <a:pt x="6" y="65"/>
                  </a:lnTo>
                  <a:lnTo>
                    <a:pt x="5" y="62"/>
                  </a:lnTo>
                  <a:lnTo>
                    <a:pt x="1" y="59"/>
                  </a:lnTo>
                  <a:lnTo>
                    <a:pt x="1" y="56"/>
                  </a:lnTo>
                  <a:lnTo>
                    <a:pt x="1" y="49"/>
                  </a:lnTo>
                  <a:lnTo>
                    <a:pt x="5" y="46"/>
                  </a:lnTo>
                  <a:lnTo>
                    <a:pt x="6" y="43"/>
                  </a:lnTo>
                  <a:lnTo>
                    <a:pt x="10" y="39"/>
                  </a:lnTo>
                  <a:lnTo>
                    <a:pt x="15" y="38"/>
                  </a:lnTo>
                  <a:lnTo>
                    <a:pt x="20" y="34"/>
                  </a:lnTo>
                  <a:lnTo>
                    <a:pt x="25" y="34"/>
                  </a:lnTo>
                  <a:lnTo>
                    <a:pt x="30" y="33"/>
                  </a:lnTo>
                  <a:lnTo>
                    <a:pt x="99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09" name="Freeform 625">
              <a:extLst>
                <a:ext uri="{FF2B5EF4-FFF2-40B4-BE49-F238E27FC236}">
                  <a16:creationId xmlns:a16="http://schemas.microsoft.com/office/drawing/2014/main" id="{8251D887-3EFA-4E28-A9B5-053002BF9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1" y="1394"/>
              <a:ext cx="15" cy="10"/>
            </a:xfrm>
            <a:custGeom>
              <a:avLst/>
              <a:gdLst>
                <a:gd name="T0" fmla="*/ 9 w 15"/>
                <a:gd name="T1" fmla="*/ 0 h 10"/>
                <a:gd name="T2" fmla="*/ 9 w 15"/>
                <a:gd name="T3" fmla="*/ 0 h 10"/>
                <a:gd name="T4" fmla="*/ 12 w 15"/>
                <a:gd name="T5" fmla="*/ 0 h 10"/>
                <a:gd name="T6" fmla="*/ 14 w 15"/>
                <a:gd name="T7" fmla="*/ 2 h 10"/>
                <a:gd name="T8" fmla="*/ 15 w 15"/>
                <a:gd name="T9" fmla="*/ 3 h 10"/>
                <a:gd name="T10" fmla="*/ 15 w 15"/>
                <a:gd name="T11" fmla="*/ 5 h 10"/>
                <a:gd name="T12" fmla="*/ 15 w 15"/>
                <a:gd name="T13" fmla="*/ 7 h 10"/>
                <a:gd name="T14" fmla="*/ 14 w 15"/>
                <a:gd name="T15" fmla="*/ 8 h 10"/>
                <a:gd name="T16" fmla="*/ 12 w 15"/>
                <a:gd name="T17" fmla="*/ 8 h 10"/>
                <a:gd name="T18" fmla="*/ 9 w 15"/>
                <a:gd name="T19" fmla="*/ 10 h 10"/>
                <a:gd name="T20" fmla="*/ 5 w 15"/>
                <a:gd name="T21" fmla="*/ 8 h 10"/>
                <a:gd name="T22" fmla="*/ 4 w 15"/>
                <a:gd name="T23" fmla="*/ 8 h 10"/>
                <a:gd name="T24" fmla="*/ 2 w 15"/>
                <a:gd name="T25" fmla="*/ 7 h 10"/>
                <a:gd name="T26" fmla="*/ 0 w 15"/>
                <a:gd name="T27" fmla="*/ 5 h 10"/>
                <a:gd name="T28" fmla="*/ 2 w 15"/>
                <a:gd name="T29" fmla="*/ 3 h 10"/>
                <a:gd name="T30" fmla="*/ 4 w 15"/>
                <a:gd name="T31" fmla="*/ 2 h 10"/>
                <a:gd name="T32" fmla="*/ 5 w 15"/>
                <a:gd name="T33" fmla="*/ 0 h 10"/>
                <a:gd name="T34" fmla="*/ 9 w 15"/>
                <a:gd name="T3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0">
                  <a:moveTo>
                    <a:pt x="9" y="0"/>
                  </a:moveTo>
                  <a:lnTo>
                    <a:pt x="9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9" y="10"/>
                  </a:lnTo>
                  <a:lnTo>
                    <a:pt x="5" y="8"/>
                  </a:lnTo>
                  <a:lnTo>
                    <a:pt x="4" y="8"/>
                  </a:lnTo>
                  <a:lnTo>
                    <a:pt x="2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2"/>
                  </a:lnTo>
                  <a:lnTo>
                    <a:pt x="5" y="0"/>
                  </a:lnTo>
                  <a:lnTo>
                    <a:pt x="9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10" name="Freeform 626">
              <a:extLst>
                <a:ext uri="{FF2B5EF4-FFF2-40B4-BE49-F238E27FC236}">
                  <a16:creationId xmlns:a16="http://schemas.microsoft.com/office/drawing/2014/main" id="{DB6F4211-E182-4AC5-B43C-3EE781707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7" y="1327"/>
              <a:ext cx="13" cy="10"/>
            </a:xfrm>
            <a:custGeom>
              <a:avLst/>
              <a:gdLst>
                <a:gd name="T0" fmla="*/ 6 w 13"/>
                <a:gd name="T1" fmla="*/ 0 h 10"/>
                <a:gd name="T2" fmla="*/ 6 w 13"/>
                <a:gd name="T3" fmla="*/ 0 h 10"/>
                <a:gd name="T4" fmla="*/ 10 w 13"/>
                <a:gd name="T5" fmla="*/ 2 h 10"/>
                <a:gd name="T6" fmla="*/ 11 w 13"/>
                <a:gd name="T7" fmla="*/ 2 h 10"/>
                <a:gd name="T8" fmla="*/ 13 w 13"/>
                <a:gd name="T9" fmla="*/ 4 h 10"/>
                <a:gd name="T10" fmla="*/ 13 w 13"/>
                <a:gd name="T11" fmla="*/ 5 h 10"/>
                <a:gd name="T12" fmla="*/ 13 w 13"/>
                <a:gd name="T13" fmla="*/ 7 h 10"/>
                <a:gd name="T14" fmla="*/ 11 w 13"/>
                <a:gd name="T15" fmla="*/ 8 h 10"/>
                <a:gd name="T16" fmla="*/ 10 w 13"/>
                <a:gd name="T17" fmla="*/ 10 h 10"/>
                <a:gd name="T18" fmla="*/ 6 w 13"/>
                <a:gd name="T19" fmla="*/ 10 h 10"/>
                <a:gd name="T20" fmla="*/ 3 w 13"/>
                <a:gd name="T21" fmla="*/ 10 h 10"/>
                <a:gd name="T22" fmla="*/ 1 w 13"/>
                <a:gd name="T23" fmla="*/ 8 h 10"/>
                <a:gd name="T24" fmla="*/ 0 w 13"/>
                <a:gd name="T25" fmla="*/ 7 h 10"/>
                <a:gd name="T26" fmla="*/ 0 w 13"/>
                <a:gd name="T27" fmla="*/ 5 h 10"/>
                <a:gd name="T28" fmla="*/ 0 w 13"/>
                <a:gd name="T29" fmla="*/ 4 h 10"/>
                <a:gd name="T30" fmla="*/ 1 w 13"/>
                <a:gd name="T31" fmla="*/ 2 h 10"/>
                <a:gd name="T32" fmla="*/ 3 w 13"/>
                <a:gd name="T33" fmla="*/ 2 h 10"/>
                <a:gd name="T34" fmla="*/ 6 w 13"/>
                <a:gd name="T3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10">
                  <a:moveTo>
                    <a:pt x="6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6" y="10"/>
                  </a:lnTo>
                  <a:lnTo>
                    <a:pt x="3" y="10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11" name="Freeform 627">
              <a:extLst>
                <a:ext uri="{FF2B5EF4-FFF2-40B4-BE49-F238E27FC236}">
                  <a16:creationId xmlns:a16="http://schemas.microsoft.com/office/drawing/2014/main" id="{E1F41734-34FF-4961-9B6E-BDBBCD16E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" y="1423"/>
              <a:ext cx="15" cy="12"/>
            </a:xfrm>
            <a:custGeom>
              <a:avLst/>
              <a:gdLst>
                <a:gd name="T0" fmla="*/ 6 w 15"/>
                <a:gd name="T1" fmla="*/ 0 h 12"/>
                <a:gd name="T2" fmla="*/ 6 w 15"/>
                <a:gd name="T3" fmla="*/ 0 h 12"/>
                <a:gd name="T4" fmla="*/ 11 w 15"/>
                <a:gd name="T5" fmla="*/ 2 h 12"/>
                <a:gd name="T6" fmla="*/ 13 w 15"/>
                <a:gd name="T7" fmla="*/ 2 h 12"/>
                <a:gd name="T8" fmla="*/ 15 w 15"/>
                <a:gd name="T9" fmla="*/ 4 h 12"/>
                <a:gd name="T10" fmla="*/ 15 w 15"/>
                <a:gd name="T11" fmla="*/ 7 h 12"/>
                <a:gd name="T12" fmla="*/ 15 w 15"/>
                <a:gd name="T13" fmla="*/ 9 h 12"/>
                <a:gd name="T14" fmla="*/ 13 w 15"/>
                <a:gd name="T15" fmla="*/ 9 h 12"/>
                <a:gd name="T16" fmla="*/ 11 w 15"/>
                <a:gd name="T17" fmla="*/ 10 h 12"/>
                <a:gd name="T18" fmla="*/ 6 w 15"/>
                <a:gd name="T19" fmla="*/ 12 h 12"/>
                <a:gd name="T20" fmla="*/ 5 w 15"/>
                <a:gd name="T21" fmla="*/ 10 h 12"/>
                <a:gd name="T22" fmla="*/ 3 w 15"/>
                <a:gd name="T23" fmla="*/ 9 h 12"/>
                <a:gd name="T24" fmla="*/ 1 w 15"/>
                <a:gd name="T25" fmla="*/ 9 h 12"/>
                <a:gd name="T26" fmla="*/ 0 w 15"/>
                <a:gd name="T27" fmla="*/ 7 h 12"/>
                <a:gd name="T28" fmla="*/ 1 w 15"/>
                <a:gd name="T29" fmla="*/ 4 h 12"/>
                <a:gd name="T30" fmla="*/ 3 w 15"/>
                <a:gd name="T31" fmla="*/ 2 h 12"/>
                <a:gd name="T32" fmla="*/ 5 w 15"/>
                <a:gd name="T33" fmla="*/ 2 h 12"/>
                <a:gd name="T34" fmla="*/ 6 w 15"/>
                <a:gd name="T3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2">
                  <a:moveTo>
                    <a:pt x="6" y="0"/>
                  </a:moveTo>
                  <a:lnTo>
                    <a:pt x="6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1" y="10"/>
                  </a:lnTo>
                  <a:lnTo>
                    <a:pt x="6" y="12"/>
                  </a:lnTo>
                  <a:lnTo>
                    <a:pt x="5" y="10"/>
                  </a:lnTo>
                  <a:lnTo>
                    <a:pt x="3" y="9"/>
                  </a:lnTo>
                  <a:lnTo>
                    <a:pt x="1" y="9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2"/>
                  </a:lnTo>
                  <a:lnTo>
                    <a:pt x="5" y="2"/>
                  </a:lnTo>
                  <a:lnTo>
                    <a:pt x="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12" name="Freeform 628">
              <a:extLst>
                <a:ext uri="{FF2B5EF4-FFF2-40B4-BE49-F238E27FC236}">
                  <a16:creationId xmlns:a16="http://schemas.microsoft.com/office/drawing/2014/main" id="{382D2A10-227C-498C-B585-2F8E2B109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" y="1365"/>
              <a:ext cx="48" cy="34"/>
            </a:xfrm>
            <a:custGeom>
              <a:avLst/>
              <a:gdLst>
                <a:gd name="T0" fmla="*/ 23 w 48"/>
                <a:gd name="T1" fmla="*/ 0 h 34"/>
                <a:gd name="T2" fmla="*/ 23 w 48"/>
                <a:gd name="T3" fmla="*/ 0 h 34"/>
                <a:gd name="T4" fmla="*/ 28 w 48"/>
                <a:gd name="T5" fmla="*/ 0 h 34"/>
                <a:gd name="T6" fmla="*/ 33 w 48"/>
                <a:gd name="T7" fmla="*/ 1 h 34"/>
                <a:gd name="T8" fmla="*/ 38 w 48"/>
                <a:gd name="T9" fmla="*/ 1 h 34"/>
                <a:gd name="T10" fmla="*/ 41 w 48"/>
                <a:gd name="T11" fmla="*/ 5 h 34"/>
                <a:gd name="T12" fmla="*/ 43 w 48"/>
                <a:gd name="T13" fmla="*/ 6 h 34"/>
                <a:gd name="T14" fmla="*/ 46 w 48"/>
                <a:gd name="T15" fmla="*/ 10 h 34"/>
                <a:gd name="T16" fmla="*/ 48 w 48"/>
                <a:gd name="T17" fmla="*/ 13 h 34"/>
                <a:gd name="T18" fmla="*/ 48 w 48"/>
                <a:gd name="T19" fmla="*/ 18 h 34"/>
                <a:gd name="T20" fmla="*/ 48 w 48"/>
                <a:gd name="T21" fmla="*/ 21 h 34"/>
                <a:gd name="T22" fmla="*/ 46 w 48"/>
                <a:gd name="T23" fmla="*/ 24 h 34"/>
                <a:gd name="T24" fmla="*/ 43 w 48"/>
                <a:gd name="T25" fmla="*/ 27 h 34"/>
                <a:gd name="T26" fmla="*/ 41 w 48"/>
                <a:gd name="T27" fmla="*/ 29 h 34"/>
                <a:gd name="T28" fmla="*/ 38 w 48"/>
                <a:gd name="T29" fmla="*/ 32 h 34"/>
                <a:gd name="T30" fmla="*/ 33 w 48"/>
                <a:gd name="T31" fmla="*/ 32 h 34"/>
                <a:gd name="T32" fmla="*/ 28 w 48"/>
                <a:gd name="T33" fmla="*/ 34 h 34"/>
                <a:gd name="T34" fmla="*/ 23 w 48"/>
                <a:gd name="T35" fmla="*/ 34 h 34"/>
                <a:gd name="T36" fmla="*/ 20 w 48"/>
                <a:gd name="T37" fmla="*/ 34 h 34"/>
                <a:gd name="T38" fmla="*/ 15 w 48"/>
                <a:gd name="T39" fmla="*/ 32 h 34"/>
                <a:gd name="T40" fmla="*/ 10 w 48"/>
                <a:gd name="T41" fmla="*/ 32 h 34"/>
                <a:gd name="T42" fmla="*/ 6 w 48"/>
                <a:gd name="T43" fmla="*/ 29 h 34"/>
                <a:gd name="T44" fmla="*/ 3 w 48"/>
                <a:gd name="T45" fmla="*/ 27 h 34"/>
                <a:gd name="T46" fmla="*/ 1 w 48"/>
                <a:gd name="T47" fmla="*/ 24 h 34"/>
                <a:gd name="T48" fmla="*/ 0 w 48"/>
                <a:gd name="T49" fmla="*/ 21 h 34"/>
                <a:gd name="T50" fmla="*/ 0 w 48"/>
                <a:gd name="T51" fmla="*/ 18 h 34"/>
                <a:gd name="T52" fmla="*/ 0 w 48"/>
                <a:gd name="T53" fmla="*/ 13 h 34"/>
                <a:gd name="T54" fmla="*/ 1 w 48"/>
                <a:gd name="T55" fmla="*/ 10 h 34"/>
                <a:gd name="T56" fmla="*/ 3 w 48"/>
                <a:gd name="T57" fmla="*/ 6 h 34"/>
                <a:gd name="T58" fmla="*/ 6 w 48"/>
                <a:gd name="T59" fmla="*/ 5 h 34"/>
                <a:gd name="T60" fmla="*/ 10 w 48"/>
                <a:gd name="T61" fmla="*/ 1 h 34"/>
                <a:gd name="T62" fmla="*/ 15 w 48"/>
                <a:gd name="T63" fmla="*/ 1 h 34"/>
                <a:gd name="T64" fmla="*/ 20 w 48"/>
                <a:gd name="T65" fmla="*/ 0 h 34"/>
                <a:gd name="T66" fmla="*/ 23 w 48"/>
                <a:gd name="T6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" h="34">
                  <a:moveTo>
                    <a:pt x="23" y="0"/>
                  </a:moveTo>
                  <a:lnTo>
                    <a:pt x="23" y="0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8" y="1"/>
                  </a:lnTo>
                  <a:lnTo>
                    <a:pt x="41" y="5"/>
                  </a:lnTo>
                  <a:lnTo>
                    <a:pt x="43" y="6"/>
                  </a:lnTo>
                  <a:lnTo>
                    <a:pt x="46" y="10"/>
                  </a:lnTo>
                  <a:lnTo>
                    <a:pt x="48" y="13"/>
                  </a:lnTo>
                  <a:lnTo>
                    <a:pt x="48" y="18"/>
                  </a:lnTo>
                  <a:lnTo>
                    <a:pt x="48" y="21"/>
                  </a:lnTo>
                  <a:lnTo>
                    <a:pt x="46" y="24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38" y="32"/>
                  </a:lnTo>
                  <a:lnTo>
                    <a:pt x="33" y="32"/>
                  </a:lnTo>
                  <a:lnTo>
                    <a:pt x="28" y="34"/>
                  </a:lnTo>
                  <a:lnTo>
                    <a:pt x="23" y="34"/>
                  </a:lnTo>
                  <a:lnTo>
                    <a:pt x="20" y="34"/>
                  </a:lnTo>
                  <a:lnTo>
                    <a:pt x="15" y="32"/>
                  </a:lnTo>
                  <a:lnTo>
                    <a:pt x="10" y="32"/>
                  </a:lnTo>
                  <a:lnTo>
                    <a:pt x="6" y="29"/>
                  </a:lnTo>
                  <a:lnTo>
                    <a:pt x="3" y="27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3" y="6"/>
                  </a:lnTo>
                  <a:lnTo>
                    <a:pt x="6" y="5"/>
                  </a:lnTo>
                  <a:lnTo>
                    <a:pt x="10" y="1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3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13" name="Freeform 629">
              <a:extLst>
                <a:ext uri="{FF2B5EF4-FFF2-40B4-BE49-F238E27FC236}">
                  <a16:creationId xmlns:a16="http://schemas.microsoft.com/office/drawing/2014/main" id="{3E993B5B-86EC-4E8C-BC68-0BD731A26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5" y="1360"/>
              <a:ext cx="55" cy="39"/>
            </a:xfrm>
            <a:custGeom>
              <a:avLst/>
              <a:gdLst>
                <a:gd name="T0" fmla="*/ 27 w 55"/>
                <a:gd name="T1" fmla="*/ 0 h 39"/>
                <a:gd name="T2" fmla="*/ 27 w 55"/>
                <a:gd name="T3" fmla="*/ 0 h 39"/>
                <a:gd name="T4" fmla="*/ 34 w 55"/>
                <a:gd name="T5" fmla="*/ 0 h 39"/>
                <a:gd name="T6" fmla="*/ 38 w 55"/>
                <a:gd name="T7" fmla="*/ 1 h 39"/>
                <a:gd name="T8" fmla="*/ 43 w 55"/>
                <a:gd name="T9" fmla="*/ 3 h 39"/>
                <a:gd name="T10" fmla="*/ 47 w 55"/>
                <a:gd name="T11" fmla="*/ 5 h 39"/>
                <a:gd name="T12" fmla="*/ 50 w 55"/>
                <a:gd name="T13" fmla="*/ 8 h 39"/>
                <a:gd name="T14" fmla="*/ 52 w 55"/>
                <a:gd name="T15" fmla="*/ 11 h 39"/>
                <a:gd name="T16" fmla="*/ 53 w 55"/>
                <a:gd name="T17" fmla="*/ 15 h 39"/>
                <a:gd name="T18" fmla="*/ 55 w 55"/>
                <a:gd name="T19" fmla="*/ 19 h 39"/>
                <a:gd name="T20" fmla="*/ 53 w 55"/>
                <a:gd name="T21" fmla="*/ 23 h 39"/>
                <a:gd name="T22" fmla="*/ 52 w 55"/>
                <a:gd name="T23" fmla="*/ 28 h 39"/>
                <a:gd name="T24" fmla="*/ 50 w 55"/>
                <a:gd name="T25" fmla="*/ 31 h 39"/>
                <a:gd name="T26" fmla="*/ 47 w 55"/>
                <a:gd name="T27" fmla="*/ 34 h 39"/>
                <a:gd name="T28" fmla="*/ 43 w 55"/>
                <a:gd name="T29" fmla="*/ 36 h 39"/>
                <a:gd name="T30" fmla="*/ 38 w 55"/>
                <a:gd name="T31" fmla="*/ 37 h 39"/>
                <a:gd name="T32" fmla="*/ 34 w 55"/>
                <a:gd name="T33" fmla="*/ 39 h 39"/>
                <a:gd name="T34" fmla="*/ 27 w 55"/>
                <a:gd name="T35" fmla="*/ 39 h 39"/>
                <a:gd name="T36" fmla="*/ 22 w 55"/>
                <a:gd name="T37" fmla="*/ 39 h 39"/>
                <a:gd name="T38" fmla="*/ 17 w 55"/>
                <a:gd name="T39" fmla="*/ 37 h 39"/>
                <a:gd name="T40" fmla="*/ 12 w 55"/>
                <a:gd name="T41" fmla="*/ 36 h 39"/>
                <a:gd name="T42" fmla="*/ 9 w 55"/>
                <a:gd name="T43" fmla="*/ 34 h 39"/>
                <a:gd name="T44" fmla="*/ 5 w 55"/>
                <a:gd name="T45" fmla="*/ 31 h 39"/>
                <a:gd name="T46" fmla="*/ 4 w 55"/>
                <a:gd name="T47" fmla="*/ 28 h 39"/>
                <a:gd name="T48" fmla="*/ 0 w 55"/>
                <a:gd name="T49" fmla="*/ 23 h 39"/>
                <a:gd name="T50" fmla="*/ 0 w 55"/>
                <a:gd name="T51" fmla="*/ 19 h 39"/>
                <a:gd name="T52" fmla="*/ 0 w 55"/>
                <a:gd name="T53" fmla="*/ 15 h 39"/>
                <a:gd name="T54" fmla="*/ 4 w 55"/>
                <a:gd name="T55" fmla="*/ 11 h 39"/>
                <a:gd name="T56" fmla="*/ 5 w 55"/>
                <a:gd name="T57" fmla="*/ 8 h 39"/>
                <a:gd name="T58" fmla="*/ 9 w 55"/>
                <a:gd name="T59" fmla="*/ 5 h 39"/>
                <a:gd name="T60" fmla="*/ 12 w 55"/>
                <a:gd name="T61" fmla="*/ 3 h 39"/>
                <a:gd name="T62" fmla="*/ 17 w 55"/>
                <a:gd name="T63" fmla="*/ 1 h 39"/>
                <a:gd name="T64" fmla="*/ 22 w 55"/>
                <a:gd name="T65" fmla="*/ 0 h 39"/>
                <a:gd name="T66" fmla="*/ 27 w 55"/>
                <a:gd name="T6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39">
                  <a:moveTo>
                    <a:pt x="27" y="0"/>
                  </a:moveTo>
                  <a:lnTo>
                    <a:pt x="27" y="0"/>
                  </a:lnTo>
                  <a:lnTo>
                    <a:pt x="34" y="0"/>
                  </a:lnTo>
                  <a:lnTo>
                    <a:pt x="38" y="1"/>
                  </a:lnTo>
                  <a:lnTo>
                    <a:pt x="43" y="3"/>
                  </a:lnTo>
                  <a:lnTo>
                    <a:pt x="47" y="5"/>
                  </a:lnTo>
                  <a:lnTo>
                    <a:pt x="50" y="8"/>
                  </a:lnTo>
                  <a:lnTo>
                    <a:pt x="52" y="11"/>
                  </a:lnTo>
                  <a:lnTo>
                    <a:pt x="53" y="15"/>
                  </a:lnTo>
                  <a:lnTo>
                    <a:pt x="55" y="19"/>
                  </a:lnTo>
                  <a:lnTo>
                    <a:pt x="53" y="23"/>
                  </a:lnTo>
                  <a:lnTo>
                    <a:pt x="52" y="28"/>
                  </a:lnTo>
                  <a:lnTo>
                    <a:pt x="50" y="31"/>
                  </a:lnTo>
                  <a:lnTo>
                    <a:pt x="47" y="34"/>
                  </a:lnTo>
                  <a:lnTo>
                    <a:pt x="43" y="36"/>
                  </a:lnTo>
                  <a:lnTo>
                    <a:pt x="38" y="37"/>
                  </a:lnTo>
                  <a:lnTo>
                    <a:pt x="34" y="39"/>
                  </a:lnTo>
                  <a:lnTo>
                    <a:pt x="27" y="39"/>
                  </a:lnTo>
                  <a:lnTo>
                    <a:pt x="22" y="39"/>
                  </a:lnTo>
                  <a:lnTo>
                    <a:pt x="17" y="37"/>
                  </a:lnTo>
                  <a:lnTo>
                    <a:pt x="12" y="36"/>
                  </a:lnTo>
                  <a:lnTo>
                    <a:pt x="9" y="34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5" y="8"/>
                  </a:lnTo>
                  <a:lnTo>
                    <a:pt x="9" y="5"/>
                  </a:lnTo>
                  <a:lnTo>
                    <a:pt x="12" y="3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27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14" name="Freeform 630">
              <a:extLst>
                <a:ext uri="{FF2B5EF4-FFF2-40B4-BE49-F238E27FC236}">
                  <a16:creationId xmlns:a16="http://schemas.microsoft.com/office/drawing/2014/main" id="{50374D6B-29DF-4D6C-816F-3A3908B28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1217"/>
              <a:ext cx="285" cy="171"/>
            </a:xfrm>
            <a:custGeom>
              <a:avLst/>
              <a:gdLst>
                <a:gd name="T0" fmla="*/ 5 w 285"/>
                <a:gd name="T1" fmla="*/ 92 h 171"/>
                <a:gd name="T2" fmla="*/ 185 w 285"/>
                <a:gd name="T3" fmla="*/ 135 h 171"/>
                <a:gd name="T4" fmla="*/ 200 w 285"/>
                <a:gd name="T5" fmla="*/ 125 h 171"/>
                <a:gd name="T6" fmla="*/ 217 w 285"/>
                <a:gd name="T7" fmla="*/ 117 h 171"/>
                <a:gd name="T8" fmla="*/ 233 w 285"/>
                <a:gd name="T9" fmla="*/ 112 h 171"/>
                <a:gd name="T10" fmla="*/ 65 w 285"/>
                <a:gd name="T11" fmla="*/ 65 h 171"/>
                <a:gd name="T12" fmla="*/ 91 w 285"/>
                <a:gd name="T13" fmla="*/ 24 h 171"/>
                <a:gd name="T14" fmla="*/ 177 w 285"/>
                <a:gd name="T15" fmla="*/ 11 h 171"/>
                <a:gd name="T16" fmla="*/ 248 w 285"/>
                <a:gd name="T17" fmla="*/ 1 h 171"/>
                <a:gd name="T18" fmla="*/ 252 w 285"/>
                <a:gd name="T19" fmla="*/ 1 h 171"/>
                <a:gd name="T20" fmla="*/ 255 w 285"/>
                <a:gd name="T21" fmla="*/ 1 h 171"/>
                <a:gd name="T22" fmla="*/ 257 w 285"/>
                <a:gd name="T23" fmla="*/ 0 h 171"/>
                <a:gd name="T24" fmla="*/ 38 w 285"/>
                <a:gd name="T25" fmla="*/ 24 h 171"/>
                <a:gd name="T26" fmla="*/ 25 w 285"/>
                <a:gd name="T27" fmla="*/ 24 h 171"/>
                <a:gd name="T28" fmla="*/ 14 w 285"/>
                <a:gd name="T29" fmla="*/ 22 h 171"/>
                <a:gd name="T30" fmla="*/ 4 w 285"/>
                <a:gd name="T31" fmla="*/ 16 h 171"/>
                <a:gd name="T32" fmla="*/ 0 w 285"/>
                <a:gd name="T33" fmla="*/ 6 h 171"/>
                <a:gd name="T34" fmla="*/ 0 w 285"/>
                <a:gd name="T35" fmla="*/ 16 h 171"/>
                <a:gd name="T36" fmla="*/ 4 w 285"/>
                <a:gd name="T37" fmla="*/ 22 h 171"/>
                <a:gd name="T38" fmla="*/ 166 w 285"/>
                <a:gd name="T39" fmla="*/ 158 h 171"/>
                <a:gd name="T40" fmla="*/ 195 w 285"/>
                <a:gd name="T41" fmla="*/ 171 h 171"/>
                <a:gd name="T42" fmla="*/ 212 w 285"/>
                <a:gd name="T43" fmla="*/ 166 h 171"/>
                <a:gd name="T44" fmla="*/ 227 w 285"/>
                <a:gd name="T45" fmla="*/ 158 h 171"/>
                <a:gd name="T46" fmla="*/ 238 w 285"/>
                <a:gd name="T47" fmla="*/ 148 h 171"/>
                <a:gd name="T48" fmla="*/ 252 w 285"/>
                <a:gd name="T49" fmla="*/ 138 h 171"/>
                <a:gd name="T50" fmla="*/ 261 w 285"/>
                <a:gd name="T51" fmla="*/ 125 h 171"/>
                <a:gd name="T52" fmla="*/ 270 w 285"/>
                <a:gd name="T53" fmla="*/ 110 h 171"/>
                <a:gd name="T54" fmla="*/ 280 w 285"/>
                <a:gd name="T55" fmla="*/ 96 h 171"/>
                <a:gd name="T56" fmla="*/ 285 w 285"/>
                <a:gd name="T57" fmla="*/ 81 h 171"/>
                <a:gd name="T58" fmla="*/ 283 w 285"/>
                <a:gd name="T59" fmla="*/ 79 h 171"/>
                <a:gd name="T60" fmla="*/ 281 w 285"/>
                <a:gd name="T61" fmla="*/ 87 h 171"/>
                <a:gd name="T62" fmla="*/ 276 w 285"/>
                <a:gd name="T63" fmla="*/ 96 h 171"/>
                <a:gd name="T64" fmla="*/ 273 w 285"/>
                <a:gd name="T65" fmla="*/ 102 h 171"/>
                <a:gd name="T66" fmla="*/ 270 w 285"/>
                <a:gd name="T67" fmla="*/ 110 h 171"/>
                <a:gd name="T68" fmla="*/ 265 w 285"/>
                <a:gd name="T69" fmla="*/ 117 h 171"/>
                <a:gd name="T70" fmla="*/ 260 w 285"/>
                <a:gd name="T71" fmla="*/ 123 h 171"/>
                <a:gd name="T72" fmla="*/ 255 w 285"/>
                <a:gd name="T73" fmla="*/ 130 h 171"/>
                <a:gd name="T74" fmla="*/ 248 w 285"/>
                <a:gd name="T75" fmla="*/ 136 h 171"/>
                <a:gd name="T76" fmla="*/ 242 w 285"/>
                <a:gd name="T77" fmla="*/ 141 h 171"/>
                <a:gd name="T78" fmla="*/ 237 w 285"/>
                <a:gd name="T79" fmla="*/ 146 h 171"/>
                <a:gd name="T80" fmla="*/ 228 w 285"/>
                <a:gd name="T81" fmla="*/ 151 h 171"/>
                <a:gd name="T82" fmla="*/ 222 w 285"/>
                <a:gd name="T83" fmla="*/ 154 h 171"/>
                <a:gd name="T84" fmla="*/ 215 w 285"/>
                <a:gd name="T85" fmla="*/ 158 h 171"/>
                <a:gd name="T86" fmla="*/ 207 w 285"/>
                <a:gd name="T87" fmla="*/ 162 h 171"/>
                <a:gd name="T88" fmla="*/ 200 w 285"/>
                <a:gd name="T89" fmla="*/ 164 h 171"/>
                <a:gd name="T90" fmla="*/ 166 w 285"/>
                <a:gd name="T91" fmla="*/ 158 h 171"/>
                <a:gd name="T92" fmla="*/ 15 w 285"/>
                <a:gd name="T93" fmla="*/ 101 h 171"/>
                <a:gd name="T94" fmla="*/ 86 w 285"/>
                <a:gd name="T95" fmla="*/ 167 h 171"/>
                <a:gd name="T96" fmla="*/ 5 w 285"/>
                <a:gd name="T97" fmla="*/ 2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5" h="171">
                  <a:moveTo>
                    <a:pt x="5" y="24"/>
                  </a:moveTo>
                  <a:lnTo>
                    <a:pt x="5" y="92"/>
                  </a:lnTo>
                  <a:lnTo>
                    <a:pt x="181" y="141"/>
                  </a:lnTo>
                  <a:lnTo>
                    <a:pt x="185" y="135"/>
                  </a:lnTo>
                  <a:lnTo>
                    <a:pt x="192" y="130"/>
                  </a:lnTo>
                  <a:lnTo>
                    <a:pt x="200" y="125"/>
                  </a:lnTo>
                  <a:lnTo>
                    <a:pt x="207" y="120"/>
                  </a:lnTo>
                  <a:lnTo>
                    <a:pt x="217" y="117"/>
                  </a:lnTo>
                  <a:lnTo>
                    <a:pt x="223" y="114"/>
                  </a:lnTo>
                  <a:lnTo>
                    <a:pt x="233" y="112"/>
                  </a:lnTo>
                  <a:lnTo>
                    <a:pt x="243" y="110"/>
                  </a:lnTo>
                  <a:lnTo>
                    <a:pt x="65" y="65"/>
                  </a:lnTo>
                  <a:lnTo>
                    <a:pt x="91" y="65"/>
                  </a:lnTo>
                  <a:lnTo>
                    <a:pt x="91" y="24"/>
                  </a:lnTo>
                  <a:lnTo>
                    <a:pt x="172" y="14"/>
                  </a:lnTo>
                  <a:lnTo>
                    <a:pt x="177" y="11"/>
                  </a:lnTo>
                  <a:lnTo>
                    <a:pt x="245" y="1"/>
                  </a:lnTo>
                  <a:lnTo>
                    <a:pt x="248" y="1"/>
                  </a:lnTo>
                  <a:lnTo>
                    <a:pt x="250" y="1"/>
                  </a:lnTo>
                  <a:lnTo>
                    <a:pt x="252" y="1"/>
                  </a:lnTo>
                  <a:lnTo>
                    <a:pt x="253" y="1"/>
                  </a:lnTo>
                  <a:lnTo>
                    <a:pt x="255" y="1"/>
                  </a:lnTo>
                  <a:lnTo>
                    <a:pt x="255" y="0"/>
                  </a:lnTo>
                  <a:lnTo>
                    <a:pt x="257" y="0"/>
                  </a:lnTo>
                  <a:lnTo>
                    <a:pt x="258" y="0"/>
                  </a:lnTo>
                  <a:lnTo>
                    <a:pt x="38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19" y="24"/>
                  </a:lnTo>
                  <a:lnTo>
                    <a:pt x="14" y="22"/>
                  </a:lnTo>
                  <a:lnTo>
                    <a:pt x="7" y="19"/>
                  </a:lnTo>
                  <a:lnTo>
                    <a:pt x="4" y="16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4" y="22"/>
                  </a:lnTo>
                  <a:lnTo>
                    <a:pt x="5" y="24"/>
                  </a:lnTo>
                  <a:lnTo>
                    <a:pt x="166" y="158"/>
                  </a:lnTo>
                  <a:lnTo>
                    <a:pt x="166" y="162"/>
                  </a:lnTo>
                  <a:lnTo>
                    <a:pt x="195" y="171"/>
                  </a:lnTo>
                  <a:lnTo>
                    <a:pt x="204" y="167"/>
                  </a:lnTo>
                  <a:lnTo>
                    <a:pt x="212" y="166"/>
                  </a:lnTo>
                  <a:lnTo>
                    <a:pt x="219" y="162"/>
                  </a:lnTo>
                  <a:lnTo>
                    <a:pt x="227" y="158"/>
                  </a:lnTo>
                  <a:lnTo>
                    <a:pt x="233" y="153"/>
                  </a:lnTo>
                  <a:lnTo>
                    <a:pt x="238" y="148"/>
                  </a:lnTo>
                  <a:lnTo>
                    <a:pt x="247" y="143"/>
                  </a:lnTo>
                  <a:lnTo>
                    <a:pt x="252" y="138"/>
                  </a:lnTo>
                  <a:lnTo>
                    <a:pt x="257" y="131"/>
                  </a:lnTo>
                  <a:lnTo>
                    <a:pt x="261" y="125"/>
                  </a:lnTo>
                  <a:lnTo>
                    <a:pt x="266" y="117"/>
                  </a:lnTo>
                  <a:lnTo>
                    <a:pt x="270" y="110"/>
                  </a:lnTo>
                  <a:lnTo>
                    <a:pt x="275" y="104"/>
                  </a:lnTo>
                  <a:lnTo>
                    <a:pt x="280" y="96"/>
                  </a:lnTo>
                  <a:lnTo>
                    <a:pt x="281" y="89"/>
                  </a:lnTo>
                  <a:lnTo>
                    <a:pt x="285" y="81"/>
                  </a:lnTo>
                  <a:lnTo>
                    <a:pt x="285" y="76"/>
                  </a:lnTo>
                  <a:lnTo>
                    <a:pt x="283" y="79"/>
                  </a:lnTo>
                  <a:lnTo>
                    <a:pt x="281" y="84"/>
                  </a:lnTo>
                  <a:lnTo>
                    <a:pt x="281" y="87"/>
                  </a:lnTo>
                  <a:lnTo>
                    <a:pt x="280" y="92"/>
                  </a:lnTo>
                  <a:lnTo>
                    <a:pt x="276" y="96"/>
                  </a:lnTo>
                  <a:lnTo>
                    <a:pt x="276" y="99"/>
                  </a:lnTo>
                  <a:lnTo>
                    <a:pt x="273" y="102"/>
                  </a:lnTo>
                  <a:lnTo>
                    <a:pt x="271" y="107"/>
                  </a:lnTo>
                  <a:lnTo>
                    <a:pt x="270" y="110"/>
                  </a:lnTo>
                  <a:lnTo>
                    <a:pt x="266" y="112"/>
                  </a:lnTo>
                  <a:lnTo>
                    <a:pt x="265" y="117"/>
                  </a:lnTo>
                  <a:lnTo>
                    <a:pt x="261" y="120"/>
                  </a:lnTo>
                  <a:lnTo>
                    <a:pt x="260" y="123"/>
                  </a:lnTo>
                  <a:lnTo>
                    <a:pt x="257" y="127"/>
                  </a:lnTo>
                  <a:lnTo>
                    <a:pt x="255" y="130"/>
                  </a:lnTo>
                  <a:lnTo>
                    <a:pt x="252" y="133"/>
                  </a:lnTo>
                  <a:lnTo>
                    <a:pt x="248" y="136"/>
                  </a:lnTo>
                  <a:lnTo>
                    <a:pt x="245" y="138"/>
                  </a:lnTo>
                  <a:lnTo>
                    <a:pt x="242" y="141"/>
                  </a:lnTo>
                  <a:lnTo>
                    <a:pt x="238" y="143"/>
                  </a:lnTo>
                  <a:lnTo>
                    <a:pt x="237" y="146"/>
                  </a:lnTo>
                  <a:lnTo>
                    <a:pt x="233" y="148"/>
                  </a:lnTo>
                  <a:lnTo>
                    <a:pt x="228" y="151"/>
                  </a:lnTo>
                  <a:lnTo>
                    <a:pt x="227" y="153"/>
                  </a:lnTo>
                  <a:lnTo>
                    <a:pt x="222" y="154"/>
                  </a:lnTo>
                  <a:lnTo>
                    <a:pt x="219" y="158"/>
                  </a:lnTo>
                  <a:lnTo>
                    <a:pt x="215" y="158"/>
                  </a:lnTo>
                  <a:lnTo>
                    <a:pt x="212" y="159"/>
                  </a:lnTo>
                  <a:lnTo>
                    <a:pt x="207" y="162"/>
                  </a:lnTo>
                  <a:lnTo>
                    <a:pt x="204" y="162"/>
                  </a:lnTo>
                  <a:lnTo>
                    <a:pt x="200" y="164"/>
                  </a:lnTo>
                  <a:lnTo>
                    <a:pt x="195" y="166"/>
                  </a:lnTo>
                  <a:lnTo>
                    <a:pt x="166" y="158"/>
                  </a:lnTo>
                  <a:lnTo>
                    <a:pt x="15" y="148"/>
                  </a:lnTo>
                  <a:lnTo>
                    <a:pt x="15" y="101"/>
                  </a:lnTo>
                  <a:lnTo>
                    <a:pt x="86" y="120"/>
                  </a:lnTo>
                  <a:lnTo>
                    <a:pt x="86" y="167"/>
                  </a:lnTo>
                  <a:lnTo>
                    <a:pt x="15" y="148"/>
                  </a:lnTo>
                  <a:lnTo>
                    <a:pt x="5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15" name="Freeform 631">
              <a:extLst>
                <a:ext uri="{FF2B5EF4-FFF2-40B4-BE49-F238E27FC236}">
                  <a16:creationId xmlns:a16="http://schemas.microsoft.com/office/drawing/2014/main" id="{E1E28677-082B-4629-A42B-3C8D023B8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1217"/>
              <a:ext cx="253" cy="138"/>
            </a:xfrm>
            <a:custGeom>
              <a:avLst/>
              <a:gdLst>
                <a:gd name="T0" fmla="*/ 5 w 253"/>
                <a:gd name="T1" fmla="*/ 24 h 138"/>
                <a:gd name="T2" fmla="*/ 5 w 253"/>
                <a:gd name="T3" fmla="*/ 91 h 138"/>
                <a:gd name="T4" fmla="*/ 177 w 253"/>
                <a:gd name="T5" fmla="*/ 138 h 138"/>
                <a:gd name="T6" fmla="*/ 184 w 253"/>
                <a:gd name="T7" fmla="*/ 131 h 138"/>
                <a:gd name="T8" fmla="*/ 189 w 253"/>
                <a:gd name="T9" fmla="*/ 127 h 138"/>
                <a:gd name="T10" fmla="*/ 195 w 253"/>
                <a:gd name="T11" fmla="*/ 122 h 138"/>
                <a:gd name="T12" fmla="*/ 204 w 253"/>
                <a:gd name="T13" fmla="*/ 117 h 138"/>
                <a:gd name="T14" fmla="*/ 212 w 253"/>
                <a:gd name="T15" fmla="*/ 114 h 138"/>
                <a:gd name="T16" fmla="*/ 220 w 253"/>
                <a:gd name="T17" fmla="*/ 110 h 138"/>
                <a:gd name="T18" fmla="*/ 228 w 253"/>
                <a:gd name="T19" fmla="*/ 109 h 138"/>
                <a:gd name="T20" fmla="*/ 238 w 253"/>
                <a:gd name="T21" fmla="*/ 107 h 138"/>
                <a:gd name="T22" fmla="*/ 63 w 253"/>
                <a:gd name="T23" fmla="*/ 63 h 138"/>
                <a:gd name="T24" fmla="*/ 91 w 253"/>
                <a:gd name="T25" fmla="*/ 61 h 138"/>
                <a:gd name="T26" fmla="*/ 91 w 253"/>
                <a:gd name="T27" fmla="*/ 24 h 138"/>
                <a:gd name="T28" fmla="*/ 169 w 253"/>
                <a:gd name="T29" fmla="*/ 14 h 138"/>
                <a:gd name="T30" fmla="*/ 174 w 253"/>
                <a:gd name="T31" fmla="*/ 11 h 138"/>
                <a:gd name="T32" fmla="*/ 242 w 253"/>
                <a:gd name="T33" fmla="*/ 1 h 138"/>
                <a:gd name="T34" fmla="*/ 243 w 253"/>
                <a:gd name="T35" fmla="*/ 1 h 138"/>
                <a:gd name="T36" fmla="*/ 245 w 253"/>
                <a:gd name="T37" fmla="*/ 1 h 138"/>
                <a:gd name="T38" fmla="*/ 247 w 253"/>
                <a:gd name="T39" fmla="*/ 1 h 138"/>
                <a:gd name="T40" fmla="*/ 248 w 253"/>
                <a:gd name="T41" fmla="*/ 1 h 138"/>
                <a:gd name="T42" fmla="*/ 250 w 253"/>
                <a:gd name="T43" fmla="*/ 1 h 138"/>
                <a:gd name="T44" fmla="*/ 250 w 253"/>
                <a:gd name="T45" fmla="*/ 0 h 138"/>
                <a:gd name="T46" fmla="*/ 252 w 253"/>
                <a:gd name="T47" fmla="*/ 0 h 138"/>
                <a:gd name="T48" fmla="*/ 253 w 253"/>
                <a:gd name="T49" fmla="*/ 0 h 138"/>
                <a:gd name="T50" fmla="*/ 37 w 253"/>
                <a:gd name="T51" fmla="*/ 24 h 138"/>
                <a:gd name="T52" fmla="*/ 30 w 253"/>
                <a:gd name="T53" fmla="*/ 24 h 138"/>
                <a:gd name="T54" fmla="*/ 24 w 253"/>
                <a:gd name="T55" fmla="*/ 24 h 138"/>
                <a:gd name="T56" fmla="*/ 19 w 253"/>
                <a:gd name="T57" fmla="*/ 22 h 138"/>
                <a:gd name="T58" fmla="*/ 12 w 253"/>
                <a:gd name="T59" fmla="*/ 22 h 138"/>
                <a:gd name="T60" fmla="*/ 7 w 253"/>
                <a:gd name="T61" fmla="*/ 19 h 138"/>
                <a:gd name="T62" fmla="*/ 4 w 253"/>
                <a:gd name="T63" fmla="*/ 16 h 138"/>
                <a:gd name="T64" fmla="*/ 0 w 253"/>
                <a:gd name="T65" fmla="*/ 11 h 138"/>
                <a:gd name="T66" fmla="*/ 0 w 253"/>
                <a:gd name="T67" fmla="*/ 6 h 138"/>
                <a:gd name="T68" fmla="*/ 0 w 253"/>
                <a:gd name="T69" fmla="*/ 13 h 138"/>
                <a:gd name="T70" fmla="*/ 0 w 253"/>
                <a:gd name="T71" fmla="*/ 16 h 138"/>
                <a:gd name="T72" fmla="*/ 2 w 253"/>
                <a:gd name="T73" fmla="*/ 19 h 138"/>
                <a:gd name="T74" fmla="*/ 4 w 253"/>
                <a:gd name="T75" fmla="*/ 22 h 138"/>
                <a:gd name="T76" fmla="*/ 5 w 253"/>
                <a:gd name="T77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3" h="138">
                  <a:moveTo>
                    <a:pt x="5" y="24"/>
                  </a:moveTo>
                  <a:lnTo>
                    <a:pt x="5" y="91"/>
                  </a:lnTo>
                  <a:lnTo>
                    <a:pt x="177" y="138"/>
                  </a:lnTo>
                  <a:lnTo>
                    <a:pt x="184" y="131"/>
                  </a:lnTo>
                  <a:lnTo>
                    <a:pt x="189" y="127"/>
                  </a:lnTo>
                  <a:lnTo>
                    <a:pt x="195" y="122"/>
                  </a:lnTo>
                  <a:lnTo>
                    <a:pt x="204" y="117"/>
                  </a:lnTo>
                  <a:lnTo>
                    <a:pt x="212" y="114"/>
                  </a:lnTo>
                  <a:lnTo>
                    <a:pt x="220" y="110"/>
                  </a:lnTo>
                  <a:lnTo>
                    <a:pt x="228" y="109"/>
                  </a:lnTo>
                  <a:lnTo>
                    <a:pt x="238" y="107"/>
                  </a:lnTo>
                  <a:lnTo>
                    <a:pt x="63" y="63"/>
                  </a:lnTo>
                  <a:lnTo>
                    <a:pt x="91" y="61"/>
                  </a:lnTo>
                  <a:lnTo>
                    <a:pt x="91" y="24"/>
                  </a:lnTo>
                  <a:lnTo>
                    <a:pt x="169" y="14"/>
                  </a:lnTo>
                  <a:lnTo>
                    <a:pt x="174" y="11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5" y="1"/>
                  </a:lnTo>
                  <a:lnTo>
                    <a:pt x="247" y="1"/>
                  </a:lnTo>
                  <a:lnTo>
                    <a:pt x="248" y="1"/>
                  </a:lnTo>
                  <a:lnTo>
                    <a:pt x="250" y="1"/>
                  </a:lnTo>
                  <a:lnTo>
                    <a:pt x="250" y="0"/>
                  </a:lnTo>
                  <a:lnTo>
                    <a:pt x="252" y="0"/>
                  </a:lnTo>
                  <a:lnTo>
                    <a:pt x="253" y="0"/>
                  </a:lnTo>
                  <a:lnTo>
                    <a:pt x="37" y="24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9" y="22"/>
                  </a:lnTo>
                  <a:lnTo>
                    <a:pt x="12" y="22"/>
                  </a:lnTo>
                  <a:lnTo>
                    <a:pt x="7" y="19"/>
                  </a:lnTo>
                  <a:lnTo>
                    <a:pt x="4" y="16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4" y="22"/>
                  </a:lnTo>
                  <a:lnTo>
                    <a:pt x="5" y="2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16" name="Freeform 632">
              <a:extLst>
                <a:ext uri="{FF2B5EF4-FFF2-40B4-BE49-F238E27FC236}">
                  <a16:creationId xmlns:a16="http://schemas.microsoft.com/office/drawing/2014/main" id="{573397FA-4BFD-4AAD-956B-92DE58CE2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" y="1291"/>
              <a:ext cx="118" cy="92"/>
            </a:xfrm>
            <a:custGeom>
              <a:avLst/>
              <a:gdLst>
                <a:gd name="T0" fmla="*/ 0 w 118"/>
                <a:gd name="T1" fmla="*/ 80 h 92"/>
                <a:gd name="T2" fmla="*/ 0 w 118"/>
                <a:gd name="T3" fmla="*/ 85 h 92"/>
                <a:gd name="T4" fmla="*/ 32 w 118"/>
                <a:gd name="T5" fmla="*/ 92 h 92"/>
                <a:gd name="T6" fmla="*/ 38 w 118"/>
                <a:gd name="T7" fmla="*/ 88 h 92"/>
                <a:gd name="T8" fmla="*/ 47 w 118"/>
                <a:gd name="T9" fmla="*/ 87 h 92"/>
                <a:gd name="T10" fmla="*/ 53 w 118"/>
                <a:gd name="T11" fmla="*/ 84 h 92"/>
                <a:gd name="T12" fmla="*/ 61 w 118"/>
                <a:gd name="T13" fmla="*/ 80 h 92"/>
                <a:gd name="T14" fmla="*/ 66 w 118"/>
                <a:gd name="T15" fmla="*/ 74 h 92"/>
                <a:gd name="T16" fmla="*/ 73 w 118"/>
                <a:gd name="T17" fmla="*/ 70 h 92"/>
                <a:gd name="T18" fmla="*/ 80 w 118"/>
                <a:gd name="T19" fmla="*/ 66 h 92"/>
                <a:gd name="T20" fmla="*/ 85 w 118"/>
                <a:gd name="T21" fmla="*/ 59 h 92"/>
                <a:gd name="T22" fmla="*/ 90 w 118"/>
                <a:gd name="T23" fmla="*/ 53 h 92"/>
                <a:gd name="T24" fmla="*/ 95 w 118"/>
                <a:gd name="T25" fmla="*/ 48 h 92"/>
                <a:gd name="T26" fmla="*/ 99 w 118"/>
                <a:gd name="T27" fmla="*/ 41 h 92"/>
                <a:gd name="T28" fmla="*/ 104 w 118"/>
                <a:gd name="T29" fmla="*/ 33 h 92"/>
                <a:gd name="T30" fmla="*/ 108 w 118"/>
                <a:gd name="T31" fmla="*/ 27 h 92"/>
                <a:gd name="T32" fmla="*/ 113 w 118"/>
                <a:gd name="T33" fmla="*/ 18 h 92"/>
                <a:gd name="T34" fmla="*/ 114 w 118"/>
                <a:gd name="T35" fmla="*/ 12 h 92"/>
                <a:gd name="T36" fmla="*/ 118 w 118"/>
                <a:gd name="T37" fmla="*/ 5 h 92"/>
                <a:gd name="T38" fmla="*/ 118 w 118"/>
                <a:gd name="T39" fmla="*/ 0 h 92"/>
                <a:gd name="T40" fmla="*/ 116 w 118"/>
                <a:gd name="T41" fmla="*/ 4 h 92"/>
                <a:gd name="T42" fmla="*/ 114 w 118"/>
                <a:gd name="T43" fmla="*/ 9 h 92"/>
                <a:gd name="T44" fmla="*/ 114 w 118"/>
                <a:gd name="T45" fmla="*/ 10 h 92"/>
                <a:gd name="T46" fmla="*/ 113 w 118"/>
                <a:gd name="T47" fmla="*/ 15 h 92"/>
                <a:gd name="T48" fmla="*/ 109 w 118"/>
                <a:gd name="T49" fmla="*/ 18 h 92"/>
                <a:gd name="T50" fmla="*/ 109 w 118"/>
                <a:gd name="T51" fmla="*/ 22 h 92"/>
                <a:gd name="T52" fmla="*/ 108 w 118"/>
                <a:gd name="T53" fmla="*/ 25 h 92"/>
                <a:gd name="T54" fmla="*/ 104 w 118"/>
                <a:gd name="T55" fmla="*/ 28 h 92"/>
                <a:gd name="T56" fmla="*/ 103 w 118"/>
                <a:gd name="T57" fmla="*/ 33 h 92"/>
                <a:gd name="T58" fmla="*/ 101 w 118"/>
                <a:gd name="T59" fmla="*/ 36 h 92"/>
                <a:gd name="T60" fmla="*/ 99 w 118"/>
                <a:gd name="T61" fmla="*/ 40 h 92"/>
                <a:gd name="T62" fmla="*/ 96 w 118"/>
                <a:gd name="T63" fmla="*/ 43 h 92"/>
                <a:gd name="T64" fmla="*/ 93 w 118"/>
                <a:gd name="T65" fmla="*/ 46 h 92"/>
                <a:gd name="T66" fmla="*/ 91 w 118"/>
                <a:gd name="T67" fmla="*/ 48 h 92"/>
                <a:gd name="T68" fmla="*/ 88 w 118"/>
                <a:gd name="T69" fmla="*/ 51 h 92"/>
                <a:gd name="T70" fmla="*/ 85 w 118"/>
                <a:gd name="T71" fmla="*/ 56 h 92"/>
                <a:gd name="T72" fmla="*/ 81 w 118"/>
                <a:gd name="T73" fmla="*/ 57 h 92"/>
                <a:gd name="T74" fmla="*/ 80 w 118"/>
                <a:gd name="T75" fmla="*/ 61 h 92"/>
                <a:gd name="T76" fmla="*/ 76 w 118"/>
                <a:gd name="T77" fmla="*/ 64 h 92"/>
                <a:gd name="T78" fmla="*/ 73 w 118"/>
                <a:gd name="T79" fmla="*/ 66 h 92"/>
                <a:gd name="T80" fmla="*/ 70 w 118"/>
                <a:gd name="T81" fmla="*/ 67 h 92"/>
                <a:gd name="T82" fmla="*/ 66 w 118"/>
                <a:gd name="T83" fmla="*/ 70 h 92"/>
                <a:gd name="T84" fmla="*/ 65 w 118"/>
                <a:gd name="T85" fmla="*/ 72 h 92"/>
                <a:gd name="T86" fmla="*/ 60 w 118"/>
                <a:gd name="T87" fmla="*/ 74 h 92"/>
                <a:gd name="T88" fmla="*/ 57 w 118"/>
                <a:gd name="T89" fmla="*/ 75 h 92"/>
                <a:gd name="T90" fmla="*/ 53 w 118"/>
                <a:gd name="T91" fmla="*/ 79 h 92"/>
                <a:gd name="T92" fmla="*/ 50 w 118"/>
                <a:gd name="T93" fmla="*/ 80 h 92"/>
                <a:gd name="T94" fmla="*/ 47 w 118"/>
                <a:gd name="T95" fmla="*/ 80 h 92"/>
                <a:gd name="T96" fmla="*/ 42 w 118"/>
                <a:gd name="T97" fmla="*/ 84 h 92"/>
                <a:gd name="T98" fmla="*/ 38 w 118"/>
                <a:gd name="T99" fmla="*/ 85 h 92"/>
                <a:gd name="T100" fmla="*/ 35 w 118"/>
                <a:gd name="T101" fmla="*/ 85 h 92"/>
                <a:gd name="T102" fmla="*/ 32 w 118"/>
                <a:gd name="T103" fmla="*/ 87 h 92"/>
                <a:gd name="T104" fmla="*/ 0 w 118"/>
                <a:gd name="T105" fmla="*/ 8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92">
                  <a:moveTo>
                    <a:pt x="0" y="80"/>
                  </a:moveTo>
                  <a:lnTo>
                    <a:pt x="0" y="85"/>
                  </a:lnTo>
                  <a:lnTo>
                    <a:pt x="32" y="92"/>
                  </a:lnTo>
                  <a:lnTo>
                    <a:pt x="38" y="88"/>
                  </a:lnTo>
                  <a:lnTo>
                    <a:pt x="47" y="87"/>
                  </a:lnTo>
                  <a:lnTo>
                    <a:pt x="53" y="84"/>
                  </a:lnTo>
                  <a:lnTo>
                    <a:pt x="61" y="80"/>
                  </a:lnTo>
                  <a:lnTo>
                    <a:pt x="66" y="74"/>
                  </a:lnTo>
                  <a:lnTo>
                    <a:pt x="73" y="70"/>
                  </a:lnTo>
                  <a:lnTo>
                    <a:pt x="80" y="66"/>
                  </a:lnTo>
                  <a:lnTo>
                    <a:pt x="85" y="59"/>
                  </a:lnTo>
                  <a:lnTo>
                    <a:pt x="90" y="53"/>
                  </a:lnTo>
                  <a:lnTo>
                    <a:pt x="95" y="48"/>
                  </a:lnTo>
                  <a:lnTo>
                    <a:pt x="99" y="41"/>
                  </a:lnTo>
                  <a:lnTo>
                    <a:pt x="104" y="33"/>
                  </a:lnTo>
                  <a:lnTo>
                    <a:pt x="108" y="27"/>
                  </a:lnTo>
                  <a:lnTo>
                    <a:pt x="113" y="18"/>
                  </a:lnTo>
                  <a:lnTo>
                    <a:pt x="114" y="12"/>
                  </a:lnTo>
                  <a:lnTo>
                    <a:pt x="118" y="5"/>
                  </a:lnTo>
                  <a:lnTo>
                    <a:pt x="118" y="0"/>
                  </a:lnTo>
                  <a:lnTo>
                    <a:pt x="116" y="4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3" y="15"/>
                  </a:lnTo>
                  <a:lnTo>
                    <a:pt x="109" y="18"/>
                  </a:lnTo>
                  <a:lnTo>
                    <a:pt x="109" y="22"/>
                  </a:lnTo>
                  <a:lnTo>
                    <a:pt x="108" y="25"/>
                  </a:lnTo>
                  <a:lnTo>
                    <a:pt x="104" y="28"/>
                  </a:lnTo>
                  <a:lnTo>
                    <a:pt x="103" y="33"/>
                  </a:lnTo>
                  <a:lnTo>
                    <a:pt x="101" y="36"/>
                  </a:lnTo>
                  <a:lnTo>
                    <a:pt x="99" y="40"/>
                  </a:lnTo>
                  <a:lnTo>
                    <a:pt x="96" y="43"/>
                  </a:lnTo>
                  <a:lnTo>
                    <a:pt x="93" y="46"/>
                  </a:lnTo>
                  <a:lnTo>
                    <a:pt x="91" y="48"/>
                  </a:lnTo>
                  <a:lnTo>
                    <a:pt x="88" y="51"/>
                  </a:lnTo>
                  <a:lnTo>
                    <a:pt x="85" y="56"/>
                  </a:lnTo>
                  <a:lnTo>
                    <a:pt x="81" y="57"/>
                  </a:lnTo>
                  <a:lnTo>
                    <a:pt x="80" y="61"/>
                  </a:lnTo>
                  <a:lnTo>
                    <a:pt x="76" y="64"/>
                  </a:lnTo>
                  <a:lnTo>
                    <a:pt x="73" y="66"/>
                  </a:lnTo>
                  <a:lnTo>
                    <a:pt x="70" y="67"/>
                  </a:lnTo>
                  <a:lnTo>
                    <a:pt x="66" y="70"/>
                  </a:lnTo>
                  <a:lnTo>
                    <a:pt x="65" y="72"/>
                  </a:lnTo>
                  <a:lnTo>
                    <a:pt x="60" y="74"/>
                  </a:lnTo>
                  <a:lnTo>
                    <a:pt x="57" y="75"/>
                  </a:lnTo>
                  <a:lnTo>
                    <a:pt x="53" y="79"/>
                  </a:lnTo>
                  <a:lnTo>
                    <a:pt x="50" y="80"/>
                  </a:lnTo>
                  <a:lnTo>
                    <a:pt x="47" y="80"/>
                  </a:lnTo>
                  <a:lnTo>
                    <a:pt x="42" y="84"/>
                  </a:lnTo>
                  <a:lnTo>
                    <a:pt x="38" y="85"/>
                  </a:lnTo>
                  <a:lnTo>
                    <a:pt x="35" y="85"/>
                  </a:lnTo>
                  <a:lnTo>
                    <a:pt x="32" y="87"/>
                  </a:lnTo>
                  <a:lnTo>
                    <a:pt x="0" y="8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17" name="Freeform 633">
              <a:extLst>
                <a:ext uri="{FF2B5EF4-FFF2-40B4-BE49-F238E27FC236}">
                  <a16:creationId xmlns:a16="http://schemas.microsoft.com/office/drawing/2014/main" id="{70E1372E-5F3F-48F0-9ED6-F02543665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1314"/>
              <a:ext cx="71" cy="67"/>
            </a:xfrm>
            <a:custGeom>
              <a:avLst/>
              <a:gdLst>
                <a:gd name="T0" fmla="*/ 0 w 71"/>
                <a:gd name="T1" fmla="*/ 47 h 67"/>
                <a:gd name="T2" fmla="*/ 0 w 71"/>
                <a:gd name="T3" fmla="*/ 0 h 67"/>
                <a:gd name="T4" fmla="*/ 71 w 71"/>
                <a:gd name="T5" fmla="*/ 20 h 67"/>
                <a:gd name="T6" fmla="*/ 71 w 71"/>
                <a:gd name="T7" fmla="*/ 67 h 67"/>
                <a:gd name="T8" fmla="*/ 0 w 71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7">
                  <a:moveTo>
                    <a:pt x="0" y="47"/>
                  </a:moveTo>
                  <a:lnTo>
                    <a:pt x="0" y="0"/>
                  </a:lnTo>
                  <a:lnTo>
                    <a:pt x="71" y="20"/>
                  </a:lnTo>
                  <a:lnTo>
                    <a:pt x="71" y="67"/>
                  </a:lnTo>
                  <a:lnTo>
                    <a:pt x="0" y="4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18" name="Freeform 634">
              <a:extLst>
                <a:ext uri="{FF2B5EF4-FFF2-40B4-BE49-F238E27FC236}">
                  <a16:creationId xmlns:a16="http://schemas.microsoft.com/office/drawing/2014/main" id="{6049DEBF-500A-4452-8F45-944964597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1204"/>
              <a:ext cx="285" cy="179"/>
            </a:xfrm>
            <a:custGeom>
              <a:avLst/>
              <a:gdLst>
                <a:gd name="T0" fmla="*/ 200 w 285"/>
                <a:gd name="T1" fmla="*/ 138 h 179"/>
                <a:gd name="T2" fmla="*/ 166 w 285"/>
                <a:gd name="T3" fmla="*/ 172 h 179"/>
                <a:gd name="T4" fmla="*/ 195 w 285"/>
                <a:gd name="T5" fmla="*/ 179 h 179"/>
                <a:gd name="T6" fmla="*/ 205 w 285"/>
                <a:gd name="T7" fmla="*/ 175 h 179"/>
                <a:gd name="T8" fmla="*/ 214 w 285"/>
                <a:gd name="T9" fmla="*/ 172 h 179"/>
                <a:gd name="T10" fmla="*/ 222 w 285"/>
                <a:gd name="T11" fmla="*/ 167 h 179"/>
                <a:gd name="T12" fmla="*/ 228 w 285"/>
                <a:gd name="T13" fmla="*/ 164 h 179"/>
                <a:gd name="T14" fmla="*/ 237 w 285"/>
                <a:gd name="T15" fmla="*/ 159 h 179"/>
                <a:gd name="T16" fmla="*/ 243 w 285"/>
                <a:gd name="T17" fmla="*/ 154 h 179"/>
                <a:gd name="T18" fmla="*/ 250 w 285"/>
                <a:gd name="T19" fmla="*/ 148 h 179"/>
                <a:gd name="T20" fmla="*/ 255 w 285"/>
                <a:gd name="T21" fmla="*/ 143 h 179"/>
                <a:gd name="T22" fmla="*/ 260 w 285"/>
                <a:gd name="T23" fmla="*/ 136 h 179"/>
                <a:gd name="T24" fmla="*/ 265 w 285"/>
                <a:gd name="T25" fmla="*/ 130 h 179"/>
                <a:gd name="T26" fmla="*/ 270 w 285"/>
                <a:gd name="T27" fmla="*/ 123 h 179"/>
                <a:gd name="T28" fmla="*/ 273 w 285"/>
                <a:gd name="T29" fmla="*/ 117 h 179"/>
                <a:gd name="T30" fmla="*/ 276 w 285"/>
                <a:gd name="T31" fmla="*/ 110 h 179"/>
                <a:gd name="T32" fmla="*/ 280 w 285"/>
                <a:gd name="T33" fmla="*/ 104 h 179"/>
                <a:gd name="T34" fmla="*/ 281 w 285"/>
                <a:gd name="T35" fmla="*/ 97 h 179"/>
                <a:gd name="T36" fmla="*/ 285 w 285"/>
                <a:gd name="T37" fmla="*/ 89 h 179"/>
                <a:gd name="T38" fmla="*/ 275 w 285"/>
                <a:gd name="T39" fmla="*/ 91 h 179"/>
                <a:gd name="T40" fmla="*/ 275 w 285"/>
                <a:gd name="T41" fmla="*/ 100 h 179"/>
                <a:gd name="T42" fmla="*/ 200 w 285"/>
                <a:gd name="T43" fmla="*/ 112 h 179"/>
                <a:gd name="T44" fmla="*/ 65 w 285"/>
                <a:gd name="T45" fmla="*/ 78 h 179"/>
                <a:gd name="T46" fmla="*/ 50 w 285"/>
                <a:gd name="T47" fmla="*/ 60 h 179"/>
                <a:gd name="T48" fmla="*/ 5 w 285"/>
                <a:gd name="T49" fmla="*/ 60 h 179"/>
                <a:gd name="T50" fmla="*/ 5 w 285"/>
                <a:gd name="T51" fmla="*/ 83 h 179"/>
                <a:gd name="T52" fmla="*/ 200 w 285"/>
                <a:gd name="T53" fmla="*/ 138 h 179"/>
                <a:gd name="T54" fmla="*/ 91 w 285"/>
                <a:gd name="T55" fmla="*/ 37 h 179"/>
                <a:gd name="T56" fmla="*/ 91 w 285"/>
                <a:gd name="T57" fmla="*/ 78 h 179"/>
                <a:gd name="T58" fmla="*/ 126 w 285"/>
                <a:gd name="T59" fmla="*/ 74 h 179"/>
                <a:gd name="T60" fmla="*/ 118 w 285"/>
                <a:gd name="T61" fmla="*/ 71 h 179"/>
                <a:gd name="T62" fmla="*/ 96 w 285"/>
                <a:gd name="T63" fmla="*/ 73 h 179"/>
                <a:gd name="T64" fmla="*/ 96 w 285"/>
                <a:gd name="T65" fmla="*/ 52 h 179"/>
                <a:gd name="T66" fmla="*/ 124 w 285"/>
                <a:gd name="T67" fmla="*/ 52 h 179"/>
                <a:gd name="T68" fmla="*/ 114 w 285"/>
                <a:gd name="T69" fmla="*/ 47 h 179"/>
                <a:gd name="T70" fmla="*/ 96 w 285"/>
                <a:gd name="T71" fmla="*/ 47 h 179"/>
                <a:gd name="T72" fmla="*/ 96 w 285"/>
                <a:gd name="T73" fmla="*/ 37 h 179"/>
                <a:gd name="T74" fmla="*/ 91 w 285"/>
                <a:gd name="T75" fmla="*/ 37 h 179"/>
                <a:gd name="T76" fmla="*/ 40 w 285"/>
                <a:gd name="T77" fmla="*/ 37 h 179"/>
                <a:gd name="T78" fmla="*/ 258 w 285"/>
                <a:gd name="T79" fmla="*/ 13 h 179"/>
                <a:gd name="T80" fmla="*/ 253 w 285"/>
                <a:gd name="T81" fmla="*/ 8 h 179"/>
                <a:gd name="T82" fmla="*/ 166 w 285"/>
                <a:gd name="T83" fmla="*/ 4 h 179"/>
                <a:gd name="T84" fmla="*/ 162 w 285"/>
                <a:gd name="T85" fmla="*/ 0 h 179"/>
                <a:gd name="T86" fmla="*/ 20 w 285"/>
                <a:gd name="T87" fmla="*/ 4 h 179"/>
                <a:gd name="T88" fmla="*/ 15 w 285"/>
                <a:gd name="T89" fmla="*/ 4 h 179"/>
                <a:gd name="T90" fmla="*/ 14 w 285"/>
                <a:gd name="T91" fmla="*/ 6 h 179"/>
                <a:gd name="T92" fmla="*/ 9 w 285"/>
                <a:gd name="T93" fmla="*/ 8 h 179"/>
                <a:gd name="T94" fmla="*/ 5 w 285"/>
                <a:gd name="T95" fmla="*/ 9 h 179"/>
                <a:gd name="T96" fmla="*/ 4 w 285"/>
                <a:gd name="T97" fmla="*/ 11 h 179"/>
                <a:gd name="T98" fmla="*/ 2 w 285"/>
                <a:gd name="T99" fmla="*/ 14 h 179"/>
                <a:gd name="T100" fmla="*/ 0 w 285"/>
                <a:gd name="T101" fmla="*/ 17 h 179"/>
                <a:gd name="T102" fmla="*/ 0 w 285"/>
                <a:gd name="T103" fmla="*/ 19 h 179"/>
                <a:gd name="T104" fmla="*/ 0 w 285"/>
                <a:gd name="T105" fmla="*/ 24 h 179"/>
                <a:gd name="T106" fmla="*/ 4 w 285"/>
                <a:gd name="T107" fmla="*/ 29 h 179"/>
                <a:gd name="T108" fmla="*/ 9 w 285"/>
                <a:gd name="T109" fmla="*/ 32 h 179"/>
                <a:gd name="T110" fmla="*/ 14 w 285"/>
                <a:gd name="T111" fmla="*/ 35 h 179"/>
                <a:gd name="T112" fmla="*/ 20 w 285"/>
                <a:gd name="T113" fmla="*/ 37 h 179"/>
                <a:gd name="T114" fmla="*/ 27 w 285"/>
                <a:gd name="T115" fmla="*/ 37 h 179"/>
                <a:gd name="T116" fmla="*/ 33 w 285"/>
                <a:gd name="T117" fmla="*/ 37 h 179"/>
                <a:gd name="T118" fmla="*/ 40 w 285"/>
                <a:gd name="T119" fmla="*/ 37 h 179"/>
                <a:gd name="T120" fmla="*/ 200 w 285"/>
                <a:gd name="T121" fmla="*/ 13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5" h="179">
                  <a:moveTo>
                    <a:pt x="200" y="138"/>
                  </a:moveTo>
                  <a:lnTo>
                    <a:pt x="166" y="172"/>
                  </a:lnTo>
                  <a:lnTo>
                    <a:pt x="195" y="179"/>
                  </a:lnTo>
                  <a:lnTo>
                    <a:pt x="205" y="175"/>
                  </a:lnTo>
                  <a:lnTo>
                    <a:pt x="214" y="172"/>
                  </a:lnTo>
                  <a:lnTo>
                    <a:pt x="222" y="167"/>
                  </a:lnTo>
                  <a:lnTo>
                    <a:pt x="228" y="164"/>
                  </a:lnTo>
                  <a:lnTo>
                    <a:pt x="237" y="159"/>
                  </a:lnTo>
                  <a:lnTo>
                    <a:pt x="243" y="154"/>
                  </a:lnTo>
                  <a:lnTo>
                    <a:pt x="250" y="148"/>
                  </a:lnTo>
                  <a:lnTo>
                    <a:pt x="255" y="143"/>
                  </a:lnTo>
                  <a:lnTo>
                    <a:pt x="260" y="136"/>
                  </a:lnTo>
                  <a:lnTo>
                    <a:pt x="265" y="130"/>
                  </a:lnTo>
                  <a:lnTo>
                    <a:pt x="270" y="123"/>
                  </a:lnTo>
                  <a:lnTo>
                    <a:pt x="273" y="117"/>
                  </a:lnTo>
                  <a:lnTo>
                    <a:pt x="276" y="110"/>
                  </a:lnTo>
                  <a:lnTo>
                    <a:pt x="280" y="104"/>
                  </a:lnTo>
                  <a:lnTo>
                    <a:pt x="281" y="97"/>
                  </a:lnTo>
                  <a:lnTo>
                    <a:pt x="285" y="89"/>
                  </a:lnTo>
                  <a:lnTo>
                    <a:pt x="275" y="91"/>
                  </a:lnTo>
                  <a:lnTo>
                    <a:pt x="275" y="100"/>
                  </a:lnTo>
                  <a:lnTo>
                    <a:pt x="200" y="112"/>
                  </a:lnTo>
                  <a:lnTo>
                    <a:pt x="65" y="78"/>
                  </a:lnTo>
                  <a:lnTo>
                    <a:pt x="50" y="60"/>
                  </a:lnTo>
                  <a:lnTo>
                    <a:pt x="5" y="60"/>
                  </a:lnTo>
                  <a:lnTo>
                    <a:pt x="5" y="83"/>
                  </a:lnTo>
                  <a:lnTo>
                    <a:pt x="200" y="138"/>
                  </a:lnTo>
                  <a:lnTo>
                    <a:pt x="91" y="37"/>
                  </a:lnTo>
                  <a:lnTo>
                    <a:pt x="91" y="78"/>
                  </a:lnTo>
                  <a:lnTo>
                    <a:pt x="126" y="74"/>
                  </a:lnTo>
                  <a:lnTo>
                    <a:pt x="118" y="71"/>
                  </a:lnTo>
                  <a:lnTo>
                    <a:pt x="96" y="73"/>
                  </a:lnTo>
                  <a:lnTo>
                    <a:pt x="96" y="52"/>
                  </a:lnTo>
                  <a:lnTo>
                    <a:pt x="124" y="52"/>
                  </a:lnTo>
                  <a:lnTo>
                    <a:pt x="114" y="47"/>
                  </a:lnTo>
                  <a:lnTo>
                    <a:pt x="96" y="47"/>
                  </a:lnTo>
                  <a:lnTo>
                    <a:pt x="96" y="37"/>
                  </a:lnTo>
                  <a:lnTo>
                    <a:pt x="91" y="37"/>
                  </a:lnTo>
                  <a:lnTo>
                    <a:pt x="40" y="37"/>
                  </a:lnTo>
                  <a:lnTo>
                    <a:pt x="258" y="13"/>
                  </a:lnTo>
                  <a:lnTo>
                    <a:pt x="253" y="8"/>
                  </a:lnTo>
                  <a:lnTo>
                    <a:pt x="166" y="4"/>
                  </a:lnTo>
                  <a:lnTo>
                    <a:pt x="162" y="0"/>
                  </a:lnTo>
                  <a:lnTo>
                    <a:pt x="20" y="4"/>
                  </a:lnTo>
                  <a:lnTo>
                    <a:pt x="15" y="4"/>
                  </a:lnTo>
                  <a:lnTo>
                    <a:pt x="14" y="6"/>
                  </a:lnTo>
                  <a:lnTo>
                    <a:pt x="9" y="8"/>
                  </a:lnTo>
                  <a:lnTo>
                    <a:pt x="5" y="9"/>
                  </a:lnTo>
                  <a:lnTo>
                    <a:pt x="4" y="11"/>
                  </a:lnTo>
                  <a:lnTo>
                    <a:pt x="2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4" y="29"/>
                  </a:lnTo>
                  <a:lnTo>
                    <a:pt x="9" y="32"/>
                  </a:lnTo>
                  <a:lnTo>
                    <a:pt x="14" y="35"/>
                  </a:lnTo>
                  <a:lnTo>
                    <a:pt x="20" y="37"/>
                  </a:lnTo>
                  <a:lnTo>
                    <a:pt x="27" y="37"/>
                  </a:lnTo>
                  <a:lnTo>
                    <a:pt x="33" y="37"/>
                  </a:lnTo>
                  <a:lnTo>
                    <a:pt x="40" y="37"/>
                  </a:lnTo>
                  <a:lnTo>
                    <a:pt x="200" y="1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19" name="Freeform 635">
              <a:extLst>
                <a:ext uri="{FF2B5EF4-FFF2-40B4-BE49-F238E27FC236}">
                  <a16:creationId xmlns:a16="http://schemas.microsoft.com/office/drawing/2014/main" id="{60DFCD76-E8E7-4882-AF5B-C6DEEA140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1262"/>
              <a:ext cx="275" cy="116"/>
            </a:xfrm>
            <a:custGeom>
              <a:avLst/>
              <a:gdLst>
                <a:gd name="T0" fmla="*/ 192 w 275"/>
                <a:gd name="T1" fmla="*/ 75 h 116"/>
                <a:gd name="T2" fmla="*/ 157 w 275"/>
                <a:gd name="T3" fmla="*/ 109 h 116"/>
                <a:gd name="T4" fmla="*/ 189 w 275"/>
                <a:gd name="T5" fmla="*/ 116 h 116"/>
                <a:gd name="T6" fmla="*/ 197 w 275"/>
                <a:gd name="T7" fmla="*/ 113 h 116"/>
                <a:gd name="T8" fmla="*/ 205 w 275"/>
                <a:gd name="T9" fmla="*/ 109 h 116"/>
                <a:gd name="T10" fmla="*/ 214 w 275"/>
                <a:gd name="T11" fmla="*/ 104 h 116"/>
                <a:gd name="T12" fmla="*/ 222 w 275"/>
                <a:gd name="T13" fmla="*/ 103 h 116"/>
                <a:gd name="T14" fmla="*/ 228 w 275"/>
                <a:gd name="T15" fmla="*/ 98 h 116"/>
                <a:gd name="T16" fmla="*/ 233 w 275"/>
                <a:gd name="T17" fmla="*/ 91 h 116"/>
                <a:gd name="T18" fmla="*/ 240 w 275"/>
                <a:gd name="T19" fmla="*/ 86 h 116"/>
                <a:gd name="T20" fmla="*/ 245 w 275"/>
                <a:gd name="T21" fmla="*/ 82 h 116"/>
                <a:gd name="T22" fmla="*/ 252 w 275"/>
                <a:gd name="T23" fmla="*/ 75 h 116"/>
                <a:gd name="T24" fmla="*/ 256 w 275"/>
                <a:gd name="T25" fmla="*/ 69 h 116"/>
                <a:gd name="T26" fmla="*/ 260 w 275"/>
                <a:gd name="T27" fmla="*/ 62 h 116"/>
                <a:gd name="T28" fmla="*/ 265 w 275"/>
                <a:gd name="T29" fmla="*/ 57 h 116"/>
                <a:gd name="T30" fmla="*/ 266 w 275"/>
                <a:gd name="T31" fmla="*/ 49 h 116"/>
                <a:gd name="T32" fmla="*/ 270 w 275"/>
                <a:gd name="T33" fmla="*/ 42 h 116"/>
                <a:gd name="T34" fmla="*/ 271 w 275"/>
                <a:gd name="T35" fmla="*/ 36 h 116"/>
                <a:gd name="T36" fmla="*/ 275 w 275"/>
                <a:gd name="T37" fmla="*/ 29 h 116"/>
                <a:gd name="T38" fmla="*/ 265 w 275"/>
                <a:gd name="T39" fmla="*/ 29 h 116"/>
                <a:gd name="T40" fmla="*/ 265 w 275"/>
                <a:gd name="T41" fmla="*/ 39 h 116"/>
                <a:gd name="T42" fmla="*/ 194 w 275"/>
                <a:gd name="T43" fmla="*/ 52 h 116"/>
                <a:gd name="T44" fmla="*/ 60 w 275"/>
                <a:gd name="T45" fmla="*/ 18 h 116"/>
                <a:gd name="T46" fmla="*/ 45 w 275"/>
                <a:gd name="T47" fmla="*/ 0 h 116"/>
                <a:gd name="T48" fmla="*/ 0 w 275"/>
                <a:gd name="T49" fmla="*/ 0 h 116"/>
                <a:gd name="T50" fmla="*/ 0 w 275"/>
                <a:gd name="T51" fmla="*/ 21 h 116"/>
                <a:gd name="T52" fmla="*/ 192 w 275"/>
                <a:gd name="T53" fmla="*/ 7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5" h="116">
                  <a:moveTo>
                    <a:pt x="192" y="75"/>
                  </a:moveTo>
                  <a:lnTo>
                    <a:pt x="157" y="109"/>
                  </a:lnTo>
                  <a:lnTo>
                    <a:pt x="189" y="116"/>
                  </a:lnTo>
                  <a:lnTo>
                    <a:pt x="197" y="113"/>
                  </a:lnTo>
                  <a:lnTo>
                    <a:pt x="205" y="109"/>
                  </a:lnTo>
                  <a:lnTo>
                    <a:pt x="214" y="104"/>
                  </a:lnTo>
                  <a:lnTo>
                    <a:pt x="222" y="103"/>
                  </a:lnTo>
                  <a:lnTo>
                    <a:pt x="228" y="98"/>
                  </a:lnTo>
                  <a:lnTo>
                    <a:pt x="233" y="91"/>
                  </a:lnTo>
                  <a:lnTo>
                    <a:pt x="240" y="86"/>
                  </a:lnTo>
                  <a:lnTo>
                    <a:pt x="245" y="82"/>
                  </a:lnTo>
                  <a:lnTo>
                    <a:pt x="252" y="75"/>
                  </a:lnTo>
                  <a:lnTo>
                    <a:pt x="256" y="69"/>
                  </a:lnTo>
                  <a:lnTo>
                    <a:pt x="260" y="62"/>
                  </a:lnTo>
                  <a:lnTo>
                    <a:pt x="265" y="57"/>
                  </a:lnTo>
                  <a:lnTo>
                    <a:pt x="266" y="49"/>
                  </a:lnTo>
                  <a:lnTo>
                    <a:pt x="270" y="42"/>
                  </a:lnTo>
                  <a:lnTo>
                    <a:pt x="271" y="36"/>
                  </a:lnTo>
                  <a:lnTo>
                    <a:pt x="275" y="29"/>
                  </a:lnTo>
                  <a:lnTo>
                    <a:pt x="265" y="29"/>
                  </a:lnTo>
                  <a:lnTo>
                    <a:pt x="265" y="39"/>
                  </a:lnTo>
                  <a:lnTo>
                    <a:pt x="194" y="52"/>
                  </a:lnTo>
                  <a:lnTo>
                    <a:pt x="60" y="18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92" y="75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20" name="Freeform 636">
              <a:extLst>
                <a:ext uri="{FF2B5EF4-FFF2-40B4-BE49-F238E27FC236}">
                  <a16:creationId xmlns:a16="http://schemas.microsoft.com/office/drawing/2014/main" id="{07AE0256-18F1-4EC8-9782-E32AFD9EA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" y="1239"/>
              <a:ext cx="33" cy="39"/>
            </a:xfrm>
            <a:custGeom>
              <a:avLst/>
              <a:gdLst>
                <a:gd name="T0" fmla="*/ 0 w 33"/>
                <a:gd name="T1" fmla="*/ 0 h 39"/>
                <a:gd name="T2" fmla="*/ 0 w 33"/>
                <a:gd name="T3" fmla="*/ 39 h 39"/>
                <a:gd name="T4" fmla="*/ 33 w 33"/>
                <a:gd name="T5" fmla="*/ 38 h 39"/>
                <a:gd name="T6" fmla="*/ 23 w 33"/>
                <a:gd name="T7" fmla="*/ 35 h 39"/>
                <a:gd name="T8" fmla="*/ 5 w 33"/>
                <a:gd name="T9" fmla="*/ 35 h 39"/>
                <a:gd name="T10" fmla="*/ 5 w 33"/>
                <a:gd name="T11" fmla="*/ 17 h 39"/>
                <a:gd name="T12" fmla="*/ 30 w 33"/>
                <a:gd name="T13" fmla="*/ 15 h 39"/>
                <a:gd name="T14" fmla="*/ 22 w 33"/>
                <a:gd name="T15" fmla="*/ 10 h 39"/>
                <a:gd name="T16" fmla="*/ 5 w 33"/>
                <a:gd name="T17" fmla="*/ 12 h 39"/>
                <a:gd name="T18" fmla="*/ 5 w 33"/>
                <a:gd name="T19" fmla="*/ 0 h 39"/>
                <a:gd name="T20" fmla="*/ 0 w 33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9">
                  <a:moveTo>
                    <a:pt x="0" y="0"/>
                  </a:moveTo>
                  <a:lnTo>
                    <a:pt x="0" y="39"/>
                  </a:lnTo>
                  <a:lnTo>
                    <a:pt x="33" y="38"/>
                  </a:lnTo>
                  <a:lnTo>
                    <a:pt x="23" y="35"/>
                  </a:lnTo>
                  <a:lnTo>
                    <a:pt x="5" y="35"/>
                  </a:lnTo>
                  <a:lnTo>
                    <a:pt x="5" y="17"/>
                  </a:lnTo>
                  <a:lnTo>
                    <a:pt x="30" y="15"/>
                  </a:lnTo>
                  <a:lnTo>
                    <a:pt x="22" y="10"/>
                  </a:lnTo>
                  <a:lnTo>
                    <a:pt x="5" y="12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21" name="Freeform 637">
              <a:extLst>
                <a:ext uri="{FF2B5EF4-FFF2-40B4-BE49-F238E27FC236}">
                  <a16:creationId xmlns:a16="http://schemas.microsoft.com/office/drawing/2014/main" id="{4E873FFC-DBCB-48A3-80E7-88251ED86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1204"/>
              <a:ext cx="253" cy="37"/>
            </a:xfrm>
            <a:custGeom>
              <a:avLst/>
              <a:gdLst>
                <a:gd name="T0" fmla="*/ 38 w 253"/>
                <a:gd name="T1" fmla="*/ 35 h 37"/>
                <a:gd name="T2" fmla="*/ 253 w 253"/>
                <a:gd name="T3" fmla="*/ 13 h 37"/>
                <a:gd name="T4" fmla="*/ 248 w 253"/>
                <a:gd name="T5" fmla="*/ 8 h 37"/>
                <a:gd name="T6" fmla="*/ 162 w 253"/>
                <a:gd name="T7" fmla="*/ 4 h 37"/>
                <a:gd name="T8" fmla="*/ 159 w 253"/>
                <a:gd name="T9" fmla="*/ 0 h 37"/>
                <a:gd name="T10" fmla="*/ 20 w 253"/>
                <a:gd name="T11" fmla="*/ 4 h 37"/>
                <a:gd name="T12" fmla="*/ 15 w 253"/>
                <a:gd name="T13" fmla="*/ 4 h 37"/>
                <a:gd name="T14" fmla="*/ 12 w 253"/>
                <a:gd name="T15" fmla="*/ 4 h 37"/>
                <a:gd name="T16" fmla="*/ 9 w 253"/>
                <a:gd name="T17" fmla="*/ 8 h 37"/>
                <a:gd name="T18" fmla="*/ 5 w 253"/>
                <a:gd name="T19" fmla="*/ 9 h 37"/>
                <a:gd name="T20" fmla="*/ 4 w 253"/>
                <a:gd name="T21" fmla="*/ 11 h 37"/>
                <a:gd name="T22" fmla="*/ 2 w 253"/>
                <a:gd name="T23" fmla="*/ 13 h 37"/>
                <a:gd name="T24" fmla="*/ 0 w 253"/>
                <a:gd name="T25" fmla="*/ 16 h 37"/>
                <a:gd name="T26" fmla="*/ 0 w 253"/>
                <a:gd name="T27" fmla="*/ 19 h 37"/>
                <a:gd name="T28" fmla="*/ 0 w 253"/>
                <a:gd name="T29" fmla="*/ 24 h 37"/>
                <a:gd name="T30" fmla="*/ 4 w 253"/>
                <a:gd name="T31" fmla="*/ 29 h 37"/>
                <a:gd name="T32" fmla="*/ 9 w 253"/>
                <a:gd name="T33" fmla="*/ 32 h 37"/>
                <a:gd name="T34" fmla="*/ 14 w 253"/>
                <a:gd name="T35" fmla="*/ 35 h 37"/>
                <a:gd name="T36" fmla="*/ 20 w 253"/>
                <a:gd name="T37" fmla="*/ 35 h 37"/>
                <a:gd name="T38" fmla="*/ 25 w 253"/>
                <a:gd name="T39" fmla="*/ 37 h 37"/>
                <a:gd name="T40" fmla="*/ 33 w 253"/>
                <a:gd name="T41" fmla="*/ 37 h 37"/>
                <a:gd name="T42" fmla="*/ 38 w 253"/>
                <a:gd name="T43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3" h="37">
                  <a:moveTo>
                    <a:pt x="38" y="35"/>
                  </a:moveTo>
                  <a:lnTo>
                    <a:pt x="253" y="13"/>
                  </a:lnTo>
                  <a:lnTo>
                    <a:pt x="248" y="8"/>
                  </a:lnTo>
                  <a:lnTo>
                    <a:pt x="162" y="4"/>
                  </a:lnTo>
                  <a:lnTo>
                    <a:pt x="159" y="0"/>
                  </a:lnTo>
                  <a:lnTo>
                    <a:pt x="20" y="4"/>
                  </a:lnTo>
                  <a:lnTo>
                    <a:pt x="15" y="4"/>
                  </a:lnTo>
                  <a:lnTo>
                    <a:pt x="12" y="4"/>
                  </a:lnTo>
                  <a:lnTo>
                    <a:pt x="9" y="8"/>
                  </a:lnTo>
                  <a:lnTo>
                    <a:pt x="5" y="9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4" y="29"/>
                  </a:lnTo>
                  <a:lnTo>
                    <a:pt x="9" y="32"/>
                  </a:lnTo>
                  <a:lnTo>
                    <a:pt x="14" y="35"/>
                  </a:lnTo>
                  <a:lnTo>
                    <a:pt x="20" y="35"/>
                  </a:lnTo>
                  <a:lnTo>
                    <a:pt x="25" y="37"/>
                  </a:lnTo>
                  <a:lnTo>
                    <a:pt x="33" y="37"/>
                  </a:lnTo>
                  <a:lnTo>
                    <a:pt x="38" y="35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22" name="Freeform 638">
              <a:extLst>
                <a:ext uri="{FF2B5EF4-FFF2-40B4-BE49-F238E27FC236}">
                  <a16:creationId xmlns:a16="http://schemas.microsoft.com/office/drawing/2014/main" id="{F1500744-119A-4403-B716-E0214A2F0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" y="1342"/>
              <a:ext cx="28" cy="52"/>
            </a:xfrm>
            <a:custGeom>
              <a:avLst/>
              <a:gdLst>
                <a:gd name="T0" fmla="*/ 0 w 28"/>
                <a:gd name="T1" fmla="*/ 42 h 52"/>
                <a:gd name="T2" fmla="*/ 0 w 28"/>
                <a:gd name="T3" fmla="*/ 8 h 52"/>
                <a:gd name="T4" fmla="*/ 0 w 28"/>
                <a:gd name="T5" fmla="*/ 6 h 52"/>
                <a:gd name="T6" fmla="*/ 2 w 28"/>
                <a:gd name="T7" fmla="*/ 5 h 52"/>
                <a:gd name="T8" fmla="*/ 4 w 28"/>
                <a:gd name="T9" fmla="*/ 3 h 52"/>
                <a:gd name="T10" fmla="*/ 5 w 28"/>
                <a:gd name="T11" fmla="*/ 2 h 52"/>
                <a:gd name="T12" fmla="*/ 7 w 28"/>
                <a:gd name="T13" fmla="*/ 2 h 52"/>
                <a:gd name="T14" fmla="*/ 10 w 28"/>
                <a:gd name="T15" fmla="*/ 2 h 52"/>
                <a:gd name="T16" fmla="*/ 12 w 28"/>
                <a:gd name="T17" fmla="*/ 0 h 52"/>
                <a:gd name="T18" fmla="*/ 15 w 28"/>
                <a:gd name="T19" fmla="*/ 0 h 52"/>
                <a:gd name="T20" fmla="*/ 19 w 28"/>
                <a:gd name="T21" fmla="*/ 0 h 52"/>
                <a:gd name="T22" fmla="*/ 20 w 28"/>
                <a:gd name="T23" fmla="*/ 2 h 52"/>
                <a:gd name="T24" fmla="*/ 23 w 28"/>
                <a:gd name="T25" fmla="*/ 2 h 52"/>
                <a:gd name="T26" fmla="*/ 25 w 28"/>
                <a:gd name="T27" fmla="*/ 2 h 52"/>
                <a:gd name="T28" fmla="*/ 27 w 28"/>
                <a:gd name="T29" fmla="*/ 3 h 52"/>
                <a:gd name="T30" fmla="*/ 28 w 28"/>
                <a:gd name="T31" fmla="*/ 5 h 52"/>
                <a:gd name="T32" fmla="*/ 28 w 28"/>
                <a:gd name="T33" fmla="*/ 6 h 52"/>
                <a:gd name="T34" fmla="*/ 28 w 28"/>
                <a:gd name="T35" fmla="*/ 6 h 52"/>
                <a:gd name="T36" fmla="*/ 28 w 28"/>
                <a:gd name="T37" fmla="*/ 42 h 52"/>
                <a:gd name="T38" fmla="*/ 28 w 28"/>
                <a:gd name="T39" fmla="*/ 47 h 52"/>
                <a:gd name="T40" fmla="*/ 25 w 28"/>
                <a:gd name="T41" fmla="*/ 50 h 52"/>
                <a:gd name="T42" fmla="*/ 20 w 28"/>
                <a:gd name="T43" fmla="*/ 52 h 52"/>
                <a:gd name="T44" fmla="*/ 15 w 28"/>
                <a:gd name="T45" fmla="*/ 52 h 52"/>
                <a:gd name="T46" fmla="*/ 12 w 28"/>
                <a:gd name="T47" fmla="*/ 52 h 52"/>
                <a:gd name="T48" fmla="*/ 10 w 28"/>
                <a:gd name="T49" fmla="*/ 52 h 52"/>
                <a:gd name="T50" fmla="*/ 7 w 28"/>
                <a:gd name="T51" fmla="*/ 50 h 52"/>
                <a:gd name="T52" fmla="*/ 5 w 28"/>
                <a:gd name="T53" fmla="*/ 50 h 52"/>
                <a:gd name="T54" fmla="*/ 4 w 28"/>
                <a:gd name="T55" fmla="*/ 49 h 52"/>
                <a:gd name="T56" fmla="*/ 2 w 28"/>
                <a:gd name="T57" fmla="*/ 47 h 52"/>
                <a:gd name="T58" fmla="*/ 0 w 28"/>
                <a:gd name="T59" fmla="*/ 46 h 52"/>
                <a:gd name="T60" fmla="*/ 0 w 28"/>
                <a:gd name="T61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8" h="52">
                  <a:moveTo>
                    <a:pt x="0" y="42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2" y="5"/>
                  </a:lnTo>
                  <a:lnTo>
                    <a:pt x="4" y="3"/>
                  </a:lnTo>
                  <a:lnTo>
                    <a:pt x="5" y="2"/>
                  </a:lnTo>
                  <a:lnTo>
                    <a:pt x="7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3"/>
                  </a:lnTo>
                  <a:lnTo>
                    <a:pt x="28" y="5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2"/>
                  </a:lnTo>
                  <a:lnTo>
                    <a:pt x="28" y="47"/>
                  </a:lnTo>
                  <a:lnTo>
                    <a:pt x="25" y="50"/>
                  </a:lnTo>
                  <a:lnTo>
                    <a:pt x="20" y="52"/>
                  </a:lnTo>
                  <a:lnTo>
                    <a:pt x="15" y="52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4" y="49"/>
                  </a:lnTo>
                  <a:lnTo>
                    <a:pt x="2" y="47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23" name="Freeform 639">
              <a:extLst>
                <a:ext uri="{FF2B5EF4-FFF2-40B4-BE49-F238E27FC236}">
                  <a16:creationId xmlns:a16="http://schemas.microsoft.com/office/drawing/2014/main" id="{66855ACB-AFA9-4B14-AA38-297389998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" y="1342"/>
              <a:ext cx="23" cy="47"/>
            </a:xfrm>
            <a:custGeom>
              <a:avLst/>
              <a:gdLst>
                <a:gd name="T0" fmla="*/ 0 w 23"/>
                <a:gd name="T1" fmla="*/ 39 h 47"/>
                <a:gd name="T2" fmla="*/ 0 w 23"/>
                <a:gd name="T3" fmla="*/ 6 h 47"/>
                <a:gd name="T4" fmla="*/ 0 w 23"/>
                <a:gd name="T5" fmla="*/ 5 h 47"/>
                <a:gd name="T6" fmla="*/ 2 w 23"/>
                <a:gd name="T7" fmla="*/ 5 h 47"/>
                <a:gd name="T8" fmla="*/ 4 w 23"/>
                <a:gd name="T9" fmla="*/ 3 h 47"/>
                <a:gd name="T10" fmla="*/ 5 w 23"/>
                <a:gd name="T11" fmla="*/ 2 h 47"/>
                <a:gd name="T12" fmla="*/ 5 w 23"/>
                <a:gd name="T13" fmla="*/ 2 h 47"/>
                <a:gd name="T14" fmla="*/ 9 w 23"/>
                <a:gd name="T15" fmla="*/ 2 h 47"/>
                <a:gd name="T16" fmla="*/ 10 w 23"/>
                <a:gd name="T17" fmla="*/ 0 h 47"/>
                <a:gd name="T18" fmla="*/ 12 w 23"/>
                <a:gd name="T19" fmla="*/ 0 h 47"/>
                <a:gd name="T20" fmla="*/ 15 w 23"/>
                <a:gd name="T21" fmla="*/ 0 h 47"/>
                <a:gd name="T22" fmla="*/ 17 w 23"/>
                <a:gd name="T23" fmla="*/ 2 h 47"/>
                <a:gd name="T24" fmla="*/ 19 w 23"/>
                <a:gd name="T25" fmla="*/ 2 h 47"/>
                <a:gd name="T26" fmla="*/ 20 w 23"/>
                <a:gd name="T27" fmla="*/ 2 h 47"/>
                <a:gd name="T28" fmla="*/ 22 w 23"/>
                <a:gd name="T29" fmla="*/ 3 h 47"/>
                <a:gd name="T30" fmla="*/ 23 w 23"/>
                <a:gd name="T31" fmla="*/ 5 h 47"/>
                <a:gd name="T32" fmla="*/ 23 w 23"/>
                <a:gd name="T33" fmla="*/ 5 h 47"/>
                <a:gd name="T34" fmla="*/ 23 w 23"/>
                <a:gd name="T35" fmla="*/ 6 h 47"/>
                <a:gd name="T36" fmla="*/ 23 w 23"/>
                <a:gd name="T37" fmla="*/ 39 h 47"/>
                <a:gd name="T38" fmla="*/ 23 w 23"/>
                <a:gd name="T39" fmla="*/ 42 h 47"/>
                <a:gd name="T40" fmla="*/ 20 w 23"/>
                <a:gd name="T41" fmla="*/ 46 h 47"/>
                <a:gd name="T42" fmla="*/ 17 w 23"/>
                <a:gd name="T43" fmla="*/ 47 h 47"/>
                <a:gd name="T44" fmla="*/ 14 w 23"/>
                <a:gd name="T45" fmla="*/ 47 h 47"/>
                <a:gd name="T46" fmla="*/ 10 w 23"/>
                <a:gd name="T47" fmla="*/ 47 h 47"/>
                <a:gd name="T48" fmla="*/ 9 w 23"/>
                <a:gd name="T49" fmla="*/ 47 h 47"/>
                <a:gd name="T50" fmla="*/ 5 w 23"/>
                <a:gd name="T51" fmla="*/ 46 h 47"/>
                <a:gd name="T52" fmla="*/ 5 w 23"/>
                <a:gd name="T53" fmla="*/ 46 h 47"/>
                <a:gd name="T54" fmla="*/ 4 w 23"/>
                <a:gd name="T55" fmla="*/ 44 h 47"/>
                <a:gd name="T56" fmla="*/ 2 w 23"/>
                <a:gd name="T57" fmla="*/ 42 h 47"/>
                <a:gd name="T58" fmla="*/ 0 w 23"/>
                <a:gd name="T59" fmla="*/ 41 h 47"/>
                <a:gd name="T60" fmla="*/ 0 w 23"/>
                <a:gd name="T61" fmla="*/ 3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" h="47">
                  <a:moveTo>
                    <a:pt x="0" y="39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3" y="39"/>
                  </a:lnTo>
                  <a:lnTo>
                    <a:pt x="23" y="42"/>
                  </a:lnTo>
                  <a:lnTo>
                    <a:pt x="20" y="46"/>
                  </a:lnTo>
                  <a:lnTo>
                    <a:pt x="17" y="47"/>
                  </a:lnTo>
                  <a:lnTo>
                    <a:pt x="14" y="47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41"/>
                  </a:lnTo>
                  <a:lnTo>
                    <a:pt x="0" y="3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24" name="Freeform 640">
              <a:extLst>
                <a:ext uri="{FF2B5EF4-FFF2-40B4-BE49-F238E27FC236}">
                  <a16:creationId xmlns:a16="http://schemas.microsoft.com/office/drawing/2014/main" id="{8F97901A-3850-402D-818D-2B3DB0222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" y="1342"/>
              <a:ext cx="28" cy="18"/>
            </a:xfrm>
            <a:custGeom>
              <a:avLst/>
              <a:gdLst>
                <a:gd name="T0" fmla="*/ 15 w 28"/>
                <a:gd name="T1" fmla="*/ 0 h 18"/>
                <a:gd name="T2" fmla="*/ 19 w 28"/>
                <a:gd name="T3" fmla="*/ 0 h 18"/>
                <a:gd name="T4" fmla="*/ 20 w 28"/>
                <a:gd name="T5" fmla="*/ 2 h 18"/>
                <a:gd name="T6" fmla="*/ 23 w 28"/>
                <a:gd name="T7" fmla="*/ 2 h 18"/>
                <a:gd name="T8" fmla="*/ 25 w 28"/>
                <a:gd name="T9" fmla="*/ 3 h 18"/>
                <a:gd name="T10" fmla="*/ 27 w 28"/>
                <a:gd name="T11" fmla="*/ 5 h 18"/>
                <a:gd name="T12" fmla="*/ 28 w 28"/>
                <a:gd name="T13" fmla="*/ 6 h 18"/>
                <a:gd name="T14" fmla="*/ 28 w 28"/>
                <a:gd name="T15" fmla="*/ 8 h 18"/>
                <a:gd name="T16" fmla="*/ 28 w 28"/>
                <a:gd name="T17" fmla="*/ 10 h 18"/>
                <a:gd name="T18" fmla="*/ 28 w 28"/>
                <a:gd name="T19" fmla="*/ 10 h 18"/>
                <a:gd name="T20" fmla="*/ 28 w 28"/>
                <a:gd name="T21" fmla="*/ 13 h 18"/>
                <a:gd name="T22" fmla="*/ 27 w 28"/>
                <a:gd name="T23" fmla="*/ 15 h 18"/>
                <a:gd name="T24" fmla="*/ 25 w 28"/>
                <a:gd name="T25" fmla="*/ 15 h 18"/>
                <a:gd name="T26" fmla="*/ 23 w 28"/>
                <a:gd name="T27" fmla="*/ 18 h 18"/>
                <a:gd name="T28" fmla="*/ 20 w 28"/>
                <a:gd name="T29" fmla="*/ 18 h 18"/>
                <a:gd name="T30" fmla="*/ 19 w 28"/>
                <a:gd name="T31" fmla="*/ 18 h 18"/>
                <a:gd name="T32" fmla="*/ 15 w 28"/>
                <a:gd name="T33" fmla="*/ 18 h 18"/>
                <a:gd name="T34" fmla="*/ 12 w 28"/>
                <a:gd name="T35" fmla="*/ 18 h 18"/>
                <a:gd name="T36" fmla="*/ 10 w 28"/>
                <a:gd name="T37" fmla="*/ 18 h 18"/>
                <a:gd name="T38" fmla="*/ 7 w 28"/>
                <a:gd name="T39" fmla="*/ 18 h 18"/>
                <a:gd name="T40" fmla="*/ 5 w 28"/>
                <a:gd name="T41" fmla="*/ 15 h 18"/>
                <a:gd name="T42" fmla="*/ 4 w 28"/>
                <a:gd name="T43" fmla="*/ 15 h 18"/>
                <a:gd name="T44" fmla="*/ 2 w 28"/>
                <a:gd name="T45" fmla="*/ 13 h 18"/>
                <a:gd name="T46" fmla="*/ 0 w 28"/>
                <a:gd name="T47" fmla="*/ 10 h 18"/>
                <a:gd name="T48" fmla="*/ 0 w 28"/>
                <a:gd name="T49" fmla="*/ 10 h 18"/>
                <a:gd name="T50" fmla="*/ 0 w 28"/>
                <a:gd name="T51" fmla="*/ 8 h 18"/>
                <a:gd name="T52" fmla="*/ 2 w 28"/>
                <a:gd name="T53" fmla="*/ 6 h 18"/>
                <a:gd name="T54" fmla="*/ 4 w 28"/>
                <a:gd name="T55" fmla="*/ 5 h 18"/>
                <a:gd name="T56" fmla="*/ 5 w 28"/>
                <a:gd name="T57" fmla="*/ 3 h 18"/>
                <a:gd name="T58" fmla="*/ 7 w 28"/>
                <a:gd name="T59" fmla="*/ 2 h 18"/>
                <a:gd name="T60" fmla="*/ 10 w 28"/>
                <a:gd name="T61" fmla="*/ 2 h 18"/>
                <a:gd name="T62" fmla="*/ 12 w 28"/>
                <a:gd name="T63" fmla="*/ 0 h 18"/>
                <a:gd name="T64" fmla="*/ 15 w 28"/>
                <a:gd name="T6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18">
                  <a:moveTo>
                    <a:pt x="15" y="0"/>
                  </a:moveTo>
                  <a:lnTo>
                    <a:pt x="19" y="0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8" y="6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3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3" y="18"/>
                  </a:lnTo>
                  <a:lnTo>
                    <a:pt x="20" y="18"/>
                  </a:lnTo>
                  <a:lnTo>
                    <a:pt x="19" y="18"/>
                  </a:lnTo>
                  <a:lnTo>
                    <a:pt x="15" y="18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5"/>
                  </a:lnTo>
                  <a:lnTo>
                    <a:pt x="5" y="3"/>
                  </a:lnTo>
                  <a:lnTo>
                    <a:pt x="7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25" name="Freeform 641">
              <a:extLst>
                <a:ext uri="{FF2B5EF4-FFF2-40B4-BE49-F238E27FC236}">
                  <a16:creationId xmlns:a16="http://schemas.microsoft.com/office/drawing/2014/main" id="{941438AE-83DB-4DB8-B1FA-BE114F8CC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" y="1342"/>
              <a:ext cx="23" cy="15"/>
            </a:xfrm>
            <a:custGeom>
              <a:avLst/>
              <a:gdLst>
                <a:gd name="T0" fmla="*/ 14 w 23"/>
                <a:gd name="T1" fmla="*/ 0 h 15"/>
                <a:gd name="T2" fmla="*/ 14 w 23"/>
                <a:gd name="T3" fmla="*/ 0 h 15"/>
                <a:gd name="T4" fmla="*/ 15 w 23"/>
                <a:gd name="T5" fmla="*/ 0 h 15"/>
                <a:gd name="T6" fmla="*/ 17 w 23"/>
                <a:gd name="T7" fmla="*/ 2 h 15"/>
                <a:gd name="T8" fmla="*/ 19 w 23"/>
                <a:gd name="T9" fmla="*/ 2 h 15"/>
                <a:gd name="T10" fmla="*/ 22 w 23"/>
                <a:gd name="T11" fmla="*/ 2 h 15"/>
                <a:gd name="T12" fmla="*/ 22 w 23"/>
                <a:gd name="T13" fmla="*/ 3 h 15"/>
                <a:gd name="T14" fmla="*/ 23 w 23"/>
                <a:gd name="T15" fmla="*/ 5 h 15"/>
                <a:gd name="T16" fmla="*/ 23 w 23"/>
                <a:gd name="T17" fmla="*/ 6 h 15"/>
                <a:gd name="T18" fmla="*/ 23 w 23"/>
                <a:gd name="T19" fmla="*/ 6 h 15"/>
                <a:gd name="T20" fmla="*/ 23 w 23"/>
                <a:gd name="T21" fmla="*/ 8 h 15"/>
                <a:gd name="T22" fmla="*/ 23 w 23"/>
                <a:gd name="T23" fmla="*/ 10 h 15"/>
                <a:gd name="T24" fmla="*/ 22 w 23"/>
                <a:gd name="T25" fmla="*/ 11 h 15"/>
                <a:gd name="T26" fmla="*/ 22 w 23"/>
                <a:gd name="T27" fmla="*/ 13 h 15"/>
                <a:gd name="T28" fmla="*/ 19 w 23"/>
                <a:gd name="T29" fmla="*/ 13 h 15"/>
                <a:gd name="T30" fmla="*/ 17 w 23"/>
                <a:gd name="T31" fmla="*/ 13 h 15"/>
                <a:gd name="T32" fmla="*/ 15 w 23"/>
                <a:gd name="T33" fmla="*/ 15 h 15"/>
                <a:gd name="T34" fmla="*/ 14 w 23"/>
                <a:gd name="T35" fmla="*/ 15 h 15"/>
                <a:gd name="T36" fmla="*/ 10 w 23"/>
                <a:gd name="T37" fmla="*/ 15 h 15"/>
                <a:gd name="T38" fmla="*/ 9 w 23"/>
                <a:gd name="T39" fmla="*/ 13 h 15"/>
                <a:gd name="T40" fmla="*/ 5 w 23"/>
                <a:gd name="T41" fmla="*/ 13 h 15"/>
                <a:gd name="T42" fmla="*/ 4 w 23"/>
                <a:gd name="T43" fmla="*/ 13 h 15"/>
                <a:gd name="T44" fmla="*/ 4 w 23"/>
                <a:gd name="T45" fmla="*/ 11 h 15"/>
                <a:gd name="T46" fmla="*/ 2 w 23"/>
                <a:gd name="T47" fmla="*/ 10 h 15"/>
                <a:gd name="T48" fmla="*/ 0 w 23"/>
                <a:gd name="T49" fmla="*/ 8 h 15"/>
                <a:gd name="T50" fmla="*/ 0 w 23"/>
                <a:gd name="T51" fmla="*/ 6 h 15"/>
                <a:gd name="T52" fmla="*/ 0 w 23"/>
                <a:gd name="T53" fmla="*/ 6 h 15"/>
                <a:gd name="T54" fmla="*/ 2 w 23"/>
                <a:gd name="T55" fmla="*/ 5 h 15"/>
                <a:gd name="T56" fmla="*/ 4 w 23"/>
                <a:gd name="T57" fmla="*/ 3 h 15"/>
                <a:gd name="T58" fmla="*/ 4 w 23"/>
                <a:gd name="T59" fmla="*/ 2 h 15"/>
                <a:gd name="T60" fmla="*/ 5 w 23"/>
                <a:gd name="T61" fmla="*/ 2 h 15"/>
                <a:gd name="T62" fmla="*/ 9 w 23"/>
                <a:gd name="T63" fmla="*/ 2 h 15"/>
                <a:gd name="T64" fmla="*/ 10 w 23"/>
                <a:gd name="T65" fmla="*/ 0 h 15"/>
                <a:gd name="T66" fmla="*/ 14 w 23"/>
                <a:gd name="T6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15">
                  <a:moveTo>
                    <a:pt x="14" y="0"/>
                  </a:move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9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9" y="2"/>
                  </a:lnTo>
                  <a:lnTo>
                    <a:pt x="10" y="0"/>
                  </a:lnTo>
                  <a:lnTo>
                    <a:pt x="14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26" name="Freeform 642">
              <a:extLst>
                <a:ext uri="{FF2B5EF4-FFF2-40B4-BE49-F238E27FC236}">
                  <a16:creationId xmlns:a16="http://schemas.microsoft.com/office/drawing/2014/main" id="{F075140E-28DE-417E-9A56-E8A72B140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" y="1361"/>
              <a:ext cx="23" cy="4"/>
            </a:xfrm>
            <a:custGeom>
              <a:avLst/>
              <a:gdLst>
                <a:gd name="T0" fmla="*/ 0 w 23"/>
                <a:gd name="T1" fmla="*/ 0 h 4"/>
                <a:gd name="T2" fmla="*/ 0 w 23"/>
                <a:gd name="T3" fmla="*/ 0 h 4"/>
                <a:gd name="T4" fmla="*/ 4 w 23"/>
                <a:gd name="T5" fmla="*/ 2 h 4"/>
                <a:gd name="T6" fmla="*/ 5 w 23"/>
                <a:gd name="T7" fmla="*/ 4 h 4"/>
                <a:gd name="T8" fmla="*/ 9 w 23"/>
                <a:gd name="T9" fmla="*/ 4 h 4"/>
                <a:gd name="T10" fmla="*/ 14 w 23"/>
                <a:gd name="T11" fmla="*/ 4 h 4"/>
                <a:gd name="T12" fmla="*/ 17 w 23"/>
                <a:gd name="T13" fmla="*/ 4 h 4"/>
                <a:gd name="T14" fmla="*/ 19 w 23"/>
                <a:gd name="T15" fmla="*/ 4 h 4"/>
                <a:gd name="T16" fmla="*/ 22 w 23"/>
                <a:gd name="T17" fmla="*/ 2 h 4"/>
                <a:gd name="T18" fmla="*/ 23 w 23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4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5" y="4"/>
                  </a:lnTo>
                  <a:lnTo>
                    <a:pt x="9" y="4"/>
                  </a:lnTo>
                  <a:lnTo>
                    <a:pt x="14" y="4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3" y="0"/>
                  </a:lnTo>
                </a:path>
              </a:pathLst>
            </a:custGeom>
            <a:noFill/>
            <a:ln w="127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27" name="Freeform 643">
              <a:extLst>
                <a:ext uri="{FF2B5EF4-FFF2-40B4-BE49-F238E27FC236}">
                  <a16:creationId xmlns:a16="http://schemas.microsoft.com/office/drawing/2014/main" id="{BAB84453-0E1F-4D20-A7EF-00BC406BD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" y="1373"/>
              <a:ext cx="23" cy="3"/>
            </a:xfrm>
            <a:custGeom>
              <a:avLst/>
              <a:gdLst>
                <a:gd name="T0" fmla="*/ 0 w 23"/>
                <a:gd name="T1" fmla="*/ 0 h 3"/>
                <a:gd name="T2" fmla="*/ 0 w 23"/>
                <a:gd name="T3" fmla="*/ 0 h 3"/>
                <a:gd name="T4" fmla="*/ 4 w 23"/>
                <a:gd name="T5" fmla="*/ 2 h 3"/>
                <a:gd name="T6" fmla="*/ 5 w 23"/>
                <a:gd name="T7" fmla="*/ 3 h 3"/>
                <a:gd name="T8" fmla="*/ 9 w 23"/>
                <a:gd name="T9" fmla="*/ 3 h 3"/>
                <a:gd name="T10" fmla="*/ 14 w 23"/>
                <a:gd name="T11" fmla="*/ 3 h 3"/>
                <a:gd name="T12" fmla="*/ 17 w 23"/>
                <a:gd name="T13" fmla="*/ 3 h 3"/>
                <a:gd name="T14" fmla="*/ 19 w 23"/>
                <a:gd name="T15" fmla="*/ 3 h 3"/>
                <a:gd name="T16" fmla="*/ 22 w 23"/>
                <a:gd name="T17" fmla="*/ 2 h 3"/>
                <a:gd name="T18" fmla="*/ 23 w 2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5" y="3"/>
                  </a:lnTo>
                  <a:lnTo>
                    <a:pt x="9" y="3"/>
                  </a:lnTo>
                  <a:lnTo>
                    <a:pt x="14" y="3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2" y="2"/>
                  </a:lnTo>
                  <a:lnTo>
                    <a:pt x="23" y="0"/>
                  </a:lnTo>
                </a:path>
              </a:pathLst>
            </a:custGeom>
            <a:noFill/>
            <a:ln w="127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28" name="Freeform 644">
              <a:extLst>
                <a:ext uri="{FF2B5EF4-FFF2-40B4-BE49-F238E27FC236}">
                  <a16:creationId xmlns:a16="http://schemas.microsoft.com/office/drawing/2014/main" id="{7AC7908B-1E1B-4FD7-A90E-8BBC16E98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" y="1293"/>
              <a:ext cx="72" cy="36"/>
            </a:xfrm>
            <a:custGeom>
              <a:avLst/>
              <a:gdLst>
                <a:gd name="T0" fmla="*/ 0 w 72"/>
                <a:gd name="T1" fmla="*/ 21 h 36"/>
                <a:gd name="T2" fmla="*/ 58 w 72"/>
                <a:gd name="T3" fmla="*/ 36 h 36"/>
                <a:gd name="T4" fmla="*/ 61 w 72"/>
                <a:gd name="T5" fmla="*/ 31 h 36"/>
                <a:gd name="T6" fmla="*/ 64 w 72"/>
                <a:gd name="T7" fmla="*/ 28 h 36"/>
                <a:gd name="T8" fmla="*/ 66 w 72"/>
                <a:gd name="T9" fmla="*/ 23 h 36"/>
                <a:gd name="T10" fmla="*/ 67 w 72"/>
                <a:gd name="T11" fmla="*/ 20 h 36"/>
                <a:gd name="T12" fmla="*/ 71 w 72"/>
                <a:gd name="T13" fmla="*/ 15 h 36"/>
                <a:gd name="T14" fmla="*/ 71 w 72"/>
                <a:gd name="T15" fmla="*/ 10 h 36"/>
                <a:gd name="T16" fmla="*/ 72 w 72"/>
                <a:gd name="T17" fmla="*/ 5 h 36"/>
                <a:gd name="T18" fmla="*/ 71 w 72"/>
                <a:gd name="T1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36">
                  <a:moveTo>
                    <a:pt x="0" y="21"/>
                  </a:moveTo>
                  <a:lnTo>
                    <a:pt x="58" y="36"/>
                  </a:lnTo>
                  <a:lnTo>
                    <a:pt x="61" y="31"/>
                  </a:lnTo>
                  <a:lnTo>
                    <a:pt x="64" y="28"/>
                  </a:lnTo>
                  <a:lnTo>
                    <a:pt x="66" y="23"/>
                  </a:lnTo>
                  <a:lnTo>
                    <a:pt x="67" y="20"/>
                  </a:lnTo>
                  <a:lnTo>
                    <a:pt x="71" y="15"/>
                  </a:lnTo>
                  <a:lnTo>
                    <a:pt x="71" y="10"/>
                  </a:lnTo>
                  <a:lnTo>
                    <a:pt x="72" y="5"/>
                  </a:lnTo>
                  <a:lnTo>
                    <a:pt x="71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29" name="Line 645">
              <a:extLst>
                <a:ext uri="{FF2B5EF4-FFF2-40B4-BE49-F238E27FC236}">
                  <a16:creationId xmlns:a16="http://schemas.microsoft.com/office/drawing/2014/main" id="{485402C8-770E-447D-A9DE-EB8AA679AE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04" y="1283"/>
              <a:ext cx="131" cy="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30" name="Freeform 646">
              <a:extLst>
                <a:ext uri="{FF2B5EF4-FFF2-40B4-BE49-F238E27FC236}">
                  <a16:creationId xmlns:a16="http://schemas.microsoft.com/office/drawing/2014/main" id="{7510E2D8-2EA6-4429-B6D0-19B234CD1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1318"/>
              <a:ext cx="97" cy="60"/>
            </a:xfrm>
            <a:custGeom>
              <a:avLst/>
              <a:gdLst>
                <a:gd name="T0" fmla="*/ 0 w 97"/>
                <a:gd name="T1" fmla="*/ 0 h 60"/>
                <a:gd name="T2" fmla="*/ 97 w 97"/>
                <a:gd name="T3" fmla="*/ 27 h 60"/>
                <a:gd name="T4" fmla="*/ 94 w 97"/>
                <a:gd name="T5" fmla="*/ 34 h 60"/>
                <a:gd name="T6" fmla="*/ 89 w 97"/>
                <a:gd name="T7" fmla="*/ 39 h 60"/>
                <a:gd name="T8" fmla="*/ 82 w 97"/>
                <a:gd name="T9" fmla="*/ 43 h 60"/>
                <a:gd name="T10" fmla="*/ 76 w 97"/>
                <a:gd name="T11" fmla="*/ 47 h 60"/>
                <a:gd name="T12" fmla="*/ 71 w 97"/>
                <a:gd name="T13" fmla="*/ 52 h 60"/>
                <a:gd name="T14" fmla="*/ 64 w 97"/>
                <a:gd name="T15" fmla="*/ 55 h 60"/>
                <a:gd name="T16" fmla="*/ 57 w 97"/>
                <a:gd name="T17" fmla="*/ 57 h 60"/>
                <a:gd name="T18" fmla="*/ 51 w 97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7" h="60">
                  <a:moveTo>
                    <a:pt x="0" y="0"/>
                  </a:moveTo>
                  <a:lnTo>
                    <a:pt x="97" y="27"/>
                  </a:lnTo>
                  <a:lnTo>
                    <a:pt x="94" y="34"/>
                  </a:lnTo>
                  <a:lnTo>
                    <a:pt x="89" y="39"/>
                  </a:lnTo>
                  <a:lnTo>
                    <a:pt x="82" y="43"/>
                  </a:lnTo>
                  <a:lnTo>
                    <a:pt x="76" y="47"/>
                  </a:lnTo>
                  <a:lnTo>
                    <a:pt x="71" y="52"/>
                  </a:lnTo>
                  <a:lnTo>
                    <a:pt x="64" y="55"/>
                  </a:lnTo>
                  <a:lnTo>
                    <a:pt x="57" y="57"/>
                  </a:lnTo>
                  <a:lnTo>
                    <a:pt x="51" y="6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31" name="Freeform 647">
              <a:extLst>
                <a:ext uri="{FF2B5EF4-FFF2-40B4-BE49-F238E27FC236}">
                  <a16:creationId xmlns:a16="http://schemas.microsoft.com/office/drawing/2014/main" id="{00A83BF0-06A7-4364-AA2C-08A42163A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" y="1213"/>
              <a:ext cx="78" cy="12"/>
            </a:xfrm>
            <a:custGeom>
              <a:avLst/>
              <a:gdLst>
                <a:gd name="T0" fmla="*/ 0 w 78"/>
                <a:gd name="T1" fmla="*/ 12 h 12"/>
                <a:gd name="T2" fmla="*/ 10 w 78"/>
                <a:gd name="T3" fmla="*/ 4 h 12"/>
                <a:gd name="T4" fmla="*/ 78 w 7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12">
                  <a:moveTo>
                    <a:pt x="0" y="12"/>
                  </a:moveTo>
                  <a:lnTo>
                    <a:pt x="10" y="4"/>
                  </a:lnTo>
                  <a:lnTo>
                    <a:pt x="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32" name="Freeform 648">
              <a:extLst>
                <a:ext uri="{FF2B5EF4-FFF2-40B4-BE49-F238E27FC236}">
                  <a16:creationId xmlns:a16="http://schemas.microsoft.com/office/drawing/2014/main" id="{833E14ED-17E5-4E2F-8E5F-87975B372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1204"/>
              <a:ext cx="5" cy="22"/>
            </a:xfrm>
            <a:custGeom>
              <a:avLst/>
              <a:gdLst>
                <a:gd name="T0" fmla="*/ 0 w 5"/>
                <a:gd name="T1" fmla="*/ 0 h 22"/>
                <a:gd name="T2" fmla="*/ 5 w 5"/>
                <a:gd name="T3" fmla="*/ 8 h 22"/>
                <a:gd name="T4" fmla="*/ 0 w 5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2">
                  <a:moveTo>
                    <a:pt x="0" y="0"/>
                  </a:moveTo>
                  <a:lnTo>
                    <a:pt x="5" y="8"/>
                  </a:lnTo>
                  <a:lnTo>
                    <a:pt x="0" y="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33" name="Freeform 649">
              <a:extLst>
                <a:ext uri="{FF2B5EF4-FFF2-40B4-BE49-F238E27FC236}">
                  <a16:creationId xmlns:a16="http://schemas.microsoft.com/office/drawing/2014/main" id="{4929C5FC-C760-4616-99A3-19DE2FAE5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08"/>
              <a:ext cx="249" cy="149"/>
            </a:xfrm>
            <a:custGeom>
              <a:avLst/>
              <a:gdLst>
                <a:gd name="T0" fmla="*/ 23 w 249"/>
                <a:gd name="T1" fmla="*/ 9 h 149"/>
                <a:gd name="T2" fmla="*/ 28 w 249"/>
                <a:gd name="T3" fmla="*/ 13 h 149"/>
                <a:gd name="T4" fmla="*/ 26 w 249"/>
                <a:gd name="T5" fmla="*/ 20 h 149"/>
                <a:gd name="T6" fmla="*/ 18 w 249"/>
                <a:gd name="T7" fmla="*/ 23 h 149"/>
                <a:gd name="T8" fmla="*/ 8 w 249"/>
                <a:gd name="T9" fmla="*/ 23 h 149"/>
                <a:gd name="T10" fmla="*/ 3 w 249"/>
                <a:gd name="T11" fmla="*/ 18 h 149"/>
                <a:gd name="T12" fmla="*/ 5 w 249"/>
                <a:gd name="T13" fmla="*/ 12 h 149"/>
                <a:gd name="T14" fmla="*/ 13 w 249"/>
                <a:gd name="T15" fmla="*/ 9 h 149"/>
                <a:gd name="T16" fmla="*/ 21 w 249"/>
                <a:gd name="T17" fmla="*/ 5 h 149"/>
                <a:gd name="T18" fmla="*/ 29 w 249"/>
                <a:gd name="T19" fmla="*/ 10 h 149"/>
                <a:gd name="T20" fmla="*/ 29 w 249"/>
                <a:gd name="T21" fmla="*/ 18 h 149"/>
                <a:gd name="T22" fmla="*/ 21 w 249"/>
                <a:gd name="T23" fmla="*/ 25 h 149"/>
                <a:gd name="T24" fmla="*/ 8 w 249"/>
                <a:gd name="T25" fmla="*/ 25 h 149"/>
                <a:gd name="T26" fmla="*/ 0 w 249"/>
                <a:gd name="T27" fmla="*/ 18 h 149"/>
                <a:gd name="T28" fmla="*/ 0 w 249"/>
                <a:gd name="T29" fmla="*/ 10 h 149"/>
                <a:gd name="T30" fmla="*/ 8 w 249"/>
                <a:gd name="T31" fmla="*/ 5 h 149"/>
                <a:gd name="T32" fmla="*/ 28 w 249"/>
                <a:gd name="T33" fmla="*/ 15 h 149"/>
                <a:gd name="T34" fmla="*/ 46 w 249"/>
                <a:gd name="T35" fmla="*/ 20 h 149"/>
                <a:gd name="T36" fmla="*/ 49 w 249"/>
                <a:gd name="T37" fmla="*/ 23 h 149"/>
                <a:gd name="T38" fmla="*/ 46 w 249"/>
                <a:gd name="T39" fmla="*/ 25 h 149"/>
                <a:gd name="T40" fmla="*/ 41 w 249"/>
                <a:gd name="T41" fmla="*/ 23 h 149"/>
                <a:gd name="T42" fmla="*/ 46 w 249"/>
                <a:gd name="T43" fmla="*/ 20 h 149"/>
                <a:gd name="T44" fmla="*/ 51 w 249"/>
                <a:gd name="T45" fmla="*/ 20 h 149"/>
                <a:gd name="T46" fmla="*/ 48 w 249"/>
                <a:gd name="T47" fmla="*/ 25 h 149"/>
                <a:gd name="T48" fmla="*/ 39 w 249"/>
                <a:gd name="T49" fmla="*/ 25 h 149"/>
                <a:gd name="T50" fmla="*/ 44 w 249"/>
                <a:gd name="T51" fmla="*/ 20 h 149"/>
                <a:gd name="T52" fmla="*/ 49 w 249"/>
                <a:gd name="T53" fmla="*/ 23 h 149"/>
                <a:gd name="T54" fmla="*/ 38 w 249"/>
                <a:gd name="T55" fmla="*/ 4 h 149"/>
                <a:gd name="T56" fmla="*/ 39 w 249"/>
                <a:gd name="T57" fmla="*/ 5 h 149"/>
                <a:gd name="T58" fmla="*/ 34 w 249"/>
                <a:gd name="T59" fmla="*/ 7 h 149"/>
                <a:gd name="T60" fmla="*/ 33 w 249"/>
                <a:gd name="T61" fmla="*/ 4 h 149"/>
                <a:gd name="T62" fmla="*/ 38 w 249"/>
                <a:gd name="T63" fmla="*/ 0 h 149"/>
                <a:gd name="T64" fmla="*/ 43 w 249"/>
                <a:gd name="T65" fmla="*/ 4 h 149"/>
                <a:gd name="T66" fmla="*/ 38 w 249"/>
                <a:gd name="T67" fmla="*/ 9 h 149"/>
                <a:gd name="T68" fmla="*/ 31 w 249"/>
                <a:gd name="T69" fmla="*/ 4 h 149"/>
                <a:gd name="T70" fmla="*/ 38 w 249"/>
                <a:gd name="T71" fmla="*/ 0 h 149"/>
                <a:gd name="T72" fmla="*/ 33 w 249"/>
                <a:gd name="T73" fmla="*/ 5 h 149"/>
                <a:gd name="T74" fmla="*/ 62 w 249"/>
                <a:gd name="T75" fmla="*/ 9 h 149"/>
                <a:gd name="T76" fmla="*/ 62 w 249"/>
                <a:gd name="T77" fmla="*/ 13 h 149"/>
                <a:gd name="T78" fmla="*/ 53 w 249"/>
                <a:gd name="T79" fmla="*/ 13 h 149"/>
                <a:gd name="T80" fmla="*/ 53 w 249"/>
                <a:gd name="T81" fmla="*/ 9 h 149"/>
                <a:gd name="T82" fmla="*/ 150 w 249"/>
                <a:gd name="T83" fmla="*/ 4 h 149"/>
                <a:gd name="T84" fmla="*/ 153 w 249"/>
                <a:gd name="T85" fmla="*/ 5 h 149"/>
                <a:gd name="T86" fmla="*/ 147 w 249"/>
                <a:gd name="T87" fmla="*/ 7 h 149"/>
                <a:gd name="T88" fmla="*/ 145 w 249"/>
                <a:gd name="T89" fmla="*/ 4 h 149"/>
                <a:gd name="T90" fmla="*/ 110 w 249"/>
                <a:gd name="T91" fmla="*/ 13 h 149"/>
                <a:gd name="T92" fmla="*/ 130 w 249"/>
                <a:gd name="T93" fmla="*/ 13 h 149"/>
                <a:gd name="T94" fmla="*/ 129 w 249"/>
                <a:gd name="T95" fmla="*/ 18 h 149"/>
                <a:gd name="T96" fmla="*/ 107 w 249"/>
                <a:gd name="T97" fmla="*/ 18 h 149"/>
                <a:gd name="T98" fmla="*/ 107 w 249"/>
                <a:gd name="T99" fmla="*/ 15 h 149"/>
                <a:gd name="T100" fmla="*/ 3 w 249"/>
                <a:gd name="T101" fmla="*/ 61 h 149"/>
                <a:gd name="T102" fmla="*/ 3 w 249"/>
                <a:gd name="T103" fmla="*/ 74 h 149"/>
                <a:gd name="T104" fmla="*/ 142 w 249"/>
                <a:gd name="T105" fmla="*/ 98 h 149"/>
                <a:gd name="T106" fmla="*/ 246 w 249"/>
                <a:gd name="T107" fmla="*/ 131 h 149"/>
                <a:gd name="T108" fmla="*/ 191 w 249"/>
                <a:gd name="T109" fmla="*/ 134 h 149"/>
                <a:gd name="T110" fmla="*/ 191 w 249"/>
                <a:gd name="T111" fmla="*/ 13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9" h="149">
                  <a:moveTo>
                    <a:pt x="15" y="9"/>
                  </a:moveTo>
                  <a:lnTo>
                    <a:pt x="18" y="9"/>
                  </a:lnTo>
                  <a:lnTo>
                    <a:pt x="20" y="9"/>
                  </a:lnTo>
                  <a:lnTo>
                    <a:pt x="23" y="9"/>
                  </a:lnTo>
                  <a:lnTo>
                    <a:pt x="24" y="10"/>
                  </a:lnTo>
                  <a:lnTo>
                    <a:pt x="26" y="12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3"/>
                  </a:lnTo>
                  <a:lnTo>
                    <a:pt x="18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0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5" y="4"/>
                  </a:lnTo>
                  <a:lnTo>
                    <a:pt x="18" y="5"/>
                  </a:lnTo>
                  <a:lnTo>
                    <a:pt x="21" y="5"/>
                  </a:lnTo>
                  <a:lnTo>
                    <a:pt x="24" y="5"/>
                  </a:lnTo>
                  <a:lnTo>
                    <a:pt x="26" y="9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3"/>
                  </a:lnTo>
                  <a:lnTo>
                    <a:pt x="31" y="15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20"/>
                  </a:lnTo>
                  <a:lnTo>
                    <a:pt x="26" y="22"/>
                  </a:lnTo>
                  <a:lnTo>
                    <a:pt x="24" y="23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5" y="25"/>
                  </a:lnTo>
                  <a:lnTo>
                    <a:pt x="11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5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9"/>
                  </a:lnTo>
                  <a:lnTo>
                    <a:pt x="5" y="9"/>
                  </a:lnTo>
                  <a:lnTo>
                    <a:pt x="6" y="5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5" y="4"/>
                  </a:lnTo>
                  <a:lnTo>
                    <a:pt x="3" y="15"/>
                  </a:lnTo>
                  <a:lnTo>
                    <a:pt x="28" y="15"/>
                  </a:lnTo>
                  <a:lnTo>
                    <a:pt x="28" y="17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46" y="20"/>
                  </a:lnTo>
                  <a:lnTo>
                    <a:pt x="48" y="20"/>
                  </a:lnTo>
                  <a:lnTo>
                    <a:pt x="49" y="20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48" y="25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1" y="23"/>
                  </a:lnTo>
                  <a:lnTo>
                    <a:pt x="43" y="23"/>
                  </a:lnTo>
                  <a:lnTo>
                    <a:pt x="43" y="20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8" y="20"/>
                  </a:lnTo>
                  <a:lnTo>
                    <a:pt x="49" y="20"/>
                  </a:lnTo>
                  <a:lnTo>
                    <a:pt x="51" y="20"/>
                  </a:lnTo>
                  <a:lnTo>
                    <a:pt x="53" y="23"/>
                  </a:lnTo>
                  <a:lnTo>
                    <a:pt x="51" y="25"/>
                  </a:lnTo>
                  <a:lnTo>
                    <a:pt x="49" y="25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4" y="25"/>
                  </a:lnTo>
                  <a:lnTo>
                    <a:pt x="43" y="25"/>
                  </a:lnTo>
                  <a:lnTo>
                    <a:pt x="39" y="25"/>
                  </a:lnTo>
                  <a:lnTo>
                    <a:pt x="39" y="23"/>
                  </a:lnTo>
                  <a:lnTo>
                    <a:pt x="39" y="20"/>
                  </a:lnTo>
                  <a:lnTo>
                    <a:pt x="43" y="20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1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2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1" y="5"/>
                  </a:lnTo>
                  <a:lnTo>
                    <a:pt x="39" y="5"/>
                  </a:lnTo>
                  <a:lnTo>
                    <a:pt x="39" y="7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33" y="4"/>
                  </a:lnTo>
                  <a:lnTo>
                    <a:pt x="39" y="4"/>
                  </a:lnTo>
                  <a:lnTo>
                    <a:pt x="39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58" y="7"/>
                  </a:lnTo>
                  <a:lnTo>
                    <a:pt x="61" y="7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4" y="10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61" y="13"/>
                  </a:lnTo>
                  <a:lnTo>
                    <a:pt x="58" y="15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49" y="13"/>
                  </a:lnTo>
                  <a:lnTo>
                    <a:pt x="49" y="10"/>
                  </a:lnTo>
                  <a:lnTo>
                    <a:pt x="49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8" y="7"/>
                  </a:lnTo>
                  <a:lnTo>
                    <a:pt x="148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3" y="4"/>
                  </a:lnTo>
                  <a:lnTo>
                    <a:pt x="153" y="4"/>
                  </a:lnTo>
                  <a:lnTo>
                    <a:pt x="153" y="5"/>
                  </a:lnTo>
                  <a:lnTo>
                    <a:pt x="152" y="5"/>
                  </a:lnTo>
                  <a:lnTo>
                    <a:pt x="150" y="7"/>
                  </a:lnTo>
                  <a:lnTo>
                    <a:pt x="148" y="7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5" y="5"/>
                  </a:lnTo>
                  <a:lnTo>
                    <a:pt x="145" y="4"/>
                  </a:lnTo>
                  <a:lnTo>
                    <a:pt x="145" y="4"/>
                  </a:lnTo>
                  <a:lnTo>
                    <a:pt x="147" y="4"/>
                  </a:lnTo>
                  <a:lnTo>
                    <a:pt x="147" y="4"/>
                  </a:lnTo>
                  <a:lnTo>
                    <a:pt x="148" y="2"/>
                  </a:lnTo>
                  <a:lnTo>
                    <a:pt x="110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30" y="13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29" y="17"/>
                  </a:lnTo>
                  <a:lnTo>
                    <a:pt x="129" y="18"/>
                  </a:lnTo>
                  <a:lnTo>
                    <a:pt x="125" y="18"/>
                  </a:lnTo>
                  <a:lnTo>
                    <a:pt x="110" y="18"/>
                  </a:lnTo>
                  <a:lnTo>
                    <a:pt x="109" y="18"/>
                  </a:lnTo>
                  <a:lnTo>
                    <a:pt x="107" y="18"/>
                  </a:lnTo>
                  <a:lnTo>
                    <a:pt x="105" y="18"/>
                  </a:lnTo>
                  <a:lnTo>
                    <a:pt x="105" y="17"/>
                  </a:lnTo>
                  <a:lnTo>
                    <a:pt x="105" y="17"/>
                  </a:lnTo>
                  <a:lnTo>
                    <a:pt x="107" y="15"/>
                  </a:lnTo>
                  <a:lnTo>
                    <a:pt x="109" y="15"/>
                  </a:lnTo>
                  <a:lnTo>
                    <a:pt x="110" y="13"/>
                  </a:lnTo>
                  <a:lnTo>
                    <a:pt x="3" y="74"/>
                  </a:lnTo>
                  <a:lnTo>
                    <a:pt x="3" y="61"/>
                  </a:lnTo>
                  <a:lnTo>
                    <a:pt x="39" y="61"/>
                  </a:lnTo>
                  <a:lnTo>
                    <a:pt x="39" y="66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42" y="98"/>
                  </a:lnTo>
                  <a:lnTo>
                    <a:pt x="54" y="75"/>
                  </a:lnTo>
                  <a:lnTo>
                    <a:pt x="138" y="101"/>
                  </a:lnTo>
                  <a:lnTo>
                    <a:pt x="142" y="98"/>
                  </a:lnTo>
                  <a:lnTo>
                    <a:pt x="134" y="113"/>
                  </a:lnTo>
                  <a:lnTo>
                    <a:pt x="147" y="101"/>
                  </a:lnTo>
                  <a:lnTo>
                    <a:pt x="249" y="127"/>
                  </a:lnTo>
                  <a:lnTo>
                    <a:pt x="246" y="131"/>
                  </a:lnTo>
                  <a:lnTo>
                    <a:pt x="147" y="103"/>
                  </a:lnTo>
                  <a:lnTo>
                    <a:pt x="137" y="113"/>
                  </a:lnTo>
                  <a:lnTo>
                    <a:pt x="134" y="113"/>
                  </a:lnTo>
                  <a:lnTo>
                    <a:pt x="191" y="134"/>
                  </a:lnTo>
                  <a:lnTo>
                    <a:pt x="233" y="145"/>
                  </a:lnTo>
                  <a:lnTo>
                    <a:pt x="231" y="149"/>
                  </a:lnTo>
                  <a:lnTo>
                    <a:pt x="190" y="136"/>
                  </a:lnTo>
                  <a:lnTo>
                    <a:pt x="191" y="134"/>
                  </a:lnTo>
                  <a:lnTo>
                    <a:pt x="1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34" name="Freeform 650">
              <a:extLst>
                <a:ext uri="{FF2B5EF4-FFF2-40B4-BE49-F238E27FC236}">
                  <a16:creationId xmlns:a16="http://schemas.microsoft.com/office/drawing/2014/main" id="{053E564D-2C7F-41E3-90C7-688CF0AE3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1217"/>
              <a:ext cx="25" cy="14"/>
            </a:xfrm>
            <a:custGeom>
              <a:avLst/>
              <a:gdLst>
                <a:gd name="T0" fmla="*/ 13 w 25"/>
                <a:gd name="T1" fmla="*/ 0 h 14"/>
                <a:gd name="T2" fmla="*/ 13 w 25"/>
                <a:gd name="T3" fmla="*/ 0 h 14"/>
                <a:gd name="T4" fmla="*/ 15 w 25"/>
                <a:gd name="T5" fmla="*/ 0 h 14"/>
                <a:gd name="T6" fmla="*/ 17 w 25"/>
                <a:gd name="T7" fmla="*/ 0 h 14"/>
                <a:gd name="T8" fmla="*/ 20 w 25"/>
                <a:gd name="T9" fmla="*/ 0 h 14"/>
                <a:gd name="T10" fmla="*/ 21 w 25"/>
                <a:gd name="T11" fmla="*/ 1 h 14"/>
                <a:gd name="T12" fmla="*/ 23 w 25"/>
                <a:gd name="T13" fmla="*/ 1 h 14"/>
                <a:gd name="T14" fmla="*/ 25 w 25"/>
                <a:gd name="T15" fmla="*/ 3 h 14"/>
                <a:gd name="T16" fmla="*/ 25 w 25"/>
                <a:gd name="T17" fmla="*/ 4 h 14"/>
                <a:gd name="T18" fmla="*/ 25 w 25"/>
                <a:gd name="T19" fmla="*/ 6 h 14"/>
                <a:gd name="T20" fmla="*/ 25 w 25"/>
                <a:gd name="T21" fmla="*/ 9 h 14"/>
                <a:gd name="T22" fmla="*/ 25 w 25"/>
                <a:gd name="T23" fmla="*/ 9 h 14"/>
                <a:gd name="T24" fmla="*/ 23 w 25"/>
                <a:gd name="T25" fmla="*/ 11 h 14"/>
                <a:gd name="T26" fmla="*/ 21 w 25"/>
                <a:gd name="T27" fmla="*/ 11 h 14"/>
                <a:gd name="T28" fmla="*/ 20 w 25"/>
                <a:gd name="T29" fmla="*/ 14 h 14"/>
                <a:gd name="T30" fmla="*/ 17 w 25"/>
                <a:gd name="T31" fmla="*/ 14 h 14"/>
                <a:gd name="T32" fmla="*/ 15 w 25"/>
                <a:gd name="T33" fmla="*/ 14 h 14"/>
                <a:gd name="T34" fmla="*/ 13 w 25"/>
                <a:gd name="T35" fmla="*/ 14 h 14"/>
                <a:gd name="T36" fmla="*/ 10 w 25"/>
                <a:gd name="T37" fmla="*/ 14 h 14"/>
                <a:gd name="T38" fmla="*/ 7 w 25"/>
                <a:gd name="T39" fmla="*/ 14 h 14"/>
                <a:gd name="T40" fmla="*/ 7 w 25"/>
                <a:gd name="T41" fmla="*/ 14 h 14"/>
                <a:gd name="T42" fmla="*/ 3 w 25"/>
                <a:gd name="T43" fmla="*/ 11 h 14"/>
                <a:gd name="T44" fmla="*/ 2 w 25"/>
                <a:gd name="T45" fmla="*/ 11 h 14"/>
                <a:gd name="T46" fmla="*/ 2 w 25"/>
                <a:gd name="T47" fmla="*/ 9 h 14"/>
                <a:gd name="T48" fmla="*/ 2 w 25"/>
                <a:gd name="T49" fmla="*/ 9 h 14"/>
                <a:gd name="T50" fmla="*/ 0 w 25"/>
                <a:gd name="T51" fmla="*/ 6 h 14"/>
                <a:gd name="T52" fmla="*/ 2 w 25"/>
                <a:gd name="T53" fmla="*/ 4 h 14"/>
                <a:gd name="T54" fmla="*/ 2 w 25"/>
                <a:gd name="T55" fmla="*/ 3 h 14"/>
                <a:gd name="T56" fmla="*/ 2 w 25"/>
                <a:gd name="T57" fmla="*/ 1 h 14"/>
                <a:gd name="T58" fmla="*/ 3 w 25"/>
                <a:gd name="T59" fmla="*/ 1 h 14"/>
                <a:gd name="T60" fmla="*/ 7 w 25"/>
                <a:gd name="T61" fmla="*/ 0 h 14"/>
                <a:gd name="T62" fmla="*/ 7 w 25"/>
                <a:gd name="T63" fmla="*/ 0 h 14"/>
                <a:gd name="T64" fmla="*/ 10 w 25"/>
                <a:gd name="T65" fmla="*/ 0 h 14"/>
                <a:gd name="T66" fmla="*/ 13 w 25"/>
                <a:gd name="T6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14">
                  <a:moveTo>
                    <a:pt x="13" y="0"/>
                  </a:move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3" y="11"/>
                  </a:lnTo>
                  <a:lnTo>
                    <a:pt x="21" y="11"/>
                  </a:lnTo>
                  <a:lnTo>
                    <a:pt x="20" y="14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3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3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35" name="Freeform 651">
              <a:extLst>
                <a:ext uri="{FF2B5EF4-FFF2-40B4-BE49-F238E27FC236}">
                  <a16:creationId xmlns:a16="http://schemas.microsoft.com/office/drawing/2014/main" id="{66A2DD50-E564-4145-AC73-6F101D235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12"/>
              <a:ext cx="29" cy="21"/>
            </a:xfrm>
            <a:custGeom>
              <a:avLst/>
              <a:gdLst>
                <a:gd name="T0" fmla="*/ 15 w 29"/>
                <a:gd name="T1" fmla="*/ 0 h 21"/>
                <a:gd name="T2" fmla="*/ 15 w 29"/>
                <a:gd name="T3" fmla="*/ 0 h 21"/>
                <a:gd name="T4" fmla="*/ 16 w 29"/>
                <a:gd name="T5" fmla="*/ 1 h 21"/>
                <a:gd name="T6" fmla="*/ 20 w 29"/>
                <a:gd name="T7" fmla="*/ 1 h 21"/>
                <a:gd name="T8" fmla="*/ 23 w 29"/>
                <a:gd name="T9" fmla="*/ 1 h 21"/>
                <a:gd name="T10" fmla="*/ 24 w 29"/>
                <a:gd name="T11" fmla="*/ 3 h 21"/>
                <a:gd name="T12" fmla="*/ 28 w 29"/>
                <a:gd name="T13" fmla="*/ 5 h 21"/>
                <a:gd name="T14" fmla="*/ 28 w 29"/>
                <a:gd name="T15" fmla="*/ 6 h 21"/>
                <a:gd name="T16" fmla="*/ 29 w 29"/>
                <a:gd name="T17" fmla="*/ 8 h 21"/>
                <a:gd name="T18" fmla="*/ 29 w 29"/>
                <a:gd name="T19" fmla="*/ 11 h 21"/>
                <a:gd name="T20" fmla="*/ 29 w 29"/>
                <a:gd name="T21" fmla="*/ 13 h 21"/>
                <a:gd name="T22" fmla="*/ 28 w 29"/>
                <a:gd name="T23" fmla="*/ 14 h 21"/>
                <a:gd name="T24" fmla="*/ 28 w 29"/>
                <a:gd name="T25" fmla="*/ 16 h 21"/>
                <a:gd name="T26" fmla="*/ 24 w 29"/>
                <a:gd name="T27" fmla="*/ 18 h 21"/>
                <a:gd name="T28" fmla="*/ 23 w 29"/>
                <a:gd name="T29" fmla="*/ 19 h 21"/>
                <a:gd name="T30" fmla="*/ 20 w 29"/>
                <a:gd name="T31" fmla="*/ 19 h 21"/>
                <a:gd name="T32" fmla="*/ 16 w 29"/>
                <a:gd name="T33" fmla="*/ 19 h 21"/>
                <a:gd name="T34" fmla="*/ 15 w 29"/>
                <a:gd name="T35" fmla="*/ 21 h 21"/>
                <a:gd name="T36" fmla="*/ 11 w 29"/>
                <a:gd name="T37" fmla="*/ 19 h 21"/>
                <a:gd name="T38" fmla="*/ 8 w 29"/>
                <a:gd name="T39" fmla="*/ 19 h 21"/>
                <a:gd name="T40" fmla="*/ 6 w 29"/>
                <a:gd name="T41" fmla="*/ 19 h 21"/>
                <a:gd name="T42" fmla="*/ 5 w 29"/>
                <a:gd name="T43" fmla="*/ 18 h 21"/>
                <a:gd name="T44" fmla="*/ 1 w 29"/>
                <a:gd name="T45" fmla="*/ 16 h 21"/>
                <a:gd name="T46" fmla="*/ 0 w 29"/>
                <a:gd name="T47" fmla="*/ 14 h 21"/>
                <a:gd name="T48" fmla="*/ 0 w 29"/>
                <a:gd name="T49" fmla="*/ 13 h 21"/>
                <a:gd name="T50" fmla="*/ 0 w 29"/>
                <a:gd name="T51" fmla="*/ 11 h 21"/>
                <a:gd name="T52" fmla="*/ 0 w 29"/>
                <a:gd name="T53" fmla="*/ 8 h 21"/>
                <a:gd name="T54" fmla="*/ 0 w 29"/>
                <a:gd name="T55" fmla="*/ 6 h 21"/>
                <a:gd name="T56" fmla="*/ 1 w 29"/>
                <a:gd name="T57" fmla="*/ 5 h 21"/>
                <a:gd name="T58" fmla="*/ 5 w 29"/>
                <a:gd name="T59" fmla="*/ 3 h 21"/>
                <a:gd name="T60" fmla="*/ 6 w 29"/>
                <a:gd name="T61" fmla="*/ 1 h 21"/>
                <a:gd name="T62" fmla="*/ 8 w 29"/>
                <a:gd name="T63" fmla="*/ 1 h 21"/>
                <a:gd name="T64" fmla="*/ 11 w 29"/>
                <a:gd name="T65" fmla="*/ 1 h 21"/>
                <a:gd name="T66" fmla="*/ 15 w 29"/>
                <a:gd name="T6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" h="21">
                  <a:moveTo>
                    <a:pt x="15" y="0"/>
                  </a:moveTo>
                  <a:lnTo>
                    <a:pt x="15" y="0"/>
                  </a:lnTo>
                  <a:lnTo>
                    <a:pt x="16" y="1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3"/>
                  </a:lnTo>
                  <a:lnTo>
                    <a:pt x="28" y="5"/>
                  </a:lnTo>
                  <a:lnTo>
                    <a:pt x="28" y="6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4"/>
                  </a:lnTo>
                  <a:lnTo>
                    <a:pt x="28" y="16"/>
                  </a:lnTo>
                  <a:lnTo>
                    <a:pt x="24" y="18"/>
                  </a:lnTo>
                  <a:lnTo>
                    <a:pt x="23" y="19"/>
                  </a:lnTo>
                  <a:lnTo>
                    <a:pt x="20" y="19"/>
                  </a:lnTo>
                  <a:lnTo>
                    <a:pt x="16" y="19"/>
                  </a:lnTo>
                  <a:lnTo>
                    <a:pt x="15" y="21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5"/>
                  </a:lnTo>
                  <a:lnTo>
                    <a:pt x="5" y="3"/>
                  </a:lnTo>
                  <a:lnTo>
                    <a:pt x="6" y="1"/>
                  </a:lnTo>
                  <a:lnTo>
                    <a:pt x="8" y="1"/>
                  </a:lnTo>
                  <a:lnTo>
                    <a:pt x="11" y="1"/>
                  </a:lnTo>
                  <a:lnTo>
                    <a:pt x="15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36" name="Rectangle 652">
              <a:extLst>
                <a:ext uri="{FF2B5EF4-FFF2-40B4-BE49-F238E27FC236}">
                  <a16:creationId xmlns:a16="http://schemas.microsoft.com/office/drawing/2014/main" id="{0832B4DE-BB19-409E-B954-D457D6785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4" y="1223"/>
              <a:ext cx="25" cy="2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37" name="Freeform 653">
              <a:extLst>
                <a:ext uri="{FF2B5EF4-FFF2-40B4-BE49-F238E27FC236}">
                  <a16:creationId xmlns:a16="http://schemas.microsoft.com/office/drawing/2014/main" id="{C1E8B60F-6D9A-426F-9C28-132212FE4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1228"/>
              <a:ext cx="8" cy="5"/>
            </a:xfrm>
            <a:custGeom>
              <a:avLst/>
              <a:gdLst>
                <a:gd name="T0" fmla="*/ 3 w 8"/>
                <a:gd name="T1" fmla="*/ 0 h 5"/>
                <a:gd name="T2" fmla="*/ 3 w 8"/>
                <a:gd name="T3" fmla="*/ 0 h 5"/>
                <a:gd name="T4" fmla="*/ 7 w 8"/>
                <a:gd name="T5" fmla="*/ 2 h 5"/>
                <a:gd name="T6" fmla="*/ 7 w 8"/>
                <a:gd name="T7" fmla="*/ 2 h 5"/>
                <a:gd name="T8" fmla="*/ 8 w 8"/>
                <a:gd name="T9" fmla="*/ 3 h 5"/>
                <a:gd name="T10" fmla="*/ 8 w 8"/>
                <a:gd name="T11" fmla="*/ 3 h 5"/>
                <a:gd name="T12" fmla="*/ 8 w 8"/>
                <a:gd name="T13" fmla="*/ 5 h 5"/>
                <a:gd name="T14" fmla="*/ 7 w 8"/>
                <a:gd name="T15" fmla="*/ 5 h 5"/>
                <a:gd name="T16" fmla="*/ 7 w 8"/>
                <a:gd name="T17" fmla="*/ 5 h 5"/>
                <a:gd name="T18" fmla="*/ 3 w 8"/>
                <a:gd name="T19" fmla="*/ 5 h 5"/>
                <a:gd name="T20" fmla="*/ 2 w 8"/>
                <a:gd name="T21" fmla="*/ 5 h 5"/>
                <a:gd name="T22" fmla="*/ 2 w 8"/>
                <a:gd name="T23" fmla="*/ 5 h 5"/>
                <a:gd name="T24" fmla="*/ 0 w 8"/>
                <a:gd name="T25" fmla="*/ 5 h 5"/>
                <a:gd name="T26" fmla="*/ 0 w 8"/>
                <a:gd name="T27" fmla="*/ 3 h 5"/>
                <a:gd name="T28" fmla="*/ 0 w 8"/>
                <a:gd name="T29" fmla="*/ 3 h 5"/>
                <a:gd name="T30" fmla="*/ 2 w 8"/>
                <a:gd name="T31" fmla="*/ 2 h 5"/>
                <a:gd name="T32" fmla="*/ 2 w 8"/>
                <a:gd name="T33" fmla="*/ 2 h 5"/>
                <a:gd name="T34" fmla="*/ 3 w 8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">
                  <a:moveTo>
                    <a:pt x="3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38" name="Freeform 654">
              <a:extLst>
                <a:ext uri="{FF2B5EF4-FFF2-40B4-BE49-F238E27FC236}">
                  <a16:creationId xmlns:a16="http://schemas.microsoft.com/office/drawing/2014/main" id="{B7CF5CE9-A990-45BF-B83C-531230C5E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1228"/>
              <a:ext cx="12" cy="5"/>
            </a:xfrm>
            <a:custGeom>
              <a:avLst/>
              <a:gdLst>
                <a:gd name="T0" fmla="*/ 5 w 12"/>
                <a:gd name="T1" fmla="*/ 0 h 5"/>
                <a:gd name="T2" fmla="*/ 5 w 12"/>
                <a:gd name="T3" fmla="*/ 0 h 5"/>
                <a:gd name="T4" fmla="*/ 9 w 12"/>
                <a:gd name="T5" fmla="*/ 0 h 5"/>
                <a:gd name="T6" fmla="*/ 10 w 12"/>
                <a:gd name="T7" fmla="*/ 0 h 5"/>
                <a:gd name="T8" fmla="*/ 10 w 12"/>
                <a:gd name="T9" fmla="*/ 0 h 5"/>
                <a:gd name="T10" fmla="*/ 12 w 12"/>
                <a:gd name="T11" fmla="*/ 3 h 5"/>
                <a:gd name="T12" fmla="*/ 10 w 12"/>
                <a:gd name="T13" fmla="*/ 3 h 5"/>
                <a:gd name="T14" fmla="*/ 10 w 12"/>
                <a:gd name="T15" fmla="*/ 5 h 5"/>
                <a:gd name="T16" fmla="*/ 9 w 12"/>
                <a:gd name="T17" fmla="*/ 5 h 5"/>
                <a:gd name="T18" fmla="*/ 5 w 12"/>
                <a:gd name="T19" fmla="*/ 5 h 5"/>
                <a:gd name="T20" fmla="*/ 4 w 12"/>
                <a:gd name="T21" fmla="*/ 5 h 5"/>
                <a:gd name="T22" fmla="*/ 2 w 12"/>
                <a:gd name="T23" fmla="*/ 5 h 5"/>
                <a:gd name="T24" fmla="*/ 0 w 12"/>
                <a:gd name="T25" fmla="*/ 3 h 5"/>
                <a:gd name="T26" fmla="*/ 0 w 12"/>
                <a:gd name="T27" fmla="*/ 3 h 5"/>
                <a:gd name="T28" fmla="*/ 0 w 12"/>
                <a:gd name="T29" fmla="*/ 0 h 5"/>
                <a:gd name="T30" fmla="*/ 2 w 12"/>
                <a:gd name="T31" fmla="*/ 0 h 5"/>
                <a:gd name="T32" fmla="*/ 4 w 12"/>
                <a:gd name="T33" fmla="*/ 0 h 5"/>
                <a:gd name="T34" fmla="*/ 5 w 12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5">
                  <a:moveTo>
                    <a:pt x="5" y="0"/>
                  </a:moveTo>
                  <a:lnTo>
                    <a:pt x="5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9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39" name="Rectangle 655">
              <a:extLst>
                <a:ext uri="{FF2B5EF4-FFF2-40B4-BE49-F238E27FC236}">
                  <a16:creationId xmlns:a16="http://schemas.microsoft.com/office/drawing/2014/main" id="{E74B2482-3C4B-42CA-9365-7417FF1CF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2" y="1231"/>
              <a:ext cx="8" cy="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40" name="Freeform 656">
              <a:extLst>
                <a:ext uri="{FF2B5EF4-FFF2-40B4-BE49-F238E27FC236}">
                  <a16:creationId xmlns:a16="http://schemas.microsoft.com/office/drawing/2014/main" id="{0BD32D1E-9992-45D1-8C6F-5D175003B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1210"/>
              <a:ext cx="6" cy="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0 h 5"/>
                <a:gd name="T4" fmla="*/ 5 w 6"/>
                <a:gd name="T5" fmla="*/ 2 h 5"/>
                <a:gd name="T6" fmla="*/ 6 w 6"/>
                <a:gd name="T7" fmla="*/ 2 h 5"/>
                <a:gd name="T8" fmla="*/ 6 w 6"/>
                <a:gd name="T9" fmla="*/ 2 h 5"/>
                <a:gd name="T10" fmla="*/ 6 w 6"/>
                <a:gd name="T11" fmla="*/ 2 h 5"/>
                <a:gd name="T12" fmla="*/ 6 w 6"/>
                <a:gd name="T13" fmla="*/ 3 h 5"/>
                <a:gd name="T14" fmla="*/ 6 w 6"/>
                <a:gd name="T15" fmla="*/ 3 h 5"/>
                <a:gd name="T16" fmla="*/ 5 w 6"/>
                <a:gd name="T17" fmla="*/ 3 h 5"/>
                <a:gd name="T18" fmla="*/ 3 w 6"/>
                <a:gd name="T19" fmla="*/ 5 h 5"/>
                <a:gd name="T20" fmla="*/ 1 w 6"/>
                <a:gd name="T21" fmla="*/ 3 h 5"/>
                <a:gd name="T22" fmla="*/ 1 w 6"/>
                <a:gd name="T23" fmla="*/ 3 h 5"/>
                <a:gd name="T24" fmla="*/ 0 w 6"/>
                <a:gd name="T25" fmla="*/ 3 h 5"/>
                <a:gd name="T26" fmla="*/ 0 w 6"/>
                <a:gd name="T27" fmla="*/ 2 h 5"/>
                <a:gd name="T28" fmla="*/ 0 w 6"/>
                <a:gd name="T29" fmla="*/ 2 h 5"/>
                <a:gd name="T30" fmla="*/ 1 w 6"/>
                <a:gd name="T31" fmla="*/ 2 h 5"/>
                <a:gd name="T32" fmla="*/ 1 w 6"/>
                <a:gd name="T33" fmla="*/ 2 h 5"/>
                <a:gd name="T34" fmla="*/ 3 w 6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lnTo>
                    <a:pt x="3" y="0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41" name="Freeform 657">
              <a:extLst>
                <a:ext uri="{FF2B5EF4-FFF2-40B4-BE49-F238E27FC236}">
                  <a16:creationId xmlns:a16="http://schemas.microsoft.com/office/drawing/2014/main" id="{E807017E-10E9-47ED-9D4F-3EC3300C0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1208"/>
              <a:ext cx="10" cy="9"/>
            </a:xfrm>
            <a:custGeom>
              <a:avLst/>
              <a:gdLst>
                <a:gd name="T0" fmla="*/ 5 w 10"/>
                <a:gd name="T1" fmla="*/ 0 h 9"/>
                <a:gd name="T2" fmla="*/ 5 w 10"/>
                <a:gd name="T3" fmla="*/ 0 h 9"/>
                <a:gd name="T4" fmla="*/ 7 w 10"/>
                <a:gd name="T5" fmla="*/ 0 h 9"/>
                <a:gd name="T6" fmla="*/ 8 w 10"/>
                <a:gd name="T7" fmla="*/ 2 h 9"/>
                <a:gd name="T8" fmla="*/ 10 w 10"/>
                <a:gd name="T9" fmla="*/ 4 h 9"/>
                <a:gd name="T10" fmla="*/ 10 w 10"/>
                <a:gd name="T11" fmla="*/ 5 h 9"/>
                <a:gd name="T12" fmla="*/ 10 w 10"/>
                <a:gd name="T13" fmla="*/ 5 h 9"/>
                <a:gd name="T14" fmla="*/ 8 w 10"/>
                <a:gd name="T15" fmla="*/ 5 h 9"/>
                <a:gd name="T16" fmla="*/ 7 w 10"/>
                <a:gd name="T17" fmla="*/ 7 h 9"/>
                <a:gd name="T18" fmla="*/ 5 w 10"/>
                <a:gd name="T19" fmla="*/ 9 h 9"/>
                <a:gd name="T20" fmla="*/ 3 w 10"/>
                <a:gd name="T21" fmla="*/ 7 h 9"/>
                <a:gd name="T22" fmla="*/ 2 w 10"/>
                <a:gd name="T23" fmla="*/ 5 h 9"/>
                <a:gd name="T24" fmla="*/ 2 w 10"/>
                <a:gd name="T25" fmla="*/ 5 h 9"/>
                <a:gd name="T26" fmla="*/ 0 w 10"/>
                <a:gd name="T27" fmla="*/ 5 h 9"/>
                <a:gd name="T28" fmla="*/ 2 w 10"/>
                <a:gd name="T29" fmla="*/ 4 h 9"/>
                <a:gd name="T30" fmla="*/ 2 w 10"/>
                <a:gd name="T31" fmla="*/ 2 h 9"/>
                <a:gd name="T32" fmla="*/ 3 w 10"/>
                <a:gd name="T33" fmla="*/ 0 h 9"/>
                <a:gd name="T34" fmla="*/ 5 w 10"/>
                <a:gd name="T3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42" name="Rectangle 658">
              <a:extLst>
                <a:ext uri="{FF2B5EF4-FFF2-40B4-BE49-F238E27FC236}">
                  <a16:creationId xmlns:a16="http://schemas.microsoft.com/office/drawing/2014/main" id="{B1618CA6-5F4F-4D06-9BFC-8E405920F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4" y="1212"/>
              <a:ext cx="6" cy="1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43" name="Freeform 659">
              <a:extLst>
                <a:ext uri="{FF2B5EF4-FFF2-40B4-BE49-F238E27FC236}">
                  <a16:creationId xmlns:a16="http://schemas.microsoft.com/office/drawing/2014/main" id="{4D7E05F4-139E-4BD9-AAEB-97383DD0C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1215"/>
              <a:ext cx="13" cy="8"/>
            </a:xfrm>
            <a:custGeom>
              <a:avLst/>
              <a:gdLst>
                <a:gd name="T0" fmla="*/ 7 w 13"/>
                <a:gd name="T1" fmla="*/ 0 h 8"/>
                <a:gd name="T2" fmla="*/ 7 w 13"/>
                <a:gd name="T3" fmla="*/ 0 h 8"/>
                <a:gd name="T4" fmla="*/ 10 w 13"/>
                <a:gd name="T5" fmla="*/ 2 h 8"/>
                <a:gd name="T6" fmla="*/ 12 w 13"/>
                <a:gd name="T7" fmla="*/ 2 h 8"/>
                <a:gd name="T8" fmla="*/ 13 w 13"/>
                <a:gd name="T9" fmla="*/ 3 h 8"/>
                <a:gd name="T10" fmla="*/ 13 w 13"/>
                <a:gd name="T11" fmla="*/ 3 h 8"/>
                <a:gd name="T12" fmla="*/ 13 w 13"/>
                <a:gd name="T13" fmla="*/ 6 h 8"/>
                <a:gd name="T14" fmla="*/ 12 w 13"/>
                <a:gd name="T15" fmla="*/ 6 h 8"/>
                <a:gd name="T16" fmla="*/ 10 w 13"/>
                <a:gd name="T17" fmla="*/ 6 h 8"/>
                <a:gd name="T18" fmla="*/ 7 w 13"/>
                <a:gd name="T19" fmla="*/ 8 h 8"/>
                <a:gd name="T20" fmla="*/ 4 w 13"/>
                <a:gd name="T21" fmla="*/ 6 h 8"/>
                <a:gd name="T22" fmla="*/ 2 w 13"/>
                <a:gd name="T23" fmla="*/ 6 h 8"/>
                <a:gd name="T24" fmla="*/ 0 w 13"/>
                <a:gd name="T25" fmla="*/ 6 h 8"/>
                <a:gd name="T26" fmla="*/ 0 w 13"/>
                <a:gd name="T27" fmla="*/ 3 h 8"/>
                <a:gd name="T28" fmla="*/ 0 w 13"/>
                <a:gd name="T29" fmla="*/ 3 h 8"/>
                <a:gd name="T30" fmla="*/ 2 w 13"/>
                <a:gd name="T31" fmla="*/ 2 h 8"/>
                <a:gd name="T32" fmla="*/ 4 w 13"/>
                <a:gd name="T33" fmla="*/ 2 h 8"/>
                <a:gd name="T34" fmla="*/ 7 w 13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8">
                  <a:moveTo>
                    <a:pt x="7" y="0"/>
                  </a:moveTo>
                  <a:lnTo>
                    <a:pt x="7" y="0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7" y="8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7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44" name="Freeform 660">
              <a:extLst>
                <a:ext uri="{FF2B5EF4-FFF2-40B4-BE49-F238E27FC236}">
                  <a16:creationId xmlns:a16="http://schemas.microsoft.com/office/drawing/2014/main" id="{01DAD1BE-FDD6-4334-B920-33901B32E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" y="1210"/>
              <a:ext cx="8" cy="5"/>
            </a:xfrm>
            <a:custGeom>
              <a:avLst/>
              <a:gdLst>
                <a:gd name="T0" fmla="*/ 5 w 8"/>
                <a:gd name="T1" fmla="*/ 0 h 5"/>
                <a:gd name="T2" fmla="*/ 5 w 8"/>
                <a:gd name="T3" fmla="*/ 0 h 5"/>
                <a:gd name="T4" fmla="*/ 6 w 8"/>
                <a:gd name="T5" fmla="*/ 2 h 5"/>
                <a:gd name="T6" fmla="*/ 6 w 8"/>
                <a:gd name="T7" fmla="*/ 2 h 5"/>
                <a:gd name="T8" fmla="*/ 8 w 8"/>
                <a:gd name="T9" fmla="*/ 2 h 5"/>
                <a:gd name="T10" fmla="*/ 8 w 8"/>
                <a:gd name="T11" fmla="*/ 2 h 5"/>
                <a:gd name="T12" fmla="*/ 8 w 8"/>
                <a:gd name="T13" fmla="*/ 3 h 5"/>
                <a:gd name="T14" fmla="*/ 6 w 8"/>
                <a:gd name="T15" fmla="*/ 3 h 5"/>
                <a:gd name="T16" fmla="*/ 6 w 8"/>
                <a:gd name="T17" fmla="*/ 5 h 5"/>
                <a:gd name="T18" fmla="*/ 5 w 8"/>
                <a:gd name="T19" fmla="*/ 5 h 5"/>
                <a:gd name="T20" fmla="*/ 3 w 8"/>
                <a:gd name="T21" fmla="*/ 5 h 5"/>
                <a:gd name="T22" fmla="*/ 1 w 8"/>
                <a:gd name="T23" fmla="*/ 3 h 5"/>
                <a:gd name="T24" fmla="*/ 1 w 8"/>
                <a:gd name="T25" fmla="*/ 3 h 5"/>
                <a:gd name="T26" fmla="*/ 0 w 8"/>
                <a:gd name="T27" fmla="*/ 2 h 5"/>
                <a:gd name="T28" fmla="*/ 1 w 8"/>
                <a:gd name="T29" fmla="*/ 2 h 5"/>
                <a:gd name="T30" fmla="*/ 1 w 8"/>
                <a:gd name="T31" fmla="*/ 2 h 5"/>
                <a:gd name="T32" fmla="*/ 3 w 8"/>
                <a:gd name="T33" fmla="*/ 2 h 5"/>
                <a:gd name="T34" fmla="*/ 5 w 8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lnTo>
                    <a:pt x="5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45" name="Freeform 661">
              <a:extLst>
                <a:ext uri="{FF2B5EF4-FFF2-40B4-BE49-F238E27FC236}">
                  <a16:creationId xmlns:a16="http://schemas.microsoft.com/office/drawing/2014/main" id="{128EF951-62C8-41BB-8033-7DF96EBDE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1220"/>
              <a:ext cx="23" cy="6"/>
            </a:xfrm>
            <a:custGeom>
              <a:avLst/>
              <a:gdLst>
                <a:gd name="T0" fmla="*/ 5 w 23"/>
                <a:gd name="T1" fmla="*/ 1 h 6"/>
                <a:gd name="T2" fmla="*/ 20 w 23"/>
                <a:gd name="T3" fmla="*/ 0 h 6"/>
                <a:gd name="T4" fmla="*/ 21 w 23"/>
                <a:gd name="T5" fmla="*/ 0 h 6"/>
                <a:gd name="T6" fmla="*/ 21 w 23"/>
                <a:gd name="T7" fmla="*/ 1 h 6"/>
                <a:gd name="T8" fmla="*/ 23 w 23"/>
                <a:gd name="T9" fmla="*/ 1 h 6"/>
                <a:gd name="T10" fmla="*/ 23 w 23"/>
                <a:gd name="T11" fmla="*/ 1 h 6"/>
                <a:gd name="T12" fmla="*/ 23 w 23"/>
                <a:gd name="T13" fmla="*/ 3 h 6"/>
                <a:gd name="T14" fmla="*/ 21 w 23"/>
                <a:gd name="T15" fmla="*/ 3 h 6"/>
                <a:gd name="T16" fmla="*/ 21 w 23"/>
                <a:gd name="T17" fmla="*/ 5 h 6"/>
                <a:gd name="T18" fmla="*/ 20 w 23"/>
                <a:gd name="T19" fmla="*/ 6 h 6"/>
                <a:gd name="T20" fmla="*/ 5 w 23"/>
                <a:gd name="T21" fmla="*/ 6 h 6"/>
                <a:gd name="T22" fmla="*/ 1 w 23"/>
                <a:gd name="T23" fmla="*/ 6 h 6"/>
                <a:gd name="T24" fmla="*/ 1 w 23"/>
                <a:gd name="T25" fmla="*/ 6 h 6"/>
                <a:gd name="T26" fmla="*/ 1 w 23"/>
                <a:gd name="T27" fmla="*/ 6 h 6"/>
                <a:gd name="T28" fmla="*/ 0 w 23"/>
                <a:gd name="T29" fmla="*/ 5 h 6"/>
                <a:gd name="T30" fmla="*/ 0 w 23"/>
                <a:gd name="T31" fmla="*/ 3 h 6"/>
                <a:gd name="T32" fmla="*/ 1 w 23"/>
                <a:gd name="T33" fmla="*/ 3 h 6"/>
                <a:gd name="T34" fmla="*/ 1 w 23"/>
                <a:gd name="T35" fmla="*/ 1 h 6"/>
                <a:gd name="T36" fmla="*/ 5 w 23"/>
                <a:gd name="T3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6">
                  <a:moveTo>
                    <a:pt x="5" y="1"/>
                  </a:move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0" y="6"/>
                  </a:lnTo>
                  <a:lnTo>
                    <a:pt x="5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5" y="1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46" name="Freeform 662">
              <a:extLst>
                <a:ext uri="{FF2B5EF4-FFF2-40B4-BE49-F238E27FC236}">
                  <a16:creationId xmlns:a16="http://schemas.microsoft.com/office/drawing/2014/main" id="{12173F32-EBE8-4460-86E1-55910C4B6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1267"/>
              <a:ext cx="35" cy="11"/>
            </a:xfrm>
            <a:custGeom>
              <a:avLst/>
              <a:gdLst>
                <a:gd name="T0" fmla="*/ 0 w 35"/>
                <a:gd name="T1" fmla="*/ 11 h 11"/>
                <a:gd name="T2" fmla="*/ 0 w 35"/>
                <a:gd name="T3" fmla="*/ 0 h 11"/>
                <a:gd name="T4" fmla="*/ 35 w 35"/>
                <a:gd name="T5" fmla="*/ 0 h 11"/>
                <a:gd name="T6" fmla="*/ 35 w 35"/>
                <a:gd name="T7" fmla="*/ 5 h 11"/>
                <a:gd name="T8" fmla="*/ 3 w 35"/>
                <a:gd name="T9" fmla="*/ 5 h 11"/>
                <a:gd name="T10" fmla="*/ 0 w 35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1">
                  <a:moveTo>
                    <a:pt x="0" y="11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35" y="5"/>
                  </a:lnTo>
                  <a:lnTo>
                    <a:pt x="3" y="5"/>
                  </a:lnTo>
                  <a:lnTo>
                    <a:pt x="0" y="11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47" name="Freeform 663">
              <a:extLst>
                <a:ext uri="{FF2B5EF4-FFF2-40B4-BE49-F238E27FC236}">
                  <a16:creationId xmlns:a16="http://schemas.microsoft.com/office/drawing/2014/main" id="{418F1C21-0F6E-461E-9EBE-32CC63385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" y="1282"/>
              <a:ext cx="84" cy="24"/>
            </a:xfrm>
            <a:custGeom>
              <a:avLst/>
              <a:gdLst>
                <a:gd name="T0" fmla="*/ 84 w 84"/>
                <a:gd name="T1" fmla="*/ 22 h 24"/>
                <a:gd name="T2" fmla="*/ 0 w 84"/>
                <a:gd name="T3" fmla="*/ 0 h 24"/>
                <a:gd name="T4" fmla="*/ 81 w 84"/>
                <a:gd name="T5" fmla="*/ 24 h 24"/>
                <a:gd name="T6" fmla="*/ 84 w 84"/>
                <a:gd name="T7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24">
                  <a:moveTo>
                    <a:pt x="84" y="22"/>
                  </a:moveTo>
                  <a:lnTo>
                    <a:pt x="0" y="0"/>
                  </a:lnTo>
                  <a:lnTo>
                    <a:pt x="81" y="24"/>
                  </a:lnTo>
                  <a:lnTo>
                    <a:pt x="84" y="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48" name="Freeform 664">
              <a:extLst>
                <a:ext uri="{FF2B5EF4-FFF2-40B4-BE49-F238E27FC236}">
                  <a16:creationId xmlns:a16="http://schemas.microsoft.com/office/drawing/2014/main" id="{62E0D041-8AA3-409D-BE76-6F51F7E5F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1306"/>
              <a:ext cx="112" cy="28"/>
            </a:xfrm>
            <a:custGeom>
              <a:avLst/>
              <a:gdLst>
                <a:gd name="T0" fmla="*/ 0 w 112"/>
                <a:gd name="T1" fmla="*/ 12 h 28"/>
                <a:gd name="T2" fmla="*/ 13 w 112"/>
                <a:gd name="T3" fmla="*/ 0 h 28"/>
                <a:gd name="T4" fmla="*/ 112 w 112"/>
                <a:gd name="T5" fmla="*/ 26 h 28"/>
                <a:gd name="T6" fmla="*/ 109 w 112"/>
                <a:gd name="T7" fmla="*/ 28 h 28"/>
                <a:gd name="T8" fmla="*/ 13 w 112"/>
                <a:gd name="T9" fmla="*/ 3 h 28"/>
                <a:gd name="T10" fmla="*/ 2 w 112"/>
                <a:gd name="T11" fmla="*/ 13 h 28"/>
                <a:gd name="T12" fmla="*/ 0 w 112"/>
                <a:gd name="T13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28">
                  <a:moveTo>
                    <a:pt x="0" y="12"/>
                  </a:moveTo>
                  <a:lnTo>
                    <a:pt x="13" y="0"/>
                  </a:lnTo>
                  <a:lnTo>
                    <a:pt x="112" y="26"/>
                  </a:lnTo>
                  <a:lnTo>
                    <a:pt x="109" y="28"/>
                  </a:lnTo>
                  <a:lnTo>
                    <a:pt x="13" y="3"/>
                  </a:lnTo>
                  <a:lnTo>
                    <a:pt x="2" y="13"/>
                  </a:lnTo>
                  <a:lnTo>
                    <a:pt x="0" y="1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49" name="Freeform 665">
              <a:extLst>
                <a:ext uri="{FF2B5EF4-FFF2-40B4-BE49-F238E27FC236}">
                  <a16:creationId xmlns:a16="http://schemas.microsoft.com/office/drawing/2014/main" id="{DF9C863F-900C-4DB4-B587-CA9904376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" y="1337"/>
              <a:ext cx="43" cy="15"/>
            </a:xfrm>
            <a:custGeom>
              <a:avLst/>
              <a:gdLst>
                <a:gd name="T0" fmla="*/ 3 w 43"/>
                <a:gd name="T1" fmla="*/ 0 h 15"/>
                <a:gd name="T2" fmla="*/ 43 w 43"/>
                <a:gd name="T3" fmla="*/ 11 h 15"/>
                <a:gd name="T4" fmla="*/ 41 w 43"/>
                <a:gd name="T5" fmla="*/ 15 h 15"/>
                <a:gd name="T6" fmla="*/ 0 w 43"/>
                <a:gd name="T7" fmla="*/ 3 h 15"/>
                <a:gd name="T8" fmla="*/ 3 w 4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5">
                  <a:moveTo>
                    <a:pt x="3" y="0"/>
                  </a:moveTo>
                  <a:lnTo>
                    <a:pt x="43" y="11"/>
                  </a:lnTo>
                  <a:lnTo>
                    <a:pt x="41" y="15"/>
                  </a:lnTo>
                  <a:lnTo>
                    <a:pt x="0" y="3"/>
                  </a:lnTo>
                  <a:lnTo>
                    <a:pt x="3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50" name="Line 666">
              <a:extLst>
                <a:ext uri="{FF2B5EF4-FFF2-40B4-BE49-F238E27FC236}">
                  <a16:creationId xmlns:a16="http://schemas.microsoft.com/office/drawing/2014/main" id="{AED2AA0F-BF30-475D-885A-959FFB91D3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9" y="1317"/>
              <a:ext cx="74" cy="19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51" name="Freeform 667">
              <a:extLst>
                <a:ext uri="{FF2B5EF4-FFF2-40B4-BE49-F238E27FC236}">
                  <a16:creationId xmlns:a16="http://schemas.microsoft.com/office/drawing/2014/main" id="{62FBE3B7-C41A-41FA-B684-4109EB184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1239"/>
              <a:ext cx="66" cy="121"/>
            </a:xfrm>
            <a:custGeom>
              <a:avLst/>
              <a:gdLst>
                <a:gd name="T0" fmla="*/ 56 w 66"/>
                <a:gd name="T1" fmla="*/ 0 h 121"/>
                <a:gd name="T2" fmla="*/ 43 w 66"/>
                <a:gd name="T3" fmla="*/ 4 h 121"/>
                <a:gd name="T4" fmla="*/ 32 w 66"/>
                <a:gd name="T5" fmla="*/ 7 h 121"/>
                <a:gd name="T6" fmla="*/ 23 w 66"/>
                <a:gd name="T7" fmla="*/ 12 h 121"/>
                <a:gd name="T8" fmla="*/ 13 w 66"/>
                <a:gd name="T9" fmla="*/ 17 h 121"/>
                <a:gd name="T10" fmla="*/ 8 w 66"/>
                <a:gd name="T11" fmla="*/ 22 h 121"/>
                <a:gd name="T12" fmla="*/ 4 w 66"/>
                <a:gd name="T13" fmla="*/ 26 h 121"/>
                <a:gd name="T14" fmla="*/ 0 w 66"/>
                <a:gd name="T15" fmla="*/ 33 h 121"/>
                <a:gd name="T16" fmla="*/ 0 w 66"/>
                <a:gd name="T17" fmla="*/ 38 h 121"/>
                <a:gd name="T18" fmla="*/ 0 w 66"/>
                <a:gd name="T19" fmla="*/ 44 h 121"/>
                <a:gd name="T20" fmla="*/ 4 w 66"/>
                <a:gd name="T21" fmla="*/ 51 h 121"/>
                <a:gd name="T22" fmla="*/ 8 w 66"/>
                <a:gd name="T23" fmla="*/ 56 h 121"/>
                <a:gd name="T24" fmla="*/ 17 w 66"/>
                <a:gd name="T25" fmla="*/ 62 h 121"/>
                <a:gd name="T26" fmla="*/ 25 w 66"/>
                <a:gd name="T27" fmla="*/ 69 h 121"/>
                <a:gd name="T28" fmla="*/ 37 w 66"/>
                <a:gd name="T29" fmla="*/ 75 h 121"/>
                <a:gd name="T30" fmla="*/ 50 w 66"/>
                <a:gd name="T31" fmla="*/ 82 h 121"/>
                <a:gd name="T32" fmla="*/ 66 w 66"/>
                <a:gd name="T33" fmla="*/ 87 h 121"/>
                <a:gd name="T34" fmla="*/ 66 w 66"/>
                <a:gd name="T35" fmla="*/ 121 h 121"/>
                <a:gd name="T36" fmla="*/ 50 w 66"/>
                <a:gd name="T37" fmla="*/ 114 h 121"/>
                <a:gd name="T38" fmla="*/ 37 w 66"/>
                <a:gd name="T39" fmla="*/ 108 h 121"/>
                <a:gd name="T40" fmla="*/ 25 w 66"/>
                <a:gd name="T41" fmla="*/ 103 h 121"/>
                <a:gd name="T42" fmla="*/ 17 w 66"/>
                <a:gd name="T43" fmla="*/ 96 h 121"/>
                <a:gd name="T44" fmla="*/ 8 w 66"/>
                <a:gd name="T45" fmla="*/ 90 h 121"/>
                <a:gd name="T46" fmla="*/ 4 w 66"/>
                <a:gd name="T47" fmla="*/ 83 h 121"/>
                <a:gd name="T48" fmla="*/ 0 w 66"/>
                <a:gd name="T49" fmla="*/ 77 h 121"/>
                <a:gd name="T50" fmla="*/ 0 w 66"/>
                <a:gd name="T51" fmla="*/ 72 h 121"/>
                <a:gd name="T52" fmla="*/ 0 w 66"/>
                <a:gd name="T53" fmla="*/ 65 h 121"/>
                <a:gd name="T54" fmla="*/ 4 w 66"/>
                <a:gd name="T55" fmla="*/ 61 h 121"/>
                <a:gd name="T56" fmla="*/ 8 w 66"/>
                <a:gd name="T57" fmla="*/ 56 h 121"/>
                <a:gd name="T58" fmla="*/ 13 w 66"/>
                <a:gd name="T59" fmla="*/ 51 h 121"/>
                <a:gd name="T60" fmla="*/ 23 w 66"/>
                <a:gd name="T61" fmla="*/ 46 h 121"/>
                <a:gd name="T62" fmla="*/ 32 w 66"/>
                <a:gd name="T63" fmla="*/ 41 h 121"/>
                <a:gd name="T64" fmla="*/ 43 w 66"/>
                <a:gd name="T65" fmla="*/ 38 h 121"/>
                <a:gd name="T66" fmla="*/ 56 w 66"/>
                <a:gd name="T67" fmla="*/ 35 h 121"/>
                <a:gd name="T68" fmla="*/ 56 w 66"/>
                <a:gd name="T6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6" h="121">
                  <a:moveTo>
                    <a:pt x="56" y="0"/>
                  </a:moveTo>
                  <a:lnTo>
                    <a:pt x="43" y="4"/>
                  </a:lnTo>
                  <a:lnTo>
                    <a:pt x="32" y="7"/>
                  </a:lnTo>
                  <a:lnTo>
                    <a:pt x="23" y="12"/>
                  </a:lnTo>
                  <a:lnTo>
                    <a:pt x="13" y="17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4" y="51"/>
                  </a:lnTo>
                  <a:lnTo>
                    <a:pt x="8" y="56"/>
                  </a:lnTo>
                  <a:lnTo>
                    <a:pt x="17" y="62"/>
                  </a:lnTo>
                  <a:lnTo>
                    <a:pt x="25" y="69"/>
                  </a:lnTo>
                  <a:lnTo>
                    <a:pt x="37" y="75"/>
                  </a:lnTo>
                  <a:lnTo>
                    <a:pt x="50" y="82"/>
                  </a:lnTo>
                  <a:lnTo>
                    <a:pt x="66" y="87"/>
                  </a:lnTo>
                  <a:lnTo>
                    <a:pt x="66" y="121"/>
                  </a:lnTo>
                  <a:lnTo>
                    <a:pt x="50" y="114"/>
                  </a:lnTo>
                  <a:lnTo>
                    <a:pt x="37" y="108"/>
                  </a:lnTo>
                  <a:lnTo>
                    <a:pt x="25" y="103"/>
                  </a:lnTo>
                  <a:lnTo>
                    <a:pt x="17" y="96"/>
                  </a:lnTo>
                  <a:lnTo>
                    <a:pt x="8" y="90"/>
                  </a:lnTo>
                  <a:lnTo>
                    <a:pt x="4" y="83"/>
                  </a:lnTo>
                  <a:lnTo>
                    <a:pt x="0" y="77"/>
                  </a:lnTo>
                  <a:lnTo>
                    <a:pt x="0" y="72"/>
                  </a:lnTo>
                  <a:lnTo>
                    <a:pt x="0" y="65"/>
                  </a:lnTo>
                  <a:lnTo>
                    <a:pt x="4" y="61"/>
                  </a:lnTo>
                  <a:lnTo>
                    <a:pt x="8" y="56"/>
                  </a:lnTo>
                  <a:lnTo>
                    <a:pt x="13" y="51"/>
                  </a:lnTo>
                  <a:lnTo>
                    <a:pt x="23" y="46"/>
                  </a:lnTo>
                  <a:lnTo>
                    <a:pt x="32" y="41"/>
                  </a:lnTo>
                  <a:lnTo>
                    <a:pt x="43" y="38"/>
                  </a:lnTo>
                  <a:lnTo>
                    <a:pt x="56" y="3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E5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52" name="Freeform 668">
              <a:extLst>
                <a:ext uri="{FF2B5EF4-FFF2-40B4-BE49-F238E27FC236}">
                  <a16:creationId xmlns:a16="http://schemas.microsoft.com/office/drawing/2014/main" id="{8CDC5FF9-BF0A-4D4F-B516-BF4AF3D6A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1239"/>
              <a:ext cx="61" cy="116"/>
            </a:xfrm>
            <a:custGeom>
              <a:avLst/>
              <a:gdLst>
                <a:gd name="T0" fmla="*/ 51 w 61"/>
                <a:gd name="T1" fmla="*/ 0 h 116"/>
                <a:gd name="T2" fmla="*/ 51 w 61"/>
                <a:gd name="T3" fmla="*/ 0 h 116"/>
                <a:gd name="T4" fmla="*/ 40 w 61"/>
                <a:gd name="T5" fmla="*/ 4 h 116"/>
                <a:gd name="T6" fmla="*/ 30 w 61"/>
                <a:gd name="T7" fmla="*/ 7 h 116"/>
                <a:gd name="T8" fmla="*/ 22 w 61"/>
                <a:gd name="T9" fmla="*/ 12 h 116"/>
                <a:gd name="T10" fmla="*/ 13 w 61"/>
                <a:gd name="T11" fmla="*/ 17 h 116"/>
                <a:gd name="T12" fmla="*/ 8 w 61"/>
                <a:gd name="T13" fmla="*/ 20 h 116"/>
                <a:gd name="T14" fmla="*/ 4 w 61"/>
                <a:gd name="T15" fmla="*/ 26 h 116"/>
                <a:gd name="T16" fmla="*/ 0 w 61"/>
                <a:gd name="T17" fmla="*/ 31 h 116"/>
                <a:gd name="T18" fmla="*/ 0 w 61"/>
                <a:gd name="T19" fmla="*/ 36 h 116"/>
                <a:gd name="T20" fmla="*/ 0 w 61"/>
                <a:gd name="T21" fmla="*/ 43 h 116"/>
                <a:gd name="T22" fmla="*/ 4 w 61"/>
                <a:gd name="T23" fmla="*/ 49 h 116"/>
                <a:gd name="T24" fmla="*/ 8 w 61"/>
                <a:gd name="T25" fmla="*/ 54 h 116"/>
                <a:gd name="T26" fmla="*/ 13 w 61"/>
                <a:gd name="T27" fmla="*/ 61 h 116"/>
                <a:gd name="T28" fmla="*/ 23 w 61"/>
                <a:gd name="T29" fmla="*/ 67 h 116"/>
                <a:gd name="T30" fmla="*/ 33 w 61"/>
                <a:gd name="T31" fmla="*/ 72 h 116"/>
                <a:gd name="T32" fmla="*/ 46 w 61"/>
                <a:gd name="T33" fmla="*/ 79 h 116"/>
                <a:gd name="T34" fmla="*/ 61 w 61"/>
                <a:gd name="T35" fmla="*/ 83 h 116"/>
                <a:gd name="T36" fmla="*/ 61 w 61"/>
                <a:gd name="T37" fmla="*/ 116 h 116"/>
                <a:gd name="T38" fmla="*/ 46 w 61"/>
                <a:gd name="T39" fmla="*/ 111 h 116"/>
                <a:gd name="T40" fmla="*/ 33 w 61"/>
                <a:gd name="T41" fmla="*/ 105 h 116"/>
                <a:gd name="T42" fmla="*/ 23 w 61"/>
                <a:gd name="T43" fmla="*/ 98 h 116"/>
                <a:gd name="T44" fmla="*/ 13 w 61"/>
                <a:gd name="T45" fmla="*/ 93 h 116"/>
                <a:gd name="T46" fmla="*/ 8 w 61"/>
                <a:gd name="T47" fmla="*/ 87 h 116"/>
                <a:gd name="T48" fmla="*/ 4 w 61"/>
                <a:gd name="T49" fmla="*/ 82 h 116"/>
                <a:gd name="T50" fmla="*/ 0 w 61"/>
                <a:gd name="T51" fmla="*/ 75 h 116"/>
                <a:gd name="T52" fmla="*/ 0 w 61"/>
                <a:gd name="T53" fmla="*/ 70 h 116"/>
                <a:gd name="T54" fmla="*/ 0 w 61"/>
                <a:gd name="T55" fmla="*/ 64 h 116"/>
                <a:gd name="T56" fmla="*/ 4 w 61"/>
                <a:gd name="T57" fmla="*/ 59 h 116"/>
                <a:gd name="T58" fmla="*/ 8 w 61"/>
                <a:gd name="T59" fmla="*/ 54 h 116"/>
                <a:gd name="T60" fmla="*/ 13 w 61"/>
                <a:gd name="T61" fmla="*/ 49 h 116"/>
                <a:gd name="T62" fmla="*/ 22 w 61"/>
                <a:gd name="T63" fmla="*/ 44 h 116"/>
                <a:gd name="T64" fmla="*/ 30 w 61"/>
                <a:gd name="T65" fmla="*/ 39 h 116"/>
                <a:gd name="T66" fmla="*/ 40 w 61"/>
                <a:gd name="T67" fmla="*/ 36 h 116"/>
                <a:gd name="T68" fmla="*/ 51 w 61"/>
                <a:gd name="T69" fmla="*/ 33 h 116"/>
                <a:gd name="T70" fmla="*/ 51 w 61"/>
                <a:gd name="T7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1" h="116">
                  <a:moveTo>
                    <a:pt x="51" y="0"/>
                  </a:moveTo>
                  <a:lnTo>
                    <a:pt x="51" y="0"/>
                  </a:lnTo>
                  <a:lnTo>
                    <a:pt x="40" y="4"/>
                  </a:lnTo>
                  <a:lnTo>
                    <a:pt x="30" y="7"/>
                  </a:lnTo>
                  <a:lnTo>
                    <a:pt x="22" y="12"/>
                  </a:lnTo>
                  <a:lnTo>
                    <a:pt x="13" y="17"/>
                  </a:lnTo>
                  <a:lnTo>
                    <a:pt x="8" y="20"/>
                  </a:lnTo>
                  <a:lnTo>
                    <a:pt x="4" y="26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4" y="49"/>
                  </a:lnTo>
                  <a:lnTo>
                    <a:pt x="8" y="54"/>
                  </a:lnTo>
                  <a:lnTo>
                    <a:pt x="13" y="61"/>
                  </a:lnTo>
                  <a:lnTo>
                    <a:pt x="23" y="67"/>
                  </a:lnTo>
                  <a:lnTo>
                    <a:pt x="33" y="72"/>
                  </a:lnTo>
                  <a:lnTo>
                    <a:pt x="46" y="79"/>
                  </a:lnTo>
                  <a:lnTo>
                    <a:pt x="61" y="83"/>
                  </a:lnTo>
                  <a:lnTo>
                    <a:pt x="61" y="116"/>
                  </a:lnTo>
                  <a:lnTo>
                    <a:pt x="46" y="111"/>
                  </a:lnTo>
                  <a:lnTo>
                    <a:pt x="33" y="105"/>
                  </a:lnTo>
                  <a:lnTo>
                    <a:pt x="23" y="98"/>
                  </a:lnTo>
                  <a:lnTo>
                    <a:pt x="13" y="93"/>
                  </a:lnTo>
                  <a:lnTo>
                    <a:pt x="8" y="87"/>
                  </a:lnTo>
                  <a:lnTo>
                    <a:pt x="4" y="82"/>
                  </a:lnTo>
                  <a:lnTo>
                    <a:pt x="0" y="75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4" y="59"/>
                  </a:lnTo>
                  <a:lnTo>
                    <a:pt x="8" y="54"/>
                  </a:lnTo>
                  <a:lnTo>
                    <a:pt x="13" y="49"/>
                  </a:lnTo>
                  <a:lnTo>
                    <a:pt x="22" y="44"/>
                  </a:lnTo>
                  <a:lnTo>
                    <a:pt x="30" y="39"/>
                  </a:lnTo>
                  <a:lnTo>
                    <a:pt x="40" y="36"/>
                  </a:lnTo>
                  <a:lnTo>
                    <a:pt x="51" y="33"/>
                  </a:lnTo>
                  <a:lnTo>
                    <a:pt x="51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53" name="Freeform 669">
              <a:extLst>
                <a:ext uri="{FF2B5EF4-FFF2-40B4-BE49-F238E27FC236}">
                  <a16:creationId xmlns:a16="http://schemas.microsoft.com/office/drawing/2014/main" id="{124E877E-D7A8-4A64-9978-7EE7DD2A6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1277"/>
              <a:ext cx="13" cy="34"/>
            </a:xfrm>
            <a:custGeom>
              <a:avLst/>
              <a:gdLst>
                <a:gd name="T0" fmla="*/ 13 w 13"/>
                <a:gd name="T1" fmla="*/ 19 h 34"/>
                <a:gd name="T2" fmla="*/ 9 w 13"/>
                <a:gd name="T3" fmla="*/ 19 h 34"/>
                <a:gd name="T4" fmla="*/ 9 w 13"/>
                <a:gd name="T5" fmla="*/ 23 h 34"/>
                <a:gd name="T6" fmla="*/ 8 w 13"/>
                <a:gd name="T7" fmla="*/ 24 h 34"/>
                <a:gd name="T8" fmla="*/ 5 w 13"/>
                <a:gd name="T9" fmla="*/ 26 h 34"/>
                <a:gd name="T10" fmla="*/ 3 w 13"/>
                <a:gd name="T11" fmla="*/ 27 h 34"/>
                <a:gd name="T12" fmla="*/ 1 w 13"/>
                <a:gd name="T13" fmla="*/ 31 h 34"/>
                <a:gd name="T14" fmla="*/ 1 w 13"/>
                <a:gd name="T15" fmla="*/ 32 h 34"/>
                <a:gd name="T16" fmla="*/ 0 w 13"/>
                <a:gd name="T17" fmla="*/ 34 h 34"/>
                <a:gd name="T18" fmla="*/ 0 w 13"/>
                <a:gd name="T19" fmla="*/ 0 h 34"/>
                <a:gd name="T20" fmla="*/ 0 w 13"/>
                <a:gd name="T21" fmla="*/ 1 h 34"/>
                <a:gd name="T22" fmla="*/ 1 w 13"/>
                <a:gd name="T23" fmla="*/ 5 h 34"/>
                <a:gd name="T24" fmla="*/ 1 w 13"/>
                <a:gd name="T25" fmla="*/ 6 h 34"/>
                <a:gd name="T26" fmla="*/ 5 w 13"/>
                <a:gd name="T27" fmla="*/ 10 h 34"/>
                <a:gd name="T28" fmla="*/ 6 w 13"/>
                <a:gd name="T29" fmla="*/ 11 h 34"/>
                <a:gd name="T30" fmla="*/ 8 w 13"/>
                <a:gd name="T31" fmla="*/ 14 h 34"/>
                <a:gd name="T32" fmla="*/ 9 w 13"/>
                <a:gd name="T33" fmla="*/ 16 h 34"/>
                <a:gd name="T34" fmla="*/ 13 w 13"/>
                <a:gd name="T35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34">
                  <a:moveTo>
                    <a:pt x="13" y="19"/>
                  </a:moveTo>
                  <a:lnTo>
                    <a:pt x="9" y="19"/>
                  </a:lnTo>
                  <a:lnTo>
                    <a:pt x="9" y="23"/>
                  </a:lnTo>
                  <a:lnTo>
                    <a:pt x="8" y="24"/>
                  </a:lnTo>
                  <a:lnTo>
                    <a:pt x="5" y="26"/>
                  </a:lnTo>
                  <a:lnTo>
                    <a:pt x="3" y="27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1" y="6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3" y="19"/>
                  </a:lnTo>
                  <a:close/>
                </a:path>
              </a:pathLst>
            </a:custGeom>
            <a:solidFill>
              <a:srgbClr val="BFA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54" name="Freeform 670">
              <a:extLst>
                <a:ext uri="{FF2B5EF4-FFF2-40B4-BE49-F238E27FC236}">
                  <a16:creationId xmlns:a16="http://schemas.microsoft.com/office/drawing/2014/main" id="{003FDAA9-3D7B-491F-84EE-4BB5A0F3A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1277"/>
              <a:ext cx="8" cy="29"/>
            </a:xfrm>
            <a:custGeom>
              <a:avLst/>
              <a:gdLst>
                <a:gd name="T0" fmla="*/ 8 w 8"/>
                <a:gd name="T1" fmla="*/ 14 h 29"/>
                <a:gd name="T2" fmla="*/ 8 w 8"/>
                <a:gd name="T3" fmla="*/ 14 h 29"/>
                <a:gd name="T4" fmla="*/ 6 w 8"/>
                <a:gd name="T5" fmla="*/ 16 h 29"/>
                <a:gd name="T6" fmla="*/ 5 w 8"/>
                <a:gd name="T7" fmla="*/ 18 h 29"/>
                <a:gd name="T8" fmla="*/ 5 w 8"/>
                <a:gd name="T9" fmla="*/ 19 h 29"/>
                <a:gd name="T10" fmla="*/ 3 w 8"/>
                <a:gd name="T11" fmla="*/ 23 h 29"/>
                <a:gd name="T12" fmla="*/ 1 w 8"/>
                <a:gd name="T13" fmla="*/ 23 h 29"/>
                <a:gd name="T14" fmla="*/ 1 w 8"/>
                <a:gd name="T15" fmla="*/ 24 h 29"/>
                <a:gd name="T16" fmla="*/ 1 w 8"/>
                <a:gd name="T17" fmla="*/ 27 h 29"/>
                <a:gd name="T18" fmla="*/ 0 w 8"/>
                <a:gd name="T19" fmla="*/ 29 h 29"/>
                <a:gd name="T20" fmla="*/ 0 w 8"/>
                <a:gd name="T21" fmla="*/ 0 h 29"/>
                <a:gd name="T22" fmla="*/ 0 w 8"/>
                <a:gd name="T23" fmla="*/ 1 h 29"/>
                <a:gd name="T24" fmla="*/ 1 w 8"/>
                <a:gd name="T25" fmla="*/ 5 h 29"/>
                <a:gd name="T26" fmla="*/ 1 w 8"/>
                <a:gd name="T27" fmla="*/ 6 h 29"/>
                <a:gd name="T28" fmla="*/ 3 w 8"/>
                <a:gd name="T29" fmla="*/ 6 h 29"/>
                <a:gd name="T30" fmla="*/ 5 w 8"/>
                <a:gd name="T31" fmla="*/ 10 h 29"/>
                <a:gd name="T32" fmla="*/ 5 w 8"/>
                <a:gd name="T33" fmla="*/ 11 h 29"/>
                <a:gd name="T34" fmla="*/ 6 w 8"/>
                <a:gd name="T35" fmla="*/ 14 h 29"/>
                <a:gd name="T36" fmla="*/ 8 w 8"/>
                <a:gd name="T37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29">
                  <a:moveTo>
                    <a:pt x="8" y="14"/>
                  </a:moveTo>
                  <a:lnTo>
                    <a:pt x="8" y="14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3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1" y="6"/>
                  </a:lnTo>
                  <a:lnTo>
                    <a:pt x="3" y="6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6" y="14"/>
                  </a:lnTo>
                  <a:lnTo>
                    <a:pt x="8" y="1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55" name="Freeform 671">
              <a:extLst>
                <a:ext uri="{FF2B5EF4-FFF2-40B4-BE49-F238E27FC236}">
                  <a16:creationId xmlns:a16="http://schemas.microsoft.com/office/drawing/2014/main" id="{77A70941-0C10-4A5C-B362-7B76B8A06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1269"/>
              <a:ext cx="61" cy="83"/>
            </a:xfrm>
            <a:custGeom>
              <a:avLst/>
              <a:gdLst>
                <a:gd name="T0" fmla="*/ 61 w 61"/>
                <a:gd name="T1" fmla="*/ 83 h 83"/>
                <a:gd name="T2" fmla="*/ 61 w 61"/>
                <a:gd name="T3" fmla="*/ 83 h 83"/>
                <a:gd name="T4" fmla="*/ 46 w 61"/>
                <a:gd name="T5" fmla="*/ 76 h 83"/>
                <a:gd name="T6" fmla="*/ 33 w 61"/>
                <a:gd name="T7" fmla="*/ 70 h 83"/>
                <a:gd name="T8" fmla="*/ 23 w 61"/>
                <a:gd name="T9" fmla="*/ 65 h 83"/>
                <a:gd name="T10" fmla="*/ 13 w 61"/>
                <a:gd name="T11" fmla="*/ 58 h 83"/>
                <a:gd name="T12" fmla="*/ 8 w 61"/>
                <a:gd name="T13" fmla="*/ 53 h 83"/>
                <a:gd name="T14" fmla="*/ 4 w 61"/>
                <a:gd name="T15" fmla="*/ 47 h 83"/>
                <a:gd name="T16" fmla="*/ 0 w 61"/>
                <a:gd name="T17" fmla="*/ 40 h 83"/>
                <a:gd name="T18" fmla="*/ 0 w 61"/>
                <a:gd name="T19" fmla="*/ 35 h 83"/>
                <a:gd name="T20" fmla="*/ 0 w 61"/>
                <a:gd name="T21" fmla="*/ 31 h 83"/>
                <a:gd name="T22" fmla="*/ 4 w 61"/>
                <a:gd name="T23" fmla="*/ 24 h 83"/>
                <a:gd name="T24" fmla="*/ 8 w 61"/>
                <a:gd name="T25" fmla="*/ 19 h 83"/>
                <a:gd name="T26" fmla="*/ 13 w 61"/>
                <a:gd name="T27" fmla="*/ 14 h 83"/>
                <a:gd name="T28" fmla="*/ 22 w 61"/>
                <a:gd name="T29" fmla="*/ 9 h 83"/>
                <a:gd name="T30" fmla="*/ 30 w 61"/>
                <a:gd name="T31" fmla="*/ 5 h 83"/>
                <a:gd name="T32" fmla="*/ 40 w 61"/>
                <a:gd name="T33" fmla="*/ 3 h 83"/>
                <a:gd name="T34" fmla="*/ 51 w 61"/>
                <a:gd name="T3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83">
                  <a:moveTo>
                    <a:pt x="61" y="83"/>
                  </a:moveTo>
                  <a:lnTo>
                    <a:pt x="61" y="83"/>
                  </a:lnTo>
                  <a:lnTo>
                    <a:pt x="46" y="76"/>
                  </a:lnTo>
                  <a:lnTo>
                    <a:pt x="33" y="70"/>
                  </a:lnTo>
                  <a:lnTo>
                    <a:pt x="23" y="65"/>
                  </a:lnTo>
                  <a:lnTo>
                    <a:pt x="13" y="58"/>
                  </a:lnTo>
                  <a:lnTo>
                    <a:pt x="8" y="53"/>
                  </a:lnTo>
                  <a:lnTo>
                    <a:pt x="4" y="47"/>
                  </a:lnTo>
                  <a:lnTo>
                    <a:pt x="0" y="40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4" y="24"/>
                  </a:lnTo>
                  <a:lnTo>
                    <a:pt x="8" y="19"/>
                  </a:lnTo>
                  <a:lnTo>
                    <a:pt x="13" y="14"/>
                  </a:lnTo>
                  <a:lnTo>
                    <a:pt x="22" y="9"/>
                  </a:lnTo>
                  <a:lnTo>
                    <a:pt x="30" y="5"/>
                  </a:lnTo>
                  <a:lnTo>
                    <a:pt x="40" y="3"/>
                  </a:lnTo>
                  <a:lnTo>
                    <a:pt x="51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56" name="Freeform 672">
              <a:extLst>
                <a:ext uri="{FF2B5EF4-FFF2-40B4-BE49-F238E27FC236}">
                  <a16:creationId xmlns:a16="http://schemas.microsoft.com/office/drawing/2014/main" id="{1029620A-C387-43CD-A579-0ADA76A05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1264"/>
              <a:ext cx="61" cy="83"/>
            </a:xfrm>
            <a:custGeom>
              <a:avLst/>
              <a:gdLst>
                <a:gd name="T0" fmla="*/ 61 w 61"/>
                <a:gd name="T1" fmla="*/ 83 h 83"/>
                <a:gd name="T2" fmla="*/ 61 w 61"/>
                <a:gd name="T3" fmla="*/ 83 h 83"/>
                <a:gd name="T4" fmla="*/ 46 w 61"/>
                <a:gd name="T5" fmla="*/ 78 h 83"/>
                <a:gd name="T6" fmla="*/ 33 w 61"/>
                <a:gd name="T7" fmla="*/ 71 h 83"/>
                <a:gd name="T8" fmla="*/ 23 w 61"/>
                <a:gd name="T9" fmla="*/ 65 h 83"/>
                <a:gd name="T10" fmla="*/ 13 w 61"/>
                <a:gd name="T11" fmla="*/ 60 h 83"/>
                <a:gd name="T12" fmla="*/ 8 w 61"/>
                <a:gd name="T13" fmla="*/ 54 h 83"/>
                <a:gd name="T14" fmla="*/ 4 w 61"/>
                <a:gd name="T15" fmla="*/ 49 h 83"/>
                <a:gd name="T16" fmla="*/ 0 w 61"/>
                <a:gd name="T17" fmla="*/ 42 h 83"/>
                <a:gd name="T18" fmla="*/ 0 w 61"/>
                <a:gd name="T19" fmla="*/ 36 h 83"/>
                <a:gd name="T20" fmla="*/ 0 w 61"/>
                <a:gd name="T21" fmla="*/ 31 h 83"/>
                <a:gd name="T22" fmla="*/ 4 w 61"/>
                <a:gd name="T23" fmla="*/ 26 h 83"/>
                <a:gd name="T24" fmla="*/ 8 w 61"/>
                <a:gd name="T25" fmla="*/ 19 h 83"/>
                <a:gd name="T26" fmla="*/ 13 w 61"/>
                <a:gd name="T27" fmla="*/ 16 h 83"/>
                <a:gd name="T28" fmla="*/ 22 w 61"/>
                <a:gd name="T29" fmla="*/ 11 h 83"/>
                <a:gd name="T30" fmla="*/ 30 w 61"/>
                <a:gd name="T31" fmla="*/ 8 h 83"/>
                <a:gd name="T32" fmla="*/ 40 w 61"/>
                <a:gd name="T33" fmla="*/ 3 h 83"/>
                <a:gd name="T34" fmla="*/ 51 w 61"/>
                <a:gd name="T3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83">
                  <a:moveTo>
                    <a:pt x="61" y="83"/>
                  </a:moveTo>
                  <a:lnTo>
                    <a:pt x="61" y="83"/>
                  </a:lnTo>
                  <a:lnTo>
                    <a:pt x="46" y="78"/>
                  </a:lnTo>
                  <a:lnTo>
                    <a:pt x="33" y="71"/>
                  </a:lnTo>
                  <a:lnTo>
                    <a:pt x="23" y="65"/>
                  </a:lnTo>
                  <a:lnTo>
                    <a:pt x="13" y="60"/>
                  </a:lnTo>
                  <a:lnTo>
                    <a:pt x="8" y="54"/>
                  </a:lnTo>
                  <a:lnTo>
                    <a:pt x="4" y="49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4" y="26"/>
                  </a:lnTo>
                  <a:lnTo>
                    <a:pt x="8" y="19"/>
                  </a:lnTo>
                  <a:lnTo>
                    <a:pt x="13" y="16"/>
                  </a:lnTo>
                  <a:lnTo>
                    <a:pt x="22" y="11"/>
                  </a:lnTo>
                  <a:lnTo>
                    <a:pt x="30" y="8"/>
                  </a:lnTo>
                  <a:lnTo>
                    <a:pt x="40" y="3"/>
                  </a:lnTo>
                  <a:lnTo>
                    <a:pt x="51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57" name="Freeform 673">
              <a:extLst>
                <a:ext uri="{FF2B5EF4-FFF2-40B4-BE49-F238E27FC236}">
                  <a16:creationId xmlns:a16="http://schemas.microsoft.com/office/drawing/2014/main" id="{E8A2CA42-8132-4DFE-ABDB-E5EE7AC59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1261"/>
              <a:ext cx="61" cy="83"/>
            </a:xfrm>
            <a:custGeom>
              <a:avLst/>
              <a:gdLst>
                <a:gd name="T0" fmla="*/ 61 w 61"/>
                <a:gd name="T1" fmla="*/ 83 h 83"/>
                <a:gd name="T2" fmla="*/ 61 w 61"/>
                <a:gd name="T3" fmla="*/ 83 h 83"/>
                <a:gd name="T4" fmla="*/ 46 w 61"/>
                <a:gd name="T5" fmla="*/ 76 h 83"/>
                <a:gd name="T6" fmla="*/ 33 w 61"/>
                <a:gd name="T7" fmla="*/ 71 h 83"/>
                <a:gd name="T8" fmla="*/ 23 w 61"/>
                <a:gd name="T9" fmla="*/ 65 h 83"/>
                <a:gd name="T10" fmla="*/ 13 w 61"/>
                <a:gd name="T11" fmla="*/ 58 h 83"/>
                <a:gd name="T12" fmla="*/ 8 w 61"/>
                <a:gd name="T13" fmla="*/ 53 h 83"/>
                <a:gd name="T14" fmla="*/ 4 w 61"/>
                <a:gd name="T15" fmla="*/ 47 h 83"/>
                <a:gd name="T16" fmla="*/ 0 w 61"/>
                <a:gd name="T17" fmla="*/ 42 h 83"/>
                <a:gd name="T18" fmla="*/ 0 w 61"/>
                <a:gd name="T19" fmla="*/ 35 h 83"/>
                <a:gd name="T20" fmla="*/ 0 w 61"/>
                <a:gd name="T21" fmla="*/ 30 h 83"/>
                <a:gd name="T22" fmla="*/ 4 w 61"/>
                <a:gd name="T23" fmla="*/ 26 h 83"/>
                <a:gd name="T24" fmla="*/ 8 w 61"/>
                <a:gd name="T25" fmla="*/ 19 h 83"/>
                <a:gd name="T26" fmla="*/ 13 w 61"/>
                <a:gd name="T27" fmla="*/ 14 h 83"/>
                <a:gd name="T28" fmla="*/ 22 w 61"/>
                <a:gd name="T29" fmla="*/ 11 h 83"/>
                <a:gd name="T30" fmla="*/ 30 w 61"/>
                <a:gd name="T31" fmla="*/ 6 h 83"/>
                <a:gd name="T32" fmla="*/ 40 w 61"/>
                <a:gd name="T33" fmla="*/ 3 h 83"/>
                <a:gd name="T34" fmla="*/ 51 w 61"/>
                <a:gd name="T3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83">
                  <a:moveTo>
                    <a:pt x="61" y="83"/>
                  </a:moveTo>
                  <a:lnTo>
                    <a:pt x="61" y="83"/>
                  </a:lnTo>
                  <a:lnTo>
                    <a:pt x="46" y="76"/>
                  </a:lnTo>
                  <a:lnTo>
                    <a:pt x="33" y="71"/>
                  </a:lnTo>
                  <a:lnTo>
                    <a:pt x="23" y="65"/>
                  </a:lnTo>
                  <a:lnTo>
                    <a:pt x="13" y="58"/>
                  </a:lnTo>
                  <a:lnTo>
                    <a:pt x="8" y="53"/>
                  </a:lnTo>
                  <a:lnTo>
                    <a:pt x="4" y="47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4" y="26"/>
                  </a:lnTo>
                  <a:lnTo>
                    <a:pt x="8" y="19"/>
                  </a:lnTo>
                  <a:lnTo>
                    <a:pt x="13" y="14"/>
                  </a:lnTo>
                  <a:lnTo>
                    <a:pt x="22" y="11"/>
                  </a:lnTo>
                  <a:lnTo>
                    <a:pt x="30" y="6"/>
                  </a:lnTo>
                  <a:lnTo>
                    <a:pt x="40" y="3"/>
                  </a:lnTo>
                  <a:lnTo>
                    <a:pt x="51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58" name="Freeform 674">
              <a:extLst>
                <a:ext uri="{FF2B5EF4-FFF2-40B4-BE49-F238E27FC236}">
                  <a16:creationId xmlns:a16="http://schemas.microsoft.com/office/drawing/2014/main" id="{359491BA-4875-42BA-8CFE-39975BF82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1256"/>
              <a:ext cx="61" cy="83"/>
            </a:xfrm>
            <a:custGeom>
              <a:avLst/>
              <a:gdLst>
                <a:gd name="T0" fmla="*/ 61 w 61"/>
                <a:gd name="T1" fmla="*/ 83 h 83"/>
                <a:gd name="T2" fmla="*/ 61 w 61"/>
                <a:gd name="T3" fmla="*/ 83 h 83"/>
                <a:gd name="T4" fmla="*/ 46 w 61"/>
                <a:gd name="T5" fmla="*/ 78 h 83"/>
                <a:gd name="T6" fmla="*/ 33 w 61"/>
                <a:gd name="T7" fmla="*/ 71 h 83"/>
                <a:gd name="T8" fmla="*/ 23 w 61"/>
                <a:gd name="T9" fmla="*/ 65 h 83"/>
                <a:gd name="T10" fmla="*/ 13 w 61"/>
                <a:gd name="T11" fmla="*/ 58 h 83"/>
                <a:gd name="T12" fmla="*/ 8 w 61"/>
                <a:gd name="T13" fmla="*/ 53 h 83"/>
                <a:gd name="T14" fmla="*/ 4 w 61"/>
                <a:gd name="T15" fmla="*/ 48 h 83"/>
                <a:gd name="T16" fmla="*/ 0 w 61"/>
                <a:gd name="T17" fmla="*/ 42 h 83"/>
                <a:gd name="T18" fmla="*/ 0 w 61"/>
                <a:gd name="T19" fmla="*/ 35 h 83"/>
                <a:gd name="T20" fmla="*/ 0 w 61"/>
                <a:gd name="T21" fmla="*/ 31 h 83"/>
                <a:gd name="T22" fmla="*/ 4 w 61"/>
                <a:gd name="T23" fmla="*/ 26 h 83"/>
                <a:gd name="T24" fmla="*/ 8 w 61"/>
                <a:gd name="T25" fmla="*/ 21 h 83"/>
                <a:gd name="T26" fmla="*/ 13 w 61"/>
                <a:gd name="T27" fmla="*/ 16 h 83"/>
                <a:gd name="T28" fmla="*/ 22 w 61"/>
                <a:gd name="T29" fmla="*/ 9 h 83"/>
                <a:gd name="T30" fmla="*/ 30 w 61"/>
                <a:gd name="T31" fmla="*/ 6 h 83"/>
                <a:gd name="T32" fmla="*/ 40 w 61"/>
                <a:gd name="T33" fmla="*/ 3 h 83"/>
                <a:gd name="T34" fmla="*/ 51 w 61"/>
                <a:gd name="T3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83">
                  <a:moveTo>
                    <a:pt x="61" y="83"/>
                  </a:moveTo>
                  <a:lnTo>
                    <a:pt x="61" y="83"/>
                  </a:lnTo>
                  <a:lnTo>
                    <a:pt x="46" y="78"/>
                  </a:lnTo>
                  <a:lnTo>
                    <a:pt x="33" y="71"/>
                  </a:lnTo>
                  <a:lnTo>
                    <a:pt x="23" y="65"/>
                  </a:lnTo>
                  <a:lnTo>
                    <a:pt x="13" y="58"/>
                  </a:lnTo>
                  <a:lnTo>
                    <a:pt x="8" y="53"/>
                  </a:lnTo>
                  <a:lnTo>
                    <a:pt x="4" y="48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4" y="26"/>
                  </a:lnTo>
                  <a:lnTo>
                    <a:pt x="8" y="21"/>
                  </a:lnTo>
                  <a:lnTo>
                    <a:pt x="13" y="16"/>
                  </a:lnTo>
                  <a:lnTo>
                    <a:pt x="22" y="9"/>
                  </a:lnTo>
                  <a:lnTo>
                    <a:pt x="30" y="6"/>
                  </a:lnTo>
                  <a:lnTo>
                    <a:pt x="40" y="3"/>
                  </a:lnTo>
                  <a:lnTo>
                    <a:pt x="51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59" name="Freeform 675">
              <a:extLst>
                <a:ext uri="{FF2B5EF4-FFF2-40B4-BE49-F238E27FC236}">
                  <a16:creationId xmlns:a16="http://schemas.microsoft.com/office/drawing/2014/main" id="{58E0DC07-0980-41FB-A8B2-3EEF70555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1251"/>
              <a:ext cx="61" cy="83"/>
            </a:xfrm>
            <a:custGeom>
              <a:avLst/>
              <a:gdLst>
                <a:gd name="T0" fmla="*/ 61 w 61"/>
                <a:gd name="T1" fmla="*/ 83 h 83"/>
                <a:gd name="T2" fmla="*/ 61 w 61"/>
                <a:gd name="T3" fmla="*/ 83 h 83"/>
                <a:gd name="T4" fmla="*/ 46 w 61"/>
                <a:gd name="T5" fmla="*/ 78 h 83"/>
                <a:gd name="T6" fmla="*/ 33 w 61"/>
                <a:gd name="T7" fmla="*/ 71 h 83"/>
                <a:gd name="T8" fmla="*/ 23 w 61"/>
                <a:gd name="T9" fmla="*/ 65 h 83"/>
                <a:gd name="T10" fmla="*/ 13 w 61"/>
                <a:gd name="T11" fmla="*/ 60 h 83"/>
                <a:gd name="T12" fmla="*/ 8 w 61"/>
                <a:gd name="T13" fmla="*/ 55 h 83"/>
                <a:gd name="T14" fmla="*/ 4 w 61"/>
                <a:gd name="T15" fmla="*/ 49 h 83"/>
                <a:gd name="T16" fmla="*/ 0 w 61"/>
                <a:gd name="T17" fmla="*/ 42 h 83"/>
                <a:gd name="T18" fmla="*/ 0 w 61"/>
                <a:gd name="T19" fmla="*/ 36 h 83"/>
                <a:gd name="T20" fmla="*/ 0 w 61"/>
                <a:gd name="T21" fmla="*/ 31 h 83"/>
                <a:gd name="T22" fmla="*/ 4 w 61"/>
                <a:gd name="T23" fmla="*/ 26 h 83"/>
                <a:gd name="T24" fmla="*/ 8 w 61"/>
                <a:gd name="T25" fmla="*/ 21 h 83"/>
                <a:gd name="T26" fmla="*/ 13 w 61"/>
                <a:gd name="T27" fmla="*/ 16 h 83"/>
                <a:gd name="T28" fmla="*/ 22 w 61"/>
                <a:gd name="T29" fmla="*/ 11 h 83"/>
                <a:gd name="T30" fmla="*/ 30 w 61"/>
                <a:gd name="T31" fmla="*/ 6 h 83"/>
                <a:gd name="T32" fmla="*/ 40 w 61"/>
                <a:gd name="T33" fmla="*/ 3 h 83"/>
                <a:gd name="T34" fmla="*/ 51 w 61"/>
                <a:gd name="T3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83">
                  <a:moveTo>
                    <a:pt x="61" y="83"/>
                  </a:moveTo>
                  <a:lnTo>
                    <a:pt x="61" y="83"/>
                  </a:lnTo>
                  <a:lnTo>
                    <a:pt x="46" y="78"/>
                  </a:lnTo>
                  <a:lnTo>
                    <a:pt x="33" y="71"/>
                  </a:lnTo>
                  <a:lnTo>
                    <a:pt x="23" y="65"/>
                  </a:lnTo>
                  <a:lnTo>
                    <a:pt x="13" y="60"/>
                  </a:lnTo>
                  <a:lnTo>
                    <a:pt x="8" y="55"/>
                  </a:lnTo>
                  <a:lnTo>
                    <a:pt x="4" y="49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4" y="26"/>
                  </a:lnTo>
                  <a:lnTo>
                    <a:pt x="8" y="21"/>
                  </a:lnTo>
                  <a:lnTo>
                    <a:pt x="13" y="16"/>
                  </a:lnTo>
                  <a:lnTo>
                    <a:pt x="22" y="11"/>
                  </a:lnTo>
                  <a:lnTo>
                    <a:pt x="30" y="6"/>
                  </a:lnTo>
                  <a:lnTo>
                    <a:pt x="40" y="3"/>
                  </a:lnTo>
                  <a:lnTo>
                    <a:pt x="51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60" name="Freeform 676">
              <a:extLst>
                <a:ext uri="{FF2B5EF4-FFF2-40B4-BE49-F238E27FC236}">
                  <a16:creationId xmlns:a16="http://schemas.microsoft.com/office/drawing/2014/main" id="{82D12453-B980-4604-892F-44688F4FA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1247"/>
              <a:ext cx="61" cy="84"/>
            </a:xfrm>
            <a:custGeom>
              <a:avLst/>
              <a:gdLst>
                <a:gd name="T0" fmla="*/ 61 w 61"/>
                <a:gd name="T1" fmla="*/ 84 h 84"/>
                <a:gd name="T2" fmla="*/ 61 w 61"/>
                <a:gd name="T3" fmla="*/ 84 h 84"/>
                <a:gd name="T4" fmla="*/ 46 w 61"/>
                <a:gd name="T5" fmla="*/ 79 h 84"/>
                <a:gd name="T6" fmla="*/ 33 w 61"/>
                <a:gd name="T7" fmla="*/ 72 h 84"/>
                <a:gd name="T8" fmla="*/ 23 w 61"/>
                <a:gd name="T9" fmla="*/ 66 h 84"/>
                <a:gd name="T10" fmla="*/ 13 w 61"/>
                <a:gd name="T11" fmla="*/ 59 h 84"/>
                <a:gd name="T12" fmla="*/ 8 w 61"/>
                <a:gd name="T13" fmla="*/ 54 h 84"/>
                <a:gd name="T14" fmla="*/ 4 w 61"/>
                <a:gd name="T15" fmla="*/ 49 h 84"/>
                <a:gd name="T16" fmla="*/ 0 w 61"/>
                <a:gd name="T17" fmla="*/ 41 h 84"/>
                <a:gd name="T18" fmla="*/ 0 w 61"/>
                <a:gd name="T19" fmla="*/ 36 h 84"/>
                <a:gd name="T20" fmla="*/ 0 w 61"/>
                <a:gd name="T21" fmla="*/ 31 h 84"/>
                <a:gd name="T22" fmla="*/ 4 w 61"/>
                <a:gd name="T23" fmla="*/ 27 h 84"/>
                <a:gd name="T24" fmla="*/ 8 w 61"/>
                <a:gd name="T25" fmla="*/ 22 h 84"/>
                <a:gd name="T26" fmla="*/ 13 w 61"/>
                <a:gd name="T27" fmla="*/ 17 h 84"/>
                <a:gd name="T28" fmla="*/ 22 w 61"/>
                <a:gd name="T29" fmla="*/ 12 h 84"/>
                <a:gd name="T30" fmla="*/ 30 w 61"/>
                <a:gd name="T31" fmla="*/ 7 h 84"/>
                <a:gd name="T32" fmla="*/ 40 w 61"/>
                <a:gd name="T33" fmla="*/ 4 h 84"/>
                <a:gd name="T34" fmla="*/ 51 w 61"/>
                <a:gd name="T3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84">
                  <a:moveTo>
                    <a:pt x="61" y="84"/>
                  </a:moveTo>
                  <a:lnTo>
                    <a:pt x="61" y="84"/>
                  </a:lnTo>
                  <a:lnTo>
                    <a:pt x="46" y="79"/>
                  </a:lnTo>
                  <a:lnTo>
                    <a:pt x="33" y="72"/>
                  </a:lnTo>
                  <a:lnTo>
                    <a:pt x="23" y="66"/>
                  </a:lnTo>
                  <a:lnTo>
                    <a:pt x="13" y="59"/>
                  </a:lnTo>
                  <a:lnTo>
                    <a:pt x="8" y="54"/>
                  </a:lnTo>
                  <a:lnTo>
                    <a:pt x="4" y="49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4" y="27"/>
                  </a:lnTo>
                  <a:lnTo>
                    <a:pt x="8" y="22"/>
                  </a:lnTo>
                  <a:lnTo>
                    <a:pt x="13" y="17"/>
                  </a:lnTo>
                  <a:lnTo>
                    <a:pt x="22" y="12"/>
                  </a:lnTo>
                  <a:lnTo>
                    <a:pt x="30" y="7"/>
                  </a:lnTo>
                  <a:lnTo>
                    <a:pt x="40" y="4"/>
                  </a:lnTo>
                  <a:lnTo>
                    <a:pt x="51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61" name="Freeform 677">
              <a:extLst>
                <a:ext uri="{FF2B5EF4-FFF2-40B4-BE49-F238E27FC236}">
                  <a16:creationId xmlns:a16="http://schemas.microsoft.com/office/drawing/2014/main" id="{42BC0F22-2AB8-4117-96B8-665223BA0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1244"/>
              <a:ext cx="61" cy="83"/>
            </a:xfrm>
            <a:custGeom>
              <a:avLst/>
              <a:gdLst>
                <a:gd name="T0" fmla="*/ 61 w 61"/>
                <a:gd name="T1" fmla="*/ 83 h 83"/>
                <a:gd name="T2" fmla="*/ 61 w 61"/>
                <a:gd name="T3" fmla="*/ 83 h 83"/>
                <a:gd name="T4" fmla="*/ 46 w 61"/>
                <a:gd name="T5" fmla="*/ 77 h 83"/>
                <a:gd name="T6" fmla="*/ 33 w 61"/>
                <a:gd name="T7" fmla="*/ 72 h 83"/>
                <a:gd name="T8" fmla="*/ 23 w 61"/>
                <a:gd name="T9" fmla="*/ 65 h 83"/>
                <a:gd name="T10" fmla="*/ 13 w 61"/>
                <a:gd name="T11" fmla="*/ 60 h 83"/>
                <a:gd name="T12" fmla="*/ 8 w 61"/>
                <a:gd name="T13" fmla="*/ 54 h 83"/>
                <a:gd name="T14" fmla="*/ 4 w 61"/>
                <a:gd name="T15" fmla="*/ 47 h 83"/>
                <a:gd name="T16" fmla="*/ 0 w 61"/>
                <a:gd name="T17" fmla="*/ 43 h 83"/>
                <a:gd name="T18" fmla="*/ 0 w 61"/>
                <a:gd name="T19" fmla="*/ 36 h 83"/>
                <a:gd name="T20" fmla="*/ 0 w 61"/>
                <a:gd name="T21" fmla="*/ 30 h 83"/>
                <a:gd name="T22" fmla="*/ 4 w 61"/>
                <a:gd name="T23" fmla="*/ 25 h 83"/>
                <a:gd name="T24" fmla="*/ 8 w 61"/>
                <a:gd name="T25" fmla="*/ 20 h 83"/>
                <a:gd name="T26" fmla="*/ 13 w 61"/>
                <a:gd name="T27" fmla="*/ 15 h 83"/>
                <a:gd name="T28" fmla="*/ 22 w 61"/>
                <a:gd name="T29" fmla="*/ 10 h 83"/>
                <a:gd name="T30" fmla="*/ 30 w 61"/>
                <a:gd name="T31" fmla="*/ 5 h 83"/>
                <a:gd name="T32" fmla="*/ 40 w 61"/>
                <a:gd name="T33" fmla="*/ 2 h 83"/>
                <a:gd name="T34" fmla="*/ 51 w 61"/>
                <a:gd name="T3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83">
                  <a:moveTo>
                    <a:pt x="61" y="83"/>
                  </a:moveTo>
                  <a:lnTo>
                    <a:pt x="61" y="83"/>
                  </a:lnTo>
                  <a:lnTo>
                    <a:pt x="46" y="77"/>
                  </a:lnTo>
                  <a:lnTo>
                    <a:pt x="33" y="72"/>
                  </a:lnTo>
                  <a:lnTo>
                    <a:pt x="23" y="65"/>
                  </a:lnTo>
                  <a:lnTo>
                    <a:pt x="13" y="60"/>
                  </a:lnTo>
                  <a:lnTo>
                    <a:pt x="8" y="54"/>
                  </a:lnTo>
                  <a:lnTo>
                    <a:pt x="4" y="47"/>
                  </a:lnTo>
                  <a:lnTo>
                    <a:pt x="0" y="43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4" y="25"/>
                  </a:lnTo>
                  <a:lnTo>
                    <a:pt x="8" y="20"/>
                  </a:lnTo>
                  <a:lnTo>
                    <a:pt x="13" y="15"/>
                  </a:lnTo>
                  <a:lnTo>
                    <a:pt x="22" y="10"/>
                  </a:lnTo>
                  <a:lnTo>
                    <a:pt x="30" y="5"/>
                  </a:lnTo>
                  <a:lnTo>
                    <a:pt x="40" y="2"/>
                  </a:lnTo>
                  <a:lnTo>
                    <a:pt x="51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62" name="Freeform 678">
              <a:extLst>
                <a:ext uri="{FF2B5EF4-FFF2-40B4-BE49-F238E27FC236}">
                  <a16:creationId xmlns:a16="http://schemas.microsoft.com/office/drawing/2014/main" id="{36FBE9C1-1C24-4A0B-B8A6-3F57A5FF6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1366"/>
              <a:ext cx="23" cy="13"/>
            </a:xfrm>
            <a:custGeom>
              <a:avLst/>
              <a:gdLst>
                <a:gd name="T0" fmla="*/ 0 w 23"/>
                <a:gd name="T1" fmla="*/ 13 h 13"/>
                <a:gd name="T2" fmla="*/ 0 w 23"/>
                <a:gd name="T3" fmla="*/ 13 h 13"/>
                <a:gd name="T4" fmla="*/ 0 w 23"/>
                <a:gd name="T5" fmla="*/ 5 h 13"/>
                <a:gd name="T6" fmla="*/ 2 w 23"/>
                <a:gd name="T7" fmla="*/ 0 h 13"/>
                <a:gd name="T8" fmla="*/ 3 w 23"/>
                <a:gd name="T9" fmla="*/ 0 h 13"/>
                <a:gd name="T10" fmla="*/ 7 w 23"/>
                <a:gd name="T11" fmla="*/ 0 h 13"/>
                <a:gd name="T12" fmla="*/ 10 w 23"/>
                <a:gd name="T13" fmla="*/ 4 h 13"/>
                <a:gd name="T14" fmla="*/ 13 w 23"/>
                <a:gd name="T15" fmla="*/ 4 h 13"/>
                <a:gd name="T16" fmla="*/ 18 w 23"/>
                <a:gd name="T17" fmla="*/ 4 h 13"/>
                <a:gd name="T18" fmla="*/ 23 w 23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3">
                  <a:moveTo>
                    <a:pt x="0" y="13"/>
                  </a:moveTo>
                  <a:lnTo>
                    <a:pt x="0" y="13"/>
                  </a:lnTo>
                  <a:lnTo>
                    <a:pt x="0" y="5"/>
                  </a:lnTo>
                  <a:lnTo>
                    <a:pt x="2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3" y="4"/>
                  </a:lnTo>
                  <a:lnTo>
                    <a:pt x="18" y="4"/>
                  </a:lnTo>
                  <a:lnTo>
                    <a:pt x="23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63" name="Freeform 679">
              <a:extLst>
                <a:ext uri="{FF2B5EF4-FFF2-40B4-BE49-F238E27FC236}">
                  <a16:creationId xmlns:a16="http://schemas.microsoft.com/office/drawing/2014/main" id="{80207FBA-12E0-4592-89E4-8525DE46D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1366"/>
              <a:ext cx="21" cy="13"/>
            </a:xfrm>
            <a:custGeom>
              <a:avLst/>
              <a:gdLst>
                <a:gd name="T0" fmla="*/ 0 w 21"/>
                <a:gd name="T1" fmla="*/ 13 h 13"/>
                <a:gd name="T2" fmla="*/ 0 w 21"/>
                <a:gd name="T3" fmla="*/ 13 h 13"/>
                <a:gd name="T4" fmla="*/ 2 w 21"/>
                <a:gd name="T5" fmla="*/ 5 h 13"/>
                <a:gd name="T6" fmla="*/ 2 w 21"/>
                <a:gd name="T7" fmla="*/ 2 h 13"/>
                <a:gd name="T8" fmla="*/ 3 w 21"/>
                <a:gd name="T9" fmla="*/ 0 h 13"/>
                <a:gd name="T10" fmla="*/ 7 w 21"/>
                <a:gd name="T11" fmla="*/ 2 h 13"/>
                <a:gd name="T12" fmla="*/ 8 w 21"/>
                <a:gd name="T13" fmla="*/ 4 h 13"/>
                <a:gd name="T14" fmla="*/ 13 w 21"/>
                <a:gd name="T15" fmla="*/ 5 h 13"/>
                <a:gd name="T16" fmla="*/ 16 w 21"/>
                <a:gd name="T17" fmla="*/ 5 h 13"/>
                <a:gd name="T18" fmla="*/ 21 w 21"/>
                <a:gd name="T1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3">
                  <a:moveTo>
                    <a:pt x="0" y="13"/>
                  </a:moveTo>
                  <a:lnTo>
                    <a:pt x="0" y="13"/>
                  </a:lnTo>
                  <a:lnTo>
                    <a:pt x="2" y="5"/>
                  </a:lnTo>
                  <a:lnTo>
                    <a:pt x="2" y="2"/>
                  </a:lnTo>
                  <a:lnTo>
                    <a:pt x="3" y="0"/>
                  </a:lnTo>
                  <a:lnTo>
                    <a:pt x="7" y="2"/>
                  </a:lnTo>
                  <a:lnTo>
                    <a:pt x="8" y="4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21" y="2"/>
                  </a:lnTo>
                </a:path>
              </a:pathLst>
            </a:custGeom>
            <a:noFill/>
            <a:ln w="12700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64" name="Freeform 680">
              <a:extLst>
                <a:ext uri="{FF2B5EF4-FFF2-40B4-BE49-F238E27FC236}">
                  <a16:creationId xmlns:a16="http://schemas.microsoft.com/office/drawing/2014/main" id="{7825F5EA-1B7F-4A6A-8617-AE78E4019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1368"/>
              <a:ext cx="23" cy="15"/>
            </a:xfrm>
            <a:custGeom>
              <a:avLst/>
              <a:gdLst>
                <a:gd name="T0" fmla="*/ 0 w 23"/>
                <a:gd name="T1" fmla="*/ 15 h 15"/>
                <a:gd name="T2" fmla="*/ 0 w 23"/>
                <a:gd name="T3" fmla="*/ 15 h 15"/>
                <a:gd name="T4" fmla="*/ 2 w 23"/>
                <a:gd name="T5" fmla="*/ 5 h 15"/>
                <a:gd name="T6" fmla="*/ 4 w 23"/>
                <a:gd name="T7" fmla="*/ 2 h 15"/>
                <a:gd name="T8" fmla="*/ 5 w 23"/>
                <a:gd name="T9" fmla="*/ 0 h 15"/>
                <a:gd name="T10" fmla="*/ 7 w 23"/>
                <a:gd name="T11" fmla="*/ 2 h 15"/>
                <a:gd name="T12" fmla="*/ 10 w 23"/>
                <a:gd name="T13" fmla="*/ 3 h 15"/>
                <a:gd name="T14" fmla="*/ 13 w 23"/>
                <a:gd name="T15" fmla="*/ 3 h 15"/>
                <a:gd name="T16" fmla="*/ 18 w 23"/>
                <a:gd name="T17" fmla="*/ 3 h 15"/>
                <a:gd name="T18" fmla="*/ 23 w 23"/>
                <a:gd name="T1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5">
                  <a:moveTo>
                    <a:pt x="0" y="15"/>
                  </a:moveTo>
                  <a:lnTo>
                    <a:pt x="0" y="15"/>
                  </a:lnTo>
                  <a:lnTo>
                    <a:pt x="2" y="5"/>
                  </a:lnTo>
                  <a:lnTo>
                    <a:pt x="4" y="2"/>
                  </a:lnTo>
                  <a:lnTo>
                    <a:pt x="5" y="0"/>
                  </a:lnTo>
                  <a:lnTo>
                    <a:pt x="7" y="2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8" y="3"/>
                  </a:lnTo>
                  <a:lnTo>
                    <a:pt x="23" y="2"/>
                  </a:lnTo>
                </a:path>
              </a:pathLst>
            </a:custGeom>
            <a:noFill/>
            <a:ln w="127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65" name="Freeform 681">
              <a:extLst>
                <a:ext uri="{FF2B5EF4-FFF2-40B4-BE49-F238E27FC236}">
                  <a16:creationId xmlns:a16="http://schemas.microsoft.com/office/drawing/2014/main" id="{D7DBA3B4-B2DF-491D-8471-A51D56728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" y="1370"/>
              <a:ext cx="22" cy="13"/>
            </a:xfrm>
            <a:custGeom>
              <a:avLst/>
              <a:gdLst>
                <a:gd name="T0" fmla="*/ 0 w 22"/>
                <a:gd name="T1" fmla="*/ 13 h 13"/>
                <a:gd name="T2" fmla="*/ 0 w 22"/>
                <a:gd name="T3" fmla="*/ 13 h 13"/>
                <a:gd name="T4" fmla="*/ 0 w 22"/>
                <a:gd name="T5" fmla="*/ 5 h 13"/>
                <a:gd name="T6" fmla="*/ 2 w 22"/>
                <a:gd name="T7" fmla="*/ 0 h 13"/>
                <a:gd name="T8" fmla="*/ 4 w 22"/>
                <a:gd name="T9" fmla="*/ 0 h 13"/>
                <a:gd name="T10" fmla="*/ 7 w 22"/>
                <a:gd name="T11" fmla="*/ 0 h 13"/>
                <a:gd name="T12" fmla="*/ 10 w 22"/>
                <a:gd name="T13" fmla="*/ 1 h 13"/>
                <a:gd name="T14" fmla="*/ 13 w 22"/>
                <a:gd name="T15" fmla="*/ 3 h 13"/>
                <a:gd name="T16" fmla="*/ 17 w 22"/>
                <a:gd name="T17" fmla="*/ 3 h 13"/>
                <a:gd name="T18" fmla="*/ 22 w 22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lnTo>
                    <a:pt x="0" y="13"/>
                  </a:lnTo>
                  <a:lnTo>
                    <a:pt x="0" y="5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3"/>
                  </a:lnTo>
                  <a:lnTo>
                    <a:pt x="17" y="3"/>
                  </a:lnTo>
                  <a:lnTo>
                    <a:pt x="22" y="0"/>
                  </a:lnTo>
                </a:path>
              </a:pathLst>
            </a:custGeom>
            <a:noFill/>
            <a:ln w="127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66" name="Freeform 682">
              <a:extLst>
                <a:ext uri="{FF2B5EF4-FFF2-40B4-BE49-F238E27FC236}">
                  <a16:creationId xmlns:a16="http://schemas.microsoft.com/office/drawing/2014/main" id="{9EA6BEA0-84D8-4AAA-B1C1-B8FE8A7F9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1371"/>
              <a:ext cx="21" cy="13"/>
            </a:xfrm>
            <a:custGeom>
              <a:avLst/>
              <a:gdLst>
                <a:gd name="T0" fmla="*/ 0 w 21"/>
                <a:gd name="T1" fmla="*/ 13 h 13"/>
                <a:gd name="T2" fmla="*/ 0 w 21"/>
                <a:gd name="T3" fmla="*/ 13 h 13"/>
                <a:gd name="T4" fmla="*/ 0 w 21"/>
                <a:gd name="T5" fmla="*/ 5 h 13"/>
                <a:gd name="T6" fmla="*/ 1 w 21"/>
                <a:gd name="T7" fmla="*/ 0 h 13"/>
                <a:gd name="T8" fmla="*/ 3 w 21"/>
                <a:gd name="T9" fmla="*/ 0 h 13"/>
                <a:gd name="T10" fmla="*/ 6 w 21"/>
                <a:gd name="T11" fmla="*/ 0 h 13"/>
                <a:gd name="T12" fmla="*/ 9 w 21"/>
                <a:gd name="T13" fmla="*/ 4 h 13"/>
                <a:gd name="T14" fmla="*/ 13 w 21"/>
                <a:gd name="T15" fmla="*/ 4 h 13"/>
                <a:gd name="T16" fmla="*/ 16 w 21"/>
                <a:gd name="T17" fmla="*/ 4 h 13"/>
                <a:gd name="T18" fmla="*/ 21 w 21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3">
                  <a:moveTo>
                    <a:pt x="0" y="13"/>
                  </a:moveTo>
                  <a:lnTo>
                    <a:pt x="0" y="13"/>
                  </a:lnTo>
                  <a:lnTo>
                    <a:pt x="0" y="5"/>
                  </a:lnTo>
                  <a:lnTo>
                    <a:pt x="1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4"/>
                  </a:lnTo>
                  <a:lnTo>
                    <a:pt x="13" y="4"/>
                  </a:lnTo>
                  <a:lnTo>
                    <a:pt x="16" y="4"/>
                  </a:lnTo>
                  <a:lnTo>
                    <a:pt x="21" y="0"/>
                  </a:lnTo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67" name="Freeform 683">
              <a:extLst>
                <a:ext uri="{FF2B5EF4-FFF2-40B4-BE49-F238E27FC236}">
                  <a16:creationId xmlns:a16="http://schemas.microsoft.com/office/drawing/2014/main" id="{1FC01137-1751-427E-BEE6-E10021AB5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1371"/>
              <a:ext cx="20" cy="13"/>
            </a:xfrm>
            <a:custGeom>
              <a:avLst/>
              <a:gdLst>
                <a:gd name="T0" fmla="*/ 0 w 20"/>
                <a:gd name="T1" fmla="*/ 13 h 13"/>
                <a:gd name="T2" fmla="*/ 0 w 20"/>
                <a:gd name="T3" fmla="*/ 13 h 13"/>
                <a:gd name="T4" fmla="*/ 0 w 20"/>
                <a:gd name="T5" fmla="*/ 5 h 13"/>
                <a:gd name="T6" fmla="*/ 2 w 20"/>
                <a:gd name="T7" fmla="*/ 0 h 13"/>
                <a:gd name="T8" fmla="*/ 4 w 20"/>
                <a:gd name="T9" fmla="*/ 0 h 13"/>
                <a:gd name="T10" fmla="*/ 5 w 20"/>
                <a:gd name="T11" fmla="*/ 2 h 13"/>
                <a:gd name="T12" fmla="*/ 10 w 20"/>
                <a:gd name="T13" fmla="*/ 4 h 13"/>
                <a:gd name="T14" fmla="*/ 14 w 20"/>
                <a:gd name="T15" fmla="*/ 5 h 13"/>
                <a:gd name="T16" fmla="*/ 17 w 20"/>
                <a:gd name="T17" fmla="*/ 4 h 13"/>
                <a:gd name="T18" fmla="*/ 20 w 20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3">
                  <a:moveTo>
                    <a:pt x="0" y="13"/>
                  </a:moveTo>
                  <a:lnTo>
                    <a:pt x="0" y="13"/>
                  </a:lnTo>
                  <a:lnTo>
                    <a:pt x="0" y="5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10" y="4"/>
                  </a:lnTo>
                  <a:lnTo>
                    <a:pt x="14" y="5"/>
                  </a:lnTo>
                  <a:lnTo>
                    <a:pt x="17" y="4"/>
                  </a:lnTo>
                  <a:lnTo>
                    <a:pt x="20" y="0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68" name="Freeform 684">
              <a:extLst>
                <a:ext uri="{FF2B5EF4-FFF2-40B4-BE49-F238E27FC236}">
                  <a16:creationId xmlns:a16="http://schemas.microsoft.com/office/drawing/2014/main" id="{812270D0-A6C4-4429-8989-1971D2D6E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1373"/>
              <a:ext cx="21" cy="13"/>
            </a:xfrm>
            <a:custGeom>
              <a:avLst/>
              <a:gdLst>
                <a:gd name="T0" fmla="*/ 0 w 21"/>
                <a:gd name="T1" fmla="*/ 13 h 13"/>
                <a:gd name="T2" fmla="*/ 0 w 21"/>
                <a:gd name="T3" fmla="*/ 13 h 13"/>
                <a:gd name="T4" fmla="*/ 0 w 21"/>
                <a:gd name="T5" fmla="*/ 5 h 13"/>
                <a:gd name="T6" fmla="*/ 1 w 21"/>
                <a:gd name="T7" fmla="*/ 2 h 13"/>
                <a:gd name="T8" fmla="*/ 5 w 21"/>
                <a:gd name="T9" fmla="*/ 0 h 13"/>
                <a:gd name="T10" fmla="*/ 6 w 21"/>
                <a:gd name="T11" fmla="*/ 2 h 13"/>
                <a:gd name="T12" fmla="*/ 10 w 21"/>
                <a:gd name="T13" fmla="*/ 3 h 13"/>
                <a:gd name="T14" fmla="*/ 13 w 21"/>
                <a:gd name="T15" fmla="*/ 3 h 13"/>
                <a:gd name="T16" fmla="*/ 16 w 21"/>
                <a:gd name="T17" fmla="*/ 3 h 13"/>
                <a:gd name="T18" fmla="*/ 21 w 21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3">
                  <a:moveTo>
                    <a:pt x="0" y="13"/>
                  </a:moveTo>
                  <a:lnTo>
                    <a:pt x="0" y="13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6" y="2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21" y="0"/>
                  </a:lnTo>
                </a:path>
              </a:pathLst>
            </a:custGeom>
            <a:noFill/>
            <a:ln w="12700">
              <a:solidFill>
                <a:srgbClr val="7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69" name="Freeform 685">
              <a:extLst>
                <a:ext uri="{FF2B5EF4-FFF2-40B4-BE49-F238E27FC236}">
                  <a16:creationId xmlns:a16="http://schemas.microsoft.com/office/drawing/2014/main" id="{02AE7903-B097-4997-A2F0-500CEB382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1375"/>
              <a:ext cx="22" cy="13"/>
            </a:xfrm>
            <a:custGeom>
              <a:avLst/>
              <a:gdLst>
                <a:gd name="T0" fmla="*/ 0 w 22"/>
                <a:gd name="T1" fmla="*/ 13 h 13"/>
                <a:gd name="T2" fmla="*/ 0 w 22"/>
                <a:gd name="T3" fmla="*/ 13 h 13"/>
                <a:gd name="T4" fmla="*/ 2 w 22"/>
                <a:gd name="T5" fmla="*/ 4 h 13"/>
                <a:gd name="T6" fmla="*/ 2 w 22"/>
                <a:gd name="T7" fmla="*/ 0 h 13"/>
                <a:gd name="T8" fmla="*/ 3 w 22"/>
                <a:gd name="T9" fmla="*/ 0 h 13"/>
                <a:gd name="T10" fmla="*/ 7 w 22"/>
                <a:gd name="T11" fmla="*/ 0 h 13"/>
                <a:gd name="T12" fmla="*/ 10 w 22"/>
                <a:gd name="T13" fmla="*/ 1 h 13"/>
                <a:gd name="T14" fmla="*/ 13 w 22"/>
                <a:gd name="T15" fmla="*/ 3 h 13"/>
                <a:gd name="T16" fmla="*/ 18 w 22"/>
                <a:gd name="T17" fmla="*/ 3 h 13"/>
                <a:gd name="T18" fmla="*/ 22 w 22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lnTo>
                    <a:pt x="0" y="13"/>
                  </a:lnTo>
                  <a:lnTo>
                    <a:pt x="2" y="4"/>
                  </a:lnTo>
                  <a:lnTo>
                    <a:pt x="2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3"/>
                  </a:lnTo>
                  <a:lnTo>
                    <a:pt x="18" y="3"/>
                  </a:lnTo>
                  <a:lnTo>
                    <a:pt x="22" y="0"/>
                  </a:lnTo>
                </a:path>
              </a:pathLst>
            </a:custGeom>
            <a:noFill/>
            <a:ln w="12700">
              <a:solidFill>
                <a:srgbClr val="7F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70" name="Freeform 686">
              <a:extLst>
                <a:ext uri="{FF2B5EF4-FFF2-40B4-BE49-F238E27FC236}">
                  <a16:creationId xmlns:a16="http://schemas.microsoft.com/office/drawing/2014/main" id="{34A0D106-D210-4568-9D3C-0BC727ED6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321"/>
              <a:ext cx="557" cy="285"/>
            </a:xfrm>
            <a:custGeom>
              <a:avLst/>
              <a:gdLst>
                <a:gd name="T0" fmla="*/ 0 w 557"/>
                <a:gd name="T1" fmla="*/ 11 h 285"/>
                <a:gd name="T2" fmla="*/ 10 w 557"/>
                <a:gd name="T3" fmla="*/ 0 h 285"/>
                <a:gd name="T4" fmla="*/ 557 w 557"/>
                <a:gd name="T5" fmla="*/ 156 h 285"/>
                <a:gd name="T6" fmla="*/ 543 w 557"/>
                <a:gd name="T7" fmla="*/ 254 h 285"/>
                <a:gd name="T8" fmla="*/ 532 w 557"/>
                <a:gd name="T9" fmla="*/ 285 h 285"/>
                <a:gd name="T10" fmla="*/ 21 w 557"/>
                <a:gd name="T11" fmla="*/ 128 h 285"/>
                <a:gd name="T12" fmla="*/ 0 w 557"/>
                <a:gd name="T13" fmla="*/ 11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7" h="285">
                  <a:moveTo>
                    <a:pt x="0" y="11"/>
                  </a:moveTo>
                  <a:lnTo>
                    <a:pt x="10" y="0"/>
                  </a:lnTo>
                  <a:lnTo>
                    <a:pt x="557" y="156"/>
                  </a:lnTo>
                  <a:lnTo>
                    <a:pt x="543" y="254"/>
                  </a:lnTo>
                  <a:lnTo>
                    <a:pt x="532" y="285"/>
                  </a:lnTo>
                  <a:lnTo>
                    <a:pt x="21" y="12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71" name="Freeform 687">
              <a:extLst>
                <a:ext uri="{FF2B5EF4-FFF2-40B4-BE49-F238E27FC236}">
                  <a16:creationId xmlns:a16="http://schemas.microsoft.com/office/drawing/2014/main" id="{77809E5B-0302-4793-AB0F-D8D133FBC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321"/>
              <a:ext cx="552" cy="280"/>
            </a:xfrm>
            <a:custGeom>
              <a:avLst/>
              <a:gdLst>
                <a:gd name="T0" fmla="*/ 0 w 552"/>
                <a:gd name="T1" fmla="*/ 11 h 280"/>
                <a:gd name="T2" fmla="*/ 10 w 552"/>
                <a:gd name="T3" fmla="*/ 0 h 280"/>
                <a:gd name="T4" fmla="*/ 552 w 552"/>
                <a:gd name="T5" fmla="*/ 154 h 280"/>
                <a:gd name="T6" fmla="*/ 538 w 552"/>
                <a:gd name="T7" fmla="*/ 251 h 280"/>
                <a:gd name="T8" fmla="*/ 529 w 552"/>
                <a:gd name="T9" fmla="*/ 280 h 280"/>
                <a:gd name="T10" fmla="*/ 21 w 552"/>
                <a:gd name="T11" fmla="*/ 127 h 280"/>
                <a:gd name="T12" fmla="*/ 0 w 552"/>
                <a:gd name="T13" fmla="*/ 1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2" h="280">
                  <a:moveTo>
                    <a:pt x="0" y="11"/>
                  </a:moveTo>
                  <a:lnTo>
                    <a:pt x="10" y="0"/>
                  </a:lnTo>
                  <a:lnTo>
                    <a:pt x="552" y="154"/>
                  </a:lnTo>
                  <a:lnTo>
                    <a:pt x="538" y="251"/>
                  </a:lnTo>
                  <a:lnTo>
                    <a:pt x="529" y="280"/>
                  </a:lnTo>
                  <a:lnTo>
                    <a:pt x="21" y="127"/>
                  </a:lnTo>
                  <a:lnTo>
                    <a:pt x="0" y="11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72" name="Freeform 688">
              <a:extLst>
                <a:ext uri="{FF2B5EF4-FFF2-40B4-BE49-F238E27FC236}">
                  <a16:creationId xmlns:a16="http://schemas.microsoft.com/office/drawing/2014/main" id="{D448C1A6-BAAF-4881-9445-6BF58CEC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1331"/>
              <a:ext cx="6" cy="8"/>
            </a:xfrm>
            <a:custGeom>
              <a:avLst/>
              <a:gdLst>
                <a:gd name="T0" fmla="*/ 6 w 6"/>
                <a:gd name="T1" fmla="*/ 0 h 8"/>
                <a:gd name="T2" fmla="*/ 5 w 6"/>
                <a:gd name="T3" fmla="*/ 1 h 8"/>
                <a:gd name="T4" fmla="*/ 0 w 6"/>
                <a:gd name="T5" fmla="*/ 3 h 8"/>
                <a:gd name="T6" fmla="*/ 1 w 6"/>
                <a:gd name="T7" fmla="*/ 6 h 8"/>
                <a:gd name="T8" fmla="*/ 5 w 6"/>
                <a:gd name="T9" fmla="*/ 8 h 8"/>
                <a:gd name="T10" fmla="*/ 6 w 6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lnTo>
                    <a:pt x="5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5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73" name="Freeform 689">
              <a:extLst>
                <a:ext uri="{FF2B5EF4-FFF2-40B4-BE49-F238E27FC236}">
                  <a16:creationId xmlns:a16="http://schemas.microsoft.com/office/drawing/2014/main" id="{368A9BAE-71E8-49C6-9427-A5EF18903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1331"/>
              <a:ext cx="545" cy="161"/>
            </a:xfrm>
            <a:custGeom>
              <a:avLst/>
              <a:gdLst>
                <a:gd name="T0" fmla="*/ 545 w 545"/>
                <a:gd name="T1" fmla="*/ 159 h 161"/>
                <a:gd name="T2" fmla="*/ 545 w 545"/>
                <a:gd name="T3" fmla="*/ 158 h 161"/>
                <a:gd name="T4" fmla="*/ 0 w 545"/>
                <a:gd name="T5" fmla="*/ 0 h 161"/>
                <a:gd name="T6" fmla="*/ 0 w 545"/>
                <a:gd name="T7" fmla="*/ 3 h 161"/>
                <a:gd name="T8" fmla="*/ 544 w 545"/>
                <a:gd name="T9" fmla="*/ 161 h 161"/>
                <a:gd name="T10" fmla="*/ 544 w 545"/>
                <a:gd name="T11" fmla="*/ 159 h 161"/>
                <a:gd name="T12" fmla="*/ 544 w 545"/>
                <a:gd name="T13" fmla="*/ 161 h 161"/>
                <a:gd name="T14" fmla="*/ 545 w 545"/>
                <a:gd name="T15" fmla="*/ 159 h 161"/>
                <a:gd name="T16" fmla="*/ 545 w 545"/>
                <a:gd name="T17" fmla="*/ 159 h 161"/>
                <a:gd name="T18" fmla="*/ 545 w 545"/>
                <a:gd name="T19" fmla="*/ 158 h 161"/>
                <a:gd name="T20" fmla="*/ 545 w 545"/>
                <a:gd name="T21" fmla="*/ 158 h 161"/>
                <a:gd name="T22" fmla="*/ 545 w 545"/>
                <a:gd name="T23" fmla="*/ 15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5" h="161">
                  <a:moveTo>
                    <a:pt x="545" y="159"/>
                  </a:moveTo>
                  <a:lnTo>
                    <a:pt x="545" y="158"/>
                  </a:lnTo>
                  <a:lnTo>
                    <a:pt x="0" y="0"/>
                  </a:lnTo>
                  <a:lnTo>
                    <a:pt x="0" y="3"/>
                  </a:lnTo>
                  <a:lnTo>
                    <a:pt x="544" y="161"/>
                  </a:lnTo>
                  <a:lnTo>
                    <a:pt x="544" y="159"/>
                  </a:lnTo>
                  <a:lnTo>
                    <a:pt x="544" y="161"/>
                  </a:lnTo>
                  <a:lnTo>
                    <a:pt x="545" y="159"/>
                  </a:lnTo>
                  <a:lnTo>
                    <a:pt x="545" y="159"/>
                  </a:lnTo>
                  <a:lnTo>
                    <a:pt x="545" y="158"/>
                  </a:lnTo>
                  <a:lnTo>
                    <a:pt x="545" y="158"/>
                  </a:lnTo>
                  <a:lnTo>
                    <a:pt x="545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74" name="Freeform 690">
              <a:extLst>
                <a:ext uri="{FF2B5EF4-FFF2-40B4-BE49-F238E27FC236}">
                  <a16:creationId xmlns:a16="http://schemas.microsoft.com/office/drawing/2014/main" id="{6406AD1D-1C09-4FDF-B2F9-B8497845E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" y="1485"/>
              <a:ext cx="21" cy="116"/>
            </a:xfrm>
            <a:custGeom>
              <a:avLst/>
              <a:gdLst>
                <a:gd name="T0" fmla="*/ 2 w 21"/>
                <a:gd name="T1" fmla="*/ 116 h 116"/>
                <a:gd name="T2" fmla="*/ 3 w 21"/>
                <a:gd name="T3" fmla="*/ 116 h 116"/>
                <a:gd name="T4" fmla="*/ 21 w 21"/>
                <a:gd name="T5" fmla="*/ 0 h 116"/>
                <a:gd name="T6" fmla="*/ 18 w 21"/>
                <a:gd name="T7" fmla="*/ 0 h 116"/>
                <a:gd name="T8" fmla="*/ 0 w 21"/>
                <a:gd name="T9" fmla="*/ 116 h 116"/>
                <a:gd name="T10" fmla="*/ 2 w 21"/>
                <a:gd name="T1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16">
                  <a:moveTo>
                    <a:pt x="2" y="116"/>
                  </a:moveTo>
                  <a:lnTo>
                    <a:pt x="3" y="116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0" y="116"/>
                  </a:lnTo>
                  <a:lnTo>
                    <a:pt x="2" y="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75" name="Freeform 691">
              <a:extLst>
                <a:ext uri="{FF2B5EF4-FFF2-40B4-BE49-F238E27FC236}">
                  <a16:creationId xmlns:a16="http://schemas.microsoft.com/office/drawing/2014/main" id="{5F97CB36-27CC-4106-98B9-F5FADDD43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" y="1596"/>
              <a:ext cx="7" cy="7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5 h 7"/>
                <a:gd name="T4" fmla="*/ 2 w 7"/>
                <a:gd name="T5" fmla="*/ 7 h 7"/>
                <a:gd name="T6" fmla="*/ 5 w 7"/>
                <a:gd name="T7" fmla="*/ 5 h 7"/>
                <a:gd name="T8" fmla="*/ 7 w 7"/>
                <a:gd name="T9" fmla="*/ 5 h 7"/>
                <a:gd name="T10" fmla="*/ 0 w 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76" name="Freeform 692">
              <a:extLst>
                <a:ext uri="{FF2B5EF4-FFF2-40B4-BE49-F238E27FC236}">
                  <a16:creationId xmlns:a16="http://schemas.microsoft.com/office/drawing/2014/main" id="{2F64EE03-FF48-44E3-BB83-5D2D3B52C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" y="1485"/>
              <a:ext cx="6" cy="7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2 h 7"/>
                <a:gd name="T4" fmla="*/ 0 w 6"/>
                <a:gd name="T5" fmla="*/ 5 h 7"/>
                <a:gd name="T6" fmla="*/ 3 w 6"/>
                <a:gd name="T7" fmla="*/ 7 h 7"/>
                <a:gd name="T8" fmla="*/ 6 w 6"/>
                <a:gd name="T9" fmla="*/ 5 h 7"/>
                <a:gd name="T10" fmla="*/ 0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3" y="7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77" name="Freeform 693">
              <a:extLst>
                <a:ext uri="{FF2B5EF4-FFF2-40B4-BE49-F238E27FC236}">
                  <a16:creationId xmlns:a16="http://schemas.microsoft.com/office/drawing/2014/main" id="{2A4E1B64-87BB-43EF-BF2B-634AA1387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" y="1475"/>
              <a:ext cx="15" cy="15"/>
            </a:xfrm>
            <a:custGeom>
              <a:avLst/>
              <a:gdLst>
                <a:gd name="T0" fmla="*/ 13 w 15"/>
                <a:gd name="T1" fmla="*/ 0 h 15"/>
                <a:gd name="T2" fmla="*/ 11 w 15"/>
                <a:gd name="T3" fmla="*/ 0 h 15"/>
                <a:gd name="T4" fmla="*/ 0 w 15"/>
                <a:gd name="T5" fmla="*/ 12 h 15"/>
                <a:gd name="T6" fmla="*/ 5 w 15"/>
                <a:gd name="T7" fmla="*/ 15 h 15"/>
                <a:gd name="T8" fmla="*/ 15 w 15"/>
                <a:gd name="T9" fmla="*/ 4 h 15"/>
                <a:gd name="T10" fmla="*/ 13 w 15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5">
                  <a:moveTo>
                    <a:pt x="13" y="0"/>
                  </a:moveTo>
                  <a:lnTo>
                    <a:pt x="11" y="0"/>
                  </a:lnTo>
                  <a:lnTo>
                    <a:pt x="0" y="12"/>
                  </a:lnTo>
                  <a:lnTo>
                    <a:pt x="5" y="15"/>
                  </a:lnTo>
                  <a:lnTo>
                    <a:pt x="15" y="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78" name="Freeform 694">
              <a:extLst>
                <a:ext uri="{FF2B5EF4-FFF2-40B4-BE49-F238E27FC236}">
                  <a16:creationId xmlns:a16="http://schemas.microsoft.com/office/drawing/2014/main" id="{89ECCB3F-8CE5-428A-BFD2-DEC97956E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" y="1474"/>
              <a:ext cx="9" cy="8"/>
            </a:xfrm>
            <a:custGeom>
              <a:avLst/>
              <a:gdLst>
                <a:gd name="T0" fmla="*/ 9 w 9"/>
                <a:gd name="T1" fmla="*/ 8 h 8"/>
                <a:gd name="T2" fmla="*/ 9 w 9"/>
                <a:gd name="T3" fmla="*/ 3 h 8"/>
                <a:gd name="T4" fmla="*/ 9 w 9"/>
                <a:gd name="T5" fmla="*/ 1 h 8"/>
                <a:gd name="T6" fmla="*/ 4 w 9"/>
                <a:gd name="T7" fmla="*/ 0 h 8"/>
                <a:gd name="T8" fmla="*/ 0 w 9"/>
                <a:gd name="T9" fmla="*/ 1 h 8"/>
                <a:gd name="T10" fmla="*/ 9 w 9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9" y="8"/>
                  </a:moveTo>
                  <a:lnTo>
                    <a:pt x="9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79" name="Freeform 695">
              <a:extLst>
                <a:ext uri="{FF2B5EF4-FFF2-40B4-BE49-F238E27FC236}">
                  <a16:creationId xmlns:a16="http://schemas.microsoft.com/office/drawing/2014/main" id="{FB3AAB7C-1CF7-431F-BC04-C420681C9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1376"/>
              <a:ext cx="61" cy="47"/>
            </a:xfrm>
            <a:custGeom>
              <a:avLst/>
              <a:gdLst>
                <a:gd name="T0" fmla="*/ 0 w 61"/>
                <a:gd name="T1" fmla="*/ 0 h 47"/>
                <a:gd name="T2" fmla="*/ 38 w 61"/>
                <a:gd name="T3" fmla="*/ 0 h 47"/>
                <a:gd name="T4" fmla="*/ 61 w 61"/>
                <a:gd name="T5" fmla="*/ 21 h 47"/>
                <a:gd name="T6" fmla="*/ 61 w 61"/>
                <a:gd name="T7" fmla="*/ 47 h 47"/>
                <a:gd name="T8" fmla="*/ 39 w 61"/>
                <a:gd name="T9" fmla="*/ 41 h 47"/>
                <a:gd name="T10" fmla="*/ 0 w 61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47">
                  <a:moveTo>
                    <a:pt x="0" y="0"/>
                  </a:moveTo>
                  <a:lnTo>
                    <a:pt x="38" y="0"/>
                  </a:lnTo>
                  <a:lnTo>
                    <a:pt x="61" y="21"/>
                  </a:lnTo>
                  <a:lnTo>
                    <a:pt x="61" y="47"/>
                  </a:lnTo>
                  <a:lnTo>
                    <a:pt x="39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80" name="Freeform 696">
              <a:extLst>
                <a:ext uri="{FF2B5EF4-FFF2-40B4-BE49-F238E27FC236}">
                  <a16:creationId xmlns:a16="http://schemas.microsoft.com/office/drawing/2014/main" id="{2C704C37-A602-476A-AC78-701FF8389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1376"/>
              <a:ext cx="56" cy="42"/>
            </a:xfrm>
            <a:custGeom>
              <a:avLst/>
              <a:gdLst>
                <a:gd name="T0" fmla="*/ 0 w 56"/>
                <a:gd name="T1" fmla="*/ 0 h 42"/>
                <a:gd name="T2" fmla="*/ 34 w 56"/>
                <a:gd name="T3" fmla="*/ 0 h 42"/>
                <a:gd name="T4" fmla="*/ 56 w 56"/>
                <a:gd name="T5" fmla="*/ 18 h 42"/>
                <a:gd name="T6" fmla="*/ 56 w 56"/>
                <a:gd name="T7" fmla="*/ 42 h 42"/>
                <a:gd name="T8" fmla="*/ 36 w 56"/>
                <a:gd name="T9" fmla="*/ 36 h 42"/>
                <a:gd name="T10" fmla="*/ 0 w 56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2">
                  <a:moveTo>
                    <a:pt x="0" y="0"/>
                  </a:moveTo>
                  <a:lnTo>
                    <a:pt x="34" y="0"/>
                  </a:lnTo>
                  <a:lnTo>
                    <a:pt x="56" y="18"/>
                  </a:lnTo>
                  <a:lnTo>
                    <a:pt x="56" y="42"/>
                  </a:lnTo>
                  <a:lnTo>
                    <a:pt x="36" y="36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81" name="Freeform 697">
              <a:extLst>
                <a:ext uri="{FF2B5EF4-FFF2-40B4-BE49-F238E27FC236}">
                  <a16:creationId xmlns:a16="http://schemas.microsoft.com/office/drawing/2014/main" id="{F0C2982B-F70E-4BC3-8143-1F9574343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1376"/>
              <a:ext cx="62" cy="41"/>
            </a:xfrm>
            <a:custGeom>
              <a:avLst/>
              <a:gdLst>
                <a:gd name="T0" fmla="*/ 19 w 62"/>
                <a:gd name="T1" fmla="*/ 0 h 41"/>
                <a:gd name="T2" fmla="*/ 19 w 62"/>
                <a:gd name="T3" fmla="*/ 18 h 41"/>
                <a:gd name="T4" fmla="*/ 0 w 62"/>
                <a:gd name="T5" fmla="*/ 25 h 41"/>
                <a:gd name="T6" fmla="*/ 62 w 62"/>
                <a:gd name="T7" fmla="*/ 41 h 41"/>
                <a:gd name="T8" fmla="*/ 19 w 62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1">
                  <a:moveTo>
                    <a:pt x="19" y="0"/>
                  </a:moveTo>
                  <a:lnTo>
                    <a:pt x="19" y="18"/>
                  </a:lnTo>
                  <a:lnTo>
                    <a:pt x="0" y="25"/>
                  </a:lnTo>
                  <a:lnTo>
                    <a:pt x="62" y="4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82" name="Freeform 698">
              <a:extLst>
                <a:ext uri="{FF2B5EF4-FFF2-40B4-BE49-F238E27FC236}">
                  <a16:creationId xmlns:a16="http://schemas.microsoft.com/office/drawing/2014/main" id="{7E8EEFC6-9ACF-4271-BD31-E4277DCBA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1376"/>
              <a:ext cx="55" cy="36"/>
            </a:xfrm>
            <a:custGeom>
              <a:avLst/>
              <a:gdLst>
                <a:gd name="T0" fmla="*/ 17 w 55"/>
                <a:gd name="T1" fmla="*/ 0 h 36"/>
                <a:gd name="T2" fmla="*/ 17 w 55"/>
                <a:gd name="T3" fmla="*/ 16 h 36"/>
                <a:gd name="T4" fmla="*/ 0 w 55"/>
                <a:gd name="T5" fmla="*/ 21 h 36"/>
                <a:gd name="T6" fmla="*/ 55 w 55"/>
                <a:gd name="T7" fmla="*/ 36 h 36"/>
                <a:gd name="T8" fmla="*/ 17 w 55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6">
                  <a:moveTo>
                    <a:pt x="17" y="0"/>
                  </a:moveTo>
                  <a:lnTo>
                    <a:pt x="17" y="16"/>
                  </a:lnTo>
                  <a:lnTo>
                    <a:pt x="0" y="21"/>
                  </a:lnTo>
                  <a:lnTo>
                    <a:pt x="55" y="36"/>
                  </a:lnTo>
                  <a:lnTo>
                    <a:pt x="17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0283" name="Group 699">
            <a:extLst>
              <a:ext uri="{FF2B5EF4-FFF2-40B4-BE49-F238E27FC236}">
                <a16:creationId xmlns:a16="http://schemas.microsoft.com/office/drawing/2014/main" id="{F736E7C2-081C-4622-A0A7-7AD4C5A48A80}"/>
              </a:ext>
            </a:extLst>
          </p:cNvPr>
          <p:cNvGrpSpPr>
            <a:grpSpLocks/>
          </p:cNvGrpSpPr>
          <p:nvPr/>
        </p:nvGrpSpPr>
        <p:grpSpPr bwMode="auto">
          <a:xfrm>
            <a:off x="6480175" y="1604963"/>
            <a:ext cx="1323975" cy="649287"/>
            <a:chOff x="4082" y="1011"/>
            <a:chExt cx="834" cy="409"/>
          </a:xfrm>
        </p:grpSpPr>
        <p:grpSp>
          <p:nvGrpSpPr>
            <p:cNvPr id="580284" name="Group 700">
              <a:extLst>
                <a:ext uri="{FF2B5EF4-FFF2-40B4-BE49-F238E27FC236}">
                  <a16:creationId xmlns:a16="http://schemas.microsoft.com/office/drawing/2014/main" id="{737AE99B-2B27-4B7A-9BB7-3AE7C957EA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2" y="1011"/>
              <a:ext cx="821" cy="393"/>
              <a:chOff x="4082" y="1011"/>
              <a:chExt cx="821" cy="393"/>
            </a:xfrm>
          </p:grpSpPr>
          <p:sp>
            <p:nvSpPr>
              <p:cNvPr id="580285" name="Rectangle 701">
                <a:extLst>
                  <a:ext uri="{FF2B5EF4-FFF2-40B4-BE49-F238E27FC236}">
                    <a16:creationId xmlns:a16="http://schemas.microsoft.com/office/drawing/2014/main" id="{D8C3C12C-0814-4B71-98E6-4C0D3D651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2" y="1011"/>
                <a:ext cx="398" cy="393"/>
              </a:xfrm>
              <a:prstGeom prst="rect">
                <a:avLst/>
              </a:prstGeom>
              <a:solidFill>
                <a:srgbClr val="618F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286" name="Freeform 702">
                <a:extLst>
                  <a:ext uri="{FF2B5EF4-FFF2-40B4-BE49-F238E27FC236}">
                    <a16:creationId xmlns:a16="http://schemas.microsoft.com/office/drawing/2014/main" id="{E41CC9BD-5151-44B2-A78F-09829EC60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1011"/>
                <a:ext cx="398" cy="393"/>
              </a:xfrm>
              <a:custGeom>
                <a:avLst/>
                <a:gdLst>
                  <a:gd name="T0" fmla="*/ 0 w 398"/>
                  <a:gd name="T1" fmla="*/ 393 h 393"/>
                  <a:gd name="T2" fmla="*/ 0 w 398"/>
                  <a:gd name="T3" fmla="*/ 0 h 393"/>
                  <a:gd name="T4" fmla="*/ 398 w 398"/>
                  <a:gd name="T5" fmla="*/ 0 h 393"/>
                  <a:gd name="T6" fmla="*/ 0 w 398"/>
                  <a:gd name="T7" fmla="*/ 393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8" h="393">
                    <a:moveTo>
                      <a:pt x="0" y="393"/>
                    </a:moveTo>
                    <a:lnTo>
                      <a:pt x="0" y="0"/>
                    </a:lnTo>
                    <a:lnTo>
                      <a:pt x="398" y="0"/>
                    </a:lnTo>
                    <a:lnTo>
                      <a:pt x="0" y="393"/>
                    </a:lnTo>
                    <a:close/>
                  </a:path>
                </a:pathLst>
              </a:custGeom>
              <a:solidFill>
                <a:srgbClr val="618F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0287" name="Group 703">
              <a:extLst>
                <a:ext uri="{FF2B5EF4-FFF2-40B4-BE49-F238E27FC236}">
                  <a16:creationId xmlns:a16="http://schemas.microsoft.com/office/drawing/2014/main" id="{4C867B93-4A0E-4325-B7C0-129EB1DCC9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7" y="1018"/>
              <a:ext cx="408" cy="402"/>
              <a:chOff x="4087" y="1018"/>
              <a:chExt cx="408" cy="402"/>
            </a:xfrm>
          </p:grpSpPr>
          <p:sp>
            <p:nvSpPr>
              <p:cNvPr id="580288" name="Rectangle 704">
                <a:extLst>
                  <a:ext uri="{FF2B5EF4-FFF2-40B4-BE49-F238E27FC236}">
                    <a16:creationId xmlns:a16="http://schemas.microsoft.com/office/drawing/2014/main" id="{BA964036-FCF6-46FA-B30E-3611FDA888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5" y="1026"/>
                <a:ext cx="400" cy="39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289" name="Rectangle 705">
                <a:extLst>
                  <a:ext uri="{FF2B5EF4-FFF2-40B4-BE49-F238E27FC236}">
                    <a16:creationId xmlns:a16="http://schemas.microsoft.com/office/drawing/2014/main" id="{B3760366-CD9E-4463-90F2-FA026017B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7" y="1018"/>
                <a:ext cx="398" cy="394"/>
              </a:xfrm>
              <a:prstGeom prst="rect">
                <a:avLst/>
              </a:prstGeom>
              <a:solidFill>
                <a:srgbClr val="006D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0290" name="Group 706">
              <a:extLst>
                <a:ext uri="{FF2B5EF4-FFF2-40B4-BE49-F238E27FC236}">
                  <a16:creationId xmlns:a16="http://schemas.microsoft.com/office/drawing/2014/main" id="{EC4618C6-5CA6-4504-A17F-C7515259C1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0" y="1018"/>
              <a:ext cx="406" cy="402"/>
              <a:chOff x="4510" y="1018"/>
              <a:chExt cx="406" cy="402"/>
            </a:xfrm>
          </p:grpSpPr>
          <p:sp>
            <p:nvSpPr>
              <p:cNvPr id="580291" name="Freeform 707">
                <a:extLst>
                  <a:ext uri="{FF2B5EF4-FFF2-40B4-BE49-F238E27FC236}">
                    <a16:creationId xmlns:a16="http://schemas.microsoft.com/office/drawing/2014/main" id="{A0DF4590-6957-48CE-AECD-A11360232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1026"/>
                <a:ext cx="398" cy="394"/>
              </a:xfrm>
              <a:custGeom>
                <a:avLst/>
                <a:gdLst>
                  <a:gd name="T0" fmla="*/ 0 w 398"/>
                  <a:gd name="T1" fmla="*/ 394 h 394"/>
                  <a:gd name="T2" fmla="*/ 0 w 398"/>
                  <a:gd name="T3" fmla="*/ 0 h 394"/>
                  <a:gd name="T4" fmla="*/ 398 w 398"/>
                  <a:gd name="T5" fmla="*/ 0 h 394"/>
                  <a:gd name="T6" fmla="*/ 0 w 398"/>
                  <a:gd name="T7" fmla="*/ 394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8" h="394">
                    <a:moveTo>
                      <a:pt x="0" y="394"/>
                    </a:moveTo>
                    <a:lnTo>
                      <a:pt x="0" y="0"/>
                    </a:lnTo>
                    <a:lnTo>
                      <a:pt x="398" y="0"/>
                    </a:lnTo>
                    <a:lnTo>
                      <a:pt x="0" y="3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292" name="Freeform 708">
                <a:extLst>
                  <a:ext uri="{FF2B5EF4-FFF2-40B4-BE49-F238E27FC236}">
                    <a16:creationId xmlns:a16="http://schemas.microsoft.com/office/drawing/2014/main" id="{234D858F-ACF6-4DC5-9C6A-622A6D750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1018"/>
                <a:ext cx="398" cy="394"/>
              </a:xfrm>
              <a:custGeom>
                <a:avLst/>
                <a:gdLst>
                  <a:gd name="T0" fmla="*/ 0 w 398"/>
                  <a:gd name="T1" fmla="*/ 394 h 394"/>
                  <a:gd name="T2" fmla="*/ 0 w 398"/>
                  <a:gd name="T3" fmla="*/ 0 h 394"/>
                  <a:gd name="T4" fmla="*/ 398 w 398"/>
                  <a:gd name="T5" fmla="*/ 0 h 394"/>
                  <a:gd name="T6" fmla="*/ 0 w 398"/>
                  <a:gd name="T7" fmla="*/ 394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8" h="394">
                    <a:moveTo>
                      <a:pt x="0" y="394"/>
                    </a:moveTo>
                    <a:lnTo>
                      <a:pt x="0" y="0"/>
                    </a:lnTo>
                    <a:lnTo>
                      <a:pt x="398" y="0"/>
                    </a:lnTo>
                    <a:lnTo>
                      <a:pt x="0" y="394"/>
                    </a:lnTo>
                    <a:close/>
                  </a:path>
                </a:pathLst>
              </a:custGeom>
              <a:solidFill>
                <a:srgbClr val="006D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0293" name="Group 709">
              <a:extLst>
                <a:ext uri="{FF2B5EF4-FFF2-40B4-BE49-F238E27FC236}">
                  <a16:creationId xmlns:a16="http://schemas.microsoft.com/office/drawing/2014/main" id="{06254D73-0E29-4367-8C28-AA1ECFC2E4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92" y="1259"/>
              <a:ext cx="393" cy="145"/>
              <a:chOff x="4092" y="1259"/>
              <a:chExt cx="393" cy="145"/>
            </a:xfrm>
          </p:grpSpPr>
          <p:sp>
            <p:nvSpPr>
              <p:cNvPr id="580294" name="Freeform 710">
                <a:extLst>
                  <a:ext uri="{FF2B5EF4-FFF2-40B4-BE49-F238E27FC236}">
                    <a16:creationId xmlns:a16="http://schemas.microsoft.com/office/drawing/2014/main" id="{B8F337E4-868D-46AF-B336-F3703B274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1265"/>
                <a:ext cx="132" cy="137"/>
              </a:xfrm>
              <a:custGeom>
                <a:avLst/>
                <a:gdLst>
                  <a:gd name="T0" fmla="*/ 0 w 132"/>
                  <a:gd name="T1" fmla="*/ 0 h 137"/>
                  <a:gd name="T2" fmla="*/ 73 w 132"/>
                  <a:gd name="T3" fmla="*/ 0 h 137"/>
                  <a:gd name="T4" fmla="*/ 86 w 132"/>
                  <a:gd name="T5" fmla="*/ 0 h 137"/>
                  <a:gd name="T6" fmla="*/ 98 w 132"/>
                  <a:gd name="T7" fmla="*/ 5 h 137"/>
                  <a:gd name="T8" fmla="*/ 109 w 132"/>
                  <a:gd name="T9" fmla="*/ 10 h 137"/>
                  <a:gd name="T10" fmla="*/ 117 w 132"/>
                  <a:gd name="T11" fmla="*/ 15 h 137"/>
                  <a:gd name="T12" fmla="*/ 124 w 132"/>
                  <a:gd name="T13" fmla="*/ 23 h 137"/>
                  <a:gd name="T14" fmla="*/ 127 w 132"/>
                  <a:gd name="T15" fmla="*/ 31 h 137"/>
                  <a:gd name="T16" fmla="*/ 131 w 132"/>
                  <a:gd name="T17" fmla="*/ 39 h 137"/>
                  <a:gd name="T18" fmla="*/ 132 w 132"/>
                  <a:gd name="T19" fmla="*/ 48 h 137"/>
                  <a:gd name="T20" fmla="*/ 131 w 132"/>
                  <a:gd name="T21" fmla="*/ 56 h 137"/>
                  <a:gd name="T22" fmla="*/ 129 w 132"/>
                  <a:gd name="T23" fmla="*/ 67 h 137"/>
                  <a:gd name="T24" fmla="*/ 124 w 132"/>
                  <a:gd name="T25" fmla="*/ 74 h 137"/>
                  <a:gd name="T26" fmla="*/ 117 w 132"/>
                  <a:gd name="T27" fmla="*/ 82 h 137"/>
                  <a:gd name="T28" fmla="*/ 109 w 132"/>
                  <a:gd name="T29" fmla="*/ 88 h 137"/>
                  <a:gd name="T30" fmla="*/ 99 w 132"/>
                  <a:gd name="T31" fmla="*/ 92 h 137"/>
                  <a:gd name="T32" fmla="*/ 89 w 132"/>
                  <a:gd name="T33" fmla="*/ 95 h 137"/>
                  <a:gd name="T34" fmla="*/ 74 w 132"/>
                  <a:gd name="T35" fmla="*/ 96 h 137"/>
                  <a:gd name="T36" fmla="*/ 48 w 132"/>
                  <a:gd name="T37" fmla="*/ 96 h 137"/>
                  <a:gd name="T38" fmla="*/ 48 w 132"/>
                  <a:gd name="T39" fmla="*/ 137 h 137"/>
                  <a:gd name="T40" fmla="*/ 0 w 132"/>
                  <a:gd name="T41" fmla="*/ 137 h 137"/>
                  <a:gd name="T42" fmla="*/ 0 w 132"/>
                  <a:gd name="T4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2" h="137">
                    <a:moveTo>
                      <a:pt x="0" y="0"/>
                    </a:moveTo>
                    <a:lnTo>
                      <a:pt x="73" y="0"/>
                    </a:lnTo>
                    <a:lnTo>
                      <a:pt x="86" y="0"/>
                    </a:lnTo>
                    <a:lnTo>
                      <a:pt x="98" y="5"/>
                    </a:lnTo>
                    <a:lnTo>
                      <a:pt x="109" y="10"/>
                    </a:lnTo>
                    <a:lnTo>
                      <a:pt x="117" y="15"/>
                    </a:lnTo>
                    <a:lnTo>
                      <a:pt x="124" y="23"/>
                    </a:lnTo>
                    <a:lnTo>
                      <a:pt x="127" y="31"/>
                    </a:lnTo>
                    <a:lnTo>
                      <a:pt x="131" y="39"/>
                    </a:lnTo>
                    <a:lnTo>
                      <a:pt x="132" y="48"/>
                    </a:lnTo>
                    <a:lnTo>
                      <a:pt x="131" y="56"/>
                    </a:lnTo>
                    <a:lnTo>
                      <a:pt x="129" y="67"/>
                    </a:lnTo>
                    <a:lnTo>
                      <a:pt x="124" y="74"/>
                    </a:lnTo>
                    <a:lnTo>
                      <a:pt x="117" y="82"/>
                    </a:lnTo>
                    <a:lnTo>
                      <a:pt x="109" y="88"/>
                    </a:lnTo>
                    <a:lnTo>
                      <a:pt x="99" y="92"/>
                    </a:lnTo>
                    <a:lnTo>
                      <a:pt x="89" y="95"/>
                    </a:lnTo>
                    <a:lnTo>
                      <a:pt x="74" y="96"/>
                    </a:lnTo>
                    <a:lnTo>
                      <a:pt x="48" y="96"/>
                    </a:lnTo>
                    <a:lnTo>
                      <a:pt x="48" y="137"/>
                    </a:lnTo>
                    <a:lnTo>
                      <a:pt x="0" y="1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295" name="Freeform 711">
                <a:extLst>
                  <a:ext uri="{FF2B5EF4-FFF2-40B4-BE49-F238E27FC236}">
                    <a16:creationId xmlns:a16="http://schemas.microsoft.com/office/drawing/2014/main" id="{4670979C-C307-4CB8-97BF-1F815D46D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267"/>
                <a:ext cx="148" cy="137"/>
              </a:xfrm>
              <a:custGeom>
                <a:avLst/>
                <a:gdLst>
                  <a:gd name="T0" fmla="*/ 49 w 148"/>
                  <a:gd name="T1" fmla="*/ 0 h 137"/>
                  <a:gd name="T2" fmla="*/ 97 w 148"/>
                  <a:gd name="T3" fmla="*/ 0 h 137"/>
                  <a:gd name="T4" fmla="*/ 148 w 148"/>
                  <a:gd name="T5" fmla="*/ 137 h 137"/>
                  <a:gd name="T6" fmla="*/ 101 w 148"/>
                  <a:gd name="T7" fmla="*/ 137 h 137"/>
                  <a:gd name="T8" fmla="*/ 97 w 148"/>
                  <a:gd name="T9" fmla="*/ 121 h 137"/>
                  <a:gd name="T10" fmla="*/ 49 w 148"/>
                  <a:gd name="T11" fmla="*/ 121 h 137"/>
                  <a:gd name="T12" fmla="*/ 46 w 148"/>
                  <a:gd name="T13" fmla="*/ 137 h 137"/>
                  <a:gd name="T14" fmla="*/ 0 w 148"/>
                  <a:gd name="T15" fmla="*/ 137 h 137"/>
                  <a:gd name="T16" fmla="*/ 49 w 148"/>
                  <a:gd name="T17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137">
                    <a:moveTo>
                      <a:pt x="49" y="0"/>
                    </a:moveTo>
                    <a:lnTo>
                      <a:pt x="97" y="0"/>
                    </a:lnTo>
                    <a:lnTo>
                      <a:pt x="148" y="137"/>
                    </a:lnTo>
                    <a:lnTo>
                      <a:pt x="101" y="137"/>
                    </a:lnTo>
                    <a:lnTo>
                      <a:pt x="97" y="121"/>
                    </a:lnTo>
                    <a:lnTo>
                      <a:pt x="49" y="121"/>
                    </a:lnTo>
                    <a:lnTo>
                      <a:pt x="46" y="137"/>
                    </a:lnTo>
                    <a:lnTo>
                      <a:pt x="0" y="137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296" name="Freeform 712">
                <a:extLst>
                  <a:ext uri="{FF2B5EF4-FFF2-40B4-BE49-F238E27FC236}">
                    <a16:creationId xmlns:a16="http://schemas.microsoft.com/office/drawing/2014/main" id="{B9CC9799-5649-4127-8D0E-9184D48FD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1259"/>
                <a:ext cx="129" cy="145"/>
              </a:xfrm>
              <a:custGeom>
                <a:avLst/>
                <a:gdLst>
                  <a:gd name="T0" fmla="*/ 78 w 129"/>
                  <a:gd name="T1" fmla="*/ 41 h 145"/>
                  <a:gd name="T2" fmla="*/ 69 w 129"/>
                  <a:gd name="T3" fmla="*/ 34 h 145"/>
                  <a:gd name="T4" fmla="*/ 60 w 129"/>
                  <a:gd name="T5" fmla="*/ 32 h 145"/>
                  <a:gd name="T6" fmla="*/ 51 w 129"/>
                  <a:gd name="T7" fmla="*/ 34 h 145"/>
                  <a:gd name="T8" fmla="*/ 48 w 129"/>
                  <a:gd name="T9" fmla="*/ 41 h 145"/>
                  <a:gd name="T10" fmla="*/ 51 w 129"/>
                  <a:gd name="T11" fmla="*/ 47 h 145"/>
                  <a:gd name="T12" fmla="*/ 60 w 129"/>
                  <a:gd name="T13" fmla="*/ 50 h 145"/>
                  <a:gd name="T14" fmla="*/ 69 w 129"/>
                  <a:gd name="T15" fmla="*/ 52 h 145"/>
                  <a:gd name="T16" fmla="*/ 88 w 129"/>
                  <a:gd name="T17" fmla="*/ 57 h 145"/>
                  <a:gd name="T18" fmla="*/ 106 w 129"/>
                  <a:gd name="T19" fmla="*/ 63 h 145"/>
                  <a:gd name="T20" fmla="*/ 119 w 129"/>
                  <a:gd name="T21" fmla="*/ 75 h 145"/>
                  <a:gd name="T22" fmla="*/ 127 w 129"/>
                  <a:gd name="T23" fmla="*/ 88 h 145"/>
                  <a:gd name="T24" fmla="*/ 127 w 129"/>
                  <a:gd name="T25" fmla="*/ 109 h 145"/>
                  <a:gd name="T26" fmla="*/ 119 w 129"/>
                  <a:gd name="T27" fmla="*/ 127 h 145"/>
                  <a:gd name="T28" fmla="*/ 99 w 129"/>
                  <a:gd name="T29" fmla="*/ 138 h 145"/>
                  <a:gd name="T30" fmla="*/ 78 w 129"/>
                  <a:gd name="T31" fmla="*/ 145 h 145"/>
                  <a:gd name="T32" fmla="*/ 55 w 129"/>
                  <a:gd name="T33" fmla="*/ 145 h 145"/>
                  <a:gd name="T34" fmla="*/ 30 w 129"/>
                  <a:gd name="T35" fmla="*/ 140 h 145"/>
                  <a:gd name="T36" fmla="*/ 12 w 129"/>
                  <a:gd name="T37" fmla="*/ 130 h 145"/>
                  <a:gd name="T38" fmla="*/ 2 w 129"/>
                  <a:gd name="T39" fmla="*/ 111 h 145"/>
                  <a:gd name="T40" fmla="*/ 45 w 129"/>
                  <a:gd name="T41" fmla="*/ 99 h 145"/>
                  <a:gd name="T42" fmla="*/ 48 w 129"/>
                  <a:gd name="T43" fmla="*/ 106 h 145"/>
                  <a:gd name="T44" fmla="*/ 55 w 129"/>
                  <a:gd name="T45" fmla="*/ 111 h 145"/>
                  <a:gd name="T46" fmla="*/ 61 w 129"/>
                  <a:gd name="T47" fmla="*/ 112 h 145"/>
                  <a:gd name="T48" fmla="*/ 68 w 129"/>
                  <a:gd name="T49" fmla="*/ 112 h 145"/>
                  <a:gd name="T50" fmla="*/ 76 w 129"/>
                  <a:gd name="T51" fmla="*/ 111 h 145"/>
                  <a:gd name="T52" fmla="*/ 83 w 129"/>
                  <a:gd name="T53" fmla="*/ 106 h 145"/>
                  <a:gd name="T54" fmla="*/ 81 w 129"/>
                  <a:gd name="T55" fmla="*/ 101 h 145"/>
                  <a:gd name="T56" fmla="*/ 74 w 129"/>
                  <a:gd name="T57" fmla="*/ 94 h 145"/>
                  <a:gd name="T58" fmla="*/ 61 w 129"/>
                  <a:gd name="T59" fmla="*/ 89 h 145"/>
                  <a:gd name="T60" fmla="*/ 48 w 129"/>
                  <a:gd name="T61" fmla="*/ 88 h 145"/>
                  <a:gd name="T62" fmla="*/ 35 w 129"/>
                  <a:gd name="T63" fmla="*/ 83 h 145"/>
                  <a:gd name="T64" fmla="*/ 23 w 129"/>
                  <a:gd name="T65" fmla="*/ 78 h 145"/>
                  <a:gd name="T66" fmla="*/ 13 w 129"/>
                  <a:gd name="T67" fmla="*/ 72 h 145"/>
                  <a:gd name="T68" fmla="*/ 8 w 129"/>
                  <a:gd name="T69" fmla="*/ 62 h 145"/>
                  <a:gd name="T70" fmla="*/ 3 w 129"/>
                  <a:gd name="T71" fmla="*/ 52 h 145"/>
                  <a:gd name="T72" fmla="*/ 3 w 129"/>
                  <a:gd name="T73" fmla="*/ 37 h 145"/>
                  <a:gd name="T74" fmla="*/ 8 w 129"/>
                  <a:gd name="T75" fmla="*/ 23 h 145"/>
                  <a:gd name="T76" fmla="*/ 20 w 129"/>
                  <a:gd name="T77" fmla="*/ 11 h 145"/>
                  <a:gd name="T78" fmla="*/ 38 w 129"/>
                  <a:gd name="T79" fmla="*/ 2 h 145"/>
                  <a:gd name="T80" fmla="*/ 63 w 129"/>
                  <a:gd name="T81" fmla="*/ 0 h 145"/>
                  <a:gd name="T82" fmla="*/ 84 w 129"/>
                  <a:gd name="T83" fmla="*/ 2 h 145"/>
                  <a:gd name="T84" fmla="*/ 103 w 129"/>
                  <a:gd name="T85" fmla="*/ 11 h 145"/>
                  <a:gd name="T86" fmla="*/ 117 w 129"/>
                  <a:gd name="T87" fmla="*/ 23 h 145"/>
                  <a:gd name="T88" fmla="*/ 124 w 129"/>
                  <a:gd name="T89" fmla="*/ 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9" h="145">
                    <a:moveTo>
                      <a:pt x="79" y="45"/>
                    </a:moveTo>
                    <a:lnTo>
                      <a:pt x="78" y="41"/>
                    </a:lnTo>
                    <a:lnTo>
                      <a:pt x="74" y="37"/>
                    </a:lnTo>
                    <a:lnTo>
                      <a:pt x="69" y="34"/>
                    </a:lnTo>
                    <a:lnTo>
                      <a:pt x="65" y="32"/>
                    </a:lnTo>
                    <a:lnTo>
                      <a:pt x="60" y="32"/>
                    </a:lnTo>
                    <a:lnTo>
                      <a:pt x="55" y="32"/>
                    </a:lnTo>
                    <a:lnTo>
                      <a:pt x="51" y="34"/>
                    </a:lnTo>
                    <a:lnTo>
                      <a:pt x="48" y="37"/>
                    </a:lnTo>
                    <a:lnTo>
                      <a:pt x="48" y="41"/>
                    </a:lnTo>
                    <a:lnTo>
                      <a:pt x="48" y="44"/>
                    </a:lnTo>
                    <a:lnTo>
                      <a:pt x="51" y="47"/>
                    </a:lnTo>
                    <a:lnTo>
                      <a:pt x="55" y="49"/>
                    </a:lnTo>
                    <a:lnTo>
                      <a:pt x="60" y="50"/>
                    </a:lnTo>
                    <a:lnTo>
                      <a:pt x="65" y="52"/>
                    </a:lnTo>
                    <a:lnTo>
                      <a:pt x="69" y="52"/>
                    </a:lnTo>
                    <a:lnTo>
                      <a:pt x="74" y="55"/>
                    </a:lnTo>
                    <a:lnTo>
                      <a:pt x="88" y="57"/>
                    </a:lnTo>
                    <a:lnTo>
                      <a:pt x="96" y="60"/>
                    </a:lnTo>
                    <a:lnTo>
                      <a:pt x="106" y="63"/>
                    </a:lnTo>
                    <a:lnTo>
                      <a:pt x="114" y="68"/>
                    </a:lnTo>
                    <a:lnTo>
                      <a:pt x="119" y="75"/>
                    </a:lnTo>
                    <a:lnTo>
                      <a:pt x="124" y="81"/>
                    </a:lnTo>
                    <a:lnTo>
                      <a:pt x="127" y="88"/>
                    </a:lnTo>
                    <a:lnTo>
                      <a:pt x="129" y="98"/>
                    </a:lnTo>
                    <a:lnTo>
                      <a:pt x="127" y="109"/>
                    </a:lnTo>
                    <a:lnTo>
                      <a:pt x="124" y="117"/>
                    </a:lnTo>
                    <a:lnTo>
                      <a:pt x="119" y="127"/>
                    </a:lnTo>
                    <a:lnTo>
                      <a:pt x="109" y="133"/>
                    </a:lnTo>
                    <a:lnTo>
                      <a:pt x="99" y="138"/>
                    </a:lnTo>
                    <a:lnTo>
                      <a:pt x="91" y="142"/>
                    </a:lnTo>
                    <a:lnTo>
                      <a:pt x="78" y="145"/>
                    </a:lnTo>
                    <a:lnTo>
                      <a:pt x="66" y="145"/>
                    </a:lnTo>
                    <a:lnTo>
                      <a:pt x="55" y="145"/>
                    </a:lnTo>
                    <a:lnTo>
                      <a:pt x="41" y="143"/>
                    </a:lnTo>
                    <a:lnTo>
                      <a:pt x="30" y="140"/>
                    </a:lnTo>
                    <a:lnTo>
                      <a:pt x="20" y="135"/>
                    </a:lnTo>
                    <a:lnTo>
                      <a:pt x="12" y="130"/>
                    </a:lnTo>
                    <a:lnTo>
                      <a:pt x="5" y="120"/>
                    </a:lnTo>
                    <a:lnTo>
                      <a:pt x="2" y="111"/>
                    </a:lnTo>
                    <a:lnTo>
                      <a:pt x="0" y="99"/>
                    </a:lnTo>
                    <a:lnTo>
                      <a:pt x="45" y="99"/>
                    </a:lnTo>
                    <a:lnTo>
                      <a:pt x="46" y="102"/>
                    </a:lnTo>
                    <a:lnTo>
                      <a:pt x="48" y="106"/>
                    </a:lnTo>
                    <a:lnTo>
                      <a:pt x="51" y="109"/>
                    </a:lnTo>
                    <a:lnTo>
                      <a:pt x="55" y="111"/>
                    </a:lnTo>
                    <a:lnTo>
                      <a:pt x="58" y="112"/>
                    </a:lnTo>
                    <a:lnTo>
                      <a:pt x="61" y="112"/>
                    </a:lnTo>
                    <a:lnTo>
                      <a:pt x="65" y="112"/>
                    </a:lnTo>
                    <a:lnTo>
                      <a:pt x="68" y="112"/>
                    </a:lnTo>
                    <a:lnTo>
                      <a:pt x="73" y="112"/>
                    </a:lnTo>
                    <a:lnTo>
                      <a:pt x="76" y="111"/>
                    </a:lnTo>
                    <a:lnTo>
                      <a:pt x="81" y="109"/>
                    </a:lnTo>
                    <a:lnTo>
                      <a:pt x="83" y="106"/>
                    </a:lnTo>
                    <a:lnTo>
                      <a:pt x="83" y="102"/>
                    </a:lnTo>
                    <a:lnTo>
                      <a:pt x="81" y="101"/>
                    </a:lnTo>
                    <a:lnTo>
                      <a:pt x="78" y="98"/>
                    </a:lnTo>
                    <a:lnTo>
                      <a:pt x="74" y="94"/>
                    </a:lnTo>
                    <a:lnTo>
                      <a:pt x="66" y="93"/>
                    </a:lnTo>
                    <a:lnTo>
                      <a:pt x="61" y="89"/>
                    </a:lnTo>
                    <a:lnTo>
                      <a:pt x="55" y="88"/>
                    </a:lnTo>
                    <a:lnTo>
                      <a:pt x="48" y="88"/>
                    </a:lnTo>
                    <a:lnTo>
                      <a:pt x="41" y="85"/>
                    </a:lnTo>
                    <a:lnTo>
                      <a:pt x="35" y="83"/>
                    </a:lnTo>
                    <a:lnTo>
                      <a:pt x="30" y="81"/>
                    </a:lnTo>
                    <a:lnTo>
                      <a:pt x="23" y="78"/>
                    </a:lnTo>
                    <a:lnTo>
                      <a:pt x="18" y="75"/>
                    </a:lnTo>
                    <a:lnTo>
                      <a:pt x="13" y="72"/>
                    </a:lnTo>
                    <a:lnTo>
                      <a:pt x="10" y="68"/>
                    </a:lnTo>
                    <a:lnTo>
                      <a:pt x="8" y="62"/>
                    </a:lnTo>
                    <a:lnTo>
                      <a:pt x="5" y="57"/>
                    </a:lnTo>
                    <a:lnTo>
                      <a:pt x="3" y="52"/>
                    </a:lnTo>
                    <a:lnTo>
                      <a:pt x="3" y="45"/>
                    </a:lnTo>
                    <a:lnTo>
                      <a:pt x="3" y="37"/>
                    </a:lnTo>
                    <a:lnTo>
                      <a:pt x="5" y="29"/>
                    </a:lnTo>
                    <a:lnTo>
                      <a:pt x="8" y="23"/>
                    </a:lnTo>
                    <a:lnTo>
                      <a:pt x="13" y="16"/>
                    </a:lnTo>
                    <a:lnTo>
                      <a:pt x="20" y="11"/>
                    </a:lnTo>
                    <a:lnTo>
                      <a:pt x="30" y="6"/>
                    </a:lnTo>
                    <a:lnTo>
                      <a:pt x="38" y="2"/>
                    </a:lnTo>
                    <a:lnTo>
                      <a:pt x="51" y="2"/>
                    </a:lnTo>
                    <a:lnTo>
                      <a:pt x="63" y="0"/>
                    </a:lnTo>
                    <a:lnTo>
                      <a:pt x="74" y="2"/>
                    </a:lnTo>
                    <a:lnTo>
                      <a:pt x="84" y="2"/>
                    </a:lnTo>
                    <a:lnTo>
                      <a:pt x="94" y="5"/>
                    </a:lnTo>
                    <a:lnTo>
                      <a:pt x="103" y="11"/>
                    </a:lnTo>
                    <a:lnTo>
                      <a:pt x="109" y="15"/>
                    </a:lnTo>
                    <a:lnTo>
                      <a:pt x="117" y="23"/>
                    </a:lnTo>
                    <a:lnTo>
                      <a:pt x="122" y="32"/>
                    </a:lnTo>
                    <a:lnTo>
                      <a:pt x="124" y="45"/>
                    </a:lnTo>
                    <a:lnTo>
                      <a:pt x="79" y="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0297" name="Group 713">
              <a:extLst>
                <a:ext uri="{FF2B5EF4-FFF2-40B4-BE49-F238E27FC236}">
                  <a16:creationId xmlns:a16="http://schemas.microsoft.com/office/drawing/2014/main" id="{56B8280B-0246-49D3-9AD0-E1B5D1C492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9" y="1301"/>
              <a:ext cx="170" cy="54"/>
              <a:chOff x="4269" y="1301"/>
              <a:chExt cx="170" cy="54"/>
            </a:xfrm>
          </p:grpSpPr>
          <p:sp>
            <p:nvSpPr>
              <p:cNvPr id="580298" name="Freeform 714">
                <a:extLst>
                  <a:ext uri="{FF2B5EF4-FFF2-40B4-BE49-F238E27FC236}">
                    <a16:creationId xmlns:a16="http://schemas.microsoft.com/office/drawing/2014/main" id="{BB21EB9E-BCB6-4F45-958A-DA9193A79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1308"/>
                <a:ext cx="30" cy="47"/>
              </a:xfrm>
              <a:custGeom>
                <a:avLst/>
                <a:gdLst>
                  <a:gd name="T0" fmla="*/ 0 w 30"/>
                  <a:gd name="T1" fmla="*/ 47 h 47"/>
                  <a:gd name="T2" fmla="*/ 30 w 30"/>
                  <a:gd name="T3" fmla="*/ 47 h 47"/>
                  <a:gd name="T4" fmla="*/ 13 w 30"/>
                  <a:gd name="T5" fmla="*/ 0 h 47"/>
                  <a:gd name="T6" fmla="*/ 0 w 30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7">
                    <a:moveTo>
                      <a:pt x="0" y="47"/>
                    </a:moveTo>
                    <a:lnTo>
                      <a:pt x="30" y="47"/>
                    </a:lnTo>
                    <a:lnTo>
                      <a:pt x="13" y="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D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299" name="Freeform 715">
                <a:extLst>
                  <a:ext uri="{FF2B5EF4-FFF2-40B4-BE49-F238E27FC236}">
                    <a16:creationId xmlns:a16="http://schemas.microsoft.com/office/drawing/2014/main" id="{D666F5A8-FAD5-4B18-901B-A1B626D23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1301"/>
                <a:ext cx="38" cy="31"/>
              </a:xfrm>
              <a:custGeom>
                <a:avLst/>
                <a:gdLst>
                  <a:gd name="T0" fmla="*/ 0 w 38"/>
                  <a:gd name="T1" fmla="*/ 0 h 31"/>
                  <a:gd name="T2" fmla="*/ 0 w 38"/>
                  <a:gd name="T3" fmla="*/ 31 h 31"/>
                  <a:gd name="T4" fmla="*/ 23 w 38"/>
                  <a:gd name="T5" fmla="*/ 31 h 31"/>
                  <a:gd name="T6" fmla="*/ 30 w 38"/>
                  <a:gd name="T7" fmla="*/ 31 h 31"/>
                  <a:gd name="T8" fmla="*/ 35 w 38"/>
                  <a:gd name="T9" fmla="*/ 26 h 31"/>
                  <a:gd name="T10" fmla="*/ 36 w 38"/>
                  <a:gd name="T11" fmla="*/ 20 h 31"/>
                  <a:gd name="T12" fmla="*/ 38 w 38"/>
                  <a:gd name="T13" fmla="*/ 15 h 31"/>
                  <a:gd name="T14" fmla="*/ 36 w 38"/>
                  <a:gd name="T15" fmla="*/ 10 h 31"/>
                  <a:gd name="T16" fmla="*/ 33 w 38"/>
                  <a:gd name="T17" fmla="*/ 5 h 31"/>
                  <a:gd name="T18" fmla="*/ 28 w 38"/>
                  <a:gd name="T19" fmla="*/ 0 h 31"/>
                  <a:gd name="T20" fmla="*/ 22 w 38"/>
                  <a:gd name="T21" fmla="*/ 0 h 31"/>
                  <a:gd name="T22" fmla="*/ 0 w 38"/>
                  <a:gd name="T2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1">
                    <a:moveTo>
                      <a:pt x="0" y="0"/>
                    </a:moveTo>
                    <a:lnTo>
                      <a:pt x="0" y="31"/>
                    </a:lnTo>
                    <a:lnTo>
                      <a:pt x="23" y="31"/>
                    </a:lnTo>
                    <a:lnTo>
                      <a:pt x="30" y="31"/>
                    </a:lnTo>
                    <a:lnTo>
                      <a:pt x="35" y="26"/>
                    </a:lnTo>
                    <a:lnTo>
                      <a:pt x="36" y="20"/>
                    </a:lnTo>
                    <a:lnTo>
                      <a:pt x="38" y="15"/>
                    </a:lnTo>
                    <a:lnTo>
                      <a:pt x="36" y="10"/>
                    </a:lnTo>
                    <a:lnTo>
                      <a:pt x="33" y="5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D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0300" name="Line 716">
              <a:extLst>
                <a:ext uri="{FF2B5EF4-FFF2-40B4-BE49-F238E27FC236}">
                  <a16:creationId xmlns:a16="http://schemas.microsoft.com/office/drawing/2014/main" id="{7A4AA04B-7B19-41C2-9D0F-496A4E5664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5" y="1015"/>
              <a:ext cx="1" cy="397"/>
            </a:xfrm>
            <a:prstGeom prst="line">
              <a:avLst/>
            </a:prstGeom>
            <a:noFill/>
            <a:ln w="12700">
              <a:solidFill>
                <a:srgbClr val="A2C1F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301" name="Line 717">
              <a:extLst>
                <a:ext uri="{FF2B5EF4-FFF2-40B4-BE49-F238E27FC236}">
                  <a16:creationId xmlns:a16="http://schemas.microsoft.com/office/drawing/2014/main" id="{7F2D9E14-DDB0-412F-BA8D-0CD709335A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2" y="1015"/>
              <a:ext cx="403" cy="1"/>
            </a:xfrm>
            <a:prstGeom prst="line">
              <a:avLst/>
            </a:prstGeom>
            <a:noFill/>
            <a:ln w="12700">
              <a:solidFill>
                <a:srgbClr val="A2C1F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302" name="Line 718">
              <a:extLst>
                <a:ext uri="{FF2B5EF4-FFF2-40B4-BE49-F238E27FC236}">
                  <a16:creationId xmlns:a16="http://schemas.microsoft.com/office/drawing/2014/main" id="{511D4926-7349-4D37-915F-C452327C73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05" y="1015"/>
              <a:ext cx="1" cy="400"/>
            </a:xfrm>
            <a:prstGeom prst="line">
              <a:avLst/>
            </a:prstGeom>
            <a:noFill/>
            <a:ln w="12700">
              <a:solidFill>
                <a:srgbClr val="A2C1F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303" name="Line 719">
              <a:extLst>
                <a:ext uri="{FF2B5EF4-FFF2-40B4-BE49-F238E27FC236}">
                  <a16:creationId xmlns:a16="http://schemas.microsoft.com/office/drawing/2014/main" id="{1FA8DB46-28B0-4D20-B228-3A37FB3C49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0" y="1015"/>
              <a:ext cx="407" cy="1"/>
            </a:xfrm>
            <a:prstGeom prst="line">
              <a:avLst/>
            </a:prstGeom>
            <a:noFill/>
            <a:ln w="12700">
              <a:solidFill>
                <a:srgbClr val="A2C1F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0304" name="Group 720">
            <a:extLst>
              <a:ext uri="{FF2B5EF4-FFF2-40B4-BE49-F238E27FC236}">
                <a16:creationId xmlns:a16="http://schemas.microsoft.com/office/drawing/2014/main" id="{15C33981-F5F5-4B86-8B42-169DE2DFCD6F}"/>
              </a:ext>
            </a:extLst>
          </p:cNvPr>
          <p:cNvGrpSpPr>
            <a:grpSpLocks/>
          </p:cNvGrpSpPr>
          <p:nvPr/>
        </p:nvGrpSpPr>
        <p:grpSpPr bwMode="auto">
          <a:xfrm>
            <a:off x="531813" y="2554288"/>
            <a:ext cx="1892300" cy="544512"/>
            <a:chOff x="335" y="1609"/>
            <a:chExt cx="1192" cy="343"/>
          </a:xfrm>
        </p:grpSpPr>
        <p:sp>
          <p:nvSpPr>
            <p:cNvPr id="580305" name="Rectangle 721">
              <a:extLst>
                <a:ext uri="{FF2B5EF4-FFF2-40B4-BE49-F238E27FC236}">
                  <a16:creationId xmlns:a16="http://schemas.microsoft.com/office/drawing/2014/main" id="{4F5F4879-A363-41AD-B631-C561DE71C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" y="1609"/>
              <a:ext cx="11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Presentation Layer</a:t>
              </a:r>
              <a:r>
                <a:rPr lang="en-US" altLang="en-US" sz="1800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580306" name="Rectangle 722">
              <a:extLst>
                <a:ext uri="{FF2B5EF4-FFF2-40B4-BE49-F238E27FC236}">
                  <a16:creationId xmlns:a16="http://schemas.microsoft.com/office/drawing/2014/main" id="{4435CA54-949E-4E1F-BAB3-A75A385A0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" y="1798"/>
              <a:ext cx="7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components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</p:grpSp>
      <p:grpSp>
        <p:nvGrpSpPr>
          <p:cNvPr id="580307" name="Group 723">
            <a:extLst>
              <a:ext uri="{FF2B5EF4-FFF2-40B4-BE49-F238E27FC236}">
                <a16:creationId xmlns:a16="http://schemas.microsoft.com/office/drawing/2014/main" id="{4A395CE7-E295-42B0-8B55-5204A37628C9}"/>
              </a:ext>
            </a:extLst>
          </p:cNvPr>
          <p:cNvGrpSpPr>
            <a:grpSpLocks/>
          </p:cNvGrpSpPr>
          <p:nvPr/>
        </p:nvGrpSpPr>
        <p:grpSpPr bwMode="auto">
          <a:xfrm>
            <a:off x="3470275" y="2535238"/>
            <a:ext cx="1762125" cy="544512"/>
            <a:chOff x="2186" y="1597"/>
            <a:chExt cx="1110" cy="343"/>
          </a:xfrm>
        </p:grpSpPr>
        <p:sp>
          <p:nvSpPr>
            <p:cNvPr id="580308" name="Rectangle 724">
              <a:extLst>
                <a:ext uri="{FF2B5EF4-FFF2-40B4-BE49-F238E27FC236}">
                  <a16:creationId xmlns:a16="http://schemas.microsoft.com/office/drawing/2014/main" id="{86E7EC3D-394F-4CE9-815F-7B1B27ABD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" y="1597"/>
              <a:ext cx="111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Application Layer 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  <p:sp>
          <p:nvSpPr>
            <p:cNvPr id="580309" name="Rectangle 725">
              <a:extLst>
                <a:ext uri="{FF2B5EF4-FFF2-40B4-BE49-F238E27FC236}">
                  <a16:creationId xmlns:a16="http://schemas.microsoft.com/office/drawing/2014/main" id="{71CF9BBA-4C2C-4EBF-9293-C7D45B3F7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" y="1786"/>
              <a:ext cx="7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components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</p:grpSp>
      <p:grpSp>
        <p:nvGrpSpPr>
          <p:cNvPr id="580310" name="Group 726">
            <a:extLst>
              <a:ext uri="{FF2B5EF4-FFF2-40B4-BE49-F238E27FC236}">
                <a16:creationId xmlns:a16="http://schemas.microsoft.com/office/drawing/2014/main" id="{91040FA7-56B6-4E30-87AE-51974D156127}"/>
              </a:ext>
            </a:extLst>
          </p:cNvPr>
          <p:cNvGrpSpPr>
            <a:grpSpLocks/>
          </p:cNvGrpSpPr>
          <p:nvPr/>
        </p:nvGrpSpPr>
        <p:grpSpPr bwMode="auto">
          <a:xfrm>
            <a:off x="6556375" y="2554288"/>
            <a:ext cx="1557338" cy="544512"/>
            <a:chOff x="4130" y="1609"/>
            <a:chExt cx="981" cy="343"/>
          </a:xfrm>
        </p:grpSpPr>
        <p:sp>
          <p:nvSpPr>
            <p:cNvPr id="580311" name="Rectangle 727">
              <a:extLst>
                <a:ext uri="{FF2B5EF4-FFF2-40B4-BE49-F238E27FC236}">
                  <a16:creationId xmlns:a16="http://schemas.microsoft.com/office/drawing/2014/main" id="{2E83A542-CFE5-471C-8AB9-ECDE729BA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0" y="1609"/>
              <a:ext cx="98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Database Layer 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  <p:sp>
          <p:nvSpPr>
            <p:cNvPr id="580312" name="Rectangle 728">
              <a:extLst>
                <a:ext uri="{FF2B5EF4-FFF2-40B4-BE49-F238E27FC236}">
                  <a16:creationId xmlns:a16="http://schemas.microsoft.com/office/drawing/2014/main" id="{33F7C0B3-063F-4CB6-B7FD-9B72BC82A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0" y="1798"/>
              <a:ext cx="7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components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</p:grpSp>
      <p:grpSp>
        <p:nvGrpSpPr>
          <p:cNvPr id="580313" name="Group 729">
            <a:extLst>
              <a:ext uri="{FF2B5EF4-FFF2-40B4-BE49-F238E27FC236}">
                <a16:creationId xmlns:a16="http://schemas.microsoft.com/office/drawing/2014/main" id="{D5AC854A-755A-41C4-8BDC-487A8CD5620F}"/>
              </a:ext>
            </a:extLst>
          </p:cNvPr>
          <p:cNvGrpSpPr>
            <a:grpSpLocks/>
          </p:cNvGrpSpPr>
          <p:nvPr/>
        </p:nvGrpSpPr>
        <p:grpSpPr bwMode="auto">
          <a:xfrm>
            <a:off x="341313" y="3359150"/>
            <a:ext cx="1333500" cy="411163"/>
            <a:chOff x="215" y="2116"/>
            <a:chExt cx="840" cy="259"/>
          </a:xfrm>
        </p:grpSpPr>
        <p:sp>
          <p:nvSpPr>
            <p:cNvPr id="580314" name="Rectangle 730" descr="text">
              <a:extLst>
                <a:ext uri="{FF2B5EF4-FFF2-40B4-BE49-F238E27FC236}">
                  <a16:creationId xmlns:a16="http://schemas.microsoft.com/office/drawing/2014/main" id="{5ABC4CFB-C929-4F5F-BB1B-D605BC0CF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" y="2116"/>
              <a:ext cx="840" cy="259"/>
            </a:xfrm>
            <a:prstGeom prst="rect">
              <a:avLst/>
            </a:prstGeom>
            <a:blipFill dpi="0" rotWithShape="1">
              <a:blip r:embed="rId3"/>
              <a:srcRect/>
              <a:stretch>
                <a:fillRect/>
              </a:stretch>
            </a:blip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0315" name="Rectangle 731">
              <a:extLst>
                <a:ext uri="{FF2B5EF4-FFF2-40B4-BE49-F238E27FC236}">
                  <a16:creationId xmlns:a16="http://schemas.microsoft.com/office/drawing/2014/main" id="{0F30569F-F563-4BC8-AE5C-E83BEB3A3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" y="2143"/>
              <a:ext cx="57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reside in: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</p:grpSp>
      <p:grpSp>
        <p:nvGrpSpPr>
          <p:cNvPr id="580316" name="Group 732">
            <a:extLst>
              <a:ext uri="{FF2B5EF4-FFF2-40B4-BE49-F238E27FC236}">
                <a16:creationId xmlns:a16="http://schemas.microsoft.com/office/drawing/2014/main" id="{94194F22-C60A-4935-A23D-E7BDE73EFB71}"/>
              </a:ext>
            </a:extLst>
          </p:cNvPr>
          <p:cNvGrpSpPr>
            <a:grpSpLocks/>
          </p:cNvGrpSpPr>
          <p:nvPr/>
        </p:nvGrpSpPr>
        <p:grpSpPr bwMode="auto">
          <a:xfrm>
            <a:off x="3276600" y="3398838"/>
            <a:ext cx="1333500" cy="407987"/>
            <a:chOff x="2064" y="2141"/>
            <a:chExt cx="840" cy="257"/>
          </a:xfrm>
        </p:grpSpPr>
        <p:sp>
          <p:nvSpPr>
            <p:cNvPr id="580317" name="Rectangle 733" descr="text">
              <a:extLst>
                <a:ext uri="{FF2B5EF4-FFF2-40B4-BE49-F238E27FC236}">
                  <a16:creationId xmlns:a16="http://schemas.microsoft.com/office/drawing/2014/main" id="{9A3129A3-CE34-4C12-8654-338812338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2141"/>
              <a:ext cx="840" cy="257"/>
            </a:xfrm>
            <a:prstGeom prst="rect">
              <a:avLst/>
            </a:prstGeom>
            <a:blipFill dpi="0" rotWithShape="1">
              <a:blip r:embed="rId3"/>
              <a:srcRect/>
              <a:stretch>
                <a:fillRect/>
              </a:stretch>
            </a:blip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0318" name="Rectangle 734">
              <a:extLst>
                <a:ext uri="{FF2B5EF4-FFF2-40B4-BE49-F238E27FC236}">
                  <a16:creationId xmlns:a16="http://schemas.microsoft.com/office/drawing/2014/main" id="{AD1C0E18-FAF8-4DC3-8902-172E5F3F2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5" y="2166"/>
              <a:ext cx="57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reside in: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</p:grpSp>
      <p:grpSp>
        <p:nvGrpSpPr>
          <p:cNvPr id="580322" name="Group 738">
            <a:extLst>
              <a:ext uri="{FF2B5EF4-FFF2-40B4-BE49-F238E27FC236}">
                <a16:creationId xmlns:a16="http://schemas.microsoft.com/office/drawing/2014/main" id="{2C796002-AE74-4A35-A20F-9B0D5C646F8F}"/>
              </a:ext>
            </a:extLst>
          </p:cNvPr>
          <p:cNvGrpSpPr>
            <a:grpSpLocks/>
          </p:cNvGrpSpPr>
          <p:nvPr/>
        </p:nvGrpSpPr>
        <p:grpSpPr bwMode="auto">
          <a:xfrm>
            <a:off x="6057900" y="3429000"/>
            <a:ext cx="1333500" cy="407988"/>
            <a:chOff x="2064" y="2141"/>
            <a:chExt cx="840" cy="257"/>
          </a:xfrm>
        </p:grpSpPr>
        <p:sp>
          <p:nvSpPr>
            <p:cNvPr id="580323" name="Rectangle 739" descr="text">
              <a:extLst>
                <a:ext uri="{FF2B5EF4-FFF2-40B4-BE49-F238E27FC236}">
                  <a16:creationId xmlns:a16="http://schemas.microsoft.com/office/drawing/2014/main" id="{5E7AED7E-B652-4F34-8AF3-6DA7767B0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2141"/>
              <a:ext cx="840" cy="257"/>
            </a:xfrm>
            <a:prstGeom prst="rect">
              <a:avLst/>
            </a:prstGeom>
            <a:blipFill dpi="0" rotWithShape="1">
              <a:blip r:embed="rId3"/>
              <a:srcRect/>
              <a:stretch>
                <a:fillRect/>
              </a:stretch>
            </a:blip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0324" name="Rectangle 740">
              <a:extLst>
                <a:ext uri="{FF2B5EF4-FFF2-40B4-BE49-F238E27FC236}">
                  <a16:creationId xmlns:a16="http://schemas.microsoft.com/office/drawing/2014/main" id="{F8BD7772-3A49-4341-8661-91F4C99BA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5" y="2166"/>
              <a:ext cx="57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reside in: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5F954B8-C9DE-432C-81DD-9BB614AF09D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5E9B1C4-52F4-4EEC-ADB9-585C26DF70AD}" type="slidenum">
              <a:rPr lang="en-US" altLang="en-US"/>
              <a:pPr/>
              <a:t>2</a:t>
            </a:fld>
            <a:endParaRPr lang="en-US" alt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0268231-7474-42A4-B95B-2DEB17AC3CD2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5D6ABD7-D9F8-43FC-9F02-99A59A1906D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736258" name="Rectangle 2">
            <a:extLst>
              <a:ext uri="{FF2B5EF4-FFF2-40B4-BE49-F238E27FC236}">
                <a16:creationId xmlns:a16="http://schemas.microsoft.com/office/drawing/2014/main" id="{51A4FFC4-95A7-4165-8BBC-C0FD4A501F8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>
                <a:solidFill>
                  <a:srgbClr val="7889FB"/>
                </a:solidFill>
              </a:rPr>
              <a:t>Objectives</a:t>
            </a:r>
          </a:p>
        </p:txBody>
      </p:sp>
      <p:sp>
        <p:nvSpPr>
          <p:cNvPr id="736259" name="Rectangle 3">
            <a:extLst>
              <a:ext uri="{FF2B5EF4-FFF2-40B4-BE49-F238E27FC236}">
                <a16:creationId xmlns:a16="http://schemas.microsoft.com/office/drawing/2014/main" id="{25A8DCA8-8DAD-42B0-8908-65DCDC94935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61938" y="1384300"/>
            <a:ext cx="8631237" cy="4859338"/>
          </a:xfrm>
        </p:spPr>
        <p:txBody>
          <a:bodyPr/>
          <a:lstStyle/>
          <a:p>
            <a:pPr marL="174625" indent="-174625"/>
            <a:r>
              <a:rPr lang="en-US" altLang="en-US"/>
              <a:t>The participants will be able to:</a:t>
            </a:r>
          </a:p>
          <a:p>
            <a:pPr marL="536575" lvl="1" indent="-182563"/>
            <a:r>
              <a:rPr lang="en-US" altLang="en-US"/>
              <a:t>Recognize the evolution of ERP solutions.</a:t>
            </a:r>
          </a:p>
          <a:p>
            <a:pPr marL="536575" lvl="1" indent="-182563"/>
            <a:r>
              <a:rPr lang="en-US" altLang="en-US"/>
              <a:t>Appraise the concept, benefit and use of ERP solution.</a:t>
            </a:r>
          </a:p>
          <a:p>
            <a:pPr marL="536575" lvl="1" indent="-182563"/>
            <a:r>
              <a:rPr lang="en-US" altLang="en-US"/>
              <a:t>Define the SAP R/3 Overview.</a:t>
            </a:r>
          </a:p>
          <a:p>
            <a:pPr marL="536575" lvl="1" indent="-182563"/>
            <a:r>
              <a:rPr lang="en-US" altLang="en-US"/>
              <a:t>Identify the different SAP R/3 Functional modules/areas.</a:t>
            </a:r>
          </a:p>
          <a:p>
            <a:pPr marL="536575" lvl="1" indent="-182563"/>
            <a:r>
              <a:rPr lang="en-US" altLang="en-US"/>
              <a:t>Distinguish the components of SAP R/3.</a:t>
            </a:r>
          </a:p>
          <a:p>
            <a:pPr marL="536575" lvl="1" indent="-182563"/>
            <a:r>
              <a:rPr lang="en-US" altLang="en-US"/>
              <a:t>Evolution of SAP Architecture to ERP6</a:t>
            </a:r>
          </a:p>
          <a:p>
            <a:pPr marL="536575" lvl="1" indent="-182563"/>
            <a:r>
              <a:rPr lang="en-US" altLang="en-US"/>
              <a:t>Judge the use of ABAP programming language.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" name="Slide Number Placeholder 3">
            <a:extLst>
              <a:ext uri="{FF2B5EF4-FFF2-40B4-BE49-F238E27FC236}">
                <a16:creationId xmlns:a16="http://schemas.microsoft.com/office/drawing/2014/main" id="{F74344DD-2A3B-4241-BE85-E3E6FE86D65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BCA287-10D4-4665-9B33-A73138B98418}" type="slidenum">
              <a:rPr lang="en-US" altLang="en-US"/>
              <a:pPr/>
              <a:t>20</a:t>
            </a:fld>
            <a:endParaRPr lang="en-US" altLang="en-US"/>
          </a:p>
        </p:txBody>
      </p:sp>
      <p:sp>
        <p:nvSpPr>
          <p:cNvPr id="1248" name="Date Placeholder 4">
            <a:extLst>
              <a:ext uri="{FF2B5EF4-FFF2-40B4-BE49-F238E27FC236}">
                <a16:creationId xmlns:a16="http://schemas.microsoft.com/office/drawing/2014/main" id="{3089C699-2420-4FE2-837C-CB90C7E58E3A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1249" name="Footer Placeholder 5">
            <a:extLst>
              <a:ext uri="{FF2B5EF4-FFF2-40B4-BE49-F238E27FC236}">
                <a16:creationId xmlns:a16="http://schemas.microsoft.com/office/drawing/2014/main" id="{85593D3E-CB29-473A-A503-DEC6E87D707A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581634" name="Rectangle 2">
            <a:extLst>
              <a:ext uri="{FF2B5EF4-FFF2-40B4-BE49-F238E27FC236}">
                <a16:creationId xmlns:a16="http://schemas.microsoft.com/office/drawing/2014/main" id="{65FD0882-CE58-4DFA-97CC-F66CA9766F7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SAP  R/3  : 3 Tier Architecture</a:t>
            </a:r>
          </a:p>
        </p:txBody>
      </p:sp>
      <p:sp>
        <p:nvSpPr>
          <p:cNvPr id="581636" name="Rectangle 4">
            <a:extLst>
              <a:ext uri="{FF2B5EF4-FFF2-40B4-BE49-F238E27FC236}">
                <a16:creationId xmlns:a16="http://schemas.microsoft.com/office/drawing/2014/main" id="{68B0525E-A6C5-474A-A2C7-DEC2CB5D8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1637" name="Rectangle 5">
            <a:extLst>
              <a:ext uri="{FF2B5EF4-FFF2-40B4-BE49-F238E27FC236}">
                <a16:creationId xmlns:a16="http://schemas.microsoft.com/office/drawing/2014/main" id="{05AC8673-A44B-4434-8242-3E78C35C9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1638" name="Rectangle 6" descr="text">
            <a:extLst>
              <a:ext uri="{FF2B5EF4-FFF2-40B4-BE49-F238E27FC236}">
                <a16:creationId xmlns:a16="http://schemas.microsoft.com/office/drawing/2014/main" id="{DE86F990-8DF8-4548-AB8A-0A3602DB5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5788" y="5241925"/>
            <a:ext cx="3868737" cy="9588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81639" name="Rectangle 7" descr="text">
            <a:extLst>
              <a:ext uri="{FF2B5EF4-FFF2-40B4-BE49-F238E27FC236}">
                <a16:creationId xmlns:a16="http://schemas.microsoft.com/office/drawing/2014/main" id="{DB8C31C2-6A1A-4D32-B868-B726C1C8A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850" y="3733800"/>
            <a:ext cx="3221038" cy="1281113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lnSpc>
                <a:spcPct val="100000"/>
              </a:lnSpc>
              <a:buFont typeface="Wingdings" panose="05000000000000000000" pitchFamily="2" charset="2"/>
              <a:buNone/>
            </a:pPr>
            <a:endParaRPr lang="en-GB" altLang="en-US" sz="1800">
              <a:latin typeface="Arial" panose="020B0604020202020204" pitchFamily="34" charset="0"/>
            </a:endParaRPr>
          </a:p>
        </p:txBody>
      </p:sp>
      <p:sp>
        <p:nvSpPr>
          <p:cNvPr id="581640" name="Rectangle 8" descr="text">
            <a:extLst>
              <a:ext uri="{FF2B5EF4-FFF2-40B4-BE49-F238E27FC236}">
                <a16:creationId xmlns:a16="http://schemas.microsoft.com/office/drawing/2014/main" id="{6AD23F01-E8D4-4E73-84B7-89C99D451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1701800"/>
            <a:ext cx="8370888" cy="4318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lnSpc>
                <a:spcPct val="100000"/>
              </a:lnSpc>
              <a:buFont typeface="Wingdings" panose="05000000000000000000" pitchFamily="2" charset="2"/>
              <a:buNone/>
            </a:pPr>
            <a:endParaRPr lang="en-GB" altLang="en-US" sz="1800" b="1">
              <a:latin typeface="Arial" panose="020B0604020202020204" pitchFamily="34" charset="0"/>
            </a:endParaRPr>
          </a:p>
        </p:txBody>
      </p:sp>
      <p:sp>
        <p:nvSpPr>
          <p:cNvPr id="581641" name="Line 9">
            <a:extLst>
              <a:ext uri="{FF2B5EF4-FFF2-40B4-BE49-F238E27FC236}">
                <a16:creationId xmlns:a16="http://schemas.microsoft.com/office/drawing/2014/main" id="{11CDE891-AA68-4A58-9188-DE3CFCB126BA}"/>
              </a:ext>
            </a:extLst>
          </p:cNvPr>
          <p:cNvSpPr>
            <a:spLocks noChangeShapeType="1"/>
          </p:cNvSpPr>
          <p:nvPr/>
        </p:nvSpPr>
        <p:spPr bwMode="auto">
          <a:xfrm>
            <a:off x="6323013" y="5014913"/>
            <a:ext cx="1587" cy="188912"/>
          </a:xfrm>
          <a:prstGeom prst="line">
            <a:avLst/>
          </a:prstGeom>
          <a:noFill/>
          <a:ln w="1016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81642" name="Group 10">
            <a:extLst>
              <a:ext uri="{FF2B5EF4-FFF2-40B4-BE49-F238E27FC236}">
                <a16:creationId xmlns:a16="http://schemas.microsoft.com/office/drawing/2014/main" id="{08CA0BCF-43C0-4ECD-9646-7F27444B2542}"/>
              </a:ext>
            </a:extLst>
          </p:cNvPr>
          <p:cNvGrpSpPr>
            <a:grpSpLocks/>
          </p:cNvGrpSpPr>
          <p:nvPr/>
        </p:nvGrpSpPr>
        <p:grpSpPr bwMode="auto">
          <a:xfrm>
            <a:off x="1943100" y="5265738"/>
            <a:ext cx="2755900" cy="876300"/>
            <a:chOff x="1224" y="3317"/>
            <a:chExt cx="1736" cy="552"/>
          </a:xfrm>
        </p:grpSpPr>
        <p:sp>
          <p:nvSpPr>
            <p:cNvPr id="581643" name="Rectangle 11">
              <a:extLst>
                <a:ext uri="{FF2B5EF4-FFF2-40B4-BE49-F238E27FC236}">
                  <a16:creationId xmlns:a16="http://schemas.microsoft.com/office/drawing/2014/main" id="{0BD80ECE-54A8-4D80-A653-23C135036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4" y="3317"/>
              <a:ext cx="120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The Database Layer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  <p:sp>
          <p:nvSpPr>
            <p:cNvPr id="581644" name="Rectangle 12">
              <a:extLst>
                <a:ext uri="{FF2B5EF4-FFF2-40B4-BE49-F238E27FC236}">
                  <a16:creationId xmlns:a16="http://schemas.microsoft.com/office/drawing/2014/main" id="{9984690C-0F96-47B6-8775-28AE4E50F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4" y="3506"/>
              <a:ext cx="173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components are installed on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  <p:sp>
          <p:nvSpPr>
            <p:cNvPr id="581645" name="Rectangle 13">
              <a:extLst>
                <a:ext uri="{FF2B5EF4-FFF2-40B4-BE49-F238E27FC236}">
                  <a16:creationId xmlns:a16="http://schemas.microsoft.com/office/drawing/2014/main" id="{9E4798E3-3766-443B-8CC6-E06EEF851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4" y="3696"/>
              <a:ext cx="159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high-end database server</a:t>
              </a:r>
              <a:r>
                <a:rPr lang="en-US" altLang="en-US" sz="1800">
                  <a:solidFill>
                    <a:srgbClr val="000000"/>
                  </a:solidFill>
                  <a:latin typeface="Arial" panose="020B0604020202020204" pitchFamily="34" charset="0"/>
                </a:rPr>
                <a:t>.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581646" name="Group 14">
            <a:extLst>
              <a:ext uri="{FF2B5EF4-FFF2-40B4-BE49-F238E27FC236}">
                <a16:creationId xmlns:a16="http://schemas.microsoft.com/office/drawing/2014/main" id="{CD728E25-A37A-429D-8594-8E53CAFB25C8}"/>
              </a:ext>
            </a:extLst>
          </p:cNvPr>
          <p:cNvGrpSpPr>
            <a:grpSpLocks/>
          </p:cNvGrpSpPr>
          <p:nvPr/>
        </p:nvGrpSpPr>
        <p:grpSpPr bwMode="auto">
          <a:xfrm>
            <a:off x="1069975" y="3752850"/>
            <a:ext cx="2451100" cy="1147763"/>
            <a:chOff x="674" y="2364"/>
            <a:chExt cx="1544" cy="723"/>
          </a:xfrm>
        </p:grpSpPr>
        <p:sp>
          <p:nvSpPr>
            <p:cNvPr id="581647" name="Rectangle 15">
              <a:extLst>
                <a:ext uri="{FF2B5EF4-FFF2-40B4-BE49-F238E27FC236}">
                  <a16:creationId xmlns:a16="http://schemas.microsoft.com/office/drawing/2014/main" id="{F3C833BB-1E4A-4526-A4F0-878B57DA0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" y="2364"/>
              <a:ext cx="133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The Application Layer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  <p:sp>
          <p:nvSpPr>
            <p:cNvPr id="581648" name="Rectangle 16">
              <a:extLst>
                <a:ext uri="{FF2B5EF4-FFF2-40B4-BE49-F238E27FC236}">
                  <a16:creationId xmlns:a16="http://schemas.microsoft.com/office/drawing/2014/main" id="{415FCC28-0307-4C9F-A50D-ED63AADE2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" y="2553"/>
              <a:ext cx="154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components are installed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  <p:sp>
          <p:nvSpPr>
            <p:cNvPr id="581649" name="Rectangle 17">
              <a:extLst>
                <a:ext uri="{FF2B5EF4-FFF2-40B4-BE49-F238E27FC236}">
                  <a16:creationId xmlns:a16="http://schemas.microsoft.com/office/drawing/2014/main" id="{C2C504A1-4A56-493D-BB70-B7BC6B778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" y="2744"/>
              <a:ext cx="153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across one or more high-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  <p:sp>
          <p:nvSpPr>
            <p:cNvPr id="581650" name="Rectangle 18">
              <a:extLst>
                <a:ext uri="{FF2B5EF4-FFF2-40B4-BE49-F238E27FC236}">
                  <a16:creationId xmlns:a16="http://schemas.microsoft.com/office/drawing/2014/main" id="{4DC277B6-B7B4-4929-AC9C-9393F7AF2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" y="2933"/>
              <a:ext cx="75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600" b="1">
                  <a:solidFill>
                    <a:srgbClr val="000000"/>
                  </a:solidFill>
                  <a:latin typeface="Arial" panose="020B0604020202020204" pitchFamily="34" charset="0"/>
                </a:rPr>
                <a:t>end servers.</a:t>
              </a:r>
              <a:endParaRPr lang="en-US" altLang="en-US" sz="1600" b="1">
                <a:latin typeface="Arial" panose="020B0604020202020204" pitchFamily="34" charset="0"/>
              </a:endParaRPr>
            </a:p>
          </p:txBody>
        </p:sp>
      </p:grpSp>
      <p:sp>
        <p:nvSpPr>
          <p:cNvPr id="581651" name="Rectangle 19">
            <a:extLst>
              <a:ext uri="{FF2B5EF4-FFF2-40B4-BE49-F238E27FC236}">
                <a16:creationId xmlns:a16="http://schemas.microsoft.com/office/drawing/2014/main" id="{6FCCCDB3-9286-4DF0-8593-65B5363B0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" y="1757363"/>
            <a:ext cx="60864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US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Presentation Layer components are installed across many PCs</a:t>
            </a:r>
            <a:endParaRPr lang="en-US" altLang="en-US" sz="1600" b="1">
              <a:latin typeface="Arial" panose="020B0604020202020204" pitchFamily="34" charset="0"/>
            </a:endParaRPr>
          </a:p>
        </p:txBody>
      </p:sp>
      <p:grpSp>
        <p:nvGrpSpPr>
          <p:cNvPr id="581652" name="Group 20">
            <a:extLst>
              <a:ext uri="{FF2B5EF4-FFF2-40B4-BE49-F238E27FC236}">
                <a16:creationId xmlns:a16="http://schemas.microsoft.com/office/drawing/2014/main" id="{3C5E8AF8-3E14-41C9-BD91-E0F966A5FE17}"/>
              </a:ext>
            </a:extLst>
          </p:cNvPr>
          <p:cNvGrpSpPr>
            <a:grpSpLocks/>
          </p:cNvGrpSpPr>
          <p:nvPr/>
        </p:nvGrpSpPr>
        <p:grpSpPr bwMode="auto">
          <a:xfrm>
            <a:off x="5930900" y="5195888"/>
            <a:ext cx="2411413" cy="1023937"/>
            <a:chOff x="3736" y="3273"/>
            <a:chExt cx="1519" cy="645"/>
          </a:xfrm>
        </p:grpSpPr>
        <p:sp>
          <p:nvSpPr>
            <p:cNvPr id="581653" name="Rectangle 21">
              <a:extLst>
                <a:ext uri="{FF2B5EF4-FFF2-40B4-BE49-F238E27FC236}">
                  <a16:creationId xmlns:a16="http://schemas.microsoft.com/office/drawing/2014/main" id="{1AD825E6-4D40-4ECF-AC3B-FF880065B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3316"/>
              <a:ext cx="1475" cy="60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654" name="Rectangle 22">
              <a:extLst>
                <a:ext uri="{FF2B5EF4-FFF2-40B4-BE49-F238E27FC236}">
                  <a16:creationId xmlns:a16="http://schemas.microsoft.com/office/drawing/2014/main" id="{4358117D-C326-44B8-B45E-73C982759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3273"/>
              <a:ext cx="1466" cy="593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1655" name="Group 23">
            <a:extLst>
              <a:ext uri="{FF2B5EF4-FFF2-40B4-BE49-F238E27FC236}">
                <a16:creationId xmlns:a16="http://schemas.microsoft.com/office/drawing/2014/main" id="{EA07A18E-BBD6-4A4F-BDD6-66C26185ECF2}"/>
              </a:ext>
            </a:extLst>
          </p:cNvPr>
          <p:cNvGrpSpPr>
            <a:grpSpLocks/>
          </p:cNvGrpSpPr>
          <p:nvPr/>
        </p:nvGrpSpPr>
        <p:grpSpPr bwMode="auto">
          <a:xfrm>
            <a:off x="6057900" y="5276850"/>
            <a:ext cx="752475" cy="831850"/>
            <a:chOff x="3816" y="3324"/>
            <a:chExt cx="474" cy="524"/>
          </a:xfrm>
        </p:grpSpPr>
        <p:sp>
          <p:nvSpPr>
            <p:cNvPr id="581656" name="Freeform 24">
              <a:extLst>
                <a:ext uri="{FF2B5EF4-FFF2-40B4-BE49-F238E27FC236}">
                  <a16:creationId xmlns:a16="http://schemas.microsoft.com/office/drawing/2014/main" id="{D7CFF7FC-001F-4C41-B09C-3E832E68F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3324"/>
              <a:ext cx="160" cy="524"/>
            </a:xfrm>
            <a:custGeom>
              <a:avLst/>
              <a:gdLst>
                <a:gd name="T0" fmla="*/ 0 w 160"/>
                <a:gd name="T1" fmla="*/ 23 h 524"/>
                <a:gd name="T2" fmla="*/ 160 w 160"/>
                <a:gd name="T3" fmla="*/ 0 h 524"/>
                <a:gd name="T4" fmla="*/ 160 w 160"/>
                <a:gd name="T5" fmla="*/ 430 h 524"/>
                <a:gd name="T6" fmla="*/ 0 w 160"/>
                <a:gd name="T7" fmla="*/ 524 h 524"/>
                <a:gd name="T8" fmla="*/ 0 w 160"/>
                <a:gd name="T9" fmla="*/ 23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524">
                  <a:moveTo>
                    <a:pt x="0" y="23"/>
                  </a:moveTo>
                  <a:lnTo>
                    <a:pt x="160" y="0"/>
                  </a:lnTo>
                  <a:lnTo>
                    <a:pt x="160" y="430"/>
                  </a:lnTo>
                  <a:lnTo>
                    <a:pt x="0" y="5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A0A0A0"/>
            </a:solidFill>
            <a:ln w="3175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1657" name="Freeform 25">
              <a:extLst>
                <a:ext uri="{FF2B5EF4-FFF2-40B4-BE49-F238E27FC236}">
                  <a16:creationId xmlns:a16="http://schemas.microsoft.com/office/drawing/2014/main" id="{E84B2D98-A1E3-4905-92B1-C39F7907E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3736"/>
              <a:ext cx="312" cy="112"/>
            </a:xfrm>
            <a:custGeom>
              <a:avLst/>
              <a:gdLst>
                <a:gd name="T0" fmla="*/ 0 w 312"/>
                <a:gd name="T1" fmla="*/ 0 h 112"/>
                <a:gd name="T2" fmla="*/ 0 w 312"/>
                <a:gd name="T3" fmla="*/ 28 h 112"/>
                <a:gd name="T4" fmla="*/ 312 w 312"/>
                <a:gd name="T5" fmla="*/ 112 h 112"/>
                <a:gd name="T6" fmla="*/ 312 w 312"/>
                <a:gd name="T7" fmla="*/ 80 h 112"/>
                <a:gd name="T8" fmla="*/ 0 w 312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2" h="112">
                  <a:moveTo>
                    <a:pt x="0" y="0"/>
                  </a:moveTo>
                  <a:lnTo>
                    <a:pt x="0" y="28"/>
                  </a:lnTo>
                  <a:lnTo>
                    <a:pt x="312" y="112"/>
                  </a:lnTo>
                  <a:lnTo>
                    <a:pt x="312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A0"/>
            </a:solidFill>
            <a:ln w="3175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1658" name="Freeform 26">
              <a:extLst>
                <a:ext uri="{FF2B5EF4-FFF2-40B4-BE49-F238E27FC236}">
                  <a16:creationId xmlns:a16="http://schemas.microsoft.com/office/drawing/2014/main" id="{43ABB88C-5109-4E01-8831-CFE73160D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3348"/>
              <a:ext cx="314" cy="468"/>
            </a:xfrm>
            <a:custGeom>
              <a:avLst/>
              <a:gdLst>
                <a:gd name="T0" fmla="*/ 0 w 314"/>
                <a:gd name="T1" fmla="*/ 4 h 468"/>
                <a:gd name="T2" fmla="*/ 0 w 314"/>
                <a:gd name="T3" fmla="*/ 388 h 468"/>
                <a:gd name="T4" fmla="*/ 314 w 314"/>
                <a:gd name="T5" fmla="*/ 468 h 468"/>
                <a:gd name="T6" fmla="*/ 314 w 314"/>
                <a:gd name="T7" fmla="*/ 0 h 468"/>
                <a:gd name="T8" fmla="*/ 0 w 314"/>
                <a:gd name="T9" fmla="*/ 4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4" h="468">
                  <a:moveTo>
                    <a:pt x="0" y="4"/>
                  </a:moveTo>
                  <a:lnTo>
                    <a:pt x="0" y="388"/>
                  </a:lnTo>
                  <a:lnTo>
                    <a:pt x="314" y="468"/>
                  </a:lnTo>
                  <a:lnTo>
                    <a:pt x="31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0C0C0"/>
            </a:solidFill>
            <a:ln w="3175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81659" name="Group 27">
              <a:extLst>
                <a:ext uri="{FF2B5EF4-FFF2-40B4-BE49-F238E27FC236}">
                  <a16:creationId xmlns:a16="http://schemas.microsoft.com/office/drawing/2014/main" id="{E547B1AD-E98C-4F88-A968-E2A9A193F8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26" y="3366"/>
              <a:ext cx="291" cy="194"/>
              <a:chOff x="3826" y="3366"/>
              <a:chExt cx="291" cy="194"/>
            </a:xfrm>
          </p:grpSpPr>
          <p:sp>
            <p:nvSpPr>
              <p:cNvPr id="581660" name="Freeform 28">
                <a:extLst>
                  <a:ext uri="{FF2B5EF4-FFF2-40B4-BE49-F238E27FC236}">
                    <a16:creationId xmlns:a16="http://schemas.microsoft.com/office/drawing/2014/main" id="{D552517E-EC08-4B7A-BB02-8A0653246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3366"/>
                <a:ext cx="291" cy="194"/>
              </a:xfrm>
              <a:custGeom>
                <a:avLst/>
                <a:gdLst>
                  <a:gd name="T0" fmla="*/ 0 w 291"/>
                  <a:gd name="T1" fmla="*/ 0 h 194"/>
                  <a:gd name="T2" fmla="*/ 291 w 291"/>
                  <a:gd name="T3" fmla="*/ 0 h 194"/>
                  <a:gd name="T4" fmla="*/ 291 w 291"/>
                  <a:gd name="T5" fmla="*/ 194 h 194"/>
                  <a:gd name="T6" fmla="*/ 0 w 291"/>
                  <a:gd name="T7" fmla="*/ 162 h 194"/>
                  <a:gd name="T8" fmla="*/ 0 w 291"/>
                  <a:gd name="T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194">
                    <a:moveTo>
                      <a:pt x="0" y="0"/>
                    </a:moveTo>
                    <a:lnTo>
                      <a:pt x="291" y="0"/>
                    </a:lnTo>
                    <a:lnTo>
                      <a:pt x="291" y="194"/>
                    </a:lnTo>
                    <a:lnTo>
                      <a:pt x="0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3175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81661" name="Group 29">
                <a:extLst>
                  <a:ext uri="{FF2B5EF4-FFF2-40B4-BE49-F238E27FC236}">
                    <a16:creationId xmlns:a16="http://schemas.microsoft.com/office/drawing/2014/main" id="{5E22979D-271A-4FF2-971B-9915F1CBD5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39" y="3374"/>
                <a:ext cx="266" cy="176"/>
                <a:chOff x="3839" y="3374"/>
                <a:chExt cx="266" cy="176"/>
              </a:xfrm>
            </p:grpSpPr>
            <p:sp>
              <p:nvSpPr>
                <p:cNvPr id="581662" name="Freeform 30">
                  <a:extLst>
                    <a:ext uri="{FF2B5EF4-FFF2-40B4-BE49-F238E27FC236}">
                      <a16:creationId xmlns:a16="http://schemas.microsoft.com/office/drawing/2014/main" id="{A9B92A5F-A868-44C3-8CBB-4A765D6925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9" y="3374"/>
                  <a:ext cx="263" cy="173"/>
                </a:xfrm>
                <a:custGeom>
                  <a:avLst/>
                  <a:gdLst>
                    <a:gd name="T0" fmla="*/ 0 w 263"/>
                    <a:gd name="T1" fmla="*/ 0 h 173"/>
                    <a:gd name="T2" fmla="*/ 0 w 263"/>
                    <a:gd name="T3" fmla="*/ 142 h 173"/>
                    <a:gd name="T4" fmla="*/ 263 w 263"/>
                    <a:gd name="T5" fmla="*/ 173 h 173"/>
                    <a:gd name="T6" fmla="*/ 263 w 263"/>
                    <a:gd name="T7" fmla="*/ 5 h 173"/>
                    <a:gd name="T8" fmla="*/ 0 w 263"/>
                    <a:gd name="T9" fmla="*/ 0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3" h="173">
                      <a:moveTo>
                        <a:pt x="0" y="0"/>
                      </a:moveTo>
                      <a:lnTo>
                        <a:pt x="0" y="142"/>
                      </a:lnTo>
                      <a:lnTo>
                        <a:pt x="263" y="173"/>
                      </a:lnTo>
                      <a:lnTo>
                        <a:pt x="263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63" name="Freeform 31">
                  <a:extLst>
                    <a:ext uri="{FF2B5EF4-FFF2-40B4-BE49-F238E27FC236}">
                      <a16:creationId xmlns:a16="http://schemas.microsoft.com/office/drawing/2014/main" id="{5994B3F7-ED19-46CD-AD31-F9E5E09EA9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9" y="3378"/>
                  <a:ext cx="265" cy="172"/>
                </a:xfrm>
                <a:custGeom>
                  <a:avLst/>
                  <a:gdLst>
                    <a:gd name="T0" fmla="*/ 0 w 265"/>
                    <a:gd name="T1" fmla="*/ 0 h 172"/>
                    <a:gd name="T2" fmla="*/ 0 w 265"/>
                    <a:gd name="T3" fmla="*/ 141 h 172"/>
                    <a:gd name="T4" fmla="*/ 265 w 265"/>
                    <a:gd name="T5" fmla="*/ 172 h 172"/>
                    <a:gd name="T6" fmla="*/ 263 w 265"/>
                    <a:gd name="T7" fmla="*/ 167 h 172"/>
                    <a:gd name="T8" fmla="*/ 263 w 265"/>
                    <a:gd name="T9" fmla="*/ 5 h 172"/>
                    <a:gd name="T10" fmla="*/ 0 w 265"/>
                    <a:gd name="T11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65" h="172">
                      <a:moveTo>
                        <a:pt x="0" y="0"/>
                      </a:moveTo>
                      <a:lnTo>
                        <a:pt x="0" y="141"/>
                      </a:lnTo>
                      <a:lnTo>
                        <a:pt x="265" y="172"/>
                      </a:lnTo>
                      <a:lnTo>
                        <a:pt x="263" y="167"/>
                      </a:lnTo>
                      <a:lnTo>
                        <a:pt x="263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64" name="Freeform 32">
                  <a:extLst>
                    <a:ext uri="{FF2B5EF4-FFF2-40B4-BE49-F238E27FC236}">
                      <a16:creationId xmlns:a16="http://schemas.microsoft.com/office/drawing/2014/main" id="{396BC74D-8640-445F-99A5-4DB57FCA4B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9" y="3374"/>
                  <a:ext cx="263" cy="173"/>
                </a:xfrm>
                <a:custGeom>
                  <a:avLst/>
                  <a:gdLst>
                    <a:gd name="T0" fmla="*/ 0 w 263"/>
                    <a:gd name="T1" fmla="*/ 0 h 173"/>
                    <a:gd name="T2" fmla="*/ 0 w 263"/>
                    <a:gd name="T3" fmla="*/ 144 h 173"/>
                    <a:gd name="T4" fmla="*/ 263 w 263"/>
                    <a:gd name="T5" fmla="*/ 173 h 173"/>
                    <a:gd name="T6" fmla="*/ 263 w 263"/>
                    <a:gd name="T7" fmla="*/ 5 h 173"/>
                    <a:gd name="T8" fmla="*/ 0 w 263"/>
                    <a:gd name="T9" fmla="*/ 0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3" h="173">
                      <a:moveTo>
                        <a:pt x="0" y="0"/>
                      </a:moveTo>
                      <a:lnTo>
                        <a:pt x="0" y="144"/>
                      </a:lnTo>
                      <a:lnTo>
                        <a:pt x="263" y="173"/>
                      </a:lnTo>
                      <a:lnTo>
                        <a:pt x="263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81665" name="Group 33">
                  <a:extLst>
                    <a:ext uri="{FF2B5EF4-FFF2-40B4-BE49-F238E27FC236}">
                      <a16:creationId xmlns:a16="http://schemas.microsoft.com/office/drawing/2014/main" id="{41AB4CA4-1F8B-4BED-B100-D065499B431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844" y="3378"/>
                  <a:ext cx="256" cy="164"/>
                  <a:chOff x="3844" y="3378"/>
                  <a:chExt cx="256" cy="164"/>
                </a:xfrm>
              </p:grpSpPr>
              <p:sp>
                <p:nvSpPr>
                  <p:cNvPr id="581666" name="Freeform 34">
                    <a:extLst>
                      <a:ext uri="{FF2B5EF4-FFF2-40B4-BE49-F238E27FC236}">
                        <a16:creationId xmlns:a16="http://schemas.microsoft.com/office/drawing/2014/main" id="{A3E6B6AE-85C1-480B-AF9E-E98E1CE52F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44" y="3378"/>
                    <a:ext cx="15" cy="136"/>
                  </a:xfrm>
                  <a:custGeom>
                    <a:avLst/>
                    <a:gdLst>
                      <a:gd name="T0" fmla="*/ 0 w 15"/>
                      <a:gd name="T1" fmla="*/ 0 h 136"/>
                      <a:gd name="T2" fmla="*/ 0 w 15"/>
                      <a:gd name="T3" fmla="*/ 135 h 136"/>
                      <a:gd name="T4" fmla="*/ 14 w 15"/>
                      <a:gd name="T5" fmla="*/ 136 h 136"/>
                      <a:gd name="T6" fmla="*/ 15 w 15"/>
                      <a:gd name="T7" fmla="*/ 0 h 136"/>
                      <a:gd name="T8" fmla="*/ 0 w 15"/>
                      <a:gd name="T9" fmla="*/ 0 h 1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36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14" y="136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667" name="Freeform 35">
                    <a:extLst>
                      <a:ext uri="{FF2B5EF4-FFF2-40B4-BE49-F238E27FC236}">
                        <a16:creationId xmlns:a16="http://schemas.microsoft.com/office/drawing/2014/main" id="{656720DD-1C3F-4260-BAC7-ADA555E4AC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2" y="3378"/>
                    <a:ext cx="15" cy="140"/>
                  </a:xfrm>
                  <a:custGeom>
                    <a:avLst/>
                    <a:gdLst>
                      <a:gd name="T0" fmla="*/ 0 w 15"/>
                      <a:gd name="T1" fmla="*/ 0 h 140"/>
                      <a:gd name="T2" fmla="*/ 0 w 15"/>
                      <a:gd name="T3" fmla="*/ 138 h 140"/>
                      <a:gd name="T4" fmla="*/ 15 w 15"/>
                      <a:gd name="T5" fmla="*/ 140 h 140"/>
                      <a:gd name="T6" fmla="*/ 15 w 15"/>
                      <a:gd name="T7" fmla="*/ 0 h 140"/>
                      <a:gd name="T8" fmla="*/ 0 w 15"/>
                      <a:gd name="T9" fmla="*/ 0 h 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40">
                        <a:moveTo>
                          <a:pt x="0" y="0"/>
                        </a:moveTo>
                        <a:lnTo>
                          <a:pt x="0" y="138"/>
                        </a:lnTo>
                        <a:lnTo>
                          <a:pt x="15" y="140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668" name="Freeform 36">
                    <a:extLst>
                      <a:ext uri="{FF2B5EF4-FFF2-40B4-BE49-F238E27FC236}">
                        <a16:creationId xmlns:a16="http://schemas.microsoft.com/office/drawing/2014/main" id="{FEF04544-E732-4485-B98B-D1F8DD3709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82" y="3378"/>
                    <a:ext cx="14" cy="141"/>
                  </a:xfrm>
                  <a:custGeom>
                    <a:avLst/>
                    <a:gdLst>
                      <a:gd name="T0" fmla="*/ 0 w 14"/>
                      <a:gd name="T1" fmla="*/ 0 h 141"/>
                      <a:gd name="T2" fmla="*/ 0 w 14"/>
                      <a:gd name="T3" fmla="*/ 140 h 141"/>
                      <a:gd name="T4" fmla="*/ 14 w 14"/>
                      <a:gd name="T5" fmla="*/ 141 h 141"/>
                      <a:gd name="T6" fmla="*/ 14 w 14"/>
                      <a:gd name="T7" fmla="*/ 1 h 141"/>
                      <a:gd name="T8" fmla="*/ 0 w 14"/>
                      <a:gd name="T9" fmla="*/ 0 h 1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141">
                        <a:moveTo>
                          <a:pt x="0" y="0"/>
                        </a:moveTo>
                        <a:lnTo>
                          <a:pt x="0" y="140"/>
                        </a:lnTo>
                        <a:lnTo>
                          <a:pt x="14" y="141"/>
                        </a:lnTo>
                        <a:lnTo>
                          <a:pt x="1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669" name="Freeform 37">
                    <a:extLst>
                      <a:ext uri="{FF2B5EF4-FFF2-40B4-BE49-F238E27FC236}">
                        <a16:creationId xmlns:a16="http://schemas.microsoft.com/office/drawing/2014/main" id="{04E34E2D-C467-4D78-B8BA-74A000DDC9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9" y="3379"/>
                    <a:ext cx="15" cy="144"/>
                  </a:xfrm>
                  <a:custGeom>
                    <a:avLst/>
                    <a:gdLst>
                      <a:gd name="T0" fmla="*/ 0 w 15"/>
                      <a:gd name="T1" fmla="*/ 0 h 144"/>
                      <a:gd name="T2" fmla="*/ 0 w 15"/>
                      <a:gd name="T3" fmla="*/ 140 h 144"/>
                      <a:gd name="T4" fmla="*/ 15 w 15"/>
                      <a:gd name="T5" fmla="*/ 144 h 144"/>
                      <a:gd name="T6" fmla="*/ 15 w 15"/>
                      <a:gd name="T7" fmla="*/ 0 h 144"/>
                      <a:gd name="T8" fmla="*/ 0 w 15"/>
                      <a:gd name="T9" fmla="*/ 0 h 1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44">
                        <a:moveTo>
                          <a:pt x="0" y="0"/>
                        </a:moveTo>
                        <a:lnTo>
                          <a:pt x="0" y="140"/>
                        </a:lnTo>
                        <a:lnTo>
                          <a:pt x="15" y="144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670" name="Freeform 38">
                    <a:extLst>
                      <a:ext uri="{FF2B5EF4-FFF2-40B4-BE49-F238E27FC236}">
                        <a16:creationId xmlns:a16="http://schemas.microsoft.com/office/drawing/2014/main" id="{C5B2CF89-9B7A-4C25-883F-13A4239413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19" y="3379"/>
                    <a:ext cx="13" cy="145"/>
                  </a:xfrm>
                  <a:custGeom>
                    <a:avLst/>
                    <a:gdLst>
                      <a:gd name="T0" fmla="*/ 0 w 13"/>
                      <a:gd name="T1" fmla="*/ 0 h 145"/>
                      <a:gd name="T2" fmla="*/ 0 w 13"/>
                      <a:gd name="T3" fmla="*/ 144 h 145"/>
                      <a:gd name="T4" fmla="*/ 13 w 13"/>
                      <a:gd name="T5" fmla="*/ 145 h 145"/>
                      <a:gd name="T6" fmla="*/ 13 w 13"/>
                      <a:gd name="T7" fmla="*/ 0 h 145"/>
                      <a:gd name="T8" fmla="*/ 0 w 13"/>
                      <a:gd name="T9" fmla="*/ 0 h 1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145">
                        <a:moveTo>
                          <a:pt x="0" y="0"/>
                        </a:moveTo>
                        <a:lnTo>
                          <a:pt x="0" y="144"/>
                        </a:lnTo>
                        <a:lnTo>
                          <a:pt x="13" y="145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671" name="Freeform 39">
                    <a:extLst>
                      <a:ext uri="{FF2B5EF4-FFF2-40B4-BE49-F238E27FC236}">
                        <a16:creationId xmlns:a16="http://schemas.microsoft.com/office/drawing/2014/main" id="{88C8F268-50F5-44E5-B42A-D15AF03728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37" y="3379"/>
                    <a:ext cx="13" cy="147"/>
                  </a:xfrm>
                  <a:custGeom>
                    <a:avLst/>
                    <a:gdLst>
                      <a:gd name="T0" fmla="*/ 0 w 13"/>
                      <a:gd name="T1" fmla="*/ 0 h 147"/>
                      <a:gd name="T2" fmla="*/ 0 w 13"/>
                      <a:gd name="T3" fmla="*/ 145 h 147"/>
                      <a:gd name="T4" fmla="*/ 13 w 13"/>
                      <a:gd name="T5" fmla="*/ 147 h 147"/>
                      <a:gd name="T6" fmla="*/ 13 w 13"/>
                      <a:gd name="T7" fmla="*/ 0 h 147"/>
                      <a:gd name="T8" fmla="*/ 0 w 13"/>
                      <a:gd name="T9" fmla="*/ 0 h 1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147">
                        <a:moveTo>
                          <a:pt x="0" y="0"/>
                        </a:moveTo>
                        <a:lnTo>
                          <a:pt x="0" y="145"/>
                        </a:lnTo>
                        <a:lnTo>
                          <a:pt x="13" y="147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672" name="Freeform 40">
                    <a:extLst>
                      <a:ext uri="{FF2B5EF4-FFF2-40B4-BE49-F238E27FC236}">
                        <a16:creationId xmlns:a16="http://schemas.microsoft.com/office/drawing/2014/main" id="{946752C6-7D95-459E-B36E-663A8164DC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55" y="3379"/>
                    <a:ext cx="15" cy="149"/>
                  </a:xfrm>
                  <a:custGeom>
                    <a:avLst/>
                    <a:gdLst>
                      <a:gd name="T0" fmla="*/ 0 w 15"/>
                      <a:gd name="T1" fmla="*/ 0 h 149"/>
                      <a:gd name="T2" fmla="*/ 0 w 15"/>
                      <a:gd name="T3" fmla="*/ 147 h 149"/>
                      <a:gd name="T4" fmla="*/ 15 w 15"/>
                      <a:gd name="T5" fmla="*/ 149 h 149"/>
                      <a:gd name="T6" fmla="*/ 15 w 15"/>
                      <a:gd name="T7" fmla="*/ 0 h 149"/>
                      <a:gd name="T8" fmla="*/ 0 w 15"/>
                      <a:gd name="T9" fmla="*/ 0 h 1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49">
                        <a:moveTo>
                          <a:pt x="0" y="0"/>
                        </a:moveTo>
                        <a:lnTo>
                          <a:pt x="0" y="147"/>
                        </a:lnTo>
                        <a:lnTo>
                          <a:pt x="15" y="149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673" name="Freeform 41">
                    <a:extLst>
                      <a:ext uri="{FF2B5EF4-FFF2-40B4-BE49-F238E27FC236}">
                        <a16:creationId xmlns:a16="http://schemas.microsoft.com/office/drawing/2014/main" id="{7586BE2E-1A6B-4CAA-BE19-2EAB41DCFA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73" y="3379"/>
                    <a:ext cx="15" cy="150"/>
                  </a:xfrm>
                  <a:custGeom>
                    <a:avLst/>
                    <a:gdLst>
                      <a:gd name="T0" fmla="*/ 0 w 15"/>
                      <a:gd name="T1" fmla="*/ 0 h 150"/>
                      <a:gd name="T2" fmla="*/ 0 w 15"/>
                      <a:gd name="T3" fmla="*/ 149 h 150"/>
                      <a:gd name="T4" fmla="*/ 15 w 15"/>
                      <a:gd name="T5" fmla="*/ 150 h 150"/>
                      <a:gd name="T6" fmla="*/ 15 w 15"/>
                      <a:gd name="T7" fmla="*/ 0 h 150"/>
                      <a:gd name="T8" fmla="*/ 0 w 15"/>
                      <a:gd name="T9" fmla="*/ 0 h 1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50">
                        <a:moveTo>
                          <a:pt x="0" y="0"/>
                        </a:moveTo>
                        <a:lnTo>
                          <a:pt x="0" y="149"/>
                        </a:lnTo>
                        <a:lnTo>
                          <a:pt x="15" y="150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674" name="Freeform 42">
                    <a:extLst>
                      <a:ext uri="{FF2B5EF4-FFF2-40B4-BE49-F238E27FC236}">
                        <a16:creationId xmlns:a16="http://schemas.microsoft.com/office/drawing/2014/main" id="{0AC1800B-5F1D-44C7-B573-770FAF09E7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93" y="3379"/>
                    <a:ext cx="13" cy="153"/>
                  </a:xfrm>
                  <a:custGeom>
                    <a:avLst/>
                    <a:gdLst>
                      <a:gd name="T0" fmla="*/ 0 w 13"/>
                      <a:gd name="T1" fmla="*/ 0 h 153"/>
                      <a:gd name="T2" fmla="*/ 0 w 13"/>
                      <a:gd name="T3" fmla="*/ 150 h 153"/>
                      <a:gd name="T4" fmla="*/ 13 w 13"/>
                      <a:gd name="T5" fmla="*/ 153 h 153"/>
                      <a:gd name="T6" fmla="*/ 13 w 13"/>
                      <a:gd name="T7" fmla="*/ 2 h 153"/>
                      <a:gd name="T8" fmla="*/ 0 w 13"/>
                      <a:gd name="T9" fmla="*/ 0 h 1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153">
                        <a:moveTo>
                          <a:pt x="0" y="0"/>
                        </a:moveTo>
                        <a:lnTo>
                          <a:pt x="0" y="150"/>
                        </a:lnTo>
                        <a:lnTo>
                          <a:pt x="13" y="153"/>
                        </a:lnTo>
                        <a:lnTo>
                          <a:pt x="1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675" name="Freeform 43">
                    <a:extLst>
                      <a:ext uri="{FF2B5EF4-FFF2-40B4-BE49-F238E27FC236}">
                        <a16:creationId xmlns:a16="http://schemas.microsoft.com/office/drawing/2014/main" id="{CFEDBFFE-B6B6-4206-BF9E-BA1B06E3A6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11" y="3381"/>
                    <a:ext cx="15" cy="153"/>
                  </a:xfrm>
                  <a:custGeom>
                    <a:avLst/>
                    <a:gdLst>
                      <a:gd name="T0" fmla="*/ 0 w 15"/>
                      <a:gd name="T1" fmla="*/ 0 h 153"/>
                      <a:gd name="T2" fmla="*/ 0 w 15"/>
                      <a:gd name="T3" fmla="*/ 151 h 153"/>
                      <a:gd name="T4" fmla="*/ 15 w 15"/>
                      <a:gd name="T5" fmla="*/ 153 h 153"/>
                      <a:gd name="T6" fmla="*/ 15 w 15"/>
                      <a:gd name="T7" fmla="*/ 0 h 153"/>
                      <a:gd name="T8" fmla="*/ 0 w 15"/>
                      <a:gd name="T9" fmla="*/ 0 h 1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53">
                        <a:moveTo>
                          <a:pt x="0" y="0"/>
                        </a:moveTo>
                        <a:lnTo>
                          <a:pt x="0" y="151"/>
                        </a:lnTo>
                        <a:lnTo>
                          <a:pt x="15" y="153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676" name="Freeform 44">
                    <a:extLst>
                      <a:ext uri="{FF2B5EF4-FFF2-40B4-BE49-F238E27FC236}">
                        <a16:creationId xmlns:a16="http://schemas.microsoft.com/office/drawing/2014/main" id="{E966F302-E613-46A3-ACEC-CA1DAF076A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29" y="3381"/>
                    <a:ext cx="15" cy="156"/>
                  </a:xfrm>
                  <a:custGeom>
                    <a:avLst/>
                    <a:gdLst>
                      <a:gd name="T0" fmla="*/ 0 w 15"/>
                      <a:gd name="T1" fmla="*/ 0 h 156"/>
                      <a:gd name="T2" fmla="*/ 0 w 15"/>
                      <a:gd name="T3" fmla="*/ 153 h 156"/>
                      <a:gd name="T4" fmla="*/ 15 w 15"/>
                      <a:gd name="T5" fmla="*/ 156 h 156"/>
                      <a:gd name="T6" fmla="*/ 15 w 15"/>
                      <a:gd name="T7" fmla="*/ 0 h 156"/>
                      <a:gd name="T8" fmla="*/ 0 w 15"/>
                      <a:gd name="T9" fmla="*/ 0 h 1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56">
                        <a:moveTo>
                          <a:pt x="0" y="0"/>
                        </a:moveTo>
                        <a:lnTo>
                          <a:pt x="0" y="153"/>
                        </a:lnTo>
                        <a:lnTo>
                          <a:pt x="15" y="156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677" name="Freeform 45">
                    <a:extLst>
                      <a:ext uri="{FF2B5EF4-FFF2-40B4-BE49-F238E27FC236}">
                        <a16:creationId xmlns:a16="http://schemas.microsoft.com/office/drawing/2014/main" id="{3BA57D47-2DB3-48ED-BEC0-9E559FA866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49" y="3381"/>
                    <a:ext cx="13" cy="158"/>
                  </a:xfrm>
                  <a:custGeom>
                    <a:avLst/>
                    <a:gdLst>
                      <a:gd name="T0" fmla="*/ 0 w 13"/>
                      <a:gd name="T1" fmla="*/ 0 h 158"/>
                      <a:gd name="T2" fmla="*/ 0 w 13"/>
                      <a:gd name="T3" fmla="*/ 156 h 158"/>
                      <a:gd name="T4" fmla="*/ 13 w 13"/>
                      <a:gd name="T5" fmla="*/ 158 h 158"/>
                      <a:gd name="T6" fmla="*/ 13 w 13"/>
                      <a:gd name="T7" fmla="*/ 0 h 158"/>
                      <a:gd name="T8" fmla="*/ 0 w 13"/>
                      <a:gd name="T9" fmla="*/ 0 h 1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158">
                        <a:moveTo>
                          <a:pt x="0" y="0"/>
                        </a:moveTo>
                        <a:lnTo>
                          <a:pt x="0" y="156"/>
                        </a:lnTo>
                        <a:lnTo>
                          <a:pt x="13" y="158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678" name="Freeform 46">
                    <a:extLst>
                      <a:ext uri="{FF2B5EF4-FFF2-40B4-BE49-F238E27FC236}">
                        <a16:creationId xmlns:a16="http://schemas.microsoft.com/office/drawing/2014/main" id="{FD1FCDE3-8460-4A00-91EF-AB6414C121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67" y="3381"/>
                    <a:ext cx="15" cy="160"/>
                  </a:xfrm>
                  <a:custGeom>
                    <a:avLst/>
                    <a:gdLst>
                      <a:gd name="T0" fmla="*/ 0 w 15"/>
                      <a:gd name="T1" fmla="*/ 0 h 160"/>
                      <a:gd name="T2" fmla="*/ 0 w 15"/>
                      <a:gd name="T3" fmla="*/ 158 h 160"/>
                      <a:gd name="T4" fmla="*/ 15 w 15"/>
                      <a:gd name="T5" fmla="*/ 160 h 160"/>
                      <a:gd name="T6" fmla="*/ 15 w 15"/>
                      <a:gd name="T7" fmla="*/ 0 h 160"/>
                      <a:gd name="T8" fmla="*/ 0 w 15"/>
                      <a:gd name="T9" fmla="*/ 0 h 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60">
                        <a:moveTo>
                          <a:pt x="0" y="0"/>
                        </a:moveTo>
                        <a:lnTo>
                          <a:pt x="0" y="158"/>
                        </a:lnTo>
                        <a:lnTo>
                          <a:pt x="15" y="160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679" name="Freeform 47">
                    <a:extLst>
                      <a:ext uri="{FF2B5EF4-FFF2-40B4-BE49-F238E27FC236}">
                        <a16:creationId xmlns:a16="http://schemas.microsoft.com/office/drawing/2014/main" id="{33E3FE8C-AD60-4FE1-88F7-0CCCDBD6E1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85" y="3381"/>
                    <a:ext cx="15" cy="161"/>
                  </a:xfrm>
                  <a:custGeom>
                    <a:avLst/>
                    <a:gdLst>
                      <a:gd name="T0" fmla="*/ 0 w 15"/>
                      <a:gd name="T1" fmla="*/ 0 h 161"/>
                      <a:gd name="T2" fmla="*/ 0 w 15"/>
                      <a:gd name="T3" fmla="*/ 160 h 161"/>
                      <a:gd name="T4" fmla="*/ 15 w 15"/>
                      <a:gd name="T5" fmla="*/ 161 h 161"/>
                      <a:gd name="T6" fmla="*/ 15 w 15"/>
                      <a:gd name="T7" fmla="*/ 0 h 161"/>
                      <a:gd name="T8" fmla="*/ 0 w 15"/>
                      <a:gd name="T9" fmla="*/ 0 h 1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61">
                        <a:moveTo>
                          <a:pt x="0" y="0"/>
                        </a:moveTo>
                        <a:lnTo>
                          <a:pt x="0" y="160"/>
                        </a:lnTo>
                        <a:lnTo>
                          <a:pt x="15" y="161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81680" name="Freeform 48">
                  <a:extLst>
                    <a:ext uri="{FF2B5EF4-FFF2-40B4-BE49-F238E27FC236}">
                      <a16:creationId xmlns:a16="http://schemas.microsoft.com/office/drawing/2014/main" id="{C6D85DB0-1365-4656-A28B-64104F8351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1" y="3378"/>
                  <a:ext cx="17" cy="1"/>
                </a:xfrm>
                <a:custGeom>
                  <a:avLst/>
                  <a:gdLst>
                    <a:gd name="T0" fmla="*/ 0 w 17"/>
                    <a:gd name="T1" fmla="*/ 1 h 1"/>
                    <a:gd name="T2" fmla="*/ 15 w 17"/>
                    <a:gd name="T3" fmla="*/ 1 h 1"/>
                    <a:gd name="T4" fmla="*/ 17 w 17"/>
                    <a:gd name="T5" fmla="*/ 0 h 1"/>
                    <a:gd name="T6" fmla="*/ 3 w 17"/>
                    <a:gd name="T7" fmla="*/ 0 h 1"/>
                    <a:gd name="T8" fmla="*/ 0 w 17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">
                      <a:moveTo>
                        <a:pt x="0" y="1"/>
                      </a:moveTo>
                      <a:lnTo>
                        <a:pt x="15" y="1"/>
                      </a:ln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81" name="Freeform 49">
                  <a:extLst>
                    <a:ext uri="{FF2B5EF4-FFF2-40B4-BE49-F238E27FC236}">
                      <a16:creationId xmlns:a16="http://schemas.microsoft.com/office/drawing/2014/main" id="{A6D5BB06-6113-4871-9381-AEC5A560FE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3378"/>
                  <a:ext cx="16" cy="1"/>
                </a:xfrm>
                <a:custGeom>
                  <a:avLst/>
                  <a:gdLst>
                    <a:gd name="T0" fmla="*/ 0 w 16"/>
                    <a:gd name="T1" fmla="*/ 1 h 1"/>
                    <a:gd name="T2" fmla="*/ 13 w 16"/>
                    <a:gd name="T3" fmla="*/ 1 h 1"/>
                    <a:gd name="T4" fmla="*/ 16 w 16"/>
                    <a:gd name="T5" fmla="*/ 0 h 1"/>
                    <a:gd name="T6" fmla="*/ 1 w 16"/>
                    <a:gd name="T7" fmla="*/ 0 h 1"/>
                    <a:gd name="T8" fmla="*/ 0 w 16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">
                      <a:moveTo>
                        <a:pt x="0" y="1"/>
                      </a:moveTo>
                      <a:lnTo>
                        <a:pt x="13" y="1"/>
                      </a:lnTo>
                      <a:lnTo>
                        <a:pt x="16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82" name="Freeform 50">
                  <a:extLst>
                    <a:ext uri="{FF2B5EF4-FFF2-40B4-BE49-F238E27FC236}">
                      <a16:creationId xmlns:a16="http://schemas.microsoft.com/office/drawing/2014/main" id="{B4275983-1D6B-4D34-8072-7A291698E6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9" y="3379"/>
                  <a:ext cx="17" cy="1"/>
                </a:xfrm>
                <a:custGeom>
                  <a:avLst/>
                  <a:gdLst>
                    <a:gd name="T0" fmla="*/ 0 w 17"/>
                    <a:gd name="T1" fmla="*/ 15 w 17"/>
                    <a:gd name="T2" fmla="*/ 17 w 17"/>
                    <a:gd name="T3" fmla="*/ 2 w 17"/>
                    <a:gd name="T4" fmla="*/ 0 w 1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7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83" name="Freeform 51">
                  <a:extLst>
                    <a:ext uri="{FF2B5EF4-FFF2-40B4-BE49-F238E27FC236}">
                      <a16:creationId xmlns:a16="http://schemas.microsoft.com/office/drawing/2014/main" id="{0D493E8C-F55E-438F-9CA2-94A192E8C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7" y="3379"/>
                  <a:ext cx="17" cy="1"/>
                </a:xfrm>
                <a:custGeom>
                  <a:avLst/>
                  <a:gdLst>
                    <a:gd name="T0" fmla="*/ 0 w 17"/>
                    <a:gd name="T1" fmla="*/ 15 w 17"/>
                    <a:gd name="T2" fmla="*/ 17 w 17"/>
                    <a:gd name="T3" fmla="*/ 2 w 17"/>
                    <a:gd name="T4" fmla="*/ 0 w 1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7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84" name="Freeform 52">
                  <a:extLst>
                    <a:ext uri="{FF2B5EF4-FFF2-40B4-BE49-F238E27FC236}">
                      <a16:creationId xmlns:a16="http://schemas.microsoft.com/office/drawing/2014/main" id="{5BE93478-81CE-426F-9CE5-1C239921A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5" y="3379"/>
                  <a:ext cx="17" cy="2"/>
                </a:xfrm>
                <a:custGeom>
                  <a:avLst/>
                  <a:gdLst>
                    <a:gd name="T0" fmla="*/ 0 w 17"/>
                    <a:gd name="T1" fmla="*/ 2 h 2"/>
                    <a:gd name="T2" fmla="*/ 15 w 17"/>
                    <a:gd name="T3" fmla="*/ 2 h 2"/>
                    <a:gd name="T4" fmla="*/ 17 w 17"/>
                    <a:gd name="T5" fmla="*/ 0 h 2"/>
                    <a:gd name="T6" fmla="*/ 2 w 17"/>
                    <a:gd name="T7" fmla="*/ 0 h 2"/>
                    <a:gd name="T8" fmla="*/ 0 w 17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2">
                      <a:moveTo>
                        <a:pt x="0" y="2"/>
                      </a:moveTo>
                      <a:lnTo>
                        <a:pt x="15" y="2"/>
                      </a:lnTo>
                      <a:lnTo>
                        <a:pt x="17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85" name="Freeform 53">
                  <a:extLst>
                    <a:ext uri="{FF2B5EF4-FFF2-40B4-BE49-F238E27FC236}">
                      <a16:creationId xmlns:a16="http://schemas.microsoft.com/office/drawing/2014/main" id="{AD459A34-B9A1-46A9-B62F-9309B4C991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5" y="3379"/>
                  <a:ext cx="15" cy="2"/>
                </a:xfrm>
                <a:custGeom>
                  <a:avLst/>
                  <a:gdLst>
                    <a:gd name="T0" fmla="*/ 0 w 15"/>
                    <a:gd name="T1" fmla="*/ 2 h 2"/>
                    <a:gd name="T2" fmla="*/ 13 w 15"/>
                    <a:gd name="T3" fmla="*/ 2 h 2"/>
                    <a:gd name="T4" fmla="*/ 15 w 15"/>
                    <a:gd name="T5" fmla="*/ 0 h 2"/>
                    <a:gd name="T6" fmla="*/ 2 w 15"/>
                    <a:gd name="T7" fmla="*/ 0 h 2"/>
                    <a:gd name="T8" fmla="*/ 0 w 1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">
                      <a:moveTo>
                        <a:pt x="0" y="2"/>
                      </a:moveTo>
                      <a:lnTo>
                        <a:pt x="13" y="2"/>
                      </a:lnTo>
                      <a:lnTo>
                        <a:pt x="15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86" name="Freeform 54">
                  <a:extLst>
                    <a:ext uri="{FF2B5EF4-FFF2-40B4-BE49-F238E27FC236}">
                      <a16:creationId xmlns:a16="http://schemas.microsoft.com/office/drawing/2014/main" id="{7D1FBE7C-D9E0-47C5-A814-385B66A003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3" y="3379"/>
                  <a:ext cx="17" cy="2"/>
                </a:xfrm>
                <a:custGeom>
                  <a:avLst/>
                  <a:gdLst>
                    <a:gd name="T0" fmla="*/ 0 w 17"/>
                    <a:gd name="T1" fmla="*/ 2 h 2"/>
                    <a:gd name="T2" fmla="*/ 15 w 17"/>
                    <a:gd name="T3" fmla="*/ 2 h 2"/>
                    <a:gd name="T4" fmla="*/ 17 w 17"/>
                    <a:gd name="T5" fmla="*/ 0 h 2"/>
                    <a:gd name="T6" fmla="*/ 2 w 17"/>
                    <a:gd name="T7" fmla="*/ 0 h 2"/>
                    <a:gd name="T8" fmla="*/ 0 w 17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2">
                      <a:moveTo>
                        <a:pt x="0" y="2"/>
                      </a:moveTo>
                      <a:lnTo>
                        <a:pt x="15" y="2"/>
                      </a:lnTo>
                      <a:lnTo>
                        <a:pt x="17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87" name="Freeform 55">
                  <a:extLst>
                    <a:ext uri="{FF2B5EF4-FFF2-40B4-BE49-F238E27FC236}">
                      <a16:creationId xmlns:a16="http://schemas.microsoft.com/office/drawing/2014/main" id="{97AAB90D-1FB9-4CC5-8D57-C88ADA91B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3" y="3379"/>
                  <a:ext cx="15" cy="2"/>
                </a:xfrm>
                <a:custGeom>
                  <a:avLst/>
                  <a:gdLst>
                    <a:gd name="T0" fmla="*/ 0 w 15"/>
                    <a:gd name="T1" fmla="*/ 2 h 2"/>
                    <a:gd name="T2" fmla="*/ 13 w 15"/>
                    <a:gd name="T3" fmla="*/ 2 h 2"/>
                    <a:gd name="T4" fmla="*/ 15 w 15"/>
                    <a:gd name="T5" fmla="*/ 0 h 2"/>
                    <a:gd name="T6" fmla="*/ 0 w 15"/>
                    <a:gd name="T7" fmla="*/ 0 h 2"/>
                    <a:gd name="T8" fmla="*/ 0 w 1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">
                      <a:moveTo>
                        <a:pt x="0" y="2"/>
                      </a:moveTo>
                      <a:lnTo>
                        <a:pt x="13" y="2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88" name="Freeform 56">
                  <a:extLst>
                    <a:ext uri="{FF2B5EF4-FFF2-40B4-BE49-F238E27FC236}">
                      <a16:creationId xmlns:a16="http://schemas.microsoft.com/office/drawing/2014/main" id="{B108C686-7795-47F6-ADE9-3E2CE011BA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91" y="3381"/>
                  <a:ext cx="15" cy="1"/>
                </a:xfrm>
                <a:custGeom>
                  <a:avLst/>
                  <a:gdLst>
                    <a:gd name="T0" fmla="*/ 0 w 15"/>
                    <a:gd name="T1" fmla="*/ 14 w 15"/>
                    <a:gd name="T2" fmla="*/ 15 w 15"/>
                    <a:gd name="T3" fmla="*/ 2 w 15"/>
                    <a:gd name="T4" fmla="*/ 0 w 1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5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89" name="Freeform 57">
                  <a:extLst>
                    <a:ext uri="{FF2B5EF4-FFF2-40B4-BE49-F238E27FC236}">
                      <a16:creationId xmlns:a16="http://schemas.microsoft.com/office/drawing/2014/main" id="{E282233A-41BA-4798-ADB4-AF3E285916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09" y="3381"/>
                  <a:ext cx="15" cy="1"/>
                </a:xfrm>
                <a:custGeom>
                  <a:avLst/>
                  <a:gdLst>
                    <a:gd name="T0" fmla="*/ 0 w 15"/>
                    <a:gd name="T1" fmla="*/ 14 w 15"/>
                    <a:gd name="T2" fmla="*/ 15 w 15"/>
                    <a:gd name="T3" fmla="*/ 2 w 15"/>
                    <a:gd name="T4" fmla="*/ 0 w 1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5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90" name="Freeform 58">
                  <a:extLst>
                    <a:ext uri="{FF2B5EF4-FFF2-40B4-BE49-F238E27FC236}">
                      <a16:creationId xmlns:a16="http://schemas.microsoft.com/office/drawing/2014/main" id="{BE0A7921-A278-44AA-81CF-A80BE9C42F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8" y="3381"/>
                  <a:ext cx="16" cy="2"/>
                </a:xfrm>
                <a:custGeom>
                  <a:avLst/>
                  <a:gdLst>
                    <a:gd name="T0" fmla="*/ 0 w 16"/>
                    <a:gd name="T1" fmla="*/ 0 h 2"/>
                    <a:gd name="T2" fmla="*/ 13 w 16"/>
                    <a:gd name="T3" fmla="*/ 2 h 2"/>
                    <a:gd name="T4" fmla="*/ 16 w 16"/>
                    <a:gd name="T5" fmla="*/ 0 h 2"/>
                    <a:gd name="T6" fmla="*/ 1 w 16"/>
                    <a:gd name="T7" fmla="*/ 0 h 2"/>
                    <a:gd name="T8" fmla="*/ 0 w 1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2">
                      <a:moveTo>
                        <a:pt x="0" y="0"/>
                      </a:move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91" name="Freeform 59">
                  <a:extLst>
                    <a:ext uri="{FF2B5EF4-FFF2-40B4-BE49-F238E27FC236}">
                      <a16:creationId xmlns:a16="http://schemas.microsoft.com/office/drawing/2014/main" id="{4BE49B89-9D59-43BD-9AF7-95E889E697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6" y="3381"/>
                  <a:ext cx="16" cy="2"/>
                </a:xfrm>
                <a:custGeom>
                  <a:avLst/>
                  <a:gdLst>
                    <a:gd name="T0" fmla="*/ 0 w 16"/>
                    <a:gd name="T1" fmla="*/ 2 h 2"/>
                    <a:gd name="T2" fmla="*/ 13 w 16"/>
                    <a:gd name="T3" fmla="*/ 2 h 2"/>
                    <a:gd name="T4" fmla="*/ 16 w 16"/>
                    <a:gd name="T5" fmla="*/ 0 h 2"/>
                    <a:gd name="T6" fmla="*/ 1 w 16"/>
                    <a:gd name="T7" fmla="*/ 0 h 2"/>
                    <a:gd name="T8" fmla="*/ 0 w 16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2">
                      <a:moveTo>
                        <a:pt x="0" y="2"/>
                      </a:move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92" name="Freeform 60">
                  <a:extLst>
                    <a:ext uri="{FF2B5EF4-FFF2-40B4-BE49-F238E27FC236}">
                      <a16:creationId xmlns:a16="http://schemas.microsoft.com/office/drawing/2014/main" id="{A758B1D6-7B87-47BA-BC5A-76A1402A38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4" y="3381"/>
                  <a:ext cx="17" cy="2"/>
                </a:xfrm>
                <a:custGeom>
                  <a:avLst/>
                  <a:gdLst>
                    <a:gd name="T0" fmla="*/ 0 w 17"/>
                    <a:gd name="T1" fmla="*/ 2 h 2"/>
                    <a:gd name="T2" fmla="*/ 15 w 17"/>
                    <a:gd name="T3" fmla="*/ 2 h 2"/>
                    <a:gd name="T4" fmla="*/ 17 w 17"/>
                    <a:gd name="T5" fmla="*/ 0 h 2"/>
                    <a:gd name="T6" fmla="*/ 2 w 17"/>
                    <a:gd name="T7" fmla="*/ 0 h 2"/>
                    <a:gd name="T8" fmla="*/ 0 w 17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2">
                      <a:moveTo>
                        <a:pt x="0" y="2"/>
                      </a:moveTo>
                      <a:lnTo>
                        <a:pt x="15" y="2"/>
                      </a:lnTo>
                      <a:lnTo>
                        <a:pt x="17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93" name="Freeform 61">
                  <a:extLst>
                    <a:ext uri="{FF2B5EF4-FFF2-40B4-BE49-F238E27FC236}">
                      <a16:creationId xmlns:a16="http://schemas.microsoft.com/office/drawing/2014/main" id="{C2936B41-98B8-402B-A28A-CD3630155C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4" y="3381"/>
                  <a:ext cx="16" cy="2"/>
                </a:xfrm>
                <a:custGeom>
                  <a:avLst/>
                  <a:gdLst>
                    <a:gd name="T0" fmla="*/ 0 w 16"/>
                    <a:gd name="T1" fmla="*/ 2 h 2"/>
                    <a:gd name="T2" fmla="*/ 13 w 16"/>
                    <a:gd name="T3" fmla="*/ 2 h 2"/>
                    <a:gd name="T4" fmla="*/ 16 w 16"/>
                    <a:gd name="T5" fmla="*/ 0 h 2"/>
                    <a:gd name="T6" fmla="*/ 0 w 16"/>
                    <a:gd name="T7" fmla="*/ 0 h 2"/>
                    <a:gd name="T8" fmla="*/ 0 w 16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2">
                      <a:moveTo>
                        <a:pt x="0" y="2"/>
                      </a:move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81694" name="Group 62">
                  <a:extLst>
                    <a:ext uri="{FF2B5EF4-FFF2-40B4-BE49-F238E27FC236}">
                      <a16:creationId xmlns:a16="http://schemas.microsoft.com/office/drawing/2014/main" id="{385B9D50-56DA-4883-A1E5-BCA092C74A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841" y="3511"/>
                  <a:ext cx="259" cy="31"/>
                  <a:chOff x="3841" y="3511"/>
                  <a:chExt cx="259" cy="31"/>
                </a:xfrm>
              </p:grpSpPr>
              <p:sp>
                <p:nvSpPr>
                  <p:cNvPr id="581695" name="Freeform 63">
                    <a:extLst>
                      <a:ext uri="{FF2B5EF4-FFF2-40B4-BE49-F238E27FC236}">
                        <a16:creationId xmlns:a16="http://schemas.microsoft.com/office/drawing/2014/main" id="{44A00C30-CD7B-40EA-AF7C-E8B66655B0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41" y="3511"/>
                    <a:ext cx="17" cy="5"/>
                  </a:xfrm>
                  <a:custGeom>
                    <a:avLst/>
                    <a:gdLst>
                      <a:gd name="T0" fmla="*/ 0 w 17"/>
                      <a:gd name="T1" fmla="*/ 0 h 5"/>
                      <a:gd name="T2" fmla="*/ 3 w 17"/>
                      <a:gd name="T3" fmla="*/ 3 h 5"/>
                      <a:gd name="T4" fmla="*/ 17 w 17"/>
                      <a:gd name="T5" fmla="*/ 5 h 5"/>
                      <a:gd name="T6" fmla="*/ 17 w 17"/>
                      <a:gd name="T7" fmla="*/ 3 h 5"/>
                      <a:gd name="T8" fmla="*/ 13 w 17"/>
                      <a:gd name="T9" fmla="*/ 0 h 5"/>
                      <a:gd name="T10" fmla="*/ 0 w 17"/>
                      <a:gd name="T1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5">
                        <a:moveTo>
                          <a:pt x="0" y="0"/>
                        </a:moveTo>
                        <a:lnTo>
                          <a:pt x="3" y="3"/>
                        </a:lnTo>
                        <a:lnTo>
                          <a:pt x="17" y="5"/>
                        </a:lnTo>
                        <a:lnTo>
                          <a:pt x="17" y="3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696" name="Freeform 64">
                    <a:extLst>
                      <a:ext uri="{FF2B5EF4-FFF2-40B4-BE49-F238E27FC236}">
                        <a16:creationId xmlns:a16="http://schemas.microsoft.com/office/drawing/2014/main" id="{CBFD11EB-9F99-40E6-8E18-C6F521C4E9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3514"/>
                    <a:ext cx="16" cy="4"/>
                  </a:xfrm>
                  <a:custGeom>
                    <a:avLst/>
                    <a:gdLst>
                      <a:gd name="T0" fmla="*/ 0 w 16"/>
                      <a:gd name="T1" fmla="*/ 0 h 4"/>
                      <a:gd name="T2" fmla="*/ 1 w 16"/>
                      <a:gd name="T3" fmla="*/ 2 h 4"/>
                      <a:gd name="T4" fmla="*/ 16 w 16"/>
                      <a:gd name="T5" fmla="*/ 4 h 4"/>
                      <a:gd name="T6" fmla="*/ 16 w 16"/>
                      <a:gd name="T7" fmla="*/ 2 h 4"/>
                      <a:gd name="T8" fmla="*/ 11 w 16"/>
                      <a:gd name="T9" fmla="*/ 0 h 4"/>
                      <a:gd name="T10" fmla="*/ 0 w 16"/>
                      <a:gd name="T11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" h="4">
                        <a:moveTo>
                          <a:pt x="0" y="0"/>
                        </a:moveTo>
                        <a:lnTo>
                          <a:pt x="1" y="2"/>
                        </a:lnTo>
                        <a:lnTo>
                          <a:pt x="16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697" name="Freeform 65">
                    <a:extLst>
                      <a:ext uri="{FF2B5EF4-FFF2-40B4-BE49-F238E27FC236}">
                        <a16:creationId xmlns:a16="http://schemas.microsoft.com/office/drawing/2014/main" id="{AAA98704-0F2E-4783-9574-CD222F7169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79" y="3516"/>
                    <a:ext cx="17" cy="3"/>
                  </a:xfrm>
                  <a:custGeom>
                    <a:avLst/>
                    <a:gdLst>
                      <a:gd name="T0" fmla="*/ 0 w 17"/>
                      <a:gd name="T1" fmla="*/ 0 h 3"/>
                      <a:gd name="T2" fmla="*/ 3 w 17"/>
                      <a:gd name="T3" fmla="*/ 2 h 3"/>
                      <a:gd name="T4" fmla="*/ 17 w 17"/>
                      <a:gd name="T5" fmla="*/ 3 h 3"/>
                      <a:gd name="T6" fmla="*/ 17 w 17"/>
                      <a:gd name="T7" fmla="*/ 2 h 3"/>
                      <a:gd name="T8" fmla="*/ 12 w 17"/>
                      <a:gd name="T9" fmla="*/ 0 h 3"/>
                      <a:gd name="T10" fmla="*/ 0 w 17"/>
                      <a:gd name="T1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3">
                        <a:moveTo>
                          <a:pt x="0" y="0"/>
                        </a:moveTo>
                        <a:lnTo>
                          <a:pt x="3" y="2"/>
                        </a:lnTo>
                        <a:lnTo>
                          <a:pt x="17" y="3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698" name="Freeform 66">
                    <a:extLst>
                      <a:ext uri="{FF2B5EF4-FFF2-40B4-BE49-F238E27FC236}">
                        <a16:creationId xmlns:a16="http://schemas.microsoft.com/office/drawing/2014/main" id="{46AB534A-FF7A-4DD8-A472-901BDD7745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7" y="3518"/>
                    <a:ext cx="17" cy="5"/>
                  </a:xfrm>
                  <a:custGeom>
                    <a:avLst/>
                    <a:gdLst>
                      <a:gd name="T0" fmla="*/ 0 w 17"/>
                      <a:gd name="T1" fmla="*/ 1 h 5"/>
                      <a:gd name="T2" fmla="*/ 3 w 17"/>
                      <a:gd name="T3" fmla="*/ 1 h 5"/>
                      <a:gd name="T4" fmla="*/ 17 w 17"/>
                      <a:gd name="T5" fmla="*/ 5 h 5"/>
                      <a:gd name="T6" fmla="*/ 17 w 17"/>
                      <a:gd name="T7" fmla="*/ 1 h 5"/>
                      <a:gd name="T8" fmla="*/ 13 w 17"/>
                      <a:gd name="T9" fmla="*/ 0 h 5"/>
                      <a:gd name="T10" fmla="*/ 0 w 17"/>
                      <a:gd name="T11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5">
                        <a:moveTo>
                          <a:pt x="0" y="1"/>
                        </a:moveTo>
                        <a:lnTo>
                          <a:pt x="3" y="1"/>
                        </a:lnTo>
                        <a:lnTo>
                          <a:pt x="17" y="5"/>
                        </a:lnTo>
                        <a:lnTo>
                          <a:pt x="17" y="1"/>
                        </a:lnTo>
                        <a:lnTo>
                          <a:pt x="13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699" name="Freeform 67">
                    <a:extLst>
                      <a:ext uri="{FF2B5EF4-FFF2-40B4-BE49-F238E27FC236}">
                        <a16:creationId xmlns:a16="http://schemas.microsoft.com/office/drawing/2014/main" id="{1F9BC7C7-29B5-461D-A9C7-4DBF20B559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15" y="3519"/>
                    <a:ext cx="17" cy="5"/>
                  </a:xfrm>
                  <a:custGeom>
                    <a:avLst/>
                    <a:gdLst>
                      <a:gd name="T0" fmla="*/ 0 w 17"/>
                      <a:gd name="T1" fmla="*/ 0 h 5"/>
                      <a:gd name="T2" fmla="*/ 4 w 17"/>
                      <a:gd name="T3" fmla="*/ 4 h 5"/>
                      <a:gd name="T4" fmla="*/ 17 w 17"/>
                      <a:gd name="T5" fmla="*/ 5 h 5"/>
                      <a:gd name="T6" fmla="*/ 17 w 17"/>
                      <a:gd name="T7" fmla="*/ 4 h 5"/>
                      <a:gd name="T8" fmla="*/ 12 w 17"/>
                      <a:gd name="T9" fmla="*/ 0 h 5"/>
                      <a:gd name="T10" fmla="*/ 0 w 17"/>
                      <a:gd name="T1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5">
                        <a:moveTo>
                          <a:pt x="0" y="0"/>
                        </a:moveTo>
                        <a:lnTo>
                          <a:pt x="4" y="4"/>
                        </a:lnTo>
                        <a:lnTo>
                          <a:pt x="17" y="5"/>
                        </a:lnTo>
                        <a:lnTo>
                          <a:pt x="17" y="4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700" name="Freeform 68">
                    <a:extLst>
                      <a:ext uri="{FF2B5EF4-FFF2-40B4-BE49-F238E27FC236}">
                        <a16:creationId xmlns:a16="http://schemas.microsoft.com/office/drawing/2014/main" id="{71218B71-C785-4673-8AC3-499E8D29F0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35" y="3523"/>
                    <a:ext cx="15" cy="5"/>
                  </a:xfrm>
                  <a:custGeom>
                    <a:avLst/>
                    <a:gdLst>
                      <a:gd name="T0" fmla="*/ 0 w 15"/>
                      <a:gd name="T1" fmla="*/ 0 h 5"/>
                      <a:gd name="T2" fmla="*/ 2 w 15"/>
                      <a:gd name="T3" fmla="*/ 1 h 5"/>
                      <a:gd name="T4" fmla="*/ 15 w 15"/>
                      <a:gd name="T5" fmla="*/ 5 h 5"/>
                      <a:gd name="T6" fmla="*/ 15 w 15"/>
                      <a:gd name="T7" fmla="*/ 1 h 5"/>
                      <a:gd name="T8" fmla="*/ 12 w 15"/>
                      <a:gd name="T9" fmla="*/ 0 h 5"/>
                      <a:gd name="T10" fmla="*/ 0 w 15"/>
                      <a:gd name="T1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5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15" y="5"/>
                        </a:lnTo>
                        <a:lnTo>
                          <a:pt x="1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701" name="Freeform 69">
                    <a:extLst>
                      <a:ext uri="{FF2B5EF4-FFF2-40B4-BE49-F238E27FC236}">
                        <a16:creationId xmlns:a16="http://schemas.microsoft.com/office/drawing/2014/main" id="{430E000F-D9DC-49D5-B000-2E0D6D99FC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53" y="3524"/>
                    <a:ext cx="17" cy="5"/>
                  </a:xfrm>
                  <a:custGeom>
                    <a:avLst/>
                    <a:gdLst>
                      <a:gd name="T0" fmla="*/ 0 w 17"/>
                      <a:gd name="T1" fmla="*/ 0 h 5"/>
                      <a:gd name="T2" fmla="*/ 2 w 17"/>
                      <a:gd name="T3" fmla="*/ 2 h 5"/>
                      <a:gd name="T4" fmla="*/ 17 w 17"/>
                      <a:gd name="T5" fmla="*/ 5 h 5"/>
                      <a:gd name="T6" fmla="*/ 17 w 17"/>
                      <a:gd name="T7" fmla="*/ 2 h 5"/>
                      <a:gd name="T8" fmla="*/ 12 w 17"/>
                      <a:gd name="T9" fmla="*/ 0 h 5"/>
                      <a:gd name="T10" fmla="*/ 0 w 17"/>
                      <a:gd name="T1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5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17" y="5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702" name="Freeform 70">
                    <a:extLst>
                      <a:ext uri="{FF2B5EF4-FFF2-40B4-BE49-F238E27FC236}">
                        <a16:creationId xmlns:a16="http://schemas.microsoft.com/office/drawing/2014/main" id="{243B759F-51D0-4271-BFEC-3253E20E14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71" y="3526"/>
                    <a:ext cx="17" cy="5"/>
                  </a:xfrm>
                  <a:custGeom>
                    <a:avLst/>
                    <a:gdLst>
                      <a:gd name="T0" fmla="*/ 0 w 17"/>
                      <a:gd name="T1" fmla="*/ 2 h 5"/>
                      <a:gd name="T2" fmla="*/ 4 w 17"/>
                      <a:gd name="T3" fmla="*/ 3 h 5"/>
                      <a:gd name="T4" fmla="*/ 17 w 17"/>
                      <a:gd name="T5" fmla="*/ 5 h 5"/>
                      <a:gd name="T6" fmla="*/ 17 w 17"/>
                      <a:gd name="T7" fmla="*/ 2 h 5"/>
                      <a:gd name="T8" fmla="*/ 12 w 17"/>
                      <a:gd name="T9" fmla="*/ 0 h 5"/>
                      <a:gd name="T10" fmla="*/ 0 w 17"/>
                      <a:gd name="T11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5">
                        <a:moveTo>
                          <a:pt x="0" y="2"/>
                        </a:moveTo>
                        <a:lnTo>
                          <a:pt x="4" y="3"/>
                        </a:lnTo>
                        <a:lnTo>
                          <a:pt x="17" y="5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703" name="Freeform 71">
                    <a:extLst>
                      <a:ext uri="{FF2B5EF4-FFF2-40B4-BE49-F238E27FC236}">
                        <a16:creationId xmlns:a16="http://schemas.microsoft.com/office/drawing/2014/main" id="{92DC7AF2-A23E-4C47-B5B0-AF8BBEC33A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91" y="3528"/>
                    <a:ext cx="15" cy="4"/>
                  </a:xfrm>
                  <a:custGeom>
                    <a:avLst/>
                    <a:gdLst>
                      <a:gd name="T0" fmla="*/ 0 w 15"/>
                      <a:gd name="T1" fmla="*/ 1 h 4"/>
                      <a:gd name="T2" fmla="*/ 2 w 15"/>
                      <a:gd name="T3" fmla="*/ 3 h 4"/>
                      <a:gd name="T4" fmla="*/ 15 w 15"/>
                      <a:gd name="T5" fmla="*/ 4 h 4"/>
                      <a:gd name="T6" fmla="*/ 15 w 15"/>
                      <a:gd name="T7" fmla="*/ 3 h 4"/>
                      <a:gd name="T8" fmla="*/ 12 w 15"/>
                      <a:gd name="T9" fmla="*/ 0 h 4"/>
                      <a:gd name="T10" fmla="*/ 0 w 15"/>
                      <a:gd name="T11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4">
                        <a:moveTo>
                          <a:pt x="0" y="1"/>
                        </a:moveTo>
                        <a:lnTo>
                          <a:pt x="2" y="3"/>
                        </a:lnTo>
                        <a:lnTo>
                          <a:pt x="15" y="4"/>
                        </a:lnTo>
                        <a:lnTo>
                          <a:pt x="15" y="3"/>
                        </a:lnTo>
                        <a:lnTo>
                          <a:pt x="1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704" name="Freeform 72">
                    <a:extLst>
                      <a:ext uri="{FF2B5EF4-FFF2-40B4-BE49-F238E27FC236}">
                        <a16:creationId xmlns:a16="http://schemas.microsoft.com/office/drawing/2014/main" id="{C5BE10DB-BD57-4211-8D61-8E6687508E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09" y="3529"/>
                    <a:ext cx="17" cy="5"/>
                  </a:xfrm>
                  <a:custGeom>
                    <a:avLst/>
                    <a:gdLst>
                      <a:gd name="T0" fmla="*/ 0 w 17"/>
                      <a:gd name="T1" fmla="*/ 2 h 5"/>
                      <a:gd name="T2" fmla="*/ 2 w 17"/>
                      <a:gd name="T3" fmla="*/ 3 h 5"/>
                      <a:gd name="T4" fmla="*/ 17 w 17"/>
                      <a:gd name="T5" fmla="*/ 5 h 5"/>
                      <a:gd name="T6" fmla="*/ 17 w 17"/>
                      <a:gd name="T7" fmla="*/ 3 h 5"/>
                      <a:gd name="T8" fmla="*/ 12 w 17"/>
                      <a:gd name="T9" fmla="*/ 0 h 5"/>
                      <a:gd name="T10" fmla="*/ 0 w 17"/>
                      <a:gd name="T11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5">
                        <a:moveTo>
                          <a:pt x="0" y="2"/>
                        </a:moveTo>
                        <a:lnTo>
                          <a:pt x="2" y="3"/>
                        </a:lnTo>
                        <a:lnTo>
                          <a:pt x="17" y="5"/>
                        </a:lnTo>
                        <a:lnTo>
                          <a:pt x="17" y="3"/>
                        </a:lnTo>
                        <a:lnTo>
                          <a:pt x="12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705" name="Freeform 73">
                    <a:extLst>
                      <a:ext uri="{FF2B5EF4-FFF2-40B4-BE49-F238E27FC236}">
                        <a16:creationId xmlns:a16="http://schemas.microsoft.com/office/drawing/2014/main" id="{B0D6BF56-EAB4-47FD-8C4F-D1B7CE1159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28" y="3532"/>
                    <a:ext cx="16" cy="5"/>
                  </a:xfrm>
                  <a:custGeom>
                    <a:avLst/>
                    <a:gdLst>
                      <a:gd name="T0" fmla="*/ 0 w 16"/>
                      <a:gd name="T1" fmla="*/ 0 h 5"/>
                      <a:gd name="T2" fmla="*/ 1 w 16"/>
                      <a:gd name="T3" fmla="*/ 2 h 5"/>
                      <a:gd name="T4" fmla="*/ 16 w 16"/>
                      <a:gd name="T5" fmla="*/ 5 h 5"/>
                      <a:gd name="T6" fmla="*/ 16 w 16"/>
                      <a:gd name="T7" fmla="*/ 2 h 5"/>
                      <a:gd name="T8" fmla="*/ 11 w 16"/>
                      <a:gd name="T9" fmla="*/ 0 h 5"/>
                      <a:gd name="T10" fmla="*/ 0 w 16"/>
                      <a:gd name="T1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" h="5">
                        <a:moveTo>
                          <a:pt x="0" y="0"/>
                        </a:moveTo>
                        <a:lnTo>
                          <a:pt x="1" y="2"/>
                        </a:lnTo>
                        <a:lnTo>
                          <a:pt x="16" y="5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706" name="Freeform 74">
                    <a:extLst>
                      <a:ext uri="{FF2B5EF4-FFF2-40B4-BE49-F238E27FC236}">
                        <a16:creationId xmlns:a16="http://schemas.microsoft.com/office/drawing/2014/main" id="{C3222957-CEA0-462D-847E-B3D0122683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46" y="3534"/>
                    <a:ext cx="16" cy="5"/>
                  </a:xfrm>
                  <a:custGeom>
                    <a:avLst/>
                    <a:gdLst>
                      <a:gd name="T0" fmla="*/ 0 w 16"/>
                      <a:gd name="T1" fmla="*/ 0 h 5"/>
                      <a:gd name="T2" fmla="*/ 3 w 16"/>
                      <a:gd name="T3" fmla="*/ 3 h 5"/>
                      <a:gd name="T4" fmla="*/ 16 w 16"/>
                      <a:gd name="T5" fmla="*/ 5 h 5"/>
                      <a:gd name="T6" fmla="*/ 16 w 16"/>
                      <a:gd name="T7" fmla="*/ 3 h 5"/>
                      <a:gd name="T8" fmla="*/ 11 w 16"/>
                      <a:gd name="T9" fmla="*/ 0 h 5"/>
                      <a:gd name="T10" fmla="*/ 0 w 16"/>
                      <a:gd name="T1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" h="5">
                        <a:moveTo>
                          <a:pt x="0" y="0"/>
                        </a:moveTo>
                        <a:lnTo>
                          <a:pt x="3" y="3"/>
                        </a:lnTo>
                        <a:lnTo>
                          <a:pt x="16" y="5"/>
                        </a:lnTo>
                        <a:lnTo>
                          <a:pt x="16" y="3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707" name="Freeform 75">
                    <a:extLst>
                      <a:ext uri="{FF2B5EF4-FFF2-40B4-BE49-F238E27FC236}">
                        <a16:creationId xmlns:a16="http://schemas.microsoft.com/office/drawing/2014/main" id="{42A10D59-F347-4A9D-8AD0-5A160588CC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64" y="3536"/>
                    <a:ext cx="18" cy="5"/>
                  </a:xfrm>
                  <a:custGeom>
                    <a:avLst/>
                    <a:gdLst>
                      <a:gd name="T0" fmla="*/ 0 w 18"/>
                      <a:gd name="T1" fmla="*/ 1 h 5"/>
                      <a:gd name="T2" fmla="*/ 3 w 18"/>
                      <a:gd name="T3" fmla="*/ 3 h 5"/>
                      <a:gd name="T4" fmla="*/ 18 w 18"/>
                      <a:gd name="T5" fmla="*/ 5 h 5"/>
                      <a:gd name="T6" fmla="*/ 18 w 18"/>
                      <a:gd name="T7" fmla="*/ 3 h 5"/>
                      <a:gd name="T8" fmla="*/ 13 w 18"/>
                      <a:gd name="T9" fmla="*/ 0 h 5"/>
                      <a:gd name="T10" fmla="*/ 0 w 18"/>
                      <a:gd name="T11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5">
                        <a:moveTo>
                          <a:pt x="0" y="1"/>
                        </a:moveTo>
                        <a:lnTo>
                          <a:pt x="3" y="3"/>
                        </a:lnTo>
                        <a:lnTo>
                          <a:pt x="18" y="5"/>
                        </a:lnTo>
                        <a:lnTo>
                          <a:pt x="18" y="3"/>
                        </a:lnTo>
                        <a:lnTo>
                          <a:pt x="13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708" name="Freeform 76">
                    <a:extLst>
                      <a:ext uri="{FF2B5EF4-FFF2-40B4-BE49-F238E27FC236}">
                        <a16:creationId xmlns:a16="http://schemas.microsoft.com/office/drawing/2014/main" id="{06D4BCCD-857E-43C0-8861-3A854D47FF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84" y="3537"/>
                    <a:ext cx="16" cy="5"/>
                  </a:xfrm>
                  <a:custGeom>
                    <a:avLst/>
                    <a:gdLst>
                      <a:gd name="T0" fmla="*/ 0 w 16"/>
                      <a:gd name="T1" fmla="*/ 2 h 5"/>
                      <a:gd name="T2" fmla="*/ 1 w 16"/>
                      <a:gd name="T3" fmla="*/ 5 h 5"/>
                      <a:gd name="T4" fmla="*/ 16 w 16"/>
                      <a:gd name="T5" fmla="*/ 5 h 5"/>
                      <a:gd name="T6" fmla="*/ 16 w 16"/>
                      <a:gd name="T7" fmla="*/ 4 h 5"/>
                      <a:gd name="T8" fmla="*/ 11 w 16"/>
                      <a:gd name="T9" fmla="*/ 0 h 5"/>
                      <a:gd name="T10" fmla="*/ 0 w 16"/>
                      <a:gd name="T11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" h="5">
                        <a:moveTo>
                          <a:pt x="0" y="2"/>
                        </a:moveTo>
                        <a:lnTo>
                          <a:pt x="1" y="5"/>
                        </a:lnTo>
                        <a:lnTo>
                          <a:pt x="16" y="5"/>
                        </a:lnTo>
                        <a:lnTo>
                          <a:pt x="16" y="4"/>
                        </a:lnTo>
                        <a:lnTo>
                          <a:pt x="1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81709" name="Freeform 77">
                  <a:extLst>
                    <a:ext uri="{FF2B5EF4-FFF2-40B4-BE49-F238E27FC236}">
                      <a16:creationId xmlns:a16="http://schemas.microsoft.com/office/drawing/2014/main" id="{E899B5DD-47C5-47C0-AC8A-497A9770AB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1" y="3379"/>
                  <a:ext cx="15" cy="135"/>
                </a:xfrm>
                <a:custGeom>
                  <a:avLst/>
                  <a:gdLst>
                    <a:gd name="T0" fmla="*/ 0 w 15"/>
                    <a:gd name="T1" fmla="*/ 0 h 135"/>
                    <a:gd name="T2" fmla="*/ 0 w 15"/>
                    <a:gd name="T3" fmla="*/ 132 h 135"/>
                    <a:gd name="T4" fmla="*/ 15 w 15"/>
                    <a:gd name="T5" fmla="*/ 135 h 135"/>
                    <a:gd name="T6" fmla="*/ 15 w 15"/>
                    <a:gd name="T7" fmla="*/ 0 h 135"/>
                    <a:gd name="T8" fmla="*/ 0 w 15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35">
                      <a:moveTo>
                        <a:pt x="0" y="0"/>
                      </a:moveTo>
                      <a:lnTo>
                        <a:pt x="0" y="132"/>
                      </a:lnTo>
                      <a:lnTo>
                        <a:pt x="15" y="135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10" name="Freeform 78">
                  <a:extLst>
                    <a:ext uri="{FF2B5EF4-FFF2-40B4-BE49-F238E27FC236}">
                      <a16:creationId xmlns:a16="http://schemas.microsoft.com/office/drawing/2014/main" id="{ABFB2A3B-43D2-4399-85DD-9A24F9E9AE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3498"/>
                  <a:ext cx="13" cy="18"/>
                </a:xfrm>
                <a:custGeom>
                  <a:avLst/>
                  <a:gdLst>
                    <a:gd name="T0" fmla="*/ 0 w 13"/>
                    <a:gd name="T1" fmla="*/ 0 h 18"/>
                    <a:gd name="T2" fmla="*/ 0 w 13"/>
                    <a:gd name="T3" fmla="*/ 16 h 18"/>
                    <a:gd name="T4" fmla="*/ 13 w 13"/>
                    <a:gd name="T5" fmla="*/ 18 h 18"/>
                    <a:gd name="T6" fmla="*/ 13 w 13"/>
                    <a:gd name="T7" fmla="*/ 2 h 18"/>
                    <a:gd name="T8" fmla="*/ 0 w 1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8"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13" y="18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11" name="Freeform 79">
                  <a:extLst>
                    <a:ext uri="{FF2B5EF4-FFF2-40B4-BE49-F238E27FC236}">
                      <a16:creationId xmlns:a16="http://schemas.microsoft.com/office/drawing/2014/main" id="{A951DD86-551E-4249-8F30-3DBB1BE86D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9" y="3379"/>
                  <a:ext cx="15" cy="139"/>
                </a:xfrm>
                <a:custGeom>
                  <a:avLst/>
                  <a:gdLst>
                    <a:gd name="T0" fmla="*/ 0 w 15"/>
                    <a:gd name="T1" fmla="*/ 0 h 139"/>
                    <a:gd name="T2" fmla="*/ 0 w 15"/>
                    <a:gd name="T3" fmla="*/ 137 h 139"/>
                    <a:gd name="T4" fmla="*/ 15 w 15"/>
                    <a:gd name="T5" fmla="*/ 139 h 139"/>
                    <a:gd name="T6" fmla="*/ 15 w 15"/>
                    <a:gd name="T7" fmla="*/ 0 h 139"/>
                    <a:gd name="T8" fmla="*/ 0 w 15"/>
                    <a:gd name="T9" fmla="*/ 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39">
                      <a:moveTo>
                        <a:pt x="0" y="0"/>
                      </a:moveTo>
                      <a:lnTo>
                        <a:pt x="0" y="137"/>
                      </a:lnTo>
                      <a:lnTo>
                        <a:pt x="15" y="139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12" name="Freeform 80">
                  <a:extLst>
                    <a:ext uri="{FF2B5EF4-FFF2-40B4-BE49-F238E27FC236}">
                      <a16:creationId xmlns:a16="http://schemas.microsoft.com/office/drawing/2014/main" id="{FC2A50C7-E346-4370-8CF3-17BD1FA6D8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7" y="3379"/>
                  <a:ext cx="15" cy="140"/>
                </a:xfrm>
                <a:custGeom>
                  <a:avLst/>
                  <a:gdLst>
                    <a:gd name="T0" fmla="*/ 0 w 15"/>
                    <a:gd name="T1" fmla="*/ 0 h 140"/>
                    <a:gd name="T2" fmla="*/ 0 w 15"/>
                    <a:gd name="T3" fmla="*/ 139 h 140"/>
                    <a:gd name="T4" fmla="*/ 15 w 15"/>
                    <a:gd name="T5" fmla="*/ 140 h 140"/>
                    <a:gd name="T6" fmla="*/ 15 w 15"/>
                    <a:gd name="T7" fmla="*/ 2 h 140"/>
                    <a:gd name="T8" fmla="*/ 0 w 15"/>
                    <a:gd name="T9" fmla="*/ 0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40">
                      <a:moveTo>
                        <a:pt x="0" y="0"/>
                      </a:moveTo>
                      <a:lnTo>
                        <a:pt x="0" y="139"/>
                      </a:lnTo>
                      <a:lnTo>
                        <a:pt x="15" y="140"/>
                      </a:lnTo>
                      <a:lnTo>
                        <a:pt x="1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13" name="Freeform 81">
                  <a:extLst>
                    <a:ext uri="{FF2B5EF4-FFF2-40B4-BE49-F238E27FC236}">
                      <a16:creationId xmlns:a16="http://schemas.microsoft.com/office/drawing/2014/main" id="{D94875EE-DAA6-454E-A8D7-D4A16061B5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5" y="3381"/>
                  <a:ext cx="15" cy="142"/>
                </a:xfrm>
                <a:custGeom>
                  <a:avLst/>
                  <a:gdLst>
                    <a:gd name="T0" fmla="*/ 2 w 15"/>
                    <a:gd name="T1" fmla="*/ 0 h 142"/>
                    <a:gd name="T2" fmla="*/ 0 w 15"/>
                    <a:gd name="T3" fmla="*/ 138 h 142"/>
                    <a:gd name="T4" fmla="*/ 15 w 15"/>
                    <a:gd name="T5" fmla="*/ 142 h 142"/>
                    <a:gd name="T6" fmla="*/ 15 w 15"/>
                    <a:gd name="T7" fmla="*/ 0 h 142"/>
                    <a:gd name="T8" fmla="*/ 2 w 15"/>
                    <a:gd name="T9" fmla="*/ 0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42">
                      <a:moveTo>
                        <a:pt x="2" y="0"/>
                      </a:moveTo>
                      <a:lnTo>
                        <a:pt x="0" y="138"/>
                      </a:lnTo>
                      <a:lnTo>
                        <a:pt x="15" y="142"/>
                      </a:lnTo>
                      <a:lnTo>
                        <a:pt x="1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14" name="Freeform 82">
                  <a:extLst>
                    <a:ext uri="{FF2B5EF4-FFF2-40B4-BE49-F238E27FC236}">
                      <a16:creationId xmlns:a16="http://schemas.microsoft.com/office/drawing/2014/main" id="{23D11A4B-1A4A-4E58-8DFD-DDF3B3D406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5" y="3381"/>
                  <a:ext cx="13" cy="143"/>
                </a:xfrm>
                <a:custGeom>
                  <a:avLst/>
                  <a:gdLst>
                    <a:gd name="T0" fmla="*/ 0 w 13"/>
                    <a:gd name="T1" fmla="*/ 0 h 143"/>
                    <a:gd name="T2" fmla="*/ 0 w 13"/>
                    <a:gd name="T3" fmla="*/ 142 h 143"/>
                    <a:gd name="T4" fmla="*/ 13 w 13"/>
                    <a:gd name="T5" fmla="*/ 143 h 143"/>
                    <a:gd name="T6" fmla="*/ 13 w 13"/>
                    <a:gd name="T7" fmla="*/ 0 h 143"/>
                    <a:gd name="T8" fmla="*/ 0 w 13"/>
                    <a:gd name="T9" fmla="*/ 0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43">
                      <a:moveTo>
                        <a:pt x="0" y="0"/>
                      </a:moveTo>
                      <a:lnTo>
                        <a:pt x="0" y="142"/>
                      </a:lnTo>
                      <a:lnTo>
                        <a:pt x="13" y="143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15" name="Freeform 83">
                  <a:extLst>
                    <a:ext uri="{FF2B5EF4-FFF2-40B4-BE49-F238E27FC236}">
                      <a16:creationId xmlns:a16="http://schemas.microsoft.com/office/drawing/2014/main" id="{FB9FB206-75A7-424C-A8EF-0632A70CF2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3" y="3381"/>
                  <a:ext cx="15" cy="145"/>
                </a:xfrm>
                <a:custGeom>
                  <a:avLst/>
                  <a:gdLst>
                    <a:gd name="T0" fmla="*/ 0 w 15"/>
                    <a:gd name="T1" fmla="*/ 0 h 145"/>
                    <a:gd name="T2" fmla="*/ 0 w 15"/>
                    <a:gd name="T3" fmla="*/ 143 h 145"/>
                    <a:gd name="T4" fmla="*/ 15 w 15"/>
                    <a:gd name="T5" fmla="*/ 145 h 145"/>
                    <a:gd name="T6" fmla="*/ 15 w 15"/>
                    <a:gd name="T7" fmla="*/ 0 h 145"/>
                    <a:gd name="T8" fmla="*/ 0 w 15"/>
                    <a:gd name="T9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45">
                      <a:moveTo>
                        <a:pt x="0" y="0"/>
                      </a:moveTo>
                      <a:lnTo>
                        <a:pt x="0" y="143"/>
                      </a:lnTo>
                      <a:lnTo>
                        <a:pt x="15" y="145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16" name="Freeform 84">
                  <a:extLst>
                    <a:ext uri="{FF2B5EF4-FFF2-40B4-BE49-F238E27FC236}">
                      <a16:creationId xmlns:a16="http://schemas.microsoft.com/office/drawing/2014/main" id="{272EC82A-53DC-45D1-8A09-C65EF03F59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1" y="3381"/>
                  <a:ext cx="15" cy="147"/>
                </a:xfrm>
                <a:custGeom>
                  <a:avLst/>
                  <a:gdLst>
                    <a:gd name="T0" fmla="*/ 2 w 15"/>
                    <a:gd name="T1" fmla="*/ 0 h 147"/>
                    <a:gd name="T2" fmla="*/ 0 w 15"/>
                    <a:gd name="T3" fmla="*/ 145 h 147"/>
                    <a:gd name="T4" fmla="*/ 15 w 15"/>
                    <a:gd name="T5" fmla="*/ 147 h 147"/>
                    <a:gd name="T6" fmla="*/ 15 w 15"/>
                    <a:gd name="T7" fmla="*/ 0 h 147"/>
                    <a:gd name="T8" fmla="*/ 2 w 15"/>
                    <a:gd name="T9" fmla="*/ 0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47">
                      <a:moveTo>
                        <a:pt x="2" y="0"/>
                      </a:moveTo>
                      <a:lnTo>
                        <a:pt x="0" y="145"/>
                      </a:lnTo>
                      <a:lnTo>
                        <a:pt x="15" y="147"/>
                      </a:lnTo>
                      <a:lnTo>
                        <a:pt x="1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17" name="Rectangle 85">
                  <a:extLst>
                    <a:ext uri="{FF2B5EF4-FFF2-40B4-BE49-F238E27FC236}">
                      <a16:creationId xmlns:a16="http://schemas.microsoft.com/office/drawing/2014/main" id="{58EAF1C1-967D-44AC-871B-72840E6136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91" y="3381"/>
                  <a:ext cx="14" cy="148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18" name="Freeform 86">
                  <a:extLst>
                    <a:ext uri="{FF2B5EF4-FFF2-40B4-BE49-F238E27FC236}">
                      <a16:creationId xmlns:a16="http://schemas.microsoft.com/office/drawing/2014/main" id="{E02F1CDD-8614-4F79-B1B7-B61601D88A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09" y="3383"/>
                  <a:ext cx="14" cy="149"/>
                </a:xfrm>
                <a:custGeom>
                  <a:avLst/>
                  <a:gdLst>
                    <a:gd name="T0" fmla="*/ 0 w 14"/>
                    <a:gd name="T1" fmla="*/ 0 h 149"/>
                    <a:gd name="T2" fmla="*/ 0 w 14"/>
                    <a:gd name="T3" fmla="*/ 148 h 149"/>
                    <a:gd name="T4" fmla="*/ 14 w 14"/>
                    <a:gd name="T5" fmla="*/ 149 h 149"/>
                    <a:gd name="T6" fmla="*/ 14 w 14"/>
                    <a:gd name="T7" fmla="*/ 0 h 149"/>
                    <a:gd name="T8" fmla="*/ 0 w 14"/>
                    <a:gd name="T9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49">
                      <a:moveTo>
                        <a:pt x="0" y="0"/>
                      </a:moveTo>
                      <a:lnTo>
                        <a:pt x="0" y="148"/>
                      </a:lnTo>
                      <a:lnTo>
                        <a:pt x="14" y="149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19" name="Freeform 87">
                  <a:extLst>
                    <a:ext uri="{FF2B5EF4-FFF2-40B4-BE49-F238E27FC236}">
                      <a16:creationId xmlns:a16="http://schemas.microsoft.com/office/drawing/2014/main" id="{7792D245-B07E-4DA8-B3C0-7764AF77CF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8" y="3383"/>
                  <a:ext cx="13" cy="151"/>
                </a:xfrm>
                <a:custGeom>
                  <a:avLst/>
                  <a:gdLst>
                    <a:gd name="T0" fmla="*/ 0 w 13"/>
                    <a:gd name="T1" fmla="*/ 0 h 151"/>
                    <a:gd name="T2" fmla="*/ 0 w 13"/>
                    <a:gd name="T3" fmla="*/ 149 h 151"/>
                    <a:gd name="T4" fmla="*/ 13 w 13"/>
                    <a:gd name="T5" fmla="*/ 151 h 151"/>
                    <a:gd name="T6" fmla="*/ 13 w 13"/>
                    <a:gd name="T7" fmla="*/ 0 h 151"/>
                    <a:gd name="T8" fmla="*/ 0 w 13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51">
                      <a:moveTo>
                        <a:pt x="0" y="0"/>
                      </a:moveTo>
                      <a:lnTo>
                        <a:pt x="0" y="149"/>
                      </a:lnTo>
                      <a:lnTo>
                        <a:pt x="13" y="151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20" name="Freeform 88">
                  <a:extLst>
                    <a:ext uri="{FF2B5EF4-FFF2-40B4-BE49-F238E27FC236}">
                      <a16:creationId xmlns:a16="http://schemas.microsoft.com/office/drawing/2014/main" id="{A095C9F2-0B09-4821-9051-D715DF913E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6" y="3383"/>
                  <a:ext cx="15" cy="153"/>
                </a:xfrm>
                <a:custGeom>
                  <a:avLst/>
                  <a:gdLst>
                    <a:gd name="T0" fmla="*/ 0 w 15"/>
                    <a:gd name="T1" fmla="*/ 0 h 153"/>
                    <a:gd name="T2" fmla="*/ 0 w 15"/>
                    <a:gd name="T3" fmla="*/ 151 h 153"/>
                    <a:gd name="T4" fmla="*/ 15 w 15"/>
                    <a:gd name="T5" fmla="*/ 153 h 153"/>
                    <a:gd name="T6" fmla="*/ 13 w 15"/>
                    <a:gd name="T7" fmla="*/ 0 h 153"/>
                    <a:gd name="T8" fmla="*/ 0 w 15"/>
                    <a:gd name="T9" fmla="*/ 0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53">
                      <a:moveTo>
                        <a:pt x="0" y="0"/>
                      </a:moveTo>
                      <a:lnTo>
                        <a:pt x="0" y="151"/>
                      </a:lnTo>
                      <a:lnTo>
                        <a:pt x="15" y="153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21" name="Freeform 89">
                  <a:extLst>
                    <a:ext uri="{FF2B5EF4-FFF2-40B4-BE49-F238E27FC236}">
                      <a16:creationId xmlns:a16="http://schemas.microsoft.com/office/drawing/2014/main" id="{83A9D2E8-6B6E-4719-B321-40909616D8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4" y="3383"/>
                  <a:ext cx="15" cy="154"/>
                </a:xfrm>
                <a:custGeom>
                  <a:avLst/>
                  <a:gdLst>
                    <a:gd name="T0" fmla="*/ 0 w 15"/>
                    <a:gd name="T1" fmla="*/ 0 h 154"/>
                    <a:gd name="T2" fmla="*/ 0 w 15"/>
                    <a:gd name="T3" fmla="*/ 154 h 154"/>
                    <a:gd name="T4" fmla="*/ 15 w 15"/>
                    <a:gd name="T5" fmla="*/ 154 h 154"/>
                    <a:gd name="T6" fmla="*/ 15 w 15"/>
                    <a:gd name="T7" fmla="*/ 1 h 154"/>
                    <a:gd name="T8" fmla="*/ 0 w 15"/>
                    <a:gd name="T9" fmla="*/ 0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54">
                      <a:moveTo>
                        <a:pt x="0" y="0"/>
                      </a:moveTo>
                      <a:lnTo>
                        <a:pt x="0" y="154"/>
                      </a:lnTo>
                      <a:lnTo>
                        <a:pt x="15" y="154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22" name="Rectangle 90">
                  <a:extLst>
                    <a:ext uri="{FF2B5EF4-FFF2-40B4-BE49-F238E27FC236}">
                      <a16:creationId xmlns:a16="http://schemas.microsoft.com/office/drawing/2014/main" id="{A001B836-332E-4131-A8B9-CC4E8DFC54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84" y="3384"/>
                  <a:ext cx="13" cy="15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23" name="Freeform 91">
                  <a:extLst>
                    <a:ext uri="{FF2B5EF4-FFF2-40B4-BE49-F238E27FC236}">
                      <a16:creationId xmlns:a16="http://schemas.microsoft.com/office/drawing/2014/main" id="{2BD015A6-BC2A-4465-A8C9-FA1D3658DA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3379"/>
                  <a:ext cx="13" cy="101"/>
                </a:xfrm>
                <a:custGeom>
                  <a:avLst/>
                  <a:gdLst>
                    <a:gd name="T0" fmla="*/ 0 w 13"/>
                    <a:gd name="T1" fmla="*/ 0 h 101"/>
                    <a:gd name="T2" fmla="*/ 0 w 13"/>
                    <a:gd name="T3" fmla="*/ 100 h 101"/>
                    <a:gd name="T4" fmla="*/ 13 w 13"/>
                    <a:gd name="T5" fmla="*/ 101 h 101"/>
                    <a:gd name="T6" fmla="*/ 13 w 13"/>
                    <a:gd name="T7" fmla="*/ 0 h 101"/>
                    <a:gd name="T8" fmla="*/ 0 w 13"/>
                    <a:gd name="T9" fmla="*/ 0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1">
                      <a:moveTo>
                        <a:pt x="0" y="0"/>
                      </a:moveTo>
                      <a:lnTo>
                        <a:pt x="0" y="100"/>
                      </a:lnTo>
                      <a:lnTo>
                        <a:pt x="13" y="101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24" name="Freeform 92">
                  <a:extLst>
                    <a:ext uri="{FF2B5EF4-FFF2-40B4-BE49-F238E27FC236}">
                      <a16:creationId xmlns:a16="http://schemas.microsoft.com/office/drawing/2014/main" id="{403130BE-0A98-44E0-BA32-1D65E89632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3497"/>
                  <a:ext cx="16" cy="3"/>
                </a:xfrm>
                <a:custGeom>
                  <a:avLst/>
                  <a:gdLst>
                    <a:gd name="T0" fmla="*/ 0 w 16"/>
                    <a:gd name="T1" fmla="*/ 1 h 3"/>
                    <a:gd name="T2" fmla="*/ 13 w 16"/>
                    <a:gd name="T3" fmla="*/ 3 h 3"/>
                    <a:gd name="T4" fmla="*/ 16 w 16"/>
                    <a:gd name="T5" fmla="*/ 0 h 3"/>
                    <a:gd name="T6" fmla="*/ 0 w 16"/>
                    <a:gd name="T7" fmla="*/ 0 h 3"/>
                    <a:gd name="T8" fmla="*/ 0 w 16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3">
                      <a:moveTo>
                        <a:pt x="0" y="1"/>
                      </a:moveTo>
                      <a:lnTo>
                        <a:pt x="13" y="3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25" name="Freeform 93">
                  <a:extLst>
                    <a:ext uri="{FF2B5EF4-FFF2-40B4-BE49-F238E27FC236}">
                      <a16:creationId xmlns:a16="http://schemas.microsoft.com/office/drawing/2014/main" id="{F55EBD4A-3550-4B3B-AE5D-3401BD940C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3480"/>
                  <a:ext cx="16" cy="2"/>
                </a:xfrm>
                <a:custGeom>
                  <a:avLst/>
                  <a:gdLst>
                    <a:gd name="T0" fmla="*/ 13 w 16"/>
                    <a:gd name="T1" fmla="*/ 0 h 2"/>
                    <a:gd name="T2" fmla="*/ 0 w 16"/>
                    <a:gd name="T3" fmla="*/ 0 h 2"/>
                    <a:gd name="T4" fmla="*/ 1 w 16"/>
                    <a:gd name="T5" fmla="*/ 2 h 2"/>
                    <a:gd name="T6" fmla="*/ 16 w 16"/>
                    <a:gd name="T7" fmla="*/ 2 h 2"/>
                    <a:gd name="T8" fmla="*/ 13 w 1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2">
                      <a:moveTo>
                        <a:pt x="13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6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26" name="Freeform 94">
                  <a:extLst>
                    <a:ext uri="{FF2B5EF4-FFF2-40B4-BE49-F238E27FC236}">
                      <a16:creationId xmlns:a16="http://schemas.microsoft.com/office/drawing/2014/main" id="{A0026542-15C7-4614-AC3E-D92B14D15E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4" y="3492"/>
                  <a:ext cx="12" cy="3"/>
                </a:xfrm>
                <a:custGeom>
                  <a:avLst/>
                  <a:gdLst>
                    <a:gd name="T0" fmla="*/ 0 w 12"/>
                    <a:gd name="T1" fmla="*/ 0 h 3"/>
                    <a:gd name="T2" fmla="*/ 0 w 12"/>
                    <a:gd name="T3" fmla="*/ 3 h 3"/>
                    <a:gd name="T4" fmla="*/ 12 w 12"/>
                    <a:gd name="T5" fmla="*/ 3 h 3"/>
                    <a:gd name="T6" fmla="*/ 12 w 12"/>
                    <a:gd name="T7" fmla="*/ 1 h 3"/>
                    <a:gd name="T8" fmla="*/ 0 w 1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2" y="3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27" name="Freeform 95">
                  <a:extLst>
                    <a:ext uri="{FF2B5EF4-FFF2-40B4-BE49-F238E27FC236}">
                      <a16:creationId xmlns:a16="http://schemas.microsoft.com/office/drawing/2014/main" id="{79059BD4-8301-42C6-B67E-5A660BD08D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4" y="3379"/>
                  <a:ext cx="1" cy="171"/>
                </a:xfrm>
                <a:custGeom>
                  <a:avLst/>
                  <a:gdLst>
                    <a:gd name="T0" fmla="*/ 171 h 171"/>
                    <a:gd name="T1" fmla="*/ 168 h 171"/>
                    <a:gd name="T2" fmla="*/ 0 h 171"/>
                    <a:gd name="T3" fmla="*/ 0 h 171"/>
                    <a:gd name="T4" fmla="*/ 171 h 17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71">
                      <a:moveTo>
                        <a:pt x="0" y="171"/>
                      </a:moveTo>
                      <a:lnTo>
                        <a:pt x="0" y="168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7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28" name="Freeform 96">
                  <a:extLst>
                    <a:ext uri="{FF2B5EF4-FFF2-40B4-BE49-F238E27FC236}">
                      <a16:creationId xmlns:a16="http://schemas.microsoft.com/office/drawing/2014/main" id="{ADA5A908-4892-4642-8F74-A321857C82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9" y="3374"/>
                  <a:ext cx="1" cy="145"/>
                </a:xfrm>
                <a:custGeom>
                  <a:avLst/>
                  <a:gdLst>
                    <a:gd name="T0" fmla="*/ 0 h 145"/>
                    <a:gd name="T1" fmla="*/ 145 h 145"/>
                    <a:gd name="T2" fmla="*/ 144 h 145"/>
                    <a:gd name="T3" fmla="*/ 0 h 14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45">
                      <a:moveTo>
                        <a:pt x="0" y="0"/>
                      </a:moveTo>
                      <a:lnTo>
                        <a:pt x="0" y="145"/>
                      </a:lnTo>
                      <a:lnTo>
                        <a:pt x="0" y="14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81729" name="Freeform 97">
              <a:extLst>
                <a:ext uri="{FF2B5EF4-FFF2-40B4-BE49-F238E27FC236}">
                  <a16:creationId xmlns:a16="http://schemas.microsoft.com/office/drawing/2014/main" id="{40F9B278-596A-4CE0-8D1E-08A4DE9B9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3528"/>
              <a:ext cx="291" cy="252"/>
            </a:xfrm>
            <a:custGeom>
              <a:avLst/>
              <a:gdLst>
                <a:gd name="T0" fmla="*/ 0 w 291"/>
                <a:gd name="T1" fmla="*/ 0 h 252"/>
                <a:gd name="T2" fmla="*/ 291 w 291"/>
                <a:gd name="T3" fmla="*/ 32 h 252"/>
                <a:gd name="T4" fmla="*/ 291 w 291"/>
                <a:gd name="T5" fmla="*/ 252 h 252"/>
                <a:gd name="T6" fmla="*/ 0 w 291"/>
                <a:gd name="T7" fmla="*/ 182 h 252"/>
                <a:gd name="T8" fmla="*/ 0 w 291"/>
                <a:gd name="T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1" h="252">
                  <a:moveTo>
                    <a:pt x="0" y="0"/>
                  </a:moveTo>
                  <a:lnTo>
                    <a:pt x="291" y="32"/>
                  </a:lnTo>
                  <a:lnTo>
                    <a:pt x="291" y="252"/>
                  </a:lnTo>
                  <a:lnTo>
                    <a:pt x="0" y="1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 w="3175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81730" name="Group 98">
              <a:extLst>
                <a:ext uri="{FF2B5EF4-FFF2-40B4-BE49-F238E27FC236}">
                  <a16:creationId xmlns:a16="http://schemas.microsoft.com/office/drawing/2014/main" id="{B18EBEA0-84EF-4367-A752-DC7BD11007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39" y="3537"/>
              <a:ext cx="266" cy="201"/>
              <a:chOff x="3839" y="3537"/>
              <a:chExt cx="266" cy="201"/>
            </a:xfrm>
          </p:grpSpPr>
          <p:sp>
            <p:nvSpPr>
              <p:cNvPr id="581731" name="Freeform 99">
                <a:extLst>
                  <a:ext uri="{FF2B5EF4-FFF2-40B4-BE49-F238E27FC236}">
                    <a16:creationId xmlns:a16="http://schemas.microsoft.com/office/drawing/2014/main" id="{6F2A6689-0DC1-4AE3-ABC6-B5B53506E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3537"/>
                <a:ext cx="263" cy="199"/>
              </a:xfrm>
              <a:custGeom>
                <a:avLst/>
                <a:gdLst>
                  <a:gd name="T0" fmla="*/ 0 w 263"/>
                  <a:gd name="T1" fmla="*/ 0 h 199"/>
                  <a:gd name="T2" fmla="*/ 0 w 263"/>
                  <a:gd name="T3" fmla="*/ 129 h 199"/>
                  <a:gd name="T4" fmla="*/ 263 w 263"/>
                  <a:gd name="T5" fmla="*/ 199 h 199"/>
                  <a:gd name="T6" fmla="*/ 263 w 263"/>
                  <a:gd name="T7" fmla="*/ 30 h 199"/>
                  <a:gd name="T8" fmla="*/ 0 w 263"/>
                  <a:gd name="T9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199">
                    <a:moveTo>
                      <a:pt x="0" y="0"/>
                    </a:moveTo>
                    <a:lnTo>
                      <a:pt x="0" y="129"/>
                    </a:lnTo>
                    <a:lnTo>
                      <a:pt x="263" y="199"/>
                    </a:lnTo>
                    <a:lnTo>
                      <a:pt x="263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4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32" name="Freeform 100">
                <a:extLst>
                  <a:ext uri="{FF2B5EF4-FFF2-40B4-BE49-F238E27FC236}">
                    <a16:creationId xmlns:a16="http://schemas.microsoft.com/office/drawing/2014/main" id="{F731E0A1-D0F3-4C48-AEDF-8945ECFAA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3567"/>
                <a:ext cx="265" cy="171"/>
              </a:xfrm>
              <a:custGeom>
                <a:avLst/>
                <a:gdLst>
                  <a:gd name="T0" fmla="*/ 0 w 265"/>
                  <a:gd name="T1" fmla="*/ 0 h 171"/>
                  <a:gd name="T2" fmla="*/ 0 w 265"/>
                  <a:gd name="T3" fmla="*/ 117 h 171"/>
                  <a:gd name="T4" fmla="*/ 265 w 265"/>
                  <a:gd name="T5" fmla="*/ 171 h 171"/>
                  <a:gd name="T6" fmla="*/ 263 w 265"/>
                  <a:gd name="T7" fmla="*/ 167 h 171"/>
                  <a:gd name="T8" fmla="*/ 263 w 265"/>
                  <a:gd name="T9" fmla="*/ 4 h 171"/>
                  <a:gd name="T10" fmla="*/ 0 w 265"/>
                  <a:gd name="T11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5" h="171">
                    <a:moveTo>
                      <a:pt x="0" y="0"/>
                    </a:moveTo>
                    <a:lnTo>
                      <a:pt x="0" y="117"/>
                    </a:lnTo>
                    <a:lnTo>
                      <a:pt x="265" y="171"/>
                    </a:lnTo>
                    <a:lnTo>
                      <a:pt x="263" y="167"/>
                    </a:lnTo>
                    <a:lnTo>
                      <a:pt x="26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33" name="Freeform 101">
                <a:extLst>
                  <a:ext uri="{FF2B5EF4-FFF2-40B4-BE49-F238E27FC236}">
                    <a16:creationId xmlns:a16="http://schemas.microsoft.com/office/drawing/2014/main" id="{D1DED5E5-F65C-437E-A975-B1E1FF027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3539"/>
                <a:ext cx="263" cy="197"/>
              </a:xfrm>
              <a:custGeom>
                <a:avLst/>
                <a:gdLst>
                  <a:gd name="T0" fmla="*/ 0 w 263"/>
                  <a:gd name="T1" fmla="*/ 0 h 197"/>
                  <a:gd name="T2" fmla="*/ 0 w 263"/>
                  <a:gd name="T3" fmla="*/ 143 h 197"/>
                  <a:gd name="T4" fmla="*/ 263 w 263"/>
                  <a:gd name="T5" fmla="*/ 197 h 197"/>
                  <a:gd name="T6" fmla="*/ 263 w 263"/>
                  <a:gd name="T7" fmla="*/ 29 h 197"/>
                  <a:gd name="T8" fmla="*/ 0 w 263"/>
                  <a:gd name="T9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197">
                    <a:moveTo>
                      <a:pt x="0" y="0"/>
                    </a:moveTo>
                    <a:lnTo>
                      <a:pt x="0" y="143"/>
                    </a:lnTo>
                    <a:lnTo>
                      <a:pt x="263" y="197"/>
                    </a:lnTo>
                    <a:lnTo>
                      <a:pt x="263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34" name="Freeform 102">
                <a:extLst>
                  <a:ext uri="{FF2B5EF4-FFF2-40B4-BE49-F238E27FC236}">
                    <a16:creationId xmlns:a16="http://schemas.microsoft.com/office/drawing/2014/main" id="{08C1FFF1-F85D-4A9E-90A7-B85DCAE9B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3692"/>
                <a:ext cx="17" cy="5"/>
              </a:xfrm>
              <a:custGeom>
                <a:avLst/>
                <a:gdLst>
                  <a:gd name="T0" fmla="*/ 0 w 17"/>
                  <a:gd name="T1" fmla="*/ 2 h 5"/>
                  <a:gd name="T2" fmla="*/ 4 w 17"/>
                  <a:gd name="T3" fmla="*/ 3 h 5"/>
                  <a:gd name="T4" fmla="*/ 17 w 17"/>
                  <a:gd name="T5" fmla="*/ 5 h 5"/>
                  <a:gd name="T6" fmla="*/ 17 w 17"/>
                  <a:gd name="T7" fmla="*/ 3 h 5"/>
                  <a:gd name="T8" fmla="*/ 12 w 17"/>
                  <a:gd name="T9" fmla="*/ 0 h 5"/>
                  <a:gd name="T10" fmla="*/ 0 w 17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5">
                    <a:moveTo>
                      <a:pt x="0" y="2"/>
                    </a:moveTo>
                    <a:lnTo>
                      <a:pt x="4" y="3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35" name="Freeform 103">
                <a:extLst>
                  <a:ext uri="{FF2B5EF4-FFF2-40B4-BE49-F238E27FC236}">
                    <a16:creationId xmlns:a16="http://schemas.microsoft.com/office/drawing/2014/main" id="{1EBFE592-BB96-4835-B455-202D530ED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3542"/>
                <a:ext cx="15" cy="139"/>
              </a:xfrm>
              <a:custGeom>
                <a:avLst/>
                <a:gdLst>
                  <a:gd name="T0" fmla="*/ 0 w 15"/>
                  <a:gd name="T1" fmla="*/ 0 h 139"/>
                  <a:gd name="T2" fmla="*/ 0 w 15"/>
                  <a:gd name="T3" fmla="*/ 135 h 139"/>
                  <a:gd name="T4" fmla="*/ 14 w 15"/>
                  <a:gd name="T5" fmla="*/ 139 h 139"/>
                  <a:gd name="T6" fmla="*/ 15 w 15"/>
                  <a:gd name="T7" fmla="*/ 2 h 139"/>
                  <a:gd name="T8" fmla="*/ 0 w 15"/>
                  <a:gd name="T9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9">
                    <a:moveTo>
                      <a:pt x="0" y="0"/>
                    </a:moveTo>
                    <a:lnTo>
                      <a:pt x="0" y="135"/>
                    </a:lnTo>
                    <a:lnTo>
                      <a:pt x="14" y="139"/>
                    </a:lnTo>
                    <a:lnTo>
                      <a:pt x="1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36" name="Freeform 104">
                <a:extLst>
                  <a:ext uri="{FF2B5EF4-FFF2-40B4-BE49-F238E27FC236}">
                    <a16:creationId xmlns:a16="http://schemas.microsoft.com/office/drawing/2014/main" id="{B456D2E0-D104-4946-8E82-0A8DBA1C8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3542"/>
                <a:ext cx="17" cy="3"/>
              </a:xfrm>
              <a:custGeom>
                <a:avLst/>
                <a:gdLst>
                  <a:gd name="T0" fmla="*/ 0 w 17"/>
                  <a:gd name="T1" fmla="*/ 2 h 3"/>
                  <a:gd name="T2" fmla="*/ 15 w 17"/>
                  <a:gd name="T3" fmla="*/ 3 h 3"/>
                  <a:gd name="T4" fmla="*/ 17 w 17"/>
                  <a:gd name="T5" fmla="*/ 0 h 3"/>
                  <a:gd name="T6" fmla="*/ 3 w 17"/>
                  <a:gd name="T7" fmla="*/ 0 h 3"/>
                  <a:gd name="T8" fmla="*/ 0 w 17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">
                    <a:moveTo>
                      <a:pt x="0" y="2"/>
                    </a:moveTo>
                    <a:lnTo>
                      <a:pt x="15" y="3"/>
                    </a:lnTo>
                    <a:lnTo>
                      <a:pt x="17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37" name="Freeform 105">
                <a:extLst>
                  <a:ext uri="{FF2B5EF4-FFF2-40B4-BE49-F238E27FC236}">
                    <a16:creationId xmlns:a16="http://schemas.microsoft.com/office/drawing/2014/main" id="{61A73CE1-22FD-4E82-B116-DFDB961AD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3676"/>
                <a:ext cx="17" cy="5"/>
              </a:xfrm>
              <a:custGeom>
                <a:avLst/>
                <a:gdLst>
                  <a:gd name="T0" fmla="*/ 0 w 17"/>
                  <a:gd name="T1" fmla="*/ 1 h 5"/>
                  <a:gd name="T2" fmla="*/ 3 w 17"/>
                  <a:gd name="T3" fmla="*/ 1 h 5"/>
                  <a:gd name="T4" fmla="*/ 17 w 17"/>
                  <a:gd name="T5" fmla="*/ 5 h 5"/>
                  <a:gd name="T6" fmla="*/ 17 w 17"/>
                  <a:gd name="T7" fmla="*/ 1 h 5"/>
                  <a:gd name="T8" fmla="*/ 13 w 17"/>
                  <a:gd name="T9" fmla="*/ 0 h 5"/>
                  <a:gd name="T10" fmla="*/ 0 w 17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5">
                    <a:moveTo>
                      <a:pt x="0" y="1"/>
                    </a:moveTo>
                    <a:lnTo>
                      <a:pt x="3" y="1"/>
                    </a:lnTo>
                    <a:lnTo>
                      <a:pt x="17" y="5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38" name="Freeform 106">
                <a:extLst>
                  <a:ext uri="{FF2B5EF4-FFF2-40B4-BE49-F238E27FC236}">
                    <a16:creationId xmlns:a16="http://schemas.microsoft.com/office/drawing/2014/main" id="{2F4E405E-50A4-471C-ABFE-8CABA079E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3544"/>
                <a:ext cx="15" cy="135"/>
              </a:xfrm>
              <a:custGeom>
                <a:avLst/>
                <a:gdLst>
                  <a:gd name="T0" fmla="*/ 0 w 15"/>
                  <a:gd name="T1" fmla="*/ 0 h 135"/>
                  <a:gd name="T2" fmla="*/ 0 w 15"/>
                  <a:gd name="T3" fmla="*/ 132 h 135"/>
                  <a:gd name="T4" fmla="*/ 15 w 15"/>
                  <a:gd name="T5" fmla="*/ 135 h 135"/>
                  <a:gd name="T6" fmla="*/ 15 w 15"/>
                  <a:gd name="T7" fmla="*/ 1 h 135"/>
                  <a:gd name="T8" fmla="*/ 0 w 15"/>
                  <a:gd name="T9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5">
                    <a:moveTo>
                      <a:pt x="0" y="0"/>
                    </a:moveTo>
                    <a:lnTo>
                      <a:pt x="0" y="132"/>
                    </a:lnTo>
                    <a:lnTo>
                      <a:pt x="15" y="135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39" name="Freeform 107">
                <a:extLst>
                  <a:ext uri="{FF2B5EF4-FFF2-40B4-BE49-F238E27FC236}">
                    <a16:creationId xmlns:a16="http://schemas.microsoft.com/office/drawing/2014/main" id="{ADF639EF-F335-41B5-BE68-C74427025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3547"/>
                <a:ext cx="14" cy="142"/>
              </a:xfrm>
              <a:custGeom>
                <a:avLst/>
                <a:gdLst>
                  <a:gd name="T0" fmla="*/ 0 w 14"/>
                  <a:gd name="T1" fmla="*/ 0 h 142"/>
                  <a:gd name="T2" fmla="*/ 0 w 14"/>
                  <a:gd name="T3" fmla="*/ 140 h 142"/>
                  <a:gd name="T4" fmla="*/ 14 w 14"/>
                  <a:gd name="T5" fmla="*/ 142 h 142"/>
                  <a:gd name="T6" fmla="*/ 14 w 14"/>
                  <a:gd name="T7" fmla="*/ 0 h 142"/>
                  <a:gd name="T8" fmla="*/ 0 w 14"/>
                  <a:gd name="T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2">
                    <a:moveTo>
                      <a:pt x="0" y="0"/>
                    </a:moveTo>
                    <a:lnTo>
                      <a:pt x="0" y="140"/>
                    </a:lnTo>
                    <a:lnTo>
                      <a:pt x="14" y="142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40" name="Freeform 108">
                <a:extLst>
                  <a:ext uri="{FF2B5EF4-FFF2-40B4-BE49-F238E27FC236}">
                    <a16:creationId xmlns:a16="http://schemas.microsoft.com/office/drawing/2014/main" id="{761CF6A8-BAD7-48B4-B5E2-E51803143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3545"/>
                <a:ext cx="17" cy="4"/>
              </a:xfrm>
              <a:custGeom>
                <a:avLst/>
                <a:gdLst>
                  <a:gd name="T0" fmla="*/ 0 w 17"/>
                  <a:gd name="T1" fmla="*/ 2 h 4"/>
                  <a:gd name="T2" fmla="*/ 15 w 17"/>
                  <a:gd name="T3" fmla="*/ 4 h 4"/>
                  <a:gd name="T4" fmla="*/ 17 w 17"/>
                  <a:gd name="T5" fmla="*/ 2 h 4"/>
                  <a:gd name="T6" fmla="*/ 2 w 17"/>
                  <a:gd name="T7" fmla="*/ 0 h 4"/>
                  <a:gd name="T8" fmla="*/ 0 w 1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">
                    <a:moveTo>
                      <a:pt x="0" y="2"/>
                    </a:moveTo>
                    <a:lnTo>
                      <a:pt x="15" y="4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41" name="Freeform 109">
                <a:extLst>
                  <a:ext uri="{FF2B5EF4-FFF2-40B4-BE49-F238E27FC236}">
                    <a16:creationId xmlns:a16="http://schemas.microsoft.com/office/drawing/2014/main" id="{81C944C0-8973-42DF-80F8-9E7356F22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3685"/>
                <a:ext cx="17" cy="5"/>
              </a:xfrm>
              <a:custGeom>
                <a:avLst/>
                <a:gdLst>
                  <a:gd name="T0" fmla="*/ 0 w 17"/>
                  <a:gd name="T1" fmla="*/ 0 h 5"/>
                  <a:gd name="T2" fmla="*/ 3 w 17"/>
                  <a:gd name="T3" fmla="*/ 4 h 5"/>
                  <a:gd name="T4" fmla="*/ 17 w 17"/>
                  <a:gd name="T5" fmla="*/ 5 h 5"/>
                  <a:gd name="T6" fmla="*/ 17 w 17"/>
                  <a:gd name="T7" fmla="*/ 2 h 5"/>
                  <a:gd name="T8" fmla="*/ 12 w 17"/>
                  <a:gd name="T9" fmla="*/ 0 h 5"/>
                  <a:gd name="T10" fmla="*/ 0 w 1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5">
                    <a:moveTo>
                      <a:pt x="0" y="0"/>
                    </a:moveTo>
                    <a:lnTo>
                      <a:pt x="3" y="4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42" name="Freeform 110">
                <a:extLst>
                  <a:ext uri="{FF2B5EF4-FFF2-40B4-BE49-F238E27FC236}">
                    <a16:creationId xmlns:a16="http://schemas.microsoft.com/office/drawing/2014/main" id="{2893E949-87EC-45C8-9F5E-15512EE86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3547"/>
                <a:ext cx="15" cy="142"/>
              </a:xfrm>
              <a:custGeom>
                <a:avLst/>
                <a:gdLst>
                  <a:gd name="T0" fmla="*/ 0 w 15"/>
                  <a:gd name="T1" fmla="*/ 0 h 142"/>
                  <a:gd name="T2" fmla="*/ 0 w 15"/>
                  <a:gd name="T3" fmla="*/ 138 h 142"/>
                  <a:gd name="T4" fmla="*/ 15 w 15"/>
                  <a:gd name="T5" fmla="*/ 142 h 142"/>
                  <a:gd name="T6" fmla="*/ 15 w 15"/>
                  <a:gd name="T7" fmla="*/ 3 h 142"/>
                  <a:gd name="T8" fmla="*/ 0 w 15"/>
                  <a:gd name="T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2">
                    <a:moveTo>
                      <a:pt x="0" y="0"/>
                    </a:moveTo>
                    <a:lnTo>
                      <a:pt x="0" y="138"/>
                    </a:lnTo>
                    <a:lnTo>
                      <a:pt x="15" y="142"/>
                    </a:lnTo>
                    <a:lnTo>
                      <a:pt x="1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43" name="Freeform 111">
                <a:extLst>
                  <a:ext uri="{FF2B5EF4-FFF2-40B4-BE49-F238E27FC236}">
                    <a16:creationId xmlns:a16="http://schemas.microsoft.com/office/drawing/2014/main" id="{C5F00B52-858B-400E-9FC2-4E6612904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3550"/>
                <a:ext cx="15" cy="144"/>
              </a:xfrm>
              <a:custGeom>
                <a:avLst/>
                <a:gdLst>
                  <a:gd name="T0" fmla="*/ 0 w 15"/>
                  <a:gd name="T1" fmla="*/ 0 h 144"/>
                  <a:gd name="T2" fmla="*/ 0 w 15"/>
                  <a:gd name="T3" fmla="*/ 140 h 144"/>
                  <a:gd name="T4" fmla="*/ 15 w 15"/>
                  <a:gd name="T5" fmla="*/ 144 h 144"/>
                  <a:gd name="T6" fmla="*/ 15 w 15"/>
                  <a:gd name="T7" fmla="*/ 0 h 144"/>
                  <a:gd name="T8" fmla="*/ 0 w 15"/>
                  <a:gd name="T9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4">
                    <a:moveTo>
                      <a:pt x="0" y="0"/>
                    </a:moveTo>
                    <a:lnTo>
                      <a:pt x="0" y="140"/>
                    </a:lnTo>
                    <a:lnTo>
                      <a:pt x="15" y="144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44" name="Freeform 112">
                <a:extLst>
                  <a:ext uri="{FF2B5EF4-FFF2-40B4-BE49-F238E27FC236}">
                    <a16:creationId xmlns:a16="http://schemas.microsoft.com/office/drawing/2014/main" id="{AEB7908A-7679-41D3-88F6-4EFB2979E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3547"/>
                <a:ext cx="17" cy="3"/>
              </a:xfrm>
              <a:custGeom>
                <a:avLst/>
                <a:gdLst>
                  <a:gd name="T0" fmla="*/ 0 w 17"/>
                  <a:gd name="T1" fmla="*/ 3 h 3"/>
                  <a:gd name="T2" fmla="*/ 15 w 17"/>
                  <a:gd name="T3" fmla="*/ 3 h 3"/>
                  <a:gd name="T4" fmla="*/ 17 w 17"/>
                  <a:gd name="T5" fmla="*/ 3 h 3"/>
                  <a:gd name="T6" fmla="*/ 2 w 17"/>
                  <a:gd name="T7" fmla="*/ 0 h 3"/>
                  <a:gd name="T8" fmla="*/ 0 w 1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">
                    <a:moveTo>
                      <a:pt x="0" y="3"/>
                    </a:moveTo>
                    <a:lnTo>
                      <a:pt x="15" y="3"/>
                    </a:lnTo>
                    <a:lnTo>
                      <a:pt x="17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45" name="Freeform 113">
                <a:extLst>
                  <a:ext uri="{FF2B5EF4-FFF2-40B4-BE49-F238E27FC236}">
                    <a16:creationId xmlns:a16="http://schemas.microsoft.com/office/drawing/2014/main" id="{98A9EDAF-285E-4777-837D-CD8146646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3689"/>
                <a:ext cx="17" cy="5"/>
              </a:xfrm>
              <a:custGeom>
                <a:avLst/>
                <a:gdLst>
                  <a:gd name="T0" fmla="*/ 0 w 17"/>
                  <a:gd name="T1" fmla="*/ 1 h 5"/>
                  <a:gd name="T2" fmla="*/ 3 w 17"/>
                  <a:gd name="T3" fmla="*/ 1 h 5"/>
                  <a:gd name="T4" fmla="*/ 17 w 17"/>
                  <a:gd name="T5" fmla="*/ 5 h 5"/>
                  <a:gd name="T6" fmla="*/ 17 w 17"/>
                  <a:gd name="T7" fmla="*/ 1 h 5"/>
                  <a:gd name="T8" fmla="*/ 13 w 17"/>
                  <a:gd name="T9" fmla="*/ 0 h 5"/>
                  <a:gd name="T10" fmla="*/ 0 w 17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5">
                    <a:moveTo>
                      <a:pt x="0" y="1"/>
                    </a:moveTo>
                    <a:lnTo>
                      <a:pt x="3" y="1"/>
                    </a:lnTo>
                    <a:lnTo>
                      <a:pt x="17" y="5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46" name="Freeform 114">
                <a:extLst>
                  <a:ext uri="{FF2B5EF4-FFF2-40B4-BE49-F238E27FC236}">
                    <a16:creationId xmlns:a16="http://schemas.microsoft.com/office/drawing/2014/main" id="{5B739184-0AF8-4810-AF66-52AAC0FA4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3550"/>
                <a:ext cx="15" cy="142"/>
              </a:xfrm>
              <a:custGeom>
                <a:avLst/>
                <a:gdLst>
                  <a:gd name="T0" fmla="*/ 0 w 15"/>
                  <a:gd name="T1" fmla="*/ 0 h 142"/>
                  <a:gd name="T2" fmla="*/ 0 w 15"/>
                  <a:gd name="T3" fmla="*/ 139 h 142"/>
                  <a:gd name="T4" fmla="*/ 15 w 15"/>
                  <a:gd name="T5" fmla="*/ 142 h 142"/>
                  <a:gd name="T6" fmla="*/ 15 w 15"/>
                  <a:gd name="T7" fmla="*/ 2 h 142"/>
                  <a:gd name="T8" fmla="*/ 0 w 15"/>
                  <a:gd name="T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2">
                    <a:moveTo>
                      <a:pt x="0" y="0"/>
                    </a:moveTo>
                    <a:lnTo>
                      <a:pt x="0" y="139"/>
                    </a:lnTo>
                    <a:lnTo>
                      <a:pt x="15" y="142"/>
                    </a:lnTo>
                    <a:lnTo>
                      <a:pt x="1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47" name="Freeform 115">
                <a:extLst>
                  <a:ext uri="{FF2B5EF4-FFF2-40B4-BE49-F238E27FC236}">
                    <a16:creationId xmlns:a16="http://schemas.microsoft.com/office/drawing/2014/main" id="{F09CFFE7-F75D-45E7-94A6-CD8B31E05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3552"/>
                <a:ext cx="13" cy="145"/>
              </a:xfrm>
              <a:custGeom>
                <a:avLst/>
                <a:gdLst>
                  <a:gd name="T0" fmla="*/ 0 w 13"/>
                  <a:gd name="T1" fmla="*/ 0 h 145"/>
                  <a:gd name="T2" fmla="*/ 0 w 13"/>
                  <a:gd name="T3" fmla="*/ 142 h 145"/>
                  <a:gd name="T4" fmla="*/ 13 w 13"/>
                  <a:gd name="T5" fmla="*/ 145 h 145"/>
                  <a:gd name="T6" fmla="*/ 13 w 13"/>
                  <a:gd name="T7" fmla="*/ 0 h 145"/>
                  <a:gd name="T8" fmla="*/ 0 w 13"/>
                  <a:gd name="T9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5">
                    <a:moveTo>
                      <a:pt x="0" y="0"/>
                    </a:moveTo>
                    <a:lnTo>
                      <a:pt x="0" y="142"/>
                    </a:lnTo>
                    <a:lnTo>
                      <a:pt x="13" y="145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48" name="Freeform 116">
                <a:extLst>
                  <a:ext uri="{FF2B5EF4-FFF2-40B4-BE49-F238E27FC236}">
                    <a16:creationId xmlns:a16="http://schemas.microsoft.com/office/drawing/2014/main" id="{4F5D1683-3448-4FE4-B339-48A175882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3550"/>
                <a:ext cx="17" cy="2"/>
              </a:xfrm>
              <a:custGeom>
                <a:avLst/>
                <a:gdLst>
                  <a:gd name="T0" fmla="*/ 0 w 17"/>
                  <a:gd name="T1" fmla="*/ 2 h 2"/>
                  <a:gd name="T2" fmla="*/ 15 w 17"/>
                  <a:gd name="T3" fmla="*/ 2 h 2"/>
                  <a:gd name="T4" fmla="*/ 17 w 17"/>
                  <a:gd name="T5" fmla="*/ 0 h 2"/>
                  <a:gd name="T6" fmla="*/ 2 w 17"/>
                  <a:gd name="T7" fmla="*/ 0 h 2"/>
                  <a:gd name="T8" fmla="*/ 0 w 1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">
                    <a:moveTo>
                      <a:pt x="0" y="2"/>
                    </a:moveTo>
                    <a:lnTo>
                      <a:pt x="15" y="2"/>
                    </a:lnTo>
                    <a:lnTo>
                      <a:pt x="17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49" name="Freeform 117">
                <a:extLst>
                  <a:ext uri="{FF2B5EF4-FFF2-40B4-BE49-F238E27FC236}">
                    <a16:creationId xmlns:a16="http://schemas.microsoft.com/office/drawing/2014/main" id="{93D20E4C-B90B-4355-B2EC-C6EEAFD70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3552"/>
                <a:ext cx="15" cy="143"/>
              </a:xfrm>
              <a:custGeom>
                <a:avLst/>
                <a:gdLst>
                  <a:gd name="T0" fmla="*/ 2 w 15"/>
                  <a:gd name="T1" fmla="*/ 0 h 143"/>
                  <a:gd name="T2" fmla="*/ 0 w 15"/>
                  <a:gd name="T3" fmla="*/ 142 h 143"/>
                  <a:gd name="T4" fmla="*/ 15 w 15"/>
                  <a:gd name="T5" fmla="*/ 143 h 143"/>
                  <a:gd name="T6" fmla="*/ 15 w 15"/>
                  <a:gd name="T7" fmla="*/ 2 h 143"/>
                  <a:gd name="T8" fmla="*/ 2 w 15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3">
                    <a:moveTo>
                      <a:pt x="2" y="0"/>
                    </a:moveTo>
                    <a:lnTo>
                      <a:pt x="0" y="142"/>
                    </a:lnTo>
                    <a:lnTo>
                      <a:pt x="15" y="143"/>
                    </a:lnTo>
                    <a:lnTo>
                      <a:pt x="15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50" name="Freeform 118">
                <a:extLst>
                  <a:ext uri="{FF2B5EF4-FFF2-40B4-BE49-F238E27FC236}">
                    <a16:creationId xmlns:a16="http://schemas.microsoft.com/office/drawing/2014/main" id="{08B28C71-4FAC-407E-BC33-199F10796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3554"/>
                <a:ext cx="13" cy="146"/>
              </a:xfrm>
              <a:custGeom>
                <a:avLst/>
                <a:gdLst>
                  <a:gd name="T0" fmla="*/ 0 w 13"/>
                  <a:gd name="T1" fmla="*/ 0 h 146"/>
                  <a:gd name="T2" fmla="*/ 0 w 13"/>
                  <a:gd name="T3" fmla="*/ 145 h 146"/>
                  <a:gd name="T4" fmla="*/ 13 w 13"/>
                  <a:gd name="T5" fmla="*/ 146 h 146"/>
                  <a:gd name="T6" fmla="*/ 13 w 13"/>
                  <a:gd name="T7" fmla="*/ 0 h 146"/>
                  <a:gd name="T8" fmla="*/ 0 w 1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6">
                    <a:moveTo>
                      <a:pt x="0" y="0"/>
                    </a:moveTo>
                    <a:lnTo>
                      <a:pt x="0" y="145"/>
                    </a:lnTo>
                    <a:lnTo>
                      <a:pt x="13" y="146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51" name="Freeform 119">
                <a:extLst>
                  <a:ext uri="{FF2B5EF4-FFF2-40B4-BE49-F238E27FC236}">
                    <a16:creationId xmlns:a16="http://schemas.microsoft.com/office/drawing/2014/main" id="{7620D903-2F20-47D6-BB03-31E67889F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3552"/>
                <a:ext cx="15" cy="3"/>
              </a:xfrm>
              <a:custGeom>
                <a:avLst/>
                <a:gdLst>
                  <a:gd name="T0" fmla="*/ 0 w 15"/>
                  <a:gd name="T1" fmla="*/ 3 h 3"/>
                  <a:gd name="T2" fmla="*/ 13 w 15"/>
                  <a:gd name="T3" fmla="*/ 3 h 3"/>
                  <a:gd name="T4" fmla="*/ 15 w 15"/>
                  <a:gd name="T5" fmla="*/ 2 h 3"/>
                  <a:gd name="T6" fmla="*/ 2 w 15"/>
                  <a:gd name="T7" fmla="*/ 0 h 3"/>
                  <a:gd name="T8" fmla="*/ 0 w 1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">
                    <a:moveTo>
                      <a:pt x="0" y="3"/>
                    </a:moveTo>
                    <a:lnTo>
                      <a:pt x="13" y="3"/>
                    </a:lnTo>
                    <a:lnTo>
                      <a:pt x="15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52" name="Freeform 120">
                <a:extLst>
                  <a:ext uri="{FF2B5EF4-FFF2-40B4-BE49-F238E27FC236}">
                    <a16:creationId xmlns:a16="http://schemas.microsoft.com/office/drawing/2014/main" id="{298BAA05-4124-4606-96A1-37E31DE60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3695"/>
                <a:ext cx="15" cy="7"/>
              </a:xfrm>
              <a:custGeom>
                <a:avLst/>
                <a:gdLst>
                  <a:gd name="T0" fmla="*/ 0 w 15"/>
                  <a:gd name="T1" fmla="*/ 2 h 7"/>
                  <a:gd name="T2" fmla="*/ 2 w 15"/>
                  <a:gd name="T3" fmla="*/ 4 h 7"/>
                  <a:gd name="T4" fmla="*/ 15 w 15"/>
                  <a:gd name="T5" fmla="*/ 7 h 7"/>
                  <a:gd name="T6" fmla="*/ 15 w 15"/>
                  <a:gd name="T7" fmla="*/ 4 h 7"/>
                  <a:gd name="T8" fmla="*/ 12 w 15"/>
                  <a:gd name="T9" fmla="*/ 0 h 7"/>
                  <a:gd name="T10" fmla="*/ 0 w 15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7">
                    <a:moveTo>
                      <a:pt x="0" y="2"/>
                    </a:moveTo>
                    <a:lnTo>
                      <a:pt x="2" y="4"/>
                    </a:lnTo>
                    <a:lnTo>
                      <a:pt x="15" y="7"/>
                    </a:lnTo>
                    <a:lnTo>
                      <a:pt x="15" y="4"/>
                    </a:lnTo>
                    <a:lnTo>
                      <a:pt x="1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53" name="Freeform 121">
                <a:extLst>
                  <a:ext uri="{FF2B5EF4-FFF2-40B4-BE49-F238E27FC236}">
                    <a16:creationId xmlns:a16="http://schemas.microsoft.com/office/drawing/2014/main" id="{D0C150B3-7A75-4470-B7A6-84BE8DDC4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3555"/>
                <a:ext cx="13" cy="144"/>
              </a:xfrm>
              <a:custGeom>
                <a:avLst/>
                <a:gdLst>
                  <a:gd name="T0" fmla="*/ 0 w 13"/>
                  <a:gd name="T1" fmla="*/ 0 h 144"/>
                  <a:gd name="T2" fmla="*/ 0 w 13"/>
                  <a:gd name="T3" fmla="*/ 142 h 144"/>
                  <a:gd name="T4" fmla="*/ 13 w 13"/>
                  <a:gd name="T5" fmla="*/ 144 h 144"/>
                  <a:gd name="T6" fmla="*/ 13 w 13"/>
                  <a:gd name="T7" fmla="*/ 0 h 144"/>
                  <a:gd name="T8" fmla="*/ 0 w 13"/>
                  <a:gd name="T9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4">
                    <a:moveTo>
                      <a:pt x="0" y="0"/>
                    </a:moveTo>
                    <a:lnTo>
                      <a:pt x="0" y="142"/>
                    </a:lnTo>
                    <a:lnTo>
                      <a:pt x="13" y="144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54" name="Freeform 122">
                <a:extLst>
                  <a:ext uri="{FF2B5EF4-FFF2-40B4-BE49-F238E27FC236}">
                    <a16:creationId xmlns:a16="http://schemas.microsoft.com/office/drawing/2014/main" id="{D8976CAD-A3D5-4FD8-A357-1EAB7CCD2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3555"/>
                <a:ext cx="15" cy="148"/>
              </a:xfrm>
              <a:custGeom>
                <a:avLst/>
                <a:gdLst>
                  <a:gd name="T0" fmla="*/ 0 w 15"/>
                  <a:gd name="T1" fmla="*/ 0 h 148"/>
                  <a:gd name="T2" fmla="*/ 0 w 15"/>
                  <a:gd name="T3" fmla="*/ 147 h 148"/>
                  <a:gd name="T4" fmla="*/ 15 w 15"/>
                  <a:gd name="T5" fmla="*/ 148 h 148"/>
                  <a:gd name="T6" fmla="*/ 15 w 15"/>
                  <a:gd name="T7" fmla="*/ 2 h 148"/>
                  <a:gd name="T8" fmla="*/ 0 w 15"/>
                  <a:gd name="T9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8">
                    <a:moveTo>
                      <a:pt x="0" y="0"/>
                    </a:moveTo>
                    <a:lnTo>
                      <a:pt x="0" y="147"/>
                    </a:lnTo>
                    <a:lnTo>
                      <a:pt x="15" y="148"/>
                    </a:lnTo>
                    <a:lnTo>
                      <a:pt x="1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55" name="Freeform 123">
                <a:extLst>
                  <a:ext uri="{FF2B5EF4-FFF2-40B4-BE49-F238E27FC236}">
                    <a16:creationId xmlns:a16="http://schemas.microsoft.com/office/drawing/2014/main" id="{D25AC34A-4503-4332-9FC3-95AFB1CE2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3555"/>
                <a:ext cx="17" cy="2"/>
              </a:xfrm>
              <a:custGeom>
                <a:avLst/>
                <a:gdLst>
                  <a:gd name="T0" fmla="*/ 0 w 17"/>
                  <a:gd name="T1" fmla="*/ 2 h 2"/>
                  <a:gd name="T2" fmla="*/ 15 w 17"/>
                  <a:gd name="T3" fmla="*/ 2 h 2"/>
                  <a:gd name="T4" fmla="*/ 17 w 17"/>
                  <a:gd name="T5" fmla="*/ 0 h 2"/>
                  <a:gd name="T6" fmla="*/ 2 w 17"/>
                  <a:gd name="T7" fmla="*/ 0 h 2"/>
                  <a:gd name="T8" fmla="*/ 0 w 1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">
                    <a:moveTo>
                      <a:pt x="0" y="2"/>
                    </a:moveTo>
                    <a:lnTo>
                      <a:pt x="15" y="2"/>
                    </a:lnTo>
                    <a:lnTo>
                      <a:pt x="17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56" name="Freeform 124">
                <a:extLst>
                  <a:ext uri="{FF2B5EF4-FFF2-40B4-BE49-F238E27FC236}">
                    <a16:creationId xmlns:a16="http://schemas.microsoft.com/office/drawing/2014/main" id="{5E2B6A79-C530-4D05-BA07-3912B9B2B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3700"/>
                <a:ext cx="17" cy="5"/>
              </a:xfrm>
              <a:custGeom>
                <a:avLst/>
                <a:gdLst>
                  <a:gd name="T0" fmla="*/ 0 w 17"/>
                  <a:gd name="T1" fmla="*/ 0 h 5"/>
                  <a:gd name="T2" fmla="*/ 2 w 17"/>
                  <a:gd name="T3" fmla="*/ 3 h 5"/>
                  <a:gd name="T4" fmla="*/ 17 w 17"/>
                  <a:gd name="T5" fmla="*/ 5 h 5"/>
                  <a:gd name="T6" fmla="*/ 17 w 17"/>
                  <a:gd name="T7" fmla="*/ 3 h 5"/>
                  <a:gd name="T8" fmla="*/ 12 w 17"/>
                  <a:gd name="T9" fmla="*/ 0 h 5"/>
                  <a:gd name="T10" fmla="*/ 0 w 1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5">
                    <a:moveTo>
                      <a:pt x="0" y="0"/>
                    </a:moveTo>
                    <a:lnTo>
                      <a:pt x="2" y="3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57" name="Freeform 125">
                <a:extLst>
                  <a:ext uri="{FF2B5EF4-FFF2-40B4-BE49-F238E27FC236}">
                    <a16:creationId xmlns:a16="http://schemas.microsoft.com/office/drawing/2014/main" id="{2C139A8E-334A-4736-A566-E74B32F42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3557"/>
                <a:ext cx="15" cy="146"/>
              </a:xfrm>
              <a:custGeom>
                <a:avLst/>
                <a:gdLst>
                  <a:gd name="T0" fmla="*/ 0 w 15"/>
                  <a:gd name="T1" fmla="*/ 0 h 146"/>
                  <a:gd name="T2" fmla="*/ 0 w 15"/>
                  <a:gd name="T3" fmla="*/ 143 h 146"/>
                  <a:gd name="T4" fmla="*/ 15 w 15"/>
                  <a:gd name="T5" fmla="*/ 146 h 146"/>
                  <a:gd name="T6" fmla="*/ 15 w 15"/>
                  <a:gd name="T7" fmla="*/ 0 h 146"/>
                  <a:gd name="T8" fmla="*/ 0 w 15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6">
                    <a:moveTo>
                      <a:pt x="0" y="0"/>
                    </a:moveTo>
                    <a:lnTo>
                      <a:pt x="0" y="143"/>
                    </a:lnTo>
                    <a:lnTo>
                      <a:pt x="15" y="146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58" name="Freeform 126">
                <a:extLst>
                  <a:ext uri="{FF2B5EF4-FFF2-40B4-BE49-F238E27FC236}">
                    <a16:creationId xmlns:a16="http://schemas.microsoft.com/office/drawing/2014/main" id="{C4CDFB6C-C4F8-4E03-B2C0-A8F7EB70E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3557"/>
                <a:ext cx="15" cy="151"/>
              </a:xfrm>
              <a:custGeom>
                <a:avLst/>
                <a:gdLst>
                  <a:gd name="T0" fmla="*/ 0 w 15"/>
                  <a:gd name="T1" fmla="*/ 0 h 151"/>
                  <a:gd name="T2" fmla="*/ 0 w 15"/>
                  <a:gd name="T3" fmla="*/ 148 h 151"/>
                  <a:gd name="T4" fmla="*/ 15 w 15"/>
                  <a:gd name="T5" fmla="*/ 151 h 151"/>
                  <a:gd name="T6" fmla="*/ 15 w 15"/>
                  <a:gd name="T7" fmla="*/ 0 h 151"/>
                  <a:gd name="T8" fmla="*/ 0 w 15"/>
                  <a:gd name="T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1">
                    <a:moveTo>
                      <a:pt x="0" y="0"/>
                    </a:moveTo>
                    <a:lnTo>
                      <a:pt x="0" y="148"/>
                    </a:lnTo>
                    <a:lnTo>
                      <a:pt x="15" y="151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59" name="Freeform 127">
                <a:extLst>
                  <a:ext uri="{FF2B5EF4-FFF2-40B4-BE49-F238E27FC236}">
                    <a16:creationId xmlns:a16="http://schemas.microsoft.com/office/drawing/2014/main" id="{4B49FB80-A859-43EB-914D-9E8530239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3557"/>
                <a:ext cx="15" cy="1"/>
              </a:xfrm>
              <a:custGeom>
                <a:avLst/>
                <a:gdLst>
                  <a:gd name="T0" fmla="*/ 0 w 15"/>
                  <a:gd name="T1" fmla="*/ 1 h 1"/>
                  <a:gd name="T2" fmla="*/ 13 w 15"/>
                  <a:gd name="T3" fmla="*/ 1 h 1"/>
                  <a:gd name="T4" fmla="*/ 15 w 15"/>
                  <a:gd name="T5" fmla="*/ 0 h 1"/>
                  <a:gd name="T6" fmla="*/ 0 w 15"/>
                  <a:gd name="T7" fmla="*/ 0 h 1"/>
                  <a:gd name="T8" fmla="*/ 0 w 15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">
                    <a:moveTo>
                      <a:pt x="0" y="1"/>
                    </a:moveTo>
                    <a:lnTo>
                      <a:pt x="13" y="1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60" name="Freeform 128">
                <a:extLst>
                  <a:ext uri="{FF2B5EF4-FFF2-40B4-BE49-F238E27FC236}">
                    <a16:creationId xmlns:a16="http://schemas.microsoft.com/office/drawing/2014/main" id="{DD9D285F-87B5-42F9-A62F-8A521353E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3703"/>
                <a:ext cx="17" cy="5"/>
              </a:xfrm>
              <a:custGeom>
                <a:avLst/>
                <a:gdLst>
                  <a:gd name="T0" fmla="*/ 0 w 17"/>
                  <a:gd name="T1" fmla="*/ 2 h 5"/>
                  <a:gd name="T2" fmla="*/ 4 w 17"/>
                  <a:gd name="T3" fmla="*/ 4 h 5"/>
                  <a:gd name="T4" fmla="*/ 17 w 17"/>
                  <a:gd name="T5" fmla="*/ 5 h 5"/>
                  <a:gd name="T6" fmla="*/ 17 w 17"/>
                  <a:gd name="T7" fmla="*/ 4 h 5"/>
                  <a:gd name="T8" fmla="*/ 12 w 17"/>
                  <a:gd name="T9" fmla="*/ 0 h 5"/>
                  <a:gd name="T10" fmla="*/ 0 w 17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5">
                    <a:moveTo>
                      <a:pt x="0" y="2"/>
                    </a:moveTo>
                    <a:lnTo>
                      <a:pt x="4" y="4"/>
                    </a:lnTo>
                    <a:lnTo>
                      <a:pt x="17" y="5"/>
                    </a:lnTo>
                    <a:lnTo>
                      <a:pt x="17" y="4"/>
                    </a:lnTo>
                    <a:lnTo>
                      <a:pt x="1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61" name="Freeform 129">
                <a:extLst>
                  <a:ext uri="{FF2B5EF4-FFF2-40B4-BE49-F238E27FC236}">
                    <a16:creationId xmlns:a16="http://schemas.microsoft.com/office/drawing/2014/main" id="{BB2B4BF2-6ACD-4FA3-833C-448B44930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3558"/>
                <a:ext cx="15" cy="149"/>
              </a:xfrm>
              <a:custGeom>
                <a:avLst/>
                <a:gdLst>
                  <a:gd name="T0" fmla="*/ 2 w 15"/>
                  <a:gd name="T1" fmla="*/ 0 h 149"/>
                  <a:gd name="T2" fmla="*/ 0 w 15"/>
                  <a:gd name="T3" fmla="*/ 145 h 149"/>
                  <a:gd name="T4" fmla="*/ 15 w 15"/>
                  <a:gd name="T5" fmla="*/ 149 h 149"/>
                  <a:gd name="T6" fmla="*/ 15 w 15"/>
                  <a:gd name="T7" fmla="*/ 2 h 149"/>
                  <a:gd name="T8" fmla="*/ 2 w 15"/>
                  <a:gd name="T9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9">
                    <a:moveTo>
                      <a:pt x="2" y="0"/>
                    </a:moveTo>
                    <a:lnTo>
                      <a:pt x="0" y="145"/>
                    </a:lnTo>
                    <a:lnTo>
                      <a:pt x="15" y="149"/>
                    </a:lnTo>
                    <a:lnTo>
                      <a:pt x="15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62" name="Freeform 130">
                <a:extLst>
                  <a:ext uri="{FF2B5EF4-FFF2-40B4-BE49-F238E27FC236}">
                    <a16:creationId xmlns:a16="http://schemas.microsoft.com/office/drawing/2014/main" id="{C81F35CC-67D8-4A2E-9C3F-C4EA80021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3560"/>
                <a:ext cx="13" cy="152"/>
              </a:xfrm>
              <a:custGeom>
                <a:avLst/>
                <a:gdLst>
                  <a:gd name="T0" fmla="*/ 0 w 13"/>
                  <a:gd name="T1" fmla="*/ 0 h 152"/>
                  <a:gd name="T2" fmla="*/ 0 w 13"/>
                  <a:gd name="T3" fmla="*/ 150 h 152"/>
                  <a:gd name="T4" fmla="*/ 13 w 13"/>
                  <a:gd name="T5" fmla="*/ 152 h 152"/>
                  <a:gd name="T6" fmla="*/ 13 w 13"/>
                  <a:gd name="T7" fmla="*/ 0 h 152"/>
                  <a:gd name="T8" fmla="*/ 0 w 13"/>
                  <a:gd name="T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2">
                    <a:moveTo>
                      <a:pt x="0" y="0"/>
                    </a:moveTo>
                    <a:lnTo>
                      <a:pt x="0" y="150"/>
                    </a:lnTo>
                    <a:lnTo>
                      <a:pt x="13" y="152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63" name="Freeform 131">
                <a:extLst>
                  <a:ext uri="{FF2B5EF4-FFF2-40B4-BE49-F238E27FC236}">
                    <a16:creationId xmlns:a16="http://schemas.microsoft.com/office/drawing/2014/main" id="{90C55EE0-5907-4AF2-B303-F963E8E5F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3558"/>
                <a:ext cx="15" cy="2"/>
              </a:xfrm>
              <a:custGeom>
                <a:avLst/>
                <a:gdLst>
                  <a:gd name="T0" fmla="*/ 0 w 15"/>
                  <a:gd name="T1" fmla="*/ 2 h 2"/>
                  <a:gd name="T2" fmla="*/ 14 w 15"/>
                  <a:gd name="T3" fmla="*/ 2 h 2"/>
                  <a:gd name="T4" fmla="*/ 15 w 15"/>
                  <a:gd name="T5" fmla="*/ 2 h 2"/>
                  <a:gd name="T6" fmla="*/ 2 w 15"/>
                  <a:gd name="T7" fmla="*/ 0 h 2"/>
                  <a:gd name="T8" fmla="*/ 0 w 1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">
                    <a:moveTo>
                      <a:pt x="0" y="2"/>
                    </a:moveTo>
                    <a:lnTo>
                      <a:pt x="14" y="2"/>
                    </a:lnTo>
                    <a:lnTo>
                      <a:pt x="15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64" name="Freeform 132">
                <a:extLst>
                  <a:ext uri="{FF2B5EF4-FFF2-40B4-BE49-F238E27FC236}">
                    <a16:creationId xmlns:a16="http://schemas.microsoft.com/office/drawing/2014/main" id="{80482D35-3236-40CA-96C3-BD0E3AF76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3707"/>
                <a:ext cx="15" cy="5"/>
              </a:xfrm>
              <a:custGeom>
                <a:avLst/>
                <a:gdLst>
                  <a:gd name="T0" fmla="*/ 0 w 15"/>
                  <a:gd name="T1" fmla="*/ 1 h 5"/>
                  <a:gd name="T2" fmla="*/ 2 w 15"/>
                  <a:gd name="T3" fmla="*/ 3 h 5"/>
                  <a:gd name="T4" fmla="*/ 15 w 15"/>
                  <a:gd name="T5" fmla="*/ 5 h 5"/>
                  <a:gd name="T6" fmla="*/ 15 w 15"/>
                  <a:gd name="T7" fmla="*/ 3 h 5"/>
                  <a:gd name="T8" fmla="*/ 12 w 15"/>
                  <a:gd name="T9" fmla="*/ 0 h 5"/>
                  <a:gd name="T10" fmla="*/ 0 w 1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0" y="1"/>
                    </a:moveTo>
                    <a:lnTo>
                      <a:pt x="2" y="3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65" name="Freeform 133">
                <a:extLst>
                  <a:ext uri="{FF2B5EF4-FFF2-40B4-BE49-F238E27FC236}">
                    <a16:creationId xmlns:a16="http://schemas.microsoft.com/office/drawing/2014/main" id="{B783B247-A738-43C7-BB2F-57FF53314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3560"/>
                <a:ext cx="14" cy="150"/>
              </a:xfrm>
              <a:custGeom>
                <a:avLst/>
                <a:gdLst>
                  <a:gd name="T0" fmla="*/ 0 w 14"/>
                  <a:gd name="T1" fmla="*/ 0 h 150"/>
                  <a:gd name="T2" fmla="*/ 0 w 14"/>
                  <a:gd name="T3" fmla="*/ 148 h 150"/>
                  <a:gd name="T4" fmla="*/ 14 w 14"/>
                  <a:gd name="T5" fmla="*/ 150 h 150"/>
                  <a:gd name="T6" fmla="*/ 14 w 14"/>
                  <a:gd name="T7" fmla="*/ 2 h 150"/>
                  <a:gd name="T8" fmla="*/ 0 w 14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0">
                    <a:moveTo>
                      <a:pt x="0" y="0"/>
                    </a:moveTo>
                    <a:lnTo>
                      <a:pt x="0" y="148"/>
                    </a:lnTo>
                    <a:lnTo>
                      <a:pt x="14" y="150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66" name="Freeform 134">
                <a:extLst>
                  <a:ext uri="{FF2B5EF4-FFF2-40B4-BE49-F238E27FC236}">
                    <a16:creationId xmlns:a16="http://schemas.microsoft.com/office/drawing/2014/main" id="{A6886A86-927A-4B4B-9FCC-A108EA5F6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3562"/>
                <a:ext cx="13" cy="154"/>
              </a:xfrm>
              <a:custGeom>
                <a:avLst/>
                <a:gdLst>
                  <a:gd name="T0" fmla="*/ 0 w 13"/>
                  <a:gd name="T1" fmla="*/ 0 h 154"/>
                  <a:gd name="T2" fmla="*/ 0 w 13"/>
                  <a:gd name="T3" fmla="*/ 153 h 154"/>
                  <a:gd name="T4" fmla="*/ 13 w 13"/>
                  <a:gd name="T5" fmla="*/ 154 h 154"/>
                  <a:gd name="T6" fmla="*/ 13 w 13"/>
                  <a:gd name="T7" fmla="*/ 0 h 154"/>
                  <a:gd name="T8" fmla="*/ 0 w 13"/>
                  <a:gd name="T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4">
                    <a:moveTo>
                      <a:pt x="0" y="0"/>
                    </a:moveTo>
                    <a:lnTo>
                      <a:pt x="0" y="153"/>
                    </a:lnTo>
                    <a:lnTo>
                      <a:pt x="13" y="154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67" name="Freeform 135">
                <a:extLst>
                  <a:ext uri="{FF2B5EF4-FFF2-40B4-BE49-F238E27FC236}">
                    <a16:creationId xmlns:a16="http://schemas.microsoft.com/office/drawing/2014/main" id="{153EF321-4FEC-4106-BFC9-E58C0C3C4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3560"/>
                <a:ext cx="16" cy="3"/>
              </a:xfrm>
              <a:custGeom>
                <a:avLst/>
                <a:gdLst>
                  <a:gd name="T0" fmla="*/ 0 w 16"/>
                  <a:gd name="T1" fmla="*/ 3 h 3"/>
                  <a:gd name="T2" fmla="*/ 15 w 16"/>
                  <a:gd name="T3" fmla="*/ 3 h 3"/>
                  <a:gd name="T4" fmla="*/ 16 w 16"/>
                  <a:gd name="T5" fmla="*/ 2 h 3"/>
                  <a:gd name="T6" fmla="*/ 3 w 16"/>
                  <a:gd name="T7" fmla="*/ 0 h 3"/>
                  <a:gd name="T8" fmla="*/ 0 w 16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lnTo>
                      <a:pt x="15" y="3"/>
                    </a:lnTo>
                    <a:lnTo>
                      <a:pt x="16" y="2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68" name="Freeform 136">
                <a:extLst>
                  <a:ext uri="{FF2B5EF4-FFF2-40B4-BE49-F238E27FC236}">
                    <a16:creationId xmlns:a16="http://schemas.microsoft.com/office/drawing/2014/main" id="{A497384F-7E3B-41A6-97B8-5CF7350C6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3712"/>
                <a:ext cx="16" cy="4"/>
              </a:xfrm>
              <a:custGeom>
                <a:avLst/>
                <a:gdLst>
                  <a:gd name="T0" fmla="*/ 0 w 16"/>
                  <a:gd name="T1" fmla="*/ 1 h 4"/>
                  <a:gd name="T2" fmla="*/ 3 w 16"/>
                  <a:gd name="T3" fmla="*/ 3 h 4"/>
                  <a:gd name="T4" fmla="*/ 16 w 16"/>
                  <a:gd name="T5" fmla="*/ 4 h 4"/>
                  <a:gd name="T6" fmla="*/ 16 w 16"/>
                  <a:gd name="T7" fmla="*/ 3 h 4"/>
                  <a:gd name="T8" fmla="*/ 13 w 16"/>
                  <a:gd name="T9" fmla="*/ 0 h 4"/>
                  <a:gd name="T10" fmla="*/ 0 w 16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4">
                    <a:moveTo>
                      <a:pt x="0" y="1"/>
                    </a:moveTo>
                    <a:lnTo>
                      <a:pt x="3" y="3"/>
                    </a:lnTo>
                    <a:lnTo>
                      <a:pt x="16" y="4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69" name="Freeform 137">
                <a:extLst>
                  <a:ext uri="{FF2B5EF4-FFF2-40B4-BE49-F238E27FC236}">
                    <a16:creationId xmlns:a16="http://schemas.microsoft.com/office/drawing/2014/main" id="{291D921B-6895-45CC-AB84-2D3B2B168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3563"/>
                <a:ext cx="15" cy="152"/>
              </a:xfrm>
              <a:custGeom>
                <a:avLst/>
                <a:gdLst>
                  <a:gd name="T0" fmla="*/ 0 w 15"/>
                  <a:gd name="T1" fmla="*/ 0 h 152"/>
                  <a:gd name="T2" fmla="*/ 0 w 15"/>
                  <a:gd name="T3" fmla="*/ 150 h 152"/>
                  <a:gd name="T4" fmla="*/ 15 w 15"/>
                  <a:gd name="T5" fmla="*/ 152 h 152"/>
                  <a:gd name="T6" fmla="*/ 15 w 15"/>
                  <a:gd name="T7" fmla="*/ 2 h 152"/>
                  <a:gd name="T8" fmla="*/ 0 w 15"/>
                  <a:gd name="T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2">
                    <a:moveTo>
                      <a:pt x="0" y="0"/>
                    </a:moveTo>
                    <a:lnTo>
                      <a:pt x="0" y="150"/>
                    </a:lnTo>
                    <a:lnTo>
                      <a:pt x="15" y="152"/>
                    </a:lnTo>
                    <a:lnTo>
                      <a:pt x="1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70" name="Freeform 138">
                <a:extLst>
                  <a:ext uri="{FF2B5EF4-FFF2-40B4-BE49-F238E27FC236}">
                    <a16:creationId xmlns:a16="http://schemas.microsoft.com/office/drawing/2014/main" id="{94E2A183-3E41-4D8C-8D14-C3A68CA0B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3565"/>
                <a:ext cx="15" cy="155"/>
              </a:xfrm>
              <a:custGeom>
                <a:avLst/>
                <a:gdLst>
                  <a:gd name="T0" fmla="*/ 0 w 15"/>
                  <a:gd name="T1" fmla="*/ 0 h 155"/>
                  <a:gd name="T2" fmla="*/ 0 w 15"/>
                  <a:gd name="T3" fmla="*/ 153 h 155"/>
                  <a:gd name="T4" fmla="*/ 15 w 15"/>
                  <a:gd name="T5" fmla="*/ 155 h 155"/>
                  <a:gd name="T6" fmla="*/ 15 w 15"/>
                  <a:gd name="T7" fmla="*/ 0 h 155"/>
                  <a:gd name="T8" fmla="*/ 0 w 15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5">
                    <a:moveTo>
                      <a:pt x="0" y="0"/>
                    </a:moveTo>
                    <a:lnTo>
                      <a:pt x="0" y="153"/>
                    </a:lnTo>
                    <a:lnTo>
                      <a:pt x="15" y="155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71" name="Freeform 139">
                <a:extLst>
                  <a:ext uri="{FF2B5EF4-FFF2-40B4-BE49-F238E27FC236}">
                    <a16:creationId xmlns:a16="http://schemas.microsoft.com/office/drawing/2014/main" id="{DC01EBF2-02B0-4280-98C6-FCD812E99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3563"/>
                <a:ext cx="16" cy="4"/>
              </a:xfrm>
              <a:custGeom>
                <a:avLst/>
                <a:gdLst>
                  <a:gd name="T0" fmla="*/ 0 w 16"/>
                  <a:gd name="T1" fmla="*/ 2 h 4"/>
                  <a:gd name="T2" fmla="*/ 13 w 16"/>
                  <a:gd name="T3" fmla="*/ 4 h 4"/>
                  <a:gd name="T4" fmla="*/ 16 w 16"/>
                  <a:gd name="T5" fmla="*/ 2 h 4"/>
                  <a:gd name="T6" fmla="*/ 1 w 16"/>
                  <a:gd name="T7" fmla="*/ 0 h 4"/>
                  <a:gd name="T8" fmla="*/ 0 w 1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">
                    <a:moveTo>
                      <a:pt x="0" y="2"/>
                    </a:moveTo>
                    <a:lnTo>
                      <a:pt x="13" y="4"/>
                    </a:lnTo>
                    <a:lnTo>
                      <a:pt x="16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72" name="Freeform 140">
                <a:extLst>
                  <a:ext uri="{FF2B5EF4-FFF2-40B4-BE49-F238E27FC236}">
                    <a16:creationId xmlns:a16="http://schemas.microsoft.com/office/drawing/2014/main" id="{54A7156B-21D9-4CC8-B514-B556032E0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3716"/>
                <a:ext cx="16" cy="5"/>
              </a:xfrm>
              <a:custGeom>
                <a:avLst/>
                <a:gdLst>
                  <a:gd name="T0" fmla="*/ 0 w 16"/>
                  <a:gd name="T1" fmla="*/ 0 h 5"/>
                  <a:gd name="T2" fmla="*/ 1 w 16"/>
                  <a:gd name="T3" fmla="*/ 2 h 5"/>
                  <a:gd name="T4" fmla="*/ 16 w 16"/>
                  <a:gd name="T5" fmla="*/ 5 h 5"/>
                  <a:gd name="T6" fmla="*/ 16 w 16"/>
                  <a:gd name="T7" fmla="*/ 2 h 5"/>
                  <a:gd name="T8" fmla="*/ 11 w 16"/>
                  <a:gd name="T9" fmla="*/ 0 h 5"/>
                  <a:gd name="T10" fmla="*/ 0 w 1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">
                    <a:moveTo>
                      <a:pt x="0" y="0"/>
                    </a:moveTo>
                    <a:lnTo>
                      <a:pt x="1" y="2"/>
                    </a:lnTo>
                    <a:lnTo>
                      <a:pt x="16" y="5"/>
                    </a:lnTo>
                    <a:lnTo>
                      <a:pt x="16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73" name="Freeform 141">
                <a:extLst>
                  <a:ext uri="{FF2B5EF4-FFF2-40B4-BE49-F238E27FC236}">
                    <a16:creationId xmlns:a16="http://schemas.microsoft.com/office/drawing/2014/main" id="{36A502A9-B680-45FD-9591-99D9A6557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3565"/>
                <a:ext cx="13" cy="153"/>
              </a:xfrm>
              <a:custGeom>
                <a:avLst/>
                <a:gdLst>
                  <a:gd name="T0" fmla="*/ 0 w 13"/>
                  <a:gd name="T1" fmla="*/ 0 h 153"/>
                  <a:gd name="T2" fmla="*/ 0 w 13"/>
                  <a:gd name="T3" fmla="*/ 151 h 153"/>
                  <a:gd name="T4" fmla="*/ 13 w 13"/>
                  <a:gd name="T5" fmla="*/ 153 h 153"/>
                  <a:gd name="T6" fmla="*/ 13 w 13"/>
                  <a:gd name="T7" fmla="*/ 2 h 153"/>
                  <a:gd name="T8" fmla="*/ 0 w 13"/>
                  <a:gd name="T9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3">
                    <a:moveTo>
                      <a:pt x="0" y="0"/>
                    </a:moveTo>
                    <a:lnTo>
                      <a:pt x="0" y="151"/>
                    </a:lnTo>
                    <a:lnTo>
                      <a:pt x="13" y="153"/>
                    </a:lnTo>
                    <a:lnTo>
                      <a:pt x="1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74" name="Freeform 142">
                <a:extLst>
                  <a:ext uri="{FF2B5EF4-FFF2-40B4-BE49-F238E27FC236}">
                    <a16:creationId xmlns:a16="http://schemas.microsoft.com/office/drawing/2014/main" id="{82376D57-CCA3-492A-925A-305560D63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3565"/>
                <a:ext cx="13" cy="158"/>
              </a:xfrm>
              <a:custGeom>
                <a:avLst/>
                <a:gdLst>
                  <a:gd name="T0" fmla="*/ 0 w 13"/>
                  <a:gd name="T1" fmla="*/ 0 h 158"/>
                  <a:gd name="T2" fmla="*/ 0 w 13"/>
                  <a:gd name="T3" fmla="*/ 156 h 158"/>
                  <a:gd name="T4" fmla="*/ 13 w 13"/>
                  <a:gd name="T5" fmla="*/ 158 h 158"/>
                  <a:gd name="T6" fmla="*/ 13 w 13"/>
                  <a:gd name="T7" fmla="*/ 0 h 158"/>
                  <a:gd name="T8" fmla="*/ 0 w 13"/>
                  <a:gd name="T9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8">
                    <a:moveTo>
                      <a:pt x="0" y="0"/>
                    </a:moveTo>
                    <a:lnTo>
                      <a:pt x="0" y="156"/>
                    </a:lnTo>
                    <a:lnTo>
                      <a:pt x="13" y="158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75" name="Freeform 143">
                <a:extLst>
                  <a:ext uri="{FF2B5EF4-FFF2-40B4-BE49-F238E27FC236}">
                    <a16:creationId xmlns:a16="http://schemas.microsoft.com/office/drawing/2014/main" id="{2B1DAE82-0DE7-4B29-8F91-435A0FBF4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3565"/>
                <a:ext cx="16" cy="2"/>
              </a:xfrm>
              <a:custGeom>
                <a:avLst/>
                <a:gdLst>
                  <a:gd name="T0" fmla="*/ 0 w 16"/>
                  <a:gd name="T1" fmla="*/ 2 h 2"/>
                  <a:gd name="T2" fmla="*/ 13 w 16"/>
                  <a:gd name="T3" fmla="*/ 2 h 2"/>
                  <a:gd name="T4" fmla="*/ 16 w 16"/>
                  <a:gd name="T5" fmla="*/ 0 h 2"/>
                  <a:gd name="T6" fmla="*/ 1 w 16"/>
                  <a:gd name="T7" fmla="*/ 0 h 2"/>
                  <a:gd name="T8" fmla="*/ 0 w 1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">
                    <a:moveTo>
                      <a:pt x="0" y="2"/>
                    </a:moveTo>
                    <a:lnTo>
                      <a:pt x="13" y="2"/>
                    </a:lnTo>
                    <a:lnTo>
                      <a:pt x="16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76" name="Freeform 144">
                <a:extLst>
                  <a:ext uri="{FF2B5EF4-FFF2-40B4-BE49-F238E27FC236}">
                    <a16:creationId xmlns:a16="http://schemas.microsoft.com/office/drawing/2014/main" id="{022038AA-0983-4918-BE51-AC624F550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3718"/>
                <a:ext cx="16" cy="5"/>
              </a:xfrm>
              <a:custGeom>
                <a:avLst/>
                <a:gdLst>
                  <a:gd name="T0" fmla="*/ 0 w 16"/>
                  <a:gd name="T1" fmla="*/ 2 h 5"/>
                  <a:gd name="T2" fmla="*/ 3 w 16"/>
                  <a:gd name="T3" fmla="*/ 3 h 5"/>
                  <a:gd name="T4" fmla="*/ 16 w 16"/>
                  <a:gd name="T5" fmla="*/ 5 h 5"/>
                  <a:gd name="T6" fmla="*/ 16 w 16"/>
                  <a:gd name="T7" fmla="*/ 3 h 5"/>
                  <a:gd name="T8" fmla="*/ 11 w 16"/>
                  <a:gd name="T9" fmla="*/ 0 h 5"/>
                  <a:gd name="T10" fmla="*/ 0 w 1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">
                    <a:moveTo>
                      <a:pt x="0" y="2"/>
                    </a:moveTo>
                    <a:lnTo>
                      <a:pt x="3" y="3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77" name="Freeform 145">
                <a:extLst>
                  <a:ext uri="{FF2B5EF4-FFF2-40B4-BE49-F238E27FC236}">
                    <a16:creationId xmlns:a16="http://schemas.microsoft.com/office/drawing/2014/main" id="{B18E5A67-7FB3-4D78-8889-DB868B542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3567"/>
                <a:ext cx="15" cy="154"/>
              </a:xfrm>
              <a:custGeom>
                <a:avLst/>
                <a:gdLst>
                  <a:gd name="T0" fmla="*/ 0 w 15"/>
                  <a:gd name="T1" fmla="*/ 0 h 154"/>
                  <a:gd name="T2" fmla="*/ 0 w 15"/>
                  <a:gd name="T3" fmla="*/ 153 h 154"/>
                  <a:gd name="T4" fmla="*/ 15 w 15"/>
                  <a:gd name="T5" fmla="*/ 154 h 154"/>
                  <a:gd name="T6" fmla="*/ 13 w 15"/>
                  <a:gd name="T7" fmla="*/ 0 h 154"/>
                  <a:gd name="T8" fmla="*/ 0 w 15"/>
                  <a:gd name="T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4">
                    <a:moveTo>
                      <a:pt x="0" y="0"/>
                    </a:moveTo>
                    <a:lnTo>
                      <a:pt x="0" y="153"/>
                    </a:lnTo>
                    <a:lnTo>
                      <a:pt x="15" y="154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78" name="Freeform 146">
                <a:extLst>
                  <a:ext uri="{FF2B5EF4-FFF2-40B4-BE49-F238E27FC236}">
                    <a16:creationId xmlns:a16="http://schemas.microsoft.com/office/drawing/2014/main" id="{79C2E309-62FB-4174-95CD-DA8C38CC2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3568"/>
                <a:ext cx="15" cy="160"/>
              </a:xfrm>
              <a:custGeom>
                <a:avLst/>
                <a:gdLst>
                  <a:gd name="T0" fmla="*/ 0 w 15"/>
                  <a:gd name="T1" fmla="*/ 0 h 160"/>
                  <a:gd name="T2" fmla="*/ 0 w 15"/>
                  <a:gd name="T3" fmla="*/ 158 h 160"/>
                  <a:gd name="T4" fmla="*/ 15 w 15"/>
                  <a:gd name="T5" fmla="*/ 160 h 160"/>
                  <a:gd name="T6" fmla="*/ 15 w 15"/>
                  <a:gd name="T7" fmla="*/ 0 h 160"/>
                  <a:gd name="T8" fmla="*/ 0 w 15"/>
                  <a:gd name="T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0">
                    <a:moveTo>
                      <a:pt x="0" y="0"/>
                    </a:moveTo>
                    <a:lnTo>
                      <a:pt x="0" y="158"/>
                    </a:lnTo>
                    <a:lnTo>
                      <a:pt x="15" y="16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79" name="Freeform 147">
                <a:extLst>
                  <a:ext uri="{FF2B5EF4-FFF2-40B4-BE49-F238E27FC236}">
                    <a16:creationId xmlns:a16="http://schemas.microsoft.com/office/drawing/2014/main" id="{B50B8499-F3E8-4DB6-BAF5-B67C7B9C9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3567"/>
                <a:ext cx="17" cy="3"/>
              </a:xfrm>
              <a:custGeom>
                <a:avLst/>
                <a:gdLst>
                  <a:gd name="T0" fmla="*/ 0 w 17"/>
                  <a:gd name="T1" fmla="*/ 3 h 3"/>
                  <a:gd name="T2" fmla="*/ 15 w 17"/>
                  <a:gd name="T3" fmla="*/ 3 h 3"/>
                  <a:gd name="T4" fmla="*/ 17 w 17"/>
                  <a:gd name="T5" fmla="*/ 1 h 3"/>
                  <a:gd name="T6" fmla="*/ 2 w 17"/>
                  <a:gd name="T7" fmla="*/ 0 h 3"/>
                  <a:gd name="T8" fmla="*/ 0 w 1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">
                    <a:moveTo>
                      <a:pt x="0" y="3"/>
                    </a:moveTo>
                    <a:lnTo>
                      <a:pt x="15" y="3"/>
                    </a:lnTo>
                    <a:lnTo>
                      <a:pt x="17" y="1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80" name="Freeform 148">
                <a:extLst>
                  <a:ext uri="{FF2B5EF4-FFF2-40B4-BE49-F238E27FC236}">
                    <a16:creationId xmlns:a16="http://schemas.microsoft.com/office/drawing/2014/main" id="{33546466-C39A-4F31-81D9-65B45D00C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3723"/>
                <a:ext cx="18" cy="5"/>
              </a:xfrm>
              <a:custGeom>
                <a:avLst/>
                <a:gdLst>
                  <a:gd name="T0" fmla="*/ 0 w 18"/>
                  <a:gd name="T1" fmla="*/ 2 h 5"/>
                  <a:gd name="T2" fmla="*/ 3 w 18"/>
                  <a:gd name="T3" fmla="*/ 3 h 5"/>
                  <a:gd name="T4" fmla="*/ 18 w 18"/>
                  <a:gd name="T5" fmla="*/ 5 h 5"/>
                  <a:gd name="T6" fmla="*/ 18 w 18"/>
                  <a:gd name="T7" fmla="*/ 3 h 5"/>
                  <a:gd name="T8" fmla="*/ 13 w 18"/>
                  <a:gd name="T9" fmla="*/ 0 h 5"/>
                  <a:gd name="T10" fmla="*/ 0 w 18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5">
                    <a:moveTo>
                      <a:pt x="0" y="2"/>
                    </a:moveTo>
                    <a:lnTo>
                      <a:pt x="3" y="3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81" name="Freeform 149">
                <a:extLst>
                  <a:ext uri="{FF2B5EF4-FFF2-40B4-BE49-F238E27FC236}">
                    <a16:creationId xmlns:a16="http://schemas.microsoft.com/office/drawing/2014/main" id="{8338309B-CFE0-4185-BAAE-3011043CF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3570"/>
                <a:ext cx="15" cy="156"/>
              </a:xfrm>
              <a:custGeom>
                <a:avLst/>
                <a:gdLst>
                  <a:gd name="T0" fmla="*/ 0 w 15"/>
                  <a:gd name="T1" fmla="*/ 0 h 156"/>
                  <a:gd name="T2" fmla="*/ 0 w 15"/>
                  <a:gd name="T3" fmla="*/ 153 h 156"/>
                  <a:gd name="T4" fmla="*/ 15 w 15"/>
                  <a:gd name="T5" fmla="*/ 156 h 156"/>
                  <a:gd name="T6" fmla="*/ 15 w 15"/>
                  <a:gd name="T7" fmla="*/ 0 h 156"/>
                  <a:gd name="T8" fmla="*/ 0 w 15"/>
                  <a:gd name="T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6">
                    <a:moveTo>
                      <a:pt x="0" y="0"/>
                    </a:moveTo>
                    <a:lnTo>
                      <a:pt x="0" y="153"/>
                    </a:lnTo>
                    <a:lnTo>
                      <a:pt x="15" y="156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82" name="Freeform 150">
                <a:extLst>
                  <a:ext uri="{FF2B5EF4-FFF2-40B4-BE49-F238E27FC236}">
                    <a16:creationId xmlns:a16="http://schemas.microsoft.com/office/drawing/2014/main" id="{8A8C3C46-6805-4DA6-AD18-434307D5A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3570"/>
                <a:ext cx="15" cy="161"/>
              </a:xfrm>
              <a:custGeom>
                <a:avLst/>
                <a:gdLst>
                  <a:gd name="T0" fmla="*/ 0 w 15"/>
                  <a:gd name="T1" fmla="*/ 0 h 161"/>
                  <a:gd name="T2" fmla="*/ 0 w 15"/>
                  <a:gd name="T3" fmla="*/ 159 h 161"/>
                  <a:gd name="T4" fmla="*/ 15 w 15"/>
                  <a:gd name="T5" fmla="*/ 161 h 161"/>
                  <a:gd name="T6" fmla="*/ 15 w 15"/>
                  <a:gd name="T7" fmla="*/ 0 h 161"/>
                  <a:gd name="T8" fmla="*/ 0 w 15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1">
                    <a:moveTo>
                      <a:pt x="0" y="0"/>
                    </a:moveTo>
                    <a:lnTo>
                      <a:pt x="0" y="159"/>
                    </a:lnTo>
                    <a:lnTo>
                      <a:pt x="15" y="161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83" name="Freeform 151">
                <a:extLst>
                  <a:ext uri="{FF2B5EF4-FFF2-40B4-BE49-F238E27FC236}">
                    <a16:creationId xmlns:a16="http://schemas.microsoft.com/office/drawing/2014/main" id="{0C785AD0-70CD-4E7D-8F2C-B3E9D4C70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3570"/>
                <a:ext cx="18" cy="1"/>
              </a:xfrm>
              <a:custGeom>
                <a:avLst/>
                <a:gdLst>
                  <a:gd name="T0" fmla="*/ 0 w 18"/>
                  <a:gd name="T1" fmla="*/ 1 h 1"/>
                  <a:gd name="T2" fmla="*/ 15 w 18"/>
                  <a:gd name="T3" fmla="*/ 1 h 1"/>
                  <a:gd name="T4" fmla="*/ 18 w 18"/>
                  <a:gd name="T5" fmla="*/ 0 h 1"/>
                  <a:gd name="T6" fmla="*/ 2 w 18"/>
                  <a:gd name="T7" fmla="*/ 0 h 1"/>
                  <a:gd name="T8" fmla="*/ 0 w 18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">
                    <a:moveTo>
                      <a:pt x="0" y="1"/>
                    </a:moveTo>
                    <a:lnTo>
                      <a:pt x="15" y="1"/>
                    </a:lnTo>
                    <a:lnTo>
                      <a:pt x="18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84" name="Freeform 152">
                <a:extLst>
                  <a:ext uri="{FF2B5EF4-FFF2-40B4-BE49-F238E27FC236}">
                    <a16:creationId xmlns:a16="http://schemas.microsoft.com/office/drawing/2014/main" id="{0B9B0E4F-74B8-4ADC-B768-2F106D618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3726"/>
                <a:ext cx="16" cy="5"/>
              </a:xfrm>
              <a:custGeom>
                <a:avLst/>
                <a:gdLst>
                  <a:gd name="T0" fmla="*/ 0 w 16"/>
                  <a:gd name="T1" fmla="*/ 2 h 5"/>
                  <a:gd name="T2" fmla="*/ 1 w 16"/>
                  <a:gd name="T3" fmla="*/ 3 h 5"/>
                  <a:gd name="T4" fmla="*/ 16 w 16"/>
                  <a:gd name="T5" fmla="*/ 5 h 5"/>
                  <a:gd name="T6" fmla="*/ 16 w 16"/>
                  <a:gd name="T7" fmla="*/ 3 h 5"/>
                  <a:gd name="T8" fmla="*/ 11 w 16"/>
                  <a:gd name="T9" fmla="*/ 0 h 5"/>
                  <a:gd name="T10" fmla="*/ 0 w 1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">
                    <a:moveTo>
                      <a:pt x="0" y="2"/>
                    </a:moveTo>
                    <a:lnTo>
                      <a:pt x="1" y="3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85" name="Freeform 153">
                <a:extLst>
                  <a:ext uri="{FF2B5EF4-FFF2-40B4-BE49-F238E27FC236}">
                    <a16:creationId xmlns:a16="http://schemas.microsoft.com/office/drawing/2014/main" id="{6AEABA21-667E-480E-B6E6-A35C4A8BE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3571"/>
                <a:ext cx="13" cy="158"/>
              </a:xfrm>
              <a:custGeom>
                <a:avLst/>
                <a:gdLst>
                  <a:gd name="T0" fmla="*/ 0 w 13"/>
                  <a:gd name="T1" fmla="*/ 0 h 158"/>
                  <a:gd name="T2" fmla="*/ 0 w 13"/>
                  <a:gd name="T3" fmla="*/ 157 h 158"/>
                  <a:gd name="T4" fmla="*/ 13 w 13"/>
                  <a:gd name="T5" fmla="*/ 158 h 158"/>
                  <a:gd name="T6" fmla="*/ 13 w 13"/>
                  <a:gd name="T7" fmla="*/ 0 h 158"/>
                  <a:gd name="T8" fmla="*/ 0 w 13"/>
                  <a:gd name="T9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8">
                    <a:moveTo>
                      <a:pt x="0" y="0"/>
                    </a:moveTo>
                    <a:lnTo>
                      <a:pt x="0" y="157"/>
                    </a:lnTo>
                    <a:lnTo>
                      <a:pt x="13" y="158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86" name="Freeform 154">
                <a:extLst>
                  <a:ext uri="{FF2B5EF4-FFF2-40B4-BE49-F238E27FC236}">
                    <a16:creationId xmlns:a16="http://schemas.microsoft.com/office/drawing/2014/main" id="{B6096D11-CEBD-45D8-ABEB-04B74A907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3545"/>
                <a:ext cx="15" cy="139"/>
              </a:xfrm>
              <a:custGeom>
                <a:avLst/>
                <a:gdLst>
                  <a:gd name="T0" fmla="*/ 0 w 15"/>
                  <a:gd name="T1" fmla="*/ 0 h 139"/>
                  <a:gd name="T2" fmla="*/ 0 w 15"/>
                  <a:gd name="T3" fmla="*/ 137 h 139"/>
                  <a:gd name="T4" fmla="*/ 15 w 15"/>
                  <a:gd name="T5" fmla="*/ 139 h 139"/>
                  <a:gd name="T6" fmla="*/ 15 w 15"/>
                  <a:gd name="T7" fmla="*/ 0 h 139"/>
                  <a:gd name="T8" fmla="*/ 0 w 15"/>
                  <a:gd name="T9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9">
                    <a:moveTo>
                      <a:pt x="0" y="0"/>
                    </a:moveTo>
                    <a:lnTo>
                      <a:pt x="0" y="137"/>
                    </a:lnTo>
                    <a:lnTo>
                      <a:pt x="15" y="139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87" name="Freeform 155">
                <a:extLst>
                  <a:ext uri="{FF2B5EF4-FFF2-40B4-BE49-F238E27FC236}">
                    <a16:creationId xmlns:a16="http://schemas.microsoft.com/office/drawing/2014/main" id="{C9EE250B-E240-49F3-BB40-4CAC85218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3544"/>
                <a:ext cx="15" cy="3"/>
              </a:xfrm>
              <a:custGeom>
                <a:avLst/>
                <a:gdLst>
                  <a:gd name="T0" fmla="*/ 0 w 15"/>
                  <a:gd name="T1" fmla="*/ 1 h 3"/>
                  <a:gd name="T2" fmla="*/ 13 w 15"/>
                  <a:gd name="T3" fmla="*/ 3 h 3"/>
                  <a:gd name="T4" fmla="*/ 15 w 15"/>
                  <a:gd name="T5" fmla="*/ 1 h 3"/>
                  <a:gd name="T6" fmla="*/ 1 w 15"/>
                  <a:gd name="T7" fmla="*/ 0 h 3"/>
                  <a:gd name="T8" fmla="*/ 0 w 1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">
                    <a:moveTo>
                      <a:pt x="0" y="1"/>
                    </a:moveTo>
                    <a:lnTo>
                      <a:pt x="13" y="3"/>
                    </a:lnTo>
                    <a:lnTo>
                      <a:pt x="15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88" name="Freeform 156">
                <a:extLst>
                  <a:ext uri="{FF2B5EF4-FFF2-40B4-BE49-F238E27FC236}">
                    <a16:creationId xmlns:a16="http://schemas.microsoft.com/office/drawing/2014/main" id="{0694492E-ACF5-4B50-9958-2394A7A72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3681"/>
                <a:ext cx="16" cy="4"/>
              </a:xfrm>
              <a:custGeom>
                <a:avLst/>
                <a:gdLst>
                  <a:gd name="T0" fmla="*/ 0 w 16"/>
                  <a:gd name="T1" fmla="*/ 0 h 4"/>
                  <a:gd name="T2" fmla="*/ 1 w 16"/>
                  <a:gd name="T3" fmla="*/ 1 h 4"/>
                  <a:gd name="T4" fmla="*/ 16 w 16"/>
                  <a:gd name="T5" fmla="*/ 4 h 4"/>
                  <a:gd name="T6" fmla="*/ 16 w 16"/>
                  <a:gd name="T7" fmla="*/ 1 h 4"/>
                  <a:gd name="T8" fmla="*/ 11 w 16"/>
                  <a:gd name="T9" fmla="*/ 0 h 4"/>
                  <a:gd name="T10" fmla="*/ 0 w 1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4">
                    <a:moveTo>
                      <a:pt x="0" y="0"/>
                    </a:moveTo>
                    <a:lnTo>
                      <a:pt x="1" y="1"/>
                    </a:lnTo>
                    <a:lnTo>
                      <a:pt x="16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89" name="Freeform 157">
                <a:extLst>
                  <a:ext uri="{FF2B5EF4-FFF2-40B4-BE49-F238E27FC236}">
                    <a16:creationId xmlns:a16="http://schemas.microsoft.com/office/drawing/2014/main" id="{B13A1BB1-574D-4853-8022-D38B44FEB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3666"/>
                <a:ext cx="13" cy="16"/>
              </a:xfrm>
              <a:custGeom>
                <a:avLst/>
                <a:gdLst>
                  <a:gd name="T0" fmla="*/ 0 w 13"/>
                  <a:gd name="T1" fmla="*/ 0 h 16"/>
                  <a:gd name="T2" fmla="*/ 0 w 13"/>
                  <a:gd name="T3" fmla="*/ 15 h 16"/>
                  <a:gd name="T4" fmla="*/ 13 w 13"/>
                  <a:gd name="T5" fmla="*/ 16 h 16"/>
                  <a:gd name="T6" fmla="*/ 13 w 13"/>
                  <a:gd name="T7" fmla="*/ 0 h 16"/>
                  <a:gd name="T8" fmla="*/ 0 w 1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0" y="0"/>
                    </a:moveTo>
                    <a:lnTo>
                      <a:pt x="0" y="15"/>
                    </a:lnTo>
                    <a:lnTo>
                      <a:pt x="13" y="16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90" name="Freeform 158">
                <a:extLst>
                  <a:ext uri="{FF2B5EF4-FFF2-40B4-BE49-F238E27FC236}">
                    <a16:creationId xmlns:a16="http://schemas.microsoft.com/office/drawing/2014/main" id="{719A48A4-3A61-4771-A055-00F545004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3547"/>
                <a:ext cx="13" cy="101"/>
              </a:xfrm>
              <a:custGeom>
                <a:avLst/>
                <a:gdLst>
                  <a:gd name="T0" fmla="*/ 0 w 13"/>
                  <a:gd name="T1" fmla="*/ 0 h 101"/>
                  <a:gd name="T2" fmla="*/ 0 w 13"/>
                  <a:gd name="T3" fmla="*/ 99 h 101"/>
                  <a:gd name="T4" fmla="*/ 13 w 13"/>
                  <a:gd name="T5" fmla="*/ 101 h 101"/>
                  <a:gd name="T6" fmla="*/ 13 w 13"/>
                  <a:gd name="T7" fmla="*/ 0 h 101"/>
                  <a:gd name="T8" fmla="*/ 0 w 13"/>
                  <a:gd name="T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1">
                    <a:moveTo>
                      <a:pt x="0" y="0"/>
                    </a:moveTo>
                    <a:lnTo>
                      <a:pt x="0" y="99"/>
                    </a:lnTo>
                    <a:lnTo>
                      <a:pt x="13" y="101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91" name="Freeform 159">
                <a:extLst>
                  <a:ext uri="{FF2B5EF4-FFF2-40B4-BE49-F238E27FC236}">
                    <a16:creationId xmlns:a16="http://schemas.microsoft.com/office/drawing/2014/main" id="{0DDCE74F-79B6-4006-A082-1DA0F173E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3663"/>
                <a:ext cx="16" cy="3"/>
              </a:xfrm>
              <a:custGeom>
                <a:avLst/>
                <a:gdLst>
                  <a:gd name="T0" fmla="*/ 0 w 16"/>
                  <a:gd name="T1" fmla="*/ 3 h 3"/>
                  <a:gd name="T2" fmla="*/ 13 w 16"/>
                  <a:gd name="T3" fmla="*/ 3 h 3"/>
                  <a:gd name="T4" fmla="*/ 16 w 16"/>
                  <a:gd name="T5" fmla="*/ 1 h 3"/>
                  <a:gd name="T6" fmla="*/ 0 w 16"/>
                  <a:gd name="T7" fmla="*/ 0 h 3"/>
                  <a:gd name="T8" fmla="*/ 0 w 16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lnTo>
                      <a:pt x="13" y="3"/>
                    </a:lnTo>
                    <a:lnTo>
                      <a:pt x="16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92" name="Freeform 160">
                <a:extLst>
                  <a:ext uri="{FF2B5EF4-FFF2-40B4-BE49-F238E27FC236}">
                    <a16:creationId xmlns:a16="http://schemas.microsoft.com/office/drawing/2014/main" id="{F3877A97-A24C-4663-B610-EB8E3309C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3646"/>
                <a:ext cx="16" cy="4"/>
              </a:xfrm>
              <a:custGeom>
                <a:avLst/>
                <a:gdLst>
                  <a:gd name="T0" fmla="*/ 13 w 16"/>
                  <a:gd name="T1" fmla="*/ 2 h 4"/>
                  <a:gd name="T2" fmla="*/ 0 w 16"/>
                  <a:gd name="T3" fmla="*/ 0 h 4"/>
                  <a:gd name="T4" fmla="*/ 1 w 16"/>
                  <a:gd name="T5" fmla="*/ 2 h 4"/>
                  <a:gd name="T6" fmla="*/ 16 w 16"/>
                  <a:gd name="T7" fmla="*/ 4 h 4"/>
                  <a:gd name="T8" fmla="*/ 13 w 1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">
                    <a:moveTo>
                      <a:pt x="1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6" y="4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93" name="Freeform 161">
                <a:extLst>
                  <a:ext uri="{FF2B5EF4-FFF2-40B4-BE49-F238E27FC236}">
                    <a16:creationId xmlns:a16="http://schemas.microsoft.com/office/drawing/2014/main" id="{EA22B2C4-65A6-472E-8AE6-DB935C5B5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3659"/>
                <a:ext cx="12" cy="4"/>
              </a:xfrm>
              <a:custGeom>
                <a:avLst/>
                <a:gdLst>
                  <a:gd name="T0" fmla="*/ 0 w 12"/>
                  <a:gd name="T1" fmla="*/ 0 h 4"/>
                  <a:gd name="T2" fmla="*/ 0 w 12"/>
                  <a:gd name="T3" fmla="*/ 2 h 4"/>
                  <a:gd name="T4" fmla="*/ 12 w 12"/>
                  <a:gd name="T5" fmla="*/ 4 h 4"/>
                  <a:gd name="T6" fmla="*/ 12 w 12"/>
                  <a:gd name="T7" fmla="*/ 0 h 4"/>
                  <a:gd name="T8" fmla="*/ 0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0" y="0"/>
                    </a:moveTo>
                    <a:lnTo>
                      <a:pt x="0" y="2"/>
                    </a:lnTo>
                    <a:lnTo>
                      <a:pt x="12" y="4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020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94" name="Freeform 162">
                <a:extLst>
                  <a:ext uri="{FF2B5EF4-FFF2-40B4-BE49-F238E27FC236}">
                    <a16:creationId xmlns:a16="http://schemas.microsoft.com/office/drawing/2014/main" id="{0E288ACB-580F-4805-B50C-A7C6118C9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3567"/>
                <a:ext cx="1" cy="171"/>
              </a:xfrm>
              <a:custGeom>
                <a:avLst/>
                <a:gdLst>
                  <a:gd name="T0" fmla="*/ 171 h 171"/>
                  <a:gd name="T1" fmla="*/ 169 h 171"/>
                  <a:gd name="T2" fmla="*/ 0 h 171"/>
                  <a:gd name="T3" fmla="*/ 0 h 171"/>
                  <a:gd name="T4" fmla="*/ 171 h 17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71">
                    <a:moveTo>
                      <a:pt x="0" y="171"/>
                    </a:moveTo>
                    <a:lnTo>
                      <a:pt x="0" y="16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95" name="Freeform 163">
                <a:extLst>
                  <a:ext uri="{FF2B5EF4-FFF2-40B4-BE49-F238E27FC236}">
                    <a16:creationId xmlns:a16="http://schemas.microsoft.com/office/drawing/2014/main" id="{152A4F0D-EB08-468A-BD78-B6A8B5072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3537"/>
                <a:ext cx="1" cy="148"/>
              </a:xfrm>
              <a:custGeom>
                <a:avLst/>
                <a:gdLst>
                  <a:gd name="T0" fmla="*/ 0 h 148"/>
                  <a:gd name="T1" fmla="*/ 148 h 148"/>
                  <a:gd name="T2" fmla="*/ 145 h 148"/>
                  <a:gd name="T3" fmla="*/ 2 h 148"/>
                  <a:gd name="T4" fmla="*/ 0 h 14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48">
                    <a:moveTo>
                      <a:pt x="0" y="0"/>
                    </a:moveTo>
                    <a:lnTo>
                      <a:pt x="0" y="148"/>
                    </a:lnTo>
                    <a:lnTo>
                      <a:pt x="0" y="14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1796" name="Freeform 164">
              <a:extLst>
                <a:ext uri="{FF2B5EF4-FFF2-40B4-BE49-F238E27FC236}">
                  <a16:creationId xmlns:a16="http://schemas.microsoft.com/office/drawing/2014/main" id="{9E144E00-04C6-4EC5-8523-D7E4B85E7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3345"/>
              <a:ext cx="15" cy="503"/>
            </a:xfrm>
            <a:custGeom>
              <a:avLst/>
              <a:gdLst>
                <a:gd name="T0" fmla="*/ 0 w 15"/>
                <a:gd name="T1" fmla="*/ 3 h 503"/>
                <a:gd name="T2" fmla="*/ 0 w 15"/>
                <a:gd name="T3" fmla="*/ 503 h 503"/>
                <a:gd name="T4" fmla="*/ 15 w 15"/>
                <a:gd name="T5" fmla="*/ 494 h 503"/>
                <a:gd name="T6" fmla="*/ 15 w 15"/>
                <a:gd name="T7" fmla="*/ 0 h 503"/>
                <a:gd name="T8" fmla="*/ 0 w 15"/>
                <a:gd name="T9" fmla="*/ 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03">
                  <a:moveTo>
                    <a:pt x="0" y="3"/>
                  </a:moveTo>
                  <a:lnTo>
                    <a:pt x="0" y="503"/>
                  </a:lnTo>
                  <a:lnTo>
                    <a:pt x="15" y="494"/>
                  </a:lnTo>
                  <a:lnTo>
                    <a:pt x="1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0A0A0"/>
            </a:solidFill>
            <a:ln w="3175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1797" name="Freeform 165">
              <a:extLst>
                <a:ext uri="{FF2B5EF4-FFF2-40B4-BE49-F238E27FC236}">
                  <a16:creationId xmlns:a16="http://schemas.microsoft.com/office/drawing/2014/main" id="{A3E2AFD9-E1B4-4F47-B562-DF468B157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3324"/>
              <a:ext cx="473" cy="28"/>
            </a:xfrm>
            <a:custGeom>
              <a:avLst/>
              <a:gdLst>
                <a:gd name="T0" fmla="*/ 0 w 473"/>
                <a:gd name="T1" fmla="*/ 28 h 28"/>
                <a:gd name="T2" fmla="*/ 317 w 473"/>
                <a:gd name="T3" fmla="*/ 24 h 28"/>
                <a:gd name="T4" fmla="*/ 473 w 473"/>
                <a:gd name="T5" fmla="*/ 0 h 28"/>
                <a:gd name="T6" fmla="*/ 205 w 473"/>
                <a:gd name="T7" fmla="*/ 2 h 28"/>
                <a:gd name="T8" fmla="*/ 0 w 473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3" h="28">
                  <a:moveTo>
                    <a:pt x="0" y="28"/>
                  </a:moveTo>
                  <a:lnTo>
                    <a:pt x="317" y="24"/>
                  </a:lnTo>
                  <a:lnTo>
                    <a:pt x="473" y="0"/>
                  </a:lnTo>
                  <a:lnTo>
                    <a:pt x="205" y="2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E0E0E0"/>
            </a:solidFill>
            <a:ln w="3175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1798" name="Freeform 166">
              <a:extLst>
                <a:ext uri="{FF2B5EF4-FFF2-40B4-BE49-F238E27FC236}">
                  <a16:creationId xmlns:a16="http://schemas.microsoft.com/office/drawing/2014/main" id="{A061B152-6060-4BC9-AA9D-EFDAC2C43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3759"/>
              <a:ext cx="20" cy="31"/>
            </a:xfrm>
            <a:custGeom>
              <a:avLst/>
              <a:gdLst>
                <a:gd name="T0" fmla="*/ 0 w 20"/>
                <a:gd name="T1" fmla="*/ 0 h 31"/>
                <a:gd name="T2" fmla="*/ 0 w 20"/>
                <a:gd name="T3" fmla="*/ 24 h 31"/>
                <a:gd name="T4" fmla="*/ 20 w 20"/>
                <a:gd name="T5" fmla="*/ 31 h 31"/>
                <a:gd name="T6" fmla="*/ 20 w 20"/>
                <a:gd name="T7" fmla="*/ 5 h 31"/>
                <a:gd name="T8" fmla="*/ 0 w 2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1">
                  <a:moveTo>
                    <a:pt x="0" y="0"/>
                  </a:moveTo>
                  <a:lnTo>
                    <a:pt x="0" y="24"/>
                  </a:lnTo>
                  <a:lnTo>
                    <a:pt x="20" y="31"/>
                  </a:lnTo>
                  <a:lnTo>
                    <a:pt x="2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 w="3175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81799" name="Group 167">
              <a:extLst>
                <a:ext uri="{FF2B5EF4-FFF2-40B4-BE49-F238E27FC236}">
                  <a16:creationId xmlns:a16="http://schemas.microsoft.com/office/drawing/2014/main" id="{BE5A8DBE-80FE-4A8C-A0DA-E885B36465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58" y="3346"/>
              <a:ext cx="33" cy="33"/>
              <a:chOff x="4158" y="3346"/>
              <a:chExt cx="33" cy="33"/>
            </a:xfrm>
          </p:grpSpPr>
          <p:grpSp>
            <p:nvGrpSpPr>
              <p:cNvPr id="581800" name="Group 168">
                <a:extLst>
                  <a:ext uri="{FF2B5EF4-FFF2-40B4-BE49-F238E27FC236}">
                    <a16:creationId xmlns:a16="http://schemas.microsoft.com/office/drawing/2014/main" id="{AB6FB92B-3693-4A3B-A1C0-E12C2EBDEE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58" y="3347"/>
                <a:ext cx="29" cy="32"/>
                <a:chOff x="4158" y="3347"/>
                <a:chExt cx="29" cy="32"/>
              </a:xfrm>
            </p:grpSpPr>
            <p:sp>
              <p:nvSpPr>
                <p:cNvPr id="581801" name="Line 169">
                  <a:extLst>
                    <a:ext uri="{FF2B5EF4-FFF2-40B4-BE49-F238E27FC236}">
                      <a16:creationId xmlns:a16="http://schemas.microsoft.com/office/drawing/2014/main" id="{E3A3F6C3-3229-469A-9CAF-C7D1426C5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58" y="3353"/>
                  <a:ext cx="1" cy="26"/>
                </a:xfrm>
                <a:prstGeom prst="line">
                  <a:avLst/>
                </a:prstGeom>
                <a:noFill/>
                <a:ln w="3175">
                  <a:solidFill>
                    <a:srgbClr val="808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802" name="Line 170">
                  <a:extLst>
                    <a:ext uri="{FF2B5EF4-FFF2-40B4-BE49-F238E27FC236}">
                      <a16:creationId xmlns:a16="http://schemas.microsoft.com/office/drawing/2014/main" id="{6319BE3E-7D49-470E-ABE1-B54C4490B9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61" y="3352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808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803" name="Line 171">
                  <a:extLst>
                    <a:ext uri="{FF2B5EF4-FFF2-40B4-BE49-F238E27FC236}">
                      <a16:creationId xmlns:a16="http://schemas.microsoft.com/office/drawing/2014/main" id="{64F7F943-A00D-43D6-B10C-5F804992DA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65" y="3352"/>
                  <a:ext cx="1" cy="26"/>
                </a:xfrm>
                <a:prstGeom prst="line">
                  <a:avLst/>
                </a:prstGeom>
                <a:noFill/>
                <a:ln w="3175">
                  <a:solidFill>
                    <a:srgbClr val="808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804" name="Line 172">
                  <a:extLst>
                    <a:ext uri="{FF2B5EF4-FFF2-40B4-BE49-F238E27FC236}">
                      <a16:creationId xmlns:a16="http://schemas.microsoft.com/office/drawing/2014/main" id="{B0694BAF-3C25-4700-A23C-3ABCB03225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68" y="3350"/>
                  <a:ext cx="1" cy="26"/>
                </a:xfrm>
                <a:prstGeom prst="line">
                  <a:avLst/>
                </a:prstGeom>
                <a:noFill/>
                <a:ln w="3175">
                  <a:solidFill>
                    <a:srgbClr val="808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805" name="Line 173">
                  <a:extLst>
                    <a:ext uri="{FF2B5EF4-FFF2-40B4-BE49-F238E27FC236}">
                      <a16:creationId xmlns:a16="http://schemas.microsoft.com/office/drawing/2014/main" id="{BDB321F4-7719-4091-8863-ADF700D223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71" y="3350"/>
                  <a:ext cx="1" cy="26"/>
                </a:xfrm>
                <a:prstGeom prst="line">
                  <a:avLst/>
                </a:prstGeom>
                <a:noFill/>
                <a:ln w="3175">
                  <a:solidFill>
                    <a:srgbClr val="808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806" name="Line 174">
                  <a:extLst>
                    <a:ext uri="{FF2B5EF4-FFF2-40B4-BE49-F238E27FC236}">
                      <a16:creationId xmlns:a16="http://schemas.microsoft.com/office/drawing/2014/main" id="{7E216A0D-601B-4DAB-B6B3-B89C1C9215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76" y="3348"/>
                  <a:ext cx="1" cy="26"/>
                </a:xfrm>
                <a:prstGeom prst="line">
                  <a:avLst/>
                </a:prstGeom>
                <a:noFill/>
                <a:ln w="3175">
                  <a:solidFill>
                    <a:srgbClr val="808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807" name="Line 175">
                  <a:extLst>
                    <a:ext uri="{FF2B5EF4-FFF2-40B4-BE49-F238E27FC236}">
                      <a16:creationId xmlns:a16="http://schemas.microsoft.com/office/drawing/2014/main" id="{7E0850E9-A1E9-4AC9-80D1-478A29643B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80" y="3348"/>
                  <a:ext cx="1" cy="25"/>
                </a:xfrm>
                <a:prstGeom prst="line">
                  <a:avLst/>
                </a:prstGeom>
                <a:noFill/>
                <a:ln w="3175">
                  <a:solidFill>
                    <a:srgbClr val="808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808" name="Line 176">
                  <a:extLst>
                    <a:ext uri="{FF2B5EF4-FFF2-40B4-BE49-F238E27FC236}">
                      <a16:creationId xmlns:a16="http://schemas.microsoft.com/office/drawing/2014/main" id="{69B5CACD-ACDC-472D-8A77-E5A91B88EA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83" y="3347"/>
                  <a:ext cx="1" cy="26"/>
                </a:xfrm>
                <a:prstGeom prst="line">
                  <a:avLst/>
                </a:prstGeom>
                <a:noFill/>
                <a:ln w="3175">
                  <a:solidFill>
                    <a:srgbClr val="808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809" name="Line 177">
                  <a:extLst>
                    <a:ext uri="{FF2B5EF4-FFF2-40B4-BE49-F238E27FC236}">
                      <a16:creationId xmlns:a16="http://schemas.microsoft.com/office/drawing/2014/main" id="{FDA14864-9018-4C85-9128-7A23E967D0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86" y="3347"/>
                  <a:ext cx="1" cy="24"/>
                </a:xfrm>
                <a:prstGeom prst="line">
                  <a:avLst/>
                </a:prstGeom>
                <a:noFill/>
                <a:ln w="3175">
                  <a:solidFill>
                    <a:srgbClr val="808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81810" name="Line 178">
                <a:extLst>
                  <a:ext uri="{FF2B5EF4-FFF2-40B4-BE49-F238E27FC236}">
                    <a16:creationId xmlns:a16="http://schemas.microsoft.com/office/drawing/2014/main" id="{EAC7B435-A679-45D8-8623-8E2F92F930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58" y="3346"/>
                <a:ext cx="32" cy="7"/>
              </a:xfrm>
              <a:prstGeom prst="line">
                <a:avLst/>
              </a:prstGeom>
              <a:noFill/>
              <a:ln w="3175">
                <a:solidFill>
                  <a:srgbClr val="A0A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811" name="Line 179">
                <a:extLst>
                  <a:ext uri="{FF2B5EF4-FFF2-40B4-BE49-F238E27FC236}">
                    <a16:creationId xmlns:a16="http://schemas.microsoft.com/office/drawing/2014/main" id="{1C6FE3A2-832C-4A5D-9CD1-E8F2C3AAB0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58" y="3370"/>
                <a:ext cx="33" cy="9"/>
              </a:xfrm>
              <a:prstGeom prst="line">
                <a:avLst/>
              </a:prstGeom>
              <a:noFill/>
              <a:ln w="3175">
                <a:solidFill>
                  <a:srgbClr val="A0A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1812" name="Freeform 180">
              <a:extLst>
                <a:ext uri="{FF2B5EF4-FFF2-40B4-BE49-F238E27FC236}">
                  <a16:creationId xmlns:a16="http://schemas.microsoft.com/office/drawing/2014/main" id="{77C0FA5A-6015-4D2C-8E13-A8BB0B66F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3759"/>
              <a:ext cx="20" cy="18"/>
            </a:xfrm>
            <a:custGeom>
              <a:avLst/>
              <a:gdLst>
                <a:gd name="T0" fmla="*/ 20 w 20"/>
                <a:gd name="T1" fmla="*/ 5 h 18"/>
                <a:gd name="T2" fmla="*/ 0 w 20"/>
                <a:gd name="T3" fmla="*/ 0 h 18"/>
                <a:gd name="T4" fmla="*/ 0 w 20"/>
                <a:gd name="T5" fmla="*/ 13 h 18"/>
                <a:gd name="T6" fmla="*/ 20 w 20"/>
                <a:gd name="T7" fmla="*/ 18 h 18"/>
                <a:gd name="T8" fmla="*/ 20 w 20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20" y="5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20" y="18"/>
                  </a:lnTo>
                  <a:lnTo>
                    <a:pt x="20" y="5"/>
                  </a:lnTo>
                  <a:close/>
                </a:path>
              </a:pathLst>
            </a:custGeom>
            <a:solidFill>
              <a:srgbClr val="E00000"/>
            </a:solidFill>
            <a:ln w="3175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1813" name="Group 181">
            <a:extLst>
              <a:ext uri="{FF2B5EF4-FFF2-40B4-BE49-F238E27FC236}">
                <a16:creationId xmlns:a16="http://schemas.microsoft.com/office/drawing/2014/main" id="{532C3675-2D98-4EB2-B901-F85C93AA269B}"/>
              </a:ext>
            </a:extLst>
          </p:cNvPr>
          <p:cNvGrpSpPr>
            <a:grpSpLocks/>
          </p:cNvGrpSpPr>
          <p:nvPr/>
        </p:nvGrpSpPr>
        <p:grpSpPr bwMode="auto">
          <a:xfrm>
            <a:off x="915988" y="3240088"/>
            <a:ext cx="7521575" cy="180975"/>
            <a:chOff x="577" y="2041"/>
            <a:chExt cx="4738" cy="114"/>
          </a:xfrm>
        </p:grpSpPr>
        <p:sp>
          <p:nvSpPr>
            <p:cNvPr id="581814" name="Rectangle 182">
              <a:extLst>
                <a:ext uri="{FF2B5EF4-FFF2-40B4-BE49-F238E27FC236}">
                  <a16:creationId xmlns:a16="http://schemas.microsoft.com/office/drawing/2014/main" id="{517AB2C7-E6D8-4D03-8159-034B0BF53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41"/>
              <a:ext cx="4738" cy="1"/>
            </a:xfrm>
            <a:prstGeom prst="rect">
              <a:avLst/>
            </a:prstGeom>
            <a:solidFill>
              <a:srgbClr val="25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15" name="Rectangle 183">
              <a:extLst>
                <a:ext uri="{FF2B5EF4-FFF2-40B4-BE49-F238E27FC236}">
                  <a16:creationId xmlns:a16="http://schemas.microsoft.com/office/drawing/2014/main" id="{6A0E407F-A12C-4BC4-BECA-18DC1B472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53"/>
              <a:ext cx="4738" cy="2"/>
            </a:xfrm>
            <a:prstGeom prst="rect">
              <a:avLst/>
            </a:prstGeom>
            <a:solidFill>
              <a:srgbClr val="25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16" name="Rectangle 184">
              <a:extLst>
                <a:ext uri="{FF2B5EF4-FFF2-40B4-BE49-F238E27FC236}">
                  <a16:creationId xmlns:a16="http://schemas.microsoft.com/office/drawing/2014/main" id="{B08B4CD9-4E22-4260-A043-4700DAA46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42"/>
              <a:ext cx="4738" cy="2"/>
            </a:xfrm>
            <a:prstGeom prst="rect">
              <a:avLst/>
            </a:prstGeom>
            <a:solidFill>
              <a:srgbClr val="29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17" name="Rectangle 185">
              <a:extLst>
                <a:ext uri="{FF2B5EF4-FFF2-40B4-BE49-F238E27FC236}">
                  <a16:creationId xmlns:a16="http://schemas.microsoft.com/office/drawing/2014/main" id="{6F9F3D93-42D0-4C4C-9C41-4963A19FA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51"/>
              <a:ext cx="4738" cy="2"/>
            </a:xfrm>
            <a:prstGeom prst="rect">
              <a:avLst/>
            </a:prstGeom>
            <a:solidFill>
              <a:srgbClr val="29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18" name="Rectangle 186">
              <a:extLst>
                <a:ext uri="{FF2B5EF4-FFF2-40B4-BE49-F238E27FC236}">
                  <a16:creationId xmlns:a16="http://schemas.microsoft.com/office/drawing/2014/main" id="{D28B8E2B-7E9E-4EDA-BF99-125DEFE45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44"/>
              <a:ext cx="4738" cy="1"/>
            </a:xfrm>
            <a:prstGeom prst="rect">
              <a:avLst/>
            </a:prstGeom>
            <a:solidFill>
              <a:srgbClr val="2F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19" name="Rectangle 187">
              <a:extLst>
                <a:ext uri="{FF2B5EF4-FFF2-40B4-BE49-F238E27FC236}">
                  <a16:creationId xmlns:a16="http://schemas.microsoft.com/office/drawing/2014/main" id="{CF627108-0515-47D2-9BBC-D1B52E25B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50"/>
              <a:ext cx="4738" cy="1"/>
            </a:xfrm>
            <a:prstGeom prst="rect">
              <a:avLst/>
            </a:prstGeom>
            <a:solidFill>
              <a:srgbClr val="2F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20" name="Rectangle 188">
              <a:extLst>
                <a:ext uri="{FF2B5EF4-FFF2-40B4-BE49-F238E27FC236}">
                  <a16:creationId xmlns:a16="http://schemas.microsoft.com/office/drawing/2014/main" id="{F6881EA3-04F4-41C6-9DB0-E603BC12E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45"/>
              <a:ext cx="4738" cy="2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21" name="Rectangle 189">
              <a:extLst>
                <a:ext uri="{FF2B5EF4-FFF2-40B4-BE49-F238E27FC236}">
                  <a16:creationId xmlns:a16="http://schemas.microsoft.com/office/drawing/2014/main" id="{54068863-33EC-4FE7-A409-B41D0A960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48"/>
              <a:ext cx="4738" cy="2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22" name="Rectangle 190">
              <a:extLst>
                <a:ext uri="{FF2B5EF4-FFF2-40B4-BE49-F238E27FC236}">
                  <a16:creationId xmlns:a16="http://schemas.microsoft.com/office/drawing/2014/main" id="{85C5EFA8-6EB1-400D-891C-C2D1DE7F5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47"/>
              <a:ext cx="4738" cy="2"/>
            </a:xfrm>
            <a:prstGeom prst="rect">
              <a:avLst/>
            </a:prstGeom>
            <a:solidFill>
              <a:srgbClr val="393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23" name="Rectangle 191">
              <a:extLst>
                <a:ext uri="{FF2B5EF4-FFF2-40B4-BE49-F238E27FC236}">
                  <a16:creationId xmlns:a16="http://schemas.microsoft.com/office/drawing/2014/main" id="{5B828C29-BF13-42A7-AE6F-195EF9C82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46"/>
              <a:ext cx="4738" cy="2"/>
            </a:xfrm>
            <a:prstGeom prst="rect">
              <a:avLst/>
            </a:prstGeom>
            <a:solidFill>
              <a:srgbClr val="393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24" name="Rectangle 192">
              <a:extLst>
                <a:ext uri="{FF2B5EF4-FFF2-40B4-BE49-F238E27FC236}">
                  <a16:creationId xmlns:a16="http://schemas.microsoft.com/office/drawing/2014/main" id="{BCCE37AC-BAE4-4192-AE50-B53233877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49"/>
              <a:ext cx="4738" cy="1"/>
            </a:xfrm>
            <a:prstGeom prst="rect">
              <a:avLst/>
            </a:pr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25" name="Rectangle 193">
              <a:extLst>
                <a:ext uri="{FF2B5EF4-FFF2-40B4-BE49-F238E27FC236}">
                  <a16:creationId xmlns:a16="http://schemas.microsoft.com/office/drawing/2014/main" id="{7371ED40-F11B-4519-9581-8179C762D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45"/>
              <a:ext cx="4738" cy="1"/>
            </a:xfrm>
            <a:prstGeom prst="rect">
              <a:avLst/>
            </a:pr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26" name="Rectangle 194">
              <a:extLst>
                <a:ext uri="{FF2B5EF4-FFF2-40B4-BE49-F238E27FC236}">
                  <a16:creationId xmlns:a16="http://schemas.microsoft.com/office/drawing/2014/main" id="{2B417DB0-7509-4F27-BACF-65CA2AD79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50"/>
              <a:ext cx="4738" cy="2"/>
            </a:xfrm>
            <a:prstGeom prst="rect">
              <a:avLst/>
            </a:pr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27" name="Rectangle 195">
              <a:extLst>
                <a:ext uri="{FF2B5EF4-FFF2-40B4-BE49-F238E27FC236}">
                  <a16:creationId xmlns:a16="http://schemas.microsoft.com/office/drawing/2014/main" id="{6BF1B043-29B7-4B53-BE6C-83D83661B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43"/>
              <a:ext cx="4738" cy="2"/>
            </a:xfrm>
            <a:prstGeom prst="rect">
              <a:avLst/>
            </a:pr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28" name="Rectangle 196">
              <a:extLst>
                <a:ext uri="{FF2B5EF4-FFF2-40B4-BE49-F238E27FC236}">
                  <a16:creationId xmlns:a16="http://schemas.microsoft.com/office/drawing/2014/main" id="{7A93855C-4620-4E03-9A36-40B10541B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52"/>
              <a:ext cx="4738" cy="2"/>
            </a:xfrm>
            <a:prstGeom prst="rect">
              <a:avLst/>
            </a:pr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29" name="Rectangle 197">
              <a:extLst>
                <a:ext uri="{FF2B5EF4-FFF2-40B4-BE49-F238E27FC236}">
                  <a16:creationId xmlns:a16="http://schemas.microsoft.com/office/drawing/2014/main" id="{C1789B0F-9956-4DF3-956B-A0D333387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42"/>
              <a:ext cx="4738" cy="1"/>
            </a:xfrm>
            <a:prstGeom prst="rect">
              <a:avLst/>
            </a:pr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30" name="Rectangle 198">
              <a:extLst>
                <a:ext uri="{FF2B5EF4-FFF2-40B4-BE49-F238E27FC236}">
                  <a16:creationId xmlns:a16="http://schemas.microsoft.com/office/drawing/2014/main" id="{BA405C87-782F-4CB8-8CE3-CDBA86B8B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54"/>
              <a:ext cx="4738" cy="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31" name="Rectangle 199">
              <a:extLst>
                <a:ext uri="{FF2B5EF4-FFF2-40B4-BE49-F238E27FC236}">
                  <a16:creationId xmlns:a16="http://schemas.microsoft.com/office/drawing/2014/main" id="{A33EA9B6-577A-4359-B427-D56C5E902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40"/>
              <a:ext cx="4738" cy="2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32" name="Rectangle 200">
              <a:extLst>
                <a:ext uri="{FF2B5EF4-FFF2-40B4-BE49-F238E27FC236}">
                  <a16:creationId xmlns:a16="http://schemas.microsoft.com/office/drawing/2014/main" id="{97AB1EF3-684D-4F1D-B146-26CEBF761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55"/>
              <a:ext cx="4738" cy="2"/>
            </a:xfrm>
            <a:prstGeom prst="rect">
              <a:avLst/>
            </a:pr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33" name="Rectangle 201">
              <a:extLst>
                <a:ext uri="{FF2B5EF4-FFF2-40B4-BE49-F238E27FC236}">
                  <a16:creationId xmlns:a16="http://schemas.microsoft.com/office/drawing/2014/main" id="{8A617438-C458-473D-9575-6B7B21F4C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38"/>
              <a:ext cx="4738" cy="2"/>
            </a:xfrm>
            <a:prstGeom prst="rect">
              <a:avLst/>
            </a:pr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34" name="Rectangle 202">
              <a:extLst>
                <a:ext uri="{FF2B5EF4-FFF2-40B4-BE49-F238E27FC236}">
                  <a16:creationId xmlns:a16="http://schemas.microsoft.com/office/drawing/2014/main" id="{24108041-30D2-4808-A3A4-49804A195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57"/>
              <a:ext cx="4738" cy="2"/>
            </a:xfrm>
            <a:prstGeom prst="rect">
              <a:avLst/>
            </a:pr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35" name="Rectangle 203">
              <a:extLst>
                <a:ext uri="{FF2B5EF4-FFF2-40B4-BE49-F238E27FC236}">
                  <a16:creationId xmlns:a16="http://schemas.microsoft.com/office/drawing/2014/main" id="{099AD177-D4F3-4E77-82C3-52E7CFDE4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37"/>
              <a:ext cx="4738" cy="1"/>
            </a:xfrm>
            <a:prstGeom prst="rect">
              <a:avLst/>
            </a:pr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36" name="Rectangle 204">
              <a:extLst>
                <a:ext uri="{FF2B5EF4-FFF2-40B4-BE49-F238E27FC236}">
                  <a16:creationId xmlns:a16="http://schemas.microsoft.com/office/drawing/2014/main" id="{2090FE80-3709-4BC8-A0CE-9537FA0F1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59"/>
              <a:ext cx="4738" cy="1"/>
            </a:xfrm>
            <a:prstGeom prst="rect">
              <a:avLst/>
            </a:prstGeom>
            <a:solidFill>
              <a:srgbClr val="5B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37" name="Rectangle 205">
              <a:extLst>
                <a:ext uri="{FF2B5EF4-FFF2-40B4-BE49-F238E27FC236}">
                  <a16:creationId xmlns:a16="http://schemas.microsoft.com/office/drawing/2014/main" id="{38F50FBD-DDA5-45B8-B84B-A85E1C933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35"/>
              <a:ext cx="4738" cy="2"/>
            </a:xfrm>
            <a:prstGeom prst="rect">
              <a:avLst/>
            </a:prstGeom>
            <a:solidFill>
              <a:srgbClr val="5B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38" name="Rectangle 206">
              <a:extLst>
                <a:ext uri="{FF2B5EF4-FFF2-40B4-BE49-F238E27FC236}">
                  <a16:creationId xmlns:a16="http://schemas.microsoft.com/office/drawing/2014/main" id="{E2E190B1-E857-4B84-8C8E-DF020F274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60"/>
              <a:ext cx="4738" cy="2"/>
            </a:xfrm>
            <a:prstGeom prst="rect">
              <a:avLst/>
            </a:pr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39" name="Rectangle 207">
              <a:extLst>
                <a:ext uri="{FF2B5EF4-FFF2-40B4-BE49-F238E27FC236}">
                  <a16:creationId xmlns:a16="http://schemas.microsoft.com/office/drawing/2014/main" id="{2F0F4E84-EDA0-476D-9B98-A2B32270E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33"/>
              <a:ext cx="4738" cy="2"/>
            </a:xfrm>
            <a:prstGeom prst="rect">
              <a:avLst/>
            </a:pr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40" name="Rectangle 208">
              <a:extLst>
                <a:ext uri="{FF2B5EF4-FFF2-40B4-BE49-F238E27FC236}">
                  <a16:creationId xmlns:a16="http://schemas.microsoft.com/office/drawing/2014/main" id="{D09E32AD-67DB-4CB0-9F6B-6FB0C09ED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62"/>
              <a:ext cx="4738" cy="1"/>
            </a:xfrm>
            <a:prstGeom prst="rect">
              <a:avLst/>
            </a:prstGeom>
            <a:solidFill>
              <a:srgbClr val="65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41" name="Rectangle 209">
              <a:extLst>
                <a:ext uri="{FF2B5EF4-FFF2-40B4-BE49-F238E27FC236}">
                  <a16:creationId xmlns:a16="http://schemas.microsoft.com/office/drawing/2014/main" id="{50BC8104-0F7F-4687-919F-0F13C6C6E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32"/>
              <a:ext cx="4738" cy="1"/>
            </a:xfrm>
            <a:prstGeom prst="rect">
              <a:avLst/>
            </a:prstGeom>
            <a:solidFill>
              <a:srgbClr val="65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42" name="Rectangle 210">
              <a:extLst>
                <a:ext uri="{FF2B5EF4-FFF2-40B4-BE49-F238E27FC236}">
                  <a16:creationId xmlns:a16="http://schemas.microsoft.com/office/drawing/2014/main" id="{951A7D77-8836-4CE1-90AA-F0848CC34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63"/>
              <a:ext cx="4738" cy="2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43" name="Rectangle 211">
              <a:extLst>
                <a:ext uri="{FF2B5EF4-FFF2-40B4-BE49-F238E27FC236}">
                  <a16:creationId xmlns:a16="http://schemas.microsoft.com/office/drawing/2014/main" id="{38024FC8-FD80-48E4-B65E-22DF6A188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30"/>
              <a:ext cx="4738" cy="2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44" name="Rectangle 212">
              <a:extLst>
                <a:ext uri="{FF2B5EF4-FFF2-40B4-BE49-F238E27FC236}">
                  <a16:creationId xmlns:a16="http://schemas.microsoft.com/office/drawing/2014/main" id="{BE609811-E27A-4A6F-8350-185E53EB5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65"/>
              <a:ext cx="4738" cy="2"/>
            </a:xfrm>
            <a:prstGeom prst="rect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45" name="Rectangle 213">
              <a:extLst>
                <a:ext uri="{FF2B5EF4-FFF2-40B4-BE49-F238E27FC236}">
                  <a16:creationId xmlns:a16="http://schemas.microsoft.com/office/drawing/2014/main" id="{F4B94891-45D2-4B34-BF16-3AA4D2E92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29"/>
              <a:ext cx="4738" cy="1"/>
            </a:xfrm>
            <a:prstGeom prst="rect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46" name="Rectangle 214">
              <a:extLst>
                <a:ext uri="{FF2B5EF4-FFF2-40B4-BE49-F238E27FC236}">
                  <a16:creationId xmlns:a16="http://schemas.microsoft.com/office/drawing/2014/main" id="{E7119230-94CA-49C7-ADDC-1850A62B9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67"/>
              <a:ext cx="4738" cy="1"/>
            </a:xfrm>
            <a:prstGeom prst="rect">
              <a:avLst/>
            </a:pr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47" name="Rectangle 215">
              <a:extLst>
                <a:ext uri="{FF2B5EF4-FFF2-40B4-BE49-F238E27FC236}">
                  <a16:creationId xmlns:a16="http://schemas.microsoft.com/office/drawing/2014/main" id="{2F45F704-BCFF-4C05-B16C-963DE800B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27"/>
              <a:ext cx="4738" cy="2"/>
            </a:xfrm>
            <a:prstGeom prst="rect">
              <a:avLst/>
            </a:pr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48" name="Rectangle 216">
              <a:extLst>
                <a:ext uri="{FF2B5EF4-FFF2-40B4-BE49-F238E27FC236}">
                  <a16:creationId xmlns:a16="http://schemas.microsoft.com/office/drawing/2014/main" id="{FF3EEAD3-3987-4640-B87A-38FD4092A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68"/>
              <a:ext cx="4738" cy="2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49" name="Rectangle 217">
              <a:extLst>
                <a:ext uri="{FF2B5EF4-FFF2-40B4-BE49-F238E27FC236}">
                  <a16:creationId xmlns:a16="http://schemas.microsoft.com/office/drawing/2014/main" id="{0F45CB9C-386F-4FDA-8486-02B178877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25"/>
              <a:ext cx="4738" cy="2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50" name="Rectangle 218">
              <a:extLst>
                <a:ext uri="{FF2B5EF4-FFF2-40B4-BE49-F238E27FC236}">
                  <a16:creationId xmlns:a16="http://schemas.microsoft.com/office/drawing/2014/main" id="{90879E2E-30D2-47FC-BF27-95F700E9F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70"/>
              <a:ext cx="4738" cy="2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51" name="Rectangle 219">
              <a:extLst>
                <a:ext uri="{FF2B5EF4-FFF2-40B4-BE49-F238E27FC236}">
                  <a16:creationId xmlns:a16="http://schemas.microsoft.com/office/drawing/2014/main" id="{A55D9BC3-1B06-4834-A036-DCAC1579F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24"/>
              <a:ext cx="4738" cy="1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52" name="Rectangle 220">
              <a:extLst>
                <a:ext uri="{FF2B5EF4-FFF2-40B4-BE49-F238E27FC236}">
                  <a16:creationId xmlns:a16="http://schemas.microsoft.com/office/drawing/2014/main" id="{2EF58758-FBAA-462A-8341-DEDB66AAC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72"/>
              <a:ext cx="4738" cy="1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53" name="Rectangle 221">
              <a:extLst>
                <a:ext uri="{FF2B5EF4-FFF2-40B4-BE49-F238E27FC236}">
                  <a16:creationId xmlns:a16="http://schemas.microsoft.com/office/drawing/2014/main" id="{47AE8CB7-D03F-4408-8731-F1A7333D2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22"/>
              <a:ext cx="4738" cy="2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54" name="Rectangle 222">
              <a:extLst>
                <a:ext uri="{FF2B5EF4-FFF2-40B4-BE49-F238E27FC236}">
                  <a16:creationId xmlns:a16="http://schemas.microsoft.com/office/drawing/2014/main" id="{AE6DC943-3227-41A4-96AE-CC544B9B7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73"/>
              <a:ext cx="4738" cy="2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55" name="Rectangle 223">
              <a:extLst>
                <a:ext uri="{FF2B5EF4-FFF2-40B4-BE49-F238E27FC236}">
                  <a16:creationId xmlns:a16="http://schemas.microsoft.com/office/drawing/2014/main" id="{D4627B8E-DC34-4488-B977-553B1115D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20"/>
              <a:ext cx="4738" cy="2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56" name="Rectangle 224">
              <a:extLst>
                <a:ext uri="{FF2B5EF4-FFF2-40B4-BE49-F238E27FC236}">
                  <a16:creationId xmlns:a16="http://schemas.microsoft.com/office/drawing/2014/main" id="{D3F070B6-623B-4675-9DE4-57293DAC9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75"/>
              <a:ext cx="4738" cy="1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57" name="Rectangle 225">
              <a:extLst>
                <a:ext uri="{FF2B5EF4-FFF2-40B4-BE49-F238E27FC236}">
                  <a16:creationId xmlns:a16="http://schemas.microsoft.com/office/drawing/2014/main" id="{F0DE1B51-3B16-4823-8416-8959209E0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19"/>
              <a:ext cx="4738" cy="1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58" name="Rectangle 226">
              <a:extLst>
                <a:ext uri="{FF2B5EF4-FFF2-40B4-BE49-F238E27FC236}">
                  <a16:creationId xmlns:a16="http://schemas.microsoft.com/office/drawing/2014/main" id="{83FC8562-C92E-4086-B6A3-7B30B75AE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76"/>
              <a:ext cx="4738" cy="2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59" name="Rectangle 227">
              <a:extLst>
                <a:ext uri="{FF2B5EF4-FFF2-40B4-BE49-F238E27FC236}">
                  <a16:creationId xmlns:a16="http://schemas.microsoft.com/office/drawing/2014/main" id="{5A6F57C4-B32E-4013-AB6B-4917204AF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17"/>
              <a:ext cx="4738" cy="2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60" name="Rectangle 228">
              <a:extLst>
                <a:ext uri="{FF2B5EF4-FFF2-40B4-BE49-F238E27FC236}">
                  <a16:creationId xmlns:a16="http://schemas.microsoft.com/office/drawing/2014/main" id="{D281D966-BF95-49FE-B073-143728738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78"/>
              <a:ext cx="4738" cy="2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61" name="Rectangle 229">
              <a:extLst>
                <a:ext uri="{FF2B5EF4-FFF2-40B4-BE49-F238E27FC236}">
                  <a16:creationId xmlns:a16="http://schemas.microsoft.com/office/drawing/2014/main" id="{3BA460E1-0E67-4B6A-B5FD-688C372A9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16"/>
              <a:ext cx="4738" cy="1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62" name="Rectangle 230">
              <a:extLst>
                <a:ext uri="{FF2B5EF4-FFF2-40B4-BE49-F238E27FC236}">
                  <a16:creationId xmlns:a16="http://schemas.microsoft.com/office/drawing/2014/main" id="{FF06323D-2FA2-49F5-92CF-90875D4F8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80"/>
              <a:ext cx="4738" cy="1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63" name="Rectangle 231">
              <a:extLst>
                <a:ext uri="{FF2B5EF4-FFF2-40B4-BE49-F238E27FC236}">
                  <a16:creationId xmlns:a16="http://schemas.microsoft.com/office/drawing/2014/main" id="{89E303B2-2B3C-4A50-A9D3-562A4E302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14"/>
              <a:ext cx="4738" cy="2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64" name="Rectangle 232">
              <a:extLst>
                <a:ext uri="{FF2B5EF4-FFF2-40B4-BE49-F238E27FC236}">
                  <a16:creationId xmlns:a16="http://schemas.microsoft.com/office/drawing/2014/main" id="{DC9EFF1E-5C44-4ECD-824D-2590F74A4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81"/>
              <a:ext cx="4738" cy="2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65" name="Rectangle 233">
              <a:extLst>
                <a:ext uri="{FF2B5EF4-FFF2-40B4-BE49-F238E27FC236}">
                  <a16:creationId xmlns:a16="http://schemas.microsoft.com/office/drawing/2014/main" id="{66A6203B-504C-41CA-B2D8-3165B0D27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12"/>
              <a:ext cx="4738" cy="2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66" name="Rectangle 234">
              <a:extLst>
                <a:ext uri="{FF2B5EF4-FFF2-40B4-BE49-F238E27FC236}">
                  <a16:creationId xmlns:a16="http://schemas.microsoft.com/office/drawing/2014/main" id="{6BAB2343-675E-4987-BAC8-EE433BB98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83"/>
              <a:ext cx="4738" cy="2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67" name="Rectangle 235">
              <a:extLst>
                <a:ext uri="{FF2B5EF4-FFF2-40B4-BE49-F238E27FC236}">
                  <a16:creationId xmlns:a16="http://schemas.microsoft.com/office/drawing/2014/main" id="{B51512DD-A404-4888-A5BF-B132CAA37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11"/>
              <a:ext cx="4738" cy="1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68" name="Rectangle 236">
              <a:extLst>
                <a:ext uri="{FF2B5EF4-FFF2-40B4-BE49-F238E27FC236}">
                  <a16:creationId xmlns:a16="http://schemas.microsoft.com/office/drawing/2014/main" id="{065BA132-A5E6-4816-B235-6875F0477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85"/>
              <a:ext cx="4738" cy="1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69" name="Rectangle 237">
              <a:extLst>
                <a:ext uri="{FF2B5EF4-FFF2-40B4-BE49-F238E27FC236}">
                  <a16:creationId xmlns:a16="http://schemas.microsoft.com/office/drawing/2014/main" id="{F8D9C143-5557-4D6B-9BD4-8048C56E4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09"/>
              <a:ext cx="4738" cy="2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70" name="Rectangle 238">
              <a:extLst>
                <a:ext uri="{FF2B5EF4-FFF2-40B4-BE49-F238E27FC236}">
                  <a16:creationId xmlns:a16="http://schemas.microsoft.com/office/drawing/2014/main" id="{C8C65376-AE7B-44BA-8849-315A1438B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86"/>
              <a:ext cx="4738" cy="2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71" name="Rectangle 239">
              <a:extLst>
                <a:ext uri="{FF2B5EF4-FFF2-40B4-BE49-F238E27FC236}">
                  <a16:creationId xmlns:a16="http://schemas.microsoft.com/office/drawing/2014/main" id="{38046E94-E087-48CD-A069-4F0FF0025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07"/>
              <a:ext cx="4738" cy="2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72" name="Rectangle 240">
              <a:extLst>
                <a:ext uri="{FF2B5EF4-FFF2-40B4-BE49-F238E27FC236}">
                  <a16:creationId xmlns:a16="http://schemas.microsoft.com/office/drawing/2014/main" id="{54E452EA-4C89-485B-A875-61146BC12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88"/>
              <a:ext cx="4738" cy="1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73" name="Rectangle 241">
              <a:extLst>
                <a:ext uri="{FF2B5EF4-FFF2-40B4-BE49-F238E27FC236}">
                  <a16:creationId xmlns:a16="http://schemas.microsoft.com/office/drawing/2014/main" id="{98BB29F1-1CD1-4B26-8C38-3AA9499B1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06"/>
              <a:ext cx="4738" cy="1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74" name="Rectangle 242">
              <a:extLst>
                <a:ext uri="{FF2B5EF4-FFF2-40B4-BE49-F238E27FC236}">
                  <a16:creationId xmlns:a16="http://schemas.microsoft.com/office/drawing/2014/main" id="{DE0B222E-3797-4A30-8DD0-285F6CA8B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89"/>
              <a:ext cx="4738" cy="2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75" name="Rectangle 243">
              <a:extLst>
                <a:ext uri="{FF2B5EF4-FFF2-40B4-BE49-F238E27FC236}">
                  <a16:creationId xmlns:a16="http://schemas.microsoft.com/office/drawing/2014/main" id="{7142AB06-067E-4B7F-B056-9BBE1D185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04"/>
              <a:ext cx="4738" cy="2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76" name="Rectangle 244">
              <a:extLst>
                <a:ext uri="{FF2B5EF4-FFF2-40B4-BE49-F238E27FC236}">
                  <a16:creationId xmlns:a16="http://schemas.microsoft.com/office/drawing/2014/main" id="{6771E387-F598-4A8F-A49D-C7F4D59D2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91"/>
              <a:ext cx="4738" cy="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77" name="Rectangle 245">
              <a:extLst>
                <a:ext uri="{FF2B5EF4-FFF2-40B4-BE49-F238E27FC236}">
                  <a16:creationId xmlns:a16="http://schemas.microsoft.com/office/drawing/2014/main" id="{F1ED9FF1-2212-427D-9AF7-F18C4FAE0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02"/>
              <a:ext cx="4738" cy="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78" name="Rectangle 246">
              <a:extLst>
                <a:ext uri="{FF2B5EF4-FFF2-40B4-BE49-F238E27FC236}">
                  <a16:creationId xmlns:a16="http://schemas.microsoft.com/office/drawing/2014/main" id="{42A4FADE-0EFA-47CA-8B28-6F4F86F5E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93"/>
              <a:ext cx="4738" cy="1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79" name="Rectangle 247">
              <a:extLst>
                <a:ext uri="{FF2B5EF4-FFF2-40B4-BE49-F238E27FC236}">
                  <a16:creationId xmlns:a16="http://schemas.microsoft.com/office/drawing/2014/main" id="{0BBB6CE2-C244-4027-AF65-D3B680916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01"/>
              <a:ext cx="4738" cy="1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80" name="Rectangle 248">
              <a:extLst>
                <a:ext uri="{FF2B5EF4-FFF2-40B4-BE49-F238E27FC236}">
                  <a16:creationId xmlns:a16="http://schemas.microsoft.com/office/drawing/2014/main" id="{7549ACE4-DE2C-4887-9BF7-C38EED853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94"/>
              <a:ext cx="4738" cy="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81" name="Rectangle 249">
              <a:extLst>
                <a:ext uri="{FF2B5EF4-FFF2-40B4-BE49-F238E27FC236}">
                  <a16:creationId xmlns:a16="http://schemas.microsoft.com/office/drawing/2014/main" id="{DF958A24-5761-432A-A554-846AD9961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99"/>
              <a:ext cx="4738" cy="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82" name="Rectangle 250">
              <a:extLst>
                <a:ext uri="{FF2B5EF4-FFF2-40B4-BE49-F238E27FC236}">
                  <a16:creationId xmlns:a16="http://schemas.microsoft.com/office/drawing/2014/main" id="{C3A6484A-54DA-46F0-99B8-D9F8F8DF7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096"/>
              <a:ext cx="4738" cy="3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83" name="Rectangle 251">
              <a:extLst>
                <a:ext uri="{FF2B5EF4-FFF2-40B4-BE49-F238E27FC236}">
                  <a16:creationId xmlns:a16="http://schemas.microsoft.com/office/drawing/2014/main" id="{29BA1EB5-4D8A-48BD-96D2-75B118DD3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" y="2045"/>
              <a:ext cx="4730" cy="106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81884" name="Line 252">
            <a:extLst>
              <a:ext uri="{FF2B5EF4-FFF2-40B4-BE49-F238E27FC236}">
                <a16:creationId xmlns:a16="http://schemas.microsoft.com/office/drawing/2014/main" id="{64183597-80E3-42CC-AFD2-2F0C03D4D0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240338" y="3409950"/>
            <a:ext cx="1587" cy="517525"/>
          </a:xfrm>
          <a:prstGeom prst="line">
            <a:avLst/>
          </a:prstGeom>
          <a:noFill/>
          <a:ln w="1016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1885" name="Line 253">
            <a:extLst>
              <a:ext uri="{FF2B5EF4-FFF2-40B4-BE49-F238E27FC236}">
                <a16:creationId xmlns:a16="http://schemas.microsoft.com/office/drawing/2014/main" id="{D277B826-7E01-47A1-8268-733384F6E5A5}"/>
              </a:ext>
            </a:extLst>
          </p:cNvPr>
          <p:cNvSpPr>
            <a:spLocks noChangeShapeType="1"/>
          </p:cNvSpPr>
          <p:nvPr/>
        </p:nvSpPr>
        <p:spPr bwMode="auto">
          <a:xfrm>
            <a:off x="6480175" y="3406775"/>
            <a:ext cx="1588" cy="515938"/>
          </a:xfrm>
          <a:prstGeom prst="line">
            <a:avLst/>
          </a:prstGeom>
          <a:noFill/>
          <a:ln w="1016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81886" name="Group 254">
            <a:extLst>
              <a:ext uri="{FF2B5EF4-FFF2-40B4-BE49-F238E27FC236}">
                <a16:creationId xmlns:a16="http://schemas.microsoft.com/office/drawing/2014/main" id="{E1E0C6E3-38CC-49A6-ADED-4850850BE1CB}"/>
              </a:ext>
            </a:extLst>
          </p:cNvPr>
          <p:cNvGrpSpPr>
            <a:grpSpLocks/>
          </p:cNvGrpSpPr>
          <p:nvPr/>
        </p:nvGrpSpPr>
        <p:grpSpPr bwMode="auto">
          <a:xfrm>
            <a:off x="6438900" y="3752850"/>
            <a:ext cx="1903413" cy="1047750"/>
            <a:chOff x="4056" y="2364"/>
            <a:chExt cx="1199" cy="660"/>
          </a:xfrm>
        </p:grpSpPr>
        <p:sp>
          <p:nvSpPr>
            <p:cNvPr id="581887" name="Rectangle 255">
              <a:extLst>
                <a:ext uri="{FF2B5EF4-FFF2-40B4-BE49-F238E27FC236}">
                  <a16:creationId xmlns:a16="http://schemas.microsoft.com/office/drawing/2014/main" id="{4CC328B7-572C-4FA5-8FF1-5C90BD7AC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0" y="2409"/>
              <a:ext cx="1155" cy="61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88" name="Rectangle 256">
              <a:extLst>
                <a:ext uri="{FF2B5EF4-FFF2-40B4-BE49-F238E27FC236}">
                  <a16:creationId xmlns:a16="http://schemas.microsoft.com/office/drawing/2014/main" id="{95A72C40-10F2-4985-A860-7A049C6AF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" y="2364"/>
              <a:ext cx="1146" cy="609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1889" name="Group 257">
            <a:extLst>
              <a:ext uri="{FF2B5EF4-FFF2-40B4-BE49-F238E27FC236}">
                <a16:creationId xmlns:a16="http://schemas.microsoft.com/office/drawing/2014/main" id="{8BE5BF62-B4F2-494A-A3A0-5318D749785C}"/>
              </a:ext>
            </a:extLst>
          </p:cNvPr>
          <p:cNvGrpSpPr>
            <a:grpSpLocks/>
          </p:cNvGrpSpPr>
          <p:nvPr/>
        </p:nvGrpSpPr>
        <p:grpSpPr bwMode="auto">
          <a:xfrm>
            <a:off x="6629400" y="3824288"/>
            <a:ext cx="565150" cy="777875"/>
            <a:chOff x="4176" y="2409"/>
            <a:chExt cx="356" cy="490"/>
          </a:xfrm>
        </p:grpSpPr>
        <p:grpSp>
          <p:nvGrpSpPr>
            <p:cNvPr id="581890" name="Group 258">
              <a:extLst>
                <a:ext uri="{FF2B5EF4-FFF2-40B4-BE49-F238E27FC236}">
                  <a16:creationId xmlns:a16="http://schemas.microsoft.com/office/drawing/2014/main" id="{721EE4DB-3F32-4117-8911-17A34C5EEF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76" y="2409"/>
              <a:ext cx="356" cy="490"/>
              <a:chOff x="4176" y="2409"/>
              <a:chExt cx="356" cy="490"/>
            </a:xfrm>
          </p:grpSpPr>
          <p:sp>
            <p:nvSpPr>
              <p:cNvPr id="581891" name="Freeform 259">
                <a:extLst>
                  <a:ext uri="{FF2B5EF4-FFF2-40B4-BE49-F238E27FC236}">
                    <a16:creationId xmlns:a16="http://schemas.microsoft.com/office/drawing/2014/main" id="{FBDB8CB5-758A-4151-9693-A1E1AE0AC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2441"/>
                <a:ext cx="240" cy="8"/>
              </a:xfrm>
              <a:custGeom>
                <a:avLst/>
                <a:gdLst>
                  <a:gd name="T0" fmla="*/ 0 w 240"/>
                  <a:gd name="T1" fmla="*/ 0 h 8"/>
                  <a:gd name="T2" fmla="*/ 15 w 240"/>
                  <a:gd name="T3" fmla="*/ 8 h 8"/>
                  <a:gd name="T4" fmla="*/ 240 w 240"/>
                  <a:gd name="T5" fmla="*/ 8 h 8"/>
                  <a:gd name="T6" fmla="*/ 233 w 240"/>
                  <a:gd name="T7" fmla="*/ 0 h 8"/>
                  <a:gd name="T8" fmla="*/ 0 w 24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0" h="8">
                    <a:moveTo>
                      <a:pt x="0" y="0"/>
                    </a:moveTo>
                    <a:lnTo>
                      <a:pt x="15" y="8"/>
                    </a:lnTo>
                    <a:lnTo>
                      <a:pt x="240" y="8"/>
                    </a:lnTo>
                    <a:lnTo>
                      <a:pt x="23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892" name="Freeform 260">
                <a:extLst>
                  <a:ext uri="{FF2B5EF4-FFF2-40B4-BE49-F238E27FC236}">
                    <a16:creationId xmlns:a16="http://schemas.microsoft.com/office/drawing/2014/main" id="{10678849-3592-45F6-9E86-00BFE61C1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2440"/>
                <a:ext cx="60" cy="459"/>
              </a:xfrm>
              <a:custGeom>
                <a:avLst/>
                <a:gdLst>
                  <a:gd name="T0" fmla="*/ 0 w 60"/>
                  <a:gd name="T1" fmla="*/ 443 h 459"/>
                  <a:gd name="T2" fmla="*/ 12 w 60"/>
                  <a:gd name="T3" fmla="*/ 459 h 459"/>
                  <a:gd name="T4" fmla="*/ 60 w 60"/>
                  <a:gd name="T5" fmla="*/ 151 h 459"/>
                  <a:gd name="T6" fmla="*/ 15 w 60"/>
                  <a:gd name="T7" fmla="*/ 9 h 459"/>
                  <a:gd name="T8" fmla="*/ 0 w 60"/>
                  <a:gd name="T9" fmla="*/ 0 h 459"/>
                  <a:gd name="T10" fmla="*/ 0 w 60"/>
                  <a:gd name="T11" fmla="*/ 167 h 459"/>
                  <a:gd name="T12" fmla="*/ 0 w 60"/>
                  <a:gd name="T13" fmla="*/ 44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59">
                    <a:moveTo>
                      <a:pt x="0" y="443"/>
                    </a:moveTo>
                    <a:lnTo>
                      <a:pt x="12" y="459"/>
                    </a:lnTo>
                    <a:lnTo>
                      <a:pt x="60" y="151"/>
                    </a:lnTo>
                    <a:lnTo>
                      <a:pt x="15" y="9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0" y="443"/>
                    </a:lnTo>
                    <a:close/>
                  </a:path>
                </a:pathLst>
              </a:custGeom>
              <a:solidFill>
                <a:srgbClr val="A0A0A0"/>
              </a:solidFill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893" name="Freeform 261">
                <a:extLst>
                  <a:ext uri="{FF2B5EF4-FFF2-40B4-BE49-F238E27FC236}">
                    <a16:creationId xmlns:a16="http://schemas.microsoft.com/office/drawing/2014/main" id="{3FEFE3D2-CEFC-4535-87F8-F6EA2AAF4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2409"/>
                <a:ext cx="104" cy="474"/>
              </a:xfrm>
              <a:custGeom>
                <a:avLst/>
                <a:gdLst>
                  <a:gd name="T0" fmla="*/ 0 w 104"/>
                  <a:gd name="T1" fmla="*/ 0 h 474"/>
                  <a:gd name="T2" fmla="*/ 104 w 104"/>
                  <a:gd name="T3" fmla="*/ 31 h 474"/>
                  <a:gd name="T4" fmla="*/ 104 w 104"/>
                  <a:gd name="T5" fmla="*/ 474 h 474"/>
                  <a:gd name="T6" fmla="*/ 0 w 104"/>
                  <a:gd name="T7" fmla="*/ 361 h 474"/>
                  <a:gd name="T8" fmla="*/ 0 w 104"/>
                  <a:gd name="T9" fmla="*/ 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474">
                    <a:moveTo>
                      <a:pt x="0" y="0"/>
                    </a:moveTo>
                    <a:lnTo>
                      <a:pt x="104" y="31"/>
                    </a:lnTo>
                    <a:lnTo>
                      <a:pt x="104" y="474"/>
                    </a:lnTo>
                    <a:lnTo>
                      <a:pt x="0" y="3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A0"/>
              </a:solidFill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894" name="Freeform 262">
                <a:extLst>
                  <a:ext uri="{FF2B5EF4-FFF2-40B4-BE49-F238E27FC236}">
                    <a16:creationId xmlns:a16="http://schemas.microsoft.com/office/drawing/2014/main" id="{0443B2F1-1999-4E6F-A4AC-FF6541418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2409"/>
                <a:ext cx="337" cy="32"/>
              </a:xfrm>
              <a:custGeom>
                <a:avLst/>
                <a:gdLst>
                  <a:gd name="T0" fmla="*/ 104 w 337"/>
                  <a:gd name="T1" fmla="*/ 32 h 32"/>
                  <a:gd name="T2" fmla="*/ 337 w 337"/>
                  <a:gd name="T3" fmla="*/ 32 h 32"/>
                  <a:gd name="T4" fmla="*/ 175 w 337"/>
                  <a:gd name="T5" fmla="*/ 0 h 32"/>
                  <a:gd name="T6" fmla="*/ 0 w 337"/>
                  <a:gd name="T7" fmla="*/ 0 h 32"/>
                  <a:gd name="T8" fmla="*/ 104 w 337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7" h="32">
                    <a:moveTo>
                      <a:pt x="104" y="32"/>
                    </a:moveTo>
                    <a:lnTo>
                      <a:pt x="337" y="32"/>
                    </a:lnTo>
                    <a:lnTo>
                      <a:pt x="175" y="0"/>
                    </a:lnTo>
                    <a:lnTo>
                      <a:pt x="0" y="0"/>
                    </a:lnTo>
                    <a:lnTo>
                      <a:pt x="104" y="32"/>
                    </a:lnTo>
                    <a:close/>
                  </a:path>
                </a:pathLst>
              </a:custGeom>
              <a:solidFill>
                <a:srgbClr val="E0E0E0"/>
              </a:solidFill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895" name="Rectangle 263">
                <a:extLst>
                  <a:ext uri="{FF2B5EF4-FFF2-40B4-BE49-F238E27FC236}">
                    <a16:creationId xmlns:a16="http://schemas.microsoft.com/office/drawing/2014/main" id="{84F04F9A-B251-4559-ACA1-89E8ACF1D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3" y="2612"/>
                <a:ext cx="219" cy="286"/>
              </a:xfrm>
              <a:prstGeom prst="rect">
                <a:avLst/>
              </a:prstGeom>
              <a:solidFill>
                <a:srgbClr val="C0C0C0"/>
              </a:solidFill>
              <a:ln w="4763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896" name="Freeform 264">
                <a:extLst>
                  <a:ext uri="{FF2B5EF4-FFF2-40B4-BE49-F238E27FC236}">
                    <a16:creationId xmlns:a16="http://schemas.microsoft.com/office/drawing/2014/main" id="{232F991A-A3B2-4B5D-94CE-954458012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2449"/>
                <a:ext cx="235" cy="144"/>
              </a:xfrm>
              <a:custGeom>
                <a:avLst/>
                <a:gdLst>
                  <a:gd name="T0" fmla="*/ 0 w 235"/>
                  <a:gd name="T1" fmla="*/ 0 h 144"/>
                  <a:gd name="T2" fmla="*/ 223 w 235"/>
                  <a:gd name="T3" fmla="*/ 0 h 144"/>
                  <a:gd name="T4" fmla="*/ 235 w 235"/>
                  <a:gd name="T5" fmla="*/ 144 h 144"/>
                  <a:gd name="T6" fmla="*/ 9 w 235"/>
                  <a:gd name="T7" fmla="*/ 144 h 144"/>
                  <a:gd name="T8" fmla="*/ 0 w 235"/>
                  <a:gd name="T9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5" h="144">
                    <a:moveTo>
                      <a:pt x="0" y="0"/>
                    </a:moveTo>
                    <a:lnTo>
                      <a:pt x="223" y="0"/>
                    </a:lnTo>
                    <a:lnTo>
                      <a:pt x="235" y="144"/>
                    </a:lnTo>
                    <a:lnTo>
                      <a:pt x="9" y="1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897" name="Freeform 265">
                <a:extLst>
                  <a:ext uri="{FF2B5EF4-FFF2-40B4-BE49-F238E27FC236}">
                    <a16:creationId xmlns:a16="http://schemas.microsoft.com/office/drawing/2014/main" id="{FE56B017-DD5D-40F2-BD83-ECB7EFBBC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593"/>
                <a:ext cx="240" cy="18"/>
              </a:xfrm>
              <a:custGeom>
                <a:avLst/>
                <a:gdLst>
                  <a:gd name="T0" fmla="*/ 0 w 240"/>
                  <a:gd name="T1" fmla="*/ 18 h 18"/>
                  <a:gd name="T2" fmla="*/ 221 w 240"/>
                  <a:gd name="T3" fmla="*/ 18 h 18"/>
                  <a:gd name="T4" fmla="*/ 240 w 240"/>
                  <a:gd name="T5" fmla="*/ 0 h 18"/>
                  <a:gd name="T6" fmla="*/ 13 w 240"/>
                  <a:gd name="T7" fmla="*/ 0 h 18"/>
                  <a:gd name="T8" fmla="*/ 0 w 240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0" h="18">
                    <a:moveTo>
                      <a:pt x="0" y="18"/>
                    </a:moveTo>
                    <a:lnTo>
                      <a:pt x="221" y="18"/>
                    </a:lnTo>
                    <a:lnTo>
                      <a:pt x="240" y="0"/>
                    </a:lnTo>
                    <a:lnTo>
                      <a:pt x="13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A0A0A0"/>
              </a:solidFill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1898" name="Group 266">
              <a:extLst>
                <a:ext uri="{FF2B5EF4-FFF2-40B4-BE49-F238E27FC236}">
                  <a16:creationId xmlns:a16="http://schemas.microsoft.com/office/drawing/2014/main" id="{82396068-0328-4EC9-96C6-4B82A635D0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5" y="2441"/>
              <a:ext cx="66" cy="458"/>
              <a:chOff x="4295" y="2441"/>
              <a:chExt cx="66" cy="458"/>
            </a:xfrm>
          </p:grpSpPr>
          <p:sp>
            <p:nvSpPr>
              <p:cNvPr id="581899" name="Freeform 267">
                <a:extLst>
                  <a:ext uri="{FF2B5EF4-FFF2-40B4-BE49-F238E27FC236}">
                    <a16:creationId xmlns:a16="http://schemas.microsoft.com/office/drawing/2014/main" id="{5C56A0CD-F7FD-4888-BEF8-020D9DEEF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2441"/>
                <a:ext cx="20" cy="458"/>
              </a:xfrm>
              <a:custGeom>
                <a:avLst/>
                <a:gdLst>
                  <a:gd name="T0" fmla="*/ 0 w 20"/>
                  <a:gd name="T1" fmla="*/ 0 h 458"/>
                  <a:gd name="T2" fmla="*/ 10 w 20"/>
                  <a:gd name="T3" fmla="*/ 7 h 458"/>
                  <a:gd name="T4" fmla="*/ 20 w 20"/>
                  <a:gd name="T5" fmla="*/ 153 h 458"/>
                  <a:gd name="T6" fmla="*/ 10 w 20"/>
                  <a:gd name="T7" fmla="*/ 170 h 458"/>
                  <a:gd name="T8" fmla="*/ 9 w 20"/>
                  <a:gd name="T9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58">
                    <a:moveTo>
                      <a:pt x="0" y="0"/>
                    </a:moveTo>
                    <a:lnTo>
                      <a:pt x="10" y="7"/>
                    </a:lnTo>
                    <a:lnTo>
                      <a:pt x="20" y="153"/>
                    </a:lnTo>
                    <a:lnTo>
                      <a:pt x="10" y="170"/>
                    </a:lnTo>
                    <a:lnTo>
                      <a:pt x="9" y="458"/>
                    </a:lnTo>
                  </a:path>
                </a:pathLst>
              </a:custGeom>
              <a:noFill/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00" name="Freeform 268">
                <a:extLst>
                  <a:ext uri="{FF2B5EF4-FFF2-40B4-BE49-F238E27FC236}">
                    <a16:creationId xmlns:a16="http://schemas.microsoft.com/office/drawing/2014/main" id="{770DFAC4-1E0D-43B0-9C71-AEAFEBCCD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2441"/>
                <a:ext cx="20" cy="458"/>
              </a:xfrm>
              <a:custGeom>
                <a:avLst/>
                <a:gdLst>
                  <a:gd name="T0" fmla="*/ 0 w 20"/>
                  <a:gd name="T1" fmla="*/ 0 h 458"/>
                  <a:gd name="T2" fmla="*/ 10 w 20"/>
                  <a:gd name="T3" fmla="*/ 8 h 458"/>
                  <a:gd name="T4" fmla="*/ 20 w 20"/>
                  <a:gd name="T5" fmla="*/ 153 h 458"/>
                  <a:gd name="T6" fmla="*/ 10 w 20"/>
                  <a:gd name="T7" fmla="*/ 171 h 458"/>
                  <a:gd name="T8" fmla="*/ 8 w 20"/>
                  <a:gd name="T9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58">
                    <a:moveTo>
                      <a:pt x="0" y="0"/>
                    </a:moveTo>
                    <a:lnTo>
                      <a:pt x="10" y="8"/>
                    </a:lnTo>
                    <a:lnTo>
                      <a:pt x="20" y="153"/>
                    </a:lnTo>
                    <a:lnTo>
                      <a:pt x="10" y="171"/>
                    </a:lnTo>
                    <a:lnTo>
                      <a:pt x="8" y="458"/>
                    </a:lnTo>
                  </a:path>
                </a:pathLst>
              </a:custGeom>
              <a:noFill/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01" name="Freeform 269">
                <a:extLst>
                  <a:ext uri="{FF2B5EF4-FFF2-40B4-BE49-F238E27FC236}">
                    <a16:creationId xmlns:a16="http://schemas.microsoft.com/office/drawing/2014/main" id="{44C9C106-4739-4A1D-A728-EF855D6A6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441"/>
                <a:ext cx="19" cy="458"/>
              </a:xfrm>
              <a:custGeom>
                <a:avLst/>
                <a:gdLst>
                  <a:gd name="T0" fmla="*/ 0 w 19"/>
                  <a:gd name="T1" fmla="*/ 0 h 458"/>
                  <a:gd name="T2" fmla="*/ 9 w 19"/>
                  <a:gd name="T3" fmla="*/ 8 h 458"/>
                  <a:gd name="T4" fmla="*/ 19 w 19"/>
                  <a:gd name="T5" fmla="*/ 153 h 458"/>
                  <a:gd name="T6" fmla="*/ 9 w 19"/>
                  <a:gd name="T7" fmla="*/ 168 h 458"/>
                  <a:gd name="T8" fmla="*/ 9 w 19"/>
                  <a:gd name="T9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58">
                    <a:moveTo>
                      <a:pt x="0" y="0"/>
                    </a:moveTo>
                    <a:lnTo>
                      <a:pt x="9" y="8"/>
                    </a:lnTo>
                    <a:lnTo>
                      <a:pt x="19" y="153"/>
                    </a:lnTo>
                    <a:lnTo>
                      <a:pt x="9" y="168"/>
                    </a:lnTo>
                    <a:lnTo>
                      <a:pt x="9" y="458"/>
                    </a:lnTo>
                  </a:path>
                </a:pathLst>
              </a:custGeom>
              <a:noFill/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02" name="Freeform 270">
                <a:extLst>
                  <a:ext uri="{FF2B5EF4-FFF2-40B4-BE49-F238E27FC236}">
                    <a16:creationId xmlns:a16="http://schemas.microsoft.com/office/drawing/2014/main" id="{10BB7718-DD12-4C21-AF27-7DBB8BAAB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2441"/>
                <a:ext cx="20" cy="458"/>
              </a:xfrm>
              <a:custGeom>
                <a:avLst/>
                <a:gdLst>
                  <a:gd name="T0" fmla="*/ 0 w 20"/>
                  <a:gd name="T1" fmla="*/ 0 h 458"/>
                  <a:gd name="T2" fmla="*/ 10 w 20"/>
                  <a:gd name="T3" fmla="*/ 7 h 458"/>
                  <a:gd name="T4" fmla="*/ 20 w 20"/>
                  <a:gd name="T5" fmla="*/ 153 h 458"/>
                  <a:gd name="T6" fmla="*/ 10 w 20"/>
                  <a:gd name="T7" fmla="*/ 170 h 458"/>
                  <a:gd name="T8" fmla="*/ 8 w 20"/>
                  <a:gd name="T9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58">
                    <a:moveTo>
                      <a:pt x="0" y="0"/>
                    </a:moveTo>
                    <a:lnTo>
                      <a:pt x="10" y="7"/>
                    </a:lnTo>
                    <a:lnTo>
                      <a:pt x="20" y="153"/>
                    </a:lnTo>
                    <a:lnTo>
                      <a:pt x="10" y="170"/>
                    </a:lnTo>
                    <a:lnTo>
                      <a:pt x="8" y="458"/>
                    </a:lnTo>
                  </a:path>
                </a:pathLst>
              </a:custGeom>
              <a:noFill/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03" name="Freeform 271">
                <a:extLst>
                  <a:ext uri="{FF2B5EF4-FFF2-40B4-BE49-F238E27FC236}">
                    <a16:creationId xmlns:a16="http://schemas.microsoft.com/office/drawing/2014/main" id="{A8458FA4-EEDD-41C4-9219-486235041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2441"/>
                <a:ext cx="19" cy="456"/>
              </a:xfrm>
              <a:custGeom>
                <a:avLst/>
                <a:gdLst>
                  <a:gd name="T0" fmla="*/ 0 w 19"/>
                  <a:gd name="T1" fmla="*/ 0 h 456"/>
                  <a:gd name="T2" fmla="*/ 9 w 19"/>
                  <a:gd name="T3" fmla="*/ 8 h 456"/>
                  <a:gd name="T4" fmla="*/ 19 w 19"/>
                  <a:gd name="T5" fmla="*/ 152 h 456"/>
                  <a:gd name="T6" fmla="*/ 9 w 19"/>
                  <a:gd name="T7" fmla="*/ 168 h 456"/>
                  <a:gd name="T8" fmla="*/ 7 w 19"/>
                  <a:gd name="T9" fmla="*/ 456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56">
                    <a:moveTo>
                      <a:pt x="0" y="0"/>
                    </a:moveTo>
                    <a:lnTo>
                      <a:pt x="9" y="8"/>
                    </a:lnTo>
                    <a:lnTo>
                      <a:pt x="19" y="152"/>
                    </a:lnTo>
                    <a:lnTo>
                      <a:pt x="9" y="168"/>
                    </a:lnTo>
                    <a:lnTo>
                      <a:pt x="7" y="456"/>
                    </a:lnTo>
                  </a:path>
                </a:pathLst>
              </a:custGeom>
              <a:noFill/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04" name="Freeform 272">
                <a:extLst>
                  <a:ext uri="{FF2B5EF4-FFF2-40B4-BE49-F238E27FC236}">
                    <a16:creationId xmlns:a16="http://schemas.microsoft.com/office/drawing/2014/main" id="{710E8969-D894-4C2F-815C-B84E82D90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441"/>
                <a:ext cx="18" cy="458"/>
              </a:xfrm>
              <a:custGeom>
                <a:avLst/>
                <a:gdLst>
                  <a:gd name="T0" fmla="*/ 0 w 18"/>
                  <a:gd name="T1" fmla="*/ 0 h 458"/>
                  <a:gd name="T2" fmla="*/ 8 w 18"/>
                  <a:gd name="T3" fmla="*/ 8 h 458"/>
                  <a:gd name="T4" fmla="*/ 18 w 18"/>
                  <a:gd name="T5" fmla="*/ 153 h 458"/>
                  <a:gd name="T6" fmla="*/ 8 w 18"/>
                  <a:gd name="T7" fmla="*/ 170 h 458"/>
                  <a:gd name="T8" fmla="*/ 8 w 18"/>
                  <a:gd name="T9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58">
                    <a:moveTo>
                      <a:pt x="0" y="0"/>
                    </a:moveTo>
                    <a:lnTo>
                      <a:pt x="8" y="8"/>
                    </a:lnTo>
                    <a:lnTo>
                      <a:pt x="18" y="153"/>
                    </a:lnTo>
                    <a:lnTo>
                      <a:pt x="8" y="170"/>
                    </a:lnTo>
                    <a:lnTo>
                      <a:pt x="8" y="458"/>
                    </a:lnTo>
                  </a:path>
                </a:pathLst>
              </a:custGeom>
              <a:noFill/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05" name="Freeform 273">
                <a:extLst>
                  <a:ext uri="{FF2B5EF4-FFF2-40B4-BE49-F238E27FC236}">
                    <a16:creationId xmlns:a16="http://schemas.microsoft.com/office/drawing/2014/main" id="{141D41B8-7DB4-47FC-8B9F-FF1611AA8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2441"/>
                <a:ext cx="18" cy="458"/>
              </a:xfrm>
              <a:custGeom>
                <a:avLst/>
                <a:gdLst>
                  <a:gd name="T0" fmla="*/ 0 w 18"/>
                  <a:gd name="T1" fmla="*/ 0 h 458"/>
                  <a:gd name="T2" fmla="*/ 8 w 18"/>
                  <a:gd name="T3" fmla="*/ 8 h 458"/>
                  <a:gd name="T4" fmla="*/ 18 w 18"/>
                  <a:gd name="T5" fmla="*/ 150 h 458"/>
                  <a:gd name="T6" fmla="*/ 8 w 18"/>
                  <a:gd name="T7" fmla="*/ 168 h 458"/>
                  <a:gd name="T8" fmla="*/ 8 w 18"/>
                  <a:gd name="T9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58">
                    <a:moveTo>
                      <a:pt x="0" y="0"/>
                    </a:moveTo>
                    <a:lnTo>
                      <a:pt x="8" y="8"/>
                    </a:lnTo>
                    <a:lnTo>
                      <a:pt x="18" y="150"/>
                    </a:lnTo>
                    <a:lnTo>
                      <a:pt x="8" y="168"/>
                    </a:lnTo>
                    <a:lnTo>
                      <a:pt x="8" y="458"/>
                    </a:lnTo>
                  </a:path>
                </a:pathLst>
              </a:custGeom>
              <a:noFill/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06" name="Freeform 274">
                <a:extLst>
                  <a:ext uri="{FF2B5EF4-FFF2-40B4-BE49-F238E27FC236}">
                    <a16:creationId xmlns:a16="http://schemas.microsoft.com/office/drawing/2014/main" id="{1CAC34BF-2E55-4C76-93C3-DAED1E1EE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441"/>
                <a:ext cx="18" cy="455"/>
              </a:xfrm>
              <a:custGeom>
                <a:avLst/>
                <a:gdLst>
                  <a:gd name="T0" fmla="*/ 0 w 18"/>
                  <a:gd name="T1" fmla="*/ 0 h 455"/>
                  <a:gd name="T2" fmla="*/ 8 w 18"/>
                  <a:gd name="T3" fmla="*/ 8 h 455"/>
                  <a:gd name="T4" fmla="*/ 18 w 18"/>
                  <a:gd name="T5" fmla="*/ 152 h 455"/>
                  <a:gd name="T6" fmla="*/ 8 w 18"/>
                  <a:gd name="T7" fmla="*/ 168 h 455"/>
                  <a:gd name="T8" fmla="*/ 8 w 18"/>
                  <a:gd name="T9" fmla="*/ 455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55">
                    <a:moveTo>
                      <a:pt x="0" y="0"/>
                    </a:moveTo>
                    <a:lnTo>
                      <a:pt x="8" y="8"/>
                    </a:lnTo>
                    <a:lnTo>
                      <a:pt x="18" y="152"/>
                    </a:lnTo>
                    <a:lnTo>
                      <a:pt x="8" y="168"/>
                    </a:lnTo>
                    <a:lnTo>
                      <a:pt x="8" y="455"/>
                    </a:lnTo>
                  </a:path>
                </a:pathLst>
              </a:custGeom>
              <a:noFill/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1907" name="Rectangle 275">
              <a:extLst>
                <a:ext uri="{FF2B5EF4-FFF2-40B4-BE49-F238E27FC236}">
                  <a16:creationId xmlns:a16="http://schemas.microsoft.com/office/drawing/2014/main" id="{8C40E22C-69FA-4D57-975F-B1260C300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" y="2647"/>
              <a:ext cx="143" cy="228"/>
            </a:xfrm>
            <a:prstGeom prst="rect">
              <a:avLst/>
            </a:prstGeom>
            <a:solidFill>
              <a:srgbClr val="C0C0C0"/>
            </a:solidFill>
            <a:ln w="4763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1908" name="Rectangle 276">
              <a:extLst>
                <a:ext uri="{FF2B5EF4-FFF2-40B4-BE49-F238E27FC236}">
                  <a16:creationId xmlns:a16="http://schemas.microsoft.com/office/drawing/2014/main" id="{DC48EF43-C27B-4735-BF8F-4312BEABD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" y="2691"/>
              <a:ext cx="143" cy="47"/>
            </a:xfrm>
            <a:prstGeom prst="rect">
              <a:avLst/>
            </a:prstGeom>
            <a:solidFill>
              <a:srgbClr val="C0C0C0"/>
            </a:solidFill>
            <a:ln w="4763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1909" name="Rectangle 277">
              <a:extLst>
                <a:ext uri="{FF2B5EF4-FFF2-40B4-BE49-F238E27FC236}">
                  <a16:creationId xmlns:a16="http://schemas.microsoft.com/office/drawing/2014/main" id="{6587A6F6-D2C3-4347-9D38-E4BD1FEE0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" y="2737"/>
              <a:ext cx="143" cy="47"/>
            </a:xfrm>
            <a:prstGeom prst="rect">
              <a:avLst/>
            </a:prstGeom>
            <a:solidFill>
              <a:srgbClr val="C0C0C0"/>
            </a:solidFill>
            <a:ln w="4763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1910" name="Rectangle 278">
              <a:extLst>
                <a:ext uri="{FF2B5EF4-FFF2-40B4-BE49-F238E27FC236}">
                  <a16:creationId xmlns:a16="http://schemas.microsoft.com/office/drawing/2014/main" id="{3DCA093F-0D97-473C-9626-44D508D1F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" y="2781"/>
              <a:ext cx="143" cy="47"/>
            </a:xfrm>
            <a:prstGeom prst="rect">
              <a:avLst/>
            </a:prstGeom>
            <a:solidFill>
              <a:srgbClr val="C0C0C0"/>
            </a:solidFill>
            <a:ln w="4763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1911" name="Rectangle 279">
              <a:extLst>
                <a:ext uri="{FF2B5EF4-FFF2-40B4-BE49-F238E27FC236}">
                  <a16:creationId xmlns:a16="http://schemas.microsoft.com/office/drawing/2014/main" id="{EA8F47E3-79D1-4416-8E50-3BABD72A2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2701"/>
              <a:ext cx="95" cy="28"/>
            </a:xfrm>
            <a:prstGeom prst="rect">
              <a:avLst/>
            </a:prstGeom>
            <a:solidFill>
              <a:srgbClr val="C0C0C0"/>
            </a:solidFill>
            <a:ln w="4763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1912" name="Rectangle 280">
              <a:extLst>
                <a:ext uri="{FF2B5EF4-FFF2-40B4-BE49-F238E27FC236}">
                  <a16:creationId xmlns:a16="http://schemas.microsoft.com/office/drawing/2014/main" id="{EA7B464F-E79A-487C-8D71-0463B33B0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2745"/>
              <a:ext cx="95" cy="29"/>
            </a:xfrm>
            <a:prstGeom prst="rect">
              <a:avLst/>
            </a:prstGeom>
            <a:solidFill>
              <a:srgbClr val="C0C0C0"/>
            </a:solidFill>
            <a:ln w="4763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1913" name="Freeform 281">
              <a:extLst>
                <a:ext uri="{FF2B5EF4-FFF2-40B4-BE49-F238E27FC236}">
                  <a16:creationId xmlns:a16="http://schemas.microsoft.com/office/drawing/2014/main" id="{5E3784D8-DAEB-41EA-9CD5-9D7132311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653"/>
              <a:ext cx="7" cy="29"/>
            </a:xfrm>
            <a:custGeom>
              <a:avLst/>
              <a:gdLst>
                <a:gd name="T0" fmla="*/ 7 w 7"/>
                <a:gd name="T1" fmla="*/ 0 h 29"/>
                <a:gd name="T2" fmla="*/ 7 w 7"/>
                <a:gd name="T3" fmla="*/ 29 h 29"/>
                <a:gd name="T4" fmla="*/ 0 w 7"/>
                <a:gd name="T5" fmla="*/ 11 h 29"/>
                <a:gd name="T6" fmla="*/ 7 w 7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9">
                  <a:moveTo>
                    <a:pt x="7" y="0"/>
                  </a:moveTo>
                  <a:lnTo>
                    <a:pt x="7" y="29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81914" name="Group 282">
              <a:extLst>
                <a:ext uri="{FF2B5EF4-FFF2-40B4-BE49-F238E27FC236}">
                  <a16:creationId xmlns:a16="http://schemas.microsoft.com/office/drawing/2014/main" id="{F6DE1692-7B99-4657-AD77-50BBB337AB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59" y="2647"/>
              <a:ext cx="143" cy="47"/>
              <a:chOff x="4359" y="2647"/>
              <a:chExt cx="143" cy="47"/>
            </a:xfrm>
          </p:grpSpPr>
          <p:sp>
            <p:nvSpPr>
              <p:cNvPr id="581915" name="Rectangle 283">
                <a:extLst>
                  <a:ext uri="{FF2B5EF4-FFF2-40B4-BE49-F238E27FC236}">
                    <a16:creationId xmlns:a16="http://schemas.microsoft.com/office/drawing/2014/main" id="{5C0FD4B5-381D-4C81-B780-426C04D70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9" y="2647"/>
                <a:ext cx="143" cy="47"/>
              </a:xfrm>
              <a:prstGeom prst="rect">
                <a:avLst/>
              </a:prstGeom>
              <a:solidFill>
                <a:srgbClr val="A0A0A0"/>
              </a:solidFill>
              <a:ln w="4763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16" name="Rectangle 284">
                <a:extLst>
                  <a:ext uri="{FF2B5EF4-FFF2-40B4-BE49-F238E27FC236}">
                    <a16:creationId xmlns:a16="http://schemas.microsoft.com/office/drawing/2014/main" id="{2B0293D8-4921-4A2D-A82B-DD59D1F62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655"/>
                <a:ext cx="13" cy="6"/>
              </a:xfrm>
              <a:prstGeom prst="rect">
                <a:avLst/>
              </a:pr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81917" name="Group 285">
                <a:extLst>
                  <a:ext uri="{FF2B5EF4-FFF2-40B4-BE49-F238E27FC236}">
                    <a16:creationId xmlns:a16="http://schemas.microsoft.com/office/drawing/2014/main" id="{FAA7484F-B4F9-4B46-8597-2F07535CA7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68" y="2651"/>
                <a:ext cx="129" cy="36"/>
                <a:chOff x="4368" y="2651"/>
                <a:chExt cx="129" cy="36"/>
              </a:xfrm>
            </p:grpSpPr>
            <p:sp>
              <p:nvSpPr>
                <p:cNvPr id="581918" name="Freeform 286">
                  <a:extLst>
                    <a:ext uri="{FF2B5EF4-FFF2-40B4-BE49-F238E27FC236}">
                      <a16:creationId xmlns:a16="http://schemas.microsoft.com/office/drawing/2014/main" id="{A1C187F4-520E-4142-82DE-3F8EE24F37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26" y="2653"/>
                  <a:ext cx="30" cy="13"/>
                </a:xfrm>
                <a:custGeom>
                  <a:avLst/>
                  <a:gdLst>
                    <a:gd name="T0" fmla="*/ 30 w 30"/>
                    <a:gd name="T1" fmla="*/ 0 h 13"/>
                    <a:gd name="T2" fmla="*/ 1 w 30"/>
                    <a:gd name="T3" fmla="*/ 0 h 13"/>
                    <a:gd name="T4" fmla="*/ 0 w 30"/>
                    <a:gd name="T5" fmla="*/ 13 h 13"/>
                    <a:gd name="T6" fmla="*/ 26 w 30"/>
                    <a:gd name="T7" fmla="*/ 13 h 13"/>
                    <a:gd name="T8" fmla="*/ 30 w 30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3">
                      <a:moveTo>
                        <a:pt x="30" y="0"/>
                      </a:moveTo>
                      <a:lnTo>
                        <a:pt x="1" y="0"/>
                      </a:lnTo>
                      <a:lnTo>
                        <a:pt x="0" y="13"/>
                      </a:lnTo>
                      <a:lnTo>
                        <a:pt x="26" y="1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919" name="Freeform 287">
                  <a:extLst>
                    <a:ext uri="{FF2B5EF4-FFF2-40B4-BE49-F238E27FC236}">
                      <a16:creationId xmlns:a16="http://schemas.microsoft.com/office/drawing/2014/main" id="{64B06574-1D2D-4F7E-B496-96649E9995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26" y="2669"/>
                  <a:ext cx="66" cy="13"/>
                </a:xfrm>
                <a:custGeom>
                  <a:avLst/>
                  <a:gdLst>
                    <a:gd name="T0" fmla="*/ 66 w 66"/>
                    <a:gd name="T1" fmla="*/ 13 h 13"/>
                    <a:gd name="T2" fmla="*/ 1 w 66"/>
                    <a:gd name="T3" fmla="*/ 13 h 13"/>
                    <a:gd name="T4" fmla="*/ 0 w 66"/>
                    <a:gd name="T5" fmla="*/ 0 h 13"/>
                    <a:gd name="T6" fmla="*/ 63 w 66"/>
                    <a:gd name="T7" fmla="*/ 0 h 13"/>
                    <a:gd name="T8" fmla="*/ 66 w 66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13">
                      <a:moveTo>
                        <a:pt x="66" y="13"/>
                      </a:moveTo>
                      <a:lnTo>
                        <a:pt x="1" y="13"/>
                      </a:lnTo>
                      <a:lnTo>
                        <a:pt x="0" y="0"/>
                      </a:lnTo>
                      <a:lnTo>
                        <a:pt x="63" y="0"/>
                      </a:lnTo>
                      <a:lnTo>
                        <a:pt x="66" y="13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920" name="Freeform 288">
                  <a:extLst>
                    <a:ext uri="{FF2B5EF4-FFF2-40B4-BE49-F238E27FC236}">
                      <a16:creationId xmlns:a16="http://schemas.microsoft.com/office/drawing/2014/main" id="{8D4264B7-AFFB-4234-B87D-9BE90F7904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2" y="2659"/>
                  <a:ext cx="40" cy="7"/>
                </a:xfrm>
                <a:custGeom>
                  <a:avLst/>
                  <a:gdLst>
                    <a:gd name="T0" fmla="*/ 40 w 40"/>
                    <a:gd name="T1" fmla="*/ 0 h 7"/>
                    <a:gd name="T2" fmla="*/ 4 w 40"/>
                    <a:gd name="T3" fmla="*/ 0 h 7"/>
                    <a:gd name="T4" fmla="*/ 0 w 40"/>
                    <a:gd name="T5" fmla="*/ 7 h 7"/>
                    <a:gd name="T6" fmla="*/ 37 w 40"/>
                    <a:gd name="T7" fmla="*/ 7 h 7"/>
                    <a:gd name="T8" fmla="*/ 40 w 40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">
                      <a:moveTo>
                        <a:pt x="40" y="0"/>
                      </a:moveTo>
                      <a:lnTo>
                        <a:pt x="4" y="0"/>
                      </a:lnTo>
                      <a:lnTo>
                        <a:pt x="0" y="7"/>
                      </a:lnTo>
                      <a:lnTo>
                        <a:pt x="37" y="7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921" name="Freeform 289">
                  <a:extLst>
                    <a:ext uri="{FF2B5EF4-FFF2-40B4-BE49-F238E27FC236}">
                      <a16:creationId xmlns:a16="http://schemas.microsoft.com/office/drawing/2014/main" id="{D767A75A-CDC8-4112-83CD-B0D4D1CB09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89" y="2658"/>
                  <a:ext cx="3" cy="24"/>
                </a:xfrm>
                <a:custGeom>
                  <a:avLst/>
                  <a:gdLst>
                    <a:gd name="T0" fmla="*/ 3 w 3"/>
                    <a:gd name="T1" fmla="*/ 0 h 24"/>
                    <a:gd name="T2" fmla="*/ 3 w 3"/>
                    <a:gd name="T3" fmla="*/ 24 h 24"/>
                    <a:gd name="T4" fmla="*/ 0 w 3"/>
                    <a:gd name="T5" fmla="*/ 8 h 24"/>
                    <a:gd name="T6" fmla="*/ 3 w 3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4">
                      <a:moveTo>
                        <a:pt x="3" y="0"/>
                      </a:moveTo>
                      <a:lnTo>
                        <a:pt x="3" y="24"/>
                      </a:lnTo>
                      <a:lnTo>
                        <a:pt x="0" y="8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922" name="Oval 290">
                  <a:extLst>
                    <a:ext uri="{FF2B5EF4-FFF2-40B4-BE49-F238E27FC236}">
                      <a16:creationId xmlns:a16="http://schemas.microsoft.com/office/drawing/2014/main" id="{1A75F3FB-CAA6-481B-B877-3A98CFABD4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57" y="2672"/>
                  <a:ext cx="9" cy="8"/>
                </a:xfrm>
                <a:prstGeom prst="ellipse">
                  <a:avLst/>
                </a:prstGeom>
                <a:solidFill>
                  <a:srgbClr val="C0C0C0"/>
                </a:solidFill>
                <a:ln w="317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923" name="Rectangle 291">
                  <a:extLst>
                    <a:ext uri="{FF2B5EF4-FFF2-40B4-BE49-F238E27FC236}">
                      <a16:creationId xmlns:a16="http://schemas.microsoft.com/office/drawing/2014/main" id="{C6E194CB-DDA9-4DB1-9EF4-D33F06AD31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8" y="2666"/>
                  <a:ext cx="129" cy="5"/>
                </a:xfrm>
                <a:prstGeom prst="rect">
                  <a:avLst/>
                </a:prstGeom>
                <a:solidFill>
                  <a:srgbClr val="606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81924" name="Group 292">
                  <a:extLst>
                    <a:ext uri="{FF2B5EF4-FFF2-40B4-BE49-F238E27FC236}">
                      <a16:creationId xmlns:a16="http://schemas.microsoft.com/office/drawing/2014/main" id="{1E63331D-523D-410B-AABE-EDDBA110FF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452" y="2651"/>
                  <a:ext cx="13" cy="36"/>
                  <a:chOff x="4452" y="2651"/>
                  <a:chExt cx="13" cy="36"/>
                </a:xfrm>
              </p:grpSpPr>
              <p:sp>
                <p:nvSpPr>
                  <p:cNvPr id="581925" name="Freeform 293">
                    <a:extLst>
                      <a:ext uri="{FF2B5EF4-FFF2-40B4-BE49-F238E27FC236}">
                        <a16:creationId xmlns:a16="http://schemas.microsoft.com/office/drawing/2014/main" id="{205ABB27-F110-4983-8705-46902A29BB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2" y="2651"/>
                    <a:ext cx="13" cy="36"/>
                  </a:xfrm>
                  <a:custGeom>
                    <a:avLst/>
                    <a:gdLst>
                      <a:gd name="T0" fmla="*/ 10 w 13"/>
                      <a:gd name="T1" fmla="*/ 0 h 36"/>
                      <a:gd name="T2" fmla="*/ 5 w 13"/>
                      <a:gd name="T3" fmla="*/ 0 h 36"/>
                      <a:gd name="T4" fmla="*/ 4 w 13"/>
                      <a:gd name="T5" fmla="*/ 2 h 36"/>
                      <a:gd name="T6" fmla="*/ 2 w 13"/>
                      <a:gd name="T7" fmla="*/ 5 h 36"/>
                      <a:gd name="T8" fmla="*/ 0 w 13"/>
                      <a:gd name="T9" fmla="*/ 13 h 36"/>
                      <a:gd name="T10" fmla="*/ 4 w 13"/>
                      <a:gd name="T11" fmla="*/ 35 h 36"/>
                      <a:gd name="T12" fmla="*/ 5 w 13"/>
                      <a:gd name="T13" fmla="*/ 36 h 36"/>
                      <a:gd name="T14" fmla="*/ 5 w 13"/>
                      <a:gd name="T15" fmla="*/ 17 h 36"/>
                      <a:gd name="T16" fmla="*/ 12 w 13"/>
                      <a:gd name="T17" fmla="*/ 8 h 36"/>
                      <a:gd name="T18" fmla="*/ 13 w 13"/>
                      <a:gd name="T19" fmla="*/ 5 h 36"/>
                      <a:gd name="T20" fmla="*/ 13 w 13"/>
                      <a:gd name="T21" fmla="*/ 2 h 36"/>
                      <a:gd name="T22" fmla="*/ 10 w 13"/>
                      <a:gd name="T2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3" h="36">
                        <a:moveTo>
                          <a:pt x="10" y="0"/>
                        </a:moveTo>
                        <a:lnTo>
                          <a:pt x="5" y="0"/>
                        </a:lnTo>
                        <a:lnTo>
                          <a:pt x="4" y="2"/>
                        </a:lnTo>
                        <a:lnTo>
                          <a:pt x="2" y="5"/>
                        </a:lnTo>
                        <a:lnTo>
                          <a:pt x="0" y="13"/>
                        </a:lnTo>
                        <a:lnTo>
                          <a:pt x="4" y="35"/>
                        </a:lnTo>
                        <a:lnTo>
                          <a:pt x="5" y="36"/>
                        </a:lnTo>
                        <a:lnTo>
                          <a:pt x="5" y="17"/>
                        </a:lnTo>
                        <a:lnTo>
                          <a:pt x="12" y="8"/>
                        </a:lnTo>
                        <a:lnTo>
                          <a:pt x="13" y="5"/>
                        </a:lnTo>
                        <a:lnTo>
                          <a:pt x="13" y="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404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926" name="Freeform 294">
                    <a:extLst>
                      <a:ext uri="{FF2B5EF4-FFF2-40B4-BE49-F238E27FC236}">
                        <a16:creationId xmlns:a16="http://schemas.microsoft.com/office/drawing/2014/main" id="{C2AB8A7C-3F85-4DEC-BDF6-2C8ACF6459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2" y="2651"/>
                    <a:ext cx="13" cy="35"/>
                  </a:xfrm>
                  <a:custGeom>
                    <a:avLst/>
                    <a:gdLst>
                      <a:gd name="T0" fmla="*/ 12 w 13"/>
                      <a:gd name="T1" fmla="*/ 0 h 35"/>
                      <a:gd name="T2" fmla="*/ 7 w 13"/>
                      <a:gd name="T3" fmla="*/ 0 h 35"/>
                      <a:gd name="T4" fmla="*/ 4 w 13"/>
                      <a:gd name="T5" fmla="*/ 2 h 35"/>
                      <a:gd name="T6" fmla="*/ 4 w 13"/>
                      <a:gd name="T7" fmla="*/ 5 h 35"/>
                      <a:gd name="T8" fmla="*/ 0 w 13"/>
                      <a:gd name="T9" fmla="*/ 13 h 35"/>
                      <a:gd name="T10" fmla="*/ 5 w 13"/>
                      <a:gd name="T11" fmla="*/ 35 h 35"/>
                      <a:gd name="T12" fmla="*/ 7 w 13"/>
                      <a:gd name="T13" fmla="*/ 35 h 35"/>
                      <a:gd name="T14" fmla="*/ 7 w 13"/>
                      <a:gd name="T15" fmla="*/ 17 h 35"/>
                      <a:gd name="T16" fmla="*/ 13 w 13"/>
                      <a:gd name="T17" fmla="*/ 8 h 35"/>
                      <a:gd name="T18" fmla="*/ 13 w 13"/>
                      <a:gd name="T19" fmla="*/ 5 h 35"/>
                      <a:gd name="T20" fmla="*/ 13 w 13"/>
                      <a:gd name="T21" fmla="*/ 2 h 35"/>
                      <a:gd name="T22" fmla="*/ 12 w 13"/>
                      <a:gd name="T23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3" h="35">
                        <a:moveTo>
                          <a:pt x="12" y="0"/>
                        </a:moveTo>
                        <a:lnTo>
                          <a:pt x="7" y="0"/>
                        </a:lnTo>
                        <a:lnTo>
                          <a:pt x="4" y="2"/>
                        </a:lnTo>
                        <a:lnTo>
                          <a:pt x="4" y="5"/>
                        </a:lnTo>
                        <a:lnTo>
                          <a:pt x="0" y="13"/>
                        </a:lnTo>
                        <a:lnTo>
                          <a:pt x="5" y="35"/>
                        </a:lnTo>
                        <a:lnTo>
                          <a:pt x="7" y="35"/>
                        </a:lnTo>
                        <a:lnTo>
                          <a:pt x="7" y="17"/>
                        </a:lnTo>
                        <a:lnTo>
                          <a:pt x="13" y="8"/>
                        </a:lnTo>
                        <a:lnTo>
                          <a:pt x="13" y="5"/>
                        </a:lnTo>
                        <a:lnTo>
                          <a:pt x="13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581927" name="Rectangle 295">
              <a:extLst>
                <a:ext uri="{FF2B5EF4-FFF2-40B4-BE49-F238E27FC236}">
                  <a16:creationId xmlns:a16="http://schemas.microsoft.com/office/drawing/2014/main" id="{3F3EEC0D-06AE-4F91-B82B-3A56466BB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9" y="2708"/>
              <a:ext cx="85" cy="5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28" name="Freeform 296">
              <a:extLst>
                <a:ext uri="{FF2B5EF4-FFF2-40B4-BE49-F238E27FC236}">
                  <a16:creationId xmlns:a16="http://schemas.microsoft.com/office/drawing/2014/main" id="{32DBC6EB-2059-485F-820A-DB149F0D0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716"/>
              <a:ext cx="38" cy="9"/>
            </a:xfrm>
            <a:custGeom>
              <a:avLst/>
              <a:gdLst>
                <a:gd name="T0" fmla="*/ 2 w 38"/>
                <a:gd name="T1" fmla="*/ 9 h 9"/>
                <a:gd name="T2" fmla="*/ 0 w 38"/>
                <a:gd name="T3" fmla="*/ 0 h 9"/>
                <a:gd name="T4" fmla="*/ 37 w 38"/>
                <a:gd name="T5" fmla="*/ 0 h 9"/>
                <a:gd name="T6" fmla="*/ 38 w 3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9">
                  <a:moveTo>
                    <a:pt x="2" y="9"/>
                  </a:moveTo>
                  <a:lnTo>
                    <a:pt x="0" y="0"/>
                  </a:lnTo>
                  <a:lnTo>
                    <a:pt x="37" y="0"/>
                  </a:lnTo>
                  <a:lnTo>
                    <a:pt x="38" y="9"/>
                  </a:lnTo>
                </a:path>
              </a:pathLst>
            </a:custGeom>
            <a:noFill/>
            <a:ln w="4763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29" name="Freeform 297">
              <a:extLst>
                <a:ext uri="{FF2B5EF4-FFF2-40B4-BE49-F238E27FC236}">
                  <a16:creationId xmlns:a16="http://schemas.microsoft.com/office/drawing/2014/main" id="{1F8C51C8-DF86-4D32-8922-2CB1832A8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2471"/>
              <a:ext cx="33" cy="35"/>
            </a:xfrm>
            <a:custGeom>
              <a:avLst/>
              <a:gdLst>
                <a:gd name="T0" fmla="*/ 30 w 33"/>
                <a:gd name="T1" fmla="*/ 0 h 35"/>
                <a:gd name="T2" fmla="*/ 0 w 33"/>
                <a:gd name="T3" fmla="*/ 0 h 35"/>
                <a:gd name="T4" fmla="*/ 2 w 33"/>
                <a:gd name="T5" fmla="*/ 35 h 35"/>
                <a:gd name="T6" fmla="*/ 33 w 33"/>
                <a:gd name="T7" fmla="*/ 35 h 35"/>
                <a:gd name="T8" fmla="*/ 30 w 33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30" y="0"/>
                  </a:moveTo>
                  <a:lnTo>
                    <a:pt x="0" y="0"/>
                  </a:lnTo>
                  <a:lnTo>
                    <a:pt x="2" y="35"/>
                  </a:lnTo>
                  <a:lnTo>
                    <a:pt x="33" y="35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C0C0C0"/>
            </a:solidFill>
            <a:ln w="4763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1930" name="Freeform 298">
              <a:extLst>
                <a:ext uri="{FF2B5EF4-FFF2-40B4-BE49-F238E27FC236}">
                  <a16:creationId xmlns:a16="http://schemas.microsoft.com/office/drawing/2014/main" id="{302C391E-BF80-4FB4-94D8-BB25BD2AC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2529"/>
              <a:ext cx="33" cy="36"/>
            </a:xfrm>
            <a:custGeom>
              <a:avLst/>
              <a:gdLst>
                <a:gd name="T0" fmla="*/ 32 w 33"/>
                <a:gd name="T1" fmla="*/ 0 h 36"/>
                <a:gd name="T2" fmla="*/ 0 w 33"/>
                <a:gd name="T3" fmla="*/ 0 h 36"/>
                <a:gd name="T4" fmla="*/ 2 w 33"/>
                <a:gd name="T5" fmla="*/ 36 h 36"/>
                <a:gd name="T6" fmla="*/ 33 w 33"/>
                <a:gd name="T7" fmla="*/ 36 h 36"/>
                <a:gd name="T8" fmla="*/ 32 w 3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6">
                  <a:moveTo>
                    <a:pt x="32" y="0"/>
                  </a:moveTo>
                  <a:lnTo>
                    <a:pt x="0" y="0"/>
                  </a:lnTo>
                  <a:lnTo>
                    <a:pt x="2" y="36"/>
                  </a:lnTo>
                  <a:lnTo>
                    <a:pt x="33" y="36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0C0C0"/>
            </a:solidFill>
            <a:ln w="4763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81931" name="Group 299">
              <a:extLst>
                <a:ext uri="{FF2B5EF4-FFF2-40B4-BE49-F238E27FC236}">
                  <a16:creationId xmlns:a16="http://schemas.microsoft.com/office/drawing/2014/main" id="{49C643B8-6581-48DE-B85B-9E2342BBC5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67" y="2527"/>
              <a:ext cx="144" cy="37"/>
              <a:chOff x="4367" y="2527"/>
              <a:chExt cx="144" cy="37"/>
            </a:xfrm>
          </p:grpSpPr>
          <p:sp>
            <p:nvSpPr>
              <p:cNvPr id="581932" name="Rectangle 300">
                <a:extLst>
                  <a:ext uri="{FF2B5EF4-FFF2-40B4-BE49-F238E27FC236}">
                    <a16:creationId xmlns:a16="http://schemas.microsoft.com/office/drawing/2014/main" id="{F54DBDB5-2B9A-48B1-92F2-36FF8F3C8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2527"/>
                <a:ext cx="144" cy="37"/>
              </a:xfrm>
              <a:prstGeom prst="rect">
                <a:avLst/>
              </a:prstGeom>
              <a:solidFill>
                <a:srgbClr val="606060"/>
              </a:solidFill>
              <a:ln w="4763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33" name="Rectangle 301">
                <a:extLst>
                  <a:ext uri="{FF2B5EF4-FFF2-40B4-BE49-F238E27FC236}">
                    <a16:creationId xmlns:a16="http://schemas.microsoft.com/office/drawing/2014/main" id="{7E9C3AA5-DA6D-439B-9A53-9F9888DD6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2532"/>
                <a:ext cx="19" cy="13"/>
              </a:xfrm>
              <a:prstGeom prst="rect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34" name="Rectangle 302">
                <a:extLst>
                  <a:ext uri="{FF2B5EF4-FFF2-40B4-BE49-F238E27FC236}">
                    <a16:creationId xmlns:a16="http://schemas.microsoft.com/office/drawing/2014/main" id="{D610A40C-E7D0-497F-A827-8EE7EDEB3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2547"/>
                <a:ext cx="19" cy="13"/>
              </a:xfrm>
              <a:prstGeom prst="rect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35" name="Rectangle 303">
                <a:extLst>
                  <a:ext uri="{FF2B5EF4-FFF2-40B4-BE49-F238E27FC236}">
                    <a16:creationId xmlns:a16="http://schemas.microsoft.com/office/drawing/2014/main" id="{DECCE243-6E09-41EE-B511-324DFE610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9" y="2539"/>
                <a:ext cx="18" cy="15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36" name="Oval 304">
                <a:extLst>
                  <a:ext uri="{FF2B5EF4-FFF2-40B4-BE49-F238E27FC236}">
                    <a16:creationId xmlns:a16="http://schemas.microsoft.com/office/drawing/2014/main" id="{14038F49-2639-4AE3-8C16-7D247A0CE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6" y="2539"/>
                <a:ext cx="13" cy="16"/>
              </a:xfrm>
              <a:prstGeom prst="ellipse">
                <a:avLst/>
              </a:prstGeom>
              <a:solidFill>
                <a:srgbClr val="2020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81937" name="Line 305">
            <a:extLst>
              <a:ext uri="{FF2B5EF4-FFF2-40B4-BE49-F238E27FC236}">
                <a16:creationId xmlns:a16="http://schemas.microsoft.com/office/drawing/2014/main" id="{BECB240E-0FBB-4053-9B45-A8DAECBAF0B5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8800" y="4730750"/>
            <a:ext cx="1588" cy="254000"/>
          </a:xfrm>
          <a:prstGeom prst="line">
            <a:avLst/>
          </a:prstGeom>
          <a:noFill/>
          <a:ln w="1016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1938" name="Line 306">
            <a:extLst>
              <a:ext uri="{FF2B5EF4-FFF2-40B4-BE49-F238E27FC236}">
                <a16:creationId xmlns:a16="http://schemas.microsoft.com/office/drawing/2014/main" id="{5DEF4BA7-2A02-4FD8-9ED7-77673946A520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0863" y="4751388"/>
            <a:ext cx="1587" cy="146050"/>
          </a:xfrm>
          <a:prstGeom prst="line">
            <a:avLst/>
          </a:prstGeom>
          <a:noFill/>
          <a:ln w="1016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81939" name="Group 307">
            <a:extLst>
              <a:ext uri="{FF2B5EF4-FFF2-40B4-BE49-F238E27FC236}">
                <a16:creationId xmlns:a16="http://schemas.microsoft.com/office/drawing/2014/main" id="{46977377-8D74-450F-915F-F9D49897FD80}"/>
              </a:ext>
            </a:extLst>
          </p:cNvPr>
          <p:cNvGrpSpPr>
            <a:grpSpLocks/>
          </p:cNvGrpSpPr>
          <p:nvPr/>
        </p:nvGrpSpPr>
        <p:grpSpPr bwMode="auto">
          <a:xfrm>
            <a:off x="5284788" y="4883150"/>
            <a:ext cx="2181225" cy="166688"/>
            <a:chOff x="3329" y="3076"/>
            <a:chExt cx="1374" cy="105"/>
          </a:xfrm>
        </p:grpSpPr>
        <p:sp>
          <p:nvSpPr>
            <p:cNvPr id="581940" name="Rectangle 308">
              <a:extLst>
                <a:ext uri="{FF2B5EF4-FFF2-40B4-BE49-F238E27FC236}">
                  <a16:creationId xmlns:a16="http://schemas.microsoft.com/office/drawing/2014/main" id="{18ECDBA5-F3C6-4D04-B301-8363F0655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076"/>
              <a:ext cx="1374" cy="2"/>
            </a:xfrm>
            <a:prstGeom prst="rect">
              <a:avLst/>
            </a:prstGeom>
            <a:solidFill>
              <a:srgbClr val="25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41" name="Rectangle 309">
              <a:extLst>
                <a:ext uri="{FF2B5EF4-FFF2-40B4-BE49-F238E27FC236}">
                  <a16:creationId xmlns:a16="http://schemas.microsoft.com/office/drawing/2014/main" id="{5D2940F8-9B5B-4B04-AA9D-D39182C4E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79"/>
              <a:ext cx="1374" cy="2"/>
            </a:xfrm>
            <a:prstGeom prst="rect">
              <a:avLst/>
            </a:prstGeom>
            <a:solidFill>
              <a:srgbClr val="25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42" name="Rectangle 310">
              <a:extLst>
                <a:ext uri="{FF2B5EF4-FFF2-40B4-BE49-F238E27FC236}">
                  <a16:creationId xmlns:a16="http://schemas.microsoft.com/office/drawing/2014/main" id="{0235F1A7-79E4-4A9B-A7EF-9BFF963F6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078"/>
              <a:ext cx="1374" cy="2"/>
            </a:xfrm>
            <a:prstGeom prst="rect">
              <a:avLst/>
            </a:pr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43" name="Rectangle 311">
              <a:extLst>
                <a:ext uri="{FF2B5EF4-FFF2-40B4-BE49-F238E27FC236}">
                  <a16:creationId xmlns:a16="http://schemas.microsoft.com/office/drawing/2014/main" id="{50E05286-8AC3-402E-A192-9C875949E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77"/>
              <a:ext cx="1374" cy="2"/>
            </a:xfrm>
            <a:prstGeom prst="rect">
              <a:avLst/>
            </a:pr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44" name="Rectangle 312">
              <a:extLst>
                <a:ext uri="{FF2B5EF4-FFF2-40B4-BE49-F238E27FC236}">
                  <a16:creationId xmlns:a16="http://schemas.microsoft.com/office/drawing/2014/main" id="{6C49C74C-5D25-46C0-84B9-AF2053618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080"/>
              <a:ext cx="1374" cy="1"/>
            </a:xfrm>
            <a:prstGeom prst="rect">
              <a:avLst/>
            </a:prstGeom>
            <a:solidFill>
              <a:srgbClr val="2F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45" name="Rectangle 313">
              <a:extLst>
                <a:ext uri="{FF2B5EF4-FFF2-40B4-BE49-F238E27FC236}">
                  <a16:creationId xmlns:a16="http://schemas.microsoft.com/office/drawing/2014/main" id="{DA8FD07A-F23F-47C9-AC3A-FAE9D2D8D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76"/>
              <a:ext cx="1374" cy="1"/>
            </a:xfrm>
            <a:prstGeom prst="rect">
              <a:avLst/>
            </a:prstGeom>
            <a:solidFill>
              <a:srgbClr val="2F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46" name="Rectangle 314">
              <a:extLst>
                <a:ext uri="{FF2B5EF4-FFF2-40B4-BE49-F238E27FC236}">
                  <a16:creationId xmlns:a16="http://schemas.microsoft.com/office/drawing/2014/main" id="{D67CF563-A5DA-47A8-AE4A-1B0294EF6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081"/>
              <a:ext cx="1374" cy="2"/>
            </a:xfrm>
            <a:prstGeom prst="rect">
              <a:avLst/>
            </a:prstGeom>
            <a:solidFill>
              <a:srgbClr val="35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47" name="Rectangle 315">
              <a:extLst>
                <a:ext uri="{FF2B5EF4-FFF2-40B4-BE49-F238E27FC236}">
                  <a16:creationId xmlns:a16="http://schemas.microsoft.com/office/drawing/2014/main" id="{ED54B4C5-73AC-44B8-BE10-295CC6AFE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74"/>
              <a:ext cx="1374" cy="2"/>
            </a:xfrm>
            <a:prstGeom prst="rect">
              <a:avLst/>
            </a:prstGeom>
            <a:solidFill>
              <a:srgbClr val="35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48" name="Rectangle 316">
              <a:extLst>
                <a:ext uri="{FF2B5EF4-FFF2-40B4-BE49-F238E27FC236}">
                  <a16:creationId xmlns:a16="http://schemas.microsoft.com/office/drawing/2014/main" id="{D8306006-851B-4090-8368-5D10B5E0C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083"/>
              <a:ext cx="1374" cy="2"/>
            </a:xfrm>
            <a:prstGeom prst="rect">
              <a:avLst/>
            </a:prstGeom>
            <a:solidFill>
              <a:srgbClr val="3B3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49" name="Rectangle 317">
              <a:extLst>
                <a:ext uri="{FF2B5EF4-FFF2-40B4-BE49-F238E27FC236}">
                  <a16:creationId xmlns:a16="http://schemas.microsoft.com/office/drawing/2014/main" id="{25DCA56F-379B-46CE-9804-9CA1B9EBC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72"/>
              <a:ext cx="1374" cy="2"/>
            </a:xfrm>
            <a:prstGeom prst="rect">
              <a:avLst/>
            </a:prstGeom>
            <a:solidFill>
              <a:srgbClr val="3B3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50" name="Rectangle 318">
              <a:extLst>
                <a:ext uri="{FF2B5EF4-FFF2-40B4-BE49-F238E27FC236}">
                  <a16:creationId xmlns:a16="http://schemas.microsoft.com/office/drawing/2014/main" id="{3DF5516F-1359-404E-9670-6F756A273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085"/>
              <a:ext cx="1374" cy="1"/>
            </a:xfrm>
            <a:prstGeom prst="rect">
              <a:avLst/>
            </a:prstGeom>
            <a:solidFill>
              <a:srgbClr val="414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51" name="Rectangle 319">
              <a:extLst>
                <a:ext uri="{FF2B5EF4-FFF2-40B4-BE49-F238E27FC236}">
                  <a16:creationId xmlns:a16="http://schemas.microsoft.com/office/drawing/2014/main" id="{06D90899-A464-4083-88D6-91AB2426F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71"/>
              <a:ext cx="1374" cy="1"/>
            </a:xfrm>
            <a:prstGeom prst="rect">
              <a:avLst/>
            </a:prstGeom>
            <a:solidFill>
              <a:srgbClr val="414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52" name="Rectangle 320">
              <a:extLst>
                <a:ext uri="{FF2B5EF4-FFF2-40B4-BE49-F238E27FC236}">
                  <a16:creationId xmlns:a16="http://schemas.microsoft.com/office/drawing/2014/main" id="{2EFE9A2D-BFB1-4F59-9075-0CBDCF2C9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086"/>
              <a:ext cx="1374" cy="2"/>
            </a:xfrm>
            <a:prstGeom prst="rect">
              <a:avLst/>
            </a:prstGeom>
            <a:solidFill>
              <a:srgbClr val="45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53" name="Rectangle 321">
              <a:extLst>
                <a:ext uri="{FF2B5EF4-FFF2-40B4-BE49-F238E27FC236}">
                  <a16:creationId xmlns:a16="http://schemas.microsoft.com/office/drawing/2014/main" id="{75B1233A-3664-4F40-BE78-63A645D18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69"/>
              <a:ext cx="1374" cy="2"/>
            </a:xfrm>
            <a:prstGeom prst="rect">
              <a:avLst/>
            </a:prstGeom>
            <a:solidFill>
              <a:srgbClr val="45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54" name="Rectangle 322">
              <a:extLst>
                <a:ext uri="{FF2B5EF4-FFF2-40B4-BE49-F238E27FC236}">
                  <a16:creationId xmlns:a16="http://schemas.microsoft.com/office/drawing/2014/main" id="{C30B46B3-9F7F-4F80-BAA2-CCE9D0026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088"/>
              <a:ext cx="1374" cy="1"/>
            </a:xfrm>
            <a:prstGeom prst="rect">
              <a:avLst/>
            </a:prstGeom>
            <a:solidFill>
              <a:srgbClr val="4B4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55" name="Rectangle 323">
              <a:extLst>
                <a:ext uri="{FF2B5EF4-FFF2-40B4-BE49-F238E27FC236}">
                  <a16:creationId xmlns:a16="http://schemas.microsoft.com/office/drawing/2014/main" id="{CB89D74D-4E37-4FD2-8D3C-EDF31DA22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68"/>
              <a:ext cx="1374" cy="1"/>
            </a:xfrm>
            <a:prstGeom prst="rect">
              <a:avLst/>
            </a:prstGeom>
            <a:solidFill>
              <a:srgbClr val="4B4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56" name="Rectangle 324">
              <a:extLst>
                <a:ext uri="{FF2B5EF4-FFF2-40B4-BE49-F238E27FC236}">
                  <a16:creationId xmlns:a16="http://schemas.microsoft.com/office/drawing/2014/main" id="{EDAA0A1A-D83A-4020-B5D4-D05711356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089"/>
              <a:ext cx="1374" cy="2"/>
            </a:xfrm>
            <a:prstGeom prst="rect">
              <a:avLst/>
            </a:pr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57" name="Rectangle 325">
              <a:extLst>
                <a:ext uri="{FF2B5EF4-FFF2-40B4-BE49-F238E27FC236}">
                  <a16:creationId xmlns:a16="http://schemas.microsoft.com/office/drawing/2014/main" id="{186741A7-4C52-464F-A1D7-8D7FC5925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66"/>
              <a:ext cx="1374" cy="2"/>
            </a:xfrm>
            <a:prstGeom prst="rect">
              <a:avLst/>
            </a:pr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58" name="Rectangle 326">
              <a:extLst>
                <a:ext uri="{FF2B5EF4-FFF2-40B4-BE49-F238E27FC236}">
                  <a16:creationId xmlns:a16="http://schemas.microsoft.com/office/drawing/2014/main" id="{B5BF495C-043C-4CFE-AED4-25EB5C1FD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091"/>
              <a:ext cx="1374" cy="2"/>
            </a:xfrm>
            <a:prstGeom prst="rect">
              <a:avLst/>
            </a:pr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59" name="Rectangle 327">
              <a:extLst>
                <a:ext uri="{FF2B5EF4-FFF2-40B4-BE49-F238E27FC236}">
                  <a16:creationId xmlns:a16="http://schemas.microsoft.com/office/drawing/2014/main" id="{32845CF1-7E0B-459F-9167-8946D37C5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64"/>
              <a:ext cx="1374" cy="2"/>
            </a:xfrm>
            <a:prstGeom prst="rect">
              <a:avLst/>
            </a:pr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60" name="Rectangle 328">
              <a:extLst>
                <a:ext uri="{FF2B5EF4-FFF2-40B4-BE49-F238E27FC236}">
                  <a16:creationId xmlns:a16="http://schemas.microsoft.com/office/drawing/2014/main" id="{38159811-5F09-49E1-A0CB-314D2D693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093"/>
              <a:ext cx="1374" cy="1"/>
            </a:xfrm>
            <a:prstGeom prst="rect">
              <a:avLst/>
            </a:prstGeom>
            <a:solidFill>
              <a:srgbClr val="5B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61" name="Rectangle 329">
              <a:extLst>
                <a:ext uri="{FF2B5EF4-FFF2-40B4-BE49-F238E27FC236}">
                  <a16:creationId xmlns:a16="http://schemas.microsoft.com/office/drawing/2014/main" id="{EA9069DB-8BAB-475F-ABC4-9357A4733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63"/>
              <a:ext cx="1374" cy="1"/>
            </a:xfrm>
            <a:prstGeom prst="rect">
              <a:avLst/>
            </a:prstGeom>
            <a:solidFill>
              <a:srgbClr val="5B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62" name="Rectangle 330">
              <a:extLst>
                <a:ext uri="{FF2B5EF4-FFF2-40B4-BE49-F238E27FC236}">
                  <a16:creationId xmlns:a16="http://schemas.microsoft.com/office/drawing/2014/main" id="{53A96257-6795-40FC-BE74-97C639A2A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094"/>
              <a:ext cx="1374" cy="2"/>
            </a:xfrm>
            <a:prstGeom prst="rect">
              <a:avLst/>
            </a:pr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63" name="Rectangle 331">
              <a:extLst>
                <a:ext uri="{FF2B5EF4-FFF2-40B4-BE49-F238E27FC236}">
                  <a16:creationId xmlns:a16="http://schemas.microsoft.com/office/drawing/2014/main" id="{D24FC3A1-B8F8-4FA7-8CE3-40C6A7900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61"/>
              <a:ext cx="1374" cy="2"/>
            </a:xfrm>
            <a:prstGeom prst="rect">
              <a:avLst/>
            </a:pr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64" name="Rectangle 332">
              <a:extLst>
                <a:ext uri="{FF2B5EF4-FFF2-40B4-BE49-F238E27FC236}">
                  <a16:creationId xmlns:a16="http://schemas.microsoft.com/office/drawing/2014/main" id="{F71C4D51-DF4C-4824-ABD0-248EF1E6C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096"/>
              <a:ext cx="1374" cy="2"/>
            </a:xfrm>
            <a:prstGeom prst="rect">
              <a:avLst/>
            </a:pr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65" name="Rectangle 333">
              <a:extLst>
                <a:ext uri="{FF2B5EF4-FFF2-40B4-BE49-F238E27FC236}">
                  <a16:creationId xmlns:a16="http://schemas.microsoft.com/office/drawing/2014/main" id="{2E5DE030-2D59-4976-AE26-05444FA68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59"/>
              <a:ext cx="1374" cy="2"/>
            </a:xfrm>
            <a:prstGeom prst="rect">
              <a:avLst/>
            </a:pr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66" name="Rectangle 334">
              <a:extLst>
                <a:ext uri="{FF2B5EF4-FFF2-40B4-BE49-F238E27FC236}">
                  <a16:creationId xmlns:a16="http://schemas.microsoft.com/office/drawing/2014/main" id="{004D78CE-8485-4A50-B08D-4F8CED9EA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098"/>
              <a:ext cx="1374" cy="1"/>
            </a:xfrm>
            <a:prstGeom prst="rect">
              <a:avLst/>
            </a:pr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67" name="Rectangle 335">
              <a:extLst>
                <a:ext uri="{FF2B5EF4-FFF2-40B4-BE49-F238E27FC236}">
                  <a16:creationId xmlns:a16="http://schemas.microsoft.com/office/drawing/2014/main" id="{4F1D40F7-2A63-40EA-9DB4-54DECA8AB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58"/>
              <a:ext cx="1374" cy="1"/>
            </a:xfrm>
            <a:prstGeom prst="rect">
              <a:avLst/>
            </a:pr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68" name="Rectangle 336">
              <a:extLst>
                <a:ext uri="{FF2B5EF4-FFF2-40B4-BE49-F238E27FC236}">
                  <a16:creationId xmlns:a16="http://schemas.microsoft.com/office/drawing/2014/main" id="{35EBB459-ADD2-4041-BCA4-4E965CB32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099"/>
              <a:ext cx="1374" cy="2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69" name="Rectangle 337">
              <a:extLst>
                <a:ext uri="{FF2B5EF4-FFF2-40B4-BE49-F238E27FC236}">
                  <a16:creationId xmlns:a16="http://schemas.microsoft.com/office/drawing/2014/main" id="{98A73440-C430-4550-B353-F741572D2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56"/>
              <a:ext cx="1374" cy="2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70" name="Rectangle 338">
              <a:extLst>
                <a:ext uri="{FF2B5EF4-FFF2-40B4-BE49-F238E27FC236}">
                  <a16:creationId xmlns:a16="http://schemas.microsoft.com/office/drawing/2014/main" id="{2DA60BE5-53AF-4648-AC09-F80A900E6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01"/>
              <a:ext cx="1374" cy="1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71" name="Rectangle 339">
              <a:extLst>
                <a:ext uri="{FF2B5EF4-FFF2-40B4-BE49-F238E27FC236}">
                  <a16:creationId xmlns:a16="http://schemas.microsoft.com/office/drawing/2014/main" id="{F7425797-010D-482C-B64A-84D86EAA5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55"/>
              <a:ext cx="1374" cy="1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72" name="Rectangle 340">
              <a:extLst>
                <a:ext uri="{FF2B5EF4-FFF2-40B4-BE49-F238E27FC236}">
                  <a16:creationId xmlns:a16="http://schemas.microsoft.com/office/drawing/2014/main" id="{70E9C69E-C6EA-43AF-8FED-DA8C93E74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02"/>
              <a:ext cx="1374" cy="2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73" name="Rectangle 341">
              <a:extLst>
                <a:ext uri="{FF2B5EF4-FFF2-40B4-BE49-F238E27FC236}">
                  <a16:creationId xmlns:a16="http://schemas.microsoft.com/office/drawing/2014/main" id="{9973C30E-A8FD-4D01-9CA9-9F7951611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53"/>
              <a:ext cx="1374" cy="2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74" name="Rectangle 342">
              <a:extLst>
                <a:ext uri="{FF2B5EF4-FFF2-40B4-BE49-F238E27FC236}">
                  <a16:creationId xmlns:a16="http://schemas.microsoft.com/office/drawing/2014/main" id="{4604E38E-7B27-42CD-9C39-4C50C5F96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04"/>
              <a:ext cx="1374" cy="2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75" name="Rectangle 343">
              <a:extLst>
                <a:ext uri="{FF2B5EF4-FFF2-40B4-BE49-F238E27FC236}">
                  <a16:creationId xmlns:a16="http://schemas.microsoft.com/office/drawing/2014/main" id="{A0A27EFE-0C23-4F75-AB3D-49B4DCE84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51"/>
              <a:ext cx="1374" cy="2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76" name="Rectangle 344">
              <a:extLst>
                <a:ext uri="{FF2B5EF4-FFF2-40B4-BE49-F238E27FC236}">
                  <a16:creationId xmlns:a16="http://schemas.microsoft.com/office/drawing/2014/main" id="{BA41AC97-947B-41C7-942A-7D21FA210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06"/>
              <a:ext cx="1374" cy="1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77" name="Rectangle 345">
              <a:extLst>
                <a:ext uri="{FF2B5EF4-FFF2-40B4-BE49-F238E27FC236}">
                  <a16:creationId xmlns:a16="http://schemas.microsoft.com/office/drawing/2014/main" id="{E672E756-70A0-4A88-AC76-CED3637AB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50"/>
              <a:ext cx="1374" cy="1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78" name="Rectangle 346">
              <a:extLst>
                <a:ext uri="{FF2B5EF4-FFF2-40B4-BE49-F238E27FC236}">
                  <a16:creationId xmlns:a16="http://schemas.microsoft.com/office/drawing/2014/main" id="{60E340DF-9E8B-42C5-98A5-23748E3EB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07"/>
              <a:ext cx="1374" cy="2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79" name="Rectangle 347">
              <a:extLst>
                <a:ext uri="{FF2B5EF4-FFF2-40B4-BE49-F238E27FC236}">
                  <a16:creationId xmlns:a16="http://schemas.microsoft.com/office/drawing/2014/main" id="{6A2D4CB2-7047-4E61-BD83-2F66346BB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48"/>
              <a:ext cx="1374" cy="2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80" name="Rectangle 348">
              <a:extLst>
                <a:ext uri="{FF2B5EF4-FFF2-40B4-BE49-F238E27FC236}">
                  <a16:creationId xmlns:a16="http://schemas.microsoft.com/office/drawing/2014/main" id="{A7570858-72D3-43E0-8186-E570E1E4A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09"/>
              <a:ext cx="1374" cy="2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81" name="Rectangle 349">
              <a:extLst>
                <a:ext uri="{FF2B5EF4-FFF2-40B4-BE49-F238E27FC236}">
                  <a16:creationId xmlns:a16="http://schemas.microsoft.com/office/drawing/2014/main" id="{B9E5ED70-CB56-4866-B106-C8EF3B3A5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46"/>
              <a:ext cx="1374" cy="2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82" name="Rectangle 350">
              <a:extLst>
                <a:ext uri="{FF2B5EF4-FFF2-40B4-BE49-F238E27FC236}">
                  <a16:creationId xmlns:a16="http://schemas.microsoft.com/office/drawing/2014/main" id="{AB4697DF-2474-4AAC-AFB3-8B55FCA80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11"/>
              <a:ext cx="1374" cy="1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83" name="Rectangle 351">
              <a:extLst>
                <a:ext uri="{FF2B5EF4-FFF2-40B4-BE49-F238E27FC236}">
                  <a16:creationId xmlns:a16="http://schemas.microsoft.com/office/drawing/2014/main" id="{7CD57291-14A2-4227-8B57-F8C27D93D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45"/>
              <a:ext cx="1374" cy="1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84" name="Rectangle 352">
              <a:extLst>
                <a:ext uri="{FF2B5EF4-FFF2-40B4-BE49-F238E27FC236}">
                  <a16:creationId xmlns:a16="http://schemas.microsoft.com/office/drawing/2014/main" id="{50B4923B-6295-4C94-8338-B545788AD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12"/>
              <a:ext cx="1374" cy="2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85" name="Rectangle 353">
              <a:extLst>
                <a:ext uri="{FF2B5EF4-FFF2-40B4-BE49-F238E27FC236}">
                  <a16:creationId xmlns:a16="http://schemas.microsoft.com/office/drawing/2014/main" id="{BE190182-BC8B-47D3-8273-8BCF6ABA8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43"/>
              <a:ext cx="1374" cy="2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86" name="Rectangle 354">
              <a:extLst>
                <a:ext uri="{FF2B5EF4-FFF2-40B4-BE49-F238E27FC236}">
                  <a16:creationId xmlns:a16="http://schemas.microsoft.com/office/drawing/2014/main" id="{783EDB84-BBB7-451A-8534-5FCAA6BFA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14"/>
              <a:ext cx="1374" cy="1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87" name="Rectangle 355">
              <a:extLst>
                <a:ext uri="{FF2B5EF4-FFF2-40B4-BE49-F238E27FC236}">
                  <a16:creationId xmlns:a16="http://schemas.microsoft.com/office/drawing/2014/main" id="{D83BA429-1691-49C6-9220-0DB9FA688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42"/>
              <a:ext cx="1374" cy="1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88" name="Rectangle 356">
              <a:extLst>
                <a:ext uri="{FF2B5EF4-FFF2-40B4-BE49-F238E27FC236}">
                  <a16:creationId xmlns:a16="http://schemas.microsoft.com/office/drawing/2014/main" id="{3297CA09-87D7-482C-A130-CB77CD09A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15"/>
              <a:ext cx="1374" cy="2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89" name="Rectangle 357">
              <a:extLst>
                <a:ext uri="{FF2B5EF4-FFF2-40B4-BE49-F238E27FC236}">
                  <a16:creationId xmlns:a16="http://schemas.microsoft.com/office/drawing/2014/main" id="{56B89E85-89A6-4E02-B3D8-575D1B632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40"/>
              <a:ext cx="1374" cy="2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90" name="Rectangle 358">
              <a:extLst>
                <a:ext uri="{FF2B5EF4-FFF2-40B4-BE49-F238E27FC236}">
                  <a16:creationId xmlns:a16="http://schemas.microsoft.com/office/drawing/2014/main" id="{BA0DEE9C-0F34-462C-BF35-9EAAB967E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17"/>
              <a:ext cx="1374" cy="2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91" name="Rectangle 359">
              <a:extLst>
                <a:ext uri="{FF2B5EF4-FFF2-40B4-BE49-F238E27FC236}">
                  <a16:creationId xmlns:a16="http://schemas.microsoft.com/office/drawing/2014/main" id="{88B03488-AFAC-4D74-8B35-9E2DD65ED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38"/>
              <a:ext cx="1374" cy="2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92" name="Rectangle 360">
              <a:extLst>
                <a:ext uri="{FF2B5EF4-FFF2-40B4-BE49-F238E27FC236}">
                  <a16:creationId xmlns:a16="http://schemas.microsoft.com/office/drawing/2014/main" id="{8F50E97A-71BB-4994-A9A2-7759E358C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19"/>
              <a:ext cx="1374" cy="1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93" name="Rectangle 361">
              <a:extLst>
                <a:ext uri="{FF2B5EF4-FFF2-40B4-BE49-F238E27FC236}">
                  <a16:creationId xmlns:a16="http://schemas.microsoft.com/office/drawing/2014/main" id="{4438F41F-6610-4171-8088-A01920657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37"/>
              <a:ext cx="1374" cy="1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94" name="Rectangle 362">
              <a:extLst>
                <a:ext uri="{FF2B5EF4-FFF2-40B4-BE49-F238E27FC236}">
                  <a16:creationId xmlns:a16="http://schemas.microsoft.com/office/drawing/2014/main" id="{6333D3A5-80B3-4665-90F7-06F2802A8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20"/>
              <a:ext cx="1374" cy="2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95" name="Rectangle 363">
              <a:extLst>
                <a:ext uri="{FF2B5EF4-FFF2-40B4-BE49-F238E27FC236}">
                  <a16:creationId xmlns:a16="http://schemas.microsoft.com/office/drawing/2014/main" id="{9B05A13A-FC12-4E30-8C79-954DC52DF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35"/>
              <a:ext cx="1374" cy="2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96" name="Rectangle 364">
              <a:extLst>
                <a:ext uri="{FF2B5EF4-FFF2-40B4-BE49-F238E27FC236}">
                  <a16:creationId xmlns:a16="http://schemas.microsoft.com/office/drawing/2014/main" id="{C423C1FF-FB65-48C7-A9AE-221D0B367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22"/>
              <a:ext cx="1374" cy="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97" name="Rectangle 365">
              <a:extLst>
                <a:ext uri="{FF2B5EF4-FFF2-40B4-BE49-F238E27FC236}">
                  <a16:creationId xmlns:a16="http://schemas.microsoft.com/office/drawing/2014/main" id="{73B088D4-7F54-48AD-BEDB-DF998AC43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33"/>
              <a:ext cx="1374" cy="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98" name="Rectangle 366">
              <a:extLst>
                <a:ext uri="{FF2B5EF4-FFF2-40B4-BE49-F238E27FC236}">
                  <a16:creationId xmlns:a16="http://schemas.microsoft.com/office/drawing/2014/main" id="{4A26B39B-CF89-4090-922F-9FD3A9C0F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24"/>
              <a:ext cx="1374" cy="1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99" name="Rectangle 367">
              <a:extLst>
                <a:ext uri="{FF2B5EF4-FFF2-40B4-BE49-F238E27FC236}">
                  <a16:creationId xmlns:a16="http://schemas.microsoft.com/office/drawing/2014/main" id="{86F49C8A-B1C6-45B1-884B-016072669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32"/>
              <a:ext cx="1374" cy="1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000" name="Rectangle 368">
              <a:extLst>
                <a:ext uri="{FF2B5EF4-FFF2-40B4-BE49-F238E27FC236}">
                  <a16:creationId xmlns:a16="http://schemas.microsoft.com/office/drawing/2014/main" id="{5C659A85-58D6-463E-BB03-4B464B925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25"/>
              <a:ext cx="1374" cy="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001" name="Rectangle 369">
              <a:extLst>
                <a:ext uri="{FF2B5EF4-FFF2-40B4-BE49-F238E27FC236}">
                  <a16:creationId xmlns:a16="http://schemas.microsoft.com/office/drawing/2014/main" id="{AACC6971-2AB1-46AE-9941-708D9CA7F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30"/>
              <a:ext cx="1374" cy="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002" name="Rectangle 370">
              <a:extLst>
                <a:ext uri="{FF2B5EF4-FFF2-40B4-BE49-F238E27FC236}">
                  <a16:creationId xmlns:a16="http://schemas.microsoft.com/office/drawing/2014/main" id="{E0AF2B2E-A252-46FC-8B49-5FEFB472A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127"/>
              <a:ext cx="1374" cy="3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003" name="Rectangle 371">
              <a:extLst>
                <a:ext uri="{FF2B5EF4-FFF2-40B4-BE49-F238E27FC236}">
                  <a16:creationId xmlns:a16="http://schemas.microsoft.com/office/drawing/2014/main" id="{C818D5AF-6874-4D0F-88C4-C845BD89C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" y="3080"/>
              <a:ext cx="1366" cy="97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2004" name="Group 372">
            <a:extLst>
              <a:ext uri="{FF2B5EF4-FFF2-40B4-BE49-F238E27FC236}">
                <a16:creationId xmlns:a16="http://schemas.microsoft.com/office/drawing/2014/main" id="{59E06773-6DFC-46BD-B1B3-91D765B0A732}"/>
              </a:ext>
            </a:extLst>
          </p:cNvPr>
          <p:cNvGrpSpPr>
            <a:grpSpLocks/>
          </p:cNvGrpSpPr>
          <p:nvPr/>
        </p:nvGrpSpPr>
        <p:grpSpPr bwMode="auto">
          <a:xfrm>
            <a:off x="349250" y="2244725"/>
            <a:ext cx="1704975" cy="987425"/>
            <a:chOff x="220" y="1414"/>
            <a:chExt cx="1074" cy="622"/>
          </a:xfrm>
        </p:grpSpPr>
        <p:sp>
          <p:nvSpPr>
            <p:cNvPr id="582005" name="Line 373">
              <a:extLst>
                <a:ext uri="{FF2B5EF4-FFF2-40B4-BE49-F238E27FC236}">
                  <a16:creationId xmlns:a16="http://schemas.microsoft.com/office/drawing/2014/main" id="{79061376-816A-4B3F-936B-7E58487835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0" y="1958"/>
              <a:ext cx="1" cy="78"/>
            </a:xfrm>
            <a:prstGeom prst="line">
              <a:avLst/>
            </a:prstGeom>
            <a:noFill/>
            <a:ln w="762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82006" name="Group 374">
              <a:extLst>
                <a:ext uri="{FF2B5EF4-FFF2-40B4-BE49-F238E27FC236}">
                  <a16:creationId xmlns:a16="http://schemas.microsoft.com/office/drawing/2014/main" id="{578BD31E-FEF6-4D08-92D0-47E8034E54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" y="1414"/>
              <a:ext cx="1074" cy="588"/>
              <a:chOff x="220" y="1414"/>
              <a:chExt cx="1074" cy="588"/>
            </a:xfrm>
          </p:grpSpPr>
          <p:sp>
            <p:nvSpPr>
              <p:cNvPr id="582007" name="Rectangle 375">
                <a:extLst>
                  <a:ext uri="{FF2B5EF4-FFF2-40B4-BE49-F238E27FC236}">
                    <a16:creationId xmlns:a16="http://schemas.microsoft.com/office/drawing/2014/main" id="{E7A05849-299B-4859-92F5-24CB9B975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" y="1458"/>
                <a:ext cx="1030" cy="54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008" name="Rectangle 376">
                <a:extLst>
                  <a:ext uri="{FF2B5EF4-FFF2-40B4-BE49-F238E27FC236}">
                    <a16:creationId xmlns:a16="http://schemas.microsoft.com/office/drawing/2014/main" id="{B4A93EAB-A9D5-47F9-A36D-292B66003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" y="1414"/>
                <a:ext cx="1020" cy="535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2009" name="Group 377">
              <a:extLst>
                <a:ext uri="{FF2B5EF4-FFF2-40B4-BE49-F238E27FC236}">
                  <a16:creationId xmlns:a16="http://schemas.microsoft.com/office/drawing/2014/main" id="{24545D5A-D675-4B85-AE5F-BB40EF8648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9" y="1485"/>
              <a:ext cx="486" cy="401"/>
              <a:chOff x="259" y="1485"/>
              <a:chExt cx="486" cy="401"/>
            </a:xfrm>
          </p:grpSpPr>
          <p:grpSp>
            <p:nvGrpSpPr>
              <p:cNvPr id="582010" name="Group 378">
                <a:extLst>
                  <a:ext uri="{FF2B5EF4-FFF2-40B4-BE49-F238E27FC236}">
                    <a16:creationId xmlns:a16="http://schemas.microsoft.com/office/drawing/2014/main" id="{78D0288F-1267-42A9-BB5A-80E7DA0E7D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9" y="1516"/>
                <a:ext cx="327" cy="225"/>
                <a:chOff x="259" y="1516"/>
                <a:chExt cx="327" cy="225"/>
              </a:xfrm>
            </p:grpSpPr>
            <p:grpSp>
              <p:nvGrpSpPr>
                <p:cNvPr id="582011" name="Group 379">
                  <a:extLst>
                    <a:ext uri="{FF2B5EF4-FFF2-40B4-BE49-F238E27FC236}">
                      <a16:creationId xmlns:a16="http://schemas.microsoft.com/office/drawing/2014/main" id="{CBC8D34B-0751-4BBE-A27D-459133827A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59" y="1516"/>
                  <a:ext cx="253" cy="205"/>
                  <a:chOff x="259" y="1516"/>
                  <a:chExt cx="253" cy="205"/>
                </a:xfrm>
              </p:grpSpPr>
              <p:grpSp>
                <p:nvGrpSpPr>
                  <p:cNvPr id="582012" name="Group 380">
                    <a:extLst>
                      <a:ext uri="{FF2B5EF4-FFF2-40B4-BE49-F238E27FC236}">
                        <a16:creationId xmlns:a16="http://schemas.microsoft.com/office/drawing/2014/main" id="{89BD03C2-557C-489E-B86C-0E3BA713D59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59" y="1516"/>
                    <a:ext cx="253" cy="205"/>
                    <a:chOff x="259" y="1516"/>
                    <a:chExt cx="253" cy="205"/>
                  </a:xfrm>
                </p:grpSpPr>
                <p:grpSp>
                  <p:nvGrpSpPr>
                    <p:cNvPr id="582013" name="Group 381">
                      <a:extLst>
                        <a:ext uri="{FF2B5EF4-FFF2-40B4-BE49-F238E27FC236}">
                          <a16:creationId xmlns:a16="http://schemas.microsoft.com/office/drawing/2014/main" id="{E4C2BFDA-E391-4C95-AD43-515B76143E5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59" y="1632"/>
                      <a:ext cx="253" cy="89"/>
                      <a:chOff x="259" y="1632"/>
                      <a:chExt cx="253" cy="89"/>
                    </a:xfrm>
                  </p:grpSpPr>
                  <p:sp>
                    <p:nvSpPr>
                      <p:cNvPr id="582014" name="Freeform 382">
                        <a:extLst>
                          <a:ext uri="{FF2B5EF4-FFF2-40B4-BE49-F238E27FC236}">
                            <a16:creationId xmlns:a16="http://schemas.microsoft.com/office/drawing/2014/main" id="{C5C97317-C3F4-4814-8E13-118658B0AB8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7" y="1632"/>
                        <a:ext cx="145" cy="89"/>
                      </a:xfrm>
                      <a:custGeom>
                        <a:avLst/>
                        <a:gdLst>
                          <a:gd name="T0" fmla="*/ 0 w 145"/>
                          <a:gd name="T1" fmla="*/ 26 h 89"/>
                          <a:gd name="T2" fmla="*/ 0 w 145"/>
                          <a:gd name="T3" fmla="*/ 89 h 89"/>
                          <a:gd name="T4" fmla="*/ 145 w 145"/>
                          <a:gd name="T5" fmla="*/ 42 h 89"/>
                          <a:gd name="T6" fmla="*/ 145 w 145"/>
                          <a:gd name="T7" fmla="*/ 0 h 89"/>
                          <a:gd name="T8" fmla="*/ 0 w 145"/>
                          <a:gd name="T9" fmla="*/ 26 h 8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45" h="89">
                            <a:moveTo>
                              <a:pt x="0" y="26"/>
                            </a:moveTo>
                            <a:lnTo>
                              <a:pt x="0" y="89"/>
                            </a:lnTo>
                            <a:lnTo>
                              <a:pt x="145" y="42"/>
                            </a:lnTo>
                            <a:lnTo>
                              <a:pt x="145" y="0"/>
                            </a:lnTo>
                            <a:lnTo>
                              <a:pt x="0" y="26"/>
                            </a:lnTo>
                            <a:close/>
                          </a:path>
                        </a:pathLst>
                      </a:custGeom>
                      <a:solidFill>
                        <a:srgbClr val="A0A0A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82015" name="Freeform 383">
                        <a:extLst>
                          <a:ext uri="{FF2B5EF4-FFF2-40B4-BE49-F238E27FC236}">
                            <a16:creationId xmlns:a16="http://schemas.microsoft.com/office/drawing/2014/main" id="{3F7472EF-E451-4AAD-A44F-A752FD3AEAF5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9" y="1653"/>
                        <a:ext cx="108" cy="68"/>
                      </a:xfrm>
                      <a:custGeom>
                        <a:avLst/>
                        <a:gdLst>
                          <a:gd name="T0" fmla="*/ 108 w 108"/>
                          <a:gd name="T1" fmla="*/ 5 h 68"/>
                          <a:gd name="T2" fmla="*/ 108 w 108"/>
                          <a:gd name="T3" fmla="*/ 68 h 68"/>
                          <a:gd name="T4" fmla="*/ 0 w 108"/>
                          <a:gd name="T5" fmla="*/ 52 h 68"/>
                          <a:gd name="T6" fmla="*/ 0 w 108"/>
                          <a:gd name="T7" fmla="*/ 0 h 68"/>
                          <a:gd name="T8" fmla="*/ 108 w 108"/>
                          <a:gd name="T9" fmla="*/ 5 h 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08" h="68">
                            <a:moveTo>
                              <a:pt x="108" y="5"/>
                            </a:moveTo>
                            <a:lnTo>
                              <a:pt x="108" y="68"/>
                            </a:lnTo>
                            <a:lnTo>
                              <a:pt x="0" y="52"/>
                            </a:lnTo>
                            <a:lnTo>
                              <a:pt x="0" y="0"/>
                            </a:lnTo>
                            <a:lnTo>
                              <a:pt x="108" y="5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82016" name="Freeform 384">
                        <a:extLst>
                          <a:ext uri="{FF2B5EF4-FFF2-40B4-BE49-F238E27FC236}">
                            <a16:creationId xmlns:a16="http://schemas.microsoft.com/office/drawing/2014/main" id="{6DBDD4A9-2B55-4281-9217-32EEFB7E0459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9" y="1632"/>
                        <a:ext cx="253" cy="26"/>
                      </a:xfrm>
                      <a:custGeom>
                        <a:avLst/>
                        <a:gdLst>
                          <a:gd name="T0" fmla="*/ 0 w 253"/>
                          <a:gd name="T1" fmla="*/ 21 h 26"/>
                          <a:gd name="T2" fmla="*/ 109 w 253"/>
                          <a:gd name="T3" fmla="*/ 26 h 26"/>
                          <a:gd name="T4" fmla="*/ 253 w 253"/>
                          <a:gd name="T5" fmla="*/ 0 h 26"/>
                          <a:gd name="T6" fmla="*/ 147 w 253"/>
                          <a:gd name="T7" fmla="*/ 0 h 26"/>
                          <a:gd name="T8" fmla="*/ 0 w 253"/>
                          <a:gd name="T9" fmla="*/ 21 h 2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253" h="26">
                            <a:moveTo>
                              <a:pt x="0" y="21"/>
                            </a:moveTo>
                            <a:lnTo>
                              <a:pt x="109" y="26"/>
                            </a:lnTo>
                            <a:lnTo>
                              <a:pt x="253" y="0"/>
                            </a:lnTo>
                            <a:lnTo>
                              <a:pt x="147" y="0"/>
                            </a:lnTo>
                            <a:lnTo>
                              <a:pt x="0" y="21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582017" name="Freeform 385">
                      <a:extLst>
                        <a:ext uri="{FF2B5EF4-FFF2-40B4-BE49-F238E27FC236}">
                          <a16:creationId xmlns:a16="http://schemas.microsoft.com/office/drawing/2014/main" id="{B07491D6-5FDB-42A5-8852-0336117C41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40" y="1624"/>
                      <a:ext cx="93" cy="26"/>
                    </a:xfrm>
                    <a:custGeom>
                      <a:avLst/>
                      <a:gdLst>
                        <a:gd name="T0" fmla="*/ 0 w 93"/>
                        <a:gd name="T1" fmla="*/ 14 h 26"/>
                        <a:gd name="T2" fmla="*/ 0 w 93"/>
                        <a:gd name="T3" fmla="*/ 22 h 26"/>
                        <a:gd name="T4" fmla="*/ 45 w 93"/>
                        <a:gd name="T5" fmla="*/ 26 h 26"/>
                        <a:gd name="T6" fmla="*/ 93 w 93"/>
                        <a:gd name="T7" fmla="*/ 18 h 26"/>
                        <a:gd name="T8" fmla="*/ 93 w 93"/>
                        <a:gd name="T9" fmla="*/ 0 h 26"/>
                        <a:gd name="T10" fmla="*/ 0 w 93"/>
                        <a:gd name="T11" fmla="*/ 14 h 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93" h="26">
                          <a:moveTo>
                            <a:pt x="0" y="14"/>
                          </a:moveTo>
                          <a:lnTo>
                            <a:pt x="0" y="22"/>
                          </a:lnTo>
                          <a:lnTo>
                            <a:pt x="45" y="26"/>
                          </a:lnTo>
                          <a:lnTo>
                            <a:pt x="93" y="18"/>
                          </a:lnTo>
                          <a:lnTo>
                            <a:pt x="93" y="0"/>
                          </a:lnTo>
                          <a:lnTo>
                            <a:pt x="0" y="14"/>
                          </a:lnTo>
                          <a:close/>
                        </a:path>
                      </a:pathLst>
                    </a:custGeom>
                    <a:solidFill>
                      <a:srgbClr val="60606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582018" name="Group 386">
                      <a:extLst>
                        <a:ext uri="{FF2B5EF4-FFF2-40B4-BE49-F238E27FC236}">
                          <a16:creationId xmlns:a16="http://schemas.microsoft.com/office/drawing/2014/main" id="{B1FD0121-C3BD-49FE-99C5-50810D16C9F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8" y="1516"/>
                      <a:ext cx="204" cy="127"/>
                      <a:chOff x="278" y="1516"/>
                      <a:chExt cx="204" cy="127"/>
                    </a:xfrm>
                  </p:grpSpPr>
                  <p:sp>
                    <p:nvSpPr>
                      <p:cNvPr id="582019" name="Freeform 387">
                        <a:extLst>
                          <a:ext uri="{FF2B5EF4-FFF2-40B4-BE49-F238E27FC236}">
                            <a16:creationId xmlns:a16="http://schemas.microsoft.com/office/drawing/2014/main" id="{F1E3E722-26C4-491F-8DDF-18D9E5D9AE5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7" y="1516"/>
                        <a:ext cx="115" cy="126"/>
                      </a:xfrm>
                      <a:custGeom>
                        <a:avLst/>
                        <a:gdLst>
                          <a:gd name="T0" fmla="*/ 15 w 115"/>
                          <a:gd name="T1" fmla="*/ 126 h 126"/>
                          <a:gd name="T2" fmla="*/ 0 w 115"/>
                          <a:gd name="T3" fmla="*/ 3 h 126"/>
                          <a:gd name="T4" fmla="*/ 101 w 115"/>
                          <a:gd name="T5" fmla="*/ 0 h 126"/>
                          <a:gd name="T6" fmla="*/ 115 w 115"/>
                          <a:gd name="T7" fmla="*/ 108 h 126"/>
                          <a:gd name="T8" fmla="*/ 15 w 115"/>
                          <a:gd name="T9" fmla="*/ 126 h 12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15" h="126">
                            <a:moveTo>
                              <a:pt x="15" y="126"/>
                            </a:moveTo>
                            <a:lnTo>
                              <a:pt x="0" y="3"/>
                            </a:lnTo>
                            <a:lnTo>
                              <a:pt x="101" y="0"/>
                            </a:lnTo>
                            <a:lnTo>
                              <a:pt x="115" y="108"/>
                            </a:lnTo>
                            <a:lnTo>
                              <a:pt x="15" y="126"/>
                            </a:lnTo>
                            <a:close/>
                          </a:path>
                        </a:pathLst>
                      </a:custGeom>
                      <a:solidFill>
                        <a:srgbClr val="A0A0A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82020" name="Freeform 388">
                        <a:extLst>
                          <a:ext uri="{FF2B5EF4-FFF2-40B4-BE49-F238E27FC236}">
                            <a16:creationId xmlns:a16="http://schemas.microsoft.com/office/drawing/2014/main" id="{4882EAF7-2BC0-46AD-B0E6-B3E3E27BEAE9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8" y="1519"/>
                        <a:ext cx="104" cy="124"/>
                      </a:xfrm>
                      <a:custGeom>
                        <a:avLst/>
                        <a:gdLst>
                          <a:gd name="T0" fmla="*/ 89 w 104"/>
                          <a:gd name="T1" fmla="*/ 0 h 124"/>
                          <a:gd name="T2" fmla="*/ 0 w 104"/>
                          <a:gd name="T3" fmla="*/ 28 h 124"/>
                          <a:gd name="T4" fmla="*/ 13 w 104"/>
                          <a:gd name="T5" fmla="*/ 124 h 124"/>
                          <a:gd name="T6" fmla="*/ 104 w 104"/>
                          <a:gd name="T7" fmla="*/ 123 h 124"/>
                          <a:gd name="T8" fmla="*/ 89 w 104"/>
                          <a:gd name="T9" fmla="*/ 0 h 12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04" h="124">
                            <a:moveTo>
                              <a:pt x="89" y="0"/>
                            </a:moveTo>
                            <a:lnTo>
                              <a:pt x="0" y="28"/>
                            </a:lnTo>
                            <a:lnTo>
                              <a:pt x="13" y="124"/>
                            </a:lnTo>
                            <a:lnTo>
                              <a:pt x="104" y="123"/>
                            </a:lnTo>
                            <a:lnTo>
                              <a:pt x="89" y="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82021" name="Freeform 389">
                        <a:extLst>
                          <a:ext uri="{FF2B5EF4-FFF2-40B4-BE49-F238E27FC236}">
                            <a16:creationId xmlns:a16="http://schemas.microsoft.com/office/drawing/2014/main" id="{8254FF8F-133A-47A1-BA85-7A61D702257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87" y="1528"/>
                        <a:ext cx="84" cy="94"/>
                      </a:xfrm>
                      <a:custGeom>
                        <a:avLst/>
                        <a:gdLst>
                          <a:gd name="T0" fmla="*/ 0 w 84"/>
                          <a:gd name="T1" fmla="*/ 4 h 94"/>
                          <a:gd name="T2" fmla="*/ 11 w 84"/>
                          <a:gd name="T3" fmla="*/ 94 h 94"/>
                          <a:gd name="T4" fmla="*/ 84 w 84"/>
                          <a:gd name="T5" fmla="*/ 83 h 94"/>
                          <a:gd name="T6" fmla="*/ 71 w 84"/>
                          <a:gd name="T7" fmla="*/ 0 h 94"/>
                          <a:gd name="T8" fmla="*/ 0 w 84"/>
                          <a:gd name="T9" fmla="*/ 4 h 9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84" h="94">
                            <a:moveTo>
                              <a:pt x="0" y="4"/>
                            </a:moveTo>
                            <a:lnTo>
                              <a:pt x="11" y="94"/>
                            </a:lnTo>
                            <a:lnTo>
                              <a:pt x="84" y="83"/>
                            </a:lnTo>
                            <a:lnTo>
                              <a:pt x="71" y="0"/>
                            </a:lnTo>
                            <a:lnTo>
                              <a:pt x="0" y="4"/>
                            </a:lnTo>
                            <a:close/>
                          </a:path>
                        </a:pathLst>
                      </a:custGeom>
                      <a:solidFill>
                        <a:srgbClr val="00C0C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582022" name="Group 390">
                    <a:extLst>
                      <a:ext uri="{FF2B5EF4-FFF2-40B4-BE49-F238E27FC236}">
                        <a16:creationId xmlns:a16="http://schemas.microsoft.com/office/drawing/2014/main" id="{2971A593-EFBA-4B4A-9362-D676C052137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20" y="1642"/>
                    <a:ext cx="84" cy="57"/>
                    <a:chOff x="420" y="1642"/>
                    <a:chExt cx="84" cy="57"/>
                  </a:xfrm>
                </p:grpSpPr>
                <p:sp>
                  <p:nvSpPr>
                    <p:cNvPr id="582023" name="Freeform 391">
                      <a:extLst>
                        <a:ext uri="{FF2B5EF4-FFF2-40B4-BE49-F238E27FC236}">
                          <a16:creationId xmlns:a16="http://schemas.microsoft.com/office/drawing/2014/main" id="{99D99731-8DE8-47BD-9AF9-C46751E087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20" y="1642"/>
                      <a:ext cx="82" cy="57"/>
                    </a:xfrm>
                    <a:custGeom>
                      <a:avLst/>
                      <a:gdLst>
                        <a:gd name="T0" fmla="*/ 82 w 82"/>
                        <a:gd name="T1" fmla="*/ 0 h 57"/>
                        <a:gd name="T2" fmla="*/ 0 w 82"/>
                        <a:gd name="T3" fmla="*/ 16 h 57"/>
                        <a:gd name="T4" fmla="*/ 0 w 82"/>
                        <a:gd name="T5" fmla="*/ 57 h 57"/>
                        <a:gd name="T6" fmla="*/ 82 w 82"/>
                        <a:gd name="T7" fmla="*/ 32 h 57"/>
                        <a:gd name="T8" fmla="*/ 82 w 82"/>
                        <a:gd name="T9" fmla="*/ 0 h 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82" h="57">
                          <a:moveTo>
                            <a:pt x="82" y="0"/>
                          </a:moveTo>
                          <a:lnTo>
                            <a:pt x="0" y="16"/>
                          </a:lnTo>
                          <a:lnTo>
                            <a:pt x="0" y="57"/>
                          </a:lnTo>
                          <a:lnTo>
                            <a:pt x="82" y="32"/>
                          </a:lnTo>
                          <a:lnTo>
                            <a:pt x="82" y="0"/>
                          </a:ln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24" name="Line 392">
                      <a:extLst>
                        <a:ext uri="{FF2B5EF4-FFF2-40B4-BE49-F238E27FC236}">
                          <a16:creationId xmlns:a16="http://schemas.microsoft.com/office/drawing/2014/main" id="{7387EE3C-E240-46E2-BD04-0A63EA556F0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74" y="1656"/>
                      <a:ext cx="22" cy="5"/>
                    </a:xfrm>
                    <a:prstGeom prst="line">
                      <a:avLst/>
                    </a:prstGeom>
                    <a:noFill/>
                    <a:ln w="476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25" name="Line 393">
                      <a:extLst>
                        <a:ext uri="{FF2B5EF4-FFF2-40B4-BE49-F238E27FC236}">
                          <a16:creationId xmlns:a16="http://schemas.microsoft.com/office/drawing/2014/main" id="{E3FC76A8-DF3B-4D7F-8737-28273470B1B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3" y="1662"/>
                      <a:ext cx="30" cy="7"/>
                    </a:xfrm>
                    <a:prstGeom prst="line">
                      <a:avLst/>
                    </a:prstGeom>
                    <a:noFill/>
                    <a:ln w="476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26" name="Line 394">
                      <a:extLst>
                        <a:ext uri="{FF2B5EF4-FFF2-40B4-BE49-F238E27FC236}">
                          <a16:creationId xmlns:a16="http://schemas.microsoft.com/office/drawing/2014/main" id="{C6B5F21A-03EB-49C7-B228-81829CDC3CF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8" y="1648"/>
                      <a:ext cx="1" cy="38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27" name="Line 395">
                      <a:extLst>
                        <a:ext uri="{FF2B5EF4-FFF2-40B4-BE49-F238E27FC236}">
                          <a16:creationId xmlns:a16="http://schemas.microsoft.com/office/drawing/2014/main" id="{8C89D7DF-FFFF-4F57-80F0-1F780CB5005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8" y="1656"/>
                      <a:ext cx="1" cy="4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28" name="Line 396">
                      <a:extLst>
                        <a:ext uri="{FF2B5EF4-FFF2-40B4-BE49-F238E27FC236}">
                          <a16:creationId xmlns:a16="http://schemas.microsoft.com/office/drawing/2014/main" id="{D631CA3A-4C5F-4523-B59E-6D617AB27D1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8" y="1655"/>
                      <a:ext cx="76" cy="19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29" name="Line 397">
                      <a:extLst>
                        <a:ext uri="{FF2B5EF4-FFF2-40B4-BE49-F238E27FC236}">
                          <a16:creationId xmlns:a16="http://schemas.microsoft.com/office/drawing/2014/main" id="{8938FECC-1EDD-4664-9E51-06CD4FA16D2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8" y="1651"/>
                      <a:ext cx="76" cy="1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582030" name="Group 398">
                  <a:extLst>
                    <a:ext uri="{FF2B5EF4-FFF2-40B4-BE49-F238E27FC236}">
                      <a16:creationId xmlns:a16="http://schemas.microsoft.com/office/drawing/2014/main" id="{BCC2DAD7-02C2-45E6-B946-DF6DCA9397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90" y="1642"/>
                  <a:ext cx="196" cy="99"/>
                  <a:chOff x="390" y="1642"/>
                  <a:chExt cx="196" cy="99"/>
                </a:xfrm>
              </p:grpSpPr>
              <p:grpSp>
                <p:nvGrpSpPr>
                  <p:cNvPr id="582031" name="Group 399">
                    <a:extLst>
                      <a:ext uri="{FF2B5EF4-FFF2-40B4-BE49-F238E27FC236}">
                        <a16:creationId xmlns:a16="http://schemas.microsoft.com/office/drawing/2014/main" id="{C0CA59CF-2AE2-43DA-93AA-B82592BB4A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01" y="1697"/>
                    <a:ext cx="33" cy="23"/>
                    <a:chOff x="401" y="1697"/>
                    <a:chExt cx="33" cy="23"/>
                  </a:xfrm>
                </p:grpSpPr>
                <p:sp>
                  <p:nvSpPr>
                    <p:cNvPr id="582032" name="Freeform 400">
                      <a:extLst>
                        <a:ext uri="{FF2B5EF4-FFF2-40B4-BE49-F238E27FC236}">
                          <a16:creationId xmlns:a16="http://schemas.microsoft.com/office/drawing/2014/main" id="{C94E7742-ED62-4260-A778-E1834752A6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01" y="1697"/>
                      <a:ext cx="10" cy="23"/>
                    </a:xfrm>
                    <a:custGeom>
                      <a:avLst/>
                      <a:gdLst>
                        <a:gd name="T0" fmla="*/ 4 w 10"/>
                        <a:gd name="T1" fmla="*/ 0 h 23"/>
                        <a:gd name="T2" fmla="*/ 0 w 10"/>
                        <a:gd name="T3" fmla="*/ 21 h 23"/>
                        <a:gd name="T4" fmla="*/ 9 w 10"/>
                        <a:gd name="T5" fmla="*/ 23 h 23"/>
                        <a:gd name="T6" fmla="*/ 10 w 10"/>
                        <a:gd name="T7" fmla="*/ 0 h 23"/>
                        <a:gd name="T8" fmla="*/ 4 w 10"/>
                        <a:gd name="T9" fmla="*/ 0 h 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0" h="23">
                          <a:moveTo>
                            <a:pt x="4" y="0"/>
                          </a:moveTo>
                          <a:lnTo>
                            <a:pt x="0" y="21"/>
                          </a:ln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60606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33" name="Freeform 401">
                      <a:extLst>
                        <a:ext uri="{FF2B5EF4-FFF2-40B4-BE49-F238E27FC236}">
                          <a16:creationId xmlns:a16="http://schemas.microsoft.com/office/drawing/2014/main" id="{3E180B2A-FCA7-4A19-AEC7-7A07244C6D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10" y="1700"/>
                      <a:ext cx="24" cy="20"/>
                    </a:xfrm>
                    <a:custGeom>
                      <a:avLst/>
                      <a:gdLst>
                        <a:gd name="T0" fmla="*/ 1 w 24"/>
                        <a:gd name="T1" fmla="*/ 0 h 20"/>
                        <a:gd name="T2" fmla="*/ 0 w 24"/>
                        <a:gd name="T3" fmla="*/ 20 h 20"/>
                        <a:gd name="T4" fmla="*/ 24 w 24"/>
                        <a:gd name="T5" fmla="*/ 10 h 20"/>
                        <a:gd name="T6" fmla="*/ 15 w 24"/>
                        <a:gd name="T7" fmla="*/ 7 h 20"/>
                        <a:gd name="T8" fmla="*/ 5 w 24"/>
                        <a:gd name="T9" fmla="*/ 12 h 20"/>
                        <a:gd name="T10" fmla="*/ 8 w 24"/>
                        <a:gd name="T11" fmla="*/ 0 h 20"/>
                        <a:gd name="T12" fmla="*/ 1 w 24"/>
                        <a:gd name="T13" fmla="*/ 0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4" h="20">
                          <a:moveTo>
                            <a:pt x="1" y="0"/>
                          </a:moveTo>
                          <a:lnTo>
                            <a:pt x="0" y="20"/>
                          </a:lnTo>
                          <a:lnTo>
                            <a:pt x="24" y="10"/>
                          </a:lnTo>
                          <a:lnTo>
                            <a:pt x="15" y="7"/>
                          </a:lnTo>
                          <a:lnTo>
                            <a:pt x="5" y="12"/>
                          </a:lnTo>
                          <a:lnTo>
                            <a:pt x="8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82034" name="Group 402">
                    <a:extLst>
                      <a:ext uri="{FF2B5EF4-FFF2-40B4-BE49-F238E27FC236}">
                        <a16:creationId xmlns:a16="http://schemas.microsoft.com/office/drawing/2014/main" id="{A234490C-DD4C-46A2-8EE8-A1E76FAAD86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90" y="1642"/>
                    <a:ext cx="196" cy="99"/>
                    <a:chOff x="390" y="1642"/>
                    <a:chExt cx="196" cy="99"/>
                  </a:xfrm>
                </p:grpSpPr>
                <p:sp>
                  <p:nvSpPr>
                    <p:cNvPr id="582035" name="Freeform 403">
                      <a:extLst>
                        <a:ext uri="{FF2B5EF4-FFF2-40B4-BE49-F238E27FC236}">
                          <a16:creationId xmlns:a16="http://schemas.microsoft.com/office/drawing/2014/main" id="{34662809-9486-4110-895A-7F26FA22D5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93" y="1642"/>
                      <a:ext cx="193" cy="89"/>
                    </a:xfrm>
                    <a:custGeom>
                      <a:avLst/>
                      <a:gdLst>
                        <a:gd name="T0" fmla="*/ 0 w 193"/>
                        <a:gd name="T1" fmla="*/ 37 h 89"/>
                        <a:gd name="T2" fmla="*/ 93 w 193"/>
                        <a:gd name="T3" fmla="*/ 89 h 89"/>
                        <a:gd name="T4" fmla="*/ 193 w 193"/>
                        <a:gd name="T5" fmla="*/ 39 h 89"/>
                        <a:gd name="T6" fmla="*/ 116 w 193"/>
                        <a:gd name="T7" fmla="*/ 0 h 89"/>
                        <a:gd name="T8" fmla="*/ 0 w 193"/>
                        <a:gd name="T9" fmla="*/ 37 h 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3" h="89">
                          <a:moveTo>
                            <a:pt x="0" y="37"/>
                          </a:moveTo>
                          <a:lnTo>
                            <a:pt x="93" y="89"/>
                          </a:lnTo>
                          <a:lnTo>
                            <a:pt x="193" y="39"/>
                          </a:lnTo>
                          <a:lnTo>
                            <a:pt x="116" y="0"/>
                          </a:lnTo>
                          <a:lnTo>
                            <a:pt x="0" y="3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36" name="Freeform 404">
                      <a:extLst>
                        <a:ext uri="{FF2B5EF4-FFF2-40B4-BE49-F238E27FC236}">
                          <a16:creationId xmlns:a16="http://schemas.microsoft.com/office/drawing/2014/main" id="{F4A3E2C3-5291-4ECA-B178-645FBC8C0A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90" y="1679"/>
                      <a:ext cx="96" cy="62"/>
                    </a:xfrm>
                    <a:custGeom>
                      <a:avLst/>
                      <a:gdLst>
                        <a:gd name="T0" fmla="*/ 2 w 96"/>
                        <a:gd name="T1" fmla="*/ 0 h 62"/>
                        <a:gd name="T2" fmla="*/ 96 w 96"/>
                        <a:gd name="T3" fmla="*/ 52 h 62"/>
                        <a:gd name="T4" fmla="*/ 92 w 96"/>
                        <a:gd name="T5" fmla="*/ 62 h 62"/>
                        <a:gd name="T6" fmla="*/ 0 w 96"/>
                        <a:gd name="T7" fmla="*/ 10 h 62"/>
                        <a:gd name="T8" fmla="*/ 2 w 96"/>
                        <a:gd name="T9" fmla="*/ 0 h 6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6" h="62">
                          <a:moveTo>
                            <a:pt x="2" y="0"/>
                          </a:moveTo>
                          <a:lnTo>
                            <a:pt x="96" y="52"/>
                          </a:lnTo>
                          <a:lnTo>
                            <a:pt x="92" y="62"/>
                          </a:lnTo>
                          <a:lnTo>
                            <a:pt x="0" y="1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60606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37" name="Freeform 405">
                      <a:extLst>
                        <a:ext uri="{FF2B5EF4-FFF2-40B4-BE49-F238E27FC236}">
                          <a16:creationId xmlns:a16="http://schemas.microsoft.com/office/drawing/2014/main" id="{71E82A47-B7A0-49F0-A3D1-0B9D4CE2BA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82" y="1681"/>
                      <a:ext cx="104" cy="60"/>
                    </a:xfrm>
                    <a:custGeom>
                      <a:avLst/>
                      <a:gdLst>
                        <a:gd name="T0" fmla="*/ 0 w 104"/>
                        <a:gd name="T1" fmla="*/ 60 h 60"/>
                        <a:gd name="T2" fmla="*/ 4 w 104"/>
                        <a:gd name="T3" fmla="*/ 50 h 60"/>
                        <a:gd name="T4" fmla="*/ 104 w 104"/>
                        <a:gd name="T5" fmla="*/ 0 h 60"/>
                        <a:gd name="T6" fmla="*/ 101 w 104"/>
                        <a:gd name="T7" fmla="*/ 9 h 60"/>
                        <a:gd name="T8" fmla="*/ 0 w 104"/>
                        <a:gd name="T9" fmla="*/ 60 h 6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04" h="60">
                          <a:moveTo>
                            <a:pt x="0" y="60"/>
                          </a:moveTo>
                          <a:lnTo>
                            <a:pt x="4" y="50"/>
                          </a:lnTo>
                          <a:lnTo>
                            <a:pt x="104" y="0"/>
                          </a:lnTo>
                          <a:lnTo>
                            <a:pt x="101" y="9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38" name="Freeform 406">
                      <a:extLst>
                        <a:ext uri="{FF2B5EF4-FFF2-40B4-BE49-F238E27FC236}">
                          <a16:creationId xmlns:a16="http://schemas.microsoft.com/office/drawing/2014/main" id="{05C91E17-ED29-44C5-8705-649F8C88E0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30" y="1684"/>
                      <a:ext cx="79" cy="39"/>
                    </a:xfrm>
                    <a:custGeom>
                      <a:avLst/>
                      <a:gdLst>
                        <a:gd name="T0" fmla="*/ 0 w 79"/>
                        <a:gd name="T1" fmla="*/ 10 h 39"/>
                        <a:gd name="T2" fmla="*/ 28 w 79"/>
                        <a:gd name="T3" fmla="*/ 0 h 39"/>
                        <a:gd name="T4" fmla="*/ 79 w 79"/>
                        <a:gd name="T5" fmla="*/ 28 h 39"/>
                        <a:gd name="T6" fmla="*/ 52 w 79"/>
                        <a:gd name="T7" fmla="*/ 39 h 39"/>
                        <a:gd name="T8" fmla="*/ 0 w 79"/>
                        <a:gd name="T9" fmla="*/ 10 h 3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79" h="39">
                          <a:moveTo>
                            <a:pt x="0" y="10"/>
                          </a:moveTo>
                          <a:lnTo>
                            <a:pt x="28" y="0"/>
                          </a:lnTo>
                          <a:lnTo>
                            <a:pt x="79" y="28"/>
                          </a:lnTo>
                          <a:lnTo>
                            <a:pt x="52" y="39"/>
                          </a:lnTo>
                          <a:lnTo>
                            <a:pt x="0" y="10"/>
                          </a:lnTo>
                          <a:close/>
                        </a:path>
                      </a:pathLst>
                    </a:custGeom>
                    <a:solidFill>
                      <a:srgbClr val="A0A0A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39" name="Freeform 407">
                      <a:extLst>
                        <a:ext uri="{FF2B5EF4-FFF2-40B4-BE49-F238E27FC236}">
                          <a16:creationId xmlns:a16="http://schemas.microsoft.com/office/drawing/2014/main" id="{0FFF4DAF-3C66-4B8F-8577-B6B59F072B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63" y="1656"/>
                      <a:ext cx="114" cy="52"/>
                    </a:xfrm>
                    <a:custGeom>
                      <a:avLst/>
                      <a:gdLst>
                        <a:gd name="T0" fmla="*/ 0 w 114"/>
                        <a:gd name="T1" fmla="*/ 25 h 52"/>
                        <a:gd name="T2" fmla="*/ 49 w 114"/>
                        <a:gd name="T3" fmla="*/ 52 h 52"/>
                        <a:gd name="T4" fmla="*/ 114 w 114"/>
                        <a:gd name="T5" fmla="*/ 23 h 52"/>
                        <a:gd name="T6" fmla="*/ 67 w 114"/>
                        <a:gd name="T7" fmla="*/ 0 h 52"/>
                        <a:gd name="T8" fmla="*/ 0 w 114"/>
                        <a:gd name="T9" fmla="*/ 25 h 5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" h="52">
                          <a:moveTo>
                            <a:pt x="0" y="25"/>
                          </a:moveTo>
                          <a:lnTo>
                            <a:pt x="49" y="52"/>
                          </a:lnTo>
                          <a:lnTo>
                            <a:pt x="114" y="23"/>
                          </a:lnTo>
                          <a:lnTo>
                            <a:pt x="67" y="0"/>
                          </a:lnTo>
                          <a:lnTo>
                            <a:pt x="0" y="25"/>
                          </a:lnTo>
                          <a:close/>
                        </a:path>
                      </a:pathLst>
                    </a:custGeom>
                    <a:solidFill>
                      <a:srgbClr val="A0A0A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40" name="Freeform 408">
                      <a:extLst>
                        <a:ext uri="{FF2B5EF4-FFF2-40B4-BE49-F238E27FC236}">
                          <a16:creationId xmlns:a16="http://schemas.microsoft.com/office/drawing/2014/main" id="{C50990DC-E52A-48E8-9E37-5F39561C69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01" y="1645"/>
                      <a:ext cx="128" cy="49"/>
                    </a:xfrm>
                    <a:custGeom>
                      <a:avLst/>
                      <a:gdLst>
                        <a:gd name="T0" fmla="*/ 27 w 128"/>
                        <a:gd name="T1" fmla="*/ 49 h 49"/>
                        <a:gd name="T2" fmla="*/ 0 w 128"/>
                        <a:gd name="T3" fmla="*/ 34 h 49"/>
                        <a:gd name="T4" fmla="*/ 108 w 128"/>
                        <a:gd name="T5" fmla="*/ 0 h 49"/>
                        <a:gd name="T6" fmla="*/ 128 w 128"/>
                        <a:gd name="T7" fmla="*/ 10 h 49"/>
                        <a:gd name="T8" fmla="*/ 27 w 128"/>
                        <a:gd name="T9" fmla="*/ 49 h 4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8" h="49">
                          <a:moveTo>
                            <a:pt x="27" y="49"/>
                          </a:moveTo>
                          <a:lnTo>
                            <a:pt x="0" y="34"/>
                          </a:lnTo>
                          <a:lnTo>
                            <a:pt x="108" y="0"/>
                          </a:lnTo>
                          <a:lnTo>
                            <a:pt x="128" y="10"/>
                          </a:lnTo>
                          <a:lnTo>
                            <a:pt x="27" y="49"/>
                          </a:lnTo>
                          <a:close/>
                        </a:path>
                      </a:pathLst>
                    </a:custGeom>
                    <a:solidFill>
                      <a:srgbClr val="A0A0A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41" name="Line 409">
                      <a:extLst>
                        <a:ext uri="{FF2B5EF4-FFF2-40B4-BE49-F238E27FC236}">
                          <a16:creationId xmlns:a16="http://schemas.microsoft.com/office/drawing/2014/main" id="{9BEDB44B-6748-4589-AE7D-939262DE3BA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05" y="1647"/>
                      <a:ext cx="109" cy="3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42" name="Line 410">
                      <a:extLst>
                        <a:ext uri="{FF2B5EF4-FFF2-40B4-BE49-F238E27FC236}">
                          <a16:creationId xmlns:a16="http://schemas.microsoft.com/office/drawing/2014/main" id="{C040D95E-70FA-46E6-81BC-C64B41323BF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15" y="1650"/>
                      <a:ext cx="105" cy="38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43" name="Line 411">
                      <a:extLst>
                        <a:ext uri="{FF2B5EF4-FFF2-40B4-BE49-F238E27FC236}">
                          <a16:creationId xmlns:a16="http://schemas.microsoft.com/office/drawing/2014/main" id="{A396748F-8C20-4384-A8D1-FC91E8193F7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1" y="1653"/>
                      <a:ext cx="104" cy="39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44" name="Line 412">
                      <a:extLst>
                        <a:ext uri="{FF2B5EF4-FFF2-40B4-BE49-F238E27FC236}">
                          <a16:creationId xmlns:a16="http://schemas.microsoft.com/office/drawing/2014/main" id="{33A6DDC7-1BB4-4E1B-9CD4-E9150DF654F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6" y="1659"/>
                      <a:ext cx="103" cy="4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45" name="Line 413">
                      <a:extLst>
                        <a:ext uri="{FF2B5EF4-FFF2-40B4-BE49-F238E27FC236}">
                          <a16:creationId xmlns:a16="http://schemas.microsoft.com/office/drawing/2014/main" id="{D6562243-75AC-471E-8773-9F5033DC1F6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46" y="1663"/>
                      <a:ext cx="99" cy="4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46" name="Line 414">
                      <a:extLst>
                        <a:ext uri="{FF2B5EF4-FFF2-40B4-BE49-F238E27FC236}">
                          <a16:creationId xmlns:a16="http://schemas.microsoft.com/office/drawing/2014/main" id="{5E7762B1-E4C2-4DDE-A1BB-AAB6B978796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57" y="1669"/>
                      <a:ext cx="90" cy="38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47" name="Line 415">
                      <a:extLst>
                        <a:ext uri="{FF2B5EF4-FFF2-40B4-BE49-F238E27FC236}">
                          <a16:creationId xmlns:a16="http://schemas.microsoft.com/office/drawing/2014/main" id="{433C359E-AAD4-4238-AFC6-74F40285DE3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65" y="1673"/>
                      <a:ext cx="90" cy="39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48" name="Line 416">
                      <a:extLst>
                        <a:ext uri="{FF2B5EF4-FFF2-40B4-BE49-F238E27FC236}">
                          <a16:creationId xmlns:a16="http://schemas.microsoft.com/office/drawing/2014/main" id="{D0F41B24-0F36-4D70-AFBD-B9FDA69D947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74" y="1677"/>
                      <a:ext cx="89" cy="4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49" name="Line 417">
                      <a:extLst>
                        <a:ext uri="{FF2B5EF4-FFF2-40B4-BE49-F238E27FC236}">
                          <a16:creationId xmlns:a16="http://schemas.microsoft.com/office/drawing/2014/main" id="{55FCE78D-DDCE-4A43-BA00-E916D6D6147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" y="1690"/>
                      <a:ext cx="53" cy="3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50" name="Line 418">
                      <a:extLst>
                        <a:ext uri="{FF2B5EF4-FFF2-40B4-BE49-F238E27FC236}">
                          <a16:creationId xmlns:a16="http://schemas.microsoft.com/office/drawing/2014/main" id="{E51AB089-238E-4F1C-9456-C0DBDEB8A8C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52" y="1687"/>
                      <a:ext cx="50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51" name="Line 419">
                      <a:extLst>
                        <a:ext uri="{FF2B5EF4-FFF2-40B4-BE49-F238E27FC236}">
                          <a16:creationId xmlns:a16="http://schemas.microsoft.com/office/drawing/2014/main" id="{9C5179DB-A577-4021-A322-908F25BB575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7" y="1679"/>
                      <a:ext cx="47" cy="25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52" name="Line 420">
                      <a:extLst>
                        <a:ext uri="{FF2B5EF4-FFF2-40B4-BE49-F238E27FC236}">
                          <a16:creationId xmlns:a16="http://schemas.microsoft.com/office/drawing/2014/main" id="{E0FAB132-D176-4372-BEF7-2B412D18F6B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6" y="1674"/>
                      <a:ext cx="48" cy="25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53" name="Line 421">
                      <a:extLst>
                        <a:ext uri="{FF2B5EF4-FFF2-40B4-BE49-F238E27FC236}">
                          <a16:creationId xmlns:a16="http://schemas.microsoft.com/office/drawing/2014/main" id="{B22CE5A3-7B04-4B58-ABA0-F093D95180B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97" y="1669"/>
                      <a:ext cx="48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54" name="Line 422">
                      <a:extLst>
                        <a:ext uri="{FF2B5EF4-FFF2-40B4-BE49-F238E27FC236}">
                          <a16:creationId xmlns:a16="http://schemas.microsoft.com/office/drawing/2014/main" id="{9F751BDD-9D90-4518-942E-6E6FAF22666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08" y="1666"/>
                      <a:ext cx="4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55" name="Line 423">
                      <a:extLst>
                        <a:ext uri="{FF2B5EF4-FFF2-40B4-BE49-F238E27FC236}">
                          <a16:creationId xmlns:a16="http://schemas.microsoft.com/office/drawing/2014/main" id="{B0CD9108-B453-4BBA-8C49-C0D9316D698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8" y="1661"/>
                      <a:ext cx="47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56" name="Line 424">
                      <a:extLst>
                        <a:ext uri="{FF2B5EF4-FFF2-40B4-BE49-F238E27FC236}">
                          <a16:creationId xmlns:a16="http://schemas.microsoft.com/office/drawing/2014/main" id="{EC8C0116-F837-494F-8D7C-C21532E4262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8" y="1674"/>
                      <a:ext cx="25" cy="1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57" name="Line 425">
                      <a:extLst>
                        <a:ext uri="{FF2B5EF4-FFF2-40B4-BE49-F238E27FC236}">
                          <a16:creationId xmlns:a16="http://schemas.microsoft.com/office/drawing/2014/main" id="{C5F00F38-D5F4-48ED-968D-94F6E5AB327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" y="1669"/>
                      <a:ext cx="24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58" name="Line 426">
                      <a:extLst>
                        <a:ext uri="{FF2B5EF4-FFF2-40B4-BE49-F238E27FC236}">
                          <a16:creationId xmlns:a16="http://schemas.microsoft.com/office/drawing/2014/main" id="{1DB3D133-57C7-488F-B488-3B1C2E668B6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8" y="1664"/>
                      <a:ext cx="24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59" name="Line 427">
                      <a:extLst>
                        <a:ext uri="{FF2B5EF4-FFF2-40B4-BE49-F238E27FC236}">
                          <a16:creationId xmlns:a16="http://schemas.microsoft.com/office/drawing/2014/main" id="{5B26EBFD-C29C-4F84-9193-82B884C8E10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3" y="1660"/>
                      <a:ext cx="24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60" name="Line 428">
                      <a:extLst>
                        <a:ext uri="{FF2B5EF4-FFF2-40B4-BE49-F238E27FC236}">
                          <a16:creationId xmlns:a16="http://schemas.microsoft.com/office/drawing/2014/main" id="{A7F88E6C-3BCC-444D-9396-FD15239B98D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8" y="1655"/>
                      <a:ext cx="23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61" name="Line 429">
                      <a:extLst>
                        <a:ext uri="{FF2B5EF4-FFF2-40B4-BE49-F238E27FC236}">
                          <a16:creationId xmlns:a16="http://schemas.microsoft.com/office/drawing/2014/main" id="{64B1619E-6A9B-4E79-9062-09FF82FE3E6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94" y="1649"/>
                      <a:ext cx="21" cy="1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</p:grpSp>
          <p:grpSp>
            <p:nvGrpSpPr>
              <p:cNvPr id="582062" name="Group 430">
                <a:extLst>
                  <a:ext uri="{FF2B5EF4-FFF2-40B4-BE49-F238E27FC236}">
                    <a16:creationId xmlns:a16="http://schemas.microsoft.com/office/drawing/2014/main" id="{64E47A20-4ADC-41BA-8945-0D5188484D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8" y="1485"/>
                <a:ext cx="269" cy="401"/>
                <a:chOff x="458" y="1485"/>
                <a:chExt cx="269" cy="401"/>
              </a:xfrm>
            </p:grpSpPr>
            <p:grpSp>
              <p:nvGrpSpPr>
                <p:cNvPr id="582063" name="Group 431">
                  <a:extLst>
                    <a:ext uri="{FF2B5EF4-FFF2-40B4-BE49-F238E27FC236}">
                      <a16:creationId xmlns:a16="http://schemas.microsoft.com/office/drawing/2014/main" id="{098E7E49-9156-4533-9E79-08ACB31DB94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59" y="1774"/>
                  <a:ext cx="256" cy="112"/>
                  <a:chOff x="459" y="1774"/>
                  <a:chExt cx="256" cy="112"/>
                </a:xfrm>
              </p:grpSpPr>
              <p:sp>
                <p:nvSpPr>
                  <p:cNvPr id="582064" name="Freeform 432">
                    <a:extLst>
                      <a:ext uri="{FF2B5EF4-FFF2-40B4-BE49-F238E27FC236}">
                        <a16:creationId xmlns:a16="http://schemas.microsoft.com/office/drawing/2014/main" id="{A1A95C4B-E163-45AA-9F6F-F38C733C47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" y="1774"/>
                    <a:ext cx="256" cy="112"/>
                  </a:xfrm>
                  <a:custGeom>
                    <a:avLst/>
                    <a:gdLst>
                      <a:gd name="T0" fmla="*/ 22 w 256"/>
                      <a:gd name="T1" fmla="*/ 110 h 112"/>
                      <a:gd name="T2" fmla="*/ 2 w 256"/>
                      <a:gd name="T3" fmla="*/ 109 h 112"/>
                      <a:gd name="T4" fmla="*/ 0 w 256"/>
                      <a:gd name="T5" fmla="*/ 83 h 112"/>
                      <a:gd name="T6" fmla="*/ 2 w 256"/>
                      <a:gd name="T7" fmla="*/ 63 h 112"/>
                      <a:gd name="T8" fmla="*/ 12 w 256"/>
                      <a:gd name="T9" fmla="*/ 53 h 112"/>
                      <a:gd name="T10" fmla="*/ 27 w 256"/>
                      <a:gd name="T11" fmla="*/ 45 h 112"/>
                      <a:gd name="T12" fmla="*/ 56 w 256"/>
                      <a:gd name="T13" fmla="*/ 35 h 112"/>
                      <a:gd name="T14" fmla="*/ 101 w 256"/>
                      <a:gd name="T15" fmla="*/ 24 h 112"/>
                      <a:gd name="T16" fmla="*/ 111 w 256"/>
                      <a:gd name="T17" fmla="*/ 22 h 112"/>
                      <a:gd name="T18" fmla="*/ 116 w 256"/>
                      <a:gd name="T19" fmla="*/ 24 h 112"/>
                      <a:gd name="T20" fmla="*/ 118 w 256"/>
                      <a:gd name="T21" fmla="*/ 22 h 112"/>
                      <a:gd name="T22" fmla="*/ 121 w 256"/>
                      <a:gd name="T23" fmla="*/ 21 h 112"/>
                      <a:gd name="T24" fmla="*/ 123 w 256"/>
                      <a:gd name="T25" fmla="*/ 21 h 112"/>
                      <a:gd name="T26" fmla="*/ 127 w 256"/>
                      <a:gd name="T27" fmla="*/ 21 h 112"/>
                      <a:gd name="T28" fmla="*/ 127 w 256"/>
                      <a:gd name="T29" fmla="*/ 16 h 112"/>
                      <a:gd name="T30" fmla="*/ 132 w 256"/>
                      <a:gd name="T31" fmla="*/ 13 h 112"/>
                      <a:gd name="T32" fmla="*/ 136 w 256"/>
                      <a:gd name="T33" fmla="*/ 13 h 112"/>
                      <a:gd name="T34" fmla="*/ 141 w 256"/>
                      <a:gd name="T35" fmla="*/ 13 h 112"/>
                      <a:gd name="T36" fmla="*/ 139 w 256"/>
                      <a:gd name="T37" fmla="*/ 9 h 112"/>
                      <a:gd name="T38" fmla="*/ 146 w 256"/>
                      <a:gd name="T39" fmla="*/ 0 h 112"/>
                      <a:gd name="T40" fmla="*/ 250 w 256"/>
                      <a:gd name="T41" fmla="*/ 3 h 112"/>
                      <a:gd name="T42" fmla="*/ 250 w 256"/>
                      <a:gd name="T43" fmla="*/ 13 h 112"/>
                      <a:gd name="T44" fmla="*/ 251 w 256"/>
                      <a:gd name="T45" fmla="*/ 22 h 112"/>
                      <a:gd name="T46" fmla="*/ 253 w 256"/>
                      <a:gd name="T47" fmla="*/ 29 h 112"/>
                      <a:gd name="T48" fmla="*/ 255 w 256"/>
                      <a:gd name="T49" fmla="*/ 37 h 112"/>
                      <a:gd name="T50" fmla="*/ 256 w 256"/>
                      <a:gd name="T51" fmla="*/ 50 h 112"/>
                      <a:gd name="T52" fmla="*/ 255 w 256"/>
                      <a:gd name="T53" fmla="*/ 58 h 112"/>
                      <a:gd name="T54" fmla="*/ 251 w 256"/>
                      <a:gd name="T55" fmla="*/ 66 h 112"/>
                      <a:gd name="T56" fmla="*/ 248 w 256"/>
                      <a:gd name="T57" fmla="*/ 73 h 112"/>
                      <a:gd name="T58" fmla="*/ 243 w 256"/>
                      <a:gd name="T59" fmla="*/ 76 h 112"/>
                      <a:gd name="T60" fmla="*/ 235 w 256"/>
                      <a:gd name="T61" fmla="*/ 78 h 112"/>
                      <a:gd name="T62" fmla="*/ 225 w 256"/>
                      <a:gd name="T63" fmla="*/ 81 h 112"/>
                      <a:gd name="T64" fmla="*/ 220 w 256"/>
                      <a:gd name="T65" fmla="*/ 86 h 112"/>
                      <a:gd name="T66" fmla="*/ 215 w 256"/>
                      <a:gd name="T67" fmla="*/ 91 h 112"/>
                      <a:gd name="T68" fmla="*/ 207 w 256"/>
                      <a:gd name="T69" fmla="*/ 94 h 112"/>
                      <a:gd name="T70" fmla="*/ 197 w 256"/>
                      <a:gd name="T71" fmla="*/ 97 h 112"/>
                      <a:gd name="T72" fmla="*/ 180 w 256"/>
                      <a:gd name="T73" fmla="*/ 99 h 112"/>
                      <a:gd name="T74" fmla="*/ 167 w 256"/>
                      <a:gd name="T75" fmla="*/ 99 h 112"/>
                      <a:gd name="T76" fmla="*/ 156 w 256"/>
                      <a:gd name="T77" fmla="*/ 99 h 112"/>
                      <a:gd name="T78" fmla="*/ 147 w 256"/>
                      <a:gd name="T79" fmla="*/ 97 h 112"/>
                      <a:gd name="T80" fmla="*/ 141 w 256"/>
                      <a:gd name="T81" fmla="*/ 100 h 112"/>
                      <a:gd name="T82" fmla="*/ 126 w 256"/>
                      <a:gd name="T83" fmla="*/ 100 h 112"/>
                      <a:gd name="T84" fmla="*/ 71 w 256"/>
                      <a:gd name="T85" fmla="*/ 109 h 112"/>
                      <a:gd name="T86" fmla="*/ 47 w 256"/>
                      <a:gd name="T87" fmla="*/ 112 h 112"/>
                      <a:gd name="T88" fmla="*/ 22 w 256"/>
                      <a:gd name="T89" fmla="*/ 110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" h="112">
                        <a:moveTo>
                          <a:pt x="22" y="110"/>
                        </a:moveTo>
                        <a:lnTo>
                          <a:pt x="2" y="109"/>
                        </a:lnTo>
                        <a:lnTo>
                          <a:pt x="0" y="83"/>
                        </a:lnTo>
                        <a:lnTo>
                          <a:pt x="2" y="63"/>
                        </a:lnTo>
                        <a:lnTo>
                          <a:pt x="12" y="53"/>
                        </a:lnTo>
                        <a:lnTo>
                          <a:pt x="27" y="45"/>
                        </a:lnTo>
                        <a:lnTo>
                          <a:pt x="56" y="35"/>
                        </a:lnTo>
                        <a:lnTo>
                          <a:pt x="101" y="24"/>
                        </a:lnTo>
                        <a:lnTo>
                          <a:pt x="111" y="22"/>
                        </a:lnTo>
                        <a:lnTo>
                          <a:pt x="116" y="24"/>
                        </a:lnTo>
                        <a:lnTo>
                          <a:pt x="118" y="22"/>
                        </a:lnTo>
                        <a:lnTo>
                          <a:pt x="121" y="21"/>
                        </a:lnTo>
                        <a:lnTo>
                          <a:pt x="123" y="21"/>
                        </a:lnTo>
                        <a:lnTo>
                          <a:pt x="127" y="21"/>
                        </a:lnTo>
                        <a:lnTo>
                          <a:pt x="127" y="16"/>
                        </a:lnTo>
                        <a:lnTo>
                          <a:pt x="132" y="13"/>
                        </a:lnTo>
                        <a:lnTo>
                          <a:pt x="136" y="13"/>
                        </a:lnTo>
                        <a:lnTo>
                          <a:pt x="141" y="13"/>
                        </a:lnTo>
                        <a:lnTo>
                          <a:pt x="139" y="9"/>
                        </a:lnTo>
                        <a:lnTo>
                          <a:pt x="146" y="0"/>
                        </a:lnTo>
                        <a:lnTo>
                          <a:pt x="250" y="3"/>
                        </a:lnTo>
                        <a:lnTo>
                          <a:pt x="250" y="13"/>
                        </a:lnTo>
                        <a:lnTo>
                          <a:pt x="251" y="22"/>
                        </a:lnTo>
                        <a:lnTo>
                          <a:pt x="253" y="29"/>
                        </a:lnTo>
                        <a:lnTo>
                          <a:pt x="255" y="37"/>
                        </a:lnTo>
                        <a:lnTo>
                          <a:pt x="256" y="50"/>
                        </a:lnTo>
                        <a:lnTo>
                          <a:pt x="255" y="58"/>
                        </a:lnTo>
                        <a:lnTo>
                          <a:pt x="251" y="66"/>
                        </a:lnTo>
                        <a:lnTo>
                          <a:pt x="248" y="73"/>
                        </a:lnTo>
                        <a:lnTo>
                          <a:pt x="243" y="76"/>
                        </a:lnTo>
                        <a:lnTo>
                          <a:pt x="235" y="78"/>
                        </a:lnTo>
                        <a:lnTo>
                          <a:pt x="225" y="81"/>
                        </a:lnTo>
                        <a:lnTo>
                          <a:pt x="220" y="86"/>
                        </a:lnTo>
                        <a:lnTo>
                          <a:pt x="215" y="91"/>
                        </a:lnTo>
                        <a:lnTo>
                          <a:pt x="207" y="94"/>
                        </a:lnTo>
                        <a:lnTo>
                          <a:pt x="197" y="97"/>
                        </a:lnTo>
                        <a:lnTo>
                          <a:pt x="180" y="99"/>
                        </a:lnTo>
                        <a:lnTo>
                          <a:pt x="167" y="99"/>
                        </a:lnTo>
                        <a:lnTo>
                          <a:pt x="156" y="99"/>
                        </a:lnTo>
                        <a:lnTo>
                          <a:pt x="147" y="97"/>
                        </a:lnTo>
                        <a:lnTo>
                          <a:pt x="141" y="100"/>
                        </a:lnTo>
                        <a:lnTo>
                          <a:pt x="126" y="100"/>
                        </a:lnTo>
                        <a:lnTo>
                          <a:pt x="71" y="109"/>
                        </a:lnTo>
                        <a:lnTo>
                          <a:pt x="47" y="112"/>
                        </a:lnTo>
                        <a:lnTo>
                          <a:pt x="22" y="110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 w="31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065" name="Freeform 433">
                    <a:extLst>
                      <a:ext uri="{FF2B5EF4-FFF2-40B4-BE49-F238E27FC236}">
                        <a16:creationId xmlns:a16="http://schemas.microsoft.com/office/drawing/2014/main" id="{792D4189-B564-4A7D-9A7B-A290640D60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1" y="1783"/>
                    <a:ext cx="251" cy="100"/>
                  </a:xfrm>
                  <a:custGeom>
                    <a:avLst/>
                    <a:gdLst>
                      <a:gd name="T0" fmla="*/ 243 w 251"/>
                      <a:gd name="T1" fmla="*/ 12 h 100"/>
                      <a:gd name="T2" fmla="*/ 249 w 251"/>
                      <a:gd name="T3" fmla="*/ 23 h 100"/>
                      <a:gd name="T4" fmla="*/ 244 w 251"/>
                      <a:gd name="T5" fmla="*/ 62 h 100"/>
                      <a:gd name="T6" fmla="*/ 230 w 251"/>
                      <a:gd name="T7" fmla="*/ 62 h 100"/>
                      <a:gd name="T8" fmla="*/ 215 w 251"/>
                      <a:gd name="T9" fmla="*/ 75 h 100"/>
                      <a:gd name="T10" fmla="*/ 178 w 251"/>
                      <a:gd name="T11" fmla="*/ 85 h 100"/>
                      <a:gd name="T12" fmla="*/ 144 w 251"/>
                      <a:gd name="T13" fmla="*/ 85 h 100"/>
                      <a:gd name="T14" fmla="*/ 157 w 251"/>
                      <a:gd name="T15" fmla="*/ 72 h 100"/>
                      <a:gd name="T16" fmla="*/ 142 w 251"/>
                      <a:gd name="T17" fmla="*/ 85 h 100"/>
                      <a:gd name="T18" fmla="*/ 124 w 251"/>
                      <a:gd name="T19" fmla="*/ 87 h 100"/>
                      <a:gd name="T20" fmla="*/ 135 w 251"/>
                      <a:gd name="T21" fmla="*/ 78 h 100"/>
                      <a:gd name="T22" fmla="*/ 117 w 251"/>
                      <a:gd name="T23" fmla="*/ 90 h 100"/>
                      <a:gd name="T24" fmla="*/ 59 w 251"/>
                      <a:gd name="T25" fmla="*/ 96 h 100"/>
                      <a:gd name="T26" fmla="*/ 59 w 251"/>
                      <a:gd name="T27" fmla="*/ 90 h 100"/>
                      <a:gd name="T28" fmla="*/ 59 w 251"/>
                      <a:gd name="T29" fmla="*/ 87 h 100"/>
                      <a:gd name="T30" fmla="*/ 40 w 251"/>
                      <a:gd name="T31" fmla="*/ 100 h 100"/>
                      <a:gd name="T32" fmla="*/ 58 w 251"/>
                      <a:gd name="T33" fmla="*/ 82 h 100"/>
                      <a:gd name="T34" fmla="*/ 36 w 251"/>
                      <a:gd name="T35" fmla="*/ 93 h 100"/>
                      <a:gd name="T36" fmla="*/ 26 w 251"/>
                      <a:gd name="T37" fmla="*/ 90 h 100"/>
                      <a:gd name="T38" fmla="*/ 21 w 251"/>
                      <a:gd name="T39" fmla="*/ 90 h 100"/>
                      <a:gd name="T40" fmla="*/ 7 w 251"/>
                      <a:gd name="T41" fmla="*/ 96 h 100"/>
                      <a:gd name="T42" fmla="*/ 0 w 251"/>
                      <a:gd name="T43" fmla="*/ 82 h 100"/>
                      <a:gd name="T44" fmla="*/ 5 w 251"/>
                      <a:gd name="T45" fmla="*/ 52 h 100"/>
                      <a:gd name="T46" fmla="*/ 36 w 251"/>
                      <a:gd name="T47" fmla="*/ 36 h 100"/>
                      <a:gd name="T48" fmla="*/ 97 w 251"/>
                      <a:gd name="T49" fmla="*/ 18 h 100"/>
                      <a:gd name="T50" fmla="*/ 119 w 251"/>
                      <a:gd name="T51" fmla="*/ 25 h 100"/>
                      <a:gd name="T52" fmla="*/ 127 w 251"/>
                      <a:gd name="T53" fmla="*/ 26 h 100"/>
                      <a:gd name="T54" fmla="*/ 116 w 251"/>
                      <a:gd name="T55" fmla="*/ 17 h 100"/>
                      <a:gd name="T56" fmla="*/ 124 w 251"/>
                      <a:gd name="T57" fmla="*/ 13 h 100"/>
                      <a:gd name="T58" fmla="*/ 130 w 251"/>
                      <a:gd name="T59" fmla="*/ 20 h 100"/>
                      <a:gd name="T60" fmla="*/ 130 w 251"/>
                      <a:gd name="T61" fmla="*/ 17 h 100"/>
                      <a:gd name="T62" fmla="*/ 129 w 251"/>
                      <a:gd name="T63" fmla="*/ 8 h 100"/>
                      <a:gd name="T64" fmla="*/ 145 w 251"/>
                      <a:gd name="T65" fmla="*/ 13 h 100"/>
                      <a:gd name="T66" fmla="*/ 144 w 251"/>
                      <a:gd name="T67" fmla="*/ 8 h 100"/>
                      <a:gd name="T68" fmla="*/ 140 w 251"/>
                      <a:gd name="T69" fmla="*/ 0 h 100"/>
                      <a:gd name="T70" fmla="*/ 157 w 251"/>
                      <a:gd name="T71" fmla="*/ 7 h 100"/>
                      <a:gd name="T72" fmla="*/ 185 w 251"/>
                      <a:gd name="T73" fmla="*/ 13 h 100"/>
                      <a:gd name="T74" fmla="*/ 192 w 251"/>
                      <a:gd name="T75" fmla="*/ 4 h 100"/>
                      <a:gd name="T76" fmla="*/ 200 w 251"/>
                      <a:gd name="T77" fmla="*/ 13 h 100"/>
                      <a:gd name="T78" fmla="*/ 213 w 251"/>
                      <a:gd name="T79" fmla="*/ 8 h 100"/>
                      <a:gd name="T80" fmla="*/ 220 w 251"/>
                      <a:gd name="T81" fmla="*/ 17 h 100"/>
                      <a:gd name="T82" fmla="*/ 238 w 251"/>
                      <a:gd name="T83" fmla="*/ 13 h 100"/>
                      <a:gd name="T84" fmla="*/ 243 w 251"/>
                      <a:gd name="T85" fmla="*/ 4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51" h="100">
                        <a:moveTo>
                          <a:pt x="243" y="4"/>
                        </a:moveTo>
                        <a:lnTo>
                          <a:pt x="243" y="12"/>
                        </a:lnTo>
                        <a:lnTo>
                          <a:pt x="246" y="8"/>
                        </a:lnTo>
                        <a:lnTo>
                          <a:pt x="249" y="23"/>
                        </a:lnTo>
                        <a:lnTo>
                          <a:pt x="251" y="43"/>
                        </a:lnTo>
                        <a:lnTo>
                          <a:pt x="244" y="62"/>
                        </a:lnTo>
                        <a:lnTo>
                          <a:pt x="228" y="67"/>
                        </a:lnTo>
                        <a:lnTo>
                          <a:pt x="230" y="62"/>
                        </a:lnTo>
                        <a:lnTo>
                          <a:pt x="223" y="69"/>
                        </a:lnTo>
                        <a:lnTo>
                          <a:pt x="215" y="75"/>
                        </a:lnTo>
                        <a:lnTo>
                          <a:pt x="198" y="83"/>
                        </a:lnTo>
                        <a:lnTo>
                          <a:pt x="178" y="85"/>
                        </a:lnTo>
                        <a:lnTo>
                          <a:pt x="154" y="87"/>
                        </a:lnTo>
                        <a:lnTo>
                          <a:pt x="144" y="85"/>
                        </a:lnTo>
                        <a:lnTo>
                          <a:pt x="154" y="82"/>
                        </a:lnTo>
                        <a:lnTo>
                          <a:pt x="157" y="72"/>
                        </a:lnTo>
                        <a:lnTo>
                          <a:pt x="150" y="78"/>
                        </a:lnTo>
                        <a:lnTo>
                          <a:pt x="142" y="85"/>
                        </a:lnTo>
                        <a:lnTo>
                          <a:pt x="134" y="90"/>
                        </a:lnTo>
                        <a:lnTo>
                          <a:pt x="124" y="87"/>
                        </a:lnTo>
                        <a:lnTo>
                          <a:pt x="130" y="85"/>
                        </a:lnTo>
                        <a:lnTo>
                          <a:pt x="135" y="78"/>
                        </a:lnTo>
                        <a:lnTo>
                          <a:pt x="125" y="82"/>
                        </a:lnTo>
                        <a:lnTo>
                          <a:pt x="117" y="90"/>
                        </a:lnTo>
                        <a:lnTo>
                          <a:pt x="89" y="91"/>
                        </a:lnTo>
                        <a:lnTo>
                          <a:pt x="59" y="96"/>
                        </a:lnTo>
                        <a:lnTo>
                          <a:pt x="49" y="96"/>
                        </a:lnTo>
                        <a:lnTo>
                          <a:pt x="59" y="90"/>
                        </a:lnTo>
                        <a:lnTo>
                          <a:pt x="71" y="87"/>
                        </a:lnTo>
                        <a:lnTo>
                          <a:pt x="59" y="87"/>
                        </a:lnTo>
                        <a:lnTo>
                          <a:pt x="49" y="91"/>
                        </a:lnTo>
                        <a:lnTo>
                          <a:pt x="40" y="100"/>
                        </a:lnTo>
                        <a:lnTo>
                          <a:pt x="48" y="87"/>
                        </a:lnTo>
                        <a:lnTo>
                          <a:pt x="58" y="82"/>
                        </a:lnTo>
                        <a:lnTo>
                          <a:pt x="45" y="85"/>
                        </a:lnTo>
                        <a:lnTo>
                          <a:pt x="36" y="93"/>
                        </a:lnTo>
                        <a:lnTo>
                          <a:pt x="35" y="100"/>
                        </a:lnTo>
                        <a:lnTo>
                          <a:pt x="26" y="90"/>
                        </a:lnTo>
                        <a:lnTo>
                          <a:pt x="16" y="85"/>
                        </a:lnTo>
                        <a:lnTo>
                          <a:pt x="21" y="90"/>
                        </a:lnTo>
                        <a:lnTo>
                          <a:pt x="30" y="100"/>
                        </a:lnTo>
                        <a:lnTo>
                          <a:pt x="7" y="96"/>
                        </a:lnTo>
                        <a:lnTo>
                          <a:pt x="2" y="95"/>
                        </a:lnTo>
                        <a:lnTo>
                          <a:pt x="0" y="82"/>
                        </a:lnTo>
                        <a:lnTo>
                          <a:pt x="2" y="64"/>
                        </a:lnTo>
                        <a:lnTo>
                          <a:pt x="5" y="52"/>
                        </a:lnTo>
                        <a:lnTo>
                          <a:pt x="20" y="44"/>
                        </a:lnTo>
                        <a:lnTo>
                          <a:pt x="36" y="36"/>
                        </a:lnTo>
                        <a:lnTo>
                          <a:pt x="71" y="25"/>
                        </a:lnTo>
                        <a:lnTo>
                          <a:pt x="97" y="18"/>
                        </a:lnTo>
                        <a:lnTo>
                          <a:pt x="112" y="17"/>
                        </a:lnTo>
                        <a:lnTo>
                          <a:pt x="119" y="25"/>
                        </a:lnTo>
                        <a:lnTo>
                          <a:pt x="137" y="34"/>
                        </a:lnTo>
                        <a:lnTo>
                          <a:pt x="127" y="26"/>
                        </a:lnTo>
                        <a:lnTo>
                          <a:pt x="119" y="21"/>
                        </a:lnTo>
                        <a:lnTo>
                          <a:pt x="116" y="17"/>
                        </a:lnTo>
                        <a:lnTo>
                          <a:pt x="117" y="13"/>
                        </a:lnTo>
                        <a:lnTo>
                          <a:pt x="124" y="13"/>
                        </a:lnTo>
                        <a:lnTo>
                          <a:pt x="125" y="17"/>
                        </a:lnTo>
                        <a:lnTo>
                          <a:pt x="130" y="20"/>
                        </a:lnTo>
                        <a:lnTo>
                          <a:pt x="139" y="23"/>
                        </a:lnTo>
                        <a:lnTo>
                          <a:pt x="130" y="17"/>
                        </a:lnTo>
                        <a:lnTo>
                          <a:pt x="127" y="12"/>
                        </a:lnTo>
                        <a:lnTo>
                          <a:pt x="129" y="8"/>
                        </a:lnTo>
                        <a:lnTo>
                          <a:pt x="137" y="7"/>
                        </a:lnTo>
                        <a:lnTo>
                          <a:pt x="145" y="13"/>
                        </a:lnTo>
                        <a:lnTo>
                          <a:pt x="154" y="18"/>
                        </a:lnTo>
                        <a:lnTo>
                          <a:pt x="144" y="8"/>
                        </a:lnTo>
                        <a:lnTo>
                          <a:pt x="140" y="4"/>
                        </a:lnTo>
                        <a:lnTo>
                          <a:pt x="140" y="0"/>
                        </a:lnTo>
                        <a:lnTo>
                          <a:pt x="149" y="2"/>
                        </a:lnTo>
                        <a:lnTo>
                          <a:pt x="157" y="7"/>
                        </a:lnTo>
                        <a:lnTo>
                          <a:pt x="162" y="12"/>
                        </a:lnTo>
                        <a:lnTo>
                          <a:pt x="185" y="13"/>
                        </a:lnTo>
                        <a:lnTo>
                          <a:pt x="185" y="7"/>
                        </a:lnTo>
                        <a:lnTo>
                          <a:pt x="192" y="4"/>
                        </a:lnTo>
                        <a:lnTo>
                          <a:pt x="192" y="12"/>
                        </a:lnTo>
                        <a:lnTo>
                          <a:pt x="200" y="13"/>
                        </a:lnTo>
                        <a:lnTo>
                          <a:pt x="215" y="17"/>
                        </a:lnTo>
                        <a:lnTo>
                          <a:pt x="213" y="8"/>
                        </a:lnTo>
                        <a:lnTo>
                          <a:pt x="220" y="8"/>
                        </a:lnTo>
                        <a:lnTo>
                          <a:pt x="220" y="17"/>
                        </a:lnTo>
                        <a:lnTo>
                          <a:pt x="228" y="17"/>
                        </a:lnTo>
                        <a:lnTo>
                          <a:pt x="238" y="13"/>
                        </a:lnTo>
                        <a:lnTo>
                          <a:pt x="238" y="7"/>
                        </a:lnTo>
                        <a:lnTo>
                          <a:pt x="243" y="4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066" name="Freeform 434">
                    <a:extLst>
                      <a:ext uri="{FF2B5EF4-FFF2-40B4-BE49-F238E27FC236}">
                        <a16:creationId xmlns:a16="http://schemas.microsoft.com/office/drawing/2014/main" id="{C0C4631D-EF8E-4CCD-8D7A-1DF04AEE83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1819"/>
                    <a:ext cx="33" cy="7"/>
                  </a:xfrm>
                  <a:custGeom>
                    <a:avLst/>
                    <a:gdLst>
                      <a:gd name="T0" fmla="*/ 33 w 33"/>
                      <a:gd name="T1" fmla="*/ 0 h 7"/>
                      <a:gd name="T2" fmla="*/ 18 w 33"/>
                      <a:gd name="T3" fmla="*/ 7 h 7"/>
                      <a:gd name="T4" fmla="*/ 0 w 33"/>
                      <a:gd name="T5" fmla="*/ 5 h 7"/>
                      <a:gd name="T6" fmla="*/ 33 w 33"/>
                      <a:gd name="T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3" h="7">
                        <a:moveTo>
                          <a:pt x="33" y="0"/>
                        </a:moveTo>
                        <a:lnTo>
                          <a:pt x="18" y="7"/>
                        </a:lnTo>
                        <a:lnTo>
                          <a:pt x="0" y="5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067" name="Freeform 435">
                    <a:extLst>
                      <a:ext uri="{FF2B5EF4-FFF2-40B4-BE49-F238E27FC236}">
                        <a16:creationId xmlns:a16="http://schemas.microsoft.com/office/drawing/2014/main" id="{63F49E72-4737-4255-B663-84EEAD2F4A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1811"/>
                    <a:ext cx="19" cy="6"/>
                  </a:xfrm>
                  <a:custGeom>
                    <a:avLst/>
                    <a:gdLst>
                      <a:gd name="T0" fmla="*/ 19 w 19"/>
                      <a:gd name="T1" fmla="*/ 0 h 6"/>
                      <a:gd name="T2" fmla="*/ 14 w 19"/>
                      <a:gd name="T3" fmla="*/ 3 h 6"/>
                      <a:gd name="T4" fmla="*/ 0 w 19"/>
                      <a:gd name="T5" fmla="*/ 6 h 6"/>
                      <a:gd name="T6" fmla="*/ 14 w 19"/>
                      <a:gd name="T7" fmla="*/ 6 h 6"/>
                      <a:gd name="T8" fmla="*/ 19 w 19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6">
                        <a:moveTo>
                          <a:pt x="19" y="0"/>
                        </a:moveTo>
                        <a:lnTo>
                          <a:pt x="14" y="3"/>
                        </a:lnTo>
                        <a:lnTo>
                          <a:pt x="0" y="6"/>
                        </a:lnTo>
                        <a:lnTo>
                          <a:pt x="14" y="6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068" name="Freeform 436">
                    <a:extLst>
                      <a:ext uri="{FF2B5EF4-FFF2-40B4-BE49-F238E27FC236}">
                        <a16:creationId xmlns:a16="http://schemas.microsoft.com/office/drawing/2014/main" id="{9A429B6C-7116-44C5-A7CB-D33D506DA5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1" y="1804"/>
                    <a:ext cx="32" cy="18"/>
                  </a:xfrm>
                  <a:custGeom>
                    <a:avLst/>
                    <a:gdLst>
                      <a:gd name="T0" fmla="*/ 32 w 32"/>
                      <a:gd name="T1" fmla="*/ 0 h 18"/>
                      <a:gd name="T2" fmla="*/ 19 w 32"/>
                      <a:gd name="T3" fmla="*/ 2 h 18"/>
                      <a:gd name="T4" fmla="*/ 15 w 32"/>
                      <a:gd name="T5" fmla="*/ 5 h 18"/>
                      <a:gd name="T6" fmla="*/ 15 w 32"/>
                      <a:gd name="T7" fmla="*/ 10 h 18"/>
                      <a:gd name="T8" fmla="*/ 14 w 32"/>
                      <a:gd name="T9" fmla="*/ 15 h 18"/>
                      <a:gd name="T10" fmla="*/ 0 w 32"/>
                      <a:gd name="T11" fmla="*/ 18 h 18"/>
                      <a:gd name="T12" fmla="*/ 17 w 32"/>
                      <a:gd name="T13" fmla="*/ 18 h 18"/>
                      <a:gd name="T14" fmla="*/ 19 w 32"/>
                      <a:gd name="T15" fmla="*/ 7 h 18"/>
                      <a:gd name="T16" fmla="*/ 32 w 32"/>
                      <a:gd name="T17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2" h="18">
                        <a:moveTo>
                          <a:pt x="32" y="0"/>
                        </a:moveTo>
                        <a:lnTo>
                          <a:pt x="19" y="2"/>
                        </a:lnTo>
                        <a:lnTo>
                          <a:pt x="15" y="5"/>
                        </a:lnTo>
                        <a:lnTo>
                          <a:pt x="15" y="10"/>
                        </a:lnTo>
                        <a:lnTo>
                          <a:pt x="14" y="15"/>
                        </a:lnTo>
                        <a:lnTo>
                          <a:pt x="0" y="18"/>
                        </a:lnTo>
                        <a:lnTo>
                          <a:pt x="17" y="18"/>
                        </a:lnTo>
                        <a:lnTo>
                          <a:pt x="19" y="7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069" name="Freeform 437">
                    <a:extLst>
                      <a:ext uri="{FF2B5EF4-FFF2-40B4-BE49-F238E27FC236}">
                        <a16:creationId xmlns:a16="http://schemas.microsoft.com/office/drawing/2014/main" id="{DAA3F439-B8C3-4FB3-88B7-62B86FF265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6" y="1845"/>
                    <a:ext cx="105" cy="25"/>
                  </a:xfrm>
                  <a:custGeom>
                    <a:avLst/>
                    <a:gdLst>
                      <a:gd name="T0" fmla="*/ 105 w 105"/>
                      <a:gd name="T1" fmla="*/ 0 h 25"/>
                      <a:gd name="T2" fmla="*/ 79 w 105"/>
                      <a:gd name="T3" fmla="*/ 0 h 25"/>
                      <a:gd name="T4" fmla="*/ 51 w 105"/>
                      <a:gd name="T5" fmla="*/ 7 h 25"/>
                      <a:gd name="T6" fmla="*/ 31 w 105"/>
                      <a:gd name="T7" fmla="*/ 8 h 25"/>
                      <a:gd name="T8" fmla="*/ 15 w 105"/>
                      <a:gd name="T9" fmla="*/ 12 h 25"/>
                      <a:gd name="T10" fmla="*/ 8 w 105"/>
                      <a:gd name="T11" fmla="*/ 20 h 25"/>
                      <a:gd name="T12" fmla="*/ 0 w 105"/>
                      <a:gd name="T13" fmla="*/ 25 h 25"/>
                      <a:gd name="T14" fmla="*/ 8 w 105"/>
                      <a:gd name="T15" fmla="*/ 23 h 25"/>
                      <a:gd name="T16" fmla="*/ 15 w 105"/>
                      <a:gd name="T17" fmla="*/ 13 h 25"/>
                      <a:gd name="T18" fmla="*/ 38 w 105"/>
                      <a:gd name="T19" fmla="*/ 10 h 25"/>
                      <a:gd name="T20" fmla="*/ 51 w 105"/>
                      <a:gd name="T21" fmla="*/ 10 h 25"/>
                      <a:gd name="T22" fmla="*/ 61 w 105"/>
                      <a:gd name="T23" fmla="*/ 7 h 25"/>
                      <a:gd name="T24" fmla="*/ 81 w 105"/>
                      <a:gd name="T25" fmla="*/ 2 h 25"/>
                      <a:gd name="T26" fmla="*/ 105 w 105"/>
                      <a:gd name="T27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5" h="25">
                        <a:moveTo>
                          <a:pt x="105" y="0"/>
                        </a:moveTo>
                        <a:lnTo>
                          <a:pt x="79" y="0"/>
                        </a:lnTo>
                        <a:lnTo>
                          <a:pt x="51" y="7"/>
                        </a:lnTo>
                        <a:lnTo>
                          <a:pt x="31" y="8"/>
                        </a:lnTo>
                        <a:lnTo>
                          <a:pt x="15" y="12"/>
                        </a:lnTo>
                        <a:lnTo>
                          <a:pt x="8" y="20"/>
                        </a:lnTo>
                        <a:lnTo>
                          <a:pt x="0" y="25"/>
                        </a:lnTo>
                        <a:lnTo>
                          <a:pt x="8" y="23"/>
                        </a:lnTo>
                        <a:lnTo>
                          <a:pt x="15" y="13"/>
                        </a:lnTo>
                        <a:lnTo>
                          <a:pt x="38" y="10"/>
                        </a:lnTo>
                        <a:lnTo>
                          <a:pt x="51" y="10"/>
                        </a:lnTo>
                        <a:lnTo>
                          <a:pt x="61" y="7"/>
                        </a:lnTo>
                        <a:lnTo>
                          <a:pt x="81" y="2"/>
                        </a:lnTo>
                        <a:lnTo>
                          <a:pt x="105" y="0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2070" name="Group 438">
                  <a:extLst>
                    <a:ext uri="{FF2B5EF4-FFF2-40B4-BE49-F238E27FC236}">
                      <a16:creationId xmlns:a16="http://schemas.microsoft.com/office/drawing/2014/main" id="{B9046034-B015-42BC-826B-BCA1A7477A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04" y="1651"/>
                  <a:ext cx="104" cy="57"/>
                  <a:chOff x="504" y="1651"/>
                  <a:chExt cx="104" cy="57"/>
                </a:xfrm>
              </p:grpSpPr>
              <p:grpSp>
                <p:nvGrpSpPr>
                  <p:cNvPr id="582071" name="Group 439">
                    <a:extLst>
                      <a:ext uri="{FF2B5EF4-FFF2-40B4-BE49-F238E27FC236}">
                        <a16:creationId xmlns:a16="http://schemas.microsoft.com/office/drawing/2014/main" id="{B8099B8A-4615-43D2-BAA7-5FE65FDFA15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04" y="1651"/>
                    <a:ext cx="91" cy="46"/>
                    <a:chOff x="504" y="1651"/>
                    <a:chExt cx="91" cy="46"/>
                  </a:xfrm>
                </p:grpSpPr>
                <p:sp>
                  <p:nvSpPr>
                    <p:cNvPr id="582072" name="Freeform 440">
                      <a:extLst>
                        <a:ext uri="{FF2B5EF4-FFF2-40B4-BE49-F238E27FC236}">
                          <a16:creationId xmlns:a16="http://schemas.microsoft.com/office/drawing/2014/main" id="{BB064B2F-F942-4A25-9C37-71FC7DD86D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04" y="1651"/>
                      <a:ext cx="91" cy="46"/>
                    </a:xfrm>
                    <a:custGeom>
                      <a:avLst/>
                      <a:gdLst>
                        <a:gd name="T0" fmla="*/ 82 w 91"/>
                        <a:gd name="T1" fmla="*/ 46 h 46"/>
                        <a:gd name="T2" fmla="*/ 78 w 91"/>
                        <a:gd name="T3" fmla="*/ 44 h 46"/>
                        <a:gd name="T4" fmla="*/ 73 w 91"/>
                        <a:gd name="T5" fmla="*/ 43 h 46"/>
                        <a:gd name="T6" fmla="*/ 68 w 91"/>
                        <a:gd name="T7" fmla="*/ 41 h 46"/>
                        <a:gd name="T8" fmla="*/ 61 w 91"/>
                        <a:gd name="T9" fmla="*/ 43 h 46"/>
                        <a:gd name="T10" fmla="*/ 56 w 91"/>
                        <a:gd name="T11" fmla="*/ 43 h 46"/>
                        <a:gd name="T12" fmla="*/ 51 w 91"/>
                        <a:gd name="T13" fmla="*/ 41 h 46"/>
                        <a:gd name="T14" fmla="*/ 48 w 91"/>
                        <a:gd name="T15" fmla="*/ 39 h 46"/>
                        <a:gd name="T16" fmla="*/ 44 w 91"/>
                        <a:gd name="T17" fmla="*/ 38 h 46"/>
                        <a:gd name="T18" fmla="*/ 41 w 91"/>
                        <a:gd name="T19" fmla="*/ 35 h 46"/>
                        <a:gd name="T20" fmla="*/ 38 w 91"/>
                        <a:gd name="T21" fmla="*/ 33 h 46"/>
                        <a:gd name="T22" fmla="*/ 35 w 91"/>
                        <a:gd name="T23" fmla="*/ 30 h 46"/>
                        <a:gd name="T24" fmla="*/ 28 w 91"/>
                        <a:gd name="T25" fmla="*/ 30 h 46"/>
                        <a:gd name="T26" fmla="*/ 25 w 91"/>
                        <a:gd name="T27" fmla="*/ 31 h 46"/>
                        <a:gd name="T28" fmla="*/ 23 w 91"/>
                        <a:gd name="T29" fmla="*/ 30 h 46"/>
                        <a:gd name="T30" fmla="*/ 21 w 91"/>
                        <a:gd name="T31" fmla="*/ 30 h 46"/>
                        <a:gd name="T32" fmla="*/ 20 w 91"/>
                        <a:gd name="T33" fmla="*/ 28 h 46"/>
                        <a:gd name="T34" fmla="*/ 21 w 91"/>
                        <a:gd name="T35" fmla="*/ 25 h 46"/>
                        <a:gd name="T36" fmla="*/ 23 w 91"/>
                        <a:gd name="T37" fmla="*/ 25 h 46"/>
                        <a:gd name="T38" fmla="*/ 25 w 91"/>
                        <a:gd name="T39" fmla="*/ 23 h 46"/>
                        <a:gd name="T40" fmla="*/ 30 w 91"/>
                        <a:gd name="T41" fmla="*/ 23 h 46"/>
                        <a:gd name="T42" fmla="*/ 35 w 91"/>
                        <a:gd name="T43" fmla="*/ 20 h 46"/>
                        <a:gd name="T44" fmla="*/ 30 w 91"/>
                        <a:gd name="T45" fmla="*/ 17 h 46"/>
                        <a:gd name="T46" fmla="*/ 25 w 91"/>
                        <a:gd name="T47" fmla="*/ 15 h 46"/>
                        <a:gd name="T48" fmla="*/ 20 w 91"/>
                        <a:gd name="T49" fmla="*/ 15 h 46"/>
                        <a:gd name="T50" fmla="*/ 15 w 91"/>
                        <a:gd name="T51" fmla="*/ 15 h 46"/>
                        <a:gd name="T52" fmla="*/ 10 w 91"/>
                        <a:gd name="T53" fmla="*/ 15 h 46"/>
                        <a:gd name="T54" fmla="*/ 5 w 91"/>
                        <a:gd name="T55" fmla="*/ 15 h 46"/>
                        <a:gd name="T56" fmla="*/ 5 w 91"/>
                        <a:gd name="T57" fmla="*/ 15 h 46"/>
                        <a:gd name="T58" fmla="*/ 3 w 91"/>
                        <a:gd name="T59" fmla="*/ 12 h 46"/>
                        <a:gd name="T60" fmla="*/ 2 w 91"/>
                        <a:gd name="T61" fmla="*/ 12 h 46"/>
                        <a:gd name="T62" fmla="*/ 0 w 91"/>
                        <a:gd name="T63" fmla="*/ 12 h 46"/>
                        <a:gd name="T64" fmla="*/ 0 w 91"/>
                        <a:gd name="T65" fmla="*/ 10 h 46"/>
                        <a:gd name="T66" fmla="*/ 0 w 91"/>
                        <a:gd name="T67" fmla="*/ 9 h 46"/>
                        <a:gd name="T68" fmla="*/ 2 w 91"/>
                        <a:gd name="T69" fmla="*/ 7 h 46"/>
                        <a:gd name="T70" fmla="*/ 3 w 91"/>
                        <a:gd name="T71" fmla="*/ 7 h 46"/>
                        <a:gd name="T72" fmla="*/ 5 w 91"/>
                        <a:gd name="T73" fmla="*/ 5 h 46"/>
                        <a:gd name="T74" fmla="*/ 6 w 91"/>
                        <a:gd name="T75" fmla="*/ 4 h 46"/>
                        <a:gd name="T76" fmla="*/ 10 w 91"/>
                        <a:gd name="T77" fmla="*/ 4 h 46"/>
                        <a:gd name="T78" fmla="*/ 11 w 91"/>
                        <a:gd name="T79" fmla="*/ 4 h 46"/>
                        <a:gd name="T80" fmla="*/ 25 w 91"/>
                        <a:gd name="T81" fmla="*/ 0 h 46"/>
                        <a:gd name="T82" fmla="*/ 26 w 91"/>
                        <a:gd name="T83" fmla="*/ 0 h 46"/>
                        <a:gd name="T84" fmla="*/ 30 w 91"/>
                        <a:gd name="T85" fmla="*/ 0 h 46"/>
                        <a:gd name="T86" fmla="*/ 31 w 91"/>
                        <a:gd name="T87" fmla="*/ 0 h 46"/>
                        <a:gd name="T88" fmla="*/ 35 w 91"/>
                        <a:gd name="T89" fmla="*/ 2 h 46"/>
                        <a:gd name="T90" fmla="*/ 44 w 91"/>
                        <a:gd name="T91" fmla="*/ 7 h 46"/>
                        <a:gd name="T92" fmla="*/ 49 w 91"/>
                        <a:gd name="T93" fmla="*/ 7 h 46"/>
                        <a:gd name="T94" fmla="*/ 53 w 91"/>
                        <a:gd name="T95" fmla="*/ 9 h 46"/>
                        <a:gd name="T96" fmla="*/ 56 w 91"/>
                        <a:gd name="T97" fmla="*/ 10 h 46"/>
                        <a:gd name="T98" fmla="*/ 58 w 91"/>
                        <a:gd name="T99" fmla="*/ 12 h 46"/>
                        <a:gd name="T100" fmla="*/ 66 w 91"/>
                        <a:gd name="T101" fmla="*/ 18 h 46"/>
                        <a:gd name="T102" fmla="*/ 71 w 91"/>
                        <a:gd name="T103" fmla="*/ 20 h 46"/>
                        <a:gd name="T104" fmla="*/ 74 w 91"/>
                        <a:gd name="T105" fmla="*/ 25 h 46"/>
                        <a:gd name="T106" fmla="*/ 78 w 91"/>
                        <a:gd name="T107" fmla="*/ 28 h 46"/>
                        <a:gd name="T108" fmla="*/ 91 w 91"/>
                        <a:gd name="T109" fmla="*/ 28 h 46"/>
                        <a:gd name="T110" fmla="*/ 82 w 91"/>
                        <a:gd name="T111" fmla="*/ 46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91" h="46">
                          <a:moveTo>
                            <a:pt x="82" y="46"/>
                          </a:moveTo>
                          <a:lnTo>
                            <a:pt x="78" y="44"/>
                          </a:lnTo>
                          <a:lnTo>
                            <a:pt x="73" y="43"/>
                          </a:lnTo>
                          <a:lnTo>
                            <a:pt x="68" y="41"/>
                          </a:lnTo>
                          <a:lnTo>
                            <a:pt x="61" y="43"/>
                          </a:lnTo>
                          <a:lnTo>
                            <a:pt x="56" y="43"/>
                          </a:lnTo>
                          <a:lnTo>
                            <a:pt x="51" y="41"/>
                          </a:lnTo>
                          <a:lnTo>
                            <a:pt x="48" y="39"/>
                          </a:lnTo>
                          <a:lnTo>
                            <a:pt x="44" y="38"/>
                          </a:lnTo>
                          <a:lnTo>
                            <a:pt x="41" y="35"/>
                          </a:lnTo>
                          <a:lnTo>
                            <a:pt x="38" y="33"/>
                          </a:lnTo>
                          <a:lnTo>
                            <a:pt x="35" y="30"/>
                          </a:lnTo>
                          <a:lnTo>
                            <a:pt x="28" y="30"/>
                          </a:lnTo>
                          <a:lnTo>
                            <a:pt x="25" y="31"/>
                          </a:lnTo>
                          <a:lnTo>
                            <a:pt x="23" y="30"/>
                          </a:lnTo>
                          <a:lnTo>
                            <a:pt x="21" y="30"/>
                          </a:lnTo>
                          <a:lnTo>
                            <a:pt x="20" y="28"/>
                          </a:lnTo>
                          <a:lnTo>
                            <a:pt x="21" y="25"/>
                          </a:lnTo>
                          <a:lnTo>
                            <a:pt x="23" y="25"/>
                          </a:lnTo>
                          <a:lnTo>
                            <a:pt x="25" y="23"/>
                          </a:lnTo>
                          <a:lnTo>
                            <a:pt x="30" y="23"/>
                          </a:lnTo>
                          <a:lnTo>
                            <a:pt x="35" y="20"/>
                          </a:lnTo>
                          <a:lnTo>
                            <a:pt x="30" y="17"/>
                          </a:lnTo>
                          <a:lnTo>
                            <a:pt x="25" y="15"/>
                          </a:lnTo>
                          <a:lnTo>
                            <a:pt x="20" y="15"/>
                          </a:lnTo>
                          <a:lnTo>
                            <a:pt x="15" y="15"/>
                          </a:lnTo>
                          <a:lnTo>
                            <a:pt x="10" y="15"/>
                          </a:lnTo>
                          <a:lnTo>
                            <a:pt x="5" y="15"/>
                          </a:lnTo>
                          <a:lnTo>
                            <a:pt x="5" y="15"/>
                          </a:lnTo>
                          <a:lnTo>
                            <a:pt x="3" y="12"/>
                          </a:lnTo>
                          <a:lnTo>
                            <a:pt x="2" y="12"/>
                          </a:lnTo>
                          <a:lnTo>
                            <a:pt x="0" y="12"/>
                          </a:lnTo>
                          <a:lnTo>
                            <a:pt x="0" y="10"/>
                          </a:lnTo>
                          <a:lnTo>
                            <a:pt x="0" y="9"/>
                          </a:lnTo>
                          <a:lnTo>
                            <a:pt x="2" y="7"/>
                          </a:lnTo>
                          <a:lnTo>
                            <a:pt x="3" y="7"/>
                          </a:lnTo>
                          <a:lnTo>
                            <a:pt x="5" y="5"/>
                          </a:lnTo>
                          <a:lnTo>
                            <a:pt x="6" y="4"/>
                          </a:lnTo>
                          <a:lnTo>
                            <a:pt x="10" y="4"/>
                          </a:lnTo>
                          <a:lnTo>
                            <a:pt x="11" y="4"/>
                          </a:lnTo>
                          <a:lnTo>
                            <a:pt x="25" y="0"/>
                          </a:lnTo>
                          <a:lnTo>
                            <a:pt x="26" y="0"/>
                          </a:lnTo>
                          <a:lnTo>
                            <a:pt x="30" y="0"/>
                          </a:lnTo>
                          <a:lnTo>
                            <a:pt x="31" y="0"/>
                          </a:lnTo>
                          <a:lnTo>
                            <a:pt x="35" y="2"/>
                          </a:lnTo>
                          <a:lnTo>
                            <a:pt x="44" y="7"/>
                          </a:lnTo>
                          <a:lnTo>
                            <a:pt x="49" y="7"/>
                          </a:lnTo>
                          <a:lnTo>
                            <a:pt x="53" y="9"/>
                          </a:lnTo>
                          <a:lnTo>
                            <a:pt x="56" y="10"/>
                          </a:lnTo>
                          <a:lnTo>
                            <a:pt x="58" y="12"/>
                          </a:lnTo>
                          <a:lnTo>
                            <a:pt x="66" y="18"/>
                          </a:lnTo>
                          <a:lnTo>
                            <a:pt x="71" y="20"/>
                          </a:lnTo>
                          <a:lnTo>
                            <a:pt x="74" y="25"/>
                          </a:lnTo>
                          <a:lnTo>
                            <a:pt x="78" y="28"/>
                          </a:lnTo>
                          <a:lnTo>
                            <a:pt x="91" y="28"/>
                          </a:lnTo>
                          <a:lnTo>
                            <a:pt x="82" y="46"/>
                          </a:lnTo>
                          <a:close/>
                        </a:path>
                      </a:pathLst>
                    </a:custGeom>
                    <a:solidFill>
                      <a:srgbClr val="FFC080"/>
                    </a:solidFill>
                    <a:ln w="3175">
                      <a:solidFill>
                        <a:srgbClr val="402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73" name="Freeform 441">
                      <a:extLst>
                        <a:ext uri="{FF2B5EF4-FFF2-40B4-BE49-F238E27FC236}">
                          <a16:creationId xmlns:a16="http://schemas.microsoft.com/office/drawing/2014/main" id="{915B6E87-06E9-4708-B41B-8D2C5514C4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9" y="1671"/>
                      <a:ext cx="21" cy="5"/>
                    </a:xfrm>
                    <a:custGeom>
                      <a:avLst/>
                      <a:gdLst>
                        <a:gd name="T0" fmla="*/ 0 w 21"/>
                        <a:gd name="T1" fmla="*/ 0 h 5"/>
                        <a:gd name="T2" fmla="*/ 0 w 21"/>
                        <a:gd name="T3" fmla="*/ 2 h 5"/>
                        <a:gd name="T4" fmla="*/ 5 w 21"/>
                        <a:gd name="T5" fmla="*/ 2 h 5"/>
                        <a:gd name="T6" fmla="*/ 5 w 21"/>
                        <a:gd name="T7" fmla="*/ 2 h 5"/>
                        <a:gd name="T8" fmla="*/ 8 w 21"/>
                        <a:gd name="T9" fmla="*/ 3 h 5"/>
                        <a:gd name="T10" fmla="*/ 13 w 21"/>
                        <a:gd name="T11" fmla="*/ 5 h 5"/>
                        <a:gd name="T12" fmla="*/ 18 w 21"/>
                        <a:gd name="T13" fmla="*/ 5 h 5"/>
                        <a:gd name="T14" fmla="*/ 21 w 21"/>
                        <a:gd name="T15" fmla="*/ 5 h 5"/>
                        <a:gd name="T16" fmla="*/ 18 w 21"/>
                        <a:gd name="T17" fmla="*/ 5 h 5"/>
                        <a:gd name="T18" fmla="*/ 14 w 21"/>
                        <a:gd name="T19" fmla="*/ 3 h 5"/>
                        <a:gd name="T20" fmla="*/ 13 w 21"/>
                        <a:gd name="T21" fmla="*/ 3 h 5"/>
                        <a:gd name="T22" fmla="*/ 8 w 21"/>
                        <a:gd name="T23" fmla="*/ 3 h 5"/>
                        <a:gd name="T24" fmla="*/ 6 w 21"/>
                        <a:gd name="T25" fmla="*/ 0 h 5"/>
                        <a:gd name="T26" fmla="*/ 5 w 21"/>
                        <a:gd name="T27" fmla="*/ 0 h 5"/>
                        <a:gd name="T28" fmla="*/ 0 w 21"/>
                        <a:gd name="T29" fmla="*/ 0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1" h="5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5" y="2"/>
                          </a:lnTo>
                          <a:lnTo>
                            <a:pt x="5" y="2"/>
                          </a:lnTo>
                          <a:lnTo>
                            <a:pt x="8" y="3"/>
                          </a:lnTo>
                          <a:lnTo>
                            <a:pt x="13" y="5"/>
                          </a:lnTo>
                          <a:lnTo>
                            <a:pt x="18" y="5"/>
                          </a:lnTo>
                          <a:lnTo>
                            <a:pt x="21" y="5"/>
                          </a:lnTo>
                          <a:lnTo>
                            <a:pt x="18" y="5"/>
                          </a:lnTo>
                          <a:lnTo>
                            <a:pt x="14" y="3"/>
                          </a:lnTo>
                          <a:lnTo>
                            <a:pt x="13" y="3"/>
                          </a:lnTo>
                          <a:lnTo>
                            <a:pt x="8" y="3"/>
                          </a:lnTo>
                          <a:lnTo>
                            <a:pt x="6" y="0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74" name="Freeform 442">
                      <a:extLst>
                        <a:ext uri="{FF2B5EF4-FFF2-40B4-BE49-F238E27FC236}">
                          <a16:creationId xmlns:a16="http://schemas.microsoft.com/office/drawing/2014/main" id="{5F5AA0BA-A597-467A-8AC9-ED32B3C5DD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0" y="1676"/>
                      <a:ext cx="2" cy="3"/>
                    </a:xfrm>
                    <a:custGeom>
                      <a:avLst/>
                      <a:gdLst>
                        <a:gd name="T0" fmla="*/ 0 w 2"/>
                        <a:gd name="T1" fmla="*/ 0 h 3"/>
                        <a:gd name="T2" fmla="*/ 2 w 2"/>
                        <a:gd name="T3" fmla="*/ 0 h 3"/>
                        <a:gd name="T4" fmla="*/ 2 w 2"/>
                        <a:gd name="T5" fmla="*/ 1 h 3"/>
                        <a:gd name="T6" fmla="*/ 0 w 2"/>
                        <a:gd name="T7" fmla="*/ 3 h 3"/>
                        <a:gd name="T8" fmla="*/ 2 w 2"/>
                        <a:gd name="T9" fmla="*/ 1 h 3"/>
                        <a:gd name="T10" fmla="*/ 2 w 2"/>
                        <a:gd name="T11" fmla="*/ 0 h 3"/>
                        <a:gd name="T12" fmla="*/ 0 w 2"/>
                        <a:gd name="T13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0" y="0"/>
                          </a:moveTo>
                          <a:lnTo>
                            <a:pt x="2" y="0"/>
                          </a:lnTo>
                          <a:lnTo>
                            <a:pt x="2" y="1"/>
                          </a:lnTo>
                          <a:lnTo>
                            <a:pt x="0" y="3"/>
                          </a:lnTo>
                          <a:lnTo>
                            <a:pt x="2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75" name="Freeform 443">
                      <a:extLst>
                        <a:ext uri="{FF2B5EF4-FFF2-40B4-BE49-F238E27FC236}">
                          <a16:creationId xmlns:a16="http://schemas.microsoft.com/office/drawing/2014/main" id="{BA9C3FCC-F14A-4261-A571-E5E3799ADA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07" y="1658"/>
                      <a:ext cx="12" cy="5"/>
                    </a:xfrm>
                    <a:custGeom>
                      <a:avLst/>
                      <a:gdLst>
                        <a:gd name="T0" fmla="*/ 0 w 12"/>
                        <a:gd name="T1" fmla="*/ 5 h 5"/>
                        <a:gd name="T2" fmla="*/ 2 w 12"/>
                        <a:gd name="T3" fmla="*/ 5 h 5"/>
                        <a:gd name="T4" fmla="*/ 3 w 12"/>
                        <a:gd name="T5" fmla="*/ 3 h 5"/>
                        <a:gd name="T6" fmla="*/ 5 w 12"/>
                        <a:gd name="T7" fmla="*/ 3 h 5"/>
                        <a:gd name="T8" fmla="*/ 7 w 12"/>
                        <a:gd name="T9" fmla="*/ 2 h 5"/>
                        <a:gd name="T10" fmla="*/ 8 w 12"/>
                        <a:gd name="T11" fmla="*/ 0 h 5"/>
                        <a:gd name="T12" fmla="*/ 12 w 12"/>
                        <a:gd name="T13" fmla="*/ 0 h 5"/>
                        <a:gd name="T14" fmla="*/ 12 w 12"/>
                        <a:gd name="T15" fmla="*/ 0 h 5"/>
                        <a:gd name="T16" fmla="*/ 10 w 12"/>
                        <a:gd name="T17" fmla="*/ 0 h 5"/>
                        <a:gd name="T18" fmla="*/ 7 w 12"/>
                        <a:gd name="T19" fmla="*/ 0 h 5"/>
                        <a:gd name="T20" fmla="*/ 7 w 12"/>
                        <a:gd name="T21" fmla="*/ 0 h 5"/>
                        <a:gd name="T22" fmla="*/ 3 w 12"/>
                        <a:gd name="T23" fmla="*/ 2 h 5"/>
                        <a:gd name="T24" fmla="*/ 0 w 12"/>
                        <a:gd name="T25" fmla="*/ 5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2" h="5">
                          <a:moveTo>
                            <a:pt x="0" y="5"/>
                          </a:moveTo>
                          <a:lnTo>
                            <a:pt x="2" y="5"/>
                          </a:lnTo>
                          <a:lnTo>
                            <a:pt x="3" y="3"/>
                          </a:lnTo>
                          <a:lnTo>
                            <a:pt x="5" y="3"/>
                          </a:lnTo>
                          <a:lnTo>
                            <a:pt x="7" y="2"/>
                          </a:lnTo>
                          <a:lnTo>
                            <a:pt x="8" y="0"/>
                          </a:lnTo>
                          <a:lnTo>
                            <a:pt x="12" y="0"/>
                          </a:lnTo>
                          <a:lnTo>
                            <a:pt x="12" y="0"/>
                          </a:lnTo>
                          <a:lnTo>
                            <a:pt x="10" y="0"/>
                          </a:lnTo>
                          <a:lnTo>
                            <a:pt x="7" y="0"/>
                          </a:lnTo>
                          <a:lnTo>
                            <a:pt x="7" y="0"/>
                          </a:lnTo>
                          <a:lnTo>
                            <a:pt x="3" y="2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76" name="Freeform 444">
                      <a:extLst>
                        <a:ext uri="{FF2B5EF4-FFF2-40B4-BE49-F238E27FC236}">
                          <a16:creationId xmlns:a16="http://schemas.microsoft.com/office/drawing/2014/main" id="{820790E8-A1D5-4359-B0E5-EEE98A046D3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7" y="1656"/>
                      <a:ext cx="20" cy="5"/>
                    </a:xfrm>
                    <a:custGeom>
                      <a:avLst/>
                      <a:gdLst>
                        <a:gd name="T0" fmla="*/ 0 w 20"/>
                        <a:gd name="T1" fmla="*/ 0 h 5"/>
                        <a:gd name="T2" fmla="*/ 3 w 20"/>
                        <a:gd name="T3" fmla="*/ 0 h 5"/>
                        <a:gd name="T4" fmla="*/ 5 w 20"/>
                        <a:gd name="T5" fmla="*/ 0 h 5"/>
                        <a:gd name="T6" fmla="*/ 7 w 20"/>
                        <a:gd name="T7" fmla="*/ 0 h 5"/>
                        <a:gd name="T8" fmla="*/ 10 w 20"/>
                        <a:gd name="T9" fmla="*/ 0 h 5"/>
                        <a:gd name="T10" fmla="*/ 10 w 20"/>
                        <a:gd name="T11" fmla="*/ 0 h 5"/>
                        <a:gd name="T12" fmla="*/ 12 w 20"/>
                        <a:gd name="T13" fmla="*/ 2 h 5"/>
                        <a:gd name="T14" fmla="*/ 17 w 20"/>
                        <a:gd name="T15" fmla="*/ 4 h 5"/>
                        <a:gd name="T16" fmla="*/ 20 w 20"/>
                        <a:gd name="T17" fmla="*/ 4 h 5"/>
                        <a:gd name="T18" fmla="*/ 17 w 20"/>
                        <a:gd name="T19" fmla="*/ 5 h 5"/>
                        <a:gd name="T20" fmla="*/ 15 w 20"/>
                        <a:gd name="T21" fmla="*/ 4 h 5"/>
                        <a:gd name="T22" fmla="*/ 10 w 20"/>
                        <a:gd name="T23" fmla="*/ 2 h 5"/>
                        <a:gd name="T24" fmla="*/ 8 w 20"/>
                        <a:gd name="T25" fmla="*/ 0 h 5"/>
                        <a:gd name="T26" fmla="*/ 5 w 20"/>
                        <a:gd name="T27" fmla="*/ 0 h 5"/>
                        <a:gd name="T28" fmla="*/ 3 w 20"/>
                        <a:gd name="T29" fmla="*/ 0 h 5"/>
                        <a:gd name="T30" fmla="*/ 0 w 20"/>
                        <a:gd name="T31" fmla="*/ 0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20" h="5">
                          <a:moveTo>
                            <a:pt x="0" y="0"/>
                          </a:moveTo>
                          <a:lnTo>
                            <a:pt x="3" y="0"/>
                          </a:lnTo>
                          <a:lnTo>
                            <a:pt x="5" y="0"/>
                          </a:lnTo>
                          <a:lnTo>
                            <a:pt x="7" y="0"/>
                          </a:lnTo>
                          <a:lnTo>
                            <a:pt x="10" y="0"/>
                          </a:lnTo>
                          <a:lnTo>
                            <a:pt x="10" y="0"/>
                          </a:lnTo>
                          <a:lnTo>
                            <a:pt x="12" y="2"/>
                          </a:lnTo>
                          <a:lnTo>
                            <a:pt x="17" y="4"/>
                          </a:lnTo>
                          <a:lnTo>
                            <a:pt x="20" y="4"/>
                          </a:lnTo>
                          <a:lnTo>
                            <a:pt x="17" y="5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8" y="0"/>
                          </a:lnTo>
                          <a:lnTo>
                            <a:pt x="5" y="0"/>
                          </a:lnTo>
                          <a:lnTo>
                            <a:pt x="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77" name="Freeform 445">
                      <a:extLst>
                        <a:ext uri="{FF2B5EF4-FFF2-40B4-BE49-F238E27FC236}">
                          <a16:creationId xmlns:a16="http://schemas.microsoft.com/office/drawing/2014/main" id="{5B29CBB8-4D2C-4BAB-A83D-7C66A6F2B9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10" y="1661"/>
                      <a:ext cx="4" cy="3"/>
                    </a:xfrm>
                    <a:custGeom>
                      <a:avLst/>
                      <a:gdLst>
                        <a:gd name="T0" fmla="*/ 4 w 4"/>
                        <a:gd name="T1" fmla="*/ 0 h 3"/>
                        <a:gd name="T2" fmla="*/ 4 w 4"/>
                        <a:gd name="T3" fmla="*/ 2 h 3"/>
                        <a:gd name="T4" fmla="*/ 4 w 4"/>
                        <a:gd name="T5" fmla="*/ 2 h 3"/>
                        <a:gd name="T6" fmla="*/ 0 w 4"/>
                        <a:gd name="T7" fmla="*/ 3 h 3"/>
                        <a:gd name="T8" fmla="*/ 4 w 4"/>
                        <a:gd name="T9" fmla="*/ 2 h 3"/>
                        <a:gd name="T10" fmla="*/ 4 w 4"/>
                        <a:gd name="T11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4" y="0"/>
                          </a:moveTo>
                          <a:lnTo>
                            <a:pt x="4" y="2"/>
                          </a:lnTo>
                          <a:lnTo>
                            <a:pt x="4" y="2"/>
                          </a:lnTo>
                          <a:lnTo>
                            <a:pt x="0" y="3"/>
                          </a:lnTo>
                          <a:lnTo>
                            <a:pt x="4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78" name="Freeform 446">
                      <a:extLst>
                        <a:ext uri="{FF2B5EF4-FFF2-40B4-BE49-F238E27FC236}">
                          <a16:creationId xmlns:a16="http://schemas.microsoft.com/office/drawing/2014/main" id="{5AEBE5CB-E76F-4B36-8C24-F9829786CD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06" y="1658"/>
                      <a:ext cx="4" cy="3"/>
                    </a:xfrm>
                    <a:custGeom>
                      <a:avLst/>
                      <a:gdLst>
                        <a:gd name="T0" fmla="*/ 4 w 4"/>
                        <a:gd name="T1" fmla="*/ 2 h 3"/>
                        <a:gd name="T2" fmla="*/ 3 w 4"/>
                        <a:gd name="T3" fmla="*/ 0 h 3"/>
                        <a:gd name="T4" fmla="*/ 3 w 4"/>
                        <a:gd name="T5" fmla="*/ 2 h 3"/>
                        <a:gd name="T6" fmla="*/ 0 w 4"/>
                        <a:gd name="T7" fmla="*/ 3 h 3"/>
                        <a:gd name="T8" fmla="*/ 0 w 4"/>
                        <a:gd name="T9" fmla="*/ 3 h 3"/>
                        <a:gd name="T10" fmla="*/ 4 w 4"/>
                        <a:gd name="T11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4" y="2"/>
                          </a:moveTo>
                          <a:lnTo>
                            <a:pt x="3" y="0"/>
                          </a:lnTo>
                          <a:lnTo>
                            <a:pt x="3" y="2"/>
                          </a:lnTo>
                          <a:lnTo>
                            <a:pt x="0" y="3"/>
                          </a:lnTo>
                          <a:lnTo>
                            <a:pt x="0" y="3"/>
                          </a:lnTo>
                          <a:lnTo>
                            <a:pt x="4" y="2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79" name="Freeform 447">
                      <a:extLst>
                        <a:ext uri="{FF2B5EF4-FFF2-40B4-BE49-F238E27FC236}">
                          <a16:creationId xmlns:a16="http://schemas.microsoft.com/office/drawing/2014/main" id="{94594775-E26B-4B44-9828-1D0A49CDFE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7" y="1663"/>
                      <a:ext cx="5" cy="5"/>
                    </a:xfrm>
                    <a:custGeom>
                      <a:avLst/>
                      <a:gdLst>
                        <a:gd name="T0" fmla="*/ 0 w 5"/>
                        <a:gd name="T1" fmla="*/ 0 h 5"/>
                        <a:gd name="T2" fmla="*/ 0 w 5"/>
                        <a:gd name="T3" fmla="*/ 3 h 5"/>
                        <a:gd name="T4" fmla="*/ 3 w 5"/>
                        <a:gd name="T5" fmla="*/ 5 h 5"/>
                        <a:gd name="T6" fmla="*/ 5 w 5"/>
                        <a:gd name="T7" fmla="*/ 5 h 5"/>
                        <a:gd name="T8" fmla="*/ 0 w 5"/>
                        <a:gd name="T9" fmla="*/ 0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5" h="5">
                          <a:moveTo>
                            <a:pt x="0" y="0"/>
                          </a:moveTo>
                          <a:lnTo>
                            <a:pt x="0" y="3"/>
                          </a:lnTo>
                          <a:lnTo>
                            <a:pt x="3" y="5"/>
                          </a:lnTo>
                          <a:lnTo>
                            <a:pt x="5" y="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80" name="Freeform 448">
                      <a:extLst>
                        <a:ext uri="{FF2B5EF4-FFF2-40B4-BE49-F238E27FC236}">
                          <a16:creationId xmlns:a16="http://schemas.microsoft.com/office/drawing/2014/main" id="{73BA4F9E-1641-468E-900E-110B6FF8D4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73" y="1684"/>
                      <a:ext cx="7" cy="5"/>
                    </a:xfrm>
                    <a:custGeom>
                      <a:avLst/>
                      <a:gdLst>
                        <a:gd name="T0" fmla="*/ 7 w 7"/>
                        <a:gd name="T1" fmla="*/ 0 h 5"/>
                        <a:gd name="T2" fmla="*/ 2 w 7"/>
                        <a:gd name="T3" fmla="*/ 2 h 5"/>
                        <a:gd name="T4" fmla="*/ 0 w 7"/>
                        <a:gd name="T5" fmla="*/ 5 h 5"/>
                        <a:gd name="T6" fmla="*/ 7 w 7"/>
                        <a:gd name="T7" fmla="*/ 0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7" h="5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82081" name="Group 449">
                    <a:extLst>
                      <a:ext uri="{FF2B5EF4-FFF2-40B4-BE49-F238E27FC236}">
                        <a16:creationId xmlns:a16="http://schemas.microsoft.com/office/drawing/2014/main" id="{05F157F9-56DE-45D2-8B9F-FEC33819481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82" y="1676"/>
                    <a:ext cx="26" cy="32"/>
                    <a:chOff x="582" y="1676"/>
                    <a:chExt cx="26" cy="32"/>
                  </a:xfrm>
                </p:grpSpPr>
                <p:sp>
                  <p:nvSpPr>
                    <p:cNvPr id="582082" name="Freeform 450">
                      <a:extLst>
                        <a:ext uri="{FF2B5EF4-FFF2-40B4-BE49-F238E27FC236}">
                          <a16:creationId xmlns:a16="http://schemas.microsoft.com/office/drawing/2014/main" id="{9A64DA71-C11B-4F44-A476-1046AB889B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82" y="1676"/>
                      <a:ext cx="26" cy="32"/>
                    </a:xfrm>
                    <a:custGeom>
                      <a:avLst/>
                      <a:gdLst>
                        <a:gd name="T0" fmla="*/ 9 w 26"/>
                        <a:gd name="T1" fmla="*/ 1 h 32"/>
                        <a:gd name="T2" fmla="*/ 4 w 26"/>
                        <a:gd name="T3" fmla="*/ 6 h 32"/>
                        <a:gd name="T4" fmla="*/ 3 w 26"/>
                        <a:gd name="T5" fmla="*/ 10 h 32"/>
                        <a:gd name="T6" fmla="*/ 0 w 26"/>
                        <a:gd name="T7" fmla="*/ 16 h 32"/>
                        <a:gd name="T8" fmla="*/ 0 w 26"/>
                        <a:gd name="T9" fmla="*/ 21 h 32"/>
                        <a:gd name="T10" fmla="*/ 0 w 26"/>
                        <a:gd name="T11" fmla="*/ 26 h 32"/>
                        <a:gd name="T12" fmla="*/ 21 w 26"/>
                        <a:gd name="T13" fmla="*/ 32 h 32"/>
                        <a:gd name="T14" fmla="*/ 26 w 26"/>
                        <a:gd name="T15" fmla="*/ 0 h 32"/>
                        <a:gd name="T16" fmla="*/ 18 w 26"/>
                        <a:gd name="T17" fmla="*/ 1 h 32"/>
                        <a:gd name="T18" fmla="*/ 9 w 26"/>
                        <a:gd name="T19" fmla="*/ 1 h 3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6" h="32">
                          <a:moveTo>
                            <a:pt x="9" y="1"/>
                          </a:moveTo>
                          <a:lnTo>
                            <a:pt x="4" y="6"/>
                          </a:lnTo>
                          <a:lnTo>
                            <a:pt x="3" y="10"/>
                          </a:lnTo>
                          <a:lnTo>
                            <a:pt x="0" y="16"/>
                          </a:lnTo>
                          <a:lnTo>
                            <a:pt x="0" y="21"/>
                          </a:lnTo>
                          <a:lnTo>
                            <a:pt x="0" y="26"/>
                          </a:lnTo>
                          <a:lnTo>
                            <a:pt x="21" y="32"/>
                          </a:lnTo>
                          <a:lnTo>
                            <a:pt x="26" y="0"/>
                          </a:lnTo>
                          <a:lnTo>
                            <a:pt x="18" y="1"/>
                          </a:lnTo>
                          <a:lnTo>
                            <a:pt x="9" y="1"/>
                          </a:lnTo>
                          <a:close/>
                        </a:path>
                      </a:pathLst>
                    </a:custGeom>
                    <a:solidFill>
                      <a:srgbClr val="C0C0C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083" name="Freeform 451">
                      <a:extLst>
                        <a:ext uri="{FF2B5EF4-FFF2-40B4-BE49-F238E27FC236}">
                          <a16:creationId xmlns:a16="http://schemas.microsoft.com/office/drawing/2014/main" id="{19C36508-1D99-4D3B-863D-603514F271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85" y="1679"/>
                      <a:ext cx="20" cy="26"/>
                    </a:xfrm>
                    <a:custGeom>
                      <a:avLst/>
                      <a:gdLst>
                        <a:gd name="T0" fmla="*/ 6 w 20"/>
                        <a:gd name="T1" fmla="*/ 0 h 26"/>
                        <a:gd name="T2" fmla="*/ 5 w 20"/>
                        <a:gd name="T3" fmla="*/ 5 h 26"/>
                        <a:gd name="T4" fmla="*/ 1 w 20"/>
                        <a:gd name="T5" fmla="*/ 10 h 26"/>
                        <a:gd name="T6" fmla="*/ 0 w 20"/>
                        <a:gd name="T7" fmla="*/ 15 h 26"/>
                        <a:gd name="T8" fmla="*/ 0 w 20"/>
                        <a:gd name="T9" fmla="*/ 20 h 26"/>
                        <a:gd name="T10" fmla="*/ 16 w 20"/>
                        <a:gd name="T11" fmla="*/ 26 h 26"/>
                        <a:gd name="T12" fmla="*/ 20 w 20"/>
                        <a:gd name="T13" fmla="*/ 0 h 26"/>
                        <a:gd name="T14" fmla="*/ 15 w 20"/>
                        <a:gd name="T15" fmla="*/ 0 h 26"/>
                        <a:gd name="T16" fmla="*/ 6 w 20"/>
                        <a:gd name="T17" fmla="*/ 0 h 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0" h="26">
                          <a:moveTo>
                            <a:pt x="6" y="0"/>
                          </a:moveTo>
                          <a:lnTo>
                            <a:pt x="5" y="5"/>
                          </a:lnTo>
                          <a:lnTo>
                            <a:pt x="1" y="10"/>
                          </a:lnTo>
                          <a:lnTo>
                            <a:pt x="0" y="15"/>
                          </a:lnTo>
                          <a:lnTo>
                            <a:pt x="0" y="20"/>
                          </a:lnTo>
                          <a:lnTo>
                            <a:pt x="16" y="26"/>
                          </a:lnTo>
                          <a:lnTo>
                            <a:pt x="20" y="0"/>
                          </a:lnTo>
                          <a:lnTo>
                            <a:pt x="15" y="0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582084" name="Freeform 452">
                  <a:extLst>
                    <a:ext uri="{FF2B5EF4-FFF2-40B4-BE49-F238E27FC236}">
                      <a16:creationId xmlns:a16="http://schemas.microsoft.com/office/drawing/2014/main" id="{90BD5641-11DA-4CF6-9B70-C9144B08B8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5" y="1500"/>
                  <a:ext cx="91" cy="96"/>
                </a:xfrm>
                <a:custGeom>
                  <a:avLst/>
                  <a:gdLst>
                    <a:gd name="T0" fmla="*/ 31 w 91"/>
                    <a:gd name="T1" fmla="*/ 3 h 96"/>
                    <a:gd name="T2" fmla="*/ 23 w 91"/>
                    <a:gd name="T3" fmla="*/ 8 h 96"/>
                    <a:gd name="T4" fmla="*/ 18 w 91"/>
                    <a:gd name="T5" fmla="*/ 15 h 96"/>
                    <a:gd name="T6" fmla="*/ 15 w 91"/>
                    <a:gd name="T7" fmla="*/ 23 h 96"/>
                    <a:gd name="T8" fmla="*/ 11 w 91"/>
                    <a:gd name="T9" fmla="*/ 26 h 96"/>
                    <a:gd name="T10" fmla="*/ 11 w 91"/>
                    <a:gd name="T11" fmla="*/ 31 h 96"/>
                    <a:gd name="T12" fmla="*/ 13 w 91"/>
                    <a:gd name="T13" fmla="*/ 36 h 96"/>
                    <a:gd name="T14" fmla="*/ 10 w 91"/>
                    <a:gd name="T15" fmla="*/ 39 h 96"/>
                    <a:gd name="T16" fmla="*/ 3 w 91"/>
                    <a:gd name="T17" fmla="*/ 50 h 96"/>
                    <a:gd name="T18" fmla="*/ 0 w 91"/>
                    <a:gd name="T19" fmla="*/ 55 h 96"/>
                    <a:gd name="T20" fmla="*/ 0 w 91"/>
                    <a:gd name="T21" fmla="*/ 59 h 96"/>
                    <a:gd name="T22" fmla="*/ 1 w 91"/>
                    <a:gd name="T23" fmla="*/ 60 h 96"/>
                    <a:gd name="T24" fmla="*/ 3 w 91"/>
                    <a:gd name="T25" fmla="*/ 60 h 96"/>
                    <a:gd name="T26" fmla="*/ 8 w 91"/>
                    <a:gd name="T27" fmla="*/ 60 h 96"/>
                    <a:gd name="T28" fmla="*/ 10 w 91"/>
                    <a:gd name="T29" fmla="*/ 60 h 96"/>
                    <a:gd name="T30" fmla="*/ 10 w 91"/>
                    <a:gd name="T31" fmla="*/ 65 h 96"/>
                    <a:gd name="T32" fmla="*/ 8 w 91"/>
                    <a:gd name="T33" fmla="*/ 70 h 96"/>
                    <a:gd name="T34" fmla="*/ 10 w 91"/>
                    <a:gd name="T35" fmla="*/ 73 h 96"/>
                    <a:gd name="T36" fmla="*/ 10 w 91"/>
                    <a:gd name="T37" fmla="*/ 76 h 96"/>
                    <a:gd name="T38" fmla="*/ 13 w 91"/>
                    <a:gd name="T39" fmla="*/ 78 h 96"/>
                    <a:gd name="T40" fmla="*/ 13 w 91"/>
                    <a:gd name="T41" fmla="*/ 86 h 96"/>
                    <a:gd name="T42" fmla="*/ 16 w 91"/>
                    <a:gd name="T43" fmla="*/ 88 h 96"/>
                    <a:gd name="T44" fmla="*/ 19 w 91"/>
                    <a:gd name="T45" fmla="*/ 88 h 96"/>
                    <a:gd name="T46" fmla="*/ 26 w 91"/>
                    <a:gd name="T47" fmla="*/ 86 h 96"/>
                    <a:gd name="T48" fmla="*/ 33 w 91"/>
                    <a:gd name="T49" fmla="*/ 86 h 96"/>
                    <a:gd name="T50" fmla="*/ 33 w 91"/>
                    <a:gd name="T51" fmla="*/ 96 h 96"/>
                    <a:gd name="T52" fmla="*/ 81 w 91"/>
                    <a:gd name="T53" fmla="*/ 81 h 96"/>
                    <a:gd name="T54" fmla="*/ 76 w 91"/>
                    <a:gd name="T55" fmla="*/ 73 h 96"/>
                    <a:gd name="T56" fmla="*/ 77 w 91"/>
                    <a:gd name="T57" fmla="*/ 65 h 96"/>
                    <a:gd name="T58" fmla="*/ 91 w 91"/>
                    <a:gd name="T59" fmla="*/ 54 h 96"/>
                    <a:gd name="T60" fmla="*/ 91 w 91"/>
                    <a:gd name="T61" fmla="*/ 18 h 96"/>
                    <a:gd name="T62" fmla="*/ 82 w 91"/>
                    <a:gd name="T63" fmla="*/ 8 h 96"/>
                    <a:gd name="T64" fmla="*/ 71 w 91"/>
                    <a:gd name="T65" fmla="*/ 3 h 96"/>
                    <a:gd name="T66" fmla="*/ 59 w 91"/>
                    <a:gd name="T67" fmla="*/ 0 h 96"/>
                    <a:gd name="T68" fmla="*/ 43 w 91"/>
                    <a:gd name="T69" fmla="*/ 2 h 96"/>
                    <a:gd name="T70" fmla="*/ 31 w 91"/>
                    <a:gd name="T71" fmla="*/ 3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1" h="96">
                      <a:moveTo>
                        <a:pt x="31" y="3"/>
                      </a:moveTo>
                      <a:lnTo>
                        <a:pt x="23" y="8"/>
                      </a:lnTo>
                      <a:lnTo>
                        <a:pt x="18" y="15"/>
                      </a:lnTo>
                      <a:lnTo>
                        <a:pt x="15" y="23"/>
                      </a:lnTo>
                      <a:lnTo>
                        <a:pt x="11" y="26"/>
                      </a:lnTo>
                      <a:lnTo>
                        <a:pt x="11" y="31"/>
                      </a:lnTo>
                      <a:lnTo>
                        <a:pt x="13" y="36"/>
                      </a:lnTo>
                      <a:lnTo>
                        <a:pt x="10" y="39"/>
                      </a:lnTo>
                      <a:lnTo>
                        <a:pt x="3" y="50"/>
                      </a:lnTo>
                      <a:lnTo>
                        <a:pt x="0" y="55"/>
                      </a:lnTo>
                      <a:lnTo>
                        <a:pt x="0" y="59"/>
                      </a:lnTo>
                      <a:lnTo>
                        <a:pt x="1" y="60"/>
                      </a:lnTo>
                      <a:lnTo>
                        <a:pt x="3" y="60"/>
                      </a:lnTo>
                      <a:lnTo>
                        <a:pt x="8" y="60"/>
                      </a:lnTo>
                      <a:lnTo>
                        <a:pt x="10" y="60"/>
                      </a:lnTo>
                      <a:lnTo>
                        <a:pt x="10" y="65"/>
                      </a:lnTo>
                      <a:lnTo>
                        <a:pt x="8" y="70"/>
                      </a:lnTo>
                      <a:lnTo>
                        <a:pt x="10" y="73"/>
                      </a:lnTo>
                      <a:lnTo>
                        <a:pt x="10" y="76"/>
                      </a:lnTo>
                      <a:lnTo>
                        <a:pt x="13" y="78"/>
                      </a:lnTo>
                      <a:lnTo>
                        <a:pt x="13" y="86"/>
                      </a:lnTo>
                      <a:lnTo>
                        <a:pt x="16" y="88"/>
                      </a:lnTo>
                      <a:lnTo>
                        <a:pt x="19" y="88"/>
                      </a:lnTo>
                      <a:lnTo>
                        <a:pt x="26" y="86"/>
                      </a:lnTo>
                      <a:lnTo>
                        <a:pt x="33" y="86"/>
                      </a:lnTo>
                      <a:lnTo>
                        <a:pt x="33" y="96"/>
                      </a:lnTo>
                      <a:lnTo>
                        <a:pt x="81" y="81"/>
                      </a:lnTo>
                      <a:lnTo>
                        <a:pt x="76" y="73"/>
                      </a:lnTo>
                      <a:lnTo>
                        <a:pt x="77" y="65"/>
                      </a:lnTo>
                      <a:lnTo>
                        <a:pt x="91" y="54"/>
                      </a:lnTo>
                      <a:lnTo>
                        <a:pt x="91" y="18"/>
                      </a:lnTo>
                      <a:lnTo>
                        <a:pt x="82" y="8"/>
                      </a:lnTo>
                      <a:lnTo>
                        <a:pt x="71" y="3"/>
                      </a:lnTo>
                      <a:lnTo>
                        <a:pt x="59" y="0"/>
                      </a:lnTo>
                      <a:lnTo>
                        <a:pt x="43" y="2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solidFill>
                  <a:srgbClr val="FFC080"/>
                </a:solidFill>
                <a:ln w="3175">
                  <a:solidFill>
                    <a:srgbClr val="402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085" name="Freeform 453">
                  <a:extLst>
                    <a:ext uri="{FF2B5EF4-FFF2-40B4-BE49-F238E27FC236}">
                      <a16:creationId xmlns:a16="http://schemas.microsoft.com/office/drawing/2014/main" id="{FB40B21D-97AD-4E37-8DB3-643E9C7FD1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0" y="1559"/>
                  <a:ext cx="5" cy="1"/>
                </a:xfrm>
                <a:custGeom>
                  <a:avLst/>
                  <a:gdLst>
                    <a:gd name="T0" fmla="*/ 0 w 5"/>
                    <a:gd name="T1" fmla="*/ 1 w 5"/>
                    <a:gd name="T2" fmla="*/ 5 w 5"/>
                    <a:gd name="T3" fmla="*/ 5 w 5"/>
                    <a:gd name="T4" fmla="*/ 5 w 5"/>
                    <a:gd name="T5" fmla="*/ 5 w 5"/>
                    <a:gd name="T6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086" name="Freeform 454">
                  <a:extLst>
                    <a:ext uri="{FF2B5EF4-FFF2-40B4-BE49-F238E27FC236}">
                      <a16:creationId xmlns:a16="http://schemas.microsoft.com/office/drawing/2014/main" id="{017CB117-DC4B-4BF5-A328-E944AC8346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5" y="155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1 w 3"/>
                    <a:gd name="T3" fmla="*/ 1 h 5"/>
                    <a:gd name="T4" fmla="*/ 1 w 3"/>
                    <a:gd name="T5" fmla="*/ 1 h 5"/>
                    <a:gd name="T6" fmla="*/ 1 w 3"/>
                    <a:gd name="T7" fmla="*/ 5 h 5"/>
                    <a:gd name="T8" fmla="*/ 3 w 3"/>
                    <a:gd name="T9" fmla="*/ 1 h 5"/>
                    <a:gd name="T10" fmla="*/ 3 w 3"/>
                    <a:gd name="T11" fmla="*/ 1 h 5"/>
                    <a:gd name="T12" fmla="*/ 0 w 3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5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087" name="Freeform 455">
                  <a:extLst>
                    <a:ext uri="{FF2B5EF4-FFF2-40B4-BE49-F238E27FC236}">
                      <a16:creationId xmlns:a16="http://schemas.microsoft.com/office/drawing/2014/main" id="{7E087B6A-44C6-4AD4-A1BD-40D3C9D268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8" y="1542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2 w 3"/>
                    <a:gd name="T3" fmla="*/ 4 h 8"/>
                    <a:gd name="T4" fmla="*/ 0 w 3"/>
                    <a:gd name="T5" fmla="*/ 8 h 8"/>
                    <a:gd name="T6" fmla="*/ 2 w 3"/>
                    <a:gd name="T7" fmla="*/ 5 h 8"/>
                    <a:gd name="T8" fmla="*/ 3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2" y="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088" name="Freeform 456">
                  <a:extLst>
                    <a:ext uri="{FF2B5EF4-FFF2-40B4-BE49-F238E27FC236}">
                      <a16:creationId xmlns:a16="http://schemas.microsoft.com/office/drawing/2014/main" id="{46CF42AB-48F4-4D97-A6E2-2F5BCF7C29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" y="1536"/>
                  <a:ext cx="11" cy="5"/>
                </a:xfrm>
                <a:custGeom>
                  <a:avLst/>
                  <a:gdLst>
                    <a:gd name="T0" fmla="*/ 0 w 11"/>
                    <a:gd name="T1" fmla="*/ 0 h 5"/>
                    <a:gd name="T2" fmla="*/ 3 w 11"/>
                    <a:gd name="T3" fmla="*/ 3 h 5"/>
                    <a:gd name="T4" fmla="*/ 3 w 11"/>
                    <a:gd name="T5" fmla="*/ 3 h 5"/>
                    <a:gd name="T6" fmla="*/ 3 w 11"/>
                    <a:gd name="T7" fmla="*/ 5 h 5"/>
                    <a:gd name="T8" fmla="*/ 1 w 11"/>
                    <a:gd name="T9" fmla="*/ 5 h 5"/>
                    <a:gd name="T10" fmla="*/ 3 w 11"/>
                    <a:gd name="T11" fmla="*/ 3 h 5"/>
                    <a:gd name="T12" fmla="*/ 4 w 11"/>
                    <a:gd name="T13" fmla="*/ 3 h 5"/>
                    <a:gd name="T14" fmla="*/ 6 w 11"/>
                    <a:gd name="T15" fmla="*/ 3 h 5"/>
                    <a:gd name="T16" fmla="*/ 11 w 11"/>
                    <a:gd name="T17" fmla="*/ 1 h 5"/>
                    <a:gd name="T18" fmla="*/ 6 w 11"/>
                    <a:gd name="T19" fmla="*/ 0 h 5"/>
                    <a:gd name="T20" fmla="*/ 0 w 11"/>
                    <a:gd name="T2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6" y="3"/>
                      </a:lnTo>
                      <a:lnTo>
                        <a:pt x="11" y="1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089" name="Freeform 457">
                  <a:extLst>
                    <a:ext uri="{FF2B5EF4-FFF2-40B4-BE49-F238E27FC236}">
                      <a16:creationId xmlns:a16="http://schemas.microsoft.com/office/drawing/2014/main" id="{4F6A84C6-8885-4138-93D7-2A1A1D818C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8" y="1526"/>
                  <a:ext cx="16" cy="6"/>
                </a:xfrm>
                <a:custGeom>
                  <a:avLst/>
                  <a:gdLst>
                    <a:gd name="T0" fmla="*/ 0 w 16"/>
                    <a:gd name="T1" fmla="*/ 3 h 6"/>
                    <a:gd name="T2" fmla="*/ 0 w 16"/>
                    <a:gd name="T3" fmla="*/ 5 h 6"/>
                    <a:gd name="T4" fmla="*/ 2 w 16"/>
                    <a:gd name="T5" fmla="*/ 6 h 6"/>
                    <a:gd name="T6" fmla="*/ 5 w 16"/>
                    <a:gd name="T7" fmla="*/ 5 h 6"/>
                    <a:gd name="T8" fmla="*/ 8 w 16"/>
                    <a:gd name="T9" fmla="*/ 3 h 6"/>
                    <a:gd name="T10" fmla="*/ 13 w 16"/>
                    <a:gd name="T11" fmla="*/ 3 h 6"/>
                    <a:gd name="T12" fmla="*/ 16 w 16"/>
                    <a:gd name="T13" fmla="*/ 3 h 6"/>
                    <a:gd name="T14" fmla="*/ 13 w 16"/>
                    <a:gd name="T15" fmla="*/ 2 h 6"/>
                    <a:gd name="T16" fmla="*/ 10 w 16"/>
                    <a:gd name="T17" fmla="*/ 2 h 6"/>
                    <a:gd name="T18" fmla="*/ 10 w 16"/>
                    <a:gd name="T19" fmla="*/ 0 h 6"/>
                    <a:gd name="T20" fmla="*/ 6 w 16"/>
                    <a:gd name="T21" fmla="*/ 2 h 6"/>
                    <a:gd name="T22" fmla="*/ 6 w 16"/>
                    <a:gd name="T23" fmla="*/ 0 h 6"/>
                    <a:gd name="T24" fmla="*/ 5 w 16"/>
                    <a:gd name="T25" fmla="*/ 2 h 6"/>
                    <a:gd name="T26" fmla="*/ 2 w 16"/>
                    <a:gd name="T27" fmla="*/ 2 h 6"/>
                    <a:gd name="T28" fmla="*/ 0 w 16"/>
                    <a:gd name="T2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6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2" y="6"/>
                      </a:lnTo>
                      <a:lnTo>
                        <a:pt x="5" y="5"/>
                      </a:lnTo>
                      <a:lnTo>
                        <a:pt x="8" y="3"/>
                      </a:lnTo>
                      <a:lnTo>
                        <a:pt x="13" y="3"/>
                      </a:lnTo>
                      <a:lnTo>
                        <a:pt x="16" y="3"/>
                      </a:lnTo>
                      <a:lnTo>
                        <a:pt x="13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090" name="Freeform 458">
                  <a:extLst>
                    <a:ext uri="{FF2B5EF4-FFF2-40B4-BE49-F238E27FC236}">
                      <a16:creationId xmlns:a16="http://schemas.microsoft.com/office/drawing/2014/main" id="{D0D6B345-A5A7-4D70-86AC-5D4D5AF9EC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" y="1534"/>
                  <a:ext cx="8" cy="20"/>
                </a:xfrm>
                <a:custGeom>
                  <a:avLst/>
                  <a:gdLst>
                    <a:gd name="T0" fmla="*/ 0 w 8"/>
                    <a:gd name="T1" fmla="*/ 3 h 20"/>
                    <a:gd name="T2" fmla="*/ 2 w 8"/>
                    <a:gd name="T3" fmla="*/ 2 h 20"/>
                    <a:gd name="T4" fmla="*/ 5 w 8"/>
                    <a:gd name="T5" fmla="*/ 2 h 20"/>
                    <a:gd name="T6" fmla="*/ 6 w 8"/>
                    <a:gd name="T7" fmla="*/ 5 h 20"/>
                    <a:gd name="T8" fmla="*/ 6 w 8"/>
                    <a:gd name="T9" fmla="*/ 8 h 20"/>
                    <a:gd name="T10" fmla="*/ 6 w 8"/>
                    <a:gd name="T11" fmla="*/ 13 h 20"/>
                    <a:gd name="T12" fmla="*/ 6 w 8"/>
                    <a:gd name="T13" fmla="*/ 16 h 20"/>
                    <a:gd name="T14" fmla="*/ 5 w 8"/>
                    <a:gd name="T15" fmla="*/ 12 h 20"/>
                    <a:gd name="T16" fmla="*/ 2 w 8"/>
                    <a:gd name="T17" fmla="*/ 8 h 20"/>
                    <a:gd name="T18" fmla="*/ 0 w 8"/>
                    <a:gd name="T19" fmla="*/ 7 h 20"/>
                    <a:gd name="T20" fmla="*/ 2 w 8"/>
                    <a:gd name="T21" fmla="*/ 12 h 20"/>
                    <a:gd name="T22" fmla="*/ 5 w 8"/>
                    <a:gd name="T23" fmla="*/ 13 h 20"/>
                    <a:gd name="T24" fmla="*/ 5 w 8"/>
                    <a:gd name="T25" fmla="*/ 16 h 20"/>
                    <a:gd name="T26" fmla="*/ 5 w 8"/>
                    <a:gd name="T27" fmla="*/ 20 h 20"/>
                    <a:gd name="T28" fmla="*/ 2 w 8"/>
                    <a:gd name="T29" fmla="*/ 20 h 20"/>
                    <a:gd name="T30" fmla="*/ 6 w 8"/>
                    <a:gd name="T31" fmla="*/ 20 h 20"/>
                    <a:gd name="T32" fmla="*/ 8 w 8"/>
                    <a:gd name="T33" fmla="*/ 13 h 20"/>
                    <a:gd name="T34" fmla="*/ 8 w 8"/>
                    <a:gd name="T35" fmla="*/ 8 h 20"/>
                    <a:gd name="T36" fmla="*/ 8 w 8"/>
                    <a:gd name="T37" fmla="*/ 3 h 20"/>
                    <a:gd name="T38" fmla="*/ 6 w 8"/>
                    <a:gd name="T39" fmla="*/ 2 h 20"/>
                    <a:gd name="T40" fmla="*/ 3 w 8"/>
                    <a:gd name="T41" fmla="*/ 0 h 20"/>
                    <a:gd name="T42" fmla="*/ 0 w 8"/>
                    <a:gd name="T43" fmla="*/ 2 h 20"/>
                    <a:gd name="T44" fmla="*/ 0 w 8"/>
                    <a:gd name="T4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8" h="20">
                      <a:moveTo>
                        <a:pt x="0" y="3"/>
                      </a:moveTo>
                      <a:lnTo>
                        <a:pt x="2" y="2"/>
                      </a:lnTo>
                      <a:lnTo>
                        <a:pt x="5" y="2"/>
                      </a:lnTo>
                      <a:lnTo>
                        <a:pt x="6" y="5"/>
                      </a:lnTo>
                      <a:lnTo>
                        <a:pt x="6" y="8"/>
                      </a:lnTo>
                      <a:lnTo>
                        <a:pt x="6" y="13"/>
                      </a:lnTo>
                      <a:lnTo>
                        <a:pt x="6" y="16"/>
                      </a:lnTo>
                      <a:lnTo>
                        <a:pt x="5" y="12"/>
                      </a:lnTo>
                      <a:lnTo>
                        <a:pt x="2" y="8"/>
                      </a:lnTo>
                      <a:lnTo>
                        <a:pt x="0" y="7"/>
                      </a:lnTo>
                      <a:lnTo>
                        <a:pt x="2" y="12"/>
                      </a:lnTo>
                      <a:lnTo>
                        <a:pt x="5" y="13"/>
                      </a:lnTo>
                      <a:lnTo>
                        <a:pt x="5" y="16"/>
                      </a:lnTo>
                      <a:lnTo>
                        <a:pt x="5" y="20"/>
                      </a:lnTo>
                      <a:lnTo>
                        <a:pt x="2" y="20"/>
                      </a:lnTo>
                      <a:lnTo>
                        <a:pt x="6" y="20"/>
                      </a:lnTo>
                      <a:lnTo>
                        <a:pt x="8" y="13"/>
                      </a:lnTo>
                      <a:lnTo>
                        <a:pt x="8" y="8"/>
                      </a:lnTo>
                      <a:lnTo>
                        <a:pt x="8" y="3"/>
                      </a:lnTo>
                      <a:lnTo>
                        <a:pt x="6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091" name="Freeform 459">
                  <a:extLst>
                    <a:ext uri="{FF2B5EF4-FFF2-40B4-BE49-F238E27FC236}">
                      <a16:creationId xmlns:a16="http://schemas.microsoft.com/office/drawing/2014/main" id="{F0CCF45C-880B-40FB-91EF-8735C77704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3" y="1531"/>
                  <a:ext cx="16" cy="26"/>
                </a:xfrm>
                <a:custGeom>
                  <a:avLst/>
                  <a:gdLst>
                    <a:gd name="T0" fmla="*/ 0 w 16"/>
                    <a:gd name="T1" fmla="*/ 6 h 26"/>
                    <a:gd name="T2" fmla="*/ 1 w 16"/>
                    <a:gd name="T3" fmla="*/ 1 h 26"/>
                    <a:gd name="T4" fmla="*/ 5 w 16"/>
                    <a:gd name="T5" fmla="*/ 1 h 26"/>
                    <a:gd name="T6" fmla="*/ 11 w 16"/>
                    <a:gd name="T7" fmla="*/ 1 h 26"/>
                    <a:gd name="T8" fmla="*/ 13 w 16"/>
                    <a:gd name="T9" fmla="*/ 5 h 26"/>
                    <a:gd name="T10" fmla="*/ 14 w 16"/>
                    <a:gd name="T11" fmla="*/ 8 h 26"/>
                    <a:gd name="T12" fmla="*/ 14 w 16"/>
                    <a:gd name="T13" fmla="*/ 11 h 26"/>
                    <a:gd name="T14" fmla="*/ 13 w 16"/>
                    <a:gd name="T15" fmla="*/ 13 h 26"/>
                    <a:gd name="T16" fmla="*/ 13 w 16"/>
                    <a:gd name="T17" fmla="*/ 16 h 26"/>
                    <a:gd name="T18" fmla="*/ 13 w 16"/>
                    <a:gd name="T19" fmla="*/ 19 h 26"/>
                    <a:gd name="T20" fmla="*/ 9 w 16"/>
                    <a:gd name="T21" fmla="*/ 24 h 26"/>
                    <a:gd name="T22" fmla="*/ 8 w 16"/>
                    <a:gd name="T23" fmla="*/ 24 h 26"/>
                    <a:gd name="T24" fmla="*/ 5 w 16"/>
                    <a:gd name="T25" fmla="*/ 24 h 26"/>
                    <a:gd name="T26" fmla="*/ 5 w 16"/>
                    <a:gd name="T27" fmla="*/ 24 h 26"/>
                    <a:gd name="T28" fmla="*/ 6 w 16"/>
                    <a:gd name="T29" fmla="*/ 26 h 26"/>
                    <a:gd name="T30" fmla="*/ 8 w 16"/>
                    <a:gd name="T31" fmla="*/ 26 h 26"/>
                    <a:gd name="T32" fmla="*/ 11 w 16"/>
                    <a:gd name="T33" fmla="*/ 24 h 26"/>
                    <a:gd name="T34" fmla="*/ 14 w 16"/>
                    <a:gd name="T35" fmla="*/ 21 h 26"/>
                    <a:gd name="T36" fmla="*/ 14 w 16"/>
                    <a:gd name="T37" fmla="*/ 15 h 26"/>
                    <a:gd name="T38" fmla="*/ 16 w 16"/>
                    <a:gd name="T39" fmla="*/ 10 h 26"/>
                    <a:gd name="T40" fmla="*/ 16 w 16"/>
                    <a:gd name="T41" fmla="*/ 6 h 26"/>
                    <a:gd name="T42" fmla="*/ 13 w 16"/>
                    <a:gd name="T43" fmla="*/ 5 h 26"/>
                    <a:gd name="T44" fmla="*/ 13 w 16"/>
                    <a:gd name="T45" fmla="*/ 1 h 26"/>
                    <a:gd name="T46" fmla="*/ 8 w 16"/>
                    <a:gd name="T47" fmla="*/ 0 h 26"/>
                    <a:gd name="T48" fmla="*/ 1 w 16"/>
                    <a:gd name="T49" fmla="*/ 1 h 26"/>
                    <a:gd name="T50" fmla="*/ 0 w 16"/>
                    <a:gd name="T51" fmla="*/ 1 h 26"/>
                    <a:gd name="T52" fmla="*/ 0 w 16"/>
                    <a:gd name="T53" fmla="*/ 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6" h="26">
                      <a:moveTo>
                        <a:pt x="0" y="6"/>
                      </a:moveTo>
                      <a:lnTo>
                        <a:pt x="1" y="1"/>
                      </a:lnTo>
                      <a:lnTo>
                        <a:pt x="5" y="1"/>
                      </a:lnTo>
                      <a:lnTo>
                        <a:pt x="11" y="1"/>
                      </a:lnTo>
                      <a:lnTo>
                        <a:pt x="13" y="5"/>
                      </a:lnTo>
                      <a:lnTo>
                        <a:pt x="14" y="8"/>
                      </a:lnTo>
                      <a:lnTo>
                        <a:pt x="14" y="11"/>
                      </a:lnTo>
                      <a:lnTo>
                        <a:pt x="13" y="13"/>
                      </a:lnTo>
                      <a:lnTo>
                        <a:pt x="13" y="16"/>
                      </a:lnTo>
                      <a:lnTo>
                        <a:pt x="13" y="19"/>
                      </a:lnTo>
                      <a:lnTo>
                        <a:pt x="9" y="24"/>
                      </a:lnTo>
                      <a:lnTo>
                        <a:pt x="8" y="24"/>
                      </a:lnTo>
                      <a:lnTo>
                        <a:pt x="5" y="24"/>
                      </a:lnTo>
                      <a:lnTo>
                        <a:pt x="5" y="24"/>
                      </a:lnTo>
                      <a:lnTo>
                        <a:pt x="6" y="26"/>
                      </a:lnTo>
                      <a:lnTo>
                        <a:pt x="8" y="26"/>
                      </a:lnTo>
                      <a:lnTo>
                        <a:pt x="11" y="24"/>
                      </a:lnTo>
                      <a:lnTo>
                        <a:pt x="14" y="21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6" y="6"/>
                      </a:lnTo>
                      <a:lnTo>
                        <a:pt x="13" y="5"/>
                      </a:lnTo>
                      <a:lnTo>
                        <a:pt x="13" y="1"/>
                      </a:lnTo>
                      <a:lnTo>
                        <a:pt x="8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092" name="Freeform 460">
                  <a:extLst>
                    <a:ext uri="{FF2B5EF4-FFF2-40B4-BE49-F238E27FC236}">
                      <a16:creationId xmlns:a16="http://schemas.microsoft.com/office/drawing/2014/main" id="{32228391-DEE3-4CDD-8C03-50A3D7A7D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4" y="1559"/>
                  <a:ext cx="14" cy="22"/>
                </a:xfrm>
                <a:custGeom>
                  <a:avLst/>
                  <a:gdLst>
                    <a:gd name="T0" fmla="*/ 14 w 14"/>
                    <a:gd name="T1" fmla="*/ 0 h 22"/>
                    <a:gd name="T2" fmla="*/ 12 w 14"/>
                    <a:gd name="T3" fmla="*/ 4 h 22"/>
                    <a:gd name="T4" fmla="*/ 9 w 14"/>
                    <a:gd name="T5" fmla="*/ 9 h 22"/>
                    <a:gd name="T6" fmla="*/ 7 w 14"/>
                    <a:gd name="T7" fmla="*/ 14 h 22"/>
                    <a:gd name="T8" fmla="*/ 2 w 14"/>
                    <a:gd name="T9" fmla="*/ 19 h 22"/>
                    <a:gd name="T10" fmla="*/ 0 w 14"/>
                    <a:gd name="T11" fmla="*/ 22 h 22"/>
                    <a:gd name="T12" fmla="*/ 5 w 14"/>
                    <a:gd name="T13" fmla="*/ 19 h 22"/>
                    <a:gd name="T14" fmla="*/ 9 w 14"/>
                    <a:gd name="T15" fmla="*/ 14 h 22"/>
                    <a:gd name="T16" fmla="*/ 12 w 14"/>
                    <a:gd name="T17" fmla="*/ 8 h 22"/>
                    <a:gd name="T18" fmla="*/ 14 w 14"/>
                    <a:gd name="T1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2">
                      <a:moveTo>
                        <a:pt x="14" y="0"/>
                      </a:moveTo>
                      <a:lnTo>
                        <a:pt x="12" y="4"/>
                      </a:lnTo>
                      <a:lnTo>
                        <a:pt x="9" y="9"/>
                      </a:lnTo>
                      <a:lnTo>
                        <a:pt x="7" y="14"/>
                      </a:lnTo>
                      <a:lnTo>
                        <a:pt x="2" y="19"/>
                      </a:lnTo>
                      <a:lnTo>
                        <a:pt x="0" y="22"/>
                      </a:lnTo>
                      <a:lnTo>
                        <a:pt x="5" y="19"/>
                      </a:lnTo>
                      <a:lnTo>
                        <a:pt x="9" y="14"/>
                      </a:lnTo>
                      <a:lnTo>
                        <a:pt x="12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093" name="Freeform 461">
                  <a:extLst>
                    <a:ext uri="{FF2B5EF4-FFF2-40B4-BE49-F238E27FC236}">
                      <a16:creationId xmlns:a16="http://schemas.microsoft.com/office/drawing/2014/main" id="{C2046BA2-440C-4B1B-A696-6307A9C55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" y="1485"/>
                  <a:ext cx="82" cy="82"/>
                </a:xfrm>
                <a:custGeom>
                  <a:avLst/>
                  <a:gdLst>
                    <a:gd name="T0" fmla="*/ 8 w 82"/>
                    <a:gd name="T1" fmla="*/ 23 h 82"/>
                    <a:gd name="T2" fmla="*/ 19 w 82"/>
                    <a:gd name="T3" fmla="*/ 23 h 82"/>
                    <a:gd name="T4" fmla="*/ 28 w 82"/>
                    <a:gd name="T5" fmla="*/ 23 h 82"/>
                    <a:gd name="T6" fmla="*/ 33 w 82"/>
                    <a:gd name="T7" fmla="*/ 28 h 82"/>
                    <a:gd name="T8" fmla="*/ 29 w 82"/>
                    <a:gd name="T9" fmla="*/ 34 h 82"/>
                    <a:gd name="T10" fmla="*/ 26 w 82"/>
                    <a:gd name="T11" fmla="*/ 38 h 82"/>
                    <a:gd name="T12" fmla="*/ 24 w 82"/>
                    <a:gd name="T13" fmla="*/ 46 h 82"/>
                    <a:gd name="T14" fmla="*/ 28 w 82"/>
                    <a:gd name="T15" fmla="*/ 49 h 82"/>
                    <a:gd name="T16" fmla="*/ 26 w 82"/>
                    <a:gd name="T17" fmla="*/ 56 h 82"/>
                    <a:gd name="T18" fmla="*/ 31 w 82"/>
                    <a:gd name="T19" fmla="*/ 56 h 82"/>
                    <a:gd name="T20" fmla="*/ 31 w 82"/>
                    <a:gd name="T21" fmla="*/ 47 h 82"/>
                    <a:gd name="T22" fmla="*/ 34 w 82"/>
                    <a:gd name="T23" fmla="*/ 46 h 82"/>
                    <a:gd name="T24" fmla="*/ 41 w 82"/>
                    <a:gd name="T25" fmla="*/ 46 h 82"/>
                    <a:gd name="T26" fmla="*/ 46 w 82"/>
                    <a:gd name="T27" fmla="*/ 46 h 82"/>
                    <a:gd name="T28" fmla="*/ 49 w 82"/>
                    <a:gd name="T29" fmla="*/ 51 h 82"/>
                    <a:gd name="T30" fmla="*/ 49 w 82"/>
                    <a:gd name="T31" fmla="*/ 57 h 82"/>
                    <a:gd name="T32" fmla="*/ 49 w 82"/>
                    <a:gd name="T33" fmla="*/ 62 h 82"/>
                    <a:gd name="T34" fmla="*/ 49 w 82"/>
                    <a:gd name="T35" fmla="*/ 67 h 82"/>
                    <a:gd name="T36" fmla="*/ 49 w 82"/>
                    <a:gd name="T37" fmla="*/ 70 h 82"/>
                    <a:gd name="T38" fmla="*/ 54 w 82"/>
                    <a:gd name="T39" fmla="*/ 75 h 82"/>
                    <a:gd name="T40" fmla="*/ 56 w 82"/>
                    <a:gd name="T41" fmla="*/ 77 h 82"/>
                    <a:gd name="T42" fmla="*/ 64 w 82"/>
                    <a:gd name="T43" fmla="*/ 82 h 82"/>
                    <a:gd name="T44" fmla="*/ 76 w 82"/>
                    <a:gd name="T45" fmla="*/ 69 h 82"/>
                    <a:gd name="T46" fmla="*/ 80 w 82"/>
                    <a:gd name="T47" fmla="*/ 57 h 82"/>
                    <a:gd name="T48" fmla="*/ 82 w 82"/>
                    <a:gd name="T49" fmla="*/ 39 h 82"/>
                    <a:gd name="T50" fmla="*/ 82 w 82"/>
                    <a:gd name="T51" fmla="*/ 26 h 82"/>
                    <a:gd name="T52" fmla="*/ 80 w 82"/>
                    <a:gd name="T53" fmla="*/ 15 h 82"/>
                    <a:gd name="T54" fmla="*/ 77 w 82"/>
                    <a:gd name="T55" fmla="*/ 7 h 82"/>
                    <a:gd name="T56" fmla="*/ 69 w 82"/>
                    <a:gd name="T57" fmla="*/ 2 h 82"/>
                    <a:gd name="T58" fmla="*/ 62 w 82"/>
                    <a:gd name="T59" fmla="*/ 2 h 82"/>
                    <a:gd name="T60" fmla="*/ 47 w 82"/>
                    <a:gd name="T61" fmla="*/ 0 h 82"/>
                    <a:gd name="T62" fmla="*/ 33 w 82"/>
                    <a:gd name="T63" fmla="*/ 2 h 82"/>
                    <a:gd name="T64" fmla="*/ 16 w 82"/>
                    <a:gd name="T65" fmla="*/ 5 h 82"/>
                    <a:gd name="T66" fmla="*/ 8 w 82"/>
                    <a:gd name="T67" fmla="*/ 7 h 82"/>
                    <a:gd name="T68" fmla="*/ 4 w 82"/>
                    <a:gd name="T69" fmla="*/ 12 h 82"/>
                    <a:gd name="T70" fmla="*/ 0 w 82"/>
                    <a:gd name="T71" fmla="*/ 18 h 82"/>
                    <a:gd name="T72" fmla="*/ 1 w 82"/>
                    <a:gd name="T73" fmla="*/ 20 h 82"/>
                    <a:gd name="T74" fmla="*/ 8 w 82"/>
                    <a:gd name="T75" fmla="*/ 23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82" h="82">
                      <a:moveTo>
                        <a:pt x="8" y="23"/>
                      </a:moveTo>
                      <a:lnTo>
                        <a:pt x="19" y="23"/>
                      </a:lnTo>
                      <a:lnTo>
                        <a:pt x="28" y="23"/>
                      </a:lnTo>
                      <a:lnTo>
                        <a:pt x="33" y="28"/>
                      </a:lnTo>
                      <a:lnTo>
                        <a:pt x="29" y="34"/>
                      </a:lnTo>
                      <a:lnTo>
                        <a:pt x="26" y="38"/>
                      </a:lnTo>
                      <a:lnTo>
                        <a:pt x="24" y="46"/>
                      </a:lnTo>
                      <a:lnTo>
                        <a:pt x="28" y="49"/>
                      </a:lnTo>
                      <a:lnTo>
                        <a:pt x="26" y="56"/>
                      </a:lnTo>
                      <a:lnTo>
                        <a:pt x="31" y="56"/>
                      </a:lnTo>
                      <a:lnTo>
                        <a:pt x="31" y="47"/>
                      </a:lnTo>
                      <a:lnTo>
                        <a:pt x="34" y="46"/>
                      </a:lnTo>
                      <a:lnTo>
                        <a:pt x="41" y="46"/>
                      </a:lnTo>
                      <a:lnTo>
                        <a:pt x="46" y="46"/>
                      </a:lnTo>
                      <a:lnTo>
                        <a:pt x="49" y="51"/>
                      </a:lnTo>
                      <a:lnTo>
                        <a:pt x="49" y="57"/>
                      </a:lnTo>
                      <a:lnTo>
                        <a:pt x="49" y="62"/>
                      </a:lnTo>
                      <a:lnTo>
                        <a:pt x="49" y="67"/>
                      </a:lnTo>
                      <a:lnTo>
                        <a:pt x="49" y="70"/>
                      </a:lnTo>
                      <a:lnTo>
                        <a:pt x="54" y="75"/>
                      </a:lnTo>
                      <a:lnTo>
                        <a:pt x="56" y="77"/>
                      </a:lnTo>
                      <a:lnTo>
                        <a:pt x="64" y="82"/>
                      </a:lnTo>
                      <a:lnTo>
                        <a:pt x="76" y="69"/>
                      </a:lnTo>
                      <a:lnTo>
                        <a:pt x="80" y="57"/>
                      </a:lnTo>
                      <a:lnTo>
                        <a:pt x="82" y="39"/>
                      </a:lnTo>
                      <a:lnTo>
                        <a:pt x="82" y="26"/>
                      </a:lnTo>
                      <a:lnTo>
                        <a:pt x="80" y="15"/>
                      </a:lnTo>
                      <a:lnTo>
                        <a:pt x="77" y="7"/>
                      </a:lnTo>
                      <a:lnTo>
                        <a:pt x="69" y="2"/>
                      </a:lnTo>
                      <a:lnTo>
                        <a:pt x="62" y="2"/>
                      </a:lnTo>
                      <a:lnTo>
                        <a:pt x="47" y="0"/>
                      </a:lnTo>
                      <a:lnTo>
                        <a:pt x="33" y="2"/>
                      </a:lnTo>
                      <a:lnTo>
                        <a:pt x="16" y="5"/>
                      </a:lnTo>
                      <a:lnTo>
                        <a:pt x="8" y="7"/>
                      </a:lnTo>
                      <a:lnTo>
                        <a:pt x="4" y="12"/>
                      </a:lnTo>
                      <a:lnTo>
                        <a:pt x="0" y="18"/>
                      </a:lnTo>
                      <a:lnTo>
                        <a:pt x="1" y="20"/>
                      </a:lnTo>
                      <a:lnTo>
                        <a:pt x="8" y="23"/>
                      </a:lnTo>
                      <a:close/>
                    </a:path>
                  </a:pathLst>
                </a:custGeom>
                <a:solidFill>
                  <a:srgbClr val="603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094" name="Freeform 462">
                  <a:extLst>
                    <a:ext uri="{FF2B5EF4-FFF2-40B4-BE49-F238E27FC236}">
                      <a16:creationId xmlns:a16="http://schemas.microsoft.com/office/drawing/2014/main" id="{B960499C-A670-451A-8BE4-ECBBFC2762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3" y="1487"/>
                  <a:ext cx="77" cy="76"/>
                </a:xfrm>
                <a:custGeom>
                  <a:avLst/>
                  <a:gdLst>
                    <a:gd name="T0" fmla="*/ 3 w 77"/>
                    <a:gd name="T1" fmla="*/ 11 h 76"/>
                    <a:gd name="T2" fmla="*/ 1 w 77"/>
                    <a:gd name="T3" fmla="*/ 18 h 76"/>
                    <a:gd name="T4" fmla="*/ 20 w 77"/>
                    <a:gd name="T5" fmla="*/ 18 h 76"/>
                    <a:gd name="T6" fmla="*/ 35 w 77"/>
                    <a:gd name="T7" fmla="*/ 15 h 76"/>
                    <a:gd name="T8" fmla="*/ 28 w 77"/>
                    <a:gd name="T9" fmla="*/ 18 h 76"/>
                    <a:gd name="T10" fmla="*/ 26 w 77"/>
                    <a:gd name="T11" fmla="*/ 21 h 76"/>
                    <a:gd name="T12" fmla="*/ 33 w 77"/>
                    <a:gd name="T13" fmla="*/ 19 h 76"/>
                    <a:gd name="T14" fmla="*/ 35 w 77"/>
                    <a:gd name="T15" fmla="*/ 21 h 76"/>
                    <a:gd name="T16" fmla="*/ 31 w 77"/>
                    <a:gd name="T17" fmla="*/ 26 h 76"/>
                    <a:gd name="T18" fmla="*/ 33 w 77"/>
                    <a:gd name="T19" fmla="*/ 26 h 76"/>
                    <a:gd name="T20" fmla="*/ 28 w 77"/>
                    <a:gd name="T21" fmla="*/ 32 h 76"/>
                    <a:gd name="T22" fmla="*/ 43 w 77"/>
                    <a:gd name="T23" fmla="*/ 31 h 76"/>
                    <a:gd name="T24" fmla="*/ 23 w 77"/>
                    <a:gd name="T25" fmla="*/ 37 h 76"/>
                    <a:gd name="T26" fmla="*/ 35 w 77"/>
                    <a:gd name="T27" fmla="*/ 36 h 76"/>
                    <a:gd name="T28" fmla="*/ 25 w 77"/>
                    <a:gd name="T29" fmla="*/ 41 h 76"/>
                    <a:gd name="T30" fmla="*/ 28 w 77"/>
                    <a:gd name="T31" fmla="*/ 44 h 76"/>
                    <a:gd name="T32" fmla="*/ 43 w 77"/>
                    <a:gd name="T33" fmla="*/ 41 h 76"/>
                    <a:gd name="T34" fmla="*/ 54 w 77"/>
                    <a:gd name="T35" fmla="*/ 42 h 76"/>
                    <a:gd name="T36" fmla="*/ 53 w 77"/>
                    <a:gd name="T37" fmla="*/ 45 h 76"/>
                    <a:gd name="T38" fmla="*/ 56 w 77"/>
                    <a:gd name="T39" fmla="*/ 47 h 76"/>
                    <a:gd name="T40" fmla="*/ 48 w 77"/>
                    <a:gd name="T41" fmla="*/ 54 h 76"/>
                    <a:gd name="T42" fmla="*/ 56 w 77"/>
                    <a:gd name="T43" fmla="*/ 54 h 76"/>
                    <a:gd name="T44" fmla="*/ 48 w 77"/>
                    <a:gd name="T45" fmla="*/ 60 h 76"/>
                    <a:gd name="T46" fmla="*/ 53 w 77"/>
                    <a:gd name="T47" fmla="*/ 60 h 76"/>
                    <a:gd name="T48" fmla="*/ 51 w 77"/>
                    <a:gd name="T49" fmla="*/ 70 h 76"/>
                    <a:gd name="T50" fmla="*/ 61 w 77"/>
                    <a:gd name="T51" fmla="*/ 55 h 76"/>
                    <a:gd name="T52" fmla="*/ 51 w 77"/>
                    <a:gd name="T53" fmla="*/ 72 h 76"/>
                    <a:gd name="T54" fmla="*/ 63 w 77"/>
                    <a:gd name="T55" fmla="*/ 67 h 76"/>
                    <a:gd name="T56" fmla="*/ 61 w 77"/>
                    <a:gd name="T57" fmla="*/ 72 h 76"/>
                    <a:gd name="T58" fmla="*/ 66 w 77"/>
                    <a:gd name="T59" fmla="*/ 72 h 76"/>
                    <a:gd name="T60" fmla="*/ 76 w 77"/>
                    <a:gd name="T61" fmla="*/ 45 h 76"/>
                    <a:gd name="T62" fmla="*/ 71 w 77"/>
                    <a:gd name="T63" fmla="*/ 31 h 76"/>
                    <a:gd name="T64" fmla="*/ 63 w 77"/>
                    <a:gd name="T65" fmla="*/ 31 h 76"/>
                    <a:gd name="T66" fmla="*/ 77 w 77"/>
                    <a:gd name="T67" fmla="*/ 26 h 76"/>
                    <a:gd name="T68" fmla="*/ 68 w 77"/>
                    <a:gd name="T69" fmla="*/ 16 h 76"/>
                    <a:gd name="T70" fmla="*/ 61 w 77"/>
                    <a:gd name="T71" fmla="*/ 16 h 76"/>
                    <a:gd name="T72" fmla="*/ 74 w 77"/>
                    <a:gd name="T73" fmla="*/ 8 h 76"/>
                    <a:gd name="T74" fmla="*/ 58 w 77"/>
                    <a:gd name="T75" fmla="*/ 5 h 76"/>
                    <a:gd name="T76" fmla="*/ 63 w 77"/>
                    <a:gd name="T77" fmla="*/ 2 h 76"/>
                    <a:gd name="T78" fmla="*/ 43 w 77"/>
                    <a:gd name="T79" fmla="*/ 0 h 76"/>
                    <a:gd name="T80" fmla="*/ 36 w 77"/>
                    <a:gd name="T81" fmla="*/ 3 h 76"/>
                    <a:gd name="T82" fmla="*/ 35 w 77"/>
                    <a:gd name="T83" fmla="*/ 0 h 76"/>
                    <a:gd name="T84" fmla="*/ 20 w 77"/>
                    <a:gd name="T85" fmla="*/ 5 h 76"/>
                    <a:gd name="T86" fmla="*/ 23 w 77"/>
                    <a:gd name="T87" fmla="*/ 2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7" h="76">
                      <a:moveTo>
                        <a:pt x="13" y="5"/>
                      </a:moveTo>
                      <a:lnTo>
                        <a:pt x="6" y="8"/>
                      </a:lnTo>
                      <a:lnTo>
                        <a:pt x="3" y="11"/>
                      </a:lnTo>
                      <a:lnTo>
                        <a:pt x="1" y="15"/>
                      </a:lnTo>
                      <a:lnTo>
                        <a:pt x="0" y="16"/>
                      </a:lnTo>
                      <a:lnTo>
                        <a:pt x="1" y="18"/>
                      </a:lnTo>
                      <a:lnTo>
                        <a:pt x="5" y="21"/>
                      </a:lnTo>
                      <a:lnTo>
                        <a:pt x="13" y="18"/>
                      </a:lnTo>
                      <a:lnTo>
                        <a:pt x="20" y="18"/>
                      </a:lnTo>
                      <a:lnTo>
                        <a:pt x="23" y="16"/>
                      </a:lnTo>
                      <a:lnTo>
                        <a:pt x="30" y="16"/>
                      </a:lnTo>
                      <a:lnTo>
                        <a:pt x="35" y="15"/>
                      </a:lnTo>
                      <a:lnTo>
                        <a:pt x="41" y="16"/>
                      </a:lnTo>
                      <a:lnTo>
                        <a:pt x="33" y="16"/>
                      </a:lnTo>
                      <a:lnTo>
                        <a:pt x="28" y="18"/>
                      </a:lnTo>
                      <a:lnTo>
                        <a:pt x="25" y="18"/>
                      </a:lnTo>
                      <a:lnTo>
                        <a:pt x="23" y="19"/>
                      </a:lnTo>
                      <a:lnTo>
                        <a:pt x="26" y="21"/>
                      </a:lnTo>
                      <a:lnTo>
                        <a:pt x="28" y="21"/>
                      </a:lnTo>
                      <a:lnTo>
                        <a:pt x="31" y="21"/>
                      </a:lnTo>
                      <a:lnTo>
                        <a:pt x="33" y="19"/>
                      </a:lnTo>
                      <a:lnTo>
                        <a:pt x="39" y="18"/>
                      </a:lnTo>
                      <a:lnTo>
                        <a:pt x="41" y="18"/>
                      </a:lnTo>
                      <a:lnTo>
                        <a:pt x="35" y="21"/>
                      </a:lnTo>
                      <a:lnTo>
                        <a:pt x="31" y="23"/>
                      </a:lnTo>
                      <a:lnTo>
                        <a:pt x="30" y="23"/>
                      </a:lnTo>
                      <a:lnTo>
                        <a:pt x="31" y="26"/>
                      </a:lnTo>
                      <a:lnTo>
                        <a:pt x="35" y="24"/>
                      </a:lnTo>
                      <a:lnTo>
                        <a:pt x="39" y="23"/>
                      </a:lnTo>
                      <a:lnTo>
                        <a:pt x="33" y="26"/>
                      </a:lnTo>
                      <a:lnTo>
                        <a:pt x="30" y="28"/>
                      </a:lnTo>
                      <a:lnTo>
                        <a:pt x="30" y="31"/>
                      </a:lnTo>
                      <a:lnTo>
                        <a:pt x="28" y="32"/>
                      </a:lnTo>
                      <a:lnTo>
                        <a:pt x="33" y="31"/>
                      </a:lnTo>
                      <a:lnTo>
                        <a:pt x="36" y="31"/>
                      </a:lnTo>
                      <a:lnTo>
                        <a:pt x="43" y="31"/>
                      </a:lnTo>
                      <a:lnTo>
                        <a:pt x="33" y="32"/>
                      </a:lnTo>
                      <a:lnTo>
                        <a:pt x="28" y="36"/>
                      </a:lnTo>
                      <a:lnTo>
                        <a:pt x="23" y="37"/>
                      </a:lnTo>
                      <a:lnTo>
                        <a:pt x="23" y="41"/>
                      </a:lnTo>
                      <a:lnTo>
                        <a:pt x="28" y="39"/>
                      </a:lnTo>
                      <a:lnTo>
                        <a:pt x="35" y="36"/>
                      </a:lnTo>
                      <a:lnTo>
                        <a:pt x="38" y="36"/>
                      </a:lnTo>
                      <a:lnTo>
                        <a:pt x="30" y="39"/>
                      </a:lnTo>
                      <a:lnTo>
                        <a:pt x="25" y="41"/>
                      </a:lnTo>
                      <a:lnTo>
                        <a:pt x="23" y="42"/>
                      </a:lnTo>
                      <a:lnTo>
                        <a:pt x="23" y="44"/>
                      </a:lnTo>
                      <a:lnTo>
                        <a:pt x="28" y="44"/>
                      </a:lnTo>
                      <a:lnTo>
                        <a:pt x="31" y="41"/>
                      </a:lnTo>
                      <a:lnTo>
                        <a:pt x="39" y="41"/>
                      </a:lnTo>
                      <a:lnTo>
                        <a:pt x="43" y="41"/>
                      </a:lnTo>
                      <a:lnTo>
                        <a:pt x="51" y="41"/>
                      </a:lnTo>
                      <a:lnTo>
                        <a:pt x="59" y="41"/>
                      </a:lnTo>
                      <a:lnTo>
                        <a:pt x="54" y="42"/>
                      </a:lnTo>
                      <a:lnTo>
                        <a:pt x="46" y="44"/>
                      </a:lnTo>
                      <a:lnTo>
                        <a:pt x="46" y="47"/>
                      </a:lnTo>
                      <a:lnTo>
                        <a:pt x="53" y="45"/>
                      </a:lnTo>
                      <a:lnTo>
                        <a:pt x="61" y="44"/>
                      </a:lnTo>
                      <a:lnTo>
                        <a:pt x="64" y="41"/>
                      </a:lnTo>
                      <a:lnTo>
                        <a:pt x="56" y="47"/>
                      </a:lnTo>
                      <a:lnTo>
                        <a:pt x="51" y="49"/>
                      </a:lnTo>
                      <a:lnTo>
                        <a:pt x="46" y="50"/>
                      </a:lnTo>
                      <a:lnTo>
                        <a:pt x="48" y="54"/>
                      </a:lnTo>
                      <a:lnTo>
                        <a:pt x="53" y="52"/>
                      </a:lnTo>
                      <a:lnTo>
                        <a:pt x="58" y="50"/>
                      </a:lnTo>
                      <a:lnTo>
                        <a:pt x="56" y="54"/>
                      </a:lnTo>
                      <a:lnTo>
                        <a:pt x="51" y="54"/>
                      </a:lnTo>
                      <a:lnTo>
                        <a:pt x="48" y="54"/>
                      </a:lnTo>
                      <a:lnTo>
                        <a:pt x="48" y="60"/>
                      </a:lnTo>
                      <a:lnTo>
                        <a:pt x="53" y="59"/>
                      </a:lnTo>
                      <a:lnTo>
                        <a:pt x="58" y="57"/>
                      </a:lnTo>
                      <a:lnTo>
                        <a:pt x="53" y="60"/>
                      </a:lnTo>
                      <a:lnTo>
                        <a:pt x="46" y="63"/>
                      </a:lnTo>
                      <a:lnTo>
                        <a:pt x="46" y="67"/>
                      </a:lnTo>
                      <a:lnTo>
                        <a:pt x="51" y="70"/>
                      </a:lnTo>
                      <a:lnTo>
                        <a:pt x="53" y="67"/>
                      </a:lnTo>
                      <a:lnTo>
                        <a:pt x="58" y="60"/>
                      </a:lnTo>
                      <a:lnTo>
                        <a:pt x="61" y="55"/>
                      </a:lnTo>
                      <a:lnTo>
                        <a:pt x="58" y="63"/>
                      </a:lnTo>
                      <a:lnTo>
                        <a:pt x="56" y="67"/>
                      </a:lnTo>
                      <a:lnTo>
                        <a:pt x="51" y="72"/>
                      </a:lnTo>
                      <a:lnTo>
                        <a:pt x="54" y="76"/>
                      </a:lnTo>
                      <a:lnTo>
                        <a:pt x="59" y="72"/>
                      </a:lnTo>
                      <a:lnTo>
                        <a:pt x="63" y="67"/>
                      </a:lnTo>
                      <a:lnTo>
                        <a:pt x="66" y="60"/>
                      </a:lnTo>
                      <a:lnTo>
                        <a:pt x="63" y="68"/>
                      </a:lnTo>
                      <a:lnTo>
                        <a:pt x="61" y="72"/>
                      </a:lnTo>
                      <a:lnTo>
                        <a:pt x="56" y="76"/>
                      </a:lnTo>
                      <a:lnTo>
                        <a:pt x="59" y="76"/>
                      </a:lnTo>
                      <a:lnTo>
                        <a:pt x="66" y="72"/>
                      </a:lnTo>
                      <a:lnTo>
                        <a:pt x="73" y="63"/>
                      </a:lnTo>
                      <a:lnTo>
                        <a:pt x="74" y="57"/>
                      </a:lnTo>
                      <a:lnTo>
                        <a:pt x="76" y="45"/>
                      </a:lnTo>
                      <a:lnTo>
                        <a:pt x="76" y="39"/>
                      </a:lnTo>
                      <a:lnTo>
                        <a:pt x="77" y="28"/>
                      </a:lnTo>
                      <a:lnTo>
                        <a:pt x="71" y="31"/>
                      </a:lnTo>
                      <a:lnTo>
                        <a:pt x="63" y="32"/>
                      </a:lnTo>
                      <a:lnTo>
                        <a:pt x="53" y="36"/>
                      </a:lnTo>
                      <a:lnTo>
                        <a:pt x="63" y="31"/>
                      </a:lnTo>
                      <a:lnTo>
                        <a:pt x="66" y="29"/>
                      </a:lnTo>
                      <a:lnTo>
                        <a:pt x="73" y="28"/>
                      </a:lnTo>
                      <a:lnTo>
                        <a:pt x="77" y="26"/>
                      </a:lnTo>
                      <a:lnTo>
                        <a:pt x="77" y="21"/>
                      </a:lnTo>
                      <a:lnTo>
                        <a:pt x="76" y="16"/>
                      </a:lnTo>
                      <a:lnTo>
                        <a:pt x="68" y="16"/>
                      </a:lnTo>
                      <a:lnTo>
                        <a:pt x="61" y="18"/>
                      </a:lnTo>
                      <a:lnTo>
                        <a:pt x="54" y="21"/>
                      </a:lnTo>
                      <a:lnTo>
                        <a:pt x="61" y="16"/>
                      </a:lnTo>
                      <a:lnTo>
                        <a:pt x="68" y="15"/>
                      </a:lnTo>
                      <a:lnTo>
                        <a:pt x="76" y="13"/>
                      </a:lnTo>
                      <a:lnTo>
                        <a:pt x="74" y="8"/>
                      </a:lnTo>
                      <a:lnTo>
                        <a:pt x="73" y="5"/>
                      </a:lnTo>
                      <a:lnTo>
                        <a:pt x="66" y="3"/>
                      </a:lnTo>
                      <a:lnTo>
                        <a:pt x="58" y="5"/>
                      </a:lnTo>
                      <a:lnTo>
                        <a:pt x="53" y="8"/>
                      </a:lnTo>
                      <a:lnTo>
                        <a:pt x="56" y="3"/>
                      </a:lnTo>
                      <a:lnTo>
                        <a:pt x="63" y="2"/>
                      </a:lnTo>
                      <a:lnTo>
                        <a:pt x="56" y="0"/>
                      </a:lnTo>
                      <a:lnTo>
                        <a:pt x="51" y="0"/>
                      </a:lnTo>
                      <a:lnTo>
                        <a:pt x="43" y="0"/>
                      </a:lnTo>
                      <a:lnTo>
                        <a:pt x="39" y="5"/>
                      </a:lnTo>
                      <a:lnTo>
                        <a:pt x="31" y="5"/>
                      </a:lnTo>
                      <a:lnTo>
                        <a:pt x="36" y="3"/>
                      </a:lnTo>
                      <a:lnTo>
                        <a:pt x="39" y="0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5" y="3"/>
                      </a:lnTo>
                      <a:lnTo>
                        <a:pt x="20" y="5"/>
                      </a:lnTo>
                      <a:lnTo>
                        <a:pt x="16" y="11"/>
                      </a:lnTo>
                      <a:lnTo>
                        <a:pt x="18" y="5"/>
                      </a:lnTo>
                      <a:lnTo>
                        <a:pt x="23" y="2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A05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82095" name="Group 463">
                  <a:extLst>
                    <a:ext uri="{FF2B5EF4-FFF2-40B4-BE49-F238E27FC236}">
                      <a16:creationId xmlns:a16="http://schemas.microsoft.com/office/drawing/2014/main" id="{CB84DF2B-41A1-49B6-8EF3-955F435C968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58" y="1682"/>
                  <a:ext cx="86" cy="52"/>
                  <a:chOff x="458" y="1682"/>
                  <a:chExt cx="86" cy="52"/>
                </a:xfrm>
              </p:grpSpPr>
              <p:sp>
                <p:nvSpPr>
                  <p:cNvPr id="582096" name="Freeform 464">
                    <a:extLst>
                      <a:ext uri="{FF2B5EF4-FFF2-40B4-BE49-F238E27FC236}">
                        <a16:creationId xmlns:a16="http://schemas.microsoft.com/office/drawing/2014/main" id="{B4FE732D-55DE-4281-B7C3-509B5E014D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8" y="1682"/>
                    <a:ext cx="86" cy="52"/>
                  </a:xfrm>
                  <a:custGeom>
                    <a:avLst/>
                    <a:gdLst>
                      <a:gd name="T0" fmla="*/ 86 w 86"/>
                      <a:gd name="T1" fmla="*/ 31 h 52"/>
                      <a:gd name="T2" fmla="*/ 74 w 86"/>
                      <a:gd name="T3" fmla="*/ 30 h 52"/>
                      <a:gd name="T4" fmla="*/ 71 w 86"/>
                      <a:gd name="T5" fmla="*/ 28 h 52"/>
                      <a:gd name="T6" fmla="*/ 69 w 86"/>
                      <a:gd name="T7" fmla="*/ 26 h 52"/>
                      <a:gd name="T8" fmla="*/ 66 w 86"/>
                      <a:gd name="T9" fmla="*/ 21 h 52"/>
                      <a:gd name="T10" fmla="*/ 61 w 86"/>
                      <a:gd name="T11" fmla="*/ 18 h 52"/>
                      <a:gd name="T12" fmla="*/ 51 w 86"/>
                      <a:gd name="T13" fmla="*/ 10 h 52"/>
                      <a:gd name="T14" fmla="*/ 49 w 86"/>
                      <a:gd name="T15" fmla="*/ 7 h 52"/>
                      <a:gd name="T16" fmla="*/ 48 w 86"/>
                      <a:gd name="T17" fmla="*/ 5 h 52"/>
                      <a:gd name="T18" fmla="*/ 43 w 86"/>
                      <a:gd name="T19" fmla="*/ 4 h 52"/>
                      <a:gd name="T20" fmla="*/ 28 w 86"/>
                      <a:gd name="T21" fmla="*/ 2 h 52"/>
                      <a:gd name="T22" fmla="*/ 23 w 86"/>
                      <a:gd name="T23" fmla="*/ 0 h 52"/>
                      <a:gd name="T24" fmla="*/ 19 w 86"/>
                      <a:gd name="T25" fmla="*/ 2 h 52"/>
                      <a:gd name="T26" fmla="*/ 18 w 86"/>
                      <a:gd name="T27" fmla="*/ 4 h 52"/>
                      <a:gd name="T28" fmla="*/ 10 w 86"/>
                      <a:gd name="T29" fmla="*/ 7 h 52"/>
                      <a:gd name="T30" fmla="*/ 5 w 86"/>
                      <a:gd name="T31" fmla="*/ 8 h 52"/>
                      <a:gd name="T32" fmla="*/ 5 w 86"/>
                      <a:gd name="T33" fmla="*/ 8 h 52"/>
                      <a:gd name="T34" fmla="*/ 3 w 86"/>
                      <a:gd name="T35" fmla="*/ 15 h 52"/>
                      <a:gd name="T36" fmla="*/ 1 w 86"/>
                      <a:gd name="T37" fmla="*/ 17 h 52"/>
                      <a:gd name="T38" fmla="*/ 0 w 86"/>
                      <a:gd name="T39" fmla="*/ 18 h 52"/>
                      <a:gd name="T40" fmla="*/ 0 w 86"/>
                      <a:gd name="T41" fmla="*/ 20 h 52"/>
                      <a:gd name="T42" fmla="*/ 0 w 86"/>
                      <a:gd name="T43" fmla="*/ 21 h 52"/>
                      <a:gd name="T44" fmla="*/ 1 w 86"/>
                      <a:gd name="T45" fmla="*/ 25 h 52"/>
                      <a:gd name="T46" fmla="*/ 5 w 86"/>
                      <a:gd name="T47" fmla="*/ 23 h 52"/>
                      <a:gd name="T48" fmla="*/ 10 w 86"/>
                      <a:gd name="T49" fmla="*/ 21 h 52"/>
                      <a:gd name="T50" fmla="*/ 18 w 86"/>
                      <a:gd name="T51" fmla="*/ 20 h 52"/>
                      <a:gd name="T52" fmla="*/ 24 w 86"/>
                      <a:gd name="T53" fmla="*/ 20 h 52"/>
                      <a:gd name="T54" fmla="*/ 18 w 86"/>
                      <a:gd name="T55" fmla="*/ 21 h 52"/>
                      <a:gd name="T56" fmla="*/ 13 w 86"/>
                      <a:gd name="T57" fmla="*/ 25 h 52"/>
                      <a:gd name="T58" fmla="*/ 8 w 86"/>
                      <a:gd name="T59" fmla="*/ 26 h 52"/>
                      <a:gd name="T60" fmla="*/ 6 w 86"/>
                      <a:gd name="T61" fmla="*/ 28 h 52"/>
                      <a:gd name="T62" fmla="*/ 6 w 86"/>
                      <a:gd name="T63" fmla="*/ 30 h 52"/>
                      <a:gd name="T64" fmla="*/ 8 w 86"/>
                      <a:gd name="T65" fmla="*/ 31 h 52"/>
                      <a:gd name="T66" fmla="*/ 10 w 86"/>
                      <a:gd name="T67" fmla="*/ 31 h 52"/>
                      <a:gd name="T68" fmla="*/ 18 w 86"/>
                      <a:gd name="T69" fmla="*/ 30 h 52"/>
                      <a:gd name="T70" fmla="*/ 24 w 86"/>
                      <a:gd name="T71" fmla="*/ 28 h 52"/>
                      <a:gd name="T72" fmla="*/ 31 w 86"/>
                      <a:gd name="T73" fmla="*/ 30 h 52"/>
                      <a:gd name="T74" fmla="*/ 33 w 86"/>
                      <a:gd name="T75" fmla="*/ 31 h 52"/>
                      <a:gd name="T76" fmla="*/ 36 w 86"/>
                      <a:gd name="T77" fmla="*/ 35 h 52"/>
                      <a:gd name="T78" fmla="*/ 39 w 86"/>
                      <a:gd name="T79" fmla="*/ 38 h 52"/>
                      <a:gd name="T80" fmla="*/ 43 w 86"/>
                      <a:gd name="T81" fmla="*/ 43 h 52"/>
                      <a:gd name="T82" fmla="*/ 44 w 86"/>
                      <a:gd name="T83" fmla="*/ 44 h 52"/>
                      <a:gd name="T84" fmla="*/ 48 w 86"/>
                      <a:gd name="T85" fmla="*/ 48 h 52"/>
                      <a:gd name="T86" fmla="*/ 52 w 86"/>
                      <a:gd name="T87" fmla="*/ 49 h 52"/>
                      <a:gd name="T88" fmla="*/ 56 w 86"/>
                      <a:gd name="T89" fmla="*/ 49 h 52"/>
                      <a:gd name="T90" fmla="*/ 61 w 86"/>
                      <a:gd name="T91" fmla="*/ 49 h 52"/>
                      <a:gd name="T92" fmla="*/ 66 w 86"/>
                      <a:gd name="T93" fmla="*/ 48 h 52"/>
                      <a:gd name="T94" fmla="*/ 71 w 86"/>
                      <a:gd name="T95" fmla="*/ 49 h 52"/>
                      <a:gd name="T96" fmla="*/ 86 w 86"/>
                      <a:gd name="T97" fmla="*/ 52 h 52"/>
                      <a:gd name="T98" fmla="*/ 86 w 86"/>
                      <a:gd name="T99" fmla="*/ 31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86" h="52">
                        <a:moveTo>
                          <a:pt x="86" y="31"/>
                        </a:moveTo>
                        <a:lnTo>
                          <a:pt x="74" y="30"/>
                        </a:lnTo>
                        <a:lnTo>
                          <a:pt x="71" y="28"/>
                        </a:lnTo>
                        <a:lnTo>
                          <a:pt x="69" y="26"/>
                        </a:lnTo>
                        <a:lnTo>
                          <a:pt x="66" y="21"/>
                        </a:lnTo>
                        <a:lnTo>
                          <a:pt x="61" y="18"/>
                        </a:lnTo>
                        <a:lnTo>
                          <a:pt x="51" y="10"/>
                        </a:lnTo>
                        <a:lnTo>
                          <a:pt x="49" y="7"/>
                        </a:lnTo>
                        <a:lnTo>
                          <a:pt x="48" y="5"/>
                        </a:lnTo>
                        <a:lnTo>
                          <a:pt x="43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9" y="2"/>
                        </a:lnTo>
                        <a:lnTo>
                          <a:pt x="18" y="4"/>
                        </a:lnTo>
                        <a:lnTo>
                          <a:pt x="10" y="7"/>
                        </a:lnTo>
                        <a:lnTo>
                          <a:pt x="5" y="8"/>
                        </a:lnTo>
                        <a:lnTo>
                          <a:pt x="5" y="8"/>
                        </a:lnTo>
                        <a:lnTo>
                          <a:pt x="3" y="15"/>
                        </a:lnTo>
                        <a:lnTo>
                          <a:pt x="1" y="17"/>
                        </a:lnTo>
                        <a:lnTo>
                          <a:pt x="0" y="18"/>
                        </a:lnTo>
                        <a:lnTo>
                          <a:pt x="0" y="20"/>
                        </a:lnTo>
                        <a:lnTo>
                          <a:pt x="0" y="21"/>
                        </a:lnTo>
                        <a:lnTo>
                          <a:pt x="1" y="25"/>
                        </a:lnTo>
                        <a:lnTo>
                          <a:pt x="5" y="23"/>
                        </a:lnTo>
                        <a:lnTo>
                          <a:pt x="10" y="21"/>
                        </a:lnTo>
                        <a:lnTo>
                          <a:pt x="18" y="20"/>
                        </a:lnTo>
                        <a:lnTo>
                          <a:pt x="24" y="20"/>
                        </a:lnTo>
                        <a:lnTo>
                          <a:pt x="18" y="21"/>
                        </a:lnTo>
                        <a:lnTo>
                          <a:pt x="13" y="25"/>
                        </a:lnTo>
                        <a:lnTo>
                          <a:pt x="8" y="26"/>
                        </a:lnTo>
                        <a:lnTo>
                          <a:pt x="6" y="28"/>
                        </a:lnTo>
                        <a:lnTo>
                          <a:pt x="6" y="30"/>
                        </a:lnTo>
                        <a:lnTo>
                          <a:pt x="8" y="31"/>
                        </a:lnTo>
                        <a:lnTo>
                          <a:pt x="10" y="31"/>
                        </a:lnTo>
                        <a:lnTo>
                          <a:pt x="18" y="30"/>
                        </a:lnTo>
                        <a:lnTo>
                          <a:pt x="24" y="28"/>
                        </a:lnTo>
                        <a:lnTo>
                          <a:pt x="31" y="30"/>
                        </a:lnTo>
                        <a:lnTo>
                          <a:pt x="33" y="31"/>
                        </a:lnTo>
                        <a:lnTo>
                          <a:pt x="36" y="35"/>
                        </a:lnTo>
                        <a:lnTo>
                          <a:pt x="39" y="38"/>
                        </a:lnTo>
                        <a:lnTo>
                          <a:pt x="43" y="43"/>
                        </a:lnTo>
                        <a:lnTo>
                          <a:pt x="44" y="44"/>
                        </a:lnTo>
                        <a:lnTo>
                          <a:pt x="48" y="48"/>
                        </a:lnTo>
                        <a:lnTo>
                          <a:pt x="52" y="49"/>
                        </a:lnTo>
                        <a:lnTo>
                          <a:pt x="56" y="49"/>
                        </a:lnTo>
                        <a:lnTo>
                          <a:pt x="61" y="49"/>
                        </a:lnTo>
                        <a:lnTo>
                          <a:pt x="66" y="48"/>
                        </a:lnTo>
                        <a:lnTo>
                          <a:pt x="71" y="49"/>
                        </a:lnTo>
                        <a:lnTo>
                          <a:pt x="86" y="52"/>
                        </a:lnTo>
                        <a:lnTo>
                          <a:pt x="86" y="31"/>
                        </a:lnTo>
                        <a:close/>
                      </a:path>
                    </a:pathLst>
                  </a:custGeom>
                  <a:solidFill>
                    <a:srgbClr val="FFC080"/>
                  </a:solidFill>
                  <a:ln w="3175">
                    <a:solidFill>
                      <a:srgbClr val="402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097" name="Freeform 465">
                    <a:extLst>
                      <a:ext uri="{FF2B5EF4-FFF2-40B4-BE49-F238E27FC236}">
                        <a16:creationId xmlns:a16="http://schemas.microsoft.com/office/drawing/2014/main" id="{698699E7-AAD5-4ABD-A6A6-FCC08BCD30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1" y="1690"/>
                    <a:ext cx="28" cy="9"/>
                  </a:xfrm>
                  <a:custGeom>
                    <a:avLst/>
                    <a:gdLst>
                      <a:gd name="T0" fmla="*/ 0 w 28"/>
                      <a:gd name="T1" fmla="*/ 9 h 9"/>
                      <a:gd name="T2" fmla="*/ 5 w 28"/>
                      <a:gd name="T3" fmla="*/ 7 h 9"/>
                      <a:gd name="T4" fmla="*/ 10 w 28"/>
                      <a:gd name="T5" fmla="*/ 5 h 9"/>
                      <a:gd name="T6" fmla="*/ 13 w 28"/>
                      <a:gd name="T7" fmla="*/ 4 h 9"/>
                      <a:gd name="T8" fmla="*/ 16 w 28"/>
                      <a:gd name="T9" fmla="*/ 4 h 9"/>
                      <a:gd name="T10" fmla="*/ 23 w 28"/>
                      <a:gd name="T11" fmla="*/ 4 h 9"/>
                      <a:gd name="T12" fmla="*/ 28 w 28"/>
                      <a:gd name="T13" fmla="*/ 4 h 9"/>
                      <a:gd name="T14" fmla="*/ 21 w 28"/>
                      <a:gd name="T15" fmla="*/ 2 h 9"/>
                      <a:gd name="T16" fmla="*/ 16 w 28"/>
                      <a:gd name="T17" fmla="*/ 0 h 9"/>
                      <a:gd name="T18" fmla="*/ 10 w 28"/>
                      <a:gd name="T19" fmla="*/ 4 h 9"/>
                      <a:gd name="T20" fmla="*/ 5 w 28"/>
                      <a:gd name="T21" fmla="*/ 5 h 9"/>
                      <a:gd name="T22" fmla="*/ 2 w 28"/>
                      <a:gd name="T23" fmla="*/ 7 h 9"/>
                      <a:gd name="T24" fmla="*/ 0 w 28"/>
                      <a:gd name="T25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8" h="9">
                        <a:moveTo>
                          <a:pt x="0" y="9"/>
                        </a:moveTo>
                        <a:lnTo>
                          <a:pt x="5" y="7"/>
                        </a:lnTo>
                        <a:lnTo>
                          <a:pt x="10" y="5"/>
                        </a:lnTo>
                        <a:lnTo>
                          <a:pt x="13" y="4"/>
                        </a:lnTo>
                        <a:lnTo>
                          <a:pt x="16" y="4"/>
                        </a:lnTo>
                        <a:lnTo>
                          <a:pt x="23" y="4"/>
                        </a:lnTo>
                        <a:lnTo>
                          <a:pt x="28" y="4"/>
                        </a:lnTo>
                        <a:lnTo>
                          <a:pt x="21" y="2"/>
                        </a:lnTo>
                        <a:lnTo>
                          <a:pt x="16" y="0"/>
                        </a:lnTo>
                        <a:lnTo>
                          <a:pt x="10" y="4"/>
                        </a:lnTo>
                        <a:lnTo>
                          <a:pt x="5" y="5"/>
                        </a:lnTo>
                        <a:lnTo>
                          <a:pt x="2" y="7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098" name="Freeform 466">
                    <a:extLst>
                      <a:ext uri="{FF2B5EF4-FFF2-40B4-BE49-F238E27FC236}">
                        <a16:creationId xmlns:a16="http://schemas.microsoft.com/office/drawing/2014/main" id="{B9ABBFD7-6BCE-4CA9-A29A-C00D0BE7EC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6" y="1686"/>
                    <a:ext cx="23" cy="3"/>
                  </a:xfrm>
                  <a:custGeom>
                    <a:avLst/>
                    <a:gdLst>
                      <a:gd name="T0" fmla="*/ 6 w 23"/>
                      <a:gd name="T1" fmla="*/ 0 h 3"/>
                      <a:gd name="T2" fmla="*/ 5 w 23"/>
                      <a:gd name="T3" fmla="*/ 0 h 3"/>
                      <a:gd name="T4" fmla="*/ 0 w 23"/>
                      <a:gd name="T5" fmla="*/ 0 h 3"/>
                      <a:gd name="T6" fmla="*/ 1 w 23"/>
                      <a:gd name="T7" fmla="*/ 0 h 3"/>
                      <a:gd name="T8" fmla="*/ 6 w 23"/>
                      <a:gd name="T9" fmla="*/ 0 h 3"/>
                      <a:gd name="T10" fmla="*/ 13 w 23"/>
                      <a:gd name="T11" fmla="*/ 1 h 3"/>
                      <a:gd name="T12" fmla="*/ 18 w 23"/>
                      <a:gd name="T13" fmla="*/ 3 h 3"/>
                      <a:gd name="T14" fmla="*/ 23 w 23"/>
                      <a:gd name="T15" fmla="*/ 3 h 3"/>
                      <a:gd name="T16" fmla="*/ 23 w 23"/>
                      <a:gd name="T17" fmla="*/ 3 h 3"/>
                      <a:gd name="T18" fmla="*/ 18 w 23"/>
                      <a:gd name="T19" fmla="*/ 1 h 3"/>
                      <a:gd name="T20" fmla="*/ 13 w 23"/>
                      <a:gd name="T21" fmla="*/ 0 h 3"/>
                      <a:gd name="T22" fmla="*/ 6 w 23"/>
                      <a:gd name="T2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3" h="3">
                        <a:moveTo>
                          <a:pt x="6" y="0"/>
                        </a:move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3" y="1"/>
                        </a:lnTo>
                        <a:lnTo>
                          <a:pt x="18" y="3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18" y="1"/>
                        </a:lnTo>
                        <a:lnTo>
                          <a:pt x="13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099" name="Freeform 467">
                    <a:extLst>
                      <a:ext uri="{FF2B5EF4-FFF2-40B4-BE49-F238E27FC236}">
                        <a16:creationId xmlns:a16="http://schemas.microsoft.com/office/drawing/2014/main" id="{5EC554EA-8737-4BC2-B44F-70006D6C34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" y="1702"/>
                    <a:ext cx="10" cy="1"/>
                  </a:xfrm>
                  <a:custGeom>
                    <a:avLst/>
                    <a:gdLst>
                      <a:gd name="T0" fmla="*/ 0 w 10"/>
                      <a:gd name="T1" fmla="*/ 0 h 1"/>
                      <a:gd name="T2" fmla="*/ 0 w 10"/>
                      <a:gd name="T3" fmla="*/ 1 h 1"/>
                      <a:gd name="T4" fmla="*/ 5 w 10"/>
                      <a:gd name="T5" fmla="*/ 0 h 1"/>
                      <a:gd name="T6" fmla="*/ 8 w 10"/>
                      <a:gd name="T7" fmla="*/ 0 h 1"/>
                      <a:gd name="T8" fmla="*/ 10 w 10"/>
                      <a:gd name="T9" fmla="*/ 0 h 1"/>
                      <a:gd name="T10" fmla="*/ 6 w 10"/>
                      <a:gd name="T11" fmla="*/ 0 h 1"/>
                      <a:gd name="T12" fmla="*/ 0 w 10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5" y="0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100" name="Freeform 468">
                    <a:extLst>
                      <a:ext uri="{FF2B5EF4-FFF2-40B4-BE49-F238E27FC236}">
                        <a16:creationId xmlns:a16="http://schemas.microsoft.com/office/drawing/2014/main" id="{CA261242-ADB1-46AA-9DA0-F96655178A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1" y="1699"/>
                    <a:ext cx="2" cy="4"/>
                  </a:xfrm>
                  <a:custGeom>
                    <a:avLst/>
                    <a:gdLst>
                      <a:gd name="T0" fmla="*/ 2 w 2"/>
                      <a:gd name="T1" fmla="*/ 0 h 4"/>
                      <a:gd name="T2" fmla="*/ 2 w 2"/>
                      <a:gd name="T3" fmla="*/ 1 h 4"/>
                      <a:gd name="T4" fmla="*/ 2 w 2"/>
                      <a:gd name="T5" fmla="*/ 3 h 4"/>
                      <a:gd name="T6" fmla="*/ 0 w 2"/>
                      <a:gd name="T7" fmla="*/ 4 h 4"/>
                      <a:gd name="T8" fmla="*/ 2 w 2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4">
                        <a:moveTo>
                          <a:pt x="2" y="0"/>
                        </a:moveTo>
                        <a:lnTo>
                          <a:pt x="2" y="1"/>
                        </a:lnTo>
                        <a:lnTo>
                          <a:pt x="2" y="3"/>
                        </a:lnTo>
                        <a:lnTo>
                          <a:pt x="0" y="4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101" name="Freeform 469">
                    <a:extLst>
                      <a:ext uri="{FF2B5EF4-FFF2-40B4-BE49-F238E27FC236}">
                        <a16:creationId xmlns:a16="http://schemas.microsoft.com/office/drawing/2014/main" id="{9F6F3C87-AA03-4638-ABBD-82F72D044E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8" y="1708"/>
                    <a:ext cx="1" cy="4"/>
                  </a:xfrm>
                  <a:custGeom>
                    <a:avLst/>
                    <a:gdLst>
                      <a:gd name="T0" fmla="*/ 1 w 1"/>
                      <a:gd name="T1" fmla="*/ 0 h 4"/>
                      <a:gd name="T2" fmla="*/ 1 w 1"/>
                      <a:gd name="T3" fmla="*/ 2 h 4"/>
                      <a:gd name="T4" fmla="*/ 0 w 1"/>
                      <a:gd name="T5" fmla="*/ 4 h 4"/>
                      <a:gd name="T6" fmla="*/ 1 w 1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4">
                        <a:moveTo>
                          <a:pt x="1" y="0"/>
                        </a:moveTo>
                        <a:lnTo>
                          <a:pt x="1" y="2"/>
                        </a:lnTo>
                        <a:lnTo>
                          <a:pt x="0" y="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102" name="Freeform 470">
                    <a:extLst>
                      <a:ext uri="{FF2B5EF4-FFF2-40B4-BE49-F238E27FC236}">
                        <a16:creationId xmlns:a16="http://schemas.microsoft.com/office/drawing/2014/main" id="{9CA08657-A7FC-4335-BAFB-F786541E30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9" y="1695"/>
                    <a:ext cx="3" cy="5"/>
                  </a:xfrm>
                  <a:custGeom>
                    <a:avLst/>
                    <a:gdLst>
                      <a:gd name="T0" fmla="*/ 0 w 3"/>
                      <a:gd name="T1" fmla="*/ 0 h 5"/>
                      <a:gd name="T2" fmla="*/ 0 w 3"/>
                      <a:gd name="T3" fmla="*/ 2 h 5"/>
                      <a:gd name="T4" fmla="*/ 0 w 3"/>
                      <a:gd name="T5" fmla="*/ 4 h 5"/>
                      <a:gd name="T6" fmla="*/ 3 w 3"/>
                      <a:gd name="T7" fmla="*/ 5 h 5"/>
                      <a:gd name="T8" fmla="*/ 0 w 3"/>
                      <a:gd name="T9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5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103" name="Freeform 471">
                    <a:extLst>
                      <a:ext uri="{FF2B5EF4-FFF2-40B4-BE49-F238E27FC236}">
                        <a16:creationId xmlns:a16="http://schemas.microsoft.com/office/drawing/2014/main" id="{BDF2C34B-5894-429F-AD2B-F4D141E613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" y="1695"/>
                    <a:ext cx="14" cy="13"/>
                  </a:xfrm>
                  <a:custGeom>
                    <a:avLst/>
                    <a:gdLst>
                      <a:gd name="T0" fmla="*/ 0 w 14"/>
                      <a:gd name="T1" fmla="*/ 0 h 13"/>
                      <a:gd name="T2" fmla="*/ 3 w 14"/>
                      <a:gd name="T3" fmla="*/ 4 h 13"/>
                      <a:gd name="T4" fmla="*/ 4 w 14"/>
                      <a:gd name="T5" fmla="*/ 8 h 13"/>
                      <a:gd name="T6" fmla="*/ 14 w 14"/>
                      <a:gd name="T7" fmla="*/ 13 h 13"/>
                      <a:gd name="T8" fmla="*/ 6 w 14"/>
                      <a:gd name="T9" fmla="*/ 7 h 13"/>
                      <a:gd name="T10" fmla="*/ 0 w 14"/>
                      <a:gd name="T11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3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4" y="8"/>
                        </a:lnTo>
                        <a:lnTo>
                          <a:pt x="14" y="13"/>
                        </a:lnTo>
                        <a:lnTo>
                          <a:pt x="6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104" name="Freeform 472">
                    <a:extLst>
                      <a:ext uri="{FF2B5EF4-FFF2-40B4-BE49-F238E27FC236}">
                        <a16:creationId xmlns:a16="http://schemas.microsoft.com/office/drawing/2014/main" id="{C5C24724-6576-422A-8545-7E91E2F845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4" y="1715"/>
                    <a:ext cx="3" cy="10"/>
                  </a:xfrm>
                  <a:custGeom>
                    <a:avLst/>
                    <a:gdLst>
                      <a:gd name="T0" fmla="*/ 3 w 3"/>
                      <a:gd name="T1" fmla="*/ 0 h 10"/>
                      <a:gd name="T2" fmla="*/ 1 w 3"/>
                      <a:gd name="T3" fmla="*/ 3 h 10"/>
                      <a:gd name="T4" fmla="*/ 0 w 3"/>
                      <a:gd name="T5" fmla="*/ 6 h 10"/>
                      <a:gd name="T6" fmla="*/ 0 w 3"/>
                      <a:gd name="T7" fmla="*/ 10 h 10"/>
                      <a:gd name="T8" fmla="*/ 0 w 3"/>
                      <a:gd name="T9" fmla="*/ 5 h 10"/>
                      <a:gd name="T10" fmla="*/ 0 w 3"/>
                      <a:gd name="T11" fmla="*/ 2 h 10"/>
                      <a:gd name="T12" fmla="*/ 3 w 3"/>
                      <a:gd name="T1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10">
                        <a:moveTo>
                          <a:pt x="3" y="0"/>
                        </a:moveTo>
                        <a:lnTo>
                          <a:pt x="1" y="3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105" name="Freeform 473">
                    <a:extLst>
                      <a:ext uri="{FF2B5EF4-FFF2-40B4-BE49-F238E27FC236}">
                        <a16:creationId xmlns:a16="http://schemas.microsoft.com/office/drawing/2014/main" id="{32A1DA3E-9998-4570-BD7C-B4F6BD30B4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4" y="1703"/>
                    <a:ext cx="2" cy="5"/>
                  </a:xfrm>
                  <a:custGeom>
                    <a:avLst/>
                    <a:gdLst>
                      <a:gd name="T0" fmla="*/ 0 w 2"/>
                      <a:gd name="T1" fmla="*/ 0 h 5"/>
                      <a:gd name="T2" fmla="*/ 2 w 2"/>
                      <a:gd name="T3" fmla="*/ 4 h 5"/>
                      <a:gd name="T4" fmla="*/ 0 w 2"/>
                      <a:gd name="T5" fmla="*/ 5 h 5"/>
                      <a:gd name="T6" fmla="*/ 0 w 2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5">
                        <a:moveTo>
                          <a:pt x="0" y="0"/>
                        </a:moveTo>
                        <a:lnTo>
                          <a:pt x="2" y="4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2106" name="Group 474">
                  <a:extLst>
                    <a:ext uri="{FF2B5EF4-FFF2-40B4-BE49-F238E27FC236}">
                      <a16:creationId xmlns:a16="http://schemas.microsoft.com/office/drawing/2014/main" id="{2E3650AF-14B2-4BFC-8256-22B43AFB432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30" y="1570"/>
                  <a:ext cx="197" cy="220"/>
                  <a:chOff x="530" y="1570"/>
                  <a:chExt cx="197" cy="220"/>
                </a:xfrm>
              </p:grpSpPr>
              <p:sp>
                <p:nvSpPr>
                  <p:cNvPr id="582107" name="Freeform 475">
                    <a:extLst>
                      <a:ext uri="{FF2B5EF4-FFF2-40B4-BE49-F238E27FC236}">
                        <a16:creationId xmlns:a16="http://schemas.microsoft.com/office/drawing/2014/main" id="{3C7A8598-2BC6-4169-9712-CEE37FD83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5" y="1570"/>
                    <a:ext cx="5" cy="5"/>
                  </a:xfrm>
                  <a:custGeom>
                    <a:avLst/>
                    <a:gdLst>
                      <a:gd name="T0" fmla="*/ 0 w 5"/>
                      <a:gd name="T1" fmla="*/ 0 h 5"/>
                      <a:gd name="T2" fmla="*/ 1 w 5"/>
                      <a:gd name="T3" fmla="*/ 2 h 5"/>
                      <a:gd name="T4" fmla="*/ 3 w 5"/>
                      <a:gd name="T5" fmla="*/ 2 h 5"/>
                      <a:gd name="T6" fmla="*/ 5 w 5"/>
                      <a:gd name="T7" fmla="*/ 3 h 5"/>
                      <a:gd name="T8" fmla="*/ 5 w 5"/>
                      <a:gd name="T9" fmla="*/ 5 h 5"/>
                      <a:gd name="T10" fmla="*/ 5 w 5"/>
                      <a:gd name="T11" fmla="*/ 3 h 5"/>
                      <a:gd name="T12" fmla="*/ 1 w 5"/>
                      <a:gd name="T13" fmla="*/ 3 h 5"/>
                      <a:gd name="T14" fmla="*/ 0 w 5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" h="5">
                        <a:moveTo>
                          <a:pt x="0" y="0"/>
                        </a:moveTo>
                        <a:lnTo>
                          <a:pt x="1" y="2"/>
                        </a:lnTo>
                        <a:lnTo>
                          <a:pt x="3" y="2"/>
                        </a:lnTo>
                        <a:lnTo>
                          <a:pt x="5" y="3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1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108" name="Freeform 476">
                    <a:extLst>
                      <a:ext uri="{FF2B5EF4-FFF2-40B4-BE49-F238E27FC236}">
                        <a16:creationId xmlns:a16="http://schemas.microsoft.com/office/drawing/2014/main" id="{B4282081-8F82-40AC-B60D-2F8DD615E7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5" y="1576"/>
                    <a:ext cx="3" cy="4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3 w 3"/>
                      <a:gd name="T3" fmla="*/ 0 h 4"/>
                      <a:gd name="T4" fmla="*/ 3 w 3"/>
                      <a:gd name="T5" fmla="*/ 4 h 4"/>
                      <a:gd name="T6" fmla="*/ 0 w 3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109" name="Freeform 477">
                    <a:extLst>
                      <a:ext uri="{FF2B5EF4-FFF2-40B4-BE49-F238E27FC236}">
                        <a16:creationId xmlns:a16="http://schemas.microsoft.com/office/drawing/2014/main" id="{04E7F1ED-7846-4492-A4B2-9709BC9E4F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0" y="1599"/>
                    <a:ext cx="53" cy="131"/>
                  </a:xfrm>
                  <a:custGeom>
                    <a:avLst/>
                    <a:gdLst>
                      <a:gd name="T0" fmla="*/ 46 w 53"/>
                      <a:gd name="T1" fmla="*/ 0 h 131"/>
                      <a:gd name="T2" fmla="*/ 41 w 53"/>
                      <a:gd name="T3" fmla="*/ 5 h 131"/>
                      <a:gd name="T4" fmla="*/ 38 w 53"/>
                      <a:gd name="T5" fmla="*/ 13 h 131"/>
                      <a:gd name="T6" fmla="*/ 31 w 53"/>
                      <a:gd name="T7" fmla="*/ 20 h 131"/>
                      <a:gd name="T8" fmla="*/ 15 w 53"/>
                      <a:gd name="T9" fmla="*/ 56 h 131"/>
                      <a:gd name="T10" fmla="*/ 6 w 53"/>
                      <a:gd name="T11" fmla="*/ 87 h 131"/>
                      <a:gd name="T12" fmla="*/ 0 w 53"/>
                      <a:gd name="T13" fmla="*/ 131 h 131"/>
                      <a:gd name="T14" fmla="*/ 21 w 53"/>
                      <a:gd name="T15" fmla="*/ 111 h 131"/>
                      <a:gd name="T16" fmla="*/ 53 w 53"/>
                      <a:gd name="T17" fmla="*/ 17 h 131"/>
                      <a:gd name="T18" fmla="*/ 46 w 53"/>
                      <a:gd name="T19" fmla="*/ 0 h 1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" h="131">
                        <a:moveTo>
                          <a:pt x="46" y="0"/>
                        </a:moveTo>
                        <a:lnTo>
                          <a:pt x="41" y="5"/>
                        </a:lnTo>
                        <a:lnTo>
                          <a:pt x="38" y="13"/>
                        </a:lnTo>
                        <a:lnTo>
                          <a:pt x="31" y="20"/>
                        </a:lnTo>
                        <a:lnTo>
                          <a:pt x="15" y="56"/>
                        </a:lnTo>
                        <a:lnTo>
                          <a:pt x="6" y="87"/>
                        </a:lnTo>
                        <a:lnTo>
                          <a:pt x="0" y="131"/>
                        </a:lnTo>
                        <a:lnTo>
                          <a:pt x="21" y="111"/>
                        </a:lnTo>
                        <a:lnTo>
                          <a:pt x="53" y="17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400000"/>
                  </a:solidFill>
                  <a:ln w="31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110" name="Freeform 478">
                    <a:extLst>
                      <a:ext uri="{FF2B5EF4-FFF2-40B4-BE49-F238E27FC236}">
                        <a16:creationId xmlns:a16="http://schemas.microsoft.com/office/drawing/2014/main" id="{F8998D3A-4978-4A1A-A64B-285793417D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" y="1573"/>
                    <a:ext cx="197" cy="217"/>
                  </a:xfrm>
                  <a:custGeom>
                    <a:avLst/>
                    <a:gdLst>
                      <a:gd name="T0" fmla="*/ 161 w 197"/>
                      <a:gd name="T1" fmla="*/ 13 h 217"/>
                      <a:gd name="T2" fmla="*/ 154 w 197"/>
                      <a:gd name="T3" fmla="*/ 0 h 217"/>
                      <a:gd name="T4" fmla="*/ 106 w 197"/>
                      <a:gd name="T5" fmla="*/ 20 h 217"/>
                      <a:gd name="T6" fmla="*/ 104 w 197"/>
                      <a:gd name="T7" fmla="*/ 36 h 217"/>
                      <a:gd name="T8" fmla="*/ 101 w 197"/>
                      <a:gd name="T9" fmla="*/ 41 h 217"/>
                      <a:gd name="T10" fmla="*/ 94 w 197"/>
                      <a:gd name="T11" fmla="*/ 47 h 217"/>
                      <a:gd name="T12" fmla="*/ 91 w 197"/>
                      <a:gd name="T13" fmla="*/ 57 h 217"/>
                      <a:gd name="T14" fmla="*/ 81 w 197"/>
                      <a:gd name="T15" fmla="*/ 83 h 217"/>
                      <a:gd name="T16" fmla="*/ 73 w 197"/>
                      <a:gd name="T17" fmla="*/ 113 h 217"/>
                      <a:gd name="T18" fmla="*/ 68 w 197"/>
                      <a:gd name="T19" fmla="*/ 132 h 217"/>
                      <a:gd name="T20" fmla="*/ 30 w 197"/>
                      <a:gd name="T21" fmla="*/ 134 h 217"/>
                      <a:gd name="T22" fmla="*/ 23 w 197"/>
                      <a:gd name="T23" fmla="*/ 137 h 217"/>
                      <a:gd name="T24" fmla="*/ 7 w 197"/>
                      <a:gd name="T25" fmla="*/ 137 h 217"/>
                      <a:gd name="T26" fmla="*/ 2 w 197"/>
                      <a:gd name="T27" fmla="*/ 145 h 217"/>
                      <a:gd name="T28" fmla="*/ 0 w 197"/>
                      <a:gd name="T29" fmla="*/ 153 h 217"/>
                      <a:gd name="T30" fmla="*/ 2 w 197"/>
                      <a:gd name="T31" fmla="*/ 161 h 217"/>
                      <a:gd name="T32" fmla="*/ 18 w 197"/>
                      <a:gd name="T33" fmla="*/ 165 h 217"/>
                      <a:gd name="T34" fmla="*/ 27 w 197"/>
                      <a:gd name="T35" fmla="*/ 176 h 217"/>
                      <a:gd name="T36" fmla="*/ 42 w 197"/>
                      <a:gd name="T37" fmla="*/ 181 h 217"/>
                      <a:gd name="T38" fmla="*/ 52 w 197"/>
                      <a:gd name="T39" fmla="*/ 181 h 217"/>
                      <a:gd name="T40" fmla="*/ 66 w 197"/>
                      <a:gd name="T41" fmla="*/ 183 h 217"/>
                      <a:gd name="T42" fmla="*/ 66 w 197"/>
                      <a:gd name="T43" fmla="*/ 189 h 217"/>
                      <a:gd name="T44" fmla="*/ 66 w 197"/>
                      <a:gd name="T45" fmla="*/ 199 h 217"/>
                      <a:gd name="T46" fmla="*/ 68 w 197"/>
                      <a:gd name="T47" fmla="*/ 207 h 217"/>
                      <a:gd name="T48" fmla="*/ 75 w 197"/>
                      <a:gd name="T49" fmla="*/ 209 h 217"/>
                      <a:gd name="T50" fmla="*/ 83 w 197"/>
                      <a:gd name="T51" fmla="*/ 209 h 217"/>
                      <a:gd name="T52" fmla="*/ 91 w 197"/>
                      <a:gd name="T53" fmla="*/ 217 h 217"/>
                      <a:gd name="T54" fmla="*/ 101 w 197"/>
                      <a:gd name="T55" fmla="*/ 217 h 217"/>
                      <a:gd name="T56" fmla="*/ 111 w 197"/>
                      <a:gd name="T57" fmla="*/ 217 h 217"/>
                      <a:gd name="T58" fmla="*/ 126 w 197"/>
                      <a:gd name="T59" fmla="*/ 212 h 217"/>
                      <a:gd name="T60" fmla="*/ 141 w 197"/>
                      <a:gd name="T61" fmla="*/ 214 h 217"/>
                      <a:gd name="T62" fmla="*/ 156 w 197"/>
                      <a:gd name="T63" fmla="*/ 217 h 217"/>
                      <a:gd name="T64" fmla="*/ 170 w 197"/>
                      <a:gd name="T65" fmla="*/ 214 h 217"/>
                      <a:gd name="T66" fmla="*/ 180 w 197"/>
                      <a:gd name="T67" fmla="*/ 204 h 217"/>
                      <a:gd name="T68" fmla="*/ 179 w 197"/>
                      <a:gd name="T69" fmla="*/ 191 h 217"/>
                      <a:gd name="T70" fmla="*/ 184 w 197"/>
                      <a:gd name="T71" fmla="*/ 176 h 217"/>
                      <a:gd name="T72" fmla="*/ 185 w 197"/>
                      <a:gd name="T73" fmla="*/ 157 h 217"/>
                      <a:gd name="T74" fmla="*/ 190 w 197"/>
                      <a:gd name="T75" fmla="*/ 139 h 217"/>
                      <a:gd name="T76" fmla="*/ 197 w 197"/>
                      <a:gd name="T77" fmla="*/ 111 h 217"/>
                      <a:gd name="T78" fmla="*/ 195 w 197"/>
                      <a:gd name="T79" fmla="*/ 83 h 217"/>
                      <a:gd name="T80" fmla="*/ 195 w 197"/>
                      <a:gd name="T81" fmla="*/ 59 h 217"/>
                      <a:gd name="T82" fmla="*/ 194 w 197"/>
                      <a:gd name="T83" fmla="*/ 43 h 217"/>
                      <a:gd name="T84" fmla="*/ 190 w 197"/>
                      <a:gd name="T85" fmla="*/ 34 h 217"/>
                      <a:gd name="T86" fmla="*/ 182 w 197"/>
                      <a:gd name="T87" fmla="*/ 28 h 217"/>
                      <a:gd name="T88" fmla="*/ 172 w 197"/>
                      <a:gd name="T89" fmla="*/ 18 h 217"/>
                      <a:gd name="T90" fmla="*/ 161 w 197"/>
                      <a:gd name="T91" fmla="*/ 13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97" h="217">
                        <a:moveTo>
                          <a:pt x="161" y="13"/>
                        </a:moveTo>
                        <a:lnTo>
                          <a:pt x="154" y="0"/>
                        </a:lnTo>
                        <a:lnTo>
                          <a:pt x="106" y="20"/>
                        </a:lnTo>
                        <a:lnTo>
                          <a:pt x="104" y="36"/>
                        </a:lnTo>
                        <a:lnTo>
                          <a:pt x="101" y="41"/>
                        </a:lnTo>
                        <a:lnTo>
                          <a:pt x="94" y="47"/>
                        </a:lnTo>
                        <a:lnTo>
                          <a:pt x="91" y="57"/>
                        </a:lnTo>
                        <a:lnTo>
                          <a:pt x="81" y="83"/>
                        </a:lnTo>
                        <a:lnTo>
                          <a:pt x="73" y="113"/>
                        </a:lnTo>
                        <a:lnTo>
                          <a:pt x="68" y="132"/>
                        </a:lnTo>
                        <a:lnTo>
                          <a:pt x="30" y="134"/>
                        </a:lnTo>
                        <a:lnTo>
                          <a:pt x="23" y="137"/>
                        </a:lnTo>
                        <a:lnTo>
                          <a:pt x="7" y="137"/>
                        </a:lnTo>
                        <a:lnTo>
                          <a:pt x="2" y="145"/>
                        </a:lnTo>
                        <a:lnTo>
                          <a:pt x="0" y="153"/>
                        </a:lnTo>
                        <a:lnTo>
                          <a:pt x="2" y="161"/>
                        </a:lnTo>
                        <a:lnTo>
                          <a:pt x="18" y="165"/>
                        </a:lnTo>
                        <a:lnTo>
                          <a:pt x="27" y="176"/>
                        </a:lnTo>
                        <a:lnTo>
                          <a:pt x="42" y="181"/>
                        </a:lnTo>
                        <a:lnTo>
                          <a:pt x="52" y="181"/>
                        </a:lnTo>
                        <a:lnTo>
                          <a:pt x="66" y="183"/>
                        </a:lnTo>
                        <a:lnTo>
                          <a:pt x="66" y="189"/>
                        </a:lnTo>
                        <a:lnTo>
                          <a:pt x="66" y="199"/>
                        </a:lnTo>
                        <a:lnTo>
                          <a:pt x="68" y="207"/>
                        </a:lnTo>
                        <a:lnTo>
                          <a:pt x="75" y="209"/>
                        </a:lnTo>
                        <a:lnTo>
                          <a:pt x="83" y="209"/>
                        </a:lnTo>
                        <a:lnTo>
                          <a:pt x="91" y="217"/>
                        </a:lnTo>
                        <a:lnTo>
                          <a:pt x="101" y="217"/>
                        </a:lnTo>
                        <a:lnTo>
                          <a:pt x="111" y="217"/>
                        </a:lnTo>
                        <a:lnTo>
                          <a:pt x="126" y="212"/>
                        </a:lnTo>
                        <a:lnTo>
                          <a:pt x="141" y="214"/>
                        </a:lnTo>
                        <a:lnTo>
                          <a:pt x="156" y="217"/>
                        </a:lnTo>
                        <a:lnTo>
                          <a:pt x="170" y="214"/>
                        </a:lnTo>
                        <a:lnTo>
                          <a:pt x="180" y="204"/>
                        </a:lnTo>
                        <a:lnTo>
                          <a:pt x="179" y="191"/>
                        </a:lnTo>
                        <a:lnTo>
                          <a:pt x="184" y="176"/>
                        </a:lnTo>
                        <a:lnTo>
                          <a:pt x="185" y="157"/>
                        </a:lnTo>
                        <a:lnTo>
                          <a:pt x="190" y="139"/>
                        </a:lnTo>
                        <a:lnTo>
                          <a:pt x="197" y="111"/>
                        </a:lnTo>
                        <a:lnTo>
                          <a:pt x="195" y="83"/>
                        </a:lnTo>
                        <a:lnTo>
                          <a:pt x="195" y="59"/>
                        </a:lnTo>
                        <a:lnTo>
                          <a:pt x="194" y="43"/>
                        </a:lnTo>
                        <a:lnTo>
                          <a:pt x="190" y="34"/>
                        </a:lnTo>
                        <a:lnTo>
                          <a:pt x="182" y="28"/>
                        </a:lnTo>
                        <a:lnTo>
                          <a:pt x="172" y="18"/>
                        </a:lnTo>
                        <a:lnTo>
                          <a:pt x="161" y="13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31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111" name="Freeform 479">
                    <a:extLst>
                      <a:ext uri="{FF2B5EF4-FFF2-40B4-BE49-F238E27FC236}">
                        <a16:creationId xmlns:a16="http://schemas.microsoft.com/office/drawing/2014/main" id="{B3B1E46C-011B-4BFA-9A0C-D32FDAD545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0" y="1586"/>
                    <a:ext cx="124" cy="204"/>
                  </a:xfrm>
                  <a:custGeom>
                    <a:avLst/>
                    <a:gdLst>
                      <a:gd name="T0" fmla="*/ 15 w 124"/>
                      <a:gd name="T1" fmla="*/ 168 h 204"/>
                      <a:gd name="T2" fmla="*/ 44 w 124"/>
                      <a:gd name="T3" fmla="*/ 166 h 204"/>
                      <a:gd name="T4" fmla="*/ 69 w 124"/>
                      <a:gd name="T5" fmla="*/ 158 h 204"/>
                      <a:gd name="T6" fmla="*/ 79 w 124"/>
                      <a:gd name="T7" fmla="*/ 140 h 204"/>
                      <a:gd name="T8" fmla="*/ 76 w 124"/>
                      <a:gd name="T9" fmla="*/ 127 h 204"/>
                      <a:gd name="T10" fmla="*/ 96 w 124"/>
                      <a:gd name="T11" fmla="*/ 103 h 204"/>
                      <a:gd name="T12" fmla="*/ 77 w 124"/>
                      <a:gd name="T13" fmla="*/ 113 h 204"/>
                      <a:gd name="T14" fmla="*/ 87 w 124"/>
                      <a:gd name="T15" fmla="*/ 90 h 204"/>
                      <a:gd name="T16" fmla="*/ 102 w 124"/>
                      <a:gd name="T17" fmla="*/ 60 h 204"/>
                      <a:gd name="T18" fmla="*/ 79 w 124"/>
                      <a:gd name="T19" fmla="*/ 85 h 204"/>
                      <a:gd name="T20" fmla="*/ 76 w 124"/>
                      <a:gd name="T21" fmla="*/ 47 h 204"/>
                      <a:gd name="T22" fmla="*/ 64 w 124"/>
                      <a:gd name="T23" fmla="*/ 33 h 204"/>
                      <a:gd name="T24" fmla="*/ 48 w 124"/>
                      <a:gd name="T25" fmla="*/ 28 h 204"/>
                      <a:gd name="T26" fmla="*/ 81 w 124"/>
                      <a:gd name="T27" fmla="*/ 17 h 204"/>
                      <a:gd name="T28" fmla="*/ 94 w 124"/>
                      <a:gd name="T29" fmla="*/ 28 h 204"/>
                      <a:gd name="T30" fmla="*/ 86 w 124"/>
                      <a:gd name="T31" fmla="*/ 17 h 204"/>
                      <a:gd name="T32" fmla="*/ 67 w 124"/>
                      <a:gd name="T33" fmla="*/ 10 h 204"/>
                      <a:gd name="T34" fmla="*/ 81 w 124"/>
                      <a:gd name="T35" fmla="*/ 7 h 204"/>
                      <a:gd name="T36" fmla="*/ 91 w 124"/>
                      <a:gd name="T37" fmla="*/ 0 h 204"/>
                      <a:gd name="T38" fmla="*/ 105 w 124"/>
                      <a:gd name="T39" fmla="*/ 12 h 204"/>
                      <a:gd name="T40" fmla="*/ 119 w 124"/>
                      <a:gd name="T41" fmla="*/ 23 h 204"/>
                      <a:gd name="T42" fmla="*/ 124 w 124"/>
                      <a:gd name="T43" fmla="*/ 41 h 204"/>
                      <a:gd name="T44" fmla="*/ 122 w 124"/>
                      <a:gd name="T45" fmla="*/ 77 h 204"/>
                      <a:gd name="T46" fmla="*/ 119 w 124"/>
                      <a:gd name="T47" fmla="*/ 119 h 204"/>
                      <a:gd name="T48" fmla="*/ 112 w 124"/>
                      <a:gd name="T49" fmla="*/ 160 h 204"/>
                      <a:gd name="T50" fmla="*/ 109 w 124"/>
                      <a:gd name="T51" fmla="*/ 186 h 204"/>
                      <a:gd name="T52" fmla="*/ 100 w 124"/>
                      <a:gd name="T53" fmla="*/ 197 h 204"/>
                      <a:gd name="T54" fmla="*/ 86 w 124"/>
                      <a:gd name="T55" fmla="*/ 204 h 204"/>
                      <a:gd name="T56" fmla="*/ 74 w 124"/>
                      <a:gd name="T57" fmla="*/ 201 h 204"/>
                      <a:gd name="T58" fmla="*/ 66 w 124"/>
                      <a:gd name="T59" fmla="*/ 189 h 204"/>
                      <a:gd name="T60" fmla="*/ 62 w 124"/>
                      <a:gd name="T61" fmla="*/ 186 h 204"/>
                      <a:gd name="T62" fmla="*/ 49 w 124"/>
                      <a:gd name="T63" fmla="*/ 197 h 204"/>
                      <a:gd name="T64" fmla="*/ 33 w 124"/>
                      <a:gd name="T65" fmla="*/ 201 h 204"/>
                      <a:gd name="T66" fmla="*/ 20 w 124"/>
                      <a:gd name="T67" fmla="*/ 199 h 204"/>
                      <a:gd name="T68" fmla="*/ 28 w 124"/>
                      <a:gd name="T69" fmla="*/ 191 h 204"/>
                      <a:gd name="T70" fmla="*/ 43 w 124"/>
                      <a:gd name="T71" fmla="*/ 176 h 204"/>
                      <a:gd name="T72" fmla="*/ 20 w 124"/>
                      <a:gd name="T73" fmla="*/ 188 h 204"/>
                      <a:gd name="T74" fmla="*/ 3 w 124"/>
                      <a:gd name="T75" fmla="*/ 194 h 204"/>
                      <a:gd name="T76" fmla="*/ 0 w 124"/>
                      <a:gd name="T77" fmla="*/ 186 h 2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24" h="204">
                        <a:moveTo>
                          <a:pt x="0" y="171"/>
                        </a:moveTo>
                        <a:lnTo>
                          <a:pt x="15" y="168"/>
                        </a:lnTo>
                        <a:lnTo>
                          <a:pt x="29" y="168"/>
                        </a:lnTo>
                        <a:lnTo>
                          <a:pt x="44" y="166"/>
                        </a:lnTo>
                        <a:lnTo>
                          <a:pt x="61" y="163"/>
                        </a:lnTo>
                        <a:lnTo>
                          <a:pt x="69" y="158"/>
                        </a:lnTo>
                        <a:lnTo>
                          <a:pt x="91" y="132"/>
                        </a:lnTo>
                        <a:lnTo>
                          <a:pt x="79" y="140"/>
                        </a:lnTo>
                        <a:lnTo>
                          <a:pt x="72" y="145"/>
                        </a:lnTo>
                        <a:lnTo>
                          <a:pt x="76" y="127"/>
                        </a:lnTo>
                        <a:lnTo>
                          <a:pt x="84" y="121"/>
                        </a:lnTo>
                        <a:lnTo>
                          <a:pt x="96" y="103"/>
                        </a:lnTo>
                        <a:lnTo>
                          <a:pt x="86" y="111"/>
                        </a:lnTo>
                        <a:lnTo>
                          <a:pt x="77" y="113"/>
                        </a:lnTo>
                        <a:lnTo>
                          <a:pt x="79" y="100"/>
                        </a:lnTo>
                        <a:lnTo>
                          <a:pt x="87" y="90"/>
                        </a:lnTo>
                        <a:lnTo>
                          <a:pt x="94" y="83"/>
                        </a:lnTo>
                        <a:lnTo>
                          <a:pt x="102" y="60"/>
                        </a:lnTo>
                        <a:lnTo>
                          <a:pt x="89" y="80"/>
                        </a:lnTo>
                        <a:lnTo>
                          <a:pt x="79" y="85"/>
                        </a:lnTo>
                        <a:lnTo>
                          <a:pt x="79" y="57"/>
                        </a:lnTo>
                        <a:lnTo>
                          <a:pt x="76" y="47"/>
                        </a:lnTo>
                        <a:lnTo>
                          <a:pt x="71" y="41"/>
                        </a:lnTo>
                        <a:lnTo>
                          <a:pt x="64" y="33"/>
                        </a:lnTo>
                        <a:lnTo>
                          <a:pt x="53" y="30"/>
                        </a:lnTo>
                        <a:lnTo>
                          <a:pt x="48" y="28"/>
                        </a:lnTo>
                        <a:lnTo>
                          <a:pt x="64" y="12"/>
                        </a:lnTo>
                        <a:lnTo>
                          <a:pt x="81" y="17"/>
                        </a:lnTo>
                        <a:lnTo>
                          <a:pt x="91" y="21"/>
                        </a:lnTo>
                        <a:lnTo>
                          <a:pt x="94" y="28"/>
                        </a:lnTo>
                        <a:lnTo>
                          <a:pt x="91" y="20"/>
                        </a:lnTo>
                        <a:lnTo>
                          <a:pt x="86" y="17"/>
                        </a:lnTo>
                        <a:lnTo>
                          <a:pt x="76" y="12"/>
                        </a:lnTo>
                        <a:lnTo>
                          <a:pt x="67" y="10"/>
                        </a:lnTo>
                        <a:lnTo>
                          <a:pt x="72" y="8"/>
                        </a:lnTo>
                        <a:lnTo>
                          <a:pt x="81" y="7"/>
                        </a:lnTo>
                        <a:lnTo>
                          <a:pt x="87" y="3"/>
                        </a:lnTo>
                        <a:lnTo>
                          <a:pt x="91" y="0"/>
                        </a:lnTo>
                        <a:lnTo>
                          <a:pt x="100" y="7"/>
                        </a:lnTo>
                        <a:lnTo>
                          <a:pt x="105" y="12"/>
                        </a:lnTo>
                        <a:lnTo>
                          <a:pt x="112" y="20"/>
                        </a:lnTo>
                        <a:lnTo>
                          <a:pt x="119" y="23"/>
                        </a:lnTo>
                        <a:lnTo>
                          <a:pt x="120" y="30"/>
                        </a:lnTo>
                        <a:lnTo>
                          <a:pt x="124" y="41"/>
                        </a:lnTo>
                        <a:lnTo>
                          <a:pt x="124" y="59"/>
                        </a:lnTo>
                        <a:lnTo>
                          <a:pt x="122" y="77"/>
                        </a:lnTo>
                        <a:lnTo>
                          <a:pt x="122" y="98"/>
                        </a:lnTo>
                        <a:lnTo>
                          <a:pt x="119" y="119"/>
                        </a:lnTo>
                        <a:lnTo>
                          <a:pt x="114" y="140"/>
                        </a:lnTo>
                        <a:lnTo>
                          <a:pt x="112" y="160"/>
                        </a:lnTo>
                        <a:lnTo>
                          <a:pt x="107" y="173"/>
                        </a:lnTo>
                        <a:lnTo>
                          <a:pt x="109" y="186"/>
                        </a:lnTo>
                        <a:lnTo>
                          <a:pt x="107" y="192"/>
                        </a:lnTo>
                        <a:lnTo>
                          <a:pt x="100" y="197"/>
                        </a:lnTo>
                        <a:lnTo>
                          <a:pt x="94" y="202"/>
                        </a:lnTo>
                        <a:lnTo>
                          <a:pt x="86" y="204"/>
                        </a:lnTo>
                        <a:lnTo>
                          <a:pt x="81" y="201"/>
                        </a:lnTo>
                        <a:lnTo>
                          <a:pt x="74" y="201"/>
                        </a:lnTo>
                        <a:lnTo>
                          <a:pt x="59" y="197"/>
                        </a:lnTo>
                        <a:lnTo>
                          <a:pt x="66" y="189"/>
                        </a:lnTo>
                        <a:lnTo>
                          <a:pt x="72" y="178"/>
                        </a:lnTo>
                        <a:lnTo>
                          <a:pt x="62" y="186"/>
                        </a:lnTo>
                        <a:lnTo>
                          <a:pt x="54" y="194"/>
                        </a:lnTo>
                        <a:lnTo>
                          <a:pt x="49" y="197"/>
                        </a:lnTo>
                        <a:lnTo>
                          <a:pt x="41" y="201"/>
                        </a:lnTo>
                        <a:lnTo>
                          <a:pt x="33" y="201"/>
                        </a:lnTo>
                        <a:lnTo>
                          <a:pt x="24" y="201"/>
                        </a:lnTo>
                        <a:lnTo>
                          <a:pt x="20" y="199"/>
                        </a:lnTo>
                        <a:lnTo>
                          <a:pt x="18" y="196"/>
                        </a:lnTo>
                        <a:lnTo>
                          <a:pt x="28" y="191"/>
                        </a:lnTo>
                        <a:lnTo>
                          <a:pt x="39" y="181"/>
                        </a:lnTo>
                        <a:lnTo>
                          <a:pt x="43" y="176"/>
                        </a:lnTo>
                        <a:lnTo>
                          <a:pt x="33" y="178"/>
                        </a:lnTo>
                        <a:lnTo>
                          <a:pt x="20" y="188"/>
                        </a:lnTo>
                        <a:lnTo>
                          <a:pt x="15" y="192"/>
                        </a:lnTo>
                        <a:lnTo>
                          <a:pt x="3" y="194"/>
                        </a:lnTo>
                        <a:lnTo>
                          <a:pt x="0" y="191"/>
                        </a:lnTo>
                        <a:lnTo>
                          <a:pt x="0" y="186"/>
                        </a:lnTo>
                        <a:lnTo>
                          <a:pt x="0" y="17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112" name="Freeform 480">
                    <a:extLst>
                      <a:ext uri="{FF2B5EF4-FFF2-40B4-BE49-F238E27FC236}">
                        <a16:creationId xmlns:a16="http://schemas.microsoft.com/office/drawing/2014/main" id="{81EE358B-0E10-4013-9E5B-A3146F5F0B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79" y="1687"/>
                    <a:ext cx="35" cy="93"/>
                  </a:xfrm>
                  <a:custGeom>
                    <a:avLst/>
                    <a:gdLst>
                      <a:gd name="T0" fmla="*/ 0 w 35"/>
                      <a:gd name="T1" fmla="*/ 93 h 93"/>
                      <a:gd name="T2" fmla="*/ 5 w 35"/>
                      <a:gd name="T3" fmla="*/ 90 h 93"/>
                      <a:gd name="T4" fmla="*/ 12 w 35"/>
                      <a:gd name="T5" fmla="*/ 83 h 93"/>
                      <a:gd name="T6" fmla="*/ 18 w 35"/>
                      <a:gd name="T7" fmla="*/ 70 h 93"/>
                      <a:gd name="T8" fmla="*/ 21 w 35"/>
                      <a:gd name="T9" fmla="*/ 57 h 93"/>
                      <a:gd name="T10" fmla="*/ 26 w 35"/>
                      <a:gd name="T11" fmla="*/ 44 h 93"/>
                      <a:gd name="T12" fmla="*/ 28 w 35"/>
                      <a:gd name="T13" fmla="*/ 33 h 93"/>
                      <a:gd name="T14" fmla="*/ 33 w 35"/>
                      <a:gd name="T15" fmla="*/ 15 h 93"/>
                      <a:gd name="T16" fmla="*/ 35 w 35"/>
                      <a:gd name="T17" fmla="*/ 0 h 93"/>
                      <a:gd name="T18" fmla="*/ 28 w 35"/>
                      <a:gd name="T19" fmla="*/ 28 h 93"/>
                      <a:gd name="T20" fmla="*/ 21 w 35"/>
                      <a:gd name="T21" fmla="*/ 49 h 93"/>
                      <a:gd name="T22" fmla="*/ 15 w 35"/>
                      <a:gd name="T23" fmla="*/ 64 h 93"/>
                      <a:gd name="T24" fmla="*/ 3 w 35"/>
                      <a:gd name="T25" fmla="*/ 78 h 93"/>
                      <a:gd name="T26" fmla="*/ 0 w 35"/>
                      <a:gd name="T27" fmla="*/ 93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5" h="93">
                        <a:moveTo>
                          <a:pt x="0" y="93"/>
                        </a:moveTo>
                        <a:lnTo>
                          <a:pt x="5" y="90"/>
                        </a:lnTo>
                        <a:lnTo>
                          <a:pt x="12" y="83"/>
                        </a:lnTo>
                        <a:lnTo>
                          <a:pt x="18" y="70"/>
                        </a:lnTo>
                        <a:lnTo>
                          <a:pt x="21" y="57"/>
                        </a:lnTo>
                        <a:lnTo>
                          <a:pt x="26" y="44"/>
                        </a:lnTo>
                        <a:lnTo>
                          <a:pt x="28" y="33"/>
                        </a:lnTo>
                        <a:lnTo>
                          <a:pt x="33" y="15"/>
                        </a:lnTo>
                        <a:lnTo>
                          <a:pt x="35" y="0"/>
                        </a:lnTo>
                        <a:lnTo>
                          <a:pt x="28" y="28"/>
                        </a:lnTo>
                        <a:lnTo>
                          <a:pt x="21" y="49"/>
                        </a:lnTo>
                        <a:lnTo>
                          <a:pt x="15" y="64"/>
                        </a:lnTo>
                        <a:lnTo>
                          <a:pt x="3" y="7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113" name="Freeform 481">
                    <a:extLst>
                      <a:ext uri="{FF2B5EF4-FFF2-40B4-BE49-F238E27FC236}">
                        <a16:creationId xmlns:a16="http://schemas.microsoft.com/office/drawing/2014/main" id="{849AD140-9F9D-40B4-A8DC-7836FB5DD1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" y="1612"/>
                    <a:ext cx="143" cy="140"/>
                  </a:xfrm>
                  <a:custGeom>
                    <a:avLst/>
                    <a:gdLst>
                      <a:gd name="T0" fmla="*/ 99 w 143"/>
                      <a:gd name="T1" fmla="*/ 5 h 140"/>
                      <a:gd name="T2" fmla="*/ 87 w 143"/>
                      <a:gd name="T3" fmla="*/ 26 h 140"/>
                      <a:gd name="T4" fmla="*/ 90 w 143"/>
                      <a:gd name="T5" fmla="*/ 46 h 140"/>
                      <a:gd name="T6" fmla="*/ 89 w 143"/>
                      <a:gd name="T7" fmla="*/ 69 h 140"/>
                      <a:gd name="T8" fmla="*/ 89 w 143"/>
                      <a:gd name="T9" fmla="*/ 75 h 140"/>
                      <a:gd name="T10" fmla="*/ 90 w 143"/>
                      <a:gd name="T11" fmla="*/ 82 h 140"/>
                      <a:gd name="T12" fmla="*/ 84 w 143"/>
                      <a:gd name="T13" fmla="*/ 88 h 140"/>
                      <a:gd name="T14" fmla="*/ 79 w 143"/>
                      <a:gd name="T15" fmla="*/ 95 h 140"/>
                      <a:gd name="T16" fmla="*/ 69 w 143"/>
                      <a:gd name="T17" fmla="*/ 95 h 140"/>
                      <a:gd name="T18" fmla="*/ 36 w 143"/>
                      <a:gd name="T19" fmla="*/ 96 h 140"/>
                      <a:gd name="T20" fmla="*/ 19 w 143"/>
                      <a:gd name="T21" fmla="*/ 100 h 140"/>
                      <a:gd name="T22" fmla="*/ 0 w 143"/>
                      <a:gd name="T23" fmla="*/ 106 h 140"/>
                      <a:gd name="T24" fmla="*/ 0 w 143"/>
                      <a:gd name="T25" fmla="*/ 122 h 140"/>
                      <a:gd name="T26" fmla="*/ 13 w 143"/>
                      <a:gd name="T27" fmla="*/ 118 h 140"/>
                      <a:gd name="T28" fmla="*/ 14 w 143"/>
                      <a:gd name="T29" fmla="*/ 111 h 140"/>
                      <a:gd name="T30" fmla="*/ 18 w 143"/>
                      <a:gd name="T31" fmla="*/ 124 h 140"/>
                      <a:gd name="T32" fmla="*/ 26 w 143"/>
                      <a:gd name="T33" fmla="*/ 135 h 140"/>
                      <a:gd name="T34" fmla="*/ 48 w 143"/>
                      <a:gd name="T35" fmla="*/ 140 h 140"/>
                      <a:gd name="T36" fmla="*/ 46 w 143"/>
                      <a:gd name="T37" fmla="*/ 132 h 140"/>
                      <a:gd name="T38" fmla="*/ 33 w 143"/>
                      <a:gd name="T39" fmla="*/ 118 h 140"/>
                      <a:gd name="T40" fmla="*/ 43 w 143"/>
                      <a:gd name="T41" fmla="*/ 113 h 140"/>
                      <a:gd name="T42" fmla="*/ 48 w 143"/>
                      <a:gd name="T43" fmla="*/ 124 h 140"/>
                      <a:gd name="T44" fmla="*/ 66 w 143"/>
                      <a:gd name="T45" fmla="*/ 139 h 140"/>
                      <a:gd name="T46" fmla="*/ 86 w 143"/>
                      <a:gd name="T47" fmla="*/ 139 h 140"/>
                      <a:gd name="T48" fmla="*/ 62 w 143"/>
                      <a:gd name="T49" fmla="*/ 122 h 140"/>
                      <a:gd name="T50" fmla="*/ 52 w 143"/>
                      <a:gd name="T51" fmla="*/ 113 h 140"/>
                      <a:gd name="T52" fmla="*/ 57 w 143"/>
                      <a:gd name="T53" fmla="*/ 106 h 140"/>
                      <a:gd name="T54" fmla="*/ 66 w 143"/>
                      <a:gd name="T55" fmla="*/ 118 h 140"/>
                      <a:gd name="T56" fmla="*/ 82 w 143"/>
                      <a:gd name="T57" fmla="*/ 129 h 140"/>
                      <a:gd name="T58" fmla="*/ 95 w 143"/>
                      <a:gd name="T59" fmla="*/ 135 h 140"/>
                      <a:gd name="T60" fmla="*/ 112 w 143"/>
                      <a:gd name="T61" fmla="*/ 137 h 140"/>
                      <a:gd name="T62" fmla="*/ 102 w 143"/>
                      <a:gd name="T63" fmla="*/ 129 h 140"/>
                      <a:gd name="T64" fmla="*/ 89 w 143"/>
                      <a:gd name="T65" fmla="*/ 118 h 140"/>
                      <a:gd name="T66" fmla="*/ 92 w 143"/>
                      <a:gd name="T67" fmla="*/ 113 h 140"/>
                      <a:gd name="T68" fmla="*/ 99 w 143"/>
                      <a:gd name="T69" fmla="*/ 122 h 140"/>
                      <a:gd name="T70" fmla="*/ 112 w 143"/>
                      <a:gd name="T71" fmla="*/ 132 h 140"/>
                      <a:gd name="T72" fmla="*/ 127 w 143"/>
                      <a:gd name="T73" fmla="*/ 132 h 140"/>
                      <a:gd name="T74" fmla="*/ 137 w 143"/>
                      <a:gd name="T75" fmla="*/ 119 h 140"/>
                      <a:gd name="T76" fmla="*/ 107 w 143"/>
                      <a:gd name="T77" fmla="*/ 116 h 140"/>
                      <a:gd name="T78" fmla="*/ 89 w 143"/>
                      <a:gd name="T79" fmla="*/ 105 h 140"/>
                      <a:gd name="T80" fmla="*/ 86 w 143"/>
                      <a:gd name="T81" fmla="*/ 96 h 140"/>
                      <a:gd name="T82" fmla="*/ 94 w 143"/>
                      <a:gd name="T83" fmla="*/ 100 h 140"/>
                      <a:gd name="T84" fmla="*/ 112 w 143"/>
                      <a:gd name="T85" fmla="*/ 113 h 140"/>
                      <a:gd name="T86" fmla="*/ 137 w 143"/>
                      <a:gd name="T87" fmla="*/ 119 h 140"/>
                      <a:gd name="T88" fmla="*/ 140 w 143"/>
                      <a:gd name="T89" fmla="*/ 93 h 140"/>
                      <a:gd name="T90" fmla="*/ 127 w 143"/>
                      <a:gd name="T91" fmla="*/ 90 h 140"/>
                      <a:gd name="T92" fmla="*/ 99 w 143"/>
                      <a:gd name="T93" fmla="*/ 91 h 140"/>
                      <a:gd name="T94" fmla="*/ 95 w 143"/>
                      <a:gd name="T95" fmla="*/ 87 h 140"/>
                      <a:gd name="T96" fmla="*/ 109 w 143"/>
                      <a:gd name="T97" fmla="*/ 90 h 140"/>
                      <a:gd name="T98" fmla="*/ 140 w 143"/>
                      <a:gd name="T99" fmla="*/ 82 h 140"/>
                      <a:gd name="T100" fmla="*/ 142 w 143"/>
                      <a:gd name="T101" fmla="*/ 59 h 140"/>
                      <a:gd name="T102" fmla="*/ 142 w 143"/>
                      <a:gd name="T103" fmla="*/ 31 h 140"/>
                      <a:gd name="T104" fmla="*/ 127 w 143"/>
                      <a:gd name="T105" fmla="*/ 18 h 140"/>
                      <a:gd name="T106" fmla="*/ 142 w 143"/>
                      <a:gd name="T107" fmla="*/ 23 h 140"/>
                      <a:gd name="T108" fmla="*/ 133 w 143"/>
                      <a:gd name="T109" fmla="*/ 8 h 140"/>
                      <a:gd name="T110" fmla="*/ 117 w 143"/>
                      <a:gd name="T111" fmla="*/ 0 h 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43" h="140">
                        <a:moveTo>
                          <a:pt x="117" y="0"/>
                        </a:moveTo>
                        <a:lnTo>
                          <a:pt x="99" y="5"/>
                        </a:lnTo>
                        <a:lnTo>
                          <a:pt x="92" y="12"/>
                        </a:lnTo>
                        <a:lnTo>
                          <a:pt x="87" y="26"/>
                        </a:lnTo>
                        <a:lnTo>
                          <a:pt x="87" y="39"/>
                        </a:lnTo>
                        <a:lnTo>
                          <a:pt x="90" y="46"/>
                        </a:lnTo>
                        <a:lnTo>
                          <a:pt x="89" y="59"/>
                        </a:lnTo>
                        <a:lnTo>
                          <a:pt x="89" y="69"/>
                        </a:lnTo>
                        <a:lnTo>
                          <a:pt x="90" y="72"/>
                        </a:lnTo>
                        <a:lnTo>
                          <a:pt x="89" y="75"/>
                        </a:lnTo>
                        <a:lnTo>
                          <a:pt x="86" y="78"/>
                        </a:lnTo>
                        <a:lnTo>
                          <a:pt x="90" y="82"/>
                        </a:lnTo>
                        <a:lnTo>
                          <a:pt x="90" y="87"/>
                        </a:lnTo>
                        <a:lnTo>
                          <a:pt x="84" y="88"/>
                        </a:lnTo>
                        <a:lnTo>
                          <a:pt x="84" y="91"/>
                        </a:lnTo>
                        <a:lnTo>
                          <a:pt x="79" y="95"/>
                        </a:lnTo>
                        <a:lnTo>
                          <a:pt x="72" y="93"/>
                        </a:lnTo>
                        <a:lnTo>
                          <a:pt x="69" y="95"/>
                        </a:lnTo>
                        <a:lnTo>
                          <a:pt x="52" y="96"/>
                        </a:lnTo>
                        <a:lnTo>
                          <a:pt x="36" y="96"/>
                        </a:lnTo>
                        <a:lnTo>
                          <a:pt x="26" y="96"/>
                        </a:lnTo>
                        <a:lnTo>
                          <a:pt x="19" y="100"/>
                        </a:lnTo>
                        <a:lnTo>
                          <a:pt x="5" y="100"/>
                        </a:lnTo>
                        <a:lnTo>
                          <a:pt x="0" y="106"/>
                        </a:lnTo>
                        <a:lnTo>
                          <a:pt x="0" y="113"/>
                        </a:lnTo>
                        <a:lnTo>
                          <a:pt x="0" y="122"/>
                        </a:lnTo>
                        <a:lnTo>
                          <a:pt x="13" y="124"/>
                        </a:lnTo>
                        <a:lnTo>
                          <a:pt x="13" y="118"/>
                        </a:lnTo>
                        <a:lnTo>
                          <a:pt x="13" y="113"/>
                        </a:lnTo>
                        <a:lnTo>
                          <a:pt x="14" y="111"/>
                        </a:lnTo>
                        <a:lnTo>
                          <a:pt x="16" y="118"/>
                        </a:lnTo>
                        <a:lnTo>
                          <a:pt x="18" y="124"/>
                        </a:lnTo>
                        <a:lnTo>
                          <a:pt x="19" y="129"/>
                        </a:lnTo>
                        <a:lnTo>
                          <a:pt x="26" y="135"/>
                        </a:lnTo>
                        <a:lnTo>
                          <a:pt x="38" y="137"/>
                        </a:lnTo>
                        <a:lnTo>
                          <a:pt x="48" y="140"/>
                        </a:lnTo>
                        <a:lnTo>
                          <a:pt x="61" y="140"/>
                        </a:lnTo>
                        <a:lnTo>
                          <a:pt x="46" y="132"/>
                        </a:lnTo>
                        <a:lnTo>
                          <a:pt x="36" y="124"/>
                        </a:lnTo>
                        <a:lnTo>
                          <a:pt x="33" y="118"/>
                        </a:lnTo>
                        <a:lnTo>
                          <a:pt x="36" y="113"/>
                        </a:lnTo>
                        <a:lnTo>
                          <a:pt x="43" y="113"/>
                        </a:lnTo>
                        <a:lnTo>
                          <a:pt x="46" y="118"/>
                        </a:lnTo>
                        <a:lnTo>
                          <a:pt x="48" y="124"/>
                        </a:lnTo>
                        <a:lnTo>
                          <a:pt x="56" y="132"/>
                        </a:lnTo>
                        <a:lnTo>
                          <a:pt x="66" y="139"/>
                        </a:lnTo>
                        <a:lnTo>
                          <a:pt x="74" y="140"/>
                        </a:lnTo>
                        <a:lnTo>
                          <a:pt x="86" y="139"/>
                        </a:lnTo>
                        <a:lnTo>
                          <a:pt x="72" y="127"/>
                        </a:lnTo>
                        <a:lnTo>
                          <a:pt x="62" y="122"/>
                        </a:lnTo>
                        <a:lnTo>
                          <a:pt x="56" y="118"/>
                        </a:lnTo>
                        <a:lnTo>
                          <a:pt x="52" y="113"/>
                        </a:lnTo>
                        <a:lnTo>
                          <a:pt x="52" y="108"/>
                        </a:lnTo>
                        <a:lnTo>
                          <a:pt x="57" y="106"/>
                        </a:lnTo>
                        <a:lnTo>
                          <a:pt x="64" y="113"/>
                        </a:lnTo>
                        <a:lnTo>
                          <a:pt x="66" y="118"/>
                        </a:lnTo>
                        <a:lnTo>
                          <a:pt x="74" y="124"/>
                        </a:lnTo>
                        <a:lnTo>
                          <a:pt x="82" y="129"/>
                        </a:lnTo>
                        <a:lnTo>
                          <a:pt x="89" y="132"/>
                        </a:lnTo>
                        <a:lnTo>
                          <a:pt x="95" y="135"/>
                        </a:lnTo>
                        <a:lnTo>
                          <a:pt x="104" y="137"/>
                        </a:lnTo>
                        <a:lnTo>
                          <a:pt x="112" y="137"/>
                        </a:lnTo>
                        <a:lnTo>
                          <a:pt x="122" y="135"/>
                        </a:lnTo>
                        <a:lnTo>
                          <a:pt x="102" y="129"/>
                        </a:lnTo>
                        <a:lnTo>
                          <a:pt x="94" y="124"/>
                        </a:lnTo>
                        <a:lnTo>
                          <a:pt x="89" y="118"/>
                        </a:lnTo>
                        <a:lnTo>
                          <a:pt x="87" y="113"/>
                        </a:lnTo>
                        <a:lnTo>
                          <a:pt x="92" y="113"/>
                        </a:lnTo>
                        <a:lnTo>
                          <a:pt x="94" y="118"/>
                        </a:lnTo>
                        <a:lnTo>
                          <a:pt x="99" y="122"/>
                        </a:lnTo>
                        <a:lnTo>
                          <a:pt x="104" y="127"/>
                        </a:lnTo>
                        <a:lnTo>
                          <a:pt x="112" y="132"/>
                        </a:lnTo>
                        <a:lnTo>
                          <a:pt x="120" y="135"/>
                        </a:lnTo>
                        <a:lnTo>
                          <a:pt x="127" y="132"/>
                        </a:lnTo>
                        <a:lnTo>
                          <a:pt x="130" y="129"/>
                        </a:lnTo>
                        <a:lnTo>
                          <a:pt x="137" y="119"/>
                        </a:lnTo>
                        <a:lnTo>
                          <a:pt x="127" y="118"/>
                        </a:lnTo>
                        <a:lnTo>
                          <a:pt x="107" y="116"/>
                        </a:lnTo>
                        <a:lnTo>
                          <a:pt x="95" y="109"/>
                        </a:lnTo>
                        <a:lnTo>
                          <a:pt x="89" y="105"/>
                        </a:lnTo>
                        <a:lnTo>
                          <a:pt x="86" y="100"/>
                        </a:lnTo>
                        <a:lnTo>
                          <a:pt x="86" y="96"/>
                        </a:lnTo>
                        <a:lnTo>
                          <a:pt x="89" y="96"/>
                        </a:lnTo>
                        <a:lnTo>
                          <a:pt x="94" y="100"/>
                        </a:lnTo>
                        <a:lnTo>
                          <a:pt x="99" y="108"/>
                        </a:lnTo>
                        <a:lnTo>
                          <a:pt x="112" y="113"/>
                        </a:lnTo>
                        <a:lnTo>
                          <a:pt x="127" y="118"/>
                        </a:lnTo>
                        <a:lnTo>
                          <a:pt x="137" y="119"/>
                        </a:lnTo>
                        <a:lnTo>
                          <a:pt x="140" y="105"/>
                        </a:lnTo>
                        <a:lnTo>
                          <a:pt x="140" y="93"/>
                        </a:lnTo>
                        <a:lnTo>
                          <a:pt x="140" y="82"/>
                        </a:lnTo>
                        <a:lnTo>
                          <a:pt x="127" y="90"/>
                        </a:lnTo>
                        <a:lnTo>
                          <a:pt x="112" y="93"/>
                        </a:lnTo>
                        <a:lnTo>
                          <a:pt x="99" y="91"/>
                        </a:lnTo>
                        <a:lnTo>
                          <a:pt x="97" y="90"/>
                        </a:lnTo>
                        <a:lnTo>
                          <a:pt x="95" y="87"/>
                        </a:lnTo>
                        <a:lnTo>
                          <a:pt x="102" y="87"/>
                        </a:lnTo>
                        <a:lnTo>
                          <a:pt x="109" y="90"/>
                        </a:lnTo>
                        <a:lnTo>
                          <a:pt x="128" y="90"/>
                        </a:lnTo>
                        <a:lnTo>
                          <a:pt x="140" y="82"/>
                        </a:lnTo>
                        <a:lnTo>
                          <a:pt x="142" y="69"/>
                        </a:lnTo>
                        <a:lnTo>
                          <a:pt x="142" y="59"/>
                        </a:lnTo>
                        <a:lnTo>
                          <a:pt x="143" y="49"/>
                        </a:lnTo>
                        <a:lnTo>
                          <a:pt x="142" y="31"/>
                        </a:lnTo>
                        <a:lnTo>
                          <a:pt x="137" y="26"/>
                        </a:lnTo>
                        <a:lnTo>
                          <a:pt x="127" y="18"/>
                        </a:lnTo>
                        <a:lnTo>
                          <a:pt x="128" y="18"/>
                        </a:lnTo>
                        <a:lnTo>
                          <a:pt x="142" y="23"/>
                        </a:lnTo>
                        <a:lnTo>
                          <a:pt x="137" y="13"/>
                        </a:lnTo>
                        <a:lnTo>
                          <a:pt x="133" y="8"/>
                        </a:lnTo>
                        <a:lnTo>
                          <a:pt x="128" y="5"/>
                        </a:lnTo>
                        <a:lnTo>
                          <a:pt x="117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114" name="Freeform 482">
                    <a:extLst>
                      <a:ext uri="{FF2B5EF4-FFF2-40B4-BE49-F238E27FC236}">
                        <a16:creationId xmlns:a16="http://schemas.microsoft.com/office/drawing/2014/main" id="{C74C3AC2-9FCC-4314-8F60-81F69369D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1" y="1664"/>
                    <a:ext cx="36" cy="33"/>
                  </a:xfrm>
                  <a:custGeom>
                    <a:avLst/>
                    <a:gdLst>
                      <a:gd name="T0" fmla="*/ 0 w 36"/>
                      <a:gd name="T1" fmla="*/ 0 h 33"/>
                      <a:gd name="T2" fmla="*/ 0 w 36"/>
                      <a:gd name="T3" fmla="*/ 2 h 33"/>
                      <a:gd name="T4" fmla="*/ 5 w 36"/>
                      <a:gd name="T5" fmla="*/ 9 h 33"/>
                      <a:gd name="T6" fmla="*/ 10 w 36"/>
                      <a:gd name="T7" fmla="*/ 12 h 33"/>
                      <a:gd name="T8" fmla="*/ 20 w 36"/>
                      <a:gd name="T9" fmla="*/ 20 h 33"/>
                      <a:gd name="T10" fmla="*/ 22 w 36"/>
                      <a:gd name="T11" fmla="*/ 22 h 33"/>
                      <a:gd name="T12" fmla="*/ 31 w 36"/>
                      <a:gd name="T13" fmla="*/ 30 h 33"/>
                      <a:gd name="T14" fmla="*/ 22 w 36"/>
                      <a:gd name="T15" fmla="*/ 26 h 33"/>
                      <a:gd name="T16" fmla="*/ 12 w 36"/>
                      <a:gd name="T17" fmla="*/ 23 h 33"/>
                      <a:gd name="T18" fmla="*/ 2 w 36"/>
                      <a:gd name="T19" fmla="*/ 22 h 33"/>
                      <a:gd name="T20" fmla="*/ 3 w 36"/>
                      <a:gd name="T21" fmla="*/ 25 h 33"/>
                      <a:gd name="T22" fmla="*/ 20 w 36"/>
                      <a:gd name="T23" fmla="*/ 28 h 33"/>
                      <a:gd name="T24" fmla="*/ 27 w 36"/>
                      <a:gd name="T25" fmla="*/ 31 h 33"/>
                      <a:gd name="T26" fmla="*/ 31 w 36"/>
                      <a:gd name="T27" fmla="*/ 33 h 33"/>
                      <a:gd name="T28" fmla="*/ 36 w 36"/>
                      <a:gd name="T29" fmla="*/ 31 h 33"/>
                      <a:gd name="T30" fmla="*/ 36 w 36"/>
                      <a:gd name="T31" fmla="*/ 26 h 33"/>
                      <a:gd name="T32" fmla="*/ 33 w 36"/>
                      <a:gd name="T33" fmla="*/ 25 h 33"/>
                      <a:gd name="T34" fmla="*/ 28 w 36"/>
                      <a:gd name="T35" fmla="*/ 20 h 33"/>
                      <a:gd name="T36" fmla="*/ 23 w 36"/>
                      <a:gd name="T37" fmla="*/ 13 h 33"/>
                      <a:gd name="T38" fmla="*/ 18 w 36"/>
                      <a:gd name="T39" fmla="*/ 7 h 33"/>
                      <a:gd name="T40" fmla="*/ 12 w 36"/>
                      <a:gd name="T41" fmla="*/ 2 h 33"/>
                      <a:gd name="T42" fmla="*/ 5 w 36"/>
                      <a:gd name="T43" fmla="*/ 0 h 33"/>
                      <a:gd name="T44" fmla="*/ 0 w 36"/>
                      <a:gd name="T4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36" h="33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5" y="9"/>
                        </a:lnTo>
                        <a:lnTo>
                          <a:pt x="10" y="12"/>
                        </a:lnTo>
                        <a:lnTo>
                          <a:pt x="20" y="20"/>
                        </a:lnTo>
                        <a:lnTo>
                          <a:pt x="22" y="22"/>
                        </a:lnTo>
                        <a:lnTo>
                          <a:pt x="31" y="30"/>
                        </a:lnTo>
                        <a:lnTo>
                          <a:pt x="22" y="26"/>
                        </a:lnTo>
                        <a:lnTo>
                          <a:pt x="12" y="23"/>
                        </a:lnTo>
                        <a:lnTo>
                          <a:pt x="2" y="22"/>
                        </a:lnTo>
                        <a:lnTo>
                          <a:pt x="3" y="25"/>
                        </a:lnTo>
                        <a:lnTo>
                          <a:pt x="20" y="28"/>
                        </a:lnTo>
                        <a:lnTo>
                          <a:pt x="27" y="31"/>
                        </a:lnTo>
                        <a:lnTo>
                          <a:pt x="31" y="33"/>
                        </a:lnTo>
                        <a:lnTo>
                          <a:pt x="36" y="31"/>
                        </a:lnTo>
                        <a:lnTo>
                          <a:pt x="36" y="26"/>
                        </a:lnTo>
                        <a:lnTo>
                          <a:pt x="33" y="25"/>
                        </a:lnTo>
                        <a:lnTo>
                          <a:pt x="28" y="20"/>
                        </a:lnTo>
                        <a:lnTo>
                          <a:pt x="23" y="13"/>
                        </a:lnTo>
                        <a:lnTo>
                          <a:pt x="18" y="7"/>
                        </a:lnTo>
                        <a:lnTo>
                          <a:pt x="12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115" name="Freeform 483">
                    <a:extLst>
                      <a:ext uri="{FF2B5EF4-FFF2-40B4-BE49-F238E27FC236}">
                        <a16:creationId xmlns:a16="http://schemas.microsoft.com/office/drawing/2014/main" id="{5C25BE58-9208-4320-BAA0-A21EC2C917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1638"/>
                    <a:ext cx="33" cy="41"/>
                  </a:xfrm>
                  <a:custGeom>
                    <a:avLst/>
                    <a:gdLst>
                      <a:gd name="T0" fmla="*/ 6 w 33"/>
                      <a:gd name="T1" fmla="*/ 0 h 41"/>
                      <a:gd name="T2" fmla="*/ 1 w 33"/>
                      <a:gd name="T3" fmla="*/ 0 h 41"/>
                      <a:gd name="T4" fmla="*/ 0 w 33"/>
                      <a:gd name="T5" fmla="*/ 5 h 41"/>
                      <a:gd name="T6" fmla="*/ 0 w 33"/>
                      <a:gd name="T7" fmla="*/ 8 h 41"/>
                      <a:gd name="T8" fmla="*/ 3 w 33"/>
                      <a:gd name="T9" fmla="*/ 12 h 41"/>
                      <a:gd name="T10" fmla="*/ 8 w 33"/>
                      <a:gd name="T11" fmla="*/ 13 h 41"/>
                      <a:gd name="T12" fmla="*/ 15 w 33"/>
                      <a:gd name="T13" fmla="*/ 18 h 41"/>
                      <a:gd name="T14" fmla="*/ 21 w 33"/>
                      <a:gd name="T15" fmla="*/ 23 h 41"/>
                      <a:gd name="T16" fmla="*/ 26 w 33"/>
                      <a:gd name="T17" fmla="*/ 31 h 41"/>
                      <a:gd name="T18" fmla="*/ 31 w 33"/>
                      <a:gd name="T19" fmla="*/ 39 h 41"/>
                      <a:gd name="T20" fmla="*/ 33 w 33"/>
                      <a:gd name="T21" fmla="*/ 41 h 41"/>
                      <a:gd name="T22" fmla="*/ 31 w 33"/>
                      <a:gd name="T23" fmla="*/ 33 h 41"/>
                      <a:gd name="T24" fmla="*/ 29 w 33"/>
                      <a:gd name="T25" fmla="*/ 23 h 41"/>
                      <a:gd name="T26" fmla="*/ 28 w 33"/>
                      <a:gd name="T27" fmla="*/ 17 h 41"/>
                      <a:gd name="T28" fmla="*/ 23 w 33"/>
                      <a:gd name="T29" fmla="*/ 10 h 41"/>
                      <a:gd name="T30" fmla="*/ 11 w 33"/>
                      <a:gd name="T31" fmla="*/ 0 h 41"/>
                      <a:gd name="T32" fmla="*/ 6 w 33"/>
                      <a:gd name="T33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3" h="41">
                        <a:moveTo>
                          <a:pt x="6" y="0"/>
                        </a:moveTo>
                        <a:lnTo>
                          <a:pt x="1" y="0"/>
                        </a:lnTo>
                        <a:lnTo>
                          <a:pt x="0" y="5"/>
                        </a:lnTo>
                        <a:lnTo>
                          <a:pt x="0" y="8"/>
                        </a:lnTo>
                        <a:lnTo>
                          <a:pt x="3" y="12"/>
                        </a:lnTo>
                        <a:lnTo>
                          <a:pt x="8" y="13"/>
                        </a:lnTo>
                        <a:lnTo>
                          <a:pt x="15" y="18"/>
                        </a:lnTo>
                        <a:lnTo>
                          <a:pt x="21" y="23"/>
                        </a:lnTo>
                        <a:lnTo>
                          <a:pt x="26" y="31"/>
                        </a:lnTo>
                        <a:lnTo>
                          <a:pt x="31" y="39"/>
                        </a:lnTo>
                        <a:lnTo>
                          <a:pt x="33" y="41"/>
                        </a:lnTo>
                        <a:lnTo>
                          <a:pt x="31" y="33"/>
                        </a:lnTo>
                        <a:lnTo>
                          <a:pt x="29" y="23"/>
                        </a:lnTo>
                        <a:lnTo>
                          <a:pt x="28" y="17"/>
                        </a:lnTo>
                        <a:lnTo>
                          <a:pt x="23" y="10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116" name="Freeform 484">
                    <a:extLst>
                      <a:ext uri="{FF2B5EF4-FFF2-40B4-BE49-F238E27FC236}">
                        <a16:creationId xmlns:a16="http://schemas.microsoft.com/office/drawing/2014/main" id="{6D7A96F7-1DA9-4E6C-92AC-104E6A3591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8" y="1596"/>
                    <a:ext cx="34" cy="24"/>
                  </a:xfrm>
                  <a:custGeom>
                    <a:avLst/>
                    <a:gdLst>
                      <a:gd name="T0" fmla="*/ 0 w 34"/>
                      <a:gd name="T1" fmla="*/ 24 h 24"/>
                      <a:gd name="T2" fmla="*/ 5 w 34"/>
                      <a:gd name="T3" fmla="*/ 20 h 24"/>
                      <a:gd name="T4" fmla="*/ 15 w 34"/>
                      <a:gd name="T5" fmla="*/ 16 h 24"/>
                      <a:gd name="T6" fmla="*/ 23 w 34"/>
                      <a:gd name="T7" fmla="*/ 15 h 24"/>
                      <a:gd name="T8" fmla="*/ 34 w 34"/>
                      <a:gd name="T9" fmla="*/ 0 h 24"/>
                      <a:gd name="T10" fmla="*/ 25 w 34"/>
                      <a:gd name="T11" fmla="*/ 7 h 24"/>
                      <a:gd name="T12" fmla="*/ 16 w 34"/>
                      <a:gd name="T13" fmla="*/ 10 h 24"/>
                      <a:gd name="T14" fmla="*/ 10 w 34"/>
                      <a:gd name="T15" fmla="*/ 13 h 24"/>
                      <a:gd name="T16" fmla="*/ 8 w 34"/>
                      <a:gd name="T17" fmla="*/ 16 h 24"/>
                      <a:gd name="T18" fmla="*/ 0 w 34"/>
                      <a:gd name="T19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4" h="24">
                        <a:moveTo>
                          <a:pt x="0" y="24"/>
                        </a:moveTo>
                        <a:lnTo>
                          <a:pt x="5" y="20"/>
                        </a:lnTo>
                        <a:lnTo>
                          <a:pt x="15" y="16"/>
                        </a:lnTo>
                        <a:lnTo>
                          <a:pt x="23" y="15"/>
                        </a:lnTo>
                        <a:lnTo>
                          <a:pt x="34" y="0"/>
                        </a:lnTo>
                        <a:lnTo>
                          <a:pt x="25" y="7"/>
                        </a:lnTo>
                        <a:lnTo>
                          <a:pt x="16" y="10"/>
                        </a:lnTo>
                        <a:lnTo>
                          <a:pt x="10" y="13"/>
                        </a:lnTo>
                        <a:lnTo>
                          <a:pt x="8" y="16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117" name="Freeform 485">
                    <a:extLst>
                      <a:ext uri="{FF2B5EF4-FFF2-40B4-BE49-F238E27FC236}">
                        <a16:creationId xmlns:a16="http://schemas.microsoft.com/office/drawing/2014/main" id="{B7325B29-26DB-46DC-96F4-A08255C998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0" y="1642"/>
                    <a:ext cx="20" cy="61"/>
                  </a:xfrm>
                  <a:custGeom>
                    <a:avLst/>
                    <a:gdLst>
                      <a:gd name="T0" fmla="*/ 0 w 20"/>
                      <a:gd name="T1" fmla="*/ 61 h 61"/>
                      <a:gd name="T2" fmla="*/ 10 w 20"/>
                      <a:gd name="T3" fmla="*/ 61 h 61"/>
                      <a:gd name="T4" fmla="*/ 13 w 20"/>
                      <a:gd name="T5" fmla="*/ 60 h 61"/>
                      <a:gd name="T6" fmla="*/ 13 w 20"/>
                      <a:gd name="T7" fmla="*/ 58 h 61"/>
                      <a:gd name="T8" fmla="*/ 16 w 20"/>
                      <a:gd name="T9" fmla="*/ 57 h 61"/>
                      <a:gd name="T10" fmla="*/ 20 w 20"/>
                      <a:gd name="T11" fmla="*/ 53 h 61"/>
                      <a:gd name="T12" fmla="*/ 18 w 20"/>
                      <a:gd name="T13" fmla="*/ 52 h 61"/>
                      <a:gd name="T14" fmla="*/ 18 w 20"/>
                      <a:gd name="T15" fmla="*/ 48 h 61"/>
                      <a:gd name="T16" fmla="*/ 20 w 20"/>
                      <a:gd name="T17" fmla="*/ 44 h 61"/>
                      <a:gd name="T18" fmla="*/ 20 w 20"/>
                      <a:gd name="T19" fmla="*/ 40 h 61"/>
                      <a:gd name="T20" fmla="*/ 18 w 20"/>
                      <a:gd name="T21" fmla="*/ 35 h 61"/>
                      <a:gd name="T22" fmla="*/ 18 w 20"/>
                      <a:gd name="T23" fmla="*/ 26 h 61"/>
                      <a:gd name="T24" fmla="*/ 20 w 20"/>
                      <a:gd name="T25" fmla="*/ 16 h 61"/>
                      <a:gd name="T26" fmla="*/ 20 w 20"/>
                      <a:gd name="T27" fmla="*/ 11 h 61"/>
                      <a:gd name="T28" fmla="*/ 20 w 20"/>
                      <a:gd name="T29" fmla="*/ 0 h 61"/>
                      <a:gd name="T30" fmla="*/ 13 w 20"/>
                      <a:gd name="T31" fmla="*/ 16 h 61"/>
                      <a:gd name="T32" fmla="*/ 8 w 20"/>
                      <a:gd name="T33" fmla="*/ 32 h 61"/>
                      <a:gd name="T34" fmla="*/ 5 w 20"/>
                      <a:gd name="T35" fmla="*/ 48 h 61"/>
                      <a:gd name="T36" fmla="*/ 0 w 20"/>
                      <a:gd name="T3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0" h="61">
                        <a:moveTo>
                          <a:pt x="0" y="61"/>
                        </a:moveTo>
                        <a:lnTo>
                          <a:pt x="10" y="61"/>
                        </a:lnTo>
                        <a:lnTo>
                          <a:pt x="13" y="60"/>
                        </a:lnTo>
                        <a:lnTo>
                          <a:pt x="13" y="58"/>
                        </a:lnTo>
                        <a:lnTo>
                          <a:pt x="16" y="57"/>
                        </a:lnTo>
                        <a:lnTo>
                          <a:pt x="20" y="53"/>
                        </a:lnTo>
                        <a:lnTo>
                          <a:pt x="18" y="52"/>
                        </a:lnTo>
                        <a:lnTo>
                          <a:pt x="18" y="48"/>
                        </a:lnTo>
                        <a:lnTo>
                          <a:pt x="20" y="44"/>
                        </a:lnTo>
                        <a:lnTo>
                          <a:pt x="20" y="40"/>
                        </a:lnTo>
                        <a:lnTo>
                          <a:pt x="18" y="35"/>
                        </a:lnTo>
                        <a:lnTo>
                          <a:pt x="18" y="26"/>
                        </a:lnTo>
                        <a:lnTo>
                          <a:pt x="20" y="16"/>
                        </a:lnTo>
                        <a:lnTo>
                          <a:pt x="20" y="11"/>
                        </a:lnTo>
                        <a:lnTo>
                          <a:pt x="20" y="0"/>
                        </a:lnTo>
                        <a:lnTo>
                          <a:pt x="13" y="16"/>
                        </a:lnTo>
                        <a:lnTo>
                          <a:pt x="8" y="32"/>
                        </a:lnTo>
                        <a:lnTo>
                          <a:pt x="5" y="48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118" name="Freeform 486">
                    <a:extLst>
                      <a:ext uri="{FF2B5EF4-FFF2-40B4-BE49-F238E27FC236}">
                        <a16:creationId xmlns:a16="http://schemas.microsoft.com/office/drawing/2014/main" id="{091F3A57-D685-480C-90FF-4676BE8BCD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1" y="1708"/>
                    <a:ext cx="35" cy="12"/>
                  </a:xfrm>
                  <a:custGeom>
                    <a:avLst/>
                    <a:gdLst>
                      <a:gd name="T0" fmla="*/ 27 w 35"/>
                      <a:gd name="T1" fmla="*/ 5 h 12"/>
                      <a:gd name="T2" fmla="*/ 20 w 35"/>
                      <a:gd name="T3" fmla="*/ 2 h 12"/>
                      <a:gd name="T4" fmla="*/ 12 w 35"/>
                      <a:gd name="T5" fmla="*/ 0 h 12"/>
                      <a:gd name="T6" fmla="*/ 3 w 35"/>
                      <a:gd name="T7" fmla="*/ 0 h 12"/>
                      <a:gd name="T8" fmla="*/ 0 w 35"/>
                      <a:gd name="T9" fmla="*/ 0 h 12"/>
                      <a:gd name="T10" fmla="*/ 0 w 35"/>
                      <a:gd name="T11" fmla="*/ 4 h 12"/>
                      <a:gd name="T12" fmla="*/ 5 w 35"/>
                      <a:gd name="T13" fmla="*/ 7 h 12"/>
                      <a:gd name="T14" fmla="*/ 12 w 35"/>
                      <a:gd name="T15" fmla="*/ 10 h 12"/>
                      <a:gd name="T16" fmla="*/ 25 w 35"/>
                      <a:gd name="T17" fmla="*/ 12 h 12"/>
                      <a:gd name="T18" fmla="*/ 35 w 35"/>
                      <a:gd name="T19" fmla="*/ 10 h 12"/>
                      <a:gd name="T20" fmla="*/ 27 w 35"/>
                      <a:gd name="T21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5" h="12">
                        <a:moveTo>
                          <a:pt x="27" y="5"/>
                        </a:moveTo>
                        <a:lnTo>
                          <a:pt x="20" y="2"/>
                        </a:lnTo>
                        <a:lnTo>
                          <a:pt x="12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5" y="7"/>
                        </a:lnTo>
                        <a:lnTo>
                          <a:pt x="12" y="10"/>
                        </a:lnTo>
                        <a:lnTo>
                          <a:pt x="25" y="12"/>
                        </a:lnTo>
                        <a:lnTo>
                          <a:pt x="35" y="10"/>
                        </a:lnTo>
                        <a:lnTo>
                          <a:pt x="27" y="5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119" name="Freeform 487">
                    <a:extLst>
                      <a:ext uri="{FF2B5EF4-FFF2-40B4-BE49-F238E27FC236}">
                        <a16:creationId xmlns:a16="http://schemas.microsoft.com/office/drawing/2014/main" id="{9D3C0996-67AB-4DF6-84EF-06726B355C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0" y="1713"/>
                    <a:ext cx="23" cy="26"/>
                  </a:xfrm>
                  <a:custGeom>
                    <a:avLst/>
                    <a:gdLst>
                      <a:gd name="T0" fmla="*/ 10 w 23"/>
                      <a:gd name="T1" fmla="*/ 8 h 26"/>
                      <a:gd name="T2" fmla="*/ 8 w 23"/>
                      <a:gd name="T3" fmla="*/ 4 h 26"/>
                      <a:gd name="T4" fmla="*/ 5 w 23"/>
                      <a:gd name="T5" fmla="*/ 0 h 26"/>
                      <a:gd name="T6" fmla="*/ 1 w 23"/>
                      <a:gd name="T7" fmla="*/ 2 h 26"/>
                      <a:gd name="T8" fmla="*/ 0 w 23"/>
                      <a:gd name="T9" fmla="*/ 5 h 26"/>
                      <a:gd name="T10" fmla="*/ 3 w 23"/>
                      <a:gd name="T11" fmla="*/ 10 h 26"/>
                      <a:gd name="T12" fmla="*/ 5 w 23"/>
                      <a:gd name="T13" fmla="*/ 15 h 26"/>
                      <a:gd name="T14" fmla="*/ 10 w 23"/>
                      <a:gd name="T15" fmla="*/ 18 h 26"/>
                      <a:gd name="T16" fmla="*/ 15 w 23"/>
                      <a:gd name="T17" fmla="*/ 23 h 26"/>
                      <a:gd name="T18" fmla="*/ 23 w 23"/>
                      <a:gd name="T19" fmla="*/ 26 h 26"/>
                      <a:gd name="T20" fmla="*/ 15 w 23"/>
                      <a:gd name="T21" fmla="*/ 20 h 26"/>
                      <a:gd name="T22" fmla="*/ 13 w 23"/>
                      <a:gd name="T23" fmla="*/ 13 h 26"/>
                      <a:gd name="T24" fmla="*/ 10 w 23"/>
                      <a:gd name="T25" fmla="*/ 8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3" h="26">
                        <a:moveTo>
                          <a:pt x="10" y="8"/>
                        </a:moveTo>
                        <a:lnTo>
                          <a:pt x="8" y="4"/>
                        </a:lnTo>
                        <a:lnTo>
                          <a:pt x="5" y="0"/>
                        </a:lnTo>
                        <a:lnTo>
                          <a:pt x="1" y="2"/>
                        </a:lnTo>
                        <a:lnTo>
                          <a:pt x="0" y="5"/>
                        </a:lnTo>
                        <a:lnTo>
                          <a:pt x="3" y="10"/>
                        </a:lnTo>
                        <a:lnTo>
                          <a:pt x="5" y="15"/>
                        </a:lnTo>
                        <a:lnTo>
                          <a:pt x="10" y="18"/>
                        </a:lnTo>
                        <a:lnTo>
                          <a:pt x="15" y="23"/>
                        </a:lnTo>
                        <a:lnTo>
                          <a:pt x="23" y="26"/>
                        </a:lnTo>
                        <a:lnTo>
                          <a:pt x="15" y="20"/>
                        </a:lnTo>
                        <a:lnTo>
                          <a:pt x="13" y="13"/>
                        </a:lnTo>
                        <a:lnTo>
                          <a:pt x="10" y="8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120" name="Freeform 488">
                    <a:extLst>
                      <a:ext uri="{FF2B5EF4-FFF2-40B4-BE49-F238E27FC236}">
                        <a16:creationId xmlns:a16="http://schemas.microsoft.com/office/drawing/2014/main" id="{EB7A850B-6B6D-4283-9EB1-14721D4ABE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6" y="1576"/>
                    <a:ext cx="51" cy="31"/>
                  </a:xfrm>
                  <a:custGeom>
                    <a:avLst/>
                    <a:gdLst>
                      <a:gd name="T0" fmla="*/ 0 w 51"/>
                      <a:gd name="T1" fmla="*/ 31 h 31"/>
                      <a:gd name="T2" fmla="*/ 2 w 51"/>
                      <a:gd name="T3" fmla="*/ 20 h 31"/>
                      <a:gd name="T4" fmla="*/ 12 w 51"/>
                      <a:gd name="T5" fmla="*/ 15 h 31"/>
                      <a:gd name="T6" fmla="*/ 26 w 51"/>
                      <a:gd name="T7" fmla="*/ 9 h 31"/>
                      <a:gd name="T8" fmla="*/ 38 w 51"/>
                      <a:gd name="T9" fmla="*/ 5 h 31"/>
                      <a:gd name="T10" fmla="*/ 48 w 51"/>
                      <a:gd name="T11" fmla="*/ 0 h 31"/>
                      <a:gd name="T12" fmla="*/ 51 w 51"/>
                      <a:gd name="T13" fmla="*/ 10 h 31"/>
                      <a:gd name="T14" fmla="*/ 41 w 51"/>
                      <a:gd name="T15" fmla="*/ 15 h 31"/>
                      <a:gd name="T16" fmla="*/ 30 w 51"/>
                      <a:gd name="T17" fmla="*/ 18 h 31"/>
                      <a:gd name="T18" fmla="*/ 22 w 51"/>
                      <a:gd name="T19" fmla="*/ 22 h 31"/>
                      <a:gd name="T20" fmla="*/ 12 w 51"/>
                      <a:gd name="T21" fmla="*/ 27 h 31"/>
                      <a:gd name="T22" fmla="*/ 0 w 51"/>
                      <a:gd name="T23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1" h="31">
                        <a:moveTo>
                          <a:pt x="0" y="31"/>
                        </a:moveTo>
                        <a:lnTo>
                          <a:pt x="2" y="20"/>
                        </a:lnTo>
                        <a:lnTo>
                          <a:pt x="12" y="15"/>
                        </a:lnTo>
                        <a:lnTo>
                          <a:pt x="26" y="9"/>
                        </a:lnTo>
                        <a:lnTo>
                          <a:pt x="38" y="5"/>
                        </a:lnTo>
                        <a:lnTo>
                          <a:pt x="48" y="0"/>
                        </a:lnTo>
                        <a:lnTo>
                          <a:pt x="51" y="10"/>
                        </a:lnTo>
                        <a:lnTo>
                          <a:pt x="41" y="15"/>
                        </a:lnTo>
                        <a:lnTo>
                          <a:pt x="30" y="18"/>
                        </a:lnTo>
                        <a:lnTo>
                          <a:pt x="22" y="22"/>
                        </a:lnTo>
                        <a:lnTo>
                          <a:pt x="12" y="27"/>
                        </a:ln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82121" name="Group 489">
                <a:extLst>
                  <a:ext uri="{FF2B5EF4-FFF2-40B4-BE49-F238E27FC236}">
                    <a16:creationId xmlns:a16="http://schemas.microsoft.com/office/drawing/2014/main" id="{75789B7D-BC5E-4E94-BDEE-E0BAC7E63F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" y="1723"/>
                <a:ext cx="106" cy="142"/>
                <a:chOff x="639" y="1723"/>
                <a:chExt cx="106" cy="142"/>
              </a:xfrm>
            </p:grpSpPr>
            <p:sp>
              <p:nvSpPr>
                <p:cNvPr id="582122" name="Freeform 490">
                  <a:extLst>
                    <a:ext uri="{FF2B5EF4-FFF2-40B4-BE49-F238E27FC236}">
                      <a16:creationId xmlns:a16="http://schemas.microsoft.com/office/drawing/2014/main" id="{260BB7B8-D38E-46E2-845C-D830CEF68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9" y="1723"/>
                  <a:ext cx="106" cy="142"/>
                </a:xfrm>
                <a:custGeom>
                  <a:avLst/>
                  <a:gdLst>
                    <a:gd name="T0" fmla="*/ 47 w 106"/>
                    <a:gd name="T1" fmla="*/ 21 h 142"/>
                    <a:gd name="T2" fmla="*/ 66 w 106"/>
                    <a:gd name="T3" fmla="*/ 20 h 142"/>
                    <a:gd name="T4" fmla="*/ 78 w 106"/>
                    <a:gd name="T5" fmla="*/ 16 h 142"/>
                    <a:gd name="T6" fmla="*/ 83 w 106"/>
                    <a:gd name="T7" fmla="*/ 11 h 142"/>
                    <a:gd name="T8" fmla="*/ 83 w 106"/>
                    <a:gd name="T9" fmla="*/ 7 h 142"/>
                    <a:gd name="T10" fmla="*/ 85 w 106"/>
                    <a:gd name="T11" fmla="*/ 3 h 142"/>
                    <a:gd name="T12" fmla="*/ 96 w 106"/>
                    <a:gd name="T13" fmla="*/ 0 h 142"/>
                    <a:gd name="T14" fmla="*/ 106 w 106"/>
                    <a:gd name="T15" fmla="*/ 2 h 142"/>
                    <a:gd name="T16" fmla="*/ 93 w 106"/>
                    <a:gd name="T17" fmla="*/ 109 h 142"/>
                    <a:gd name="T18" fmla="*/ 85 w 106"/>
                    <a:gd name="T19" fmla="*/ 119 h 142"/>
                    <a:gd name="T20" fmla="*/ 75 w 106"/>
                    <a:gd name="T21" fmla="*/ 129 h 142"/>
                    <a:gd name="T22" fmla="*/ 60 w 106"/>
                    <a:gd name="T23" fmla="*/ 137 h 142"/>
                    <a:gd name="T24" fmla="*/ 42 w 106"/>
                    <a:gd name="T25" fmla="*/ 138 h 142"/>
                    <a:gd name="T26" fmla="*/ 17 w 106"/>
                    <a:gd name="T27" fmla="*/ 142 h 142"/>
                    <a:gd name="T28" fmla="*/ 4 w 106"/>
                    <a:gd name="T29" fmla="*/ 138 h 142"/>
                    <a:gd name="T30" fmla="*/ 0 w 106"/>
                    <a:gd name="T31" fmla="*/ 132 h 142"/>
                    <a:gd name="T32" fmla="*/ 2 w 106"/>
                    <a:gd name="T33" fmla="*/ 122 h 142"/>
                    <a:gd name="T34" fmla="*/ 12 w 106"/>
                    <a:gd name="T35" fmla="*/ 91 h 142"/>
                    <a:gd name="T36" fmla="*/ 20 w 106"/>
                    <a:gd name="T37" fmla="*/ 60 h 142"/>
                    <a:gd name="T38" fmla="*/ 23 w 106"/>
                    <a:gd name="T39" fmla="*/ 37 h 142"/>
                    <a:gd name="T40" fmla="*/ 23 w 106"/>
                    <a:gd name="T41" fmla="*/ 31 h 142"/>
                    <a:gd name="T42" fmla="*/ 30 w 106"/>
                    <a:gd name="T43" fmla="*/ 23 h 142"/>
                    <a:gd name="T44" fmla="*/ 37 w 106"/>
                    <a:gd name="T45" fmla="*/ 21 h 142"/>
                    <a:gd name="T46" fmla="*/ 47 w 106"/>
                    <a:gd name="T47" fmla="*/ 21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06" h="142">
                      <a:moveTo>
                        <a:pt x="47" y="21"/>
                      </a:moveTo>
                      <a:lnTo>
                        <a:pt x="66" y="20"/>
                      </a:lnTo>
                      <a:lnTo>
                        <a:pt x="78" y="16"/>
                      </a:lnTo>
                      <a:lnTo>
                        <a:pt x="83" y="11"/>
                      </a:lnTo>
                      <a:lnTo>
                        <a:pt x="83" y="7"/>
                      </a:lnTo>
                      <a:lnTo>
                        <a:pt x="85" y="3"/>
                      </a:lnTo>
                      <a:lnTo>
                        <a:pt x="96" y="0"/>
                      </a:lnTo>
                      <a:lnTo>
                        <a:pt x="106" y="2"/>
                      </a:lnTo>
                      <a:lnTo>
                        <a:pt x="93" y="109"/>
                      </a:lnTo>
                      <a:lnTo>
                        <a:pt x="85" y="119"/>
                      </a:lnTo>
                      <a:lnTo>
                        <a:pt x="75" y="129"/>
                      </a:lnTo>
                      <a:lnTo>
                        <a:pt x="60" y="137"/>
                      </a:lnTo>
                      <a:lnTo>
                        <a:pt x="42" y="138"/>
                      </a:lnTo>
                      <a:lnTo>
                        <a:pt x="17" y="142"/>
                      </a:lnTo>
                      <a:lnTo>
                        <a:pt x="4" y="138"/>
                      </a:lnTo>
                      <a:lnTo>
                        <a:pt x="0" y="132"/>
                      </a:lnTo>
                      <a:lnTo>
                        <a:pt x="2" y="122"/>
                      </a:lnTo>
                      <a:lnTo>
                        <a:pt x="12" y="91"/>
                      </a:lnTo>
                      <a:lnTo>
                        <a:pt x="20" y="60"/>
                      </a:lnTo>
                      <a:lnTo>
                        <a:pt x="23" y="37"/>
                      </a:lnTo>
                      <a:lnTo>
                        <a:pt x="23" y="31"/>
                      </a:lnTo>
                      <a:lnTo>
                        <a:pt x="30" y="23"/>
                      </a:lnTo>
                      <a:lnTo>
                        <a:pt x="37" y="21"/>
                      </a:lnTo>
                      <a:lnTo>
                        <a:pt x="47" y="21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123" name="Freeform 491">
                  <a:extLst>
                    <a:ext uri="{FF2B5EF4-FFF2-40B4-BE49-F238E27FC236}">
                      <a16:creationId xmlns:a16="http://schemas.microsoft.com/office/drawing/2014/main" id="{34846646-61D6-4532-89B4-73965E6ECE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1" y="1731"/>
                  <a:ext cx="91" cy="129"/>
                </a:xfrm>
                <a:custGeom>
                  <a:avLst/>
                  <a:gdLst>
                    <a:gd name="T0" fmla="*/ 33 w 91"/>
                    <a:gd name="T1" fmla="*/ 26 h 129"/>
                    <a:gd name="T2" fmla="*/ 49 w 91"/>
                    <a:gd name="T3" fmla="*/ 25 h 129"/>
                    <a:gd name="T4" fmla="*/ 68 w 91"/>
                    <a:gd name="T5" fmla="*/ 21 h 129"/>
                    <a:gd name="T6" fmla="*/ 78 w 91"/>
                    <a:gd name="T7" fmla="*/ 15 h 129"/>
                    <a:gd name="T8" fmla="*/ 84 w 91"/>
                    <a:gd name="T9" fmla="*/ 12 h 129"/>
                    <a:gd name="T10" fmla="*/ 91 w 91"/>
                    <a:gd name="T11" fmla="*/ 0 h 129"/>
                    <a:gd name="T12" fmla="*/ 81 w 91"/>
                    <a:gd name="T13" fmla="*/ 98 h 129"/>
                    <a:gd name="T14" fmla="*/ 73 w 91"/>
                    <a:gd name="T15" fmla="*/ 108 h 129"/>
                    <a:gd name="T16" fmla="*/ 64 w 91"/>
                    <a:gd name="T17" fmla="*/ 116 h 129"/>
                    <a:gd name="T18" fmla="*/ 53 w 91"/>
                    <a:gd name="T19" fmla="*/ 122 h 129"/>
                    <a:gd name="T20" fmla="*/ 45 w 91"/>
                    <a:gd name="T21" fmla="*/ 126 h 129"/>
                    <a:gd name="T22" fmla="*/ 33 w 91"/>
                    <a:gd name="T23" fmla="*/ 126 h 129"/>
                    <a:gd name="T24" fmla="*/ 21 w 91"/>
                    <a:gd name="T25" fmla="*/ 129 h 129"/>
                    <a:gd name="T26" fmla="*/ 10 w 91"/>
                    <a:gd name="T27" fmla="*/ 129 h 129"/>
                    <a:gd name="T28" fmla="*/ 3 w 91"/>
                    <a:gd name="T29" fmla="*/ 126 h 129"/>
                    <a:gd name="T30" fmla="*/ 0 w 91"/>
                    <a:gd name="T31" fmla="*/ 122 h 129"/>
                    <a:gd name="T32" fmla="*/ 2 w 91"/>
                    <a:gd name="T33" fmla="*/ 114 h 129"/>
                    <a:gd name="T34" fmla="*/ 10 w 91"/>
                    <a:gd name="T35" fmla="*/ 96 h 129"/>
                    <a:gd name="T36" fmla="*/ 23 w 91"/>
                    <a:gd name="T37" fmla="*/ 38 h 129"/>
                    <a:gd name="T38" fmla="*/ 25 w 91"/>
                    <a:gd name="T39" fmla="*/ 29 h 129"/>
                    <a:gd name="T40" fmla="*/ 33 w 91"/>
                    <a:gd name="T41" fmla="*/ 26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1" h="129">
                      <a:moveTo>
                        <a:pt x="33" y="26"/>
                      </a:moveTo>
                      <a:lnTo>
                        <a:pt x="49" y="25"/>
                      </a:lnTo>
                      <a:lnTo>
                        <a:pt x="68" y="21"/>
                      </a:lnTo>
                      <a:lnTo>
                        <a:pt x="78" y="15"/>
                      </a:lnTo>
                      <a:lnTo>
                        <a:pt x="84" y="12"/>
                      </a:lnTo>
                      <a:lnTo>
                        <a:pt x="91" y="0"/>
                      </a:lnTo>
                      <a:lnTo>
                        <a:pt x="81" y="98"/>
                      </a:lnTo>
                      <a:lnTo>
                        <a:pt x="73" y="108"/>
                      </a:lnTo>
                      <a:lnTo>
                        <a:pt x="64" y="116"/>
                      </a:lnTo>
                      <a:lnTo>
                        <a:pt x="53" y="122"/>
                      </a:lnTo>
                      <a:lnTo>
                        <a:pt x="45" y="126"/>
                      </a:lnTo>
                      <a:lnTo>
                        <a:pt x="33" y="126"/>
                      </a:lnTo>
                      <a:lnTo>
                        <a:pt x="21" y="129"/>
                      </a:lnTo>
                      <a:lnTo>
                        <a:pt x="10" y="129"/>
                      </a:lnTo>
                      <a:lnTo>
                        <a:pt x="3" y="126"/>
                      </a:lnTo>
                      <a:lnTo>
                        <a:pt x="0" y="122"/>
                      </a:lnTo>
                      <a:lnTo>
                        <a:pt x="2" y="114"/>
                      </a:lnTo>
                      <a:lnTo>
                        <a:pt x="10" y="96"/>
                      </a:lnTo>
                      <a:lnTo>
                        <a:pt x="23" y="38"/>
                      </a:lnTo>
                      <a:lnTo>
                        <a:pt x="25" y="29"/>
                      </a:lnTo>
                      <a:lnTo>
                        <a:pt x="33" y="26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582124" name="Group 492">
              <a:extLst>
                <a:ext uri="{FF2B5EF4-FFF2-40B4-BE49-F238E27FC236}">
                  <a16:creationId xmlns:a16="http://schemas.microsoft.com/office/drawing/2014/main" id="{78B83472-56BF-47AE-B192-BD45CF1485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9" y="1769"/>
              <a:ext cx="305" cy="61"/>
              <a:chOff x="859" y="1769"/>
              <a:chExt cx="305" cy="61"/>
            </a:xfrm>
          </p:grpSpPr>
          <p:grpSp>
            <p:nvGrpSpPr>
              <p:cNvPr id="582125" name="Group 493">
                <a:extLst>
                  <a:ext uri="{FF2B5EF4-FFF2-40B4-BE49-F238E27FC236}">
                    <a16:creationId xmlns:a16="http://schemas.microsoft.com/office/drawing/2014/main" id="{C7DDBB0B-B9D2-47E2-95CF-FE638A7187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9" y="1787"/>
                <a:ext cx="305" cy="43"/>
                <a:chOff x="859" y="1787"/>
                <a:chExt cx="305" cy="43"/>
              </a:xfrm>
            </p:grpSpPr>
            <p:sp>
              <p:nvSpPr>
                <p:cNvPr id="582126" name="Freeform 494">
                  <a:extLst>
                    <a:ext uri="{FF2B5EF4-FFF2-40B4-BE49-F238E27FC236}">
                      <a16:creationId xmlns:a16="http://schemas.microsoft.com/office/drawing/2014/main" id="{C708D27E-0B45-4A9E-9E8F-749BA84BBC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9" y="1787"/>
                  <a:ext cx="301" cy="21"/>
                </a:xfrm>
                <a:custGeom>
                  <a:avLst/>
                  <a:gdLst>
                    <a:gd name="T0" fmla="*/ 0 w 301"/>
                    <a:gd name="T1" fmla="*/ 21 h 21"/>
                    <a:gd name="T2" fmla="*/ 301 w 301"/>
                    <a:gd name="T3" fmla="*/ 21 h 21"/>
                    <a:gd name="T4" fmla="*/ 284 w 301"/>
                    <a:gd name="T5" fmla="*/ 0 h 21"/>
                    <a:gd name="T6" fmla="*/ 18 w 301"/>
                    <a:gd name="T7" fmla="*/ 0 h 21"/>
                    <a:gd name="T8" fmla="*/ 0 w 301"/>
                    <a:gd name="T9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1" h="21">
                      <a:moveTo>
                        <a:pt x="0" y="21"/>
                      </a:moveTo>
                      <a:lnTo>
                        <a:pt x="301" y="21"/>
                      </a:lnTo>
                      <a:lnTo>
                        <a:pt x="284" y="0"/>
                      </a:lnTo>
                      <a:lnTo>
                        <a:pt x="18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127" name="Rectangle 495">
                  <a:extLst>
                    <a:ext uri="{FF2B5EF4-FFF2-40B4-BE49-F238E27FC236}">
                      <a16:creationId xmlns:a16="http://schemas.microsoft.com/office/drawing/2014/main" id="{BE65DC42-A41D-4AE1-938E-EAD82A964A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1" y="1810"/>
                  <a:ext cx="303" cy="20"/>
                </a:xfrm>
                <a:prstGeom prst="rect">
                  <a:avLst/>
                </a:prstGeom>
                <a:solidFill>
                  <a:srgbClr val="C0C0C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82128" name="Freeform 496">
                <a:extLst>
                  <a:ext uri="{FF2B5EF4-FFF2-40B4-BE49-F238E27FC236}">
                    <a16:creationId xmlns:a16="http://schemas.microsoft.com/office/drawing/2014/main" id="{8F543F8A-CB06-4ADF-814B-84E7BF839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769"/>
                <a:ext cx="159" cy="37"/>
              </a:xfrm>
              <a:custGeom>
                <a:avLst/>
                <a:gdLst>
                  <a:gd name="T0" fmla="*/ 0 w 159"/>
                  <a:gd name="T1" fmla="*/ 21 h 37"/>
                  <a:gd name="T2" fmla="*/ 0 w 159"/>
                  <a:gd name="T3" fmla="*/ 0 h 37"/>
                  <a:gd name="T4" fmla="*/ 159 w 159"/>
                  <a:gd name="T5" fmla="*/ 0 h 37"/>
                  <a:gd name="T6" fmla="*/ 159 w 159"/>
                  <a:gd name="T7" fmla="*/ 21 h 37"/>
                  <a:gd name="T8" fmla="*/ 159 w 159"/>
                  <a:gd name="T9" fmla="*/ 24 h 37"/>
                  <a:gd name="T10" fmla="*/ 157 w 159"/>
                  <a:gd name="T11" fmla="*/ 26 h 37"/>
                  <a:gd name="T12" fmla="*/ 154 w 159"/>
                  <a:gd name="T13" fmla="*/ 27 h 37"/>
                  <a:gd name="T14" fmla="*/ 150 w 159"/>
                  <a:gd name="T15" fmla="*/ 29 h 37"/>
                  <a:gd name="T16" fmla="*/ 147 w 159"/>
                  <a:gd name="T17" fmla="*/ 31 h 37"/>
                  <a:gd name="T18" fmla="*/ 142 w 159"/>
                  <a:gd name="T19" fmla="*/ 32 h 37"/>
                  <a:gd name="T20" fmla="*/ 137 w 159"/>
                  <a:gd name="T21" fmla="*/ 32 h 37"/>
                  <a:gd name="T22" fmla="*/ 131 w 159"/>
                  <a:gd name="T23" fmla="*/ 34 h 37"/>
                  <a:gd name="T24" fmla="*/ 126 w 159"/>
                  <a:gd name="T25" fmla="*/ 35 h 37"/>
                  <a:gd name="T26" fmla="*/ 117 w 159"/>
                  <a:gd name="T27" fmla="*/ 35 h 37"/>
                  <a:gd name="T28" fmla="*/ 111 w 159"/>
                  <a:gd name="T29" fmla="*/ 37 h 37"/>
                  <a:gd name="T30" fmla="*/ 104 w 159"/>
                  <a:gd name="T31" fmla="*/ 37 h 37"/>
                  <a:gd name="T32" fmla="*/ 96 w 159"/>
                  <a:gd name="T33" fmla="*/ 37 h 37"/>
                  <a:gd name="T34" fmla="*/ 86 w 159"/>
                  <a:gd name="T35" fmla="*/ 37 h 37"/>
                  <a:gd name="T36" fmla="*/ 76 w 159"/>
                  <a:gd name="T37" fmla="*/ 37 h 37"/>
                  <a:gd name="T38" fmla="*/ 66 w 159"/>
                  <a:gd name="T39" fmla="*/ 37 h 37"/>
                  <a:gd name="T40" fmla="*/ 55 w 159"/>
                  <a:gd name="T41" fmla="*/ 37 h 37"/>
                  <a:gd name="T42" fmla="*/ 46 w 159"/>
                  <a:gd name="T43" fmla="*/ 37 h 37"/>
                  <a:gd name="T44" fmla="*/ 40 w 159"/>
                  <a:gd name="T45" fmla="*/ 35 h 37"/>
                  <a:gd name="T46" fmla="*/ 33 w 159"/>
                  <a:gd name="T47" fmla="*/ 35 h 37"/>
                  <a:gd name="T48" fmla="*/ 25 w 159"/>
                  <a:gd name="T49" fmla="*/ 34 h 37"/>
                  <a:gd name="T50" fmla="*/ 20 w 159"/>
                  <a:gd name="T51" fmla="*/ 32 h 37"/>
                  <a:gd name="T52" fmla="*/ 15 w 159"/>
                  <a:gd name="T53" fmla="*/ 31 h 37"/>
                  <a:gd name="T54" fmla="*/ 10 w 159"/>
                  <a:gd name="T55" fmla="*/ 29 h 37"/>
                  <a:gd name="T56" fmla="*/ 7 w 159"/>
                  <a:gd name="T57" fmla="*/ 27 h 37"/>
                  <a:gd name="T58" fmla="*/ 3 w 159"/>
                  <a:gd name="T59" fmla="*/ 26 h 37"/>
                  <a:gd name="T60" fmla="*/ 2 w 159"/>
                  <a:gd name="T61" fmla="*/ 26 h 37"/>
                  <a:gd name="T62" fmla="*/ 0 w 159"/>
                  <a:gd name="T63" fmla="*/ 22 h 37"/>
                  <a:gd name="T64" fmla="*/ 0 w 159"/>
                  <a:gd name="T65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9" h="37">
                    <a:moveTo>
                      <a:pt x="0" y="21"/>
                    </a:moveTo>
                    <a:lnTo>
                      <a:pt x="0" y="0"/>
                    </a:lnTo>
                    <a:lnTo>
                      <a:pt x="159" y="0"/>
                    </a:lnTo>
                    <a:lnTo>
                      <a:pt x="159" y="21"/>
                    </a:lnTo>
                    <a:lnTo>
                      <a:pt x="159" y="24"/>
                    </a:lnTo>
                    <a:lnTo>
                      <a:pt x="157" y="26"/>
                    </a:lnTo>
                    <a:lnTo>
                      <a:pt x="154" y="27"/>
                    </a:lnTo>
                    <a:lnTo>
                      <a:pt x="150" y="29"/>
                    </a:lnTo>
                    <a:lnTo>
                      <a:pt x="147" y="31"/>
                    </a:lnTo>
                    <a:lnTo>
                      <a:pt x="142" y="32"/>
                    </a:lnTo>
                    <a:lnTo>
                      <a:pt x="137" y="32"/>
                    </a:lnTo>
                    <a:lnTo>
                      <a:pt x="131" y="34"/>
                    </a:lnTo>
                    <a:lnTo>
                      <a:pt x="126" y="35"/>
                    </a:lnTo>
                    <a:lnTo>
                      <a:pt x="117" y="35"/>
                    </a:lnTo>
                    <a:lnTo>
                      <a:pt x="111" y="37"/>
                    </a:lnTo>
                    <a:lnTo>
                      <a:pt x="104" y="37"/>
                    </a:lnTo>
                    <a:lnTo>
                      <a:pt x="96" y="37"/>
                    </a:lnTo>
                    <a:lnTo>
                      <a:pt x="86" y="37"/>
                    </a:lnTo>
                    <a:lnTo>
                      <a:pt x="76" y="37"/>
                    </a:lnTo>
                    <a:lnTo>
                      <a:pt x="66" y="37"/>
                    </a:lnTo>
                    <a:lnTo>
                      <a:pt x="55" y="37"/>
                    </a:lnTo>
                    <a:lnTo>
                      <a:pt x="46" y="37"/>
                    </a:lnTo>
                    <a:lnTo>
                      <a:pt x="40" y="35"/>
                    </a:lnTo>
                    <a:lnTo>
                      <a:pt x="33" y="35"/>
                    </a:lnTo>
                    <a:lnTo>
                      <a:pt x="25" y="34"/>
                    </a:lnTo>
                    <a:lnTo>
                      <a:pt x="20" y="32"/>
                    </a:lnTo>
                    <a:lnTo>
                      <a:pt x="15" y="31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0" y="2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C0C0C0"/>
              </a:solidFill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2129" name="Group 497">
              <a:extLst>
                <a:ext uri="{FF2B5EF4-FFF2-40B4-BE49-F238E27FC236}">
                  <a16:creationId xmlns:a16="http://schemas.microsoft.com/office/drawing/2014/main" id="{B3BF9423-3F1D-4785-8155-7C8ACF7427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2" y="1509"/>
              <a:ext cx="375" cy="267"/>
              <a:chOff x="822" y="1509"/>
              <a:chExt cx="375" cy="267"/>
            </a:xfrm>
          </p:grpSpPr>
          <p:grpSp>
            <p:nvGrpSpPr>
              <p:cNvPr id="582130" name="Group 498">
                <a:extLst>
                  <a:ext uri="{FF2B5EF4-FFF2-40B4-BE49-F238E27FC236}">
                    <a16:creationId xmlns:a16="http://schemas.microsoft.com/office/drawing/2014/main" id="{06375020-F8F9-41FC-B301-324A8B64D4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22" y="1509"/>
                <a:ext cx="375" cy="267"/>
                <a:chOff x="822" y="1509"/>
                <a:chExt cx="375" cy="267"/>
              </a:xfrm>
            </p:grpSpPr>
            <p:sp>
              <p:nvSpPr>
                <p:cNvPr id="582131" name="AutoShape 499">
                  <a:extLst>
                    <a:ext uri="{FF2B5EF4-FFF2-40B4-BE49-F238E27FC236}">
                      <a16:creationId xmlns:a16="http://schemas.microsoft.com/office/drawing/2014/main" id="{FC1D0C24-1A33-4F8C-9707-4D47EDB921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22" y="1509"/>
                  <a:ext cx="375" cy="267"/>
                </a:xfrm>
                <a:prstGeom prst="roundRect">
                  <a:avLst>
                    <a:gd name="adj" fmla="val 11833"/>
                  </a:avLst>
                </a:prstGeom>
                <a:solidFill>
                  <a:srgbClr val="C0C0C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132" name="AutoShape 500">
                  <a:extLst>
                    <a:ext uri="{FF2B5EF4-FFF2-40B4-BE49-F238E27FC236}">
                      <a16:creationId xmlns:a16="http://schemas.microsoft.com/office/drawing/2014/main" id="{C1E4AE83-B22F-4976-80CF-45CCAF01A3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3" y="1538"/>
                  <a:ext cx="291" cy="209"/>
                </a:xfrm>
                <a:prstGeom prst="roundRect">
                  <a:avLst>
                    <a:gd name="adj" fmla="val 11653"/>
                  </a:avLst>
                </a:prstGeom>
                <a:solidFill>
                  <a:srgbClr val="80808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133" name="AutoShape 501">
                  <a:extLst>
                    <a:ext uri="{FF2B5EF4-FFF2-40B4-BE49-F238E27FC236}">
                      <a16:creationId xmlns:a16="http://schemas.microsoft.com/office/drawing/2014/main" id="{744C6A5C-CF36-437F-9F82-0876C49679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0" y="1550"/>
                  <a:ext cx="258" cy="185"/>
                </a:xfrm>
                <a:prstGeom prst="roundRect">
                  <a:avLst>
                    <a:gd name="adj" fmla="val 11343"/>
                  </a:avLst>
                </a:prstGeom>
                <a:solidFill>
                  <a:srgbClr val="008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82134" name="Rectangle 502">
                <a:extLst>
                  <a:ext uri="{FF2B5EF4-FFF2-40B4-BE49-F238E27FC236}">
                    <a16:creationId xmlns:a16="http://schemas.microsoft.com/office/drawing/2014/main" id="{0EA62077-E5A4-4562-9691-714849B75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" y="1761"/>
                <a:ext cx="12" cy="2"/>
              </a:xfrm>
              <a:prstGeom prst="rect">
                <a:avLst/>
              </a:prstGeom>
              <a:solidFill>
                <a:srgbClr val="008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82135" name="Group 503">
            <a:extLst>
              <a:ext uri="{FF2B5EF4-FFF2-40B4-BE49-F238E27FC236}">
                <a16:creationId xmlns:a16="http://schemas.microsoft.com/office/drawing/2014/main" id="{13E88A64-F79F-485C-95AC-94AE79A2BBF6}"/>
              </a:ext>
            </a:extLst>
          </p:cNvPr>
          <p:cNvGrpSpPr>
            <a:grpSpLocks/>
          </p:cNvGrpSpPr>
          <p:nvPr/>
        </p:nvGrpSpPr>
        <p:grpSpPr bwMode="auto">
          <a:xfrm>
            <a:off x="7473950" y="3862388"/>
            <a:ext cx="669925" cy="719137"/>
            <a:chOff x="4708" y="2433"/>
            <a:chExt cx="422" cy="453"/>
          </a:xfrm>
        </p:grpSpPr>
        <p:sp>
          <p:nvSpPr>
            <p:cNvPr id="582136" name="Freeform 504">
              <a:extLst>
                <a:ext uri="{FF2B5EF4-FFF2-40B4-BE49-F238E27FC236}">
                  <a16:creationId xmlns:a16="http://schemas.microsoft.com/office/drawing/2014/main" id="{C8CBCD57-7155-465C-8C25-DE0EA29DC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2433"/>
              <a:ext cx="422" cy="453"/>
            </a:xfrm>
            <a:custGeom>
              <a:avLst/>
              <a:gdLst>
                <a:gd name="T0" fmla="*/ 276 w 422"/>
                <a:gd name="T1" fmla="*/ 411 h 453"/>
                <a:gd name="T2" fmla="*/ 283 w 422"/>
                <a:gd name="T3" fmla="*/ 391 h 453"/>
                <a:gd name="T4" fmla="*/ 298 w 422"/>
                <a:gd name="T5" fmla="*/ 380 h 453"/>
                <a:gd name="T6" fmla="*/ 347 w 422"/>
                <a:gd name="T7" fmla="*/ 370 h 453"/>
                <a:gd name="T8" fmla="*/ 372 w 422"/>
                <a:gd name="T9" fmla="*/ 360 h 453"/>
                <a:gd name="T10" fmla="*/ 380 w 422"/>
                <a:gd name="T11" fmla="*/ 349 h 453"/>
                <a:gd name="T12" fmla="*/ 380 w 422"/>
                <a:gd name="T13" fmla="*/ 323 h 453"/>
                <a:gd name="T14" fmla="*/ 379 w 422"/>
                <a:gd name="T15" fmla="*/ 285 h 453"/>
                <a:gd name="T16" fmla="*/ 385 w 422"/>
                <a:gd name="T17" fmla="*/ 261 h 453"/>
                <a:gd name="T18" fmla="*/ 402 w 422"/>
                <a:gd name="T19" fmla="*/ 251 h 453"/>
                <a:gd name="T20" fmla="*/ 418 w 422"/>
                <a:gd name="T21" fmla="*/ 241 h 453"/>
                <a:gd name="T22" fmla="*/ 422 w 422"/>
                <a:gd name="T23" fmla="*/ 231 h 453"/>
                <a:gd name="T24" fmla="*/ 413 w 422"/>
                <a:gd name="T25" fmla="*/ 218 h 453"/>
                <a:gd name="T26" fmla="*/ 375 w 422"/>
                <a:gd name="T27" fmla="*/ 174 h 453"/>
                <a:gd name="T28" fmla="*/ 382 w 422"/>
                <a:gd name="T29" fmla="*/ 161 h 453"/>
                <a:gd name="T30" fmla="*/ 392 w 422"/>
                <a:gd name="T31" fmla="*/ 132 h 453"/>
                <a:gd name="T32" fmla="*/ 384 w 422"/>
                <a:gd name="T33" fmla="*/ 90 h 453"/>
                <a:gd name="T34" fmla="*/ 360 w 422"/>
                <a:gd name="T35" fmla="*/ 47 h 453"/>
                <a:gd name="T36" fmla="*/ 336 w 422"/>
                <a:gd name="T37" fmla="*/ 20 h 453"/>
                <a:gd name="T38" fmla="*/ 286 w 422"/>
                <a:gd name="T39" fmla="*/ 3 h 453"/>
                <a:gd name="T40" fmla="*/ 230 w 422"/>
                <a:gd name="T41" fmla="*/ 0 h 453"/>
                <a:gd name="T42" fmla="*/ 179 w 422"/>
                <a:gd name="T43" fmla="*/ 3 h 453"/>
                <a:gd name="T44" fmla="*/ 132 w 422"/>
                <a:gd name="T45" fmla="*/ 18 h 453"/>
                <a:gd name="T46" fmla="*/ 76 w 422"/>
                <a:gd name="T47" fmla="*/ 51 h 453"/>
                <a:gd name="T48" fmla="*/ 52 w 422"/>
                <a:gd name="T49" fmla="*/ 73 h 453"/>
                <a:gd name="T50" fmla="*/ 23 w 422"/>
                <a:gd name="T51" fmla="*/ 109 h 453"/>
                <a:gd name="T52" fmla="*/ 4 w 422"/>
                <a:gd name="T53" fmla="*/ 155 h 453"/>
                <a:gd name="T54" fmla="*/ 4 w 422"/>
                <a:gd name="T55" fmla="*/ 196 h 453"/>
                <a:gd name="T56" fmla="*/ 14 w 422"/>
                <a:gd name="T57" fmla="*/ 233 h 453"/>
                <a:gd name="T58" fmla="*/ 70 w 422"/>
                <a:gd name="T59" fmla="*/ 314 h 453"/>
                <a:gd name="T60" fmla="*/ 86 w 422"/>
                <a:gd name="T61" fmla="*/ 350 h 453"/>
                <a:gd name="T62" fmla="*/ 91 w 422"/>
                <a:gd name="T63" fmla="*/ 373 h 453"/>
                <a:gd name="T64" fmla="*/ 91 w 422"/>
                <a:gd name="T65" fmla="*/ 406 h 453"/>
                <a:gd name="T66" fmla="*/ 276 w 422"/>
                <a:gd name="T67" fmla="*/ 453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2" h="453">
                  <a:moveTo>
                    <a:pt x="276" y="453"/>
                  </a:moveTo>
                  <a:lnTo>
                    <a:pt x="276" y="411"/>
                  </a:lnTo>
                  <a:lnTo>
                    <a:pt x="279" y="401"/>
                  </a:lnTo>
                  <a:lnTo>
                    <a:pt x="283" y="391"/>
                  </a:lnTo>
                  <a:lnTo>
                    <a:pt x="288" y="384"/>
                  </a:lnTo>
                  <a:lnTo>
                    <a:pt x="298" y="380"/>
                  </a:lnTo>
                  <a:lnTo>
                    <a:pt x="327" y="373"/>
                  </a:lnTo>
                  <a:lnTo>
                    <a:pt x="347" y="370"/>
                  </a:lnTo>
                  <a:lnTo>
                    <a:pt x="360" y="365"/>
                  </a:lnTo>
                  <a:lnTo>
                    <a:pt x="372" y="360"/>
                  </a:lnTo>
                  <a:lnTo>
                    <a:pt x="377" y="355"/>
                  </a:lnTo>
                  <a:lnTo>
                    <a:pt x="380" y="349"/>
                  </a:lnTo>
                  <a:lnTo>
                    <a:pt x="380" y="337"/>
                  </a:lnTo>
                  <a:lnTo>
                    <a:pt x="380" y="323"/>
                  </a:lnTo>
                  <a:lnTo>
                    <a:pt x="379" y="301"/>
                  </a:lnTo>
                  <a:lnTo>
                    <a:pt x="379" y="285"/>
                  </a:lnTo>
                  <a:lnTo>
                    <a:pt x="380" y="270"/>
                  </a:lnTo>
                  <a:lnTo>
                    <a:pt x="385" y="261"/>
                  </a:lnTo>
                  <a:lnTo>
                    <a:pt x="392" y="254"/>
                  </a:lnTo>
                  <a:lnTo>
                    <a:pt x="402" y="251"/>
                  </a:lnTo>
                  <a:lnTo>
                    <a:pt x="415" y="244"/>
                  </a:lnTo>
                  <a:lnTo>
                    <a:pt x="418" y="241"/>
                  </a:lnTo>
                  <a:lnTo>
                    <a:pt x="422" y="236"/>
                  </a:lnTo>
                  <a:lnTo>
                    <a:pt x="422" y="231"/>
                  </a:lnTo>
                  <a:lnTo>
                    <a:pt x="417" y="223"/>
                  </a:lnTo>
                  <a:lnTo>
                    <a:pt x="413" y="218"/>
                  </a:lnTo>
                  <a:lnTo>
                    <a:pt x="379" y="176"/>
                  </a:lnTo>
                  <a:lnTo>
                    <a:pt x="375" y="174"/>
                  </a:lnTo>
                  <a:lnTo>
                    <a:pt x="379" y="166"/>
                  </a:lnTo>
                  <a:lnTo>
                    <a:pt x="382" y="161"/>
                  </a:lnTo>
                  <a:lnTo>
                    <a:pt x="389" y="143"/>
                  </a:lnTo>
                  <a:lnTo>
                    <a:pt x="392" y="132"/>
                  </a:lnTo>
                  <a:lnTo>
                    <a:pt x="392" y="114"/>
                  </a:lnTo>
                  <a:lnTo>
                    <a:pt x="384" y="90"/>
                  </a:lnTo>
                  <a:lnTo>
                    <a:pt x="375" y="70"/>
                  </a:lnTo>
                  <a:lnTo>
                    <a:pt x="360" y="47"/>
                  </a:lnTo>
                  <a:lnTo>
                    <a:pt x="349" y="33"/>
                  </a:lnTo>
                  <a:lnTo>
                    <a:pt x="336" y="20"/>
                  </a:lnTo>
                  <a:lnTo>
                    <a:pt x="316" y="10"/>
                  </a:lnTo>
                  <a:lnTo>
                    <a:pt x="286" y="3"/>
                  </a:lnTo>
                  <a:lnTo>
                    <a:pt x="258" y="0"/>
                  </a:lnTo>
                  <a:lnTo>
                    <a:pt x="230" y="0"/>
                  </a:lnTo>
                  <a:lnTo>
                    <a:pt x="202" y="0"/>
                  </a:lnTo>
                  <a:lnTo>
                    <a:pt x="179" y="3"/>
                  </a:lnTo>
                  <a:lnTo>
                    <a:pt x="157" y="8"/>
                  </a:lnTo>
                  <a:lnTo>
                    <a:pt x="132" y="18"/>
                  </a:lnTo>
                  <a:lnTo>
                    <a:pt x="108" y="31"/>
                  </a:lnTo>
                  <a:lnTo>
                    <a:pt x="76" y="51"/>
                  </a:lnTo>
                  <a:lnTo>
                    <a:pt x="65" y="60"/>
                  </a:lnTo>
                  <a:lnTo>
                    <a:pt x="52" y="73"/>
                  </a:lnTo>
                  <a:lnTo>
                    <a:pt x="37" y="90"/>
                  </a:lnTo>
                  <a:lnTo>
                    <a:pt x="23" y="109"/>
                  </a:lnTo>
                  <a:lnTo>
                    <a:pt x="10" y="134"/>
                  </a:lnTo>
                  <a:lnTo>
                    <a:pt x="4" y="155"/>
                  </a:lnTo>
                  <a:lnTo>
                    <a:pt x="0" y="178"/>
                  </a:lnTo>
                  <a:lnTo>
                    <a:pt x="4" y="196"/>
                  </a:lnTo>
                  <a:lnTo>
                    <a:pt x="5" y="213"/>
                  </a:lnTo>
                  <a:lnTo>
                    <a:pt x="14" y="233"/>
                  </a:lnTo>
                  <a:lnTo>
                    <a:pt x="38" y="269"/>
                  </a:lnTo>
                  <a:lnTo>
                    <a:pt x="70" y="314"/>
                  </a:lnTo>
                  <a:lnTo>
                    <a:pt x="81" y="337"/>
                  </a:lnTo>
                  <a:lnTo>
                    <a:pt x="86" y="350"/>
                  </a:lnTo>
                  <a:lnTo>
                    <a:pt x="90" y="362"/>
                  </a:lnTo>
                  <a:lnTo>
                    <a:pt x="91" y="373"/>
                  </a:lnTo>
                  <a:lnTo>
                    <a:pt x="91" y="384"/>
                  </a:lnTo>
                  <a:lnTo>
                    <a:pt x="91" y="406"/>
                  </a:lnTo>
                  <a:lnTo>
                    <a:pt x="90" y="453"/>
                  </a:lnTo>
                  <a:lnTo>
                    <a:pt x="276" y="453"/>
                  </a:lnTo>
                  <a:close/>
                </a:path>
              </a:pathLst>
            </a:custGeom>
            <a:solidFill>
              <a:srgbClr val="FF8000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82137" name="Group 505">
              <a:extLst>
                <a:ext uri="{FF2B5EF4-FFF2-40B4-BE49-F238E27FC236}">
                  <a16:creationId xmlns:a16="http://schemas.microsoft.com/office/drawing/2014/main" id="{BD5928B5-6154-4E3B-A806-9163F46968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6" y="2482"/>
              <a:ext cx="259" cy="177"/>
              <a:chOff x="4766" y="2482"/>
              <a:chExt cx="259" cy="177"/>
            </a:xfrm>
          </p:grpSpPr>
          <p:grpSp>
            <p:nvGrpSpPr>
              <p:cNvPr id="582138" name="Group 506">
                <a:extLst>
                  <a:ext uri="{FF2B5EF4-FFF2-40B4-BE49-F238E27FC236}">
                    <a16:creationId xmlns:a16="http://schemas.microsoft.com/office/drawing/2014/main" id="{E7B49CCE-720B-46CD-A223-B88B3A3C9F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90" y="2482"/>
                <a:ext cx="135" cy="135"/>
                <a:chOff x="4890" y="2482"/>
                <a:chExt cx="135" cy="135"/>
              </a:xfrm>
            </p:grpSpPr>
            <p:sp>
              <p:nvSpPr>
                <p:cNvPr id="582139" name="Freeform 507">
                  <a:extLst>
                    <a:ext uri="{FF2B5EF4-FFF2-40B4-BE49-F238E27FC236}">
                      <a16:creationId xmlns:a16="http://schemas.microsoft.com/office/drawing/2014/main" id="{11E758EB-37A7-4A5F-AB2D-0EC935CED2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90" y="2482"/>
                  <a:ext cx="135" cy="135"/>
                </a:xfrm>
                <a:custGeom>
                  <a:avLst/>
                  <a:gdLst>
                    <a:gd name="T0" fmla="*/ 68 w 135"/>
                    <a:gd name="T1" fmla="*/ 0 h 135"/>
                    <a:gd name="T2" fmla="*/ 74 w 135"/>
                    <a:gd name="T3" fmla="*/ 0 h 135"/>
                    <a:gd name="T4" fmla="*/ 83 w 135"/>
                    <a:gd name="T5" fmla="*/ 2 h 135"/>
                    <a:gd name="T6" fmla="*/ 88 w 135"/>
                    <a:gd name="T7" fmla="*/ 3 h 135"/>
                    <a:gd name="T8" fmla="*/ 89 w 135"/>
                    <a:gd name="T9" fmla="*/ 15 h 135"/>
                    <a:gd name="T10" fmla="*/ 94 w 135"/>
                    <a:gd name="T11" fmla="*/ 18 h 135"/>
                    <a:gd name="T12" fmla="*/ 102 w 135"/>
                    <a:gd name="T13" fmla="*/ 21 h 135"/>
                    <a:gd name="T14" fmla="*/ 109 w 135"/>
                    <a:gd name="T15" fmla="*/ 26 h 135"/>
                    <a:gd name="T16" fmla="*/ 121 w 135"/>
                    <a:gd name="T17" fmla="*/ 23 h 135"/>
                    <a:gd name="T18" fmla="*/ 124 w 135"/>
                    <a:gd name="T19" fmla="*/ 28 h 135"/>
                    <a:gd name="T20" fmla="*/ 127 w 135"/>
                    <a:gd name="T21" fmla="*/ 33 h 135"/>
                    <a:gd name="T22" fmla="*/ 131 w 135"/>
                    <a:gd name="T23" fmla="*/ 39 h 135"/>
                    <a:gd name="T24" fmla="*/ 122 w 135"/>
                    <a:gd name="T25" fmla="*/ 49 h 135"/>
                    <a:gd name="T26" fmla="*/ 126 w 135"/>
                    <a:gd name="T27" fmla="*/ 57 h 135"/>
                    <a:gd name="T28" fmla="*/ 127 w 135"/>
                    <a:gd name="T29" fmla="*/ 63 h 135"/>
                    <a:gd name="T30" fmla="*/ 127 w 135"/>
                    <a:gd name="T31" fmla="*/ 73 h 135"/>
                    <a:gd name="T32" fmla="*/ 135 w 135"/>
                    <a:gd name="T33" fmla="*/ 77 h 135"/>
                    <a:gd name="T34" fmla="*/ 135 w 135"/>
                    <a:gd name="T35" fmla="*/ 85 h 135"/>
                    <a:gd name="T36" fmla="*/ 132 w 135"/>
                    <a:gd name="T37" fmla="*/ 91 h 135"/>
                    <a:gd name="T38" fmla="*/ 131 w 135"/>
                    <a:gd name="T39" fmla="*/ 99 h 135"/>
                    <a:gd name="T40" fmla="*/ 119 w 135"/>
                    <a:gd name="T41" fmla="*/ 98 h 135"/>
                    <a:gd name="T42" fmla="*/ 114 w 135"/>
                    <a:gd name="T43" fmla="*/ 104 h 135"/>
                    <a:gd name="T44" fmla="*/ 107 w 135"/>
                    <a:gd name="T45" fmla="*/ 109 h 135"/>
                    <a:gd name="T46" fmla="*/ 101 w 135"/>
                    <a:gd name="T47" fmla="*/ 114 h 135"/>
                    <a:gd name="T48" fmla="*/ 102 w 135"/>
                    <a:gd name="T49" fmla="*/ 127 h 135"/>
                    <a:gd name="T50" fmla="*/ 97 w 135"/>
                    <a:gd name="T51" fmla="*/ 130 h 135"/>
                    <a:gd name="T52" fmla="*/ 89 w 135"/>
                    <a:gd name="T53" fmla="*/ 132 h 135"/>
                    <a:gd name="T54" fmla="*/ 79 w 135"/>
                    <a:gd name="T55" fmla="*/ 135 h 135"/>
                    <a:gd name="T56" fmla="*/ 74 w 135"/>
                    <a:gd name="T57" fmla="*/ 125 h 135"/>
                    <a:gd name="T58" fmla="*/ 64 w 135"/>
                    <a:gd name="T59" fmla="*/ 127 h 135"/>
                    <a:gd name="T60" fmla="*/ 56 w 135"/>
                    <a:gd name="T61" fmla="*/ 125 h 135"/>
                    <a:gd name="T62" fmla="*/ 50 w 135"/>
                    <a:gd name="T63" fmla="*/ 122 h 135"/>
                    <a:gd name="T64" fmla="*/ 40 w 135"/>
                    <a:gd name="T65" fmla="*/ 130 h 135"/>
                    <a:gd name="T66" fmla="*/ 35 w 135"/>
                    <a:gd name="T67" fmla="*/ 127 h 135"/>
                    <a:gd name="T68" fmla="*/ 28 w 135"/>
                    <a:gd name="T69" fmla="*/ 122 h 135"/>
                    <a:gd name="T70" fmla="*/ 23 w 135"/>
                    <a:gd name="T71" fmla="*/ 119 h 135"/>
                    <a:gd name="T72" fmla="*/ 26 w 135"/>
                    <a:gd name="T73" fmla="*/ 107 h 135"/>
                    <a:gd name="T74" fmla="*/ 22 w 135"/>
                    <a:gd name="T75" fmla="*/ 101 h 135"/>
                    <a:gd name="T76" fmla="*/ 17 w 135"/>
                    <a:gd name="T77" fmla="*/ 93 h 135"/>
                    <a:gd name="T78" fmla="*/ 13 w 135"/>
                    <a:gd name="T79" fmla="*/ 85 h 135"/>
                    <a:gd name="T80" fmla="*/ 2 w 135"/>
                    <a:gd name="T81" fmla="*/ 85 h 135"/>
                    <a:gd name="T82" fmla="*/ 0 w 135"/>
                    <a:gd name="T83" fmla="*/ 77 h 135"/>
                    <a:gd name="T84" fmla="*/ 0 w 135"/>
                    <a:gd name="T85" fmla="*/ 72 h 135"/>
                    <a:gd name="T86" fmla="*/ 0 w 135"/>
                    <a:gd name="T87" fmla="*/ 65 h 135"/>
                    <a:gd name="T88" fmla="*/ 12 w 135"/>
                    <a:gd name="T89" fmla="*/ 62 h 135"/>
                    <a:gd name="T90" fmla="*/ 13 w 135"/>
                    <a:gd name="T91" fmla="*/ 52 h 135"/>
                    <a:gd name="T92" fmla="*/ 17 w 135"/>
                    <a:gd name="T93" fmla="*/ 44 h 135"/>
                    <a:gd name="T94" fmla="*/ 18 w 135"/>
                    <a:gd name="T95" fmla="*/ 36 h 135"/>
                    <a:gd name="T96" fmla="*/ 13 w 135"/>
                    <a:gd name="T97" fmla="*/ 26 h 135"/>
                    <a:gd name="T98" fmla="*/ 17 w 135"/>
                    <a:gd name="T99" fmla="*/ 23 h 135"/>
                    <a:gd name="T100" fmla="*/ 22 w 135"/>
                    <a:gd name="T101" fmla="*/ 18 h 135"/>
                    <a:gd name="T102" fmla="*/ 28 w 135"/>
                    <a:gd name="T103" fmla="*/ 15 h 135"/>
                    <a:gd name="T104" fmla="*/ 40 w 135"/>
                    <a:gd name="T105" fmla="*/ 18 h 135"/>
                    <a:gd name="T106" fmla="*/ 46 w 135"/>
                    <a:gd name="T107" fmla="*/ 15 h 135"/>
                    <a:gd name="T108" fmla="*/ 53 w 135"/>
                    <a:gd name="T109" fmla="*/ 13 h 135"/>
                    <a:gd name="T110" fmla="*/ 63 w 135"/>
                    <a:gd name="T111" fmla="*/ 11 h 135"/>
                    <a:gd name="T112" fmla="*/ 68 w 135"/>
                    <a:gd name="T113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5" h="135">
                      <a:moveTo>
                        <a:pt x="68" y="0"/>
                      </a:moveTo>
                      <a:lnTo>
                        <a:pt x="74" y="0"/>
                      </a:lnTo>
                      <a:lnTo>
                        <a:pt x="83" y="2"/>
                      </a:lnTo>
                      <a:lnTo>
                        <a:pt x="88" y="3"/>
                      </a:lnTo>
                      <a:lnTo>
                        <a:pt x="89" y="15"/>
                      </a:lnTo>
                      <a:lnTo>
                        <a:pt x="94" y="18"/>
                      </a:lnTo>
                      <a:lnTo>
                        <a:pt x="102" y="21"/>
                      </a:lnTo>
                      <a:lnTo>
                        <a:pt x="109" y="26"/>
                      </a:lnTo>
                      <a:lnTo>
                        <a:pt x="121" y="23"/>
                      </a:lnTo>
                      <a:lnTo>
                        <a:pt x="124" y="28"/>
                      </a:lnTo>
                      <a:lnTo>
                        <a:pt x="127" y="33"/>
                      </a:lnTo>
                      <a:lnTo>
                        <a:pt x="131" y="39"/>
                      </a:lnTo>
                      <a:lnTo>
                        <a:pt x="122" y="49"/>
                      </a:lnTo>
                      <a:lnTo>
                        <a:pt x="126" y="57"/>
                      </a:lnTo>
                      <a:lnTo>
                        <a:pt x="127" y="63"/>
                      </a:lnTo>
                      <a:lnTo>
                        <a:pt x="127" y="73"/>
                      </a:lnTo>
                      <a:lnTo>
                        <a:pt x="135" y="77"/>
                      </a:lnTo>
                      <a:lnTo>
                        <a:pt x="135" y="85"/>
                      </a:lnTo>
                      <a:lnTo>
                        <a:pt x="132" y="91"/>
                      </a:lnTo>
                      <a:lnTo>
                        <a:pt x="131" y="99"/>
                      </a:lnTo>
                      <a:lnTo>
                        <a:pt x="119" y="98"/>
                      </a:lnTo>
                      <a:lnTo>
                        <a:pt x="114" y="104"/>
                      </a:lnTo>
                      <a:lnTo>
                        <a:pt x="107" y="109"/>
                      </a:lnTo>
                      <a:lnTo>
                        <a:pt x="101" y="114"/>
                      </a:lnTo>
                      <a:lnTo>
                        <a:pt x="102" y="127"/>
                      </a:lnTo>
                      <a:lnTo>
                        <a:pt x="97" y="130"/>
                      </a:lnTo>
                      <a:lnTo>
                        <a:pt x="89" y="132"/>
                      </a:lnTo>
                      <a:lnTo>
                        <a:pt x="79" y="135"/>
                      </a:lnTo>
                      <a:lnTo>
                        <a:pt x="74" y="125"/>
                      </a:lnTo>
                      <a:lnTo>
                        <a:pt x="64" y="127"/>
                      </a:lnTo>
                      <a:lnTo>
                        <a:pt x="56" y="125"/>
                      </a:lnTo>
                      <a:lnTo>
                        <a:pt x="50" y="122"/>
                      </a:lnTo>
                      <a:lnTo>
                        <a:pt x="40" y="130"/>
                      </a:lnTo>
                      <a:lnTo>
                        <a:pt x="35" y="127"/>
                      </a:lnTo>
                      <a:lnTo>
                        <a:pt x="28" y="122"/>
                      </a:lnTo>
                      <a:lnTo>
                        <a:pt x="23" y="119"/>
                      </a:lnTo>
                      <a:lnTo>
                        <a:pt x="26" y="107"/>
                      </a:lnTo>
                      <a:lnTo>
                        <a:pt x="22" y="101"/>
                      </a:lnTo>
                      <a:lnTo>
                        <a:pt x="17" y="93"/>
                      </a:lnTo>
                      <a:lnTo>
                        <a:pt x="13" y="85"/>
                      </a:lnTo>
                      <a:lnTo>
                        <a:pt x="2" y="85"/>
                      </a:lnTo>
                      <a:lnTo>
                        <a:pt x="0" y="77"/>
                      </a:lnTo>
                      <a:lnTo>
                        <a:pt x="0" y="72"/>
                      </a:lnTo>
                      <a:lnTo>
                        <a:pt x="0" y="65"/>
                      </a:lnTo>
                      <a:lnTo>
                        <a:pt x="12" y="62"/>
                      </a:lnTo>
                      <a:lnTo>
                        <a:pt x="13" y="52"/>
                      </a:lnTo>
                      <a:lnTo>
                        <a:pt x="17" y="44"/>
                      </a:lnTo>
                      <a:lnTo>
                        <a:pt x="18" y="36"/>
                      </a:lnTo>
                      <a:lnTo>
                        <a:pt x="13" y="26"/>
                      </a:lnTo>
                      <a:lnTo>
                        <a:pt x="17" y="23"/>
                      </a:lnTo>
                      <a:lnTo>
                        <a:pt x="22" y="18"/>
                      </a:lnTo>
                      <a:lnTo>
                        <a:pt x="28" y="15"/>
                      </a:lnTo>
                      <a:lnTo>
                        <a:pt x="40" y="18"/>
                      </a:lnTo>
                      <a:lnTo>
                        <a:pt x="46" y="15"/>
                      </a:lnTo>
                      <a:lnTo>
                        <a:pt x="53" y="13"/>
                      </a:lnTo>
                      <a:lnTo>
                        <a:pt x="63" y="11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140" name="Oval 508">
                  <a:extLst>
                    <a:ext uri="{FF2B5EF4-FFF2-40B4-BE49-F238E27FC236}">
                      <a16:creationId xmlns:a16="http://schemas.microsoft.com/office/drawing/2014/main" id="{6566EE7A-5412-4D8D-800A-2647FD1E25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2" y="2524"/>
                  <a:ext cx="54" cy="51"/>
                </a:xfrm>
                <a:prstGeom prst="ellipse">
                  <a:avLst/>
                </a:prstGeom>
                <a:solidFill>
                  <a:srgbClr val="000000"/>
                </a:solidFill>
                <a:ln w="4763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82141" name="Group 509">
                <a:extLst>
                  <a:ext uri="{FF2B5EF4-FFF2-40B4-BE49-F238E27FC236}">
                    <a16:creationId xmlns:a16="http://schemas.microsoft.com/office/drawing/2014/main" id="{2338382F-9EFC-473A-821F-FFFC39CB70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66" y="2526"/>
                <a:ext cx="137" cy="133"/>
                <a:chOff x="4766" y="2526"/>
                <a:chExt cx="137" cy="133"/>
              </a:xfrm>
            </p:grpSpPr>
            <p:sp>
              <p:nvSpPr>
                <p:cNvPr id="582142" name="Freeform 510">
                  <a:extLst>
                    <a:ext uri="{FF2B5EF4-FFF2-40B4-BE49-F238E27FC236}">
                      <a16:creationId xmlns:a16="http://schemas.microsoft.com/office/drawing/2014/main" id="{CE64B92B-E880-424C-B667-873F34E96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66" y="2526"/>
                  <a:ext cx="137" cy="133"/>
                </a:xfrm>
                <a:custGeom>
                  <a:avLst/>
                  <a:gdLst>
                    <a:gd name="T0" fmla="*/ 70 w 137"/>
                    <a:gd name="T1" fmla="*/ 133 h 133"/>
                    <a:gd name="T2" fmla="*/ 63 w 137"/>
                    <a:gd name="T3" fmla="*/ 133 h 133"/>
                    <a:gd name="T4" fmla="*/ 56 w 137"/>
                    <a:gd name="T5" fmla="*/ 132 h 133"/>
                    <a:gd name="T6" fmla="*/ 50 w 137"/>
                    <a:gd name="T7" fmla="*/ 130 h 133"/>
                    <a:gd name="T8" fmla="*/ 48 w 137"/>
                    <a:gd name="T9" fmla="*/ 120 h 133"/>
                    <a:gd name="T10" fmla="*/ 41 w 137"/>
                    <a:gd name="T11" fmla="*/ 116 h 133"/>
                    <a:gd name="T12" fmla="*/ 35 w 137"/>
                    <a:gd name="T13" fmla="*/ 112 h 133"/>
                    <a:gd name="T14" fmla="*/ 28 w 137"/>
                    <a:gd name="T15" fmla="*/ 107 h 133"/>
                    <a:gd name="T16" fmla="*/ 17 w 137"/>
                    <a:gd name="T17" fmla="*/ 111 h 133"/>
                    <a:gd name="T18" fmla="*/ 13 w 137"/>
                    <a:gd name="T19" fmla="*/ 106 h 133"/>
                    <a:gd name="T20" fmla="*/ 10 w 137"/>
                    <a:gd name="T21" fmla="*/ 101 h 133"/>
                    <a:gd name="T22" fmla="*/ 7 w 137"/>
                    <a:gd name="T23" fmla="*/ 94 h 133"/>
                    <a:gd name="T24" fmla="*/ 13 w 137"/>
                    <a:gd name="T25" fmla="*/ 86 h 133"/>
                    <a:gd name="T26" fmla="*/ 12 w 137"/>
                    <a:gd name="T27" fmla="*/ 76 h 133"/>
                    <a:gd name="T28" fmla="*/ 12 w 137"/>
                    <a:gd name="T29" fmla="*/ 70 h 133"/>
                    <a:gd name="T30" fmla="*/ 12 w 137"/>
                    <a:gd name="T31" fmla="*/ 60 h 133"/>
                    <a:gd name="T32" fmla="*/ 0 w 137"/>
                    <a:gd name="T33" fmla="*/ 55 h 133"/>
                    <a:gd name="T34" fmla="*/ 2 w 137"/>
                    <a:gd name="T35" fmla="*/ 49 h 133"/>
                    <a:gd name="T36" fmla="*/ 3 w 137"/>
                    <a:gd name="T37" fmla="*/ 42 h 133"/>
                    <a:gd name="T38" fmla="*/ 8 w 137"/>
                    <a:gd name="T39" fmla="*/ 36 h 133"/>
                    <a:gd name="T40" fmla="*/ 18 w 137"/>
                    <a:gd name="T41" fmla="*/ 36 h 133"/>
                    <a:gd name="T42" fmla="*/ 23 w 137"/>
                    <a:gd name="T43" fmla="*/ 29 h 133"/>
                    <a:gd name="T44" fmla="*/ 28 w 137"/>
                    <a:gd name="T45" fmla="*/ 23 h 133"/>
                    <a:gd name="T46" fmla="*/ 36 w 137"/>
                    <a:gd name="T47" fmla="*/ 18 h 133"/>
                    <a:gd name="T48" fmla="*/ 33 w 137"/>
                    <a:gd name="T49" fmla="*/ 8 h 133"/>
                    <a:gd name="T50" fmla="*/ 41 w 137"/>
                    <a:gd name="T51" fmla="*/ 5 h 133"/>
                    <a:gd name="T52" fmla="*/ 48 w 137"/>
                    <a:gd name="T53" fmla="*/ 2 h 133"/>
                    <a:gd name="T54" fmla="*/ 56 w 137"/>
                    <a:gd name="T55" fmla="*/ 0 h 133"/>
                    <a:gd name="T56" fmla="*/ 63 w 137"/>
                    <a:gd name="T57" fmla="*/ 8 h 133"/>
                    <a:gd name="T58" fmla="*/ 71 w 137"/>
                    <a:gd name="T59" fmla="*/ 8 h 133"/>
                    <a:gd name="T60" fmla="*/ 81 w 137"/>
                    <a:gd name="T61" fmla="*/ 10 h 133"/>
                    <a:gd name="T62" fmla="*/ 89 w 137"/>
                    <a:gd name="T63" fmla="*/ 11 h 133"/>
                    <a:gd name="T64" fmla="*/ 98 w 137"/>
                    <a:gd name="T65" fmla="*/ 5 h 133"/>
                    <a:gd name="T66" fmla="*/ 104 w 137"/>
                    <a:gd name="T67" fmla="*/ 8 h 133"/>
                    <a:gd name="T68" fmla="*/ 109 w 137"/>
                    <a:gd name="T69" fmla="*/ 11 h 133"/>
                    <a:gd name="T70" fmla="*/ 114 w 137"/>
                    <a:gd name="T71" fmla="*/ 15 h 133"/>
                    <a:gd name="T72" fmla="*/ 111 w 137"/>
                    <a:gd name="T73" fmla="*/ 26 h 133"/>
                    <a:gd name="T74" fmla="*/ 116 w 137"/>
                    <a:gd name="T75" fmla="*/ 33 h 133"/>
                    <a:gd name="T76" fmla="*/ 121 w 137"/>
                    <a:gd name="T77" fmla="*/ 41 h 133"/>
                    <a:gd name="T78" fmla="*/ 124 w 137"/>
                    <a:gd name="T79" fmla="*/ 47 h 133"/>
                    <a:gd name="T80" fmla="*/ 136 w 137"/>
                    <a:gd name="T81" fmla="*/ 49 h 133"/>
                    <a:gd name="T82" fmla="*/ 137 w 137"/>
                    <a:gd name="T83" fmla="*/ 57 h 133"/>
                    <a:gd name="T84" fmla="*/ 137 w 137"/>
                    <a:gd name="T85" fmla="*/ 62 h 133"/>
                    <a:gd name="T86" fmla="*/ 137 w 137"/>
                    <a:gd name="T87" fmla="*/ 68 h 133"/>
                    <a:gd name="T88" fmla="*/ 126 w 137"/>
                    <a:gd name="T89" fmla="*/ 73 h 133"/>
                    <a:gd name="T90" fmla="*/ 124 w 137"/>
                    <a:gd name="T91" fmla="*/ 81 h 133"/>
                    <a:gd name="T92" fmla="*/ 122 w 137"/>
                    <a:gd name="T93" fmla="*/ 88 h 133"/>
                    <a:gd name="T94" fmla="*/ 117 w 137"/>
                    <a:gd name="T95" fmla="*/ 96 h 133"/>
                    <a:gd name="T96" fmla="*/ 122 w 137"/>
                    <a:gd name="T97" fmla="*/ 107 h 133"/>
                    <a:gd name="T98" fmla="*/ 121 w 137"/>
                    <a:gd name="T99" fmla="*/ 111 h 133"/>
                    <a:gd name="T100" fmla="*/ 116 w 137"/>
                    <a:gd name="T101" fmla="*/ 116 h 133"/>
                    <a:gd name="T102" fmla="*/ 109 w 137"/>
                    <a:gd name="T103" fmla="*/ 120 h 133"/>
                    <a:gd name="T104" fmla="*/ 98 w 137"/>
                    <a:gd name="T105" fmla="*/ 116 h 133"/>
                    <a:gd name="T106" fmla="*/ 91 w 137"/>
                    <a:gd name="T107" fmla="*/ 119 h 133"/>
                    <a:gd name="T108" fmla="*/ 84 w 137"/>
                    <a:gd name="T109" fmla="*/ 120 h 133"/>
                    <a:gd name="T110" fmla="*/ 74 w 137"/>
                    <a:gd name="T111" fmla="*/ 124 h 133"/>
                    <a:gd name="T112" fmla="*/ 70 w 137"/>
                    <a:gd name="T113" fmla="*/ 133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7" h="133">
                      <a:moveTo>
                        <a:pt x="70" y="133"/>
                      </a:moveTo>
                      <a:lnTo>
                        <a:pt x="63" y="133"/>
                      </a:lnTo>
                      <a:lnTo>
                        <a:pt x="56" y="132"/>
                      </a:lnTo>
                      <a:lnTo>
                        <a:pt x="50" y="130"/>
                      </a:lnTo>
                      <a:lnTo>
                        <a:pt x="48" y="120"/>
                      </a:lnTo>
                      <a:lnTo>
                        <a:pt x="41" y="116"/>
                      </a:lnTo>
                      <a:lnTo>
                        <a:pt x="35" y="112"/>
                      </a:lnTo>
                      <a:lnTo>
                        <a:pt x="28" y="107"/>
                      </a:lnTo>
                      <a:lnTo>
                        <a:pt x="17" y="111"/>
                      </a:lnTo>
                      <a:lnTo>
                        <a:pt x="13" y="106"/>
                      </a:lnTo>
                      <a:lnTo>
                        <a:pt x="10" y="101"/>
                      </a:lnTo>
                      <a:lnTo>
                        <a:pt x="7" y="94"/>
                      </a:lnTo>
                      <a:lnTo>
                        <a:pt x="13" y="86"/>
                      </a:lnTo>
                      <a:lnTo>
                        <a:pt x="12" y="76"/>
                      </a:lnTo>
                      <a:lnTo>
                        <a:pt x="12" y="70"/>
                      </a:lnTo>
                      <a:lnTo>
                        <a:pt x="12" y="60"/>
                      </a:lnTo>
                      <a:lnTo>
                        <a:pt x="0" y="55"/>
                      </a:lnTo>
                      <a:lnTo>
                        <a:pt x="2" y="49"/>
                      </a:lnTo>
                      <a:lnTo>
                        <a:pt x="3" y="42"/>
                      </a:lnTo>
                      <a:lnTo>
                        <a:pt x="8" y="36"/>
                      </a:lnTo>
                      <a:lnTo>
                        <a:pt x="18" y="36"/>
                      </a:lnTo>
                      <a:lnTo>
                        <a:pt x="23" y="29"/>
                      </a:lnTo>
                      <a:lnTo>
                        <a:pt x="28" y="23"/>
                      </a:lnTo>
                      <a:lnTo>
                        <a:pt x="36" y="18"/>
                      </a:lnTo>
                      <a:lnTo>
                        <a:pt x="33" y="8"/>
                      </a:lnTo>
                      <a:lnTo>
                        <a:pt x="41" y="5"/>
                      </a:lnTo>
                      <a:lnTo>
                        <a:pt x="48" y="2"/>
                      </a:lnTo>
                      <a:lnTo>
                        <a:pt x="56" y="0"/>
                      </a:lnTo>
                      <a:lnTo>
                        <a:pt x="63" y="8"/>
                      </a:lnTo>
                      <a:lnTo>
                        <a:pt x="71" y="8"/>
                      </a:lnTo>
                      <a:lnTo>
                        <a:pt x="81" y="10"/>
                      </a:lnTo>
                      <a:lnTo>
                        <a:pt x="89" y="11"/>
                      </a:lnTo>
                      <a:lnTo>
                        <a:pt x="98" y="5"/>
                      </a:lnTo>
                      <a:lnTo>
                        <a:pt x="104" y="8"/>
                      </a:lnTo>
                      <a:lnTo>
                        <a:pt x="109" y="11"/>
                      </a:lnTo>
                      <a:lnTo>
                        <a:pt x="114" y="15"/>
                      </a:lnTo>
                      <a:lnTo>
                        <a:pt x="111" y="26"/>
                      </a:lnTo>
                      <a:lnTo>
                        <a:pt x="116" y="33"/>
                      </a:lnTo>
                      <a:lnTo>
                        <a:pt x="121" y="41"/>
                      </a:lnTo>
                      <a:lnTo>
                        <a:pt x="124" y="47"/>
                      </a:lnTo>
                      <a:lnTo>
                        <a:pt x="136" y="49"/>
                      </a:lnTo>
                      <a:lnTo>
                        <a:pt x="137" y="57"/>
                      </a:lnTo>
                      <a:lnTo>
                        <a:pt x="137" y="62"/>
                      </a:lnTo>
                      <a:lnTo>
                        <a:pt x="137" y="68"/>
                      </a:lnTo>
                      <a:lnTo>
                        <a:pt x="126" y="73"/>
                      </a:lnTo>
                      <a:lnTo>
                        <a:pt x="124" y="81"/>
                      </a:lnTo>
                      <a:lnTo>
                        <a:pt x="122" y="88"/>
                      </a:lnTo>
                      <a:lnTo>
                        <a:pt x="117" y="96"/>
                      </a:lnTo>
                      <a:lnTo>
                        <a:pt x="122" y="107"/>
                      </a:lnTo>
                      <a:lnTo>
                        <a:pt x="121" y="111"/>
                      </a:lnTo>
                      <a:lnTo>
                        <a:pt x="116" y="116"/>
                      </a:lnTo>
                      <a:lnTo>
                        <a:pt x="109" y="120"/>
                      </a:lnTo>
                      <a:lnTo>
                        <a:pt x="98" y="116"/>
                      </a:lnTo>
                      <a:lnTo>
                        <a:pt x="91" y="119"/>
                      </a:lnTo>
                      <a:lnTo>
                        <a:pt x="84" y="120"/>
                      </a:lnTo>
                      <a:lnTo>
                        <a:pt x="74" y="124"/>
                      </a:lnTo>
                      <a:lnTo>
                        <a:pt x="70" y="133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143" name="Oval 511">
                  <a:extLst>
                    <a:ext uri="{FF2B5EF4-FFF2-40B4-BE49-F238E27FC236}">
                      <a16:creationId xmlns:a16="http://schemas.microsoft.com/office/drawing/2014/main" id="{4C5DD421-B578-4B25-A6C7-0AE8CCF7C8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10" y="2568"/>
                  <a:ext cx="53" cy="51"/>
                </a:xfrm>
                <a:prstGeom prst="ellipse">
                  <a:avLst/>
                </a:prstGeom>
                <a:solidFill>
                  <a:srgbClr val="000000"/>
                </a:solidFill>
                <a:ln w="4763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582144" name="Group 512">
            <a:extLst>
              <a:ext uri="{FF2B5EF4-FFF2-40B4-BE49-F238E27FC236}">
                <a16:creationId xmlns:a16="http://schemas.microsoft.com/office/drawing/2014/main" id="{AFA663B9-3B58-49AF-8A90-DEF462E0DE53}"/>
              </a:ext>
            </a:extLst>
          </p:cNvPr>
          <p:cNvGrpSpPr>
            <a:grpSpLocks/>
          </p:cNvGrpSpPr>
          <p:nvPr/>
        </p:nvGrpSpPr>
        <p:grpSpPr bwMode="auto">
          <a:xfrm>
            <a:off x="6938963" y="5307013"/>
            <a:ext cx="971550" cy="838200"/>
            <a:chOff x="4371" y="3343"/>
            <a:chExt cx="612" cy="528"/>
          </a:xfrm>
        </p:grpSpPr>
        <p:sp>
          <p:nvSpPr>
            <p:cNvPr id="582145" name="Freeform 513">
              <a:extLst>
                <a:ext uri="{FF2B5EF4-FFF2-40B4-BE49-F238E27FC236}">
                  <a16:creationId xmlns:a16="http://schemas.microsoft.com/office/drawing/2014/main" id="{84D4E11D-8094-41DA-8225-1F19661D6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3348"/>
              <a:ext cx="555" cy="435"/>
            </a:xfrm>
            <a:custGeom>
              <a:avLst/>
              <a:gdLst>
                <a:gd name="T0" fmla="*/ 0 w 555"/>
                <a:gd name="T1" fmla="*/ 289 h 435"/>
                <a:gd name="T2" fmla="*/ 431 w 555"/>
                <a:gd name="T3" fmla="*/ 412 h 435"/>
                <a:gd name="T4" fmla="*/ 433 w 555"/>
                <a:gd name="T5" fmla="*/ 435 h 435"/>
                <a:gd name="T6" fmla="*/ 555 w 555"/>
                <a:gd name="T7" fmla="*/ 70 h 435"/>
                <a:gd name="T8" fmla="*/ 212 w 555"/>
                <a:gd name="T9" fmla="*/ 0 h 435"/>
                <a:gd name="T10" fmla="*/ 0 w 555"/>
                <a:gd name="T11" fmla="*/ 289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5" h="435">
                  <a:moveTo>
                    <a:pt x="0" y="289"/>
                  </a:moveTo>
                  <a:lnTo>
                    <a:pt x="431" y="412"/>
                  </a:lnTo>
                  <a:lnTo>
                    <a:pt x="433" y="435"/>
                  </a:lnTo>
                  <a:lnTo>
                    <a:pt x="555" y="70"/>
                  </a:lnTo>
                  <a:lnTo>
                    <a:pt x="212" y="0"/>
                  </a:lnTo>
                  <a:lnTo>
                    <a:pt x="0" y="28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46" name="Freeform 514">
              <a:extLst>
                <a:ext uri="{FF2B5EF4-FFF2-40B4-BE49-F238E27FC236}">
                  <a16:creationId xmlns:a16="http://schemas.microsoft.com/office/drawing/2014/main" id="{B147B08F-D46F-4A1A-BB35-7A6E5A432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3630"/>
              <a:ext cx="437" cy="134"/>
            </a:xfrm>
            <a:custGeom>
              <a:avLst/>
              <a:gdLst>
                <a:gd name="T0" fmla="*/ 437 w 437"/>
                <a:gd name="T1" fmla="*/ 130 h 134"/>
                <a:gd name="T2" fmla="*/ 436 w 437"/>
                <a:gd name="T3" fmla="*/ 127 h 134"/>
                <a:gd name="T4" fmla="*/ 1 w 437"/>
                <a:gd name="T5" fmla="*/ 0 h 134"/>
                <a:gd name="T6" fmla="*/ 0 w 437"/>
                <a:gd name="T7" fmla="*/ 7 h 134"/>
                <a:gd name="T8" fmla="*/ 434 w 437"/>
                <a:gd name="T9" fmla="*/ 134 h 134"/>
                <a:gd name="T10" fmla="*/ 431 w 437"/>
                <a:gd name="T11" fmla="*/ 130 h 134"/>
                <a:gd name="T12" fmla="*/ 434 w 437"/>
                <a:gd name="T13" fmla="*/ 134 h 134"/>
                <a:gd name="T14" fmla="*/ 437 w 437"/>
                <a:gd name="T15" fmla="*/ 134 h 134"/>
                <a:gd name="T16" fmla="*/ 437 w 437"/>
                <a:gd name="T17" fmla="*/ 132 h 134"/>
                <a:gd name="T18" fmla="*/ 437 w 437"/>
                <a:gd name="T19" fmla="*/ 129 h 134"/>
                <a:gd name="T20" fmla="*/ 436 w 437"/>
                <a:gd name="T21" fmla="*/ 127 h 134"/>
                <a:gd name="T22" fmla="*/ 437 w 437"/>
                <a:gd name="T23" fmla="*/ 13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7" h="134">
                  <a:moveTo>
                    <a:pt x="437" y="130"/>
                  </a:moveTo>
                  <a:lnTo>
                    <a:pt x="436" y="127"/>
                  </a:lnTo>
                  <a:lnTo>
                    <a:pt x="1" y="0"/>
                  </a:lnTo>
                  <a:lnTo>
                    <a:pt x="0" y="7"/>
                  </a:lnTo>
                  <a:lnTo>
                    <a:pt x="434" y="134"/>
                  </a:lnTo>
                  <a:lnTo>
                    <a:pt x="431" y="130"/>
                  </a:lnTo>
                  <a:lnTo>
                    <a:pt x="434" y="134"/>
                  </a:lnTo>
                  <a:lnTo>
                    <a:pt x="437" y="134"/>
                  </a:lnTo>
                  <a:lnTo>
                    <a:pt x="437" y="132"/>
                  </a:lnTo>
                  <a:lnTo>
                    <a:pt x="437" y="129"/>
                  </a:lnTo>
                  <a:lnTo>
                    <a:pt x="436" y="127"/>
                  </a:lnTo>
                  <a:lnTo>
                    <a:pt x="437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47" name="Freeform 515">
              <a:extLst>
                <a:ext uri="{FF2B5EF4-FFF2-40B4-BE49-F238E27FC236}">
                  <a16:creationId xmlns:a16="http://schemas.microsoft.com/office/drawing/2014/main" id="{3BCF300A-8EB0-4CB0-8D7E-083B6EA8C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3756"/>
              <a:ext cx="11" cy="30"/>
            </a:xfrm>
            <a:custGeom>
              <a:avLst/>
              <a:gdLst>
                <a:gd name="T0" fmla="*/ 1 w 11"/>
                <a:gd name="T1" fmla="*/ 26 h 30"/>
                <a:gd name="T2" fmla="*/ 11 w 11"/>
                <a:gd name="T3" fmla="*/ 26 h 30"/>
                <a:gd name="T4" fmla="*/ 11 w 11"/>
                <a:gd name="T5" fmla="*/ 0 h 30"/>
                <a:gd name="T6" fmla="*/ 0 w 11"/>
                <a:gd name="T7" fmla="*/ 0 h 30"/>
                <a:gd name="T8" fmla="*/ 1 w 11"/>
                <a:gd name="T9" fmla="*/ 26 h 30"/>
                <a:gd name="T10" fmla="*/ 11 w 11"/>
                <a:gd name="T11" fmla="*/ 27 h 30"/>
                <a:gd name="T12" fmla="*/ 1 w 11"/>
                <a:gd name="T13" fmla="*/ 26 h 30"/>
                <a:gd name="T14" fmla="*/ 3 w 11"/>
                <a:gd name="T15" fmla="*/ 29 h 30"/>
                <a:gd name="T16" fmla="*/ 6 w 11"/>
                <a:gd name="T17" fmla="*/ 30 h 30"/>
                <a:gd name="T18" fmla="*/ 11 w 11"/>
                <a:gd name="T19" fmla="*/ 29 h 30"/>
                <a:gd name="T20" fmla="*/ 11 w 11"/>
                <a:gd name="T21" fmla="*/ 26 h 30"/>
                <a:gd name="T22" fmla="*/ 1 w 11"/>
                <a:gd name="T23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30">
                  <a:moveTo>
                    <a:pt x="1" y="26"/>
                  </a:moveTo>
                  <a:lnTo>
                    <a:pt x="11" y="26"/>
                  </a:lnTo>
                  <a:lnTo>
                    <a:pt x="11" y="0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1" y="27"/>
                  </a:lnTo>
                  <a:lnTo>
                    <a:pt x="1" y="26"/>
                  </a:lnTo>
                  <a:lnTo>
                    <a:pt x="3" y="29"/>
                  </a:lnTo>
                  <a:lnTo>
                    <a:pt x="6" y="30"/>
                  </a:lnTo>
                  <a:lnTo>
                    <a:pt x="11" y="29"/>
                  </a:lnTo>
                  <a:lnTo>
                    <a:pt x="11" y="26"/>
                  </a:lnTo>
                  <a:lnTo>
                    <a:pt x="1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48" name="Freeform 516">
              <a:extLst>
                <a:ext uri="{FF2B5EF4-FFF2-40B4-BE49-F238E27FC236}">
                  <a16:creationId xmlns:a16="http://schemas.microsoft.com/office/drawing/2014/main" id="{812DA6BB-3EAB-406E-BFAA-6EAC1B359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3414"/>
              <a:ext cx="133" cy="369"/>
            </a:xfrm>
            <a:custGeom>
              <a:avLst/>
              <a:gdLst>
                <a:gd name="T0" fmla="*/ 128 w 133"/>
                <a:gd name="T1" fmla="*/ 8 h 369"/>
                <a:gd name="T2" fmla="*/ 126 w 133"/>
                <a:gd name="T3" fmla="*/ 3 h 369"/>
                <a:gd name="T4" fmla="*/ 0 w 133"/>
                <a:gd name="T5" fmla="*/ 368 h 369"/>
                <a:gd name="T6" fmla="*/ 5 w 133"/>
                <a:gd name="T7" fmla="*/ 369 h 369"/>
                <a:gd name="T8" fmla="*/ 133 w 133"/>
                <a:gd name="T9" fmla="*/ 4 h 369"/>
                <a:gd name="T10" fmla="*/ 129 w 133"/>
                <a:gd name="T11" fmla="*/ 0 h 369"/>
                <a:gd name="T12" fmla="*/ 133 w 133"/>
                <a:gd name="T13" fmla="*/ 4 h 369"/>
                <a:gd name="T14" fmla="*/ 133 w 133"/>
                <a:gd name="T15" fmla="*/ 3 h 369"/>
                <a:gd name="T16" fmla="*/ 129 w 133"/>
                <a:gd name="T17" fmla="*/ 0 h 369"/>
                <a:gd name="T18" fmla="*/ 128 w 133"/>
                <a:gd name="T19" fmla="*/ 0 h 369"/>
                <a:gd name="T20" fmla="*/ 126 w 133"/>
                <a:gd name="T21" fmla="*/ 3 h 369"/>
                <a:gd name="T22" fmla="*/ 128 w 133"/>
                <a:gd name="T23" fmla="*/ 8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369">
                  <a:moveTo>
                    <a:pt x="128" y="8"/>
                  </a:moveTo>
                  <a:lnTo>
                    <a:pt x="126" y="3"/>
                  </a:lnTo>
                  <a:lnTo>
                    <a:pt x="0" y="368"/>
                  </a:lnTo>
                  <a:lnTo>
                    <a:pt x="5" y="369"/>
                  </a:lnTo>
                  <a:lnTo>
                    <a:pt x="133" y="4"/>
                  </a:lnTo>
                  <a:lnTo>
                    <a:pt x="129" y="0"/>
                  </a:lnTo>
                  <a:lnTo>
                    <a:pt x="133" y="4"/>
                  </a:lnTo>
                  <a:lnTo>
                    <a:pt x="133" y="3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3"/>
                  </a:lnTo>
                  <a:lnTo>
                    <a:pt x="128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49" name="Freeform 517">
              <a:extLst>
                <a:ext uri="{FF2B5EF4-FFF2-40B4-BE49-F238E27FC236}">
                  <a16:creationId xmlns:a16="http://schemas.microsoft.com/office/drawing/2014/main" id="{AE715156-8649-4F8C-BD20-64F59D7D0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3347"/>
              <a:ext cx="348" cy="80"/>
            </a:xfrm>
            <a:custGeom>
              <a:avLst/>
              <a:gdLst>
                <a:gd name="T0" fmla="*/ 5 w 348"/>
                <a:gd name="T1" fmla="*/ 5 h 80"/>
                <a:gd name="T2" fmla="*/ 1 w 348"/>
                <a:gd name="T3" fmla="*/ 6 h 80"/>
                <a:gd name="T4" fmla="*/ 348 w 348"/>
                <a:gd name="T5" fmla="*/ 80 h 80"/>
                <a:gd name="T6" fmla="*/ 348 w 348"/>
                <a:gd name="T7" fmla="*/ 71 h 80"/>
                <a:gd name="T8" fmla="*/ 3 w 348"/>
                <a:gd name="T9" fmla="*/ 0 h 80"/>
                <a:gd name="T10" fmla="*/ 0 w 348"/>
                <a:gd name="T11" fmla="*/ 1 h 80"/>
                <a:gd name="T12" fmla="*/ 3 w 348"/>
                <a:gd name="T13" fmla="*/ 0 h 80"/>
                <a:gd name="T14" fmla="*/ 0 w 348"/>
                <a:gd name="T15" fmla="*/ 0 h 80"/>
                <a:gd name="T16" fmla="*/ 0 w 348"/>
                <a:gd name="T17" fmla="*/ 1 h 80"/>
                <a:gd name="T18" fmla="*/ 0 w 348"/>
                <a:gd name="T19" fmla="*/ 5 h 80"/>
                <a:gd name="T20" fmla="*/ 1 w 348"/>
                <a:gd name="T21" fmla="*/ 6 h 80"/>
                <a:gd name="T22" fmla="*/ 5 w 348"/>
                <a:gd name="T23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8" h="80">
                  <a:moveTo>
                    <a:pt x="5" y="5"/>
                  </a:moveTo>
                  <a:lnTo>
                    <a:pt x="1" y="6"/>
                  </a:lnTo>
                  <a:lnTo>
                    <a:pt x="348" y="80"/>
                  </a:lnTo>
                  <a:lnTo>
                    <a:pt x="348" y="71"/>
                  </a:lnTo>
                  <a:lnTo>
                    <a:pt x="3" y="0"/>
                  </a:lnTo>
                  <a:lnTo>
                    <a:pt x="0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6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50" name="Freeform 518">
              <a:extLst>
                <a:ext uri="{FF2B5EF4-FFF2-40B4-BE49-F238E27FC236}">
                  <a16:creationId xmlns:a16="http://schemas.microsoft.com/office/drawing/2014/main" id="{7630FF4B-300C-4D7B-A267-A83DDE6FA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3348"/>
              <a:ext cx="222" cy="295"/>
            </a:xfrm>
            <a:custGeom>
              <a:avLst/>
              <a:gdLst>
                <a:gd name="T0" fmla="*/ 5 w 222"/>
                <a:gd name="T1" fmla="*/ 287 h 295"/>
                <a:gd name="T2" fmla="*/ 7 w 222"/>
                <a:gd name="T3" fmla="*/ 294 h 295"/>
                <a:gd name="T4" fmla="*/ 222 w 222"/>
                <a:gd name="T5" fmla="*/ 4 h 295"/>
                <a:gd name="T6" fmla="*/ 215 w 222"/>
                <a:gd name="T7" fmla="*/ 0 h 295"/>
                <a:gd name="T8" fmla="*/ 2 w 222"/>
                <a:gd name="T9" fmla="*/ 289 h 295"/>
                <a:gd name="T10" fmla="*/ 4 w 222"/>
                <a:gd name="T11" fmla="*/ 295 h 295"/>
                <a:gd name="T12" fmla="*/ 2 w 222"/>
                <a:gd name="T13" fmla="*/ 289 h 295"/>
                <a:gd name="T14" fmla="*/ 0 w 222"/>
                <a:gd name="T15" fmla="*/ 292 h 295"/>
                <a:gd name="T16" fmla="*/ 2 w 222"/>
                <a:gd name="T17" fmla="*/ 294 h 295"/>
                <a:gd name="T18" fmla="*/ 5 w 222"/>
                <a:gd name="T19" fmla="*/ 295 h 295"/>
                <a:gd name="T20" fmla="*/ 7 w 222"/>
                <a:gd name="T21" fmla="*/ 294 h 295"/>
                <a:gd name="T22" fmla="*/ 5 w 222"/>
                <a:gd name="T23" fmla="*/ 28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2" h="295">
                  <a:moveTo>
                    <a:pt x="5" y="287"/>
                  </a:moveTo>
                  <a:lnTo>
                    <a:pt x="7" y="294"/>
                  </a:lnTo>
                  <a:lnTo>
                    <a:pt x="222" y="4"/>
                  </a:lnTo>
                  <a:lnTo>
                    <a:pt x="215" y="0"/>
                  </a:lnTo>
                  <a:lnTo>
                    <a:pt x="2" y="289"/>
                  </a:lnTo>
                  <a:lnTo>
                    <a:pt x="4" y="295"/>
                  </a:lnTo>
                  <a:lnTo>
                    <a:pt x="2" y="289"/>
                  </a:lnTo>
                  <a:lnTo>
                    <a:pt x="0" y="292"/>
                  </a:lnTo>
                  <a:lnTo>
                    <a:pt x="2" y="294"/>
                  </a:lnTo>
                  <a:lnTo>
                    <a:pt x="5" y="295"/>
                  </a:lnTo>
                  <a:lnTo>
                    <a:pt x="7" y="294"/>
                  </a:lnTo>
                  <a:lnTo>
                    <a:pt x="5" y="2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51" name="Freeform 519">
              <a:extLst>
                <a:ext uri="{FF2B5EF4-FFF2-40B4-BE49-F238E27FC236}">
                  <a16:creationId xmlns:a16="http://schemas.microsoft.com/office/drawing/2014/main" id="{26F4BF24-F290-409A-BC3E-A9E6DFECB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3348"/>
              <a:ext cx="360" cy="228"/>
            </a:xfrm>
            <a:custGeom>
              <a:avLst/>
              <a:gdLst>
                <a:gd name="T0" fmla="*/ 198 w 360"/>
                <a:gd name="T1" fmla="*/ 0 h 228"/>
                <a:gd name="T2" fmla="*/ 234 w 360"/>
                <a:gd name="T3" fmla="*/ 5 h 228"/>
                <a:gd name="T4" fmla="*/ 266 w 360"/>
                <a:gd name="T5" fmla="*/ 13 h 228"/>
                <a:gd name="T6" fmla="*/ 295 w 360"/>
                <a:gd name="T7" fmla="*/ 26 h 228"/>
                <a:gd name="T8" fmla="*/ 318 w 360"/>
                <a:gd name="T9" fmla="*/ 41 h 228"/>
                <a:gd name="T10" fmla="*/ 338 w 360"/>
                <a:gd name="T11" fmla="*/ 61 h 228"/>
                <a:gd name="T12" fmla="*/ 351 w 360"/>
                <a:gd name="T13" fmla="*/ 80 h 228"/>
                <a:gd name="T14" fmla="*/ 360 w 360"/>
                <a:gd name="T15" fmla="*/ 103 h 228"/>
                <a:gd name="T16" fmla="*/ 360 w 360"/>
                <a:gd name="T17" fmla="*/ 126 h 228"/>
                <a:gd name="T18" fmla="*/ 351 w 360"/>
                <a:gd name="T19" fmla="*/ 147 h 228"/>
                <a:gd name="T20" fmla="*/ 338 w 360"/>
                <a:gd name="T21" fmla="*/ 168 h 228"/>
                <a:gd name="T22" fmla="*/ 318 w 360"/>
                <a:gd name="T23" fmla="*/ 186 h 228"/>
                <a:gd name="T24" fmla="*/ 295 w 360"/>
                <a:gd name="T25" fmla="*/ 202 h 228"/>
                <a:gd name="T26" fmla="*/ 266 w 360"/>
                <a:gd name="T27" fmla="*/ 214 h 228"/>
                <a:gd name="T28" fmla="*/ 234 w 360"/>
                <a:gd name="T29" fmla="*/ 223 h 228"/>
                <a:gd name="T30" fmla="*/ 198 w 360"/>
                <a:gd name="T31" fmla="*/ 227 h 228"/>
                <a:gd name="T32" fmla="*/ 161 w 360"/>
                <a:gd name="T33" fmla="*/ 227 h 228"/>
                <a:gd name="T34" fmla="*/ 127 w 360"/>
                <a:gd name="T35" fmla="*/ 223 h 228"/>
                <a:gd name="T36" fmla="*/ 95 w 360"/>
                <a:gd name="T37" fmla="*/ 214 h 228"/>
                <a:gd name="T38" fmla="*/ 66 w 360"/>
                <a:gd name="T39" fmla="*/ 202 h 228"/>
                <a:gd name="T40" fmla="*/ 41 w 360"/>
                <a:gd name="T41" fmla="*/ 186 h 228"/>
                <a:gd name="T42" fmla="*/ 23 w 360"/>
                <a:gd name="T43" fmla="*/ 168 h 228"/>
                <a:gd name="T44" fmla="*/ 8 w 360"/>
                <a:gd name="T45" fmla="*/ 147 h 228"/>
                <a:gd name="T46" fmla="*/ 1 w 360"/>
                <a:gd name="T47" fmla="*/ 126 h 228"/>
                <a:gd name="T48" fmla="*/ 1 w 360"/>
                <a:gd name="T49" fmla="*/ 103 h 228"/>
                <a:gd name="T50" fmla="*/ 8 w 360"/>
                <a:gd name="T51" fmla="*/ 80 h 228"/>
                <a:gd name="T52" fmla="*/ 23 w 360"/>
                <a:gd name="T53" fmla="*/ 61 h 228"/>
                <a:gd name="T54" fmla="*/ 41 w 360"/>
                <a:gd name="T55" fmla="*/ 41 h 228"/>
                <a:gd name="T56" fmla="*/ 66 w 360"/>
                <a:gd name="T57" fmla="*/ 26 h 228"/>
                <a:gd name="T58" fmla="*/ 95 w 360"/>
                <a:gd name="T59" fmla="*/ 13 h 228"/>
                <a:gd name="T60" fmla="*/ 127 w 360"/>
                <a:gd name="T61" fmla="*/ 5 h 228"/>
                <a:gd name="T62" fmla="*/ 161 w 360"/>
                <a:gd name="T6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0" h="228">
                  <a:moveTo>
                    <a:pt x="180" y="0"/>
                  </a:moveTo>
                  <a:lnTo>
                    <a:pt x="198" y="0"/>
                  </a:lnTo>
                  <a:lnTo>
                    <a:pt x="216" y="2"/>
                  </a:lnTo>
                  <a:lnTo>
                    <a:pt x="234" y="5"/>
                  </a:lnTo>
                  <a:lnTo>
                    <a:pt x="251" y="9"/>
                  </a:lnTo>
                  <a:lnTo>
                    <a:pt x="266" y="13"/>
                  </a:lnTo>
                  <a:lnTo>
                    <a:pt x="280" y="20"/>
                  </a:lnTo>
                  <a:lnTo>
                    <a:pt x="295" y="26"/>
                  </a:lnTo>
                  <a:lnTo>
                    <a:pt x="307" y="33"/>
                  </a:lnTo>
                  <a:lnTo>
                    <a:pt x="318" y="41"/>
                  </a:lnTo>
                  <a:lnTo>
                    <a:pt x="328" y="51"/>
                  </a:lnTo>
                  <a:lnTo>
                    <a:pt x="338" y="61"/>
                  </a:lnTo>
                  <a:lnTo>
                    <a:pt x="346" y="69"/>
                  </a:lnTo>
                  <a:lnTo>
                    <a:pt x="351" y="80"/>
                  </a:lnTo>
                  <a:lnTo>
                    <a:pt x="356" y="92"/>
                  </a:lnTo>
                  <a:lnTo>
                    <a:pt x="360" y="103"/>
                  </a:lnTo>
                  <a:lnTo>
                    <a:pt x="360" y="114"/>
                  </a:lnTo>
                  <a:lnTo>
                    <a:pt x="360" y="126"/>
                  </a:lnTo>
                  <a:lnTo>
                    <a:pt x="356" y="136"/>
                  </a:lnTo>
                  <a:lnTo>
                    <a:pt x="351" y="147"/>
                  </a:lnTo>
                  <a:lnTo>
                    <a:pt x="346" y="158"/>
                  </a:lnTo>
                  <a:lnTo>
                    <a:pt x="338" y="168"/>
                  </a:lnTo>
                  <a:lnTo>
                    <a:pt x="328" y="178"/>
                  </a:lnTo>
                  <a:lnTo>
                    <a:pt x="318" y="186"/>
                  </a:lnTo>
                  <a:lnTo>
                    <a:pt x="307" y="194"/>
                  </a:lnTo>
                  <a:lnTo>
                    <a:pt x="295" y="202"/>
                  </a:lnTo>
                  <a:lnTo>
                    <a:pt x="280" y="209"/>
                  </a:lnTo>
                  <a:lnTo>
                    <a:pt x="266" y="214"/>
                  </a:lnTo>
                  <a:lnTo>
                    <a:pt x="251" y="219"/>
                  </a:lnTo>
                  <a:lnTo>
                    <a:pt x="234" y="223"/>
                  </a:lnTo>
                  <a:lnTo>
                    <a:pt x="216" y="227"/>
                  </a:lnTo>
                  <a:lnTo>
                    <a:pt x="198" y="227"/>
                  </a:lnTo>
                  <a:lnTo>
                    <a:pt x="180" y="228"/>
                  </a:lnTo>
                  <a:lnTo>
                    <a:pt x="161" y="227"/>
                  </a:lnTo>
                  <a:lnTo>
                    <a:pt x="143" y="227"/>
                  </a:lnTo>
                  <a:lnTo>
                    <a:pt x="127" y="223"/>
                  </a:lnTo>
                  <a:lnTo>
                    <a:pt x="110" y="219"/>
                  </a:lnTo>
                  <a:lnTo>
                    <a:pt x="95" y="214"/>
                  </a:lnTo>
                  <a:lnTo>
                    <a:pt x="80" y="209"/>
                  </a:lnTo>
                  <a:lnTo>
                    <a:pt x="66" y="202"/>
                  </a:lnTo>
                  <a:lnTo>
                    <a:pt x="52" y="194"/>
                  </a:lnTo>
                  <a:lnTo>
                    <a:pt x="41" y="186"/>
                  </a:lnTo>
                  <a:lnTo>
                    <a:pt x="31" y="178"/>
                  </a:lnTo>
                  <a:lnTo>
                    <a:pt x="23" y="168"/>
                  </a:lnTo>
                  <a:lnTo>
                    <a:pt x="14" y="158"/>
                  </a:lnTo>
                  <a:lnTo>
                    <a:pt x="8" y="147"/>
                  </a:lnTo>
                  <a:lnTo>
                    <a:pt x="4" y="136"/>
                  </a:lnTo>
                  <a:lnTo>
                    <a:pt x="1" y="126"/>
                  </a:lnTo>
                  <a:lnTo>
                    <a:pt x="0" y="114"/>
                  </a:lnTo>
                  <a:lnTo>
                    <a:pt x="1" y="103"/>
                  </a:lnTo>
                  <a:lnTo>
                    <a:pt x="4" y="92"/>
                  </a:lnTo>
                  <a:lnTo>
                    <a:pt x="8" y="80"/>
                  </a:lnTo>
                  <a:lnTo>
                    <a:pt x="14" y="69"/>
                  </a:lnTo>
                  <a:lnTo>
                    <a:pt x="23" y="61"/>
                  </a:lnTo>
                  <a:lnTo>
                    <a:pt x="31" y="51"/>
                  </a:lnTo>
                  <a:lnTo>
                    <a:pt x="41" y="41"/>
                  </a:lnTo>
                  <a:lnTo>
                    <a:pt x="52" y="33"/>
                  </a:lnTo>
                  <a:lnTo>
                    <a:pt x="66" y="26"/>
                  </a:lnTo>
                  <a:lnTo>
                    <a:pt x="80" y="20"/>
                  </a:lnTo>
                  <a:lnTo>
                    <a:pt x="95" y="13"/>
                  </a:lnTo>
                  <a:lnTo>
                    <a:pt x="110" y="9"/>
                  </a:lnTo>
                  <a:lnTo>
                    <a:pt x="127" y="5"/>
                  </a:lnTo>
                  <a:lnTo>
                    <a:pt x="143" y="2"/>
                  </a:lnTo>
                  <a:lnTo>
                    <a:pt x="161" y="0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52" name="Freeform 520">
              <a:extLst>
                <a:ext uri="{FF2B5EF4-FFF2-40B4-BE49-F238E27FC236}">
                  <a16:creationId xmlns:a16="http://schemas.microsoft.com/office/drawing/2014/main" id="{EA9F0D73-50E2-4410-BB82-21CDCC62D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3343"/>
              <a:ext cx="187" cy="121"/>
            </a:xfrm>
            <a:custGeom>
              <a:avLst/>
              <a:gdLst>
                <a:gd name="T0" fmla="*/ 187 w 187"/>
                <a:gd name="T1" fmla="*/ 121 h 121"/>
                <a:gd name="T2" fmla="*/ 187 w 187"/>
                <a:gd name="T3" fmla="*/ 121 h 121"/>
                <a:gd name="T4" fmla="*/ 185 w 187"/>
                <a:gd name="T5" fmla="*/ 108 h 121"/>
                <a:gd name="T6" fmla="*/ 184 w 187"/>
                <a:gd name="T7" fmla="*/ 97 h 121"/>
                <a:gd name="T8" fmla="*/ 179 w 187"/>
                <a:gd name="T9" fmla="*/ 85 h 121"/>
                <a:gd name="T10" fmla="*/ 172 w 187"/>
                <a:gd name="T11" fmla="*/ 74 h 121"/>
                <a:gd name="T12" fmla="*/ 164 w 187"/>
                <a:gd name="T13" fmla="*/ 64 h 121"/>
                <a:gd name="T14" fmla="*/ 154 w 187"/>
                <a:gd name="T15" fmla="*/ 54 h 121"/>
                <a:gd name="T16" fmla="*/ 144 w 187"/>
                <a:gd name="T17" fmla="*/ 44 h 121"/>
                <a:gd name="T18" fmla="*/ 132 w 187"/>
                <a:gd name="T19" fmla="*/ 36 h 121"/>
                <a:gd name="T20" fmla="*/ 119 w 187"/>
                <a:gd name="T21" fmla="*/ 28 h 121"/>
                <a:gd name="T22" fmla="*/ 104 w 187"/>
                <a:gd name="T23" fmla="*/ 20 h 121"/>
                <a:gd name="T24" fmla="*/ 90 w 187"/>
                <a:gd name="T25" fmla="*/ 15 h 121"/>
                <a:gd name="T26" fmla="*/ 73 w 187"/>
                <a:gd name="T27" fmla="*/ 10 h 121"/>
                <a:gd name="T28" fmla="*/ 56 w 187"/>
                <a:gd name="T29" fmla="*/ 5 h 121"/>
                <a:gd name="T30" fmla="*/ 38 w 187"/>
                <a:gd name="T31" fmla="*/ 4 h 121"/>
                <a:gd name="T32" fmla="*/ 20 w 187"/>
                <a:gd name="T33" fmla="*/ 0 h 121"/>
                <a:gd name="T34" fmla="*/ 0 w 187"/>
                <a:gd name="T35" fmla="*/ 0 h 121"/>
                <a:gd name="T36" fmla="*/ 0 w 187"/>
                <a:gd name="T37" fmla="*/ 9 h 121"/>
                <a:gd name="T38" fmla="*/ 20 w 187"/>
                <a:gd name="T39" fmla="*/ 9 h 121"/>
                <a:gd name="T40" fmla="*/ 37 w 187"/>
                <a:gd name="T41" fmla="*/ 10 h 121"/>
                <a:gd name="T42" fmla="*/ 53 w 187"/>
                <a:gd name="T43" fmla="*/ 14 h 121"/>
                <a:gd name="T44" fmla="*/ 71 w 187"/>
                <a:gd name="T45" fmla="*/ 18 h 121"/>
                <a:gd name="T46" fmla="*/ 86 w 187"/>
                <a:gd name="T47" fmla="*/ 22 h 121"/>
                <a:gd name="T48" fmla="*/ 101 w 187"/>
                <a:gd name="T49" fmla="*/ 28 h 121"/>
                <a:gd name="T50" fmla="*/ 116 w 187"/>
                <a:gd name="T51" fmla="*/ 35 h 121"/>
                <a:gd name="T52" fmla="*/ 128 w 187"/>
                <a:gd name="T53" fmla="*/ 43 h 121"/>
                <a:gd name="T54" fmla="*/ 141 w 187"/>
                <a:gd name="T55" fmla="*/ 51 h 121"/>
                <a:gd name="T56" fmla="*/ 151 w 187"/>
                <a:gd name="T57" fmla="*/ 59 h 121"/>
                <a:gd name="T58" fmla="*/ 159 w 187"/>
                <a:gd name="T59" fmla="*/ 69 h 121"/>
                <a:gd name="T60" fmla="*/ 166 w 187"/>
                <a:gd name="T61" fmla="*/ 79 h 121"/>
                <a:gd name="T62" fmla="*/ 172 w 187"/>
                <a:gd name="T63" fmla="*/ 88 h 121"/>
                <a:gd name="T64" fmla="*/ 175 w 187"/>
                <a:gd name="T65" fmla="*/ 98 h 121"/>
                <a:gd name="T66" fmla="*/ 179 w 187"/>
                <a:gd name="T67" fmla="*/ 111 h 121"/>
                <a:gd name="T68" fmla="*/ 180 w 187"/>
                <a:gd name="T69" fmla="*/ 121 h 121"/>
                <a:gd name="T70" fmla="*/ 187 w 187"/>
                <a:gd name="T7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7" h="121">
                  <a:moveTo>
                    <a:pt x="187" y="121"/>
                  </a:moveTo>
                  <a:lnTo>
                    <a:pt x="187" y="121"/>
                  </a:lnTo>
                  <a:lnTo>
                    <a:pt x="185" y="108"/>
                  </a:lnTo>
                  <a:lnTo>
                    <a:pt x="184" y="97"/>
                  </a:lnTo>
                  <a:lnTo>
                    <a:pt x="179" y="85"/>
                  </a:lnTo>
                  <a:lnTo>
                    <a:pt x="172" y="74"/>
                  </a:lnTo>
                  <a:lnTo>
                    <a:pt x="164" y="64"/>
                  </a:lnTo>
                  <a:lnTo>
                    <a:pt x="154" y="54"/>
                  </a:lnTo>
                  <a:lnTo>
                    <a:pt x="144" y="44"/>
                  </a:lnTo>
                  <a:lnTo>
                    <a:pt x="132" y="36"/>
                  </a:lnTo>
                  <a:lnTo>
                    <a:pt x="119" y="28"/>
                  </a:lnTo>
                  <a:lnTo>
                    <a:pt x="104" y="20"/>
                  </a:lnTo>
                  <a:lnTo>
                    <a:pt x="90" y="15"/>
                  </a:lnTo>
                  <a:lnTo>
                    <a:pt x="73" y="10"/>
                  </a:lnTo>
                  <a:lnTo>
                    <a:pt x="56" y="5"/>
                  </a:lnTo>
                  <a:lnTo>
                    <a:pt x="38" y="4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20" y="9"/>
                  </a:lnTo>
                  <a:lnTo>
                    <a:pt x="37" y="10"/>
                  </a:lnTo>
                  <a:lnTo>
                    <a:pt x="53" y="14"/>
                  </a:lnTo>
                  <a:lnTo>
                    <a:pt x="71" y="18"/>
                  </a:lnTo>
                  <a:lnTo>
                    <a:pt x="86" y="22"/>
                  </a:lnTo>
                  <a:lnTo>
                    <a:pt x="101" y="28"/>
                  </a:lnTo>
                  <a:lnTo>
                    <a:pt x="116" y="35"/>
                  </a:lnTo>
                  <a:lnTo>
                    <a:pt x="128" y="43"/>
                  </a:lnTo>
                  <a:lnTo>
                    <a:pt x="141" y="51"/>
                  </a:lnTo>
                  <a:lnTo>
                    <a:pt x="151" y="59"/>
                  </a:lnTo>
                  <a:lnTo>
                    <a:pt x="159" y="69"/>
                  </a:lnTo>
                  <a:lnTo>
                    <a:pt x="166" y="79"/>
                  </a:lnTo>
                  <a:lnTo>
                    <a:pt x="172" y="88"/>
                  </a:lnTo>
                  <a:lnTo>
                    <a:pt x="175" y="98"/>
                  </a:lnTo>
                  <a:lnTo>
                    <a:pt x="179" y="111"/>
                  </a:lnTo>
                  <a:lnTo>
                    <a:pt x="180" y="121"/>
                  </a:lnTo>
                  <a:lnTo>
                    <a:pt x="187" y="1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53" name="Freeform 521">
              <a:extLst>
                <a:ext uri="{FF2B5EF4-FFF2-40B4-BE49-F238E27FC236}">
                  <a16:creationId xmlns:a16="http://schemas.microsoft.com/office/drawing/2014/main" id="{D308B8BC-BEA2-4AB9-84E0-04D873803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3459"/>
              <a:ext cx="187" cy="121"/>
            </a:xfrm>
            <a:custGeom>
              <a:avLst/>
              <a:gdLst>
                <a:gd name="T0" fmla="*/ 0 w 187"/>
                <a:gd name="T1" fmla="*/ 121 h 121"/>
                <a:gd name="T2" fmla="*/ 0 w 187"/>
                <a:gd name="T3" fmla="*/ 121 h 121"/>
                <a:gd name="T4" fmla="*/ 20 w 187"/>
                <a:gd name="T5" fmla="*/ 121 h 121"/>
                <a:gd name="T6" fmla="*/ 38 w 187"/>
                <a:gd name="T7" fmla="*/ 119 h 121"/>
                <a:gd name="T8" fmla="*/ 56 w 187"/>
                <a:gd name="T9" fmla="*/ 116 h 121"/>
                <a:gd name="T10" fmla="*/ 73 w 187"/>
                <a:gd name="T11" fmla="*/ 111 h 121"/>
                <a:gd name="T12" fmla="*/ 90 w 187"/>
                <a:gd name="T13" fmla="*/ 106 h 121"/>
                <a:gd name="T14" fmla="*/ 104 w 187"/>
                <a:gd name="T15" fmla="*/ 101 h 121"/>
                <a:gd name="T16" fmla="*/ 119 w 187"/>
                <a:gd name="T17" fmla="*/ 93 h 121"/>
                <a:gd name="T18" fmla="*/ 132 w 187"/>
                <a:gd name="T19" fmla="*/ 86 h 121"/>
                <a:gd name="T20" fmla="*/ 144 w 187"/>
                <a:gd name="T21" fmla="*/ 78 h 121"/>
                <a:gd name="T22" fmla="*/ 154 w 187"/>
                <a:gd name="T23" fmla="*/ 69 h 121"/>
                <a:gd name="T24" fmla="*/ 164 w 187"/>
                <a:gd name="T25" fmla="*/ 59 h 121"/>
                <a:gd name="T26" fmla="*/ 172 w 187"/>
                <a:gd name="T27" fmla="*/ 47 h 121"/>
                <a:gd name="T28" fmla="*/ 179 w 187"/>
                <a:gd name="T29" fmla="*/ 36 h 121"/>
                <a:gd name="T30" fmla="*/ 184 w 187"/>
                <a:gd name="T31" fmla="*/ 25 h 121"/>
                <a:gd name="T32" fmla="*/ 185 w 187"/>
                <a:gd name="T33" fmla="*/ 13 h 121"/>
                <a:gd name="T34" fmla="*/ 187 w 187"/>
                <a:gd name="T35" fmla="*/ 0 h 121"/>
                <a:gd name="T36" fmla="*/ 180 w 187"/>
                <a:gd name="T37" fmla="*/ 0 h 121"/>
                <a:gd name="T38" fmla="*/ 179 w 187"/>
                <a:gd name="T39" fmla="*/ 10 h 121"/>
                <a:gd name="T40" fmla="*/ 175 w 187"/>
                <a:gd name="T41" fmla="*/ 23 h 121"/>
                <a:gd name="T42" fmla="*/ 172 w 187"/>
                <a:gd name="T43" fmla="*/ 33 h 121"/>
                <a:gd name="T44" fmla="*/ 166 w 187"/>
                <a:gd name="T45" fmla="*/ 42 h 121"/>
                <a:gd name="T46" fmla="*/ 159 w 187"/>
                <a:gd name="T47" fmla="*/ 52 h 121"/>
                <a:gd name="T48" fmla="*/ 151 w 187"/>
                <a:gd name="T49" fmla="*/ 64 h 121"/>
                <a:gd name="T50" fmla="*/ 141 w 187"/>
                <a:gd name="T51" fmla="*/ 72 h 121"/>
                <a:gd name="T52" fmla="*/ 128 w 187"/>
                <a:gd name="T53" fmla="*/ 80 h 121"/>
                <a:gd name="T54" fmla="*/ 116 w 187"/>
                <a:gd name="T55" fmla="*/ 86 h 121"/>
                <a:gd name="T56" fmla="*/ 101 w 187"/>
                <a:gd name="T57" fmla="*/ 93 h 121"/>
                <a:gd name="T58" fmla="*/ 86 w 187"/>
                <a:gd name="T59" fmla="*/ 99 h 121"/>
                <a:gd name="T60" fmla="*/ 71 w 187"/>
                <a:gd name="T61" fmla="*/ 103 h 121"/>
                <a:gd name="T62" fmla="*/ 53 w 187"/>
                <a:gd name="T63" fmla="*/ 108 h 121"/>
                <a:gd name="T64" fmla="*/ 37 w 187"/>
                <a:gd name="T65" fmla="*/ 111 h 121"/>
                <a:gd name="T66" fmla="*/ 20 w 187"/>
                <a:gd name="T67" fmla="*/ 112 h 121"/>
                <a:gd name="T68" fmla="*/ 0 w 187"/>
                <a:gd name="T69" fmla="*/ 112 h 121"/>
                <a:gd name="T70" fmla="*/ 0 w 187"/>
                <a:gd name="T7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7" h="121">
                  <a:moveTo>
                    <a:pt x="0" y="121"/>
                  </a:moveTo>
                  <a:lnTo>
                    <a:pt x="0" y="121"/>
                  </a:lnTo>
                  <a:lnTo>
                    <a:pt x="20" y="121"/>
                  </a:lnTo>
                  <a:lnTo>
                    <a:pt x="38" y="119"/>
                  </a:lnTo>
                  <a:lnTo>
                    <a:pt x="56" y="116"/>
                  </a:lnTo>
                  <a:lnTo>
                    <a:pt x="73" y="111"/>
                  </a:lnTo>
                  <a:lnTo>
                    <a:pt x="90" y="106"/>
                  </a:lnTo>
                  <a:lnTo>
                    <a:pt x="104" y="101"/>
                  </a:lnTo>
                  <a:lnTo>
                    <a:pt x="119" y="93"/>
                  </a:lnTo>
                  <a:lnTo>
                    <a:pt x="132" y="86"/>
                  </a:lnTo>
                  <a:lnTo>
                    <a:pt x="144" y="78"/>
                  </a:lnTo>
                  <a:lnTo>
                    <a:pt x="154" y="69"/>
                  </a:lnTo>
                  <a:lnTo>
                    <a:pt x="164" y="59"/>
                  </a:lnTo>
                  <a:lnTo>
                    <a:pt x="172" y="47"/>
                  </a:lnTo>
                  <a:lnTo>
                    <a:pt x="179" y="36"/>
                  </a:lnTo>
                  <a:lnTo>
                    <a:pt x="184" y="25"/>
                  </a:lnTo>
                  <a:lnTo>
                    <a:pt x="185" y="13"/>
                  </a:lnTo>
                  <a:lnTo>
                    <a:pt x="187" y="0"/>
                  </a:lnTo>
                  <a:lnTo>
                    <a:pt x="180" y="0"/>
                  </a:lnTo>
                  <a:lnTo>
                    <a:pt x="179" y="10"/>
                  </a:lnTo>
                  <a:lnTo>
                    <a:pt x="175" y="23"/>
                  </a:lnTo>
                  <a:lnTo>
                    <a:pt x="172" y="33"/>
                  </a:lnTo>
                  <a:lnTo>
                    <a:pt x="166" y="42"/>
                  </a:lnTo>
                  <a:lnTo>
                    <a:pt x="159" y="52"/>
                  </a:lnTo>
                  <a:lnTo>
                    <a:pt x="151" y="64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6" y="86"/>
                  </a:lnTo>
                  <a:lnTo>
                    <a:pt x="101" y="93"/>
                  </a:lnTo>
                  <a:lnTo>
                    <a:pt x="86" y="99"/>
                  </a:lnTo>
                  <a:lnTo>
                    <a:pt x="71" y="103"/>
                  </a:lnTo>
                  <a:lnTo>
                    <a:pt x="53" y="108"/>
                  </a:lnTo>
                  <a:lnTo>
                    <a:pt x="37" y="111"/>
                  </a:lnTo>
                  <a:lnTo>
                    <a:pt x="20" y="112"/>
                  </a:lnTo>
                  <a:lnTo>
                    <a:pt x="0" y="112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54" name="Freeform 522">
              <a:extLst>
                <a:ext uri="{FF2B5EF4-FFF2-40B4-BE49-F238E27FC236}">
                  <a16:creationId xmlns:a16="http://schemas.microsoft.com/office/drawing/2014/main" id="{9763C295-8AA9-42D0-A199-A0518CC35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3459"/>
              <a:ext cx="185" cy="121"/>
            </a:xfrm>
            <a:custGeom>
              <a:avLst/>
              <a:gdLst>
                <a:gd name="T0" fmla="*/ 0 w 185"/>
                <a:gd name="T1" fmla="*/ 0 h 121"/>
                <a:gd name="T2" fmla="*/ 0 w 185"/>
                <a:gd name="T3" fmla="*/ 0 h 121"/>
                <a:gd name="T4" fmla="*/ 0 w 185"/>
                <a:gd name="T5" fmla="*/ 13 h 121"/>
                <a:gd name="T6" fmla="*/ 4 w 185"/>
                <a:gd name="T7" fmla="*/ 25 h 121"/>
                <a:gd name="T8" fmla="*/ 8 w 185"/>
                <a:gd name="T9" fmla="*/ 36 h 121"/>
                <a:gd name="T10" fmla="*/ 15 w 185"/>
                <a:gd name="T11" fmla="*/ 47 h 121"/>
                <a:gd name="T12" fmla="*/ 23 w 185"/>
                <a:gd name="T13" fmla="*/ 59 h 121"/>
                <a:gd name="T14" fmla="*/ 33 w 185"/>
                <a:gd name="T15" fmla="*/ 69 h 121"/>
                <a:gd name="T16" fmla="*/ 43 w 185"/>
                <a:gd name="T17" fmla="*/ 78 h 121"/>
                <a:gd name="T18" fmla="*/ 56 w 185"/>
                <a:gd name="T19" fmla="*/ 86 h 121"/>
                <a:gd name="T20" fmla="*/ 70 w 185"/>
                <a:gd name="T21" fmla="*/ 93 h 121"/>
                <a:gd name="T22" fmla="*/ 83 w 185"/>
                <a:gd name="T23" fmla="*/ 101 h 121"/>
                <a:gd name="T24" fmla="*/ 99 w 185"/>
                <a:gd name="T25" fmla="*/ 106 h 121"/>
                <a:gd name="T26" fmla="*/ 114 w 185"/>
                <a:gd name="T27" fmla="*/ 111 h 121"/>
                <a:gd name="T28" fmla="*/ 132 w 185"/>
                <a:gd name="T29" fmla="*/ 116 h 121"/>
                <a:gd name="T30" fmla="*/ 149 w 185"/>
                <a:gd name="T31" fmla="*/ 119 h 121"/>
                <a:gd name="T32" fmla="*/ 167 w 185"/>
                <a:gd name="T33" fmla="*/ 121 h 121"/>
                <a:gd name="T34" fmla="*/ 185 w 185"/>
                <a:gd name="T35" fmla="*/ 121 h 121"/>
                <a:gd name="T36" fmla="*/ 185 w 185"/>
                <a:gd name="T37" fmla="*/ 112 h 121"/>
                <a:gd name="T38" fmla="*/ 167 w 185"/>
                <a:gd name="T39" fmla="*/ 112 h 121"/>
                <a:gd name="T40" fmla="*/ 151 w 185"/>
                <a:gd name="T41" fmla="*/ 111 h 121"/>
                <a:gd name="T42" fmla="*/ 132 w 185"/>
                <a:gd name="T43" fmla="*/ 108 h 121"/>
                <a:gd name="T44" fmla="*/ 116 w 185"/>
                <a:gd name="T45" fmla="*/ 103 h 121"/>
                <a:gd name="T46" fmla="*/ 99 w 185"/>
                <a:gd name="T47" fmla="*/ 99 h 121"/>
                <a:gd name="T48" fmla="*/ 86 w 185"/>
                <a:gd name="T49" fmla="*/ 93 h 121"/>
                <a:gd name="T50" fmla="*/ 71 w 185"/>
                <a:gd name="T51" fmla="*/ 86 h 121"/>
                <a:gd name="T52" fmla="*/ 58 w 185"/>
                <a:gd name="T53" fmla="*/ 80 h 121"/>
                <a:gd name="T54" fmla="*/ 46 w 185"/>
                <a:gd name="T55" fmla="*/ 72 h 121"/>
                <a:gd name="T56" fmla="*/ 37 w 185"/>
                <a:gd name="T57" fmla="*/ 64 h 121"/>
                <a:gd name="T58" fmla="*/ 28 w 185"/>
                <a:gd name="T59" fmla="*/ 52 h 121"/>
                <a:gd name="T60" fmla="*/ 20 w 185"/>
                <a:gd name="T61" fmla="*/ 42 h 121"/>
                <a:gd name="T62" fmla="*/ 15 w 185"/>
                <a:gd name="T63" fmla="*/ 33 h 121"/>
                <a:gd name="T64" fmla="*/ 10 w 185"/>
                <a:gd name="T65" fmla="*/ 23 h 121"/>
                <a:gd name="T66" fmla="*/ 8 w 185"/>
                <a:gd name="T67" fmla="*/ 10 h 121"/>
                <a:gd name="T68" fmla="*/ 7 w 185"/>
                <a:gd name="T69" fmla="*/ 0 h 121"/>
                <a:gd name="T70" fmla="*/ 0 w 185"/>
                <a:gd name="T7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5" h="121">
                  <a:moveTo>
                    <a:pt x="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4" y="25"/>
                  </a:lnTo>
                  <a:lnTo>
                    <a:pt x="8" y="36"/>
                  </a:lnTo>
                  <a:lnTo>
                    <a:pt x="15" y="47"/>
                  </a:lnTo>
                  <a:lnTo>
                    <a:pt x="23" y="59"/>
                  </a:lnTo>
                  <a:lnTo>
                    <a:pt x="33" y="69"/>
                  </a:lnTo>
                  <a:lnTo>
                    <a:pt x="43" y="78"/>
                  </a:lnTo>
                  <a:lnTo>
                    <a:pt x="56" y="86"/>
                  </a:lnTo>
                  <a:lnTo>
                    <a:pt x="70" y="93"/>
                  </a:lnTo>
                  <a:lnTo>
                    <a:pt x="83" y="101"/>
                  </a:lnTo>
                  <a:lnTo>
                    <a:pt x="99" y="106"/>
                  </a:lnTo>
                  <a:lnTo>
                    <a:pt x="114" y="111"/>
                  </a:lnTo>
                  <a:lnTo>
                    <a:pt x="132" y="116"/>
                  </a:lnTo>
                  <a:lnTo>
                    <a:pt x="149" y="119"/>
                  </a:lnTo>
                  <a:lnTo>
                    <a:pt x="167" y="121"/>
                  </a:lnTo>
                  <a:lnTo>
                    <a:pt x="185" y="121"/>
                  </a:lnTo>
                  <a:lnTo>
                    <a:pt x="185" y="112"/>
                  </a:lnTo>
                  <a:lnTo>
                    <a:pt x="167" y="112"/>
                  </a:lnTo>
                  <a:lnTo>
                    <a:pt x="151" y="111"/>
                  </a:lnTo>
                  <a:lnTo>
                    <a:pt x="132" y="108"/>
                  </a:lnTo>
                  <a:lnTo>
                    <a:pt x="116" y="103"/>
                  </a:lnTo>
                  <a:lnTo>
                    <a:pt x="99" y="99"/>
                  </a:lnTo>
                  <a:lnTo>
                    <a:pt x="86" y="93"/>
                  </a:lnTo>
                  <a:lnTo>
                    <a:pt x="71" y="86"/>
                  </a:lnTo>
                  <a:lnTo>
                    <a:pt x="58" y="80"/>
                  </a:lnTo>
                  <a:lnTo>
                    <a:pt x="46" y="72"/>
                  </a:lnTo>
                  <a:lnTo>
                    <a:pt x="37" y="64"/>
                  </a:lnTo>
                  <a:lnTo>
                    <a:pt x="28" y="52"/>
                  </a:lnTo>
                  <a:lnTo>
                    <a:pt x="20" y="42"/>
                  </a:lnTo>
                  <a:lnTo>
                    <a:pt x="15" y="33"/>
                  </a:lnTo>
                  <a:lnTo>
                    <a:pt x="10" y="23"/>
                  </a:lnTo>
                  <a:lnTo>
                    <a:pt x="8" y="1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55" name="Freeform 523">
              <a:extLst>
                <a:ext uri="{FF2B5EF4-FFF2-40B4-BE49-F238E27FC236}">
                  <a16:creationId xmlns:a16="http://schemas.microsoft.com/office/drawing/2014/main" id="{D62B3F08-2AC5-4BFF-BAF2-0A3739235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3343"/>
              <a:ext cx="185" cy="121"/>
            </a:xfrm>
            <a:custGeom>
              <a:avLst/>
              <a:gdLst>
                <a:gd name="T0" fmla="*/ 185 w 185"/>
                <a:gd name="T1" fmla="*/ 0 h 121"/>
                <a:gd name="T2" fmla="*/ 185 w 185"/>
                <a:gd name="T3" fmla="*/ 0 h 121"/>
                <a:gd name="T4" fmla="*/ 167 w 185"/>
                <a:gd name="T5" fmla="*/ 0 h 121"/>
                <a:gd name="T6" fmla="*/ 149 w 185"/>
                <a:gd name="T7" fmla="*/ 4 h 121"/>
                <a:gd name="T8" fmla="*/ 132 w 185"/>
                <a:gd name="T9" fmla="*/ 5 h 121"/>
                <a:gd name="T10" fmla="*/ 114 w 185"/>
                <a:gd name="T11" fmla="*/ 10 h 121"/>
                <a:gd name="T12" fmla="*/ 99 w 185"/>
                <a:gd name="T13" fmla="*/ 15 h 121"/>
                <a:gd name="T14" fmla="*/ 83 w 185"/>
                <a:gd name="T15" fmla="*/ 20 h 121"/>
                <a:gd name="T16" fmla="*/ 70 w 185"/>
                <a:gd name="T17" fmla="*/ 28 h 121"/>
                <a:gd name="T18" fmla="*/ 56 w 185"/>
                <a:gd name="T19" fmla="*/ 36 h 121"/>
                <a:gd name="T20" fmla="*/ 43 w 185"/>
                <a:gd name="T21" fmla="*/ 44 h 121"/>
                <a:gd name="T22" fmla="*/ 33 w 185"/>
                <a:gd name="T23" fmla="*/ 54 h 121"/>
                <a:gd name="T24" fmla="*/ 23 w 185"/>
                <a:gd name="T25" fmla="*/ 64 h 121"/>
                <a:gd name="T26" fmla="*/ 15 w 185"/>
                <a:gd name="T27" fmla="*/ 74 h 121"/>
                <a:gd name="T28" fmla="*/ 8 w 185"/>
                <a:gd name="T29" fmla="*/ 85 h 121"/>
                <a:gd name="T30" fmla="*/ 4 w 185"/>
                <a:gd name="T31" fmla="*/ 97 h 121"/>
                <a:gd name="T32" fmla="*/ 0 w 185"/>
                <a:gd name="T33" fmla="*/ 108 h 121"/>
                <a:gd name="T34" fmla="*/ 0 w 185"/>
                <a:gd name="T35" fmla="*/ 121 h 121"/>
                <a:gd name="T36" fmla="*/ 7 w 185"/>
                <a:gd name="T37" fmla="*/ 121 h 121"/>
                <a:gd name="T38" fmla="*/ 8 w 185"/>
                <a:gd name="T39" fmla="*/ 111 h 121"/>
                <a:gd name="T40" fmla="*/ 10 w 185"/>
                <a:gd name="T41" fmla="*/ 98 h 121"/>
                <a:gd name="T42" fmla="*/ 15 w 185"/>
                <a:gd name="T43" fmla="*/ 88 h 121"/>
                <a:gd name="T44" fmla="*/ 20 w 185"/>
                <a:gd name="T45" fmla="*/ 79 h 121"/>
                <a:gd name="T46" fmla="*/ 28 w 185"/>
                <a:gd name="T47" fmla="*/ 69 h 121"/>
                <a:gd name="T48" fmla="*/ 37 w 185"/>
                <a:gd name="T49" fmla="*/ 59 h 121"/>
                <a:gd name="T50" fmla="*/ 46 w 185"/>
                <a:gd name="T51" fmla="*/ 51 h 121"/>
                <a:gd name="T52" fmla="*/ 58 w 185"/>
                <a:gd name="T53" fmla="*/ 43 h 121"/>
                <a:gd name="T54" fmla="*/ 71 w 185"/>
                <a:gd name="T55" fmla="*/ 35 h 121"/>
                <a:gd name="T56" fmla="*/ 86 w 185"/>
                <a:gd name="T57" fmla="*/ 28 h 121"/>
                <a:gd name="T58" fmla="*/ 99 w 185"/>
                <a:gd name="T59" fmla="*/ 22 h 121"/>
                <a:gd name="T60" fmla="*/ 116 w 185"/>
                <a:gd name="T61" fmla="*/ 18 h 121"/>
                <a:gd name="T62" fmla="*/ 132 w 185"/>
                <a:gd name="T63" fmla="*/ 14 h 121"/>
                <a:gd name="T64" fmla="*/ 151 w 185"/>
                <a:gd name="T65" fmla="*/ 10 h 121"/>
                <a:gd name="T66" fmla="*/ 167 w 185"/>
                <a:gd name="T67" fmla="*/ 9 h 121"/>
                <a:gd name="T68" fmla="*/ 185 w 185"/>
                <a:gd name="T69" fmla="*/ 9 h 121"/>
                <a:gd name="T70" fmla="*/ 185 w 185"/>
                <a:gd name="T7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5" h="121">
                  <a:moveTo>
                    <a:pt x="185" y="0"/>
                  </a:moveTo>
                  <a:lnTo>
                    <a:pt x="185" y="0"/>
                  </a:lnTo>
                  <a:lnTo>
                    <a:pt x="167" y="0"/>
                  </a:lnTo>
                  <a:lnTo>
                    <a:pt x="149" y="4"/>
                  </a:lnTo>
                  <a:lnTo>
                    <a:pt x="132" y="5"/>
                  </a:lnTo>
                  <a:lnTo>
                    <a:pt x="114" y="10"/>
                  </a:lnTo>
                  <a:lnTo>
                    <a:pt x="99" y="15"/>
                  </a:lnTo>
                  <a:lnTo>
                    <a:pt x="83" y="20"/>
                  </a:lnTo>
                  <a:lnTo>
                    <a:pt x="70" y="28"/>
                  </a:lnTo>
                  <a:lnTo>
                    <a:pt x="56" y="36"/>
                  </a:lnTo>
                  <a:lnTo>
                    <a:pt x="43" y="44"/>
                  </a:lnTo>
                  <a:lnTo>
                    <a:pt x="33" y="54"/>
                  </a:lnTo>
                  <a:lnTo>
                    <a:pt x="23" y="64"/>
                  </a:lnTo>
                  <a:lnTo>
                    <a:pt x="15" y="74"/>
                  </a:lnTo>
                  <a:lnTo>
                    <a:pt x="8" y="85"/>
                  </a:lnTo>
                  <a:lnTo>
                    <a:pt x="4" y="97"/>
                  </a:lnTo>
                  <a:lnTo>
                    <a:pt x="0" y="108"/>
                  </a:lnTo>
                  <a:lnTo>
                    <a:pt x="0" y="121"/>
                  </a:lnTo>
                  <a:lnTo>
                    <a:pt x="7" y="121"/>
                  </a:lnTo>
                  <a:lnTo>
                    <a:pt x="8" y="111"/>
                  </a:lnTo>
                  <a:lnTo>
                    <a:pt x="10" y="98"/>
                  </a:lnTo>
                  <a:lnTo>
                    <a:pt x="15" y="88"/>
                  </a:lnTo>
                  <a:lnTo>
                    <a:pt x="20" y="79"/>
                  </a:lnTo>
                  <a:lnTo>
                    <a:pt x="28" y="69"/>
                  </a:lnTo>
                  <a:lnTo>
                    <a:pt x="37" y="59"/>
                  </a:lnTo>
                  <a:lnTo>
                    <a:pt x="46" y="51"/>
                  </a:lnTo>
                  <a:lnTo>
                    <a:pt x="58" y="43"/>
                  </a:lnTo>
                  <a:lnTo>
                    <a:pt x="71" y="35"/>
                  </a:lnTo>
                  <a:lnTo>
                    <a:pt x="86" y="28"/>
                  </a:lnTo>
                  <a:lnTo>
                    <a:pt x="99" y="22"/>
                  </a:lnTo>
                  <a:lnTo>
                    <a:pt x="116" y="18"/>
                  </a:lnTo>
                  <a:lnTo>
                    <a:pt x="132" y="14"/>
                  </a:lnTo>
                  <a:lnTo>
                    <a:pt x="151" y="10"/>
                  </a:lnTo>
                  <a:lnTo>
                    <a:pt x="167" y="9"/>
                  </a:lnTo>
                  <a:lnTo>
                    <a:pt x="185" y="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56" name="Freeform 524">
              <a:extLst>
                <a:ext uri="{FF2B5EF4-FFF2-40B4-BE49-F238E27FC236}">
                  <a16:creationId xmlns:a16="http://schemas.microsoft.com/office/drawing/2014/main" id="{AD00EB73-4AFE-4555-9969-DEC53F111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399"/>
              <a:ext cx="147" cy="91"/>
            </a:xfrm>
            <a:custGeom>
              <a:avLst/>
              <a:gdLst>
                <a:gd name="T0" fmla="*/ 81 w 147"/>
                <a:gd name="T1" fmla="*/ 0 h 91"/>
                <a:gd name="T2" fmla="*/ 96 w 147"/>
                <a:gd name="T3" fmla="*/ 1 h 91"/>
                <a:gd name="T4" fmla="*/ 107 w 147"/>
                <a:gd name="T5" fmla="*/ 6 h 91"/>
                <a:gd name="T6" fmla="*/ 121 w 147"/>
                <a:gd name="T7" fmla="*/ 10 h 91"/>
                <a:gd name="T8" fmla="*/ 130 w 147"/>
                <a:gd name="T9" fmla="*/ 18 h 91"/>
                <a:gd name="T10" fmla="*/ 139 w 147"/>
                <a:gd name="T11" fmla="*/ 24 h 91"/>
                <a:gd name="T12" fmla="*/ 144 w 147"/>
                <a:gd name="T13" fmla="*/ 32 h 91"/>
                <a:gd name="T14" fmla="*/ 147 w 147"/>
                <a:gd name="T15" fmla="*/ 41 h 91"/>
                <a:gd name="T16" fmla="*/ 147 w 147"/>
                <a:gd name="T17" fmla="*/ 50 h 91"/>
                <a:gd name="T18" fmla="*/ 144 w 147"/>
                <a:gd name="T19" fmla="*/ 58 h 91"/>
                <a:gd name="T20" fmla="*/ 139 w 147"/>
                <a:gd name="T21" fmla="*/ 67 h 91"/>
                <a:gd name="T22" fmla="*/ 130 w 147"/>
                <a:gd name="T23" fmla="*/ 73 h 91"/>
                <a:gd name="T24" fmla="*/ 121 w 147"/>
                <a:gd name="T25" fmla="*/ 80 h 91"/>
                <a:gd name="T26" fmla="*/ 107 w 147"/>
                <a:gd name="T27" fmla="*/ 85 h 91"/>
                <a:gd name="T28" fmla="*/ 96 w 147"/>
                <a:gd name="T29" fmla="*/ 88 h 91"/>
                <a:gd name="T30" fmla="*/ 81 w 147"/>
                <a:gd name="T31" fmla="*/ 91 h 91"/>
                <a:gd name="T32" fmla="*/ 66 w 147"/>
                <a:gd name="T33" fmla="*/ 91 h 91"/>
                <a:gd name="T34" fmla="*/ 51 w 147"/>
                <a:gd name="T35" fmla="*/ 88 h 91"/>
                <a:gd name="T36" fmla="*/ 40 w 147"/>
                <a:gd name="T37" fmla="*/ 85 h 91"/>
                <a:gd name="T38" fmla="*/ 26 w 147"/>
                <a:gd name="T39" fmla="*/ 80 h 91"/>
                <a:gd name="T40" fmla="*/ 16 w 147"/>
                <a:gd name="T41" fmla="*/ 73 h 91"/>
                <a:gd name="T42" fmla="*/ 8 w 147"/>
                <a:gd name="T43" fmla="*/ 67 h 91"/>
                <a:gd name="T44" fmla="*/ 3 w 147"/>
                <a:gd name="T45" fmla="*/ 58 h 91"/>
                <a:gd name="T46" fmla="*/ 0 w 147"/>
                <a:gd name="T47" fmla="*/ 50 h 91"/>
                <a:gd name="T48" fmla="*/ 0 w 147"/>
                <a:gd name="T49" fmla="*/ 41 h 91"/>
                <a:gd name="T50" fmla="*/ 3 w 147"/>
                <a:gd name="T51" fmla="*/ 32 h 91"/>
                <a:gd name="T52" fmla="*/ 8 w 147"/>
                <a:gd name="T53" fmla="*/ 24 h 91"/>
                <a:gd name="T54" fmla="*/ 16 w 147"/>
                <a:gd name="T55" fmla="*/ 18 h 91"/>
                <a:gd name="T56" fmla="*/ 26 w 147"/>
                <a:gd name="T57" fmla="*/ 10 h 91"/>
                <a:gd name="T58" fmla="*/ 40 w 147"/>
                <a:gd name="T59" fmla="*/ 6 h 91"/>
                <a:gd name="T60" fmla="*/ 51 w 147"/>
                <a:gd name="T61" fmla="*/ 1 h 91"/>
                <a:gd name="T62" fmla="*/ 66 w 147"/>
                <a:gd name="T6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7" h="91">
                  <a:moveTo>
                    <a:pt x="74" y="0"/>
                  </a:moveTo>
                  <a:lnTo>
                    <a:pt x="81" y="0"/>
                  </a:lnTo>
                  <a:lnTo>
                    <a:pt x="87" y="1"/>
                  </a:lnTo>
                  <a:lnTo>
                    <a:pt x="96" y="1"/>
                  </a:lnTo>
                  <a:lnTo>
                    <a:pt x="102" y="3"/>
                  </a:lnTo>
                  <a:lnTo>
                    <a:pt x="107" y="6"/>
                  </a:lnTo>
                  <a:lnTo>
                    <a:pt x="116" y="8"/>
                  </a:lnTo>
                  <a:lnTo>
                    <a:pt x="121" y="10"/>
                  </a:lnTo>
                  <a:lnTo>
                    <a:pt x="125" y="13"/>
                  </a:lnTo>
                  <a:lnTo>
                    <a:pt x="130" y="18"/>
                  </a:lnTo>
                  <a:lnTo>
                    <a:pt x="135" y="19"/>
                  </a:lnTo>
                  <a:lnTo>
                    <a:pt x="139" y="24"/>
                  </a:lnTo>
                  <a:lnTo>
                    <a:pt x="140" y="28"/>
                  </a:lnTo>
                  <a:lnTo>
                    <a:pt x="144" y="32"/>
                  </a:lnTo>
                  <a:lnTo>
                    <a:pt x="145" y="36"/>
                  </a:lnTo>
                  <a:lnTo>
                    <a:pt x="147" y="41"/>
                  </a:lnTo>
                  <a:lnTo>
                    <a:pt x="147" y="45"/>
                  </a:lnTo>
                  <a:lnTo>
                    <a:pt x="147" y="50"/>
                  </a:lnTo>
                  <a:lnTo>
                    <a:pt x="145" y="54"/>
                  </a:lnTo>
                  <a:lnTo>
                    <a:pt x="144" y="58"/>
                  </a:lnTo>
                  <a:lnTo>
                    <a:pt x="140" y="63"/>
                  </a:lnTo>
                  <a:lnTo>
                    <a:pt x="139" y="67"/>
                  </a:lnTo>
                  <a:lnTo>
                    <a:pt x="135" y="70"/>
                  </a:lnTo>
                  <a:lnTo>
                    <a:pt x="130" y="73"/>
                  </a:lnTo>
                  <a:lnTo>
                    <a:pt x="125" y="78"/>
                  </a:lnTo>
                  <a:lnTo>
                    <a:pt x="121" y="80"/>
                  </a:lnTo>
                  <a:lnTo>
                    <a:pt x="116" y="83"/>
                  </a:lnTo>
                  <a:lnTo>
                    <a:pt x="107" y="85"/>
                  </a:lnTo>
                  <a:lnTo>
                    <a:pt x="102" y="86"/>
                  </a:lnTo>
                  <a:lnTo>
                    <a:pt x="96" y="88"/>
                  </a:lnTo>
                  <a:lnTo>
                    <a:pt x="87" y="89"/>
                  </a:lnTo>
                  <a:lnTo>
                    <a:pt x="81" y="91"/>
                  </a:lnTo>
                  <a:lnTo>
                    <a:pt x="74" y="91"/>
                  </a:lnTo>
                  <a:lnTo>
                    <a:pt x="66" y="91"/>
                  </a:lnTo>
                  <a:lnTo>
                    <a:pt x="59" y="89"/>
                  </a:lnTo>
                  <a:lnTo>
                    <a:pt x="51" y="88"/>
                  </a:lnTo>
                  <a:lnTo>
                    <a:pt x="45" y="86"/>
                  </a:lnTo>
                  <a:lnTo>
                    <a:pt x="40" y="85"/>
                  </a:lnTo>
                  <a:lnTo>
                    <a:pt x="31" y="83"/>
                  </a:lnTo>
                  <a:lnTo>
                    <a:pt x="26" y="80"/>
                  </a:lnTo>
                  <a:lnTo>
                    <a:pt x="21" y="78"/>
                  </a:lnTo>
                  <a:lnTo>
                    <a:pt x="16" y="73"/>
                  </a:lnTo>
                  <a:lnTo>
                    <a:pt x="13" y="70"/>
                  </a:lnTo>
                  <a:lnTo>
                    <a:pt x="8" y="67"/>
                  </a:lnTo>
                  <a:lnTo>
                    <a:pt x="7" y="63"/>
                  </a:lnTo>
                  <a:lnTo>
                    <a:pt x="3" y="58"/>
                  </a:lnTo>
                  <a:lnTo>
                    <a:pt x="2" y="54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7" y="28"/>
                  </a:lnTo>
                  <a:lnTo>
                    <a:pt x="8" y="24"/>
                  </a:lnTo>
                  <a:lnTo>
                    <a:pt x="13" y="19"/>
                  </a:lnTo>
                  <a:lnTo>
                    <a:pt x="16" y="18"/>
                  </a:lnTo>
                  <a:lnTo>
                    <a:pt x="21" y="13"/>
                  </a:lnTo>
                  <a:lnTo>
                    <a:pt x="26" y="10"/>
                  </a:lnTo>
                  <a:lnTo>
                    <a:pt x="31" y="8"/>
                  </a:lnTo>
                  <a:lnTo>
                    <a:pt x="40" y="6"/>
                  </a:lnTo>
                  <a:lnTo>
                    <a:pt x="45" y="3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6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57" name="Freeform 525">
              <a:extLst>
                <a:ext uri="{FF2B5EF4-FFF2-40B4-BE49-F238E27FC236}">
                  <a16:creationId xmlns:a16="http://schemas.microsoft.com/office/drawing/2014/main" id="{98DE89DE-D738-4899-9DE6-6A3774C88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3396"/>
              <a:ext cx="77" cy="50"/>
            </a:xfrm>
            <a:custGeom>
              <a:avLst/>
              <a:gdLst>
                <a:gd name="T0" fmla="*/ 77 w 77"/>
                <a:gd name="T1" fmla="*/ 50 h 50"/>
                <a:gd name="T2" fmla="*/ 77 w 77"/>
                <a:gd name="T3" fmla="*/ 50 h 50"/>
                <a:gd name="T4" fmla="*/ 77 w 77"/>
                <a:gd name="T5" fmla="*/ 45 h 50"/>
                <a:gd name="T6" fmla="*/ 76 w 77"/>
                <a:gd name="T7" fmla="*/ 40 h 50"/>
                <a:gd name="T8" fmla="*/ 74 w 77"/>
                <a:gd name="T9" fmla="*/ 34 h 50"/>
                <a:gd name="T10" fmla="*/ 71 w 77"/>
                <a:gd name="T11" fmla="*/ 29 h 50"/>
                <a:gd name="T12" fmla="*/ 67 w 77"/>
                <a:gd name="T13" fmla="*/ 26 h 50"/>
                <a:gd name="T14" fmla="*/ 64 w 77"/>
                <a:gd name="T15" fmla="*/ 21 h 50"/>
                <a:gd name="T16" fmla="*/ 59 w 77"/>
                <a:gd name="T17" fmla="*/ 18 h 50"/>
                <a:gd name="T18" fmla="*/ 54 w 77"/>
                <a:gd name="T19" fmla="*/ 13 h 50"/>
                <a:gd name="T20" fmla="*/ 48 w 77"/>
                <a:gd name="T21" fmla="*/ 11 h 50"/>
                <a:gd name="T22" fmla="*/ 43 w 77"/>
                <a:gd name="T23" fmla="*/ 8 h 50"/>
                <a:gd name="T24" fmla="*/ 36 w 77"/>
                <a:gd name="T25" fmla="*/ 4 h 50"/>
                <a:gd name="T26" fmla="*/ 29 w 77"/>
                <a:gd name="T27" fmla="*/ 3 h 50"/>
                <a:gd name="T28" fmla="*/ 23 w 77"/>
                <a:gd name="T29" fmla="*/ 1 h 50"/>
                <a:gd name="T30" fmla="*/ 14 w 77"/>
                <a:gd name="T31" fmla="*/ 0 h 50"/>
                <a:gd name="T32" fmla="*/ 6 w 77"/>
                <a:gd name="T33" fmla="*/ 0 h 50"/>
                <a:gd name="T34" fmla="*/ 0 w 77"/>
                <a:gd name="T35" fmla="*/ 0 h 50"/>
                <a:gd name="T36" fmla="*/ 0 w 77"/>
                <a:gd name="T37" fmla="*/ 8 h 50"/>
                <a:gd name="T38" fmla="*/ 6 w 77"/>
                <a:gd name="T39" fmla="*/ 8 h 50"/>
                <a:gd name="T40" fmla="*/ 14 w 77"/>
                <a:gd name="T41" fmla="*/ 8 h 50"/>
                <a:gd name="T42" fmla="*/ 19 w 77"/>
                <a:gd name="T43" fmla="*/ 9 h 50"/>
                <a:gd name="T44" fmla="*/ 28 w 77"/>
                <a:gd name="T45" fmla="*/ 11 h 50"/>
                <a:gd name="T46" fmla="*/ 34 w 77"/>
                <a:gd name="T47" fmla="*/ 13 h 50"/>
                <a:gd name="T48" fmla="*/ 39 w 77"/>
                <a:gd name="T49" fmla="*/ 16 h 50"/>
                <a:gd name="T50" fmla="*/ 44 w 77"/>
                <a:gd name="T51" fmla="*/ 18 h 50"/>
                <a:gd name="T52" fmla="*/ 49 w 77"/>
                <a:gd name="T53" fmla="*/ 21 h 50"/>
                <a:gd name="T54" fmla="*/ 54 w 77"/>
                <a:gd name="T55" fmla="*/ 22 h 50"/>
                <a:gd name="T56" fmla="*/ 59 w 77"/>
                <a:gd name="T57" fmla="*/ 27 h 50"/>
                <a:gd name="T58" fmla="*/ 62 w 77"/>
                <a:gd name="T59" fmla="*/ 31 h 50"/>
                <a:gd name="T60" fmla="*/ 66 w 77"/>
                <a:gd name="T61" fmla="*/ 34 h 50"/>
                <a:gd name="T62" fmla="*/ 67 w 77"/>
                <a:gd name="T63" fmla="*/ 39 h 50"/>
                <a:gd name="T64" fmla="*/ 69 w 77"/>
                <a:gd name="T65" fmla="*/ 42 h 50"/>
                <a:gd name="T66" fmla="*/ 71 w 77"/>
                <a:gd name="T67" fmla="*/ 45 h 50"/>
                <a:gd name="T68" fmla="*/ 71 w 77"/>
                <a:gd name="T69" fmla="*/ 50 h 50"/>
                <a:gd name="T70" fmla="*/ 77 w 77"/>
                <a:gd name="T7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50">
                  <a:moveTo>
                    <a:pt x="77" y="50"/>
                  </a:moveTo>
                  <a:lnTo>
                    <a:pt x="77" y="50"/>
                  </a:lnTo>
                  <a:lnTo>
                    <a:pt x="77" y="45"/>
                  </a:lnTo>
                  <a:lnTo>
                    <a:pt x="76" y="40"/>
                  </a:lnTo>
                  <a:lnTo>
                    <a:pt x="74" y="34"/>
                  </a:lnTo>
                  <a:lnTo>
                    <a:pt x="71" y="29"/>
                  </a:lnTo>
                  <a:lnTo>
                    <a:pt x="67" y="26"/>
                  </a:lnTo>
                  <a:lnTo>
                    <a:pt x="64" y="21"/>
                  </a:lnTo>
                  <a:lnTo>
                    <a:pt x="59" y="18"/>
                  </a:lnTo>
                  <a:lnTo>
                    <a:pt x="54" y="13"/>
                  </a:lnTo>
                  <a:lnTo>
                    <a:pt x="48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9" y="3"/>
                  </a:lnTo>
                  <a:lnTo>
                    <a:pt x="23" y="1"/>
                  </a:lnTo>
                  <a:lnTo>
                    <a:pt x="14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6" y="8"/>
                  </a:lnTo>
                  <a:lnTo>
                    <a:pt x="14" y="8"/>
                  </a:lnTo>
                  <a:lnTo>
                    <a:pt x="19" y="9"/>
                  </a:lnTo>
                  <a:lnTo>
                    <a:pt x="28" y="11"/>
                  </a:lnTo>
                  <a:lnTo>
                    <a:pt x="34" y="13"/>
                  </a:lnTo>
                  <a:lnTo>
                    <a:pt x="39" y="16"/>
                  </a:lnTo>
                  <a:lnTo>
                    <a:pt x="44" y="18"/>
                  </a:lnTo>
                  <a:lnTo>
                    <a:pt x="49" y="21"/>
                  </a:lnTo>
                  <a:lnTo>
                    <a:pt x="54" y="22"/>
                  </a:lnTo>
                  <a:lnTo>
                    <a:pt x="59" y="27"/>
                  </a:lnTo>
                  <a:lnTo>
                    <a:pt x="62" y="31"/>
                  </a:lnTo>
                  <a:lnTo>
                    <a:pt x="66" y="34"/>
                  </a:lnTo>
                  <a:lnTo>
                    <a:pt x="67" y="39"/>
                  </a:lnTo>
                  <a:lnTo>
                    <a:pt x="69" y="42"/>
                  </a:lnTo>
                  <a:lnTo>
                    <a:pt x="71" y="45"/>
                  </a:lnTo>
                  <a:lnTo>
                    <a:pt x="71" y="50"/>
                  </a:lnTo>
                  <a:lnTo>
                    <a:pt x="77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58" name="Freeform 526">
              <a:extLst>
                <a:ext uri="{FF2B5EF4-FFF2-40B4-BE49-F238E27FC236}">
                  <a16:creationId xmlns:a16="http://schemas.microsoft.com/office/drawing/2014/main" id="{9E202B7E-23B1-4CC4-B6D6-93B6130A1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3441"/>
              <a:ext cx="77" cy="51"/>
            </a:xfrm>
            <a:custGeom>
              <a:avLst/>
              <a:gdLst>
                <a:gd name="T0" fmla="*/ 0 w 77"/>
                <a:gd name="T1" fmla="*/ 51 h 51"/>
                <a:gd name="T2" fmla="*/ 0 w 77"/>
                <a:gd name="T3" fmla="*/ 51 h 51"/>
                <a:gd name="T4" fmla="*/ 6 w 77"/>
                <a:gd name="T5" fmla="*/ 51 h 51"/>
                <a:gd name="T6" fmla="*/ 14 w 77"/>
                <a:gd name="T7" fmla="*/ 51 h 51"/>
                <a:gd name="T8" fmla="*/ 23 w 77"/>
                <a:gd name="T9" fmla="*/ 49 h 51"/>
                <a:gd name="T10" fmla="*/ 29 w 77"/>
                <a:gd name="T11" fmla="*/ 47 h 51"/>
                <a:gd name="T12" fmla="*/ 36 w 77"/>
                <a:gd name="T13" fmla="*/ 46 h 51"/>
                <a:gd name="T14" fmla="*/ 43 w 77"/>
                <a:gd name="T15" fmla="*/ 43 h 51"/>
                <a:gd name="T16" fmla="*/ 48 w 77"/>
                <a:gd name="T17" fmla="*/ 41 h 51"/>
                <a:gd name="T18" fmla="*/ 54 w 77"/>
                <a:gd name="T19" fmla="*/ 38 h 51"/>
                <a:gd name="T20" fmla="*/ 59 w 77"/>
                <a:gd name="T21" fmla="*/ 33 h 51"/>
                <a:gd name="T22" fmla="*/ 64 w 77"/>
                <a:gd name="T23" fmla="*/ 30 h 51"/>
                <a:gd name="T24" fmla="*/ 67 w 77"/>
                <a:gd name="T25" fmla="*/ 26 h 51"/>
                <a:gd name="T26" fmla="*/ 71 w 77"/>
                <a:gd name="T27" fmla="*/ 21 h 51"/>
                <a:gd name="T28" fmla="*/ 74 w 77"/>
                <a:gd name="T29" fmla="*/ 16 h 51"/>
                <a:gd name="T30" fmla="*/ 76 w 77"/>
                <a:gd name="T31" fmla="*/ 12 h 51"/>
                <a:gd name="T32" fmla="*/ 77 w 77"/>
                <a:gd name="T33" fmla="*/ 7 h 51"/>
                <a:gd name="T34" fmla="*/ 77 w 77"/>
                <a:gd name="T35" fmla="*/ 0 h 51"/>
                <a:gd name="T36" fmla="*/ 71 w 77"/>
                <a:gd name="T37" fmla="*/ 0 h 51"/>
                <a:gd name="T38" fmla="*/ 71 w 77"/>
                <a:gd name="T39" fmla="*/ 5 h 51"/>
                <a:gd name="T40" fmla="*/ 69 w 77"/>
                <a:gd name="T41" fmla="*/ 8 h 51"/>
                <a:gd name="T42" fmla="*/ 67 w 77"/>
                <a:gd name="T43" fmla="*/ 13 h 51"/>
                <a:gd name="T44" fmla="*/ 66 w 77"/>
                <a:gd name="T45" fmla="*/ 16 h 51"/>
                <a:gd name="T46" fmla="*/ 62 w 77"/>
                <a:gd name="T47" fmla="*/ 21 h 51"/>
                <a:gd name="T48" fmla="*/ 59 w 77"/>
                <a:gd name="T49" fmla="*/ 25 h 51"/>
                <a:gd name="T50" fmla="*/ 54 w 77"/>
                <a:gd name="T51" fmla="*/ 28 h 51"/>
                <a:gd name="T52" fmla="*/ 49 w 77"/>
                <a:gd name="T53" fmla="*/ 31 h 51"/>
                <a:gd name="T54" fmla="*/ 44 w 77"/>
                <a:gd name="T55" fmla="*/ 33 h 51"/>
                <a:gd name="T56" fmla="*/ 39 w 77"/>
                <a:gd name="T57" fmla="*/ 36 h 51"/>
                <a:gd name="T58" fmla="*/ 34 w 77"/>
                <a:gd name="T59" fmla="*/ 38 h 51"/>
                <a:gd name="T60" fmla="*/ 28 w 77"/>
                <a:gd name="T61" fmla="*/ 41 h 51"/>
                <a:gd name="T62" fmla="*/ 19 w 77"/>
                <a:gd name="T63" fmla="*/ 41 h 51"/>
                <a:gd name="T64" fmla="*/ 14 w 77"/>
                <a:gd name="T65" fmla="*/ 43 h 51"/>
                <a:gd name="T66" fmla="*/ 6 w 77"/>
                <a:gd name="T67" fmla="*/ 43 h 51"/>
                <a:gd name="T68" fmla="*/ 0 w 77"/>
                <a:gd name="T69" fmla="*/ 43 h 51"/>
                <a:gd name="T70" fmla="*/ 0 w 77"/>
                <a:gd name="T7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51">
                  <a:moveTo>
                    <a:pt x="0" y="51"/>
                  </a:moveTo>
                  <a:lnTo>
                    <a:pt x="0" y="51"/>
                  </a:lnTo>
                  <a:lnTo>
                    <a:pt x="6" y="51"/>
                  </a:lnTo>
                  <a:lnTo>
                    <a:pt x="14" y="51"/>
                  </a:lnTo>
                  <a:lnTo>
                    <a:pt x="23" y="49"/>
                  </a:lnTo>
                  <a:lnTo>
                    <a:pt x="29" y="47"/>
                  </a:lnTo>
                  <a:lnTo>
                    <a:pt x="36" y="46"/>
                  </a:lnTo>
                  <a:lnTo>
                    <a:pt x="43" y="43"/>
                  </a:lnTo>
                  <a:lnTo>
                    <a:pt x="48" y="41"/>
                  </a:lnTo>
                  <a:lnTo>
                    <a:pt x="54" y="38"/>
                  </a:lnTo>
                  <a:lnTo>
                    <a:pt x="59" y="33"/>
                  </a:lnTo>
                  <a:lnTo>
                    <a:pt x="64" y="30"/>
                  </a:lnTo>
                  <a:lnTo>
                    <a:pt x="67" y="26"/>
                  </a:lnTo>
                  <a:lnTo>
                    <a:pt x="71" y="21"/>
                  </a:lnTo>
                  <a:lnTo>
                    <a:pt x="74" y="16"/>
                  </a:lnTo>
                  <a:lnTo>
                    <a:pt x="76" y="12"/>
                  </a:lnTo>
                  <a:lnTo>
                    <a:pt x="77" y="7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71" y="5"/>
                  </a:lnTo>
                  <a:lnTo>
                    <a:pt x="69" y="8"/>
                  </a:lnTo>
                  <a:lnTo>
                    <a:pt x="67" y="13"/>
                  </a:lnTo>
                  <a:lnTo>
                    <a:pt x="66" y="16"/>
                  </a:lnTo>
                  <a:lnTo>
                    <a:pt x="62" y="21"/>
                  </a:lnTo>
                  <a:lnTo>
                    <a:pt x="59" y="25"/>
                  </a:lnTo>
                  <a:lnTo>
                    <a:pt x="54" y="28"/>
                  </a:lnTo>
                  <a:lnTo>
                    <a:pt x="49" y="31"/>
                  </a:lnTo>
                  <a:lnTo>
                    <a:pt x="44" y="33"/>
                  </a:lnTo>
                  <a:lnTo>
                    <a:pt x="39" y="36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19" y="41"/>
                  </a:lnTo>
                  <a:lnTo>
                    <a:pt x="14" y="43"/>
                  </a:lnTo>
                  <a:lnTo>
                    <a:pt x="6" y="43"/>
                  </a:lnTo>
                  <a:lnTo>
                    <a:pt x="0" y="43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59" name="Freeform 527">
              <a:extLst>
                <a:ext uri="{FF2B5EF4-FFF2-40B4-BE49-F238E27FC236}">
                  <a16:creationId xmlns:a16="http://schemas.microsoft.com/office/drawing/2014/main" id="{A8A9FBD6-91CB-4331-AF41-F02337FC6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441"/>
              <a:ext cx="81" cy="51"/>
            </a:xfrm>
            <a:custGeom>
              <a:avLst/>
              <a:gdLst>
                <a:gd name="T0" fmla="*/ 0 w 81"/>
                <a:gd name="T1" fmla="*/ 0 h 51"/>
                <a:gd name="T2" fmla="*/ 0 w 81"/>
                <a:gd name="T3" fmla="*/ 0 h 51"/>
                <a:gd name="T4" fmla="*/ 0 w 81"/>
                <a:gd name="T5" fmla="*/ 7 h 51"/>
                <a:gd name="T6" fmla="*/ 1 w 81"/>
                <a:gd name="T7" fmla="*/ 12 h 51"/>
                <a:gd name="T8" fmla="*/ 3 w 81"/>
                <a:gd name="T9" fmla="*/ 16 h 51"/>
                <a:gd name="T10" fmla="*/ 6 w 81"/>
                <a:gd name="T11" fmla="*/ 21 h 51"/>
                <a:gd name="T12" fmla="*/ 10 w 81"/>
                <a:gd name="T13" fmla="*/ 26 h 51"/>
                <a:gd name="T14" fmla="*/ 14 w 81"/>
                <a:gd name="T15" fmla="*/ 30 h 51"/>
                <a:gd name="T16" fmla="*/ 19 w 81"/>
                <a:gd name="T17" fmla="*/ 33 h 51"/>
                <a:gd name="T18" fmla="*/ 24 w 81"/>
                <a:gd name="T19" fmla="*/ 38 h 51"/>
                <a:gd name="T20" fmla="*/ 29 w 81"/>
                <a:gd name="T21" fmla="*/ 41 h 51"/>
                <a:gd name="T22" fmla="*/ 36 w 81"/>
                <a:gd name="T23" fmla="*/ 43 h 51"/>
                <a:gd name="T24" fmla="*/ 43 w 81"/>
                <a:gd name="T25" fmla="*/ 46 h 51"/>
                <a:gd name="T26" fmla="*/ 49 w 81"/>
                <a:gd name="T27" fmla="*/ 47 h 51"/>
                <a:gd name="T28" fmla="*/ 57 w 81"/>
                <a:gd name="T29" fmla="*/ 49 h 51"/>
                <a:gd name="T30" fmla="*/ 64 w 81"/>
                <a:gd name="T31" fmla="*/ 51 h 51"/>
                <a:gd name="T32" fmla="*/ 72 w 81"/>
                <a:gd name="T33" fmla="*/ 51 h 51"/>
                <a:gd name="T34" fmla="*/ 81 w 81"/>
                <a:gd name="T35" fmla="*/ 51 h 51"/>
                <a:gd name="T36" fmla="*/ 81 w 81"/>
                <a:gd name="T37" fmla="*/ 43 h 51"/>
                <a:gd name="T38" fmla="*/ 72 w 81"/>
                <a:gd name="T39" fmla="*/ 43 h 51"/>
                <a:gd name="T40" fmla="*/ 66 w 81"/>
                <a:gd name="T41" fmla="*/ 43 h 51"/>
                <a:gd name="T42" fmla="*/ 57 w 81"/>
                <a:gd name="T43" fmla="*/ 41 h 51"/>
                <a:gd name="T44" fmla="*/ 51 w 81"/>
                <a:gd name="T45" fmla="*/ 41 h 51"/>
                <a:gd name="T46" fmla="*/ 44 w 81"/>
                <a:gd name="T47" fmla="*/ 38 h 51"/>
                <a:gd name="T48" fmla="*/ 39 w 81"/>
                <a:gd name="T49" fmla="*/ 36 h 51"/>
                <a:gd name="T50" fmla="*/ 33 w 81"/>
                <a:gd name="T51" fmla="*/ 33 h 51"/>
                <a:gd name="T52" fmla="*/ 28 w 81"/>
                <a:gd name="T53" fmla="*/ 31 h 51"/>
                <a:gd name="T54" fmla="*/ 23 w 81"/>
                <a:gd name="T55" fmla="*/ 28 h 51"/>
                <a:gd name="T56" fmla="*/ 19 w 81"/>
                <a:gd name="T57" fmla="*/ 25 h 51"/>
                <a:gd name="T58" fmla="*/ 16 w 81"/>
                <a:gd name="T59" fmla="*/ 21 h 51"/>
                <a:gd name="T60" fmla="*/ 13 w 81"/>
                <a:gd name="T61" fmla="*/ 16 h 51"/>
                <a:gd name="T62" fmla="*/ 10 w 81"/>
                <a:gd name="T63" fmla="*/ 13 h 51"/>
                <a:gd name="T64" fmla="*/ 8 w 81"/>
                <a:gd name="T65" fmla="*/ 8 h 51"/>
                <a:gd name="T66" fmla="*/ 8 w 81"/>
                <a:gd name="T67" fmla="*/ 5 h 51"/>
                <a:gd name="T68" fmla="*/ 6 w 81"/>
                <a:gd name="T69" fmla="*/ 0 h 51"/>
                <a:gd name="T70" fmla="*/ 0 w 81"/>
                <a:gd name="T7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51">
                  <a:moveTo>
                    <a:pt x="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1" y="12"/>
                  </a:lnTo>
                  <a:lnTo>
                    <a:pt x="3" y="16"/>
                  </a:lnTo>
                  <a:lnTo>
                    <a:pt x="6" y="21"/>
                  </a:lnTo>
                  <a:lnTo>
                    <a:pt x="10" y="26"/>
                  </a:lnTo>
                  <a:lnTo>
                    <a:pt x="14" y="30"/>
                  </a:lnTo>
                  <a:lnTo>
                    <a:pt x="19" y="33"/>
                  </a:lnTo>
                  <a:lnTo>
                    <a:pt x="24" y="38"/>
                  </a:lnTo>
                  <a:lnTo>
                    <a:pt x="29" y="41"/>
                  </a:lnTo>
                  <a:lnTo>
                    <a:pt x="36" y="43"/>
                  </a:lnTo>
                  <a:lnTo>
                    <a:pt x="43" y="46"/>
                  </a:lnTo>
                  <a:lnTo>
                    <a:pt x="49" y="47"/>
                  </a:lnTo>
                  <a:lnTo>
                    <a:pt x="57" y="49"/>
                  </a:lnTo>
                  <a:lnTo>
                    <a:pt x="64" y="51"/>
                  </a:lnTo>
                  <a:lnTo>
                    <a:pt x="72" y="51"/>
                  </a:lnTo>
                  <a:lnTo>
                    <a:pt x="81" y="51"/>
                  </a:lnTo>
                  <a:lnTo>
                    <a:pt x="81" y="43"/>
                  </a:lnTo>
                  <a:lnTo>
                    <a:pt x="72" y="43"/>
                  </a:lnTo>
                  <a:lnTo>
                    <a:pt x="66" y="43"/>
                  </a:lnTo>
                  <a:lnTo>
                    <a:pt x="57" y="41"/>
                  </a:lnTo>
                  <a:lnTo>
                    <a:pt x="51" y="41"/>
                  </a:lnTo>
                  <a:lnTo>
                    <a:pt x="44" y="38"/>
                  </a:lnTo>
                  <a:lnTo>
                    <a:pt x="39" y="36"/>
                  </a:lnTo>
                  <a:lnTo>
                    <a:pt x="33" y="33"/>
                  </a:lnTo>
                  <a:lnTo>
                    <a:pt x="28" y="31"/>
                  </a:lnTo>
                  <a:lnTo>
                    <a:pt x="23" y="28"/>
                  </a:lnTo>
                  <a:lnTo>
                    <a:pt x="19" y="25"/>
                  </a:lnTo>
                  <a:lnTo>
                    <a:pt x="16" y="21"/>
                  </a:lnTo>
                  <a:lnTo>
                    <a:pt x="13" y="16"/>
                  </a:lnTo>
                  <a:lnTo>
                    <a:pt x="10" y="13"/>
                  </a:lnTo>
                  <a:lnTo>
                    <a:pt x="8" y="8"/>
                  </a:lnTo>
                  <a:lnTo>
                    <a:pt x="8" y="5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60" name="Freeform 528">
              <a:extLst>
                <a:ext uri="{FF2B5EF4-FFF2-40B4-BE49-F238E27FC236}">
                  <a16:creationId xmlns:a16="http://schemas.microsoft.com/office/drawing/2014/main" id="{081975DD-749E-4B80-84D5-61D3B329E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396"/>
              <a:ext cx="81" cy="50"/>
            </a:xfrm>
            <a:custGeom>
              <a:avLst/>
              <a:gdLst>
                <a:gd name="T0" fmla="*/ 81 w 81"/>
                <a:gd name="T1" fmla="*/ 0 h 50"/>
                <a:gd name="T2" fmla="*/ 81 w 81"/>
                <a:gd name="T3" fmla="*/ 0 h 50"/>
                <a:gd name="T4" fmla="*/ 72 w 81"/>
                <a:gd name="T5" fmla="*/ 0 h 50"/>
                <a:gd name="T6" fmla="*/ 64 w 81"/>
                <a:gd name="T7" fmla="*/ 0 h 50"/>
                <a:gd name="T8" fmla="*/ 57 w 81"/>
                <a:gd name="T9" fmla="*/ 1 h 50"/>
                <a:gd name="T10" fmla="*/ 49 w 81"/>
                <a:gd name="T11" fmla="*/ 3 h 50"/>
                <a:gd name="T12" fmla="*/ 43 w 81"/>
                <a:gd name="T13" fmla="*/ 4 h 50"/>
                <a:gd name="T14" fmla="*/ 36 w 81"/>
                <a:gd name="T15" fmla="*/ 8 h 50"/>
                <a:gd name="T16" fmla="*/ 29 w 81"/>
                <a:gd name="T17" fmla="*/ 11 h 50"/>
                <a:gd name="T18" fmla="*/ 24 w 81"/>
                <a:gd name="T19" fmla="*/ 13 h 50"/>
                <a:gd name="T20" fmla="*/ 19 w 81"/>
                <a:gd name="T21" fmla="*/ 18 h 50"/>
                <a:gd name="T22" fmla="*/ 14 w 81"/>
                <a:gd name="T23" fmla="*/ 21 h 50"/>
                <a:gd name="T24" fmla="*/ 10 w 81"/>
                <a:gd name="T25" fmla="*/ 26 h 50"/>
                <a:gd name="T26" fmla="*/ 6 w 81"/>
                <a:gd name="T27" fmla="*/ 29 h 50"/>
                <a:gd name="T28" fmla="*/ 3 w 81"/>
                <a:gd name="T29" fmla="*/ 34 h 50"/>
                <a:gd name="T30" fmla="*/ 1 w 81"/>
                <a:gd name="T31" fmla="*/ 40 h 50"/>
                <a:gd name="T32" fmla="*/ 0 w 81"/>
                <a:gd name="T33" fmla="*/ 45 h 50"/>
                <a:gd name="T34" fmla="*/ 0 w 81"/>
                <a:gd name="T35" fmla="*/ 50 h 50"/>
                <a:gd name="T36" fmla="*/ 6 w 81"/>
                <a:gd name="T37" fmla="*/ 50 h 50"/>
                <a:gd name="T38" fmla="*/ 8 w 81"/>
                <a:gd name="T39" fmla="*/ 45 h 50"/>
                <a:gd name="T40" fmla="*/ 8 w 81"/>
                <a:gd name="T41" fmla="*/ 42 h 50"/>
                <a:gd name="T42" fmla="*/ 10 w 81"/>
                <a:gd name="T43" fmla="*/ 39 h 50"/>
                <a:gd name="T44" fmla="*/ 13 w 81"/>
                <a:gd name="T45" fmla="*/ 34 h 50"/>
                <a:gd name="T46" fmla="*/ 16 w 81"/>
                <a:gd name="T47" fmla="*/ 31 h 50"/>
                <a:gd name="T48" fmla="*/ 19 w 81"/>
                <a:gd name="T49" fmla="*/ 27 h 50"/>
                <a:gd name="T50" fmla="*/ 23 w 81"/>
                <a:gd name="T51" fmla="*/ 22 h 50"/>
                <a:gd name="T52" fmla="*/ 28 w 81"/>
                <a:gd name="T53" fmla="*/ 21 h 50"/>
                <a:gd name="T54" fmla="*/ 33 w 81"/>
                <a:gd name="T55" fmla="*/ 18 h 50"/>
                <a:gd name="T56" fmla="*/ 38 w 81"/>
                <a:gd name="T57" fmla="*/ 16 h 50"/>
                <a:gd name="T58" fmla="*/ 44 w 81"/>
                <a:gd name="T59" fmla="*/ 13 h 50"/>
                <a:gd name="T60" fmla="*/ 52 w 81"/>
                <a:gd name="T61" fmla="*/ 11 h 50"/>
                <a:gd name="T62" fmla="*/ 57 w 81"/>
                <a:gd name="T63" fmla="*/ 9 h 50"/>
                <a:gd name="T64" fmla="*/ 66 w 81"/>
                <a:gd name="T65" fmla="*/ 8 h 50"/>
                <a:gd name="T66" fmla="*/ 72 w 81"/>
                <a:gd name="T67" fmla="*/ 8 h 50"/>
                <a:gd name="T68" fmla="*/ 81 w 81"/>
                <a:gd name="T69" fmla="*/ 8 h 50"/>
                <a:gd name="T70" fmla="*/ 81 w 81"/>
                <a:gd name="T7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50">
                  <a:moveTo>
                    <a:pt x="81" y="0"/>
                  </a:moveTo>
                  <a:lnTo>
                    <a:pt x="81" y="0"/>
                  </a:lnTo>
                  <a:lnTo>
                    <a:pt x="72" y="0"/>
                  </a:lnTo>
                  <a:lnTo>
                    <a:pt x="64" y="0"/>
                  </a:lnTo>
                  <a:lnTo>
                    <a:pt x="57" y="1"/>
                  </a:lnTo>
                  <a:lnTo>
                    <a:pt x="49" y="3"/>
                  </a:lnTo>
                  <a:lnTo>
                    <a:pt x="43" y="4"/>
                  </a:lnTo>
                  <a:lnTo>
                    <a:pt x="36" y="8"/>
                  </a:lnTo>
                  <a:lnTo>
                    <a:pt x="29" y="11"/>
                  </a:lnTo>
                  <a:lnTo>
                    <a:pt x="24" y="13"/>
                  </a:lnTo>
                  <a:lnTo>
                    <a:pt x="19" y="18"/>
                  </a:lnTo>
                  <a:lnTo>
                    <a:pt x="14" y="21"/>
                  </a:lnTo>
                  <a:lnTo>
                    <a:pt x="10" y="26"/>
                  </a:lnTo>
                  <a:lnTo>
                    <a:pt x="6" y="29"/>
                  </a:lnTo>
                  <a:lnTo>
                    <a:pt x="3" y="34"/>
                  </a:lnTo>
                  <a:lnTo>
                    <a:pt x="1" y="40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6" y="50"/>
                  </a:lnTo>
                  <a:lnTo>
                    <a:pt x="8" y="45"/>
                  </a:lnTo>
                  <a:lnTo>
                    <a:pt x="8" y="42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1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8" y="21"/>
                  </a:lnTo>
                  <a:lnTo>
                    <a:pt x="33" y="18"/>
                  </a:lnTo>
                  <a:lnTo>
                    <a:pt x="38" y="16"/>
                  </a:lnTo>
                  <a:lnTo>
                    <a:pt x="44" y="13"/>
                  </a:lnTo>
                  <a:lnTo>
                    <a:pt x="52" y="11"/>
                  </a:lnTo>
                  <a:lnTo>
                    <a:pt x="57" y="9"/>
                  </a:lnTo>
                  <a:lnTo>
                    <a:pt x="66" y="8"/>
                  </a:lnTo>
                  <a:lnTo>
                    <a:pt x="72" y="8"/>
                  </a:lnTo>
                  <a:lnTo>
                    <a:pt x="81" y="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61" name="Freeform 529">
              <a:extLst>
                <a:ext uri="{FF2B5EF4-FFF2-40B4-BE49-F238E27FC236}">
                  <a16:creationId xmlns:a16="http://schemas.microsoft.com/office/drawing/2014/main" id="{08C78661-5782-4E21-9F05-924B8C70D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3441"/>
              <a:ext cx="477" cy="306"/>
            </a:xfrm>
            <a:custGeom>
              <a:avLst/>
              <a:gdLst>
                <a:gd name="T0" fmla="*/ 226 w 477"/>
                <a:gd name="T1" fmla="*/ 23 h 306"/>
                <a:gd name="T2" fmla="*/ 239 w 477"/>
                <a:gd name="T3" fmla="*/ 38 h 306"/>
                <a:gd name="T4" fmla="*/ 257 w 477"/>
                <a:gd name="T5" fmla="*/ 49 h 306"/>
                <a:gd name="T6" fmla="*/ 282 w 477"/>
                <a:gd name="T7" fmla="*/ 56 h 306"/>
                <a:gd name="T8" fmla="*/ 305 w 477"/>
                <a:gd name="T9" fmla="*/ 56 h 306"/>
                <a:gd name="T10" fmla="*/ 327 w 477"/>
                <a:gd name="T11" fmla="*/ 51 h 306"/>
                <a:gd name="T12" fmla="*/ 346 w 477"/>
                <a:gd name="T13" fmla="*/ 43 h 306"/>
                <a:gd name="T14" fmla="*/ 363 w 477"/>
                <a:gd name="T15" fmla="*/ 25 h 306"/>
                <a:gd name="T16" fmla="*/ 366 w 477"/>
                <a:gd name="T17" fmla="*/ 5 h 306"/>
                <a:gd name="T18" fmla="*/ 355 w 477"/>
                <a:gd name="T19" fmla="*/ 25 h 306"/>
                <a:gd name="T20" fmla="*/ 328 w 477"/>
                <a:gd name="T21" fmla="*/ 38 h 306"/>
                <a:gd name="T22" fmla="*/ 310 w 477"/>
                <a:gd name="T23" fmla="*/ 43 h 306"/>
                <a:gd name="T24" fmla="*/ 289 w 477"/>
                <a:gd name="T25" fmla="*/ 44 h 306"/>
                <a:gd name="T26" fmla="*/ 266 w 477"/>
                <a:gd name="T27" fmla="*/ 41 h 306"/>
                <a:gd name="T28" fmla="*/ 244 w 477"/>
                <a:gd name="T29" fmla="*/ 31 h 306"/>
                <a:gd name="T30" fmla="*/ 228 w 477"/>
                <a:gd name="T31" fmla="*/ 15 h 306"/>
                <a:gd name="T32" fmla="*/ 115 w 477"/>
                <a:gd name="T33" fmla="*/ 21 h 306"/>
                <a:gd name="T34" fmla="*/ 125 w 477"/>
                <a:gd name="T35" fmla="*/ 100 h 306"/>
                <a:gd name="T36" fmla="*/ 160 w 477"/>
                <a:gd name="T37" fmla="*/ 139 h 306"/>
                <a:gd name="T38" fmla="*/ 214 w 477"/>
                <a:gd name="T39" fmla="*/ 165 h 306"/>
                <a:gd name="T40" fmla="*/ 277 w 477"/>
                <a:gd name="T41" fmla="*/ 176 h 306"/>
                <a:gd name="T42" fmla="*/ 346 w 477"/>
                <a:gd name="T43" fmla="*/ 171 h 306"/>
                <a:gd name="T44" fmla="*/ 406 w 477"/>
                <a:gd name="T45" fmla="*/ 152 h 306"/>
                <a:gd name="T46" fmla="*/ 451 w 477"/>
                <a:gd name="T47" fmla="*/ 119 h 306"/>
                <a:gd name="T48" fmla="*/ 472 w 477"/>
                <a:gd name="T49" fmla="*/ 77 h 306"/>
                <a:gd name="T50" fmla="*/ 472 w 477"/>
                <a:gd name="T51" fmla="*/ 31 h 306"/>
                <a:gd name="T52" fmla="*/ 464 w 477"/>
                <a:gd name="T53" fmla="*/ 54 h 306"/>
                <a:gd name="T54" fmla="*/ 451 w 477"/>
                <a:gd name="T55" fmla="*/ 73 h 306"/>
                <a:gd name="T56" fmla="*/ 432 w 477"/>
                <a:gd name="T57" fmla="*/ 91 h 306"/>
                <a:gd name="T58" fmla="*/ 406 w 477"/>
                <a:gd name="T59" fmla="*/ 106 h 306"/>
                <a:gd name="T60" fmla="*/ 375 w 477"/>
                <a:gd name="T61" fmla="*/ 119 h 306"/>
                <a:gd name="T62" fmla="*/ 343 w 477"/>
                <a:gd name="T63" fmla="*/ 129 h 306"/>
                <a:gd name="T64" fmla="*/ 310 w 477"/>
                <a:gd name="T65" fmla="*/ 130 h 306"/>
                <a:gd name="T66" fmla="*/ 277 w 477"/>
                <a:gd name="T67" fmla="*/ 130 h 306"/>
                <a:gd name="T68" fmla="*/ 246 w 477"/>
                <a:gd name="T69" fmla="*/ 129 h 306"/>
                <a:gd name="T70" fmla="*/ 218 w 477"/>
                <a:gd name="T71" fmla="*/ 121 h 306"/>
                <a:gd name="T72" fmla="*/ 190 w 477"/>
                <a:gd name="T73" fmla="*/ 111 h 306"/>
                <a:gd name="T74" fmla="*/ 165 w 477"/>
                <a:gd name="T75" fmla="*/ 96 h 306"/>
                <a:gd name="T76" fmla="*/ 143 w 477"/>
                <a:gd name="T77" fmla="*/ 80 h 306"/>
                <a:gd name="T78" fmla="*/ 127 w 477"/>
                <a:gd name="T79" fmla="*/ 59 h 306"/>
                <a:gd name="T80" fmla="*/ 117 w 477"/>
                <a:gd name="T81" fmla="*/ 33 h 306"/>
                <a:gd name="T82" fmla="*/ 389 w 477"/>
                <a:gd name="T83" fmla="*/ 300 h 306"/>
                <a:gd name="T84" fmla="*/ 474 w 477"/>
                <a:gd name="T85" fmla="*/ 65 h 306"/>
                <a:gd name="T86" fmla="*/ 469 w 477"/>
                <a:gd name="T87" fmla="*/ 87 h 306"/>
                <a:gd name="T88" fmla="*/ 333 w 477"/>
                <a:gd name="T89" fmla="*/ 300 h 306"/>
                <a:gd name="T90" fmla="*/ 115 w 477"/>
                <a:gd name="T91" fmla="*/ 23 h 306"/>
                <a:gd name="T92" fmla="*/ 115 w 477"/>
                <a:gd name="T93" fmla="*/ 15 h 306"/>
                <a:gd name="T94" fmla="*/ 115 w 477"/>
                <a:gd name="T95" fmla="*/ 10 h 306"/>
                <a:gd name="T96" fmla="*/ 317 w 477"/>
                <a:gd name="T97" fmla="*/ 189 h 306"/>
                <a:gd name="T98" fmla="*/ 287 w 477"/>
                <a:gd name="T99" fmla="*/ 192 h 306"/>
                <a:gd name="T100" fmla="*/ 264 w 477"/>
                <a:gd name="T101" fmla="*/ 204 h 306"/>
                <a:gd name="T102" fmla="*/ 249 w 477"/>
                <a:gd name="T103" fmla="*/ 222 h 306"/>
                <a:gd name="T104" fmla="*/ 242 w 477"/>
                <a:gd name="T105" fmla="*/ 240 h 306"/>
                <a:gd name="T106" fmla="*/ 251 w 477"/>
                <a:gd name="T107" fmla="*/ 264 h 306"/>
                <a:gd name="T108" fmla="*/ 272 w 477"/>
                <a:gd name="T109" fmla="*/ 284 h 306"/>
                <a:gd name="T110" fmla="*/ 310 w 477"/>
                <a:gd name="T111" fmla="*/ 292 h 306"/>
                <a:gd name="T112" fmla="*/ 318 w 477"/>
                <a:gd name="T113" fmla="*/ 293 h 306"/>
                <a:gd name="T114" fmla="*/ 368 w 477"/>
                <a:gd name="T115" fmla="*/ 277 h 306"/>
                <a:gd name="T116" fmla="*/ 384 w 477"/>
                <a:gd name="T117" fmla="*/ 254 h 306"/>
                <a:gd name="T118" fmla="*/ 386 w 477"/>
                <a:gd name="T119" fmla="*/ 230 h 306"/>
                <a:gd name="T120" fmla="*/ 375 w 477"/>
                <a:gd name="T121" fmla="*/ 210 h 306"/>
                <a:gd name="T122" fmla="*/ 353 w 477"/>
                <a:gd name="T123" fmla="*/ 197 h 306"/>
                <a:gd name="T124" fmla="*/ 328 w 477"/>
                <a:gd name="T125" fmla="*/ 189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7" h="306">
                  <a:moveTo>
                    <a:pt x="224" y="0"/>
                  </a:moveTo>
                  <a:lnTo>
                    <a:pt x="224" y="13"/>
                  </a:lnTo>
                  <a:lnTo>
                    <a:pt x="224" y="18"/>
                  </a:lnTo>
                  <a:lnTo>
                    <a:pt x="226" y="23"/>
                  </a:lnTo>
                  <a:lnTo>
                    <a:pt x="228" y="26"/>
                  </a:lnTo>
                  <a:lnTo>
                    <a:pt x="231" y="31"/>
                  </a:lnTo>
                  <a:lnTo>
                    <a:pt x="234" y="36"/>
                  </a:lnTo>
                  <a:lnTo>
                    <a:pt x="239" y="38"/>
                  </a:lnTo>
                  <a:lnTo>
                    <a:pt x="242" y="41"/>
                  </a:lnTo>
                  <a:lnTo>
                    <a:pt x="247" y="44"/>
                  </a:lnTo>
                  <a:lnTo>
                    <a:pt x="252" y="47"/>
                  </a:lnTo>
                  <a:lnTo>
                    <a:pt x="257" y="49"/>
                  </a:lnTo>
                  <a:lnTo>
                    <a:pt x="264" y="51"/>
                  </a:lnTo>
                  <a:lnTo>
                    <a:pt x="270" y="52"/>
                  </a:lnTo>
                  <a:lnTo>
                    <a:pt x="275" y="54"/>
                  </a:lnTo>
                  <a:lnTo>
                    <a:pt x="282" y="56"/>
                  </a:lnTo>
                  <a:lnTo>
                    <a:pt x="289" y="56"/>
                  </a:lnTo>
                  <a:lnTo>
                    <a:pt x="295" y="56"/>
                  </a:lnTo>
                  <a:lnTo>
                    <a:pt x="300" y="56"/>
                  </a:lnTo>
                  <a:lnTo>
                    <a:pt x="305" y="56"/>
                  </a:lnTo>
                  <a:lnTo>
                    <a:pt x="310" y="56"/>
                  </a:lnTo>
                  <a:lnTo>
                    <a:pt x="317" y="54"/>
                  </a:lnTo>
                  <a:lnTo>
                    <a:pt x="322" y="54"/>
                  </a:lnTo>
                  <a:lnTo>
                    <a:pt x="327" y="51"/>
                  </a:lnTo>
                  <a:lnTo>
                    <a:pt x="332" y="49"/>
                  </a:lnTo>
                  <a:lnTo>
                    <a:pt x="337" y="49"/>
                  </a:lnTo>
                  <a:lnTo>
                    <a:pt x="342" y="46"/>
                  </a:lnTo>
                  <a:lnTo>
                    <a:pt x="346" y="43"/>
                  </a:lnTo>
                  <a:lnTo>
                    <a:pt x="351" y="38"/>
                  </a:lnTo>
                  <a:lnTo>
                    <a:pt x="356" y="34"/>
                  </a:lnTo>
                  <a:lnTo>
                    <a:pt x="361" y="30"/>
                  </a:lnTo>
                  <a:lnTo>
                    <a:pt x="363" y="25"/>
                  </a:lnTo>
                  <a:lnTo>
                    <a:pt x="366" y="20"/>
                  </a:lnTo>
                  <a:lnTo>
                    <a:pt x="366" y="13"/>
                  </a:lnTo>
                  <a:lnTo>
                    <a:pt x="366" y="0"/>
                  </a:lnTo>
                  <a:lnTo>
                    <a:pt x="366" y="5"/>
                  </a:lnTo>
                  <a:lnTo>
                    <a:pt x="365" y="10"/>
                  </a:lnTo>
                  <a:lnTo>
                    <a:pt x="363" y="15"/>
                  </a:lnTo>
                  <a:lnTo>
                    <a:pt x="360" y="20"/>
                  </a:lnTo>
                  <a:lnTo>
                    <a:pt x="355" y="25"/>
                  </a:lnTo>
                  <a:lnTo>
                    <a:pt x="348" y="28"/>
                  </a:lnTo>
                  <a:lnTo>
                    <a:pt x="342" y="33"/>
                  </a:lnTo>
                  <a:lnTo>
                    <a:pt x="333" y="38"/>
                  </a:lnTo>
                  <a:lnTo>
                    <a:pt x="328" y="38"/>
                  </a:lnTo>
                  <a:lnTo>
                    <a:pt x="323" y="41"/>
                  </a:lnTo>
                  <a:lnTo>
                    <a:pt x="320" y="41"/>
                  </a:lnTo>
                  <a:lnTo>
                    <a:pt x="315" y="43"/>
                  </a:lnTo>
                  <a:lnTo>
                    <a:pt x="310" y="43"/>
                  </a:lnTo>
                  <a:lnTo>
                    <a:pt x="305" y="44"/>
                  </a:lnTo>
                  <a:lnTo>
                    <a:pt x="300" y="44"/>
                  </a:lnTo>
                  <a:lnTo>
                    <a:pt x="295" y="44"/>
                  </a:lnTo>
                  <a:lnTo>
                    <a:pt x="289" y="44"/>
                  </a:lnTo>
                  <a:lnTo>
                    <a:pt x="284" y="43"/>
                  </a:lnTo>
                  <a:lnTo>
                    <a:pt x="277" y="43"/>
                  </a:lnTo>
                  <a:lnTo>
                    <a:pt x="270" y="41"/>
                  </a:lnTo>
                  <a:lnTo>
                    <a:pt x="266" y="41"/>
                  </a:lnTo>
                  <a:lnTo>
                    <a:pt x="261" y="38"/>
                  </a:lnTo>
                  <a:lnTo>
                    <a:pt x="256" y="36"/>
                  </a:lnTo>
                  <a:lnTo>
                    <a:pt x="249" y="34"/>
                  </a:lnTo>
                  <a:lnTo>
                    <a:pt x="244" y="31"/>
                  </a:lnTo>
                  <a:lnTo>
                    <a:pt x="239" y="26"/>
                  </a:lnTo>
                  <a:lnTo>
                    <a:pt x="234" y="23"/>
                  </a:lnTo>
                  <a:lnTo>
                    <a:pt x="231" y="18"/>
                  </a:lnTo>
                  <a:lnTo>
                    <a:pt x="228" y="15"/>
                  </a:lnTo>
                  <a:lnTo>
                    <a:pt x="226" y="10"/>
                  </a:lnTo>
                  <a:lnTo>
                    <a:pt x="224" y="5"/>
                  </a:lnTo>
                  <a:lnTo>
                    <a:pt x="224" y="0"/>
                  </a:lnTo>
                  <a:lnTo>
                    <a:pt x="115" y="21"/>
                  </a:lnTo>
                  <a:lnTo>
                    <a:pt x="115" y="65"/>
                  </a:lnTo>
                  <a:lnTo>
                    <a:pt x="117" y="78"/>
                  </a:lnTo>
                  <a:lnTo>
                    <a:pt x="118" y="88"/>
                  </a:lnTo>
                  <a:lnTo>
                    <a:pt x="125" y="100"/>
                  </a:lnTo>
                  <a:lnTo>
                    <a:pt x="130" y="111"/>
                  </a:lnTo>
                  <a:lnTo>
                    <a:pt x="140" y="119"/>
                  </a:lnTo>
                  <a:lnTo>
                    <a:pt x="148" y="129"/>
                  </a:lnTo>
                  <a:lnTo>
                    <a:pt x="160" y="139"/>
                  </a:lnTo>
                  <a:lnTo>
                    <a:pt x="171" y="147"/>
                  </a:lnTo>
                  <a:lnTo>
                    <a:pt x="185" y="153"/>
                  </a:lnTo>
                  <a:lnTo>
                    <a:pt x="199" y="158"/>
                  </a:lnTo>
                  <a:lnTo>
                    <a:pt x="214" y="165"/>
                  </a:lnTo>
                  <a:lnTo>
                    <a:pt x="229" y="170"/>
                  </a:lnTo>
                  <a:lnTo>
                    <a:pt x="246" y="173"/>
                  </a:lnTo>
                  <a:lnTo>
                    <a:pt x="262" y="174"/>
                  </a:lnTo>
                  <a:lnTo>
                    <a:pt x="277" y="176"/>
                  </a:lnTo>
                  <a:lnTo>
                    <a:pt x="295" y="176"/>
                  </a:lnTo>
                  <a:lnTo>
                    <a:pt x="312" y="176"/>
                  </a:lnTo>
                  <a:lnTo>
                    <a:pt x="328" y="174"/>
                  </a:lnTo>
                  <a:lnTo>
                    <a:pt x="346" y="171"/>
                  </a:lnTo>
                  <a:lnTo>
                    <a:pt x="361" y="170"/>
                  </a:lnTo>
                  <a:lnTo>
                    <a:pt x="376" y="165"/>
                  </a:lnTo>
                  <a:lnTo>
                    <a:pt x="393" y="158"/>
                  </a:lnTo>
                  <a:lnTo>
                    <a:pt x="406" y="152"/>
                  </a:lnTo>
                  <a:lnTo>
                    <a:pt x="418" y="145"/>
                  </a:lnTo>
                  <a:lnTo>
                    <a:pt x="431" y="137"/>
                  </a:lnTo>
                  <a:lnTo>
                    <a:pt x="441" y="129"/>
                  </a:lnTo>
                  <a:lnTo>
                    <a:pt x="451" y="119"/>
                  </a:lnTo>
                  <a:lnTo>
                    <a:pt x="457" y="109"/>
                  </a:lnTo>
                  <a:lnTo>
                    <a:pt x="464" y="98"/>
                  </a:lnTo>
                  <a:lnTo>
                    <a:pt x="469" y="88"/>
                  </a:lnTo>
                  <a:lnTo>
                    <a:pt x="472" y="77"/>
                  </a:lnTo>
                  <a:lnTo>
                    <a:pt x="474" y="64"/>
                  </a:lnTo>
                  <a:lnTo>
                    <a:pt x="474" y="20"/>
                  </a:lnTo>
                  <a:lnTo>
                    <a:pt x="472" y="26"/>
                  </a:lnTo>
                  <a:lnTo>
                    <a:pt x="472" y="31"/>
                  </a:lnTo>
                  <a:lnTo>
                    <a:pt x="470" y="38"/>
                  </a:lnTo>
                  <a:lnTo>
                    <a:pt x="469" y="43"/>
                  </a:lnTo>
                  <a:lnTo>
                    <a:pt x="465" y="49"/>
                  </a:lnTo>
                  <a:lnTo>
                    <a:pt x="464" y="54"/>
                  </a:lnTo>
                  <a:lnTo>
                    <a:pt x="460" y="59"/>
                  </a:lnTo>
                  <a:lnTo>
                    <a:pt x="457" y="65"/>
                  </a:lnTo>
                  <a:lnTo>
                    <a:pt x="454" y="70"/>
                  </a:lnTo>
                  <a:lnTo>
                    <a:pt x="451" y="73"/>
                  </a:lnTo>
                  <a:lnTo>
                    <a:pt x="446" y="78"/>
                  </a:lnTo>
                  <a:lnTo>
                    <a:pt x="441" y="83"/>
                  </a:lnTo>
                  <a:lnTo>
                    <a:pt x="437" y="87"/>
                  </a:lnTo>
                  <a:lnTo>
                    <a:pt x="432" y="91"/>
                  </a:lnTo>
                  <a:lnTo>
                    <a:pt x="427" y="95"/>
                  </a:lnTo>
                  <a:lnTo>
                    <a:pt x="421" y="98"/>
                  </a:lnTo>
                  <a:lnTo>
                    <a:pt x="414" y="103"/>
                  </a:lnTo>
                  <a:lnTo>
                    <a:pt x="406" y="106"/>
                  </a:lnTo>
                  <a:lnTo>
                    <a:pt x="399" y="111"/>
                  </a:lnTo>
                  <a:lnTo>
                    <a:pt x="389" y="114"/>
                  </a:lnTo>
                  <a:lnTo>
                    <a:pt x="383" y="117"/>
                  </a:lnTo>
                  <a:lnTo>
                    <a:pt x="375" y="119"/>
                  </a:lnTo>
                  <a:lnTo>
                    <a:pt x="366" y="122"/>
                  </a:lnTo>
                  <a:lnTo>
                    <a:pt x="360" y="124"/>
                  </a:lnTo>
                  <a:lnTo>
                    <a:pt x="351" y="126"/>
                  </a:lnTo>
                  <a:lnTo>
                    <a:pt x="343" y="129"/>
                  </a:lnTo>
                  <a:lnTo>
                    <a:pt x="335" y="129"/>
                  </a:lnTo>
                  <a:lnTo>
                    <a:pt x="327" y="130"/>
                  </a:lnTo>
                  <a:lnTo>
                    <a:pt x="318" y="130"/>
                  </a:lnTo>
                  <a:lnTo>
                    <a:pt x="310" y="130"/>
                  </a:lnTo>
                  <a:lnTo>
                    <a:pt x="304" y="132"/>
                  </a:lnTo>
                  <a:lnTo>
                    <a:pt x="294" y="132"/>
                  </a:lnTo>
                  <a:lnTo>
                    <a:pt x="285" y="132"/>
                  </a:lnTo>
                  <a:lnTo>
                    <a:pt x="277" y="130"/>
                  </a:lnTo>
                  <a:lnTo>
                    <a:pt x="269" y="130"/>
                  </a:lnTo>
                  <a:lnTo>
                    <a:pt x="261" y="130"/>
                  </a:lnTo>
                  <a:lnTo>
                    <a:pt x="252" y="129"/>
                  </a:lnTo>
                  <a:lnTo>
                    <a:pt x="246" y="129"/>
                  </a:lnTo>
                  <a:lnTo>
                    <a:pt x="237" y="126"/>
                  </a:lnTo>
                  <a:lnTo>
                    <a:pt x="231" y="126"/>
                  </a:lnTo>
                  <a:lnTo>
                    <a:pt x="223" y="122"/>
                  </a:lnTo>
                  <a:lnTo>
                    <a:pt x="218" y="121"/>
                  </a:lnTo>
                  <a:lnTo>
                    <a:pt x="209" y="119"/>
                  </a:lnTo>
                  <a:lnTo>
                    <a:pt x="203" y="116"/>
                  </a:lnTo>
                  <a:lnTo>
                    <a:pt x="196" y="114"/>
                  </a:lnTo>
                  <a:lnTo>
                    <a:pt x="190" y="111"/>
                  </a:lnTo>
                  <a:lnTo>
                    <a:pt x="183" y="106"/>
                  </a:lnTo>
                  <a:lnTo>
                    <a:pt x="176" y="104"/>
                  </a:lnTo>
                  <a:lnTo>
                    <a:pt x="171" y="101"/>
                  </a:lnTo>
                  <a:lnTo>
                    <a:pt x="165" y="96"/>
                  </a:lnTo>
                  <a:lnTo>
                    <a:pt x="158" y="93"/>
                  </a:lnTo>
                  <a:lnTo>
                    <a:pt x="153" y="88"/>
                  </a:lnTo>
                  <a:lnTo>
                    <a:pt x="148" y="83"/>
                  </a:lnTo>
                  <a:lnTo>
                    <a:pt x="143" y="80"/>
                  </a:lnTo>
                  <a:lnTo>
                    <a:pt x="138" y="73"/>
                  </a:lnTo>
                  <a:lnTo>
                    <a:pt x="135" y="69"/>
                  </a:lnTo>
                  <a:lnTo>
                    <a:pt x="130" y="64"/>
                  </a:lnTo>
                  <a:lnTo>
                    <a:pt x="127" y="59"/>
                  </a:lnTo>
                  <a:lnTo>
                    <a:pt x="123" y="52"/>
                  </a:lnTo>
                  <a:lnTo>
                    <a:pt x="120" y="46"/>
                  </a:lnTo>
                  <a:lnTo>
                    <a:pt x="118" y="41"/>
                  </a:lnTo>
                  <a:lnTo>
                    <a:pt x="117" y="33"/>
                  </a:lnTo>
                  <a:lnTo>
                    <a:pt x="115" y="26"/>
                  </a:lnTo>
                  <a:lnTo>
                    <a:pt x="115" y="21"/>
                  </a:lnTo>
                  <a:lnTo>
                    <a:pt x="355" y="306"/>
                  </a:lnTo>
                  <a:lnTo>
                    <a:pt x="389" y="300"/>
                  </a:lnTo>
                  <a:lnTo>
                    <a:pt x="477" y="78"/>
                  </a:lnTo>
                  <a:lnTo>
                    <a:pt x="474" y="51"/>
                  </a:lnTo>
                  <a:lnTo>
                    <a:pt x="474" y="59"/>
                  </a:lnTo>
                  <a:lnTo>
                    <a:pt x="474" y="65"/>
                  </a:lnTo>
                  <a:lnTo>
                    <a:pt x="472" y="70"/>
                  </a:lnTo>
                  <a:lnTo>
                    <a:pt x="472" y="77"/>
                  </a:lnTo>
                  <a:lnTo>
                    <a:pt x="470" y="82"/>
                  </a:lnTo>
                  <a:lnTo>
                    <a:pt x="469" y="87"/>
                  </a:lnTo>
                  <a:lnTo>
                    <a:pt x="469" y="91"/>
                  </a:lnTo>
                  <a:lnTo>
                    <a:pt x="465" y="96"/>
                  </a:lnTo>
                  <a:lnTo>
                    <a:pt x="389" y="287"/>
                  </a:lnTo>
                  <a:lnTo>
                    <a:pt x="333" y="300"/>
                  </a:lnTo>
                  <a:lnTo>
                    <a:pt x="355" y="306"/>
                  </a:lnTo>
                  <a:lnTo>
                    <a:pt x="23" y="212"/>
                  </a:lnTo>
                  <a:lnTo>
                    <a:pt x="4" y="179"/>
                  </a:lnTo>
                  <a:lnTo>
                    <a:pt x="115" y="23"/>
                  </a:lnTo>
                  <a:lnTo>
                    <a:pt x="115" y="21"/>
                  </a:lnTo>
                  <a:lnTo>
                    <a:pt x="115" y="20"/>
                  </a:lnTo>
                  <a:lnTo>
                    <a:pt x="115" y="18"/>
                  </a:lnTo>
                  <a:lnTo>
                    <a:pt x="115" y="15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0" y="171"/>
                  </a:lnTo>
                  <a:lnTo>
                    <a:pt x="19" y="212"/>
                  </a:lnTo>
                  <a:lnTo>
                    <a:pt x="23" y="212"/>
                  </a:lnTo>
                  <a:lnTo>
                    <a:pt x="317" y="189"/>
                  </a:lnTo>
                  <a:lnTo>
                    <a:pt x="308" y="189"/>
                  </a:lnTo>
                  <a:lnTo>
                    <a:pt x="300" y="189"/>
                  </a:lnTo>
                  <a:lnTo>
                    <a:pt x="294" y="191"/>
                  </a:lnTo>
                  <a:lnTo>
                    <a:pt x="287" y="192"/>
                  </a:lnTo>
                  <a:lnTo>
                    <a:pt x="280" y="196"/>
                  </a:lnTo>
                  <a:lnTo>
                    <a:pt x="275" y="199"/>
                  </a:lnTo>
                  <a:lnTo>
                    <a:pt x="269" y="202"/>
                  </a:lnTo>
                  <a:lnTo>
                    <a:pt x="264" y="204"/>
                  </a:lnTo>
                  <a:lnTo>
                    <a:pt x="259" y="209"/>
                  </a:lnTo>
                  <a:lnTo>
                    <a:pt x="256" y="212"/>
                  </a:lnTo>
                  <a:lnTo>
                    <a:pt x="252" y="217"/>
                  </a:lnTo>
                  <a:lnTo>
                    <a:pt x="249" y="222"/>
                  </a:lnTo>
                  <a:lnTo>
                    <a:pt x="246" y="225"/>
                  </a:lnTo>
                  <a:lnTo>
                    <a:pt x="244" y="231"/>
                  </a:lnTo>
                  <a:lnTo>
                    <a:pt x="244" y="235"/>
                  </a:lnTo>
                  <a:lnTo>
                    <a:pt x="242" y="240"/>
                  </a:lnTo>
                  <a:lnTo>
                    <a:pt x="244" y="248"/>
                  </a:lnTo>
                  <a:lnTo>
                    <a:pt x="246" y="253"/>
                  </a:lnTo>
                  <a:lnTo>
                    <a:pt x="247" y="259"/>
                  </a:lnTo>
                  <a:lnTo>
                    <a:pt x="251" y="264"/>
                  </a:lnTo>
                  <a:lnTo>
                    <a:pt x="256" y="271"/>
                  </a:lnTo>
                  <a:lnTo>
                    <a:pt x="261" y="275"/>
                  </a:lnTo>
                  <a:lnTo>
                    <a:pt x="267" y="280"/>
                  </a:lnTo>
                  <a:lnTo>
                    <a:pt x="272" y="284"/>
                  </a:lnTo>
                  <a:lnTo>
                    <a:pt x="305" y="292"/>
                  </a:lnTo>
                  <a:lnTo>
                    <a:pt x="307" y="292"/>
                  </a:lnTo>
                  <a:lnTo>
                    <a:pt x="308" y="292"/>
                  </a:lnTo>
                  <a:lnTo>
                    <a:pt x="310" y="292"/>
                  </a:lnTo>
                  <a:lnTo>
                    <a:pt x="313" y="292"/>
                  </a:lnTo>
                  <a:lnTo>
                    <a:pt x="313" y="293"/>
                  </a:lnTo>
                  <a:lnTo>
                    <a:pt x="317" y="293"/>
                  </a:lnTo>
                  <a:lnTo>
                    <a:pt x="318" y="293"/>
                  </a:lnTo>
                  <a:lnTo>
                    <a:pt x="320" y="293"/>
                  </a:lnTo>
                  <a:lnTo>
                    <a:pt x="355" y="285"/>
                  </a:lnTo>
                  <a:lnTo>
                    <a:pt x="361" y="282"/>
                  </a:lnTo>
                  <a:lnTo>
                    <a:pt x="368" y="277"/>
                  </a:lnTo>
                  <a:lnTo>
                    <a:pt x="373" y="272"/>
                  </a:lnTo>
                  <a:lnTo>
                    <a:pt x="378" y="267"/>
                  </a:lnTo>
                  <a:lnTo>
                    <a:pt x="381" y="262"/>
                  </a:lnTo>
                  <a:lnTo>
                    <a:pt x="384" y="254"/>
                  </a:lnTo>
                  <a:lnTo>
                    <a:pt x="388" y="248"/>
                  </a:lnTo>
                  <a:lnTo>
                    <a:pt x="388" y="241"/>
                  </a:lnTo>
                  <a:lnTo>
                    <a:pt x="388" y="235"/>
                  </a:lnTo>
                  <a:lnTo>
                    <a:pt x="386" y="230"/>
                  </a:lnTo>
                  <a:lnTo>
                    <a:pt x="384" y="225"/>
                  </a:lnTo>
                  <a:lnTo>
                    <a:pt x="381" y="220"/>
                  </a:lnTo>
                  <a:lnTo>
                    <a:pt x="378" y="214"/>
                  </a:lnTo>
                  <a:lnTo>
                    <a:pt x="375" y="210"/>
                  </a:lnTo>
                  <a:lnTo>
                    <a:pt x="370" y="207"/>
                  </a:lnTo>
                  <a:lnTo>
                    <a:pt x="365" y="202"/>
                  </a:lnTo>
                  <a:lnTo>
                    <a:pt x="360" y="199"/>
                  </a:lnTo>
                  <a:lnTo>
                    <a:pt x="353" y="197"/>
                  </a:lnTo>
                  <a:lnTo>
                    <a:pt x="346" y="194"/>
                  </a:lnTo>
                  <a:lnTo>
                    <a:pt x="342" y="192"/>
                  </a:lnTo>
                  <a:lnTo>
                    <a:pt x="335" y="191"/>
                  </a:lnTo>
                  <a:lnTo>
                    <a:pt x="328" y="189"/>
                  </a:lnTo>
                  <a:lnTo>
                    <a:pt x="322" y="189"/>
                  </a:lnTo>
                  <a:lnTo>
                    <a:pt x="317" y="18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62" name="Freeform 530">
              <a:extLst>
                <a:ext uri="{FF2B5EF4-FFF2-40B4-BE49-F238E27FC236}">
                  <a16:creationId xmlns:a16="http://schemas.microsoft.com/office/drawing/2014/main" id="{A3BBB519-2F75-41B1-8211-E5A726528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3441"/>
              <a:ext cx="12" cy="21"/>
            </a:xfrm>
            <a:custGeom>
              <a:avLst/>
              <a:gdLst>
                <a:gd name="T0" fmla="*/ 12 w 12"/>
                <a:gd name="T1" fmla="*/ 15 h 21"/>
                <a:gd name="T2" fmla="*/ 12 w 12"/>
                <a:gd name="T3" fmla="*/ 15 h 21"/>
                <a:gd name="T4" fmla="*/ 12 w 12"/>
                <a:gd name="T5" fmla="*/ 0 h 21"/>
                <a:gd name="T6" fmla="*/ 0 w 12"/>
                <a:gd name="T7" fmla="*/ 0 h 21"/>
                <a:gd name="T8" fmla="*/ 0 w 12"/>
                <a:gd name="T9" fmla="*/ 15 h 21"/>
                <a:gd name="T10" fmla="*/ 2 w 12"/>
                <a:gd name="T11" fmla="*/ 20 h 21"/>
                <a:gd name="T12" fmla="*/ 5 w 12"/>
                <a:gd name="T13" fmla="*/ 21 h 21"/>
                <a:gd name="T14" fmla="*/ 10 w 12"/>
                <a:gd name="T15" fmla="*/ 20 h 21"/>
                <a:gd name="T16" fmla="*/ 12 w 12"/>
                <a:gd name="T17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1">
                  <a:moveTo>
                    <a:pt x="12" y="15"/>
                  </a:moveTo>
                  <a:lnTo>
                    <a:pt x="12" y="15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2" y="20"/>
                  </a:lnTo>
                  <a:lnTo>
                    <a:pt x="5" y="21"/>
                  </a:lnTo>
                  <a:lnTo>
                    <a:pt x="10" y="20"/>
                  </a:lnTo>
                  <a:lnTo>
                    <a:pt x="12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63" name="Freeform 531">
              <a:extLst>
                <a:ext uri="{FF2B5EF4-FFF2-40B4-BE49-F238E27FC236}">
                  <a16:creationId xmlns:a16="http://schemas.microsoft.com/office/drawing/2014/main" id="{B72E0ED3-95C1-4020-85D6-31E6F0B4D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3453"/>
              <a:ext cx="33" cy="39"/>
            </a:xfrm>
            <a:custGeom>
              <a:avLst/>
              <a:gdLst>
                <a:gd name="T0" fmla="*/ 32 w 33"/>
                <a:gd name="T1" fmla="*/ 31 h 39"/>
                <a:gd name="T2" fmla="*/ 32 w 33"/>
                <a:gd name="T3" fmla="*/ 31 h 39"/>
                <a:gd name="T4" fmla="*/ 27 w 33"/>
                <a:gd name="T5" fmla="*/ 29 h 39"/>
                <a:gd name="T6" fmla="*/ 22 w 33"/>
                <a:gd name="T7" fmla="*/ 26 h 39"/>
                <a:gd name="T8" fmla="*/ 18 w 33"/>
                <a:gd name="T9" fmla="*/ 22 h 39"/>
                <a:gd name="T10" fmla="*/ 15 w 33"/>
                <a:gd name="T11" fmla="*/ 18 h 39"/>
                <a:gd name="T12" fmla="*/ 12 w 33"/>
                <a:gd name="T13" fmla="*/ 14 h 39"/>
                <a:gd name="T14" fmla="*/ 9 w 33"/>
                <a:gd name="T15" fmla="*/ 9 h 39"/>
                <a:gd name="T16" fmla="*/ 9 w 33"/>
                <a:gd name="T17" fmla="*/ 4 h 39"/>
                <a:gd name="T18" fmla="*/ 9 w 33"/>
                <a:gd name="T19" fmla="*/ 0 h 39"/>
                <a:gd name="T20" fmla="*/ 0 w 33"/>
                <a:gd name="T21" fmla="*/ 0 h 39"/>
                <a:gd name="T22" fmla="*/ 0 w 33"/>
                <a:gd name="T23" fmla="*/ 6 h 39"/>
                <a:gd name="T24" fmla="*/ 2 w 33"/>
                <a:gd name="T25" fmla="*/ 13 h 39"/>
                <a:gd name="T26" fmla="*/ 5 w 33"/>
                <a:gd name="T27" fmla="*/ 18 h 39"/>
                <a:gd name="T28" fmla="*/ 9 w 33"/>
                <a:gd name="T29" fmla="*/ 24 h 39"/>
                <a:gd name="T30" fmla="*/ 13 w 33"/>
                <a:gd name="T31" fmla="*/ 27 h 39"/>
                <a:gd name="T32" fmla="*/ 18 w 33"/>
                <a:gd name="T33" fmla="*/ 32 h 39"/>
                <a:gd name="T34" fmla="*/ 22 w 33"/>
                <a:gd name="T35" fmla="*/ 35 h 39"/>
                <a:gd name="T36" fmla="*/ 28 w 33"/>
                <a:gd name="T37" fmla="*/ 39 h 39"/>
                <a:gd name="T38" fmla="*/ 28 w 33"/>
                <a:gd name="T39" fmla="*/ 39 h 39"/>
                <a:gd name="T40" fmla="*/ 28 w 33"/>
                <a:gd name="T41" fmla="*/ 39 h 39"/>
                <a:gd name="T42" fmla="*/ 32 w 33"/>
                <a:gd name="T43" fmla="*/ 39 h 39"/>
                <a:gd name="T44" fmla="*/ 33 w 33"/>
                <a:gd name="T45" fmla="*/ 37 h 39"/>
                <a:gd name="T46" fmla="*/ 33 w 33"/>
                <a:gd name="T47" fmla="*/ 34 h 39"/>
                <a:gd name="T48" fmla="*/ 32 w 33"/>
                <a:gd name="T4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39">
                  <a:moveTo>
                    <a:pt x="32" y="31"/>
                  </a:moveTo>
                  <a:lnTo>
                    <a:pt x="32" y="31"/>
                  </a:lnTo>
                  <a:lnTo>
                    <a:pt x="27" y="29"/>
                  </a:lnTo>
                  <a:lnTo>
                    <a:pt x="22" y="26"/>
                  </a:lnTo>
                  <a:lnTo>
                    <a:pt x="18" y="22"/>
                  </a:lnTo>
                  <a:lnTo>
                    <a:pt x="15" y="18"/>
                  </a:lnTo>
                  <a:lnTo>
                    <a:pt x="12" y="14"/>
                  </a:lnTo>
                  <a:lnTo>
                    <a:pt x="9" y="9"/>
                  </a:lnTo>
                  <a:lnTo>
                    <a:pt x="9" y="4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3"/>
                  </a:lnTo>
                  <a:lnTo>
                    <a:pt x="5" y="18"/>
                  </a:lnTo>
                  <a:lnTo>
                    <a:pt x="9" y="24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5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32" y="39"/>
                  </a:lnTo>
                  <a:lnTo>
                    <a:pt x="33" y="37"/>
                  </a:lnTo>
                  <a:lnTo>
                    <a:pt x="33" y="34"/>
                  </a:lnTo>
                  <a:lnTo>
                    <a:pt x="32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64" name="Freeform 532">
              <a:extLst>
                <a:ext uri="{FF2B5EF4-FFF2-40B4-BE49-F238E27FC236}">
                  <a16:creationId xmlns:a16="http://schemas.microsoft.com/office/drawing/2014/main" id="{5865B942-8AFE-4BB6-893E-2D92D2C69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480"/>
              <a:ext cx="58" cy="23"/>
            </a:xfrm>
            <a:custGeom>
              <a:avLst/>
              <a:gdLst>
                <a:gd name="T0" fmla="*/ 55 w 58"/>
                <a:gd name="T1" fmla="*/ 15 h 23"/>
                <a:gd name="T2" fmla="*/ 55 w 58"/>
                <a:gd name="T3" fmla="*/ 15 h 23"/>
                <a:gd name="T4" fmla="*/ 48 w 58"/>
                <a:gd name="T5" fmla="*/ 15 h 23"/>
                <a:gd name="T6" fmla="*/ 42 w 58"/>
                <a:gd name="T7" fmla="*/ 13 h 23"/>
                <a:gd name="T8" fmla="*/ 35 w 58"/>
                <a:gd name="T9" fmla="*/ 12 h 23"/>
                <a:gd name="T10" fmla="*/ 28 w 58"/>
                <a:gd name="T11" fmla="*/ 10 h 23"/>
                <a:gd name="T12" fmla="*/ 22 w 58"/>
                <a:gd name="T13" fmla="*/ 8 h 23"/>
                <a:gd name="T14" fmla="*/ 15 w 58"/>
                <a:gd name="T15" fmla="*/ 7 h 23"/>
                <a:gd name="T16" fmla="*/ 10 w 58"/>
                <a:gd name="T17" fmla="*/ 4 h 23"/>
                <a:gd name="T18" fmla="*/ 4 w 58"/>
                <a:gd name="T19" fmla="*/ 0 h 23"/>
                <a:gd name="T20" fmla="*/ 0 w 58"/>
                <a:gd name="T21" fmla="*/ 8 h 23"/>
                <a:gd name="T22" fmla="*/ 7 w 58"/>
                <a:gd name="T23" fmla="*/ 12 h 23"/>
                <a:gd name="T24" fmla="*/ 14 w 58"/>
                <a:gd name="T25" fmla="*/ 15 h 23"/>
                <a:gd name="T26" fmla="*/ 20 w 58"/>
                <a:gd name="T27" fmla="*/ 18 h 23"/>
                <a:gd name="T28" fmla="*/ 25 w 58"/>
                <a:gd name="T29" fmla="*/ 20 h 23"/>
                <a:gd name="T30" fmla="*/ 33 w 58"/>
                <a:gd name="T31" fmla="*/ 21 h 23"/>
                <a:gd name="T32" fmla="*/ 40 w 58"/>
                <a:gd name="T33" fmla="*/ 21 h 23"/>
                <a:gd name="T34" fmla="*/ 48 w 58"/>
                <a:gd name="T35" fmla="*/ 23 h 23"/>
                <a:gd name="T36" fmla="*/ 55 w 58"/>
                <a:gd name="T37" fmla="*/ 23 h 23"/>
                <a:gd name="T38" fmla="*/ 58 w 58"/>
                <a:gd name="T39" fmla="*/ 21 h 23"/>
                <a:gd name="T40" fmla="*/ 58 w 58"/>
                <a:gd name="T41" fmla="*/ 20 h 23"/>
                <a:gd name="T42" fmla="*/ 58 w 58"/>
                <a:gd name="T43" fmla="*/ 17 h 23"/>
                <a:gd name="T44" fmla="*/ 55 w 58"/>
                <a:gd name="T45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23">
                  <a:moveTo>
                    <a:pt x="55" y="15"/>
                  </a:moveTo>
                  <a:lnTo>
                    <a:pt x="55" y="15"/>
                  </a:lnTo>
                  <a:lnTo>
                    <a:pt x="48" y="15"/>
                  </a:lnTo>
                  <a:lnTo>
                    <a:pt x="42" y="13"/>
                  </a:lnTo>
                  <a:lnTo>
                    <a:pt x="35" y="12"/>
                  </a:lnTo>
                  <a:lnTo>
                    <a:pt x="28" y="10"/>
                  </a:lnTo>
                  <a:lnTo>
                    <a:pt x="22" y="8"/>
                  </a:lnTo>
                  <a:lnTo>
                    <a:pt x="15" y="7"/>
                  </a:lnTo>
                  <a:lnTo>
                    <a:pt x="10" y="4"/>
                  </a:lnTo>
                  <a:lnTo>
                    <a:pt x="4" y="0"/>
                  </a:lnTo>
                  <a:lnTo>
                    <a:pt x="0" y="8"/>
                  </a:lnTo>
                  <a:lnTo>
                    <a:pt x="7" y="12"/>
                  </a:lnTo>
                  <a:lnTo>
                    <a:pt x="14" y="15"/>
                  </a:lnTo>
                  <a:lnTo>
                    <a:pt x="20" y="18"/>
                  </a:lnTo>
                  <a:lnTo>
                    <a:pt x="25" y="20"/>
                  </a:lnTo>
                  <a:lnTo>
                    <a:pt x="33" y="21"/>
                  </a:lnTo>
                  <a:lnTo>
                    <a:pt x="40" y="21"/>
                  </a:lnTo>
                  <a:lnTo>
                    <a:pt x="48" y="23"/>
                  </a:lnTo>
                  <a:lnTo>
                    <a:pt x="55" y="23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8" y="17"/>
                  </a:lnTo>
                  <a:lnTo>
                    <a:pt x="5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65" name="Freeform 533">
              <a:extLst>
                <a:ext uri="{FF2B5EF4-FFF2-40B4-BE49-F238E27FC236}">
                  <a16:creationId xmlns:a16="http://schemas.microsoft.com/office/drawing/2014/main" id="{13D67A79-0536-4EED-ADD1-9A2EE317F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3484"/>
              <a:ext cx="48" cy="19"/>
            </a:xfrm>
            <a:custGeom>
              <a:avLst/>
              <a:gdLst>
                <a:gd name="T0" fmla="*/ 43 w 48"/>
                <a:gd name="T1" fmla="*/ 0 h 19"/>
                <a:gd name="T2" fmla="*/ 43 w 48"/>
                <a:gd name="T3" fmla="*/ 0 h 19"/>
                <a:gd name="T4" fmla="*/ 38 w 48"/>
                <a:gd name="T5" fmla="*/ 3 h 19"/>
                <a:gd name="T6" fmla="*/ 31 w 48"/>
                <a:gd name="T7" fmla="*/ 4 h 19"/>
                <a:gd name="T8" fmla="*/ 26 w 48"/>
                <a:gd name="T9" fmla="*/ 6 h 19"/>
                <a:gd name="T10" fmla="*/ 21 w 48"/>
                <a:gd name="T11" fmla="*/ 8 h 19"/>
                <a:gd name="T12" fmla="*/ 16 w 48"/>
                <a:gd name="T13" fmla="*/ 9 h 19"/>
                <a:gd name="T14" fmla="*/ 10 w 48"/>
                <a:gd name="T15" fmla="*/ 11 h 19"/>
                <a:gd name="T16" fmla="*/ 5 w 48"/>
                <a:gd name="T17" fmla="*/ 11 h 19"/>
                <a:gd name="T18" fmla="*/ 0 w 48"/>
                <a:gd name="T19" fmla="*/ 11 h 19"/>
                <a:gd name="T20" fmla="*/ 0 w 48"/>
                <a:gd name="T21" fmla="*/ 19 h 19"/>
                <a:gd name="T22" fmla="*/ 5 w 48"/>
                <a:gd name="T23" fmla="*/ 19 h 19"/>
                <a:gd name="T24" fmla="*/ 11 w 48"/>
                <a:gd name="T25" fmla="*/ 19 h 19"/>
                <a:gd name="T26" fmla="*/ 16 w 48"/>
                <a:gd name="T27" fmla="*/ 17 h 19"/>
                <a:gd name="T28" fmla="*/ 23 w 48"/>
                <a:gd name="T29" fmla="*/ 17 h 19"/>
                <a:gd name="T30" fmla="*/ 28 w 48"/>
                <a:gd name="T31" fmla="*/ 16 h 19"/>
                <a:gd name="T32" fmla="*/ 33 w 48"/>
                <a:gd name="T33" fmla="*/ 13 h 19"/>
                <a:gd name="T34" fmla="*/ 39 w 48"/>
                <a:gd name="T35" fmla="*/ 11 h 19"/>
                <a:gd name="T36" fmla="*/ 44 w 48"/>
                <a:gd name="T37" fmla="*/ 9 h 19"/>
                <a:gd name="T38" fmla="*/ 48 w 48"/>
                <a:gd name="T39" fmla="*/ 6 h 19"/>
                <a:gd name="T40" fmla="*/ 48 w 48"/>
                <a:gd name="T41" fmla="*/ 3 h 19"/>
                <a:gd name="T42" fmla="*/ 44 w 48"/>
                <a:gd name="T43" fmla="*/ 0 h 19"/>
                <a:gd name="T44" fmla="*/ 43 w 48"/>
                <a:gd name="T4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" h="19">
                  <a:moveTo>
                    <a:pt x="43" y="0"/>
                  </a:moveTo>
                  <a:lnTo>
                    <a:pt x="43" y="0"/>
                  </a:lnTo>
                  <a:lnTo>
                    <a:pt x="38" y="3"/>
                  </a:lnTo>
                  <a:lnTo>
                    <a:pt x="31" y="4"/>
                  </a:lnTo>
                  <a:lnTo>
                    <a:pt x="26" y="6"/>
                  </a:lnTo>
                  <a:lnTo>
                    <a:pt x="21" y="8"/>
                  </a:lnTo>
                  <a:lnTo>
                    <a:pt x="16" y="9"/>
                  </a:lnTo>
                  <a:lnTo>
                    <a:pt x="10" y="11"/>
                  </a:lnTo>
                  <a:lnTo>
                    <a:pt x="5" y="11"/>
                  </a:lnTo>
                  <a:lnTo>
                    <a:pt x="0" y="11"/>
                  </a:lnTo>
                  <a:lnTo>
                    <a:pt x="0" y="19"/>
                  </a:lnTo>
                  <a:lnTo>
                    <a:pt x="5" y="19"/>
                  </a:lnTo>
                  <a:lnTo>
                    <a:pt x="11" y="19"/>
                  </a:lnTo>
                  <a:lnTo>
                    <a:pt x="16" y="17"/>
                  </a:lnTo>
                  <a:lnTo>
                    <a:pt x="23" y="17"/>
                  </a:lnTo>
                  <a:lnTo>
                    <a:pt x="28" y="16"/>
                  </a:lnTo>
                  <a:lnTo>
                    <a:pt x="33" y="13"/>
                  </a:lnTo>
                  <a:lnTo>
                    <a:pt x="39" y="11"/>
                  </a:lnTo>
                  <a:lnTo>
                    <a:pt x="44" y="9"/>
                  </a:lnTo>
                  <a:lnTo>
                    <a:pt x="48" y="6"/>
                  </a:lnTo>
                  <a:lnTo>
                    <a:pt x="48" y="3"/>
                  </a:lnTo>
                  <a:lnTo>
                    <a:pt x="44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66" name="Freeform 534">
              <a:extLst>
                <a:ext uri="{FF2B5EF4-FFF2-40B4-BE49-F238E27FC236}">
                  <a16:creationId xmlns:a16="http://schemas.microsoft.com/office/drawing/2014/main" id="{37F3DFE4-FB5B-4F0D-B4A5-F8B72F516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3449"/>
              <a:ext cx="40" cy="46"/>
            </a:xfrm>
            <a:custGeom>
              <a:avLst/>
              <a:gdLst>
                <a:gd name="T0" fmla="*/ 31 w 40"/>
                <a:gd name="T1" fmla="*/ 5 h 46"/>
                <a:gd name="T2" fmla="*/ 31 w 40"/>
                <a:gd name="T3" fmla="*/ 5 h 46"/>
                <a:gd name="T4" fmla="*/ 31 w 40"/>
                <a:gd name="T5" fmla="*/ 10 h 46"/>
                <a:gd name="T6" fmla="*/ 30 w 40"/>
                <a:gd name="T7" fmla="*/ 15 h 46"/>
                <a:gd name="T8" fmla="*/ 26 w 40"/>
                <a:gd name="T9" fmla="*/ 20 h 46"/>
                <a:gd name="T10" fmla="*/ 21 w 40"/>
                <a:gd name="T11" fmla="*/ 25 h 46"/>
                <a:gd name="T12" fmla="*/ 16 w 40"/>
                <a:gd name="T13" fmla="*/ 30 h 46"/>
                <a:gd name="T14" fmla="*/ 12 w 40"/>
                <a:gd name="T15" fmla="*/ 33 h 46"/>
                <a:gd name="T16" fmla="*/ 7 w 40"/>
                <a:gd name="T17" fmla="*/ 36 h 46"/>
                <a:gd name="T18" fmla="*/ 0 w 40"/>
                <a:gd name="T19" fmla="*/ 39 h 46"/>
                <a:gd name="T20" fmla="*/ 3 w 40"/>
                <a:gd name="T21" fmla="*/ 46 h 46"/>
                <a:gd name="T22" fmla="*/ 10 w 40"/>
                <a:gd name="T23" fmla="*/ 43 h 46"/>
                <a:gd name="T24" fmla="*/ 16 w 40"/>
                <a:gd name="T25" fmla="*/ 39 h 46"/>
                <a:gd name="T26" fmla="*/ 21 w 40"/>
                <a:gd name="T27" fmla="*/ 36 h 46"/>
                <a:gd name="T28" fmla="*/ 28 w 40"/>
                <a:gd name="T29" fmla="*/ 31 h 46"/>
                <a:gd name="T30" fmla="*/ 33 w 40"/>
                <a:gd name="T31" fmla="*/ 25 h 46"/>
                <a:gd name="T32" fmla="*/ 36 w 40"/>
                <a:gd name="T33" fmla="*/ 18 h 46"/>
                <a:gd name="T34" fmla="*/ 40 w 40"/>
                <a:gd name="T35" fmla="*/ 13 h 46"/>
                <a:gd name="T36" fmla="*/ 40 w 40"/>
                <a:gd name="T37" fmla="*/ 5 h 46"/>
                <a:gd name="T38" fmla="*/ 40 w 40"/>
                <a:gd name="T39" fmla="*/ 2 h 46"/>
                <a:gd name="T40" fmla="*/ 36 w 40"/>
                <a:gd name="T41" fmla="*/ 0 h 46"/>
                <a:gd name="T42" fmla="*/ 33 w 40"/>
                <a:gd name="T43" fmla="*/ 2 h 46"/>
                <a:gd name="T44" fmla="*/ 31 w 40"/>
                <a:gd name="T45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" h="46">
                  <a:moveTo>
                    <a:pt x="31" y="5"/>
                  </a:moveTo>
                  <a:lnTo>
                    <a:pt x="31" y="5"/>
                  </a:lnTo>
                  <a:lnTo>
                    <a:pt x="31" y="10"/>
                  </a:lnTo>
                  <a:lnTo>
                    <a:pt x="30" y="15"/>
                  </a:lnTo>
                  <a:lnTo>
                    <a:pt x="26" y="20"/>
                  </a:lnTo>
                  <a:lnTo>
                    <a:pt x="21" y="25"/>
                  </a:lnTo>
                  <a:lnTo>
                    <a:pt x="16" y="30"/>
                  </a:lnTo>
                  <a:lnTo>
                    <a:pt x="12" y="33"/>
                  </a:lnTo>
                  <a:lnTo>
                    <a:pt x="7" y="36"/>
                  </a:lnTo>
                  <a:lnTo>
                    <a:pt x="0" y="39"/>
                  </a:lnTo>
                  <a:lnTo>
                    <a:pt x="3" y="46"/>
                  </a:lnTo>
                  <a:lnTo>
                    <a:pt x="10" y="43"/>
                  </a:lnTo>
                  <a:lnTo>
                    <a:pt x="16" y="39"/>
                  </a:lnTo>
                  <a:lnTo>
                    <a:pt x="21" y="36"/>
                  </a:lnTo>
                  <a:lnTo>
                    <a:pt x="28" y="31"/>
                  </a:lnTo>
                  <a:lnTo>
                    <a:pt x="33" y="25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67" name="Freeform 535">
              <a:extLst>
                <a:ext uri="{FF2B5EF4-FFF2-40B4-BE49-F238E27FC236}">
                  <a16:creationId xmlns:a16="http://schemas.microsoft.com/office/drawing/2014/main" id="{CEA66FE2-5E29-44DF-90B1-DCF647EFF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3438"/>
              <a:ext cx="10" cy="21"/>
            </a:xfrm>
            <a:custGeom>
              <a:avLst/>
              <a:gdLst>
                <a:gd name="T0" fmla="*/ 10 w 10"/>
                <a:gd name="T1" fmla="*/ 5 h 21"/>
                <a:gd name="T2" fmla="*/ 0 w 10"/>
                <a:gd name="T3" fmla="*/ 5 h 21"/>
                <a:gd name="T4" fmla="*/ 0 w 10"/>
                <a:gd name="T5" fmla="*/ 21 h 21"/>
                <a:gd name="T6" fmla="*/ 10 w 10"/>
                <a:gd name="T7" fmla="*/ 21 h 21"/>
                <a:gd name="T8" fmla="*/ 10 w 10"/>
                <a:gd name="T9" fmla="*/ 5 h 21"/>
                <a:gd name="T10" fmla="*/ 0 w 10"/>
                <a:gd name="T11" fmla="*/ 5 h 21"/>
                <a:gd name="T12" fmla="*/ 10 w 10"/>
                <a:gd name="T13" fmla="*/ 5 h 21"/>
                <a:gd name="T14" fmla="*/ 10 w 10"/>
                <a:gd name="T15" fmla="*/ 2 h 21"/>
                <a:gd name="T16" fmla="*/ 5 w 10"/>
                <a:gd name="T17" fmla="*/ 0 h 21"/>
                <a:gd name="T18" fmla="*/ 0 w 10"/>
                <a:gd name="T19" fmla="*/ 2 h 21"/>
                <a:gd name="T20" fmla="*/ 0 w 10"/>
                <a:gd name="T21" fmla="*/ 5 h 21"/>
                <a:gd name="T22" fmla="*/ 10 w 10"/>
                <a:gd name="T23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21">
                  <a:moveTo>
                    <a:pt x="10" y="5"/>
                  </a:moveTo>
                  <a:lnTo>
                    <a:pt x="0" y="5"/>
                  </a:lnTo>
                  <a:lnTo>
                    <a:pt x="0" y="21"/>
                  </a:lnTo>
                  <a:lnTo>
                    <a:pt x="10" y="21"/>
                  </a:lnTo>
                  <a:lnTo>
                    <a:pt x="10" y="5"/>
                  </a:lnTo>
                  <a:lnTo>
                    <a:pt x="0" y="5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68" name="Freeform 536">
              <a:extLst>
                <a:ext uri="{FF2B5EF4-FFF2-40B4-BE49-F238E27FC236}">
                  <a16:creationId xmlns:a16="http://schemas.microsoft.com/office/drawing/2014/main" id="{C5A0D5DD-B70B-4328-8B98-F347C15D3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3441"/>
              <a:ext cx="43" cy="46"/>
            </a:xfrm>
            <a:custGeom>
              <a:avLst/>
              <a:gdLst>
                <a:gd name="T0" fmla="*/ 5 w 43"/>
                <a:gd name="T1" fmla="*/ 46 h 46"/>
                <a:gd name="T2" fmla="*/ 5 w 43"/>
                <a:gd name="T3" fmla="*/ 46 h 46"/>
                <a:gd name="T4" fmla="*/ 15 w 43"/>
                <a:gd name="T5" fmla="*/ 41 h 46"/>
                <a:gd name="T6" fmla="*/ 23 w 43"/>
                <a:gd name="T7" fmla="*/ 36 h 46"/>
                <a:gd name="T8" fmla="*/ 29 w 43"/>
                <a:gd name="T9" fmla="*/ 30 h 46"/>
                <a:gd name="T10" fmla="*/ 34 w 43"/>
                <a:gd name="T11" fmla="*/ 25 h 46"/>
                <a:gd name="T12" fmla="*/ 38 w 43"/>
                <a:gd name="T13" fmla="*/ 18 h 46"/>
                <a:gd name="T14" fmla="*/ 41 w 43"/>
                <a:gd name="T15" fmla="*/ 13 h 46"/>
                <a:gd name="T16" fmla="*/ 43 w 43"/>
                <a:gd name="T17" fmla="*/ 7 h 46"/>
                <a:gd name="T18" fmla="*/ 43 w 43"/>
                <a:gd name="T19" fmla="*/ 0 h 46"/>
                <a:gd name="T20" fmla="*/ 34 w 43"/>
                <a:gd name="T21" fmla="*/ 0 h 46"/>
                <a:gd name="T22" fmla="*/ 34 w 43"/>
                <a:gd name="T23" fmla="*/ 5 h 46"/>
                <a:gd name="T24" fmla="*/ 34 w 43"/>
                <a:gd name="T25" fmla="*/ 10 h 46"/>
                <a:gd name="T26" fmla="*/ 31 w 43"/>
                <a:gd name="T27" fmla="*/ 13 h 46"/>
                <a:gd name="T28" fmla="*/ 28 w 43"/>
                <a:gd name="T29" fmla="*/ 20 h 46"/>
                <a:gd name="T30" fmla="*/ 24 w 43"/>
                <a:gd name="T31" fmla="*/ 25 h 46"/>
                <a:gd name="T32" fmla="*/ 18 w 43"/>
                <a:gd name="T33" fmla="*/ 28 h 46"/>
                <a:gd name="T34" fmla="*/ 10 w 43"/>
                <a:gd name="T35" fmla="*/ 33 h 46"/>
                <a:gd name="T36" fmla="*/ 1 w 43"/>
                <a:gd name="T37" fmla="*/ 38 h 46"/>
                <a:gd name="T38" fmla="*/ 0 w 43"/>
                <a:gd name="T39" fmla="*/ 41 h 46"/>
                <a:gd name="T40" fmla="*/ 0 w 43"/>
                <a:gd name="T41" fmla="*/ 43 h 46"/>
                <a:gd name="T42" fmla="*/ 1 w 43"/>
                <a:gd name="T43" fmla="*/ 46 h 46"/>
                <a:gd name="T44" fmla="*/ 5 w 43"/>
                <a:gd name="T4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" h="46">
                  <a:moveTo>
                    <a:pt x="5" y="46"/>
                  </a:moveTo>
                  <a:lnTo>
                    <a:pt x="5" y="46"/>
                  </a:lnTo>
                  <a:lnTo>
                    <a:pt x="15" y="41"/>
                  </a:lnTo>
                  <a:lnTo>
                    <a:pt x="23" y="36"/>
                  </a:lnTo>
                  <a:lnTo>
                    <a:pt x="29" y="30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1" y="13"/>
                  </a:lnTo>
                  <a:lnTo>
                    <a:pt x="43" y="7"/>
                  </a:lnTo>
                  <a:lnTo>
                    <a:pt x="43" y="0"/>
                  </a:lnTo>
                  <a:lnTo>
                    <a:pt x="34" y="0"/>
                  </a:lnTo>
                  <a:lnTo>
                    <a:pt x="34" y="5"/>
                  </a:lnTo>
                  <a:lnTo>
                    <a:pt x="34" y="10"/>
                  </a:lnTo>
                  <a:lnTo>
                    <a:pt x="31" y="13"/>
                  </a:lnTo>
                  <a:lnTo>
                    <a:pt x="28" y="20"/>
                  </a:lnTo>
                  <a:lnTo>
                    <a:pt x="24" y="25"/>
                  </a:lnTo>
                  <a:lnTo>
                    <a:pt x="18" y="28"/>
                  </a:lnTo>
                  <a:lnTo>
                    <a:pt x="10" y="33"/>
                  </a:lnTo>
                  <a:lnTo>
                    <a:pt x="1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5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69" name="Freeform 537">
              <a:extLst>
                <a:ext uri="{FF2B5EF4-FFF2-40B4-BE49-F238E27FC236}">
                  <a16:creationId xmlns:a16="http://schemas.microsoft.com/office/drawing/2014/main" id="{852C9224-3DFC-4862-933E-A3E96BA9D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3474"/>
              <a:ext cx="48" cy="18"/>
            </a:xfrm>
            <a:custGeom>
              <a:avLst/>
              <a:gdLst>
                <a:gd name="T0" fmla="*/ 5 w 48"/>
                <a:gd name="T1" fmla="*/ 18 h 18"/>
                <a:gd name="T2" fmla="*/ 5 w 48"/>
                <a:gd name="T3" fmla="*/ 18 h 18"/>
                <a:gd name="T4" fmla="*/ 10 w 48"/>
                <a:gd name="T5" fmla="*/ 18 h 18"/>
                <a:gd name="T6" fmla="*/ 15 w 48"/>
                <a:gd name="T7" fmla="*/ 18 h 18"/>
                <a:gd name="T8" fmla="*/ 19 w 48"/>
                <a:gd name="T9" fmla="*/ 18 h 18"/>
                <a:gd name="T10" fmla="*/ 26 w 48"/>
                <a:gd name="T11" fmla="*/ 16 h 18"/>
                <a:gd name="T12" fmla="*/ 31 w 48"/>
                <a:gd name="T13" fmla="*/ 14 h 18"/>
                <a:gd name="T14" fmla="*/ 38 w 48"/>
                <a:gd name="T15" fmla="*/ 13 h 18"/>
                <a:gd name="T16" fmla="*/ 43 w 48"/>
                <a:gd name="T17" fmla="*/ 11 h 18"/>
                <a:gd name="T18" fmla="*/ 48 w 48"/>
                <a:gd name="T19" fmla="*/ 8 h 18"/>
                <a:gd name="T20" fmla="*/ 44 w 48"/>
                <a:gd name="T21" fmla="*/ 0 h 18"/>
                <a:gd name="T22" fmla="*/ 39 w 48"/>
                <a:gd name="T23" fmla="*/ 1 h 18"/>
                <a:gd name="T24" fmla="*/ 34 w 48"/>
                <a:gd name="T25" fmla="*/ 3 h 18"/>
                <a:gd name="T26" fmla="*/ 29 w 48"/>
                <a:gd name="T27" fmla="*/ 5 h 18"/>
                <a:gd name="T28" fmla="*/ 24 w 48"/>
                <a:gd name="T29" fmla="*/ 6 h 18"/>
                <a:gd name="T30" fmla="*/ 19 w 48"/>
                <a:gd name="T31" fmla="*/ 8 h 18"/>
                <a:gd name="T32" fmla="*/ 15 w 48"/>
                <a:gd name="T33" fmla="*/ 8 h 18"/>
                <a:gd name="T34" fmla="*/ 10 w 48"/>
                <a:gd name="T35" fmla="*/ 8 h 18"/>
                <a:gd name="T36" fmla="*/ 5 w 48"/>
                <a:gd name="T37" fmla="*/ 8 h 18"/>
                <a:gd name="T38" fmla="*/ 1 w 48"/>
                <a:gd name="T39" fmla="*/ 10 h 18"/>
                <a:gd name="T40" fmla="*/ 0 w 48"/>
                <a:gd name="T41" fmla="*/ 14 h 18"/>
                <a:gd name="T42" fmla="*/ 1 w 48"/>
                <a:gd name="T43" fmla="*/ 18 h 18"/>
                <a:gd name="T44" fmla="*/ 5 w 48"/>
                <a:gd name="T4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" h="18">
                  <a:moveTo>
                    <a:pt x="5" y="18"/>
                  </a:moveTo>
                  <a:lnTo>
                    <a:pt x="5" y="18"/>
                  </a:lnTo>
                  <a:lnTo>
                    <a:pt x="10" y="18"/>
                  </a:lnTo>
                  <a:lnTo>
                    <a:pt x="15" y="18"/>
                  </a:lnTo>
                  <a:lnTo>
                    <a:pt x="19" y="18"/>
                  </a:lnTo>
                  <a:lnTo>
                    <a:pt x="26" y="16"/>
                  </a:lnTo>
                  <a:lnTo>
                    <a:pt x="31" y="14"/>
                  </a:lnTo>
                  <a:lnTo>
                    <a:pt x="38" y="13"/>
                  </a:lnTo>
                  <a:lnTo>
                    <a:pt x="43" y="11"/>
                  </a:lnTo>
                  <a:lnTo>
                    <a:pt x="48" y="8"/>
                  </a:lnTo>
                  <a:lnTo>
                    <a:pt x="44" y="0"/>
                  </a:lnTo>
                  <a:lnTo>
                    <a:pt x="39" y="1"/>
                  </a:lnTo>
                  <a:lnTo>
                    <a:pt x="34" y="3"/>
                  </a:lnTo>
                  <a:lnTo>
                    <a:pt x="29" y="5"/>
                  </a:lnTo>
                  <a:lnTo>
                    <a:pt x="24" y="6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0" y="8"/>
                  </a:lnTo>
                  <a:lnTo>
                    <a:pt x="5" y="8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70" name="Freeform 538">
              <a:extLst>
                <a:ext uri="{FF2B5EF4-FFF2-40B4-BE49-F238E27FC236}">
                  <a16:creationId xmlns:a16="http://schemas.microsoft.com/office/drawing/2014/main" id="{010AC415-AB6C-4294-8188-12F0B7CF8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471"/>
              <a:ext cx="57" cy="21"/>
            </a:xfrm>
            <a:custGeom>
              <a:avLst/>
              <a:gdLst>
                <a:gd name="T0" fmla="*/ 4 w 57"/>
                <a:gd name="T1" fmla="*/ 8 h 21"/>
                <a:gd name="T2" fmla="*/ 4 w 57"/>
                <a:gd name="T3" fmla="*/ 8 h 21"/>
                <a:gd name="T4" fmla="*/ 9 w 57"/>
                <a:gd name="T5" fmla="*/ 11 h 21"/>
                <a:gd name="T6" fmla="*/ 15 w 57"/>
                <a:gd name="T7" fmla="*/ 13 h 21"/>
                <a:gd name="T8" fmla="*/ 22 w 57"/>
                <a:gd name="T9" fmla="*/ 16 h 21"/>
                <a:gd name="T10" fmla="*/ 28 w 57"/>
                <a:gd name="T11" fmla="*/ 19 h 21"/>
                <a:gd name="T12" fmla="*/ 35 w 57"/>
                <a:gd name="T13" fmla="*/ 19 h 21"/>
                <a:gd name="T14" fmla="*/ 42 w 57"/>
                <a:gd name="T15" fmla="*/ 21 h 21"/>
                <a:gd name="T16" fmla="*/ 48 w 57"/>
                <a:gd name="T17" fmla="*/ 21 h 21"/>
                <a:gd name="T18" fmla="*/ 57 w 57"/>
                <a:gd name="T19" fmla="*/ 21 h 21"/>
                <a:gd name="T20" fmla="*/ 57 w 57"/>
                <a:gd name="T21" fmla="*/ 13 h 21"/>
                <a:gd name="T22" fmla="*/ 48 w 57"/>
                <a:gd name="T23" fmla="*/ 13 h 21"/>
                <a:gd name="T24" fmla="*/ 42 w 57"/>
                <a:gd name="T25" fmla="*/ 11 h 21"/>
                <a:gd name="T26" fmla="*/ 35 w 57"/>
                <a:gd name="T27" fmla="*/ 11 h 21"/>
                <a:gd name="T28" fmla="*/ 30 w 57"/>
                <a:gd name="T29" fmla="*/ 9 h 21"/>
                <a:gd name="T30" fmla="*/ 24 w 57"/>
                <a:gd name="T31" fmla="*/ 8 h 21"/>
                <a:gd name="T32" fmla="*/ 19 w 57"/>
                <a:gd name="T33" fmla="*/ 6 h 21"/>
                <a:gd name="T34" fmla="*/ 12 w 57"/>
                <a:gd name="T35" fmla="*/ 3 h 21"/>
                <a:gd name="T36" fmla="*/ 5 w 57"/>
                <a:gd name="T37" fmla="*/ 0 h 21"/>
                <a:gd name="T38" fmla="*/ 7 w 57"/>
                <a:gd name="T39" fmla="*/ 0 h 21"/>
                <a:gd name="T40" fmla="*/ 5 w 57"/>
                <a:gd name="T41" fmla="*/ 0 h 21"/>
                <a:gd name="T42" fmla="*/ 4 w 57"/>
                <a:gd name="T43" fmla="*/ 0 h 21"/>
                <a:gd name="T44" fmla="*/ 0 w 57"/>
                <a:gd name="T45" fmla="*/ 1 h 21"/>
                <a:gd name="T46" fmla="*/ 0 w 57"/>
                <a:gd name="T47" fmla="*/ 6 h 21"/>
                <a:gd name="T48" fmla="*/ 4 w 57"/>
                <a:gd name="T4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" h="21">
                  <a:moveTo>
                    <a:pt x="4" y="8"/>
                  </a:moveTo>
                  <a:lnTo>
                    <a:pt x="4" y="8"/>
                  </a:lnTo>
                  <a:lnTo>
                    <a:pt x="9" y="11"/>
                  </a:lnTo>
                  <a:lnTo>
                    <a:pt x="15" y="13"/>
                  </a:lnTo>
                  <a:lnTo>
                    <a:pt x="22" y="16"/>
                  </a:lnTo>
                  <a:lnTo>
                    <a:pt x="28" y="19"/>
                  </a:lnTo>
                  <a:lnTo>
                    <a:pt x="35" y="19"/>
                  </a:lnTo>
                  <a:lnTo>
                    <a:pt x="42" y="21"/>
                  </a:lnTo>
                  <a:lnTo>
                    <a:pt x="48" y="21"/>
                  </a:lnTo>
                  <a:lnTo>
                    <a:pt x="57" y="21"/>
                  </a:lnTo>
                  <a:lnTo>
                    <a:pt x="57" y="13"/>
                  </a:lnTo>
                  <a:lnTo>
                    <a:pt x="48" y="13"/>
                  </a:lnTo>
                  <a:lnTo>
                    <a:pt x="42" y="11"/>
                  </a:lnTo>
                  <a:lnTo>
                    <a:pt x="35" y="11"/>
                  </a:lnTo>
                  <a:lnTo>
                    <a:pt x="30" y="9"/>
                  </a:lnTo>
                  <a:lnTo>
                    <a:pt x="24" y="8"/>
                  </a:lnTo>
                  <a:lnTo>
                    <a:pt x="19" y="6"/>
                  </a:lnTo>
                  <a:lnTo>
                    <a:pt x="12" y="3"/>
                  </a:lnTo>
                  <a:lnTo>
                    <a:pt x="5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71" name="Freeform 539">
              <a:extLst>
                <a:ext uri="{FF2B5EF4-FFF2-40B4-BE49-F238E27FC236}">
                  <a16:creationId xmlns:a16="http://schemas.microsoft.com/office/drawing/2014/main" id="{6BC4D909-0358-4A9B-BC5A-3546454A5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3438"/>
              <a:ext cx="33" cy="44"/>
            </a:xfrm>
            <a:custGeom>
              <a:avLst/>
              <a:gdLst>
                <a:gd name="T0" fmla="*/ 9 w 33"/>
                <a:gd name="T1" fmla="*/ 3 h 44"/>
                <a:gd name="T2" fmla="*/ 0 w 33"/>
                <a:gd name="T3" fmla="*/ 3 h 44"/>
                <a:gd name="T4" fmla="*/ 0 w 33"/>
                <a:gd name="T5" fmla="*/ 10 h 44"/>
                <a:gd name="T6" fmla="*/ 2 w 33"/>
                <a:gd name="T7" fmla="*/ 16 h 44"/>
                <a:gd name="T8" fmla="*/ 5 w 33"/>
                <a:gd name="T9" fmla="*/ 21 h 44"/>
                <a:gd name="T10" fmla="*/ 9 w 33"/>
                <a:gd name="T11" fmla="*/ 26 h 44"/>
                <a:gd name="T12" fmla="*/ 13 w 33"/>
                <a:gd name="T13" fmla="*/ 31 h 44"/>
                <a:gd name="T14" fmla="*/ 18 w 33"/>
                <a:gd name="T15" fmla="*/ 36 h 44"/>
                <a:gd name="T16" fmla="*/ 23 w 33"/>
                <a:gd name="T17" fmla="*/ 39 h 44"/>
                <a:gd name="T18" fmla="*/ 30 w 33"/>
                <a:gd name="T19" fmla="*/ 44 h 44"/>
                <a:gd name="T20" fmla="*/ 33 w 33"/>
                <a:gd name="T21" fmla="*/ 37 h 44"/>
                <a:gd name="T22" fmla="*/ 28 w 33"/>
                <a:gd name="T23" fmla="*/ 34 h 44"/>
                <a:gd name="T24" fmla="*/ 22 w 33"/>
                <a:gd name="T25" fmla="*/ 29 h 44"/>
                <a:gd name="T26" fmla="*/ 18 w 33"/>
                <a:gd name="T27" fmla="*/ 26 h 44"/>
                <a:gd name="T28" fmla="*/ 15 w 33"/>
                <a:gd name="T29" fmla="*/ 21 h 44"/>
                <a:gd name="T30" fmla="*/ 12 w 33"/>
                <a:gd name="T31" fmla="*/ 18 h 44"/>
                <a:gd name="T32" fmla="*/ 9 w 33"/>
                <a:gd name="T33" fmla="*/ 13 h 44"/>
                <a:gd name="T34" fmla="*/ 9 w 33"/>
                <a:gd name="T35" fmla="*/ 8 h 44"/>
                <a:gd name="T36" fmla="*/ 9 w 33"/>
                <a:gd name="T37" fmla="*/ 3 h 44"/>
                <a:gd name="T38" fmla="*/ 0 w 33"/>
                <a:gd name="T39" fmla="*/ 3 h 44"/>
                <a:gd name="T40" fmla="*/ 9 w 33"/>
                <a:gd name="T41" fmla="*/ 3 h 44"/>
                <a:gd name="T42" fmla="*/ 5 w 33"/>
                <a:gd name="T43" fmla="*/ 2 h 44"/>
                <a:gd name="T44" fmla="*/ 4 w 33"/>
                <a:gd name="T45" fmla="*/ 0 h 44"/>
                <a:gd name="T46" fmla="*/ 0 w 33"/>
                <a:gd name="T47" fmla="*/ 2 h 44"/>
                <a:gd name="T48" fmla="*/ 0 w 33"/>
                <a:gd name="T49" fmla="*/ 3 h 44"/>
                <a:gd name="T50" fmla="*/ 9 w 33"/>
                <a:gd name="T51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" h="44">
                  <a:moveTo>
                    <a:pt x="9" y="3"/>
                  </a:moveTo>
                  <a:lnTo>
                    <a:pt x="0" y="3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21"/>
                  </a:lnTo>
                  <a:lnTo>
                    <a:pt x="9" y="26"/>
                  </a:lnTo>
                  <a:lnTo>
                    <a:pt x="13" y="31"/>
                  </a:lnTo>
                  <a:lnTo>
                    <a:pt x="18" y="36"/>
                  </a:lnTo>
                  <a:lnTo>
                    <a:pt x="23" y="39"/>
                  </a:lnTo>
                  <a:lnTo>
                    <a:pt x="30" y="44"/>
                  </a:lnTo>
                  <a:lnTo>
                    <a:pt x="33" y="37"/>
                  </a:lnTo>
                  <a:lnTo>
                    <a:pt x="28" y="34"/>
                  </a:lnTo>
                  <a:lnTo>
                    <a:pt x="22" y="29"/>
                  </a:lnTo>
                  <a:lnTo>
                    <a:pt x="18" y="26"/>
                  </a:lnTo>
                  <a:lnTo>
                    <a:pt x="15" y="21"/>
                  </a:lnTo>
                  <a:lnTo>
                    <a:pt x="12" y="18"/>
                  </a:lnTo>
                  <a:lnTo>
                    <a:pt x="9" y="13"/>
                  </a:lnTo>
                  <a:lnTo>
                    <a:pt x="9" y="8"/>
                  </a:lnTo>
                  <a:lnTo>
                    <a:pt x="9" y="3"/>
                  </a:lnTo>
                  <a:lnTo>
                    <a:pt x="0" y="3"/>
                  </a:lnTo>
                  <a:lnTo>
                    <a:pt x="9" y="3"/>
                  </a:lnTo>
                  <a:lnTo>
                    <a:pt x="5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72" name="Freeform 540">
              <a:extLst>
                <a:ext uri="{FF2B5EF4-FFF2-40B4-BE49-F238E27FC236}">
                  <a16:creationId xmlns:a16="http://schemas.microsoft.com/office/drawing/2014/main" id="{0EFAFDA7-E7DD-4B28-800E-807B74C00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3461"/>
              <a:ext cx="13" cy="53"/>
            </a:xfrm>
            <a:custGeom>
              <a:avLst/>
              <a:gdLst>
                <a:gd name="T0" fmla="*/ 13 w 13"/>
                <a:gd name="T1" fmla="*/ 49 h 53"/>
                <a:gd name="T2" fmla="*/ 13 w 13"/>
                <a:gd name="T3" fmla="*/ 49 h 53"/>
                <a:gd name="T4" fmla="*/ 13 w 13"/>
                <a:gd name="T5" fmla="*/ 0 h 53"/>
                <a:gd name="T6" fmla="*/ 0 w 13"/>
                <a:gd name="T7" fmla="*/ 0 h 53"/>
                <a:gd name="T8" fmla="*/ 0 w 13"/>
                <a:gd name="T9" fmla="*/ 49 h 53"/>
                <a:gd name="T10" fmla="*/ 2 w 13"/>
                <a:gd name="T11" fmla="*/ 50 h 53"/>
                <a:gd name="T12" fmla="*/ 5 w 13"/>
                <a:gd name="T13" fmla="*/ 53 h 53"/>
                <a:gd name="T14" fmla="*/ 10 w 13"/>
                <a:gd name="T15" fmla="*/ 50 h 53"/>
                <a:gd name="T16" fmla="*/ 13 w 13"/>
                <a:gd name="T17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3">
                  <a:moveTo>
                    <a:pt x="13" y="49"/>
                  </a:moveTo>
                  <a:lnTo>
                    <a:pt x="13" y="49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5" y="53"/>
                  </a:lnTo>
                  <a:lnTo>
                    <a:pt x="10" y="50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73" name="Freeform 541">
              <a:extLst>
                <a:ext uri="{FF2B5EF4-FFF2-40B4-BE49-F238E27FC236}">
                  <a16:creationId xmlns:a16="http://schemas.microsoft.com/office/drawing/2014/main" id="{9F71549D-79F4-46D8-BF14-E2A7F6D1F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3505"/>
              <a:ext cx="190" cy="119"/>
            </a:xfrm>
            <a:custGeom>
              <a:avLst/>
              <a:gdLst>
                <a:gd name="T0" fmla="*/ 187 w 190"/>
                <a:gd name="T1" fmla="*/ 110 h 119"/>
                <a:gd name="T2" fmla="*/ 187 w 190"/>
                <a:gd name="T3" fmla="*/ 110 h 119"/>
                <a:gd name="T4" fmla="*/ 170 w 190"/>
                <a:gd name="T5" fmla="*/ 110 h 119"/>
                <a:gd name="T6" fmla="*/ 152 w 190"/>
                <a:gd name="T7" fmla="*/ 109 h 119"/>
                <a:gd name="T8" fmla="*/ 137 w 190"/>
                <a:gd name="T9" fmla="*/ 107 h 119"/>
                <a:gd name="T10" fmla="*/ 121 w 190"/>
                <a:gd name="T11" fmla="*/ 102 h 119"/>
                <a:gd name="T12" fmla="*/ 106 w 190"/>
                <a:gd name="T13" fmla="*/ 97 h 119"/>
                <a:gd name="T14" fmla="*/ 91 w 190"/>
                <a:gd name="T15" fmla="*/ 93 h 119"/>
                <a:gd name="T16" fmla="*/ 76 w 190"/>
                <a:gd name="T17" fmla="*/ 86 h 119"/>
                <a:gd name="T18" fmla="*/ 63 w 190"/>
                <a:gd name="T19" fmla="*/ 80 h 119"/>
                <a:gd name="T20" fmla="*/ 51 w 190"/>
                <a:gd name="T21" fmla="*/ 71 h 119"/>
                <a:gd name="T22" fmla="*/ 40 w 190"/>
                <a:gd name="T23" fmla="*/ 62 h 119"/>
                <a:gd name="T24" fmla="*/ 32 w 190"/>
                <a:gd name="T25" fmla="*/ 53 h 119"/>
                <a:gd name="T26" fmla="*/ 22 w 190"/>
                <a:gd name="T27" fmla="*/ 44 h 119"/>
                <a:gd name="T28" fmla="*/ 15 w 190"/>
                <a:gd name="T29" fmla="*/ 34 h 119"/>
                <a:gd name="T30" fmla="*/ 10 w 190"/>
                <a:gd name="T31" fmla="*/ 23 h 119"/>
                <a:gd name="T32" fmla="*/ 8 w 190"/>
                <a:gd name="T33" fmla="*/ 11 h 119"/>
                <a:gd name="T34" fmla="*/ 7 w 190"/>
                <a:gd name="T35" fmla="*/ 0 h 119"/>
                <a:gd name="T36" fmla="*/ 0 w 190"/>
                <a:gd name="T37" fmla="*/ 0 h 119"/>
                <a:gd name="T38" fmla="*/ 0 w 190"/>
                <a:gd name="T39" fmla="*/ 13 h 119"/>
                <a:gd name="T40" fmla="*/ 5 w 190"/>
                <a:gd name="T41" fmla="*/ 24 h 119"/>
                <a:gd name="T42" fmla="*/ 8 w 190"/>
                <a:gd name="T43" fmla="*/ 37 h 119"/>
                <a:gd name="T44" fmla="*/ 15 w 190"/>
                <a:gd name="T45" fmla="*/ 47 h 119"/>
                <a:gd name="T46" fmla="*/ 25 w 190"/>
                <a:gd name="T47" fmla="*/ 58 h 119"/>
                <a:gd name="T48" fmla="*/ 37 w 190"/>
                <a:gd name="T49" fmla="*/ 68 h 119"/>
                <a:gd name="T50" fmla="*/ 46 w 190"/>
                <a:gd name="T51" fmla="*/ 78 h 119"/>
                <a:gd name="T52" fmla="*/ 60 w 190"/>
                <a:gd name="T53" fmla="*/ 84 h 119"/>
                <a:gd name="T54" fmla="*/ 73 w 190"/>
                <a:gd name="T55" fmla="*/ 93 h 119"/>
                <a:gd name="T56" fmla="*/ 88 w 190"/>
                <a:gd name="T57" fmla="*/ 99 h 119"/>
                <a:gd name="T58" fmla="*/ 103 w 190"/>
                <a:gd name="T59" fmla="*/ 106 h 119"/>
                <a:gd name="T60" fmla="*/ 119 w 190"/>
                <a:gd name="T61" fmla="*/ 110 h 119"/>
                <a:gd name="T62" fmla="*/ 136 w 190"/>
                <a:gd name="T63" fmla="*/ 114 h 119"/>
                <a:gd name="T64" fmla="*/ 152 w 190"/>
                <a:gd name="T65" fmla="*/ 117 h 119"/>
                <a:gd name="T66" fmla="*/ 170 w 190"/>
                <a:gd name="T67" fmla="*/ 117 h 119"/>
                <a:gd name="T68" fmla="*/ 187 w 190"/>
                <a:gd name="T69" fmla="*/ 119 h 119"/>
                <a:gd name="T70" fmla="*/ 190 w 190"/>
                <a:gd name="T71" fmla="*/ 117 h 119"/>
                <a:gd name="T72" fmla="*/ 190 w 190"/>
                <a:gd name="T73" fmla="*/ 115 h 119"/>
                <a:gd name="T74" fmla="*/ 190 w 190"/>
                <a:gd name="T75" fmla="*/ 112 h 119"/>
                <a:gd name="T76" fmla="*/ 187 w 190"/>
                <a:gd name="T77" fmla="*/ 11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0" h="119">
                  <a:moveTo>
                    <a:pt x="187" y="110"/>
                  </a:moveTo>
                  <a:lnTo>
                    <a:pt x="187" y="110"/>
                  </a:lnTo>
                  <a:lnTo>
                    <a:pt x="170" y="110"/>
                  </a:lnTo>
                  <a:lnTo>
                    <a:pt x="152" y="109"/>
                  </a:lnTo>
                  <a:lnTo>
                    <a:pt x="137" y="107"/>
                  </a:lnTo>
                  <a:lnTo>
                    <a:pt x="121" y="102"/>
                  </a:lnTo>
                  <a:lnTo>
                    <a:pt x="106" y="97"/>
                  </a:lnTo>
                  <a:lnTo>
                    <a:pt x="91" y="93"/>
                  </a:lnTo>
                  <a:lnTo>
                    <a:pt x="76" y="86"/>
                  </a:lnTo>
                  <a:lnTo>
                    <a:pt x="63" y="80"/>
                  </a:lnTo>
                  <a:lnTo>
                    <a:pt x="51" y="71"/>
                  </a:lnTo>
                  <a:lnTo>
                    <a:pt x="40" y="62"/>
                  </a:lnTo>
                  <a:lnTo>
                    <a:pt x="32" y="53"/>
                  </a:lnTo>
                  <a:lnTo>
                    <a:pt x="22" y="44"/>
                  </a:lnTo>
                  <a:lnTo>
                    <a:pt x="15" y="34"/>
                  </a:lnTo>
                  <a:lnTo>
                    <a:pt x="10" y="23"/>
                  </a:lnTo>
                  <a:lnTo>
                    <a:pt x="8" y="11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5" y="24"/>
                  </a:lnTo>
                  <a:lnTo>
                    <a:pt x="8" y="37"/>
                  </a:lnTo>
                  <a:lnTo>
                    <a:pt x="15" y="47"/>
                  </a:lnTo>
                  <a:lnTo>
                    <a:pt x="25" y="58"/>
                  </a:lnTo>
                  <a:lnTo>
                    <a:pt x="37" y="68"/>
                  </a:lnTo>
                  <a:lnTo>
                    <a:pt x="46" y="78"/>
                  </a:lnTo>
                  <a:lnTo>
                    <a:pt x="60" y="84"/>
                  </a:lnTo>
                  <a:lnTo>
                    <a:pt x="73" y="93"/>
                  </a:lnTo>
                  <a:lnTo>
                    <a:pt x="88" y="99"/>
                  </a:lnTo>
                  <a:lnTo>
                    <a:pt x="103" y="106"/>
                  </a:lnTo>
                  <a:lnTo>
                    <a:pt x="119" y="110"/>
                  </a:lnTo>
                  <a:lnTo>
                    <a:pt x="136" y="114"/>
                  </a:lnTo>
                  <a:lnTo>
                    <a:pt x="152" y="117"/>
                  </a:lnTo>
                  <a:lnTo>
                    <a:pt x="170" y="117"/>
                  </a:lnTo>
                  <a:lnTo>
                    <a:pt x="187" y="119"/>
                  </a:lnTo>
                  <a:lnTo>
                    <a:pt x="190" y="117"/>
                  </a:lnTo>
                  <a:lnTo>
                    <a:pt x="190" y="115"/>
                  </a:lnTo>
                  <a:lnTo>
                    <a:pt x="190" y="112"/>
                  </a:lnTo>
                  <a:lnTo>
                    <a:pt x="187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74" name="Freeform 542">
              <a:extLst>
                <a:ext uri="{FF2B5EF4-FFF2-40B4-BE49-F238E27FC236}">
                  <a16:creationId xmlns:a16="http://schemas.microsoft.com/office/drawing/2014/main" id="{A59AE638-CC8D-4B16-A67E-02B9BB94A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3500"/>
              <a:ext cx="183" cy="124"/>
            </a:xfrm>
            <a:custGeom>
              <a:avLst/>
              <a:gdLst>
                <a:gd name="T0" fmla="*/ 177 w 183"/>
                <a:gd name="T1" fmla="*/ 5 h 124"/>
                <a:gd name="T2" fmla="*/ 177 w 183"/>
                <a:gd name="T3" fmla="*/ 5 h 124"/>
                <a:gd name="T4" fmla="*/ 177 w 183"/>
                <a:gd name="T5" fmla="*/ 14 h 124"/>
                <a:gd name="T6" fmla="*/ 173 w 183"/>
                <a:gd name="T7" fmla="*/ 28 h 124"/>
                <a:gd name="T8" fmla="*/ 168 w 183"/>
                <a:gd name="T9" fmla="*/ 37 h 124"/>
                <a:gd name="T10" fmla="*/ 162 w 183"/>
                <a:gd name="T11" fmla="*/ 47 h 124"/>
                <a:gd name="T12" fmla="*/ 154 w 183"/>
                <a:gd name="T13" fmla="*/ 57 h 124"/>
                <a:gd name="T14" fmla="*/ 145 w 183"/>
                <a:gd name="T15" fmla="*/ 67 h 124"/>
                <a:gd name="T16" fmla="*/ 135 w 183"/>
                <a:gd name="T17" fmla="*/ 75 h 124"/>
                <a:gd name="T18" fmla="*/ 122 w 183"/>
                <a:gd name="T19" fmla="*/ 83 h 124"/>
                <a:gd name="T20" fmla="*/ 111 w 183"/>
                <a:gd name="T21" fmla="*/ 91 h 124"/>
                <a:gd name="T22" fmla="*/ 97 w 183"/>
                <a:gd name="T23" fmla="*/ 98 h 124"/>
                <a:gd name="T24" fmla="*/ 83 w 183"/>
                <a:gd name="T25" fmla="*/ 102 h 124"/>
                <a:gd name="T26" fmla="*/ 68 w 183"/>
                <a:gd name="T27" fmla="*/ 107 h 124"/>
                <a:gd name="T28" fmla="*/ 51 w 183"/>
                <a:gd name="T29" fmla="*/ 111 h 124"/>
                <a:gd name="T30" fmla="*/ 35 w 183"/>
                <a:gd name="T31" fmla="*/ 114 h 124"/>
                <a:gd name="T32" fmla="*/ 16 w 183"/>
                <a:gd name="T33" fmla="*/ 115 h 124"/>
                <a:gd name="T34" fmla="*/ 0 w 183"/>
                <a:gd name="T35" fmla="*/ 115 h 124"/>
                <a:gd name="T36" fmla="*/ 0 w 183"/>
                <a:gd name="T37" fmla="*/ 124 h 124"/>
                <a:gd name="T38" fmla="*/ 18 w 183"/>
                <a:gd name="T39" fmla="*/ 122 h 124"/>
                <a:gd name="T40" fmla="*/ 35 w 183"/>
                <a:gd name="T41" fmla="*/ 122 h 124"/>
                <a:gd name="T42" fmla="*/ 51 w 183"/>
                <a:gd name="T43" fmla="*/ 119 h 124"/>
                <a:gd name="T44" fmla="*/ 69 w 183"/>
                <a:gd name="T45" fmla="*/ 115 h 124"/>
                <a:gd name="T46" fmla="*/ 84 w 183"/>
                <a:gd name="T47" fmla="*/ 111 h 124"/>
                <a:gd name="T48" fmla="*/ 101 w 183"/>
                <a:gd name="T49" fmla="*/ 104 h 124"/>
                <a:gd name="T50" fmla="*/ 114 w 183"/>
                <a:gd name="T51" fmla="*/ 98 h 124"/>
                <a:gd name="T52" fmla="*/ 127 w 183"/>
                <a:gd name="T53" fmla="*/ 89 h 124"/>
                <a:gd name="T54" fmla="*/ 139 w 183"/>
                <a:gd name="T55" fmla="*/ 81 h 124"/>
                <a:gd name="T56" fmla="*/ 150 w 183"/>
                <a:gd name="T57" fmla="*/ 71 h 124"/>
                <a:gd name="T58" fmla="*/ 159 w 183"/>
                <a:gd name="T59" fmla="*/ 62 h 124"/>
                <a:gd name="T60" fmla="*/ 168 w 183"/>
                <a:gd name="T61" fmla="*/ 52 h 124"/>
                <a:gd name="T62" fmla="*/ 173 w 183"/>
                <a:gd name="T63" fmla="*/ 41 h 124"/>
                <a:gd name="T64" fmla="*/ 178 w 183"/>
                <a:gd name="T65" fmla="*/ 29 h 124"/>
                <a:gd name="T66" fmla="*/ 183 w 183"/>
                <a:gd name="T67" fmla="*/ 18 h 124"/>
                <a:gd name="T68" fmla="*/ 183 w 183"/>
                <a:gd name="T69" fmla="*/ 5 h 124"/>
                <a:gd name="T70" fmla="*/ 183 w 183"/>
                <a:gd name="T71" fmla="*/ 1 h 124"/>
                <a:gd name="T72" fmla="*/ 180 w 183"/>
                <a:gd name="T73" fmla="*/ 0 h 124"/>
                <a:gd name="T74" fmla="*/ 178 w 183"/>
                <a:gd name="T75" fmla="*/ 1 h 124"/>
                <a:gd name="T76" fmla="*/ 177 w 183"/>
                <a:gd name="T77" fmla="*/ 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3" h="124">
                  <a:moveTo>
                    <a:pt x="177" y="5"/>
                  </a:moveTo>
                  <a:lnTo>
                    <a:pt x="177" y="5"/>
                  </a:lnTo>
                  <a:lnTo>
                    <a:pt x="177" y="14"/>
                  </a:lnTo>
                  <a:lnTo>
                    <a:pt x="173" y="28"/>
                  </a:lnTo>
                  <a:lnTo>
                    <a:pt x="168" y="37"/>
                  </a:lnTo>
                  <a:lnTo>
                    <a:pt x="162" y="47"/>
                  </a:lnTo>
                  <a:lnTo>
                    <a:pt x="154" y="57"/>
                  </a:lnTo>
                  <a:lnTo>
                    <a:pt x="145" y="67"/>
                  </a:lnTo>
                  <a:lnTo>
                    <a:pt x="135" y="75"/>
                  </a:lnTo>
                  <a:lnTo>
                    <a:pt x="122" y="83"/>
                  </a:lnTo>
                  <a:lnTo>
                    <a:pt x="111" y="91"/>
                  </a:lnTo>
                  <a:lnTo>
                    <a:pt x="97" y="98"/>
                  </a:lnTo>
                  <a:lnTo>
                    <a:pt x="83" y="102"/>
                  </a:lnTo>
                  <a:lnTo>
                    <a:pt x="68" y="107"/>
                  </a:lnTo>
                  <a:lnTo>
                    <a:pt x="51" y="111"/>
                  </a:lnTo>
                  <a:lnTo>
                    <a:pt x="35" y="114"/>
                  </a:lnTo>
                  <a:lnTo>
                    <a:pt x="16" y="115"/>
                  </a:lnTo>
                  <a:lnTo>
                    <a:pt x="0" y="115"/>
                  </a:lnTo>
                  <a:lnTo>
                    <a:pt x="0" y="124"/>
                  </a:lnTo>
                  <a:lnTo>
                    <a:pt x="18" y="122"/>
                  </a:lnTo>
                  <a:lnTo>
                    <a:pt x="35" y="122"/>
                  </a:lnTo>
                  <a:lnTo>
                    <a:pt x="51" y="119"/>
                  </a:lnTo>
                  <a:lnTo>
                    <a:pt x="69" y="115"/>
                  </a:lnTo>
                  <a:lnTo>
                    <a:pt x="84" y="111"/>
                  </a:lnTo>
                  <a:lnTo>
                    <a:pt x="101" y="104"/>
                  </a:lnTo>
                  <a:lnTo>
                    <a:pt x="114" y="98"/>
                  </a:lnTo>
                  <a:lnTo>
                    <a:pt x="127" y="89"/>
                  </a:lnTo>
                  <a:lnTo>
                    <a:pt x="139" y="81"/>
                  </a:lnTo>
                  <a:lnTo>
                    <a:pt x="150" y="71"/>
                  </a:lnTo>
                  <a:lnTo>
                    <a:pt x="159" y="62"/>
                  </a:lnTo>
                  <a:lnTo>
                    <a:pt x="168" y="52"/>
                  </a:lnTo>
                  <a:lnTo>
                    <a:pt x="173" y="41"/>
                  </a:lnTo>
                  <a:lnTo>
                    <a:pt x="178" y="29"/>
                  </a:lnTo>
                  <a:lnTo>
                    <a:pt x="183" y="18"/>
                  </a:lnTo>
                  <a:lnTo>
                    <a:pt x="183" y="5"/>
                  </a:lnTo>
                  <a:lnTo>
                    <a:pt x="183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75" name="Freeform 543">
              <a:extLst>
                <a:ext uri="{FF2B5EF4-FFF2-40B4-BE49-F238E27FC236}">
                  <a16:creationId xmlns:a16="http://schemas.microsoft.com/office/drawing/2014/main" id="{B14D4AAA-BB74-4CFB-8E84-813EB6EA9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3456"/>
              <a:ext cx="11" cy="54"/>
            </a:xfrm>
            <a:custGeom>
              <a:avLst/>
              <a:gdLst>
                <a:gd name="T0" fmla="*/ 11 w 11"/>
                <a:gd name="T1" fmla="*/ 3 h 54"/>
                <a:gd name="T2" fmla="*/ 0 w 11"/>
                <a:gd name="T3" fmla="*/ 3 h 54"/>
                <a:gd name="T4" fmla="*/ 0 w 11"/>
                <a:gd name="T5" fmla="*/ 54 h 54"/>
                <a:gd name="T6" fmla="*/ 11 w 11"/>
                <a:gd name="T7" fmla="*/ 54 h 54"/>
                <a:gd name="T8" fmla="*/ 11 w 11"/>
                <a:gd name="T9" fmla="*/ 3 h 54"/>
                <a:gd name="T10" fmla="*/ 0 w 11"/>
                <a:gd name="T11" fmla="*/ 3 h 54"/>
                <a:gd name="T12" fmla="*/ 11 w 11"/>
                <a:gd name="T13" fmla="*/ 3 h 54"/>
                <a:gd name="T14" fmla="*/ 10 w 11"/>
                <a:gd name="T15" fmla="*/ 1 h 54"/>
                <a:gd name="T16" fmla="*/ 6 w 11"/>
                <a:gd name="T17" fmla="*/ 0 h 54"/>
                <a:gd name="T18" fmla="*/ 1 w 11"/>
                <a:gd name="T19" fmla="*/ 1 h 54"/>
                <a:gd name="T20" fmla="*/ 0 w 11"/>
                <a:gd name="T21" fmla="*/ 3 h 54"/>
                <a:gd name="T22" fmla="*/ 11 w 11"/>
                <a:gd name="T23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4">
                  <a:moveTo>
                    <a:pt x="11" y="3"/>
                  </a:moveTo>
                  <a:lnTo>
                    <a:pt x="0" y="3"/>
                  </a:lnTo>
                  <a:lnTo>
                    <a:pt x="0" y="54"/>
                  </a:lnTo>
                  <a:lnTo>
                    <a:pt x="11" y="54"/>
                  </a:lnTo>
                  <a:lnTo>
                    <a:pt x="11" y="3"/>
                  </a:lnTo>
                  <a:lnTo>
                    <a:pt x="0" y="3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76" name="Freeform 544">
              <a:extLst>
                <a:ext uri="{FF2B5EF4-FFF2-40B4-BE49-F238E27FC236}">
                  <a16:creationId xmlns:a16="http://schemas.microsoft.com/office/drawing/2014/main" id="{647394B8-91A1-4E47-8AAE-E73A676C8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" y="3459"/>
              <a:ext cx="62" cy="88"/>
            </a:xfrm>
            <a:custGeom>
              <a:avLst/>
              <a:gdLst>
                <a:gd name="T0" fmla="*/ 5 w 62"/>
                <a:gd name="T1" fmla="*/ 88 h 88"/>
                <a:gd name="T2" fmla="*/ 5 w 62"/>
                <a:gd name="T3" fmla="*/ 86 h 88"/>
                <a:gd name="T4" fmla="*/ 11 w 62"/>
                <a:gd name="T5" fmla="*/ 83 h 88"/>
                <a:gd name="T6" fmla="*/ 18 w 62"/>
                <a:gd name="T7" fmla="*/ 80 h 88"/>
                <a:gd name="T8" fmla="*/ 23 w 62"/>
                <a:gd name="T9" fmla="*/ 75 h 88"/>
                <a:gd name="T10" fmla="*/ 28 w 62"/>
                <a:gd name="T11" fmla="*/ 70 h 88"/>
                <a:gd name="T12" fmla="*/ 33 w 62"/>
                <a:gd name="T13" fmla="*/ 65 h 88"/>
                <a:gd name="T14" fmla="*/ 38 w 62"/>
                <a:gd name="T15" fmla="*/ 60 h 88"/>
                <a:gd name="T16" fmla="*/ 41 w 62"/>
                <a:gd name="T17" fmla="*/ 55 h 88"/>
                <a:gd name="T18" fmla="*/ 46 w 62"/>
                <a:gd name="T19" fmla="*/ 51 h 88"/>
                <a:gd name="T20" fmla="*/ 49 w 62"/>
                <a:gd name="T21" fmla="*/ 44 h 88"/>
                <a:gd name="T22" fmla="*/ 52 w 62"/>
                <a:gd name="T23" fmla="*/ 39 h 88"/>
                <a:gd name="T24" fmla="*/ 56 w 62"/>
                <a:gd name="T25" fmla="*/ 33 h 88"/>
                <a:gd name="T26" fmla="*/ 57 w 62"/>
                <a:gd name="T27" fmla="*/ 26 h 88"/>
                <a:gd name="T28" fmla="*/ 61 w 62"/>
                <a:gd name="T29" fmla="*/ 20 h 88"/>
                <a:gd name="T30" fmla="*/ 62 w 62"/>
                <a:gd name="T31" fmla="*/ 13 h 88"/>
                <a:gd name="T32" fmla="*/ 62 w 62"/>
                <a:gd name="T33" fmla="*/ 7 h 88"/>
                <a:gd name="T34" fmla="*/ 62 w 62"/>
                <a:gd name="T35" fmla="*/ 0 h 88"/>
                <a:gd name="T36" fmla="*/ 56 w 62"/>
                <a:gd name="T37" fmla="*/ 0 h 88"/>
                <a:gd name="T38" fmla="*/ 56 w 62"/>
                <a:gd name="T39" fmla="*/ 5 h 88"/>
                <a:gd name="T40" fmla="*/ 54 w 62"/>
                <a:gd name="T41" fmla="*/ 12 h 88"/>
                <a:gd name="T42" fmla="*/ 52 w 62"/>
                <a:gd name="T43" fmla="*/ 18 h 88"/>
                <a:gd name="T44" fmla="*/ 51 w 62"/>
                <a:gd name="T45" fmla="*/ 25 h 88"/>
                <a:gd name="T46" fmla="*/ 49 w 62"/>
                <a:gd name="T47" fmla="*/ 31 h 88"/>
                <a:gd name="T48" fmla="*/ 46 w 62"/>
                <a:gd name="T49" fmla="*/ 36 h 88"/>
                <a:gd name="T50" fmla="*/ 43 w 62"/>
                <a:gd name="T51" fmla="*/ 41 h 88"/>
                <a:gd name="T52" fmla="*/ 39 w 62"/>
                <a:gd name="T53" fmla="*/ 46 h 88"/>
                <a:gd name="T54" fmla="*/ 34 w 62"/>
                <a:gd name="T55" fmla="*/ 51 h 88"/>
                <a:gd name="T56" fmla="*/ 33 w 62"/>
                <a:gd name="T57" fmla="*/ 55 h 88"/>
                <a:gd name="T58" fmla="*/ 28 w 62"/>
                <a:gd name="T59" fmla="*/ 60 h 88"/>
                <a:gd name="T60" fmla="*/ 23 w 62"/>
                <a:gd name="T61" fmla="*/ 65 h 88"/>
                <a:gd name="T62" fmla="*/ 18 w 62"/>
                <a:gd name="T63" fmla="*/ 69 h 88"/>
                <a:gd name="T64" fmla="*/ 13 w 62"/>
                <a:gd name="T65" fmla="*/ 73 h 88"/>
                <a:gd name="T66" fmla="*/ 6 w 62"/>
                <a:gd name="T67" fmla="*/ 77 h 88"/>
                <a:gd name="T68" fmla="*/ 1 w 62"/>
                <a:gd name="T69" fmla="*/ 80 h 88"/>
                <a:gd name="T70" fmla="*/ 1 w 62"/>
                <a:gd name="T71" fmla="*/ 80 h 88"/>
                <a:gd name="T72" fmla="*/ 1 w 62"/>
                <a:gd name="T73" fmla="*/ 80 h 88"/>
                <a:gd name="T74" fmla="*/ 0 w 62"/>
                <a:gd name="T75" fmla="*/ 83 h 88"/>
                <a:gd name="T76" fmla="*/ 0 w 62"/>
                <a:gd name="T77" fmla="*/ 86 h 88"/>
                <a:gd name="T78" fmla="*/ 1 w 62"/>
                <a:gd name="T79" fmla="*/ 88 h 88"/>
                <a:gd name="T80" fmla="*/ 5 w 62"/>
                <a:gd name="T81" fmla="*/ 86 h 88"/>
                <a:gd name="T82" fmla="*/ 5 w 62"/>
                <a:gd name="T83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" h="88">
                  <a:moveTo>
                    <a:pt x="5" y="88"/>
                  </a:moveTo>
                  <a:lnTo>
                    <a:pt x="5" y="86"/>
                  </a:lnTo>
                  <a:lnTo>
                    <a:pt x="11" y="83"/>
                  </a:lnTo>
                  <a:lnTo>
                    <a:pt x="18" y="80"/>
                  </a:lnTo>
                  <a:lnTo>
                    <a:pt x="23" y="75"/>
                  </a:lnTo>
                  <a:lnTo>
                    <a:pt x="28" y="70"/>
                  </a:lnTo>
                  <a:lnTo>
                    <a:pt x="33" y="65"/>
                  </a:lnTo>
                  <a:lnTo>
                    <a:pt x="38" y="60"/>
                  </a:lnTo>
                  <a:lnTo>
                    <a:pt x="41" y="55"/>
                  </a:lnTo>
                  <a:lnTo>
                    <a:pt x="46" y="51"/>
                  </a:lnTo>
                  <a:lnTo>
                    <a:pt x="49" y="44"/>
                  </a:lnTo>
                  <a:lnTo>
                    <a:pt x="52" y="39"/>
                  </a:lnTo>
                  <a:lnTo>
                    <a:pt x="56" y="33"/>
                  </a:lnTo>
                  <a:lnTo>
                    <a:pt x="57" y="26"/>
                  </a:lnTo>
                  <a:lnTo>
                    <a:pt x="61" y="20"/>
                  </a:lnTo>
                  <a:lnTo>
                    <a:pt x="62" y="13"/>
                  </a:lnTo>
                  <a:lnTo>
                    <a:pt x="62" y="7"/>
                  </a:lnTo>
                  <a:lnTo>
                    <a:pt x="62" y="0"/>
                  </a:lnTo>
                  <a:lnTo>
                    <a:pt x="56" y="0"/>
                  </a:lnTo>
                  <a:lnTo>
                    <a:pt x="56" y="5"/>
                  </a:lnTo>
                  <a:lnTo>
                    <a:pt x="54" y="12"/>
                  </a:lnTo>
                  <a:lnTo>
                    <a:pt x="52" y="18"/>
                  </a:lnTo>
                  <a:lnTo>
                    <a:pt x="51" y="25"/>
                  </a:lnTo>
                  <a:lnTo>
                    <a:pt x="49" y="31"/>
                  </a:lnTo>
                  <a:lnTo>
                    <a:pt x="46" y="36"/>
                  </a:lnTo>
                  <a:lnTo>
                    <a:pt x="43" y="41"/>
                  </a:lnTo>
                  <a:lnTo>
                    <a:pt x="39" y="46"/>
                  </a:lnTo>
                  <a:lnTo>
                    <a:pt x="34" y="51"/>
                  </a:lnTo>
                  <a:lnTo>
                    <a:pt x="33" y="55"/>
                  </a:lnTo>
                  <a:lnTo>
                    <a:pt x="28" y="60"/>
                  </a:lnTo>
                  <a:lnTo>
                    <a:pt x="23" y="65"/>
                  </a:lnTo>
                  <a:lnTo>
                    <a:pt x="18" y="69"/>
                  </a:lnTo>
                  <a:lnTo>
                    <a:pt x="13" y="73"/>
                  </a:lnTo>
                  <a:lnTo>
                    <a:pt x="6" y="77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86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77" name="Freeform 545">
              <a:extLst>
                <a:ext uri="{FF2B5EF4-FFF2-40B4-BE49-F238E27FC236}">
                  <a16:creationId xmlns:a16="http://schemas.microsoft.com/office/drawing/2014/main" id="{3B3CFDB6-B96B-4BD9-95C7-727AD1418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3534"/>
              <a:ext cx="135" cy="46"/>
            </a:xfrm>
            <a:custGeom>
              <a:avLst/>
              <a:gdLst>
                <a:gd name="T0" fmla="*/ 3 w 135"/>
                <a:gd name="T1" fmla="*/ 46 h 46"/>
                <a:gd name="T2" fmla="*/ 3 w 135"/>
                <a:gd name="T3" fmla="*/ 46 h 46"/>
                <a:gd name="T4" fmla="*/ 12 w 135"/>
                <a:gd name="T5" fmla="*/ 46 h 46"/>
                <a:gd name="T6" fmla="*/ 21 w 135"/>
                <a:gd name="T7" fmla="*/ 46 h 46"/>
                <a:gd name="T8" fmla="*/ 30 w 135"/>
                <a:gd name="T9" fmla="*/ 44 h 46"/>
                <a:gd name="T10" fmla="*/ 36 w 135"/>
                <a:gd name="T11" fmla="*/ 44 h 46"/>
                <a:gd name="T12" fmla="*/ 46 w 135"/>
                <a:gd name="T13" fmla="*/ 42 h 46"/>
                <a:gd name="T14" fmla="*/ 55 w 135"/>
                <a:gd name="T15" fmla="*/ 41 h 46"/>
                <a:gd name="T16" fmla="*/ 63 w 135"/>
                <a:gd name="T17" fmla="*/ 39 h 46"/>
                <a:gd name="T18" fmla="*/ 73 w 135"/>
                <a:gd name="T19" fmla="*/ 36 h 46"/>
                <a:gd name="T20" fmla="*/ 79 w 135"/>
                <a:gd name="T21" fmla="*/ 34 h 46"/>
                <a:gd name="T22" fmla="*/ 88 w 135"/>
                <a:gd name="T23" fmla="*/ 31 h 46"/>
                <a:gd name="T24" fmla="*/ 96 w 135"/>
                <a:gd name="T25" fmla="*/ 28 h 46"/>
                <a:gd name="T26" fmla="*/ 104 w 135"/>
                <a:gd name="T27" fmla="*/ 24 h 46"/>
                <a:gd name="T28" fmla="*/ 112 w 135"/>
                <a:gd name="T29" fmla="*/ 21 h 46"/>
                <a:gd name="T30" fmla="*/ 121 w 135"/>
                <a:gd name="T31" fmla="*/ 16 h 46"/>
                <a:gd name="T32" fmla="*/ 127 w 135"/>
                <a:gd name="T33" fmla="*/ 11 h 46"/>
                <a:gd name="T34" fmla="*/ 135 w 135"/>
                <a:gd name="T35" fmla="*/ 8 h 46"/>
                <a:gd name="T36" fmla="*/ 132 w 135"/>
                <a:gd name="T37" fmla="*/ 0 h 46"/>
                <a:gd name="T38" fmla="*/ 126 w 135"/>
                <a:gd name="T39" fmla="*/ 5 h 46"/>
                <a:gd name="T40" fmla="*/ 117 w 135"/>
                <a:gd name="T41" fmla="*/ 10 h 46"/>
                <a:gd name="T42" fmla="*/ 111 w 135"/>
                <a:gd name="T43" fmla="*/ 13 h 46"/>
                <a:gd name="T44" fmla="*/ 101 w 135"/>
                <a:gd name="T45" fmla="*/ 16 h 46"/>
                <a:gd name="T46" fmla="*/ 94 w 135"/>
                <a:gd name="T47" fmla="*/ 21 h 46"/>
                <a:gd name="T48" fmla="*/ 86 w 135"/>
                <a:gd name="T49" fmla="*/ 23 h 46"/>
                <a:gd name="T50" fmla="*/ 78 w 135"/>
                <a:gd name="T51" fmla="*/ 26 h 46"/>
                <a:gd name="T52" fmla="*/ 69 w 135"/>
                <a:gd name="T53" fmla="*/ 28 h 46"/>
                <a:gd name="T54" fmla="*/ 61 w 135"/>
                <a:gd name="T55" fmla="*/ 31 h 46"/>
                <a:gd name="T56" fmla="*/ 53 w 135"/>
                <a:gd name="T57" fmla="*/ 33 h 46"/>
                <a:gd name="T58" fmla="*/ 45 w 135"/>
                <a:gd name="T59" fmla="*/ 34 h 46"/>
                <a:gd name="T60" fmla="*/ 36 w 135"/>
                <a:gd name="T61" fmla="*/ 36 h 46"/>
                <a:gd name="T62" fmla="*/ 30 w 135"/>
                <a:gd name="T63" fmla="*/ 36 h 46"/>
                <a:gd name="T64" fmla="*/ 20 w 135"/>
                <a:gd name="T65" fmla="*/ 36 h 46"/>
                <a:gd name="T66" fmla="*/ 12 w 135"/>
                <a:gd name="T67" fmla="*/ 37 h 46"/>
                <a:gd name="T68" fmla="*/ 3 w 135"/>
                <a:gd name="T69" fmla="*/ 37 h 46"/>
                <a:gd name="T70" fmla="*/ 2 w 135"/>
                <a:gd name="T71" fmla="*/ 39 h 46"/>
                <a:gd name="T72" fmla="*/ 0 w 135"/>
                <a:gd name="T73" fmla="*/ 41 h 46"/>
                <a:gd name="T74" fmla="*/ 2 w 135"/>
                <a:gd name="T75" fmla="*/ 44 h 46"/>
                <a:gd name="T76" fmla="*/ 3 w 135"/>
                <a:gd name="T7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5" h="46">
                  <a:moveTo>
                    <a:pt x="3" y="46"/>
                  </a:moveTo>
                  <a:lnTo>
                    <a:pt x="3" y="46"/>
                  </a:lnTo>
                  <a:lnTo>
                    <a:pt x="12" y="46"/>
                  </a:lnTo>
                  <a:lnTo>
                    <a:pt x="21" y="46"/>
                  </a:lnTo>
                  <a:lnTo>
                    <a:pt x="30" y="44"/>
                  </a:lnTo>
                  <a:lnTo>
                    <a:pt x="36" y="44"/>
                  </a:lnTo>
                  <a:lnTo>
                    <a:pt x="46" y="42"/>
                  </a:lnTo>
                  <a:lnTo>
                    <a:pt x="55" y="41"/>
                  </a:lnTo>
                  <a:lnTo>
                    <a:pt x="63" y="39"/>
                  </a:lnTo>
                  <a:lnTo>
                    <a:pt x="73" y="36"/>
                  </a:lnTo>
                  <a:lnTo>
                    <a:pt x="79" y="34"/>
                  </a:lnTo>
                  <a:lnTo>
                    <a:pt x="88" y="31"/>
                  </a:lnTo>
                  <a:lnTo>
                    <a:pt x="96" y="28"/>
                  </a:lnTo>
                  <a:lnTo>
                    <a:pt x="104" y="24"/>
                  </a:lnTo>
                  <a:lnTo>
                    <a:pt x="112" y="21"/>
                  </a:lnTo>
                  <a:lnTo>
                    <a:pt x="121" y="16"/>
                  </a:lnTo>
                  <a:lnTo>
                    <a:pt x="127" y="11"/>
                  </a:lnTo>
                  <a:lnTo>
                    <a:pt x="135" y="8"/>
                  </a:lnTo>
                  <a:lnTo>
                    <a:pt x="132" y="0"/>
                  </a:lnTo>
                  <a:lnTo>
                    <a:pt x="126" y="5"/>
                  </a:lnTo>
                  <a:lnTo>
                    <a:pt x="117" y="10"/>
                  </a:lnTo>
                  <a:lnTo>
                    <a:pt x="111" y="13"/>
                  </a:lnTo>
                  <a:lnTo>
                    <a:pt x="101" y="16"/>
                  </a:lnTo>
                  <a:lnTo>
                    <a:pt x="94" y="21"/>
                  </a:lnTo>
                  <a:lnTo>
                    <a:pt x="86" y="23"/>
                  </a:lnTo>
                  <a:lnTo>
                    <a:pt x="78" y="26"/>
                  </a:lnTo>
                  <a:lnTo>
                    <a:pt x="69" y="28"/>
                  </a:lnTo>
                  <a:lnTo>
                    <a:pt x="61" y="31"/>
                  </a:lnTo>
                  <a:lnTo>
                    <a:pt x="53" y="33"/>
                  </a:lnTo>
                  <a:lnTo>
                    <a:pt x="45" y="3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0" y="36"/>
                  </a:lnTo>
                  <a:lnTo>
                    <a:pt x="12" y="37"/>
                  </a:lnTo>
                  <a:lnTo>
                    <a:pt x="3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3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78" name="Freeform 546">
              <a:extLst>
                <a:ext uri="{FF2B5EF4-FFF2-40B4-BE49-F238E27FC236}">
                  <a16:creationId xmlns:a16="http://schemas.microsoft.com/office/drawing/2014/main" id="{72ABBDC3-61CA-4CF4-B2DA-B78F0DF13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3539"/>
              <a:ext cx="124" cy="41"/>
            </a:xfrm>
            <a:custGeom>
              <a:avLst/>
              <a:gdLst>
                <a:gd name="T0" fmla="*/ 4 w 124"/>
                <a:gd name="T1" fmla="*/ 8 h 41"/>
                <a:gd name="T2" fmla="*/ 4 w 124"/>
                <a:gd name="T3" fmla="*/ 8 h 41"/>
                <a:gd name="T4" fmla="*/ 9 w 124"/>
                <a:gd name="T5" fmla="*/ 11 h 41"/>
                <a:gd name="T6" fmla="*/ 17 w 124"/>
                <a:gd name="T7" fmla="*/ 16 h 41"/>
                <a:gd name="T8" fmla="*/ 23 w 124"/>
                <a:gd name="T9" fmla="*/ 18 h 41"/>
                <a:gd name="T10" fmla="*/ 30 w 124"/>
                <a:gd name="T11" fmla="*/ 23 h 41"/>
                <a:gd name="T12" fmla="*/ 37 w 124"/>
                <a:gd name="T13" fmla="*/ 24 h 41"/>
                <a:gd name="T14" fmla="*/ 43 w 124"/>
                <a:gd name="T15" fmla="*/ 28 h 41"/>
                <a:gd name="T16" fmla="*/ 52 w 124"/>
                <a:gd name="T17" fmla="*/ 31 h 41"/>
                <a:gd name="T18" fmla="*/ 58 w 124"/>
                <a:gd name="T19" fmla="*/ 32 h 41"/>
                <a:gd name="T20" fmla="*/ 66 w 124"/>
                <a:gd name="T21" fmla="*/ 34 h 41"/>
                <a:gd name="T22" fmla="*/ 75 w 124"/>
                <a:gd name="T23" fmla="*/ 36 h 41"/>
                <a:gd name="T24" fmla="*/ 81 w 124"/>
                <a:gd name="T25" fmla="*/ 37 h 41"/>
                <a:gd name="T26" fmla="*/ 90 w 124"/>
                <a:gd name="T27" fmla="*/ 39 h 41"/>
                <a:gd name="T28" fmla="*/ 99 w 124"/>
                <a:gd name="T29" fmla="*/ 39 h 41"/>
                <a:gd name="T30" fmla="*/ 106 w 124"/>
                <a:gd name="T31" fmla="*/ 41 h 41"/>
                <a:gd name="T32" fmla="*/ 116 w 124"/>
                <a:gd name="T33" fmla="*/ 41 h 41"/>
                <a:gd name="T34" fmla="*/ 124 w 124"/>
                <a:gd name="T35" fmla="*/ 41 h 41"/>
                <a:gd name="T36" fmla="*/ 124 w 124"/>
                <a:gd name="T37" fmla="*/ 32 h 41"/>
                <a:gd name="T38" fmla="*/ 116 w 124"/>
                <a:gd name="T39" fmla="*/ 32 h 41"/>
                <a:gd name="T40" fmla="*/ 108 w 124"/>
                <a:gd name="T41" fmla="*/ 31 h 41"/>
                <a:gd name="T42" fmla="*/ 99 w 124"/>
                <a:gd name="T43" fmla="*/ 31 h 41"/>
                <a:gd name="T44" fmla="*/ 91 w 124"/>
                <a:gd name="T45" fmla="*/ 31 h 41"/>
                <a:gd name="T46" fmla="*/ 83 w 124"/>
                <a:gd name="T47" fmla="*/ 29 h 41"/>
                <a:gd name="T48" fmla="*/ 76 w 124"/>
                <a:gd name="T49" fmla="*/ 28 h 41"/>
                <a:gd name="T50" fmla="*/ 68 w 124"/>
                <a:gd name="T51" fmla="*/ 26 h 41"/>
                <a:gd name="T52" fmla="*/ 60 w 124"/>
                <a:gd name="T53" fmla="*/ 24 h 41"/>
                <a:gd name="T54" fmla="*/ 53 w 124"/>
                <a:gd name="T55" fmla="*/ 23 h 41"/>
                <a:gd name="T56" fmla="*/ 47 w 124"/>
                <a:gd name="T57" fmla="*/ 19 h 41"/>
                <a:gd name="T58" fmla="*/ 38 w 124"/>
                <a:gd name="T59" fmla="*/ 18 h 41"/>
                <a:gd name="T60" fmla="*/ 32 w 124"/>
                <a:gd name="T61" fmla="*/ 15 h 41"/>
                <a:gd name="T62" fmla="*/ 25 w 124"/>
                <a:gd name="T63" fmla="*/ 11 h 41"/>
                <a:gd name="T64" fmla="*/ 19 w 124"/>
                <a:gd name="T65" fmla="*/ 8 h 41"/>
                <a:gd name="T66" fmla="*/ 12 w 124"/>
                <a:gd name="T67" fmla="*/ 5 h 41"/>
                <a:gd name="T68" fmla="*/ 7 w 124"/>
                <a:gd name="T69" fmla="*/ 0 h 41"/>
                <a:gd name="T70" fmla="*/ 5 w 124"/>
                <a:gd name="T71" fmla="*/ 0 h 41"/>
                <a:gd name="T72" fmla="*/ 7 w 124"/>
                <a:gd name="T73" fmla="*/ 0 h 41"/>
                <a:gd name="T74" fmla="*/ 4 w 124"/>
                <a:gd name="T75" fmla="*/ 0 h 41"/>
                <a:gd name="T76" fmla="*/ 0 w 124"/>
                <a:gd name="T77" fmla="*/ 3 h 41"/>
                <a:gd name="T78" fmla="*/ 0 w 124"/>
                <a:gd name="T79" fmla="*/ 6 h 41"/>
                <a:gd name="T80" fmla="*/ 4 w 124"/>
                <a:gd name="T81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" h="41">
                  <a:moveTo>
                    <a:pt x="4" y="8"/>
                  </a:moveTo>
                  <a:lnTo>
                    <a:pt x="4" y="8"/>
                  </a:lnTo>
                  <a:lnTo>
                    <a:pt x="9" y="11"/>
                  </a:lnTo>
                  <a:lnTo>
                    <a:pt x="17" y="16"/>
                  </a:lnTo>
                  <a:lnTo>
                    <a:pt x="23" y="18"/>
                  </a:lnTo>
                  <a:lnTo>
                    <a:pt x="30" y="23"/>
                  </a:lnTo>
                  <a:lnTo>
                    <a:pt x="37" y="24"/>
                  </a:lnTo>
                  <a:lnTo>
                    <a:pt x="43" y="28"/>
                  </a:lnTo>
                  <a:lnTo>
                    <a:pt x="52" y="31"/>
                  </a:lnTo>
                  <a:lnTo>
                    <a:pt x="58" y="32"/>
                  </a:lnTo>
                  <a:lnTo>
                    <a:pt x="66" y="34"/>
                  </a:lnTo>
                  <a:lnTo>
                    <a:pt x="75" y="36"/>
                  </a:lnTo>
                  <a:lnTo>
                    <a:pt x="81" y="37"/>
                  </a:lnTo>
                  <a:lnTo>
                    <a:pt x="90" y="39"/>
                  </a:lnTo>
                  <a:lnTo>
                    <a:pt x="99" y="39"/>
                  </a:lnTo>
                  <a:lnTo>
                    <a:pt x="106" y="41"/>
                  </a:lnTo>
                  <a:lnTo>
                    <a:pt x="116" y="41"/>
                  </a:lnTo>
                  <a:lnTo>
                    <a:pt x="124" y="41"/>
                  </a:lnTo>
                  <a:lnTo>
                    <a:pt x="124" y="32"/>
                  </a:lnTo>
                  <a:lnTo>
                    <a:pt x="116" y="32"/>
                  </a:lnTo>
                  <a:lnTo>
                    <a:pt x="108" y="31"/>
                  </a:lnTo>
                  <a:lnTo>
                    <a:pt x="99" y="31"/>
                  </a:lnTo>
                  <a:lnTo>
                    <a:pt x="91" y="31"/>
                  </a:lnTo>
                  <a:lnTo>
                    <a:pt x="83" y="29"/>
                  </a:lnTo>
                  <a:lnTo>
                    <a:pt x="76" y="28"/>
                  </a:lnTo>
                  <a:lnTo>
                    <a:pt x="68" y="26"/>
                  </a:lnTo>
                  <a:lnTo>
                    <a:pt x="60" y="24"/>
                  </a:lnTo>
                  <a:lnTo>
                    <a:pt x="53" y="23"/>
                  </a:lnTo>
                  <a:lnTo>
                    <a:pt x="47" y="19"/>
                  </a:lnTo>
                  <a:lnTo>
                    <a:pt x="38" y="18"/>
                  </a:lnTo>
                  <a:lnTo>
                    <a:pt x="32" y="15"/>
                  </a:lnTo>
                  <a:lnTo>
                    <a:pt x="25" y="11"/>
                  </a:lnTo>
                  <a:lnTo>
                    <a:pt x="19" y="8"/>
                  </a:lnTo>
                  <a:lnTo>
                    <a:pt x="12" y="5"/>
                  </a:lnTo>
                  <a:lnTo>
                    <a:pt x="7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79" name="Freeform 547">
              <a:extLst>
                <a:ext uri="{FF2B5EF4-FFF2-40B4-BE49-F238E27FC236}">
                  <a16:creationId xmlns:a16="http://schemas.microsoft.com/office/drawing/2014/main" id="{A54EEEEC-306B-4BCA-801B-90E07D1B9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3457"/>
              <a:ext cx="71" cy="95"/>
            </a:xfrm>
            <a:custGeom>
              <a:avLst/>
              <a:gdLst>
                <a:gd name="T0" fmla="*/ 7 w 71"/>
                <a:gd name="T1" fmla="*/ 5 h 95"/>
                <a:gd name="T2" fmla="*/ 0 w 71"/>
                <a:gd name="T3" fmla="*/ 5 h 95"/>
                <a:gd name="T4" fmla="*/ 0 w 71"/>
                <a:gd name="T5" fmla="*/ 12 h 95"/>
                <a:gd name="T6" fmla="*/ 0 w 71"/>
                <a:gd name="T7" fmla="*/ 20 h 95"/>
                <a:gd name="T8" fmla="*/ 4 w 71"/>
                <a:gd name="T9" fmla="*/ 27 h 95"/>
                <a:gd name="T10" fmla="*/ 5 w 71"/>
                <a:gd name="T11" fmla="*/ 33 h 95"/>
                <a:gd name="T12" fmla="*/ 8 w 71"/>
                <a:gd name="T13" fmla="*/ 40 h 95"/>
                <a:gd name="T14" fmla="*/ 13 w 71"/>
                <a:gd name="T15" fmla="*/ 44 h 95"/>
                <a:gd name="T16" fmla="*/ 17 w 71"/>
                <a:gd name="T17" fmla="*/ 53 h 95"/>
                <a:gd name="T18" fmla="*/ 20 w 71"/>
                <a:gd name="T19" fmla="*/ 57 h 95"/>
                <a:gd name="T20" fmla="*/ 27 w 71"/>
                <a:gd name="T21" fmla="*/ 62 h 95"/>
                <a:gd name="T22" fmla="*/ 32 w 71"/>
                <a:gd name="T23" fmla="*/ 69 h 95"/>
                <a:gd name="T24" fmla="*/ 37 w 71"/>
                <a:gd name="T25" fmla="*/ 74 h 95"/>
                <a:gd name="T26" fmla="*/ 43 w 71"/>
                <a:gd name="T27" fmla="*/ 79 h 95"/>
                <a:gd name="T28" fmla="*/ 48 w 71"/>
                <a:gd name="T29" fmla="*/ 84 h 95"/>
                <a:gd name="T30" fmla="*/ 56 w 71"/>
                <a:gd name="T31" fmla="*/ 88 h 95"/>
                <a:gd name="T32" fmla="*/ 61 w 71"/>
                <a:gd name="T33" fmla="*/ 92 h 95"/>
                <a:gd name="T34" fmla="*/ 70 w 71"/>
                <a:gd name="T35" fmla="*/ 95 h 95"/>
                <a:gd name="T36" fmla="*/ 71 w 71"/>
                <a:gd name="T37" fmla="*/ 88 h 95"/>
                <a:gd name="T38" fmla="*/ 66 w 71"/>
                <a:gd name="T39" fmla="*/ 85 h 95"/>
                <a:gd name="T40" fmla="*/ 60 w 71"/>
                <a:gd name="T41" fmla="*/ 82 h 95"/>
                <a:gd name="T42" fmla="*/ 53 w 71"/>
                <a:gd name="T43" fmla="*/ 77 h 95"/>
                <a:gd name="T44" fmla="*/ 48 w 71"/>
                <a:gd name="T45" fmla="*/ 72 h 95"/>
                <a:gd name="T46" fmla="*/ 42 w 71"/>
                <a:gd name="T47" fmla="*/ 67 h 95"/>
                <a:gd name="T48" fmla="*/ 37 w 71"/>
                <a:gd name="T49" fmla="*/ 62 h 95"/>
                <a:gd name="T50" fmla="*/ 32 w 71"/>
                <a:gd name="T51" fmla="*/ 57 h 95"/>
                <a:gd name="T52" fmla="*/ 27 w 71"/>
                <a:gd name="T53" fmla="*/ 53 h 95"/>
                <a:gd name="T54" fmla="*/ 23 w 71"/>
                <a:gd name="T55" fmla="*/ 48 h 95"/>
                <a:gd name="T56" fmla="*/ 18 w 71"/>
                <a:gd name="T57" fmla="*/ 43 h 95"/>
                <a:gd name="T58" fmla="*/ 15 w 71"/>
                <a:gd name="T59" fmla="*/ 36 h 95"/>
                <a:gd name="T60" fmla="*/ 13 w 71"/>
                <a:gd name="T61" fmla="*/ 30 h 95"/>
                <a:gd name="T62" fmla="*/ 10 w 71"/>
                <a:gd name="T63" fmla="*/ 23 h 95"/>
                <a:gd name="T64" fmla="*/ 8 w 71"/>
                <a:gd name="T65" fmla="*/ 17 h 95"/>
                <a:gd name="T66" fmla="*/ 8 w 71"/>
                <a:gd name="T67" fmla="*/ 12 h 95"/>
                <a:gd name="T68" fmla="*/ 7 w 71"/>
                <a:gd name="T69" fmla="*/ 5 h 95"/>
                <a:gd name="T70" fmla="*/ 0 w 71"/>
                <a:gd name="T71" fmla="*/ 5 h 95"/>
                <a:gd name="T72" fmla="*/ 7 w 71"/>
                <a:gd name="T73" fmla="*/ 5 h 95"/>
                <a:gd name="T74" fmla="*/ 5 w 71"/>
                <a:gd name="T75" fmla="*/ 2 h 95"/>
                <a:gd name="T76" fmla="*/ 4 w 71"/>
                <a:gd name="T77" fmla="*/ 0 h 95"/>
                <a:gd name="T78" fmla="*/ 0 w 71"/>
                <a:gd name="T79" fmla="*/ 2 h 95"/>
                <a:gd name="T80" fmla="*/ 0 w 71"/>
                <a:gd name="T81" fmla="*/ 5 h 95"/>
                <a:gd name="T82" fmla="*/ 7 w 71"/>
                <a:gd name="T8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1" h="95">
                  <a:moveTo>
                    <a:pt x="7" y="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0" y="20"/>
                  </a:lnTo>
                  <a:lnTo>
                    <a:pt x="4" y="27"/>
                  </a:lnTo>
                  <a:lnTo>
                    <a:pt x="5" y="33"/>
                  </a:lnTo>
                  <a:lnTo>
                    <a:pt x="8" y="40"/>
                  </a:lnTo>
                  <a:lnTo>
                    <a:pt x="13" y="44"/>
                  </a:lnTo>
                  <a:lnTo>
                    <a:pt x="17" y="53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2" y="69"/>
                  </a:lnTo>
                  <a:lnTo>
                    <a:pt x="37" y="74"/>
                  </a:lnTo>
                  <a:lnTo>
                    <a:pt x="43" y="79"/>
                  </a:lnTo>
                  <a:lnTo>
                    <a:pt x="48" y="84"/>
                  </a:lnTo>
                  <a:lnTo>
                    <a:pt x="56" y="88"/>
                  </a:lnTo>
                  <a:lnTo>
                    <a:pt x="61" y="92"/>
                  </a:lnTo>
                  <a:lnTo>
                    <a:pt x="70" y="95"/>
                  </a:lnTo>
                  <a:lnTo>
                    <a:pt x="71" y="88"/>
                  </a:lnTo>
                  <a:lnTo>
                    <a:pt x="66" y="85"/>
                  </a:lnTo>
                  <a:lnTo>
                    <a:pt x="60" y="82"/>
                  </a:lnTo>
                  <a:lnTo>
                    <a:pt x="53" y="77"/>
                  </a:lnTo>
                  <a:lnTo>
                    <a:pt x="48" y="72"/>
                  </a:lnTo>
                  <a:lnTo>
                    <a:pt x="42" y="67"/>
                  </a:lnTo>
                  <a:lnTo>
                    <a:pt x="37" y="62"/>
                  </a:lnTo>
                  <a:lnTo>
                    <a:pt x="32" y="57"/>
                  </a:lnTo>
                  <a:lnTo>
                    <a:pt x="27" y="53"/>
                  </a:lnTo>
                  <a:lnTo>
                    <a:pt x="23" y="48"/>
                  </a:lnTo>
                  <a:lnTo>
                    <a:pt x="18" y="43"/>
                  </a:lnTo>
                  <a:lnTo>
                    <a:pt x="15" y="36"/>
                  </a:lnTo>
                  <a:lnTo>
                    <a:pt x="13" y="30"/>
                  </a:lnTo>
                  <a:lnTo>
                    <a:pt x="10" y="23"/>
                  </a:lnTo>
                  <a:lnTo>
                    <a:pt x="8" y="17"/>
                  </a:lnTo>
                  <a:lnTo>
                    <a:pt x="8" y="12"/>
                  </a:lnTo>
                  <a:lnTo>
                    <a:pt x="7" y="5"/>
                  </a:lnTo>
                  <a:lnTo>
                    <a:pt x="0" y="5"/>
                  </a:lnTo>
                  <a:lnTo>
                    <a:pt x="7" y="5"/>
                  </a:lnTo>
                  <a:lnTo>
                    <a:pt x="5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80" name="Freeform 548">
              <a:extLst>
                <a:ext uri="{FF2B5EF4-FFF2-40B4-BE49-F238E27FC236}">
                  <a16:creationId xmlns:a16="http://schemas.microsoft.com/office/drawing/2014/main" id="{09B98E21-83C6-4CF7-8925-69A932517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3731"/>
              <a:ext cx="44" cy="20"/>
            </a:xfrm>
            <a:custGeom>
              <a:avLst/>
              <a:gdLst>
                <a:gd name="T0" fmla="*/ 36 w 44"/>
                <a:gd name="T1" fmla="*/ 3 h 20"/>
                <a:gd name="T2" fmla="*/ 39 w 44"/>
                <a:gd name="T3" fmla="*/ 0 h 20"/>
                <a:gd name="T4" fmla="*/ 0 w 44"/>
                <a:gd name="T5" fmla="*/ 10 h 20"/>
                <a:gd name="T6" fmla="*/ 1 w 44"/>
                <a:gd name="T7" fmla="*/ 20 h 20"/>
                <a:gd name="T8" fmla="*/ 41 w 44"/>
                <a:gd name="T9" fmla="*/ 10 h 20"/>
                <a:gd name="T10" fmla="*/ 43 w 44"/>
                <a:gd name="T11" fmla="*/ 7 h 20"/>
                <a:gd name="T12" fmla="*/ 41 w 44"/>
                <a:gd name="T13" fmla="*/ 10 h 20"/>
                <a:gd name="T14" fmla="*/ 43 w 44"/>
                <a:gd name="T15" fmla="*/ 8 h 20"/>
                <a:gd name="T16" fmla="*/ 44 w 44"/>
                <a:gd name="T17" fmla="*/ 5 h 20"/>
                <a:gd name="T18" fmla="*/ 43 w 44"/>
                <a:gd name="T19" fmla="*/ 2 h 20"/>
                <a:gd name="T20" fmla="*/ 39 w 44"/>
                <a:gd name="T21" fmla="*/ 0 h 20"/>
                <a:gd name="T22" fmla="*/ 36 w 44"/>
                <a:gd name="T23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20">
                  <a:moveTo>
                    <a:pt x="36" y="3"/>
                  </a:moveTo>
                  <a:lnTo>
                    <a:pt x="39" y="0"/>
                  </a:lnTo>
                  <a:lnTo>
                    <a:pt x="0" y="10"/>
                  </a:lnTo>
                  <a:lnTo>
                    <a:pt x="1" y="20"/>
                  </a:lnTo>
                  <a:lnTo>
                    <a:pt x="41" y="10"/>
                  </a:lnTo>
                  <a:lnTo>
                    <a:pt x="43" y="7"/>
                  </a:lnTo>
                  <a:lnTo>
                    <a:pt x="41" y="10"/>
                  </a:lnTo>
                  <a:lnTo>
                    <a:pt x="43" y="8"/>
                  </a:lnTo>
                  <a:lnTo>
                    <a:pt x="44" y="5"/>
                  </a:lnTo>
                  <a:lnTo>
                    <a:pt x="43" y="2"/>
                  </a:lnTo>
                  <a:lnTo>
                    <a:pt x="39" y="0"/>
                  </a:lnTo>
                  <a:lnTo>
                    <a:pt x="3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81" name="Freeform 549">
              <a:extLst>
                <a:ext uri="{FF2B5EF4-FFF2-40B4-BE49-F238E27FC236}">
                  <a16:creationId xmlns:a16="http://schemas.microsoft.com/office/drawing/2014/main" id="{399604A4-8FF6-4532-8DAD-153920C8B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3514"/>
              <a:ext cx="97" cy="227"/>
            </a:xfrm>
            <a:custGeom>
              <a:avLst/>
              <a:gdLst>
                <a:gd name="T0" fmla="*/ 89 w 97"/>
                <a:gd name="T1" fmla="*/ 4 h 227"/>
                <a:gd name="T2" fmla="*/ 91 w 97"/>
                <a:gd name="T3" fmla="*/ 2 h 227"/>
                <a:gd name="T4" fmla="*/ 0 w 97"/>
                <a:gd name="T5" fmla="*/ 224 h 227"/>
                <a:gd name="T6" fmla="*/ 6 w 97"/>
                <a:gd name="T7" fmla="*/ 227 h 227"/>
                <a:gd name="T8" fmla="*/ 97 w 97"/>
                <a:gd name="T9" fmla="*/ 5 h 227"/>
                <a:gd name="T10" fmla="*/ 97 w 97"/>
                <a:gd name="T11" fmla="*/ 4 h 227"/>
                <a:gd name="T12" fmla="*/ 97 w 97"/>
                <a:gd name="T13" fmla="*/ 5 h 227"/>
                <a:gd name="T14" fmla="*/ 97 w 97"/>
                <a:gd name="T15" fmla="*/ 2 h 227"/>
                <a:gd name="T16" fmla="*/ 96 w 97"/>
                <a:gd name="T17" fmla="*/ 0 h 227"/>
                <a:gd name="T18" fmla="*/ 92 w 97"/>
                <a:gd name="T19" fmla="*/ 0 h 227"/>
                <a:gd name="T20" fmla="*/ 91 w 97"/>
                <a:gd name="T21" fmla="*/ 2 h 227"/>
                <a:gd name="T22" fmla="*/ 89 w 97"/>
                <a:gd name="T23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7" h="227">
                  <a:moveTo>
                    <a:pt x="89" y="4"/>
                  </a:moveTo>
                  <a:lnTo>
                    <a:pt x="91" y="2"/>
                  </a:lnTo>
                  <a:lnTo>
                    <a:pt x="0" y="224"/>
                  </a:lnTo>
                  <a:lnTo>
                    <a:pt x="6" y="22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97" y="5"/>
                  </a:lnTo>
                  <a:lnTo>
                    <a:pt x="97" y="2"/>
                  </a:lnTo>
                  <a:lnTo>
                    <a:pt x="96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89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82" name="Freeform 550">
              <a:extLst>
                <a:ext uri="{FF2B5EF4-FFF2-40B4-BE49-F238E27FC236}">
                  <a16:creationId xmlns:a16="http://schemas.microsoft.com/office/drawing/2014/main" id="{860D09F6-7A90-434E-89F0-506B96FFC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3487"/>
              <a:ext cx="16" cy="36"/>
            </a:xfrm>
            <a:custGeom>
              <a:avLst/>
              <a:gdLst>
                <a:gd name="T0" fmla="*/ 10 w 16"/>
                <a:gd name="T1" fmla="*/ 5 h 36"/>
                <a:gd name="T2" fmla="*/ 0 w 16"/>
                <a:gd name="T3" fmla="*/ 5 h 36"/>
                <a:gd name="T4" fmla="*/ 6 w 16"/>
                <a:gd name="T5" fmla="*/ 36 h 36"/>
                <a:gd name="T6" fmla="*/ 16 w 16"/>
                <a:gd name="T7" fmla="*/ 34 h 36"/>
                <a:gd name="T8" fmla="*/ 10 w 16"/>
                <a:gd name="T9" fmla="*/ 3 h 36"/>
                <a:gd name="T10" fmla="*/ 0 w 16"/>
                <a:gd name="T11" fmla="*/ 5 h 36"/>
                <a:gd name="T12" fmla="*/ 10 w 16"/>
                <a:gd name="T13" fmla="*/ 3 h 36"/>
                <a:gd name="T14" fmla="*/ 8 w 16"/>
                <a:gd name="T15" fmla="*/ 1 h 36"/>
                <a:gd name="T16" fmla="*/ 5 w 16"/>
                <a:gd name="T17" fmla="*/ 0 h 36"/>
                <a:gd name="T18" fmla="*/ 1 w 16"/>
                <a:gd name="T19" fmla="*/ 3 h 36"/>
                <a:gd name="T20" fmla="*/ 0 w 16"/>
                <a:gd name="T21" fmla="*/ 5 h 36"/>
                <a:gd name="T22" fmla="*/ 10 w 16"/>
                <a:gd name="T23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36">
                  <a:moveTo>
                    <a:pt x="10" y="5"/>
                  </a:moveTo>
                  <a:lnTo>
                    <a:pt x="0" y="5"/>
                  </a:lnTo>
                  <a:lnTo>
                    <a:pt x="6" y="36"/>
                  </a:lnTo>
                  <a:lnTo>
                    <a:pt x="16" y="34"/>
                  </a:lnTo>
                  <a:lnTo>
                    <a:pt x="10" y="3"/>
                  </a:lnTo>
                  <a:lnTo>
                    <a:pt x="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83" name="Freeform 551">
              <a:extLst>
                <a:ext uri="{FF2B5EF4-FFF2-40B4-BE49-F238E27FC236}">
                  <a16:creationId xmlns:a16="http://schemas.microsoft.com/office/drawing/2014/main" id="{7BA78326-DA63-4943-A35D-40F633138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3490"/>
              <a:ext cx="18" cy="54"/>
            </a:xfrm>
            <a:custGeom>
              <a:avLst/>
              <a:gdLst>
                <a:gd name="T0" fmla="*/ 8 w 18"/>
                <a:gd name="T1" fmla="*/ 52 h 54"/>
                <a:gd name="T2" fmla="*/ 8 w 18"/>
                <a:gd name="T3" fmla="*/ 52 h 54"/>
                <a:gd name="T4" fmla="*/ 12 w 18"/>
                <a:gd name="T5" fmla="*/ 46 h 54"/>
                <a:gd name="T6" fmla="*/ 13 w 18"/>
                <a:gd name="T7" fmla="*/ 39 h 54"/>
                <a:gd name="T8" fmla="*/ 17 w 18"/>
                <a:gd name="T9" fmla="*/ 34 h 54"/>
                <a:gd name="T10" fmla="*/ 17 w 18"/>
                <a:gd name="T11" fmla="*/ 29 h 54"/>
                <a:gd name="T12" fmla="*/ 18 w 18"/>
                <a:gd name="T13" fmla="*/ 23 h 54"/>
                <a:gd name="T14" fmla="*/ 18 w 18"/>
                <a:gd name="T15" fmla="*/ 16 h 54"/>
                <a:gd name="T16" fmla="*/ 18 w 18"/>
                <a:gd name="T17" fmla="*/ 8 h 54"/>
                <a:gd name="T18" fmla="*/ 18 w 18"/>
                <a:gd name="T19" fmla="*/ 0 h 54"/>
                <a:gd name="T20" fmla="*/ 8 w 18"/>
                <a:gd name="T21" fmla="*/ 0 h 54"/>
                <a:gd name="T22" fmla="*/ 8 w 18"/>
                <a:gd name="T23" fmla="*/ 8 h 54"/>
                <a:gd name="T24" fmla="*/ 8 w 18"/>
                <a:gd name="T25" fmla="*/ 16 h 54"/>
                <a:gd name="T26" fmla="*/ 8 w 18"/>
                <a:gd name="T27" fmla="*/ 21 h 54"/>
                <a:gd name="T28" fmla="*/ 8 w 18"/>
                <a:gd name="T29" fmla="*/ 28 h 54"/>
                <a:gd name="T30" fmla="*/ 7 w 18"/>
                <a:gd name="T31" fmla="*/ 33 h 54"/>
                <a:gd name="T32" fmla="*/ 7 w 18"/>
                <a:gd name="T33" fmla="*/ 38 h 54"/>
                <a:gd name="T34" fmla="*/ 3 w 18"/>
                <a:gd name="T35" fmla="*/ 42 h 54"/>
                <a:gd name="T36" fmla="*/ 0 w 18"/>
                <a:gd name="T37" fmla="*/ 49 h 54"/>
                <a:gd name="T38" fmla="*/ 0 w 18"/>
                <a:gd name="T39" fmla="*/ 52 h 54"/>
                <a:gd name="T40" fmla="*/ 2 w 18"/>
                <a:gd name="T41" fmla="*/ 54 h 54"/>
                <a:gd name="T42" fmla="*/ 7 w 18"/>
                <a:gd name="T43" fmla="*/ 54 h 54"/>
                <a:gd name="T44" fmla="*/ 8 w 18"/>
                <a:gd name="T45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54">
                  <a:moveTo>
                    <a:pt x="8" y="52"/>
                  </a:moveTo>
                  <a:lnTo>
                    <a:pt x="8" y="52"/>
                  </a:lnTo>
                  <a:lnTo>
                    <a:pt x="12" y="46"/>
                  </a:lnTo>
                  <a:lnTo>
                    <a:pt x="13" y="39"/>
                  </a:lnTo>
                  <a:lnTo>
                    <a:pt x="17" y="34"/>
                  </a:lnTo>
                  <a:lnTo>
                    <a:pt x="17" y="29"/>
                  </a:lnTo>
                  <a:lnTo>
                    <a:pt x="18" y="23"/>
                  </a:lnTo>
                  <a:lnTo>
                    <a:pt x="18" y="16"/>
                  </a:lnTo>
                  <a:lnTo>
                    <a:pt x="18" y="8"/>
                  </a:lnTo>
                  <a:lnTo>
                    <a:pt x="18" y="0"/>
                  </a:lnTo>
                  <a:lnTo>
                    <a:pt x="8" y="0"/>
                  </a:lnTo>
                  <a:lnTo>
                    <a:pt x="8" y="8"/>
                  </a:lnTo>
                  <a:lnTo>
                    <a:pt x="8" y="16"/>
                  </a:lnTo>
                  <a:lnTo>
                    <a:pt x="8" y="21"/>
                  </a:lnTo>
                  <a:lnTo>
                    <a:pt x="8" y="28"/>
                  </a:lnTo>
                  <a:lnTo>
                    <a:pt x="7" y="33"/>
                  </a:lnTo>
                  <a:lnTo>
                    <a:pt x="7" y="38"/>
                  </a:lnTo>
                  <a:lnTo>
                    <a:pt x="3" y="42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4"/>
                  </a:lnTo>
                  <a:lnTo>
                    <a:pt x="7" y="54"/>
                  </a:lnTo>
                  <a:lnTo>
                    <a:pt x="8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84" name="Freeform 552">
              <a:extLst>
                <a:ext uri="{FF2B5EF4-FFF2-40B4-BE49-F238E27FC236}">
                  <a16:creationId xmlns:a16="http://schemas.microsoft.com/office/drawing/2014/main" id="{726DCD2D-0FD8-42E0-9BF8-88C523F42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3534"/>
              <a:ext cx="86" cy="199"/>
            </a:xfrm>
            <a:custGeom>
              <a:avLst/>
              <a:gdLst>
                <a:gd name="T0" fmla="*/ 3 w 86"/>
                <a:gd name="T1" fmla="*/ 199 h 199"/>
                <a:gd name="T2" fmla="*/ 6 w 86"/>
                <a:gd name="T3" fmla="*/ 197 h 199"/>
                <a:gd name="T4" fmla="*/ 86 w 86"/>
                <a:gd name="T5" fmla="*/ 3 h 199"/>
                <a:gd name="T6" fmla="*/ 79 w 86"/>
                <a:gd name="T7" fmla="*/ 0 h 199"/>
                <a:gd name="T8" fmla="*/ 0 w 86"/>
                <a:gd name="T9" fmla="*/ 194 h 199"/>
                <a:gd name="T10" fmla="*/ 1 w 86"/>
                <a:gd name="T11" fmla="*/ 192 h 199"/>
                <a:gd name="T12" fmla="*/ 0 w 86"/>
                <a:gd name="T13" fmla="*/ 194 h 199"/>
                <a:gd name="T14" fmla="*/ 0 w 86"/>
                <a:gd name="T15" fmla="*/ 197 h 199"/>
                <a:gd name="T16" fmla="*/ 1 w 86"/>
                <a:gd name="T17" fmla="*/ 199 h 199"/>
                <a:gd name="T18" fmla="*/ 3 w 86"/>
                <a:gd name="T19" fmla="*/ 199 h 199"/>
                <a:gd name="T20" fmla="*/ 6 w 86"/>
                <a:gd name="T21" fmla="*/ 197 h 199"/>
                <a:gd name="T22" fmla="*/ 3 w 86"/>
                <a:gd name="T23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199">
                  <a:moveTo>
                    <a:pt x="3" y="199"/>
                  </a:moveTo>
                  <a:lnTo>
                    <a:pt x="6" y="197"/>
                  </a:lnTo>
                  <a:lnTo>
                    <a:pt x="86" y="3"/>
                  </a:lnTo>
                  <a:lnTo>
                    <a:pt x="79" y="0"/>
                  </a:lnTo>
                  <a:lnTo>
                    <a:pt x="0" y="194"/>
                  </a:lnTo>
                  <a:lnTo>
                    <a:pt x="1" y="192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1" y="199"/>
                  </a:lnTo>
                  <a:lnTo>
                    <a:pt x="3" y="199"/>
                  </a:lnTo>
                  <a:lnTo>
                    <a:pt x="6" y="197"/>
                  </a:lnTo>
                  <a:lnTo>
                    <a:pt x="3" y="1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85" name="Freeform 553">
              <a:extLst>
                <a:ext uri="{FF2B5EF4-FFF2-40B4-BE49-F238E27FC236}">
                  <a16:creationId xmlns:a16="http://schemas.microsoft.com/office/drawing/2014/main" id="{A57FFEFC-34A1-450E-AA2E-7B6848C85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3721"/>
              <a:ext cx="64" cy="25"/>
            </a:xfrm>
            <a:custGeom>
              <a:avLst/>
              <a:gdLst>
                <a:gd name="T0" fmla="*/ 5 w 64"/>
                <a:gd name="T1" fmla="*/ 15 h 25"/>
                <a:gd name="T2" fmla="*/ 5 w 64"/>
                <a:gd name="T3" fmla="*/ 25 h 25"/>
                <a:gd name="T4" fmla="*/ 64 w 64"/>
                <a:gd name="T5" fmla="*/ 8 h 25"/>
                <a:gd name="T6" fmla="*/ 62 w 64"/>
                <a:gd name="T7" fmla="*/ 0 h 25"/>
                <a:gd name="T8" fmla="*/ 3 w 64"/>
                <a:gd name="T9" fmla="*/ 15 h 25"/>
                <a:gd name="T10" fmla="*/ 1 w 64"/>
                <a:gd name="T11" fmla="*/ 25 h 25"/>
                <a:gd name="T12" fmla="*/ 3 w 64"/>
                <a:gd name="T13" fmla="*/ 15 h 25"/>
                <a:gd name="T14" fmla="*/ 0 w 64"/>
                <a:gd name="T15" fmla="*/ 17 h 25"/>
                <a:gd name="T16" fmla="*/ 0 w 64"/>
                <a:gd name="T17" fmla="*/ 20 h 25"/>
                <a:gd name="T18" fmla="*/ 1 w 64"/>
                <a:gd name="T19" fmla="*/ 23 h 25"/>
                <a:gd name="T20" fmla="*/ 5 w 64"/>
                <a:gd name="T21" fmla="*/ 25 h 25"/>
                <a:gd name="T22" fmla="*/ 5 w 64"/>
                <a:gd name="T23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25">
                  <a:moveTo>
                    <a:pt x="5" y="15"/>
                  </a:moveTo>
                  <a:lnTo>
                    <a:pt x="5" y="25"/>
                  </a:lnTo>
                  <a:lnTo>
                    <a:pt x="64" y="8"/>
                  </a:lnTo>
                  <a:lnTo>
                    <a:pt x="62" y="0"/>
                  </a:lnTo>
                  <a:lnTo>
                    <a:pt x="3" y="15"/>
                  </a:lnTo>
                  <a:lnTo>
                    <a:pt x="1" y="25"/>
                  </a:lnTo>
                  <a:lnTo>
                    <a:pt x="3" y="15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5" y="25"/>
                  </a:lnTo>
                  <a:lnTo>
                    <a:pt x="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86" name="Freeform 554">
              <a:extLst>
                <a:ext uri="{FF2B5EF4-FFF2-40B4-BE49-F238E27FC236}">
                  <a16:creationId xmlns:a16="http://schemas.microsoft.com/office/drawing/2014/main" id="{AC187F89-6D57-43AE-8589-FA5BBDC3B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3733"/>
              <a:ext cx="32" cy="18"/>
            </a:xfrm>
            <a:custGeom>
              <a:avLst/>
              <a:gdLst>
                <a:gd name="T0" fmla="*/ 27 w 32"/>
                <a:gd name="T1" fmla="*/ 8 h 18"/>
                <a:gd name="T2" fmla="*/ 28 w 32"/>
                <a:gd name="T3" fmla="*/ 8 h 18"/>
                <a:gd name="T4" fmla="*/ 4 w 32"/>
                <a:gd name="T5" fmla="*/ 0 h 18"/>
                <a:gd name="T6" fmla="*/ 0 w 32"/>
                <a:gd name="T7" fmla="*/ 9 h 18"/>
                <a:gd name="T8" fmla="*/ 27 w 32"/>
                <a:gd name="T9" fmla="*/ 18 h 18"/>
                <a:gd name="T10" fmla="*/ 28 w 32"/>
                <a:gd name="T11" fmla="*/ 18 h 18"/>
                <a:gd name="T12" fmla="*/ 27 w 32"/>
                <a:gd name="T13" fmla="*/ 18 h 18"/>
                <a:gd name="T14" fmla="*/ 30 w 32"/>
                <a:gd name="T15" fmla="*/ 18 h 18"/>
                <a:gd name="T16" fmla="*/ 32 w 32"/>
                <a:gd name="T17" fmla="*/ 14 h 18"/>
                <a:gd name="T18" fmla="*/ 32 w 32"/>
                <a:gd name="T19" fmla="*/ 9 h 18"/>
                <a:gd name="T20" fmla="*/ 28 w 32"/>
                <a:gd name="T21" fmla="*/ 8 h 18"/>
                <a:gd name="T22" fmla="*/ 27 w 32"/>
                <a:gd name="T2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8">
                  <a:moveTo>
                    <a:pt x="27" y="8"/>
                  </a:moveTo>
                  <a:lnTo>
                    <a:pt x="28" y="8"/>
                  </a:lnTo>
                  <a:lnTo>
                    <a:pt x="4" y="0"/>
                  </a:lnTo>
                  <a:lnTo>
                    <a:pt x="0" y="9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9"/>
                  </a:lnTo>
                  <a:lnTo>
                    <a:pt x="28" y="8"/>
                  </a:lnTo>
                  <a:lnTo>
                    <a:pt x="27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87" name="Freeform 555">
              <a:extLst>
                <a:ext uri="{FF2B5EF4-FFF2-40B4-BE49-F238E27FC236}">
                  <a16:creationId xmlns:a16="http://schemas.microsoft.com/office/drawing/2014/main" id="{BED256CC-0192-4C9C-A14A-D60120436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3612"/>
              <a:ext cx="30" cy="44"/>
            </a:xfrm>
            <a:custGeom>
              <a:avLst/>
              <a:gdLst>
                <a:gd name="T0" fmla="*/ 2 w 30"/>
                <a:gd name="T1" fmla="*/ 3 h 44"/>
                <a:gd name="T2" fmla="*/ 2 w 30"/>
                <a:gd name="T3" fmla="*/ 7 h 44"/>
                <a:gd name="T4" fmla="*/ 22 w 30"/>
                <a:gd name="T5" fmla="*/ 44 h 44"/>
                <a:gd name="T6" fmla="*/ 30 w 30"/>
                <a:gd name="T7" fmla="*/ 41 h 44"/>
                <a:gd name="T8" fmla="*/ 8 w 30"/>
                <a:gd name="T9" fmla="*/ 3 h 44"/>
                <a:gd name="T10" fmla="*/ 8 w 30"/>
                <a:gd name="T11" fmla="*/ 8 h 44"/>
                <a:gd name="T12" fmla="*/ 8 w 30"/>
                <a:gd name="T13" fmla="*/ 3 h 44"/>
                <a:gd name="T14" fmla="*/ 5 w 30"/>
                <a:gd name="T15" fmla="*/ 0 h 44"/>
                <a:gd name="T16" fmla="*/ 3 w 30"/>
                <a:gd name="T17" fmla="*/ 2 h 44"/>
                <a:gd name="T18" fmla="*/ 0 w 30"/>
                <a:gd name="T19" fmla="*/ 3 h 44"/>
                <a:gd name="T20" fmla="*/ 2 w 30"/>
                <a:gd name="T21" fmla="*/ 7 h 44"/>
                <a:gd name="T22" fmla="*/ 2 w 30"/>
                <a:gd name="T23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44">
                  <a:moveTo>
                    <a:pt x="2" y="3"/>
                  </a:moveTo>
                  <a:lnTo>
                    <a:pt x="2" y="7"/>
                  </a:lnTo>
                  <a:lnTo>
                    <a:pt x="22" y="44"/>
                  </a:lnTo>
                  <a:lnTo>
                    <a:pt x="30" y="41"/>
                  </a:lnTo>
                  <a:lnTo>
                    <a:pt x="8" y="3"/>
                  </a:lnTo>
                  <a:lnTo>
                    <a:pt x="8" y="8"/>
                  </a:lnTo>
                  <a:lnTo>
                    <a:pt x="8" y="3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2" y="7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88" name="Freeform 556">
              <a:extLst>
                <a:ext uri="{FF2B5EF4-FFF2-40B4-BE49-F238E27FC236}">
                  <a16:creationId xmlns:a16="http://schemas.microsoft.com/office/drawing/2014/main" id="{57BA2497-104F-4EB8-BE8D-7ADA49E75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3459"/>
              <a:ext cx="122" cy="165"/>
            </a:xfrm>
            <a:custGeom>
              <a:avLst/>
              <a:gdLst>
                <a:gd name="T0" fmla="*/ 114 w 122"/>
                <a:gd name="T1" fmla="*/ 3 h 165"/>
                <a:gd name="T2" fmla="*/ 114 w 122"/>
                <a:gd name="T3" fmla="*/ 0 h 165"/>
                <a:gd name="T4" fmla="*/ 0 w 122"/>
                <a:gd name="T5" fmla="*/ 160 h 165"/>
                <a:gd name="T6" fmla="*/ 7 w 122"/>
                <a:gd name="T7" fmla="*/ 165 h 165"/>
                <a:gd name="T8" fmla="*/ 121 w 122"/>
                <a:gd name="T9" fmla="*/ 5 h 165"/>
                <a:gd name="T10" fmla="*/ 122 w 122"/>
                <a:gd name="T11" fmla="*/ 3 h 165"/>
                <a:gd name="T12" fmla="*/ 121 w 122"/>
                <a:gd name="T13" fmla="*/ 5 h 165"/>
                <a:gd name="T14" fmla="*/ 122 w 122"/>
                <a:gd name="T15" fmla="*/ 3 h 165"/>
                <a:gd name="T16" fmla="*/ 121 w 122"/>
                <a:gd name="T17" fmla="*/ 0 h 165"/>
                <a:gd name="T18" fmla="*/ 117 w 122"/>
                <a:gd name="T19" fmla="*/ 0 h 165"/>
                <a:gd name="T20" fmla="*/ 114 w 122"/>
                <a:gd name="T21" fmla="*/ 0 h 165"/>
                <a:gd name="T22" fmla="*/ 114 w 122"/>
                <a:gd name="T23" fmla="*/ 3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165">
                  <a:moveTo>
                    <a:pt x="114" y="3"/>
                  </a:moveTo>
                  <a:lnTo>
                    <a:pt x="114" y="0"/>
                  </a:lnTo>
                  <a:lnTo>
                    <a:pt x="0" y="160"/>
                  </a:lnTo>
                  <a:lnTo>
                    <a:pt x="7" y="165"/>
                  </a:lnTo>
                  <a:lnTo>
                    <a:pt x="121" y="5"/>
                  </a:lnTo>
                  <a:lnTo>
                    <a:pt x="122" y="3"/>
                  </a:lnTo>
                  <a:lnTo>
                    <a:pt x="121" y="5"/>
                  </a:lnTo>
                  <a:lnTo>
                    <a:pt x="122" y="3"/>
                  </a:lnTo>
                  <a:lnTo>
                    <a:pt x="121" y="0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89" name="Freeform 557">
              <a:extLst>
                <a:ext uri="{FF2B5EF4-FFF2-40B4-BE49-F238E27FC236}">
                  <a16:creationId xmlns:a16="http://schemas.microsoft.com/office/drawing/2014/main" id="{54F56BEC-0970-4D14-A67D-EE3168965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3446"/>
              <a:ext cx="13" cy="21"/>
            </a:xfrm>
            <a:custGeom>
              <a:avLst/>
              <a:gdLst>
                <a:gd name="T0" fmla="*/ 12 w 13"/>
                <a:gd name="T1" fmla="*/ 8 h 21"/>
                <a:gd name="T2" fmla="*/ 0 w 13"/>
                <a:gd name="T3" fmla="*/ 3 h 21"/>
                <a:gd name="T4" fmla="*/ 0 w 13"/>
                <a:gd name="T5" fmla="*/ 5 h 21"/>
                <a:gd name="T6" fmla="*/ 0 w 13"/>
                <a:gd name="T7" fmla="*/ 8 h 21"/>
                <a:gd name="T8" fmla="*/ 0 w 13"/>
                <a:gd name="T9" fmla="*/ 10 h 21"/>
                <a:gd name="T10" fmla="*/ 0 w 13"/>
                <a:gd name="T11" fmla="*/ 13 h 21"/>
                <a:gd name="T12" fmla="*/ 0 w 13"/>
                <a:gd name="T13" fmla="*/ 15 h 21"/>
                <a:gd name="T14" fmla="*/ 0 w 13"/>
                <a:gd name="T15" fmla="*/ 16 h 21"/>
                <a:gd name="T16" fmla="*/ 0 w 13"/>
                <a:gd name="T17" fmla="*/ 18 h 21"/>
                <a:gd name="T18" fmla="*/ 0 w 13"/>
                <a:gd name="T19" fmla="*/ 21 h 21"/>
                <a:gd name="T20" fmla="*/ 12 w 13"/>
                <a:gd name="T21" fmla="*/ 21 h 21"/>
                <a:gd name="T22" fmla="*/ 12 w 13"/>
                <a:gd name="T23" fmla="*/ 20 h 21"/>
                <a:gd name="T24" fmla="*/ 13 w 13"/>
                <a:gd name="T25" fmla="*/ 18 h 21"/>
                <a:gd name="T26" fmla="*/ 13 w 13"/>
                <a:gd name="T27" fmla="*/ 15 h 21"/>
                <a:gd name="T28" fmla="*/ 13 w 13"/>
                <a:gd name="T29" fmla="*/ 13 h 21"/>
                <a:gd name="T30" fmla="*/ 13 w 13"/>
                <a:gd name="T31" fmla="*/ 10 h 21"/>
                <a:gd name="T32" fmla="*/ 13 w 13"/>
                <a:gd name="T33" fmla="*/ 8 h 21"/>
                <a:gd name="T34" fmla="*/ 13 w 13"/>
                <a:gd name="T35" fmla="*/ 7 h 21"/>
                <a:gd name="T36" fmla="*/ 13 w 13"/>
                <a:gd name="T37" fmla="*/ 5 h 21"/>
                <a:gd name="T38" fmla="*/ 2 w 13"/>
                <a:gd name="T39" fmla="*/ 2 h 21"/>
                <a:gd name="T40" fmla="*/ 13 w 13"/>
                <a:gd name="T41" fmla="*/ 5 h 21"/>
                <a:gd name="T42" fmla="*/ 10 w 13"/>
                <a:gd name="T43" fmla="*/ 0 h 21"/>
                <a:gd name="T44" fmla="*/ 8 w 13"/>
                <a:gd name="T45" fmla="*/ 0 h 21"/>
                <a:gd name="T46" fmla="*/ 4 w 13"/>
                <a:gd name="T47" fmla="*/ 0 h 21"/>
                <a:gd name="T48" fmla="*/ 0 w 13"/>
                <a:gd name="T49" fmla="*/ 3 h 21"/>
                <a:gd name="T50" fmla="*/ 12 w 13"/>
                <a:gd name="T51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" h="21">
                  <a:moveTo>
                    <a:pt x="12" y="8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3" y="18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2" y="2"/>
                  </a:lnTo>
                  <a:lnTo>
                    <a:pt x="13" y="5"/>
                  </a:lnTo>
                  <a:lnTo>
                    <a:pt x="10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90" name="Freeform 558">
              <a:extLst>
                <a:ext uri="{FF2B5EF4-FFF2-40B4-BE49-F238E27FC236}">
                  <a16:creationId xmlns:a16="http://schemas.microsoft.com/office/drawing/2014/main" id="{28C22C7B-C513-46BC-B0E1-18D142539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3448"/>
              <a:ext cx="127" cy="169"/>
            </a:xfrm>
            <a:custGeom>
              <a:avLst/>
              <a:gdLst>
                <a:gd name="T0" fmla="*/ 8 w 127"/>
                <a:gd name="T1" fmla="*/ 164 h 169"/>
                <a:gd name="T2" fmla="*/ 7 w 127"/>
                <a:gd name="T3" fmla="*/ 169 h 169"/>
                <a:gd name="T4" fmla="*/ 127 w 127"/>
                <a:gd name="T5" fmla="*/ 3 h 169"/>
                <a:gd name="T6" fmla="*/ 121 w 127"/>
                <a:gd name="T7" fmla="*/ 0 h 169"/>
                <a:gd name="T8" fmla="*/ 0 w 127"/>
                <a:gd name="T9" fmla="*/ 164 h 169"/>
                <a:gd name="T10" fmla="*/ 0 w 127"/>
                <a:gd name="T11" fmla="*/ 167 h 169"/>
                <a:gd name="T12" fmla="*/ 0 w 127"/>
                <a:gd name="T13" fmla="*/ 164 h 169"/>
                <a:gd name="T14" fmla="*/ 0 w 127"/>
                <a:gd name="T15" fmla="*/ 167 h 169"/>
                <a:gd name="T16" fmla="*/ 2 w 127"/>
                <a:gd name="T17" fmla="*/ 169 h 169"/>
                <a:gd name="T18" fmla="*/ 5 w 127"/>
                <a:gd name="T19" fmla="*/ 169 h 169"/>
                <a:gd name="T20" fmla="*/ 7 w 127"/>
                <a:gd name="T21" fmla="*/ 169 h 169"/>
                <a:gd name="T22" fmla="*/ 8 w 127"/>
                <a:gd name="T23" fmla="*/ 16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7" h="169">
                  <a:moveTo>
                    <a:pt x="8" y="164"/>
                  </a:moveTo>
                  <a:lnTo>
                    <a:pt x="7" y="169"/>
                  </a:lnTo>
                  <a:lnTo>
                    <a:pt x="127" y="3"/>
                  </a:lnTo>
                  <a:lnTo>
                    <a:pt x="121" y="0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5" y="169"/>
                  </a:lnTo>
                  <a:lnTo>
                    <a:pt x="7" y="169"/>
                  </a:lnTo>
                  <a:lnTo>
                    <a:pt x="8" y="1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91" name="Freeform 559">
              <a:extLst>
                <a:ext uri="{FF2B5EF4-FFF2-40B4-BE49-F238E27FC236}">
                  <a16:creationId xmlns:a16="http://schemas.microsoft.com/office/drawing/2014/main" id="{BE544532-FDEE-428A-91A6-5F56A937A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3607"/>
              <a:ext cx="32" cy="51"/>
            </a:xfrm>
            <a:custGeom>
              <a:avLst/>
              <a:gdLst>
                <a:gd name="T0" fmla="*/ 28 w 32"/>
                <a:gd name="T1" fmla="*/ 41 h 51"/>
                <a:gd name="T2" fmla="*/ 32 w 32"/>
                <a:gd name="T3" fmla="*/ 44 h 51"/>
                <a:gd name="T4" fmla="*/ 8 w 32"/>
                <a:gd name="T5" fmla="*/ 0 h 51"/>
                <a:gd name="T6" fmla="*/ 0 w 32"/>
                <a:gd name="T7" fmla="*/ 4 h 51"/>
                <a:gd name="T8" fmla="*/ 23 w 32"/>
                <a:gd name="T9" fmla="*/ 48 h 51"/>
                <a:gd name="T10" fmla="*/ 27 w 32"/>
                <a:gd name="T11" fmla="*/ 51 h 51"/>
                <a:gd name="T12" fmla="*/ 23 w 32"/>
                <a:gd name="T13" fmla="*/ 48 h 51"/>
                <a:gd name="T14" fmla="*/ 27 w 32"/>
                <a:gd name="T15" fmla="*/ 49 h 51"/>
                <a:gd name="T16" fmla="*/ 30 w 32"/>
                <a:gd name="T17" fmla="*/ 49 h 51"/>
                <a:gd name="T18" fmla="*/ 32 w 32"/>
                <a:gd name="T19" fmla="*/ 48 h 51"/>
                <a:gd name="T20" fmla="*/ 32 w 32"/>
                <a:gd name="T21" fmla="*/ 44 h 51"/>
                <a:gd name="T22" fmla="*/ 28 w 32"/>
                <a:gd name="T23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51">
                  <a:moveTo>
                    <a:pt x="28" y="41"/>
                  </a:moveTo>
                  <a:lnTo>
                    <a:pt x="32" y="44"/>
                  </a:lnTo>
                  <a:lnTo>
                    <a:pt x="8" y="0"/>
                  </a:lnTo>
                  <a:lnTo>
                    <a:pt x="0" y="4"/>
                  </a:lnTo>
                  <a:lnTo>
                    <a:pt x="23" y="48"/>
                  </a:lnTo>
                  <a:lnTo>
                    <a:pt x="27" y="51"/>
                  </a:lnTo>
                  <a:lnTo>
                    <a:pt x="23" y="48"/>
                  </a:lnTo>
                  <a:lnTo>
                    <a:pt x="27" y="49"/>
                  </a:lnTo>
                  <a:lnTo>
                    <a:pt x="30" y="49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28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92" name="Freeform 560">
              <a:extLst>
                <a:ext uri="{FF2B5EF4-FFF2-40B4-BE49-F238E27FC236}">
                  <a16:creationId xmlns:a16="http://schemas.microsoft.com/office/drawing/2014/main" id="{26CAD334-FA41-43DF-92A7-3229AF644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3643"/>
              <a:ext cx="13" cy="15"/>
            </a:xfrm>
            <a:custGeom>
              <a:avLst/>
              <a:gdLst>
                <a:gd name="T0" fmla="*/ 3 w 13"/>
                <a:gd name="T1" fmla="*/ 12 h 15"/>
                <a:gd name="T2" fmla="*/ 8 w 13"/>
                <a:gd name="T3" fmla="*/ 2 h 15"/>
                <a:gd name="T4" fmla="*/ 1 w 13"/>
                <a:gd name="T5" fmla="*/ 0 h 15"/>
                <a:gd name="T6" fmla="*/ 0 w 13"/>
                <a:gd name="T7" fmla="*/ 12 h 15"/>
                <a:gd name="T8" fmla="*/ 6 w 13"/>
                <a:gd name="T9" fmla="*/ 15 h 15"/>
                <a:gd name="T10" fmla="*/ 13 w 13"/>
                <a:gd name="T11" fmla="*/ 5 h 15"/>
                <a:gd name="T12" fmla="*/ 6 w 13"/>
                <a:gd name="T13" fmla="*/ 15 h 15"/>
                <a:gd name="T14" fmla="*/ 11 w 13"/>
                <a:gd name="T15" fmla="*/ 12 h 15"/>
                <a:gd name="T16" fmla="*/ 13 w 13"/>
                <a:gd name="T17" fmla="*/ 10 h 15"/>
                <a:gd name="T18" fmla="*/ 13 w 13"/>
                <a:gd name="T19" fmla="*/ 5 h 15"/>
                <a:gd name="T20" fmla="*/ 8 w 13"/>
                <a:gd name="T21" fmla="*/ 2 h 15"/>
                <a:gd name="T22" fmla="*/ 3 w 13"/>
                <a:gd name="T2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5">
                  <a:moveTo>
                    <a:pt x="3" y="12"/>
                  </a:moveTo>
                  <a:lnTo>
                    <a:pt x="8" y="2"/>
                  </a:lnTo>
                  <a:lnTo>
                    <a:pt x="1" y="0"/>
                  </a:lnTo>
                  <a:lnTo>
                    <a:pt x="0" y="12"/>
                  </a:lnTo>
                  <a:lnTo>
                    <a:pt x="6" y="15"/>
                  </a:lnTo>
                  <a:lnTo>
                    <a:pt x="13" y="5"/>
                  </a:lnTo>
                  <a:lnTo>
                    <a:pt x="6" y="15"/>
                  </a:lnTo>
                  <a:lnTo>
                    <a:pt x="11" y="12"/>
                  </a:lnTo>
                  <a:lnTo>
                    <a:pt x="13" y="10"/>
                  </a:lnTo>
                  <a:lnTo>
                    <a:pt x="13" y="5"/>
                  </a:lnTo>
                  <a:lnTo>
                    <a:pt x="8" y="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93" name="Freeform 561">
              <a:extLst>
                <a:ext uri="{FF2B5EF4-FFF2-40B4-BE49-F238E27FC236}">
                  <a16:creationId xmlns:a16="http://schemas.microsoft.com/office/drawing/2014/main" id="{19051EAB-8EFB-4612-8D3E-65E1546E4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622"/>
              <a:ext cx="81" cy="65"/>
            </a:xfrm>
            <a:custGeom>
              <a:avLst/>
              <a:gdLst>
                <a:gd name="T0" fmla="*/ 8 w 81"/>
                <a:gd name="T1" fmla="*/ 60 h 65"/>
                <a:gd name="T2" fmla="*/ 8 w 81"/>
                <a:gd name="T3" fmla="*/ 60 h 65"/>
                <a:gd name="T4" fmla="*/ 8 w 81"/>
                <a:gd name="T5" fmla="*/ 55 h 65"/>
                <a:gd name="T6" fmla="*/ 10 w 81"/>
                <a:gd name="T7" fmla="*/ 50 h 65"/>
                <a:gd name="T8" fmla="*/ 11 w 81"/>
                <a:gd name="T9" fmla="*/ 46 h 65"/>
                <a:gd name="T10" fmla="*/ 13 w 81"/>
                <a:gd name="T11" fmla="*/ 41 h 65"/>
                <a:gd name="T12" fmla="*/ 16 w 81"/>
                <a:gd name="T13" fmla="*/ 37 h 65"/>
                <a:gd name="T14" fmla="*/ 20 w 81"/>
                <a:gd name="T15" fmla="*/ 33 h 65"/>
                <a:gd name="T16" fmla="*/ 25 w 81"/>
                <a:gd name="T17" fmla="*/ 29 h 65"/>
                <a:gd name="T18" fmla="*/ 28 w 81"/>
                <a:gd name="T19" fmla="*/ 24 h 65"/>
                <a:gd name="T20" fmla="*/ 33 w 81"/>
                <a:gd name="T21" fmla="*/ 21 h 65"/>
                <a:gd name="T22" fmla="*/ 39 w 81"/>
                <a:gd name="T23" fmla="*/ 18 h 65"/>
                <a:gd name="T24" fmla="*/ 44 w 81"/>
                <a:gd name="T25" fmla="*/ 16 h 65"/>
                <a:gd name="T26" fmla="*/ 51 w 81"/>
                <a:gd name="T27" fmla="*/ 13 h 65"/>
                <a:gd name="T28" fmla="*/ 58 w 81"/>
                <a:gd name="T29" fmla="*/ 11 h 65"/>
                <a:gd name="T30" fmla="*/ 64 w 81"/>
                <a:gd name="T31" fmla="*/ 10 h 65"/>
                <a:gd name="T32" fmla="*/ 72 w 81"/>
                <a:gd name="T33" fmla="*/ 8 h 65"/>
                <a:gd name="T34" fmla="*/ 81 w 81"/>
                <a:gd name="T35" fmla="*/ 8 h 65"/>
                <a:gd name="T36" fmla="*/ 81 w 81"/>
                <a:gd name="T37" fmla="*/ 0 h 65"/>
                <a:gd name="T38" fmla="*/ 72 w 81"/>
                <a:gd name="T39" fmla="*/ 0 h 65"/>
                <a:gd name="T40" fmla="*/ 64 w 81"/>
                <a:gd name="T41" fmla="*/ 2 h 65"/>
                <a:gd name="T42" fmla="*/ 58 w 81"/>
                <a:gd name="T43" fmla="*/ 3 h 65"/>
                <a:gd name="T44" fmla="*/ 49 w 81"/>
                <a:gd name="T45" fmla="*/ 5 h 65"/>
                <a:gd name="T46" fmla="*/ 41 w 81"/>
                <a:gd name="T47" fmla="*/ 8 h 65"/>
                <a:gd name="T48" fmla="*/ 34 w 81"/>
                <a:gd name="T49" fmla="*/ 11 h 65"/>
                <a:gd name="T50" fmla="*/ 30 w 81"/>
                <a:gd name="T51" fmla="*/ 15 h 65"/>
                <a:gd name="T52" fmla="*/ 25 w 81"/>
                <a:gd name="T53" fmla="*/ 18 h 65"/>
                <a:gd name="T54" fmla="*/ 18 w 81"/>
                <a:gd name="T55" fmla="*/ 23 h 65"/>
                <a:gd name="T56" fmla="*/ 15 w 81"/>
                <a:gd name="T57" fmla="*/ 28 h 65"/>
                <a:gd name="T58" fmla="*/ 10 w 81"/>
                <a:gd name="T59" fmla="*/ 33 h 65"/>
                <a:gd name="T60" fmla="*/ 6 w 81"/>
                <a:gd name="T61" fmla="*/ 37 h 65"/>
                <a:gd name="T62" fmla="*/ 3 w 81"/>
                <a:gd name="T63" fmla="*/ 44 h 65"/>
                <a:gd name="T64" fmla="*/ 1 w 81"/>
                <a:gd name="T65" fmla="*/ 49 h 65"/>
                <a:gd name="T66" fmla="*/ 0 w 81"/>
                <a:gd name="T67" fmla="*/ 55 h 65"/>
                <a:gd name="T68" fmla="*/ 0 w 81"/>
                <a:gd name="T69" fmla="*/ 60 h 65"/>
                <a:gd name="T70" fmla="*/ 1 w 81"/>
                <a:gd name="T71" fmla="*/ 63 h 65"/>
                <a:gd name="T72" fmla="*/ 3 w 81"/>
                <a:gd name="T73" fmla="*/ 65 h 65"/>
                <a:gd name="T74" fmla="*/ 6 w 81"/>
                <a:gd name="T75" fmla="*/ 63 h 65"/>
                <a:gd name="T76" fmla="*/ 8 w 81"/>
                <a:gd name="T77" fmla="*/ 6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1" h="65">
                  <a:moveTo>
                    <a:pt x="8" y="60"/>
                  </a:moveTo>
                  <a:lnTo>
                    <a:pt x="8" y="60"/>
                  </a:lnTo>
                  <a:lnTo>
                    <a:pt x="8" y="55"/>
                  </a:lnTo>
                  <a:lnTo>
                    <a:pt x="10" y="50"/>
                  </a:lnTo>
                  <a:lnTo>
                    <a:pt x="11" y="46"/>
                  </a:lnTo>
                  <a:lnTo>
                    <a:pt x="13" y="41"/>
                  </a:lnTo>
                  <a:lnTo>
                    <a:pt x="16" y="37"/>
                  </a:lnTo>
                  <a:lnTo>
                    <a:pt x="20" y="33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3" y="21"/>
                  </a:lnTo>
                  <a:lnTo>
                    <a:pt x="39" y="18"/>
                  </a:lnTo>
                  <a:lnTo>
                    <a:pt x="44" y="16"/>
                  </a:lnTo>
                  <a:lnTo>
                    <a:pt x="51" y="13"/>
                  </a:lnTo>
                  <a:lnTo>
                    <a:pt x="58" y="11"/>
                  </a:lnTo>
                  <a:lnTo>
                    <a:pt x="64" y="10"/>
                  </a:lnTo>
                  <a:lnTo>
                    <a:pt x="72" y="8"/>
                  </a:lnTo>
                  <a:lnTo>
                    <a:pt x="81" y="8"/>
                  </a:lnTo>
                  <a:lnTo>
                    <a:pt x="81" y="0"/>
                  </a:lnTo>
                  <a:lnTo>
                    <a:pt x="72" y="0"/>
                  </a:lnTo>
                  <a:lnTo>
                    <a:pt x="64" y="2"/>
                  </a:lnTo>
                  <a:lnTo>
                    <a:pt x="58" y="3"/>
                  </a:lnTo>
                  <a:lnTo>
                    <a:pt x="49" y="5"/>
                  </a:lnTo>
                  <a:lnTo>
                    <a:pt x="41" y="8"/>
                  </a:lnTo>
                  <a:lnTo>
                    <a:pt x="34" y="11"/>
                  </a:lnTo>
                  <a:lnTo>
                    <a:pt x="30" y="15"/>
                  </a:lnTo>
                  <a:lnTo>
                    <a:pt x="25" y="18"/>
                  </a:lnTo>
                  <a:lnTo>
                    <a:pt x="18" y="23"/>
                  </a:lnTo>
                  <a:lnTo>
                    <a:pt x="15" y="28"/>
                  </a:lnTo>
                  <a:lnTo>
                    <a:pt x="10" y="33"/>
                  </a:lnTo>
                  <a:lnTo>
                    <a:pt x="6" y="37"/>
                  </a:lnTo>
                  <a:lnTo>
                    <a:pt x="3" y="44"/>
                  </a:lnTo>
                  <a:lnTo>
                    <a:pt x="1" y="49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3" y="65"/>
                  </a:lnTo>
                  <a:lnTo>
                    <a:pt x="6" y="63"/>
                  </a:lnTo>
                  <a:lnTo>
                    <a:pt x="8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94" name="Freeform 562">
              <a:extLst>
                <a:ext uri="{FF2B5EF4-FFF2-40B4-BE49-F238E27FC236}">
                  <a16:creationId xmlns:a16="http://schemas.microsoft.com/office/drawing/2014/main" id="{43B15410-EA42-49F6-820D-F2A00365A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677"/>
              <a:ext cx="44" cy="51"/>
            </a:xfrm>
            <a:custGeom>
              <a:avLst/>
              <a:gdLst>
                <a:gd name="T0" fmla="*/ 41 w 44"/>
                <a:gd name="T1" fmla="*/ 44 h 51"/>
                <a:gd name="T2" fmla="*/ 41 w 44"/>
                <a:gd name="T3" fmla="*/ 44 h 51"/>
                <a:gd name="T4" fmla="*/ 34 w 44"/>
                <a:gd name="T5" fmla="*/ 39 h 51"/>
                <a:gd name="T6" fmla="*/ 28 w 44"/>
                <a:gd name="T7" fmla="*/ 36 h 51"/>
                <a:gd name="T8" fmla="*/ 21 w 44"/>
                <a:gd name="T9" fmla="*/ 30 h 51"/>
                <a:gd name="T10" fmla="*/ 16 w 44"/>
                <a:gd name="T11" fmla="*/ 25 h 51"/>
                <a:gd name="T12" fmla="*/ 13 w 44"/>
                <a:gd name="T13" fmla="*/ 18 h 51"/>
                <a:gd name="T14" fmla="*/ 10 w 44"/>
                <a:gd name="T15" fmla="*/ 13 h 51"/>
                <a:gd name="T16" fmla="*/ 10 w 44"/>
                <a:gd name="T17" fmla="*/ 5 h 51"/>
                <a:gd name="T18" fmla="*/ 10 w 44"/>
                <a:gd name="T19" fmla="*/ 0 h 51"/>
                <a:gd name="T20" fmla="*/ 0 w 44"/>
                <a:gd name="T21" fmla="*/ 0 h 51"/>
                <a:gd name="T22" fmla="*/ 1 w 44"/>
                <a:gd name="T23" fmla="*/ 8 h 51"/>
                <a:gd name="T24" fmla="*/ 3 w 44"/>
                <a:gd name="T25" fmla="*/ 15 h 51"/>
                <a:gd name="T26" fmla="*/ 6 w 44"/>
                <a:gd name="T27" fmla="*/ 23 h 51"/>
                <a:gd name="T28" fmla="*/ 11 w 44"/>
                <a:gd name="T29" fmla="*/ 30 h 51"/>
                <a:gd name="T30" fmla="*/ 16 w 44"/>
                <a:gd name="T31" fmla="*/ 36 h 51"/>
                <a:gd name="T32" fmla="*/ 23 w 44"/>
                <a:gd name="T33" fmla="*/ 41 h 51"/>
                <a:gd name="T34" fmla="*/ 30 w 44"/>
                <a:gd name="T35" fmla="*/ 46 h 51"/>
                <a:gd name="T36" fmla="*/ 38 w 44"/>
                <a:gd name="T37" fmla="*/ 51 h 51"/>
                <a:gd name="T38" fmla="*/ 39 w 44"/>
                <a:gd name="T39" fmla="*/ 51 h 51"/>
                <a:gd name="T40" fmla="*/ 38 w 44"/>
                <a:gd name="T41" fmla="*/ 51 h 51"/>
                <a:gd name="T42" fmla="*/ 41 w 44"/>
                <a:gd name="T43" fmla="*/ 51 h 51"/>
                <a:gd name="T44" fmla="*/ 43 w 44"/>
                <a:gd name="T45" fmla="*/ 49 h 51"/>
                <a:gd name="T46" fmla="*/ 44 w 44"/>
                <a:gd name="T47" fmla="*/ 46 h 51"/>
                <a:gd name="T48" fmla="*/ 41 w 44"/>
                <a:gd name="T4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" h="51">
                  <a:moveTo>
                    <a:pt x="41" y="44"/>
                  </a:moveTo>
                  <a:lnTo>
                    <a:pt x="41" y="44"/>
                  </a:lnTo>
                  <a:lnTo>
                    <a:pt x="34" y="39"/>
                  </a:lnTo>
                  <a:lnTo>
                    <a:pt x="28" y="36"/>
                  </a:lnTo>
                  <a:lnTo>
                    <a:pt x="21" y="30"/>
                  </a:lnTo>
                  <a:lnTo>
                    <a:pt x="16" y="25"/>
                  </a:lnTo>
                  <a:lnTo>
                    <a:pt x="13" y="18"/>
                  </a:lnTo>
                  <a:lnTo>
                    <a:pt x="10" y="13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3" y="15"/>
                  </a:lnTo>
                  <a:lnTo>
                    <a:pt x="6" y="23"/>
                  </a:lnTo>
                  <a:lnTo>
                    <a:pt x="11" y="30"/>
                  </a:lnTo>
                  <a:lnTo>
                    <a:pt x="16" y="36"/>
                  </a:lnTo>
                  <a:lnTo>
                    <a:pt x="23" y="41"/>
                  </a:lnTo>
                  <a:lnTo>
                    <a:pt x="30" y="46"/>
                  </a:lnTo>
                  <a:lnTo>
                    <a:pt x="38" y="51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41" y="51"/>
                  </a:lnTo>
                  <a:lnTo>
                    <a:pt x="43" y="49"/>
                  </a:lnTo>
                  <a:lnTo>
                    <a:pt x="44" y="46"/>
                  </a:lnTo>
                  <a:lnTo>
                    <a:pt x="41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95" name="Freeform 563">
              <a:extLst>
                <a:ext uri="{FF2B5EF4-FFF2-40B4-BE49-F238E27FC236}">
                  <a16:creationId xmlns:a16="http://schemas.microsoft.com/office/drawing/2014/main" id="{61D4CFA6-7E16-4672-85C8-9DD9AA19F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3716"/>
              <a:ext cx="41" cy="22"/>
            </a:xfrm>
            <a:custGeom>
              <a:avLst/>
              <a:gdLst>
                <a:gd name="T0" fmla="*/ 36 w 41"/>
                <a:gd name="T1" fmla="*/ 12 h 22"/>
                <a:gd name="T2" fmla="*/ 38 w 41"/>
                <a:gd name="T3" fmla="*/ 12 h 22"/>
                <a:gd name="T4" fmla="*/ 3 w 41"/>
                <a:gd name="T5" fmla="*/ 0 h 22"/>
                <a:gd name="T6" fmla="*/ 0 w 41"/>
                <a:gd name="T7" fmla="*/ 9 h 22"/>
                <a:gd name="T8" fmla="*/ 36 w 41"/>
                <a:gd name="T9" fmla="*/ 22 h 22"/>
                <a:gd name="T10" fmla="*/ 36 w 41"/>
                <a:gd name="T11" fmla="*/ 22 h 22"/>
                <a:gd name="T12" fmla="*/ 36 w 41"/>
                <a:gd name="T13" fmla="*/ 22 h 22"/>
                <a:gd name="T14" fmla="*/ 39 w 41"/>
                <a:gd name="T15" fmla="*/ 20 h 22"/>
                <a:gd name="T16" fmla="*/ 41 w 41"/>
                <a:gd name="T17" fmla="*/ 18 h 22"/>
                <a:gd name="T18" fmla="*/ 39 w 41"/>
                <a:gd name="T19" fmla="*/ 13 h 22"/>
                <a:gd name="T20" fmla="*/ 38 w 41"/>
                <a:gd name="T21" fmla="*/ 12 h 22"/>
                <a:gd name="T22" fmla="*/ 36 w 41"/>
                <a:gd name="T2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2">
                  <a:moveTo>
                    <a:pt x="36" y="12"/>
                  </a:moveTo>
                  <a:lnTo>
                    <a:pt x="38" y="12"/>
                  </a:lnTo>
                  <a:lnTo>
                    <a:pt x="3" y="0"/>
                  </a:lnTo>
                  <a:lnTo>
                    <a:pt x="0" y="9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9" y="20"/>
                  </a:lnTo>
                  <a:lnTo>
                    <a:pt x="41" y="18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96" name="Freeform 564">
              <a:extLst>
                <a:ext uri="{FF2B5EF4-FFF2-40B4-BE49-F238E27FC236}">
                  <a16:creationId xmlns:a16="http://schemas.microsoft.com/office/drawing/2014/main" id="{920176A8-9CCC-490A-81F2-F5A328B32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725"/>
              <a:ext cx="21" cy="13"/>
            </a:xfrm>
            <a:custGeom>
              <a:avLst/>
              <a:gdLst>
                <a:gd name="T0" fmla="*/ 16 w 21"/>
                <a:gd name="T1" fmla="*/ 0 h 13"/>
                <a:gd name="T2" fmla="*/ 18 w 21"/>
                <a:gd name="T3" fmla="*/ 0 h 13"/>
                <a:gd name="T4" fmla="*/ 15 w 21"/>
                <a:gd name="T5" fmla="*/ 0 h 13"/>
                <a:gd name="T6" fmla="*/ 13 w 21"/>
                <a:gd name="T7" fmla="*/ 0 h 13"/>
                <a:gd name="T8" fmla="*/ 11 w 21"/>
                <a:gd name="T9" fmla="*/ 0 h 13"/>
                <a:gd name="T10" fmla="*/ 8 w 21"/>
                <a:gd name="T11" fmla="*/ 0 h 13"/>
                <a:gd name="T12" fmla="*/ 6 w 21"/>
                <a:gd name="T13" fmla="*/ 0 h 13"/>
                <a:gd name="T14" fmla="*/ 3 w 21"/>
                <a:gd name="T15" fmla="*/ 0 h 13"/>
                <a:gd name="T16" fmla="*/ 2 w 21"/>
                <a:gd name="T17" fmla="*/ 0 h 13"/>
                <a:gd name="T18" fmla="*/ 0 w 21"/>
                <a:gd name="T19" fmla="*/ 0 h 13"/>
                <a:gd name="T20" fmla="*/ 0 w 21"/>
                <a:gd name="T21" fmla="*/ 13 h 13"/>
                <a:gd name="T22" fmla="*/ 2 w 21"/>
                <a:gd name="T23" fmla="*/ 13 h 13"/>
                <a:gd name="T24" fmla="*/ 3 w 21"/>
                <a:gd name="T25" fmla="*/ 13 h 13"/>
                <a:gd name="T26" fmla="*/ 6 w 21"/>
                <a:gd name="T27" fmla="*/ 13 h 13"/>
                <a:gd name="T28" fmla="*/ 8 w 21"/>
                <a:gd name="T29" fmla="*/ 13 h 13"/>
                <a:gd name="T30" fmla="*/ 11 w 21"/>
                <a:gd name="T31" fmla="*/ 13 h 13"/>
                <a:gd name="T32" fmla="*/ 13 w 21"/>
                <a:gd name="T33" fmla="*/ 13 h 13"/>
                <a:gd name="T34" fmla="*/ 15 w 21"/>
                <a:gd name="T35" fmla="*/ 13 h 13"/>
                <a:gd name="T36" fmla="*/ 18 w 21"/>
                <a:gd name="T37" fmla="*/ 13 h 13"/>
                <a:gd name="T38" fmla="*/ 18 w 21"/>
                <a:gd name="T39" fmla="*/ 13 h 13"/>
                <a:gd name="T40" fmla="*/ 18 w 21"/>
                <a:gd name="T41" fmla="*/ 13 h 13"/>
                <a:gd name="T42" fmla="*/ 21 w 21"/>
                <a:gd name="T43" fmla="*/ 11 h 13"/>
                <a:gd name="T44" fmla="*/ 21 w 21"/>
                <a:gd name="T45" fmla="*/ 6 h 13"/>
                <a:gd name="T46" fmla="*/ 21 w 21"/>
                <a:gd name="T47" fmla="*/ 3 h 13"/>
                <a:gd name="T48" fmla="*/ 18 w 21"/>
                <a:gd name="T49" fmla="*/ 0 h 13"/>
                <a:gd name="T50" fmla="*/ 16 w 21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13">
                  <a:moveTo>
                    <a:pt x="16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1" y="11"/>
                  </a:lnTo>
                  <a:lnTo>
                    <a:pt x="21" y="6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97" name="Freeform 565">
              <a:extLst>
                <a:ext uri="{FF2B5EF4-FFF2-40B4-BE49-F238E27FC236}">
                  <a16:creationId xmlns:a16="http://schemas.microsoft.com/office/drawing/2014/main" id="{AAFEEF87-8EE6-4DD3-88A8-A4543AFEF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3716"/>
              <a:ext cx="45" cy="22"/>
            </a:xfrm>
            <a:custGeom>
              <a:avLst/>
              <a:gdLst>
                <a:gd name="T0" fmla="*/ 40 w 45"/>
                <a:gd name="T1" fmla="*/ 2 h 22"/>
                <a:gd name="T2" fmla="*/ 40 w 45"/>
                <a:gd name="T3" fmla="*/ 0 h 22"/>
                <a:gd name="T4" fmla="*/ 0 w 45"/>
                <a:gd name="T5" fmla="*/ 12 h 22"/>
                <a:gd name="T6" fmla="*/ 2 w 45"/>
                <a:gd name="T7" fmla="*/ 22 h 22"/>
                <a:gd name="T8" fmla="*/ 41 w 45"/>
                <a:gd name="T9" fmla="*/ 10 h 22"/>
                <a:gd name="T10" fmla="*/ 43 w 45"/>
                <a:gd name="T11" fmla="*/ 10 h 22"/>
                <a:gd name="T12" fmla="*/ 41 w 45"/>
                <a:gd name="T13" fmla="*/ 10 h 22"/>
                <a:gd name="T14" fmla="*/ 45 w 45"/>
                <a:gd name="T15" fmla="*/ 9 h 22"/>
                <a:gd name="T16" fmla="*/ 45 w 45"/>
                <a:gd name="T17" fmla="*/ 5 h 22"/>
                <a:gd name="T18" fmla="*/ 43 w 45"/>
                <a:gd name="T19" fmla="*/ 2 h 22"/>
                <a:gd name="T20" fmla="*/ 40 w 45"/>
                <a:gd name="T21" fmla="*/ 0 h 22"/>
                <a:gd name="T22" fmla="*/ 40 w 45"/>
                <a:gd name="T2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22">
                  <a:moveTo>
                    <a:pt x="40" y="2"/>
                  </a:moveTo>
                  <a:lnTo>
                    <a:pt x="40" y="0"/>
                  </a:lnTo>
                  <a:lnTo>
                    <a:pt x="0" y="12"/>
                  </a:lnTo>
                  <a:lnTo>
                    <a:pt x="2" y="22"/>
                  </a:lnTo>
                  <a:lnTo>
                    <a:pt x="41" y="10"/>
                  </a:lnTo>
                  <a:lnTo>
                    <a:pt x="43" y="10"/>
                  </a:lnTo>
                  <a:lnTo>
                    <a:pt x="41" y="10"/>
                  </a:lnTo>
                  <a:lnTo>
                    <a:pt x="45" y="9"/>
                  </a:lnTo>
                  <a:lnTo>
                    <a:pt x="45" y="5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98" name="Freeform 566">
              <a:extLst>
                <a:ext uri="{FF2B5EF4-FFF2-40B4-BE49-F238E27FC236}">
                  <a16:creationId xmlns:a16="http://schemas.microsoft.com/office/drawing/2014/main" id="{85B6E135-BB64-4CB7-A0C8-1E3A91DB6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3674"/>
              <a:ext cx="43" cy="55"/>
            </a:xfrm>
            <a:custGeom>
              <a:avLst/>
              <a:gdLst>
                <a:gd name="T0" fmla="*/ 34 w 43"/>
                <a:gd name="T1" fmla="*/ 3 h 55"/>
                <a:gd name="T2" fmla="*/ 34 w 43"/>
                <a:gd name="T3" fmla="*/ 3 h 55"/>
                <a:gd name="T4" fmla="*/ 33 w 43"/>
                <a:gd name="T5" fmla="*/ 11 h 55"/>
                <a:gd name="T6" fmla="*/ 31 w 43"/>
                <a:gd name="T7" fmla="*/ 18 h 55"/>
                <a:gd name="T8" fmla="*/ 28 w 43"/>
                <a:gd name="T9" fmla="*/ 25 h 55"/>
                <a:gd name="T10" fmla="*/ 23 w 43"/>
                <a:gd name="T11" fmla="*/ 29 h 55"/>
                <a:gd name="T12" fmla="*/ 20 w 43"/>
                <a:gd name="T13" fmla="*/ 36 h 55"/>
                <a:gd name="T14" fmla="*/ 13 w 43"/>
                <a:gd name="T15" fmla="*/ 41 h 55"/>
                <a:gd name="T16" fmla="*/ 6 w 43"/>
                <a:gd name="T17" fmla="*/ 44 h 55"/>
                <a:gd name="T18" fmla="*/ 0 w 43"/>
                <a:gd name="T19" fmla="*/ 49 h 55"/>
                <a:gd name="T20" fmla="*/ 3 w 43"/>
                <a:gd name="T21" fmla="*/ 55 h 55"/>
                <a:gd name="T22" fmla="*/ 10 w 43"/>
                <a:gd name="T23" fmla="*/ 52 h 55"/>
                <a:gd name="T24" fmla="*/ 16 w 43"/>
                <a:gd name="T25" fmla="*/ 47 h 55"/>
                <a:gd name="T26" fmla="*/ 25 w 43"/>
                <a:gd name="T27" fmla="*/ 42 h 55"/>
                <a:gd name="T28" fmla="*/ 30 w 43"/>
                <a:gd name="T29" fmla="*/ 36 h 55"/>
                <a:gd name="T30" fmla="*/ 34 w 43"/>
                <a:gd name="T31" fmla="*/ 29 h 55"/>
                <a:gd name="T32" fmla="*/ 38 w 43"/>
                <a:gd name="T33" fmla="*/ 21 h 55"/>
                <a:gd name="T34" fmla="*/ 41 w 43"/>
                <a:gd name="T35" fmla="*/ 13 h 55"/>
                <a:gd name="T36" fmla="*/ 43 w 43"/>
                <a:gd name="T37" fmla="*/ 3 h 55"/>
                <a:gd name="T38" fmla="*/ 39 w 43"/>
                <a:gd name="T39" fmla="*/ 2 h 55"/>
                <a:gd name="T40" fmla="*/ 38 w 43"/>
                <a:gd name="T41" fmla="*/ 0 h 55"/>
                <a:gd name="T42" fmla="*/ 34 w 43"/>
                <a:gd name="T43" fmla="*/ 2 h 55"/>
                <a:gd name="T44" fmla="*/ 34 w 43"/>
                <a:gd name="T45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" h="55">
                  <a:moveTo>
                    <a:pt x="34" y="3"/>
                  </a:moveTo>
                  <a:lnTo>
                    <a:pt x="34" y="3"/>
                  </a:lnTo>
                  <a:lnTo>
                    <a:pt x="33" y="11"/>
                  </a:lnTo>
                  <a:lnTo>
                    <a:pt x="31" y="18"/>
                  </a:lnTo>
                  <a:lnTo>
                    <a:pt x="28" y="25"/>
                  </a:lnTo>
                  <a:lnTo>
                    <a:pt x="23" y="29"/>
                  </a:lnTo>
                  <a:lnTo>
                    <a:pt x="20" y="36"/>
                  </a:lnTo>
                  <a:lnTo>
                    <a:pt x="13" y="41"/>
                  </a:lnTo>
                  <a:lnTo>
                    <a:pt x="6" y="44"/>
                  </a:lnTo>
                  <a:lnTo>
                    <a:pt x="0" y="49"/>
                  </a:lnTo>
                  <a:lnTo>
                    <a:pt x="3" y="55"/>
                  </a:lnTo>
                  <a:lnTo>
                    <a:pt x="10" y="52"/>
                  </a:lnTo>
                  <a:lnTo>
                    <a:pt x="16" y="47"/>
                  </a:lnTo>
                  <a:lnTo>
                    <a:pt x="25" y="42"/>
                  </a:lnTo>
                  <a:lnTo>
                    <a:pt x="30" y="36"/>
                  </a:lnTo>
                  <a:lnTo>
                    <a:pt x="34" y="29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3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4" y="2"/>
                  </a:lnTo>
                  <a:lnTo>
                    <a:pt x="34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99" name="Freeform 567">
              <a:extLst>
                <a:ext uri="{FF2B5EF4-FFF2-40B4-BE49-F238E27FC236}">
                  <a16:creationId xmlns:a16="http://schemas.microsoft.com/office/drawing/2014/main" id="{FC70DF96-0620-4156-8058-BC399482A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3622"/>
              <a:ext cx="85" cy="60"/>
            </a:xfrm>
            <a:custGeom>
              <a:avLst/>
              <a:gdLst>
                <a:gd name="T0" fmla="*/ 2 w 85"/>
                <a:gd name="T1" fmla="*/ 8 h 60"/>
                <a:gd name="T2" fmla="*/ 2 w 85"/>
                <a:gd name="T3" fmla="*/ 8 h 60"/>
                <a:gd name="T4" fmla="*/ 10 w 85"/>
                <a:gd name="T5" fmla="*/ 8 h 60"/>
                <a:gd name="T6" fmla="*/ 17 w 85"/>
                <a:gd name="T7" fmla="*/ 10 h 60"/>
                <a:gd name="T8" fmla="*/ 22 w 85"/>
                <a:gd name="T9" fmla="*/ 11 h 60"/>
                <a:gd name="T10" fmla="*/ 29 w 85"/>
                <a:gd name="T11" fmla="*/ 11 h 60"/>
                <a:gd name="T12" fmla="*/ 35 w 85"/>
                <a:gd name="T13" fmla="*/ 15 h 60"/>
                <a:gd name="T14" fmla="*/ 40 w 85"/>
                <a:gd name="T15" fmla="*/ 16 h 60"/>
                <a:gd name="T16" fmla="*/ 47 w 85"/>
                <a:gd name="T17" fmla="*/ 20 h 60"/>
                <a:gd name="T18" fmla="*/ 53 w 85"/>
                <a:gd name="T19" fmla="*/ 23 h 60"/>
                <a:gd name="T20" fmla="*/ 58 w 85"/>
                <a:gd name="T21" fmla="*/ 26 h 60"/>
                <a:gd name="T22" fmla="*/ 63 w 85"/>
                <a:gd name="T23" fmla="*/ 31 h 60"/>
                <a:gd name="T24" fmla="*/ 67 w 85"/>
                <a:gd name="T25" fmla="*/ 34 h 60"/>
                <a:gd name="T26" fmla="*/ 70 w 85"/>
                <a:gd name="T27" fmla="*/ 39 h 60"/>
                <a:gd name="T28" fmla="*/ 73 w 85"/>
                <a:gd name="T29" fmla="*/ 44 h 60"/>
                <a:gd name="T30" fmla="*/ 75 w 85"/>
                <a:gd name="T31" fmla="*/ 50 h 60"/>
                <a:gd name="T32" fmla="*/ 76 w 85"/>
                <a:gd name="T33" fmla="*/ 55 h 60"/>
                <a:gd name="T34" fmla="*/ 76 w 85"/>
                <a:gd name="T35" fmla="*/ 60 h 60"/>
                <a:gd name="T36" fmla="*/ 85 w 85"/>
                <a:gd name="T37" fmla="*/ 60 h 60"/>
                <a:gd name="T38" fmla="*/ 85 w 85"/>
                <a:gd name="T39" fmla="*/ 54 h 60"/>
                <a:gd name="T40" fmla="*/ 81 w 85"/>
                <a:gd name="T41" fmla="*/ 47 h 60"/>
                <a:gd name="T42" fmla="*/ 80 w 85"/>
                <a:gd name="T43" fmla="*/ 41 h 60"/>
                <a:gd name="T44" fmla="*/ 76 w 85"/>
                <a:gd name="T45" fmla="*/ 34 h 60"/>
                <a:gd name="T46" fmla="*/ 72 w 85"/>
                <a:gd name="T47" fmla="*/ 29 h 60"/>
                <a:gd name="T48" fmla="*/ 67 w 85"/>
                <a:gd name="T49" fmla="*/ 24 h 60"/>
                <a:gd name="T50" fmla="*/ 62 w 85"/>
                <a:gd name="T51" fmla="*/ 21 h 60"/>
                <a:gd name="T52" fmla="*/ 57 w 85"/>
                <a:gd name="T53" fmla="*/ 16 h 60"/>
                <a:gd name="T54" fmla="*/ 52 w 85"/>
                <a:gd name="T55" fmla="*/ 13 h 60"/>
                <a:gd name="T56" fmla="*/ 43 w 85"/>
                <a:gd name="T57" fmla="*/ 10 h 60"/>
                <a:gd name="T58" fmla="*/ 37 w 85"/>
                <a:gd name="T59" fmla="*/ 6 h 60"/>
                <a:gd name="T60" fmla="*/ 30 w 85"/>
                <a:gd name="T61" fmla="*/ 5 h 60"/>
                <a:gd name="T62" fmla="*/ 24 w 85"/>
                <a:gd name="T63" fmla="*/ 3 h 60"/>
                <a:gd name="T64" fmla="*/ 17 w 85"/>
                <a:gd name="T65" fmla="*/ 2 h 60"/>
                <a:gd name="T66" fmla="*/ 10 w 85"/>
                <a:gd name="T67" fmla="*/ 0 h 60"/>
                <a:gd name="T68" fmla="*/ 2 w 85"/>
                <a:gd name="T69" fmla="*/ 0 h 60"/>
                <a:gd name="T70" fmla="*/ 0 w 85"/>
                <a:gd name="T71" fmla="*/ 2 h 60"/>
                <a:gd name="T72" fmla="*/ 0 w 85"/>
                <a:gd name="T73" fmla="*/ 5 h 60"/>
                <a:gd name="T74" fmla="*/ 0 w 85"/>
                <a:gd name="T75" fmla="*/ 6 h 60"/>
                <a:gd name="T76" fmla="*/ 2 w 85"/>
                <a:gd name="T77" fmla="*/ 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" h="60">
                  <a:moveTo>
                    <a:pt x="2" y="8"/>
                  </a:moveTo>
                  <a:lnTo>
                    <a:pt x="2" y="8"/>
                  </a:lnTo>
                  <a:lnTo>
                    <a:pt x="10" y="8"/>
                  </a:lnTo>
                  <a:lnTo>
                    <a:pt x="17" y="10"/>
                  </a:lnTo>
                  <a:lnTo>
                    <a:pt x="22" y="11"/>
                  </a:lnTo>
                  <a:lnTo>
                    <a:pt x="29" y="11"/>
                  </a:lnTo>
                  <a:lnTo>
                    <a:pt x="35" y="15"/>
                  </a:lnTo>
                  <a:lnTo>
                    <a:pt x="40" y="16"/>
                  </a:lnTo>
                  <a:lnTo>
                    <a:pt x="47" y="20"/>
                  </a:lnTo>
                  <a:lnTo>
                    <a:pt x="53" y="23"/>
                  </a:lnTo>
                  <a:lnTo>
                    <a:pt x="58" y="26"/>
                  </a:lnTo>
                  <a:lnTo>
                    <a:pt x="63" y="31"/>
                  </a:lnTo>
                  <a:lnTo>
                    <a:pt x="67" y="34"/>
                  </a:lnTo>
                  <a:lnTo>
                    <a:pt x="70" y="39"/>
                  </a:lnTo>
                  <a:lnTo>
                    <a:pt x="73" y="44"/>
                  </a:lnTo>
                  <a:lnTo>
                    <a:pt x="75" y="50"/>
                  </a:lnTo>
                  <a:lnTo>
                    <a:pt x="76" y="55"/>
                  </a:lnTo>
                  <a:lnTo>
                    <a:pt x="76" y="60"/>
                  </a:lnTo>
                  <a:lnTo>
                    <a:pt x="85" y="60"/>
                  </a:lnTo>
                  <a:lnTo>
                    <a:pt x="85" y="54"/>
                  </a:lnTo>
                  <a:lnTo>
                    <a:pt x="81" y="47"/>
                  </a:lnTo>
                  <a:lnTo>
                    <a:pt x="80" y="41"/>
                  </a:lnTo>
                  <a:lnTo>
                    <a:pt x="76" y="34"/>
                  </a:lnTo>
                  <a:lnTo>
                    <a:pt x="72" y="29"/>
                  </a:lnTo>
                  <a:lnTo>
                    <a:pt x="67" y="24"/>
                  </a:lnTo>
                  <a:lnTo>
                    <a:pt x="62" y="21"/>
                  </a:lnTo>
                  <a:lnTo>
                    <a:pt x="57" y="16"/>
                  </a:lnTo>
                  <a:lnTo>
                    <a:pt x="52" y="13"/>
                  </a:lnTo>
                  <a:lnTo>
                    <a:pt x="43" y="10"/>
                  </a:lnTo>
                  <a:lnTo>
                    <a:pt x="37" y="6"/>
                  </a:lnTo>
                  <a:lnTo>
                    <a:pt x="30" y="5"/>
                  </a:lnTo>
                  <a:lnTo>
                    <a:pt x="24" y="3"/>
                  </a:lnTo>
                  <a:lnTo>
                    <a:pt x="17" y="2"/>
                  </a:lnTo>
                  <a:lnTo>
                    <a:pt x="10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00" name="Freeform 568">
              <a:extLst>
                <a:ext uri="{FF2B5EF4-FFF2-40B4-BE49-F238E27FC236}">
                  <a16:creationId xmlns:a16="http://schemas.microsoft.com/office/drawing/2014/main" id="{D6A6490B-3FDE-492F-AC91-ACC8F1DE1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3500"/>
              <a:ext cx="8" cy="6"/>
            </a:xfrm>
            <a:custGeom>
              <a:avLst/>
              <a:gdLst>
                <a:gd name="T0" fmla="*/ 8 w 8"/>
                <a:gd name="T1" fmla="*/ 5 h 6"/>
                <a:gd name="T2" fmla="*/ 7 w 8"/>
                <a:gd name="T3" fmla="*/ 0 h 6"/>
                <a:gd name="T4" fmla="*/ 3 w 8"/>
                <a:gd name="T5" fmla="*/ 0 h 6"/>
                <a:gd name="T6" fmla="*/ 0 w 8"/>
                <a:gd name="T7" fmla="*/ 1 h 6"/>
                <a:gd name="T8" fmla="*/ 0 w 8"/>
                <a:gd name="T9" fmla="*/ 6 h 6"/>
                <a:gd name="T10" fmla="*/ 8 w 8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8" y="5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01" name="Freeform 569">
              <a:extLst>
                <a:ext uri="{FF2B5EF4-FFF2-40B4-BE49-F238E27FC236}">
                  <a16:creationId xmlns:a16="http://schemas.microsoft.com/office/drawing/2014/main" id="{83766870-FB08-4FDE-AD68-FB5DCB331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3501"/>
              <a:ext cx="66" cy="72"/>
            </a:xfrm>
            <a:custGeom>
              <a:avLst/>
              <a:gdLst>
                <a:gd name="T0" fmla="*/ 66 w 66"/>
                <a:gd name="T1" fmla="*/ 69 h 72"/>
                <a:gd name="T2" fmla="*/ 66 w 66"/>
                <a:gd name="T3" fmla="*/ 69 h 72"/>
                <a:gd name="T4" fmla="*/ 61 w 66"/>
                <a:gd name="T5" fmla="*/ 66 h 72"/>
                <a:gd name="T6" fmla="*/ 56 w 66"/>
                <a:gd name="T7" fmla="*/ 62 h 72"/>
                <a:gd name="T8" fmla="*/ 51 w 66"/>
                <a:gd name="T9" fmla="*/ 59 h 72"/>
                <a:gd name="T10" fmla="*/ 46 w 66"/>
                <a:gd name="T11" fmla="*/ 56 h 72"/>
                <a:gd name="T12" fmla="*/ 41 w 66"/>
                <a:gd name="T13" fmla="*/ 53 h 72"/>
                <a:gd name="T14" fmla="*/ 37 w 66"/>
                <a:gd name="T15" fmla="*/ 49 h 72"/>
                <a:gd name="T16" fmla="*/ 32 w 66"/>
                <a:gd name="T17" fmla="*/ 46 h 72"/>
                <a:gd name="T18" fmla="*/ 28 w 66"/>
                <a:gd name="T19" fmla="*/ 41 h 72"/>
                <a:gd name="T20" fmla="*/ 23 w 66"/>
                <a:gd name="T21" fmla="*/ 36 h 72"/>
                <a:gd name="T22" fmla="*/ 20 w 66"/>
                <a:gd name="T23" fmla="*/ 33 h 72"/>
                <a:gd name="T24" fmla="*/ 17 w 66"/>
                <a:gd name="T25" fmla="*/ 28 h 72"/>
                <a:gd name="T26" fmla="*/ 13 w 66"/>
                <a:gd name="T27" fmla="*/ 23 h 72"/>
                <a:gd name="T28" fmla="*/ 10 w 66"/>
                <a:gd name="T29" fmla="*/ 18 h 72"/>
                <a:gd name="T30" fmla="*/ 8 w 66"/>
                <a:gd name="T31" fmla="*/ 12 h 72"/>
                <a:gd name="T32" fmla="*/ 5 w 66"/>
                <a:gd name="T33" fmla="*/ 7 h 72"/>
                <a:gd name="T34" fmla="*/ 3 w 66"/>
                <a:gd name="T35" fmla="*/ 0 h 72"/>
                <a:gd name="T36" fmla="*/ 0 w 66"/>
                <a:gd name="T37" fmla="*/ 0 h 72"/>
                <a:gd name="T38" fmla="*/ 2 w 66"/>
                <a:gd name="T39" fmla="*/ 7 h 72"/>
                <a:gd name="T40" fmla="*/ 3 w 66"/>
                <a:gd name="T41" fmla="*/ 13 h 72"/>
                <a:gd name="T42" fmla="*/ 8 w 66"/>
                <a:gd name="T43" fmla="*/ 20 h 72"/>
                <a:gd name="T44" fmla="*/ 10 w 66"/>
                <a:gd name="T45" fmla="*/ 25 h 72"/>
                <a:gd name="T46" fmla="*/ 13 w 66"/>
                <a:gd name="T47" fmla="*/ 30 h 72"/>
                <a:gd name="T48" fmla="*/ 18 w 66"/>
                <a:gd name="T49" fmla="*/ 35 h 72"/>
                <a:gd name="T50" fmla="*/ 22 w 66"/>
                <a:gd name="T51" fmla="*/ 40 h 72"/>
                <a:gd name="T52" fmla="*/ 27 w 66"/>
                <a:gd name="T53" fmla="*/ 44 h 72"/>
                <a:gd name="T54" fmla="*/ 30 w 66"/>
                <a:gd name="T55" fmla="*/ 48 h 72"/>
                <a:gd name="T56" fmla="*/ 33 w 66"/>
                <a:gd name="T57" fmla="*/ 51 h 72"/>
                <a:gd name="T58" fmla="*/ 38 w 66"/>
                <a:gd name="T59" fmla="*/ 56 h 72"/>
                <a:gd name="T60" fmla="*/ 43 w 66"/>
                <a:gd name="T61" fmla="*/ 59 h 72"/>
                <a:gd name="T62" fmla="*/ 48 w 66"/>
                <a:gd name="T63" fmla="*/ 61 h 72"/>
                <a:gd name="T64" fmla="*/ 53 w 66"/>
                <a:gd name="T65" fmla="*/ 66 h 72"/>
                <a:gd name="T66" fmla="*/ 60 w 66"/>
                <a:gd name="T67" fmla="*/ 69 h 72"/>
                <a:gd name="T68" fmla="*/ 65 w 66"/>
                <a:gd name="T69" fmla="*/ 70 h 72"/>
                <a:gd name="T70" fmla="*/ 65 w 66"/>
                <a:gd name="T71" fmla="*/ 72 h 72"/>
                <a:gd name="T72" fmla="*/ 65 w 66"/>
                <a:gd name="T73" fmla="*/ 70 h 72"/>
                <a:gd name="T74" fmla="*/ 66 w 66"/>
                <a:gd name="T75" fmla="*/ 70 h 72"/>
                <a:gd name="T76" fmla="*/ 66 w 66"/>
                <a:gd name="T77" fmla="*/ 70 h 72"/>
                <a:gd name="T78" fmla="*/ 66 w 66"/>
                <a:gd name="T79" fmla="*/ 70 h 72"/>
                <a:gd name="T80" fmla="*/ 66 w 66"/>
                <a:gd name="T81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6" h="72">
                  <a:moveTo>
                    <a:pt x="66" y="69"/>
                  </a:moveTo>
                  <a:lnTo>
                    <a:pt x="66" y="69"/>
                  </a:lnTo>
                  <a:lnTo>
                    <a:pt x="61" y="66"/>
                  </a:lnTo>
                  <a:lnTo>
                    <a:pt x="56" y="62"/>
                  </a:lnTo>
                  <a:lnTo>
                    <a:pt x="51" y="59"/>
                  </a:lnTo>
                  <a:lnTo>
                    <a:pt x="46" y="56"/>
                  </a:lnTo>
                  <a:lnTo>
                    <a:pt x="41" y="53"/>
                  </a:lnTo>
                  <a:lnTo>
                    <a:pt x="37" y="49"/>
                  </a:lnTo>
                  <a:lnTo>
                    <a:pt x="32" y="46"/>
                  </a:lnTo>
                  <a:lnTo>
                    <a:pt x="28" y="41"/>
                  </a:lnTo>
                  <a:lnTo>
                    <a:pt x="23" y="36"/>
                  </a:lnTo>
                  <a:lnTo>
                    <a:pt x="20" y="33"/>
                  </a:lnTo>
                  <a:lnTo>
                    <a:pt x="17" y="28"/>
                  </a:lnTo>
                  <a:lnTo>
                    <a:pt x="13" y="23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5" y="7"/>
                  </a:lnTo>
                  <a:lnTo>
                    <a:pt x="3" y="0"/>
                  </a:lnTo>
                  <a:lnTo>
                    <a:pt x="0" y="0"/>
                  </a:lnTo>
                  <a:lnTo>
                    <a:pt x="2" y="7"/>
                  </a:lnTo>
                  <a:lnTo>
                    <a:pt x="3" y="13"/>
                  </a:lnTo>
                  <a:lnTo>
                    <a:pt x="8" y="20"/>
                  </a:lnTo>
                  <a:lnTo>
                    <a:pt x="10" y="25"/>
                  </a:lnTo>
                  <a:lnTo>
                    <a:pt x="13" y="30"/>
                  </a:lnTo>
                  <a:lnTo>
                    <a:pt x="18" y="35"/>
                  </a:lnTo>
                  <a:lnTo>
                    <a:pt x="22" y="40"/>
                  </a:lnTo>
                  <a:lnTo>
                    <a:pt x="27" y="44"/>
                  </a:lnTo>
                  <a:lnTo>
                    <a:pt x="30" y="48"/>
                  </a:lnTo>
                  <a:lnTo>
                    <a:pt x="33" y="51"/>
                  </a:lnTo>
                  <a:lnTo>
                    <a:pt x="38" y="56"/>
                  </a:lnTo>
                  <a:lnTo>
                    <a:pt x="43" y="59"/>
                  </a:lnTo>
                  <a:lnTo>
                    <a:pt x="48" y="61"/>
                  </a:lnTo>
                  <a:lnTo>
                    <a:pt x="53" y="66"/>
                  </a:lnTo>
                  <a:lnTo>
                    <a:pt x="60" y="69"/>
                  </a:lnTo>
                  <a:lnTo>
                    <a:pt x="65" y="70"/>
                  </a:lnTo>
                  <a:lnTo>
                    <a:pt x="65" y="72"/>
                  </a:lnTo>
                  <a:lnTo>
                    <a:pt x="65" y="70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66" y="69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02" name="Freeform 570">
              <a:extLst>
                <a:ext uri="{FF2B5EF4-FFF2-40B4-BE49-F238E27FC236}">
                  <a16:creationId xmlns:a16="http://schemas.microsoft.com/office/drawing/2014/main" id="{5E39EC44-FB3E-4A8C-8B36-C2986BF94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3565"/>
              <a:ext cx="124" cy="36"/>
            </a:xfrm>
            <a:custGeom>
              <a:avLst/>
              <a:gdLst>
                <a:gd name="T0" fmla="*/ 122 w 124"/>
                <a:gd name="T1" fmla="*/ 33 h 36"/>
                <a:gd name="T2" fmla="*/ 122 w 124"/>
                <a:gd name="T3" fmla="*/ 33 h 36"/>
                <a:gd name="T4" fmla="*/ 114 w 124"/>
                <a:gd name="T5" fmla="*/ 33 h 36"/>
                <a:gd name="T6" fmla="*/ 105 w 124"/>
                <a:gd name="T7" fmla="*/ 33 h 36"/>
                <a:gd name="T8" fmla="*/ 97 w 124"/>
                <a:gd name="T9" fmla="*/ 33 h 36"/>
                <a:gd name="T10" fmla="*/ 91 w 124"/>
                <a:gd name="T11" fmla="*/ 31 h 36"/>
                <a:gd name="T12" fmla="*/ 82 w 124"/>
                <a:gd name="T13" fmla="*/ 29 h 36"/>
                <a:gd name="T14" fmla="*/ 74 w 124"/>
                <a:gd name="T15" fmla="*/ 28 h 36"/>
                <a:gd name="T16" fmla="*/ 66 w 124"/>
                <a:gd name="T17" fmla="*/ 26 h 36"/>
                <a:gd name="T18" fmla="*/ 57 w 124"/>
                <a:gd name="T19" fmla="*/ 24 h 36"/>
                <a:gd name="T20" fmla="*/ 49 w 124"/>
                <a:gd name="T21" fmla="*/ 23 h 36"/>
                <a:gd name="T22" fmla="*/ 43 w 124"/>
                <a:gd name="T23" fmla="*/ 20 h 36"/>
                <a:gd name="T24" fmla="*/ 34 w 124"/>
                <a:gd name="T25" fmla="*/ 18 h 36"/>
                <a:gd name="T26" fmla="*/ 28 w 124"/>
                <a:gd name="T27" fmla="*/ 15 h 36"/>
                <a:gd name="T28" fmla="*/ 21 w 124"/>
                <a:gd name="T29" fmla="*/ 11 h 36"/>
                <a:gd name="T30" fmla="*/ 15 w 124"/>
                <a:gd name="T31" fmla="*/ 8 h 36"/>
                <a:gd name="T32" fmla="*/ 8 w 124"/>
                <a:gd name="T33" fmla="*/ 5 h 36"/>
                <a:gd name="T34" fmla="*/ 1 w 124"/>
                <a:gd name="T35" fmla="*/ 0 h 36"/>
                <a:gd name="T36" fmla="*/ 0 w 124"/>
                <a:gd name="T37" fmla="*/ 5 h 36"/>
                <a:gd name="T38" fmla="*/ 6 w 124"/>
                <a:gd name="T39" fmla="*/ 6 h 36"/>
                <a:gd name="T40" fmla="*/ 13 w 124"/>
                <a:gd name="T41" fmla="*/ 11 h 36"/>
                <a:gd name="T42" fmla="*/ 19 w 124"/>
                <a:gd name="T43" fmla="*/ 15 h 36"/>
                <a:gd name="T44" fmla="*/ 26 w 124"/>
                <a:gd name="T45" fmla="*/ 18 h 36"/>
                <a:gd name="T46" fmla="*/ 34 w 124"/>
                <a:gd name="T47" fmla="*/ 20 h 36"/>
                <a:gd name="T48" fmla="*/ 43 w 124"/>
                <a:gd name="T49" fmla="*/ 23 h 36"/>
                <a:gd name="T50" fmla="*/ 49 w 124"/>
                <a:gd name="T51" fmla="*/ 26 h 36"/>
                <a:gd name="T52" fmla="*/ 57 w 124"/>
                <a:gd name="T53" fmla="*/ 28 h 36"/>
                <a:gd name="T54" fmla="*/ 64 w 124"/>
                <a:gd name="T55" fmla="*/ 29 h 36"/>
                <a:gd name="T56" fmla="*/ 72 w 124"/>
                <a:gd name="T57" fmla="*/ 31 h 36"/>
                <a:gd name="T58" fmla="*/ 81 w 124"/>
                <a:gd name="T59" fmla="*/ 33 h 36"/>
                <a:gd name="T60" fmla="*/ 91 w 124"/>
                <a:gd name="T61" fmla="*/ 34 h 36"/>
                <a:gd name="T62" fmla="*/ 97 w 124"/>
                <a:gd name="T63" fmla="*/ 34 h 36"/>
                <a:gd name="T64" fmla="*/ 105 w 124"/>
                <a:gd name="T65" fmla="*/ 34 h 36"/>
                <a:gd name="T66" fmla="*/ 114 w 124"/>
                <a:gd name="T67" fmla="*/ 36 h 36"/>
                <a:gd name="T68" fmla="*/ 122 w 124"/>
                <a:gd name="T69" fmla="*/ 36 h 36"/>
                <a:gd name="T70" fmla="*/ 124 w 124"/>
                <a:gd name="T71" fmla="*/ 34 h 36"/>
                <a:gd name="T72" fmla="*/ 124 w 124"/>
                <a:gd name="T73" fmla="*/ 34 h 36"/>
                <a:gd name="T74" fmla="*/ 124 w 124"/>
                <a:gd name="T75" fmla="*/ 33 h 36"/>
                <a:gd name="T76" fmla="*/ 122 w 124"/>
                <a:gd name="T7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4" h="36">
                  <a:moveTo>
                    <a:pt x="122" y="33"/>
                  </a:moveTo>
                  <a:lnTo>
                    <a:pt x="122" y="33"/>
                  </a:lnTo>
                  <a:lnTo>
                    <a:pt x="114" y="33"/>
                  </a:lnTo>
                  <a:lnTo>
                    <a:pt x="105" y="33"/>
                  </a:lnTo>
                  <a:lnTo>
                    <a:pt x="97" y="33"/>
                  </a:lnTo>
                  <a:lnTo>
                    <a:pt x="91" y="31"/>
                  </a:lnTo>
                  <a:lnTo>
                    <a:pt x="82" y="29"/>
                  </a:lnTo>
                  <a:lnTo>
                    <a:pt x="74" y="28"/>
                  </a:lnTo>
                  <a:lnTo>
                    <a:pt x="66" y="26"/>
                  </a:lnTo>
                  <a:lnTo>
                    <a:pt x="57" y="24"/>
                  </a:lnTo>
                  <a:lnTo>
                    <a:pt x="49" y="23"/>
                  </a:lnTo>
                  <a:lnTo>
                    <a:pt x="43" y="20"/>
                  </a:lnTo>
                  <a:lnTo>
                    <a:pt x="34" y="18"/>
                  </a:lnTo>
                  <a:lnTo>
                    <a:pt x="28" y="15"/>
                  </a:lnTo>
                  <a:lnTo>
                    <a:pt x="21" y="11"/>
                  </a:lnTo>
                  <a:lnTo>
                    <a:pt x="15" y="8"/>
                  </a:lnTo>
                  <a:lnTo>
                    <a:pt x="8" y="5"/>
                  </a:lnTo>
                  <a:lnTo>
                    <a:pt x="1" y="0"/>
                  </a:lnTo>
                  <a:lnTo>
                    <a:pt x="0" y="5"/>
                  </a:lnTo>
                  <a:lnTo>
                    <a:pt x="6" y="6"/>
                  </a:lnTo>
                  <a:lnTo>
                    <a:pt x="13" y="11"/>
                  </a:lnTo>
                  <a:lnTo>
                    <a:pt x="19" y="15"/>
                  </a:lnTo>
                  <a:lnTo>
                    <a:pt x="26" y="18"/>
                  </a:lnTo>
                  <a:lnTo>
                    <a:pt x="34" y="20"/>
                  </a:lnTo>
                  <a:lnTo>
                    <a:pt x="43" y="23"/>
                  </a:lnTo>
                  <a:lnTo>
                    <a:pt x="49" y="26"/>
                  </a:lnTo>
                  <a:lnTo>
                    <a:pt x="57" y="28"/>
                  </a:lnTo>
                  <a:lnTo>
                    <a:pt x="64" y="29"/>
                  </a:lnTo>
                  <a:lnTo>
                    <a:pt x="72" y="31"/>
                  </a:lnTo>
                  <a:lnTo>
                    <a:pt x="81" y="33"/>
                  </a:lnTo>
                  <a:lnTo>
                    <a:pt x="91" y="34"/>
                  </a:lnTo>
                  <a:lnTo>
                    <a:pt x="97" y="34"/>
                  </a:lnTo>
                  <a:lnTo>
                    <a:pt x="105" y="34"/>
                  </a:lnTo>
                  <a:lnTo>
                    <a:pt x="114" y="36"/>
                  </a:lnTo>
                  <a:lnTo>
                    <a:pt x="122" y="36"/>
                  </a:lnTo>
                  <a:lnTo>
                    <a:pt x="124" y="34"/>
                  </a:lnTo>
                  <a:lnTo>
                    <a:pt x="124" y="34"/>
                  </a:lnTo>
                  <a:lnTo>
                    <a:pt x="124" y="33"/>
                  </a:lnTo>
                  <a:lnTo>
                    <a:pt x="122" y="33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03" name="Freeform 571">
              <a:extLst>
                <a:ext uri="{FF2B5EF4-FFF2-40B4-BE49-F238E27FC236}">
                  <a16:creationId xmlns:a16="http://schemas.microsoft.com/office/drawing/2014/main" id="{23A74D92-C2C2-4B71-B35A-3CA974886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3567"/>
              <a:ext cx="119" cy="34"/>
            </a:xfrm>
            <a:custGeom>
              <a:avLst/>
              <a:gdLst>
                <a:gd name="T0" fmla="*/ 118 w 119"/>
                <a:gd name="T1" fmla="*/ 0 h 34"/>
                <a:gd name="T2" fmla="*/ 118 w 119"/>
                <a:gd name="T3" fmla="*/ 0 h 34"/>
                <a:gd name="T4" fmla="*/ 111 w 119"/>
                <a:gd name="T5" fmla="*/ 4 h 34"/>
                <a:gd name="T6" fmla="*/ 103 w 119"/>
                <a:gd name="T7" fmla="*/ 8 h 34"/>
                <a:gd name="T8" fmla="*/ 96 w 119"/>
                <a:gd name="T9" fmla="*/ 11 h 34"/>
                <a:gd name="T10" fmla="*/ 90 w 119"/>
                <a:gd name="T11" fmla="*/ 14 h 34"/>
                <a:gd name="T12" fmla="*/ 81 w 119"/>
                <a:gd name="T13" fmla="*/ 16 h 34"/>
                <a:gd name="T14" fmla="*/ 75 w 119"/>
                <a:gd name="T15" fmla="*/ 19 h 34"/>
                <a:gd name="T16" fmla="*/ 68 w 119"/>
                <a:gd name="T17" fmla="*/ 22 h 34"/>
                <a:gd name="T18" fmla="*/ 61 w 119"/>
                <a:gd name="T19" fmla="*/ 24 h 34"/>
                <a:gd name="T20" fmla="*/ 53 w 119"/>
                <a:gd name="T21" fmla="*/ 26 h 34"/>
                <a:gd name="T22" fmla="*/ 47 w 119"/>
                <a:gd name="T23" fmla="*/ 27 h 34"/>
                <a:gd name="T24" fmla="*/ 38 w 119"/>
                <a:gd name="T25" fmla="*/ 27 h 34"/>
                <a:gd name="T26" fmla="*/ 32 w 119"/>
                <a:gd name="T27" fmla="*/ 29 h 34"/>
                <a:gd name="T28" fmla="*/ 23 w 119"/>
                <a:gd name="T29" fmla="*/ 31 h 34"/>
                <a:gd name="T30" fmla="*/ 17 w 119"/>
                <a:gd name="T31" fmla="*/ 31 h 34"/>
                <a:gd name="T32" fmla="*/ 9 w 119"/>
                <a:gd name="T33" fmla="*/ 31 h 34"/>
                <a:gd name="T34" fmla="*/ 0 w 119"/>
                <a:gd name="T35" fmla="*/ 31 h 34"/>
                <a:gd name="T36" fmla="*/ 0 w 119"/>
                <a:gd name="T37" fmla="*/ 34 h 34"/>
                <a:gd name="T38" fmla="*/ 9 w 119"/>
                <a:gd name="T39" fmla="*/ 34 h 34"/>
                <a:gd name="T40" fmla="*/ 17 w 119"/>
                <a:gd name="T41" fmla="*/ 32 h 34"/>
                <a:gd name="T42" fmla="*/ 23 w 119"/>
                <a:gd name="T43" fmla="*/ 32 h 34"/>
                <a:gd name="T44" fmla="*/ 32 w 119"/>
                <a:gd name="T45" fmla="*/ 32 h 34"/>
                <a:gd name="T46" fmla="*/ 38 w 119"/>
                <a:gd name="T47" fmla="*/ 31 h 34"/>
                <a:gd name="T48" fmla="*/ 47 w 119"/>
                <a:gd name="T49" fmla="*/ 31 h 34"/>
                <a:gd name="T50" fmla="*/ 53 w 119"/>
                <a:gd name="T51" fmla="*/ 29 h 34"/>
                <a:gd name="T52" fmla="*/ 61 w 119"/>
                <a:gd name="T53" fmla="*/ 27 h 34"/>
                <a:gd name="T54" fmla="*/ 68 w 119"/>
                <a:gd name="T55" fmla="*/ 26 h 34"/>
                <a:gd name="T56" fmla="*/ 76 w 119"/>
                <a:gd name="T57" fmla="*/ 22 h 34"/>
                <a:gd name="T58" fmla="*/ 83 w 119"/>
                <a:gd name="T59" fmla="*/ 21 h 34"/>
                <a:gd name="T60" fmla="*/ 90 w 119"/>
                <a:gd name="T61" fmla="*/ 18 h 34"/>
                <a:gd name="T62" fmla="*/ 96 w 119"/>
                <a:gd name="T63" fmla="*/ 14 h 34"/>
                <a:gd name="T64" fmla="*/ 104 w 119"/>
                <a:gd name="T65" fmla="*/ 11 h 34"/>
                <a:gd name="T66" fmla="*/ 113 w 119"/>
                <a:gd name="T67" fmla="*/ 8 h 34"/>
                <a:gd name="T68" fmla="*/ 119 w 119"/>
                <a:gd name="T69" fmla="*/ 3 h 34"/>
                <a:gd name="T70" fmla="*/ 119 w 119"/>
                <a:gd name="T71" fmla="*/ 3 h 34"/>
                <a:gd name="T72" fmla="*/ 119 w 119"/>
                <a:gd name="T73" fmla="*/ 1 h 34"/>
                <a:gd name="T74" fmla="*/ 119 w 119"/>
                <a:gd name="T75" fmla="*/ 0 h 34"/>
                <a:gd name="T76" fmla="*/ 118 w 119"/>
                <a:gd name="T7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9" h="34">
                  <a:moveTo>
                    <a:pt x="118" y="0"/>
                  </a:moveTo>
                  <a:lnTo>
                    <a:pt x="118" y="0"/>
                  </a:lnTo>
                  <a:lnTo>
                    <a:pt x="111" y="4"/>
                  </a:lnTo>
                  <a:lnTo>
                    <a:pt x="103" y="8"/>
                  </a:lnTo>
                  <a:lnTo>
                    <a:pt x="96" y="11"/>
                  </a:lnTo>
                  <a:lnTo>
                    <a:pt x="90" y="14"/>
                  </a:lnTo>
                  <a:lnTo>
                    <a:pt x="81" y="16"/>
                  </a:lnTo>
                  <a:lnTo>
                    <a:pt x="75" y="19"/>
                  </a:lnTo>
                  <a:lnTo>
                    <a:pt x="68" y="22"/>
                  </a:lnTo>
                  <a:lnTo>
                    <a:pt x="61" y="24"/>
                  </a:lnTo>
                  <a:lnTo>
                    <a:pt x="53" y="26"/>
                  </a:lnTo>
                  <a:lnTo>
                    <a:pt x="47" y="27"/>
                  </a:lnTo>
                  <a:lnTo>
                    <a:pt x="38" y="27"/>
                  </a:lnTo>
                  <a:lnTo>
                    <a:pt x="32" y="29"/>
                  </a:lnTo>
                  <a:lnTo>
                    <a:pt x="23" y="31"/>
                  </a:lnTo>
                  <a:lnTo>
                    <a:pt x="17" y="31"/>
                  </a:lnTo>
                  <a:lnTo>
                    <a:pt x="9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9" y="34"/>
                  </a:lnTo>
                  <a:lnTo>
                    <a:pt x="17" y="32"/>
                  </a:lnTo>
                  <a:lnTo>
                    <a:pt x="23" y="32"/>
                  </a:lnTo>
                  <a:lnTo>
                    <a:pt x="32" y="32"/>
                  </a:lnTo>
                  <a:lnTo>
                    <a:pt x="38" y="31"/>
                  </a:lnTo>
                  <a:lnTo>
                    <a:pt x="47" y="31"/>
                  </a:lnTo>
                  <a:lnTo>
                    <a:pt x="53" y="29"/>
                  </a:lnTo>
                  <a:lnTo>
                    <a:pt x="61" y="27"/>
                  </a:lnTo>
                  <a:lnTo>
                    <a:pt x="68" y="26"/>
                  </a:lnTo>
                  <a:lnTo>
                    <a:pt x="76" y="22"/>
                  </a:lnTo>
                  <a:lnTo>
                    <a:pt x="83" y="21"/>
                  </a:lnTo>
                  <a:lnTo>
                    <a:pt x="90" y="18"/>
                  </a:lnTo>
                  <a:lnTo>
                    <a:pt x="96" y="14"/>
                  </a:lnTo>
                  <a:lnTo>
                    <a:pt x="104" y="11"/>
                  </a:lnTo>
                  <a:lnTo>
                    <a:pt x="113" y="8"/>
                  </a:lnTo>
                  <a:lnTo>
                    <a:pt x="119" y="3"/>
                  </a:lnTo>
                  <a:lnTo>
                    <a:pt x="119" y="3"/>
                  </a:lnTo>
                  <a:lnTo>
                    <a:pt x="119" y="1"/>
                  </a:lnTo>
                  <a:lnTo>
                    <a:pt x="119" y="0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04" name="Freeform 572">
              <a:extLst>
                <a:ext uri="{FF2B5EF4-FFF2-40B4-BE49-F238E27FC236}">
                  <a16:creationId xmlns:a16="http://schemas.microsoft.com/office/drawing/2014/main" id="{C3D1AEE5-5B50-4808-ABEB-8AA0828EA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" y="3500"/>
              <a:ext cx="69" cy="75"/>
            </a:xfrm>
            <a:custGeom>
              <a:avLst/>
              <a:gdLst>
                <a:gd name="T0" fmla="*/ 66 w 69"/>
                <a:gd name="T1" fmla="*/ 0 h 75"/>
                <a:gd name="T2" fmla="*/ 66 w 69"/>
                <a:gd name="T3" fmla="*/ 6 h 75"/>
                <a:gd name="T4" fmla="*/ 62 w 69"/>
                <a:gd name="T5" fmla="*/ 11 h 75"/>
                <a:gd name="T6" fmla="*/ 61 w 69"/>
                <a:gd name="T7" fmla="*/ 18 h 75"/>
                <a:gd name="T8" fmla="*/ 57 w 69"/>
                <a:gd name="T9" fmla="*/ 23 h 75"/>
                <a:gd name="T10" fmla="*/ 54 w 69"/>
                <a:gd name="T11" fmla="*/ 28 h 75"/>
                <a:gd name="T12" fmla="*/ 49 w 69"/>
                <a:gd name="T13" fmla="*/ 32 h 75"/>
                <a:gd name="T14" fmla="*/ 46 w 69"/>
                <a:gd name="T15" fmla="*/ 37 h 75"/>
                <a:gd name="T16" fmla="*/ 43 w 69"/>
                <a:gd name="T17" fmla="*/ 42 h 75"/>
                <a:gd name="T18" fmla="*/ 38 w 69"/>
                <a:gd name="T19" fmla="*/ 45 h 75"/>
                <a:gd name="T20" fmla="*/ 33 w 69"/>
                <a:gd name="T21" fmla="*/ 50 h 75"/>
                <a:gd name="T22" fmla="*/ 28 w 69"/>
                <a:gd name="T23" fmla="*/ 55 h 75"/>
                <a:gd name="T24" fmla="*/ 23 w 69"/>
                <a:gd name="T25" fmla="*/ 58 h 75"/>
                <a:gd name="T26" fmla="*/ 18 w 69"/>
                <a:gd name="T27" fmla="*/ 62 h 75"/>
                <a:gd name="T28" fmla="*/ 11 w 69"/>
                <a:gd name="T29" fmla="*/ 65 h 75"/>
                <a:gd name="T30" fmla="*/ 6 w 69"/>
                <a:gd name="T31" fmla="*/ 68 h 75"/>
                <a:gd name="T32" fmla="*/ 0 w 69"/>
                <a:gd name="T33" fmla="*/ 71 h 75"/>
                <a:gd name="T34" fmla="*/ 1 w 69"/>
                <a:gd name="T35" fmla="*/ 75 h 75"/>
                <a:gd name="T36" fmla="*/ 6 w 69"/>
                <a:gd name="T37" fmla="*/ 71 h 75"/>
                <a:gd name="T38" fmla="*/ 13 w 69"/>
                <a:gd name="T39" fmla="*/ 68 h 75"/>
                <a:gd name="T40" fmla="*/ 19 w 69"/>
                <a:gd name="T41" fmla="*/ 65 h 75"/>
                <a:gd name="T42" fmla="*/ 24 w 69"/>
                <a:gd name="T43" fmla="*/ 62 h 75"/>
                <a:gd name="T44" fmla="*/ 29 w 69"/>
                <a:gd name="T45" fmla="*/ 57 h 75"/>
                <a:gd name="T46" fmla="*/ 34 w 69"/>
                <a:gd name="T47" fmla="*/ 52 h 75"/>
                <a:gd name="T48" fmla="*/ 39 w 69"/>
                <a:gd name="T49" fmla="*/ 49 h 75"/>
                <a:gd name="T50" fmla="*/ 44 w 69"/>
                <a:gd name="T51" fmla="*/ 44 h 75"/>
                <a:gd name="T52" fmla="*/ 48 w 69"/>
                <a:gd name="T53" fmla="*/ 39 h 75"/>
                <a:gd name="T54" fmla="*/ 53 w 69"/>
                <a:gd name="T55" fmla="*/ 34 h 75"/>
                <a:gd name="T56" fmla="*/ 56 w 69"/>
                <a:gd name="T57" fmla="*/ 29 h 75"/>
                <a:gd name="T58" fmla="*/ 61 w 69"/>
                <a:gd name="T59" fmla="*/ 24 h 75"/>
                <a:gd name="T60" fmla="*/ 62 w 69"/>
                <a:gd name="T61" fmla="*/ 18 h 75"/>
                <a:gd name="T62" fmla="*/ 66 w 69"/>
                <a:gd name="T63" fmla="*/ 11 h 75"/>
                <a:gd name="T64" fmla="*/ 67 w 69"/>
                <a:gd name="T65" fmla="*/ 6 h 75"/>
                <a:gd name="T66" fmla="*/ 69 w 69"/>
                <a:gd name="T67" fmla="*/ 1 h 75"/>
                <a:gd name="T68" fmla="*/ 66 w 69"/>
                <a:gd name="T6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9" h="75">
                  <a:moveTo>
                    <a:pt x="66" y="0"/>
                  </a:moveTo>
                  <a:lnTo>
                    <a:pt x="66" y="6"/>
                  </a:lnTo>
                  <a:lnTo>
                    <a:pt x="62" y="11"/>
                  </a:lnTo>
                  <a:lnTo>
                    <a:pt x="61" y="18"/>
                  </a:lnTo>
                  <a:lnTo>
                    <a:pt x="57" y="23"/>
                  </a:lnTo>
                  <a:lnTo>
                    <a:pt x="54" y="28"/>
                  </a:lnTo>
                  <a:lnTo>
                    <a:pt x="49" y="32"/>
                  </a:lnTo>
                  <a:lnTo>
                    <a:pt x="46" y="37"/>
                  </a:lnTo>
                  <a:lnTo>
                    <a:pt x="43" y="42"/>
                  </a:lnTo>
                  <a:lnTo>
                    <a:pt x="38" y="45"/>
                  </a:lnTo>
                  <a:lnTo>
                    <a:pt x="33" y="50"/>
                  </a:lnTo>
                  <a:lnTo>
                    <a:pt x="28" y="55"/>
                  </a:lnTo>
                  <a:lnTo>
                    <a:pt x="23" y="58"/>
                  </a:lnTo>
                  <a:lnTo>
                    <a:pt x="18" y="62"/>
                  </a:lnTo>
                  <a:lnTo>
                    <a:pt x="11" y="65"/>
                  </a:lnTo>
                  <a:lnTo>
                    <a:pt x="6" y="68"/>
                  </a:lnTo>
                  <a:lnTo>
                    <a:pt x="0" y="71"/>
                  </a:lnTo>
                  <a:lnTo>
                    <a:pt x="1" y="75"/>
                  </a:lnTo>
                  <a:lnTo>
                    <a:pt x="6" y="71"/>
                  </a:lnTo>
                  <a:lnTo>
                    <a:pt x="13" y="68"/>
                  </a:lnTo>
                  <a:lnTo>
                    <a:pt x="19" y="65"/>
                  </a:lnTo>
                  <a:lnTo>
                    <a:pt x="24" y="62"/>
                  </a:lnTo>
                  <a:lnTo>
                    <a:pt x="29" y="57"/>
                  </a:lnTo>
                  <a:lnTo>
                    <a:pt x="34" y="52"/>
                  </a:lnTo>
                  <a:lnTo>
                    <a:pt x="39" y="49"/>
                  </a:lnTo>
                  <a:lnTo>
                    <a:pt x="44" y="44"/>
                  </a:lnTo>
                  <a:lnTo>
                    <a:pt x="48" y="39"/>
                  </a:lnTo>
                  <a:lnTo>
                    <a:pt x="53" y="34"/>
                  </a:lnTo>
                  <a:lnTo>
                    <a:pt x="56" y="29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6" y="11"/>
                  </a:lnTo>
                  <a:lnTo>
                    <a:pt x="67" y="6"/>
                  </a:lnTo>
                  <a:lnTo>
                    <a:pt x="69" y="1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05" name="Freeform 573">
              <a:extLst>
                <a:ext uri="{FF2B5EF4-FFF2-40B4-BE49-F238E27FC236}">
                  <a16:creationId xmlns:a16="http://schemas.microsoft.com/office/drawing/2014/main" id="{1C29E93C-5C35-435A-92C7-B1B55988E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3498"/>
              <a:ext cx="8" cy="7"/>
            </a:xfrm>
            <a:custGeom>
              <a:avLst/>
              <a:gdLst>
                <a:gd name="T0" fmla="*/ 8 w 8"/>
                <a:gd name="T1" fmla="*/ 7 h 7"/>
                <a:gd name="T2" fmla="*/ 8 w 8"/>
                <a:gd name="T3" fmla="*/ 3 h 7"/>
                <a:gd name="T4" fmla="*/ 5 w 8"/>
                <a:gd name="T5" fmla="*/ 0 h 7"/>
                <a:gd name="T6" fmla="*/ 3 w 8"/>
                <a:gd name="T7" fmla="*/ 0 h 7"/>
                <a:gd name="T8" fmla="*/ 0 w 8"/>
                <a:gd name="T9" fmla="*/ 5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lnTo>
                    <a:pt x="8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5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06" name="Freeform 574">
              <a:extLst>
                <a:ext uri="{FF2B5EF4-FFF2-40B4-BE49-F238E27FC236}">
                  <a16:creationId xmlns:a16="http://schemas.microsoft.com/office/drawing/2014/main" id="{1EFD3E0D-FF5A-4EF3-AEC0-F2497D1D1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3482"/>
              <a:ext cx="8" cy="6"/>
            </a:xfrm>
            <a:custGeom>
              <a:avLst/>
              <a:gdLst>
                <a:gd name="T0" fmla="*/ 8 w 8"/>
                <a:gd name="T1" fmla="*/ 5 h 6"/>
                <a:gd name="T2" fmla="*/ 7 w 8"/>
                <a:gd name="T3" fmla="*/ 0 h 6"/>
                <a:gd name="T4" fmla="*/ 3 w 8"/>
                <a:gd name="T5" fmla="*/ 0 h 6"/>
                <a:gd name="T6" fmla="*/ 0 w 8"/>
                <a:gd name="T7" fmla="*/ 2 h 6"/>
                <a:gd name="T8" fmla="*/ 0 w 8"/>
                <a:gd name="T9" fmla="*/ 6 h 6"/>
                <a:gd name="T10" fmla="*/ 8 w 8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8" y="5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07" name="Freeform 575">
              <a:extLst>
                <a:ext uri="{FF2B5EF4-FFF2-40B4-BE49-F238E27FC236}">
                  <a16:creationId xmlns:a16="http://schemas.microsoft.com/office/drawing/2014/main" id="{6FEB9941-8FDF-44DC-A22C-304842677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3482"/>
              <a:ext cx="66" cy="73"/>
            </a:xfrm>
            <a:custGeom>
              <a:avLst/>
              <a:gdLst>
                <a:gd name="T0" fmla="*/ 66 w 66"/>
                <a:gd name="T1" fmla="*/ 70 h 73"/>
                <a:gd name="T2" fmla="*/ 66 w 66"/>
                <a:gd name="T3" fmla="*/ 70 h 73"/>
                <a:gd name="T4" fmla="*/ 61 w 66"/>
                <a:gd name="T5" fmla="*/ 67 h 73"/>
                <a:gd name="T6" fmla="*/ 56 w 66"/>
                <a:gd name="T7" fmla="*/ 63 h 73"/>
                <a:gd name="T8" fmla="*/ 51 w 66"/>
                <a:gd name="T9" fmla="*/ 60 h 73"/>
                <a:gd name="T10" fmla="*/ 46 w 66"/>
                <a:gd name="T11" fmla="*/ 57 h 73"/>
                <a:gd name="T12" fmla="*/ 41 w 66"/>
                <a:gd name="T13" fmla="*/ 54 h 73"/>
                <a:gd name="T14" fmla="*/ 37 w 66"/>
                <a:gd name="T15" fmla="*/ 50 h 73"/>
                <a:gd name="T16" fmla="*/ 32 w 66"/>
                <a:gd name="T17" fmla="*/ 46 h 73"/>
                <a:gd name="T18" fmla="*/ 28 w 66"/>
                <a:gd name="T19" fmla="*/ 42 h 73"/>
                <a:gd name="T20" fmla="*/ 23 w 66"/>
                <a:gd name="T21" fmla="*/ 37 h 73"/>
                <a:gd name="T22" fmla="*/ 20 w 66"/>
                <a:gd name="T23" fmla="*/ 32 h 73"/>
                <a:gd name="T24" fmla="*/ 17 w 66"/>
                <a:gd name="T25" fmla="*/ 29 h 73"/>
                <a:gd name="T26" fmla="*/ 13 w 66"/>
                <a:gd name="T27" fmla="*/ 23 h 73"/>
                <a:gd name="T28" fmla="*/ 10 w 66"/>
                <a:gd name="T29" fmla="*/ 18 h 73"/>
                <a:gd name="T30" fmla="*/ 8 w 66"/>
                <a:gd name="T31" fmla="*/ 13 h 73"/>
                <a:gd name="T32" fmla="*/ 5 w 66"/>
                <a:gd name="T33" fmla="*/ 8 h 73"/>
                <a:gd name="T34" fmla="*/ 3 w 66"/>
                <a:gd name="T35" fmla="*/ 0 h 73"/>
                <a:gd name="T36" fmla="*/ 0 w 66"/>
                <a:gd name="T37" fmla="*/ 2 h 73"/>
                <a:gd name="T38" fmla="*/ 2 w 66"/>
                <a:gd name="T39" fmla="*/ 8 h 73"/>
                <a:gd name="T40" fmla="*/ 3 w 66"/>
                <a:gd name="T41" fmla="*/ 15 h 73"/>
                <a:gd name="T42" fmla="*/ 8 w 66"/>
                <a:gd name="T43" fmla="*/ 19 h 73"/>
                <a:gd name="T44" fmla="*/ 10 w 66"/>
                <a:gd name="T45" fmla="*/ 24 h 73"/>
                <a:gd name="T46" fmla="*/ 13 w 66"/>
                <a:gd name="T47" fmla="*/ 29 h 73"/>
                <a:gd name="T48" fmla="*/ 18 w 66"/>
                <a:gd name="T49" fmla="*/ 36 h 73"/>
                <a:gd name="T50" fmla="*/ 22 w 66"/>
                <a:gd name="T51" fmla="*/ 41 h 73"/>
                <a:gd name="T52" fmla="*/ 27 w 66"/>
                <a:gd name="T53" fmla="*/ 44 h 73"/>
                <a:gd name="T54" fmla="*/ 30 w 66"/>
                <a:gd name="T55" fmla="*/ 47 h 73"/>
                <a:gd name="T56" fmla="*/ 33 w 66"/>
                <a:gd name="T57" fmla="*/ 52 h 73"/>
                <a:gd name="T58" fmla="*/ 38 w 66"/>
                <a:gd name="T59" fmla="*/ 55 h 73"/>
                <a:gd name="T60" fmla="*/ 43 w 66"/>
                <a:gd name="T61" fmla="*/ 59 h 73"/>
                <a:gd name="T62" fmla="*/ 48 w 66"/>
                <a:gd name="T63" fmla="*/ 63 h 73"/>
                <a:gd name="T64" fmla="*/ 53 w 66"/>
                <a:gd name="T65" fmla="*/ 65 h 73"/>
                <a:gd name="T66" fmla="*/ 60 w 66"/>
                <a:gd name="T67" fmla="*/ 68 h 73"/>
                <a:gd name="T68" fmla="*/ 65 w 66"/>
                <a:gd name="T69" fmla="*/ 73 h 73"/>
                <a:gd name="T70" fmla="*/ 66 w 66"/>
                <a:gd name="T71" fmla="*/ 73 h 73"/>
                <a:gd name="T72" fmla="*/ 66 w 66"/>
                <a:gd name="T73" fmla="*/ 72 h 73"/>
                <a:gd name="T74" fmla="*/ 66 w 66"/>
                <a:gd name="T75" fmla="*/ 70 h 73"/>
                <a:gd name="T76" fmla="*/ 66 w 66"/>
                <a:gd name="T77" fmla="*/ 7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6" h="73">
                  <a:moveTo>
                    <a:pt x="66" y="70"/>
                  </a:moveTo>
                  <a:lnTo>
                    <a:pt x="66" y="70"/>
                  </a:lnTo>
                  <a:lnTo>
                    <a:pt x="61" y="67"/>
                  </a:lnTo>
                  <a:lnTo>
                    <a:pt x="56" y="63"/>
                  </a:lnTo>
                  <a:lnTo>
                    <a:pt x="51" y="60"/>
                  </a:lnTo>
                  <a:lnTo>
                    <a:pt x="46" y="57"/>
                  </a:lnTo>
                  <a:lnTo>
                    <a:pt x="41" y="54"/>
                  </a:lnTo>
                  <a:lnTo>
                    <a:pt x="37" y="50"/>
                  </a:lnTo>
                  <a:lnTo>
                    <a:pt x="32" y="46"/>
                  </a:lnTo>
                  <a:lnTo>
                    <a:pt x="28" y="42"/>
                  </a:lnTo>
                  <a:lnTo>
                    <a:pt x="23" y="37"/>
                  </a:lnTo>
                  <a:lnTo>
                    <a:pt x="20" y="32"/>
                  </a:lnTo>
                  <a:lnTo>
                    <a:pt x="17" y="29"/>
                  </a:lnTo>
                  <a:lnTo>
                    <a:pt x="13" y="23"/>
                  </a:lnTo>
                  <a:lnTo>
                    <a:pt x="10" y="18"/>
                  </a:lnTo>
                  <a:lnTo>
                    <a:pt x="8" y="13"/>
                  </a:lnTo>
                  <a:lnTo>
                    <a:pt x="5" y="8"/>
                  </a:lnTo>
                  <a:lnTo>
                    <a:pt x="3" y="0"/>
                  </a:lnTo>
                  <a:lnTo>
                    <a:pt x="0" y="2"/>
                  </a:lnTo>
                  <a:lnTo>
                    <a:pt x="2" y="8"/>
                  </a:lnTo>
                  <a:lnTo>
                    <a:pt x="3" y="15"/>
                  </a:lnTo>
                  <a:lnTo>
                    <a:pt x="8" y="19"/>
                  </a:lnTo>
                  <a:lnTo>
                    <a:pt x="10" y="24"/>
                  </a:lnTo>
                  <a:lnTo>
                    <a:pt x="13" y="29"/>
                  </a:lnTo>
                  <a:lnTo>
                    <a:pt x="18" y="36"/>
                  </a:lnTo>
                  <a:lnTo>
                    <a:pt x="22" y="41"/>
                  </a:lnTo>
                  <a:lnTo>
                    <a:pt x="27" y="44"/>
                  </a:lnTo>
                  <a:lnTo>
                    <a:pt x="30" y="47"/>
                  </a:lnTo>
                  <a:lnTo>
                    <a:pt x="33" y="52"/>
                  </a:lnTo>
                  <a:lnTo>
                    <a:pt x="38" y="55"/>
                  </a:lnTo>
                  <a:lnTo>
                    <a:pt x="43" y="59"/>
                  </a:lnTo>
                  <a:lnTo>
                    <a:pt x="48" y="63"/>
                  </a:lnTo>
                  <a:lnTo>
                    <a:pt x="53" y="65"/>
                  </a:lnTo>
                  <a:lnTo>
                    <a:pt x="60" y="68"/>
                  </a:lnTo>
                  <a:lnTo>
                    <a:pt x="65" y="73"/>
                  </a:lnTo>
                  <a:lnTo>
                    <a:pt x="66" y="73"/>
                  </a:lnTo>
                  <a:lnTo>
                    <a:pt x="66" y="72"/>
                  </a:lnTo>
                  <a:lnTo>
                    <a:pt x="66" y="70"/>
                  </a:lnTo>
                  <a:lnTo>
                    <a:pt x="66" y="70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08" name="Freeform 576">
              <a:extLst>
                <a:ext uri="{FF2B5EF4-FFF2-40B4-BE49-F238E27FC236}">
                  <a16:creationId xmlns:a16="http://schemas.microsoft.com/office/drawing/2014/main" id="{385B6FF0-2587-4FE8-8136-9B05A9A45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3547"/>
              <a:ext cx="124" cy="36"/>
            </a:xfrm>
            <a:custGeom>
              <a:avLst/>
              <a:gdLst>
                <a:gd name="T0" fmla="*/ 122 w 124"/>
                <a:gd name="T1" fmla="*/ 33 h 36"/>
                <a:gd name="T2" fmla="*/ 122 w 124"/>
                <a:gd name="T3" fmla="*/ 33 h 36"/>
                <a:gd name="T4" fmla="*/ 114 w 124"/>
                <a:gd name="T5" fmla="*/ 33 h 36"/>
                <a:gd name="T6" fmla="*/ 105 w 124"/>
                <a:gd name="T7" fmla="*/ 33 h 36"/>
                <a:gd name="T8" fmla="*/ 97 w 124"/>
                <a:gd name="T9" fmla="*/ 33 h 36"/>
                <a:gd name="T10" fmla="*/ 91 w 124"/>
                <a:gd name="T11" fmla="*/ 31 h 36"/>
                <a:gd name="T12" fmla="*/ 82 w 124"/>
                <a:gd name="T13" fmla="*/ 29 h 36"/>
                <a:gd name="T14" fmla="*/ 74 w 124"/>
                <a:gd name="T15" fmla="*/ 28 h 36"/>
                <a:gd name="T16" fmla="*/ 66 w 124"/>
                <a:gd name="T17" fmla="*/ 26 h 36"/>
                <a:gd name="T18" fmla="*/ 57 w 124"/>
                <a:gd name="T19" fmla="*/ 24 h 36"/>
                <a:gd name="T20" fmla="*/ 49 w 124"/>
                <a:gd name="T21" fmla="*/ 21 h 36"/>
                <a:gd name="T22" fmla="*/ 43 w 124"/>
                <a:gd name="T23" fmla="*/ 20 h 36"/>
                <a:gd name="T24" fmla="*/ 34 w 124"/>
                <a:gd name="T25" fmla="*/ 16 h 36"/>
                <a:gd name="T26" fmla="*/ 28 w 124"/>
                <a:gd name="T27" fmla="*/ 13 h 36"/>
                <a:gd name="T28" fmla="*/ 21 w 124"/>
                <a:gd name="T29" fmla="*/ 10 h 36"/>
                <a:gd name="T30" fmla="*/ 15 w 124"/>
                <a:gd name="T31" fmla="*/ 8 h 36"/>
                <a:gd name="T32" fmla="*/ 8 w 124"/>
                <a:gd name="T33" fmla="*/ 3 h 36"/>
                <a:gd name="T34" fmla="*/ 1 w 124"/>
                <a:gd name="T35" fmla="*/ 0 h 36"/>
                <a:gd name="T36" fmla="*/ 0 w 124"/>
                <a:gd name="T37" fmla="*/ 3 h 36"/>
                <a:gd name="T38" fmla="*/ 6 w 124"/>
                <a:gd name="T39" fmla="*/ 7 h 36"/>
                <a:gd name="T40" fmla="*/ 13 w 124"/>
                <a:gd name="T41" fmla="*/ 10 h 36"/>
                <a:gd name="T42" fmla="*/ 19 w 124"/>
                <a:gd name="T43" fmla="*/ 15 h 36"/>
                <a:gd name="T44" fmla="*/ 26 w 124"/>
                <a:gd name="T45" fmla="*/ 16 h 36"/>
                <a:gd name="T46" fmla="*/ 34 w 124"/>
                <a:gd name="T47" fmla="*/ 20 h 36"/>
                <a:gd name="T48" fmla="*/ 43 w 124"/>
                <a:gd name="T49" fmla="*/ 23 h 36"/>
                <a:gd name="T50" fmla="*/ 49 w 124"/>
                <a:gd name="T51" fmla="*/ 24 h 36"/>
                <a:gd name="T52" fmla="*/ 57 w 124"/>
                <a:gd name="T53" fmla="*/ 28 h 36"/>
                <a:gd name="T54" fmla="*/ 64 w 124"/>
                <a:gd name="T55" fmla="*/ 29 h 36"/>
                <a:gd name="T56" fmla="*/ 72 w 124"/>
                <a:gd name="T57" fmla="*/ 31 h 36"/>
                <a:gd name="T58" fmla="*/ 81 w 124"/>
                <a:gd name="T59" fmla="*/ 33 h 36"/>
                <a:gd name="T60" fmla="*/ 91 w 124"/>
                <a:gd name="T61" fmla="*/ 34 h 36"/>
                <a:gd name="T62" fmla="*/ 97 w 124"/>
                <a:gd name="T63" fmla="*/ 36 h 36"/>
                <a:gd name="T64" fmla="*/ 105 w 124"/>
                <a:gd name="T65" fmla="*/ 36 h 36"/>
                <a:gd name="T66" fmla="*/ 114 w 124"/>
                <a:gd name="T67" fmla="*/ 36 h 36"/>
                <a:gd name="T68" fmla="*/ 122 w 124"/>
                <a:gd name="T69" fmla="*/ 36 h 36"/>
                <a:gd name="T70" fmla="*/ 124 w 124"/>
                <a:gd name="T71" fmla="*/ 36 h 36"/>
                <a:gd name="T72" fmla="*/ 124 w 124"/>
                <a:gd name="T73" fmla="*/ 34 h 36"/>
                <a:gd name="T74" fmla="*/ 124 w 124"/>
                <a:gd name="T75" fmla="*/ 33 h 36"/>
                <a:gd name="T76" fmla="*/ 122 w 124"/>
                <a:gd name="T7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4" h="36">
                  <a:moveTo>
                    <a:pt x="122" y="33"/>
                  </a:moveTo>
                  <a:lnTo>
                    <a:pt x="122" y="33"/>
                  </a:lnTo>
                  <a:lnTo>
                    <a:pt x="114" y="33"/>
                  </a:lnTo>
                  <a:lnTo>
                    <a:pt x="105" y="33"/>
                  </a:lnTo>
                  <a:lnTo>
                    <a:pt x="97" y="33"/>
                  </a:lnTo>
                  <a:lnTo>
                    <a:pt x="91" y="31"/>
                  </a:lnTo>
                  <a:lnTo>
                    <a:pt x="82" y="29"/>
                  </a:lnTo>
                  <a:lnTo>
                    <a:pt x="74" y="28"/>
                  </a:lnTo>
                  <a:lnTo>
                    <a:pt x="66" y="26"/>
                  </a:lnTo>
                  <a:lnTo>
                    <a:pt x="57" y="24"/>
                  </a:lnTo>
                  <a:lnTo>
                    <a:pt x="49" y="21"/>
                  </a:lnTo>
                  <a:lnTo>
                    <a:pt x="43" y="20"/>
                  </a:lnTo>
                  <a:lnTo>
                    <a:pt x="34" y="16"/>
                  </a:lnTo>
                  <a:lnTo>
                    <a:pt x="28" y="13"/>
                  </a:lnTo>
                  <a:lnTo>
                    <a:pt x="21" y="10"/>
                  </a:lnTo>
                  <a:lnTo>
                    <a:pt x="15" y="8"/>
                  </a:lnTo>
                  <a:lnTo>
                    <a:pt x="8" y="3"/>
                  </a:lnTo>
                  <a:lnTo>
                    <a:pt x="1" y="0"/>
                  </a:lnTo>
                  <a:lnTo>
                    <a:pt x="0" y="3"/>
                  </a:lnTo>
                  <a:lnTo>
                    <a:pt x="6" y="7"/>
                  </a:lnTo>
                  <a:lnTo>
                    <a:pt x="13" y="10"/>
                  </a:lnTo>
                  <a:lnTo>
                    <a:pt x="19" y="15"/>
                  </a:lnTo>
                  <a:lnTo>
                    <a:pt x="26" y="16"/>
                  </a:lnTo>
                  <a:lnTo>
                    <a:pt x="34" y="20"/>
                  </a:lnTo>
                  <a:lnTo>
                    <a:pt x="43" y="23"/>
                  </a:lnTo>
                  <a:lnTo>
                    <a:pt x="49" y="24"/>
                  </a:lnTo>
                  <a:lnTo>
                    <a:pt x="57" y="28"/>
                  </a:lnTo>
                  <a:lnTo>
                    <a:pt x="64" y="29"/>
                  </a:lnTo>
                  <a:lnTo>
                    <a:pt x="72" y="31"/>
                  </a:lnTo>
                  <a:lnTo>
                    <a:pt x="81" y="33"/>
                  </a:lnTo>
                  <a:lnTo>
                    <a:pt x="91" y="34"/>
                  </a:lnTo>
                  <a:lnTo>
                    <a:pt x="97" y="36"/>
                  </a:lnTo>
                  <a:lnTo>
                    <a:pt x="105" y="36"/>
                  </a:lnTo>
                  <a:lnTo>
                    <a:pt x="114" y="36"/>
                  </a:lnTo>
                  <a:lnTo>
                    <a:pt x="122" y="36"/>
                  </a:lnTo>
                  <a:lnTo>
                    <a:pt x="124" y="36"/>
                  </a:lnTo>
                  <a:lnTo>
                    <a:pt x="124" y="34"/>
                  </a:lnTo>
                  <a:lnTo>
                    <a:pt x="124" y="33"/>
                  </a:lnTo>
                  <a:lnTo>
                    <a:pt x="122" y="33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09" name="Freeform 577">
              <a:extLst>
                <a:ext uri="{FF2B5EF4-FFF2-40B4-BE49-F238E27FC236}">
                  <a16:creationId xmlns:a16="http://schemas.microsoft.com/office/drawing/2014/main" id="{49CDEFAF-8CCA-4E11-B8D6-0338F7116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3547"/>
              <a:ext cx="119" cy="36"/>
            </a:xfrm>
            <a:custGeom>
              <a:avLst/>
              <a:gdLst>
                <a:gd name="T0" fmla="*/ 118 w 119"/>
                <a:gd name="T1" fmla="*/ 0 h 36"/>
                <a:gd name="T2" fmla="*/ 118 w 119"/>
                <a:gd name="T3" fmla="*/ 0 h 36"/>
                <a:gd name="T4" fmla="*/ 111 w 119"/>
                <a:gd name="T5" fmla="*/ 5 h 36"/>
                <a:gd name="T6" fmla="*/ 103 w 119"/>
                <a:gd name="T7" fmla="*/ 8 h 36"/>
                <a:gd name="T8" fmla="*/ 96 w 119"/>
                <a:gd name="T9" fmla="*/ 13 h 36"/>
                <a:gd name="T10" fmla="*/ 90 w 119"/>
                <a:gd name="T11" fmla="*/ 15 h 36"/>
                <a:gd name="T12" fmla="*/ 81 w 119"/>
                <a:gd name="T13" fmla="*/ 18 h 36"/>
                <a:gd name="T14" fmla="*/ 75 w 119"/>
                <a:gd name="T15" fmla="*/ 20 h 36"/>
                <a:gd name="T16" fmla="*/ 68 w 119"/>
                <a:gd name="T17" fmla="*/ 23 h 36"/>
                <a:gd name="T18" fmla="*/ 61 w 119"/>
                <a:gd name="T19" fmla="*/ 24 h 36"/>
                <a:gd name="T20" fmla="*/ 53 w 119"/>
                <a:gd name="T21" fmla="*/ 28 h 36"/>
                <a:gd name="T22" fmla="*/ 47 w 119"/>
                <a:gd name="T23" fmla="*/ 28 h 36"/>
                <a:gd name="T24" fmla="*/ 38 w 119"/>
                <a:gd name="T25" fmla="*/ 31 h 36"/>
                <a:gd name="T26" fmla="*/ 32 w 119"/>
                <a:gd name="T27" fmla="*/ 31 h 36"/>
                <a:gd name="T28" fmla="*/ 23 w 119"/>
                <a:gd name="T29" fmla="*/ 33 h 36"/>
                <a:gd name="T30" fmla="*/ 17 w 119"/>
                <a:gd name="T31" fmla="*/ 33 h 36"/>
                <a:gd name="T32" fmla="*/ 9 w 119"/>
                <a:gd name="T33" fmla="*/ 33 h 36"/>
                <a:gd name="T34" fmla="*/ 0 w 119"/>
                <a:gd name="T35" fmla="*/ 33 h 36"/>
                <a:gd name="T36" fmla="*/ 0 w 119"/>
                <a:gd name="T37" fmla="*/ 36 h 36"/>
                <a:gd name="T38" fmla="*/ 9 w 119"/>
                <a:gd name="T39" fmla="*/ 36 h 36"/>
                <a:gd name="T40" fmla="*/ 17 w 119"/>
                <a:gd name="T41" fmla="*/ 36 h 36"/>
                <a:gd name="T42" fmla="*/ 23 w 119"/>
                <a:gd name="T43" fmla="*/ 36 h 36"/>
                <a:gd name="T44" fmla="*/ 32 w 119"/>
                <a:gd name="T45" fmla="*/ 34 h 36"/>
                <a:gd name="T46" fmla="*/ 38 w 119"/>
                <a:gd name="T47" fmla="*/ 33 h 36"/>
                <a:gd name="T48" fmla="*/ 47 w 119"/>
                <a:gd name="T49" fmla="*/ 33 h 36"/>
                <a:gd name="T50" fmla="*/ 53 w 119"/>
                <a:gd name="T51" fmla="*/ 31 h 36"/>
                <a:gd name="T52" fmla="*/ 61 w 119"/>
                <a:gd name="T53" fmla="*/ 28 h 36"/>
                <a:gd name="T54" fmla="*/ 68 w 119"/>
                <a:gd name="T55" fmla="*/ 28 h 36"/>
                <a:gd name="T56" fmla="*/ 76 w 119"/>
                <a:gd name="T57" fmla="*/ 24 h 36"/>
                <a:gd name="T58" fmla="*/ 83 w 119"/>
                <a:gd name="T59" fmla="*/ 21 h 36"/>
                <a:gd name="T60" fmla="*/ 90 w 119"/>
                <a:gd name="T61" fmla="*/ 18 h 36"/>
                <a:gd name="T62" fmla="*/ 96 w 119"/>
                <a:gd name="T63" fmla="*/ 15 h 36"/>
                <a:gd name="T64" fmla="*/ 104 w 119"/>
                <a:gd name="T65" fmla="*/ 13 h 36"/>
                <a:gd name="T66" fmla="*/ 113 w 119"/>
                <a:gd name="T67" fmla="*/ 8 h 36"/>
                <a:gd name="T68" fmla="*/ 119 w 119"/>
                <a:gd name="T69" fmla="*/ 3 h 36"/>
                <a:gd name="T70" fmla="*/ 119 w 119"/>
                <a:gd name="T71" fmla="*/ 3 h 36"/>
                <a:gd name="T72" fmla="*/ 119 w 119"/>
                <a:gd name="T73" fmla="*/ 2 h 36"/>
                <a:gd name="T74" fmla="*/ 119 w 119"/>
                <a:gd name="T75" fmla="*/ 0 h 36"/>
                <a:gd name="T76" fmla="*/ 118 w 119"/>
                <a:gd name="T7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9" h="36">
                  <a:moveTo>
                    <a:pt x="118" y="0"/>
                  </a:moveTo>
                  <a:lnTo>
                    <a:pt x="118" y="0"/>
                  </a:lnTo>
                  <a:lnTo>
                    <a:pt x="111" y="5"/>
                  </a:lnTo>
                  <a:lnTo>
                    <a:pt x="103" y="8"/>
                  </a:lnTo>
                  <a:lnTo>
                    <a:pt x="96" y="13"/>
                  </a:lnTo>
                  <a:lnTo>
                    <a:pt x="90" y="15"/>
                  </a:lnTo>
                  <a:lnTo>
                    <a:pt x="81" y="18"/>
                  </a:lnTo>
                  <a:lnTo>
                    <a:pt x="75" y="20"/>
                  </a:lnTo>
                  <a:lnTo>
                    <a:pt x="68" y="23"/>
                  </a:lnTo>
                  <a:lnTo>
                    <a:pt x="61" y="24"/>
                  </a:lnTo>
                  <a:lnTo>
                    <a:pt x="53" y="28"/>
                  </a:lnTo>
                  <a:lnTo>
                    <a:pt x="47" y="28"/>
                  </a:lnTo>
                  <a:lnTo>
                    <a:pt x="38" y="31"/>
                  </a:lnTo>
                  <a:lnTo>
                    <a:pt x="32" y="31"/>
                  </a:lnTo>
                  <a:lnTo>
                    <a:pt x="23" y="33"/>
                  </a:lnTo>
                  <a:lnTo>
                    <a:pt x="17" y="33"/>
                  </a:lnTo>
                  <a:lnTo>
                    <a:pt x="9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9" y="36"/>
                  </a:lnTo>
                  <a:lnTo>
                    <a:pt x="17" y="36"/>
                  </a:lnTo>
                  <a:lnTo>
                    <a:pt x="23" y="36"/>
                  </a:lnTo>
                  <a:lnTo>
                    <a:pt x="32" y="34"/>
                  </a:lnTo>
                  <a:lnTo>
                    <a:pt x="38" y="33"/>
                  </a:lnTo>
                  <a:lnTo>
                    <a:pt x="47" y="33"/>
                  </a:lnTo>
                  <a:lnTo>
                    <a:pt x="53" y="31"/>
                  </a:lnTo>
                  <a:lnTo>
                    <a:pt x="61" y="28"/>
                  </a:lnTo>
                  <a:lnTo>
                    <a:pt x="68" y="28"/>
                  </a:lnTo>
                  <a:lnTo>
                    <a:pt x="76" y="24"/>
                  </a:lnTo>
                  <a:lnTo>
                    <a:pt x="83" y="21"/>
                  </a:lnTo>
                  <a:lnTo>
                    <a:pt x="90" y="18"/>
                  </a:lnTo>
                  <a:lnTo>
                    <a:pt x="96" y="15"/>
                  </a:lnTo>
                  <a:lnTo>
                    <a:pt x="104" y="13"/>
                  </a:lnTo>
                  <a:lnTo>
                    <a:pt x="113" y="8"/>
                  </a:lnTo>
                  <a:lnTo>
                    <a:pt x="119" y="3"/>
                  </a:lnTo>
                  <a:lnTo>
                    <a:pt x="119" y="3"/>
                  </a:lnTo>
                  <a:lnTo>
                    <a:pt x="119" y="2"/>
                  </a:lnTo>
                  <a:lnTo>
                    <a:pt x="119" y="0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10" name="Freeform 578">
              <a:extLst>
                <a:ext uri="{FF2B5EF4-FFF2-40B4-BE49-F238E27FC236}">
                  <a16:creationId xmlns:a16="http://schemas.microsoft.com/office/drawing/2014/main" id="{221C7033-03C5-4A68-9594-4420ABFDA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" y="3482"/>
              <a:ext cx="69" cy="73"/>
            </a:xfrm>
            <a:custGeom>
              <a:avLst/>
              <a:gdLst>
                <a:gd name="T0" fmla="*/ 66 w 69"/>
                <a:gd name="T1" fmla="*/ 0 h 73"/>
                <a:gd name="T2" fmla="*/ 66 w 69"/>
                <a:gd name="T3" fmla="*/ 5 h 73"/>
                <a:gd name="T4" fmla="*/ 62 w 69"/>
                <a:gd name="T5" fmla="*/ 10 h 73"/>
                <a:gd name="T6" fmla="*/ 61 w 69"/>
                <a:gd name="T7" fmla="*/ 16 h 73"/>
                <a:gd name="T8" fmla="*/ 57 w 69"/>
                <a:gd name="T9" fmla="*/ 21 h 73"/>
                <a:gd name="T10" fmla="*/ 54 w 69"/>
                <a:gd name="T11" fmla="*/ 26 h 73"/>
                <a:gd name="T12" fmla="*/ 49 w 69"/>
                <a:gd name="T13" fmla="*/ 31 h 73"/>
                <a:gd name="T14" fmla="*/ 46 w 69"/>
                <a:gd name="T15" fmla="*/ 36 h 73"/>
                <a:gd name="T16" fmla="*/ 43 w 69"/>
                <a:gd name="T17" fmla="*/ 41 h 73"/>
                <a:gd name="T18" fmla="*/ 38 w 69"/>
                <a:gd name="T19" fmla="*/ 46 h 73"/>
                <a:gd name="T20" fmla="*/ 33 w 69"/>
                <a:gd name="T21" fmla="*/ 49 h 73"/>
                <a:gd name="T22" fmla="*/ 28 w 69"/>
                <a:gd name="T23" fmla="*/ 52 h 73"/>
                <a:gd name="T24" fmla="*/ 23 w 69"/>
                <a:gd name="T25" fmla="*/ 57 h 73"/>
                <a:gd name="T26" fmla="*/ 18 w 69"/>
                <a:gd name="T27" fmla="*/ 60 h 73"/>
                <a:gd name="T28" fmla="*/ 11 w 69"/>
                <a:gd name="T29" fmla="*/ 63 h 73"/>
                <a:gd name="T30" fmla="*/ 6 w 69"/>
                <a:gd name="T31" fmla="*/ 67 h 73"/>
                <a:gd name="T32" fmla="*/ 0 w 69"/>
                <a:gd name="T33" fmla="*/ 70 h 73"/>
                <a:gd name="T34" fmla="*/ 1 w 69"/>
                <a:gd name="T35" fmla="*/ 73 h 73"/>
                <a:gd name="T36" fmla="*/ 6 w 69"/>
                <a:gd name="T37" fmla="*/ 70 h 73"/>
                <a:gd name="T38" fmla="*/ 13 w 69"/>
                <a:gd name="T39" fmla="*/ 67 h 73"/>
                <a:gd name="T40" fmla="*/ 19 w 69"/>
                <a:gd name="T41" fmla="*/ 63 h 73"/>
                <a:gd name="T42" fmla="*/ 24 w 69"/>
                <a:gd name="T43" fmla="*/ 60 h 73"/>
                <a:gd name="T44" fmla="*/ 29 w 69"/>
                <a:gd name="T45" fmla="*/ 55 h 73"/>
                <a:gd name="T46" fmla="*/ 34 w 69"/>
                <a:gd name="T47" fmla="*/ 50 h 73"/>
                <a:gd name="T48" fmla="*/ 39 w 69"/>
                <a:gd name="T49" fmla="*/ 47 h 73"/>
                <a:gd name="T50" fmla="*/ 44 w 69"/>
                <a:gd name="T51" fmla="*/ 42 h 73"/>
                <a:gd name="T52" fmla="*/ 48 w 69"/>
                <a:gd name="T53" fmla="*/ 37 h 73"/>
                <a:gd name="T54" fmla="*/ 53 w 69"/>
                <a:gd name="T55" fmla="*/ 32 h 73"/>
                <a:gd name="T56" fmla="*/ 56 w 69"/>
                <a:gd name="T57" fmla="*/ 28 h 73"/>
                <a:gd name="T58" fmla="*/ 61 w 69"/>
                <a:gd name="T59" fmla="*/ 23 h 73"/>
                <a:gd name="T60" fmla="*/ 62 w 69"/>
                <a:gd name="T61" fmla="*/ 18 h 73"/>
                <a:gd name="T62" fmla="*/ 66 w 69"/>
                <a:gd name="T63" fmla="*/ 11 h 73"/>
                <a:gd name="T64" fmla="*/ 67 w 69"/>
                <a:gd name="T65" fmla="*/ 6 h 73"/>
                <a:gd name="T66" fmla="*/ 69 w 69"/>
                <a:gd name="T67" fmla="*/ 0 h 73"/>
                <a:gd name="T68" fmla="*/ 66 w 69"/>
                <a:gd name="T6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9" h="73">
                  <a:moveTo>
                    <a:pt x="66" y="0"/>
                  </a:moveTo>
                  <a:lnTo>
                    <a:pt x="66" y="5"/>
                  </a:lnTo>
                  <a:lnTo>
                    <a:pt x="62" y="10"/>
                  </a:lnTo>
                  <a:lnTo>
                    <a:pt x="61" y="16"/>
                  </a:lnTo>
                  <a:lnTo>
                    <a:pt x="57" y="21"/>
                  </a:lnTo>
                  <a:lnTo>
                    <a:pt x="54" y="26"/>
                  </a:lnTo>
                  <a:lnTo>
                    <a:pt x="49" y="31"/>
                  </a:lnTo>
                  <a:lnTo>
                    <a:pt x="46" y="36"/>
                  </a:lnTo>
                  <a:lnTo>
                    <a:pt x="43" y="41"/>
                  </a:lnTo>
                  <a:lnTo>
                    <a:pt x="38" y="46"/>
                  </a:lnTo>
                  <a:lnTo>
                    <a:pt x="33" y="49"/>
                  </a:lnTo>
                  <a:lnTo>
                    <a:pt x="28" y="52"/>
                  </a:lnTo>
                  <a:lnTo>
                    <a:pt x="23" y="57"/>
                  </a:lnTo>
                  <a:lnTo>
                    <a:pt x="18" y="60"/>
                  </a:lnTo>
                  <a:lnTo>
                    <a:pt x="11" y="63"/>
                  </a:lnTo>
                  <a:lnTo>
                    <a:pt x="6" y="67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6" y="70"/>
                  </a:lnTo>
                  <a:lnTo>
                    <a:pt x="13" y="67"/>
                  </a:lnTo>
                  <a:lnTo>
                    <a:pt x="19" y="63"/>
                  </a:lnTo>
                  <a:lnTo>
                    <a:pt x="24" y="60"/>
                  </a:lnTo>
                  <a:lnTo>
                    <a:pt x="29" y="55"/>
                  </a:lnTo>
                  <a:lnTo>
                    <a:pt x="34" y="50"/>
                  </a:lnTo>
                  <a:lnTo>
                    <a:pt x="39" y="47"/>
                  </a:lnTo>
                  <a:lnTo>
                    <a:pt x="44" y="42"/>
                  </a:lnTo>
                  <a:lnTo>
                    <a:pt x="48" y="37"/>
                  </a:lnTo>
                  <a:lnTo>
                    <a:pt x="53" y="32"/>
                  </a:lnTo>
                  <a:lnTo>
                    <a:pt x="56" y="28"/>
                  </a:lnTo>
                  <a:lnTo>
                    <a:pt x="61" y="23"/>
                  </a:lnTo>
                  <a:lnTo>
                    <a:pt x="62" y="18"/>
                  </a:lnTo>
                  <a:lnTo>
                    <a:pt x="66" y="11"/>
                  </a:lnTo>
                  <a:lnTo>
                    <a:pt x="67" y="6"/>
                  </a:lnTo>
                  <a:lnTo>
                    <a:pt x="69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11" name="Freeform 579">
              <a:extLst>
                <a:ext uri="{FF2B5EF4-FFF2-40B4-BE49-F238E27FC236}">
                  <a16:creationId xmlns:a16="http://schemas.microsoft.com/office/drawing/2014/main" id="{93DC7209-EC43-4BA0-97D2-6747A80A5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3480"/>
              <a:ext cx="8" cy="7"/>
            </a:xfrm>
            <a:custGeom>
              <a:avLst/>
              <a:gdLst>
                <a:gd name="T0" fmla="*/ 8 w 8"/>
                <a:gd name="T1" fmla="*/ 7 h 7"/>
                <a:gd name="T2" fmla="*/ 8 w 8"/>
                <a:gd name="T3" fmla="*/ 4 h 7"/>
                <a:gd name="T4" fmla="*/ 5 w 8"/>
                <a:gd name="T5" fmla="*/ 0 h 7"/>
                <a:gd name="T6" fmla="*/ 3 w 8"/>
                <a:gd name="T7" fmla="*/ 0 h 7"/>
                <a:gd name="T8" fmla="*/ 0 w 8"/>
                <a:gd name="T9" fmla="*/ 5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lnTo>
                    <a:pt x="8" y="4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5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12" name="Freeform 580">
              <a:extLst>
                <a:ext uri="{FF2B5EF4-FFF2-40B4-BE49-F238E27FC236}">
                  <a16:creationId xmlns:a16="http://schemas.microsoft.com/office/drawing/2014/main" id="{10BF2CC7-3721-48E4-948E-0243E51E5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3418"/>
              <a:ext cx="127" cy="365"/>
            </a:xfrm>
            <a:custGeom>
              <a:avLst/>
              <a:gdLst>
                <a:gd name="T0" fmla="*/ 0 w 127"/>
                <a:gd name="T1" fmla="*/ 342 h 365"/>
                <a:gd name="T2" fmla="*/ 127 w 127"/>
                <a:gd name="T3" fmla="*/ 0 h 365"/>
                <a:gd name="T4" fmla="*/ 0 w 127"/>
                <a:gd name="T5" fmla="*/ 365 h 365"/>
                <a:gd name="T6" fmla="*/ 0 w 127"/>
                <a:gd name="T7" fmla="*/ 34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365">
                  <a:moveTo>
                    <a:pt x="0" y="342"/>
                  </a:moveTo>
                  <a:lnTo>
                    <a:pt x="127" y="0"/>
                  </a:lnTo>
                  <a:lnTo>
                    <a:pt x="0" y="365"/>
                  </a:lnTo>
                  <a:lnTo>
                    <a:pt x="0" y="3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13" name="Freeform 581">
              <a:extLst>
                <a:ext uri="{FF2B5EF4-FFF2-40B4-BE49-F238E27FC236}">
                  <a16:creationId xmlns:a16="http://schemas.microsoft.com/office/drawing/2014/main" id="{23AA2648-61C7-4AEB-AE96-55C1F59C5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3418"/>
              <a:ext cx="122" cy="360"/>
            </a:xfrm>
            <a:custGeom>
              <a:avLst/>
              <a:gdLst>
                <a:gd name="T0" fmla="*/ 0 w 122"/>
                <a:gd name="T1" fmla="*/ 338 h 360"/>
                <a:gd name="T2" fmla="*/ 122 w 122"/>
                <a:gd name="T3" fmla="*/ 0 h 360"/>
                <a:gd name="T4" fmla="*/ 0 w 122"/>
                <a:gd name="T5" fmla="*/ 360 h 360"/>
                <a:gd name="T6" fmla="*/ 0 w 122"/>
                <a:gd name="T7" fmla="*/ 338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" h="360">
                  <a:moveTo>
                    <a:pt x="0" y="338"/>
                  </a:moveTo>
                  <a:lnTo>
                    <a:pt x="122" y="0"/>
                  </a:lnTo>
                  <a:lnTo>
                    <a:pt x="0" y="360"/>
                  </a:lnTo>
                  <a:lnTo>
                    <a:pt x="0" y="338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14" name="Freeform 582">
              <a:extLst>
                <a:ext uri="{FF2B5EF4-FFF2-40B4-BE49-F238E27FC236}">
                  <a16:creationId xmlns:a16="http://schemas.microsoft.com/office/drawing/2014/main" id="{D13DEA04-220B-4CD5-BC8E-9AA1E4EBD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3433"/>
              <a:ext cx="25" cy="16"/>
            </a:xfrm>
            <a:custGeom>
              <a:avLst/>
              <a:gdLst>
                <a:gd name="T0" fmla="*/ 13 w 25"/>
                <a:gd name="T1" fmla="*/ 0 h 16"/>
                <a:gd name="T2" fmla="*/ 13 w 25"/>
                <a:gd name="T3" fmla="*/ 0 h 16"/>
                <a:gd name="T4" fmla="*/ 15 w 25"/>
                <a:gd name="T5" fmla="*/ 0 h 16"/>
                <a:gd name="T6" fmla="*/ 18 w 25"/>
                <a:gd name="T7" fmla="*/ 2 h 16"/>
                <a:gd name="T8" fmla="*/ 20 w 25"/>
                <a:gd name="T9" fmla="*/ 2 h 16"/>
                <a:gd name="T10" fmla="*/ 22 w 25"/>
                <a:gd name="T11" fmla="*/ 2 h 16"/>
                <a:gd name="T12" fmla="*/ 23 w 25"/>
                <a:gd name="T13" fmla="*/ 3 h 16"/>
                <a:gd name="T14" fmla="*/ 23 w 25"/>
                <a:gd name="T15" fmla="*/ 5 h 16"/>
                <a:gd name="T16" fmla="*/ 25 w 25"/>
                <a:gd name="T17" fmla="*/ 7 h 16"/>
                <a:gd name="T18" fmla="*/ 25 w 25"/>
                <a:gd name="T19" fmla="*/ 8 h 16"/>
                <a:gd name="T20" fmla="*/ 25 w 25"/>
                <a:gd name="T21" fmla="*/ 10 h 16"/>
                <a:gd name="T22" fmla="*/ 23 w 25"/>
                <a:gd name="T23" fmla="*/ 11 h 16"/>
                <a:gd name="T24" fmla="*/ 23 w 25"/>
                <a:gd name="T25" fmla="*/ 13 h 16"/>
                <a:gd name="T26" fmla="*/ 22 w 25"/>
                <a:gd name="T27" fmla="*/ 15 h 16"/>
                <a:gd name="T28" fmla="*/ 20 w 25"/>
                <a:gd name="T29" fmla="*/ 16 h 16"/>
                <a:gd name="T30" fmla="*/ 18 w 25"/>
                <a:gd name="T31" fmla="*/ 16 h 16"/>
                <a:gd name="T32" fmla="*/ 15 w 25"/>
                <a:gd name="T33" fmla="*/ 16 h 16"/>
                <a:gd name="T34" fmla="*/ 13 w 25"/>
                <a:gd name="T35" fmla="*/ 16 h 16"/>
                <a:gd name="T36" fmla="*/ 10 w 25"/>
                <a:gd name="T37" fmla="*/ 16 h 16"/>
                <a:gd name="T38" fmla="*/ 8 w 25"/>
                <a:gd name="T39" fmla="*/ 16 h 16"/>
                <a:gd name="T40" fmla="*/ 7 w 25"/>
                <a:gd name="T41" fmla="*/ 16 h 16"/>
                <a:gd name="T42" fmla="*/ 3 w 25"/>
                <a:gd name="T43" fmla="*/ 15 h 16"/>
                <a:gd name="T44" fmla="*/ 2 w 25"/>
                <a:gd name="T45" fmla="*/ 13 h 16"/>
                <a:gd name="T46" fmla="*/ 0 w 25"/>
                <a:gd name="T47" fmla="*/ 11 h 16"/>
                <a:gd name="T48" fmla="*/ 0 w 25"/>
                <a:gd name="T49" fmla="*/ 10 h 16"/>
                <a:gd name="T50" fmla="*/ 0 w 25"/>
                <a:gd name="T51" fmla="*/ 8 h 16"/>
                <a:gd name="T52" fmla="*/ 0 w 25"/>
                <a:gd name="T53" fmla="*/ 7 h 16"/>
                <a:gd name="T54" fmla="*/ 0 w 25"/>
                <a:gd name="T55" fmla="*/ 5 h 16"/>
                <a:gd name="T56" fmla="*/ 2 w 25"/>
                <a:gd name="T57" fmla="*/ 3 h 16"/>
                <a:gd name="T58" fmla="*/ 3 w 25"/>
                <a:gd name="T59" fmla="*/ 2 h 16"/>
                <a:gd name="T60" fmla="*/ 7 w 25"/>
                <a:gd name="T61" fmla="*/ 2 h 16"/>
                <a:gd name="T62" fmla="*/ 8 w 25"/>
                <a:gd name="T63" fmla="*/ 2 h 16"/>
                <a:gd name="T64" fmla="*/ 10 w 25"/>
                <a:gd name="T65" fmla="*/ 0 h 16"/>
                <a:gd name="T66" fmla="*/ 13 w 25"/>
                <a:gd name="T6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16">
                  <a:moveTo>
                    <a:pt x="13" y="0"/>
                  </a:moveTo>
                  <a:lnTo>
                    <a:pt x="13" y="0"/>
                  </a:lnTo>
                  <a:lnTo>
                    <a:pt x="15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2" y="15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5" y="16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3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3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15" name="Freeform 583">
              <a:extLst>
                <a:ext uri="{FF2B5EF4-FFF2-40B4-BE49-F238E27FC236}">
                  <a16:creationId xmlns:a16="http://schemas.microsoft.com/office/drawing/2014/main" id="{FC450239-3415-4EB4-8E6B-3E5202572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3440"/>
              <a:ext cx="15" cy="11"/>
            </a:xfrm>
            <a:custGeom>
              <a:avLst/>
              <a:gdLst>
                <a:gd name="T0" fmla="*/ 9 w 15"/>
                <a:gd name="T1" fmla="*/ 0 h 11"/>
                <a:gd name="T2" fmla="*/ 10 w 15"/>
                <a:gd name="T3" fmla="*/ 0 h 11"/>
                <a:gd name="T4" fmla="*/ 14 w 15"/>
                <a:gd name="T5" fmla="*/ 1 h 11"/>
                <a:gd name="T6" fmla="*/ 15 w 15"/>
                <a:gd name="T7" fmla="*/ 4 h 11"/>
                <a:gd name="T8" fmla="*/ 15 w 15"/>
                <a:gd name="T9" fmla="*/ 6 h 11"/>
                <a:gd name="T10" fmla="*/ 15 w 15"/>
                <a:gd name="T11" fmla="*/ 8 h 11"/>
                <a:gd name="T12" fmla="*/ 14 w 15"/>
                <a:gd name="T13" fmla="*/ 11 h 11"/>
                <a:gd name="T14" fmla="*/ 10 w 15"/>
                <a:gd name="T15" fmla="*/ 11 h 11"/>
                <a:gd name="T16" fmla="*/ 9 w 15"/>
                <a:gd name="T17" fmla="*/ 11 h 11"/>
                <a:gd name="T18" fmla="*/ 5 w 15"/>
                <a:gd name="T19" fmla="*/ 11 h 11"/>
                <a:gd name="T20" fmla="*/ 2 w 15"/>
                <a:gd name="T21" fmla="*/ 11 h 11"/>
                <a:gd name="T22" fmla="*/ 0 w 15"/>
                <a:gd name="T23" fmla="*/ 8 h 11"/>
                <a:gd name="T24" fmla="*/ 0 w 15"/>
                <a:gd name="T25" fmla="*/ 6 h 11"/>
                <a:gd name="T26" fmla="*/ 0 w 15"/>
                <a:gd name="T27" fmla="*/ 4 h 11"/>
                <a:gd name="T28" fmla="*/ 2 w 15"/>
                <a:gd name="T29" fmla="*/ 1 h 11"/>
                <a:gd name="T30" fmla="*/ 5 w 15"/>
                <a:gd name="T31" fmla="*/ 0 h 11"/>
                <a:gd name="T32" fmla="*/ 9 w 15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1">
                  <a:moveTo>
                    <a:pt x="9" y="0"/>
                  </a:moveTo>
                  <a:lnTo>
                    <a:pt x="10" y="0"/>
                  </a:lnTo>
                  <a:lnTo>
                    <a:pt x="14" y="1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5" y="8"/>
                  </a:lnTo>
                  <a:lnTo>
                    <a:pt x="14" y="11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16" name="Freeform 584">
              <a:extLst>
                <a:ext uri="{FF2B5EF4-FFF2-40B4-BE49-F238E27FC236}">
                  <a16:creationId xmlns:a16="http://schemas.microsoft.com/office/drawing/2014/main" id="{A5BE2B4C-11B2-460C-A4A4-854AB2324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3440"/>
              <a:ext cx="10" cy="8"/>
            </a:xfrm>
            <a:custGeom>
              <a:avLst/>
              <a:gdLst>
                <a:gd name="T0" fmla="*/ 5 w 10"/>
                <a:gd name="T1" fmla="*/ 0 h 8"/>
                <a:gd name="T2" fmla="*/ 5 w 10"/>
                <a:gd name="T3" fmla="*/ 0 h 8"/>
                <a:gd name="T4" fmla="*/ 9 w 10"/>
                <a:gd name="T5" fmla="*/ 0 h 8"/>
                <a:gd name="T6" fmla="*/ 9 w 10"/>
                <a:gd name="T7" fmla="*/ 1 h 8"/>
                <a:gd name="T8" fmla="*/ 10 w 10"/>
                <a:gd name="T9" fmla="*/ 3 h 8"/>
                <a:gd name="T10" fmla="*/ 10 w 10"/>
                <a:gd name="T11" fmla="*/ 4 h 8"/>
                <a:gd name="T12" fmla="*/ 10 w 10"/>
                <a:gd name="T13" fmla="*/ 6 h 8"/>
                <a:gd name="T14" fmla="*/ 9 w 10"/>
                <a:gd name="T15" fmla="*/ 6 h 8"/>
                <a:gd name="T16" fmla="*/ 9 w 10"/>
                <a:gd name="T17" fmla="*/ 8 h 8"/>
                <a:gd name="T18" fmla="*/ 5 w 10"/>
                <a:gd name="T19" fmla="*/ 8 h 8"/>
                <a:gd name="T20" fmla="*/ 4 w 10"/>
                <a:gd name="T21" fmla="*/ 8 h 8"/>
                <a:gd name="T22" fmla="*/ 2 w 10"/>
                <a:gd name="T23" fmla="*/ 6 h 8"/>
                <a:gd name="T24" fmla="*/ 0 w 10"/>
                <a:gd name="T25" fmla="*/ 6 h 8"/>
                <a:gd name="T26" fmla="*/ 0 w 10"/>
                <a:gd name="T27" fmla="*/ 4 h 8"/>
                <a:gd name="T28" fmla="*/ 0 w 10"/>
                <a:gd name="T29" fmla="*/ 3 h 8"/>
                <a:gd name="T30" fmla="*/ 2 w 10"/>
                <a:gd name="T31" fmla="*/ 1 h 8"/>
                <a:gd name="T32" fmla="*/ 4 w 10"/>
                <a:gd name="T33" fmla="*/ 0 h 8"/>
                <a:gd name="T34" fmla="*/ 5 w 10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lnTo>
                    <a:pt x="5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8"/>
                  </a:lnTo>
                  <a:lnTo>
                    <a:pt x="5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17" name="Freeform 585">
              <a:extLst>
                <a:ext uri="{FF2B5EF4-FFF2-40B4-BE49-F238E27FC236}">
                  <a16:creationId xmlns:a16="http://schemas.microsoft.com/office/drawing/2014/main" id="{2C832AA1-6E55-42DE-B7BB-7B5B43137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407"/>
              <a:ext cx="482" cy="334"/>
            </a:xfrm>
            <a:custGeom>
              <a:avLst/>
              <a:gdLst>
                <a:gd name="T0" fmla="*/ 325 w 482"/>
                <a:gd name="T1" fmla="*/ 218 h 334"/>
                <a:gd name="T2" fmla="*/ 311 w 482"/>
                <a:gd name="T3" fmla="*/ 221 h 334"/>
                <a:gd name="T4" fmla="*/ 297 w 482"/>
                <a:gd name="T5" fmla="*/ 226 h 334"/>
                <a:gd name="T6" fmla="*/ 286 w 482"/>
                <a:gd name="T7" fmla="*/ 231 h 334"/>
                <a:gd name="T8" fmla="*/ 276 w 482"/>
                <a:gd name="T9" fmla="*/ 238 h 334"/>
                <a:gd name="T10" fmla="*/ 269 w 482"/>
                <a:gd name="T11" fmla="*/ 246 h 334"/>
                <a:gd name="T12" fmla="*/ 263 w 482"/>
                <a:gd name="T13" fmla="*/ 256 h 334"/>
                <a:gd name="T14" fmla="*/ 261 w 482"/>
                <a:gd name="T15" fmla="*/ 265 h 334"/>
                <a:gd name="T16" fmla="*/ 261 w 482"/>
                <a:gd name="T17" fmla="*/ 277 h 334"/>
                <a:gd name="T18" fmla="*/ 264 w 482"/>
                <a:gd name="T19" fmla="*/ 288 h 334"/>
                <a:gd name="T20" fmla="*/ 273 w 482"/>
                <a:gd name="T21" fmla="*/ 300 h 334"/>
                <a:gd name="T22" fmla="*/ 284 w 482"/>
                <a:gd name="T23" fmla="*/ 309 h 334"/>
                <a:gd name="T24" fmla="*/ 322 w 482"/>
                <a:gd name="T25" fmla="*/ 322 h 334"/>
                <a:gd name="T26" fmla="*/ 325 w 482"/>
                <a:gd name="T27" fmla="*/ 322 h 334"/>
                <a:gd name="T28" fmla="*/ 330 w 482"/>
                <a:gd name="T29" fmla="*/ 322 h 334"/>
                <a:gd name="T30" fmla="*/ 334 w 482"/>
                <a:gd name="T31" fmla="*/ 322 h 334"/>
                <a:gd name="T32" fmla="*/ 335 w 482"/>
                <a:gd name="T33" fmla="*/ 322 h 334"/>
                <a:gd name="T34" fmla="*/ 378 w 482"/>
                <a:gd name="T35" fmla="*/ 311 h 334"/>
                <a:gd name="T36" fmla="*/ 390 w 482"/>
                <a:gd name="T37" fmla="*/ 303 h 334"/>
                <a:gd name="T38" fmla="*/ 398 w 482"/>
                <a:gd name="T39" fmla="*/ 292 h 334"/>
                <a:gd name="T40" fmla="*/ 403 w 482"/>
                <a:gd name="T41" fmla="*/ 278 h 334"/>
                <a:gd name="T42" fmla="*/ 403 w 482"/>
                <a:gd name="T43" fmla="*/ 264 h 334"/>
                <a:gd name="T44" fmla="*/ 401 w 482"/>
                <a:gd name="T45" fmla="*/ 254 h 334"/>
                <a:gd name="T46" fmla="*/ 393 w 482"/>
                <a:gd name="T47" fmla="*/ 244 h 334"/>
                <a:gd name="T48" fmla="*/ 387 w 482"/>
                <a:gd name="T49" fmla="*/ 236 h 334"/>
                <a:gd name="T50" fmla="*/ 377 w 482"/>
                <a:gd name="T51" fmla="*/ 230 h 334"/>
                <a:gd name="T52" fmla="*/ 363 w 482"/>
                <a:gd name="T53" fmla="*/ 225 h 334"/>
                <a:gd name="T54" fmla="*/ 350 w 482"/>
                <a:gd name="T55" fmla="*/ 220 h 334"/>
                <a:gd name="T56" fmla="*/ 339 w 482"/>
                <a:gd name="T57" fmla="*/ 218 h 334"/>
                <a:gd name="T58" fmla="*/ 350 w 482"/>
                <a:gd name="T59" fmla="*/ 334 h 334"/>
                <a:gd name="T60" fmla="*/ 482 w 482"/>
                <a:gd name="T61" fmla="*/ 130 h 334"/>
                <a:gd name="T62" fmla="*/ 476 w 482"/>
                <a:gd name="T63" fmla="*/ 140 h 334"/>
                <a:gd name="T64" fmla="*/ 469 w 482"/>
                <a:gd name="T65" fmla="*/ 150 h 334"/>
                <a:gd name="T66" fmla="*/ 463 w 482"/>
                <a:gd name="T67" fmla="*/ 158 h 334"/>
                <a:gd name="T68" fmla="*/ 454 w 482"/>
                <a:gd name="T69" fmla="*/ 164 h 334"/>
                <a:gd name="T70" fmla="*/ 330 w 482"/>
                <a:gd name="T71" fmla="*/ 329 h 334"/>
                <a:gd name="T72" fmla="*/ 17 w 482"/>
                <a:gd name="T73" fmla="*/ 238 h 334"/>
                <a:gd name="T74" fmla="*/ 154 w 482"/>
                <a:gd name="T75" fmla="*/ 0 h 334"/>
                <a:gd name="T76" fmla="*/ 150 w 482"/>
                <a:gd name="T77" fmla="*/ 5 h 334"/>
                <a:gd name="T78" fmla="*/ 142 w 482"/>
                <a:gd name="T79" fmla="*/ 15 h 334"/>
                <a:gd name="T80" fmla="*/ 137 w 482"/>
                <a:gd name="T81" fmla="*/ 28 h 334"/>
                <a:gd name="T82" fmla="*/ 135 w 482"/>
                <a:gd name="T83" fmla="*/ 37 h 334"/>
                <a:gd name="T84" fmla="*/ 18 w 482"/>
                <a:gd name="T85" fmla="*/ 205 h 334"/>
                <a:gd name="T86" fmla="*/ 17 w 482"/>
                <a:gd name="T87" fmla="*/ 238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2" h="334">
                  <a:moveTo>
                    <a:pt x="334" y="218"/>
                  </a:moveTo>
                  <a:lnTo>
                    <a:pt x="325" y="218"/>
                  </a:lnTo>
                  <a:lnTo>
                    <a:pt x="317" y="220"/>
                  </a:lnTo>
                  <a:lnTo>
                    <a:pt x="311" y="221"/>
                  </a:lnTo>
                  <a:lnTo>
                    <a:pt x="304" y="223"/>
                  </a:lnTo>
                  <a:lnTo>
                    <a:pt x="297" y="226"/>
                  </a:lnTo>
                  <a:lnTo>
                    <a:pt x="292" y="228"/>
                  </a:lnTo>
                  <a:lnTo>
                    <a:pt x="286" y="231"/>
                  </a:lnTo>
                  <a:lnTo>
                    <a:pt x="281" y="235"/>
                  </a:lnTo>
                  <a:lnTo>
                    <a:pt x="276" y="238"/>
                  </a:lnTo>
                  <a:lnTo>
                    <a:pt x="273" y="243"/>
                  </a:lnTo>
                  <a:lnTo>
                    <a:pt x="269" y="246"/>
                  </a:lnTo>
                  <a:lnTo>
                    <a:pt x="266" y="251"/>
                  </a:lnTo>
                  <a:lnTo>
                    <a:pt x="263" y="256"/>
                  </a:lnTo>
                  <a:lnTo>
                    <a:pt x="263" y="261"/>
                  </a:lnTo>
                  <a:lnTo>
                    <a:pt x="261" y="265"/>
                  </a:lnTo>
                  <a:lnTo>
                    <a:pt x="259" y="270"/>
                  </a:lnTo>
                  <a:lnTo>
                    <a:pt x="261" y="277"/>
                  </a:lnTo>
                  <a:lnTo>
                    <a:pt x="263" y="283"/>
                  </a:lnTo>
                  <a:lnTo>
                    <a:pt x="264" y="288"/>
                  </a:lnTo>
                  <a:lnTo>
                    <a:pt x="268" y="296"/>
                  </a:lnTo>
                  <a:lnTo>
                    <a:pt x="273" y="300"/>
                  </a:lnTo>
                  <a:lnTo>
                    <a:pt x="278" y="306"/>
                  </a:lnTo>
                  <a:lnTo>
                    <a:pt x="284" y="309"/>
                  </a:lnTo>
                  <a:lnTo>
                    <a:pt x="289" y="314"/>
                  </a:lnTo>
                  <a:lnTo>
                    <a:pt x="322" y="322"/>
                  </a:lnTo>
                  <a:lnTo>
                    <a:pt x="324" y="322"/>
                  </a:lnTo>
                  <a:lnTo>
                    <a:pt x="325" y="322"/>
                  </a:lnTo>
                  <a:lnTo>
                    <a:pt x="327" y="322"/>
                  </a:lnTo>
                  <a:lnTo>
                    <a:pt x="330" y="322"/>
                  </a:lnTo>
                  <a:lnTo>
                    <a:pt x="330" y="322"/>
                  </a:lnTo>
                  <a:lnTo>
                    <a:pt x="334" y="322"/>
                  </a:lnTo>
                  <a:lnTo>
                    <a:pt x="335" y="322"/>
                  </a:lnTo>
                  <a:lnTo>
                    <a:pt x="335" y="322"/>
                  </a:lnTo>
                  <a:lnTo>
                    <a:pt x="372" y="314"/>
                  </a:lnTo>
                  <a:lnTo>
                    <a:pt x="378" y="311"/>
                  </a:lnTo>
                  <a:lnTo>
                    <a:pt x="383" y="308"/>
                  </a:lnTo>
                  <a:lnTo>
                    <a:pt x="390" y="303"/>
                  </a:lnTo>
                  <a:lnTo>
                    <a:pt x="393" y="298"/>
                  </a:lnTo>
                  <a:lnTo>
                    <a:pt x="398" y="292"/>
                  </a:lnTo>
                  <a:lnTo>
                    <a:pt x="401" y="285"/>
                  </a:lnTo>
                  <a:lnTo>
                    <a:pt x="403" y="278"/>
                  </a:lnTo>
                  <a:lnTo>
                    <a:pt x="405" y="270"/>
                  </a:lnTo>
                  <a:lnTo>
                    <a:pt x="403" y="264"/>
                  </a:lnTo>
                  <a:lnTo>
                    <a:pt x="403" y="259"/>
                  </a:lnTo>
                  <a:lnTo>
                    <a:pt x="401" y="254"/>
                  </a:lnTo>
                  <a:lnTo>
                    <a:pt x="398" y="249"/>
                  </a:lnTo>
                  <a:lnTo>
                    <a:pt x="393" y="244"/>
                  </a:lnTo>
                  <a:lnTo>
                    <a:pt x="392" y="239"/>
                  </a:lnTo>
                  <a:lnTo>
                    <a:pt x="387" y="236"/>
                  </a:lnTo>
                  <a:lnTo>
                    <a:pt x="382" y="233"/>
                  </a:lnTo>
                  <a:lnTo>
                    <a:pt x="377" y="230"/>
                  </a:lnTo>
                  <a:lnTo>
                    <a:pt x="370" y="226"/>
                  </a:lnTo>
                  <a:lnTo>
                    <a:pt x="363" y="225"/>
                  </a:lnTo>
                  <a:lnTo>
                    <a:pt x="359" y="223"/>
                  </a:lnTo>
                  <a:lnTo>
                    <a:pt x="350" y="220"/>
                  </a:lnTo>
                  <a:lnTo>
                    <a:pt x="345" y="220"/>
                  </a:lnTo>
                  <a:lnTo>
                    <a:pt x="339" y="218"/>
                  </a:lnTo>
                  <a:lnTo>
                    <a:pt x="334" y="218"/>
                  </a:lnTo>
                  <a:lnTo>
                    <a:pt x="350" y="334"/>
                  </a:lnTo>
                  <a:lnTo>
                    <a:pt x="406" y="321"/>
                  </a:lnTo>
                  <a:lnTo>
                    <a:pt x="482" y="130"/>
                  </a:lnTo>
                  <a:lnTo>
                    <a:pt x="479" y="135"/>
                  </a:lnTo>
                  <a:lnTo>
                    <a:pt x="476" y="140"/>
                  </a:lnTo>
                  <a:lnTo>
                    <a:pt x="473" y="145"/>
                  </a:lnTo>
                  <a:lnTo>
                    <a:pt x="469" y="150"/>
                  </a:lnTo>
                  <a:lnTo>
                    <a:pt x="466" y="153"/>
                  </a:lnTo>
                  <a:lnTo>
                    <a:pt x="463" y="158"/>
                  </a:lnTo>
                  <a:lnTo>
                    <a:pt x="459" y="160"/>
                  </a:lnTo>
                  <a:lnTo>
                    <a:pt x="454" y="164"/>
                  </a:lnTo>
                  <a:lnTo>
                    <a:pt x="397" y="313"/>
                  </a:lnTo>
                  <a:lnTo>
                    <a:pt x="330" y="329"/>
                  </a:lnTo>
                  <a:lnTo>
                    <a:pt x="350" y="334"/>
                  </a:lnTo>
                  <a:lnTo>
                    <a:pt x="17" y="238"/>
                  </a:lnTo>
                  <a:lnTo>
                    <a:pt x="0" y="208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0" y="5"/>
                  </a:lnTo>
                  <a:lnTo>
                    <a:pt x="147" y="10"/>
                  </a:lnTo>
                  <a:lnTo>
                    <a:pt x="142" y="15"/>
                  </a:lnTo>
                  <a:lnTo>
                    <a:pt x="140" y="21"/>
                  </a:lnTo>
                  <a:lnTo>
                    <a:pt x="137" y="28"/>
                  </a:lnTo>
                  <a:lnTo>
                    <a:pt x="135" y="33"/>
                  </a:lnTo>
                  <a:lnTo>
                    <a:pt x="135" y="37"/>
                  </a:lnTo>
                  <a:lnTo>
                    <a:pt x="134" y="42"/>
                  </a:lnTo>
                  <a:lnTo>
                    <a:pt x="18" y="205"/>
                  </a:lnTo>
                  <a:lnTo>
                    <a:pt x="36" y="244"/>
                  </a:lnTo>
                  <a:lnTo>
                    <a:pt x="17" y="238"/>
                  </a:lnTo>
                  <a:lnTo>
                    <a:pt x="334" y="2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18" name="Freeform 586">
              <a:extLst>
                <a:ext uri="{FF2B5EF4-FFF2-40B4-BE49-F238E27FC236}">
                  <a16:creationId xmlns:a16="http://schemas.microsoft.com/office/drawing/2014/main" id="{5586FC28-6B17-4A89-84C9-FAC9876F6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3622"/>
              <a:ext cx="142" cy="103"/>
            </a:xfrm>
            <a:custGeom>
              <a:avLst/>
              <a:gdLst>
                <a:gd name="T0" fmla="*/ 71 w 142"/>
                <a:gd name="T1" fmla="*/ 0 h 103"/>
                <a:gd name="T2" fmla="*/ 71 w 142"/>
                <a:gd name="T3" fmla="*/ 0 h 103"/>
                <a:gd name="T4" fmla="*/ 64 w 142"/>
                <a:gd name="T5" fmla="*/ 0 h 103"/>
                <a:gd name="T6" fmla="*/ 56 w 142"/>
                <a:gd name="T7" fmla="*/ 2 h 103"/>
                <a:gd name="T8" fmla="*/ 49 w 142"/>
                <a:gd name="T9" fmla="*/ 3 h 103"/>
                <a:gd name="T10" fmla="*/ 43 w 142"/>
                <a:gd name="T11" fmla="*/ 5 h 103"/>
                <a:gd name="T12" fmla="*/ 36 w 142"/>
                <a:gd name="T13" fmla="*/ 6 h 103"/>
                <a:gd name="T14" fmla="*/ 31 w 142"/>
                <a:gd name="T15" fmla="*/ 10 h 103"/>
                <a:gd name="T16" fmla="*/ 26 w 142"/>
                <a:gd name="T17" fmla="*/ 13 h 103"/>
                <a:gd name="T18" fmla="*/ 20 w 142"/>
                <a:gd name="T19" fmla="*/ 16 h 103"/>
                <a:gd name="T20" fmla="*/ 16 w 142"/>
                <a:gd name="T21" fmla="*/ 20 h 103"/>
                <a:gd name="T22" fmla="*/ 11 w 142"/>
                <a:gd name="T23" fmla="*/ 23 h 103"/>
                <a:gd name="T24" fmla="*/ 10 w 142"/>
                <a:gd name="T25" fmla="*/ 28 h 103"/>
                <a:gd name="T26" fmla="*/ 5 w 142"/>
                <a:gd name="T27" fmla="*/ 33 h 103"/>
                <a:gd name="T28" fmla="*/ 3 w 142"/>
                <a:gd name="T29" fmla="*/ 36 h 103"/>
                <a:gd name="T30" fmla="*/ 1 w 142"/>
                <a:gd name="T31" fmla="*/ 41 h 103"/>
                <a:gd name="T32" fmla="*/ 0 w 142"/>
                <a:gd name="T33" fmla="*/ 46 h 103"/>
                <a:gd name="T34" fmla="*/ 0 w 142"/>
                <a:gd name="T35" fmla="*/ 50 h 103"/>
                <a:gd name="T36" fmla="*/ 0 w 142"/>
                <a:gd name="T37" fmla="*/ 57 h 103"/>
                <a:gd name="T38" fmla="*/ 1 w 142"/>
                <a:gd name="T39" fmla="*/ 63 h 103"/>
                <a:gd name="T40" fmla="*/ 5 w 142"/>
                <a:gd name="T41" fmla="*/ 70 h 103"/>
                <a:gd name="T42" fmla="*/ 8 w 142"/>
                <a:gd name="T43" fmla="*/ 77 h 103"/>
                <a:gd name="T44" fmla="*/ 13 w 142"/>
                <a:gd name="T45" fmla="*/ 80 h 103"/>
                <a:gd name="T46" fmla="*/ 16 w 142"/>
                <a:gd name="T47" fmla="*/ 86 h 103"/>
                <a:gd name="T48" fmla="*/ 23 w 142"/>
                <a:gd name="T49" fmla="*/ 90 h 103"/>
                <a:gd name="T50" fmla="*/ 29 w 142"/>
                <a:gd name="T51" fmla="*/ 94 h 103"/>
                <a:gd name="T52" fmla="*/ 61 w 142"/>
                <a:gd name="T53" fmla="*/ 103 h 103"/>
                <a:gd name="T54" fmla="*/ 63 w 142"/>
                <a:gd name="T55" fmla="*/ 103 h 103"/>
                <a:gd name="T56" fmla="*/ 64 w 142"/>
                <a:gd name="T57" fmla="*/ 103 h 103"/>
                <a:gd name="T58" fmla="*/ 66 w 142"/>
                <a:gd name="T59" fmla="*/ 103 h 103"/>
                <a:gd name="T60" fmla="*/ 67 w 142"/>
                <a:gd name="T61" fmla="*/ 103 h 103"/>
                <a:gd name="T62" fmla="*/ 69 w 142"/>
                <a:gd name="T63" fmla="*/ 103 h 103"/>
                <a:gd name="T64" fmla="*/ 71 w 142"/>
                <a:gd name="T65" fmla="*/ 103 h 103"/>
                <a:gd name="T66" fmla="*/ 72 w 142"/>
                <a:gd name="T67" fmla="*/ 103 h 103"/>
                <a:gd name="T68" fmla="*/ 76 w 142"/>
                <a:gd name="T69" fmla="*/ 103 h 103"/>
                <a:gd name="T70" fmla="*/ 110 w 142"/>
                <a:gd name="T71" fmla="*/ 94 h 103"/>
                <a:gd name="T72" fmla="*/ 115 w 142"/>
                <a:gd name="T73" fmla="*/ 91 h 103"/>
                <a:gd name="T74" fmla="*/ 122 w 142"/>
                <a:gd name="T75" fmla="*/ 86 h 103"/>
                <a:gd name="T76" fmla="*/ 127 w 142"/>
                <a:gd name="T77" fmla="*/ 83 h 103"/>
                <a:gd name="T78" fmla="*/ 132 w 142"/>
                <a:gd name="T79" fmla="*/ 78 h 103"/>
                <a:gd name="T80" fmla="*/ 135 w 142"/>
                <a:gd name="T81" fmla="*/ 72 h 103"/>
                <a:gd name="T82" fmla="*/ 139 w 142"/>
                <a:gd name="T83" fmla="*/ 65 h 103"/>
                <a:gd name="T84" fmla="*/ 142 w 142"/>
                <a:gd name="T85" fmla="*/ 59 h 103"/>
                <a:gd name="T86" fmla="*/ 142 w 142"/>
                <a:gd name="T87" fmla="*/ 50 h 103"/>
                <a:gd name="T88" fmla="*/ 142 w 142"/>
                <a:gd name="T89" fmla="*/ 46 h 103"/>
                <a:gd name="T90" fmla="*/ 140 w 142"/>
                <a:gd name="T91" fmla="*/ 41 h 103"/>
                <a:gd name="T92" fmla="*/ 139 w 142"/>
                <a:gd name="T93" fmla="*/ 36 h 103"/>
                <a:gd name="T94" fmla="*/ 135 w 142"/>
                <a:gd name="T95" fmla="*/ 31 h 103"/>
                <a:gd name="T96" fmla="*/ 132 w 142"/>
                <a:gd name="T97" fmla="*/ 26 h 103"/>
                <a:gd name="T98" fmla="*/ 129 w 142"/>
                <a:gd name="T99" fmla="*/ 21 h 103"/>
                <a:gd name="T100" fmla="*/ 124 w 142"/>
                <a:gd name="T101" fmla="*/ 18 h 103"/>
                <a:gd name="T102" fmla="*/ 119 w 142"/>
                <a:gd name="T103" fmla="*/ 13 h 103"/>
                <a:gd name="T104" fmla="*/ 114 w 142"/>
                <a:gd name="T105" fmla="*/ 11 h 103"/>
                <a:gd name="T106" fmla="*/ 107 w 142"/>
                <a:gd name="T107" fmla="*/ 8 h 103"/>
                <a:gd name="T108" fmla="*/ 102 w 142"/>
                <a:gd name="T109" fmla="*/ 5 h 103"/>
                <a:gd name="T110" fmla="*/ 96 w 142"/>
                <a:gd name="T111" fmla="*/ 3 h 103"/>
                <a:gd name="T112" fmla="*/ 91 w 142"/>
                <a:gd name="T113" fmla="*/ 3 h 103"/>
                <a:gd name="T114" fmla="*/ 82 w 142"/>
                <a:gd name="T115" fmla="*/ 0 h 103"/>
                <a:gd name="T116" fmla="*/ 77 w 142"/>
                <a:gd name="T117" fmla="*/ 0 h 103"/>
                <a:gd name="T118" fmla="*/ 71 w 142"/>
                <a:gd name="T11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2" h="103">
                  <a:moveTo>
                    <a:pt x="71" y="0"/>
                  </a:moveTo>
                  <a:lnTo>
                    <a:pt x="71" y="0"/>
                  </a:lnTo>
                  <a:lnTo>
                    <a:pt x="64" y="0"/>
                  </a:lnTo>
                  <a:lnTo>
                    <a:pt x="56" y="2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6" y="13"/>
                  </a:lnTo>
                  <a:lnTo>
                    <a:pt x="20" y="16"/>
                  </a:lnTo>
                  <a:lnTo>
                    <a:pt x="16" y="20"/>
                  </a:lnTo>
                  <a:lnTo>
                    <a:pt x="11" y="23"/>
                  </a:lnTo>
                  <a:lnTo>
                    <a:pt x="10" y="28"/>
                  </a:lnTo>
                  <a:lnTo>
                    <a:pt x="5" y="33"/>
                  </a:lnTo>
                  <a:lnTo>
                    <a:pt x="3" y="36"/>
                  </a:lnTo>
                  <a:lnTo>
                    <a:pt x="1" y="41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1" y="63"/>
                  </a:lnTo>
                  <a:lnTo>
                    <a:pt x="5" y="70"/>
                  </a:lnTo>
                  <a:lnTo>
                    <a:pt x="8" y="77"/>
                  </a:lnTo>
                  <a:lnTo>
                    <a:pt x="13" y="80"/>
                  </a:lnTo>
                  <a:lnTo>
                    <a:pt x="16" y="86"/>
                  </a:lnTo>
                  <a:lnTo>
                    <a:pt x="23" y="90"/>
                  </a:lnTo>
                  <a:lnTo>
                    <a:pt x="29" y="94"/>
                  </a:lnTo>
                  <a:lnTo>
                    <a:pt x="61" y="103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3"/>
                  </a:lnTo>
                  <a:lnTo>
                    <a:pt x="67" y="103"/>
                  </a:lnTo>
                  <a:lnTo>
                    <a:pt x="69" y="103"/>
                  </a:lnTo>
                  <a:lnTo>
                    <a:pt x="71" y="103"/>
                  </a:lnTo>
                  <a:lnTo>
                    <a:pt x="72" y="103"/>
                  </a:lnTo>
                  <a:lnTo>
                    <a:pt x="76" y="103"/>
                  </a:lnTo>
                  <a:lnTo>
                    <a:pt x="110" y="94"/>
                  </a:lnTo>
                  <a:lnTo>
                    <a:pt x="115" y="91"/>
                  </a:lnTo>
                  <a:lnTo>
                    <a:pt x="122" y="86"/>
                  </a:lnTo>
                  <a:lnTo>
                    <a:pt x="127" y="83"/>
                  </a:lnTo>
                  <a:lnTo>
                    <a:pt x="132" y="78"/>
                  </a:lnTo>
                  <a:lnTo>
                    <a:pt x="135" y="72"/>
                  </a:lnTo>
                  <a:lnTo>
                    <a:pt x="139" y="65"/>
                  </a:lnTo>
                  <a:lnTo>
                    <a:pt x="142" y="59"/>
                  </a:lnTo>
                  <a:lnTo>
                    <a:pt x="142" y="50"/>
                  </a:lnTo>
                  <a:lnTo>
                    <a:pt x="142" y="46"/>
                  </a:lnTo>
                  <a:lnTo>
                    <a:pt x="140" y="41"/>
                  </a:lnTo>
                  <a:lnTo>
                    <a:pt x="139" y="36"/>
                  </a:lnTo>
                  <a:lnTo>
                    <a:pt x="135" y="31"/>
                  </a:lnTo>
                  <a:lnTo>
                    <a:pt x="132" y="26"/>
                  </a:lnTo>
                  <a:lnTo>
                    <a:pt x="129" y="21"/>
                  </a:lnTo>
                  <a:lnTo>
                    <a:pt x="124" y="18"/>
                  </a:lnTo>
                  <a:lnTo>
                    <a:pt x="119" y="13"/>
                  </a:lnTo>
                  <a:lnTo>
                    <a:pt x="114" y="11"/>
                  </a:lnTo>
                  <a:lnTo>
                    <a:pt x="107" y="8"/>
                  </a:lnTo>
                  <a:lnTo>
                    <a:pt x="102" y="5"/>
                  </a:lnTo>
                  <a:lnTo>
                    <a:pt x="96" y="3"/>
                  </a:lnTo>
                  <a:lnTo>
                    <a:pt x="91" y="3"/>
                  </a:lnTo>
                  <a:lnTo>
                    <a:pt x="82" y="0"/>
                  </a:lnTo>
                  <a:lnTo>
                    <a:pt x="77" y="0"/>
                  </a:lnTo>
                  <a:lnTo>
                    <a:pt x="71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19" name="Freeform 587">
              <a:extLst>
                <a:ext uri="{FF2B5EF4-FFF2-40B4-BE49-F238E27FC236}">
                  <a16:creationId xmlns:a16="http://schemas.microsoft.com/office/drawing/2014/main" id="{1C3CFD3E-46D6-413F-9645-FCEB396B0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3534"/>
              <a:ext cx="152" cy="202"/>
            </a:xfrm>
            <a:custGeom>
              <a:avLst/>
              <a:gdLst>
                <a:gd name="T0" fmla="*/ 20 w 152"/>
                <a:gd name="T1" fmla="*/ 202 h 202"/>
                <a:gd name="T2" fmla="*/ 76 w 152"/>
                <a:gd name="T3" fmla="*/ 189 h 202"/>
                <a:gd name="T4" fmla="*/ 152 w 152"/>
                <a:gd name="T5" fmla="*/ 0 h 202"/>
                <a:gd name="T6" fmla="*/ 149 w 152"/>
                <a:gd name="T7" fmla="*/ 7 h 202"/>
                <a:gd name="T8" fmla="*/ 146 w 152"/>
                <a:gd name="T9" fmla="*/ 11 h 202"/>
                <a:gd name="T10" fmla="*/ 143 w 152"/>
                <a:gd name="T11" fmla="*/ 16 h 202"/>
                <a:gd name="T12" fmla="*/ 139 w 152"/>
                <a:gd name="T13" fmla="*/ 21 h 202"/>
                <a:gd name="T14" fmla="*/ 136 w 152"/>
                <a:gd name="T15" fmla="*/ 24 h 202"/>
                <a:gd name="T16" fmla="*/ 133 w 152"/>
                <a:gd name="T17" fmla="*/ 28 h 202"/>
                <a:gd name="T18" fmla="*/ 129 w 152"/>
                <a:gd name="T19" fmla="*/ 31 h 202"/>
                <a:gd name="T20" fmla="*/ 124 w 152"/>
                <a:gd name="T21" fmla="*/ 36 h 202"/>
                <a:gd name="T22" fmla="*/ 67 w 152"/>
                <a:gd name="T23" fmla="*/ 181 h 202"/>
                <a:gd name="T24" fmla="*/ 0 w 152"/>
                <a:gd name="T25" fmla="*/ 197 h 202"/>
                <a:gd name="T26" fmla="*/ 20 w 152"/>
                <a:gd name="T2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2" h="202">
                  <a:moveTo>
                    <a:pt x="20" y="202"/>
                  </a:moveTo>
                  <a:lnTo>
                    <a:pt x="76" y="189"/>
                  </a:lnTo>
                  <a:lnTo>
                    <a:pt x="152" y="0"/>
                  </a:lnTo>
                  <a:lnTo>
                    <a:pt x="149" y="7"/>
                  </a:lnTo>
                  <a:lnTo>
                    <a:pt x="146" y="11"/>
                  </a:lnTo>
                  <a:lnTo>
                    <a:pt x="143" y="16"/>
                  </a:lnTo>
                  <a:lnTo>
                    <a:pt x="139" y="21"/>
                  </a:lnTo>
                  <a:lnTo>
                    <a:pt x="136" y="24"/>
                  </a:lnTo>
                  <a:lnTo>
                    <a:pt x="133" y="28"/>
                  </a:lnTo>
                  <a:lnTo>
                    <a:pt x="129" y="31"/>
                  </a:lnTo>
                  <a:lnTo>
                    <a:pt x="124" y="36"/>
                  </a:lnTo>
                  <a:lnTo>
                    <a:pt x="67" y="181"/>
                  </a:lnTo>
                  <a:lnTo>
                    <a:pt x="0" y="197"/>
                  </a:lnTo>
                  <a:lnTo>
                    <a:pt x="20" y="20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20" name="Freeform 588">
              <a:extLst>
                <a:ext uri="{FF2B5EF4-FFF2-40B4-BE49-F238E27FC236}">
                  <a16:creationId xmlns:a16="http://schemas.microsoft.com/office/drawing/2014/main" id="{A6750D77-0E68-45D8-8406-69DA9D7E7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407"/>
              <a:ext cx="152" cy="241"/>
            </a:xfrm>
            <a:custGeom>
              <a:avLst/>
              <a:gdLst>
                <a:gd name="T0" fmla="*/ 17 w 152"/>
                <a:gd name="T1" fmla="*/ 236 h 241"/>
                <a:gd name="T2" fmla="*/ 0 w 152"/>
                <a:gd name="T3" fmla="*/ 205 h 241"/>
                <a:gd name="T4" fmla="*/ 150 w 152"/>
                <a:gd name="T5" fmla="*/ 0 h 241"/>
                <a:gd name="T6" fmla="*/ 152 w 152"/>
                <a:gd name="T7" fmla="*/ 0 h 241"/>
                <a:gd name="T8" fmla="*/ 147 w 152"/>
                <a:gd name="T9" fmla="*/ 5 h 241"/>
                <a:gd name="T10" fmla="*/ 144 w 152"/>
                <a:gd name="T11" fmla="*/ 10 h 241"/>
                <a:gd name="T12" fmla="*/ 140 w 152"/>
                <a:gd name="T13" fmla="*/ 15 h 241"/>
                <a:gd name="T14" fmla="*/ 137 w 152"/>
                <a:gd name="T15" fmla="*/ 21 h 241"/>
                <a:gd name="T16" fmla="*/ 135 w 152"/>
                <a:gd name="T17" fmla="*/ 26 h 241"/>
                <a:gd name="T18" fmla="*/ 134 w 152"/>
                <a:gd name="T19" fmla="*/ 33 h 241"/>
                <a:gd name="T20" fmla="*/ 132 w 152"/>
                <a:gd name="T21" fmla="*/ 37 h 241"/>
                <a:gd name="T22" fmla="*/ 132 w 152"/>
                <a:gd name="T23" fmla="*/ 42 h 241"/>
                <a:gd name="T24" fmla="*/ 18 w 152"/>
                <a:gd name="T25" fmla="*/ 204 h 241"/>
                <a:gd name="T26" fmla="*/ 36 w 152"/>
                <a:gd name="T27" fmla="*/ 241 h 241"/>
                <a:gd name="T28" fmla="*/ 17 w 152"/>
                <a:gd name="T29" fmla="*/ 23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2" h="241">
                  <a:moveTo>
                    <a:pt x="17" y="236"/>
                  </a:moveTo>
                  <a:lnTo>
                    <a:pt x="0" y="205"/>
                  </a:lnTo>
                  <a:lnTo>
                    <a:pt x="150" y="0"/>
                  </a:lnTo>
                  <a:lnTo>
                    <a:pt x="152" y="0"/>
                  </a:lnTo>
                  <a:lnTo>
                    <a:pt x="147" y="5"/>
                  </a:lnTo>
                  <a:lnTo>
                    <a:pt x="144" y="10"/>
                  </a:lnTo>
                  <a:lnTo>
                    <a:pt x="140" y="15"/>
                  </a:lnTo>
                  <a:lnTo>
                    <a:pt x="137" y="21"/>
                  </a:lnTo>
                  <a:lnTo>
                    <a:pt x="135" y="26"/>
                  </a:lnTo>
                  <a:lnTo>
                    <a:pt x="134" y="33"/>
                  </a:lnTo>
                  <a:lnTo>
                    <a:pt x="132" y="37"/>
                  </a:lnTo>
                  <a:lnTo>
                    <a:pt x="132" y="42"/>
                  </a:lnTo>
                  <a:lnTo>
                    <a:pt x="18" y="204"/>
                  </a:lnTo>
                  <a:lnTo>
                    <a:pt x="36" y="241"/>
                  </a:lnTo>
                  <a:lnTo>
                    <a:pt x="17" y="236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21" name="Freeform 589">
              <a:extLst>
                <a:ext uri="{FF2B5EF4-FFF2-40B4-BE49-F238E27FC236}">
                  <a16:creationId xmlns:a16="http://schemas.microsoft.com/office/drawing/2014/main" id="{2A42125B-9276-4C7B-B599-58E0E8295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3627"/>
              <a:ext cx="96" cy="98"/>
            </a:xfrm>
            <a:custGeom>
              <a:avLst/>
              <a:gdLst>
                <a:gd name="T0" fmla="*/ 93 w 96"/>
                <a:gd name="T1" fmla="*/ 62 h 98"/>
                <a:gd name="T2" fmla="*/ 96 w 96"/>
                <a:gd name="T3" fmla="*/ 63 h 98"/>
                <a:gd name="T4" fmla="*/ 96 w 96"/>
                <a:gd name="T5" fmla="*/ 67 h 98"/>
                <a:gd name="T6" fmla="*/ 93 w 96"/>
                <a:gd name="T7" fmla="*/ 68 h 98"/>
                <a:gd name="T8" fmla="*/ 88 w 96"/>
                <a:gd name="T9" fmla="*/ 68 h 98"/>
                <a:gd name="T10" fmla="*/ 83 w 96"/>
                <a:gd name="T11" fmla="*/ 67 h 98"/>
                <a:gd name="T12" fmla="*/ 83 w 96"/>
                <a:gd name="T13" fmla="*/ 63 h 98"/>
                <a:gd name="T14" fmla="*/ 88 w 96"/>
                <a:gd name="T15" fmla="*/ 62 h 98"/>
                <a:gd name="T16" fmla="*/ 46 w 96"/>
                <a:gd name="T17" fmla="*/ 0 h 98"/>
                <a:gd name="T18" fmla="*/ 51 w 96"/>
                <a:gd name="T19" fmla="*/ 0 h 98"/>
                <a:gd name="T20" fmla="*/ 53 w 96"/>
                <a:gd name="T21" fmla="*/ 5 h 98"/>
                <a:gd name="T22" fmla="*/ 51 w 96"/>
                <a:gd name="T23" fmla="*/ 8 h 98"/>
                <a:gd name="T24" fmla="*/ 46 w 96"/>
                <a:gd name="T25" fmla="*/ 8 h 98"/>
                <a:gd name="T26" fmla="*/ 41 w 96"/>
                <a:gd name="T27" fmla="*/ 8 h 98"/>
                <a:gd name="T28" fmla="*/ 40 w 96"/>
                <a:gd name="T29" fmla="*/ 5 h 98"/>
                <a:gd name="T30" fmla="*/ 41 w 96"/>
                <a:gd name="T31" fmla="*/ 0 h 98"/>
                <a:gd name="T32" fmla="*/ 46 w 96"/>
                <a:gd name="T33" fmla="*/ 0 h 98"/>
                <a:gd name="T34" fmla="*/ 10 w 96"/>
                <a:gd name="T35" fmla="*/ 89 h 98"/>
                <a:gd name="T36" fmla="*/ 13 w 96"/>
                <a:gd name="T37" fmla="*/ 91 h 98"/>
                <a:gd name="T38" fmla="*/ 13 w 96"/>
                <a:gd name="T39" fmla="*/ 94 h 98"/>
                <a:gd name="T40" fmla="*/ 10 w 96"/>
                <a:gd name="T41" fmla="*/ 98 h 98"/>
                <a:gd name="T42" fmla="*/ 3 w 96"/>
                <a:gd name="T43" fmla="*/ 98 h 98"/>
                <a:gd name="T44" fmla="*/ 2 w 96"/>
                <a:gd name="T45" fmla="*/ 94 h 98"/>
                <a:gd name="T46" fmla="*/ 2 w 96"/>
                <a:gd name="T47" fmla="*/ 91 h 98"/>
                <a:gd name="T48" fmla="*/ 3 w 96"/>
                <a:gd name="T49" fmla="*/ 89 h 98"/>
                <a:gd name="T50" fmla="*/ 26 w 96"/>
                <a:gd name="T51" fmla="*/ 32 h 98"/>
                <a:gd name="T52" fmla="*/ 36 w 96"/>
                <a:gd name="T53" fmla="*/ 34 h 98"/>
                <a:gd name="T54" fmla="*/ 43 w 96"/>
                <a:gd name="T55" fmla="*/ 37 h 98"/>
                <a:gd name="T56" fmla="*/ 48 w 96"/>
                <a:gd name="T57" fmla="*/ 44 h 98"/>
                <a:gd name="T58" fmla="*/ 50 w 96"/>
                <a:gd name="T59" fmla="*/ 49 h 98"/>
                <a:gd name="T60" fmla="*/ 48 w 96"/>
                <a:gd name="T61" fmla="*/ 55 h 98"/>
                <a:gd name="T62" fmla="*/ 43 w 96"/>
                <a:gd name="T63" fmla="*/ 62 h 98"/>
                <a:gd name="T64" fmla="*/ 36 w 96"/>
                <a:gd name="T65" fmla="*/ 65 h 98"/>
                <a:gd name="T66" fmla="*/ 26 w 96"/>
                <a:gd name="T67" fmla="*/ 67 h 98"/>
                <a:gd name="T68" fmla="*/ 18 w 96"/>
                <a:gd name="T69" fmla="*/ 65 h 98"/>
                <a:gd name="T70" fmla="*/ 12 w 96"/>
                <a:gd name="T71" fmla="*/ 62 h 98"/>
                <a:gd name="T72" fmla="*/ 5 w 96"/>
                <a:gd name="T73" fmla="*/ 55 h 98"/>
                <a:gd name="T74" fmla="*/ 3 w 96"/>
                <a:gd name="T75" fmla="*/ 49 h 98"/>
                <a:gd name="T76" fmla="*/ 5 w 96"/>
                <a:gd name="T77" fmla="*/ 44 h 98"/>
                <a:gd name="T78" fmla="*/ 12 w 96"/>
                <a:gd name="T79" fmla="*/ 37 h 98"/>
                <a:gd name="T80" fmla="*/ 18 w 96"/>
                <a:gd name="T81" fmla="*/ 34 h 98"/>
                <a:gd name="T82" fmla="*/ 26 w 96"/>
                <a:gd name="T83" fmla="*/ 32 h 98"/>
                <a:gd name="T84" fmla="*/ 31 w 96"/>
                <a:gd name="T85" fmla="*/ 29 h 98"/>
                <a:gd name="T86" fmla="*/ 41 w 96"/>
                <a:gd name="T87" fmla="*/ 32 h 98"/>
                <a:gd name="T88" fmla="*/ 48 w 96"/>
                <a:gd name="T89" fmla="*/ 36 h 98"/>
                <a:gd name="T90" fmla="*/ 51 w 96"/>
                <a:gd name="T91" fmla="*/ 44 h 98"/>
                <a:gd name="T92" fmla="*/ 51 w 96"/>
                <a:gd name="T93" fmla="*/ 50 h 98"/>
                <a:gd name="T94" fmla="*/ 48 w 96"/>
                <a:gd name="T95" fmla="*/ 58 h 98"/>
                <a:gd name="T96" fmla="*/ 41 w 96"/>
                <a:gd name="T97" fmla="*/ 63 h 98"/>
                <a:gd name="T98" fmla="*/ 31 w 96"/>
                <a:gd name="T99" fmla="*/ 65 h 98"/>
                <a:gd name="T100" fmla="*/ 21 w 96"/>
                <a:gd name="T101" fmla="*/ 65 h 98"/>
                <a:gd name="T102" fmla="*/ 13 w 96"/>
                <a:gd name="T103" fmla="*/ 63 h 98"/>
                <a:gd name="T104" fmla="*/ 5 w 96"/>
                <a:gd name="T105" fmla="*/ 58 h 98"/>
                <a:gd name="T106" fmla="*/ 2 w 96"/>
                <a:gd name="T107" fmla="*/ 50 h 98"/>
                <a:gd name="T108" fmla="*/ 2 w 96"/>
                <a:gd name="T109" fmla="*/ 44 h 98"/>
                <a:gd name="T110" fmla="*/ 5 w 96"/>
                <a:gd name="T111" fmla="*/ 36 h 98"/>
                <a:gd name="T112" fmla="*/ 13 w 96"/>
                <a:gd name="T113" fmla="*/ 32 h 98"/>
                <a:gd name="T114" fmla="*/ 21 w 96"/>
                <a:gd name="T115" fmla="*/ 29 h 98"/>
                <a:gd name="T116" fmla="*/ 89 w 96"/>
                <a:gd name="T117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" h="98">
                  <a:moveTo>
                    <a:pt x="89" y="62"/>
                  </a:moveTo>
                  <a:lnTo>
                    <a:pt x="93" y="62"/>
                  </a:lnTo>
                  <a:lnTo>
                    <a:pt x="94" y="62"/>
                  </a:lnTo>
                  <a:lnTo>
                    <a:pt x="96" y="63"/>
                  </a:lnTo>
                  <a:lnTo>
                    <a:pt x="96" y="65"/>
                  </a:lnTo>
                  <a:lnTo>
                    <a:pt x="96" y="67"/>
                  </a:lnTo>
                  <a:lnTo>
                    <a:pt x="94" y="68"/>
                  </a:lnTo>
                  <a:lnTo>
                    <a:pt x="93" y="68"/>
                  </a:lnTo>
                  <a:lnTo>
                    <a:pt x="89" y="70"/>
                  </a:lnTo>
                  <a:lnTo>
                    <a:pt x="88" y="68"/>
                  </a:lnTo>
                  <a:lnTo>
                    <a:pt x="84" y="68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3" y="63"/>
                  </a:lnTo>
                  <a:lnTo>
                    <a:pt x="84" y="62"/>
                  </a:lnTo>
                  <a:lnTo>
                    <a:pt x="88" y="62"/>
                  </a:lnTo>
                  <a:lnTo>
                    <a:pt x="89" y="62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3" y="3"/>
                  </a:lnTo>
                  <a:lnTo>
                    <a:pt x="53" y="5"/>
                  </a:lnTo>
                  <a:lnTo>
                    <a:pt x="53" y="6"/>
                  </a:lnTo>
                  <a:lnTo>
                    <a:pt x="51" y="8"/>
                  </a:lnTo>
                  <a:lnTo>
                    <a:pt x="50" y="8"/>
                  </a:lnTo>
                  <a:lnTo>
                    <a:pt x="46" y="8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5"/>
                  </a:lnTo>
                  <a:lnTo>
                    <a:pt x="40" y="3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7" y="88"/>
                  </a:lnTo>
                  <a:lnTo>
                    <a:pt x="10" y="89"/>
                  </a:lnTo>
                  <a:lnTo>
                    <a:pt x="12" y="89"/>
                  </a:lnTo>
                  <a:lnTo>
                    <a:pt x="13" y="91"/>
                  </a:lnTo>
                  <a:lnTo>
                    <a:pt x="13" y="93"/>
                  </a:lnTo>
                  <a:lnTo>
                    <a:pt x="13" y="94"/>
                  </a:lnTo>
                  <a:lnTo>
                    <a:pt x="12" y="96"/>
                  </a:lnTo>
                  <a:lnTo>
                    <a:pt x="10" y="98"/>
                  </a:lnTo>
                  <a:lnTo>
                    <a:pt x="7" y="98"/>
                  </a:lnTo>
                  <a:lnTo>
                    <a:pt x="3" y="98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0" y="93"/>
                  </a:lnTo>
                  <a:lnTo>
                    <a:pt x="2" y="91"/>
                  </a:lnTo>
                  <a:lnTo>
                    <a:pt x="2" y="89"/>
                  </a:lnTo>
                  <a:lnTo>
                    <a:pt x="3" y="89"/>
                  </a:lnTo>
                  <a:lnTo>
                    <a:pt x="7" y="88"/>
                  </a:lnTo>
                  <a:lnTo>
                    <a:pt x="26" y="32"/>
                  </a:lnTo>
                  <a:lnTo>
                    <a:pt x="31" y="34"/>
                  </a:lnTo>
                  <a:lnTo>
                    <a:pt x="36" y="34"/>
                  </a:lnTo>
                  <a:lnTo>
                    <a:pt x="40" y="36"/>
                  </a:lnTo>
                  <a:lnTo>
                    <a:pt x="43" y="37"/>
                  </a:lnTo>
                  <a:lnTo>
                    <a:pt x="45" y="41"/>
                  </a:lnTo>
                  <a:lnTo>
                    <a:pt x="48" y="44"/>
                  </a:lnTo>
                  <a:lnTo>
                    <a:pt x="50" y="45"/>
                  </a:lnTo>
                  <a:lnTo>
                    <a:pt x="50" y="49"/>
                  </a:lnTo>
                  <a:lnTo>
                    <a:pt x="50" y="54"/>
                  </a:lnTo>
                  <a:lnTo>
                    <a:pt x="48" y="55"/>
                  </a:lnTo>
                  <a:lnTo>
                    <a:pt x="45" y="58"/>
                  </a:lnTo>
                  <a:lnTo>
                    <a:pt x="43" y="62"/>
                  </a:lnTo>
                  <a:lnTo>
                    <a:pt x="40" y="63"/>
                  </a:lnTo>
                  <a:lnTo>
                    <a:pt x="36" y="65"/>
                  </a:lnTo>
                  <a:lnTo>
                    <a:pt x="31" y="65"/>
                  </a:lnTo>
                  <a:lnTo>
                    <a:pt x="26" y="67"/>
                  </a:lnTo>
                  <a:lnTo>
                    <a:pt x="21" y="65"/>
                  </a:lnTo>
                  <a:lnTo>
                    <a:pt x="18" y="65"/>
                  </a:lnTo>
                  <a:lnTo>
                    <a:pt x="13" y="63"/>
                  </a:lnTo>
                  <a:lnTo>
                    <a:pt x="12" y="62"/>
                  </a:lnTo>
                  <a:lnTo>
                    <a:pt x="8" y="58"/>
                  </a:lnTo>
                  <a:lnTo>
                    <a:pt x="5" y="55"/>
                  </a:lnTo>
                  <a:lnTo>
                    <a:pt x="3" y="54"/>
                  </a:lnTo>
                  <a:lnTo>
                    <a:pt x="3" y="49"/>
                  </a:lnTo>
                  <a:lnTo>
                    <a:pt x="3" y="45"/>
                  </a:lnTo>
                  <a:lnTo>
                    <a:pt x="5" y="44"/>
                  </a:lnTo>
                  <a:lnTo>
                    <a:pt x="8" y="41"/>
                  </a:lnTo>
                  <a:lnTo>
                    <a:pt x="12" y="37"/>
                  </a:lnTo>
                  <a:lnTo>
                    <a:pt x="13" y="36"/>
                  </a:lnTo>
                  <a:lnTo>
                    <a:pt x="18" y="34"/>
                  </a:lnTo>
                  <a:lnTo>
                    <a:pt x="21" y="34"/>
                  </a:lnTo>
                  <a:lnTo>
                    <a:pt x="26" y="32"/>
                  </a:lnTo>
                  <a:lnTo>
                    <a:pt x="26" y="29"/>
                  </a:lnTo>
                  <a:lnTo>
                    <a:pt x="31" y="29"/>
                  </a:lnTo>
                  <a:lnTo>
                    <a:pt x="36" y="31"/>
                  </a:lnTo>
                  <a:lnTo>
                    <a:pt x="41" y="32"/>
                  </a:lnTo>
                  <a:lnTo>
                    <a:pt x="45" y="34"/>
                  </a:lnTo>
                  <a:lnTo>
                    <a:pt x="48" y="36"/>
                  </a:lnTo>
                  <a:lnTo>
                    <a:pt x="50" y="41"/>
                  </a:lnTo>
                  <a:lnTo>
                    <a:pt x="51" y="44"/>
                  </a:lnTo>
                  <a:lnTo>
                    <a:pt x="53" y="47"/>
                  </a:lnTo>
                  <a:lnTo>
                    <a:pt x="51" y="50"/>
                  </a:lnTo>
                  <a:lnTo>
                    <a:pt x="50" y="55"/>
                  </a:lnTo>
                  <a:lnTo>
                    <a:pt x="48" y="58"/>
                  </a:lnTo>
                  <a:lnTo>
                    <a:pt x="45" y="62"/>
                  </a:lnTo>
                  <a:lnTo>
                    <a:pt x="41" y="63"/>
                  </a:lnTo>
                  <a:lnTo>
                    <a:pt x="36" y="65"/>
                  </a:lnTo>
                  <a:lnTo>
                    <a:pt x="31" y="65"/>
                  </a:lnTo>
                  <a:lnTo>
                    <a:pt x="26" y="67"/>
                  </a:lnTo>
                  <a:lnTo>
                    <a:pt x="21" y="65"/>
                  </a:lnTo>
                  <a:lnTo>
                    <a:pt x="17" y="65"/>
                  </a:lnTo>
                  <a:lnTo>
                    <a:pt x="13" y="63"/>
                  </a:lnTo>
                  <a:lnTo>
                    <a:pt x="8" y="62"/>
                  </a:lnTo>
                  <a:lnTo>
                    <a:pt x="5" y="58"/>
                  </a:lnTo>
                  <a:lnTo>
                    <a:pt x="3" y="55"/>
                  </a:lnTo>
                  <a:lnTo>
                    <a:pt x="2" y="50"/>
                  </a:lnTo>
                  <a:lnTo>
                    <a:pt x="2" y="47"/>
                  </a:lnTo>
                  <a:lnTo>
                    <a:pt x="2" y="44"/>
                  </a:lnTo>
                  <a:lnTo>
                    <a:pt x="3" y="41"/>
                  </a:lnTo>
                  <a:lnTo>
                    <a:pt x="5" y="36"/>
                  </a:lnTo>
                  <a:lnTo>
                    <a:pt x="8" y="34"/>
                  </a:lnTo>
                  <a:lnTo>
                    <a:pt x="13" y="32"/>
                  </a:lnTo>
                  <a:lnTo>
                    <a:pt x="17" y="31"/>
                  </a:lnTo>
                  <a:lnTo>
                    <a:pt x="21" y="29"/>
                  </a:lnTo>
                  <a:lnTo>
                    <a:pt x="26" y="29"/>
                  </a:lnTo>
                  <a:lnTo>
                    <a:pt x="89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22" name="Freeform 590">
              <a:extLst>
                <a:ext uri="{FF2B5EF4-FFF2-40B4-BE49-F238E27FC236}">
                  <a16:creationId xmlns:a16="http://schemas.microsoft.com/office/drawing/2014/main" id="{5FDBE87D-B3CF-4E4F-AF28-E1DA411DE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3685"/>
              <a:ext cx="11" cy="9"/>
            </a:xfrm>
            <a:custGeom>
              <a:avLst/>
              <a:gdLst>
                <a:gd name="T0" fmla="*/ 6 w 11"/>
                <a:gd name="T1" fmla="*/ 0 h 9"/>
                <a:gd name="T2" fmla="*/ 6 w 11"/>
                <a:gd name="T3" fmla="*/ 0 h 9"/>
                <a:gd name="T4" fmla="*/ 10 w 11"/>
                <a:gd name="T5" fmla="*/ 0 h 9"/>
                <a:gd name="T6" fmla="*/ 11 w 11"/>
                <a:gd name="T7" fmla="*/ 0 h 9"/>
                <a:gd name="T8" fmla="*/ 11 w 11"/>
                <a:gd name="T9" fmla="*/ 4 h 9"/>
                <a:gd name="T10" fmla="*/ 11 w 11"/>
                <a:gd name="T11" fmla="*/ 5 h 9"/>
                <a:gd name="T12" fmla="*/ 11 w 11"/>
                <a:gd name="T13" fmla="*/ 5 h 9"/>
                <a:gd name="T14" fmla="*/ 11 w 11"/>
                <a:gd name="T15" fmla="*/ 9 h 9"/>
                <a:gd name="T16" fmla="*/ 10 w 11"/>
                <a:gd name="T17" fmla="*/ 9 h 9"/>
                <a:gd name="T18" fmla="*/ 6 w 11"/>
                <a:gd name="T19" fmla="*/ 9 h 9"/>
                <a:gd name="T20" fmla="*/ 5 w 11"/>
                <a:gd name="T21" fmla="*/ 9 h 9"/>
                <a:gd name="T22" fmla="*/ 1 w 11"/>
                <a:gd name="T23" fmla="*/ 9 h 9"/>
                <a:gd name="T24" fmla="*/ 0 w 11"/>
                <a:gd name="T25" fmla="*/ 5 h 9"/>
                <a:gd name="T26" fmla="*/ 0 w 11"/>
                <a:gd name="T27" fmla="*/ 5 h 9"/>
                <a:gd name="T28" fmla="*/ 0 w 11"/>
                <a:gd name="T29" fmla="*/ 4 h 9"/>
                <a:gd name="T30" fmla="*/ 1 w 11"/>
                <a:gd name="T31" fmla="*/ 0 h 9"/>
                <a:gd name="T32" fmla="*/ 5 w 11"/>
                <a:gd name="T33" fmla="*/ 0 h 9"/>
                <a:gd name="T34" fmla="*/ 6 w 11"/>
                <a:gd name="T3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9">
                  <a:moveTo>
                    <a:pt x="6" y="0"/>
                  </a:moveTo>
                  <a:lnTo>
                    <a:pt x="6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1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23" name="Freeform 591">
              <a:extLst>
                <a:ext uri="{FF2B5EF4-FFF2-40B4-BE49-F238E27FC236}">
                  <a16:creationId xmlns:a16="http://schemas.microsoft.com/office/drawing/2014/main" id="{72B79B87-2AD6-4060-9772-F50BFC27C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3627"/>
              <a:ext cx="14" cy="8"/>
            </a:xfrm>
            <a:custGeom>
              <a:avLst/>
              <a:gdLst>
                <a:gd name="T0" fmla="*/ 7 w 14"/>
                <a:gd name="T1" fmla="*/ 0 h 8"/>
                <a:gd name="T2" fmla="*/ 7 w 14"/>
                <a:gd name="T3" fmla="*/ 0 h 8"/>
                <a:gd name="T4" fmla="*/ 10 w 14"/>
                <a:gd name="T5" fmla="*/ 0 h 8"/>
                <a:gd name="T6" fmla="*/ 12 w 14"/>
                <a:gd name="T7" fmla="*/ 0 h 8"/>
                <a:gd name="T8" fmla="*/ 14 w 14"/>
                <a:gd name="T9" fmla="*/ 3 h 8"/>
                <a:gd name="T10" fmla="*/ 14 w 14"/>
                <a:gd name="T11" fmla="*/ 3 h 8"/>
                <a:gd name="T12" fmla="*/ 14 w 14"/>
                <a:gd name="T13" fmla="*/ 5 h 8"/>
                <a:gd name="T14" fmla="*/ 12 w 14"/>
                <a:gd name="T15" fmla="*/ 6 h 8"/>
                <a:gd name="T16" fmla="*/ 10 w 14"/>
                <a:gd name="T17" fmla="*/ 8 h 8"/>
                <a:gd name="T18" fmla="*/ 7 w 14"/>
                <a:gd name="T19" fmla="*/ 8 h 8"/>
                <a:gd name="T20" fmla="*/ 5 w 14"/>
                <a:gd name="T21" fmla="*/ 8 h 8"/>
                <a:gd name="T22" fmla="*/ 4 w 14"/>
                <a:gd name="T23" fmla="*/ 6 h 8"/>
                <a:gd name="T24" fmla="*/ 0 w 14"/>
                <a:gd name="T25" fmla="*/ 5 h 8"/>
                <a:gd name="T26" fmla="*/ 0 w 14"/>
                <a:gd name="T27" fmla="*/ 3 h 8"/>
                <a:gd name="T28" fmla="*/ 0 w 14"/>
                <a:gd name="T29" fmla="*/ 3 h 8"/>
                <a:gd name="T30" fmla="*/ 4 w 14"/>
                <a:gd name="T31" fmla="*/ 0 h 8"/>
                <a:gd name="T32" fmla="*/ 5 w 14"/>
                <a:gd name="T33" fmla="*/ 0 h 8"/>
                <a:gd name="T34" fmla="*/ 7 w 14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8">
                  <a:moveTo>
                    <a:pt x="7" y="0"/>
                  </a:moveTo>
                  <a:lnTo>
                    <a:pt x="7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7" y="8"/>
                  </a:lnTo>
                  <a:lnTo>
                    <a:pt x="5" y="8"/>
                  </a:lnTo>
                  <a:lnTo>
                    <a:pt x="4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24" name="Freeform 592">
              <a:extLst>
                <a:ext uri="{FF2B5EF4-FFF2-40B4-BE49-F238E27FC236}">
                  <a16:creationId xmlns:a16="http://schemas.microsoft.com/office/drawing/2014/main" id="{3C8505E2-F40B-412A-961F-7D5317E23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3710"/>
              <a:ext cx="13" cy="11"/>
            </a:xfrm>
            <a:custGeom>
              <a:avLst/>
              <a:gdLst>
                <a:gd name="T0" fmla="*/ 7 w 13"/>
                <a:gd name="T1" fmla="*/ 0 h 11"/>
                <a:gd name="T2" fmla="*/ 7 w 13"/>
                <a:gd name="T3" fmla="*/ 0 h 11"/>
                <a:gd name="T4" fmla="*/ 10 w 13"/>
                <a:gd name="T5" fmla="*/ 2 h 11"/>
                <a:gd name="T6" fmla="*/ 12 w 13"/>
                <a:gd name="T7" fmla="*/ 3 h 11"/>
                <a:gd name="T8" fmla="*/ 13 w 13"/>
                <a:gd name="T9" fmla="*/ 5 h 11"/>
                <a:gd name="T10" fmla="*/ 13 w 13"/>
                <a:gd name="T11" fmla="*/ 6 h 11"/>
                <a:gd name="T12" fmla="*/ 13 w 13"/>
                <a:gd name="T13" fmla="*/ 8 h 11"/>
                <a:gd name="T14" fmla="*/ 12 w 13"/>
                <a:gd name="T15" fmla="*/ 10 h 11"/>
                <a:gd name="T16" fmla="*/ 10 w 13"/>
                <a:gd name="T17" fmla="*/ 11 h 11"/>
                <a:gd name="T18" fmla="*/ 7 w 13"/>
                <a:gd name="T19" fmla="*/ 11 h 11"/>
                <a:gd name="T20" fmla="*/ 3 w 13"/>
                <a:gd name="T21" fmla="*/ 11 h 11"/>
                <a:gd name="T22" fmla="*/ 2 w 13"/>
                <a:gd name="T23" fmla="*/ 10 h 11"/>
                <a:gd name="T24" fmla="*/ 2 w 13"/>
                <a:gd name="T25" fmla="*/ 8 h 11"/>
                <a:gd name="T26" fmla="*/ 0 w 13"/>
                <a:gd name="T27" fmla="*/ 6 h 11"/>
                <a:gd name="T28" fmla="*/ 2 w 13"/>
                <a:gd name="T29" fmla="*/ 5 h 11"/>
                <a:gd name="T30" fmla="*/ 2 w 13"/>
                <a:gd name="T31" fmla="*/ 3 h 11"/>
                <a:gd name="T32" fmla="*/ 3 w 13"/>
                <a:gd name="T33" fmla="*/ 2 h 11"/>
                <a:gd name="T34" fmla="*/ 7 w 13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11">
                  <a:moveTo>
                    <a:pt x="7" y="0"/>
                  </a:moveTo>
                  <a:lnTo>
                    <a:pt x="7" y="0"/>
                  </a:lnTo>
                  <a:lnTo>
                    <a:pt x="10" y="2"/>
                  </a:lnTo>
                  <a:lnTo>
                    <a:pt x="12" y="3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12" y="10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2"/>
                  </a:lnTo>
                  <a:lnTo>
                    <a:pt x="7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25" name="Freeform 593">
              <a:extLst>
                <a:ext uri="{FF2B5EF4-FFF2-40B4-BE49-F238E27FC236}">
                  <a16:creationId xmlns:a16="http://schemas.microsoft.com/office/drawing/2014/main" id="{5519638C-EA77-4467-9852-F03491099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3658"/>
              <a:ext cx="43" cy="32"/>
            </a:xfrm>
            <a:custGeom>
              <a:avLst/>
              <a:gdLst>
                <a:gd name="T0" fmla="*/ 22 w 43"/>
                <a:gd name="T1" fmla="*/ 0 h 32"/>
                <a:gd name="T2" fmla="*/ 22 w 43"/>
                <a:gd name="T3" fmla="*/ 0 h 32"/>
                <a:gd name="T4" fmla="*/ 27 w 43"/>
                <a:gd name="T5" fmla="*/ 0 h 32"/>
                <a:gd name="T6" fmla="*/ 32 w 43"/>
                <a:gd name="T7" fmla="*/ 1 h 32"/>
                <a:gd name="T8" fmla="*/ 33 w 43"/>
                <a:gd name="T9" fmla="*/ 3 h 32"/>
                <a:gd name="T10" fmla="*/ 38 w 43"/>
                <a:gd name="T11" fmla="*/ 5 h 32"/>
                <a:gd name="T12" fmla="*/ 40 w 43"/>
                <a:gd name="T13" fmla="*/ 8 h 32"/>
                <a:gd name="T14" fmla="*/ 42 w 43"/>
                <a:gd name="T15" fmla="*/ 10 h 32"/>
                <a:gd name="T16" fmla="*/ 43 w 43"/>
                <a:gd name="T17" fmla="*/ 13 h 32"/>
                <a:gd name="T18" fmla="*/ 43 w 43"/>
                <a:gd name="T19" fmla="*/ 16 h 32"/>
                <a:gd name="T20" fmla="*/ 43 w 43"/>
                <a:gd name="T21" fmla="*/ 19 h 32"/>
                <a:gd name="T22" fmla="*/ 42 w 43"/>
                <a:gd name="T23" fmla="*/ 23 h 32"/>
                <a:gd name="T24" fmla="*/ 40 w 43"/>
                <a:gd name="T25" fmla="*/ 24 h 32"/>
                <a:gd name="T26" fmla="*/ 38 w 43"/>
                <a:gd name="T27" fmla="*/ 27 h 32"/>
                <a:gd name="T28" fmla="*/ 33 w 43"/>
                <a:gd name="T29" fmla="*/ 29 h 32"/>
                <a:gd name="T30" fmla="*/ 32 w 43"/>
                <a:gd name="T31" fmla="*/ 31 h 32"/>
                <a:gd name="T32" fmla="*/ 27 w 43"/>
                <a:gd name="T33" fmla="*/ 32 h 32"/>
                <a:gd name="T34" fmla="*/ 22 w 43"/>
                <a:gd name="T35" fmla="*/ 32 h 32"/>
                <a:gd name="T36" fmla="*/ 18 w 43"/>
                <a:gd name="T37" fmla="*/ 32 h 32"/>
                <a:gd name="T38" fmla="*/ 14 w 43"/>
                <a:gd name="T39" fmla="*/ 31 h 32"/>
                <a:gd name="T40" fmla="*/ 10 w 43"/>
                <a:gd name="T41" fmla="*/ 29 h 32"/>
                <a:gd name="T42" fmla="*/ 7 w 43"/>
                <a:gd name="T43" fmla="*/ 27 h 32"/>
                <a:gd name="T44" fmla="*/ 5 w 43"/>
                <a:gd name="T45" fmla="*/ 24 h 32"/>
                <a:gd name="T46" fmla="*/ 2 w 43"/>
                <a:gd name="T47" fmla="*/ 23 h 32"/>
                <a:gd name="T48" fmla="*/ 0 w 43"/>
                <a:gd name="T49" fmla="*/ 19 h 32"/>
                <a:gd name="T50" fmla="*/ 0 w 43"/>
                <a:gd name="T51" fmla="*/ 16 h 32"/>
                <a:gd name="T52" fmla="*/ 0 w 43"/>
                <a:gd name="T53" fmla="*/ 13 h 32"/>
                <a:gd name="T54" fmla="*/ 2 w 43"/>
                <a:gd name="T55" fmla="*/ 10 h 32"/>
                <a:gd name="T56" fmla="*/ 5 w 43"/>
                <a:gd name="T57" fmla="*/ 8 h 32"/>
                <a:gd name="T58" fmla="*/ 7 w 43"/>
                <a:gd name="T59" fmla="*/ 5 h 32"/>
                <a:gd name="T60" fmla="*/ 10 w 43"/>
                <a:gd name="T61" fmla="*/ 3 h 32"/>
                <a:gd name="T62" fmla="*/ 14 w 43"/>
                <a:gd name="T63" fmla="*/ 1 h 32"/>
                <a:gd name="T64" fmla="*/ 18 w 43"/>
                <a:gd name="T65" fmla="*/ 0 h 32"/>
                <a:gd name="T66" fmla="*/ 22 w 43"/>
                <a:gd name="T6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3" h="32">
                  <a:moveTo>
                    <a:pt x="22" y="0"/>
                  </a:moveTo>
                  <a:lnTo>
                    <a:pt x="22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3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2" y="23"/>
                  </a:lnTo>
                  <a:lnTo>
                    <a:pt x="40" y="24"/>
                  </a:lnTo>
                  <a:lnTo>
                    <a:pt x="38" y="27"/>
                  </a:lnTo>
                  <a:lnTo>
                    <a:pt x="33" y="29"/>
                  </a:lnTo>
                  <a:lnTo>
                    <a:pt x="32" y="31"/>
                  </a:lnTo>
                  <a:lnTo>
                    <a:pt x="27" y="32"/>
                  </a:lnTo>
                  <a:lnTo>
                    <a:pt x="22" y="32"/>
                  </a:lnTo>
                  <a:lnTo>
                    <a:pt x="18" y="32"/>
                  </a:lnTo>
                  <a:lnTo>
                    <a:pt x="14" y="31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4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5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26" name="Freeform 594">
              <a:extLst>
                <a:ext uri="{FF2B5EF4-FFF2-40B4-BE49-F238E27FC236}">
                  <a16:creationId xmlns:a16="http://schemas.microsoft.com/office/drawing/2014/main" id="{F556BAE2-D100-47FB-9FDE-030C13177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3655"/>
              <a:ext cx="48" cy="35"/>
            </a:xfrm>
            <a:custGeom>
              <a:avLst/>
              <a:gdLst>
                <a:gd name="T0" fmla="*/ 23 w 48"/>
                <a:gd name="T1" fmla="*/ 0 h 35"/>
                <a:gd name="T2" fmla="*/ 23 w 48"/>
                <a:gd name="T3" fmla="*/ 0 h 35"/>
                <a:gd name="T4" fmla="*/ 28 w 48"/>
                <a:gd name="T5" fmla="*/ 0 h 35"/>
                <a:gd name="T6" fmla="*/ 33 w 48"/>
                <a:gd name="T7" fmla="*/ 0 h 35"/>
                <a:gd name="T8" fmla="*/ 38 w 48"/>
                <a:gd name="T9" fmla="*/ 3 h 35"/>
                <a:gd name="T10" fmla="*/ 41 w 48"/>
                <a:gd name="T11" fmla="*/ 4 h 35"/>
                <a:gd name="T12" fmla="*/ 44 w 48"/>
                <a:gd name="T13" fmla="*/ 8 h 35"/>
                <a:gd name="T14" fmla="*/ 46 w 48"/>
                <a:gd name="T15" fmla="*/ 11 h 35"/>
                <a:gd name="T16" fmla="*/ 48 w 48"/>
                <a:gd name="T17" fmla="*/ 13 h 35"/>
                <a:gd name="T18" fmla="*/ 48 w 48"/>
                <a:gd name="T19" fmla="*/ 17 h 35"/>
                <a:gd name="T20" fmla="*/ 48 w 48"/>
                <a:gd name="T21" fmla="*/ 21 h 35"/>
                <a:gd name="T22" fmla="*/ 46 w 48"/>
                <a:gd name="T23" fmla="*/ 24 h 35"/>
                <a:gd name="T24" fmla="*/ 44 w 48"/>
                <a:gd name="T25" fmla="*/ 27 h 35"/>
                <a:gd name="T26" fmla="*/ 41 w 48"/>
                <a:gd name="T27" fmla="*/ 30 h 35"/>
                <a:gd name="T28" fmla="*/ 38 w 48"/>
                <a:gd name="T29" fmla="*/ 32 h 35"/>
                <a:gd name="T30" fmla="*/ 33 w 48"/>
                <a:gd name="T31" fmla="*/ 34 h 35"/>
                <a:gd name="T32" fmla="*/ 28 w 48"/>
                <a:gd name="T33" fmla="*/ 35 h 35"/>
                <a:gd name="T34" fmla="*/ 23 w 48"/>
                <a:gd name="T35" fmla="*/ 35 h 35"/>
                <a:gd name="T36" fmla="*/ 19 w 48"/>
                <a:gd name="T37" fmla="*/ 35 h 35"/>
                <a:gd name="T38" fmla="*/ 15 w 48"/>
                <a:gd name="T39" fmla="*/ 34 h 35"/>
                <a:gd name="T40" fmla="*/ 10 w 48"/>
                <a:gd name="T41" fmla="*/ 32 h 35"/>
                <a:gd name="T42" fmla="*/ 6 w 48"/>
                <a:gd name="T43" fmla="*/ 30 h 35"/>
                <a:gd name="T44" fmla="*/ 3 w 48"/>
                <a:gd name="T45" fmla="*/ 27 h 35"/>
                <a:gd name="T46" fmla="*/ 1 w 48"/>
                <a:gd name="T47" fmla="*/ 24 h 35"/>
                <a:gd name="T48" fmla="*/ 0 w 48"/>
                <a:gd name="T49" fmla="*/ 21 h 35"/>
                <a:gd name="T50" fmla="*/ 0 w 48"/>
                <a:gd name="T51" fmla="*/ 17 h 35"/>
                <a:gd name="T52" fmla="*/ 0 w 48"/>
                <a:gd name="T53" fmla="*/ 13 h 35"/>
                <a:gd name="T54" fmla="*/ 1 w 48"/>
                <a:gd name="T55" fmla="*/ 11 h 35"/>
                <a:gd name="T56" fmla="*/ 3 w 48"/>
                <a:gd name="T57" fmla="*/ 8 h 35"/>
                <a:gd name="T58" fmla="*/ 6 w 48"/>
                <a:gd name="T59" fmla="*/ 4 h 35"/>
                <a:gd name="T60" fmla="*/ 10 w 48"/>
                <a:gd name="T61" fmla="*/ 3 h 35"/>
                <a:gd name="T62" fmla="*/ 15 w 48"/>
                <a:gd name="T63" fmla="*/ 0 h 35"/>
                <a:gd name="T64" fmla="*/ 19 w 48"/>
                <a:gd name="T65" fmla="*/ 0 h 35"/>
                <a:gd name="T66" fmla="*/ 23 w 48"/>
                <a:gd name="T6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" h="35">
                  <a:moveTo>
                    <a:pt x="23" y="0"/>
                  </a:moveTo>
                  <a:lnTo>
                    <a:pt x="23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8" y="3"/>
                  </a:lnTo>
                  <a:lnTo>
                    <a:pt x="41" y="4"/>
                  </a:lnTo>
                  <a:lnTo>
                    <a:pt x="44" y="8"/>
                  </a:lnTo>
                  <a:lnTo>
                    <a:pt x="46" y="11"/>
                  </a:lnTo>
                  <a:lnTo>
                    <a:pt x="48" y="13"/>
                  </a:lnTo>
                  <a:lnTo>
                    <a:pt x="48" y="17"/>
                  </a:lnTo>
                  <a:lnTo>
                    <a:pt x="48" y="21"/>
                  </a:lnTo>
                  <a:lnTo>
                    <a:pt x="46" y="24"/>
                  </a:lnTo>
                  <a:lnTo>
                    <a:pt x="44" y="27"/>
                  </a:lnTo>
                  <a:lnTo>
                    <a:pt x="41" y="30"/>
                  </a:lnTo>
                  <a:lnTo>
                    <a:pt x="38" y="32"/>
                  </a:lnTo>
                  <a:lnTo>
                    <a:pt x="33" y="34"/>
                  </a:lnTo>
                  <a:lnTo>
                    <a:pt x="28" y="35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5" y="34"/>
                  </a:lnTo>
                  <a:lnTo>
                    <a:pt x="10" y="32"/>
                  </a:lnTo>
                  <a:lnTo>
                    <a:pt x="6" y="30"/>
                  </a:lnTo>
                  <a:lnTo>
                    <a:pt x="3" y="27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3" y="8"/>
                  </a:lnTo>
                  <a:lnTo>
                    <a:pt x="6" y="4"/>
                  </a:lnTo>
                  <a:lnTo>
                    <a:pt x="10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3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27" name="Freeform 595">
              <a:extLst>
                <a:ext uri="{FF2B5EF4-FFF2-40B4-BE49-F238E27FC236}">
                  <a16:creationId xmlns:a16="http://schemas.microsoft.com/office/drawing/2014/main" id="{D8D02BC8-3666-4CBC-9328-0BAEEF8AD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3528"/>
              <a:ext cx="251" cy="153"/>
            </a:xfrm>
            <a:custGeom>
              <a:avLst/>
              <a:gdLst>
                <a:gd name="T0" fmla="*/ 5 w 251"/>
                <a:gd name="T1" fmla="*/ 83 h 153"/>
                <a:gd name="T2" fmla="*/ 164 w 251"/>
                <a:gd name="T3" fmla="*/ 120 h 153"/>
                <a:gd name="T4" fmla="*/ 175 w 251"/>
                <a:gd name="T5" fmla="*/ 112 h 153"/>
                <a:gd name="T6" fmla="*/ 192 w 251"/>
                <a:gd name="T7" fmla="*/ 104 h 153"/>
                <a:gd name="T8" fmla="*/ 207 w 251"/>
                <a:gd name="T9" fmla="*/ 99 h 153"/>
                <a:gd name="T10" fmla="*/ 58 w 251"/>
                <a:gd name="T11" fmla="*/ 58 h 153"/>
                <a:gd name="T12" fmla="*/ 83 w 251"/>
                <a:gd name="T13" fmla="*/ 22 h 153"/>
                <a:gd name="T14" fmla="*/ 157 w 251"/>
                <a:gd name="T15" fmla="*/ 11 h 153"/>
                <a:gd name="T16" fmla="*/ 218 w 251"/>
                <a:gd name="T17" fmla="*/ 3 h 153"/>
                <a:gd name="T18" fmla="*/ 221 w 251"/>
                <a:gd name="T19" fmla="*/ 3 h 153"/>
                <a:gd name="T20" fmla="*/ 225 w 251"/>
                <a:gd name="T21" fmla="*/ 1 h 153"/>
                <a:gd name="T22" fmla="*/ 226 w 251"/>
                <a:gd name="T23" fmla="*/ 0 h 153"/>
                <a:gd name="T24" fmla="*/ 33 w 251"/>
                <a:gd name="T25" fmla="*/ 22 h 153"/>
                <a:gd name="T26" fmla="*/ 22 w 251"/>
                <a:gd name="T27" fmla="*/ 22 h 153"/>
                <a:gd name="T28" fmla="*/ 12 w 251"/>
                <a:gd name="T29" fmla="*/ 19 h 153"/>
                <a:gd name="T30" fmla="*/ 3 w 251"/>
                <a:gd name="T31" fmla="*/ 14 h 153"/>
                <a:gd name="T32" fmla="*/ 0 w 251"/>
                <a:gd name="T33" fmla="*/ 6 h 153"/>
                <a:gd name="T34" fmla="*/ 0 w 251"/>
                <a:gd name="T35" fmla="*/ 16 h 153"/>
                <a:gd name="T36" fmla="*/ 3 w 251"/>
                <a:gd name="T37" fmla="*/ 19 h 153"/>
                <a:gd name="T38" fmla="*/ 145 w 251"/>
                <a:gd name="T39" fmla="*/ 141 h 153"/>
                <a:gd name="T40" fmla="*/ 174 w 251"/>
                <a:gd name="T41" fmla="*/ 153 h 153"/>
                <a:gd name="T42" fmla="*/ 188 w 251"/>
                <a:gd name="T43" fmla="*/ 148 h 153"/>
                <a:gd name="T44" fmla="*/ 200 w 251"/>
                <a:gd name="T45" fmla="*/ 141 h 153"/>
                <a:gd name="T46" fmla="*/ 212 w 251"/>
                <a:gd name="T47" fmla="*/ 133 h 153"/>
                <a:gd name="T48" fmla="*/ 221 w 251"/>
                <a:gd name="T49" fmla="*/ 122 h 153"/>
                <a:gd name="T50" fmla="*/ 231 w 251"/>
                <a:gd name="T51" fmla="*/ 112 h 153"/>
                <a:gd name="T52" fmla="*/ 240 w 251"/>
                <a:gd name="T53" fmla="*/ 99 h 153"/>
                <a:gd name="T54" fmla="*/ 246 w 251"/>
                <a:gd name="T55" fmla="*/ 86 h 153"/>
                <a:gd name="T56" fmla="*/ 251 w 251"/>
                <a:gd name="T57" fmla="*/ 73 h 153"/>
                <a:gd name="T58" fmla="*/ 251 w 251"/>
                <a:gd name="T59" fmla="*/ 71 h 153"/>
                <a:gd name="T60" fmla="*/ 248 w 251"/>
                <a:gd name="T61" fmla="*/ 79 h 153"/>
                <a:gd name="T62" fmla="*/ 245 w 251"/>
                <a:gd name="T63" fmla="*/ 84 h 153"/>
                <a:gd name="T64" fmla="*/ 241 w 251"/>
                <a:gd name="T65" fmla="*/ 92 h 153"/>
                <a:gd name="T66" fmla="*/ 240 w 251"/>
                <a:gd name="T67" fmla="*/ 97 h 153"/>
                <a:gd name="T68" fmla="*/ 235 w 251"/>
                <a:gd name="T69" fmla="*/ 104 h 153"/>
                <a:gd name="T70" fmla="*/ 230 w 251"/>
                <a:gd name="T71" fmla="*/ 110 h 153"/>
                <a:gd name="T72" fmla="*/ 225 w 251"/>
                <a:gd name="T73" fmla="*/ 115 h 153"/>
                <a:gd name="T74" fmla="*/ 220 w 251"/>
                <a:gd name="T75" fmla="*/ 122 h 153"/>
                <a:gd name="T76" fmla="*/ 213 w 251"/>
                <a:gd name="T77" fmla="*/ 125 h 153"/>
                <a:gd name="T78" fmla="*/ 208 w 251"/>
                <a:gd name="T79" fmla="*/ 130 h 153"/>
                <a:gd name="T80" fmla="*/ 203 w 251"/>
                <a:gd name="T81" fmla="*/ 135 h 153"/>
                <a:gd name="T82" fmla="*/ 197 w 251"/>
                <a:gd name="T83" fmla="*/ 138 h 153"/>
                <a:gd name="T84" fmla="*/ 190 w 251"/>
                <a:gd name="T85" fmla="*/ 141 h 153"/>
                <a:gd name="T86" fmla="*/ 183 w 251"/>
                <a:gd name="T87" fmla="*/ 144 h 153"/>
                <a:gd name="T88" fmla="*/ 177 w 251"/>
                <a:gd name="T89" fmla="*/ 146 h 153"/>
                <a:gd name="T90" fmla="*/ 145 w 251"/>
                <a:gd name="T91" fmla="*/ 141 h 153"/>
                <a:gd name="T92" fmla="*/ 13 w 251"/>
                <a:gd name="T93" fmla="*/ 89 h 153"/>
                <a:gd name="T94" fmla="*/ 76 w 251"/>
                <a:gd name="T95" fmla="*/ 149 h 153"/>
                <a:gd name="T96" fmla="*/ 5 w 251"/>
                <a:gd name="T97" fmla="*/ 2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153">
                  <a:moveTo>
                    <a:pt x="5" y="22"/>
                  </a:moveTo>
                  <a:lnTo>
                    <a:pt x="5" y="83"/>
                  </a:lnTo>
                  <a:lnTo>
                    <a:pt x="160" y="127"/>
                  </a:lnTo>
                  <a:lnTo>
                    <a:pt x="164" y="120"/>
                  </a:lnTo>
                  <a:lnTo>
                    <a:pt x="170" y="115"/>
                  </a:lnTo>
                  <a:lnTo>
                    <a:pt x="175" y="112"/>
                  </a:lnTo>
                  <a:lnTo>
                    <a:pt x="183" y="107"/>
                  </a:lnTo>
                  <a:lnTo>
                    <a:pt x="192" y="104"/>
                  </a:lnTo>
                  <a:lnTo>
                    <a:pt x="198" y="102"/>
                  </a:lnTo>
                  <a:lnTo>
                    <a:pt x="207" y="99"/>
                  </a:lnTo>
                  <a:lnTo>
                    <a:pt x="215" y="99"/>
                  </a:lnTo>
                  <a:lnTo>
                    <a:pt x="58" y="58"/>
                  </a:lnTo>
                  <a:lnTo>
                    <a:pt x="83" y="57"/>
                  </a:lnTo>
                  <a:lnTo>
                    <a:pt x="83" y="22"/>
                  </a:lnTo>
                  <a:lnTo>
                    <a:pt x="152" y="14"/>
                  </a:lnTo>
                  <a:lnTo>
                    <a:pt x="157" y="11"/>
                  </a:lnTo>
                  <a:lnTo>
                    <a:pt x="216" y="1"/>
                  </a:lnTo>
                  <a:lnTo>
                    <a:pt x="218" y="3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23" y="1"/>
                  </a:lnTo>
                  <a:lnTo>
                    <a:pt x="225" y="1"/>
                  </a:lnTo>
                  <a:lnTo>
                    <a:pt x="225" y="1"/>
                  </a:lnTo>
                  <a:lnTo>
                    <a:pt x="226" y="0"/>
                  </a:lnTo>
                  <a:lnTo>
                    <a:pt x="228" y="0"/>
                  </a:lnTo>
                  <a:lnTo>
                    <a:pt x="33" y="22"/>
                  </a:lnTo>
                  <a:lnTo>
                    <a:pt x="28" y="22"/>
                  </a:lnTo>
                  <a:lnTo>
                    <a:pt x="22" y="22"/>
                  </a:lnTo>
                  <a:lnTo>
                    <a:pt x="17" y="22"/>
                  </a:lnTo>
                  <a:lnTo>
                    <a:pt x="12" y="19"/>
                  </a:lnTo>
                  <a:lnTo>
                    <a:pt x="5" y="17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145" y="141"/>
                  </a:lnTo>
                  <a:lnTo>
                    <a:pt x="145" y="144"/>
                  </a:lnTo>
                  <a:lnTo>
                    <a:pt x="174" y="153"/>
                  </a:lnTo>
                  <a:lnTo>
                    <a:pt x="180" y="149"/>
                  </a:lnTo>
                  <a:lnTo>
                    <a:pt x="188" y="148"/>
                  </a:lnTo>
                  <a:lnTo>
                    <a:pt x="193" y="144"/>
                  </a:lnTo>
                  <a:lnTo>
                    <a:pt x="200" y="141"/>
                  </a:lnTo>
                  <a:lnTo>
                    <a:pt x="207" y="136"/>
                  </a:lnTo>
                  <a:lnTo>
                    <a:pt x="212" y="133"/>
                  </a:lnTo>
                  <a:lnTo>
                    <a:pt x="216" y="127"/>
                  </a:lnTo>
                  <a:lnTo>
                    <a:pt x="221" y="122"/>
                  </a:lnTo>
                  <a:lnTo>
                    <a:pt x="226" y="117"/>
                  </a:lnTo>
                  <a:lnTo>
                    <a:pt x="231" y="112"/>
                  </a:lnTo>
                  <a:lnTo>
                    <a:pt x="235" y="105"/>
                  </a:lnTo>
                  <a:lnTo>
                    <a:pt x="240" y="99"/>
                  </a:lnTo>
                  <a:lnTo>
                    <a:pt x="243" y="92"/>
                  </a:lnTo>
                  <a:lnTo>
                    <a:pt x="246" y="86"/>
                  </a:lnTo>
                  <a:lnTo>
                    <a:pt x="250" y="79"/>
                  </a:lnTo>
                  <a:lnTo>
                    <a:pt x="251" y="73"/>
                  </a:lnTo>
                  <a:lnTo>
                    <a:pt x="251" y="68"/>
                  </a:lnTo>
                  <a:lnTo>
                    <a:pt x="251" y="71"/>
                  </a:lnTo>
                  <a:lnTo>
                    <a:pt x="250" y="76"/>
                  </a:lnTo>
                  <a:lnTo>
                    <a:pt x="248" y="79"/>
                  </a:lnTo>
                  <a:lnTo>
                    <a:pt x="246" y="83"/>
                  </a:lnTo>
                  <a:lnTo>
                    <a:pt x="245" y="84"/>
                  </a:lnTo>
                  <a:lnTo>
                    <a:pt x="245" y="89"/>
                  </a:lnTo>
                  <a:lnTo>
                    <a:pt x="241" y="92"/>
                  </a:lnTo>
                  <a:lnTo>
                    <a:pt x="240" y="94"/>
                  </a:lnTo>
                  <a:lnTo>
                    <a:pt x="240" y="97"/>
                  </a:lnTo>
                  <a:lnTo>
                    <a:pt x="236" y="100"/>
                  </a:lnTo>
                  <a:lnTo>
                    <a:pt x="235" y="104"/>
                  </a:lnTo>
                  <a:lnTo>
                    <a:pt x="231" y="107"/>
                  </a:lnTo>
                  <a:lnTo>
                    <a:pt x="230" y="110"/>
                  </a:lnTo>
                  <a:lnTo>
                    <a:pt x="226" y="112"/>
                  </a:lnTo>
                  <a:lnTo>
                    <a:pt x="225" y="115"/>
                  </a:lnTo>
                  <a:lnTo>
                    <a:pt x="221" y="118"/>
                  </a:lnTo>
                  <a:lnTo>
                    <a:pt x="220" y="122"/>
                  </a:lnTo>
                  <a:lnTo>
                    <a:pt x="216" y="123"/>
                  </a:lnTo>
                  <a:lnTo>
                    <a:pt x="213" y="125"/>
                  </a:lnTo>
                  <a:lnTo>
                    <a:pt x="212" y="127"/>
                  </a:lnTo>
                  <a:lnTo>
                    <a:pt x="208" y="130"/>
                  </a:lnTo>
                  <a:lnTo>
                    <a:pt x="207" y="133"/>
                  </a:lnTo>
                  <a:lnTo>
                    <a:pt x="203" y="135"/>
                  </a:lnTo>
                  <a:lnTo>
                    <a:pt x="200" y="136"/>
                  </a:lnTo>
                  <a:lnTo>
                    <a:pt x="197" y="138"/>
                  </a:lnTo>
                  <a:lnTo>
                    <a:pt x="193" y="140"/>
                  </a:lnTo>
                  <a:lnTo>
                    <a:pt x="190" y="141"/>
                  </a:lnTo>
                  <a:lnTo>
                    <a:pt x="187" y="143"/>
                  </a:lnTo>
                  <a:lnTo>
                    <a:pt x="183" y="144"/>
                  </a:lnTo>
                  <a:lnTo>
                    <a:pt x="180" y="144"/>
                  </a:lnTo>
                  <a:lnTo>
                    <a:pt x="177" y="146"/>
                  </a:lnTo>
                  <a:lnTo>
                    <a:pt x="174" y="148"/>
                  </a:lnTo>
                  <a:lnTo>
                    <a:pt x="145" y="141"/>
                  </a:lnTo>
                  <a:lnTo>
                    <a:pt x="13" y="131"/>
                  </a:lnTo>
                  <a:lnTo>
                    <a:pt x="13" y="89"/>
                  </a:lnTo>
                  <a:lnTo>
                    <a:pt x="76" y="107"/>
                  </a:lnTo>
                  <a:lnTo>
                    <a:pt x="76" y="149"/>
                  </a:lnTo>
                  <a:lnTo>
                    <a:pt x="13" y="131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28" name="Freeform 596">
              <a:extLst>
                <a:ext uri="{FF2B5EF4-FFF2-40B4-BE49-F238E27FC236}">
                  <a16:creationId xmlns:a16="http://schemas.microsoft.com/office/drawing/2014/main" id="{BA3358D0-BB7E-4FEE-A97E-1AF29806A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3528"/>
              <a:ext cx="223" cy="122"/>
            </a:xfrm>
            <a:custGeom>
              <a:avLst/>
              <a:gdLst>
                <a:gd name="T0" fmla="*/ 5 w 223"/>
                <a:gd name="T1" fmla="*/ 22 h 122"/>
                <a:gd name="T2" fmla="*/ 5 w 223"/>
                <a:gd name="T3" fmla="*/ 81 h 122"/>
                <a:gd name="T4" fmla="*/ 155 w 223"/>
                <a:gd name="T5" fmla="*/ 122 h 122"/>
                <a:gd name="T6" fmla="*/ 160 w 223"/>
                <a:gd name="T7" fmla="*/ 117 h 122"/>
                <a:gd name="T8" fmla="*/ 165 w 223"/>
                <a:gd name="T9" fmla="*/ 112 h 122"/>
                <a:gd name="T10" fmla="*/ 174 w 223"/>
                <a:gd name="T11" fmla="*/ 107 h 122"/>
                <a:gd name="T12" fmla="*/ 178 w 223"/>
                <a:gd name="T13" fmla="*/ 104 h 122"/>
                <a:gd name="T14" fmla="*/ 187 w 223"/>
                <a:gd name="T15" fmla="*/ 100 h 122"/>
                <a:gd name="T16" fmla="*/ 193 w 223"/>
                <a:gd name="T17" fmla="*/ 97 h 122"/>
                <a:gd name="T18" fmla="*/ 202 w 223"/>
                <a:gd name="T19" fmla="*/ 97 h 122"/>
                <a:gd name="T20" fmla="*/ 210 w 223"/>
                <a:gd name="T21" fmla="*/ 96 h 122"/>
                <a:gd name="T22" fmla="*/ 56 w 223"/>
                <a:gd name="T23" fmla="*/ 57 h 122"/>
                <a:gd name="T24" fmla="*/ 79 w 223"/>
                <a:gd name="T25" fmla="*/ 57 h 122"/>
                <a:gd name="T26" fmla="*/ 79 w 223"/>
                <a:gd name="T27" fmla="*/ 22 h 122"/>
                <a:gd name="T28" fmla="*/ 149 w 223"/>
                <a:gd name="T29" fmla="*/ 14 h 122"/>
                <a:gd name="T30" fmla="*/ 154 w 223"/>
                <a:gd name="T31" fmla="*/ 11 h 122"/>
                <a:gd name="T32" fmla="*/ 212 w 223"/>
                <a:gd name="T33" fmla="*/ 1 h 122"/>
                <a:gd name="T34" fmla="*/ 213 w 223"/>
                <a:gd name="T35" fmla="*/ 3 h 122"/>
                <a:gd name="T36" fmla="*/ 216 w 223"/>
                <a:gd name="T37" fmla="*/ 3 h 122"/>
                <a:gd name="T38" fmla="*/ 216 w 223"/>
                <a:gd name="T39" fmla="*/ 3 h 122"/>
                <a:gd name="T40" fmla="*/ 218 w 223"/>
                <a:gd name="T41" fmla="*/ 1 h 122"/>
                <a:gd name="T42" fmla="*/ 220 w 223"/>
                <a:gd name="T43" fmla="*/ 1 h 122"/>
                <a:gd name="T44" fmla="*/ 220 w 223"/>
                <a:gd name="T45" fmla="*/ 1 h 122"/>
                <a:gd name="T46" fmla="*/ 221 w 223"/>
                <a:gd name="T47" fmla="*/ 0 h 122"/>
                <a:gd name="T48" fmla="*/ 223 w 223"/>
                <a:gd name="T49" fmla="*/ 0 h 122"/>
                <a:gd name="T50" fmla="*/ 33 w 223"/>
                <a:gd name="T51" fmla="*/ 22 h 122"/>
                <a:gd name="T52" fmla="*/ 26 w 223"/>
                <a:gd name="T53" fmla="*/ 22 h 122"/>
                <a:gd name="T54" fmla="*/ 22 w 223"/>
                <a:gd name="T55" fmla="*/ 22 h 122"/>
                <a:gd name="T56" fmla="*/ 17 w 223"/>
                <a:gd name="T57" fmla="*/ 21 h 122"/>
                <a:gd name="T58" fmla="*/ 12 w 223"/>
                <a:gd name="T59" fmla="*/ 19 h 122"/>
                <a:gd name="T60" fmla="*/ 5 w 223"/>
                <a:gd name="T61" fmla="*/ 17 h 122"/>
                <a:gd name="T62" fmla="*/ 3 w 223"/>
                <a:gd name="T63" fmla="*/ 14 h 122"/>
                <a:gd name="T64" fmla="*/ 0 w 223"/>
                <a:gd name="T65" fmla="*/ 11 h 122"/>
                <a:gd name="T66" fmla="*/ 0 w 223"/>
                <a:gd name="T67" fmla="*/ 6 h 122"/>
                <a:gd name="T68" fmla="*/ 0 w 223"/>
                <a:gd name="T69" fmla="*/ 13 h 122"/>
                <a:gd name="T70" fmla="*/ 0 w 223"/>
                <a:gd name="T71" fmla="*/ 14 h 122"/>
                <a:gd name="T72" fmla="*/ 0 w 223"/>
                <a:gd name="T73" fmla="*/ 17 h 122"/>
                <a:gd name="T74" fmla="*/ 3 w 223"/>
                <a:gd name="T75" fmla="*/ 19 h 122"/>
                <a:gd name="T76" fmla="*/ 5 w 223"/>
                <a:gd name="T77" fmla="*/ 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3" h="122">
                  <a:moveTo>
                    <a:pt x="5" y="22"/>
                  </a:moveTo>
                  <a:lnTo>
                    <a:pt x="5" y="81"/>
                  </a:lnTo>
                  <a:lnTo>
                    <a:pt x="155" y="122"/>
                  </a:lnTo>
                  <a:lnTo>
                    <a:pt x="160" y="117"/>
                  </a:lnTo>
                  <a:lnTo>
                    <a:pt x="165" y="112"/>
                  </a:lnTo>
                  <a:lnTo>
                    <a:pt x="174" y="107"/>
                  </a:lnTo>
                  <a:lnTo>
                    <a:pt x="178" y="104"/>
                  </a:lnTo>
                  <a:lnTo>
                    <a:pt x="187" y="100"/>
                  </a:lnTo>
                  <a:lnTo>
                    <a:pt x="193" y="97"/>
                  </a:lnTo>
                  <a:lnTo>
                    <a:pt x="202" y="97"/>
                  </a:lnTo>
                  <a:lnTo>
                    <a:pt x="210" y="96"/>
                  </a:lnTo>
                  <a:lnTo>
                    <a:pt x="56" y="57"/>
                  </a:lnTo>
                  <a:lnTo>
                    <a:pt x="79" y="57"/>
                  </a:lnTo>
                  <a:lnTo>
                    <a:pt x="79" y="22"/>
                  </a:lnTo>
                  <a:lnTo>
                    <a:pt x="149" y="14"/>
                  </a:lnTo>
                  <a:lnTo>
                    <a:pt x="154" y="11"/>
                  </a:lnTo>
                  <a:lnTo>
                    <a:pt x="212" y="1"/>
                  </a:lnTo>
                  <a:lnTo>
                    <a:pt x="213" y="3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218" y="1"/>
                  </a:lnTo>
                  <a:lnTo>
                    <a:pt x="220" y="1"/>
                  </a:lnTo>
                  <a:lnTo>
                    <a:pt x="220" y="1"/>
                  </a:lnTo>
                  <a:lnTo>
                    <a:pt x="221" y="0"/>
                  </a:lnTo>
                  <a:lnTo>
                    <a:pt x="223" y="0"/>
                  </a:lnTo>
                  <a:lnTo>
                    <a:pt x="33" y="22"/>
                  </a:lnTo>
                  <a:lnTo>
                    <a:pt x="26" y="22"/>
                  </a:lnTo>
                  <a:lnTo>
                    <a:pt x="22" y="22"/>
                  </a:lnTo>
                  <a:lnTo>
                    <a:pt x="17" y="21"/>
                  </a:lnTo>
                  <a:lnTo>
                    <a:pt x="12" y="19"/>
                  </a:lnTo>
                  <a:lnTo>
                    <a:pt x="5" y="17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3" y="19"/>
                  </a:lnTo>
                  <a:lnTo>
                    <a:pt x="5" y="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29" name="Freeform 597">
              <a:extLst>
                <a:ext uri="{FF2B5EF4-FFF2-40B4-BE49-F238E27FC236}">
                  <a16:creationId xmlns:a16="http://schemas.microsoft.com/office/drawing/2014/main" id="{2D365D37-369F-4257-885F-29B43E992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3594"/>
              <a:ext cx="104" cy="82"/>
            </a:xfrm>
            <a:custGeom>
              <a:avLst/>
              <a:gdLst>
                <a:gd name="T0" fmla="*/ 0 w 104"/>
                <a:gd name="T1" fmla="*/ 70 h 82"/>
                <a:gd name="T2" fmla="*/ 0 w 104"/>
                <a:gd name="T3" fmla="*/ 74 h 82"/>
                <a:gd name="T4" fmla="*/ 28 w 104"/>
                <a:gd name="T5" fmla="*/ 82 h 82"/>
                <a:gd name="T6" fmla="*/ 33 w 104"/>
                <a:gd name="T7" fmla="*/ 78 h 82"/>
                <a:gd name="T8" fmla="*/ 41 w 104"/>
                <a:gd name="T9" fmla="*/ 77 h 82"/>
                <a:gd name="T10" fmla="*/ 46 w 104"/>
                <a:gd name="T11" fmla="*/ 74 h 82"/>
                <a:gd name="T12" fmla="*/ 53 w 104"/>
                <a:gd name="T13" fmla="*/ 70 h 82"/>
                <a:gd name="T14" fmla="*/ 60 w 104"/>
                <a:gd name="T15" fmla="*/ 65 h 82"/>
                <a:gd name="T16" fmla="*/ 65 w 104"/>
                <a:gd name="T17" fmla="*/ 61 h 82"/>
                <a:gd name="T18" fmla="*/ 70 w 104"/>
                <a:gd name="T19" fmla="*/ 57 h 82"/>
                <a:gd name="T20" fmla="*/ 74 w 104"/>
                <a:gd name="T21" fmla="*/ 52 h 82"/>
                <a:gd name="T22" fmla="*/ 79 w 104"/>
                <a:gd name="T23" fmla="*/ 48 h 82"/>
                <a:gd name="T24" fmla="*/ 84 w 104"/>
                <a:gd name="T25" fmla="*/ 41 h 82"/>
                <a:gd name="T26" fmla="*/ 88 w 104"/>
                <a:gd name="T27" fmla="*/ 36 h 82"/>
                <a:gd name="T28" fmla="*/ 91 w 104"/>
                <a:gd name="T29" fmla="*/ 30 h 82"/>
                <a:gd name="T30" fmla="*/ 94 w 104"/>
                <a:gd name="T31" fmla="*/ 23 h 82"/>
                <a:gd name="T32" fmla="*/ 99 w 104"/>
                <a:gd name="T33" fmla="*/ 17 h 82"/>
                <a:gd name="T34" fmla="*/ 101 w 104"/>
                <a:gd name="T35" fmla="*/ 12 h 82"/>
                <a:gd name="T36" fmla="*/ 104 w 104"/>
                <a:gd name="T37" fmla="*/ 4 h 82"/>
                <a:gd name="T38" fmla="*/ 104 w 104"/>
                <a:gd name="T39" fmla="*/ 0 h 82"/>
                <a:gd name="T40" fmla="*/ 103 w 104"/>
                <a:gd name="T41" fmla="*/ 4 h 82"/>
                <a:gd name="T42" fmla="*/ 101 w 104"/>
                <a:gd name="T43" fmla="*/ 7 h 82"/>
                <a:gd name="T44" fmla="*/ 99 w 104"/>
                <a:gd name="T45" fmla="*/ 10 h 82"/>
                <a:gd name="T46" fmla="*/ 99 w 104"/>
                <a:gd name="T47" fmla="*/ 13 h 82"/>
                <a:gd name="T48" fmla="*/ 98 w 104"/>
                <a:gd name="T49" fmla="*/ 17 h 82"/>
                <a:gd name="T50" fmla="*/ 96 w 104"/>
                <a:gd name="T51" fmla="*/ 20 h 82"/>
                <a:gd name="T52" fmla="*/ 94 w 104"/>
                <a:gd name="T53" fmla="*/ 23 h 82"/>
                <a:gd name="T54" fmla="*/ 93 w 104"/>
                <a:gd name="T55" fmla="*/ 26 h 82"/>
                <a:gd name="T56" fmla="*/ 91 w 104"/>
                <a:gd name="T57" fmla="*/ 28 h 82"/>
                <a:gd name="T58" fmla="*/ 89 w 104"/>
                <a:gd name="T59" fmla="*/ 31 h 82"/>
                <a:gd name="T60" fmla="*/ 88 w 104"/>
                <a:gd name="T61" fmla="*/ 34 h 82"/>
                <a:gd name="T62" fmla="*/ 84 w 104"/>
                <a:gd name="T63" fmla="*/ 38 h 82"/>
                <a:gd name="T64" fmla="*/ 83 w 104"/>
                <a:gd name="T65" fmla="*/ 41 h 82"/>
                <a:gd name="T66" fmla="*/ 79 w 104"/>
                <a:gd name="T67" fmla="*/ 43 h 82"/>
                <a:gd name="T68" fmla="*/ 76 w 104"/>
                <a:gd name="T69" fmla="*/ 46 h 82"/>
                <a:gd name="T70" fmla="*/ 74 w 104"/>
                <a:gd name="T71" fmla="*/ 49 h 82"/>
                <a:gd name="T72" fmla="*/ 71 w 104"/>
                <a:gd name="T73" fmla="*/ 51 h 82"/>
                <a:gd name="T74" fmla="*/ 70 w 104"/>
                <a:gd name="T75" fmla="*/ 54 h 82"/>
                <a:gd name="T76" fmla="*/ 66 w 104"/>
                <a:gd name="T77" fmla="*/ 56 h 82"/>
                <a:gd name="T78" fmla="*/ 65 w 104"/>
                <a:gd name="T79" fmla="*/ 57 h 82"/>
                <a:gd name="T80" fmla="*/ 61 w 104"/>
                <a:gd name="T81" fmla="*/ 59 h 82"/>
                <a:gd name="T82" fmla="*/ 60 w 104"/>
                <a:gd name="T83" fmla="*/ 61 h 82"/>
                <a:gd name="T84" fmla="*/ 56 w 104"/>
                <a:gd name="T85" fmla="*/ 64 h 82"/>
                <a:gd name="T86" fmla="*/ 53 w 104"/>
                <a:gd name="T87" fmla="*/ 65 h 82"/>
                <a:gd name="T88" fmla="*/ 50 w 104"/>
                <a:gd name="T89" fmla="*/ 67 h 82"/>
                <a:gd name="T90" fmla="*/ 46 w 104"/>
                <a:gd name="T91" fmla="*/ 69 h 82"/>
                <a:gd name="T92" fmla="*/ 43 w 104"/>
                <a:gd name="T93" fmla="*/ 70 h 82"/>
                <a:gd name="T94" fmla="*/ 41 w 104"/>
                <a:gd name="T95" fmla="*/ 72 h 82"/>
                <a:gd name="T96" fmla="*/ 36 w 104"/>
                <a:gd name="T97" fmla="*/ 74 h 82"/>
                <a:gd name="T98" fmla="*/ 33 w 104"/>
                <a:gd name="T99" fmla="*/ 74 h 82"/>
                <a:gd name="T100" fmla="*/ 32 w 104"/>
                <a:gd name="T101" fmla="*/ 75 h 82"/>
                <a:gd name="T102" fmla="*/ 28 w 104"/>
                <a:gd name="T103" fmla="*/ 77 h 82"/>
                <a:gd name="T104" fmla="*/ 0 w 104"/>
                <a:gd name="T105" fmla="*/ 7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4" h="82">
                  <a:moveTo>
                    <a:pt x="0" y="70"/>
                  </a:moveTo>
                  <a:lnTo>
                    <a:pt x="0" y="74"/>
                  </a:lnTo>
                  <a:lnTo>
                    <a:pt x="28" y="82"/>
                  </a:lnTo>
                  <a:lnTo>
                    <a:pt x="33" y="78"/>
                  </a:lnTo>
                  <a:lnTo>
                    <a:pt x="41" y="77"/>
                  </a:lnTo>
                  <a:lnTo>
                    <a:pt x="46" y="74"/>
                  </a:lnTo>
                  <a:lnTo>
                    <a:pt x="53" y="70"/>
                  </a:lnTo>
                  <a:lnTo>
                    <a:pt x="60" y="65"/>
                  </a:lnTo>
                  <a:lnTo>
                    <a:pt x="65" y="61"/>
                  </a:lnTo>
                  <a:lnTo>
                    <a:pt x="70" y="57"/>
                  </a:lnTo>
                  <a:lnTo>
                    <a:pt x="74" y="52"/>
                  </a:lnTo>
                  <a:lnTo>
                    <a:pt x="79" y="48"/>
                  </a:lnTo>
                  <a:lnTo>
                    <a:pt x="84" y="41"/>
                  </a:lnTo>
                  <a:lnTo>
                    <a:pt x="88" y="36"/>
                  </a:lnTo>
                  <a:lnTo>
                    <a:pt x="91" y="30"/>
                  </a:lnTo>
                  <a:lnTo>
                    <a:pt x="94" y="23"/>
                  </a:lnTo>
                  <a:lnTo>
                    <a:pt x="99" y="17"/>
                  </a:lnTo>
                  <a:lnTo>
                    <a:pt x="101" y="12"/>
                  </a:lnTo>
                  <a:lnTo>
                    <a:pt x="104" y="4"/>
                  </a:lnTo>
                  <a:lnTo>
                    <a:pt x="104" y="0"/>
                  </a:lnTo>
                  <a:lnTo>
                    <a:pt x="103" y="4"/>
                  </a:lnTo>
                  <a:lnTo>
                    <a:pt x="101" y="7"/>
                  </a:lnTo>
                  <a:lnTo>
                    <a:pt x="99" y="10"/>
                  </a:lnTo>
                  <a:lnTo>
                    <a:pt x="99" y="13"/>
                  </a:lnTo>
                  <a:lnTo>
                    <a:pt x="98" y="17"/>
                  </a:lnTo>
                  <a:lnTo>
                    <a:pt x="96" y="20"/>
                  </a:lnTo>
                  <a:lnTo>
                    <a:pt x="94" y="23"/>
                  </a:lnTo>
                  <a:lnTo>
                    <a:pt x="93" y="26"/>
                  </a:lnTo>
                  <a:lnTo>
                    <a:pt x="91" y="28"/>
                  </a:lnTo>
                  <a:lnTo>
                    <a:pt x="89" y="31"/>
                  </a:lnTo>
                  <a:lnTo>
                    <a:pt x="88" y="34"/>
                  </a:lnTo>
                  <a:lnTo>
                    <a:pt x="84" y="38"/>
                  </a:lnTo>
                  <a:lnTo>
                    <a:pt x="83" y="41"/>
                  </a:lnTo>
                  <a:lnTo>
                    <a:pt x="79" y="43"/>
                  </a:lnTo>
                  <a:lnTo>
                    <a:pt x="76" y="46"/>
                  </a:lnTo>
                  <a:lnTo>
                    <a:pt x="74" y="49"/>
                  </a:lnTo>
                  <a:lnTo>
                    <a:pt x="71" y="51"/>
                  </a:lnTo>
                  <a:lnTo>
                    <a:pt x="70" y="54"/>
                  </a:lnTo>
                  <a:lnTo>
                    <a:pt x="66" y="56"/>
                  </a:lnTo>
                  <a:lnTo>
                    <a:pt x="65" y="57"/>
                  </a:lnTo>
                  <a:lnTo>
                    <a:pt x="61" y="59"/>
                  </a:lnTo>
                  <a:lnTo>
                    <a:pt x="60" y="61"/>
                  </a:lnTo>
                  <a:lnTo>
                    <a:pt x="56" y="64"/>
                  </a:lnTo>
                  <a:lnTo>
                    <a:pt x="53" y="65"/>
                  </a:lnTo>
                  <a:lnTo>
                    <a:pt x="50" y="67"/>
                  </a:lnTo>
                  <a:lnTo>
                    <a:pt x="46" y="69"/>
                  </a:lnTo>
                  <a:lnTo>
                    <a:pt x="43" y="70"/>
                  </a:lnTo>
                  <a:lnTo>
                    <a:pt x="41" y="72"/>
                  </a:lnTo>
                  <a:lnTo>
                    <a:pt x="36" y="74"/>
                  </a:lnTo>
                  <a:lnTo>
                    <a:pt x="33" y="74"/>
                  </a:lnTo>
                  <a:lnTo>
                    <a:pt x="32" y="75"/>
                  </a:lnTo>
                  <a:lnTo>
                    <a:pt x="28" y="77"/>
                  </a:lnTo>
                  <a:lnTo>
                    <a:pt x="0" y="7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30" name="Freeform 598">
              <a:extLst>
                <a:ext uri="{FF2B5EF4-FFF2-40B4-BE49-F238E27FC236}">
                  <a16:creationId xmlns:a16="http://schemas.microsoft.com/office/drawing/2014/main" id="{E2F06BC6-6689-4BEB-9803-F1C792D0D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3615"/>
              <a:ext cx="63" cy="57"/>
            </a:xfrm>
            <a:custGeom>
              <a:avLst/>
              <a:gdLst>
                <a:gd name="T0" fmla="*/ 0 w 63"/>
                <a:gd name="T1" fmla="*/ 40 h 57"/>
                <a:gd name="T2" fmla="*/ 0 w 63"/>
                <a:gd name="T3" fmla="*/ 0 h 57"/>
                <a:gd name="T4" fmla="*/ 63 w 63"/>
                <a:gd name="T5" fmla="*/ 17 h 57"/>
                <a:gd name="T6" fmla="*/ 63 w 63"/>
                <a:gd name="T7" fmla="*/ 57 h 57"/>
                <a:gd name="T8" fmla="*/ 0 w 63"/>
                <a:gd name="T9" fmla="*/ 4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7">
                  <a:moveTo>
                    <a:pt x="0" y="40"/>
                  </a:moveTo>
                  <a:lnTo>
                    <a:pt x="0" y="0"/>
                  </a:lnTo>
                  <a:lnTo>
                    <a:pt x="63" y="17"/>
                  </a:lnTo>
                  <a:lnTo>
                    <a:pt x="63" y="57"/>
                  </a:lnTo>
                  <a:lnTo>
                    <a:pt x="0" y="4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31" name="Freeform 599">
              <a:extLst>
                <a:ext uri="{FF2B5EF4-FFF2-40B4-BE49-F238E27FC236}">
                  <a16:creationId xmlns:a16="http://schemas.microsoft.com/office/drawing/2014/main" id="{3EF19845-7C4B-46BC-8AE3-0E103180C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3518"/>
              <a:ext cx="251" cy="158"/>
            </a:xfrm>
            <a:custGeom>
              <a:avLst/>
              <a:gdLst>
                <a:gd name="T0" fmla="*/ 177 w 251"/>
                <a:gd name="T1" fmla="*/ 120 h 158"/>
                <a:gd name="T2" fmla="*/ 145 w 251"/>
                <a:gd name="T3" fmla="*/ 153 h 158"/>
                <a:gd name="T4" fmla="*/ 174 w 251"/>
                <a:gd name="T5" fmla="*/ 158 h 158"/>
                <a:gd name="T6" fmla="*/ 182 w 251"/>
                <a:gd name="T7" fmla="*/ 156 h 158"/>
                <a:gd name="T8" fmla="*/ 188 w 251"/>
                <a:gd name="T9" fmla="*/ 153 h 158"/>
                <a:gd name="T10" fmla="*/ 197 w 251"/>
                <a:gd name="T11" fmla="*/ 148 h 158"/>
                <a:gd name="T12" fmla="*/ 203 w 251"/>
                <a:gd name="T13" fmla="*/ 145 h 158"/>
                <a:gd name="T14" fmla="*/ 208 w 251"/>
                <a:gd name="T15" fmla="*/ 140 h 158"/>
                <a:gd name="T16" fmla="*/ 215 w 251"/>
                <a:gd name="T17" fmla="*/ 135 h 158"/>
                <a:gd name="T18" fmla="*/ 221 w 251"/>
                <a:gd name="T19" fmla="*/ 132 h 158"/>
                <a:gd name="T20" fmla="*/ 225 w 251"/>
                <a:gd name="T21" fmla="*/ 127 h 158"/>
                <a:gd name="T22" fmla="*/ 230 w 251"/>
                <a:gd name="T23" fmla="*/ 120 h 158"/>
                <a:gd name="T24" fmla="*/ 235 w 251"/>
                <a:gd name="T25" fmla="*/ 115 h 158"/>
                <a:gd name="T26" fmla="*/ 238 w 251"/>
                <a:gd name="T27" fmla="*/ 109 h 158"/>
                <a:gd name="T28" fmla="*/ 241 w 251"/>
                <a:gd name="T29" fmla="*/ 104 h 158"/>
                <a:gd name="T30" fmla="*/ 245 w 251"/>
                <a:gd name="T31" fmla="*/ 97 h 158"/>
                <a:gd name="T32" fmla="*/ 246 w 251"/>
                <a:gd name="T33" fmla="*/ 91 h 158"/>
                <a:gd name="T34" fmla="*/ 250 w 251"/>
                <a:gd name="T35" fmla="*/ 84 h 158"/>
                <a:gd name="T36" fmla="*/ 251 w 251"/>
                <a:gd name="T37" fmla="*/ 80 h 158"/>
                <a:gd name="T38" fmla="*/ 243 w 251"/>
                <a:gd name="T39" fmla="*/ 80 h 158"/>
                <a:gd name="T40" fmla="*/ 243 w 251"/>
                <a:gd name="T41" fmla="*/ 88 h 158"/>
                <a:gd name="T42" fmla="*/ 178 w 251"/>
                <a:gd name="T43" fmla="*/ 99 h 158"/>
                <a:gd name="T44" fmla="*/ 58 w 251"/>
                <a:gd name="T45" fmla="*/ 68 h 158"/>
                <a:gd name="T46" fmla="*/ 45 w 251"/>
                <a:gd name="T47" fmla="*/ 52 h 158"/>
                <a:gd name="T48" fmla="*/ 5 w 251"/>
                <a:gd name="T49" fmla="*/ 52 h 158"/>
                <a:gd name="T50" fmla="*/ 5 w 251"/>
                <a:gd name="T51" fmla="*/ 71 h 158"/>
                <a:gd name="T52" fmla="*/ 177 w 251"/>
                <a:gd name="T53" fmla="*/ 120 h 158"/>
                <a:gd name="T54" fmla="*/ 83 w 251"/>
                <a:gd name="T55" fmla="*/ 32 h 158"/>
                <a:gd name="T56" fmla="*/ 83 w 251"/>
                <a:gd name="T57" fmla="*/ 67 h 158"/>
                <a:gd name="T58" fmla="*/ 112 w 251"/>
                <a:gd name="T59" fmla="*/ 67 h 158"/>
                <a:gd name="T60" fmla="*/ 104 w 251"/>
                <a:gd name="T61" fmla="*/ 62 h 158"/>
                <a:gd name="T62" fmla="*/ 86 w 251"/>
                <a:gd name="T63" fmla="*/ 63 h 158"/>
                <a:gd name="T64" fmla="*/ 86 w 251"/>
                <a:gd name="T65" fmla="*/ 45 h 158"/>
                <a:gd name="T66" fmla="*/ 109 w 251"/>
                <a:gd name="T67" fmla="*/ 44 h 158"/>
                <a:gd name="T68" fmla="*/ 101 w 251"/>
                <a:gd name="T69" fmla="*/ 42 h 158"/>
                <a:gd name="T70" fmla="*/ 86 w 251"/>
                <a:gd name="T71" fmla="*/ 42 h 158"/>
                <a:gd name="T72" fmla="*/ 86 w 251"/>
                <a:gd name="T73" fmla="*/ 32 h 158"/>
                <a:gd name="T74" fmla="*/ 83 w 251"/>
                <a:gd name="T75" fmla="*/ 32 h 158"/>
                <a:gd name="T76" fmla="*/ 35 w 251"/>
                <a:gd name="T77" fmla="*/ 32 h 158"/>
                <a:gd name="T78" fmla="*/ 228 w 251"/>
                <a:gd name="T79" fmla="*/ 10 h 158"/>
                <a:gd name="T80" fmla="*/ 225 w 251"/>
                <a:gd name="T81" fmla="*/ 5 h 158"/>
                <a:gd name="T82" fmla="*/ 145 w 251"/>
                <a:gd name="T83" fmla="*/ 1 h 158"/>
                <a:gd name="T84" fmla="*/ 144 w 251"/>
                <a:gd name="T85" fmla="*/ 0 h 158"/>
                <a:gd name="T86" fmla="*/ 18 w 251"/>
                <a:gd name="T87" fmla="*/ 1 h 158"/>
                <a:gd name="T88" fmla="*/ 13 w 251"/>
                <a:gd name="T89" fmla="*/ 3 h 158"/>
                <a:gd name="T90" fmla="*/ 12 w 251"/>
                <a:gd name="T91" fmla="*/ 5 h 158"/>
                <a:gd name="T92" fmla="*/ 8 w 251"/>
                <a:gd name="T93" fmla="*/ 5 h 158"/>
                <a:gd name="T94" fmla="*/ 5 w 251"/>
                <a:gd name="T95" fmla="*/ 6 h 158"/>
                <a:gd name="T96" fmla="*/ 3 w 251"/>
                <a:gd name="T97" fmla="*/ 10 h 158"/>
                <a:gd name="T98" fmla="*/ 0 w 251"/>
                <a:gd name="T99" fmla="*/ 11 h 158"/>
                <a:gd name="T100" fmla="*/ 0 w 251"/>
                <a:gd name="T101" fmla="*/ 14 h 158"/>
                <a:gd name="T102" fmla="*/ 0 w 251"/>
                <a:gd name="T103" fmla="*/ 16 h 158"/>
                <a:gd name="T104" fmla="*/ 0 w 251"/>
                <a:gd name="T105" fmla="*/ 21 h 158"/>
                <a:gd name="T106" fmla="*/ 3 w 251"/>
                <a:gd name="T107" fmla="*/ 24 h 158"/>
                <a:gd name="T108" fmla="*/ 7 w 251"/>
                <a:gd name="T109" fmla="*/ 27 h 158"/>
                <a:gd name="T110" fmla="*/ 12 w 251"/>
                <a:gd name="T111" fmla="*/ 31 h 158"/>
                <a:gd name="T112" fmla="*/ 18 w 251"/>
                <a:gd name="T113" fmla="*/ 32 h 158"/>
                <a:gd name="T114" fmla="*/ 23 w 251"/>
                <a:gd name="T115" fmla="*/ 32 h 158"/>
                <a:gd name="T116" fmla="*/ 30 w 251"/>
                <a:gd name="T117" fmla="*/ 32 h 158"/>
                <a:gd name="T118" fmla="*/ 35 w 251"/>
                <a:gd name="T119" fmla="*/ 32 h 158"/>
                <a:gd name="T120" fmla="*/ 177 w 251"/>
                <a:gd name="T121" fmla="*/ 12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1" h="158">
                  <a:moveTo>
                    <a:pt x="177" y="120"/>
                  </a:moveTo>
                  <a:lnTo>
                    <a:pt x="145" y="153"/>
                  </a:lnTo>
                  <a:lnTo>
                    <a:pt x="174" y="158"/>
                  </a:lnTo>
                  <a:lnTo>
                    <a:pt x="182" y="156"/>
                  </a:lnTo>
                  <a:lnTo>
                    <a:pt x="188" y="153"/>
                  </a:lnTo>
                  <a:lnTo>
                    <a:pt x="197" y="148"/>
                  </a:lnTo>
                  <a:lnTo>
                    <a:pt x="203" y="145"/>
                  </a:lnTo>
                  <a:lnTo>
                    <a:pt x="208" y="140"/>
                  </a:lnTo>
                  <a:lnTo>
                    <a:pt x="215" y="135"/>
                  </a:lnTo>
                  <a:lnTo>
                    <a:pt x="221" y="132"/>
                  </a:lnTo>
                  <a:lnTo>
                    <a:pt x="225" y="127"/>
                  </a:lnTo>
                  <a:lnTo>
                    <a:pt x="230" y="120"/>
                  </a:lnTo>
                  <a:lnTo>
                    <a:pt x="235" y="115"/>
                  </a:lnTo>
                  <a:lnTo>
                    <a:pt x="238" y="109"/>
                  </a:lnTo>
                  <a:lnTo>
                    <a:pt x="241" y="104"/>
                  </a:lnTo>
                  <a:lnTo>
                    <a:pt x="245" y="97"/>
                  </a:lnTo>
                  <a:lnTo>
                    <a:pt x="246" y="91"/>
                  </a:lnTo>
                  <a:lnTo>
                    <a:pt x="250" y="84"/>
                  </a:lnTo>
                  <a:lnTo>
                    <a:pt x="251" y="80"/>
                  </a:lnTo>
                  <a:lnTo>
                    <a:pt x="243" y="80"/>
                  </a:lnTo>
                  <a:lnTo>
                    <a:pt x="243" y="88"/>
                  </a:lnTo>
                  <a:lnTo>
                    <a:pt x="178" y="99"/>
                  </a:lnTo>
                  <a:lnTo>
                    <a:pt x="58" y="68"/>
                  </a:lnTo>
                  <a:lnTo>
                    <a:pt x="45" y="52"/>
                  </a:lnTo>
                  <a:lnTo>
                    <a:pt x="5" y="52"/>
                  </a:lnTo>
                  <a:lnTo>
                    <a:pt x="5" y="71"/>
                  </a:lnTo>
                  <a:lnTo>
                    <a:pt x="177" y="120"/>
                  </a:lnTo>
                  <a:lnTo>
                    <a:pt x="83" y="32"/>
                  </a:lnTo>
                  <a:lnTo>
                    <a:pt x="83" y="67"/>
                  </a:lnTo>
                  <a:lnTo>
                    <a:pt x="112" y="67"/>
                  </a:lnTo>
                  <a:lnTo>
                    <a:pt x="104" y="62"/>
                  </a:lnTo>
                  <a:lnTo>
                    <a:pt x="86" y="63"/>
                  </a:lnTo>
                  <a:lnTo>
                    <a:pt x="86" y="45"/>
                  </a:lnTo>
                  <a:lnTo>
                    <a:pt x="109" y="44"/>
                  </a:lnTo>
                  <a:lnTo>
                    <a:pt x="101" y="42"/>
                  </a:lnTo>
                  <a:lnTo>
                    <a:pt x="86" y="42"/>
                  </a:lnTo>
                  <a:lnTo>
                    <a:pt x="86" y="32"/>
                  </a:lnTo>
                  <a:lnTo>
                    <a:pt x="83" y="32"/>
                  </a:lnTo>
                  <a:lnTo>
                    <a:pt x="35" y="32"/>
                  </a:lnTo>
                  <a:lnTo>
                    <a:pt x="228" y="10"/>
                  </a:lnTo>
                  <a:lnTo>
                    <a:pt x="225" y="5"/>
                  </a:lnTo>
                  <a:lnTo>
                    <a:pt x="145" y="1"/>
                  </a:lnTo>
                  <a:lnTo>
                    <a:pt x="144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8" y="5"/>
                  </a:lnTo>
                  <a:lnTo>
                    <a:pt x="5" y="6"/>
                  </a:lnTo>
                  <a:lnTo>
                    <a:pt x="3" y="10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7" y="27"/>
                  </a:lnTo>
                  <a:lnTo>
                    <a:pt x="12" y="31"/>
                  </a:lnTo>
                  <a:lnTo>
                    <a:pt x="18" y="32"/>
                  </a:lnTo>
                  <a:lnTo>
                    <a:pt x="23" y="32"/>
                  </a:lnTo>
                  <a:lnTo>
                    <a:pt x="30" y="32"/>
                  </a:lnTo>
                  <a:lnTo>
                    <a:pt x="35" y="32"/>
                  </a:lnTo>
                  <a:lnTo>
                    <a:pt x="177" y="1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32" name="Freeform 600">
              <a:extLst>
                <a:ext uri="{FF2B5EF4-FFF2-40B4-BE49-F238E27FC236}">
                  <a16:creationId xmlns:a16="http://schemas.microsoft.com/office/drawing/2014/main" id="{D08EC303-E1D1-4359-958D-251B5DAF5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3568"/>
              <a:ext cx="241" cy="103"/>
            </a:xfrm>
            <a:custGeom>
              <a:avLst/>
              <a:gdLst>
                <a:gd name="T0" fmla="*/ 169 w 241"/>
                <a:gd name="T1" fmla="*/ 67 h 103"/>
                <a:gd name="T2" fmla="*/ 137 w 241"/>
                <a:gd name="T3" fmla="*/ 98 h 103"/>
                <a:gd name="T4" fmla="*/ 165 w 241"/>
                <a:gd name="T5" fmla="*/ 103 h 103"/>
                <a:gd name="T6" fmla="*/ 172 w 241"/>
                <a:gd name="T7" fmla="*/ 101 h 103"/>
                <a:gd name="T8" fmla="*/ 180 w 241"/>
                <a:gd name="T9" fmla="*/ 98 h 103"/>
                <a:gd name="T10" fmla="*/ 187 w 241"/>
                <a:gd name="T11" fmla="*/ 95 h 103"/>
                <a:gd name="T12" fmla="*/ 193 w 241"/>
                <a:gd name="T13" fmla="*/ 90 h 103"/>
                <a:gd name="T14" fmla="*/ 198 w 241"/>
                <a:gd name="T15" fmla="*/ 87 h 103"/>
                <a:gd name="T16" fmla="*/ 205 w 241"/>
                <a:gd name="T17" fmla="*/ 82 h 103"/>
                <a:gd name="T18" fmla="*/ 210 w 241"/>
                <a:gd name="T19" fmla="*/ 77 h 103"/>
                <a:gd name="T20" fmla="*/ 215 w 241"/>
                <a:gd name="T21" fmla="*/ 72 h 103"/>
                <a:gd name="T22" fmla="*/ 220 w 241"/>
                <a:gd name="T23" fmla="*/ 67 h 103"/>
                <a:gd name="T24" fmla="*/ 225 w 241"/>
                <a:gd name="T25" fmla="*/ 62 h 103"/>
                <a:gd name="T26" fmla="*/ 226 w 241"/>
                <a:gd name="T27" fmla="*/ 56 h 103"/>
                <a:gd name="T28" fmla="*/ 231 w 241"/>
                <a:gd name="T29" fmla="*/ 49 h 103"/>
                <a:gd name="T30" fmla="*/ 235 w 241"/>
                <a:gd name="T31" fmla="*/ 44 h 103"/>
                <a:gd name="T32" fmla="*/ 236 w 241"/>
                <a:gd name="T33" fmla="*/ 38 h 103"/>
                <a:gd name="T34" fmla="*/ 240 w 241"/>
                <a:gd name="T35" fmla="*/ 31 h 103"/>
                <a:gd name="T36" fmla="*/ 241 w 241"/>
                <a:gd name="T37" fmla="*/ 26 h 103"/>
                <a:gd name="T38" fmla="*/ 231 w 241"/>
                <a:gd name="T39" fmla="*/ 26 h 103"/>
                <a:gd name="T40" fmla="*/ 231 w 241"/>
                <a:gd name="T41" fmla="*/ 34 h 103"/>
                <a:gd name="T42" fmla="*/ 169 w 241"/>
                <a:gd name="T43" fmla="*/ 46 h 103"/>
                <a:gd name="T44" fmla="*/ 51 w 241"/>
                <a:gd name="T45" fmla="*/ 17 h 103"/>
                <a:gd name="T46" fmla="*/ 40 w 241"/>
                <a:gd name="T47" fmla="*/ 0 h 103"/>
                <a:gd name="T48" fmla="*/ 0 w 241"/>
                <a:gd name="T49" fmla="*/ 0 h 103"/>
                <a:gd name="T50" fmla="*/ 0 w 241"/>
                <a:gd name="T51" fmla="*/ 20 h 103"/>
                <a:gd name="T52" fmla="*/ 169 w 241"/>
                <a:gd name="T53" fmla="*/ 6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103">
                  <a:moveTo>
                    <a:pt x="169" y="67"/>
                  </a:moveTo>
                  <a:lnTo>
                    <a:pt x="137" y="98"/>
                  </a:lnTo>
                  <a:lnTo>
                    <a:pt x="165" y="103"/>
                  </a:lnTo>
                  <a:lnTo>
                    <a:pt x="172" y="101"/>
                  </a:lnTo>
                  <a:lnTo>
                    <a:pt x="180" y="98"/>
                  </a:lnTo>
                  <a:lnTo>
                    <a:pt x="187" y="95"/>
                  </a:lnTo>
                  <a:lnTo>
                    <a:pt x="193" y="90"/>
                  </a:lnTo>
                  <a:lnTo>
                    <a:pt x="198" y="87"/>
                  </a:lnTo>
                  <a:lnTo>
                    <a:pt x="205" y="82"/>
                  </a:lnTo>
                  <a:lnTo>
                    <a:pt x="210" y="77"/>
                  </a:lnTo>
                  <a:lnTo>
                    <a:pt x="215" y="72"/>
                  </a:lnTo>
                  <a:lnTo>
                    <a:pt x="220" y="67"/>
                  </a:lnTo>
                  <a:lnTo>
                    <a:pt x="225" y="62"/>
                  </a:lnTo>
                  <a:lnTo>
                    <a:pt x="226" y="56"/>
                  </a:lnTo>
                  <a:lnTo>
                    <a:pt x="231" y="49"/>
                  </a:lnTo>
                  <a:lnTo>
                    <a:pt x="235" y="44"/>
                  </a:lnTo>
                  <a:lnTo>
                    <a:pt x="236" y="38"/>
                  </a:lnTo>
                  <a:lnTo>
                    <a:pt x="240" y="31"/>
                  </a:lnTo>
                  <a:lnTo>
                    <a:pt x="241" y="26"/>
                  </a:lnTo>
                  <a:lnTo>
                    <a:pt x="231" y="26"/>
                  </a:lnTo>
                  <a:lnTo>
                    <a:pt x="231" y="34"/>
                  </a:lnTo>
                  <a:lnTo>
                    <a:pt x="169" y="46"/>
                  </a:lnTo>
                  <a:lnTo>
                    <a:pt x="51" y="17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169" y="6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33" name="Freeform 601">
              <a:extLst>
                <a:ext uri="{FF2B5EF4-FFF2-40B4-BE49-F238E27FC236}">
                  <a16:creationId xmlns:a16="http://schemas.microsoft.com/office/drawing/2014/main" id="{7D428A7B-61A5-4013-B23D-81304A559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3549"/>
              <a:ext cx="30" cy="34"/>
            </a:xfrm>
            <a:custGeom>
              <a:avLst/>
              <a:gdLst>
                <a:gd name="T0" fmla="*/ 0 w 30"/>
                <a:gd name="T1" fmla="*/ 0 h 34"/>
                <a:gd name="T2" fmla="*/ 0 w 30"/>
                <a:gd name="T3" fmla="*/ 34 h 34"/>
                <a:gd name="T4" fmla="*/ 30 w 30"/>
                <a:gd name="T5" fmla="*/ 32 h 34"/>
                <a:gd name="T6" fmla="*/ 22 w 30"/>
                <a:gd name="T7" fmla="*/ 29 h 34"/>
                <a:gd name="T8" fmla="*/ 5 w 30"/>
                <a:gd name="T9" fmla="*/ 31 h 34"/>
                <a:gd name="T10" fmla="*/ 5 w 30"/>
                <a:gd name="T11" fmla="*/ 13 h 34"/>
                <a:gd name="T12" fmla="*/ 28 w 30"/>
                <a:gd name="T13" fmla="*/ 11 h 34"/>
                <a:gd name="T14" fmla="*/ 20 w 30"/>
                <a:gd name="T15" fmla="*/ 8 h 34"/>
                <a:gd name="T16" fmla="*/ 5 w 30"/>
                <a:gd name="T17" fmla="*/ 8 h 34"/>
                <a:gd name="T18" fmla="*/ 5 w 30"/>
                <a:gd name="T19" fmla="*/ 0 h 34"/>
                <a:gd name="T20" fmla="*/ 0 w 30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4">
                  <a:moveTo>
                    <a:pt x="0" y="0"/>
                  </a:moveTo>
                  <a:lnTo>
                    <a:pt x="0" y="34"/>
                  </a:lnTo>
                  <a:lnTo>
                    <a:pt x="30" y="32"/>
                  </a:lnTo>
                  <a:lnTo>
                    <a:pt x="22" y="29"/>
                  </a:lnTo>
                  <a:lnTo>
                    <a:pt x="5" y="31"/>
                  </a:lnTo>
                  <a:lnTo>
                    <a:pt x="5" y="13"/>
                  </a:lnTo>
                  <a:lnTo>
                    <a:pt x="28" y="11"/>
                  </a:lnTo>
                  <a:lnTo>
                    <a:pt x="20" y="8"/>
                  </a:lnTo>
                  <a:lnTo>
                    <a:pt x="5" y="8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34" name="Freeform 602">
              <a:extLst>
                <a:ext uri="{FF2B5EF4-FFF2-40B4-BE49-F238E27FC236}">
                  <a16:creationId xmlns:a16="http://schemas.microsoft.com/office/drawing/2014/main" id="{213AA39D-37AA-4846-9571-2AEB61D34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3518"/>
              <a:ext cx="223" cy="32"/>
            </a:xfrm>
            <a:custGeom>
              <a:avLst/>
              <a:gdLst>
                <a:gd name="T0" fmla="*/ 33 w 223"/>
                <a:gd name="T1" fmla="*/ 32 h 32"/>
                <a:gd name="T2" fmla="*/ 223 w 223"/>
                <a:gd name="T3" fmla="*/ 10 h 32"/>
                <a:gd name="T4" fmla="*/ 218 w 223"/>
                <a:gd name="T5" fmla="*/ 5 h 32"/>
                <a:gd name="T6" fmla="*/ 142 w 223"/>
                <a:gd name="T7" fmla="*/ 1 h 32"/>
                <a:gd name="T8" fmla="*/ 140 w 223"/>
                <a:gd name="T9" fmla="*/ 0 h 32"/>
                <a:gd name="T10" fmla="*/ 18 w 223"/>
                <a:gd name="T11" fmla="*/ 1 h 32"/>
                <a:gd name="T12" fmla="*/ 13 w 223"/>
                <a:gd name="T13" fmla="*/ 3 h 32"/>
                <a:gd name="T14" fmla="*/ 12 w 223"/>
                <a:gd name="T15" fmla="*/ 5 h 32"/>
                <a:gd name="T16" fmla="*/ 8 w 223"/>
                <a:gd name="T17" fmla="*/ 5 h 32"/>
                <a:gd name="T18" fmla="*/ 5 w 223"/>
                <a:gd name="T19" fmla="*/ 6 h 32"/>
                <a:gd name="T20" fmla="*/ 3 w 223"/>
                <a:gd name="T21" fmla="*/ 10 h 32"/>
                <a:gd name="T22" fmla="*/ 0 w 223"/>
                <a:gd name="T23" fmla="*/ 11 h 32"/>
                <a:gd name="T24" fmla="*/ 0 w 223"/>
                <a:gd name="T25" fmla="*/ 13 h 32"/>
                <a:gd name="T26" fmla="*/ 0 w 223"/>
                <a:gd name="T27" fmla="*/ 16 h 32"/>
                <a:gd name="T28" fmla="*/ 0 w 223"/>
                <a:gd name="T29" fmla="*/ 21 h 32"/>
                <a:gd name="T30" fmla="*/ 3 w 223"/>
                <a:gd name="T31" fmla="*/ 24 h 32"/>
                <a:gd name="T32" fmla="*/ 7 w 223"/>
                <a:gd name="T33" fmla="*/ 27 h 32"/>
                <a:gd name="T34" fmla="*/ 12 w 223"/>
                <a:gd name="T35" fmla="*/ 29 h 32"/>
                <a:gd name="T36" fmla="*/ 17 w 223"/>
                <a:gd name="T37" fmla="*/ 32 h 32"/>
                <a:gd name="T38" fmla="*/ 23 w 223"/>
                <a:gd name="T39" fmla="*/ 32 h 32"/>
                <a:gd name="T40" fmla="*/ 28 w 223"/>
                <a:gd name="T41" fmla="*/ 32 h 32"/>
                <a:gd name="T42" fmla="*/ 33 w 223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3" h="32">
                  <a:moveTo>
                    <a:pt x="33" y="32"/>
                  </a:moveTo>
                  <a:lnTo>
                    <a:pt x="223" y="10"/>
                  </a:lnTo>
                  <a:lnTo>
                    <a:pt x="218" y="5"/>
                  </a:lnTo>
                  <a:lnTo>
                    <a:pt x="142" y="1"/>
                  </a:lnTo>
                  <a:lnTo>
                    <a:pt x="140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8" y="5"/>
                  </a:lnTo>
                  <a:lnTo>
                    <a:pt x="5" y="6"/>
                  </a:lnTo>
                  <a:lnTo>
                    <a:pt x="3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17" y="32"/>
                  </a:lnTo>
                  <a:lnTo>
                    <a:pt x="23" y="32"/>
                  </a:lnTo>
                  <a:lnTo>
                    <a:pt x="28" y="32"/>
                  </a:lnTo>
                  <a:lnTo>
                    <a:pt x="33" y="3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35" name="Freeform 603">
              <a:extLst>
                <a:ext uri="{FF2B5EF4-FFF2-40B4-BE49-F238E27FC236}">
                  <a16:creationId xmlns:a16="http://schemas.microsoft.com/office/drawing/2014/main" id="{6D9BD79A-9F42-45E3-9226-710B6887E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640"/>
              <a:ext cx="26" cy="47"/>
            </a:xfrm>
            <a:custGeom>
              <a:avLst/>
              <a:gdLst>
                <a:gd name="T0" fmla="*/ 0 w 26"/>
                <a:gd name="T1" fmla="*/ 37 h 47"/>
                <a:gd name="T2" fmla="*/ 0 w 26"/>
                <a:gd name="T3" fmla="*/ 6 h 47"/>
                <a:gd name="T4" fmla="*/ 0 w 26"/>
                <a:gd name="T5" fmla="*/ 5 h 47"/>
                <a:gd name="T6" fmla="*/ 2 w 26"/>
                <a:gd name="T7" fmla="*/ 3 h 47"/>
                <a:gd name="T8" fmla="*/ 2 w 26"/>
                <a:gd name="T9" fmla="*/ 3 h 47"/>
                <a:gd name="T10" fmla="*/ 3 w 26"/>
                <a:gd name="T11" fmla="*/ 2 h 47"/>
                <a:gd name="T12" fmla="*/ 6 w 26"/>
                <a:gd name="T13" fmla="*/ 0 h 47"/>
                <a:gd name="T14" fmla="*/ 8 w 26"/>
                <a:gd name="T15" fmla="*/ 0 h 47"/>
                <a:gd name="T16" fmla="*/ 10 w 26"/>
                <a:gd name="T17" fmla="*/ 0 h 47"/>
                <a:gd name="T18" fmla="*/ 13 w 26"/>
                <a:gd name="T19" fmla="*/ 0 h 47"/>
                <a:gd name="T20" fmla="*/ 16 w 26"/>
                <a:gd name="T21" fmla="*/ 0 h 47"/>
                <a:gd name="T22" fmla="*/ 18 w 26"/>
                <a:gd name="T23" fmla="*/ 0 h 47"/>
                <a:gd name="T24" fmla="*/ 20 w 26"/>
                <a:gd name="T25" fmla="*/ 0 h 47"/>
                <a:gd name="T26" fmla="*/ 21 w 26"/>
                <a:gd name="T27" fmla="*/ 2 h 47"/>
                <a:gd name="T28" fmla="*/ 25 w 26"/>
                <a:gd name="T29" fmla="*/ 3 h 47"/>
                <a:gd name="T30" fmla="*/ 25 w 26"/>
                <a:gd name="T31" fmla="*/ 3 h 47"/>
                <a:gd name="T32" fmla="*/ 25 w 26"/>
                <a:gd name="T33" fmla="*/ 5 h 47"/>
                <a:gd name="T34" fmla="*/ 26 w 26"/>
                <a:gd name="T35" fmla="*/ 5 h 47"/>
                <a:gd name="T36" fmla="*/ 26 w 26"/>
                <a:gd name="T37" fmla="*/ 37 h 47"/>
                <a:gd name="T38" fmla="*/ 25 w 26"/>
                <a:gd name="T39" fmla="*/ 42 h 47"/>
                <a:gd name="T40" fmla="*/ 21 w 26"/>
                <a:gd name="T41" fmla="*/ 44 h 47"/>
                <a:gd name="T42" fmla="*/ 18 w 26"/>
                <a:gd name="T43" fmla="*/ 45 h 47"/>
                <a:gd name="T44" fmla="*/ 13 w 26"/>
                <a:gd name="T45" fmla="*/ 47 h 47"/>
                <a:gd name="T46" fmla="*/ 10 w 26"/>
                <a:gd name="T47" fmla="*/ 47 h 47"/>
                <a:gd name="T48" fmla="*/ 8 w 26"/>
                <a:gd name="T49" fmla="*/ 45 h 47"/>
                <a:gd name="T50" fmla="*/ 6 w 26"/>
                <a:gd name="T51" fmla="*/ 45 h 47"/>
                <a:gd name="T52" fmla="*/ 3 w 26"/>
                <a:gd name="T53" fmla="*/ 44 h 47"/>
                <a:gd name="T54" fmla="*/ 2 w 26"/>
                <a:gd name="T55" fmla="*/ 42 h 47"/>
                <a:gd name="T56" fmla="*/ 2 w 26"/>
                <a:gd name="T57" fmla="*/ 42 h 47"/>
                <a:gd name="T58" fmla="*/ 0 w 26"/>
                <a:gd name="T59" fmla="*/ 41 h 47"/>
                <a:gd name="T60" fmla="*/ 0 w 26"/>
                <a:gd name="T61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" h="47">
                  <a:moveTo>
                    <a:pt x="0" y="37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37"/>
                  </a:lnTo>
                  <a:lnTo>
                    <a:pt x="25" y="42"/>
                  </a:lnTo>
                  <a:lnTo>
                    <a:pt x="21" y="44"/>
                  </a:lnTo>
                  <a:lnTo>
                    <a:pt x="18" y="45"/>
                  </a:lnTo>
                  <a:lnTo>
                    <a:pt x="13" y="47"/>
                  </a:lnTo>
                  <a:lnTo>
                    <a:pt x="10" y="47"/>
                  </a:lnTo>
                  <a:lnTo>
                    <a:pt x="8" y="45"/>
                  </a:lnTo>
                  <a:lnTo>
                    <a:pt x="6" y="45"/>
                  </a:lnTo>
                  <a:lnTo>
                    <a:pt x="3" y="44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0" y="41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36" name="Freeform 604">
              <a:extLst>
                <a:ext uri="{FF2B5EF4-FFF2-40B4-BE49-F238E27FC236}">
                  <a16:creationId xmlns:a16="http://schemas.microsoft.com/office/drawing/2014/main" id="{C4C388C3-B7C1-42DA-89AF-2FA9EE7FC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640"/>
              <a:ext cx="21" cy="41"/>
            </a:xfrm>
            <a:custGeom>
              <a:avLst/>
              <a:gdLst>
                <a:gd name="T0" fmla="*/ 0 w 21"/>
                <a:gd name="T1" fmla="*/ 32 h 41"/>
                <a:gd name="T2" fmla="*/ 0 w 21"/>
                <a:gd name="T3" fmla="*/ 5 h 41"/>
                <a:gd name="T4" fmla="*/ 0 w 21"/>
                <a:gd name="T5" fmla="*/ 5 h 41"/>
                <a:gd name="T6" fmla="*/ 2 w 21"/>
                <a:gd name="T7" fmla="*/ 3 h 41"/>
                <a:gd name="T8" fmla="*/ 2 w 21"/>
                <a:gd name="T9" fmla="*/ 2 h 41"/>
                <a:gd name="T10" fmla="*/ 3 w 21"/>
                <a:gd name="T11" fmla="*/ 0 h 41"/>
                <a:gd name="T12" fmla="*/ 5 w 21"/>
                <a:gd name="T13" fmla="*/ 0 h 41"/>
                <a:gd name="T14" fmla="*/ 6 w 21"/>
                <a:gd name="T15" fmla="*/ 0 h 41"/>
                <a:gd name="T16" fmla="*/ 8 w 21"/>
                <a:gd name="T17" fmla="*/ 0 h 41"/>
                <a:gd name="T18" fmla="*/ 10 w 21"/>
                <a:gd name="T19" fmla="*/ 0 h 41"/>
                <a:gd name="T20" fmla="*/ 13 w 21"/>
                <a:gd name="T21" fmla="*/ 0 h 41"/>
                <a:gd name="T22" fmla="*/ 15 w 21"/>
                <a:gd name="T23" fmla="*/ 0 h 41"/>
                <a:gd name="T24" fmla="*/ 16 w 21"/>
                <a:gd name="T25" fmla="*/ 0 h 41"/>
                <a:gd name="T26" fmla="*/ 18 w 21"/>
                <a:gd name="T27" fmla="*/ 2 h 41"/>
                <a:gd name="T28" fmla="*/ 20 w 21"/>
                <a:gd name="T29" fmla="*/ 2 h 41"/>
                <a:gd name="T30" fmla="*/ 20 w 21"/>
                <a:gd name="T31" fmla="*/ 3 h 41"/>
                <a:gd name="T32" fmla="*/ 21 w 21"/>
                <a:gd name="T33" fmla="*/ 5 h 41"/>
                <a:gd name="T34" fmla="*/ 21 w 21"/>
                <a:gd name="T35" fmla="*/ 5 h 41"/>
                <a:gd name="T36" fmla="*/ 21 w 21"/>
                <a:gd name="T37" fmla="*/ 32 h 41"/>
                <a:gd name="T38" fmla="*/ 20 w 21"/>
                <a:gd name="T39" fmla="*/ 36 h 41"/>
                <a:gd name="T40" fmla="*/ 18 w 21"/>
                <a:gd name="T41" fmla="*/ 39 h 41"/>
                <a:gd name="T42" fmla="*/ 15 w 21"/>
                <a:gd name="T43" fmla="*/ 41 h 41"/>
                <a:gd name="T44" fmla="*/ 11 w 21"/>
                <a:gd name="T45" fmla="*/ 41 h 41"/>
                <a:gd name="T46" fmla="*/ 8 w 21"/>
                <a:gd name="T47" fmla="*/ 41 h 41"/>
                <a:gd name="T48" fmla="*/ 6 w 21"/>
                <a:gd name="T49" fmla="*/ 41 h 41"/>
                <a:gd name="T50" fmla="*/ 5 w 21"/>
                <a:gd name="T51" fmla="*/ 41 h 41"/>
                <a:gd name="T52" fmla="*/ 3 w 21"/>
                <a:gd name="T53" fmla="*/ 39 h 41"/>
                <a:gd name="T54" fmla="*/ 2 w 21"/>
                <a:gd name="T55" fmla="*/ 37 h 41"/>
                <a:gd name="T56" fmla="*/ 2 w 21"/>
                <a:gd name="T57" fmla="*/ 36 h 41"/>
                <a:gd name="T58" fmla="*/ 0 w 21"/>
                <a:gd name="T59" fmla="*/ 36 h 41"/>
                <a:gd name="T60" fmla="*/ 0 w 21"/>
                <a:gd name="T6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" h="41">
                  <a:moveTo>
                    <a:pt x="0" y="32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2"/>
                  </a:lnTo>
                  <a:lnTo>
                    <a:pt x="20" y="36"/>
                  </a:lnTo>
                  <a:lnTo>
                    <a:pt x="18" y="39"/>
                  </a:lnTo>
                  <a:lnTo>
                    <a:pt x="15" y="41"/>
                  </a:lnTo>
                  <a:lnTo>
                    <a:pt x="11" y="41"/>
                  </a:lnTo>
                  <a:lnTo>
                    <a:pt x="8" y="41"/>
                  </a:lnTo>
                  <a:lnTo>
                    <a:pt x="6" y="41"/>
                  </a:lnTo>
                  <a:lnTo>
                    <a:pt x="5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0" y="36"/>
                  </a:lnTo>
                  <a:lnTo>
                    <a:pt x="0" y="3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37" name="Freeform 605">
              <a:extLst>
                <a:ext uri="{FF2B5EF4-FFF2-40B4-BE49-F238E27FC236}">
                  <a16:creationId xmlns:a16="http://schemas.microsoft.com/office/drawing/2014/main" id="{71AAA0AE-91AD-461A-B485-6DF06A665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640"/>
              <a:ext cx="26" cy="16"/>
            </a:xfrm>
            <a:custGeom>
              <a:avLst/>
              <a:gdLst>
                <a:gd name="T0" fmla="*/ 13 w 26"/>
                <a:gd name="T1" fmla="*/ 0 h 16"/>
                <a:gd name="T2" fmla="*/ 16 w 26"/>
                <a:gd name="T3" fmla="*/ 0 h 16"/>
                <a:gd name="T4" fmla="*/ 18 w 26"/>
                <a:gd name="T5" fmla="*/ 0 h 16"/>
                <a:gd name="T6" fmla="*/ 20 w 26"/>
                <a:gd name="T7" fmla="*/ 0 h 16"/>
                <a:gd name="T8" fmla="*/ 21 w 26"/>
                <a:gd name="T9" fmla="*/ 3 h 16"/>
                <a:gd name="T10" fmla="*/ 25 w 26"/>
                <a:gd name="T11" fmla="*/ 3 h 16"/>
                <a:gd name="T12" fmla="*/ 25 w 26"/>
                <a:gd name="T13" fmla="*/ 5 h 16"/>
                <a:gd name="T14" fmla="*/ 25 w 26"/>
                <a:gd name="T15" fmla="*/ 6 h 16"/>
                <a:gd name="T16" fmla="*/ 26 w 26"/>
                <a:gd name="T17" fmla="*/ 8 h 16"/>
                <a:gd name="T18" fmla="*/ 25 w 26"/>
                <a:gd name="T19" fmla="*/ 10 h 16"/>
                <a:gd name="T20" fmla="*/ 25 w 26"/>
                <a:gd name="T21" fmla="*/ 11 h 16"/>
                <a:gd name="T22" fmla="*/ 25 w 26"/>
                <a:gd name="T23" fmla="*/ 13 h 16"/>
                <a:gd name="T24" fmla="*/ 21 w 26"/>
                <a:gd name="T25" fmla="*/ 13 h 16"/>
                <a:gd name="T26" fmla="*/ 20 w 26"/>
                <a:gd name="T27" fmla="*/ 15 h 16"/>
                <a:gd name="T28" fmla="*/ 18 w 26"/>
                <a:gd name="T29" fmla="*/ 15 h 16"/>
                <a:gd name="T30" fmla="*/ 16 w 26"/>
                <a:gd name="T31" fmla="*/ 16 h 16"/>
                <a:gd name="T32" fmla="*/ 13 w 26"/>
                <a:gd name="T33" fmla="*/ 16 h 16"/>
                <a:gd name="T34" fmla="*/ 10 w 26"/>
                <a:gd name="T35" fmla="*/ 16 h 16"/>
                <a:gd name="T36" fmla="*/ 8 w 26"/>
                <a:gd name="T37" fmla="*/ 15 h 16"/>
                <a:gd name="T38" fmla="*/ 6 w 26"/>
                <a:gd name="T39" fmla="*/ 15 h 16"/>
                <a:gd name="T40" fmla="*/ 3 w 26"/>
                <a:gd name="T41" fmla="*/ 13 h 16"/>
                <a:gd name="T42" fmla="*/ 2 w 26"/>
                <a:gd name="T43" fmla="*/ 13 h 16"/>
                <a:gd name="T44" fmla="*/ 2 w 26"/>
                <a:gd name="T45" fmla="*/ 11 h 16"/>
                <a:gd name="T46" fmla="*/ 0 w 26"/>
                <a:gd name="T47" fmla="*/ 10 h 16"/>
                <a:gd name="T48" fmla="*/ 0 w 26"/>
                <a:gd name="T49" fmla="*/ 8 h 16"/>
                <a:gd name="T50" fmla="*/ 0 w 26"/>
                <a:gd name="T51" fmla="*/ 6 h 16"/>
                <a:gd name="T52" fmla="*/ 2 w 26"/>
                <a:gd name="T53" fmla="*/ 5 h 16"/>
                <a:gd name="T54" fmla="*/ 2 w 26"/>
                <a:gd name="T55" fmla="*/ 3 h 16"/>
                <a:gd name="T56" fmla="*/ 3 w 26"/>
                <a:gd name="T57" fmla="*/ 3 h 16"/>
                <a:gd name="T58" fmla="*/ 6 w 26"/>
                <a:gd name="T59" fmla="*/ 0 h 16"/>
                <a:gd name="T60" fmla="*/ 8 w 26"/>
                <a:gd name="T61" fmla="*/ 0 h 16"/>
                <a:gd name="T62" fmla="*/ 10 w 26"/>
                <a:gd name="T63" fmla="*/ 0 h 16"/>
                <a:gd name="T64" fmla="*/ 13 w 26"/>
                <a:gd name="T6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16">
                  <a:moveTo>
                    <a:pt x="13" y="0"/>
                  </a:move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3"/>
                  </a:lnTo>
                  <a:lnTo>
                    <a:pt x="25" y="3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8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1" y="13"/>
                  </a:lnTo>
                  <a:lnTo>
                    <a:pt x="20" y="15"/>
                  </a:lnTo>
                  <a:lnTo>
                    <a:pt x="18" y="15"/>
                  </a:lnTo>
                  <a:lnTo>
                    <a:pt x="16" y="16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8" y="15"/>
                  </a:lnTo>
                  <a:lnTo>
                    <a:pt x="6" y="15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3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38" name="Freeform 606">
              <a:extLst>
                <a:ext uri="{FF2B5EF4-FFF2-40B4-BE49-F238E27FC236}">
                  <a16:creationId xmlns:a16="http://schemas.microsoft.com/office/drawing/2014/main" id="{80A9ED2D-83C7-4707-B00F-BE2BEA931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640"/>
              <a:ext cx="21" cy="11"/>
            </a:xfrm>
            <a:custGeom>
              <a:avLst/>
              <a:gdLst>
                <a:gd name="T0" fmla="*/ 11 w 21"/>
                <a:gd name="T1" fmla="*/ 0 h 11"/>
                <a:gd name="T2" fmla="*/ 11 w 21"/>
                <a:gd name="T3" fmla="*/ 0 h 11"/>
                <a:gd name="T4" fmla="*/ 13 w 21"/>
                <a:gd name="T5" fmla="*/ 0 h 11"/>
                <a:gd name="T6" fmla="*/ 15 w 21"/>
                <a:gd name="T7" fmla="*/ 0 h 11"/>
                <a:gd name="T8" fmla="*/ 16 w 21"/>
                <a:gd name="T9" fmla="*/ 0 h 11"/>
                <a:gd name="T10" fmla="*/ 18 w 21"/>
                <a:gd name="T11" fmla="*/ 2 h 11"/>
                <a:gd name="T12" fmla="*/ 20 w 21"/>
                <a:gd name="T13" fmla="*/ 3 h 11"/>
                <a:gd name="T14" fmla="*/ 20 w 21"/>
                <a:gd name="T15" fmla="*/ 3 h 11"/>
                <a:gd name="T16" fmla="*/ 21 w 21"/>
                <a:gd name="T17" fmla="*/ 5 h 11"/>
                <a:gd name="T18" fmla="*/ 21 w 21"/>
                <a:gd name="T19" fmla="*/ 5 h 11"/>
                <a:gd name="T20" fmla="*/ 21 w 21"/>
                <a:gd name="T21" fmla="*/ 6 h 11"/>
                <a:gd name="T22" fmla="*/ 20 w 21"/>
                <a:gd name="T23" fmla="*/ 8 h 11"/>
                <a:gd name="T24" fmla="*/ 20 w 21"/>
                <a:gd name="T25" fmla="*/ 8 h 11"/>
                <a:gd name="T26" fmla="*/ 18 w 21"/>
                <a:gd name="T27" fmla="*/ 10 h 11"/>
                <a:gd name="T28" fmla="*/ 16 w 21"/>
                <a:gd name="T29" fmla="*/ 10 h 11"/>
                <a:gd name="T30" fmla="*/ 15 w 21"/>
                <a:gd name="T31" fmla="*/ 11 h 11"/>
                <a:gd name="T32" fmla="*/ 13 w 21"/>
                <a:gd name="T33" fmla="*/ 11 h 11"/>
                <a:gd name="T34" fmla="*/ 11 w 21"/>
                <a:gd name="T35" fmla="*/ 11 h 11"/>
                <a:gd name="T36" fmla="*/ 8 w 21"/>
                <a:gd name="T37" fmla="*/ 11 h 11"/>
                <a:gd name="T38" fmla="*/ 6 w 21"/>
                <a:gd name="T39" fmla="*/ 11 h 11"/>
                <a:gd name="T40" fmla="*/ 5 w 21"/>
                <a:gd name="T41" fmla="*/ 10 h 11"/>
                <a:gd name="T42" fmla="*/ 3 w 21"/>
                <a:gd name="T43" fmla="*/ 10 h 11"/>
                <a:gd name="T44" fmla="*/ 2 w 21"/>
                <a:gd name="T45" fmla="*/ 8 h 11"/>
                <a:gd name="T46" fmla="*/ 0 w 21"/>
                <a:gd name="T47" fmla="*/ 8 h 11"/>
                <a:gd name="T48" fmla="*/ 0 w 21"/>
                <a:gd name="T49" fmla="*/ 6 h 11"/>
                <a:gd name="T50" fmla="*/ 0 w 21"/>
                <a:gd name="T51" fmla="*/ 5 h 11"/>
                <a:gd name="T52" fmla="*/ 0 w 21"/>
                <a:gd name="T53" fmla="*/ 5 h 11"/>
                <a:gd name="T54" fmla="*/ 0 w 21"/>
                <a:gd name="T55" fmla="*/ 3 h 11"/>
                <a:gd name="T56" fmla="*/ 2 w 21"/>
                <a:gd name="T57" fmla="*/ 3 h 11"/>
                <a:gd name="T58" fmla="*/ 3 w 21"/>
                <a:gd name="T59" fmla="*/ 2 h 11"/>
                <a:gd name="T60" fmla="*/ 5 w 21"/>
                <a:gd name="T61" fmla="*/ 0 h 11"/>
                <a:gd name="T62" fmla="*/ 6 w 21"/>
                <a:gd name="T63" fmla="*/ 0 h 11"/>
                <a:gd name="T64" fmla="*/ 8 w 21"/>
                <a:gd name="T65" fmla="*/ 0 h 11"/>
                <a:gd name="T66" fmla="*/ 11 w 21"/>
                <a:gd name="T6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11">
                  <a:moveTo>
                    <a:pt x="11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39" name="Freeform 607">
              <a:extLst>
                <a:ext uri="{FF2B5EF4-FFF2-40B4-BE49-F238E27FC236}">
                  <a16:creationId xmlns:a16="http://schemas.microsoft.com/office/drawing/2014/main" id="{5982FCBF-26AD-48F4-91C1-9412693A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656"/>
              <a:ext cx="21" cy="3"/>
            </a:xfrm>
            <a:custGeom>
              <a:avLst/>
              <a:gdLst>
                <a:gd name="T0" fmla="*/ 0 w 21"/>
                <a:gd name="T1" fmla="*/ 0 h 3"/>
                <a:gd name="T2" fmla="*/ 0 w 21"/>
                <a:gd name="T3" fmla="*/ 0 h 3"/>
                <a:gd name="T4" fmla="*/ 2 w 21"/>
                <a:gd name="T5" fmla="*/ 2 h 3"/>
                <a:gd name="T6" fmla="*/ 3 w 21"/>
                <a:gd name="T7" fmla="*/ 2 h 3"/>
                <a:gd name="T8" fmla="*/ 6 w 21"/>
                <a:gd name="T9" fmla="*/ 3 h 3"/>
                <a:gd name="T10" fmla="*/ 11 w 21"/>
                <a:gd name="T11" fmla="*/ 3 h 3"/>
                <a:gd name="T12" fmla="*/ 15 w 21"/>
                <a:gd name="T13" fmla="*/ 3 h 3"/>
                <a:gd name="T14" fmla="*/ 16 w 21"/>
                <a:gd name="T15" fmla="*/ 2 h 3"/>
                <a:gd name="T16" fmla="*/ 20 w 21"/>
                <a:gd name="T17" fmla="*/ 2 h 3"/>
                <a:gd name="T18" fmla="*/ 21 w 21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3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6" y="3"/>
                  </a:lnTo>
                  <a:lnTo>
                    <a:pt x="11" y="3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20" y="2"/>
                  </a:lnTo>
                  <a:lnTo>
                    <a:pt x="21" y="0"/>
                  </a:lnTo>
                </a:path>
              </a:pathLst>
            </a:custGeom>
            <a:noFill/>
            <a:ln w="127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40" name="Freeform 608">
              <a:extLst>
                <a:ext uri="{FF2B5EF4-FFF2-40B4-BE49-F238E27FC236}">
                  <a16:creationId xmlns:a16="http://schemas.microsoft.com/office/drawing/2014/main" id="{1B77F06A-4B72-4B64-84F1-06BAB23D8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666"/>
              <a:ext cx="21" cy="3"/>
            </a:xfrm>
            <a:custGeom>
              <a:avLst/>
              <a:gdLst>
                <a:gd name="T0" fmla="*/ 0 w 21"/>
                <a:gd name="T1" fmla="*/ 0 h 3"/>
                <a:gd name="T2" fmla="*/ 0 w 21"/>
                <a:gd name="T3" fmla="*/ 0 h 3"/>
                <a:gd name="T4" fmla="*/ 2 w 21"/>
                <a:gd name="T5" fmla="*/ 2 h 3"/>
                <a:gd name="T6" fmla="*/ 3 w 21"/>
                <a:gd name="T7" fmla="*/ 3 h 3"/>
                <a:gd name="T8" fmla="*/ 6 w 21"/>
                <a:gd name="T9" fmla="*/ 3 h 3"/>
                <a:gd name="T10" fmla="*/ 11 w 21"/>
                <a:gd name="T11" fmla="*/ 3 h 3"/>
                <a:gd name="T12" fmla="*/ 15 w 21"/>
                <a:gd name="T13" fmla="*/ 3 h 3"/>
                <a:gd name="T14" fmla="*/ 16 w 21"/>
                <a:gd name="T15" fmla="*/ 3 h 3"/>
                <a:gd name="T16" fmla="*/ 20 w 21"/>
                <a:gd name="T17" fmla="*/ 2 h 3"/>
                <a:gd name="T18" fmla="*/ 21 w 21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3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3" y="3"/>
                  </a:lnTo>
                  <a:lnTo>
                    <a:pt x="6" y="3"/>
                  </a:lnTo>
                  <a:lnTo>
                    <a:pt x="11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20" y="2"/>
                  </a:lnTo>
                  <a:lnTo>
                    <a:pt x="21" y="0"/>
                  </a:lnTo>
                </a:path>
              </a:pathLst>
            </a:custGeom>
            <a:noFill/>
            <a:ln w="127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41" name="Freeform 609">
              <a:extLst>
                <a:ext uri="{FF2B5EF4-FFF2-40B4-BE49-F238E27FC236}">
                  <a16:creationId xmlns:a16="http://schemas.microsoft.com/office/drawing/2014/main" id="{428FD58E-9701-4D97-B698-91E3E13C2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3596"/>
              <a:ext cx="64" cy="31"/>
            </a:xfrm>
            <a:custGeom>
              <a:avLst/>
              <a:gdLst>
                <a:gd name="T0" fmla="*/ 0 w 64"/>
                <a:gd name="T1" fmla="*/ 19 h 31"/>
                <a:gd name="T2" fmla="*/ 51 w 64"/>
                <a:gd name="T3" fmla="*/ 31 h 31"/>
                <a:gd name="T4" fmla="*/ 54 w 64"/>
                <a:gd name="T5" fmla="*/ 29 h 31"/>
                <a:gd name="T6" fmla="*/ 57 w 64"/>
                <a:gd name="T7" fmla="*/ 24 h 31"/>
                <a:gd name="T8" fmla="*/ 59 w 64"/>
                <a:gd name="T9" fmla="*/ 21 h 31"/>
                <a:gd name="T10" fmla="*/ 61 w 64"/>
                <a:gd name="T11" fmla="*/ 16 h 31"/>
                <a:gd name="T12" fmla="*/ 62 w 64"/>
                <a:gd name="T13" fmla="*/ 13 h 31"/>
                <a:gd name="T14" fmla="*/ 64 w 64"/>
                <a:gd name="T15" fmla="*/ 10 h 31"/>
                <a:gd name="T16" fmla="*/ 64 w 64"/>
                <a:gd name="T17" fmla="*/ 5 h 31"/>
                <a:gd name="T18" fmla="*/ 64 w 64"/>
                <a:gd name="T1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1">
                  <a:moveTo>
                    <a:pt x="0" y="19"/>
                  </a:moveTo>
                  <a:lnTo>
                    <a:pt x="51" y="31"/>
                  </a:lnTo>
                  <a:lnTo>
                    <a:pt x="54" y="29"/>
                  </a:lnTo>
                  <a:lnTo>
                    <a:pt x="57" y="24"/>
                  </a:lnTo>
                  <a:lnTo>
                    <a:pt x="59" y="21"/>
                  </a:lnTo>
                  <a:lnTo>
                    <a:pt x="61" y="16"/>
                  </a:lnTo>
                  <a:lnTo>
                    <a:pt x="62" y="13"/>
                  </a:lnTo>
                  <a:lnTo>
                    <a:pt x="64" y="10"/>
                  </a:lnTo>
                  <a:lnTo>
                    <a:pt x="64" y="5"/>
                  </a:lnTo>
                  <a:lnTo>
                    <a:pt x="64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42" name="Line 610">
              <a:extLst>
                <a:ext uri="{FF2B5EF4-FFF2-40B4-BE49-F238E27FC236}">
                  <a16:creationId xmlns:a16="http://schemas.microsoft.com/office/drawing/2014/main" id="{1A9316E3-8A21-4236-A100-4AAED83051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560" y="3587"/>
              <a:ext cx="114" cy="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43" name="Freeform 611">
              <a:extLst>
                <a:ext uri="{FF2B5EF4-FFF2-40B4-BE49-F238E27FC236}">
                  <a16:creationId xmlns:a16="http://schemas.microsoft.com/office/drawing/2014/main" id="{C689A5E2-EF91-440B-AF11-76A804C2D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617"/>
              <a:ext cx="86" cy="54"/>
            </a:xfrm>
            <a:custGeom>
              <a:avLst/>
              <a:gdLst>
                <a:gd name="T0" fmla="*/ 0 w 86"/>
                <a:gd name="T1" fmla="*/ 0 h 54"/>
                <a:gd name="T2" fmla="*/ 86 w 86"/>
                <a:gd name="T3" fmla="*/ 26 h 54"/>
                <a:gd name="T4" fmla="*/ 81 w 86"/>
                <a:gd name="T5" fmla="*/ 31 h 54"/>
                <a:gd name="T6" fmla="*/ 77 w 86"/>
                <a:gd name="T7" fmla="*/ 34 h 54"/>
                <a:gd name="T8" fmla="*/ 72 w 86"/>
                <a:gd name="T9" fmla="*/ 39 h 54"/>
                <a:gd name="T10" fmla="*/ 67 w 86"/>
                <a:gd name="T11" fmla="*/ 44 h 54"/>
                <a:gd name="T12" fmla="*/ 62 w 86"/>
                <a:gd name="T13" fmla="*/ 46 h 54"/>
                <a:gd name="T14" fmla="*/ 56 w 86"/>
                <a:gd name="T15" fmla="*/ 49 h 54"/>
                <a:gd name="T16" fmla="*/ 49 w 86"/>
                <a:gd name="T17" fmla="*/ 52 h 54"/>
                <a:gd name="T18" fmla="*/ 44 w 86"/>
                <a:gd name="T1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54">
                  <a:moveTo>
                    <a:pt x="0" y="0"/>
                  </a:moveTo>
                  <a:lnTo>
                    <a:pt x="86" y="26"/>
                  </a:lnTo>
                  <a:lnTo>
                    <a:pt x="81" y="31"/>
                  </a:lnTo>
                  <a:lnTo>
                    <a:pt x="77" y="34"/>
                  </a:lnTo>
                  <a:lnTo>
                    <a:pt x="72" y="39"/>
                  </a:lnTo>
                  <a:lnTo>
                    <a:pt x="67" y="44"/>
                  </a:lnTo>
                  <a:lnTo>
                    <a:pt x="62" y="46"/>
                  </a:lnTo>
                  <a:lnTo>
                    <a:pt x="56" y="49"/>
                  </a:lnTo>
                  <a:lnTo>
                    <a:pt x="49" y="52"/>
                  </a:lnTo>
                  <a:lnTo>
                    <a:pt x="44" y="5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44" name="Freeform 612">
              <a:extLst>
                <a:ext uri="{FF2B5EF4-FFF2-40B4-BE49-F238E27FC236}">
                  <a16:creationId xmlns:a16="http://schemas.microsoft.com/office/drawing/2014/main" id="{0D0D4C0F-0A8C-4719-AEBC-76A070D18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3526"/>
              <a:ext cx="67" cy="10"/>
            </a:xfrm>
            <a:custGeom>
              <a:avLst/>
              <a:gdLst>
                <a:gd name="T0" fmla="*/ 0 w 67"/>
                <a:gd name="T1" fmla="*/ 10 h 10"/>
                <a:gd name="T2" fmla="*/ 8 w 67"/>
                <a:gd name="T3" fmla="*/ 2 h 10"/>
                <a:gd name="T4" fmla="*/ 67 w 6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10">
                  <a:moveTo>
                    <a:pt x="0" y="10"/>
                  </a:moveTo>
                  <a:lnTo>
                    <a:pt x="8" y="2"/>
                  </a:lnTo>
                  <a:lnTo>
                    <a:pt x="67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45" name="Freeform 613">
              <a:extLst>
                <a:ext uri="{FF2B5EF4-FFF2-40B4-BE49-F238E27FC236}">
                  <a16:creationId xmlns:a16="http://schemas.microsoft.com/office/drawing/2014/main" id="{0AEBBC50-F61D-47C7-85EB-F9E333BCE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518"/>
              <a:ext cx="5" cy="19"/>
            </a:xfrm>
            <a:custGeom>
              <a:avLst/>
              <a:gdLst>
                <a:gd name="T0" fmla="*/ 0 w 5"/>
                <a:gd name="T1" fmla="*/ 0 h 19"/>
                <a:gd name="T2" fmla="*/ 5 w 5"/>
                <a:gd name="T3" fmla="*/ 6 h 19"/>
                <a:gd name="T4" fmla="*/ 2 w 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9">
                  <a:moveTo>
                    <a:pt x="0" y="0"/>
                  </a:moveTo>
                  <a:lnTo>
                    <a:pt x="5" y="6"/>
                  </a:lnTo>
                  <a:lnTo>
                    <a:pt x="2" y="1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46" name="Freeform 614">
              <a:extLst>
                <a:ext uri="{FF2B5EF4-FFF2-40B4-BE49-F238E27FC236}">
                  <a16:creationId xmlns:a16="http://schemas.microsoft.com/office/drawing/2014/main" id="{51A63AC0-D119-49A7-8754-3C2886774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3523"/>
              <a:ext cx="221" cy="130"/>
            </a:xfrm>
            <a:custGeom>
              <a:avLst/>
              <a:gdLst>
                <a:gd name="T0" fmla="*/ 21 w 221"/>
                <a:gd name="T1" fmla="*/ 6 h 130"/>
                <a:gd name="T2" fmla="*/ 24 w 221"/>
                <a:gd name="T3" fmla="*/ 11 h 130"/>
                <a:gd name="T4" fmla="*/ 24 w 221"/>
                <a:gd name="T5" fmla="*/ 16 h 130"/>
                <a:gd name="T6" fmla="*/ 16 w 221"/>
                <a:gd name="T7" fmla="*/ 19 h 130"/>
                <a:gd name="T8" fmla="*/ 8 w 221"/>
                <a:gd name="T9" fmla="*/ 19 h 130"/>
                <a:gd name="T10" fmla="*/ 5 w 221"/>
                <a:gd name="T11" fmla="*/ 14 h 130"/>
                <a:gd name="T12" fmla="*/ 5 w 221"/>
                <a:gd name="T13" fmla="*/ 8 h 130"/>
                <a:gd name="T14" fmla="*/ 11 w 221"/>
                <a:gd name="T15" fmla="*/ 5 h 130"/>
                <a:gd name="T16" fmla="*/ 19 w 221"/>
                <a:gd name="T17" fmla="*/ 3 h 130"/>
                <a:gd name="T18" fmla="*/ 26 w 221"/>
                <a:gd name="T19" fmla="*/ 8 h 130"/>
                <a:gd name="T20" fmla="*/ 26 w 221"/>
                <a:gd name="T21" fmla="*/ 14 h 130"/>
                <a:gd name="T22" fmla="*/ 19 w 221"/>
                <a:gd name="T23" fmla="*/ 19 h 130"/>
                <a:gd name="T24" fmla="*/ 8 w 221"/>
                <a:gd name="T25" fmla="*/ 19 h 130"/>
                <a:gd name="T26" fmla="*/ 1 w 221"/>
                <a:gd name="T27" fmla="*/ 14 h 130"/>
                <a:gd name="T28" fmla="*/ 1 w 221"/>
                <a:gd name="T29" fmla="*/ 8 h 130"/>
                <a:gd name="T30" fmla="*/ 8 w 221"/>
                <a:gd name="T31" fmla="*/ 3 h 130"/>
                <a:gd name="T32" fmla="*/ 24 w 221"/>
                <a:gd name="T33" fmla="*/ 11 h 130"/>
                <a:gd name="T34" fmla="*/ 43 w 221"/>
                <a:gd name="T35" fmla="*/ 16 h 130"/>
                <a:gd name="T36" fmla="*/ 44 w 221"/>
                <a:gd name="T37" fmla="*/ 19 h 130"/>
                <a:gd name="T38" fmla="*/ 43 w 221"/>
                <a:gd name="T39" fmla="*/ 22 h 130"/>
                <a:gd name="T40" fmla="*/ 38 w 221"/>
                <a:gd name="T41" fmla="*/ 19 h 130"/>
                <a:gd name="T42" fmla="*/ 43 w 221"/>
                <a:gd name="T43" fmla="*/ 16 h 130"/>
                <a:gd name="T44" fmla="*/ 46 w 221"/>
                <a:gd name="T45" fmla="*/ 16 h 130"/>
                <a:gd name="T46" fmla="*/ 44 w 221"/>
                <a:gd name="T47" fmla="*/ 22 h 130"/>
                <a:gd name="T48" fmla="*/ 38 w 221"/>
                <a:gd name="T49" fmla="*/ 19 h 130"/>
                <a:gd name="T50" fmla="*/ 39 w 221"/>
                <a:gd name="T51" fmla="*/ 16 h 130"/>
                <a:gd name="T52" fmla="*/ 44 w 221"/>
                <a:gd name="T53" fmla="*/ 19 h 130"/>
                <a:gd name="T54" fmla="*/ 34 w 221"/>
                <a:gd name="T55" fmla="*/ 0 h 130"/>
                <a:gd name="T56" fmla="*/ 38 w 221"/>
                <a:gd name="T57" fmla="*/ 3 h 130"/>
                <a:gd name="T58" fmla="*/ 31 w 221"/>
                <a:gd name="T59" fmla="*/ 5 h 130"/>
                <a:gd name="T60" fmla="*/ 29 w 221"/>
                <a:gd name="T61" fmla="*/ 1 h 130"/>
                <a:gd name="T62" fmla="*/ 33 w 221"/>
                <a:gd name="T63" fmla="*/ 0 h 130"/>
                <a:gd name="T64" fmla="*/ 38 w 221"/>
                <a:gd name="T65" fmla="*/ 1 h 130"/>
                <a:gd name="T66" fmla="*/ 33 w 221"/>
                <a:gd name="T67" fmla="*/ 5 h 130"/>
                <a:gd name="T68" fmla="*/ 29 w 221"/>
                <a:gd name="T69" fmla="*/ 1 h 130"/>
                <a:gd name="T70" fmla="*/ 33 w 221"/>
                <a:gd name="T71" fmla="*/ 0 h 130"/>
                <a:gd name="T72" fmla="*/ 29 w 221"/>
                <a:gd name="T73" fmla="*/ 1 h 130"/>
                <a:gd name="T74" fmla="*/ 56 w 221"/>
                <a:gd name="T75" fmla="*/ 5 h 130"/>
                <a:gd name="T76" fmla="*/ 56 w 221"/>
                <a:gd name="T77" fmla="*/ 9 h 130"/>
                <a:gd name="T78" fmla="*/ 48 w 221"/>
                <a:gd name="T79" fmla="*/ 9 h 130"/>
                <a:gd name="T80" fmla="*/ 48 w 221"/>
                <a:gd name="T81" fmla="*/ 5 h 130"/>
                <a:gd name="T82" fmla="*/ 133 w 221"/>
                <a:gd name="T83" fmla="*/ 0 h 130"/>
                <a:gd name="T84" fmla="*/ 135 w 221"/>
                <a:gd name="T85" fmla="*/ 3 h 130"/>
                <a:gd name="T86" fmla="*/ 130 w 221"/>
                <a:gd name="T87" fmla="*/ 5 h 130"/>
                <a:gd name="T88" fmla="*/ 129 w 221"/>
                <a:gd name="T89" fmla="*/ 1 h 130"/>
                <a:gd name="T90" fmla="*/ 97 w 221"/>
                <a:gd name="T91" fmla="*/ 11 h 130"/>
                <a:gd name="T92" fmla="*/ 115 w 221"/>
                <a:gd name="T93" fmla="*/ 11 h 130"/>
                <a:gd name="T94" fmla="*/ 114 w 221"/>
                <a:gd name="T95" fmla="*/ 14 h 130"/>
                <a:gd name="T96" fmla="*/ 95 w 221"/>
                <a:gd name="T97" fmla="*/ 14 h 130"/>
                <a:gd name="T98" fmla="*/ 95 w 221"/>
                <a:gd name="T99" fmla="*/ 11 h 130"/>
                <a:gd name="T100" fmla="*/ 3 w 221"/>
                <a:gd name="T101" fmla="*/ 52 h 130"/>
                <a:gd name="T102" fmla="*/ 3 w 221"/>
                <a:gd name="T103" fmla="*/ 62 h 130"/>
                <a:gd name="T104" fmla="*/ 125 w 221"/>
                <a:gd name="T105" fmla="*/ 86 h 130"/>
                <a:gd name="T106" fmla="*/ 219 w 221"/>
                <a:gd name="T107" fmla="*/ 114 h 130"/>
                <a:gd name="T108" fmla="*/ 170 w 221"/>
                <a:gd name="T109" fmla="*/ 117 h 130"/>
                <a:gd name="T110" fmla="*/ 170 w 221"/>
                <a:gd name="T111" fmla="*/ 11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1" h="130">
                  <a:moveTo>
                    <a:pt x="15" y="5"/>
                  </a:moveTo>
                  <a:lnTo>
                    <a:pt x="16" y="5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4" y="11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6"/>
                  </a:lnTo>
                  <a:lnTo>
                    <a:pt x="21" y="16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3" y="13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5" y="5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6" y="8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6" y="14"/>
                  </a:lnTo>
                  <a:lnTo>
                    <a:pt x="24" y="16"/>
                  </a:lnTo>
                  <a:lnTo>
                    <a:pt x="24" y="18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5" y="21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8"/>
                  </a:lnTo>
                  <a:lnTo>
                    <a:pt x="1" y="6"/>
                  </a:lnTo>
                  <a:lnTo>
                    <a:pt x="5" y="5"/>
                  </a:lnTo>
                  <a:lnTo>
                    <a:pt x="6" y="3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5" y="1"/>
                  </a:lnTo>
                  <a:lnTo>
                    <a:pt x="3" y="11"/>
                  </a:lnTo>
                  <a:lnTo>
                    <a:pt x="24" y="11"/>
                  </a:lnTo>
                  <a:lnTo>
                    <a:pt x="24" y="13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39" y="22"/>
                  </a:lnTo>
                  <a:lnTo>
                    <a:pt x="38" y="21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39" y="16"/>
                  </a:lnTo>
                  <a:lnTo>
                    <a:pt x="43" y="16"/>
                  </a:lnTo>
                  <a:lnTo>
                    <a:pt x="41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6" y="16"/>
                  </a:lnTo>
                  <a:lnTo>
                    <a:pt x="48" y="19"/>
                  </a:lnTo>
                  <a:lnTo>
                    <a:pt x="46" y="19"/>
                  </a:lnTo>
                  <a:lnTo>
                    <a:pt x="44" y="21"/>
                  </a:lnTo>
                  <a:lnTo>
                    <a:pt x="44" y="22"/>
                  </a:lnTo>
                  <a:lnTo>
                    <a:pt x="41" y="22"/>
                  </a:lnTo>
                  <a:lnTo>
                    <a:pt x="39" y="22"/>
                  </a:lnTo>
                  <a:lnTo>
                    <a:pt x="38" y="21"/>
                  </a:lnTo>
                  <a:lnTo>
                    <a:pt x="38" y="19"/>
                  </a:lnTo>
                  <a:lnTo>
                    <a:pt x="36" y="19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9" y="16"/>
                  </a:lnTo>
                  <a:lnTo>
                    <a:pt x="41" y="16"/>
                  </a:lnTo>
                  <a:lnTo>
                    <a:pt x="38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3"/>
                  </a:lnTo>
                  <a:lnTo>
                    <a:pt x="36" y="3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51" y="5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56" y="9"/>
                  </a:lnTo>
                  <a:lnTo>
                    <a:pt x="54" y="11"/>
                  </a:lnTo>
                  <a:lnTo>
                    <a:pt x="51" y="11"/>
                  </a:lnTo>
                  <a:lnTo>
                    <a:pt x="49" y="11"/>
                  </a:lnTo>
                  <a:lnTo>
                    <a:pt x="48" y="9"/>
                  </a:lnTo>
                  <a:lnTo>
                    <a:pt x="44" y="9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5" y="1"/>
                  </a:lnTo>
                  <a:lnTo>
                    <a:pt x="135" y="1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3"/>
                  </a:lnTo>
                  <a:lnTo>
                    <a:pt x="129" y="1"/>
                  </a:lnTo>
                  <a:lnTo>
                    <a:pt x="129" y="1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3" y="0"/>
                  </a:lnTo>
                  <a:lnTo>
                    <a:pt x="97" y="11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5" y="13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97" y="14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3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1"/>
                  </a:lnTo>
                  <a:lnTo>
                    <a:pt x="3" y="62"/>
                  </a:lnTo>
                  <a:lnTo>
                    <a:pt x="3" y="52"/>
                  </a:lnTo>
                  <a:lnTo>
                    <a:pt x="34" y="52"/>
                  </a:lnTo>
                  <a:lnTo>
                    <a:pt x="34" y="57"/>
                  </a:lnTo>
                  <a:lnTo>
                    <a:pt x="6" y="57"/>
                  </a:lnTo>
                  <a:lnTo>
                    <a:pt x="3" y="62"/>
                  </a:lnTo>
                  <a:lnTo>
                    <a:pt x="125" y="86"/>
                  </a:lnTo>
                  <a:lnTo>
                    <a:pt x="49" y="66"/>
                  </a:lnTo>
                  <a:lnTo>
                    <a:pt x="124" y="88"/>
                  </a:lnTo>
                  <a:lnTo>
                    <a:pt x="125" y="86"/>
                  </a:lnTo>
                  <a:lnTo>
                    <a:pt x="119" y="97"/>
                  </a:lnTo>
                  <a:lnTo>
                    <a:pt x="130" y="88"/>
                  </a:lnTo>
                  <a:lnTo>
                    <a:pt x="221" y="110"/>
                  </a:lnTo>
                  <a:lnTo>
                    <a:pt x="219" y="114"/>
                  </a:lnTo>
                  <a:lnTo>
                    <a:pt x="130" y="89"/>
                  </a:lnTo>
                  <a:lnTo>
                    <a:pt x="120" y="99"/>
                  </a:lnTo>
                  <a:lnTo>
                    <a:pt x="119" y="97"/>
                  </a:lnTo>
                  <a:lnTo>
                    <a:pt x="170" y="117"/>
                  </a:lnTo>
                  <a:lnTo>
                    <a:pt x="206" y="127"/>
                  </a:lnTo>
                  <a:lnTo>
                    <a:pt x="205" y="130"/>
                  </a:lnTo>
                  <a:lnTo>
                    <a:pt x="168" y="119"/>
                  </a:lnTo>
                  <a:lnTo>
                    <a:pt x="170" y="117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47" name="Freeform 615">
              <a:extLst>
                <a:ext uri="{FF2B5EF4-FFF2-40B4-BE49-F238E27FC236}">
                  <a16:creationId xmlns:a16="http://schemas.microsoft.com/office/drawing/2014/main" id="{2D5D5228-8475-4F08-836C-81A872671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3528"/>
              <a:ext cx="21" cy="14"/>
            </a:xfrm>
            <a:custGeom>
              <a:avLst/>
              <a:gdLst>
                <a:gd name="T0" fmla="*/ 10 w 21"/>
                <a:gd name="T1" fmla="*/ 0 h 14"/>
                <a:gd name="T2" fmla="*/ 10 w 21"/>
                <a:gd name="T3" fmla="*/ 0 h 14"/>
                <a:gd name="T4" fmla="*/ 11 w 21"/>
                <a:gd name="T5" fmla="*/ 0 h 14"/>
                <a:gd name="T6" fmla="*/ 14 w 21"/>
                <a:gd name="T7" fmla="*/ 0 h 14"/>
                <a:gd name="T8" fmla="*/ 16 w 21"/>
                <a:gd name="T9" fmla="*/ 1 h 14"/>
                <a:gd name="T10" fmla="*/ 18 w 21"/>
                <a:gd name="T11" fmla="*/ 1 h 14"/>
                <a:gd name="T12" fmla="*/ 19 w 21"/>
                <a:gd name="T13" fmla="*/ 3 h 14"/>
                <a:gd name="T14" fmla="*/ 19 w 21"/>
                <a:gd name="T15" fmla="*/ 4 h 14"/>
                <a:gd name="T16" fmla="*/ 21 w 21"/>
                <a:gd name="T17" fmla="*/ 4 h 14"/>
                <a:gd name="T18" fmla="*/ 21 w 21"/>
                <a:gd name="T19" fmla="*/ 6 h 14"/>
                <a:gd name="T20" fmla="*/ 21 w 21"/>
                <a:gd name="T21" fmla="*/ 9 h 14"/>
                <a:gd name="T22" fmla="*/ 19 w 21"/>
                <a:gd name="T23" fmla="*/ 9 h 14"/>
                <a:gd name="T24" fmla="*/ 19 w 21"/>
                <a:gd name="T25" fmla="*/ 11 h 14"/>
                <a:gd name="T26" fmla="*/ 18 w 21"/>
                <a:gd name="T27" fmla="*/ 11 h 14"/>
                <a:gd name="T28" fmla="*/ 16 w 21"/>
                <a:gd name="T29" fmla="*/ 13 h 14"/>
                <a:gd name="T30" fmla="*/ 14 w 21"/>
                <a:gd name="T31" fmla="*/ 13 h 14"/>
                <a:gd name="T32" fmla="*/ 11 w 21"/>
                <a:gd name="T33" fmla="*/ 14 h 14"/>
                <a:gd name="T34" fmla="*/ 10 w 21"/>
                <a:gd name="T35" fmla="*/ 14 h 14"/>
                <a:gd name="T36" fmla="*/ 8 w 21"/>
                <a:gd name="T37" fmla="*/ 14 h 14"/>
                <a:gd name="T38" fmla="*/ 5 w 21"/>
                <a:gd name="T39" fmla="*/ 13 h 14"/>
                <a:gd name="T40" fmla="*/ 5 w 21"/>
                <a:gd name="T41" fmla="*/ 13 h 14"/>
                <a:gd name="T42" fmla="*/ 1 w 21"/>
                <a:gd name="T43" fmla="*/ 11 h 14"/>
                <a:gd name="T44" fmla="*/ 1 w 21"/>
                <a:gd name="T45" fmla="*/ 11 h 14"/>
                <a:gd name="T46" fmla="*/ 0 w 21"/>
                <a:gd name="T47" fmla="*/ 9 h 14"/>
                <a:gd name="T48" fmla="*/ 0 w 21"/>
                <a:gd name="T49" fmla="*/ 9 h 14"/>
                <a:gd name="T50" fmla="*/ 0 w 21"/>
                <a:gd name="T51" fmla="*/ 6 h 14"/>
                <a:gd name="T52" fmla="*/ 0 w 21"/>
                <a:gd name="T53" fmla="*/ 4 h 14"/>
                <a:gd name="T54" fmla="*/ 0 w 21"/>
                <a:gd name="T55" fmla="*/ 4 h 14"/>
                <a:gd name="T56" fmla="*/ 1 w 21"/>
                <a:gd name="T57" fmla="*/ 3 h 14"/>
                <a:gd name="T58" fmla="*/ 1 w 21"/>
                <a:gd name="T59" fmla="*/ 1 h 14"/>
                <a:gd name="T60" fmla="*/ 5 w 21"/>
                <a:gd name="T61" fmla="*/ 1 h 14"/>
                <a:gd name="T62" fmla="*/ 5 w 21"/>
                <a:gd name="T63" fmla="*/ 0 h 14"/>
                <a:gd name="T64" fmla="*/ 8 w 21"/>
                <a:gd name="T65" fmla="*/ 0 h 14"/>
                <a:gd name="T66" fmla="*/ 10 w 21"/>
                <a:gd name="T6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14">
                  <a:moveTo>
                    <a:pt x="10" y="0"/>
                  </a:moveTo>
                  <a:lnTo>
                    <a:pt x="10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1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48" name="Freeform 616">
              <a:extLst>
                <a:ext uri="{FF2B5EF4-FFF2-40B4-BE49-F238E27FC236}">
                  <a16:creationId xmlns:a16="http://schemas.microsoft.com/office/drawing/2014/main" id="{37EB58DD-9306-4752-BECB-6B148A355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3524"/>
              <a:ext cx="26" cy="18"/>
            </a:xfrm>
            <a:custGeom>
              <a:avLst/>
              <a:gdLst>
                <a:gd name="T0" fmla="*/ 13 w 26"/>
                <a:gd name="T1" fmla="*/ 0 h 18"/>
                <a:gd name="T2" fmla="*/ 13 w 26"/>
                <a:gd name="T3" fmla="*/ 0 h 18"/>
                <a:gd name="T4" fmla="*/ 16 w 26"/>
                <a:gd name="T5" fmla="*/ 0 h 18"/>
                <a:gd name="T6" fmla="*/ 19 w 26"/>
                <a:gd name="T7" fmla="*/ 2 h 18"/>
                <a:gd name="T8" fmla="*/ 21 w 26"/>
                <a:gd name="T9" fmla="*/ 2 h 18"/>
                <a:gd name="T10" fmla="*/ 23 w 26"/>
                <a:gd name="T11" fmla="*/ 4 h 18"/>
                <a:gd name="T12" fmla="*/ 24 w 26"/>
                <a:gd name="T13" fmla="*/ 5 h 18"/>
                <a:gd name="T14" fmla="*/ 26 w 26"/>
                <a:gd name="T15" fmla="*/ 7 h 18"/>
                <a:gd name="T16" fmla="*/ 26 w 26"/>
                <a:gd name="T17" fmla="*/ 8 h 18"/>
                <a:gd name="T18" fmla="*/ 26 w 26"/>
                <a:gd name="T19" fmla="*/ 10 h 18"/>
                <a:gd name="T20" fmla="*/ 26 w 26"/>
                <a:gd name="T21" fmla="*/ 12 h 18"/>
                <a:gd name="T22" fmla="*/ 26 w 26"/>
                <a:gd name="T23" fmla="*/ 13 h 18"/>
                <a:gd name="T24" fmla="*/ 24 w 26"/>
                <a:gd name="T25" fmla="*/ 15 h 18"/>
                <a:gd name="T26" fmla="*/ 23 w 26"/>
                <a:gd name="T27" fmla="*/ 15 h 18"/>
                <a:gd name="T28" fmla="*/ 21 w 26"/>
                <a:gd name="T29" fmla="*/ 18 h 18"/>
                <a:gd name="T30" fmla="*/ 19 w 26"/>
                <a:gd name="T31" fmla="*/ 18 h 18"/>
                <a:gd name="T32" fmla="*/ 16 w 26"/>
                <a:gd name="T33" fmla="*/ 18 h 18"/>
                <a:gd name="T34" fmla="*/ 13 w 26"/>
                <a:gd name="T35" fmla="*/ 18 h 18"/>
                <a:gd name="T36" fmla="*/ 11 w 26"/>
                <a:gd name="T37" fmla="*/ 18 h 18"/>
                <a:gd name="T38" fmla="*/ 8 w 26"/>
                <a:gd name="T39" fmla="*/ 18 h 18"/>
                <a:gd name="T40" fmla="*/ 6 w 26"/>
                <a:gd name="T41" fmla="*/ 18 h 18"/>
                <a:gd name="T42" fmla="*/ 5 w 26"/>
                <a:gd name="T43" fmla="*/ 15 h 18"/>
                <a:gd name="T44" fmla="*/ 1 w 26"/>
                <a:gd name="T45" fmla="*/ 15 h 18"/>
                <a:gd name="T46" fmla="*/ 1 w 26"/>
                <a:gd name="T47" fmla="*/ 13 h 18"/>
                <a:gd name="T48" fmla="*/ 0 w 26"/>
                <a:gd name="T49" fmla="*/ 12 h 18"/>
                <a:gd name="T50" fmla="*/ 0 w 26"/>
                <a:gd name="T51" fmla="*/ 10 h 18"/>
                <a:gd name="T52" fmla="*/ 0 w 26"/>
                <a:gd name="T53" fmla="*/ 8 h 18"/>
                <a:gd name="T54" fmla="*/ 1 w 26"/>
                <a:gd name="T55" fmla="*/ 7 h 18"/>
                <a:gd name="T56" fmla="*/ 1 w 26"/>
                <a:gd name="T57" fmla="*/ 5 h 18"/>
                <a:gd name="T58" fmla="*/ 5 w 26"/>
                <a:gd name="T59" fmla="*/ 4 h 18"/>
                <a:gd name="T60" fmla="*/ 6 w 26"/>
                <a:gd name="T61" fmla="*/ 2 h 18"/>
                <a:gd name="T62" fmla="*/ 8 w 26"/>
                <a:gd name="T63" fmla="*/ 2 h 18"/>
                <a:gd name="T64" fmla="*/ 11 w 26"/>
                <a:gd name="T65" fmla="*/ 0 h 18"/>
                <a:gd name="T66" fmla="*/ 13 w 26"/>
                <a:gd name="T6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18">
                  <a:moveTo>
                    <a:pt x="13" y="0"/>
                  </a:moveTo>
                  <a:lnTo>
                    <a:pt x="13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6" y="12"/>
                  </a:lnTo>
                  <a:lnTo>
                    <a:pt x="26" y="13"/>
                  </a:lnTo>
                  <a:lnTo>
                    <a:pt x="24" y="15"/>
                  </a:lnTo>
                  <a:lnTo>
                    <a:pt x="23" y="15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6" y="18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5" y="15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5"/>
                  </a:lnTo>
                  <a:lnTo>
                    <a:pt x="5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49" name="Rectangle 617">
              <a:extLst>
                <a:ext uri="{FF2B5EF4-FFF2-40B4-BE49-F238E27FC236}">
                  <a16:creationId xmlns:a16="http://schemas.microsoft.com/office/drawing/2014/main" id="{7AEEF17A-B3EB-4E80-8D0B-B55288998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" y="3534"/>
              <a:ext cx="21" cy="2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50" name="Freeform 618">
              <a:extLst>
                <a:ext uri="{FF2B5EF4-FFF2-40B4-BE49-F238E27FC236}">
                  <a16:creationId xmlns:a16="http://schemas.microsoft.com/office/drawing/2014/main" id="{67558F9F-F56F-4D2C-9906-22274F7F8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3539"/>
              <a:ext cx="6" cy="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0 h 5"/>
                <a:gd name="T4" fmla="*/ 5 w 6"/>
                <a:gd name="T5" fmla="*/ 0 h 5"/>
                <a:gd name="T6" fmla="*/ 5 w 6"/>
                <a:gd name="T7" fmla="*/ 0 h 5"/>
                <a:gd name="T8" fmla="*/ 6 w 6"/>
                <a:gd name="T9" fmla="*/ 2 h 5"/>
                <a:gd name="T10" fmla="*/ 6 w 6"/>
                <a:gd name="T11" fmla="*/ 2 h 5"/>
                <a:gd name="T12" fmla="*/ 6 w 6"/>
                <a:gd name="T13" fmla="*/ 3 h 5"/>
                <a:gd name="T14" fmla="*/ 5 w 6"/>
                <a:gd name="T15" fmla="*/ 5 h 5"/>
                <a:gd name="T16" fmla="*/ 5 w 6"/>
                <a:gd name="T17" fmla="*/ 5 h 5"/>
                <a:gd name="T18" fmla="*/ 3 w 6"/>
                <a:gd name="T19" fmla="*/ 5 h 5"/>
                <a:gd name="T20" fmla="*/ 1 w 6"/>
                <a:gd name="T21" fmla="*/ 5 h 5"/>
                <a:gd name="T22" fmla="*/ 0 w 6"/>
                <a:gd name="T23" fmla="*/ 5 h 5"/>
                <a:gd name="T24" fmla="*/ 0 w 6"/>
                <a:gd name="T25" fmla="*/ 3 h 5"/>
                <a:gd name="T26" fmla="*/ 0 w 6"/>
                <a:gd name="T27" fmla="*/ 2 h 5"/>
                <a:gd name="T28" fmla="*/ 0 w 6"/>
                <a:gd name="T29" fmla="*/ 2 h 5"/>
                <a:gd name="T30" fmla="*/ 0 w 6"/>
                <a:gd name="T31" fmla="*/ 0 h 5"/>
                <a:gd name="T32" fmla="*/ 1 w 6"/>
                <a:gd name="T33" fmla="*/ 0 h 5"/>
                <a:gd name="T34" fmla="*/ 3 w 6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51" name="Freeform 619">
              <a:extLst>
                <a:ext uri="{FF2B5EF4-FFF2-40B4-BE49-F238E27FC236}">
                  <a16:creationId xmlns:a16="http://schemas.microsoft.com/office/drawing/2014/main" id="{DBA19361-29FD-4894-A5C9-868AC510D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3539"/>
              <a:ext cx="12" cy="5"/>
            </a:xfrm>
            <a:custGeom>
              <a:avLst/>
              <a:gdLst>
                <a:gd name="T0" fmla="*/ 5 w 12"/>
                <a:gd name="T1" fmla="*/ 0 h 5"/>
                <a:gd name="T2" fmla="*/ 5 w 12"/>
                <a:gd name="T3" fmla="*/ 0 h 5"/>
                <a:gd name="T4" fmla="*/ 9 w 12"/>
                <a:gd name="T5" fmla="*/ 0 h 5"/>
                <a:gd name="T6" fmla="*/ 10 w 12"/>
                <a:gd name="T7" fmla="*/ 0 h 5"/>
                <a:gd name="T8" fmla="*/ 12 w 12"/>
                <a:gd name="T9" fmla="*/ 0 h 5"/>
                <a:gd name="T10" fmla="*/ 12 w 12"/>
                <a:gd name="T11" fmla="*/ 2 h 5"/>
                <a:gd name="T12" fmla="*/ 12 w 12"/>
                <a:gd name="T13" fmla="*/ 3 h 5"/>
                <a:gd name="T14" fmla="*/ 10 w 12"/>
                <a:gd name="T15" fmla="*/ 3 h 5"/>
                <a:gd name="T16" fmla="*/ 9 w 12"/>
                <a:gd name="T17" fmla="*/ 5 h 5"/>
                <a:gd name="T18" fmla="*/ 5 w 12"/>
                <a:gd name="T19" fmla="*/ 5 h 5"/>
                <a:gd name="T20" fmla="*/ 4 w 12"/>
                <a:gd name="T21" fmla="*/ 5 h 5"/>
                <a:gd name="T22" fmla="*/ 4 w 12"/>
                <a:gd name="T23" fmla="*/ 3 h 5"/>
                <a:gd name="T24" fmla="*/ 0 w 12"/>
                <a:gd name="T25" fmla="*/ 3 h 5"/>
                <a:gd name="T26" fmla="*/ 0 w 12"/>
                <a:gd name="T27" fmla="*/ 2 h 5"/>
                <a:gd name="T28" fmla="*/ 0 w 12"/>
                <a:gd name="T29" fmla="*/ 0 h 5"/>
                <a:gd name="T30" fmla="*/ 4 w 12"/>
                <a:gd name="T31" fmla="*/ 0 h 5"/>
                <a:gd name="T32" fmla="*/ 4 w 12"/>
                <a:gd name="T33" fmla="*/ 0 h 5"/>
                <a:gd name="T34" fmla="*/ 5 w 12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5">
                  <a:moveTo>
                    <a:pt x="5" y="0"/>
                  </a:moveTo>
                  <a:lnTo>
                    <a:pt x="5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9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52" name="Rectangle 620">
              <a:extLst>
                <a:ext uri="{FF2B5EF4-FFF2-40B4-BE49-F238E27FC236}">
                  <a16:creationId xmlns:a16="http://schemas.microsoft.com/office/drawing/2014/main" id="{8D25921E-A276-4348-A552-E1B26C32B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3" y="3541"/>
              <a:ext cx="6" cy="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53" name="Freeform 621">
              <a:extLst>
                <a:ext uri="{FF2B5EF4-FFF2-40B4-BE49-F238E27FC236}">
                  <a16:creationId xmlns:a16="http://schemas.microsoft.com/office/drawing/2014/main" id="{C9BB7CCF-506A-4300-83A4-CBBBEE2B3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3523"/>
              <a:ext cx="7" cy="5"/>
            </a:xfrm>
            <a:custGeom>
              <a:avLst/>
              <a:gdLst>
                <a:gd name="T0" fmla="*/ 4 w 7"/>
                <a:gd name="T1" fmla="*/ 0 h 5"/>
                <a:gd name="T2" fmla="*/ 4 w 7"/>
                <a:gd name="T3" fmla="*/ 0 h 5"/>
                <a:gd name="T4" fmla="*/ 5 w 7"/>
                <a:gd name="T5" fmla="*/ 0 h 5"/>
                <a:gd name="T6" fmla="*/ 5 w 7"/>
                <a:gd name="T7" fmla="*/ 0 h 5"/>
                <a:gd name="T8" fmla="*/ 7 w 7"/>
                <a:gd name="T9" fmla="*/ 1 h 5"/>
                <a:gd name="T10" fmla="*/ 7 w 7"/>
                <a:gd name="T11" fmla="*/ 1 h 5"/>
                <a:gd name="T12" fmla="*/ 7 w 7"/>
                <a:gd name="T13" fmla="*/ 3 h 5"/>
                <a:gd name="T14" fmla="*/ 5 w 7"/>
                <a:gd name="T15" fmla="*/ 3 h 5"/>
                <a:gd name="T16" fmla="*/ 5 w 7"/>
                <a:gd name="T17" fmla="*/ 5 h 5"/>
                <a:gd name="T18" fmla="*/ 4 w 7"/>
                <a:gd name="T19" fmla="*/ 5 h 5"/>
                <a:gd name="T20" fmla="*/ 2 w 7"/>
                <a:gd name="T21" fmla="*/ 5 h 5"/>
                <a:gd name="T22" fmla="*/ 0 w 7"/>
                <a:gd name="T23" fmla="*/ 3 h 5"/>
                <a:gd name="T24" fmla="*/ 0 w 7"/>
                <a:gd name="T25" fmla="*/ 3 h 5"/>
                <a:gd name="T26" fmla="*/ 0 w 7"/>
                <a:gd name="T27" fmla="*/ 1 h 5"/>
                <a:gd name="T28" fmla="*/ 0 w 7"/>
                <a:gd name="T29" fmla="*/ 1 h 5"/>
                <a:gd name="T30" fmla="*/ 0 w 7"/>
                <a:gd name="T31" fmla="*/ 0 h 5"/>
                <a:gd name="T32" fmla="*/ 2 w 7"/>
                <a:gd name="T33" fmla="*/ 0 h 5"/>
                <a:gd name="T34" fmla="*/ 4 w 7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54" name="Freeform 622">
              <a:extLst>
                <a:ext uri="{FF2B5EF4-FFF2-40B4-BE49-F238E27FC236}">
                  <a16:creationId xmlns:a16="http://schemas.microsoft.com/office/drawing/2014/main" id="{CB269F69-CC69-4BC9-8FAC-874308E29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" y="3523"/>
              <a:ext cx="10" cy="5"/>
            </a:xfrm>
            <a:custGeom>
              <a:avLst/>
              <a:gdLst>
                <a:gd name="T0" fmla="*/ 5 w 10"/>
                <a:gd name="T1" fmla="*/ 0 h 5"/>
                <a:gd name="T2" fmla="*/ 5 w 10"/>
                <a:gd name="T3" fmla="*/ 0 h 5"/>
                <a:gd name="T4" fmla="*/ 6 w 10"/>
                <a:gd name="T5" fmla="*/ 0 h 5"/>
                <a:gd name="T6" fmla="*/ 8 w 10"/>
                <a:gd name="T7" fmla="*/ 0 h 5"/>
                <a:gd name="T8" fmla="*/ 10 w 10"/>
                <a:gd name="T9" fmla="*/ 1 h 5"/>
                <a:gd name="T10" fmla="*/ 10 w 10"/>
                <a:gd name="T11" fmla="*/ 1 h 5"/>
                <a:gd name="T12" fmla="*/ 10 w 10"/>
                <a:gd name="T13" fmla="*/ 3 h 5"/>
                <a:gd name="T14" fmla="*/ 8 w 10"/>
                <a:gd name="T15" fmla="*/ 5 h 5"/>
                <a:gd name="T16" fmla="*/ 6 w 10"/>
                <a:gd name="T17" fmla="*/ 5 h 5"/>
                <a:gd name="T18" fmla="*/ 5 w 10"/>
                <a:gd name="T19" fmla="*/ 5 h 5"/>
                <a:gd name="T20" fmla="*/ 3 w 10"/>
                <a:gd name="T21" fmla="*/ 5 h 5"/>
                <a:gd name="T22" fmla="*/ 1 w 10"/>
                <a:gd name="T23" fmla="*/ 5 h 5"/>
                <a:gd name="T24" fmla="*/ 0 w 10"/>
                <a:gd name="T25" fmla="*/ 3 h 5"/>
                <a:gd name="T26" fmla="*/ 0 w 10"/>
                <a:gd name="T27" fmla="*/ 1 h 5"/>
                <a:gd name="T28" fmla="*/ 0 w 10"/>
                <a:gd name="T29" fmla="*/ 1 h 5"/>
                <a:gd name="T30" fmla="*/ 1 w 10"/>
                <a:gd name="T31" fmla="*/ 0 h 5"/>
                <a:gd name="T32" fmla="*/ 3 w 10"/>
                <a:gd name="T33" fmla="*/ 0 h 5"/>
                <a:gd name="T34" fmla="*/ 5 w 10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5">
                  <a:moveTo>
                    <a:pt x="5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55" name="Rectangle 623">
              <a:extLst>
                <a:ext uri="{FF2B5EF4-FFF2-40B4-BE49-F238E27FC236}">
                  <a16:creationId xmlns:a16="http://schemas.microsoft.com/office/drawing/2014/main" id="{FBC5F0A6-7415-41C6-8FC9-7E6C55C92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3524"/>
              <a:ext cx="7" cy="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56" name="Freeform 624">
              <a:extLst>
                <a:ext uri="{FF2B5EF4-FFF2-40B4-BE49-F238E27FC236}">
                  <a16:creationId xmlns:a16="http://schemas.microsoft.com/office/drawing/2014/main" id="{C9A32441-C69A-4C60-A517-668B86785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" y="3528"/>
              <a:ext cx="12" cy="6"/>
            </a:xfrm>
            <a:custGeom>
              <a:avLst/>
              <a:gdLst>
                <a:gd name="T0" fmla="*/ 5 w 12"/>
                <a:gd name="T1" fmla="*/ 0 h 6"/>
                <a:gd name="T2" fmla="*/ 5 w 12"/>
                <a:gd name="T3" fmla="*/ 0 h 6"/>
                <a:gd name="T4" fmla="*/ 9 w 12"/>
                <a:gd name="T5" fmla="*/ 0 h 6"/>
                <a:gd name="T6" fmla="*/ 10 w 12"/>
                <a:gd name="T7" fmla="*/ 0 h 6"/>
                <a:gd name="T8" fmla="*/ 12 w 12"/>
                <a:gd name="T9" fmla="*/ 1 h 6"/>
                <a:gd name="T10" fmla="*/ 12 w 12"/>
                <a:gd name="T11" fmla="*/ 3 h 6"/>
                <a:gd name="T12" fmla="*/ 12 w 12"/>
                <a:gd name="T13" fmla="*/ 4 h 6"/>
                <a:gd name="T14" fmla="*/ 10 w 12"/>
                <a:gd name="T15" fmla="*/ 4 h 6"/>
                <a:gd name="T16" fmla="*/ 9 w 12"/>
                <a:gd name="T17" fmla="*/ 6 h 6"/>
                <a:gd name="T18" fmla="*/ 5 w 12"/>
                <a:gd name="T19" fmla="*/ 6 h 6"/>
                <a:gd name="T20" fmla="*/ 4 w 12"/>
                <a:gd name="T21" fmla="*/ 6 h 6"/>
                <a:gd name="T22" fmla="*/ 0 w 12"/>
                <a:gd name="T23" fmla="*/ 4 h 6"/>
                <a:gd name="T24" fmla="*/ 0 w 12"/>
                <a:gd name="T25" fmla="*/ 4 h 6"/>
                <a:gd name="T26" fmla="*/ 0 w 12"/>
                <a:gd name="T27" fmla="*/ 3 h 6"/>
                <a:gd name="T28" fmla="*/ 0 w 12"/>
                <a:gd name="T29" fmla="*/ 1 h 6"/>
                <a:gd name="T30" fmla="*/ 0 w 12"/>
                <a:gd name="T31" fmla="*/ 0 h 6"/>
                <a:gd name="T32" fmla="*/ 4 w 12"/>
                <a:gd name="T33" fmla="*/ 0 h 6"/>
                <a:gd name="T34" fmla="*/ 5 w 12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6">
                  <a:moveTo>
                    <a:pt x="5" y="0"/>
                  </a:moveTo>
                  <a:lnTo>
                    <a:pt x="5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9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57" name="Freeform 625">
              <a:extLst>
                <a:ext uri="{FF2B5EF4-FFF2-40B4-BE49-F238E27FC236}">
                  <a16:creationId xmlns:a16="http://schemas.microsoft.com/office/drawing/2014/main" id="{867D2907-5A30-4E50-8BBB-229828744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" y="3523"/>
              <a:ext cx="8" cy="5"/>
            </a:xfrm>
            <a:custGeom>
              <a:avLst/>
              <a:gdLst>
                <a:gd name="T0" fmla="*/ 5 w 8"/>
                <a:gd name="T1" fmla="*/ 0 h 5"/>
                <a:gd name="T2" fmla="*/ 5 w 8"/>
                <a:gd name="T3" fmla="*/ 0 h 5"/>
                <a:gd name="T4" fmla="*/ 5 w 8"/>
                <a:gd name="T5" fmla="*/ 0 h 5"/>
                <a:gd name="T6" fmla="*/ 7 w 8"/>
                <a:gd name="T7" fmla="*/ 0 h 5"/>
                <a:gd name="T8" fmla="*/ 8 w 8"/>
                <a:gd name="T9" fmla="*/ 1 h 5"/>
                <a:gd name="T10" fmla="*/ 8 w 8"/>
                <a:gd name="T11" fmla="*/ 1 h 5"/>
                <a:gd name="T12" fmla="*/ 8 w 8"/>
                <a:gd name="T13" fmla="*/ 3 h 5"/>
                <a:gd name="T14" fmla="*/ 7 w 8"/>
                <a:gd name="T15" fmla="*/ 3 h 5"/>
                <a:gd name="T16" fmla="*/ 5 w 8"/>
                <a:gd name="T17" fmla="*/ 5 h 5"/>
                <a:gd name="T18" fmla="*/ 5 w 8"/>
                <a:gd name="T19" fmla="*/ 5 h 5"/>
                <a:gd name="T20" fmla="*/ 4 w 8"/>
                <a:gd name="T21" fmla="*/ 5 h 5"/>
                <a:gd name="T22" fmla="*/ 2 w 8"/>
                <a:gd name="T23" fmla="*/ 3 h 5"/>
                <a:gd name="T24" fmla="*/ 0 w 8"/>
                <a:gd name="T25" fmla="*/ 3 h 5"/>
                <a:gd name="T26" fmla="*/ 0 w 8"/>
                <a:gd name="T27" fmla="*/ 1 h 5"/>
                <a:gd name="T28" fmla="*/ 0 w 8"/>
                <a:gd name="T29" fmla="*/ 1 h 5"/>
                <a:gd name="T30" fmla="*/ 2 w 8"/>
                <a:gd name="T31" fmla="*/ 0 h 5"/>
                <a:gd name="T32" fmla="*/ 4 w 8"/>
                <a:gd name="T33" fmla="*/ 0 h 5"/>
                <a:gd name="T34" fmla="*/ 5 w 8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58" name="Freeform 626">
              <a:extLst>
                <a:ext uri="{FF2B5EF4-FFF2-40B4-BE49-F238E27FC236}">
                  <a16:creationId xmlns:a16="http://schemas.microsoft.com/office/drawing/2014/main" id="{F8CCC478-3B3C-4810-A3CB-348CC9D25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3532"/>
              <a:ext cx="22" cy="5"/>
            </a:xfrm>
            <a:custGeom>
              <a:avLst/>
              <a:gdLst>
                <a:gd name="T0" fmla="*/ 3 w 22"/>
                <a:gd name="T1" fmla="*/ 2 h 5"/>
                <a:gd name="T2" fmla="*/ 18 w 22"/>
                <a:gd name="T3" fmla="*/ 0 h 5"/>
                <a:gd name="T4" fmla="*/ 18 w 22"/>
                <a:gd name="T5" fmla="*/ 0 h 5"/>
                <a:gd name="T6" fmla="*/ 20 w 22"/>
                <a:gd name="T7" fmla="*/ 0 h 5"/>
                <a:gd name="T8" fmla="*/ 22 w 22"/>
                <a:gd name="T9" fmla="*/ 2 h 5"/>
                <a:gd name="T10" fmla="*/ 22 w 22"/>
                <a:gd name="T11" fmla="*/ 2 h 5"/>
                <a:gd name="T12" fmla="*/ 22 w 22"/>
                <a:gd name="T13" fmla="*/ 2 h 5"/>
                <a:gd name="T14" fmla="*/ 22 w 22"/>
                <a:gd name="T15" fmla="*/ 4 h 5"/>
                <a:gd name="T16" fmla="*/ 20 w 22"/>
                <a:gd name="T17" fmla="*/ 5 h 5"/>
                <a:gd name="T18" fmla="*/ 18 w 22"/>
                <a:gd name="T19" fmla="*/ 5 h 5"/>
                <a:gd name="T20" fmla="*/ 3 w 22"/>
                <a:gd name="T21" fmla="*/ 5 h 5"/>
                <a:gd name="T22" fmla="*/ 2 w 22"/>
                <a:gd name="T23" fmla="*/ 5 h 5"/>
                <a:gd name="T24" fmla="*/ 0 w 22"/>
                <a:gd name="T25" fmla="*/ 5 h 5"/>
                <a:gd name="T26" fmla="*/ 0 w 22"/>
                <a:gd name="T27" fmla="*/ 5 h 5"/>
                <a:gd name="T28" fmla="*/ 0 w 22"/>
                <a:gd name="T29" fmla="*/ 4 h 5"/>
                <a:gd name="T30" fmla="*/ 0 w 22"/>
                <a:gd name="T31" fmla="*/ 4 h 5"/>
                <a:gd name="T32" fmla="*/ 0 w 22"/>
                <a:gd name="T33" fmla="*/ 2 h 5"/>
                <a:gd name="T34" fmla="*/ 2 w 22"/>
                <a:gd name="T35" fmla="*/ 2 h 5"/>
                <a:gd name="T36" fmla="*/ 3 w 22"/>
                <a:gd name="T3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5">
                  <a:moveTo>
                    <a:pt x="3" y="2"/>
                  </a:move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59" name="Freeform 627">
              <a:extLst>
                <a:ext uri="{FF2B5EF4-FFF2-40B4-BE49-F238E27FC236}">
                  <a16:creationId xmlns:a16="http://schemas.microsoft.com/office/drawing/2014/main" id="{3C2F320D-9DD9-43E4-A78C-AD1BE3FA7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3573"/>
              <a:ext cx="29" cy="10"/>
            </a:xfrm>
            <a:custGeom>
              <a:avLst/>
              <a:gdLst>
                <a:gd name="T0" fmla="*/ 0 w 29"/>
                <a:gd name="T1" fmla="*/ 10 h 10"/>
                <a:gd name="T2" fmla="*/ 0 w 29"/>
                <a:gd name="T3" fmla="*/ 0 h 10"/>
                <a:gd name="T4" fmla="*/ 29 w 29"/>
                <a:gd name="T5" fmla="*/ 0 h 10"/>
                <a:gd name="T6" fmla="*/ 29 w 29"/>
                <a:gd name="T7" fmla="*/ 5 h 10"/>
                <a:gd name="T8" fmla="*/ 1 w 29"/>
                <a:gd name="T9" fmla="*/ 5 h 10"/>
                <a:gd name="T10" fmla="*/ 0 w 29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1" y="5"/>
                  </a:lnTo>
                  <a:lnTo>
                    <a:pt x="0" y="1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60" name="Freeform 628">
              <a:extLst>
                <a:ext uri="{FF2B5EF4-FFF2-40B4-BE49-F238E27FC236}">
                  <a16:creationId xmlns:a16="http://schemas.microsoft.com/office/drawing/2014/main" id="{7471394A-37C1-4967-96D1-763884090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3586"/>
              <a:ext cx="76" cy="21"/>
            </a:xfrm>
            <a:custGeom>
              <a:avLst/>
              <a:gdLst>
                <a:gd name="T0" fmla="*/ 76 w 76"/>
                <a:gd name="T1" fmla="*/ 20 h 21"/>
                <a:gd name="T2" fmla="*/ 0 w 76"/>
                <a:gd name="T3" fmla="*/ 0 h 21"/>
                <a:gd name="T4" fmla="*/ 72 w 76"/>
                <a:gd name="T5" fmla="*/ 21 h 21"/>
                <a:gd name="T6" fmla="*/ 76 w 76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21">
                  <a:moveTo>
                    <a:pt x="76" y="20"/>
                  </a:moveTo>
                  <a:lnTo>
                    <a:pt x="0" y="0"/>
                  </a:lnTo>
                  <a:lnTo>
                    <a:pt x="72" y="21"/>
                  </a:lnTo>
                  <a:lnTo>
                    <a:pt x="76" y="2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61" name="Freeform 629">
              <a:extLst>
                <a:ext uri="{FF2B5EF4-FFF2-40B4-BE49-F238E27FC236}">
                  <a16:creationId xmlns:a16="http://schemas.microsoft.com/office/drawing/2014/main" id="{87ECCFDF-EBA2-4ECB-B09B-CDA7598B0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3607"/>
              <a:ext cx="101" cy="26"/>
            </a:xfrm>
            <a:custGeom>
              <a:avLst/>
              <a:gdLst>
                <a:gd name="T0" fmla="*/ 0 w 101"/>
                <a:gd name="T1" fmla="*/ 10 h 26"/>
                <a:gd name="T2" fmla="*/ 14 w 101"/>
                <a:gd name="T3" fmla="*/ 0 h 26"/>
                <a:gd name="T4" fmla="*/ 101 w 101"/>
                <a:gd name="T5" fmla="*/ 23 h 26"/>
                <a:gd name="T6" fmla="*/ 99 w 101"/>
                <a:gd name="T7" fmla="*/ 26 h 26"/>
                <a:gd name="T8" fmla="*/ 14 w 101"/>
                <a:gd name="T9" fmla="*/ 4 h 26"/>
                <a:gd name="T10" fmla="*/ 4 w 101"/>
                <a:gd name="T11" fmla="*/ 12 h 26"/>
                <a:gd name="T12" fmla="*/ 0 w 101"/>
                <a:gd name="T13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26">
                  <a:moveTo>
                    <a:pt x="0" y="10"/>
                  </a:moveTo>
                  <a:lnTo>
                    <a:pt x="14" y="0"/>
                  </a:lnTo>
                  <a:lnTo>
                    <a:pt x="101" y="23"/>
                  </a:lnTo>
                  <a:lnTo>
                    <a:pt x="99" y="26"/>
                  </a:lnTo>
                  <a:lnTo>
                    <a:pt x="14" y="4"/>
                  </a:lnTo>
                  <a:lnTo>
                    <a:pt x="4" y="12"/>
                  </a:lnTo>
                  <a:lnTo>
                    <a:pt x="0" y="1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62" name="Freeform 630">
              <a:extLst>
                <a:ext uri="{FF2B5EF4-FFF2-40B4-BE49-F238E27FC236}">
                  <a16:creationId xmlns:a16="http://schemas.microsoft.com/office/drawing/2014/main" id="{C278C5E3-A215-499D-BE68-8D831CC6C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3635"/>
              <a:ext cx="38" cy="13"/>
            </a:xfrm>
            <a:custGeom>
              <a:avLst/>
              <a:gdLst>
                <a:gd name="T0" fmla="*/ 4 w 38"/>
                <a:gd name="T1" fmla="*/ 0 h 13"/>
                <a:gd name="T2" fmla="*/ 38 w 38"/>
                <a:gd name="T3" fmla="*/ 10 h 13"/>
                <a:gd name="T4" fmla="*/ 37 w 38"/>
                <a:gd name="T5" fmla="*/ 13 h 13"/>
                <a:gd name="T6" fmla="*/ 0 w 38"/>
                <a:gd name="T7" fmla="*/ 2 h 13"/>
                <a:gd name="T8" fmla="*/ 4 w 3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3">
                  <a:moveTo>
                    <a:pt x="4" y="0"/>
                  </a:moveTo>
                  <a:lnTo>
                    <a:pt x="38" y="10"/>
                  </a:lnTo>
                  <a:lnTo>
                    <a:pt x="37" y="13"/>
                  </a:lnTo>
                  <a:lnTo>
                    <a:pt x="0" y="2"/>
                  </a:lnTo>
                  <a:lnTo>
                    <a:pt x="4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63" name="Line 631">
              <a:extLst>
                <a:ext uri="{FF2B5EF4-FFF2-40B4-BE49-F238E27FC236}">
                  <a16:creationId xmlns:a16="http://schemas.microsoft.com/office/drawing/2014/main" id="{CA47CFD8-D6D4-4B84-B8CD-A0D966ED2A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3" y="3616"/>
              <a:ext cx="66" cy="17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64" name="Freeform 632">
              <a:extLst>
                <a:ext uri="{FF2B5EF4-FFF2-40B4-BE49-F238E27FC236}">
                  <a16:creationId xmlns:a16="http://schemas.microsoft.com/office/drawing/2014/main" id="{8DE2E3C0-3CB9-4470-9802-BFFD15873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549"/>
              <a:ext cx="59" cy="106"/>
            </a:xfrm>
            <a:custGeom>
              <a:avLst/>
              <a:gdLst>
                <a:gd name="T0" fmla="*/ 51 w 59"/>
                <a:gd name="T1" fmla="*/ 0 h 106"/>
                <a:gd name="T2" fmla="*/ 39 w 59"/>
                <a:gd name="T3" fmla="*/ 3 h 106"/>
                <a:gd name="T4" fmla="*/ 29 w 59"/>
                <a:gd name="T5" fmla="*/ 6 h 106"/>
                <a:gd name="T6" fmla="*/ 21 w 59"/>
                <a:gd name="T7" fmla="*/ 9 h 106"/>
                <a:gd name="T8" fmla="*/ 13 w 59"/>
                <a:gd name="T9" fmla="*/ 13 h 106"/>
                <a:gd name="T10" fmla="*/ 8 w 59"/>
                <a:gd name="T11" fmla="*/ 18 h 106"/>
                <a:gd name="T12" fmla="*/ 3 w 59"/>
                <a:gd name="T13" fmla="*/ 22 h 106"/>
                <a:gd name="T14" fmla="*/ 1 w 59"/>
                <a:gd name="T15" fmla="*/ 29 h 106"/>
                <a:gd name="T16" fmla="*/ 0 w 59"/>
                <a:gd name="T17" fmla="*/ 34 h 106"/>
                <a:gd name="T18" fmla="*/ 1 w 59"/>
                <a:gd name="T19" fmla="*/ 39 h 106"/>
                <a:gd name="T20" fmla="*/ 3 w 59"/>
                <a:gd name="T21" fmla="*/ 44 h 106"/>
                <a:gd name="T22" fmla="*/ 8 w 59"/>
                <a:gd name="T23" fmla="*/ 49 h 106"/>
                <a:gd name="T24" fmla="*/ 15 w 59"/>
                <a:gd name="T25" fmla="*/ 55 h 106"/>
                <a:gd name="T26" fmla="*/ 23 w 59"/>
                <a:gd name="T27" fmla="*/ 60 h 106"/>
                <a:gd name="T28" fmla="*/ 33 w 59"/>
                <a:gd name="T29" fmla="*/ 66 h 106"/>
                <a:gd name="T30" fmla="*/ 44 w 59"/>
                <a:gd name="T31" fmla="*/ 71 h 106"/>
                <a:gd name="T32" fmla="*/ 59 w 59"/>
                <a:gd name="T33" fmla="*/ 76 h 106"/>
                <a:gd name="T34" fmla="*/ 59 w 59"/>
                <a:gd name="T35" fmla="*/ 106 h 106"/>
                <a:gd name="T36" fmla="*/ 44 w 59"/>
                <a:gd name="T37" fmla="*/ 101 h 106"/>
                <a:gd name="T38" fmla="*/ 33 w 59"/>
                <a:gd name="T39" fmla="*/ 96 h 106"/>
                <a:gd name="T40" fmla="*/ 23 w 59"/>
                <a:gd name="T41" fmla="*/ 91 h 106"/>
                <a:gd name="T42" fmla="*/ 15 w 59"/>
                <a:gd name="T43" fmla="*/ 84 h 106"/>
                <a:gd name="T44" fmla="*/ 8 w 59"/>
                <a:gd name="T45" fmla="*/ 79 h 106"/>
                <a:gd name="T46" fmla="*/ 3 w 59"/>
                <a:gd name="T47" fmla="*/ 73 h 106"/>
                <a:gd name="T48" fmla="*/ 1 w 59"/>
                <a:gd name="T49" fmla="*/ 68 h 106"/>
                <a:gd name="T50" fmla="*/ 0 w 59"/>
                <a:gd name="T51" fmla="*/ 63 h 106"/>
                <a:gd name="T52" fmla="*/ 1 w 59"/>
                <a:gd name="T53" fmla="*/ 58 h 106"/>
                <a:gd name="T54" fmla="*/ 3 w 59"/>
                <a:gd name="T55" fmla="*/ 53 h 106"/>
                <a:gd name="T56" fmla="*/ 8 w 59"/>
                <a:gd name="T57" fmla="*/ 49 h 106"/>
                <a:gd name="T58" fmla="*/ 13 w 59"/>
                <a:gd name="T59" fmla="*/ 44 h 106"/>
                <a:gd name="T60" fmla="*/ 21 w 59"/>
                <a:gd name="T61" fmla="*/ 40 h 106"/>
                <a:gd name="T62" fmla="*/ 29 w 59"/>
                <a:gd name="T63" fmla="*/ 36 h 106"/>
                <a:gd name="T64" fmla="*/ 39 w 59"/>
                <a:gd name="T65" fmla="*/ 32 h 106"/>
                <a:gd name="T66" fmla="*/ 51 w 59"/>
                <a:gd name="T67" fmla="*/ 29 h 106"/>
                <a:gd name="T68" fmla="*/ 51 w 59"/>
                <a:gd name="T6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106">
                  <a:moveTo>
                    <a:pt x="51" y="0"/>
                  </a:moveTo>
                  <a:lnTo>
                    <a:pt x="39" y="3"/>
                  </a:lnTo>
                  <a:lnTo>
                    <a:pt x="29" y="6"/>
                  </a:lnTo>
                  <a:lnTo>
                    <a:pt x="21" y="9"/>
                  </a:lnTo>
                  <a:lnTo>
                    <a:pt x="13" y="13"/>
                  </a:lnTo>
                  <a:lnTo>
                    <a:pt x="8" y="18"/>
                  </a:lnTo>
                  <a:lnTo>
                    <a:pt x="3" y="22"/>
                  </a:lnTo>
                  <a:lnTo>
                    <a:pt x="1" y="29"/>
                  </a:lnTo>
                  <a:lnTo>
                    <a:pt x="0" y="34"/>
                  </a:lnTo>
                  <a:lnTo>
                    <a:pt x="1" y="39"/>
                  </a:lnTo>
                  <a:lnTo>
                    <a:pt x="3" y="44"/>
                  </a:lnTo>
                  <a:lnTo>
                    <a:pt x="8" y="49"/>
                  </a:lnTo>
                  <a:lnTo>
                    <a:pt x="15" y="55"/>
                  </a:lnTo>
                  <a:lnTo>
                    <a:pt x="23" y="60"/>
                  </a:lnTo>
                  <a:lnTo>
                    <a:pt x="33" y="66"/>
                  </a:lnTo>
                  <a:lnTo>
                    <a:pt x="44" y="71"/>
                  </a:lnTo>
                  <a:lnTo>
                    <a:pt x="59" y="76"/>
                  </a:lnTo>
                  <a:lnTo>
                    <a:pt x="59" y="106"/>
                  </a:lnTo>
                  <a:lnTo>
                    <a:pt x="44" y="101"/>
                  </a:lnTo>
                  <a:lnTo>
                    <a:pt x="33" y="96"/>
                  </a:lnTo>
                  <a:lnTo>
                    <a:pt x="23" y="91"/>
                  </a:lnTo>
                  <a:lnTo>
                    <a:pt x="15" y="84"/>
                  </a:lnTo>
                  <a:lnTo>
                    <a:pt x="8" y="79"/>
                  </a:lnTo>
                  <a:lnTo>
                    <a:pt x="3" y="73"/>
                  </a:lnTo>
                  <a:lnTo>
                    <a:pt x="1" y="68"/>
                  </a:lnTo>
                  <a:lnTo>
                    <a:pt x="0" y="63"/>
                  </a:lnTo>
                  <a:lnTo>
                    <a:pt x="1" y="58"/>
                  </a:lnTo>
                  <a:lnTo>
                    <a:pt x="3" y="53"/>
                  </a:lnTo>
                  <a:lnTo>
                    <a:pt x="8" y="49"/>
                  </a:lnTo>
                  <a:lnTo>
                    <a:pt x="13" y="44"/>
                  </a:lnTo>
                  <a:lnTo>
                    <a:pt x="21" y="40"/>
                  </a:lnTo>
                  <a:lnTo>
                    <a:pt x="29" y="36"/>
                  </a:lnTo>
                  <a:lnTo>
                    <a:pt x="39" y="32"/>
                  </a:lnTo>
                  <a:lnTo>
                    <a:pt x="51" y="29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E5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65" name="Freeform 633">
              <a:extLst>
                <a:ext uri="{FF2B5EF4-FFF2-40B4-BE49-F238E27FC236}">
                  <a16:creationId xmlns:a16="http://schemas.microsoft.com/office/drawing/2014/main" id="{97394772-CC8F-40CA-ABDD-1979001B8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549"/>
              <a:ext cx="54" cy="101"/>
            </a:xfrm>
            <a:custGeom>
              <a:avLst/>
              <a:gdLst>
                <a:gd name="T0" fmla="*/ 46 w 54"/>
                <a:gd name="T1" fmla="*/ 0 h 101"/>
                <a:gd name="T2" fmla="*/ 46 w 54"/>
                <a:gd name="T3" fmla="*/ 0 h 101"/>
                <a:gd name="T4" fmla="*/ 34 w 54"/>
                <a:gd name="T5" fmla="*/ 3 h 101"/>
                <a:gd name="T6" fmla="*/ 26 w 54"/>
                <a:gd name="T7" fmla="*/ 6 h 101"/>
                <a:gd name="T8" fmla="*/ 20 w 54"/>
                <a:gd name="T9" fmla="*/ 8 h 101"/>
                <a:gd name="T10" fmla="*/ 11 w 54"/>
                <a:gd name="T11" fmla="*/ 13 h 101"/>
                <a:gd name="T12" fmla="*/ 6 w 54"/>
                <a:gd name="T13" fmla="*/ 18 h 101"/>
                <a:gd name="T14" fmla="*/ 3 w 54"/>
                <a:gd name="T15" fmla="*/ 22 h 101"/>
                <a:gd name="T16" fmla="*/ 0 w 54"/>
                <a:gd name="T17" fmla="*/ 26 h 101"/>
                <a:gd name="T18" fmla="*/ 0 w 54"/>
                <a:gd name="T19" fmla="*/ 31 h 101"/>
                <a:gd name="T20" fmla="*/ 0 w 54"/>
                <a:gd name="T21" fmla="*/ 36 h 101"/>
                <a:gd name="T22" fmla="*/ 3 w 54"/>
                <a:gd name="T23" fmla="*/ 42 h 101"/>
                <a:gd name="T24" fmla="*/ 6 w 54"/>
                <a:gd name="T25" fmla="*/ 47 h 101"/>
                <a:gd name="T26" fmla="*/ 13 w 54"/>
                <a:gd name="T27" fmla="*/ 52 h 101"/>
                <a:gd name="T28" fmla="*/ 20 w 54"/>
                <a:gd name="T29" fmla="*/ 58 h 101"/>
                <a:gd name="T30" fmla="*/ 29 w 54"/>
                <a:gd name="T31" fmla="*/ 63 h 101"/>
                <a:gd name="T32" fmla="*/ 41 w 54"/>
                <a:gd name="T33" fmla="*/ 68 h 101"/>
                <a:gd name="T34" fmla="*/ 54 w 54"/>
                <a:gd name="T35" fmla="*/ 73 h 101"/>
                <a:gd name="T36" fmla="*/ 54 w 54"/>
                <a:gd name="T37" fmla="*/ 101 h 101"/>
                <a:gd name="T38" fmla="*/ 41 w 54"/>
                <a:gd name="T39" fmla="*/ 96 h 101"/>
                <a:gd name="T40" fmla="*/ 29 w 54"/>
                <a:gd name="T41" fmla="*/ 91 h 101"/>
                <a:gd name="T42" fmla="*/ 20 w 54"/>
                <a:gd name="T43" fmla="*/ 86 h 101"/>
                <a:gd name="T44" fmla="*/ 13 w 54"/>
                <a:gd name="T45" fmla="*/ 81 h 101"/>
                <a:gd name="T46" fmla="*/ 6 w 54"/>
                <a:gd name="T47" fmla="*/ 76 h 101"/>
                <a:gd name="T48" fmla="*/ 3 w 54"/>
                <a:gd name="T49" fmla="*/ 71 h 101"/>
                <a:gd name="T50" fmla="*/ 0 w 54"/>
                <a:gd name="T51" fmla="*/ 65 h 101"/>
                <a:gd name="T52" fmla="*/ 0 w 54"/>
                <a:gd name="T53" fmla="*/ 60 h 101"/>
                <a:gd name="T54" fmla="*/ 0 w 54"/>
                <a:gd name="T55" fmla="*/ 55 h 101"/>
                <a:gd name="T56" fmla="*/ 3 w 54"/>
                <a:gd name="T57" fmla="*/ 50 h 101"/>
                <a:gd name="T58" fmla="*/ 6 w 54"/>
                <a:gd name="T59" fmla="*/ 45 h 101"/>
                <a:gd name="T60" fmla="*/ 11 w 54"/>
                <a:gd name="T61" fmla="*/ 42 h 101"/>
                <a:gd name="T62" fmla="*/ 20 w 54"/>
                <a:gd name="T63" fmla="*/ 39 h 101"/>
                <a:gd name="T64" fmla="*/ 26 w 54"/>
                <a:gd name="T65" fmla="*/ 34 h 101"/>
                <a:gd name="T66" fmla="*/ 34 w 54"/>
                <a:gd name="T67" fmla="*/ 31 h 101"/>
                <a:gd name="T68" fmla="*/ 46 w 54"/>
                <a:gd name="T69" fmla="*/ 29 h 101"/>
                <a:gd name="T70" fmla="*/ 46 w 54"/>
                <a:gd name="T7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101">
                  <a:moveTo>
                    <a:pt x="46" y="0"/>
                  </a:moveTo>
                  <a:lnTo>
                    <a:pt x="46" y="0"/>
                  </a:lnTo>
                  <a:lnTo>
                    <a:pt x="34" y="3"/>
                  </a:lnTo>
                  <a:lnTo>
                    <a:pt x="26" y="6"/>
                  </a:lnTo>
                  <a:lnTo>
                    <a:pt x="20" y="8"/>
                  </a:lnTo>
                  <a:lnTo>
                    <a:pt x="11" y="13"/>
                  </a:lnTo>
                  <a:lnTo>
                    <a:pt x="6" y="18"/>
                  </a:lnTo>
                  <a:lnTo>
                    <a:pt x="3" y="22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3" y="42"/>
                  </a:lnTo>
                  <a:lnTo>
                    <a:pt x="6" y="47"/>
                  </a:lnTo>
                  <a:lnTo>
                    <a:pt x="13" y="52"/>
                  </a:lnTo>
                  <a:lnTo>
                    <a:pt x="20" y="58"/>
                  </a:lnTo>
                  <a:lnTo>
                    <a:pt x="29" y="63"/>
                  </a:lnTo>
                  <a:lnTo>
                    <a:pt x="41" y="68"/>
                  </a:lnTo>
                  <a:lnTo>
                    <a:pt x="54" y="73"/>
                  </a:lnTo>
                  <a:lnTo>
                    <a:pt x="54" y="101"/>
                  </a:lnTo>
                  <a:lnTo>
                    <a:pt x="41" y="96"/>
                  </a:lnTo>
                  <a:lnTo>
                    <a:pt x="29" y="91"/>
                  </a:lnTo>
                  <a:lnTo>
                    <a:pt x="20" y="86"/>
                  </a:lnTo>
                  <a:lnTo>
                    <a:pt x="13" y="81"/>
                  </a:lnTo>
                  <a:lnTo>
                    <a:pt x="6" y="76"/>
                  </a:lnTo>
                  <a:lnTo>
                    <a:pt x="3" y="71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0" y="55"/>
                  </a:lnTo>
                  <a:lnTo>
                    <a:pt x="3" y="50"/>
                  </a:lnTo>
                  <a:lnTo>
                    <a:pt x="6" y="45"/>
                  </a:lnTo>
                  <a:lnTo>
                    <a:pt x="11" y="42"/>
                  </a:lnTo>
                  <a:lnTo>
                    <a:pt x="20" y="39"/>
                  </a:lnTo>
                  <a:lnTo>
                    <a:pt x="26" y="34"/>
                  </a:lnTo>
                  <a:lnTo>
                    <a:pt x="34" y="31"/>
                  </a:lnTo>
                  <a:lnTo>
                    <a:pt x="46" y="29"/>
                  </a:lnTo>
                  <a:lnTo>
                    <a:pt x="4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66" name="Freeform 634">
              <a:extLst>
                <a:ext uri="{FF2B5EF4-FFF2-40B4-BE49-F238E27FC236}">
                  <a16:creationId xmlns:a16="http://schemas.microsoft.com/office/drawing/2014/main" id="{9AAC271B-1C3D-4736-80AE-FE96CCF7C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581"/>
              <a:ext cx="11" cy="33"/>
            </a:xfrm>
            <a:custGeom>
              <a:avLst/>
              <a:gdLst>
                <a:gd name="T0" fmla="*/ 11 w 11"/>
                <a:gd name="T1" fmla="*/ 18 h 33"/>
                <a:gd name="T2" fmla="*/ 10 w 11"/>
                <a:gd name="T3" fmla="*/ 20 h 33"/>
                <a:gd name="T4" fmla="*/ 8 w 11"/>
                <a:gd name="T5" fmla="*/ 21 h 33"/>
                <a:gd name="T6" fmla="*/ 6 w 11"/>
                <a:gd name="T7" fmla="*/ 23 h 33"/>
                <a:gd name="T8" fmla="*/ 3 w 11"/>
                <a:gd name="T9" fmla="*/ 25 h 33"/>
                <a:gd name="T10" fmla="*/ 3 w 11"/>
                <a:gd name="T11" fmla="*/ 26 h 33"/>
                <a:gd name="T12" fmla="*/ 1 w 11"/>
                <a:gd name="T13" fmla="*/ 30 h 33"/>
                <a:gd name="T14" fmla="*/ 1 w 11"/>
                <a:gd name="T15" fmla="*/ 31 h 33"/>
                <a:gd name="T16" fmla="*/ 0 w 11"/>
                <a:gd name="T17" fmla="*/ 33 h 33"/>
                <a:gd name="T18" fmla="*/ 0 w 11"/>
                <a:gd name="T19" fmla="*/ 0 h 33"/>
                <a:gd name="T20" fmla="*/ 0 w 11"/>
                <a:gd name="T21" fmla="*/ 2 h 33"/>
                <a:gd name="T22" fmla="*/ 1 w 11"/>
                <a:gd name="T23" fmla="*/ 5 h 33"/>
                <a:gd name="T24" fmla="*/ 1 w 11"/>
                <a:gd name="T25" fmla="*/ 8 h 33"/>
                <a:gd name="T26" fmla="*/ 3 w 11"/>
                <a:gd name="T27" fmla="*/ 8 h 33"/>
                <a:gd name="T28" fmla="*/ 6 w 11"/>
                <a:gd name="T29" fmla="*/ 12 h 33"/>
                <a:gd name="T30" fmla="*/ 6 w 11"/>
                <a:gd name="T31" fmla="*/ 13 h 33"/>
                <a:gd name="T32" fmla="*/ 10 w 11"/>
                <a:gd name="T33" fmla="*/ 17 h 33"/>
                <a:gd name="T34" fmla="*/ 11 w 11"/>
                <a:gd name="T35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33">
                  <a:moveTo>
                    <a:pt x="11" y="18"/>
                  </a:moveTo>
                  <a:lnTo>
                    <a:pt x="10" y="20"/>
                  </a:lnTo>
                  <a:lnTo>
                    <a:pt x="8" y="21"/>
                  </a:lnTo>
                  <a:lnTo>
                    <a:pt x="6" y="23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0" y="33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1" y="8"/>
                  </a:lnTo>
                  <a:lnTo>
                    <a:pt x="3" y="8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10" y="17"/>
                  </a:lnTo>
                  <a:lnTo>
                    <a:pt x="11" y="18"/>
                  </a:lnTo>
                  <a:close/>
                </a:path>
              </a:pathLst>
            </a:custGeom>
            <a:solidFill>
              <a:srgbClr val="BFA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67" name="Freeform 635">
              <a:extLst>
                <a:ext uri="{FF2B5EF4-FFF2-40B4-BE49-F238E27FC236}">
                  <a16:creationId xmlns:a16="http://schemas.microsoft.com/office/drawing/2014/main" id="{D0C2441D-9D78-40DF-B122-BF455011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581"/>
              <a:ext cx="6" cy="26"/>
            </a:xfrm>
            <a:custGeom>
              <a:avLst/>
              <a:gdLst>
                <a:gd name="T0" fmla="*/ 6 w 6"/>
                <a:gd name="T1" fmla="*/ 13 h 26"/>
                <a:gd name="T2" fmla="*/ 6 w 6"/>
                <a:gd name="T3" fmla="*/ 13 h 26"/>
                <a:gd name="T4" fmla="*/ 6 w 6"/>
                <a:gd name="T5" fmla="*/ 17 h 26"/>
                <a:gd name="T6" fmla="*/ 5 w 6"/>
                <a:gd name="T7" fmla="*/ 17 h 26"/>
                <a:gd name="T8" fmla="*/ 3 w 6"/>
                <a:gd name="T9" fmla="*/ 18 h 26"/>
                <a:gd name="T10" fmla="*/ 1 w 6"/>
                <a:gd name="T11" fmla="*/ 20 h 26"/>
                <a:gd name="T12" fmla="*/ 1 w 6"/>
                <a:gd name="T13" fmla="*/ 21 h 26"/>
                <a:gd name="T14" fmla="*/ 1 w 6"/>
                <a:gd name="T15" fmla="*/ 23 h 26"/>
                <a:gd name="T16" fmla="*/ 0 w 6"/>
                <a:gd name="T17" fmla="*/ 25 h 26"/>
                <a:gd name="T18" fmla="*/ 0 w 6"/>
                <a:gd name="T19" fmla="*/ 26 h 26"/>
                <a:gd name="T20" fmla="*/ 0 w 6"/>
                <a:gd name="T21" fmla="*/ 0 h 26"/>
                <a:gd name="T22" fmla="*/ 0 w 6"/>
                <a:gd name="T23" fmla="*/ 2 h 26"/>
                <a:gd name="T24" fmla="*/ 1 w 6"/>
                <a:gd name="T25" fmla="*/ 4 h 26"/>
                <a:gd name="T26" fmla="*/ 1 w 6"/>
                <a:gd name="T27" fmla="*/ 7 h 26"/>
                <a:gd name="T28" fmla="*/ 1 w 6"/>
                <a:gd name="T29" fmla="*/ 7 h 26"/>
                <a:gd name="T30" fmla="*/ 3 w 6"/>
                <a:gd name="T31" fmla="*/ 8 h 26"/>
                <a:gd name="T32" fmla="*/ 3 w 6"/>
                <a:gd name="T33" fmla="*/ 12 h 26"/>
                <a:gd name="T34" fmla="*/ 6 w 6"/>
                <a:gd name="T35" fmla="*/ 13 h 26"/>
                <a:gd name="T36" fmla="*/ 6 w 6"/>
                <a:gd name="T37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26">
                  <a:moveTo>
                    <a:pt x="6" y="13"/>
                  </a:moveTo>
                  <a:lnTo>
                    <a:pt x="6" y="13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3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12"/>
                  </a:lnTo>
                  <a:lnTo>
                    <a:pt x="6" y="13"/>
                  </a:lnTo>
                  <a:lnTo>
                    <a:pt x="6" y="13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68" name="Freeform 636">
              <a:extLst>
                <a:ext uri="{FF2B5EF4-FFF2-40B4-BE49-F238E27FC236}">
                  <a16:creationId xmlns:a16="http://schemas.microsoft.com/office/drawing/2014/main" id="{12476A0E-78CC-4989-B840-975C517E8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575"/>
              <a:ext cx="54" cy="73"/>
            </a:xfrm>
            <a:custGeom>
              <a:avLst/>
              <a:gdLst>
                <a:gd name="T0" fmla="*/ 54 w 54"/>
                <a:gd name="T1" fmla="*/ 73 h 73"/>
                <a:gd name="T2" fmla="*/ 54 w 54"/>
                <a:gd name="T3" fmla="*/ 73 h 73"/>
                <a:gd name="T4" fmla="*/ 41 w 54"/>
                <a:gd name="T5" fmla="*/ 68 h 73"/>
                <a:gd name="T6" fmla="*/ 29 w 54"/>
                <a:gd name="T7" fmla="*/ 63 h 73"/>
                <a:gd name="T8" fmla="*/ 20 w 54"/>
                <a:gd name="T9" fmla="*/ 57 h 73"/>
                <a:gd name="T10" fmla="*/ 13 w 54"/>
                <a:gd name="T11" fmla="*/ 52 h 73"/>
                <a:gd name="T12" fmla="*/ 6 w 54"/>
                <a:gd name="T13" fmla="*/ 47 h 73"/>
                <a:gd name="T14" fmla="*/ 3 w 54"/>
                <a:gd name="T15" fmla="*/ 40 h 73"/>
                <a:gd name="T16" fmla="*/ 0 w 54"/>
                <a:gd name="T17" fmla="*/ 36 h 73"/>
                <a:gd name="T18" fmla="*/ 0 w 54"/>
                <a:gd name="T19" fmla="*/ 31 h 73"/>
                <a:gd name="T20" fmla="*/ 0 w 54"/>
                <a:gd name="T21" fmla="*/ 26 h 73"/>
                <a:gd name="T22" fmla="*/ 3 w 54"/>
                <a:gd name="T23" fmla="*/ 23 h 73"/>
                <a:gd name="T24" fmla="*/ 6 w 54"/>
                <a:gd name="T25" fmla="*/ 18 h 73"/>
                <a:gd name="T26" fmla="*/ 11 w 54"/>
                <a:gd name="T27" fmla="*/ 13 h 73"/>
                <a:gd name="T28" fmla="*/ 20 w 54"/>
                <a:gd name="T29" fmla="*/ 10 h 73"/>
                <a:gd name="T30" fmla="*/ 26 w 54"/>
                <a:gd name="T31" fmla="*/ 5 h 73"/>
                <a:gd name="T32" fmla="*/ 34 w 54"/>
                <a:gd name="T33" fmla="*/ 3 h 73"/>
                <a:gd name="T34" fmla="*/ 46 w 54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3">
                  <a:moveTo>
                    <a:pt x="54" y="73"/>
                  </a:moveTo>
                  <a:lnTo>
                    <a:pt x="54" y="73"/>
                  </a:lnTo>
                  <a:lnTo>
                    <a:pt x="41" y="68"/>
                  </a:lnTo>
                  <a:lnTo>
                    <a:pt x="29" y="63"/>
                  </a:lnTo>
                  <a:lnTo>
                    <a:pt x="20" y="57"/>
                  </a:lnTo>
                  <a:lnTo>
                    <a:pt x="13" y="52"/>
                  </a:lnTo>
                  <a:lnTo>
                    <a:pt x="6" y="47"/>
                  </a:lnTo>
                  <a:lnTo>
                    <a:pt x="3" y="40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3" y="23"/>
                  </a:lnTo>
                  <a:lnTo>
                    <a:pt x="6" y="18"/>
                  </a:lnTo>
                  <a:lnTo>
                    <a:pt x="11" y="13"/>
                  </a:lnTo>
                  <a:lnTo>
                    <a:pt x="20" y="10"/>
                  </a:lnTo>
                  <a:lnTo>
                    <a:pt x="26" y="5"/>
                  </a:lnTo>
                  <a:lnTo>
                    <a:pt x="34" y="3"/>
                  </a:lnTo>
                  <a:lnTo>
                    <a:pt x="4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69" name="Freeform 637">
              <a:extLst>
                <a:ext uri="{FF2B5EF4-FFF2-40B4-BE49-F238E27FC236}">
                  <a16:creationId xmlns:a16="http://schemas.microsoft.com/office/drawing/2014/main" id="{06F527AB-FED4-4728-A945-774EBA726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570"/>
              <a:ext cx="54" cy="73"/>
            </a:xfrm>
            <a:custGeom>
              <a:avLst/>
              <a:gdLst>
                <a:gd name="T0" fmla="*/ 54 w 54"/>
                <a:gd name="T1" fmla="*/ 73 h 73"/>
                <a:gd name="T2" fmla="*/ 54 w 54"/>
                <a:gd name="T3" fmla="*/ 73 h 73"/>
                <a:gd name="T4" fmla="*/ 41 w 54"/>
                <a:gd name="T5" fmla="*/ 68 h 73"/>
                <a:gd name="T6" fmla="*/ 29 w 54"/>
                <a:gd name="T7" fmla="*/ 63 h 73"/>
                <a:gd name="T8" fmla="*/ 20 w 54"/>
                <a:gd name="T9" fmla="*/ 57 h 73"/>
                <a:gd name="T10" fmla="*/ 13 w 54"/>
                <a:gd name="T11" fmla="*/ 52 h 73"/>
                <a:gd name="T12" fmla="*/ 6 w 54"/>
                <a:gd name="T13" fmla="*/ 47 h 73"/>
                <a:gd name="T14" fmla="*/ 3 w 54"/>
                <a:gd name="T15" fmla="*/ 42 h 73"/>
                <a:gd name="T16" fmla="*/ 0 w 54"/>
                <a:gd name="T17" fmla="*/ 37 h 73"/>
                <a:gd name="T18" fmla="*/ 0 w 54"/>
                <a:gd name="T19" fmla="*/ 32 h 73"/>
                <a:gd name="T20" fmla="*/ 0 w 54"/>
                <a:gd name="T21" fmla="*/ 28 h 73"/>
                <a:gd name="T22" fmla="*/ 3 w 54"/>
                <a:gd name="T23" fmla="*/ 23 h 73"/>
                <a:gd name="T24" fmla="*/ 6 w 54"/>
                <a:gd name="T25" fmla="*/ 18 h 73"/>
                <a:gd name="T26" fmla="*/ 11 w 54"/>
                <a:gd name="T27" fmla="*/ 15 h 73"/>
                <a:gd name="T28" fmla="*/ 20 w 54"/>
                <a:gd name="T29" fmla="*/ 10 h 73"/>
                <a:gd name="T30" fmla="*/ 26 w 54"/>
                <a:gd name="T31" fmla="*/ 6 h 73"/>
                <a:gd name="T32" fmla="*/ 34 w 54"/>
                <a:gd name="T33" fmla="*/ 3 h 73"/>
                <a:gd name="T34" fmla="*/ 46 w 54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3">
                  <a:moveTo>
                    <a:pt x="54" y="73"/>
                  </a:moveTo>
                  <a:lnTo>
                    <a:pt x="54" y="73"/>
                  </a:lnTo>
                  <a:lnTo>
                    <a:pt x="41" y="68"/>
                  </a:lnTo>
                  <a:lnTo>
                    <a:pt x="29" y="63"/>
                  </a:lnTo>
                  <a:lnTo>
                    <a:pt x="20" y="57"/>
                  </a:lnTo>
                  <a:lnTo>
                    <a:pt x="13" y="52"/>
                  </a:lnTo>
                  <a:lnTo>
                    <a:pt x="6" y="47"/>
                  </a:lnTo>
                  <a:lnTo>
                    <a:pt x="3" y="42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3" y="23"/>
                  </a:lnTo>
                  <a:lnTo>
                    <a:pt x="6" y="18"/>
                  </a:lnTo>
                  <a:lnTo>
                    <a:pt x="11" y="15"/>
                  </a:lnTo>
                  <a:lnTo>
                    <a:pt x="20" y="10"/>
                  </a:lnTo>
                  <a:lnTo>
                    <a:pt x="26" y="6"/>
                  </a:lnTo>
                  <a:lnTo>
                    <a:pt x="34" y="3"/>
                  </a:lnTo>
                  <a:lnTo>
                    <a:pt x="4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70" name="Freeform 638">
              <a:extLst>
                <a:ext uri="{FF2B5EF4-FFF2-40B4-BE49-F238E27FC236}">
                  <a16:creationId xmlns:a16="http://schemas.microsoft.com/office/drawing/2014/main" id="{FBFAC867-FDE5-4796-95A0-8F2AB3307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567"/>
              <a:ext cx="54" cy="73"/>
            </a:xfrm>
            <a:custGeom>
              <a:avLst/>
              <a:gdLst>
                <a:gd name="T0" fmla="*/ 54 w 54"/>
                <a:gd name="T1" fmla="*/ 73 h 73"/>
                <a:gd name="T2" fmla="*/ 54 w 54"/>
                <a:gd name="T3" fmla="*/ 73 h 73"/>
                <a:gd name="T4" fmla="*/ 41 w 54"/>
                <a:gd name="T5" fmla="*/ 68 h 73"/>
                <a:gd name="T6" fmla="*/ 29 w 54"/>
                <a:gd name="T7" fmla="*/ 63 h 73"/>
                <a:gd name="T8" fmla="*/ 20 w 54"/>
                <a:gd name="T9" fmla="*/ 58 h 73"/>
                <a:gd name="T10" fmla="*/ 13 w 54"/>
                <a:gd name="T11" fmla="*/ 53 h 73"/>
                <a:gd name="T12" fmla="*/ 6 w 54"/>
                <a:gd name="T13" fmla="*/ 48 h 73"/>
                <a:gd name="T14" fmla="*/ 3 w 54"/>
                <a:gd name="T15" fmla="*/ 44 h 73"/>
                <a:gd name="T16" fmla="*/ 0 w 54"/>
                <a:gd name="T17" fmla="*/ 37 h 73"/>
                <a:gd name="T18" fmla="*/ 0 w 54"/>
                <a:gd name="T19" fmla="*/ 32 h 73"/>
                <a:gd name="T20" fmla="*/ 0 w 54"/>
                <a:gd name="T21" fmla="*/ 27 h 73"/>
                <a:gd name="T22" fmla="*/ 3 w 54"/>
                <a:gd name="T23" fmla="*/ 22 h 73"/>
                <a:gd name="T24" fmla="*/ 6 w 54"/>
                <a:gd name="T25" fmla="*/ 18 h 73"/>
                <a:gd name="T26" fmla="*/ 11 w 54"/>
                <a:gd name="T27" fmla="*/ 14 h 73"/>
                <a:gd name="T28" fmla="*/ 20 w 54"/>
                <a:gd name="T29" fmla="*/ 11 h 73"/>
                <a:gd name="T30" fmla="*/ 26 w 54"/>
                <a:gd name="T31" fmla="*/ 6 h 73"/>
                <a:gd name="T32" fmla="*/ 34 w 54"/>
                <a:gd name="T33" fmla="*/ 3 h 73"/>
                <a:gd name="T34" fmla="*/ 46 w 54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3">
                  <a:moveTo>
                    <a:pt x="54" y="73"/>
                  </a:moveTo>
                  <a:lnTo>
                    <a:pt x="54" y="73"/>
                  </a:lnTo>
                  <a:lnTo>
                    <a:pt x="41" y="68"/>
                  </a:lnTo>
                  <a:lnTo>
                    <a:pt x="29" y="63"/>
                  </a:lnTo>
                  <a:lnTo>
                    <a:pt x="20" y="58"/>
                  </a:lnTo>
                  <a:lnTo>
                    <a:pt x="13" y="53"/>
                  </a:lnTo>
                  <a:lnTo>
                    <a:pt x="6" y="48"/>
                  </a:lnTo>
                  <a:lnTo>
                    <a:pt x="3" y="44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3" y="22"/>
                  </a:lnTo>
                  <a:lnTo>
                    <a:pt x="6" y="18"/>
                  </a:lnTo>
                  <a:lnTo>
                    <a:pt x="11" y="14"/>
                  </a:lnTo>
                  <a:lnTo>
                    <a:pt x="20" y="11"/>
                  </a:lnTo>
                  <a:lnTo>
                    <a:pt x="26" y="6"/>
                  </a:lnTo>
                  <a:lnTo>
                    <a:pt x="34" y="3"/>
                  </a:lnTo>
                  <a:lnTo>
                    <a:pt x="4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71" name="Freeform 639">
              <a:extLst>
                <a:ext uri="{FF2B5EF4-FFF2-40B4-BE49-F238E27FC236}">
                  <a16:creationId xmlns:a16="http://schemas.microsoft.com/office/drawing/2014/main" id="{98FA7BA0-AEC4-493E-8FBB-F76BE8DA7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562"/>
              <a:ext cx="54" cy="73"/>
            </a:xfrm>
            <a:custGeom>
              <a:avLst/>
              <a:gdLst>
                <a:gd name="T0" fmla="*/ 54 w 54"/>
                <a:gd name="T1" fmla="*/ 73 h 73"/>
                <a:gd name="T2" fmla="*/ 54 w 54"/>
                <a:gd name="T3" fmla="*/ 73 h 73"/>
                <a:gd name="T4" fmla="*/ 41 w 54"/>
                <a:gd name="T5" fmla="*/ 68 h 73"/>
                <a:gd name="T6" fmla="*/ 29 w 54"/>
                <a:gd name="T7" fmla="*/ 63 h 73"/>
                <a:gd name="T8" fmla="*/ 20 w 54"/>
                <a:gd name="T9" fmla="*/ 58 h 73"/>
                <a:gd name="T10" fmla="*/ 13 w 54"/>
                <a:gd name="T11" fmla="*/ 53 h 73"/>
                <a:gd name="T12" fmla="*/ 6 w 54"/>
                <a:gd name="T13" fmla="*/ 49 h 73"/>
                <a:gd name="T14" fmla="*/ 3 w 54"/>
                <a:gd name="T15" fmla="*/ 44 h 73"/>
                <a:gd name="T16" fmla="*/ 0 w 54"/>
                <a:gd name="T17" fmla="*/ 37 h 73"/>
                <a:gd name="T18" fmla="*/ 0 w 54"/>
                <a:gd name="T19" fmla="*/ 32 h 73"/>
                <a:gd name="T20" fmla="*/ 0 w 54"/>
                <a:gd name="T21" fmla="*/ 27 h 73"/>
                <a:gd name="T22" fmla="*/ 3 w 54"/>
                <a:gd name="T23" fmla="*/ 23 h 73"/>
                <a:gd name="T24" fmla="*/ 6 w 54"/>
                <a:gd name="T25" fmla="*/ 18 h 73"/>
                <a:gd name="T26" fmla="*/ 11 w 54"/>
                <a:gd name="T27" fmla="*/ 14 h 73"/>
                <a:gd name="T28" fmla="*/ 20 w 54"/>
                <a:gd name="T29" fmla="*/ 9 h 73"/>
                <a:gd name="T30" fmla="*/ 26 w 54"/>
                <a:gd name="T31" fmla="*/ 6 h 73"/>
                <a:gd name="T32" fmla="*/ 34 w 54"/>
                <a:gd name="T33" fmla="*/ 3 h 73"/>
                <a:gd name="T34" fmla="*/ 46 w 54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3">
                  <a:moveTo>
                    <a:pt x="54" y="73"/>
                  </a:moveTo>
                  <a:lnTo>
                    <a:pt x="54" y="73"/>
                  </a:lnTo>
                  <a:lnTo>
                    <a:pt x="41" y="68"/>
                  </a:lnTo>
                  <a:lnTo>
                    <a:pt x="29" y="63"/>
                  </a:lnTo>
                  <a:lnTo>
                    <a:pt x="20" y="58"/>
                  </a:lnTo>
                  <a:lnTo>
                    <a:pt x="13" y="53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3" y="23"/>
                  </a:lnTo>
                  <a:lnTo>
                    <a:pt x="6" y="18"/>
                  </a:lnTo>
                  <a:lnTo>
                    <a:pt x="11" y="14"/>
                  </a:lnTo>
                  <a:lnTo>
                    <a:pt x="20" y="9"/>
                  </a:lnTo>
                  <a:lnTo>
                    <a:pt x="26" y="6"/>
                  </a:lnTo>
                  <a:lnTo>
                    <a:pt x="34" y="3"/>
                  </a:lnTo>
                  <a:lnTo>
                    <a:pt x="4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72" name="Freeform 640">
              <a:extLst>
                <a:ext uri="{FF2B5EF4-FFF2-40B4-BE49-F238E27FC236}">
                  <a16:creationId xmlns:a16="http://schemas.microsoft.com/office/drawing/2014/main" id="{C396CE41-672C-4FAA-82DD-C960589AE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560"/>
              <a:ext cx="54" cy="73"/>
            </a:xfrm>
            <a:custGeom>
              <a:avLst/>
              <a:gdLst>
                <a:gd name="T0" fmla="*/ 54 w 54"/>
                <a:gd name="T1" fmla="*/ 73 h 73"/>
                <a:gd name="T2" fmla="*/ 54 w 54"/>
                <a:gd name="T3" fmla="*/ 73 h 73"/>
                <a:gd name="T4" fmla="*/ 41 w 54"/>
                <a:gd name="T5" fmla="*/ 67 h 73"/>
                <a:gd name="T6" fmla="*/ 29 w 54"/>
                <a:gd name="T7" fmla="*/ 62 h 73"/>
                <a:gd name="T8" fmla="*/ 20 w 54"/>
                <a:gd name="T9" fmla="*/ 57 h 73"/>
                <a:gd name="T10" fmla="*/ 13 w 54"/>
                <a:gd name="T11" fmla="*/ 52 h 73"/>
                <a:gd name="T12" fmla="*/ 6 w 54"/>
                <a:gd name="T13" fmla="*/ 47 h 73"/>
                <a:gd name="T14" fmla="*/ 3 w 54"/>
                <a:gd name="T15" fmla="*/ 41 h 73"/>
                <a:gd name="T16" fmla="*/ 0 w 54"/>
                <a:gd name="T17" fmla="*/ 36 h 73"/>
                <a:gd name="T18" fmla="*/ 0 w 54"/>
                <a:gd name="T19" fmla="*/ 31 h 73"/>
                <a:gd name="T20" fmla="*/ 0 w 54"/>
                <a:gd name="T21" fmla="*/ 26 h 73"/>
                <a:gd name="T22" fmla="*/ 3 w 54"/>
                <a:gd name="T23" fmla="*/ 23 h 73"/>
                <a:gd name="T24" fmla="*/ 6 w 54"/>
                <a:gd name="T25" fmla="*/ 18 h 73"/>
                <a:gd name="T26" fmla="*/ 11 w 54"/>
                <a:gd name="T27" fmla="*/ 13 h 73"/>
                <a:gd name="T28" fmla="*/ 20 w 54"/>
                <a:gd name="T29" fmla="*/ 10 h 73"/>
                <a:gd name="T30" fmla="*/ 26 w 54"/>
                <a:gd name="T31" fmla="*/ 5 h 73"/>
                <a:gd name="T32" fmla="*/ 34 w 54"/>
                <a:gd name="T33" fmla="*/ 2 h 73"/>
                <a:gd name="T34" fmla="*/ 46 w 54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3">
                  <a:moveTo>
                    <a:pt x="54" y="73"/>
                  </a:moveTo>
                  <a:lnTo>
                    <a:pt x="54" y="73"/>
                  </a:lnTo>
                  <a:lnTo>
                    <a:pt x="41" y="67"/>
                  </a:lnTo>
                  <a:lnTo>
                    <a:pt x="29" y="62"/>
                  </a:lnTo>
                  <a:lnTo>
                    <a:pt x="20" y="57"/>
                  </a:lnTo>
                  <a:lnTo>
                    <a:pt x="13" y="52"/>
                  </a:lnTo>
                  <a:lnTo>
                    <a:pt x="6" y="47"/>
                  </a:lnTo>
                  <a:lnTo>
                    <a:pt x="3" y="41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3" y="23"/>
                  </a:lnTo>
                  <a:lnTo>
                    <a:pt x="6" y="18"/>
                  </a:lnTo>
                  <a:lnTo>
                    <a:pt x="11" y="13"/>
                  </a:lnTo>
                  <a:lnTo>
                    <a:pt x="20" y="10"/>
                  </a:lnTo>
                  <a:lnTo>
                    <a:pt x="26" y="5"/>
                  </a:lnTo>
                  <a:lnTo>
                    <a:pt x="34" y="2"/>
                  </a:lnTo>
                  <a:lnTo>
                    <a:pt x="4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73" name="Freeform 641">
              <a:extLst>
                <a:ext uri="{FF2B5EF4-FFF2-40B4-BE49-F238E27FC236}">
                  <a16:creationId xmlns:a16="http://schemas.microsoft.com/office/drawing/2014/main" id="{50B9B46E-1D29-472A-B448-B1D92A8D7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555"/>
              <a:ext cx="54" cy="73"/>
            </a:xfrm>
            <a:custGeom>
              <a:avLst/>
              <a:gdLst>
                <a:gd name="T0" fmla="*/ 54 w 54"/>
                <a:gd name="T1" fmla="*/ 73 h 73"/>
                <a:gd name="T2" fmla="*/ 54 w 54"/>
                <a:gd name="T3" fmla="*/ 73 h 73"/>
                <a:gd name="T4" fmla="*/ 41 w 54"/>
                <a:gd name="T5" fmla="*/ 69 h 73"/>
                <a:gd name="T6" fmla="*/ 29 w 54"/>
                <a:gd name="T7" fmla="*/ 64 h 73"/>
                <a:gd name="T8" fmla="*/ 20 w 54"/>
                <a:gd name="T9" fmla="*/ 57 h 73"/>
                <a:gd name="T10" fmla="*/ 13 w 54"/>
                <a:gd name="T11" fmla="*/ 52 h 73"/>
                <a:gd name="T12" fmla="*/ 6 w 54"/>
                <a:gd name="T13" fmla="*/ 47 h 73"/>
                <a:gd name="T14" fmla="*/ 3 w 54"/>
                <a:gd name="T15" fmla="*/ 43 h 73"/>
                <a:gd name="T16" fmla="*/ 0 w 54"/>
                <a:gd name="T17" fmla="*/ 38 h 73"/>
                <a:gd name="T18" fmla="*/ 0 w 54"/>
                <a:gd name="T19" fmla="*/ 33 h 73"/>
                <a:gd name="T20" fmla="*/ 0 w 54"/>
                <a:gd name="T21" fmla="*/ 28 h 73"/>
                <a:gd name="T22" fmla="*/ 3 w 54"/>
                <a:gd name="T23" fmla="*/ 23 h 73"/>
                <a:gd name="T24" fmla="*/ 6 w 54"/>
                <a:gd name="T25" fmla="*/ 18 h 73"/>
                <a:gd name="T26" fmla="*/ 11 w 54"/>
                <a:gd name="T27" fmla="*/ 15 h 73"/>
                <a:gd name="T28" fmla="*/ 20 w 54"/>
                <a:gd name="T29" fmla="*/ 10 h 73"/>
                <a:gd name="T30" fmla="*/ 26 w 54"/>
                <a:gd name="T31" fmla="*/ 7 h 73"/>
                <a:gd name="T32" fmla="*/ 34 w 54"/>
                <a:gd name="T33" fmla="*/ 3 h 73"/>
                <a:gd name="T34" fmla="*/ 46 w 54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3">
                  <a:moveTo>
                    <a:pt x="54" y="73"/>
                  </a:moveTo>
                  <a:lnTo>
                    <a:pt x="54" y="73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0" y="57"/>
                  </a:lnTo>
                  <a:lnTo>
                    <a:pt x="13" y="52"/>
                  </a:lnTo>
                  <a:lnTo>
                    <a:pt x="6" y="47"/>
                  </a:lnTo>
                  <a:lnTo>
                    <a:pt x="3" y="43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3" y="23"/>
                  </a:lnTo>
                  <a:lnTo>
                    <a:pt x="6" y="18"/>
                  </a:lnTo>
                  <a:lnTo>
                    <a:pt x="11" y="15"/>
                  </a:lnTo>
                  <a:lnTo>
                    <a:pt x="20" y="10"/>
                  </a:lnTo>
                  <a:lnTo>
                    <a:pt x="26" y="7"/>
                  </a:lnTo>
                  <a:lnTo>
                    <a:pt x="34" y="3"/>
                  </a:lnTo>
                  <a:lnTo>
                    <a:pt x="4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74" name="Freeform 642">
              <a:extLst>
                <a:ext uri="{FF2B5EF4-FFF2-40B4-BE49-F238E27FC236}">
                  <a16:creationId xmlns:a16="http://schemas.microsoft.com/office/drawing/2014/main" id="{39AA727B-A52A-4F3E-9F7A-A9E9E8C8E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552"/>
              <a:ext cx="54" cy="75"/>
            </a:xfrm>
            <a:custGeom>
              <a:avLst/>
              <a:gdLst>
                <a:gd name="T0" fmla="*/ 54 w 54"/>
                <a:gd name="T1" fmla="*/ 75 h 75"/>
                <a:gd name="T2" fmla="*/ 54 w 54"/>
                <a:gd name="T3" fmla="*/ 75 h 75"/>
                <a:gd name="T4" fmla="*/ 41 w 54"/>
                <a:gd name="T5" fmla="*/ 70 h 75"/>
                <a:gd name="T6" fmla="*/ 29 w 54"/>
                <a:gd name="T7" fmla="*/ 63 h 75"/>
                <a:gd name="T8" fmla="*/ 20 w 54"/>
                <a:gd name="T9" fmla="*/ 59 h 75"/>
                <a:gd name="T10" fmla="*/ 13 w 54"/>
                <a:gd name="T11" fmla="*/ 54 h 75"/>
                <a:gd name="T12" fmla="*/ 6 w 54"/>
                <a:gd name="T13" fmla="*/ 49 h 75"/>
                <a:gd name="T14" fmla="*/ 3 w 54"/>
                <a:gd name="T15" fmla="*/ 42 h 75"/>
                <a:gd name="T16" fmla="*/ 0 w 54"/>
                <a:gd name="T17" fmla="*/ 37 h 75"/>
                <a:gd name="T18" fmla="*/ 0 w 54"/>
                <a:gd name="T19" fmla="*/ 33 h 75"/>
                <a:gd name="T20" fmla="*/ 0 w 54"/>
                <a:gd name="T21" fmla="*/ 28 h 75"/>
                <a:gd name="T22" fmla="*/ 3 w 54"/>
                <a:gd name="T23" fmla="*/ 23 h 75"/>
                <a:gd name="T24" fmla="*/ 6 w 54"/>
                <a:gd name="T25" fmla="*/ 18 h 75"/>
                <a:gd name="T26" fmla="*/ 11 w 54"/>
                <a:gd name="T27" fmla="*/ 15 h 75"/>
                <a:gd name="T28" fmla="*/ 20 w 54"/>
                <a:gd name="T29" fmla="*/ 10 h 75"/>
                <a:gd name="T30" fmla="*/ 26 w 54"/>
                <a:gd name="T31" fmla="*/ 6 h 75"/>
                <a:gd name="T32" fmla="*/ 34 w 54"/>
                <a:gd name="T33" fmla="*/ 3 h 75"/>
                <a:gd name="T34" fmla="*/ 46 w 54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5">
                  <a:moveTo>
                    <a:pt x="54" y="75"/>
                  </a:moveTo>
                  <a:lnTo>
                    <a:pt x="54" y="75"/>
                  </a:lnTo>
                  <a:lnTo>
                    <a:pt x="41" y="70"/>
                  </a:lnTo>
                  <a:lnTo>
                    <a:pt x="29" y="63"/>
                  </a:lnTo>
                  <a:lnTo>
                    <a:pt x="20" y="59"/>
                  </a:lnTo>
                  <a:lnTo>
                    <a:pt x="13" y="54"/>
                  </a:lnTo>
                  <a:lnTo>
                    <a:pt x="6" y="49"/>
                  </a:lnTo>
                  <a:lnTo>
                    <a:pt x="3" y="42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3" y="23"/>
                  </a:lnTo>
                  <a:lnTo>
                    <a:pt x="6" y="18"/>
                  </a:lnTo>
                  <a:lnTo>
                    <a:pt x="11" y="15"/>
                  </a:lnTo>
                  <a:lnTo>
                    <a:pt x="20" y="10"/>
                  </a:lnTo>
                  <a:lnTo>
                    <a:pt x="26" y="6"/>
                  </a:lnTo>
                  <a:lnTo>
                    <a:pt x="34" y="3"/>
                  </a:lnTo>
                  <a:lnTo>
                    <a:pt x="4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75" name="Freeform 643">
              <a:extLst>
                <a:ext uri="{FF2B5EF4-FFF2-40B4-BE49-F238E27FC236}">
                  <a16:creationId xmlns:a16="http://schemas.microsoft.com/office/drawing/2014/main" id="{F8FA46F4-CE92-4455-BE85-A46A6E121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3661"/>
              <a:ext cx="19" cy="11"/>
            </a:xfrm>
            <a:custGeom>
              <a:avLst/>
              <a:gdLst>
                <a:gd name="T0" fmla="*/ 0 w 19"/>
                <a:gd name="T1" fmla="*/ 11 h 11"/>
                <a:gd name="T2" fmla="*/ 0 w 19"/>
                <a:gd name="T3" fmla="*/ 11 h 11"/>
                <a:gd name="T4" fmla="*/ 0 w 19"/>
                <a:gd name="T5" fmla="*/ 3 h 11"/>
                <a:gd name="T6" fmla="*/ 0 w 19"/>
                <a:gd name="T7" fmla="*/ 0 h 11"/>
                <a:gd name="T8" fmla="*/ 1 w 19"/>
                <a:gd name="T9" fmla="*/ 0 h 11"/>
                <a:gd name="T10" fmla="*/ 5 w 19"/>
                <a:gd name="T11" fmla="*/ 0 h 11"/>
                <a:gd name="T12" fmla="*/ 8 w 19"/>
                <a:gd name="T13" fmla="*/ 2 h 11"/>
                <a:gd name="T14" fmla="*/ 11 w 19"/>
                <a:gd name="T15" fmla="*/ 3 h 11"/>
                <a:gd name="T16" fmla="*/ 14 w 19"/>
                <a:gd name="T17" fmla="*/ 2 h 11"/>
                <a:gd name="T18" fmla="*/ 19 w 19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1">
                  <a:moveTo>
                    <a:pt x="0" y="11"/>
                  </a:move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5" y="0"/>
                  </a:lnTo>
                  <a:lnTo>
                    <a:pt x="8" y="2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19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76" name="Freeform 644">
              <a:extLst>
                <a:ext uri="{FF2B5EF4-FFF2-40B4-BE49-F238E27FC236}">
                  <a16:creationId xmlns:a16="http://schemas.microsoft.com/office/drawing/2014/main" id="{4EA7B489-4A51-4BF0-B8B4-235B80A1E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3661"/>
              <a:ext cx="18" cy="11"/>
            </a:xfrm>
            <a:custGeom>
              <a:avLst/>
              <a:gdLst>
                <a:gd name="T0" fmla="*/ 0 w 18"/>
                <a:gd name="T1" fmla="*/ 11 h 11"/>
                <a:gd name="T2" fmla="*/ 0 w 18"/>
                <a:gd name="T3" fmla="*/ 11 h 11"/>
                <a:gd name="T4" fmla="*/ 0 w 18"/>
                <a:gd name="T5" fmla="*/ 5 h 11"/>
                <a:gd name="T6" fmla="*/ 2 w 18"/>
                <a:gd name="T7" fmla="*/ 0 h 11"/>
                <a:gd name="T8" fmla="*/ 3 w 18"/>
                <a:gd name="T9" fmla="*/ 0 h 11"/>
                <a:gd name="T10" fmla="*/ 5 w 18"/>
                <a:gd name="T11" fmla="*/ 2 h 11"/>
                <a:gd name="T12" fmla="*/ 8 w 18"/>
                <a:gd name="T13" fmla="*/ 2 h 11"/>
                <a:gd name="T14" fmla="*/ 11 w 18"/>
                <a:gd name="T15" fmla="*/ 5 h 11"/>
                <a:gd name="T16" fmla="*/ 13 w 18"/>
                <a:gd name="T17" fmla="*/ 3 h 11"/>
                <a:gd name="T18" fmla="*/ 18 w 18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">
                  <a:moveTo>
                    <a:pt x="0" y="11"/>
                  </a:moveTo>
                  <a:lnTo>
                    <a:pt x="0" y="11"/>
                  </a:lnTo>
                  <a:lnTo>
                    <a:pt x="0" y="5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8" y="2"/>
                  </a:lnTo>
                  <a:lnTo>
                    <a:pt x="11" y="5"/>
                  </a:lnTo>
                  <a:lnTo>
                    <a:pt x="13" y="3"/>
                  </a:lnTo>
                  <a:lnTo>
                    <a:pt x="18" y="0"/>
                  </a:lnTo>
                </a:path>
              </a:pathLst>
            </a:custGeom>
            <a:noFill/>
            <a:ln w="12700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77" name="Freeform 645">
              <a:extLst>
                <a:ext uri="{FF2B5EF4-FFF2-40B4-BE49-F238E27FC236}">
                  <a16:creationId xmlns:a16="http://schemas.microsoft.com/office/drawing/2014/main" id="{99FDE672-D178-4135-AC93-AAD6620DF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3663"/>
              <a:ext cx="20" cy="11"/>
            </a:xfrm>
            <a:custGeom>
              <a:avLst/>
              <a:gdLst>
                <a:gd name="T0" fmla="*/ 0 w 20"/>
                <a:gd name="T1" fmla="*/ 11 h 11"/>
                <a:gd name="T2" fmla="*/ 0 w 20"/>
                <a:gd name="T3" fmla="*/ 11 h 11"/>
                <a:gd name="T4" fmla="*/ 0 w 20"/>
                <a:gd name="T5" fmla="*/ 3 h 11"/>
                <a:gd name="T6" fmla="*/ 0 w 20"/>
                <a:gd name="T7" fmla="*/ 0 h 11"/>
                <a:gd name="T8" fmla="*/ 4 w 20"/>
                <a:gd name="T9" fmla="*/ 0 h 11"/>
                <a:gd name="T10" fmla="*/ 5 w 20"/>
                <a:gd name="T11" fmla="*/ 0 h 11"/>
                <a:gd name="T12" fmla="*/ 8 w 20"/>
                <a:gd name="T13" fmla="*/ 3 h 11"/>
                <a:gd name="T14" fmla="*/ 12 w 20"/>
                <a:gd name="T15" fmla="*/ 3 h 11"/>
                <a:gd name="T16" fmla="*/ 15 w 20"/>
                <a:gd name="T17" fmla="*/ 3 h 11"/>
                <a:gd name="T18" fmla="*/ 20 w 20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1">
                  <a:moveTo>
                    <a:pt x="0" y="11"/>
                  </a:move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8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20" y="0"/>
                  </a:lnTo>
                </a:path>
              </a:pathLst>
            </a:custGeom>
            <a:noFill/>
            <a:ln w="127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78" name="Freeform 646">
              <a:extLst>
                <a:ext uri="{FF2B5EF4-FFF2-40B4-BE49-F238E27FC236}">
                  <a16:creationId xmlns:a16="http://schemas.microsoft.com/office/drawing/2014/main" id="{FF8209D0-F477-4284-A2FA-9704E3C11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3663"/>
              <a:ext cx="18" cy="13"/>
            </a:xfrm>
            <a:custGeom>
              <a:avLst/>
              <a:gdLst>
                <a:gd name="T0" fmla="*/ 0 w 18"/>
                <a:gd name="T1" fmla="*/ 13 h 13"/>
                <a:gd name="T2" fmla="*/ 0 w 18"/>
                <a:gd name="T3" fmla="*/ 13 h 13"/>
                <a:gd name="T4" fmla="*/ 0 w 18"/>
                <a:gd name="T5" fmla="*/ 5 h 13"/>
                <a:gd name="T6" fmla="*/ 1 w 18"/>
                <a:gd name="T7" fmla="*/ 1 h 13"/>
                <a:gd name="T8" fmla="*/ 3 w 18"/>
                <a:gd name="T9" fmla="*/ 0 h 13"/>
                <a:gd name="T10" fmla="*/ 6 w 18"/>
                <a:gd name="T11" fmla="*/ 1 h 13"/>
                <a:gd name="T12" fmla="*/ 8 w 18"/>
                <a:gd name="T13" fmla="*/ 3 h 13"/>
                <a:gd name="T14" fmla="*/ 11 w 18"/>
                <a:gd name="T15" fmla="*/ 5 h 13"/>
                <a:gd name="T16" fmla="*/ 14 w 18"/>
                <a:gd name="T17" fmla="*/ 3 h 13"/>
                <a:gd name="T18" fmla="*/ 18 w 18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3">
                  <a:moveTo>
                    <a:pt x="0" y="13"/>
                  </a:moveTo>
                  <a:lnTo>
                    <a:pt x="0" y="13"/>
                  </a:lnTo>
                  <a:lnTo>
                    <a:pt x="0" y="5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1"/>
                  </a:lnTo>
                  <a:lnTo>
                    <a:pt x="8" y="3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8" y="0"/>
                  </a:lnTo>
                </a:path>
              </a:pathLst>
            </a:custGeom>
            <a:noFill/>
            <a:ln w="127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79" name="Freeform 647">
              <a:extLst>
                <a:ext uri="{FF2B5EF4-FFF2-40B4-BE49-F238E27FC236}">
                  <a16:creationId xmlns:a16="http://schemas.microsoft.com/office/drawing/2014/main" id="{EB6444CF-0001-4C85-A5FF-8CF35FA04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3664"/>
              <a:ext cx="20" cy="12"/>
            </a:xfrm>
            <a:custGeom>
              <a:avLst/>
              <a:gdLst>
                <a:gd name="T0" fmla="*/ 0 w 20"/>
                <a:gd name="T1" fmla="*/ 12 h 12"/>
                <a:gd name="T2" fmla="*/ 0 w 20"/>
                <a:gd name="T3" fmla="*/ 12 h 12"/>
                <a:gd name="T4" fmla="*/ 0 w 20"/>
                <a:gd name="T5" fmla="*/ 4 h 12"/>
                <a:gd name="T6" fmla="*/ 1 w 20"/>
                <a:gd name="T7" fmla="*/ 0 h 12"/>
                <a:gd name="T8" fmla="*/ 3 w 20"/>
                <a:gd name="T9" fmla="*/ 0 h 12"/>
                <a:gd name="T10" fmla="*/ 6 w 20"/>
                <a:gd name="T11" fmla="*/ 0 h 12"/>
                <a:gd name="T12" fmla="*/ 8 w 20"/>
                <a:gd name="T13" fmla="*/ 2 h 12"/>
                <a:gd name="T14" fmla="*/ 11 w 20"/>
                <a:gd name="T15" fmla="*/ 4 h 12"/>
                <a:gd name="T16" fmla="*/ 15 w 20"/>
                <a:gd name="T17" fmla="*/ 4 h 12"/>
                <a:gd name="T18" fmla="*/ 20 w 20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lnTo>
                    <a:pt x="0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11" y="4"/>
                  </a:lnTo>
                  <a:lnTo>
                    <a:pt x="15" y="4"/>
                  </a:lnTo>
                  <a:lnTo>
                    <a:pt x="20" y="0"/>
                  </a:lnTo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80" name="Freeform 648">
              <a:extLst>
                <a:ext uri="{FF2B5EF4-FFF2-40B4-BE49-F238E27FC236}">
                  <a16:creationId xmlns:a16="http://schemas.microsoft.com/office/drawing/2014/main" id="{82D28000-2A8D-4726-99F7-87767A336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3664"/>
              <a:ext cx="18" cy="13"/>
            </a:xfrm>
            <a:custGeom>
              <a:avLst/>
              <a:gdLst>
                <a:gd name="T0" fmla="*/ 0 w 18"/>
                <a:gd name="T1" fmla="*/ 13 h 13"/>
                <a:gd name="T2" fmla="*/ 0 w 18"/>
                <a:gd name="T3" fmla="*/ 13 h 13"/>
                <a:gd name="T4" fmla="*/ 0 w 18"/>
                <a:gd name="T5" fmla="*/ 5 h 13"/>
                <a:gd name="T6" fmla="*/ 2 w 18"/>
                <a:gd name="T7" fmla="*/ 2 h 13"/>
                <a:gd name="T8" fmla="*/ 3 w 18"/>
                <a:gd name="T9" fmla="*/ 0 h 13"/>
                <a:gd name="T10" fmla="*/ 5 w 18"/>
                <a:gd name="T11" fmla="*/ 2 h 13"/>
                <a:gd name="T12" fmla="*/ 8 w 18"/>
                <a:gd name="T13" fmla="*/ 4 h 13"/>
                <a:gd name="T14" fmla="*/ 12 w 18"/>
                <a:gd name="T15" fmla="*/ 5 h 13"/>
                <a:gd name="T16" fmla="*/ 17 w 18"/>
                <a:gd name="T17" fmla="*/ 4 h 13"/>
                <a:gd name="T18" fmla="*/ 18 w 18"/>
                <a:gd name="T1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3">
                  <a:moveTo>
                    <a:pt x="0" y="13"/>
                  </a:moveTo>
                  <a:lnTo>
                    <a:pt x="0" y="13"/>
                  </a:lnTo>
                  <a:lnTo>
                    <a:pt x="0" y="5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2"/>
                  </a:lnTo>
                  <a:lnTo>
                    <a:pt x="8" y="4"/>
                  </a:lnTo>
                  <a:lnTo>
                    <a:pt x="12" y="5"/>
                  </a:lnTo>
                  <a:lnTo>
                    <a:pt x="17" y="4"/>
                  </a:lnTo>
                  <a:lnTo>
                    <a:pt x="18" y="2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81" name="Freeform 649">
              <a:extLst>
                <a:ext uri="{FF2B5EF4-FFF2-40B4-BE49-F238E27FC236}">
                  <a16:creationId xmlns:a16="http://schemas.microsoft.com/office/drawing/2014/main" id="{F1D1F1BB-9FFC-4930-995F-613EBF702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3666"/>
              <a:ext cx="18" cy="11"/>
            </a:xfrm>
            <a:custGeom>
              <a:avLst/>
              <a:gdLst>
                <a:gd name="T0" fmla="*/ 0 w 18"/>
                <a:gd name="T1" fmla="*/ 11 h 11"/>
                <a:gd name="T2" fmla="*/ 0 w 18"/>
                <a:gd name="T3" fmla="*/ 11 h 11"/>
                <a:gd name="T4" fmla="*/ 0 w 18"/>
                <a:gd name="T5" fmla="*/ 5 h 11"/>
                <a:gd name="T6" fmla="*/ 0 w 18"/>
                <a:gd name="T7" fmla="*/ 2 h 11"/>
                <a:gd name="T8" fmla="*/ 3 w 18"/>
                <a:gd name="T9" fmla="*/ 0 h 11"/>
                <a:gd name="T10" fmla="*/ 5 w 18"/>
                <a:gd name="T11" fmla="*/ 2 h 11"/>
                <a:gd name="T12" fmla="*/ 8 w 18"/>
                <a:gd name="T13" fmla="*/ 3 h 11"/>
                <a:gd name="T14" fmla="*/ 12 w 18"/>
                <a:gd name="T15" fmla="*/ 5 h 11"/>
                <a:gd name="T16" fmla="*/ 15 w 18"/>
                <a:gd name="T17" fmla="*/ 5 h 11"/>
                <a:gd name="T18" fmla="*/ 18 w 18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">
                  <a:moveTo>
                    <a:pt x="0" y="11"/>
                  </a:moveTo>
                  <a:lnTo>
                    <a:pt x="0" y="11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5" y="2"/>
                  </a:lnTo>
                  <a:lnTo>
                    <a:pt x="8" y="3"/>
                  </a:lnTo>
                  <a:lnTo>
                    <a:pt x="12" y="5"/>
                  </a:lnTo>
                  <a:lnTo>
                    <a:pt x="15" y="5"/>
                  </a:lnTo>
                  <a:lnTo>
                    <a:pt x="18" y="0"/>
                  </a:lnTo>
                </a:path>
              </a:pathLst>
            </a:custGeom>
            <a:noFill/>
            <a:ln w="12700">
              <a:solidFill>
                <a:srgbClr val="7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82" name="Freeform 650">
              <a:extLst>
                <a:ext uri="{FF2B5EF4-FFF2-40B4-BE49-F238E27FC236}">
                  <a16:creationId xmlns:a16="http://schemas.microsoft.com/office/drawing/2014/main" id="{040D40A3-5505-458C-B7F5-0BBAC35B8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" y="3668"/>
              <a:ext cx="20" cy="11"/>
            </a:xfrm>
            <a:custGeom>
              <a:avLst/>
              <a:gdLst>
                <a:gd name="T0" fmla="*/ 0 w 20"/>
                <a:gd name="T1" fmla="*/ 11 h 11"/>
                <a:gd name="T2" fmla="*/ 0 w 20"/>
                <a:gd name="T3" fmla="*/ 11 h 11"/>
                <a:gd name="T4" fmla="*/ 0 w 20"/>
                <a:gd name="T5" fmla="*/ 3 h 11"/>
                <a:gd name="T6" fmla="*/ 1 w 20"/>
                <a:gd name="T7" fmla="*/ 0 h 11"/>
                <a:gd name="T8" fmla="*/ 3 w 20"/>
                <a:gd name="T9" fmla="*/ 0 h 11"/>
                <a:gd name="T10" fmla="*/ 6 w 20"/>
                <a:gd name="T11" fmla="*/ 0 h 11"/>
                <a:gd name="T12" fmla="*/ 10 w 20"/>
                <a:gd name="T13" fmla="*/ 3 h 11"/>
                <a:gd name="T14" fmla="*/ 11 w 20"/>
                <a:gd name="T15" fmla="*/ 3 h 11"/>
                <a:gd name="T16" fmla="*/ 16 w 20"/>
                <a:gd name="T17" fmla="*/ 3 h 11"/>
                <a:gd name="T18" fmla="*/ 20 w 20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1">
                  <a:moveTo>
                    <a:pt x="0" y="11"/>
                  </a:moveTo>
                  <a:lnTo>
                    <a:pt x="0" y="11"/>
                  </a:lnTo>
                  <a:lnTo>
                    <a:pt x="0" y="3"/>
                  </a:lnTo>
                  <a:lnTo>
                    <a:pt x="1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6" y="3"/>
                  </a:lnTo>
                  <a:lnTo>
                    <a:pt x="20" y="0"/>
                  </a:lnTo>
                </a:path>
              </a:pathLst>
            </a:custGeom>
            <a:noFill/>
            <a:ln w="12700">
              <a:solidFill>
                <a:srgbClr val="7F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83" name="Freeform 651">
              <a:extLst>
                <a:ext uri="{FF2B5EF4-FFF2-40B4-BE49-F238E27FC236}">
                  <a16:creationId xmlns:a16="http://schemas.microsoft.com/office/drawing/2014/main" id="{59B34F81-B73E-4A7D-BA0A-9A55A0736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3620"/>
              <a:ext cx="489" cy="251"/>
            </a:xfrm>
            <a:custGeom>
              <a:avLst/>
              <a:gdLst>
                <a:gd name="T0" fmla="*/ 0 w 489"/>
                <a:gd name="T1" fmla="*/ 10 h 251"/>
                <a:gd name="T2" fmla="*/ 9 w 489"/>
                <a:gd name="T3" fmla="*/ 0 h 251"/>
                <a:gd name="T4" fmla="*/ 489 w 489"/>
                <a:gd name="T5" fmla="*/ 139 h 251"/>
                <a:gd name="T6" fmla="*/ 479 w 489"/>
                <a:gd name="T7" fmla="*/ 225 h 251"/>
                <a:gd name="T8" fmla="*/ 469 w 489"/>
                <a:gd name="T9" fmla="*/ 251 h 251"/>
                <a:gd name="T10" fmla="*/ 18 w 489"/>
                <a:gd name="T11" fmla="*/ 114 h 251"/>
                <a:gd name="T12" fmla="*/ 0 w 489"/>
                <a:gd name="T13" fmla="*/ 1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9" h="251">
                  <a:moveTo>
                    <a:pt x="0" y="10"/>
                  </a:moveTo>
                  <a:lnTo>
                    <a:pt x="9" y="0"/>
                  </a:lnTo>
                  <a:lnTo>
                    <a:pt x="489" y="139"/>
                  </a:lnTo>
                  <a:lnTo>
                    <a:pt x="479" y="225"/>
                  </a:lnTo>
                  <a:lnTo>
                    <a:pt x="469" y="251"/>
                  </a:lnTo>
                  <a:lnTo>
                    <a:pt x="18" y="11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84" name="Freeform 652">
              <a:extLst>
                <a:ext uri="{FF2B5EF4-FFF2-40B4-BE49-F238E27FC236}">
                  <a16:creationId xmlns:a16="http://schemas.microsoft.com/office/drawing/2014/main" id="{89283F58-9021-4AE7-86A4-BA74A8FE9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3620"/>
              <a:ext cx="486" cy="246"/>
            </a:xfrm>
            <a:custGeom>
              <a:avLst/>
              <a:gdLst>
                <a:gd name="T0" fmla="*/ 0 w 486"/>
                <a:gd name="T1" fmla="*/ 10 h 246"/>
                <a:gd name="T2" fmla="*/ 9 w 486"/>
                <a:gd name="T3" fmla="*/ 0 h 246"/>
                <a:gd name="T4" fmla="*/ 486 w 486"/>
                <a:gd name="T5" fmla="*/ 136 h 246"/>
                <a:gd name="T6" fmla="*/ 474 w 486"/>
                <a:gd name="T7" fmla="*/ 222 h 246"/>
                <a:gd name="T8" fmla="*/ 465 w 486"/>
                <a:gd name="T9" fmla="*/ 246 h 246"/>
                <a:gd name="T10" fmla="*/ 18 w 486"/>
                <a:gd name="T11" fmla="*/ 113 h 246"/>
                <a:gd name="T12" fmla="*/ 0 w 486"/>
                <a:gd name="T13" fmla="*/ 1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6" h="246">
                  <a:moveTo>
                    <a:pt x="0" y="10"/>
                  </a:moveTo>
                  <a:lnTo>
                    <a:pt x="9" y="0"/>
                  </a:lnTo>
                  <a:lnTo>
                    <a:pt x="486" y="136"/>
                  </a:lnTo>
                  <a:lnTo>
                    <a:pt x="474" y="222"/>
                  </a:lnTo>
                  <a:lnTo>
                    <a:pt x="465" y="246"/>
                  </a:lnTo>
                  <a:lnTo>
                    <a:pt x="18" y="113"/>
                  </a:lnTo>
                  <a:lnTo>
                    <a:pt x="0" y="1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85" name="Freeform 653">
              <a:extLst>
                <a:ext uri="{FF2B5EF4-FFF2-40B4-BE49-F238E27FC236}">
                  <a16:creationId xmlns:a16="http://schemas.microsoft.com/office/drawing/2014/main" id="{8F521916-37EF-49EA-A4AA-352651772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3628"/>
              <a:ext cx="7" cy="9"/>
            </a:xfrm>
            <a:custGeom>
              <a:avLst/>
              <a:gdLst>
                <a:gd name="T0" fmla="*/ 7 w 7"/>
                <a:gd name="T1" fmla="*/ 0 h 9"/>
                <a:gd name="T2" fmla="*/ 3 w 7"/>
                <a:gd name="T3" fmla="*/ 2 h 9"/>
                <a:gd name="T4" fmla="*/ 0 w 7"/>
                <a:gd name="T5" fmla="*/ 4 h 9"/>
                <a:gd name="T6" fmla="*/ 2 w 7"/>
                <a:gd name="T7" fmla="*/ 7 h 9"/>
                <a:gd name="T8" fmla="*/ 3 w 7"/>
                <a:gd name="T9" fmla="*/ 9 h 9"/>
                <a:gd name="T10" fmla="*/ 7 w 7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lnTo>
                    <a:pt x="3" y="2"/>
                  </a:lnTo>
                  <a:lnTo>
                    <a:pt x="0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86" name="Freeform 654">
              <a:extLst>
                <a:ext uri="{FF2B5EF4-FFF2-40B4-BE49-F238E27FC236}">
                  <a16:creationId xmlns:a16="http://schemas.microsoft.com/office/drawing/2014/main" id="{CE19F8B4-E2CF-42A2-BCCA-0F1887147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3628"/>
              <a:ext cx="482" cy="144"/>
            </a:xfrm>
            <a:custGeom>
              <a:avLst/>
              <a:gdLst>
                <a:gd name="T0" fmla="*/ 482 w 482"/>
                <a:gd name="T1" fmla="*/ 142 h 144"/>
                <a:gd name="T2" fmla="*/ 481 w 482"/>
                <a:gd name="T3" fmla="*/ 141 h 144"/>
                <a:gd name="T4" fmla="*/ 2 w 482"/>
                <a:gd name="T5" fmla="*/ 0 h 144"/>
                <a:gd name="T6" fmla="*/ 0 w 482"/>
                <a:gd name="T7" fmla="*/ 4 h 144"/>
                <a:gd name="T8" fmla="*/ 481 w 482"/>
                <a:gd name="T9" fmla="*/ 144 h 144"/>
                <a:gd name="T10" fmla="*/ 479 w 482"/>
                <a:gd name="T11" fmla="*/ 142 h 144"/>
                <a:gd name="T12" fmla="*/ 481 w 482"/>
                <a:gd name="T13" fmla="*/ 144 h 144"/>
                <a:gd name="T14" fmla="*/ 482 w 482"/>
                <a:gd name="T15" fmla="*/ 144 h 144"/>
                <a:gd name="T16" fmla="*/ 482 w 482"/>
                <a:gd name="T17" fmla="*/ 142 h 144"/>
                <a:gd name="T18" fmla="*/ 482 w 482"/>
                <a:gd name="T19" fmla="*/ 142 h 144"/>
                <a:gd name="T20" fmla="*/ 481 w 482"/>
                <a:gd name="T21" fmla="*/ 141 h 144"/>
                <a:gd name="T22" fmla="*/ 482 w 482"/>
                <a:gd name="T23" fmla="*/ 1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2" h="144">
                  <a:moveTo>
                    <a:pt x="482" y="142"/>
                  </a:moveTo>
                  <a:lnTo>
                    <a:pt x="481" y="141"/>
                  </a:lnTo>
                  <a:lnTo>
                    <a:pt x="2" y="0"/>
                  </a:lnTo>
                  <a:lnTo>
                    <a:pt x="0" y="4"/>
                  </a:lnTo>
                  <a:lnTo>
                    <a:pt x="481" y="144"/>
                  </a:lnTo>
                  <a:lnTo>
                    <a:pt x="479" y="142"/>
                  </a:lnTo>
                  <a:lnTo>
                    <a:pt x="481" y="144"/>
                  </a:lnTo>
                  <a:lnTo>
                    <a:pt x="482" y="144"/>
                  </a:lnTo>
                  <a:lnTo>
                    <a:pt x="482" y="142"/>
                  </a:lnTo>
                  <a:lnTo>
                    <a:pt x="482" y="142"/>
                  </a:lnTo>
                  <a:lnTo>
                    <a:pt x="481" y="141"/>
                  </a:lnTo>
                  <a:lnTo>
                    <a:pt x="482" y="1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87" name="Freeform 655">
              <a:extLst>
                <a:ext uri="{FF2B5EF4-FFF2-40B4-BE49-F238E27FC236}">
                  <a16:creationId xmlns:a16="http://schemas.microsoft.com/office/drawing/2014/main" id="{DFF52054-FE3B-4240-BACB-08348D080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3765"/>
              <a:ext cx="21" cy="105"/>
            </a:xfrm>
            <a:custGeom>
              <a:avLst/>
              <a:gdLst>
                <a:gd name="T0" fmla="*/ 2 w 21"/>
                <a:gd name="T1" fmla="*/ 105 h 105"/>
                <a:gd name="T2" fmla="*/ 3 w 21"/>
                <a:gd name="T3" fmla="*/ 105 h 105"/>
                <a:gd name="T4" fmla="*/ 21 w 21"/>
                <a:gd name="T5" fmla="*/ 0 h 105"/>
                <a:gd name="T6" fmla="*/ 16 w 21"/>
                <a:gd name="T7" fmla="*/ 0 h 105"/>
                <a:gd name="T8" fmla="*/ 0 w 21"/>
                <a:gd name="T9" fmla="*/ 103 h 105"/>
                <a:gd name="T10" fmla="*/ 2 w 21"/>
                <a:gd name="T1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05">
                  <a:moveTo>
                    <a:pt x="2" y="105"/>
                  </a:moveTo>
                  <a:lnTo>
                    <a:pt x="3" y="105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0" y="103"/>
                  </a:lnTo>
                  <a:lnTo>
                    <a:pt x="2" y="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88" name="Freeform 656">
              <a:extLst>
                <a:ext uri="{FF2B5EF4-FFF2-40B4-BE49-F238E27FC236}">
                  <a16:creationId xmlns:a16="http://schemas.microsoft.com/office/drawing/2014/main" id="{F748D43D-1665-4CA6-8417-3C028B07E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3863"/>
              <a:ext cx="8" cy="8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3 h 8"/>
                <a:gd name="T4" fmla="*/ 3 w 8"/>
                <a:gd name="T5" fmla="*/ 8 h 8"/>
                <a:gd name="T6" fmla="*/ 5 w 8"/>
                <a:gd name="T7" fmla="*/ 7 h 8"/>
                <a:gd name="T8" fmla="*/ 8 w 8"/>
                <a:gd name="T9" fmla="*/ 3 h 8"/>
                <a:gd name="T10" fmla="*/ 0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lnTo>
                    <a:pt x="0" y="3"/>
                  </a:lnTo>
                  <a:lnTo>
                    <a:pt x="3" y="8"/>
                  </a:lnTo>
                  <a:lnTo>
                    <a:pt x="5" y="7"/>
                  </a:lnTo>
                  <a:lnTo>
                    <a:pt x="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89" name="Freeform 657">
              <a:extLst>
                <a:ext uri="{FF2B5EF4-FFF2-40B4-BE49-F238E27FC236}">
                  <a16:creationId xmlns:a16="http://schemas.microsoft.com/office/drawing/2014/main" id="{4F6C9517-A476-4A13-BF3A-E41808280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3765"/>
              <a:ext cx="8" cy="7"/>
            </a:xfrm>
            <a:custGeom>
              <a:avLst/>
              <a:gdLst>
                <a:gd name="T0" fmla="*/ 2 w 8"/>
                <a:gd name="T1" fmla="*/ 0 h 7"/>
                <a:gd name="T2" fmla="*/ 0 w 8"/>
                <a:gd name="T3" fmla="*/ 4 h 7"/>
                <a:gd name="T4" fmla="*/ 2 w 8"/>
                <a:gd name="T5" fmla="*/ 5 h 7"/>
                <a:gd name="T6" fmla="*/ 3 w 8"/>
                <a:gd name="T7" fmla="*/ 7 h 7"/>
                <a:gd name="T8" fmla="*/ 8 w 8"/>
                <a:gd name="T9" fmla="*/ 5 h 7"/>
                <a:gd name="T10" fmla="*/ 2 w 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lnTo>
                    <a:pt x="0" y="4"/>
                  </a:lnTo>
                  <a:lnTo>
                    <a:pt x="2" y="5"/>
                  </a:lnTo>
                  <a:lnTo>
                    <a:pt x="3" y="7"/>
                  </a:lnTo>
                  <a:lnTo>
                    <a:pt x="8" y="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90" name="Freeform 658">
              <a:extLst>
                <a:ext uri="{FF2B5EF4-FFF2-40B4-BE49-F238E27FC236}">
                  <a16:creationId xmlns:a16="http://schemas.microsoft.com/office/drawing/2014/main" id="{2970B532-E527-4411-BF70-C8D177FCD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3756"/>
              <a:ext cx="13" cy="14"/>
            </a:xfrm>
            <a:custGeom>
              <a:avLst/>
              <a:gdLst>
                <a:gd name="T0" fmla="*/ 11 w 13"/>
                <a:gd name="T1" fmla="*/ 1 h 14"/>
                <a:gd name="T2" fmla="*/ 10 w 13"/>
                <a:gd name="T3" fmla="*/ 0 h 14"/>
                <a:gd name="T4" fmla="*/ 0 w 13"/>
                <a:gd name="T5" fmla="*/ 13 h 14"/>
                <a:gd name="T6" fmla="*/ 3 w 13"/>
                <a:gd name="T7" fmla="*/ 14 h 14"/>
                <a:gd name="T8" fmla="*/ 13 w 13"/>
                <a:gd name="T9" fmla="*/ 3 h 14"/>
                <a:gd name="T10" fmla="*/ 11 w 13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11" y="1"/>
                  </a:moveTo>
                  <a:lnTo>
                    <a:pt x="10" y="0"/>
                  </a:lnTo>
                  <a:lnTo>
                    <a:pt x="0" y="13"/>
                  </a:lnTo>
                  <a:lnTo>
                    <a:pt x="3" y="14"/>
                  </a:lnTo>
                  <a:lnTo>
                    <a:pt x="13" y="3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91" name="Freeform 659">
              <a:extLst>
                <a:ext uri="{FF2B5EF4-FFF2-40B4-BE49-F238E27FC236}">
                  <a16:creationId xmlns:a16="http://schemas.microsoft.com/office/drawing/2014/main" id="{6133BD23-68DA-4E33-984C-D7B55C8E3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3756"/>
              <a:ext cx="8" cy="8"/>
            </a:xfrm>
            <a:custGeom>
              <a:avLst/>
              <a:gdLst>
                <a:gd name="T0" fmla="*/ 6 w 8"/>
                <a:gd name="T1" fmla="*/ 8 h 8"/>
                <a:gd name="T2" fmla="*/ 8 w 8"/>
                <a:gd name="T3" fmla="*/ 3 h 8"/>
                <a:gd name="T4" fmla="*/ 6 w 8"/>
                <a:gd name="T5" fmla="*/ 0 h 8"/>
                <a:gd name="T6" fmla="*/ 3 w 8"/>
                <a:gd name="T7" fmla="*/ 0 h 8"/>
                <a:gd name="T8" fmla="*/ 0 w 8"/>
                <a:gd name="T9" fmla="*/ 0 h 8"/>
                <a:gd name="T10" fmla="*/ 6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8" y="3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92" name="Freeform 660">
              <a:extLst>
                <a:ext uri="{FF2B5EF4-FFF2-40B4-BE49-F238E27FC236}">
                  <a16:creationId xmlns:a16="http://schemas.microsoft.com/office/drawing/2014/main" id="{B18AD2EB-C676-42D4-B9CF-63E69A807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3671"/>
              <a:ext cx="54" cy="41"/>
            </a:xfrm>
            <a:custGeom>
              <a:avLst/>
              <a:gdLst>
                <a:gd name="T0" fmla="*/ 0 w 54"/>
                <a:gd name="T1" fmla="*/ 0 h 41"/>
                <a:gd name="T2" fmla="*/ 33 w 54"/>
                <a:gd name="T3" fmla="*/ 0 h 41"/>
                <a:gd name="T4" fmla="*/ 54 w 54"/>
                <a:gd name="T5" fmla="*/ 18 h 41"/>
                <a:gd name="T6" fmla="*/ 54 w 54"/>
                <a:gd name="T7" fmla="*/ 41 h 41"/>
                <a:gd name="T8" fmla="*/ 36 w 54"/>
                <a:gd name="T9" fmla="*/ 34 h 41"/>
                <a:gd name="T10" fmla="*/ 0 w 54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41">
                  <a:moveTo>
                    <a:pt x="0" y="0"/>
                  </a:moveTo>
                  <a:lnTo>
                    <a:pt x="33" y="0"/>
                  </a:lnTo>
                  <a:lnTo>
                    <a:pt x="54" y="18"/>
                  </a:lnTo>
                  <a:lnTo>
                    <a:pt x="54" y="41"/>
                  </a:lnTo>
                  <a:lnTo>
                    <a:pt x="3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93" name="Freeform 661">
              <a:extLst>
                <a:ext uri="{FF2B5EF4-FFF2-40B4-BE49-F238E27FC236}">
                  <a16:creationId xmlns:a16="http://schemas.microsoft.com/office/drawing/2014/main" id="{181437D8-3680-451E-B7F7-A49BBA775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3671"/>
              <a:ext cx="49" cy="36"/>
            </a:xfrm>
            <a:custGeom>
              <a:avLst/>
              <a:gdLst>
                <a:gd name="T0" fmla="*/ 0 w 49"/>
                <a:gd name="T1" fmla="*/ 0 h 36"/>
                <a:gd name="T2" fmla="*/ 29 w 49"/>
                <a:gd name="T3" fmla="*/ 0 h 36"/>
                <a:gd name="T4" fmla="*/ 49 w 49"/>
                <a:gd name="T5" fmla="*/ 14 h 36"/>
                <a:gd name="T6" fmla="*/ 49 w 49"/>
                <a:gd name="T7" fmla="*/ 36 h 36"/>
                <a:gd name="T8" fmla="*/ 33 w 49"/>
                <a:gd name="T9" fmla="*/ 31 h 36"/>
                <a:gd name="T10" fmla="*/ 0 w 49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36">
                  <a:moveTo>
                    <a:pt x="0" y="0"/>
                  </a:moveTo>
                  <a:lnTo>
                    <a:pt x="29" y="0"/>
                  </a:lnTo>
                  <a:lnTo>
                    <a:pt x="49" y="14"/>
                  </a:lnTo>
                  <a:lnTo>
                    <a:pt x="49" y="36"/>
                  </a:lnTo>
                  <a:lnTo>
                    <a:pt x="33" y="31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94" name="Freeform 662">
              <a:extLst>
                <a:ext uri="{FF2B5EF4-FFF2-40B4-BE49-F238E27FC236}">
                  <a16:creationId xmlns:a16="http://schemas.microsoft.com/office/drawing/2014/main" id="{9250BFF0-D343-426E-B471-D6952C3EB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3671"/>
              <a:ext cx="53" cy="36"/>
            </a:xfrm>
            <a:custGeom>
              <a:avLst/>
              <a:gdLst>
                <a:gd name="T0" fmla="*/ 16 w 53"/>
                <a:gd name="T1" fmla="*/ 0 h 36"/>
                <a:gd name="T2" fmla="*/ 16 w 53"/>
                <a:gd name="T3" fmla="*/ 14 h 36"/>
                <a:gd name="T4" fmla="*/ 0 w 53"/>
                <a:gd name="T5" fmla="*/ 19 h 36"/>
                <a:gd name="T6" fmla="*/ 53 w 53"/>
                <a:gd name="T7" fmla="*/ 36 h 36"/>
                <a:gd name="T8" fmla="*/ 16 w 5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6">
                  <a:moveTo>
                    <a:pt x="16" y="0"/>
                  </a:moveTo>
                  <a:lnTo>
                    <a:pt x="16" y="14"/>
                  </a:lnTo>
                  <a:lnTo>
                    <a:pt x="0" y="19"/>
                  </a:lnTo>
                  <a:lnTo>
                    <a:pt x="53" y="3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95" name="Freeform 663">
              <a:extLst>
                <a:ext uri="{FF2B5EF4-FFF2-40B4-BE49-F238E27FC236}">
                  <a16:creationId xmlns:a16="http://schemas.microsoft.com/office/drawing/2014/main" id="{634EAD07-3F0D-4ADB-A1F8-4AA231304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3671"/>
              <a:ext cx="46" cy="29"/>
            </a:xfrm>
            <a:custGeom>
              <a:avLst/>
              <a:gdLst>
                <a:gd name="T0" fmla="*/ 15 w 46"/>
                <a:gd name="T1" fmla="*/ 0 h 29"/>
                <a:gd name="T2" fmla="*/ 15 w 46"/>
                <a:gd name="T3" fmla="*/ 11 h 29"/>
                <a:gd name="T4" fmla="*/ 0 w 46"/>
                <a:gd name="T5" fmla="*/ 18 h 29"/>
                <a:gd name="T6" fmla="*/ 46 w 46"/>
                <a:gd name="T7" fmla="*/ 29 h 29"/>
                <a:gd name="T8" fmla="*/ 15 w 4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9">
                  <a:moveTo>
                    <a:pt x="15" y="0"/>
                  </a:moveTo>
                  <a:lnTo>
                    <a:pt x="15" y="11"/>
                  </a:lnTo>
                  <a:lnTo>
                    <a:pt x="0" y="18"/>
                  </a:lnTo>
                  <a:lnTo>
                    <a:pt x="46" y="29"/>
                  </a:lnTo>
                  <a:lnTo>
                    <a:pt x="15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2296" name="Group 664">
            <a:extLst>
              <a:ext uri="{FF2B5EF4-FFF2-40B4-BE49-F238E27FC236}">
                <a16:creationId xmlns:a16="http://schemas.microsoft.com/office/drawing/2014/main" id="{A964611B-B93C-4A9C-B9F8-A1B979F8979C}"/>
              </a:ext>
            </a:extLst>
          </p:cNvPr>
          <p:cNvGrpSpPr>
            <a:grpSpLocks/>
          </p:cNvGrpSpPr>
          <p:nvPr/>
        </p:nvGrpSpPr>
        <p:grpSpPr bwMode="auto">
          <a:xfrm>
            <a:off x="4494213" y="3752850"/>
            <a:ext cx="1905000" cy="1047750"/>
            <a:chOff x="2831" y="2364"/>
            <a:chExt cx="1200" cy="660"/>
          </a:xfrm>
        </p:grpSpPr>
        <p:sp>
          <p:nvSpPr>
            <p:cNvPr id="582297" name="Rectangle 665">
              <a:extLst>
                <a:ext uri="{FF2B5EF4-FFF2-40B4-BE49-F238E27FC236}">
                  <a16:creationId xmlns:a16="http://schemas.microsoft.com/office/drawing/2014/main" id="{464A2B9A-D825-4AD7-8697-FCDD47729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5" y="2409"/>
              <a:ext cx="1156" cy="61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98" name="Rectangle 666">
              <a:extLst>
                <a:ext uri="{FF2B5EF4-FFF2-40B4-BE49-F238E27FC236}">
                  <a16:creationId xmlns:a16="http://schemas.microsoft.com/office/drawing/2014/main" id="{C6D05E5D-1226-402F-BB71-165663963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1" y="2364"/>
              <a:ext cx="1146" cy="609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2299" name="Group 667">
            <a:extLst>
              <a:ext uri="{FF2B5EF4-FFF2-40B4-BE49-F238E27FC236}">
                <a16:creationId xmlns:a16="http://schemas.microsoft.com/office/drawing/2014/main" id="{553BA3DA-BB66-4B23-8A75-B87B76B3F515}"/>
              </a:ext>
            </a:extLst>
          </p:cNvPr>
          <p:cNvGrpSpPr>
            <a:grpSpLocks/>
          </p:cNvGrpSpPr>
          <p:nvPr/>
        </p:nvGrpSpPr>
        <p:grpSpPr bwMode="auto">
          <a:xfrm>
            <a:off x="4684713" y="3824288"/>
            <a:ext cx="563562" cy="777875"/>
            <a:chOff x="2951" y="2409"/>
            <a:chExt cx="355" cy="490"/>
          </a:xfrm>
        </p:grpSpPr>
        <p:grpSp>
          <p:nvGrpSpPr>
            <p:cNvPr id="582300" name="Group 668">
              <a:extLst>
                <a:ext uri="{FF2B5EF4-FFF2-40B4-BE49-F238E27FC236}">
                  <a16:creationId xmlns:a16="http://schemas.microsoft.com/office/drawing/2014/main" id="{40C422CD-C25F-4C51-9823-DD3D985467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51" y="2409"/>
              <a:ext cx="355" cy="490"/>
              <a:chOff x="2951" y="2409"/>
              <a:chExt cx="355" cy="490"/>
            </a:xfrm>
          </p:grpSpPr>
          <p:sp>
            <p:nvSpPr>
              <p:cNvPr id="582301" name="Freeform 669">
                <a:extLst>
                  <a:ext uri="{FF2B5EF4-FFF2-40B4-BE49-F238E27FC236}">
                    <a16:creationId xmlns:a16="http://schemas.microsoft.com/office/drawing/2014/main" id="{BDDC1C86-388C-4A07-91FE-E1E6ABEDE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2441"/>
                <a:ext cx="240" cy="8"/>
              </a:xfrm>
              <a:custGeom>
                <a:avLst/>
                <a:gdLst>
                  <a:gd name="T0" fmla="*/ 0 w 240"/>
                  <a:gd name="T1" fmla="*/ 0 h 8"/>
                  <a:gd name="T2" fmla="*/ 13 w 240"/>
                  <a:gd name="T3" fmla="*/ 8 h 8"/>
                  <a:gd name="T4" fmla="*/ 240 w 240"/>
                  <a:gd name="T5" fmla="*/ 8 h 8"/>
                  <a:gd name="T6" fmla="*/ 232 w 240"/>
                  <a:gd name="T7" fmla="*/ 0 h 8"/>
                  <a:gd name="T8" fmla="*/ 0 w 24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0" h="8">
                    <a:moveTo>
                      <a:pt x="0" y="0"/>
                    </a:moveTo>
                    <a:lnTo>
                      <a:pt x="13" y="8"/>
                    </a:lnTo>
                    <a:lnTo>
                      <a:pt x="240" y="8"/>
                    </a:lnTo>
                    <a:lnTo>
                      <a:pt x="23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02" name="Freeform 670">
                <a:extLst>
                  <a:ext uri="{FF2B5EF4-FFF2-40B4-BE49-F238E27FC236}">
                    <a16:creationId xmlns:a16="http://schemas.microsoft.com/office/drawing/2014/main" id="{A5DDF251-50E9-4627-A90E-C94D10B6E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2440"/>
                <a:ext cx="61" cy="459"/>
              </a:xfrm>
              <a:custGeom>
                <a:avLst/>
                <a:gdLst>
                  <a:gd name="T0" fmla="*/ 0 w 61"/>
                  <a:gd name="T1" fmla="*/ 443 h 459"/>
                  <a:gd name="T2" fmla="*/ 13 w 61"/>
                  <a:gd name="T3" fmla="*/ 459 h 459"/>
                  <a:gd name="T4" fmla="*/ 61 w 61"/>
                  <a:gd name="T5" fmla="*/ 151 h 459"/>
                  <a:gd name="T6" fmla="*/ 14 w 61"/>
                  <a:gd name="T7" fmla="*/ 9 h 459"/>
                  <a:gd name="T8" fmla="*/ 0 w 61"/>
                  <a:gd name="T9" fmla="*/ 0 h 459"/>
                  <a:gd name="T10" fmla="*/ 0 w 61"/>
                  <a:gd name="T11" fmla="*/ 167 h 459"/>
                  <a:gd name="T12" fmla="*/ 0 w 61"/>
                  <a:gd name="T13" fmla="*/ 44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59">
                    <a:moveTo>
                      <a:pt x="0" y="443"/>
                    </a:moveTo>
                    <a:lnTo>
                      <a:pt x="13" y="459"/>
                    </a:lnTo>
                    <a:lnTo>
                      <a:pt x="61" y="151"/>
                    </a:lnTo>
                    <a:lnTo>
                      <a:pt x="14" y="9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0" y="443"/>
                    </a:lnTo>
                    <a:close/>
                  </a:path>
                </a:pathLst>
              </a:custGeom>
              <a:solidFill>
                <a:srgbClr val="A0A0A0"/>
              </a:solidFill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03" name="Freeform 671">
                <a:extLst>
                  <a:ext uri="{FF2B5EF4-FFF2-40B4-BE49-F238E27FC236}">
                    <a16:creationId xmlns:a16="http://schemas.microsoft.com/office/drawing/2014/main" id="{CC9ADFFB-B4B3-4253-B86B-B0EF74928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2409"/>
                <a:ext cx="105" cy="474"/>
              </a:xfrm>
              <a:custGeom>
                <a:avLst/>
                <a:gdLst>
                  <a:gd name="T0" fmla="*/ 0 w 105"/>
                  <a:gd name="T1" fmla="*/ 0 h 474"/>
                  <a:gd name="T2" fmla="*/ 105 w 105"/>
                  <a:gd name="T3" fmla="*/ 31 h 474"/>
                  <a:gd name="T4" fmla="*/ 105 w 105"/>
                  <a:gd name="T5" fmla="*/ 474 h 474"/>
                  <a:gd name="T6" fmla="*/ 0 w 105"/>
                  <a:gd name="T7" fmla="*/ 361 h 474"/>
                  <a:gd name="T8" fmla="*/ 0 w 105"/>
                  <a:gd name="T9" fmla="*/ 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474">
                    <a:moveTo>
                      <a:pt x="0" y="0"/>
                    </a:moveTo>
                    <a:lnTo>
                      <a:pt x="105" y="31"/>
                    </a:lnTo>
                    <a:lnTo>
                      <a:pt x="105" y="474"/>
                    </a:lnTo>
                    <a:lnTo>
                      <a:pt x="0" y="3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A0"/>
              </a:solidFill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04" name="Freeform 672">
                <a:extLst>
                  <a:ext uri="{FF2B5EF4-FFF2-40B4-BE49-F238E27FC236}">
                    <a16:creationId xmlns:a16="http://schemas.microsoft.com/office/drawing/2014/main" id="{FF84597B-5CF4-4015-B96E-277936A9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2409"/>
                <a:ext cx="337" cy="32"/>
              </a:xfrm>
              <a:custGeom>
                <a:avLst/>
                <a:gdLst>
                  <a:gd name="T0" fmla="*/ 105 w 337"/>
                  <a:gd name="T1" fmla="*/ 32 h 32"/>
                  <a:gd name="T2" fmla="*/ 337 w 337"/>
                  <a:gd name="T3" fmla="*/ 32 h 32"/>
                  <a:gd name="T4" fmla="*/ 175 w 337"/>
                  <a:gd name="T5" fmla="*/ 0 h 32"/>
                  <a:gd name="T6" fmla="*/ 0 w 337"/>
                  <a:gd name="T7" fmla="*/ 0 h 32"/>
                  <a:gd name="T8" fmla="*/ 105 w 337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7" h="32">
                    <a:moveTo>
                      <a:pt x="105" y="32"/>
                    </a:moveTo>
                    <a:lnTo>
                      <a:pt x="337" y="32"/>
                    </a:lnTo>
                    <a:lnTo>
                      <a:pt x="175" y="0"/>
                    </a:lnTo>
                    <a:lnTo>
                      <a:pt x="0" y="0"/>
                    </a:lnTo>
                    <a:lnTo>
                      <a:pt x="105" y="32"/>
                    </a:lnTo>
                    <a:close/>
                  </a:path>
                </a:pathLst>
              </a:custGeom>
              <a:solidFill>
                <a:srgbClr val="E0E0E0"/>
              </a:solidFill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05" name="Rectangle 673">
                <a:extLst>
                  <a:ext uri="{FF2B5EF4-FFF2-40B4-BE49-F238E27FC236}">
                    <a16:creationId xmlns:a16="http://schemas.microsoft.com/office/drawing/2014/main" id="{CB002C73-3A05-4BD1-871A-1E540016E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9" y="2612"/>
                <a:ext cx="218" cy="286"/>
              </a:xfrm>
              <a:prstGeom prst="rect">
                <a:avLst/>
              </a:prstGeom>
              <a:solidFill>
                <a:srgbClr val="C0C0C0"/>
              </a:solidFill>
              <a:ln w="4763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06" name="Freeform 674">
                <a:extLst>
                  <a:ext uri="{FF2B5EF4-FFF2-40B4-BE49-F238E27FC236}">
                    <a16:creationId xmlns:a16="http://schemas.microsoft.com/office/drawing/2014/main" id="{22445979-EEEA-4C58-86D4-4E2CB07EA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2449"/>
                <a:ext cx="237" cy="144"/>
              </a:xfrm>
              <a:custGeom>
                <a:avLst/>
                <a:gdLst>
                  <a:gd name="T0" fmla="*/ 0 w 237"/>
                  <a:gd name="T1" fmla="*/ 0 h 144"/>
                  <a:gd name="T2" fmla="*/ 225 w 237"/>
                  <a:gd name="T3" fmla="*/ 0 h 144"/>
                  <a:gd name="T4" fmla="*/ 237 w 237"/>
                  <a:gd name="T5" fmla="*/ 144 h 144"/>
                  <a:gd name="T6" fmla="*/ 10 w 237"/>
                  <a:gd name="T7" fmla="*/ 144 h 144"/>
                  <a:gd name="T8" fmla="*/ 0 w 237"/>
                  <a:gd name="T9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144">
                    <a:moveTo>
                      <a:pt x="0" y="0"/>
                    </a:moveTo>
                    <a:lnTo>
                      <a:pt x="225" y="0"/>
                    </a:lnTo>
                    <a:lnTo>
                      <a:pt x="237" y="144"/>
                    </a:lnTo>
                    <a:lnTo>
                      <a:pt x="10" y="1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07" name="Freeform 675">
                <a:extLst>
                  <a:ext uri="{FF2B5EF4-FFF2-40B4-BE49-F238E27FC236}">
                    <a16:creationId xmlns:a16="http://schemas.microsoft.com/office/drawing/2014/main" id="{D884A6CD-7522-41F7-80BD-AC447C62B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2593"/>
                <a:ext cx="238" cy="18"/>
              </a:xfrm>
              <a:custGeom>
                <a:avLst/>
                <a:gdLst>
                  <a:gd name="T0" fmla="*/ 0 w 238"/>
                  <a:gd name="T1" fmla="*/ 18 h 18"/>
                  <a:gd name="T2" fmla="*/ 220 w 238"/>
                  <a:gd name="T3" fmla="*/ 18 h 18"/>
                  <a:gd name="T4" fmla="*/ 238 w 238"/>
                  <a:gd name="T5" fmla="*/ 0 h 18"/>
                  <a:gd name="T6" fmla="*/ 13 w 238"/>
                  <a:gd name="T7" fmla="*/ 0 h 18"/>
                  <a:gd name="T8" fmla="*/ 0 w 238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8" h="18">
                    <a:moveTo>
                      <a:pt x="0" y="18"/>
                    </a:moveTo>
                    <a:lnTo>
                      <a:pt x="220" y="18"/>
                    </a:lnTo>
                    <a:lnTo>
                      <a:pt x="238" y="0"/>
                    </a:lnTo>
                    <a:lnTo>
                      <a:pt x="13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A0A0A0"/>
              </a:solidFill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2308" name="Group 676">
              <a:extLst>
                <a:ext uri="{FF2B5EF4-FFF2-40B4-BE49-F238E27FC236}">
                  <a16:creationId xmlns:a16="http://schemas.microsoft.com/office/drawing/2014/main" id="{FB2B48E8-B51B-4FF9-A540-175EF28E5D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69" y="2441"/>
              <a:ext cx="68" cy="458"/>
              <a:chOff x="3069" y="2441"/>
              <a:chExt cx="68" cy="458"/>
            </a:xfrm>
          </p:grpSpPr>
          <p:sp>
            <p:nvSpPr>
              <p:cNvPr id="582309" name="Freeform 677">
                <a:extLst>
                  <a:ext uri="{FF2B5EF4-FFF2-40B4-BE49-F238E27FC236}">
                    <a16:creationId xmlns:a16="http://schemas.microsoft.com/office/drawing/2014/main" id="{D57B79F8-BF82-442E-A66B-F46782F24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2441"/>
                <a:ext cx="22" cy="458"/>
              </a:xfrm>
              <a:custGeom>
                <a:avLst/>
                <a:gdLst>
                  <a:gd name="T0" fmla="*/ 0 w 22"/>
                  <a:gd name="T1" fmla="*/ 0 h 458"/>
                  <a:gd name="T2" fmla="*/ 12 w 22"/>
                  <a:gd name="T3" fmla="*/ 7 h 458"/>
                  <a:gd name="T4" fmla="*/ 22 w 22"/>
                  <a:gd name="T5" fmla="*/ 153 h 458"/>
                  <a:gd name="T6" fmla="*/ 12 w 22"/>
                  <a:gd name="T7" fmla="*/ 170 h 458"/>
                  <a:gd name="T8" fmla="*/ 10 w 22"/>
                  <a:gd name="T9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58">
                    <a:moveTo>
                      <a:pt x="0" y="0"/>
                    </a:moveTo>
                    <a:lnTo>
                      <a:pt x="12" y="7"/>
                    </a:lnTo>
                    <a:lnTo>
                      <a:pt x="22" y="153"/>
                    </a:lnTo>
                    <a:lnTo>
                      <a:pt x="12" y="170"/>
                    </a:lnTo>
                    <a:lnTo>
                      <a:pt x="10" y="458"/>
                    </a:lnTo>
                  </a:path>
                </a:pathLst>
              </a:custGeom>
              <a:noFill/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10" name="Freeform 678">
                <a:extLst>
                  <a:ext uri="{FF2B5EF4-FFF2-40B4-BE49-F238E27FC236}">
                    <a16:creationId xmlns:a16="http://schemas.microsoft.com/office/drawing/2014/main" id="{3BF6F150-AF56-431B-98A1-29BCE7404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2441"/>
                <a:ext cx="20" cy="458"/>
              </a:xfrm>
              <a:custGeom>
                <a:avLst/>
                <a:gdLst>
                  <a:gd name="T0" fmla="*/ 0 w 20"/>
                  <a:gd name="T1" fmla="*/ 0 h 458"/>
                  <a:gd name="T2" fmla="*/ 10 w 20"/>
                  <a:gd name="T3" fmla="*/ 8 h 458"/>
                  <a:gd name="T4" fmla="*/ 20 w 20"/>
                  <a:gd name="T5" fmla="*/ 153 h 458"/>
                  <a:gd name="T6" fmla="*/ 10 w 20"/>
                  <a:gd name="T7" fmla="*/ 171 h 458"/>
                  <a:gd name="T8" fmla="*/ 8 w 20"/>
                  <a:gd name="T9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58">
                    <a:moveTo>
                      <a:pt x="0" y="0"/>
                    </a:moveTo>
                    <a:lnTo>
                      <a:pt x="10" y="8"/>
                    </a:lnTo>
                    <a:lnTo>
                      <a:pt x="20" y="153"/>
                    </a:lnTo>
                    <a:lnTo>
                      <a:pt x="10" y="171"/>
                    </a:lnTo>
                    <a:lnTo>
                      <a:pt x="8" y="458"/>
                    </a:lnTo>
                  </a:path>
                </a:pathLst>
              </a:custGeom>
              <a:noFill/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11" name="Freeform 679">
                <a:extLst>
                  <a:ext uri="{FF2B5EF4-FFF2-40B4-BE49-F238E27FC236}">
                    <a16:creationId xmlns:a16="http://schemas.microsoft.com/office/drawing/2014/main" id="{541A9FC2-5CDE-4F77-B391-EA8E3DC8A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2441"/>
                <a:ext cx="20" cy="458"/>
              </a:xfrm>
              <a:custGeom>
                <a:avLst/>
                <a:gdLst>
                  <a:gd name="T0" fmla="*/ 0 w 20"/>
                  <a:gd name="T1" fmla="*/ 0 h 458"/>
                  <a:gd name="T2" fmla="*/ 10 w 20"/>
                  <a:gd name="T3" fmla="*/ 8 h 458"/>
                  <a:gd name="T4" fmla="*/ 20 w 20"/>
                  <a:gd name="T5" fmla="*/ 153 h 458"/>
                  <a:gd name="T6" fmla="*/ 9 w 20"/>
                  <a:gd name="T7" fmla="*/ 168 h 458"/>
                  <a:gd name="T8" fmla="*/ 9 w 20"/>
                  <a:gd name="T9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58">
                    <a:moveTo>
                      <a:pt x="0" y="0"/>
                    </a:moveTo>
                    <a:lnTo>
                      <a:pt x="10" y="8"/>
                    </a:lnTo>
                    <a:lnTo>
                      <a:pt x="20" y="153"/>
                    </a:lnTo>
                    <a:lnTo>
                      <a:pt x="9" y="168"/>
                    </a:lnTo>
                    <a:lnTo>
                      <a:pt x="9" y="458"/>
                    </a:lnTo>
                  </a:path>
                </a:pathLst>
              </a:custGeom>
              <a:noFill/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12" name="Freeform 680">
                <a:extLst>
                  <a:ext uri="{FF2B5EF4-FFF2-40B4-BE49-F238E27FC236}">
                    <a16:creationId xmlns:a16="http://schemas.microsoft.com/office/drawing/2014/main" id="{C4DF2AE2-8E98-4FA7-BEB6-AE8FA53A4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2441"/>
                <a:ext cx="20" cy="458"/>
              </a:xfrm>
              <a:custGeom>
                <a:avLst/>
                <a:gdLst>
                  <a:gd name="T0" fmla="*/ 0 w 20"/>
                  <a:gd name="T1" fmla="*/ 0 h 458"/>
                  <a:gd name="T2" fmla="*/ 10 w 20"/>
                  <a:gd name="T3" fmla="*/ 7 h 458"/>
                  <a:gd name="T4" fmla="*/ 20 w 20"/>
                  <a:gd name="T5" fmla="*/ 153 h 458"/>
                  <a:gd name="T6" fmla="*/ 10 w 20"/>
                  <a:gd name="T7" fmla="*/ 170 h 458"/>
                  <a:gd name="T8" fmla="*/ 8 w 20"/>
                  <a:gd name="T9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58">
                    <a:moveTo>
                      <a:pt x="0" y="0"/>
                    </a:moveTo>
                    <a:lnTo>
                      <a:pt x="10" y="7"/>
                    </a:lnTo>
                    <a:lnTo>
                      <a:pt x="20" y="153"/>
                    </a:lnTo>
                    <a:lnTo>
                      <a:pt x="10" y="170"/>
                    </a:lnTo>
                    <a:lnTo>
                      <a:pt x="8" y="458"/>
                    </a:lnTo>
                  </a:path>
                </a:pathLst>
              </a:custGeom>
              <a:noFill/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13" name="Freeform 681">
                <a:extLst>
                  <a:ext uri="{FF2B5EF4-FFF2-40B4-BE49-F238E27FC236}">
                    <a16:creationId xmlns:a16="http://schemas.microsoft.com/office/drawing/2014/main" id="{A2237B5A-30CF-4A6A-8AB8-D4EF654B2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441"/>
                <a:ext cx="19" cy="456"/>
              </a:xfrm>
              <a:custGeom>
                <a:avLst/>
                <a:gdLst>
                  <a:gd name="T0" fmla="*/ 0 w 19"/>
                  <a:gd name="T1" fmla="*/ 0 h 456"/>
                  <a:gd name="T2" fmla="*/ 9 w 19"/>
                  <a:gd name="T3" fmla="*/ 8 h 456"/>
                  <a:gd name="T4" fmla="*/ 19 w 19"/>
                  <a:gd name="T5" fmla="*/ 152 h 456"/>
                  <a:gd name="T6" fmla="*/ 9 w 19"/>
                  <a:gd name="T7" fmla="*/ 168 h 456"/>
                  <a:gd name="T8" fmla="*/ 8 w 19"/>
                  <a:gd name="T9" fmla="*/ 456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56">
                    <a:moveTo>
                      <a:pt x="0" y="0"/>
                    </a:moveTo>
                    <a:lnTo>
                      <a:pt x="9" y="8"/>
                    </a:lnTo>
                    <a:lnTo>
                      <a:pt x="19" y="152"/>
                    </a:lnTo>
                    <a:lnTo>
                      <a:pt x="9" y="168"/>
                    </a:lnTo>
                    <a:lnTo>
                      <a:pt x="8" y="456"/>
                    </a:lnTo>
                  </a:path>
                </a:pathLst>
              </a:custGeom>
              <a:noFill/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14" name="Freeform 682">
                <a:extLst>
                  <a:ext uri="{FF2B5EF4-FFF2-40B4-BE49-F238E27FC236}">
                    <a16:creationId xmlns:a16="http://schemas.microsoft.com/office/drawing/2014/main" id="{72DE4B6F-4DAE-4F20-B884-DE6C41FCC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2441"/>
                <a:ext cx="18" cy="458"/>
              </a:xfrm>
              <a:custGeom>
                <a:avLst/>
                <a:gdLst>
                  <a:gd name="T0" fmla="*/ 0 w 18"/>
                  <a:gd name="T1" fmla="*/ 0 h 458"/>
                  <a:gd name="T2" fmla="*/ 8 w 18"/>
                  <a:gd name="T3" fmla="*/ 8 h 458"/>
                  <a:gd name="T4" fmla="*/ 18 w 18"/>
                  <a:gd name="T5" fmla="*/ 153 h 458"/>
                  <a:gd name="T6" fmla="*/ 6 w 18"/>
                  <a:gd name="T7" fmla="*/ 170 h 458"/>
                  <a:gd name="T8" fmla="*/ 6 w 18"/>
                  <a:gd name="T9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58">
                    <a:moveTo>
                      <a:pt x="0" y="0"/>
                    </a:moveTo>
                    <a:lnTo>
                      <a:pt x="8" y="8"/>
                    </a:lnTo>
                    <a:lnTo>
                      <a:pt x="18" y="153"/>
                    </a:lnTo>
                    <a:lnTo>
                      <a:pt x="6" y="170"/>
                    </a:lnTo>
                    <a:lnTo>
                      <a:pt x="6" y="458"/>
                    </a:lnTo>
                  </a:path>
                </a:pathLst>
              </a:custGeom>
              <a:noFill/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15" name="Freeform 683">
                <a:extLst>
                  <a:ext uri="{FF2B5EF4-FFF2-40B4-BE49-F238E27FC236}">
                    <a16:creationId xmlns:a16="http://schemas.microsoft.com/office/drawing/2014/main" id="{8F530A26-116F-43F8-9C43-D02400FC6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441"/>
                <a:ext cx="19" cy="458"/>
              </a:xfrm>
              <a:custGeom>
                <a:avLst/>
                <a:gdLst>
                  <a:gd name="T0" fmla="*/ 0 w 19"/>
                  <a:gd name="T1" fmla="*/ 0 h 458"/>
                  <a:gd name="T2" fmla="*/ 9 w 19"/>
                  <a:gd name="T3" fmla="*/ 8 h 458"/>
                  <a:gd name="T4" fmla="*/ 19 w 19"/>
                  <a:gd name="T5" fmla="*/ 150 h 458"/>
                  <a:gd name="T6" fmla="*/ 9 w 19"/>
                  <a:gd name="T7" fmla="*/ 168 h 458"/>
                  <a:gd name="T8" fmla="*/ 9 w 19"/>
                  <a:gd name="T9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58">
                    <a:moveTo>
                      <a:pt x="0" y="0"/>
                    </a:moveTo>
                    <a:lnTo>
                      <a:pt x="9" y="8"/>
                    </a:lnTo>
                    <a:lnTo>
                      <a:pt x="19" y="150"/>
                    </a:lnTo>
                    <a:lnTo>
                      <a:pt x="9" y="168"/>
                    </a:lnTo>
                    <a:lnTo>
                      <a:pt x="9" y="458"/>
                    </a:lnTo>
                  </a:path>
                </a:pathLst>
              </a:custGeom>
              <a:noFill/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16" name="Freeform 684">
                <a:extLst>
                  <a:ext uri="{FF2B5EF4-FFF2-40B4-BE49-F238E27FC236}">
                    <a16:creationId xmlns:a16="http://schemas.microsoft.com/office/drawing/2014/main" id="{845D7D39-0A39-465B-9D13-D6B0AA5C4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441"/>
                <a:ext cx="18" cy="455"/>
              </a:xfrm>
              <a:custGeom>
                <a:avLst/>
                <a:gdLst>
                  <a:gd name="T0" fmla="*/ 0 w 18"/>
                  <a:gd name="T1" fmla="*/ 0 h 455"/>
                  <a:gd name="T2" fmla="*/ 8 w 18"/>
                  <a:gd name="T3" fmla="*/ 8 h 455"/>
                  <a:gd name="T4" fmla="*/ 18 w 18"/>
                  <a:gd name="T5" fmla="*/ 152 h 455"/>
                  <a:gd name="T6" fmla="*/ 8 w 18"/>
                  <a:gd name="T7" fmla="*/ 168 h 455"/>
                  <a:gd name="T8" fmla="*/ 7 w 18"/>
                  <a:gd name="T9" fmla="*/ 455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55">
                    <a:moveTo>
                      <a:pt x="0" y="0"/>
                    </a:moveTo>
                    <a:lnTo>
                      <a:pt x="8" y="8"/>
                    </a:lnTo>
                    <a:lnTo>
                      <a:pt x="18" y="152"/>
                    </a:lnTo>
                    <a:lnTo>
                      <a:pt x="8" y="168"/>
                    </a:lnTo>
                    <a:lnTo>
                      <a:pt x="7" y="455"/>
                    </a:lnTo>
                  </a:path>
                </a:pathLst>
              </a:custGeom>
              <a:noFill/>
              <a:ln w="4763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2317" name="Rectangle 685">
              <a:extLst>
                <a:ext uri="{FF2B5EF4-FFF2-40B4-BE49-F238E27FC236}">
                  <a16:creationId xmlns:a16="http://schemas.microsoft.com/office/drawing/2014/main" id="{0FA28C76-414D-44E8-923B-220E1881A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" y="2647"/>
              <a:ext cx="143" cy="228"/>
            </a:xfrm>
            <a:prstGeom prst="rect">
              <a:avLst/>
            </a:prstGeom>
            <a:solidFill>
              <a:srgbClr val="C0C0C0"/>
            </a:solidFill>
            <a:ln w="4763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2318" name="Rectangle 686">
              <a:extLst>
                <a:ext uri="{FF2B5EF4-FFF2-40B4-BE49-F238E27FC236}">
                  <a16:creationId xmlns:a16="http://schemas.microsoft.com/office/drawing/2014/main" id="{A3505DE4-3011-4E12-A04E-E88681F34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" y="2691"/>
              <a:ext cx="143" cy="47"/>
            </a:xfrm>
            <a:prstGeom prst="rect">
              <a:avLst/>
            </a:prstGeom>
            <a:solidFill>
              <a:srgbClr val="C0C0C0"/>
            </a:solidFill>
            <a:ln w="4763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2319" name="Rectangle 687">
              <a:extLst>
                <a:ext uri="{FF2B5EF4-FFF2-40B4-BE49-F238E27FC236}">
                  <a16:creationId xmlns:a16="http://schemas.microsoft.com/office/drawing/2014/main" id="{475AD9E5-0062-414B-8912-1546B63E6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" y="2737"/>
              <a:ext cx="143" cy="47"/>
            </a:xfrm>
            <a:prstGeom prst="rect">
              <a:avLst/>
            </a:prstGeom>
            <a:solidFill>
              <a:srgbClr val="C0C0C0"/>
            </a:solidFill>
            <a:ln w="4763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2320" name="Rectangle 688">
              <a:extLst>
                <a:ext uri="{FF2B5EF4-FFF2-40B4-BE49-F238E27FC236}">
                  <a16:creationId xmlns:a16="http://schemas.microsoft.com/office/drawing/2014/main" id="{4C52CE29-CE6A-4013-912C-E042173A9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" y="2781"/>
              <a:ext cx="143" cy="47"/>
            </a:xfrm>
            <a:prstGeom prst="rect">
              <a:avLst/>
            </a:prstGeom>
            <a:solidFill>
              <a:srgbClr val="C0C0C0"/>
            </a:solidFill>
            <a:ln w="4763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2321" name="Rectangle 689">
              <a:extLst>
                <a:ext uri="{FF2B5EF4-FFF2-40B4-BE49-F238E27FC236}">
                  <a16:creationId xmlns:a16="http://schemas.microsoft.com/office/drawing/2014/main" id="{6CBEC5F5-6166-446C-819A-1940780A0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2701"/>
              <a:ext cx="94" cy="28"/>
            </a:xfrm>
            <a:prstGeom prst="rect">
              <a:avLst/>
            </a:prstGeom>
            <a:solidFill>
              <a:srgbClr val="C0C0C0"/>
            </a:solidFill>
            <a:ln w="4763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2322" name="Rectangle 690">
              <a:extLst>
                <a:ext uri="{FF2B5EF4-FFF2-40B4-BE49-F238E27FC236}">
                  <a16:creationId xmlns:a16="http://schemas.microsoft.com/office/drawing/2014/main" id="{9346FCCB-FB07-4BB0-B246-CA26B5D03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2745"/>
              <a:ext cx="94" cy="29"/>
            </a:xfrm>
            <a:prstGeom prst="rect">
              <a:avLst/>
            </a:prstGeom>
            <a:solidFill>
              <a:srgbClr val="C0C0C0"/>
            </a:solidFill>
            <a:ln w="4763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2323" name="Freeform 691">
              <a:extLst>
                <a:ext uri="{FF2B5EF4-FFF2-40B4-BE49-F238E27FC236}">
                  <a16:creationId xmlns:a16="http://schemas.microsoft.com/office/drawing/2014/main" id="{B33A0EC9-02CB-4B2C-A697-4C24DB2A3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653"/>
              <a:ext cx="5" cy="29"/>
            </a:xfrm>
            <a:custGeom>
              <a:avLst/>
              <a:gdLst>
                <a:gd name="T0" fmla="*/ 5 w 5"/>
                <a:gd name="T1" fmla="*/ 0 h 29"/>
                <a:gd name="T2" fmla="*/ 5 w 5"/>
                <a:gd name="T3" fmla="*/ 29 h 29"/>
                <a:gd name="T4" fmla="*/ 0 w 5"/>
                <a:gd name="T5" fmla="*/ 11 h 29"/>
                <a:gd name="T6" fmla="*/ 5 w 5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9">
                  <a:moveTo>
                    <a:pt x="5" y="0"/>
                  </a:moveTo>
                  <a:lnTo>
                    <a:pt x="5" y="29"/>
                  </a:lnTo>
                  <a:lnTo>
                    <a:pt x="0" y="1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82324" name="Group 692">
              <a:extLst>
                <a:ext uri="{FF2B5EF4-FFF2-40B4-BE49-F238E27FC236}">
                  <a16:creationId xmlns:a16="http://schemas.microsoft.com/office/drawing/2014/main" id="{D4A06AE3-E4A4-4FF2-99A5-DF2B8608B5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5" y="2647"/>
              <a:ext cx="143" cy="47"/>
              <a:chOff x="3135" y="2647"/>
              <a:chExt cx="143" cy="47"/>
            </a:xfrm>
          </p:grpSpPr>
          <p:sp>
            <p:nvSpPr>
              <p:cNvPr id="582325" name="Rectangle 693">
                <a:extLst>
                  <a:ext uri="{FF2B5EF4-FFF2-40B4-BE49-F238E27FC236}">
                    <a16:creationId xmlns:a16="http://schemas.microsoft.com/office/drawing/2014/main" id="{DF46B920-B3B9-4677-94A9-7D28EF205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5" y="2647"/>
                <a:ext cx="143" cy="47"/>
              </a:xfrm>
              <a:prstGeom prst="rect">
                <a:avLst/>
              </a:prstGeom>
              <a:solidFill>
                <a:srgbClr val="A0A0A0"/>
              </a:solidFill>
              <a:ln w="4763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26" name="Rectangle 694">
                <a:extLst>
                  <a:ext uri="{FF2B5EF4-FFF2-40B4-BE49-F238E27FC236}">
                    <a16:creationId xmlns:a16="http://schemas.microsoft.com/office/drawing/2014/main" id="{652CD0C2-8A53-4790-9FC5-DBEF6E7C1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9" y="2655"/>
                <a:ext cx="13" cy="6"/>
              </a:xfrm>
              <a:prstGeom prst="rect">
                <a:avLst/>
              </a:pr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82327" name="Group 695">
                <a:extLst>
                  <a:ext uri="{FF2B5EF4-FFF2-40B4-BE49-F238E27FC236}">
                    <a16:creationId xmlns:a16="http://schemas.microsoft.com/office/drawing/2014/main" id="{3F76DB7A-7596-45DE-91CA-6F7053044E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44" y="2651"/>
                <a:ext cx="129" cy="36"/>
                <a:chOff x="3144" y="2651"/>
                <a:chExt cx="129" cy="36"/>
              </a:xfrm>
            </p:grpSpPr>
            <p:sp>
              <p:nvSpPr>
                <p:cNvPr id="582328" name="Freeform 696">
                  <a:extLst>
                    <a:ext uri="{FF2B5EF4-FFF2-40B4-BE49-F238E27FC236}">
                      <a16:creationId xmlns:a16="http://schemas.microsoft.com/office/drawing/2014/main" id="{7BAADC03-420E-4300-8680-6AFD69E964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2" y="2653"/>
                  <a:ext cx="28" cy="13"/>
                </a:xfrm>
                <a:custGeom>
                  <a:avLst/>
                  <a:gdLst>
                    <a:gd name="T0" fmla="*/ 28 w 28"/>
                    <a:gd name="T1" fmla="*/ 0 h 13"/>
                    <a:gd name="T2" fmla="*/ 1 w 28"/>
                    <a:gd name="T3" fmla="*/ 0 h 13"/>
                    <a:gd name="T4" fmla="*/ 0 w 28"/>
                    <a:gd name="T5" fmla="*/ 13 h 13"/>
                    <a:gd name="T6" fmla="*/ 26 w 28"/>
                    <a:gd name="T7" fmla="*/ 13 h 13"/>
                    <a:gd name="T8" fmla="*/ 28 w 2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3">
                      <a:moveTo>
                        <a:pt x="28" y="0"/>
                      </a:moveTo>
                      <a:lnTo>
                        <a:pt x="1" y="0"/>
                      </a:lnTo>
                      <a:lnTo>
                        <a:pt x="0" y="13"/>
                      </a:lnTo>
                      <a:lnTo>
                        <a:pt x="26" y="13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329" name="Freeform 697">
                  <a:extLst>
                    <a:ext uri="{FF2B5EF4-FFF2-40B4-BE49-F238E27FC236}">
                      <a16:creationId xmlns:a16="http://schemas.microsoft.com/office/drawing/2014/main" id="{9433AC49-C96A-4466-A1B2-457570E201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2" y="2669"/>
                  <a:ext cx="66" cy="13"/>
                </a:xfrm>
                <a:custGeom>
                  <a:avLst/>
                  <a:gdLst>
                    <a:gd name="T0" fmla="*/ 66 w 66"/>
                    <a:gd name="T1" fmla="*/ 13 h 13"/>
                    <a:gd name="T2" fmla="*/ 1 w 66"/>
                    <a:gd name="T3" fmla="*/ 13 h 13"/>
                    <a:gd name="T4" fmla="*/ 0 w 66"/>
                    <a:gd name="T5" fmla="*/ 0 h 13"/>
                    <a:gd name="T6" fmla="*/ 62 w 66"/>
                    <a:gd name="T7" fmla="*/ 0 h 13"/>
                    <a:gd name="T8" fmla="*/ 66 w 66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13">
                      <a:moveTo>
                        <a:pt x="66" y="13"/>
                      </a:moveTo>
                      <a:lnTo>
                        <a:pt x="1" y="13"/>
                      </a:lnTo>
                      <a:lnTo>
                        <a:pt x="0" y="0"/>
                      </a:lnTo>
                      <a:lnTo>
                        <a:pt x="62" y="0"/>
                      </a:lnTo>
                      <a:lnTo>
                        <a:pt x="66" y="13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330" name="Freeform 698">
                  <a:extLst>
                    <a:ext uri="{FF2B5EF4-FFF2-40B4-BE49-F238E27FC236}">
                      <a16:creationId xmlns:a16="http://schemas.microsoft.com/office/drawing/2014/main" id="{17C5BCC7-CB3C-44FC-A496-563B39E87F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8" y="2659"/>
                  <a:ext cx="40" cy="7"/>
                </a:xfrm>
                <a:custGeom>
                  <a:avLst/>
                  <a:gdLst>
                    <a:gd name="T0" fmla="*/ 40 w 40"/>
                    <a:gd name="T1" fmla="*/ 0 h 7"/>
                    <a:gd name="T2" fmla="*/ 2 w 40"/>
                    <a:gd name="T3" fmla="*/ 0 h 7"/>
                    <a:gd name="T4" fmla="*/ 0 w 40"/>
                    <a:gd name="T5" fmla="*/ 7 h 7"/>
                    <a:gd name="T6" fmla="*/ 36 w 40"/>
                    <a:gd name="T7" fmla="*/ 7 h 7"/>
                    <a:gd name="T8" fmla="*/ 40 w 40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">
                      <a:moveTo>
                        <a:pt x="40" y="0"/>
                      </a:moveTo>
                      <a:lnTo>
                        <a:pt x="2" y="0"/>
                      </a:lnTo>
                      <a:lnTo>
                        <a:pt x="0" y="7"/>
                      </a:lnTo>
                      <a:lnTo>
                        <a:pt x="36" y="7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331" name="Freeform 699">
                  <a:extLst>
                    <a:ext uri="{FF2B5EF4-FFF2-40B4-BE49-F238E27FC236}">
                      <a16:creationId xmlns:a16="http://schemas.microsoft.com/office/drawing/2014/main" id="{F327737C-3613-4E2B-AECC-1BBD0A73AC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3" y="2658"/>
                  <a:ext cx="5" cy="24"/>
                </a:xfrm>
                <a:custGeom>
                  <a:avLst/>
                  <a:gdLst>
                    <a:gd name="T0" fmla="*/ 5 w 5"/>
                    <a:gd name="T1" fmla="*/ 0 h 24"/>
                    <a:gd name="T2" fmla="*/ 5 w 5"/>
                    <a:gd name="T3" fmla="*/ 24 h 24"/>
                    <a:gd name="T4" fmla="*/ 0 w 5"/>
                    <a:gd name="T5" fmla="*/ 8 h 24"/>
                    <a:gd name="T6" fmla="*/ 5 w 5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4">
                      <a:moveTo>
                        <a:pt x="5" y="0"/>
                      </a:moveTo>
                      <a:lnTo>
                        <a:pt x="5" y="24"/>
                      </a:lnTo>
                      <a:lnTo>
                        <a:pt x="0" y="8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332" name="Oval 700">
                  <a:extLst>
                    <a:ext uri="{FF2B5EF4-FFF2-40B4-BE49-F238E27FC236}">
                      <a16:creationId xmlns:a16="http://schemas.microsoft.com/office/drawing/2014/main" id="{D3DE39D5-B921-419B-9B7A-10E51B5352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31" y="2672"/>
                  <a:ext cx="11" cy="8"/>
                </a:xfrm>
                <a:prstGeom prst="ellipse">
                  <a:avLst/>
                </a:prstGeom>
                <a:solidFill>
                  <a:srgbClr val="C0C0C0"/>
                </a:solidFill>
                <a:ln w="3175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333" name="Rectangle 701">
                  <a:extLst>
                    <a:ext uri="{FF2B5EF4-FFF2-40B4-BE49-F238E27FC236}">
                      <a16:creationId xmlns:a16="http://schemas.microsoft.com/office/drawing/2014/main" id="{D2C25503-8A41-45BE-A3D4-40A7A612ED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666"/>
                  <a:ext cx="129" cy="5"/>
                </a:xfrm>
                <a:prstGeom prst="rect">
                  <a:avLst/>
                </a:prstGeom>
                <a:solidFill>
                  <a:srgbClr val="606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82334" name="Group 702">
                  <a:extLst>
                    <a:ext uri="{FF2B5EF4-FFF2-40B4-BE49-F238E27FC236}">
                      <a16:creationId xmlns:a16="http://schemas.microsoft.com/office/drawing/2014/main" id="{FD081A22-72A2-4219-9614-E611A8349BC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228" y="2651"/>
                  <a:ext cx="13" cy="36"/>
                  <a:chOff x="3228" y="2651"/>
                  <a:chExt cx="13" cy="36"/>
                </a:xfrm>
              </p:grpSpPr>
              <p:sp>
                <p:nvSpPr>
                  <p:cNvPr id="582335" name="Freeform 703">
                    <a:extLst>
                      <a:ext uri="{FF2B5EF4-FFF2-40B4-BE49-F238E27FC236}">
                        <a16:creationId xmlns:a16="http://schemas.microsoft.com/office/drawing/2014/main" id="{36275A12-2D5D-415E-8FA7-1295323448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8" y="2651"/>
                    <a:ext cx="12" cy="36"/>
                  </a:xfrm>
                  <a:custGeom>
                    <a:avLst/>
                    <a:gdLst>
                      <a:gd name="T0" fmla="*/ 10 w 12"/>
                      <a:gd name="T1" fmla="*/ 0 h 36"/>
                      <a:gd name="T2" fmla="*/ 5 w 12"/>
                      <a:gd name="T3" fmla="*/ 0 h 36"/>
                      <a:gd name="T4" fmla="*/ 2 w 12"/>
                      <a:gd name="T5" fmla="*/ 2 h 36"/>
                      <a:gd name="T6" fmla="*/ 2 w 12"/>
                      <a:gd name="T7" fmla="*/ 5 h 36"/>
                      <a:gd name="T8" fmla="*/ 0 w 12"/>
                      <a:gd name="T9" fmla="*/ 13 h 36"/>
                      <a:gd name="T10" fmla="*/ 3 w 12"/>
                      <a:gd name="T11" fmla="*/ 35 h 36"/>
                      <a:gd name="T12" fmla="*/ 5 w 12"/>
                      <a:gd name="T13" fmla="*/ 36 h 36"/>
                      <a:gd name="T14" fmla="*/ 5 w 12"/>
                      <a:gd name="T15" fmla="*/ 17 h 36"/>
                      <a:gd name="T16" fmla="*/ 12 w 12"/>
                      <a:gd name="T17" fmla="*/ 8 h 36"/>
                      <a:gd name="T18" fmla="*/ 12 w 12"/>
                      <a:gd name="T19" fmla="*/ 5 h 36"/>
                      <a:gd name="T20" fmla="*/ 12 w 12"/>
                      <a:gd name="T21" fmla="*/ 2 h 36"/>
                      <a:gd name="T22" fmla="*/ 10 w 12"/>
                      <a:gd name="T2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2" h="36">
                        <a:moveTo>
                          <a:pt x="10" y="0"/>
                        </a:moveTo>
                        <a:lnTo>
                          <a:pt x="5" y="0"/>
                        </a:lnTo>
                        <a:lnTo>
                          <a:pt x="2" y="2"/>
                        </a:lnTo>
                        <a:lnTo>
                          <a:pt x="2" y="5"/>
                        </a:lnTo>
                        <a:lnTo>
                          <a:pt x="0" y="13"/>
                        </a:lnTo>
                        <a:lnTo>
                          <a:pt x="3" y="35"/>
                        </a:lnTo>
                        <a:lnTo>
                          <a:pt x="5" y="36"/>
                        </a:lnTo>
                        <a:lnTo>
                          <a:pt x="5" y="17"/>
                        </a:lnTo>
                        <a:lnTo>
                          <a:pt x="12" y="8"/>
                        </a:lnTo>
                        <a:lnTo>
                          <a:pt x="12" y="5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404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336" name="Freeform 704">
                    <a:extLst>
                      <a:ext uri="{FF2B5EF4-FFF2-40B4-BE49-F238E27FC236}">
                        <a16:creationId xmlns:a16="http://schemas.microsoft.com/office/drawing/2014/main" id="{D1A9DD8B-DB02-4556-800C-7793A5A927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8" y="2651"/>
                    <a:ext cx="13" cy="35"/>
                  </a:xfrm>
                  <a:custGeom>
                    <a:avLst/>
                    <a:gdLst>
                      <a:gd name="T0" fmla="*/ 12 w 13"/>
                      <a:gd name="T1" fmla="*/ 0 h 35"/>
                      <a:gd name="T2" fmla="*/ 7 w 13"/>
                      <a:gd name="T3" fmla="*/ 0 h 35"/>
                      <a:gd name="T4" fmla="*/ 3 w 13"/>
                      <a:gd name="T5" fmla="*/ 2 h 35"/>
                      <a:gd name="T6" fmla="*/ 2 w 13"/>
                      <a:gd name="T7" fmla="*/ 5 h 35"/>
                      <a:gd name="T8" fmla="*/ 0 w 13"/>
                      <a:gd name="T9" fmla="*/ 13 h 35"/>
                      <a:gd name="T10" fmla="*/ 5 w 13"/>
                      <a:gd name="T11" fmla="*/ 35 h 35"/>
                      <a:gd name="T12" fmla="*/ 7 w 13"/>
                      <a:gd name="T13" fmla="*/ 35 h 35"/>
                      <a:gd name="T14" fmla="*/ 7 w 13"/>
                      <a:gd name="T15" fmla="*/ 17 h 35"/>
                      <a:gd name="T16" fmla="*/ 12 w 13"/>
                      <a:gd name="T17" fmla="*/ 8 h 35"/>
                      <a:gd name="T18" fmla="*/ 13 w 13"/>
                      <a:gd name="T19" fmla="*/ 5 h 35"/>
                      <a:gd name="T20" fmla="*/ 13 w 13"/>
                      <a:gd name="T21" fmla="*/ 2 h 35"/>
                      <a:gd name="T22" fmla="*/ 12 w 13"/>
                      <a:gd name="T23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3" h="35">
                        <a:moveTo>
                          <a:pt x="12" y="0"/>
                        </a:moveTo>
                        <a:lnTo>
                          <a:pt x="7" y="0"/>
                        </a:lnTo>
                        <a:lnTo>
                          <a:pt x="3" y="2"/>
                        </a:lnTo>
                        <a:lnTo>
                          <a:pt x="2" y="5"/>
                        </a:lnTo>
                        <a:lnTo>
                          <a:pt x="0" y="13"/>
                        </a:lnTo>
                        <a:lnTo>
                          <a:pt x="5" y="35"/>
                        </a:lnTo>
                        <a:lnTo>
                          <a:pt x="7" y="35"/>
                        </a:lnTo>
                        <a:lnTo>
                          <a:pt x="7" y="17"/>
                        </a:lnTo>
                        <a:lnTo>
                          <a:pt x="12" y="8"/>
                        </a:lnTo>
                        <a:lnTo>
                          <a:pt x="13" y="5"/>
                        </a:lnTo>
                        <a:lnTo>
                          <a:pt x="13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582337" name="Rectangle 705">
              <a:extLst>
                <a:ext uri="{FF2B5EF4-FFF2-40B4-BE49-F238E27FC236}">
                  <a16:creationId xmlns:a16="http://schemas.microsoft.com/office/drawing/2014/main" id="{C6983490-AF7A-470F-86EB-9CFF1FDD3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" y="2708"/>
              <a:ext cx="85" cy="5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338" name="Freeform 706">
              <a:extLst>
                <a:ext uri="{FF2B5EF4-FFF2-40B4-BE49-F238E27FC236}">
                  <a16:creationId xmlns:a16="http://schemas.microsoft.com/office/drawing/2014/main" id="{3AF761A5-F51D-4B01-8AED-6D501FAEC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716"/>
              <a:ext cx="38" cy="9"/>
            </a:xfrm>
            <a:custGeom>
              <a:avLst/>
              <a:gdLst>
                <a:gd name="T0" fmla="*/ 2 w 38"/>
                <a:gd name="T1" fmla="*/ 9 h 9"/>
                <a:gd name="T2" fmla="*/ 0 w 38"/>
                <a:gd name="T3" fmla="*/ 0 h 9"/>
                <a:gd name="T4" fmla="*/ 36 w 38"/>
                <a:gd name="T5" fmla="*/ 0 h 9"/>
                <a:gd name="T6" fmla="*/ 38 w 3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9">
                  <a:moveTo>
                    <a:pt x="2" y="9"/>
                  </a:moveTo>
                  <a:lnTo>
                    <a:pt x="0" y="0"/>
                  </a:lnTo>
                  <a:lnTo>
                    <a:pt x="36" y="0"/>
                  </a:lnTo>
                  <a:lnTo>
                    <a:pt x="38" y="9"/>
                  </a:lnTo>
                </a:path>
              </a:pathLst>
            </a:custGeom>
            <a:noFill/>
            <a:ln w="4763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339" name="Freeform 707">
              <a:extLst>
                <a:ext uri="{FF2B5EF4-FFF2-40B4-BE49-F238E27FC236}">
                  <a16:creationId xmlns:a16="http://schemas.microsoft.com/office/drawing/2014/main" id="{DA30E41B-77E8-4735-BDE5-CA2A5CF53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471"/>
              <a:ext cx="33" cy="35"/>
            </a:xfrm>
            <a:custGeom>
              <a:avLst/>
              <a:gdLst>
                <a:gd name="T0" fmla="*/ 30 w 33"/>
                <a:gd name="T1" fmla="*/ 0 h 35"/>
                <a:gd name="T2" fmla="*/ 0 w 33"/>
                <a:gd name="T3" fmla="*/ 0 h 35"/>
                <a:gd name="T4" fmla="*/ 2 w 33"/>
                <a:gd name="T5" fmla="*/ 35 h 35"/>
                <a:gd name="T6" fmla="*/ 33 w 33"/>
                <a:gd name="T7" fmla="*/ 35 h 35"/>
                <a:gd name="T8" fmla="*/ 30 w 33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30" y="0"/>
                  </a:moveTo>
                  <a:lnTo>
                    <a:pt x="0" y="0"/>
                  </a:lnTo>
                  <a:lnTo>
                    <a:pt x="2" y="35"/>
                  </a:lnTo>
                  <a:lnTo>
                    <a:pt x="33" y="35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C0C0C0"/>
            </a:solidFill>
            <a:ln w="4763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2340" name="Freeform 708">
              <a:extLst>
                <a:ext uri="{FF2B5EF4-FFF2-40B4-BE49-F238E27FC236}">
                  <a16:creationId xmlns:a16="http://schemas.microsoft.com/office/drawing/2014/main" id="{C10CF702-C6DE-43B3-A72B-49BD1C128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2529"/>
              <a:ext cx="33" cy="36"/>
            </a:xfrm>
            <a:custGeom>
              <a:avLst/>
              <a:gdLst>
                <a:gd name="T0" fmla="*/ 32 w 33"/>
                <a:gd name="T1" fmla="*/ 0 h 36"/>
                <a:gd name="T2" fmla="*/ 0 w 33"/>
                <a:gd name="T3" fmla="*/ 0 h 36"/>
                <a:gd name="T4" fmla="*/ 2 w 33"/>
                <a:gd name="T5" fmla="*/ 36 h 36"/>
                <a:gd name="T6" fmla="*/ 33 w 33"/>
                <a:gd name="T7" fmla="*/ 36 h 36"/>
                <a:gd name="T8" fmla="*/ 32 w 3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6">
                  <a:moveTo>
                    <a:pt x="32" y="0"/>
                  </a:moveTo>
                  <a:lnTo>
                    <a:pt x="0" y="0"/>
                  </a:lnTo>
                  <a:lnTo>
                    <a:pt x="2" y="36"/>
                  </a:lnTo>
                  <a:lnTo>
                    <a:pt x="33" y="36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0C0C0"/>
            </a:solidFill>
            <a:ln w="4763">
              <a:solidFill>
                <a:srgbClr val="808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82341" name="Group 709">
              <a:extLst>
                <a:ext uri="{FF2B5EF4-FFF2-40B4-BE49-F238E27FC236}">
                  <a16:creationId xmlns:a16="http://schemas.microsoft.com/office/drawing/2014/main" id="{69E34AE9-19AA-4D52-AA29-94F783B050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3" y="2527"/>
              <a:ext cx="144" cy="37"/>
              <a:chOff x="3143" y="2527"/>
              <a:chExt cx="144" cy="37"/>
            </a:xfrm>
          </p:grpSpPr>
          <p:sp>
            <p:nvSpPr>
              <p:cNvPr id="582342" name="Rectangle 710">
                <a:extLst>
                  <a:ext uri="{FF2B5EF4-FFF2-40B4-BE49-F238E27FC236}">
                    <a16:creationId xmlns:a16="http://schemas.microsoft.com/office/drawing/2014/main" id="{DF2C8556-30A5-416C-A3C2-1BE6A0A3B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" y="2527"/>
                <a:ext cx="144" cy="37"/>
              </a:xfrm>
              <a:prstGeom prst="rect">
                <a:avLst/>
              </a:prstGeom>
              <a:solidFill>
                <a:srgbClr val="606060"/>
              </a:solidFill>
              <a:ln w="4763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43" name="Rectangle 711">
                <a:extLst>
                  <a:ext uri="{FF2B5EF4-FFF2-40B4-BE49-F238E27FC236}">
                    <a16:creationId xmlns:a16="http://schemas.microsoft.com/office/drawing/2014/main" id="{E2D54CE5-1FAB-4C19-A5D2-BC11DECAA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2532"/>
                <a:ext cx="19" cy="13"/>
              </a:xfrm>
              <a:prstGeom prst="rect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44" name="Rectangle 712">
                <a:extLst>
                  <a:ext uri="{FF2B5EF4-FFF2-40B4-BE49-F238E27FC236}">
                    <a16:creationId xmlns:a16="http://schemas.microsoft.com/office/drawing/2014/main" id="{6D63559F-D7FF-4F6E-85BC-7DF30CF4F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2547"/>
                <a:ext cx="19" cy="13"/>
              </a:xfrm>
              <a:prstGeom prst="rect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45" name="Rectangle 713">
                <a:extLst>
                  <a:ext uri="{FF2B5EF4-FFF2-40B4-BE49-F238E27FC236}">
                    <a16:creationId xmlns:a16="http://schemas.microsoft.com/office/drawing/2014/main" id="{2B47E2FE-5966-4649-84FC-C1764BF7D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5" y="2539"/>
                <a:ext cx="18" cy="15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46" name="Oval 714">
                <a:extLst>
                  <a:ext uri="{FF2B5EF4-FFF2-40B4-BE49-F238E27FC236}">
                    <a16:creationId xmlns:a16="http://schemas.microsoft.com/office/drawing/2014/main" id="{629D28C6-D522-47F8-ACEA-7CC8559FC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" y="2539"/>
                <a:ext cx="13" cy="16"/>
              </a:xfrm>
              <a:prstGeom prst="ellipse">
                <a:avLst/>
              </a:prstGeom>
              <a:solidFill>
                <a:srgbClr val="2020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82347" name="Group 715">
            <a:extLst>
              <a:ext uri="{FF2B5EF4-FFF2-40B4-BE49-F238E27FC236}">
                <a16:creationId xmlns:a16="http://schemas.microsoft.com/office/drawing/2014/main" id="{06E2C472-94FE-4084-9161-2C8F83CDF5A4}"/>
              </a:ext>
            </a:extLst>
          </p:cNvPr>
          <p:cNvGrpSpPr>
            <a:grpSpLocks/>
          </p:cNvGrpSpPr>
          <p:nvPr/>
        </p:nvGrpSpPr>
        <p:grpSpPr bwMode="auto">
          <a:xfrm>
            <a:off x="5530850" y="3862388"/>
            <a:ext cx="668338" cy="719137"/>
            <a:chOff x="3484" y="2433"/>
            <a:chExt cx="421" cy="453"/>
          </a:xfrm>
        </p:grpSpPr>
        <p:sp>
          <p:nvSpPr>
            <p:cNvPr id="582348" name="Freeform 716">
              <a:extLst>
                <a:ext uri="{FF2B5EF4-FFF2-40B4-BE49-F238E27FC236}">
                  <a16:creationId xmlns:a16="http://schemas.microsoft.com/office/drawing/2014/main" id="{E176EA5A-CB95-4A55-AFF2-FC92F1C07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2433"/>
              <a:ext cx="421" cy="453"/>
            </a:xfrm>
            <a:custGeom>
              <a:avLst/>
              <a:gdLst>
                <a:gd name="T0" fmla="*/ 276 w 421"/>
                <a:gd name="T1" fmla="*/ 411 h 453"/>
                <a:gd name="T2" fmla="*/ 281 w 421"/>
                <a:gd name="T3" fmla="*/ 391 h 453"/>
                <a:gd name="T4" fmla="*/ 296 w 421"/>
                <a:gd name="T5" fmla="*/ 380 h 453"/>
                <a:gd name="T6" fmla="*/ 347 w 421"/>
                <a:gd name="T7" fmla="*/ 370 h 453"/>
                <a:gd name="T8" fmla="*/ 372 w 421"/>
                <a:gd name="T9" fmla="*/ 360 h 453"/>
                <a:gd name="T10" fmla="*/ 380 w 421"/>
                <a:gd name="T11" fmla="*/ 349 h 453"/>
                <a:gd name="T12" fmla="*/ 380 w 421"/>
                <a:gd name="T13" fmla="*/ 323 h 453"/>
                <a:gd name="T14" fmla="*/ 377 w 421"/>
                <a:gd name="T15" fmla="*/ 285 h 453"/>
                <a:gd name="T16" fmla="*/ 385 w 421"/>
                <a:gd name="T17" fmla="*/ 261 h 453"/>
                <a:gd name="T18" fmla="*/ 400 w 421"/>
                <a:gd name="T19" fmla="*/ 251 h 453"/>
                <a:gd name="T20" fmla="*/ 418 w 421"/>
                <a:gd name="T21" fmla="*/ 241 h 453"/>
                <a:gd name="T22" fmla="*/ 421 w 421"/>
                <a:gd name="T23" fmla="*/ 231 h 453"/>
                <a:gd name="T24" fmla="*/ 413 w 421"/>
                <a:gd name="T25" fmla="*/ 218 h 453"/>
                <a:gd name="T26" fmla="*/ 375 w 421"/>
                <a:gd name="T27" fmla="*/ 174 h 453"/>
                <a:gd name="T28" fmla="*/ 382 w 421"/>
                <a:gd name="T29" fmla="*/ 161 h 453"/>
                <a:gd name="T30" fmla="*/ 390 w 421"/>
                <a:gd name="T31" fmla="*/ 132 h 453"/>
                <a:gd name="T32" fmla="*/ 382 w 421"/>
                <a:gd name="T33" fmla="*/ 90 h 453"/>
                <a:gd name="T34" fmla="*/ 360 w 421"/>
                <a:gd name="T35" fmla="*/ 47 h 453"/>
                <a:gd name="T36" fmla="*/ 334 w 421"/>
                <a:gd name="T37" fmla="*/ 20 h 453"/>
                <a:gd name="T38" fmla="*/ 286 w 421"/>
                <a:gd name="T39" fmla="*/ 3 h 453"/>
                <a:gd name="T40" fmla="*/ 230 w 421"/>
                <a:gd name="T41" fmla="*/ 0 h 453"/>
                <a:gd name="T42" fmla="*/ 179 w 421"/>
                <a:gd name="T43" fmla="*/ 3 h 453"/>
                <a:gd name="T44" fmla="*/ 131 w 421"/>
                <a:gd name="T45" fmla="*/ 18 h 453"/>
                <a:gd name="T46" fmla="*/ 76 w 421"/>
                <a:gd name="T47" fmla="*/ 51 h 453"/>
                <a:gd name="T48" fmla="*/ 50 w 421"/>
                <a:gd name="T49" fmla="*/ 73 h 453"/>
                <a:gd name="T50" fmla="*/ 23 w 421"/>
                <a:gd name="T51" fmla="*/ 109 h 453"/>
                <a:gd name="T52" fmla="*/ 3 w 421"/>
                <a:gd name="T53" fmla="*/ 155 h 453"/>
                <a:gd name="T54" fmla="*/ 2 w 421"/>
                <a:gd name="T55" fmla="*/ 196 h 453"/>
                <a:gd name="T56" fmla="*/ 13 w 421"/>
                <a:gd name="T57" fmla="*/ 233 h 453"/>
                <a:gd name="T58" fmla="*/ 68 w 421"/>
                <a:gd name="T59" fmla="*/ 314 h 453"/>
                <a:gd name="T60" fmla="*/ 86 w 421"/>
                <a:gd name="T61" fmla="*/ 350 h 453"/>
                <a:gd name="T62" fmla="*/ 91 w 421"/>
                <a:gd name="T63" fmla="*/ 373 h 453"/>
                <a:gd name="T64" fmla="*/ 91 w 421"/>
                <a:gd name="T65" fmla="*/ 406 h 453"/>
                <a:gd name="T66" fmla="*/ 276 w 421"/>
                <a:gd name="T67" fmla="*/ 453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1" h="453">
                  <a:moveTo>
                    <a:pt x="276" y="453"/>
                  </a:moveTo>
                  <a:lnTo>
                    <a:pt x="276" y="411"/>
                  </a:lnTo>
                  <a:lnTo>
                    <a:pt x="278" y="401"/>
                  </a:lnTo>
                  <a:lnTo>
                    <a:pt x="281" y="391"/>
                  </a:lnTo>
                  <a:lnTo>
                    <a:pt x="288" y="384"/>
                  </a:lnTo>
                  <a:lnTo>
                    <a:pt x="296" y="380"/>
                  </a:lnTo>
                  <a:lnTo>
                    <a:pt x="327" y="373"/>
                  </a:lnTo>
                  <a:lnTo>
                    <a:pt x="347" y="370"/>
                  </a:lnTo>
                  <a:lnTo>
                    <a:pt x="360" y="365"/>
                  </a:lnTo>
                  <a:lnTo>
                    <a:pt x="372" y="360"/>
                  </a:lnTo>
                  <a:lnTo>
                    <a:pt x="377" y="355"/>
                  </a:lnTo>
                  <a:lnTo>
                    <a:pt x="380" y="349"/>
                  </a:lnTo>
                  <a:lnTo>
                    <a:pt x="380" y="337"/>
                  </a:lnTo>
                  <a:lnTo>
                    <a:pt x="380" y="323"/>
                  </a:lnTo>
                  <a:lnTo>
                    <a:pt x="377" y="301"/>
                  </a:lnTo>
                  <a:lnTo>
                    <a:pt x="377" y="285"/>
                  </a:lnTo>
                  <a:lnTo>
                    <a:pt x="380" y="270"/>
                  </a:lnTo>
                  <a:lnTo>
                    <a:pt x="385" y="261"/>
                  </a:lnTo>
                  <a:lnTo>
                    <a:pt x="390" y="254"/>
                  </a:lnTo>
                  <a:lnTo>
                    <a:pt x="400" y="251"/>
                  </a:lnTo>
                  <a:lnTo>
                    <a:pt x="415" y="244"/>
                  </a:lnTo>
                  <a:lnTo>
                    <a:pt x="418" y="241"/>
                  </a:lnTo>
                  <a:lnTo>
                    <a:pt x="421" y="236"/>
                  </a:lnTo>
                  <a:lnTo>
                    <a:pt x="421" y="231"/>
                  </a:lnTo>
                  <a:lnTo>
                    <a:pt x="416" y="223"/>
                  </a:lnTo>
                  <a:lnTo>
                    <a:pt x="413" y="218"/>
                  </a:lnTo>
                  <a:lnTo>
                    <a:pt x="378" y="176"/>
                  </a:lnTo>
                  <a:lnTo>
                    <a:pt x="375" y="174"/>
                  </a:lnTo>
                  <a:lnTo>
                    <a:pt x="377" y="166"/>
                  </a:lnTo>
                  <a:lnTo>
                    <a:pt x="382" y="161"/>
                  </a:lnTo>
                  <a:lnTo>
                    <a:pt x="388" y="143"/>
                  </a:lnTo>
                  <a:lnTo>
                    <a:pt x="390" y="132"/>
                  </a:lnTo>
                  <a:lnTo>
                    <a:pt x="390" y="114"/>
                  </a:lnTo>
                  <a:lnTo>
                    <a:pt x="382" y="90"/>
                  </a:lnTo>
                  <a:lnTo>
                    <a:pt x="375" y="70"/>
                  </a:lnTo>
                  <a:lnTo>
                    <a:pt x="360" y="47"/>
                  </a:lnTo>
                  <a:lnTo>
                    <a:pt x="349" y="33"/>
                  </a:lnTo>
                  <a:lnTo>
                    <a:pt x="334" y="20"/>
                  </a:lnTo>
                  <a:lnTo>
                    <a:pt x="316" y="10"/>
                  </a:lnTo>
                  <a:lnTo>
                    <a:pt x="286" y="3"/>
                  </a:lnTo>
                  <a:lnTo>
                    <a:pt x="258" y="0"/>
                  </a:lnTo>
                  <a:lnTo>
                    <a:pt x="230" y="0"/>
                  </a:lnTo>
                  <a:lnTo>
                    <a:pt x="202" y="0"/>
                  </a:lnTo>
                  <a:lnTo>
                    <a:pt x="179" y="3"/>
                  </a:lnTo>
                  <a:lnTo>
                    <a:pt x="157" y="8"/>
                  </a:lnTo>
                  <a:lnTo>
                    <a:pt x="131" y="18"/>
                  </a:lnTo>
                  <a:lnTo>
                    <a:pt x="108" y="31"/>
                  </a:lnTo>
                  <a:lnTo>
                    <a:pt x="76" y="51"/>
                  </a:lnTo>
                  <a:lnTo>
                    <a:pt x="63" y="60"/>
                  </a:lnTo>
                  <a:lnTo>
                    <a:pt x="50" y="73"/>
                  </a:lnTo>
                  <a:lnTo>
                    <a:pt x="36" y="90"/>
                  </a:lnTo>
                  <a:lnTo>
                    <a:pt x="23" y="109"/>
                  </a:lnTo>
                  <a:lnTo>
                    <a:pt x="10" y="134"/>
                  </a:lnTo>
                  <a:lnTo>
                    <a:pt x="3" y="155"/>
                  </a:lnTo>
                  <a:lnTo>
                    <a:pt x="0" y="178"/>
                  </a:lnTo>
                  <a:lnTo>
                    <a:pt x="2" y="196"/>
                  </a:lnTo>
                  <a:lnTo>
                    <a:pt x="5" y="213"/>
                  </a:lnTo>
                  <a:lnTo>
                    <a:pt x="13" y="233"/>
                  </a:lnTo>
                  <a:lnTo>
                    <a:pt x="38" y="269"/>
                  </a:lnTo>
                  <a:lnTo>
                    <a:pt x="68" y="314"/>
                  </a:lnTo>
                  <a:lnTo>
                    <a:pt x="81" y="337"/>
                  </a:lnTo>
                  <a:lnTo>
                    <a:pt x="86" y="350"/>
                  </a:lnTo>
                  <a:lnTo>
                    <a:pt x="88" y="362"/>
                  </a:lnTo>
                  <a:lnTo>
                    <a:pt x="91" y="373"/>
                  </a:lnTo>
                  <a:lnTo>
                    <a:pt x="91" y="384"/>
                  </a:lnTo>
                  <a:lnTo>
                    <a:pt x="91" y="406"/>
                  </a:lnTo>
                  <a:lnTo>
                    <a:pt x="88" y="453"/>
                  </a:lnTo>
                  <a:lnTo>
                    <a:pt x="276" y="453"/>
                  </a:lnTo>
                  <a:close/>
                </a:path>
              </a:pathLst>
            </a:custGeom>
            <a:solidFill>
              <a:srgbClr val="FF8000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82349" name="Group 717">
              <a:extLst>
                <a:ext uri="{FF2B5EF4-FFF2-40B4-BE49-F238E27FC236}">
                  <a16:creationId xmlns:a16="http://schemas.microsoft.com/office/drawing/2014/main" id="{540A4154-DC86-4252-B02A-8425F0F226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42" y="2482"/>
              <a:ext cx="259" cy="177"/>
              <a:chOff x="3542" y="2482"/>
              <a:chExt cx="259" cy="177"/>
            </a:xfrm>
          </p:grpSpPr>
          <p:grpSp>
            <p:nvGrpSpPr>
              <p:cNvPr id="582350" name="Group 718">
                <a:extLst>
                  <a:ext uri="{FF2B5EF4-FFF2-40B4-BE49-F238E27FC236}">
                    <a16:creationId xmlns:a16="http://schemas.microsoft.com/office/drawing/2014/main" id="{7DF399E1-98FE-4E3C-964B-089B8C94C6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66" y="2482"/>
                <a:ext cx="135" cy="135"/>
                <a:chOff x="3666" y="2482"/>
                <a:chExt cx="135" cy="135"/>
              </a:xfrm>
            </p:grpSpPr>
            <p:sp>
              <p:nvSpPr>
                <p:cNvPr id="582351" name="Freeform 719">
                  <a:extLst>
                    <a:ext uri="{FF2B5EF4-FFF2-40B4-BE49-F238E27FC236}">
                      <a16:creationId xmlns:a16="http://schemas.microsoft.com/office/drawing/2014/main" id="{91D94EC8-711E-4204-A583-DB97932967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6" y="2482"/>
                  <a:ext cx="135" cy="135"/>
                </a:xfrm>
                <a:custGeom>
                  <a:avLst/>
                  <a:gdLst>
                    <a:gd name="T0" fmla="*/ 66 w 135"/>
                    <a:gd name="T1" fmla="*/ 0 h 135"/>
                    <a:gd name="T2" fmla="*/ 74 w 135"/>
                    <a:gd name="T3" fmla="*/ 0 h 135"/>
                    <a:gd name="T4" fmla="*/ 81 w 135"/>
                    <a:gd name="T5" fmla="*/ 2 h 135"/>
                    <a:gd name="T6" fmla="*/ 87 w 135"/>
                    <a:gd name="T7" fmla="*/ 3 h 135"/>
                    <a:gd name="T8" fmla="*/ 89 w 135"/>
                    <a:gd name="T9" fmla="*/ 15 h 135"/>
                    <a:gd name="T10" fmla="*/ 94 w 135"/>
                    <a:gd name="T11" fmla="*/ 18 h 135"/>
                    <a:gd name="T12" fmla="*/ 102 w 135"/>
                    <a:gd name="T13" fmla="*/ 21 h 135"/>
                    <a:gd name="T14" fmla="*/ 109 w 135"/>
                    <a:gd name="T15" fmla="*/ 26 h 135"/>
                    <a:gd name="T16" fmla="*/ 119 w 135"/>
                    <a:gd name="T17" fmla="*/ 23 h 135"/>
                    <a:gd name="T18" fmla="*/ 124 w 135"/>
                    <a:gd name="T19" fmla="*/ 28 h 135"/>
                    <a:gd name="T20" fmla="*/ 127 w 135"/>
                    <a:gd name="T21" fmla="*/ 33 h 135"/>
                    <a:gd name="T22" fmla="*/ 129 w 135"/>
                    <a:gd name="T23" fmla="*/ 39 h 135"/>
                    <a:gd name="T24" fmla="*/ 122 w 135"/>
                    <a:gd name="T25" fmla="*/ 49 h 135"/>
                    <a:gd name="T26" fmla="*/ 125 w 135"/>
                    <a:gd name="T27" fmla="*/ 57 h 135"/>
                    <a:gd name="T28" fmla="*/ 127 w 135"/>
                    <a:gd name="T29" fmla="*/ 63 h 135"/>
                    <a:gd name="T30" fmla="*/ 127 w 135"/>
                    <a:gd name="T31" fmla="*/ 73 h 135"/>
                    <a:gd name="T32" fmla="*/ 135 w 135"/>
                    <a:gd name="T33" fmla="*/ 77 h 135"/>
                    <a:gd name="T34" fmla="*/ 135 w 135"/>
                    <a:gd name="T35" fmla="*/ 85 h 135"/>
                    <a:gd name="T36" fmla="*/ 132 w 135"/>
                    <a:gd name="T37" fmla="*/ 91 h 135"/>
                    <a:gd name="T38" fmla="*/ 129 w 135"/>
                    <a:gd name="T39" fmla="*/ 99 h 135"/>
                    <a:gd name="T40" fmla="*/ 119 w 135"/>
                    <a:gd name="T41" fmla="*/ 98 h 135"/>
                    <a:gd name="T42" fmla="*/ 114 w 135"/>
                    <a:gd name="T43" fmla="*/ 104 h 135"/>
                    <a:gd name="T44" fmla="*/ 107 w 135"/>
                    <a:gd name="T45" fmla="*/ 109 h 135"/>
                    <a:gd name="T46" fmla="*/ 101 w 135"/>
                    <a:gd name="T47" fmla="*/ 114 h 135"/>
                    <a:gd name="T48" fmla="*/ 102 w 135"/>
                    <a:gd name="T49" fmla="*/ 127 h 135"/>
                    <a:gd name="T50" fmla="*/ 96 w 135"/>
                    <a:gd name="T51" fmla="*/ 130 h 135"/>
                    <a:gd name="T52" fmla="*/ 89 w 135"/>
                    <a:gd name="T53" fmla="*/ 132 h 135"/>
                    <a:gd name="T54" fmla="*/ 79 w 135"/>
                    <a:gd name="T55" fmla="*/ 135 h 135"/>
                    <a:gd name="T56" fmla="*/ 74 w 135"/>
                    <a:gd name="T57" fmla="*/ 125 h 135"/>
                    <a:gd name="T58" fmla="*/ 64 w 135"/>
                    <a:gd name="T59" fmla="*/ 127 h 135"/>
                    <a:gd name="T60" fmla="*/ 56 w 135"/>
                    <a:gd name="T61" fmla="*/ 125 h 135"/>
                    <a:gd name="T62" fmla="*/ 48 w 135"/>
                    <a:gd name="T63" fmla="*/ 122 h 135"/>
                    <a:gd name="T64" fmla="*/ 40 w 135"/>
                    <a:gd name="T65" fmla="*/ 130 h 135"/>
                    <a:gd name="T66" fmla="*/ 33 w 135"/>
                    <a:gd name="T67" fmla="*/ 127 h 135"/>
                    <a:gd name="T68" fmla="*/ 28 w 135"/>
                    <a:gd name="T69" fmla="*/ 122 h 135"/>
                    <a:gd name="T70" fmla="*/ 23 w 135"/>
                    <a:gd name="T71" fmla="*/ 119 h 135"/>
                    <a:gd name="T72" fmla="*/ 26 w 135"/>
                    <a:gd name="T73" fmla="*/ 107 h 135"/>
                    <a:gd name="T74" fmla="*/ 21 w 135"/>
                    <a:gd name="T75" fmla="*/ 101 h 135"/>
                    <a:gd name="T76" fmla="*/ 16 w 135"/>
                    <a:gd name="T77" fmla="*/ 93 h 135"/>
                    <a:gd name="T78" fmla="*/ 13 w 135"/>
                    <a:gd name="T79" fmla="*/ 85 h 135"/>
                    <a:gd name="T80" fmla="*/ 2 w 135"/>
                    <a:gd name="T81" fmla="*/ 85 h 135"/>
                    <a:gd name="T82" fmla="*/ 0 w 135"/>
                    <a:gd name="T83" fmla="*/ 77 h 135"/>
                    <a:gd name="T84" fmla="*/ 0 w 135"/>
                    <a:gd name="T85" fmla="*/ 72 h 135"/>
                    <a:gd name="T86" fmla="*/ 0 w 135"/>
                    <a:gd name="T87" fmla="*/ 65 h 135"/>
                    <a:gd name="T88" fmla="*/ 10 w 135"/>
                    <a:gd name="T89" fmla="*/ 62 h 135"/>
                    <a:gd name="T90" fmla="*/ 13 w 135"/>
                    <a:gd name="T91" fmla="*/ 52 h 135"/>
                    <a:gd name="T92" fmla="*/ 15 w 135"/>
                    <a:gd name="T93" fmla="*/ 44 h 135"/>
                    <a:gd name="T94" fmla="*/ 18 w 135"/>
                    <a:gd name="T95" fmla="*/ 36 h 135"/>
                    <a:gd name="T96" fmla="*/ 13 w 135"/>
                    <a:gd name="T97" fmla="*/ 26 h 135"/>
                    <a:gd name="T98" fmla="*/ 16 w 135"/>
                    <a:gd name="T99" fmla="*/ 23 h 135"/>
                    <a:gd name="T100" fmla="*/ 21 w 135"/>
                    <a:gd name="T101" fmla="*/ 18 h 135"/>
                    <a:gd name="T102" fmla="*/ 28 w 135"/>
                    <a:gd name="T103" fmla="*/ 15 h 135"/>
                    <a:gd name="T104" fmla="*/ 40 w 135"/>
                    <a:gd name="T105" fmla="*/ 18 h 135"/>
                    <a:gd name="T106" fmla="*/ 46 w 135"/>
                    <a:gd name="T107" fmla="*/ 15 h 135"/>
                    <a:gd name="T108" fmla="*/ 53 w 135"/>
                    <a:gd name="T109" fmla="*/ 13 h 135"/>
                    <a:gd name="T110" fmla="*/ 63 w 135"/>
                    <a:gd name="T111" fmla="*/ 11 h 135"/>
                    <a:gd name="T112" fmla="*/ 66 w 135"/>
                    <a:gd name="T113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5" h="135">
                      <a:moveTo>
                        <a:pt x="66" y="0"/>
                      </a:moveTo>
                      <a:lnTo>
                        <a:pt x="74" y="0"/>
                      </a:lnTo>
                      <a:lnTo>
                        <a:pt x="81" y="2"/>
                      </a:lnTo>
                      <a:lnTo>
                        <a:pt x="87" y="3"/>
                      </a:lnTo>
                      <a:lnTo>
                        <a:pt x="89" y="15"/>
                      </a:lnTo>
                      <a:lnTo>
                        <a:pt x="94" y="18"/>
                      </a:lnTo>
                      <a:lnTo>
                        <a:pt x="102" y="21"/>
                      </a:lnTo>
                      <a:lnTo>
                        <a:pt x="109" y="26"/>
                      </a:lnTo>
                      <a:lnTo>
                        <a:pt x="119" y="23"/>
                      </a:lnTo>
                      <a:lnTo>
                        <a:pt x="124" y="28"/>
                      </a:lnTo>
                      <a:lnTo>
                        <a:pt x="127" y="33"/>
                      </a:lnTo>
                      <a:lnTo>
                        <a:pt x="129" y="39"/>
                      </a:lnTo>
                      <a:lnTo>
                        <a:pt x="122" y="49"/>
                      </a:lnTo>
                      <a:lnTo>
                        <a:pt x="125" y="57"/>
                      </a:lnTo>
                      <a:lnTo>
                        <a:pt x="127" y="63"/>
                      </a:lnTo>
                      <a:lnTo>
                        <a:pt x="127" y="73"/>
                      </a:lnTo>
                      <a:lnTo>
                        <a:pt x="135" y="77"/>
                      </a:lnTo>
                      <a:lnTo>
                        <a:pt x="135" y="85"/>
                      </a:lnTo>
                      <a:lnTo>
                        <a:pt x="132" y="91"/>
                      </a:lnTo>
                      <a:lnTo>
                        <a:pt x="129" y="99"/>
                      </a:lnTo>
                      <a:lnTo>
                        <a:pt x="119" y="98"/>
                      </a:lnTo>
                      <a:lnTo>
                        <a:pt x="114" y="104"/>
                      </a:lnTo>
                      <a:lnTo>
                        <a:pt x="107" y="109"/>
                      </a:lnTo>
                      <a:lnTo>
                        <a:pt x="101" y="114"/>
                      </a:lnTo>
                      <a:lnTo>
                        <a:pt x="102" y="127"/>
                      </a:lnTo>
                      <a:lnTo>
                        <a:pt x="96" y="130"/>
                      </a:lnTo>
                      <a:lnTo>
                        <a:pt x="89" y="132"/>
                      </a:lnTo>
                      <a:lnTo>
                        <a:pt x="79" y="135"/>
                      </a:lnTo>
                      <a:lnTo>
                        <a:pt x="74" y="125"/>
                      </a:lnTo>
                      <a:lnTo>
                        <a:pt x="64" y="127"/>
                      </a:lnTo>
                      <a:lnTo>
                        <a:pt x="56" y="125"/>
                      </a:lnTo>
                      <a:lnTo>
                        <a:pt x="48" y="122"/>
                      </a:lnTo>
                      <a:lnTo>
                        <a:pt x="40" y="130"/>
                      </a:lnTo>
                      <a:lnTo>
                        <a:pt x="33" y="127"/>
                      </a:lnTo>
                      <a:lnTo>
                        <a:pt x="28" y="122"/>
                      </a:lnTo>
                      <a:lnTo>
                        <a:pt x="23" y="119"/>
                      </a:lnTo>
                      <a:lnTo>
                        <a:pt x="26" y="107"/>
                      </a:lnTo>
                      <a:lnTo>
                        <a:pt x="21" y="101"/>
                      </a:lnTo>
                      <a:lnTo>
                        <a:pt x="16" y="93"/>
                      </a:lnTo>
                      <a:lnTo>
                        <a:pt x="13" y="85"/>
                      </a:lnTo>
                      <a:lnTo>
                        <a:pt x="2" y="85"/>
                      </a:lnTo>
                      <a:lnTo>
                        <a:pt x="0" y="77"/>
                      </a:lnTo>
                      <a:lnTo>
                        <a:pt x="0" y="72"/>
                      </a:lnTo>
                      <a:lnTo>
                        <a:pt x="0" y="65"/>
                      </a:lnTo>
                      <a:lnTo>
                        <a:pt x="10" y="62"/>
                      </a:lnTo>
                      <a:lnTo>
                        <a:pt x="13" y="52"/>
                      </a:lnTo>
                      <a:lnTo>
                        <a:pt x="15" y="44"/>
                      </a:lnTo>
                      <a:lnTo>
                        <a:pt x="18" y="36"/>
                      </a:lnTo>
                      <a:lnTo>
                        <a:pt x="13" y="26"/>
                      </a:lnTo>
                      <a:lnTo>
                        <a:pt x="16" y="23"/>
                      </a:lnTo>
                      <a:lnTo>
                        <a:pt x="21" y="18"/>
                      </a:lnTo>
                      <a:lnTo>
                        <a:pt x="28" y="15"/>
                      </a:lnTo>
                      <a:lnTo>
                        <a:pt x="40" y="18"/>
                      </a:lnTo>
                      <a:lnTo>
                        <a:pt x="46" y="15"/>
                      </a:lnTo>
                      <a:lnTo>
                        <a:pt x="53" y="13"/>
                      </a:lnTo>
                      <a:lnTo>
                        <a:pt x="63" y="11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352" name="Oval 720">
                  <a:extLst>
                    <a:ext uri="{FF2B5EF4-FFF2-40B4-BE49-F238E27FC236}">
                      <a16:creationId xmlns:a16="http://schemas.microsoft.com/office/drawing/2014/main" id="{BCF68E1A-78A4-4F4C-BC8C-E73AE6324B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8" y="2524"/>
                  <a:ext cx="53" cy="51"/>
                </a:xfrm>
                <a:prstGeom prst="ellipse">
                  <a:avLst/>
                </a:prstGeom>
                <a:solidFill>
                  <a:srgbClr val="000000"/>
                </a:solidFill>
                <a:ln w="4763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82353" name="Group 721">
                <a:extLst>
                  <a:ext uri="{FF2B5EF4-FFF2-40B4-BE49-F238E27FC236}">
                    <a16:creationId xmlns:a16="http://schemas.microsoft.com/office/drawing/2014/main" id="{BE3DFAD2-9251-499B-89FA-431B851759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42" y="2526"/>
                <a:ext cx="137" cy="133"/>
                <a:chOff x="3542" y="2526"/>
                <a:chExt cx="137" cy="133"/>
              </a:xfrm>
            </p:grpSpPr>
            <p:sp>
              <p:nvSpPr>
                <p:cNvPr id="582354" name="Freeform 722">
                  <a:extLst>
                    <a:ext uri="{FF2B5EF4-FFF2-40B4-BE49-F238E27FC236}">
                      <a16:creationId xmlns:a16="http://schemas.microsoft.com/office/drawing/2014/main" id="{7CE3202F-E8EA-484E-B6AD-2438EE587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2" y="2526"/>
                  <a:ext cx="137" cy="133"/>
                </a:xfrm>
                <a:custGeom>
                  <a:avLst/>
                  <a:gdLst>
                    <a:gd name="T0" fmla="*/ 69 w 137"/>
                    <a:gd name="T1" fmla="*/ 133 h 133"/>
                    <a:gd name="T2" fmla="*/ 63 w 137"/>
                    <a:gd name="T3" fmla="*/ 133 h 133"/>
                    <a:gd name="T4" fmla="*/ 56 w 137"/>
                    <a:gd name="T5" fmla="*/ 132 h 133"/>
                    <a:gd name="T6" fmla="*/ 48 w 137"/>
                    <a:gd name="T7" fmla="*/ 130 h 133"/>
                    <a:gd name="T8" fmla="*/ 48 w 137"/>
                    <a:gd name="T9" fmla="*/ 120 h 133"/>
                    <a:gd name="T10" fmla="*/ 41 w 137"/>
                    <a:gd name="T11" fmla="*/ 116 h 133"/>
                    <a:gd name="T12" fmla="*/ 35 w 137"/>
                    <a:gd name="T13" fmla="*/ 112 h 133"/>
                    <a:gd name="T14" fmla="*/ 28 w 137"/>
                    <a:gd name="T15" fmla="*/ 107 h 133"/>
                    <a:gd name="T16" fmla="*/ 16 w 137"/>
                    <a:gd name="T17" fmla="*/ 111 h 133"/>
                    <a:gd name="T18" fmla="*/ 13 w 137"/>
                    <a:gd name="T19" fmla="*/ 106 h 133"/>
                    <a:gd name="T20" fmla="*/ 10 w 137"/>
                    <a:gd name="T21" fmla="*/ 101 h 133"/>
                    <a:gd name="T22" fmla="*/ 7 w 137"/>
                    <a:gd name="T23" fmla="*/ 94 h 133"/>
                    <a:gd name="T24" fmla="*/ 13 w 137"/>
                    <a:gd name="T25" fmla="*/ 86 h 133"/>
                    <a:gd name="T26" fmla="*/ 12 w 137"/>
                    <a:gd name="T27" fmla="*/ 76 h 133"/>
                    <a:gd name="T28" fmla="*/ 10 w 137"/>
                    <a:gd name="T29" fmla="*/ 70 h 133"/>
                    <a:gd name="T30" fmla="*/ 10 w 137"/>
                    <a:gd name="T31" fmla="*/ 60 h 133"/>
                    <a:gd name="T32" fmla="*/ 0 w 137"/>
                    <a:gd name="T33" fmla="*/ 55 h 133"/>
                    <a:gd name="T34" fmla="*/ 2 w 137"/>
                    <a:gd name="T35" fmla="*/ 49 h 133"/>
                    <a:gd name="T36" fmla="*/ 3 w 137"/>
                    <a:gd name="T37" fmla="*/ 42 h 133"/>
                    <a:gd name="T38" fmla="*/ 8 w 137"/>
                    <a:gd name="T39" fmla="*/ 36 h 133"/>
                    <a:gd name="T40" fmla="*/ 18 w 137"/>
                    <a:gd name="T41" fmla="*/ 36 h 133"/>
                    <a:gd name="T42" fmla="*/ 23 w 137"/>
                    <a:gd name="T43" fmla="*/ 29 h 133"/>
                    <a:gd name="T44" fmla="*/ 28 w 137"/>
                    <a:gd name="T45" fmla="*/ 23 h 133"/>
                    <a:gd name="T46" fmla="*/ 35 w 137"/>
                    <a:gd name="T47" fmla="*/ 18 h 133"/>
                    <a:gd name="T48" fmla="*/ 33 w 137"/>
                    <a:gd name="T49" fmla="*/ 8 h 133"/>
                    <a:gd name="T50" fmla="*/ 40 w 137"/>
                    <a:gd name="T51" fmla="*/ 5 h 133"/>
                    <a:gd name="T52" fmla="*/ 48 w 137"/>
                    <a:gd name="T53" fmla="*/ 2 h 133"/>
                    <a:gd name="T54" fmla="*/ 56 w 137"/>
                    <a:gd name="T55" fmla="*/ 0 h 133"/>
                    <a:gd name="T56" fmla="*/ 63 w 137"/>
                    <a:gd name="T57" fmla="*/ 8 h 133"/>
                    <a:gd name="T58" fmla="*/ 71 w 137"/>
                    <a:gd name="T59" fmla="*/ 8 h 133"/>
                    <a:gd name="T60" fmla="*/ 81 w 137"/>
                    <a:gd name="T61" fmla="*/ 10 h 133"/>
                    <a:gd name="T62" fmla="*/ 89 w 137"/>
                    <a:gd name="T63" fmla="*/ 11 h 133"/>
                    <a:gd name="T64" fmla="*/ 97 w 137"/>
                    <a:gd name="T65" fmla="*/ 5 h 133"/>
                    <a:gd name="T66" fmla="*/ 104 w 137"/>
                    <a:gd name="T67" fmla="*/ 8 h 133"/>
                    <a:gd name="T68" fmla="*/ 109 w 137"/>
                    <a:gd name="T69" fmla="*/ 11 h 133"/>
                    <a:gd name="T70" fmla="*/ 114 w 137"/>
                    <a:gd name="T71" fmla="*/ 15 h 133"/>
                    <a:gd name="T72" fmla="*/ 111 w 137"/>
                    <a:gd name="T73" fmla="*/ 26 h 133"/>
                    <a:gd name="T74" fmla="*/ 116 w 137"/>
                    <a:gd name="T75" fmla="*/ 33 h 133"/>
                    <a:gd name="T76" fmla="*/ 121 w 137"/>
                    <a:gd name="T77" fmla="*/ 41 h 133"/>
                    <a:gd name="T78" fmla="*/ 124 w 137"/>
                    <a:gd name="T79" fmla="*/ 47 h 133"/>
                    <a:gd name="T80" fmla="*/ 135 w 137"/>
                    <a:gd name="T81" fmla="*/ 49 h 133"/>
                    <a:gd name="T82" fmla="*/ 137 w 137"/>
                    <a:gd name="T83" fmla="*/ 57 h 133"/>
                    <a:gd name="T84" fmla="*/ 137 w 137"/>
                    <a:gd name="T85" fmla="*/ 62 h 133"/>
                    <a:gd name="T86" fmla="*/ 137 w 137"/>
                    <a:gd name="T87" fmla="*/ 68 h 133"/>
                    <a:gd name="T88" fmla="*/ 126 w 137"/>
                    <a:gd name="T89" fmla="*/ 73 h 133"/>
                    <a:gd name="T90" fmla="*/ 124 w 137"/>
                    <a:gd name="T91" fmla="*/ 81 h 133"/>
                    <a:gd name="T92" fmla="*/ 122 w 137"/>
                    <a:gd name="T93" fmla="*/ 88 h 133"/>
                    <a:gd name="T94" fmla="*/ 117 w 137"/>
                    <a:gd name="T95" fmla="*/ 96 h 133"/>
                    <a:gd name="T96" fmla="*/ 122 w 137"/>
                    <a:gd name="T97" fmla="*/ 107 h 133"/>
                    <a:gd name="T98" fmla="*/ 119 w 137"/>
                    <a:gd name="T99" fmla="*/ 111 h 133"/>
                    <a:gd name="T100" fmla="*/ 114 w 137"/>
                    <a:gd name="T101" fmla="*/ 116 h 133"/>
                    <a:gd name="T102" fmla="*/ 109 w 137"/>
                    <a:gd name="T103" fmla="*/ 120 h 133"/>
                    <a:gd name="T104" fmla="*/ 97 w 137"/>
                    <a:gd name="T105" fmla="*/ 116 h 133"/>
                    <a:gd name="T106" fmla="*/ 91 w 137"/>
                    <a:gd name="T107" fmla="*/ 119 h 133"/>
                    <a:gd name="T108" fmla="*/ 84 w 137"/>
                    <a:gd name="T109" fmla="*/ 120 h 133"/>
                    <a:gd name="T110" fmla="*/ 74 w 137"/>
                    <a:gd name="T111" fmla="*/ 124 h 133"/>
                    <a:gd name="T112" fmla="*/ 69 w 137"/>
                    <a:gd name="T113" fmla="*/ 133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7" h="133">
                      <a:moveTo>
                        <a:pt x="69" y="133"/>
                      </a:moveTo>
                      <a:lnTo>
                        <a:pt x="63" y="133"/>
                      </a:lnTo>
                      <a:lnTo>
                        <a:pt x="56" y="132"/>
                      </a:lnTo>
                      <a:lnTo>
                        <a:pt x="48" y="130"/>
                      </a:lnTo>
                      <a:lnTo>
                        <a:pt x="48" y="120"/>
                      </a:lnTo>
                      <a:lnTo>
                        <a:pt x="41" y="116"/>
                      </a:lnTo>
                      <a:lnTo>
                        <a:pt x="35" y="112"/>
                      </a:lnTo>
                      <a:lnTo>
                        <a:pt x="28" y="107"/>
                      </a:lnTo>
                      <a:lnTo>
                        <a:pt x="16" y="111"/>
                      </a:lnTo>
                      <a:lnTo>
                        <a:pt x="13" y="106"/>
                      </a:lnTo>
                      <a:lnTo>
                        <a:pt x="10" y="101"/>
                      </a:lnTo>
                      <a:lnTo>
                        <a:pt x="7" y="94"/>
                      </a:lnTo>
                      <a:lnTo>
                        <a:pt x="13" y="86"/>
                      </a:lnTo>
                      <a:lnTo>
                        <a:pt x="12" y="76"/>
                      </a:lnTo>
                      <a:lnTo>
                        <a:pt x="10" y="70"/>
                      </a:lnTo>
                      <a:lnTo>
                        <a:pt x="10" y="60"/>
                      </a:lnTo>
                      <a:lnTo>
                        <a:pt x="0" y="55"/>
                      </a:lnTo>
                      <a:lnTo>
                        <a:pt x="2" y="49"/>
                      </a:lnTo>
                      <a:lnTo>
                        <a:pt x="3" y="42"/>
                      </a:lnTo>
                      <a:lnTo>
                        <a:pt x="8" y="36"/>
                      </a:lnTo>
                      <a:lnTo>
                        <a:pt x="18" y="36"/>
                      </a:lnTo>
                      <a:lnTo>
                        <a:pt x="23" y="29"/>
                      </a:lnTo>
                      <a:lnTo>
                        <a:pt x="28" y="23"/>
                      </a:lnTo>
                      <a:lnTo>
                        <a:pt x="35" y="18"/>
                      </a:lnTo>
                      <a:lnTo>
                        <a:pt x="33" y="8"/>
                      </a:lnTo>
                      <a:lnTo>
                        <a:pt x="40" y="5"/>
                      </a:lnTo>
                      <a:lnTo>
                        <a:pt x="48" y="2"/>
                      </a:lnTo>
                      <a:lnTo>
                        <a:pt x="56" y="0"/>
                      </a:lnTo>
                      <a:lnTo>
                        <a:pt x="63" y="8"/>
                      </a:lnTo>
                      <a:lnTo>
                        <a:pt x="71" y="8"/>
                      </a:lnTo>
                      <a:lnTo>
                        <a:pt x="81" y="10"/>
                      </a:lnTo>
                      <a:lnTo>
                        <a:pt x="89" y="11"/>
                      </a:lnTo>
                      <a:lnTo>
                        <a:pt x="97" y="5"/>
                      </a:lnTo>
                      <a:lnTo>
                        <a:pt x="104" y="8"/>
                      </a:lnTo>
                      <a:lnTo>
                        <a:pt x="109" y="11"/>
                      </a:lnTo>
                      <a:lnTo>
                        <a:pt x="114" y="15"/>
                      </a:lnTo>
                      <a:lnTo>
                        <a:pt x="111" y="26"/>
                      </a:lnTo>
                      <a:lnTo>
                        <a:pt x="116" y="33"/>
                      </a:lnTo>
                      <a:lnTo>
                        <a:pt x="121" y="41"/>
                      </a:lnTo>
                      <a:lnTo>
                        <a:pt x="124" y="47"/>
                      </a:lnTo>
                      <a:lnTo>
                        <a:pt x="135" y="49"/>
                      </a:lnTo>
                      <a:lnTo>
                        <a:pt x="137" y="57"/>
                      </a:lnTo>
                      <a:lnTo>
                        <a:pt x="137" y="62"/>
                      </a:lnTo>
                      <a:lnTo>
                        <a:pt x="137" y="68"/>
                      </a:lnTo>
                      <a:lnTo>
                        <a:pt x="126" y="73"/>
                      </a:lnTo>
                      <a:lnTo>
                        <a:pt x="124" y="81"/>
                      </a:lnTo>
                      <a:lnTo>
                        <a:pt x="122" y="88"/>
                      </a:lnTo>
                      <a:lnTo>
                        <a:pt x="117" y="96"/>
                      </a:lnTo>
                      <a:lnTo>
                        <a:pt x="122" y="107"/>
                      </a:lnTo>
                      <a:lnTo>
                        <a:pt x="119" y="111"/>
                      </a:lnTo>
                      <a:lnTo>
                        <a:pt x="114" y="116"/>
                      </a:lnTo>
                      <a:lnTo>
                        <a:pt x="109" y="120"/>
                      </a:lnTo>
                      <a:lnTo>
                        <a:pt x="97" y="116"/>
                      </a:lnTo>
                      <a:lnTo>
                        <a:pt x="91" y="119"/>
                      </a:lnTo>
                      <a:lnTo>
                        <a:pt x="84" y="120"/>
                      </a:lnTo>
                      <a:lnTo>
                        <a:pt x="74" y="124"/>
                      </a:lnTo>
                      <a:lnTo>
                        <a:pt x="69" y="133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355" name="Oval 723">
                  <a:extLst>
                    <a:ext uri="{FF2B5EF4-FFF2-40B4-BE49-F238E27FC236}">
                      <a16:creationId xmlns:a16="http://schemas.microsoft.com/office/drawing/2014/main" id="{E8D33152-B30D-4E08-8BD7-C287055576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86" y="2568"/>
                  <a:ext cx="52" cy="51"/>
                </a:xfrm>
                <a:prstGeom prst="ellipse">
                  <a:avLst/>
                </a:prstGeom>
                <a:solidFill>
                  <a:srgbClr val="000000"/>
                </a:solidFill>
                <a:ln w="4763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582356" name="Group 724">
            <a:extLst>
              <a:ext uri="{FF2B5EF4-FFF2-40B4-BE49-F238E27FC236}">
                <a16:creationId xmlns:a16="http://schemas.microsoft.com/office/drawing/2014/main" id="{BDA2949D-A8BD-4F1B-B1AB-4931D88C7C76}"/>
              </a:ext>
            </a:extLst>
          </p:cNvPr>
          <p:cNvGrpSpPr>
            <a:grpSpLocks/>
          </p:cNvGrpSpPr>
          <p:nvPr/>
        </p:nvGrpSpPr>
        <p:grpSpPr bwMode="auto">
          <a:xfrm>
            <a:off x="2046288" y="2263775"/>
            <a:ext cx="1703387" cy="989013"/>
            <a:chOff x="1289" y="1426"/>
            <a:chExt cx="1073" cy="623"/>
          </a:xfrm>
        </p:grpSpPr>
        <p:sp>
          <p:nvSpPr>
            <p:cNvPr id="582357" name="Line 725">
              <a:extLst>
                <a:ext uri="{FF2B5EF4-FFF2-40B4-BE49-F238E27FC236}">
                  <a16:creationId xmlns:a16="http://schemas.microsoft.com/office/drawing/2014/main" id="{B993ABBA-8BBF-4071-A37B-21DA646A0D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9" y="1969"/>
              <a:ext cx="1" cy="80"/>
            </a:xfrm>
            <a:prstGeom prst="line">
              <a:avLst/>
            </a:prstGeom>
            <a:noFill/>
            <a:ln w="762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82358" name="Group 726">
              <a:extLst>
                <a:ext uri="{FF2B5EF4-FFF2-40B4-BE49-F238E27FC236}">
                  <a16:creationId xmlns:a16="http://schemas.microsoft.com/office/drawing/2014/main" id="{E2EC1FD5-8A59-4166-830B-A7378CFA24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89" y="1426"/>
              <a:ext cx="1073" cy="587"/>
              <a:chOff x="1289" y="1426"/>
              <a:chExt cx="1073" cy="587"/>
            </a:xfrm>
          </p:grpSpPr>
          <p:sp>
            <p:nvSpPr>
              <p:cNvPr id="582359" name="Rectangle 727">
                <a:extLst>
                  <a:ext uri="{FF2B5EF4-FFF2-40B4-BE49-F238E27FC236}">
                    <a16:creationId xmlns:a16="http://schemas.microsoft.com/office/drawing/2014/main" id="{CD833619-F99B-4900-B143-78E89255E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469"/>
                <a:ext cx="1029" cy="54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60" name="Rectangle 728">
                <a:extLst>
                  <a:ext uri="{FF2B5EF4-FFF2-40B4-BE49-F238E27FC236}">
                    <a16:creationId xmlns:a16="http://schemas.microsoft.com/office/drawing/2014/main" id="{8BFDF6F2-DE09-4CC1-9C58-788C9C9CC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" y="1426"/>
                <a:ext cx="1020" cy="536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2361" name="Group 729">
              <a:extLst>
                <a:ext uri="{FF2B5EF4-FFF2-40B4-BE49-F238E27FC236}">
                  <a16:creationId xmlns:a16="http://schemas.microsoft.com/office/drawing/2014/main" id="{E041AD5C-CB3A-461A-AFDA-1EEB9EBAAE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8" y="1498"/>
              <a:ext cx="486" cy="399"/>
              <a:chOff x="1328" y="1498"/>
              <a:chExt cx="486" cy="399"/>
            </a:xfrm>
          </p:grpSpPr>
          <p:grpSp>
            <p:nvGrpSpPr>
              <p:cNvPr id="582362" name="Group 730">
                <a:extLst>
                  <a:ext uri="{FF2B5EF4-FFF2-40B4-BE49-F238E27FC236}">
                    <a16:creationId xmlns:a16="http://schemas.microsoft.com/office/drawing/2014/main" id="{711264AC-920A-4A45-9D30-EDFCC2DF56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28" y="1528"/>
                <a:ext cx="327" cy="226"/>
                <a:chOff x="1328" y="1528"/>
                <a:chExt cx="327" cy="226"/>
              </a:xfrm>
            </p:grpSpPr>
            <p:grpSp>
              <p:nvGrpSpPr>
                <p:cNvPr id="582363" name="Group 731">
                  <a:extLst>
                    <a:ext uri="{FF2B5EF4-FFF2-40B4-BE49-F238E27FC236}">
                      <a16:creationId xmlns:a16="http://schemas.microsoft.com/office/drawing/2014/main" id="{90360C17-E8F5-4E9F-A55F-F310E90C3A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28" y="1528"/>
                  <a:ext cx="253" cy="205"/>
                  <a:chOff x="1328" y="1528"/>
                  <a:chExt cx="253" cy="205"/>
                </a:xfrm>
              </p:grpSpPr>
              <p:grpSp>
                <p:nvGrpSpPr>
                  <p:cNvPr id="582364" name="Group 732">
                    <a:extLst>
                      <a:ext uri="{FF2B5EF4-FFF2-40B4-BE49-F238E27FC236}">
                        <a16:creationId xmlns:a16="http://schemas.microsoft.com/office/drawing/2014/main" id="{31C4E4AB-415E-40F7-BAAA-2119DE6C232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328" y="1528"/>
                    <a:ext cx="253" cy="205"/>
                    <a:chOff x="1328" y="1528"/>
                    <a:chExt cx="253" cy="205"/>
                  </a:xfrm>
                </p:grpSpPr>
                <p:grpSp>
                  <p:nvGrpSpPr>
                    <p:cNvPr id="582365" name="Group 733">
                      <a:extLst>
                        <a:ext uri="{FF2B5EF4-FFF2-40B4-BE49-F238E27FC236}">
                          <a16:creationId xmlns:a16="http://schemas.microsoft.com/office/drawing/2014/main" id="{FABA40EB-989B-4BC0-B4A3-C685CCA8B44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328" y="1643"/>
                      <a:ext cx="253" cy="90"/>
                      <a:chOff x="1328" y="1643"/>
                      <a:chExt cx="253" cy="90"/>
                    </a:xfrm>
                  </p:grpSpPr>
                  <p:sp>
                    <p:nvSpPr>
                      <p:cNvPr id="582366" name="Freeform 734">
                        <a:extLst>
                          <a:ext uri="{FF2B5EF4-FFF2-40B4-BE49-F238E27FC236}">
                            <a16:creationId xmlns:a16="http://schemas.microsoft.com/office/drawing/2014/main" id="{103A49EC-E82B-4C2A-8F48-492101D392E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436" y="1643"/>
                        <a:ext cx="145" cy="90"/>
                      </a:xfrm>
                      <a:custGeom>
                        <a:avLst/>
                        <a:gdLst>
                          <a:gd name="T0" fmla="*/ 0 w 145"/>
                          <a:gd name="T1" fmla="*/ 28 h 90"/>
                          <a:gd name="T2" fmla="*/ 0 w 145"/>
                          <a:gd name="T3" fmla="*/ 90 h 90"/>
                          <a:gd name="T4" fmla="*/ 145 w 145"/>
                          <a:gd name="T5" fmla="*/ 43 h 90"/>
                          <a:gd name="T6" fmla="*/ 145 w 145"/>
                          <a:gd name="T7" fmla="*/ 0 h 90"/>
                          <a:gd name="T8" fmla="*/ 0 w 145"/>
                          <a:gd name="T9" fmla="*/ 28 h 9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45" h="90">
                            <a:moveTo>
                              <a:pt x="0" y="28"/>
                            </a:moveTo>
                            <a:lnTo>
                              <a:pt x="0" y="90"/>
                            </a:lnTo>
                            <a:lnTo>
                              <a:pt x="145" y="43"/>
                            </a:lnTo>
                            <a:lnTo>
                              <a:pt x="145" y="0"/>
                            </a:lnTo>
                            <a:lnTo>
                              <a:pt x="0" y="28"/>
                            </a:lnTo>
                            <a:close/>
                          </a:path>
                        </a:pathLst>
                      </a:custGeom>
                      <a:solidFill>
                        <a:srgbClr val="A0A0A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82367" name="Freeform 735">
                        <a:extLst>
                          <a:ext uri="{FF2B5EF4-FFF2-40B4-BE49-F238E27FC236}">
                            <a16:creationId xmlns:a16="http://schemas.microsoft.com/office/drawing/2014/main" id="{470D55F0-63FF-49D3-BD08-09C3DF773B1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328" y="1664"/>
                        <a:ext cx="108" cy="69"/>
                      </a:xfrm>
                      <a:custGeom>
                        <a:avLst/>
                        <a:gdLst>
                          <a:gd name="T0" fmla="*/ 108 w 108"/>
                          <a:gd name="T1" fmla="*/ 7 h 69"/>
                          <a:gd name="T2" fmla="*/ 108 w 108"/>
                          <a:gd name="T3" fmla="*/ 69 h 69"/>
                          <a:gd name="T4" fmla="*/ 0 w 108"/>
                          <a:gd name="T5" fmla="*/ 53 h 69"/>
                          <a:gd name="T6" fmla="*/ 0 w 108"/>
                          <a:gd name="T7" fmla="*/ 0 h 69"/>
                          <a:gd name="T8" fmla="*/ 108 w 108"/>
                          <a:gd name="T9" fmla="*/ 7 h 6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08" h="69">
                            <a:moveTo>
                              <a:pt x="108" y="7"/>
                            </a:moveTo>
                            <a:lnTo>
                              <a:pt x="108" y="69"/>
                            </a:lnTo>
                            <a:lnTo>
                              <a:pt x="0" y="53"/>
                            </a:lnTo>
                            <a:lnTo>
                              <a:pt x="0" y="0"/>
                            </a:lnTo>
                            <a:lnTo>
                              <a:pt x="108" y="7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82368" name="Freeform 736">
                        <a:extLst>
                          <a:ext uri="{FF2B5EF4-FFF2-40B4-BE49-F238E27FC236}">
                            <a16:creationId xmlns:a16="http://schemas.microsoft.com/office/drawing/2014/main" id="{4DA02389-6FED-4781-A0C7-8546E17B0605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328" y="1643"/>
                        <a:ext cx="253" cy="28"/>
                      </a:xfrm>
                      <a:custGeom>
                        <a:avLst/>
                        <a:gdLst>
                          <a:gd name="T0" fmla="*/ 0 w 253"/>
                          <a:gd name="T1" fmla="*/ 21 h 28"/>
                          <a:gd name="T2" fmla="*/ 109 w 253"/>
                          <a:gd name="T3" fmla="*/ 28 h 28"/>
                          <a:gd name="T4" fmla="*/ 253 w 253"/>
                          <a:gd name="T5" fmla="*/ 0 h 28"/>
                          <a:gd name="T6" fmla="*/ 147 w 253"/>
                          <a:gd name="T7" fmla="*/ 0 h 28"/>
                          <a:gd name="T8" fmla="*/ 0 w 253"/>
                          <a:gd name="T9" fmla="*/ 21 h 2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253" h="28">
                            <a:moveTo>
                              <a:pt x="0" y="21"/>
                            </a:moveTo>
                            <a:lnTo>
                              <a:pt x="109" y="28"/>
                            </a:lnTo>
                            <a:lnTo>
                              <a:pt x="253" y="0"/>
                            </a:lnTo>
                            <a:lnTo>
                              <a:pt x="147" y="0"/>
                            </a:lnTo>
                            <a:lnTo>
                              <a:pt x="0" y="21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582369" name="Freeform 737">
                      <a:extLst>
                        <a:ext uri="{FF2B5EF4-FFF2-40B4-BE49-F238E27FC236}">
                          <a16:creationId xmlns:a16="http://schemas.microsoft.com/office/drawing/2014/main" id="{7ED3FCF8-9E23-4B8E-9C81-56FCBE8426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09" y="1635"/>
                      <a:ext cx="93" cy="26"/>
                    </a:xfrm>
                    <a:custGeom>
                      <a:avLst/>
                      <a:gdLst>
                        <a:gd name="T0" fmla="*/ 0 w 93"/>
                        <a:gd name="T1" fmla="*/ 16 h 26"/>
                        <a:gd name="T2" fmla="*/ 0 w 93"/>
                        <a:gd name="T3" fmla="*/ 23 h 26"/>
                        <a:gd name="T4" fmla="*/ 43 w 93"/>
                        <a:gd name="T5" fmla="*/ 26 h 26"/>
                        <a:gd name="T6" fmla="*/ 93 w 93"/>
                        <a:gd name="T7" fmla="*/ 18 h 26"/>
                        <a:gd name="T8" fmla="*/ 93 w 93"/>
                        <a:gd name="T9" fmla="*/ 0 h 26"/>
                        <a:gd name="T10" fmla="*/ 0 w 93"/>
                        <a:gd name="T11" fmla="*/ 16 h 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93" h="26">
                          <a:moveTo>
                            <a:pt x="0" y="16"/>
                          </a:moveTo>
                          <a:lnTo>
                            <a:pt x="0" y="23"/>
                          </a:lnTo>
                          <a:lnTo>
                            <a:pt x="43" y="26"/>
                          </a:lnTo>
                          <a:lnTo>
                            <a:pt x="93" y="18"/>
                          </a:lnTo>
                          <a:lnTo>
                            <a:pt x="93" y="0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60606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582370" name="Group 738">
                      <a:extLst>
                        <a:ext uri="{FF2B5EF4-FFF2-40B4-BE49-F238E27FC236}">
                          <a16:creationId xmlns:a16="http://schemas.microsoft.com/office/drawing/2014/main" id="{A459154A-EB5F-483D-A77D-8F7388C77F1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346" y="1528"/>
                      <a:ext cx="205" cy="128"/>
                      <a:chOff x="1346" y="1528"/>
                      <a:chExt cx="205" cy="128"/>
                    </a:xfrm>
                  </p:grpSpPr>
                  <p:sp>
                    <p:nvSpPr>
                      <p:cNvPr id="582371" name="Freeform 739">
                        <a:extLst>
                          <a:ext uri="{FF2B5EF4-FFF2-40B4-BE49-F238E27FC236}">
                            <a16:creationId xmlns:a16="http://schemas.microsoft.com/office/drawing/2014/main" id="{FB163436-FAE6-4588-913D-B682270FA3C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434" y="1528"/>
                        <a:ext cx="117" cy="125"/>
                      </a:xfrm>
                      <a:custGeom>
                        <a:avLst/>
                        <a:gdLst>
                          <a:gd name="T0" fmla="*/ 16 w 117"/>
                          <a:gd name="T1" fmla="*/ 125 h 125"/>
                          <a:gd name="T2" fmla="*/ 0 w 117"/>
                          <a:gd name="T3" fmla="*/ 4 h 125"/>
                          <a:gd name="T4" fmla="*/ 102 w 117"/>
                          <a:gd name="T5" fmla="*/ 0 h 125"/>
                          <a:gd name="T6" fmla="*/ 117 w 117"/>
                          <a:gd name="T7" fmla="*/ 107 h 125"/>
                          <a:gd name="T8" fmla="*/ 16 w 117"/>
                          <a:gd name="T9" fmla="*/ 125 h 12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17" h="125">
                            <a:moveTo>
                              <a:pt x="16" y="125"/>
                            </a:moveTo>
                            <a:lnTo>
                              <a:pt x="0" y="4"/>
                            </a:lnTo>
                            <a:lnTo>
                              <a:pt x="102" y="0"/>
                            </a:lnTo>
                            <a:lnTo>
                              <a:pt x="117" y="107"/>
                            </a:lnTo>
                            <a:lnTo>
                              <a:pt x="16" y="125"/>
                            </a:lnTo>
                            <a:close/>
                          </a:path>
                        </a:pathLst>
                      </a:custGeom>
                      <a:solidFill>
                        <a:srgbClr val="A0A0A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82372" name="Freeform 740">
                        <a:extLst>
                          <a:ext uri="{FF2B5EF4-FFF2-40B4-BE49-F238E27FC236}">
                            <a16:creationId xmlns:a16="http://schemas.microsoft.com/office/drawing/2014/main" id="{35838DB3-CEC5-4D40-A3FB-16A5FF52F6F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346" y="1532"/>
                        <a:ext cx="104" cy="124"/>
                      </a:xfrm>
                      <a:custGeom>
                        <a:avLst/>
                        <a:gdLst>
                          <a:gd name="T0" fmla="*/ 88 w 104"/>
                          <a:gd name="T1" fmla="*/ 0 h 124"/>
                          <a:gd name="T2" fmla="*/ 0 w 104"/>
                          <a:gd name="T3" fmla="*/ 27 h 124"/>
                          <a:gd name="T4" fmla="*/ 14 w 104"/>
                          <a:gd name="T5" fmla="*/ 124 h 124"/>
                          <a:gd name="T6" fmla="*/ 104 w 104"/>
                          <a:gd name="T7" fmla="*/ 121 h 124"/>
                          <a:gd name="T8" fmla="*/ 88 w 104"/>
                          <a:gd name="T9" fmla="*/ 0 h 12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04" h="124">
                            <a:moveTo>
                              <a:pt x="88" y="0"/>
                            </a:moveTo>
                            <a:lnTo>
                              <a:pt x="0" y="27"/>
                            </a:lnTo>
                            <a:lnTo>
                              <a:pt x="14" y="124"/>
                            </a:lnTo>
                            <a:lnTo>
                              <a:pt x="104" y="121"/>
                            </a:lnTo>
                            <a:lnTo>
                              <a:pt x="88" y="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82373" name="Freeform 741">
                        <a:extLst>
                          <a:ext uri="{FF2B5EF4-FFF2-40B4-BE49-F238E27FC236}">
                            <a16:creationId xmlns:a16="http://schemas.microsoft.com/office/drawing/2014/main" id="{05E2E4DE-4672-40B6-A955-9BC017B149E2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454" y="1541"/>
                        <a:ext cx="84" cy="92"/>
                      </a:xfrm>
                      <a:custGeom>
                        <a:avLst/>
                        <a:gdLst>
                          <a:gd name="T0" fmla="*/ 0 w 84"/>
                          <a:gd name="T1" fmla="*/ 3 h 92"/>
                          <a:gd name="T2" fmla="*/ 13 w 84"/>
                          <a:gd name="T3" fmla="*/ 92 h 92"/>
                          <a:gd name="T4" fmla="*/ 84 w 84"/>
                          <a:gd name="T5" fmla="*/ 83 h 92"/>
                          <a:gd name="T6" fmla="*/ 71 w 84"/>
                          <a:gd name="T7" fmla="*/ 0 h 92"/>
                          <a:gd name="T8" fmla="*/ 0 w 84"/>
                          <a:gd name="T9" fmla="*/ 3 h 9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84" h="92">
                            <a:moveTo>
                              <a:pt x="0" y="3"/>
                            </a:moveTo>
                            <a:lnTo>
                              <a:pt x="13" y="92"/>
                            </a:lnTo>
                            <a:lnTo>
                              <a:pt x="84" y="83"/>
                            </a:lnTo>
                            <a:lnTo>
                              <a:pt x="71" y="0"/>
                            </a:lnTo>
                            <a:lnTo>
                              <a:pt x="0" y="3"/>
                            </a:lnTo>
                            <a:close/>
                          </a:path>
                        </a:pathLst>
                      </a:custGeom>
                      <a:solidFill>
                        <a:srgbClr val="00C0C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582374" name="Group 742">
                    <a:extLst>
                      <a:ext uri="{FF2B5EF4-FFF2-40B4-BE49-F238E27FC236}">
                        <a16:creationId xmlns:a16="http://schemas.microsoft.com/office/drawing/2014/main" id="{CEDA2EAE-8EFA-4285-BA76-05AD5DDEA33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487" y="1653"/>
                    <a:ext cx="84" cy="59"/>
                    <a:chOff x="1487" y="1653"/>
                    <a:chExt cx="84" cy="59"/>
                  </a:xfrm>
                </p:grpSpPr>
                <p:sp>
                  <p:nvSpPr>
                    <p:cNvPr id="582375" name="Freeform 743">
                      <a:extLst>
                        <a:ext uri="{FF2B5EF4-FFF2-40B4-BE49-F238E27FC236}">
                          <a16:creationId xmlns:a16="http://schemas.microsoft.com/office/drawing/2014/main" id="{C289B707-4F5B-46D0-85A8-63D1AE8FA9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87" y="1653"/>
                      <a:ext cx="84" cy="59"/>
                    </a:xfrm>
                    <a:custGeom>
                      <a:avLst/>
                      <a:gdLst>
                        <a:gd name="T0" fmla="*/ 84 w 84"/>
                        <a:gd name="T1" fmla="*/ 0 h 59"/>
                        <a:gd name="T2" fmla="*/ 0 w 84"/>
                        <a:gd name="T3" fmla="*/ 18 h 59"/>
                        <a:gd name="T4" fmla="*/ 0 w 84"/>
                        <a:gd name="T5" fmla="*/ 59 h 59"/>
                        <a:gd name="T6" fmla="*/ 84 w 84"/>
                        <a:gd name="T7" fmla="*/ 33 h 59"/>
                        <a:gd name="T8" fmla="*/ 84 w 84"/>
                        <a:gd name="T9" fmla="*/ 0 h 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84" h="59">
                          <a:moveTo>
                            <a:pt x="84" y="0"/>
                          </a:moveTo>
                          <a:lnTo>
                            <a:pt x="0" y="18"/>
                          </a:lnTo>
                          <a:lnTo>
                            <a:pt x="0" y="59"/>
                          </a:lnTo>
                          <a:lnTo>
                            <a:pt x="84" y="33"/>
                          </a:lnTo>
                          <a:lnTo>
                            <a:pt x="84" y="0"/>
                          </a:ln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376" name="Line 744">
                      <a:extLst>
                        <a:ext uri="{FF2B5EF4-FFF2-40B4-BE49-F238E27FC236}">
                          <a16:creationId xmlns:a16="http://schemas.microsoft.com/office/drawing/2014/main" id="{0391F766-045F-4FF6-92ED-15F1219A9B5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543" y="1667"/>
                      <a:ext cx="21" cy="5"/>
                    </a:xfrm>
                    <a:prstGeom prst="line">
                      <a:avLst/>
                    </a:prstGeom>
                    <a:noFill/>
                    <a:ln w="476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377" name="Line 745">
                      <a:extLst>
                        <a:ext uri="{FF2B5EF4-FFF2-40B4-BE49-F238E27FC236}">
                          <a16:creationId xmlns:a16="http://schemas.microsoft.com/office/drawing/2014/main" id="{417A3B0D-D218-4385-9A57-CCE6640782F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502" y="1675"/>
                      <a:ext cx="29" cy="6"/>
                    </a:xfrm>
                    <a:prstGeom prst="line">
                      <a:avLst/>
                    </a:prstGeom>
                    <a:noFill/>
                    <a:ln w="476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378" name="Line 746">
                      <a:extLst>
                        <a:ext uri="{FF2B5EF4-FFF2-40B4-BE49-F238E27FC236}">
                          <a16:creationId xmlns:a16="http://schemas.microsoft.com/office/drawing/2014/main" id="{096C225C-2C12-4A6A-B94D-3F7AB08DF14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36" y="1660"/>
                      <a:ext cx="1" cy="3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379" name="Line 747">
                      <a:extLst>
                        <a:ext uri="{FF2B5EF4-FFF2-40B4-BE49-F238E27FC236}">
                          <a16:creationId xmlns:a16="http://schemas.microsoft.com/office/drawing/2014/main" id="{900E9F2E-1359-48F5-9BBD-2D5F6E49D44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95" y="1669"/>
                      <a:ext cx="1" cy="4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380" name="Line 748">
                      <a:extLst>
                        <a:ext uri="{FF2B5EF4-FFF2-40B4-BE49-F238E27FC236}">
                          <a16:creationId xmlns:a16="http://schemas.microsoft.com/office/drawing/2014/main" id="{FFEAF678-720C-438A-A23B-0E6B4EA2467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495" y="1667"/>
                      <a:ext cx="76" cy="2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381" name="Line 749">
                      <a:extLst>
                        <a:ext uri="{FF2B5EF4-FFF2-40B4-BE49-F238E27FC236}">
                          <a16:creationId xmlns:a16="http://schemas.microsoft.com/office/drawing/2014/main" id="{192CCB06-762B-415B-8560-95448232F46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495" y="1663"/>
                      <a:ext cx="76" cy="1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582382" name="Group 750">
                  <a:extLst>
                    <a:ext uri="{FF2B5EF4-FFF2-40B4-BE49-F238E27FC236}">
                      <a16:creationId xmlns:a16="http://schemas.microsoft.com/office/drawing/2014/main" id="{0F299973-1C0D-4370-A70A-C12AFED77ED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7" y="1653"/>
                  <a:ext cx="198" cy="101"/>
                  <a:chOff x="1457" y="1653"/>
                  <a:chExt cx="198" cy="101"/>
                </a:xfrm>
              </p:grpSpPr>
              <p:grpSp>
                <p:nvGrpSpPr>
                  <p:cNvPr id="582383" name="Group 751">
                    <a:extLst>
                      <a:ext uri="{FF2B5EF4-FFF2-40B4-BE49-F238E27FC236}">
                        <a16:creationId xmlns:a16="http://schemas.microsoft.com/office/drawing/2014/main" id="{59B89B27-49C0-453D-BC5D-1CCBDB2563A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470" y="1708"/>
                    <a:ext cx="33" cy="23"/>
                    <a:chOff x="1470" y="1708"/>
                    <a:chExt cx="33" cy="23"/>
                  </a:xfrm>
                </p:grpSpPr>
                <p:sp>
                  <p:nvSpPr>
                    <p:cNvPr id="582384" name="Freeform 752">
                      <a:extLst>
                        <a:ext uri="{FF2B5EF4-FFF2-40B4-BE49-F238E27FC236}">
                          <a16:creationId xmlns:a16="http://schemas.microsoft.com/office/drawing/2014/main" id="{AE5B8674-EF4D-4193-8CDC-B2B6EF5AA5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70" y="1708"/>
                      <a:ext cx="10" cy="23"/>
                    </a:xfrm>
                    <a:custGeom>
                      <a:avLst/>
                      <a:gdLst>
                        <a:gd name="T0" fmla="*/ 4 w 10"/>
                        <a:gd name="T1" fmla="*/ 0 h 23"/>
                        <a:gd name="T2" fmla="*/ 0 w 10"/>
                        <a:gd name="T3" fmla="*/ 23 h 23"/>
                        <a:gd name="T4" fmla="*/ 7 w 10"/>
                        <a:gd name="T5" fmla="*/ 23 h 23"/>
                        <a:gd name="T6" fmla="*/ 10 w 10"/>
                        <a:gd name="T7" fmla="*/ 0 h 23"/>
                        <a:gd name="T8" fmla="*/ 4 w 10"/>
                        <a:gd name="T9" fmla="*/ 0 h 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0" h="23">
                          <a:moveTo>
                            <a:pt x="4" y="0"/>
                          </a:moveTo>
                          <a:lnTo>
                            <a:pt x="0" y="23"/>
                          </a:lnTo>
                          <a:lnTo>
                            <a:pt x="7" y="23"/>
                          </a:lnTo>
                          <a:lnTo>
                            <a:pt x="10" y="0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60606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385" name="Freeform 753">
                      <a:extLst>
                        <a:ext uri="{FF2B5EF4-FFF2-40B4-BE49-F238E27FC236}">
                          <a16:creationId xmlns:a16="http://schemas.microsoft.com/office/drawing/2014/main" id="{EF854C6F-6CE0-4AF0-B966-492E5E752B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77" y="1712"/>
                      <a:ext cx="26" cy="19"/>
                    </a:xfrm>
                    <a:custGeom>
                      <a:avLst/>
                      <a:gdLst>
                        <a:gd name="T0" fmla="*/ 3 w 26"/>
                        <a:gd name="T1" fmla="*/ 0 h 19"/>
                        <a:gd name="T2" fmla="*/ 0 w 26"/>
                        <a:gd name="T3" fmla="*/ 19 h 19"/>
                        <a:gd name="T4" fmla="*/ 26 w 26"/>
                        <a:gd name="T5" fmla="*/ 9 h 19"/>
                        <a:gd name="T6" fmla="*/ 15 w 26"/>
                        <a:gd name="T7" fmla="*/ 6 h 19"/>
                        <a:gd name="T8" fmla="*/ 7 w 26"/>
                        <a:gd name="T9" fmla="*/ 11 h 19"/>
                        <a:gd name="T10" fmla="*/ 10 w 26"/>
                        <a:gd name="T11" fmla="*/ 0 h 19"/>
                        <a:gd name="T12" fmla="*/ 3 w 26"/>
                        <a:gd name="T13" fmla="*/ 0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6" h="19">
                          <a:moveTo>
                            <a:pt x="3" y="0"/>
                          </a:moveTo>
                          <a:lnTo>
                            <a:pt x="0" y="19"/>
                          </a:lnTo>
                          <a:lnTo>
                            <a:pt x="26" y="9"/>
                          </a:lnTo>
                          <a:lnTo>
                            <a:pt x="15" y="6"/>
                          </a:lnTo>
                          <a:lnTo>
                            <a:pt x="7" y="11"/>
                          </a:lnTo>
                          <a:lnTo>
                            <a:pt x="10" y="0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82386" name="Group 754">
                    <a:extLst>
                      <a:ext uri="{FF2B5EF4-FFF2-40B4-BE49-F238E27FC236}">
                        <a16:creationId xmlns:a16="http://schemas.microsoft.com/office/drawing/2014/main" id="{F3718191-50B1-4CA5-B84B-BCBC5EB2E07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457" y="1653"/>
                    <a:ext cx="198" cy="101"/>
                    <a:chOff x="1457" y="1653"/>
                    <a:chExt cx="198" cy="101"/>
                  </a:xfrm>
                </p:grpSpPr>
                <p:sp>
                  <p:nvSpPr>
                    <p:cNvPr id="582387" name="Freeform 755">
                      <a:extLst>
                        <a:ext uri="{FF2B5EF4-FFF2-40B4-BE49-F238E27FC236}">
                          <a16:creationId xmlns:a16="http://schemas.microsoft.com/office/drawing/2014/main" id="{D1676639-A08B-4825-BF88-9851B47E20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62" y="1653"/>
                      <a:ext cx="193" cy="90"/>
                    </a:xfrm>
                    <a:custGeom>
                      <a:avLst/>
                      <a:gdLst>
                        <a:gd name="T0" fmla="*/ 0 w 193"/>
                        <a:gd name="T1" fmla="*/ 37 h 90"/>
                        <a:gd name="T2" fmla="*/ 93 w 193"/>
                        <a:gd name="T3" fmla="*/ 90 h 90"/>
                        <a:gd name="T4" fmla="*/ 193 w 193"/>
                        <a:gd name="T5" fmla="*/ 39 h 90"/>
                        <a:gd name="T6" fmla="*/ 116 w 193"/>
                        <a:gd name="T7" fmla="*/ 0 h 90"/>
                        <a:gd name="T8" fmla="*/ 0 w 193"/>
                        <a:gd name="T9" fmla="*/ 37 h 9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3" h="90">
                          <a:moveTo>
                            <a:pt x="0" y="37"/>
                          </a:moveTo>
                          <a:lnTo>
                            <a:pt x="93" y="90"/>
                          </a:lnTo>
                          <a:lnTo>
                            <a:pt x="193" y="39"/>
                          </a:lnTo>
                          <a:lnTo>
                            <a:pt x="116" y="0"/>
                          </a:lnTo>
                          <a:lnTo>
                            <a:pt x="0" y="3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388" name="Freeform 756">
                      <a:extLst>
                        <a:ext uri="{FF2B5EF4-FFF2-40B4-BE49-F238E27FC236}">
                          <a16:creationId xmlns:a16="http://schemas.microsoft.com/office/drawing/2014/main" id="{17D267AC-FB19-4954-8D3B-0979BFF10A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57" y="1690"/>
                      <a:ext cx="98" cy="64"/>
                    </a:xfrm>
                    <a:custGeom>
                      <a:avLst/>
                      <a:gdLst>
                        <a:gd name="T0" fmla="*/ 3 w 98"/>
                        <a:gd name="T1" fmla="*/ 0 h 64"/>
                        <a:gd name="T2" fmla="*/ 98 w 98"/>
                        <a:gd name="T3" fmla="*/ 53 h 64"/>
                        <a:gd name="T4" fmla="*/ 94 w 98"/>
                        <a:gd name="T5" fmla="*/ 64 h 64"/>
                        <a:gd name="T6" fmla="*/ 0 w 98"/>
                        <a:gd name="T7" fmla="*/ 12 h 64"/>
                        <a:gd name="T8" fmla="*/ 3 w 98"/>
                        <a:gd name="T9" fmla="*/ 0 h 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8" h="64">
                          <a:moveTo>
                            <a:pt x="3" y="0"/>
                          </a:moveTo>
                          <a:lnTo>
                            <a:pt x="98" y="53"/>
                          </a:lnTo>
                          <a:lnTo>
                            <a:pt x="94" y="64"/>
                          </a:lnTo>
                          <a:lnTo>
                            <a:pt x="0" y="12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60606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389" name="Freeform 757">
                      <a:extLst>
                        <a:ext uri="{FF2B5EF4-FFF2-40B4-BE49-F238E27FC236}">
                          <a16:creationId xmlns:a16="http://schemas.microsoft.com/office/drawing/2014/main" id="{BF62D1BA-9645-4528-BE43-B75C52A23E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51" y="1692"/>
                      <a:ext cx="104" cy="62"/>
                    </a:xfrm>
                    <a:custGeom>
                      <a:avLst/>
                      <a:gdLst>
                        <a:gd name="T0" fmla="*/ 0 w 104"/>
                        <a:gd name="T1" fmla="*/ 62 h 62"/>
                        <a:gd name="T2" fmla="*/ 4 w 104"/>
                        <a:gd name="T3" fmla="*/ 51 h 62"/>
                        <a:gd name="T4" fmla="*/ 104 w 104"/>
                        <a:gd name="T5" fmla="*/ 0 h 62"/>
                        <a:gd name="T6" fmla="*/ 101 w 104"/>
                        <a:gd name="T7" fmla="*/ 10 h 62"/>
                        <a:gd name="T8" fmla="*/ 0 w 104"/>
                        <a:gd name="T9" fmla="*/ 62 h 6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04" h="62">
                          <a:moveTo>
                            <a:pt x="0" y="62"/>
                          </a:moveTo>
                          <a:lnTo>
                            <a:pt x="4" y="51"/>
                          </a:lnTo>
                          <a:lnTo>
                            <a:pt x="104" y="0"/>
                          </a:lnTo>
                          <a:lnTo>
                            <a:pt x="101" y="10"/>
                          </a:lnTo>
                          <a:lnTo>
                            <a:pt x="0" y="62"/>
                          </a:ln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390" name="Freeform 758">
                      <a:extLst>
                        <a:ext uri="{FF2B5EF4-FFF2-40B4-BE49-F238E27FC236}">
                          <a16:creationId xmlns:a16="http://schemas.microsoft.com/office/drawing/2014/main" id="{3AF155FC-8A69-49DF-89DF-549CD74776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98" y="1697"/>
                      <a:ext cx="78" cy="37"/>
                    </a:xfrm>
                    <a:custGeom>
                      <a:avLst/>
                      <a:gdLst>
                        <a:gd name="T0" fmla="*/ 0 w 78"/>
                        <a:gd name="T1" fmla="*/ 10 h 37"/>
                        <a:gd name="T2" fmla="*/ 27 w 78"/>
                        <a:gd name="T3" fmla="*/ 0 h 37"/>
                        <a:gd name="T4" fmla="*/ 78 w 78"/>
                        <a:gd name="T5" fmla="*/ 26 h 37"/>
                        <a:gd name="T6" fmla="*/ 53 w 78"/>
                        <a:gd name="T7" fmla="*/ 37 h 37"/>
                        <a:gd name="T8" fmla="*/ 0 w 78"/>
                        <a:gd name="T9" fmla="*/ 1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78" h="37">
                          <a:moveTo>
                            <a:pt x="0" y="10"/>
                          </a:moveTo>
                          <a:lnTo>
                            <a:pt x="27" y="0"/>
                          </a:lnTo>
                          <a:lnTo>
                            <a:pt x="78" y="26"/>
                          </a:lnTo>
                          <a:lnTo>
                            <a:pt x="53" y="37"/>
                          </a:lnTo>
                          <a:lnTo>
                            <a:pt x="0" y="10"/>
                          </a:lnTo>
                          <a:close/>
                        </a:path>
                      </a:pathLst>
                    </a:custGeom>
                    <a:solidFill>
                      <a:srgbClr val="A0A0A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391" name="Freeform 759">
                      <a:extLst>
                        <a:ext uri="{FF2B5EF4-FFF2-40B4-BE49-F238E27FC236}">
                          <a16:creationId xmlns:a16="http://schemas.microsoft.com/office/drawing/2014/main" id="{AA2C797B-79F7-4476-983D-6D212B44FB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31" y="1669"/>
                      <a:ext cx="114" cy="52"/>
                    </a:xfrm>
                    <a:custGeom>
                      <a:avLst/>
                      <a:gdLst>
                        <a:gd name="T0" fmla="*/ 0 w 114"/>
                        <a:gd name="T1" fmla="*/ 25 h 52"/>
                        <a:gd name="T2" fmla="*/ 50 w 114"/>
                        <a:gd name="T3" fmla="*/ 52 h 52"/>
                        <a:gd name="T4" fmla="*/ 114 w 114"/>
                        <a:gd name="T5" fmla="*/ 21 h 52"/>
                        <a:gd name="T6" fmla="*/ 68 w 114"/>
                        <a:gd name="T7" fmla="*/ 0 h 52"/>
                        <a:gd name="T8" fmla="*/ 0 w 114"/>
                        <a:gd name="T9" fmla="*/ 25 h 5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" h="52">
                          <a:moveTo>
                            <a:pt x="0" y="25"/>
                          </a:moveTo>
                          <a:lnTo>
                            <a:pt x="50" y="52"/>
                          </a:lnTo>
                          <a:lnTo>
                            <a:pt x="114" y="21"/>
                          </a:lnTo>
                          <a:lnTo>
                            <a:pt x="68" y="0"/>
                          </a:lnTo>
                          <a:lnTo>
                            <a:pt x="0" y="25"/>
                          </a:lnTo>
                          <a:close/>
                        </a:path>
                      </a:pathLst>
                    </a:custGeom>
                    <a:solidFill>
                      <a:srgbClr val="A0A0A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392" name="Freeform 760">
                      <a:extLst>
                        <a:ext uri="{FF2B5EF4-FFF2-40B4-BE49-F238E27FC236}">
                          <a16:creationId xmlns:a16="http://schemas.microsoft.com/office/drawing/2014/main" id="{16B899D8-C1BA-4EEA-8669-AFE28C7E99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70" y="1656"/>
                      <a:ext cx="126" cy="49"/>
                    </a:xfrm>
                    <a:custGeom>
                      <a:avLst/>
                      <a:gdLst>
                        <a:gd name="T0" fmla="*/ 27 w 126"/>
                        <a:gd name="T1" fmla="*/ 49 h 49"/>
                        <a:gd name="T2" fmla="*/ 0 w 126"/>
                        <a:gd name="T3" fmla="*/ 34 h 49"/>
                        <a:gd name="T4" fmla="*/ 106 w 126"/>
                        <a:gd name="T5" fmla="*/ 0 h 49"/>
                        <a:gd name="T6" fmla="*/ 126 w 126"/>
                        <a:gd name="T7" fmla="*/ 10 h 49"/>
                        <a:gd name="T8" fmla="*/ 27 w 126"/>
                        <a:gd name="T9" fmla="*/ 49 h 4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6" h="49">
                          <a:moveTo>
                            <a:pt x="27" y="49"/>
                          </a:moveTo>
                          <a:lnTo>
                            <a:pt x="0" y="34"/>
                          </a:lnTo>
                          <a:lnTo>
                            <a:pt x="106" y="0"/>
                          </a:lnTo>
                          <a:lnTo>
                            <a:pt x="126" y="10"/>
                          </a:lnTo>
                          <a:lnTo>
                            <a:pt x="27" y="49"/>
                          </a:lnTo>
                          <a:close/>
                        </a:path>
                      </a:pathLst>
                    </a:custGeom>
                    <a:solidFill>
                      <a:srgbClr val="A0A0A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393" name="Line 761">
                      <a:extLst>
                        <a:ext uri="{FF2B5EF4-FFF2-40B4-BE49-F238E27FC236}">
                          <a16:creationId xmlns:a16="http://schemas.microsoft.com/office/drawing/2014/main" id="{F27EB40B-787F-4BE2-ADFB-187A100C214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474" y="1658"/>
                      <a:ext cx="109" cy="38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394" name="Line 762">
                      <a:extLst>
                        <a:ext uri="{FF2B5EF4-FFF2-40B4-BE49-F238E27FC236}">
                          <a16:creationId xmlns:a16="http://schemas.microsoft.com/office/drawing/2014/main" id="{7E650C42-7007-4992-9F1A-154880301D9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484" y="1662"/>
                      <a:ext cx="105" cy="3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395" name="Line 763">
                      <a:extLst>
                        <a:ext uri="{FF2B5EF4-FFF2-40B4-BE49-F238E27FC236}">
                          <a16:creationId xmlns:a16="http://schemas.microsoft.com/office/drawing/2014/main" id="{CBCDCB58-9633-4ECE-8E36-8709A32FB95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490" y="1664"/>
                      <a:ext cx="104" cy="39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396" name="Line 764">
                      <a:extLst>
                        <a:ext uri="{FF2B5EF4-FFF2-40B4-BE49-F238E27FC236}">
                          <a16:creationId xmlns:a16="http://schemas.microsoft.com/office/drawing/2014/main" id="{C101C536-82FA-4894-9611-77E04B778C4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505" y="1671"/>
                      <a:ext cx="99" cy="4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397" name="Line 765">
                      <a:extLst>
                        <a:ext uri="{FF2B5EF4-FFF2-40B4-BE49-F238E27FC236}">
                          <a16:creationId xmlns:a16="http://schemas.microsoft.com/office/drawing/2014/main" id="{A06FC293-E40A-473D-BCBD-FD52CB08EEA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513" y="1676"/>
                      <a:ext cx="97" cy="4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398" name="Line 766">
                      <a:extLst>
                        <a:ext uri="{FF2B5EF4-FFF2-40B4-BE49-F238E27FC236}">
                          <a16:creationId xmlns:a16="http://schemas.microsoft.com/office/drawing/2014/main" id="{3ECA70D5-686B-4D15-94BA-BC80213CFA4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527" y="1681"/>
                      <a:ext cx="87" cy="3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399" name="Line 767">
                      <a:extLst>
                        <a:ext uri="{FF2B5EF4-FFF2-40B4-BE49-F238E27FC236}">
                          <a16:creationId xmlns:a16="http://schemas.microsoft.com/office/drawing/2014/main" id="{5AF0A5CF-EFAE-4DAD-8E6B-DDD39F1AA05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535" y="1684"/>
                      <a:ext cx="89" cy="39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00" name="Line 768">
                      <a:extLst>
                        <a:ext uri="{FF2B5EF4-FFF2-40B4-BE49-F238E27FC236}">
                          <a16:creationId xmlns:a16="http://schemas.microsoft.com/office/drawing/2014/main" id="{4B504473-636E-47A4-826A-B5F7BD4BA8A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543" y="1689"/>
                      <a:ext cx="86" cy="39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01" name="Line 769">
                      <a:extLst>
                        <a:ext uri="{FF2B5EF4-FFF2-40B4-BE49-F238E27FC236}">
                          <a16:creationId xmlns:a16="http://schemas.microsoft.com/office/drawing/2014/main" id="{5634451F-A981-4B65-B409-308E104FF48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08" y="1702"/>
                      <a:ext cx="5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02" name="Line 770">
                      <a:extLst>
                        <a:ext uri="{FF2B5EF4-FFF2-40B4-BE49-F238E27FC236}">
                          <a16:creationId xmlns:a16="http://schemas.microsoft.com/office/drawing/2014/main" id="{F9151757-A050-4398-89F8-F7540DA5150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19" y="1699"/>
                      <a:ext cx="52" cy="28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03" name="Line 771">
                      <a:extLst>
                        <a:ext uri="{FF2B5EF4-FFF2-40B4-BE49-F238E27FC236}">
                          <a16:creationId xmlns:a16="http://schemas.microsoft.com/office/drawing/2014/main" id="{2AA73485-7B31-4990-8DD3-1872968135F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42" y="1690"/>
                      <a:ext cx="49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04" name="Line 772">
                      <a:extLst>
                        <a:ext uri="{FF2B5EF4-FFF2-40B4-BE49-F238E27FC236}">
                          <a16:creationId xmlns:a16="http://schemas.microsoft.com/office/drawing/2014/main" id="{B69F5199-559B-4D70-AD53-1B8D40E8CE0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54" y="1686"/>
                      <a:ext cx="48" cy="25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05" name="Line 773">
                      <a:extLst>
                        <a:ext uri="{FF2B5EF4-FFF2-40B4-BE49-F238E27FC236}">
                          <a16:creationId xmlns:a16="http://schemas.microsoft.com/office/drawing/2014/main" id="{894B5A19-CD66-4896-9608-4829DF1A82E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66" y="1681"/>
                      <a:ext cx="48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06" name="Line 774">
                      <a:extLst>
                        <a:ext uri="{FF2B5EF4-FFF2-40B4-BE49-F238E27FC236}">
                          <a16:creationId xmlns:a16="http://schemas.microsoft.com/office/drawing/2014/main" id="{A153EFC9-237A-4BB5-825F-3072DC363B5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76" y="1677"/>
                      <a:ext cx="48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07" name="Line 775">
                      <a:extLst>
                        <a:ext uri="{FF2B5EF4-FFF2-40B4-BE49-F238E27FC236}">
                          <a16:creationId xmlns:a16="http://schemas.microsoft.com/office/drawing/2014/main" id="{4F203F97-CC2F-4E7F-A0C5-42359C71343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89" y="1673"/>
                      <a:ext cx="45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08" name="Line 776">
                      <a:extLst>
                        <a:ext uri="{FF2B5EF4-FFF2-40B4-BE49-F238E27FC236}">
                          <a16:creationId xmlns:a16="http://schemas.microsoft.com/office/drawing/2014/main" id="{E5A33766-7DCD-4B39-B039-50EACA1D6C7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86" y="1686"/>
                      <a:ext cx="26" cy="1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09" name="Line 777">
                      <a:extLst>
                        <a:ext uri="{FF2B5EF4-FFF2-40B4-BE49-F238E27FC236}">
                          <a16:creationId xmlns:a16="http://schemas.microsoft.com/office/drawing/2014/main" id="{CCB02D12-7E7C-484E-AEEE-8957A2115B0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02" y="1681"/>
                      <a:ext cx="24" cy="1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10" name="Line 778">
                      <a:extLst>
                        <a:ext uri="{FF2B5EF4-FFF2-40B4-BE49-F238E27FC236}">
                          <a16:creationId xmlns:a16="http://schemas.microsoft.com/office/drawing/2014/main" id="{10997400-414E-4506-8E64-EBDE102812D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17" y="1676"/>
                      <a:ext cx="24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11" name="Line 779">
                      <a:extLst>
                        <a:ext uri="{FF2B5EF4-FFF2-40B4-BE49-F238E27FC236}">
                          <a16:creationId xmlns:a16="http://schemas.microsoft.com/office/drawing/2014/main" id="{3A289ABB-C076-4A77-98B7-60339ECBABC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31" y="1671"/>
                      <a:ext cx="25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12" name="Line 780">
                      <a:extLst>
                        <a:ext uri="{FF2B5EF4-FFF2-40B4-BE49-F238E27FC236}">
                          <a16:creationId xmlns:a16="http://schemas.microsoft.com/office/drawing/2014/main" id="{CD2378AF-E90D-4C17-A278-DD5A3D0DA23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46" y="1666"/>
                      <a:ext cx="23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13" name="Line 781">
                      <a:extLst>
                        <a:ext uri="{FF2B5EF4-FFF2-40B4-BE49-F238E27FC236}">
                          <a16:creationId xmlns:a16="http://schemas.microsoft.com/office/drawing/2014/main" id="{D85F1782-60B3-4F63-8802-93212680145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63" y="1661"/>
                      <a:ext cx="21" cy="1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</p:grpSp>
          <p:grpSp>
            <p:nvGrpSpPr>
              <p:cNvPr id="582414" name="Group 782">
                <a:extLst>
                  <a:ext uri="{FF2B5EF4-FFF2-40B4-BE49-F238E27FC236}">
                    <a16:creationId xmlns:a16="http://schemas.microsoft.com/office/drawing/2014/main" id="{A9B2E62A-8DAD-41C0-B30C-609A84B60F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25" y="1498"/>
                <a:ext cx="269" cy="399"/>
                <a:chOff x="1525" y="1498"/>
                <a:chExt cx="269" cy="399"/>
              </a:xfrm>
            </p:grpSpPr>
            <p:grpSp>
              <p:nvGrpSpPr>
                <p:cNvPr id="582415" name="Group 783">
                  <a:extLst>
                    <a:ext uri="{FF2B5EF4-FFF2-40B4-BE49-F238E27FC236}">
                      <a16:creationId xmlns:a16="http://schemas.microsoft.com/office/drawing/2014/main" id="{3BD917DE-9771-49D6-B36C-D6C887505BD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28" y="1785"/>
                  <a:ext cx="256" cy="112"/>
                  <a:chOff x="1528" y="1785"/>
                  <a:chExt cx="256" cy="112"/>
                </a:xfrm>
              </p:grpSpPr>
              <p:sp>
                <p:nvSpPr>
                  <p:cNvPr id="582416" name="Freeform 784">
                    <a:extLst>
                      <a:ext uri="{FF2B5EF4-FFF2-40B4-BE49-F238E27FC236}">
                        <a16:creationId xmlns:a16="http://schemas.microsoft.com/office/drawing/2014/main" id="{FE3F7009-6AFC-4D42-9C39-52B413F3F0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8" y="1785"/>
                    <a:ext cx="256" cy="112"/>
                  </a:xfrm>
                  <a:custGeom>
                    <a:avLst/>
                    <a:gdLst>
                      <a:gd name="T0" fmla="*/ 22 w 256"/>
                      <a:gd name="T1" fmla="*/ 112 h 112"/>
                      <a:gd name="T2" fmla="*/ 0 w 256"/>
                      <a:gd name="T3" fmla="*/ 109 h 112"/>
                      <a:gd name="T4" fmla="*/ 0 w 256"/>
                      <a:gd name="T5" fmla="*/ 85 h 112"/>
                      <a:gd name="T6" fmla="*/ 0 w 256"/>
                      <a:gd name="T7" fmla="*/ 65 h 112"/>
                      <a:gd name="T8" fmla="*/ 12 w 256"/>
                      <a:gd name="T9" fmla="*/ 54 h 112"/>
                      <a:gd name="T10" fmla="*/ 25 w 256"/>
                      <a:gd name="T11" fmla="*/ 47 h 112"/>
                      <a:gd name="T12" fmla="*/ 56 w 256"/>
                      <a:gd name="T13" fmla="*/ 36 h 112"/>
                      <a:gd name="T14" fmla="*/ 101 w 256"/>
                      <a:gd name="T15" fmla="*/ 24 h 112"/>
                      <a:gd name="T16" fmla="*/ 109 w 256"/>
                      <a:gd name="T17" fmla="*/ 24 h 112"/>
                      <a:gd name="T18" fmla="*/ 116 w 256"/>
                      <a:gd name="T19" fmla="*/ 24 h 112"/>
                      <a:gd name="T20" fmla="*/ 117 w 256"/>
                      <a:gd name="T21" fmla="*/ 23 h 112"/>
                      <a:gd name="T22" fmla="*/ 119 w 256"/>
                      <a:gd name="T23" fmla="*/ 21 h 112"/>
                      <a:gd name="T24" fmla="*/ 122 w 256"/>
                      <a:gd name="T25" fmla="*/ 21 h 112"/>
                      <a:gd name="T26" fmla="*/ 127 w 256"/>
                      <a:gd name="T27" fmla="*/ 21 h 112"/>
                      <a:gd name="T28" fmla="*/ 127 w 256"/>
                      <a:gd name="T29" fmla="*/ 16 h 112"/>
                      <a:gd name="T30" fmla="*/ 132 w 256"/>
                      <a:gd name="T31" fmla="*/ 15 h 112"/>
                      <a:gd name="T32" fmla="*/ 134 w 256"/>
                      <a:gd name="T33" fmla="*/ 15 h 112"/>
                      <a:gd name="T34" fmla="*/ 139 w 256"/>
                      <a:gd name="T35" fmla="*/ 15 h 112"/>
                      <a:gd name="T36" fmla="*/ 139 w 256"/>
                      <a:gd name="T37" fmla="*/ 10 h 112"/>
                      <a:gd name="T38" fmla="*/ 144 w 256"/>
                      <a:gd name="T39" fmla="*/ 0 h 112"/>
                      <a:gd name="T40" fmla="*/ 250 w 256"/>
                      <a:gd name="T41" fmla="*/ 3 h 112"/>
                      <a:gd name="T42" fmla="*/ 248 w 256"/>
                      <a:gd name="T43" fmla="*/ 13 h 112"/>
                      <a:gd name="T44" fmla="*/ 251 w 256"/>
                      <a:gd name="T45" fmla="*/ 23 h 112"/>
                      <a:gd name="T46" fmla="*/ 253 w 256"/>
                      <a:gd name="T47" fmla="*/ 29 h 112"/>
                      <a:gd name="T48" fmla="*/ 253 w 256"/>
                      <a:gd name="T49" fmla="*/ 37 h 112"/>
                      <a:gd name="T50" fmla="*/ 256 w 256"/>
                      <a:gd name="T51" fmla="*/ 52 h 112"/>
                      <a:gd name="T52" fmla="*/ 253 w 256"/>
                      <a:gd name="T53" fmla="*/ 60 h 112"/>
                      <a:gd name="T54" fmla="*/ 251 w 256"/>
                      <a:gd name="T55" fmla="*/ 67 h 112"/>
                      <a:gd name="T56" fmla="*/ 246 w 256"/>
                      <a:gd name="T57" fmla="*/ 73 h 112"/>
                      <a:gd name="T58" fmla="*/ 243 w 256"/>
                      <a:gd name="T59" fmla="*/ 76 h 112"/>
                      <a:gd name="T60" fmla="*/ 235 w 256"/>
                      <a:gd name="T61" fmla="*/ 78 h 112"/>
                      <a:gd name="T62" fmla="*/ 225 w 256"/>
                      <a:gd name="T63" fmla="*/ 81 h 112"/>
                      <a:gd name="T64" fmla="*/ 220 w 256"/>
                      <a:gd name="T65" fmla="*/ 88 h 112"/>
                      <a:gd name="T66" fmla="*/ 215 w 256"/>
                      <a:gd name="T67" fmla="*/ 91 h 112"/>
                      <a:gd name="T68" fmla="*/ 205 w 256"/>
                      <a:gd name="T69" fmla="*/ 94 h 112"/>
                      <a:gd name="T70" fmla="*/ 195 w 256"/>
                      <a:gd name="T71" fmla="*/ 98 h 112"/>
                      <a:gd name="T72" fmla="*/ 180 w 256"/>
                      <a:gd name="T73" fmla="*/ 99 h 112"/>
                      <a:gd name="T74" fmla="*/ 167 w 256"/>
                      <a:gd name="T75" fmla="*/ 99 h 112"/>
                      <a:gd name="T76" fmla="*/ 155 w 256"/>
                      <a:gd name="T77" fmla="*/ 99 h 112"/>
                      <a:gd name="T78" fmla="*/ 147 w 256"/>
                      <a:gd name="T79" fmla="*/ 98 h 112"/>
                      <a:gd name="T80" fmla="*/ 139 w 256"/>
                      <a:gd name="T81" fmla="*/ 103 h 112"/>
                      <a:gd name="T82" fmla="*/ 126 w 256"/>
                      <a:gd name="T83" fmla="*/ 101 h 112"/>
                      <a:gd name="T84" fmla="*/ 71 w 256"/>
                      <a:gd name="T85" fmla="*/ 109 h 112"/>
                      <a:gd name="T86" fmla="*/ 46 w 256"/>
                      <a:gd name="T87" fmla="*/ 112 h 112"/>
                      <a:gd name="T88" fmla="*/ 22 w 256"/>
                      <a:gd name="T89" fmla="*/ 112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" h="112">
                        <a:moveTo>
                          <a:pt x="22" y="112"/>
                        </a:moveTo>
                        <a:lnTo>
                          <a:pt x="0" y="109"/>
                        </a:lnTo>
                        <a:lnTo>
                          <a:pt x="0" y="85"/>
                        </a:lnTo>
                        <a:lnTo>
                          <a:pt x="0" y="65"/>
                        </a:lnTo>
                        <a:lnTo>
                          <a:pt x="12" y="54"/>
                        </a:lnTo>
                        <a:lnTo>
                          <a:pt x="25" y="47"/>
                        </a:lnTo>
                        <a:lnTo>
                          <a:pt x="56" y="36"/>
                        </a:lnTo>
                        <a:lnTo>
                          <a:pt x="101" y="24"/>
                        </a:lnTo>
                        <a:lnTo>
                          <a:pt x="109" y="24"/>
                        </a:lnTo>
                        <a:lnTo>
                          <a:pt x="116" y="24"/>
                        </a:lnTo>
                        <a:lnTo>
                          <a:pt x="117" y="23"/>
                        </a:lnTo>
                        <a:lnTo>
                          <a:pt x="119" y="21"/>
                        </a:lnTo>
                        <a:lnTo>
                          <a:pt x="122" y="21"/>
                        </a:lnTo>
                        <a:lnTo>
                          <a:pt x="127" y="21"/>
                        </a:lnTo>
                        <a:lnTo>
                          <a:pt x="127" y="16"/>
                        </a:lnTo>
                        <a:lnTo>
                          <a:pt x="132" y="15"/>
                        </a:lnTo>
                        <a:lnTo>
                          <a:pt x="134" y="15"/>
                        </a:lnTo>
                        <a:lnTo>
                          <a:pt x="139" y="15"/>
                        </a:lnTo>
                        <a:lnTo>
                          <a:pt x="139" y="10"/>
                        </a:lnTo>
                        <a:lnTo>
                          <a:pt x="144" y="0"/>
                        </a:lnTo>
                        <a:lnTo>
                          <a:pt x="250" y="3"/>
                        </a:lnTo>
                        <a:lnTo>
                          <a:pt x="248" y="13"/>
                        </a:lnTo>
                        <a:lnTo>
                          <a:pt x="251" y="23"/>
                        </a:lnTo>
                        <a:lnTo>
                          <a:pt x="253" y="29"/>
                        </a:lnTo>
                        <a:lnTo>
                          <a:pt x="253" y="37"/>
                        </a:lnTo>
                        <a:lnTo>
                          <a:pt x="256" y="52"/>
                        </a:lnTo>
                        <a:lnTo>
                          <a:pt x="253" y="60"/>
                        </a:lnTo>
                        <a:lnTo>
                          <a:pt x="251" y="67"/>
                        </a:lnTo>
                        <a:lnTo>
                          <a:pt x="246" y="73"/>
                        </a:lnTo>
                        <a:lnTo>
                          <a:pt x="243" y="76"/>
                        </a:lnTo>
                        <a:lnTo>
                          <a:pt x="235" y="78"/>
                        </a:lnTo>
                        <a:lnTo>
                          <a:pt x="225" y="81"/>
                        </a:lnTo>
                        <a:lnTo>
                          <a:pt x="220" y="88"/>
                        </a:lnTo>
                        <a:lnTo>
                          <a:pt x="215" y="91"/>
                        </a:lnTo>
                        <a:lnTo>
                          <a:pt x="205" y="94"/>
                        </a:lnTo>
                        <a:lnTo>
                          <a:pt x="195" y="98"/>
                        </a:lnTo>
                        <a:lnTo>
                          <a:pt x="180" y="99"/>
                        </a:lnTo>
                        <a:lnTo>
                          <a:pt x="167" y="99"/>
                        </a:lnTo>
                        <a:lnTo>
                          <a:pt x="155" y="99"/>
                        </a:lnTo>
                        <a:lnTo>
                          <a:pt x="147" y="98"/>
                        </a:lnTo>
                        <a:lnTo>
                          <a:pt x="139" y="103"/>
                        </a:lnTo>
                        <a:lnTo>
                          <a:pt x="126" y="101"/>
                        </a:lnTo>
                        <a:lnTo>
                          <a:pt x="71" y="109"/>
                        </a:lnTo>
                        <a:lnTo>
                          <a:pt x="46" y="112"/>
                        </a:lnTo>
                        <a:lnTo>
                          <a:pt x="22" y="112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 w="31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17" name="Freeform 785">
                    <a:extLst>
                      <a:ext uri="{FF2B5EF4-FFF2-40B4-BE49-F238E27FC236}">
                        <a16:creationId xmlns:a16="http://schemas.microsoft.com/office/drawing/2014/main" id="{79150632-5EBB-4BB7-82CF-684411CDF1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0" y="1795"/>
                    <a:ext cx="249" cy="101"/>
                  </a:xfrm>
                  <a:custGeom>
                    <a:avLst/>
                    <a:gdLst>
                      <a:gd name="T0" fmla="*/ 243 w 249"/>
                      <a:gd name="T1" fmla="*/ 11 h 101"/>
                      <a:gd name="T2" fmla="*/ 249 w 249"/>
                      <a:gd name="T3" fmla="*/ 24 h 101"/>
                      <a:gd name="T4" fmla="*/ 244 w 249"/>
                      <a:gd name="T5" fmla="*/ 62 h 101"/>
                      <a:gd name="T6" fmla="*/ 229 w 249"/>
                      <a:gd name="T7" fmla="*/ 62 h 101"/>
                      <a:gd name="T8" fmla="*/ 213 w 249"/>
                      <a:gd name="T9" fmla="*/ 75 h 101"/>
                      <a:gd name="T10" fmla="*/ 178 w 249"/>
                      <a:gd name="T11" fmla="*/ 84 h 101"/>
                      <a:gd name="T12" fmla="*/ 144 w 249"/>
                      <a:gd name="T13" fmla="*/ 84 h 101"/>
                      <a:gd name="T14" fmla="*/ 157 w 249"/>
                      <a:gd name="T15" fmla="*/ 71 h 101"/>
                      <a:gd name="T16" fmla="*/ 140 w 249"/>
                      <a:gd name="T17" fmla="*/ 84 h 101"/>
                      <a:gd name="T18" fmla="*/ 124 w 249"/>
                      <a:gd name="T19" fmla="*/ 88 h 101"/>
                      <a:gd name="T20" fmla="*/ 135 w 249"/>
                      <a:gd name="T21" fmla="*/ 79 h 101"/>
                      <a:gd name="T22" fmla="*/ 117 w 249"/>
                      <a:gd name="T23" fmla="*/ 89 h 101"/>
                      <a:gd name="T24" fmla="*/ 59 w 249"/>
                      <a:gd name="T25" fmla="*/ 96 h 101"/>
                      <a:gd name="T26" fmla="*/ 59 w 249"/>
                      <a:gd name="T27" fmla="*/ 89 h 101"/>
                      <a:gd name="T28" fmla="*/ 59 w 249"/>
                      <a:gd name="T29" fmla="*/ 88 h 101"/>
                      <a:gd name="T30" fmla="*/ 39 w 249"/>
                      <a:gd name="T31" fmla="*/ 99 h 101"/>
                      <a:gd name="T32" fmla="*/ 56 w 249"/>
                      <a:gd name="T33" fmla="*/ 81 h 101"/>
                      <a:gd name="T34" fmla="*/ 36 w 249"/>
                      <a:gd name="T35" fmla="*/ 93 h 101"/>
                      <a:gd name="T36" fmla="*/ 26 w 249"/>
                      <a:gd name="T37" fmla="*/ 89 h 101"/>
                      <a:gd name="T38" fmla="*/ 21 w 249"/>
                      <a:gd name="T39" fmla="*/ 89 h 101"/>
                      <a:gd name="T40" fmla="*/ 6 w 249"/>
                      <a:gd name="T41" fmla="*/ 96 h 101"/>
                      <a:gd name="T42" fmla="*/ 0 w 249"/>
                      <a:gd name="T43" fmla="*/ 81 h 101"/>
                      <a:gd name="T44" fmla="*/ 5 w 249"/>
                      <a:gd name="T45" fmla="*/ 52 h 101"/>
                      <a:gd name="T46" fmla="*/ 36 w 249"/>
                      <a:gd name="T47" fmla="*/ 36 h 101"/>
                      <a:gd name="T48" fmla="*/ 97 w 249"/>
                      <a:gd name="T49" fmla="*/ 18 h 101"/>
                      <a:gd name="T50" fmla="*/ 117 w 249"/>
                      <a:gd name="T51" fmla="*/ 24 h 101"/>
                      <a:gd name="T52" fmla="*/ 127 w 249"/>
                      <a:gd name="T53" fmla="*/ 27 h 101"/>
                      <a:gd name="T54" fmla="*/ 115 w 249"/>
                      <a:gd name="T55" fmla="*/ 16 h 101"/>
                      <a:gd name="T56" fmla="*/ 122 w 249"/>
                      <a:gd name="T57" fmla="*/ 13 h 101"/>
                      <a:gd name="T58" fmla="*/ 130 w 249"/>
                      <a:gd name="T59" fmla="*/ 19 h 101"/>
                      <a:gd name="T60" fmla="*/ 130 w 249"/>
                      <a:gd name="T61" fmla="*/ 18 h 101"/>
                      <a:gd name="T62" fmla="*/ 129 w 249"/>
                      <a:gd name="T63" fmla="*/ 8 h 101"/>
                      <a:gd name="T64" fmla="*/ 145 w 249"/>
                      <a:gd name="T65" fmla="*/ 14 h 101"/>
                      <a:gd name="T66" fmla="*/ 142 w 249"/>
                      <a:gd name="T67" fmla="*/ 8 h 101"/>
                      <a:gd name="T68" fmla="*/ 140 w 249"/>
                      <a:gd name="T69" fmla="*/ 0 h 101"/>
                      <a:gd name="T70" fmla="*/ 155 w 249"/>
                      <a:gd name="T71" fmla="*/ 6 h 101"/>
                      <a:gd name="T72" fmla="*/ 185 w 249"/>
                      <a:gd name="T73" fmla="*/ 13 h 101"/>
                      <a:gd name="T74" fmla="*/ 191 w 249"/>
                      <a:gd name="T75" fmla="*/ 5 h 101"/>
                      <a:gd name="T76" fmla="*/ 198 w 249"/>
                      <a:gd name="T77" fmla="*/ 14 h 101"/>
                      <a:gd name="T78" fmla="*/ 213 w 249"/>
                      <a:gd name="T79" fmla="*/ 8 h 101"/>
                      <a:gd name="T80" fmla="*/ 220 w 249"/>
                      <a:gd name="T81" fmla="*/ 16 h 101"/>
                      <a:gd name="T82" fmla="*/ 238 w 249"/>
                      <a:gd name="T83" fmla="*/ 13 h 101"/>
                      <a:gd name="T84" fmla="*/ 241 w 249"/>
                      <a:gd name="T85" fmla="*/ 5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49" h="101">
                        <a:moveTo>
                          <a:pt x="241" y="5"/>
                        </a:moveTo>
                        <a:lnTo>
                          <a:pt x="243" y="11"/>
                        </a:lnTo>
                        <a:lnTo>
                          <a:pt x="246" y="8"/>
                        </a:lnTo>
                        <a:lnTo>
                          <a:pt x="249" y="24"/>
                        </a:lnTo>
                        <a:lnTo>
                          <a:pt x="249" y="42"/>
                        </a:lnTo>
                        <a:lnTo>
                          <a:pt x="244" y="62"/>
                        </a:lnTo>
                        <a:lnTo>
                          <a:pt x="228" y="66"/>
                        </a:lnTo>
                        <a:lnTo>
                          <a:pt x="229" y="62"/>
                        </a:lnTo>
                        <a:lnTo>
                          <a:pt x="221" y="68"/>
                        </a:lnTo>
                        <a:lnTo>
                          <a:pt x="213" y="75"/>
                        </a:lnTo>
                        <a:lnTo>
                          <a:pt x="198" y="83"/>
                        </a:lnTo>
                        <a:lnTo>
                          <a:pt x="178" y="84"/>
                        </a:lnTo>
                        <a:lnTo>
                          <a:pt x="153" y="86"/>
                        </a:lnTo>
                        <a:lnTo>
                          <a:pt x="144" y="84"/>
                        </a:lnTo>
                        <a:lnTo>
                          <a:pt x="153" y="81"/>
                        </a:lnTo>
                        <a:lnTo>
                          <a:pt x="157" y="71"/>
                        </a:lnTo>
                        <a:lnTo>
                          <a:pt x="150" y="79"/>
                        </a:lnTo>
                        <a:lnTo>
                          <a:pt x="140" y="84"/>
                        </a:lnTo>
                        <a:lnTo>
                          <a:pt x="132" y="89"/>
                        </a:lnTo>
                        <a:lnTo>
                          <a:pt x="124" y="88"/>
                        </a:lnTo>
                        <a:lnTo>
                          <a:pt x="130" y="84"/>
                        </a:lnTo>
                        <a:lnTo>
                          <a:pt x="135" y="79"/>
                        </a:lnTo>
                        <a:lnTo>
                          <a:pt x="125" y="83"/>
                        </a:lnTo>
                        <a:lnTo>
                          <a:pt x="117" y="89"/>
                        </a:lnTo>
                        <a:lnTo>
                          <a:pt x="89" y="93"/>
                        </a:lnTo>
                        <a:lnTo>
                          <a:pt x="59" y="96"/>
                        </a:lnTo>
                        <a:lnTo>
                          <a:pt x="49" y="96"/>
                        </a:lnTo>
                        <a:lnTo>
                          <a:pt x="59" y="89"/>
                        </a:lnTo>
                        <a:lnTo>
                          <a:pt x="71" y="88"/>
                        </a:lnTo>
                        <a:lnTo>
                          <a:pt x="59" y="88"/>
                        </a:lnTo>
                        <a:lnTo>
                          <a:pt x="49" y="91"/>
                        </a:lnTo>
                        <a:lnTo>
                          <a:pt x="39" y="99"/>
                        </a:lnTo>
                        <a:lnTo>
                          <a:pt x="46" y="88"/>
                        </a:lnTo>
                        <a:lnTo>
                          <a:pt x="56" y="81"/>
                        </a:lnTo>
                        <a:lnTo>
                          <a:pt x="44" y="84"/>
                        </a:lnTo>
                        <a:lnTo>
                          <a:pt x="36" y="93"/>
                        </a:lnTo>
                        <a:lnTo>
                          <a:pt x="34" y="101"/>
                        </a:lnTo>
                        <a:lnTo>
                          <a:pt x="26" y="89"/>
                        </a:lnTo>
                        <a:lnTo>
                          <a:pt x="16" y="84"/>
                        </a:lnTo>
                        <a:lnTo>
                          <a:pt x="21" y="89"/>
                        </a:lnTo>
                        <a:lnTo>
                          <a:pt x="28" y="101"/>
                        </a:lnTo>
                        <a:lnTo>
                          <a:pt x="6" y="96"/>
                        </a:lnTo>
                        <a:lnTo>
                          <a:pt x="1" y="94"/>
                        </a:lnTo>
                        <a:lnTo>
                          <a:pt x="0" y="81"/>
                        </a:lnTo>
                        <a:lnTo>
                          <a:pt x="1" y="65"/>
                        </a:lnTo>
                        <a:lnTo>
                          <a:pt x="5" y="52"/>
                        </a:lnTo>
                        <a:lnTo>
                          <a:pt x="18" y="44"/>
                        </a:lnTo>
                        <a:lnTo>
                          <a:pt x="36" y="36"/>
                        </a:lnTo>
                        <a:lnTo>
                          <a:pt x="69" y="24"/>
                        </a:lnTo>
                        <a:lnTo>
                          <a:pt x="97" y="18"/>
                        </a:lnTo>
                        <a:lnTo>
                          <a:pt x="112" y="18"/>
                        </a:lnTo>
                        <a:lnTo>
                          <a:pt x="117" y="24"/>
                        </a:lnTo>
                        <a:lnTo>
                          <a:pt x="137" y="34"/>
                        </a:lnTo>
                        <a:lnTo>
                          <a:pt x="127" y="27"/>
                        </a:lnTo>
                        <a:lnTo>
                          <a:pt x="119" y="22"/>
                        </a:lnTo>
                        <a:lnTo>
                          <a:pt x="115" y="16"/>
                        </a:lnTo>
                        <a:lnTo>
                          <a:pt x="117" y="13"/>
                        </a:lnTo>
                        <a:lnTo>
                          <a:pt x="122" y="13"/>
                        </a:lnTo>
                        <a:lnTo>
                          <a:pt x="125" y="18"/>
                        </a:lnTo>
                        <a:lnTo>
                          <a:pt x="130" y="19"/>
                        </a:lnTo>
                        <a:lnTo>
                          <a:pt x="137" y="22"/>
                        </a:lnTo>
                        <a:lnTo>
                          <a:pt x="130" y="18"/>
                        </a:lnTo>
                        <a:lnTo>
                          <a:pt x="127" y="11"/>
                        </a:lnTo>
                        <a:lnTo>
                          <a:pt x="129" y="8"/>
                        </a:lnTo>
                        <a:lnTo>
                          <a:pt x="135" y="6"/>
                        </a:lnTo>
                        <a:lnTo>
                          <a:pt x="145" y="14"/>
                        </a:lnTo>
                        <a:lnTo>
                          <a:pt x="153" y="19"/>
                        </a:lnTo>
                        <a:lnTo>
                          <a:pt x="142" y="8"/>
                        </a:lnTo>
                        <a:lnTo>
                          <a:pt x="140" y="3"/>
                        </a:lnTo>
                        <a:lnTo>
                          <a:pt x="140" y="0"/>
                        </a:lnTo>
                        <a:lnTo>
                          <a:pt x="148" y="1"/>
                        </a:lnTo>
                        <a:lnTo>
                          <a:pt x="155" y="6"/>
                        </a:lnTo>
                        <a:lnTo>
                          <a:pt x="160" y="11"/>
                        </a:lnTo>
                        <a:lnTo>
                          <a:pt x="185" y="13"/>
                        </a:lnTo>
                        <a:lnTo>
                          <a:pt x="183" y="6"/>
                        </a:lnTo>
                        <a:lnTo>
                          <a:pt x="191" y="5"/>
                        </a:lnTo>
                        <a:lnTo>
                          <a:pt x="191" y="11"/>
                        </a:lnTo>
                        <a:lnTo>
                          <a:pt x="198" y="14"/>
                        </a:lnTo>
                        <a:lnTo>
                          <a:pt x="213" y="16"/>
                        </a:lnTo>
                        <a:lnTo>
                          <a:pt x="213" y="8"/>
                        </a:lnTo>
                        <a:lnTo>
                          <a:pt x="220" y="8"/>
                        </a:lnTo>
                        <a:lnTo>
                          <a:pt x="220" y="16"/>
                        </a:lnTo>
                        <a:lnTo>
                          <a:pt x="228" y="16"/>
                        </a:lnTo>
                        <a:lnTo>
                          <a:pt x="238" y="13"/>
                        </a:lnTo>
                        <a:lnTo>
                          <a:pt x="238" y="6"/>
                        </a:lnTo>
                        <a:lnTo>
                          <a:pt x="241" y="5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18" name="Freeform 786">
                    <a:extLst>
                      <a:ext uri="{FF2B5EF4-FFF2-40B4-BE49-F238E27FC236}">
                        <a16:creationId xmlns:a16="http://schemas.microsoft.com/office/drawing/2014/main" id="{1FDA5ABA-A07A-4C2B-98C7-4B5192CA15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12" y="1832"/>
                    <a:ext cx="33" cy="5"/>
                  </a:xfrm>
                  <a:custGeom>
                    <a:avLst/>
                    <a:gdLst>
                      <a:gd name="T0" fmla="*/ 33 w 33"/>
                      <a:gd name="T1" fmla="*/ 0 h 5"/>
                      <a:gd name="T2" fmla="*/ 16 w 33"/>
                      <a:gd name="T3" fmla="*/ 5 h 5"/>
                      <a:gd name="T4" fmla="*/ 0 w 33"/>
                      <a:gd name="T5" fmla="*/ 5 h 5"/>
                      <a:gd name="T6" fmla="*/ 33 w 33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3" h="5">
                        <a:moveTo>
                          <a:pt x="33" y="0"/>
                        </a:moveTo>
                        <a:lnTo>
                          <a:pt x="16" y="5"/>
                        </a:lnTo>
                        <a:lnTo>
                          <a:pt x="0" y="5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19" name="Freeform 787">
                    <a:extLst>
                      <a:ext uri="{FF2B5EF4-FFF2-40B4-BE49-F238E27FC236}">
                        <a16:creationId xmlns:a16="http://schemas.microsoft.com/office/drawing/2014/main" id="{E93C559B-6E14-40F4-A6CE-7A456119A3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9" y="1822"/>
                    <a:ext cx="20" cy="7"/>
                  </a:xfrm>
                  <a:custGeom>
                    <a:avLst/>
                    <a:gdLst>
                      <a:gd name="T0" fmla="*/ 20 w 20"/>
                      <a:gd name="T1" fmla="*/ 0 h 7"/>
                      <a:gd name="T2" fmla="*/ 15 w 20"/>
                      <a:gd name="T3" fmla="*/ 5 h 7"/>
                      <a:gd name="T4" fmla="*/ 0 w 20"/>
                      <a:gd name="T5" fmla="*/ 7 h 7"/>
                      <a:gd name="T6" fmla="*/ 15 w 20"/>
                      <a:gd name="T7" fmla="*/ 7 h 7"/>
                      <a:gd name="T8" fmla="*/ 20 w 20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7">
                        <a:moveTo>
                          <a:pt x="20" y="0"/>
                        </a:moveTo>
                        <a:lnTo>
                          <a:pt x="15" y="5"/>
                        </a:lnTo>
                        <a:lnTo>
                          <a:pt x="0" y="7"/>
                        </a:lnTo>
                        <a:lnTo>
                          <a:pt x="15" y="7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20" name="Freeform 788">
                    <a:extLst>
                      <a:ext uri="{FF2B5EF4-FFF2-40B4-BE49-F238E27FC236}">
                        <a16:creationId xmlns:a16="http://schemas.microsoft.com/office/drawing/2014/main" id="{5CF28B7C-C7DE-4F24-A1E5-1F4F5961C2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0" y="1817"/>
                    <a:ext cx="32" cy="17"/>
                  </a:xfrm>
                  <a:custGeom>
                    <a:avLst/>
                    <a:gdLst>
                      <a:gd name="T0" fmla="*/ 32 w 32"/>
                      <a:gd name="T1" fmla="*/ 0 h 17"/>
                      <a:gd name="T2" fmla="*/ 18 w 32"/>
                      <a:gd name="T3" fmla="*/ 2 h 17"/>
                      <a:gd name="T4" fmla="*/ 15 w 32"/>
                      <a:gd name="T5" fmla="*/ 4 h 17"/>
                      <a:gd name="T6" fmla="*/ 15 w 32"/>
                      <a:gd name="T7" fmla="*/ 10 h 17"/>
                      <a:gd name="T8" fmla="*/ 14 w 32"/>
                      <a:gd name="T9" fmla="*/ 15 h 17"/>
                      <a:gd name="T10" fmla="*/ 0 w 32"/>
                      <a:gd name="T11" fmla="*/ 17 h 17"/>
                      <a:gd name="T12" fmla="*/ 15 w 32"/>
                      <a:gd name="T13" fmla="*/ 17 h 17"/>
                      <a:gd name="T14" fmla="*/ 18 w 32"/>
                      <a:gd name="T15" fmla="*/ 5 h 17"/>
                      <a:gd name="T16" fmla="*/ 32 w 32"/>
                      <a:gd name="T17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2" h="17">
                        <a:moveTo>
                          <a:pt x="32" y="0"/>
                        </a:moveTo>
                        <a:lnTo>
                          <a:pt x="18" y="2"/>
                        </a:lnTo>
                        <a:lnTo>
                          <a:pt x="15" y="4"/>
                        </a:lnTo>
                        <a:lnTo>
                          <a:pt x="15" y="10"/>
                        </a:lnTo>
                        <a:lnTo>
                          <a:pt x="14" y="15"/>
                        </a:lnTo>
                        <a:lnTo>
                          <a:pt x="0" y="17"/>
                        </a:lnTo>
                        <a:lnTo>
                          <a:pt x="15" y="17"/>
                        </a:lnTo>
                        <a:lnTo>
                          <a:pt x="18" y="5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21" name="Freeform 789">
                    <a:extLst>
                      <a:ext uri="{FF2B5EF4-FFF2-40B4-BE49-F238E27FC236}">
                        <a16:creationId xmlns:a16="http://schemas.microsoft.com/office/drawing/2014/main" id="{8A2E2449-C4D4-411D-970D-AF27AA06E6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5" y="1857"/>
                    <a:ext cx="105" cy="26"/>
                  </a:xfrm>
                  <a:custGeom>
                    <a:avLst/>
                    <a:gdLst>
                      <a:gd name="T0" fmla="*/ 105 w 105"/>
                      <a:gd name="T1" fmla="*/ 0 h 26"/>
                      <a:gd name="T2" fmla="*/ 77 w 105"/>
                      <a:gd name="T3" fmla="*/ 0 h 26"/>
                      <a:gd name="T4" fmla="*/ 51 w 105"/>
                      <a:gd name="T5" fmla="*/ 8 h 26"/>
                      <a:gd name="T6" fmla="*/ 31 w 105"/>
                      <a:gd name="T7" fmla="*/ 8 h 26"/>
                      <a:gd name="T8" fmla="*/ 14 w 105"/>
                      <a:gd name="T9" fmla="*/ 11 h 26"/>
                      <a:gd name="T10" fmla="*/ 8 w 105"/>
                      <a:gd name="T11" fmla="*/ 21 h 26"/>
                      <a:gd name="T12" fmla="*/ 0 w 105"/>
                      <a:gd name="T13" fmla="*/ 26 h 26"/>
                      <a:gd name="T14" fmla="*/ 8 w 105"/>
                      <a:gd name="T15" fmla="*/ 22 h 26"/>
                      <a:gd name="T16" fmla="*/ 14 w 105"/>
                      <a:gd name="T17" fmla="*/ 13 h 26"/>
                      <a:gd name="T18" fmla="*/ 36 w 105"/>
                      <a:gd name="T19" fmla="*/ 9 h 26"/>
                      <a:gd name="T20" fmla="*/ 51 w 105"/>
                      <a:gd name="T21" fmla="*/ 9 h 26"/>
                      <a:gd name="T22" fmla="*/ 61 w 105"/>
                      <a:gd name="T23" fmla="*/ 8 h 26"/>
                      <a:gd name="T24" fmla="*/ 79 w 105"/>
                      <a:gd name="T25" fmla="*/ 3 h 26"/>
                      <a:gd name="T26" fmla="*/ 105 w 105"/>
                      <a:gd name="T27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5" h="26">
                        <a:moveTo>
                          <a:pt x="105" y="0"/>
                        </a:moveTo>
                        <a:lnTo>
                          <a:pt x="77" y="0"/>
                        </a:lnTo>
                        <a:lnTo>
                          <a:pt x="51" y="8"/>
                        </a:lnTo>
                        <a:lnTo>
                          <a:pt x="31" y="8"/>
                        </a:lnTo>
                        <a:lnTo>
                          <a:pt x="14" y="11"/>
                        </a:lnTo>
                        <a:lnTo>
                          <a:pt x="8" y="21"/>
                        </a:lnTo>
                        <a:lnTo>
                          <a:pt x="0" y="26"/>
                        </a:lnTo>
                        <a:lnTo>
                          <a:pt x="8" y="22"/>
                        </a:lnTo>
                        <a:lnTo>
                          <a:pt x="14" y="13"/>
                        </a:lnTo>
                        <a:lnTo>
                          <a:pt x="36" y="9"/>
                        </a:lnTo>
                        <a:lnTo>
                          <a:pt x="51" y="9"/>
                        </a:lnTo>
                        <a:lnTo>
                          <a:pt x="61" y="8"/>
                        </a:lnTo>
                        <a:lnTo>
                          <a:pt x="79" y="3"/>
                        </a:lnTo>
                        <a:lnTo>
                          <a:pt x="105" y="0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2422" name="Group 790">
                  <a:extLst>
                    <a:ext uri="{FF2B5EF4-FFF2-40B4-BE49-F238E27FC236}">
                      <a16:creationId xmlns:a16="http://schemas.microsoft.com/office/drawing/2014/main" id="{DF740F4D-F853-4206-B3C7-E6A6533922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71" y="1663"/>
                  <a:ext cx="106" cy="57"/>
                  <a:chOff x="1571" y="1663"/>
                  <a:chExt cx="106" cy="57"/>
                </a:xfrm>
              </p:grpSpPr>
              <p:grpSp>
                <p:nvGrpSpPr>
                  <p:cNvPr id="582423" name="Group 791">
                    <a:extLst>
                      <a:ext uri="{FF2B5EF4-FFF2-40B4-BE49-F238E27FC236}">
                        <a16:creationId xmlns:a16="http://schemas.microsoft.com/office/drawing/2014/main" id="{979881F6-3FA7-49B7-AE6A-B682714EB9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71" y="1663"/>
                    <a:ext cx="93" cy="45"/>
                    <a:chOff x="1571" y="1663"/>
                    <a:chExt cx="93" cy="45"/>
                  </a:xfrm>
                </p:grpSpPr>
                <p:sp>
                  <p:nvSpPr>
                    <p:cNvPr id="582424" name="Freeform 792">
                      <a:extLst>
                        <a:ext uri="{FF2B5EF4-FFF2-40B4-BE49-F238E27FC236}">
                          <a16:creationId xmlns:a16="http://schemas.microsoft.com/office/drawing/2014/main" id="{1BB1BB4B-05D1-48A4-A1EA-4388716ABA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71" y="1663"/>
                      <a:ext cx="93" cy="45"/>
                    </a:xfrm>
                    <a:custGeom>
                      <a:avLst/>
                      <a:gdLst>
                        <a:gd name="T0" fmla="*/ 84 w 93"/>
                        <a:gd name="T1" fmla="*/ 45 h 45"/>
                        <a:gd name="T2" fmla="*/ 79 w 93"/>
                        <a:gd name="T3" fmla="*/ 44 h 45"/>
                        <a:gd name="T4" fmla="*/ 74 w 93"/>
                        <a:gd name="T5" fmla="*/ 42 h 45"/>
                        <a:gd name="T6" fmla="*/ 69 w 93"/>
                        <a:gd name="T7" fmla="*/ 40 h 45"/>
                        <a:gd name="T8" fmla="*/ 61 w 93"/>
                        <a:gd name="T9" fmla="*/ 42 h 45"/>
                        <a:gd name="T10" fmla="*/ 56 w 93"/>
                        <a:gd name="T11" fmla="*/ 42 h 45"/>
                        <a:gd name="T12" fmla="*/ 53 w 93"/>
                        <a:gd name="T13" fmla="*/ 40 h 45"/>
                        <a:gd name="T14" fmla="*/ 50 w 93"/>
                        <a:gd name="T15" fmla="*/ 40 h 45"/>
                        <a:gd name="T16" fmla="*/ 46 w 93"/>
                        <a:gd name="T17" fmla="*/ 39 h 45"/>
                        <a:gd name="T18" fmla="*/ 43 w 93"/>
                        <a:gd name="T19" fmla="*/ 36 h 45"/>
                        <a:gd name="T20" fmla="*/ 40 w 93"/>
                        <a:gd name="T21" fmla="*/ 34 h 45"/>
                        <a:gd name="T22" fmla="*/ 36 w 93"/>
                        <a:gd name="T23" fmla="*/ 29 h 45"/>
                        <a:gd name="T24" fmla="*/ 30 w 93"/>
                        <a:gd name="T25" fmla="*/ 31 h 45"/>
                        <a:gd name="T26" fmla="*/ 25 w 93"/>
                        <a:gd name="T27" fmla="*/ 31 h 45"/>
                        <a:gd name="T28" fmla="*/ 23 w 93"/>
                        <a:gd name="T29" fmla="*/ 31 h 45"/>
                        <a:gd name="T30" fmla="*/ 23 w 93"/>
                        <a:gd name="T31" fmla="*/ 29 h 45"/>
                        <a:gd name="T32" fmla="*/ 22 w 93"/>
                        <a:gd name="T33" fmla="*/ 27 h 45"/>
                        <a:gd name="T34" fmla="*/ 23 w 93"/>
                        <a:gd name="T35" fmla="*/ 26 h 45"/>
                        <a:gd name="T36" fmla="*/ 23 w 93"/>
                        <a:gd name="T37" fmla="*/ 24 h 45"/>
                        <a:gd name="T38" fmla="*/ 25 w 93"/>
                        <a:gd name="T39" fmla="*/ 23 h 45"/>
                        <a:gd name="T40" fmla="*/ 30 w 93"/>
                        <a:gd name="T41" fmla="*/ 23 h 45"/>
                        <a:gd name="T42" fmla="*/ 36 w 93"/>
                        <a:gd name="T43" fmla="*/ 21 h 45"/>
                        <a:gd name="T44" fmla="*/ 31 w 93"/>
                        <a:gd name="T45" fmla="*/ 16 h 45"/>
                        <a:gd name="T46" fmla="*/ 25 w 93"/>
                        <a:gd name="T47" fmla="*/ 14 h 45"/>
                        <a:gd name="T48" fmla="*/ 20 w 93"/>
                        <a:gd name="T49" fmla="*/ 14 h 45"/>
                        <a:gd name="T50" fmla="*/ 15 w 93"/>
                        <a:gd name="T51" fmla="*/ 14 h 45"/>
                        <a:gd name="T52" fmla="*/ 12 w 93"/>
                        <a:gd name="T53" fmla="*/ 16 h 45"/>
                        <a:gd name="T54" fmla="*/ 7 w 93"/>
                        <a:gd name="T55" fmla="*/ 16 h 45"/>
                        <a:gd name="T56" fmla="*/ 5 w 93"/>
                        <a:gd name="T57" fmla="*/ 14 h 45"/>
                        <a:gd name="T58" fmla="*/ 5 w 93"/>
                        <a:gd name="T59" fmla="*/ 13 h 45"/>
                        <a:gd name="T60" fmla="*/ 3 w 93"/>
                        <a:gd name="T61" fmla="*/ 13 h 45"/>
                        <a:gd name="T62" fmla="*/ 0 w 93"/>
                        <a:gd name="T63" fmla="*/ 13 h 45"/>
                        <a:gd name="T64" fmla="*/ 0 w 93"/>
                        <a:gd name="T65" fmla="*/ 11 h 45"/>
                        <a:gd name="T66" fmla="*/ 0 w 93"/>
                        <a:gd name="T67" fmla="*/ 8 h 45"/>
                        <a:gd name="T68" fmla="*/ 3 w 93"/>
                        <a:gd name="T69" fmla="*/ 8 h 45"/>
                        <a:gd name="T70" fmla="*/ 5 w 93"/>
                        <a:gd name="T71" fmla="*/ 6 h 45"/>
                        <a:gd name="T72" fmla="*/ 7 w 93"/>
                        <a:gd name="T73" fmla="*/ 6 h 45"/>
                        <a:gd name="T74" fmla="*/ 8 w 93"/>
                        <a:gd name="T75" fmla="*/ 3 h 45"/>
                        <a:gd name="T76" fmla="*/ 12 w 93"/>
                        <a:gd name="T77" fmla="*/ 3 h 45"/>
                        <a:gd name="T78" fmla="*/ 13 w 93"/>
                        <a:gd name="T79" fmla="*/ 3 h 45"/>
                        <a:gd name="T80" fmla="*/ 25 w 93"/>
                        <a:gd name="T81" fmla="*/ 0 h 45"/>
                        <a:gd name="T82" fmla="*/ 28 w 93"/>
                        <a:gd name="T83" fmla="*/ 0 h 45"/>
                        <a:gd name="T84" fmla="*/ 30 w 93"/>
                        <a:gd name="T85" fmla="*/ 0 h 45"/>
                        <a:gd name="T86" fmla="*/ 33 w 93"/>
                        <a:gd name="T87" fmla="*/ 0 h 45"/>
                        <a:gd name="T88" fmla="*/ 36 w 93"/>
                        <a:gd name="T89" fmla="*/ 1 h 45"/>
                        <a:gd name="T90" fmla="*/ 46 w 93"/>
                        <a:gd name="T91" fmla="*/ 6 h 45"/>
                        <a:gd name="T92" fmla="*/ 51 w 93"/>
                        <a:gd name="T93" fmla="*/ 8 h 45"/>
                        <a:gd name="T94" fmla="*/ 55 w 93"/>
                        <a:gd name="T95" fmla="*/ 8 h 45"/>
                        <a:gd name="T96" fmla="*/ 58 w 93"/>
                        <a:gd name="T97" fmla="*/ 11 h 45"/>
                        <a:gd name="T98" fmla="*/ 60 w 93"/>
                        <a:gd name="T99" fmla="*/ 13 h 45"/>
                        <a:gd name="T100" fmla="*/ 68 w 93"/>
                        <a:gd name="T101" fmla="*/ 18 h 45"/>
                        <a:gd name="T102" fmla="*/ 71 w 93"/>
                        <a:gd name="T103" fmla="*/ 21 h 45"/>
                        <a:gd name="T104" fmla="*/ 76 w 93"/>
                        <a:gd name="T105" fmla="*/ 26 h 45"/>
                        <a:gd name="T106" fmla="*/ 79 w 93"/>
                        <a:gd name="T107" fmla="*/ 27 h 45"/>
                        <a:gd name="T108" fmla="*/ 93 w 93"/>
                        <a:gd name="T109" fmla="*/ 27 h 45"/>
                        <a:gd name="T110" fmla="*/ 84 w 93"/>
                        <a:gd name="T111" fmla="*/ 45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93" h="45">
                          <a:moveTo>
                            <a:pt x="84" y="45"/>
                          </a:moveTo>
                          <a:lnTo>
                            <a:pt x="79" y="44"/>
                          </a:lnTo>
                          <a:lnTo>
                            <a:pt x="74" y="42"/>
                          </a:lnTo>
                          <a:lnTo>
                            <a:pt x="69" y="40"/>
                          </a:lnTo>
                          <a:lnTo>
                            <a:pt x="61" y="42"/>
                          </a:lnTo>
                          <a:lnTo>
                            <a:pt x="56" y="42"/>
                          </a:lnTo>
                          <a:lnTo>
                            <a:pt x="53" y="40"/>
                          </a:lnTo>
                          <a:lnTo>
                            <a:pt x="50" y="40"/>
                          </a:lnTo>
                          <a:lnTo>
                            <a:pt x="46" y="39"/>
                          </a:lnTo>
                          <a:lnTo>
                            <a:pt x="43" y="36"/>
                          </a:lnTo>
                          <a:lnTo>
                            <a:pt x="40" y="34"/>
                          </a:lnTo>
                          <a:lnTo>
                            <a:pt x="36" y="29"/>
                          </a:lnTo>
                          <a:lnTo>
                            <a:pt x="30" y="31"/>
                          </a:lnTo>
                          <a:lnTo>
                            <a:pt x="25" y="31"/>
                          </a:lnTo>
                          <a:lnTo>
                            <a:pt x="23" y="31"/>
                          </a:lnTo>
                          <a:lnTo>
                            <a:pt x="23" y="29"/>
                          </a:lnTo>
                          <a:lnTo>
                            <a:pt x="22" y="27"/>
                          </a:lnTo>
                          <a:lnTo>
                            <a:pt x="23" y="26"/>
                          </a:lnTo>
                          <a:lnTo>
                            <a:pt x="23" y="24"/>
                          </a:lnTo>
                          <a:lnTo>
                            <a:pt x="25" y="23"/>
                          </a:lnTo>
                          <a:lnTo>
                            <a:pt x="30" y="23"/>
                          </a:lnTo>
                          <a:lnTo>
                            <a:pt x="36" y="21"/>
                          </a:lnTo>
                          <a:lnTo>
                            <a:pt x="31" y="16"/>
                          </a:lnTo>
                          <a:lnTo>
                            <a:pt x="25" y="14"/>
                          </a:lnTo>
                          <a:lnTo>
                            <a:pt x="20" y="14"/>
                          </a:lnTo>
                          <a:lnTo>
                            <a:pt x="15" y="14"/>
                          </a:lnTo>
                          <a:lnTo>
                            <a:pt x="12" y="16"/>
                          </a:lnTo>
                          <a:lnTo>
                            <a:pt x="7" y="16"/>
                          </a:lnTo>
                          <a:lnTo>
                            <a:pt x="5" y="14"/>
                          </a:lnTo>
                          <a:lnTo>
                            <a:pt x="5" y="13"/>
                          </a:lnTo>
                          <a:lnTo>
                            <a:pt x="3" y="13"/>
                          </a:lnTo>
                          <a:lnTo>
                            <a:pt x="0" y="13"/>
                          </a:lnTo>
                          <a:lnTo>
                            <a:pt x="0" y="11"/>
                          </a:lnTo>
                          <a:lnTo>
                            <a:pt x="0" y="8"/>
                          </a:lnTo>
                          <a:lnTo>
                            <a:pt x="3" y="8"/>
                          </a:lnTo>
                          <a:lnTo>
                            <a:pt x="5" y="6"/>
                          </a:lnTo>
                          <a:lnTo>
                            <a:pt x="7" y="6"/>
                          </a:lnTo>
                          <a:lnTo>
                            <a:pt x="8" y="3"/>
                          </a:lnTo>
                          <a:lnTo>
                            <a:pt x="12" y="3"/>
                          </a:lnTo>
                          <a:lnTo>
                            <a:pt x="13" y="3"/>
                          </a:lnTo>
                          <a:lnTo>
                            <a:pt x="25" y="0"/>
                          </a:lnTo>
                          <a:lnTo>
                            <a:pt x="28" y="0"/>
                          </a:lnTo>
                          <a:lnTo>
                            <a:pt x="30" y="0"/>
                          </a:lnTo>
                          <a:lnTo>
                            <a:pt x="33" y="0"/>
                          </a:lnTo>
                          <a:lnTo>
                            <a:pt x="36" y="1"/>
                          </a:lnTo>
                          <a:lnTo>
                            <a:pt x="46" y="6"/>
                          </a:lnTo>
                          <a:lnTo>
                            <a:pt x="51" y="8"/>
                          </a:lnTo>
                          <a:lnTo>
                            <a:pt x="55" y="8"/>
                          </a:lnTo>
                          <a:lnTo>
                            <a:pt x="58" y="11"/>
                          </a:lnTo>
                          <a:lnTo>
                            <a:pt x="60" y="13"/>
                          </a:lnTo>
                          <a:lnTo>
                            <a:pt x="68" y="18"/>
                          </a:lnTo>
                          <a:lnTo>
                            <a:pt x="71" y="21"/>
                          </a:lnTo>
                          <a:lnTo>
                            <a:pt x="76" y="26"/>
                          </a:lnTo>
                          <a:lnTo>
                            <a:pt x="79" y="27"/>
                          </a:lnTo>
                          <a:lnTo>
                            <a:pt x="93" y="27"/>
                          </a:lnTo>
                          <a:lnTo>
                            <a:pt x="84" y="45"/>
                          </a:lnTo>
                          <a:close/>
                        </a:path>
                      </a:pathLst>
                    </a:custGeom>
                    <a:solidFill>
                      <a:srgbClr val="FFC080"/>
                    </a:solidFill>
                    <a:ln w="3175">
                      <a:solidFill>
                        <a:srgbClr val="402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25" name="Freeform 793">
                      <a:extLst>
                        <a:ext uri="{FF2B5EF4-FFF2-40B4-BE49-F238E27FC236}">
                          <a16:creationId xmlns:a16="http://schemas.microsoft.com/office/drawing/2014/main" id="{9AC71B15-4EA8-4B57-849A-760FF24E6A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07" y="1682"/>
                      <a:ext cx="22" cy="7"/>
                    </a:xfrm>
                    <a:custGeom>
                      <a:avLst/>
                      <a:gdLst>
                        <a:gd name="T0" fmla="*/ 0 w 22"/>
                        <a:gd name="T1" fmla="*/ 0 h 7"/>
                        <a:gd name="T2" fmla="*/ 0 w 22"/>
                        <a:gd name="T3" fmla="*/ 2 h 7"/>
                        <a:gd name="T4" fmla="*/ 5 w 22"/>
                        <a:gd name="T5" fmla="*/ 2 h 7"/>
                        <a:gd name="T6" fmla="*/ 5 w 22"/>
                        <a:gd name="T7" fmla="*/ 2 h 7"/>
                        <a:gd name="T8" fmla="*/ 9 w 22"/>
                        <a:gd name="T9" fmla="*/ 4 h 7"/>
                        <a:gd name="T10" fmla="*/ 14 w 22"/>
                        <a:gd name="T11" fmla="*/ 5 h 7"/>
                        <a:gd name="T12" fmla="*/ 17 w 22"/>
                        <a:gd name="T13" fmla="*/ 5 h 7"/>
                        <a:gd name="T14" fmla="*/ 22 w 22"/>
                        <a:gd name="T15" fmla="*/ 7 h 7"/>
                        <a:gd name="T16" fmla="*/ 19 w 22"/>
                        <a:gd name="T17" fmla="*/ 5 h 7"/>
                        <a:gd name="T18" fmla="*/ 15 w 22"/>
                        <a:gd name="T19" fmla="*/ 4 h 7"/>
                        <a:gd name="T20" fmla="*/ 12 w 22"/>
                        <a:gd name="T21" fmla="*/ 4 h 7"/>
                        <a:gd name="T22" fmla="*/ 9 w 22"/>
                        <a:gd name="T23" fmla="*/ 4 h 7"/>
                        <a:gd name="T24" fmla="*/ 7 w 22"/>
                        <a:gd name="T25" fmla="*/ 2 h 7"/>
                        <a:gd name="T26" fmla="*/ 5 w 22"/>
                        <a:gd name="T27" fmla="*/ 2 h 7"/>
                        <a:gd name="T28" fmla="*/ 0 w 22"/>
                        <a:gd name="T29" fmla="*/ 0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2" h="7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5" y="2"/>
                          </a:lnTo>
                          <a:lnTo>
                            <a:pt x="5" y="2"/>
                          </a:lnTo>
                          <a:lnTo>
                            <a:pt x="9" y="4"/>
                          </a:lnTo>
                          <a:lnTo>
                            <a:pt x="14" y="5"/>
                          </a:lnTo>
                          <a:lnTo>
                            <a:pt x="17" y="5"/>
                          </a:lnTo>
                          <a:lnTo>
                            <a:pt x="22" y="7"/>
                          </a:lnTo>
                          <a:lnTo>
                            <a:pt x="19" y="5"/>
                          </a:lnTo>
                          <a:lnTo>
                            <a:pt x="15" y="4"/>
                          </a:lnTo>
                          <a:lnTo>
                            <a:pt x="12" y="4"/>
                          </a:lnTo>
                          <a:lnTo>
                            <a:pt x="9" y="4"/>
                          </a:lnTo>
                          <a:lnTo>
                            <a:pt x="7" y="2"/>
                          </a:lnTo>
                          <a:lnTo>
                            <a:pt x="5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26" name="Freeform 794">
                      <a:extLst>
                        <a:ext uri="{FF2B5EF4-FFF2-40B4-BE49-F238E27FC236}">
                          <a16:creationId xmlns:a16="http://schemas.microsoft.com/office/drawing/2014/main" id="{1881481D-E5BA-4D9F-81D4-8EB4BC66B7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99" y="1687"/>
                      <a:ext cx="2" cy="3"/>
                    </a:xfrm>
                    <a:custGeom>
                      <a:avLst/>
                      <a:gdLst>
                        <a:gd name="T0" fmla="*/ 0 w 2"/>
                        <a:gd name="T1" fmla="*/ 0 h 3"/>
                        <a:gd name="T2" fmla="*/ 0 w 2"/>
                        <a:gd name="T3" fmla="*/ 2 h 3"/>
                        <a:gd name="T4" fmla="*/ 0 w 2"/>
                        <a:gd name="T5" fmla="*/ 2 h 3"/>
                        <a:gd name="T6" fmla="*/ 0 w 2"/>
                        <a:gd name="T7" fmla="*/ 3 h 3"/>
                        <a:gd name="T8" fmla="*/ 2 w 2"/>
                        <a:gd name="T9" fmla="*/ 2 h 3"/>
                        <a:gd name="T10" fmla="*/ 2 w 2"/>
                        <a:gd name="T11" fmla="*/ 2 h 3"/>
                        <a:gd name="T12" fmla="*/ 0 w 2"/>
                        <a:gd name="T13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0" y="2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2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27" name="Freeform 795">
                      <a:extLst>
                        <a:ext uri="{FF2B5EF4-FFF2-40B4-BE49-F238E27FC236}">
                          <a16:creationId xmlns:a16="http://schemas.microsoft.com/office/drawing/2014/main" id="{E2B6EA77-CCFA-4576-8101-4377864EDB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76" y="1669"/>
                      <a:ext cx="12" cy="7"/>
                    </a:xfrm>
                    <a:custGeom>
                      <a:avLst/>
                      <a:gdLst>
                        <a:gd name="T0" fmla="*/ 0 w 12"/>
                        <a:gd name="T1" fmla="*/ 7 h 7"/>
                        <a:gd name="T2" fmla="*/ 0 w 12"/>
                        <a:gd name="T3" fmla="*/ 7 h 7"/>
                        <a:gd name="T4" fmla="*/ 3 w 12"/>
                        <a:gd name="T5" fmla="*/ 5 h 7"/>
                        <a:gd name="T6" fmla="*/ 5 w 12"/>
                        <a:gd name="T7" fmla="*/ 4 h 7"/>
                        <a:gd name="T8" fmla="*/ 7 w 12"/>
                        <a:gd name="T9" fmla="*/ 2 h 7"/>
                        <a:gd name="T10" fmla="*/ 8 w 12"/>
                        <a:gd name="T11" fmla="*/ 2 h 7"/>
                        <a:gd name="T12" fmla="*/ 10 w 12"/>
                        <a:gd name="T13" fmla="*/ 2 h 7"/>
                        <a:gd name="T14" fmla="*/ 12 w 12"/>
                        <a:gd name="T15" fmla="*/ 0 h 7"/>
                        <a:gd name="T16" fmla="*/ 10 w 12"/>
                        <a:gd name="T17" fmla="*/ 0 h 7"/>
                        <a:gd name="T18" fmla="*/ 7 w 12"/>
                        <a:gd name="T19" fmla="*/ 2 h 7"/>
                        <a:gd name="T20" fmla="*/ 5 w 12"/>
                        <a:gd name="T21" fmla="*/ 2 h 7"/>
                        <a:gd name="T22" fmla="*/ 3 w 12"/>
                        <a:gd name="T23" fmla="*/ 2 h 7"/>
                        <a:gd name="T24" fmla="*/ 0 w 12"/>
                        <a:gd name="T25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2" h="7">
                          <a:moveTo>
                            <a:pt x="0" y="7"/>
                          </a:moveTo>
                          <a:lnTo>
                            <a:pt x="0" y="7"/>
                          </a:lnTo>
                          <a:lnTo>
                            <a:pt x="3" y="5"/>
                          </a:lnTo>
                          <a:lnTo>
                            <a:pt x="5" y="4"/>
                          </a:lnTo>
                          <a:lnTo>
                            <a:pt x="7" y="2"/>
                          </a:lnTo>
                          <a:lnTo>
                            <a:pt x="8" y="2"/>
                          </a:lnTo>
                          <a:lnTo>
                            <a:pt x="10" y="2"/>
                          </a:lnTo>
                          <a:lnTo>
                            <a:pt x="12" y="0"/>
                          </a:lnTo>
                          <a:lnTo>
                            <a:pt x="10" y="0"/>
                          </a:lnTo>
                          <a:lnTo>
                            <a:pt x="7" y="2"/>
                          </a:lnTo>
                          <a:lnTo>
                            <a:pt x="5" y="2"/>
                          </a:lnTo>
                          <a:lnTo>
                            <a:pt x="3" y="2"/>
                          </a:lnTo>
                          <a:lnTo>
                            <a:pt x="0" y="7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28" name="Freeform 796">
                      <a:extLst>
                        <a:ext uri="{FF2B5EF4-FFF2-40B4-BE49-F238E27FC236}">
                          <a16:creationId xmlns:a16="http://schemas.microsoft.com/office/drawing/2014/main" id="{8E7A9507-ED8C-4493-BA92-EE591EA6AF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94" y="1668"/>
                      <a:ext cx="20" cy="5"/>
                    </a:xfrm>
                    <a:custGeom>
                      <a:avLst/>
                      <a:gdLst>
                        <a:gd name="T0" fmla="*/ 0 w 20"/>
                        <a:gd name="T1" fmla="*/ 1 h 5"/>
                        <a:gd name="T2" fmla="*/ 5 w 20"/>
                        <a:gd name="T3" fmla="*/ 0 h 5"/>
                        <a:gd name="T4" fmla="*/ 7 w 20"/>
                        <a:gd name="T5" fmla="*/ 0 h 5"/>
                        <a:gd name="T6" fmla="*/ 7 w 20"/>
                        <a:gd name="T7" fmla="*/ 0 h 5"/>
                        <a:gd name="T8" fmla="*/ 10 w 20"/>
                        <a:gd name="T9" fmla="*/ 0 h 5"/>
                        <a:gd name="T10" fmla="*/ 12 w 20"/>
                        <a:gd name="T11" fmla="*/ 1 h 5"/>
                        <a:gd name="T12" fmla="*/ 13 w 20"/>
                        <a:gd name="T13" fmla="*/ 1 h 5"/>
                        <a:gd name="T14" fmla="*/ 18 w 20"/>
                        <a:gd name="T15" fmla="*/ 3 h 5"/>
                        <a:gd name="T16" fmla="*/ 20 w 20"/>
                        <a:gd name="T17" fmla="*/ 3 h 5"/>
                        <a:gd name="T18" fmla="*/ 18 w 20"/>
                        <a:gd name="T19" fmla="*/ 5 h 5"/>
                        <a:gd name="T20" fmla="*/ 15 w 20"/>
                        <a:gd name="T21" fmla="*/ 3 h 5"/>
                        <a:gd name="T22" fmla="*/ 12 w 20"/>
                        <a:gd name="T23" fmla="*/ 1 h 5"/>
                        <a:gd name="T24" fmla="*/ 10 w 20"/>
                        <a:gd name="T25" fmla="*/ 1 h 5"/>
                        <a:gd name="T26" fmla="*/ 7 w 20"/>
                        <a:gd name="T27" fmla="*/ 1 h 5"/>
                        <a:gd name="T28" fmla="*/ 5 w 20"/>
                        <a:gd name="T29" fmla="*/ 1 h 5"/>
                        <a:gd name="T30" fmla="*/ 0 w 20"/>
                        <a:gd name="T31" fmla="*/ 1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20" h="5">
                          <a:moveTo>
                            <a:pt x="0" y="1"/>
                          </a:moveTo>
                          <a:lnTo>
                            <a:pt x="5" y="0"/>
                          </a:lnTo>
                          <a:lnTo>
                            <a:pt x="7" y="0"/>
                          </a:lnTo>
                          <a:lnTo>
                            <a:pt x="7" y="0"/>
                          </a:lnTo>
                          <a:lnTo>
                            <a:pt x="10" y="0"/>
                          </a:lnTo>
                          <a:lnTo>
                            <a:pt x="12" y="1"/>
                          </a:lnTo>
                          <a:lnTo>
                            <a:pt x="13" y="1"/>
                          </a:lnTo>
                          <a:lnTo>
                            <a:pt x="18" y="3"/>
                          </a:lnTo>
                          <a:lnTo>
                            <a:pt x="20" y="3"/>
                          </a:lnTo>
                          <a:lnTo>
                            <a:pt x="18" y="5"/>
                          </a:lnTo>
                          <a:lnTo>
                            <a:pt x="15" y="3"/>
                          </a:lnTo>
                          <a:lnTo>
                            <a:pt x="12" y="1"/>
                          </a:lnTo>
                          <a:lnTo>
                            <a:pt x="10" y="1"/>
                          </a:lnTo>
                          <a:lnTo>
                            <a:pt x="7" y="1"/>
                          </a:lnTo>
                          <a:lnTo>
                            <a:pt x="5" y="1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29" name="Freeform 797">
                      <a:extLst>
                        <a:ext uri="{FF2B5EF4-FFF2-40B4-BE49-F238E27FC236}">
                          <a16:creationId xmlns:a16="http://schemas.microsoft.com/office/drawing/2014/main" id="{7A53E9A2-EA05-461E-B622-A931C5BF45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79" y="1673"/>
                      <a:ext cx="4" cy="3"/>
                    </a:xfrm>
                    <a:custGeom>
                      <a:avLst/>
                      <a:gdLst>
                        <a:gd name="T0" fmla="*/ 2 w 4"/>
                        <a:gd name="T1" fmla="*/ 0 h 3"/>
                        <a:gd name="T2" fmla="*/ 4 w 4"/>
                        <a:gd name="T3" fmla="*/ 1 h 3"/>
                        <a:gd name="T4" fmla="*/ 2 w 4"/>
                        <a:gd name="T5" fmla="*/ 3 h 3"/>
                        <a:gd name="T6" fmla="*/ 0 w 4"/>
                        <a:gd name="T7" fmla="*/ 3 h 3"/>
                        <a:gd name="T8" fmla="*/ 2 w 4"/>
                        <a:gd name="T9" fmla="*/ 1 h 3"/>
                        <a:gd name="T10" fmla="*/ 2 w 4"/>
                        <a:gd name="T11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2" y="0"/>
                          </a:moveTo>
                          <a:lnTo>
                            <a:pt x="4" y="1"/>
                          </a:lnTo>
                          <a:lnTo>
                            <a:pt x="2" y="3"/>
                          </a:lnTo>
                          <a:lnTo>
                            <a:pt x="0" y="3"/>
                          </a:lnTo>
                          <a:lnTo>
                            <a:pt x="2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30" name="Freeform 798">
                      <a:extLst>
                        <a:ext uri="{FF2B5EF4-FFF2-40B4-BE49-F238E27FC236}">
                          <a16:creationId xmlns:a16="http://schemas.microsoft.com/office/drawing/2014/main" id="{6F701B39-6492-40CD-A29D-FC5FD4A56B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74" y="1669"/>
                      <a:ext cx="5" cy="5"/>
                    </a:xfrm>
                    <a:custGeom>
                      <a:avLst/>
                      <a:gdLst>
                        <a:gd name="T0" fmla="*/ 5 w 5"/>
                        <a:gd name="T1" fmla="*/ 2 h 5"/>
                        <a:gd name="T2" fmla="*/ 4 w 5"/>
                        <a:gd name="T3" fmla="*/ 0 h 5"/>
                        <a:gd name="T4" fmla="*/ 2 w 5"/>
                        <a:gd name="T5" fmla="*/ 2 h 5"/>
                        <a:gd name="T6" fmla="*/ 0 w 5"/>
                        <a:gd name="T7" fmla="*/ 4 h 5"/>
                        <a:gd name="T8" fmla="*/ 0 w 5"/>
                        <a:gd name="T9" fmla="*/ 5 h 5"/>
                        <a:gd name="T10" fmla="*/ 5 w 5"/>
                        <a:gd name="T11" fmla="*/ 2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5" h="5">
                          <a:moveTo>
                            <a:pt x="5" y="2"/>
                          </a:move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0" y="5"/>
                          </a:lnTo>
                          <a:lnTo>
                            <a:pt x="5" y="2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31" name="Freeform 799">
                      <a:extLst>
                        <a:ext uri="{FF2B5EF4-FFF2-40B4-BE49-F238E27FC236}">
                          <a16:creationId xmlns:a16="http://schemas.microsoft.com/office/drawing/2014/main" id="{67441830-A557-44B2-A913-40483277E1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24" y="1674"/>
                      <a:ext cx="5" cy="5"/>
                    </a:xfrm>
                    <a:custGeom>
                      <a:avLst/>
                      <a:gdLst>
                        <a:gd name="T0" fmla="*/ 0 w 5"/>
                        <a:gd name="T1" fmla="*/ 0 h 5"/>
                        <a:gd name="T2" fmla="*/ 2 w 5"/>
                        <a:gd name="T3" fmla="*/ 3 h 5"/>
                        <a:gd name="T4" fmla="*/ 3 w 5"/>
                        <a:gd name="T5" fmla="*/ 5 h 5"/>
                        <a:gd name="T6" fmla="*/ 5 w 5"/>
                        <a:gd name="T7" fmla="*/ 5 h 5"/>
                        <a:gd name="T8" fmla="*/ 0 w 5"/>
                        <a:gd name="T9" fmla="*/ 0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5" h="5">
                          <a:moveTo>
                            <a:pt x="0" y="0"/>
                          </a:moveTo>
                          <a:lnTo>
                            <a:pt x="2" y="3"/>
                          </a:lnTo>
                          <a:lnTo>
                            <a:pt x="3" y="5"/>
                          </a:lnTo>
                          <a:lnTo>
                            <a:pt x="5" y="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32" name="Freeform 800">
                      <a:extLst>
                        <a:ext uri="{FF2B5EF4-FFF2-40B4-BE49-F238E27FC236}">
                          <a16:creationId xmlns:a16="http://schemas.microsoft.com/office/drawing/2014/main" id="{CA4512F8-3D9C-4E40-9937-93EC0599CC7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42" y="1697"/>
                      <a:ext cx="5" cy="5"/>
                    </a:xfrm>
                    <a:custGeom>
                      <a:avLst/>
                      <a:gdLst>
                        <a:gd name="T0" fmla="*/ 5 w 5"/>
                        <a:gd name="T1" fmla="*/ 0 h 5"/>
                        <a:gd name="T2" fmla="*/ 2 w 5"/>
                        <a:gd name="T3" fmla="*/ 2 h 5"/>
                        <a:gd name="T4" fmla="*/ 0 w 5"/>
                        <a:gd name="T5" fmla="*/ 5 h 5"/>
                        <a:gd name="T6" fmla="*/ 5 w 5"/>
                        <a:gd name="T7" fmla="*/ 0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5" h="5">
                          <a:moveTo>
                            <a:pt x="5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82433" name="Group 801">
                    <a:extLst>
                      <a:ext uri="{FF2B5EF4-FFF2-40B4-BE49-F238E27FC236}">
                        <a16:creationId xmlns:a16="http://schemas.microsoft.com/office/drawing/2014/main" id="{DA93A594-2D1D-4B2D-83CA-F56447A07D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650" y="1687"/>
                    <a:ext cx="27" cy="33"/>
                    <a:chOff x="1650" y="1687"/>
                    <a:chExt cx="27" cy="33"/>
                  </a:xfrm>
                </p:grpSpPr>
                <p:sp>
                  <p:nvSpPr>
                    <p:cNvPr id="582434" name="Freeform 802">
                      <a:extLst>
                        <a:ext uri="{FF2B5EF4-FFF2-40B4-BE49-F238E27FC236}">
                          <a16:creationId xmlns:a16="http://schemas.microsoft.com/office/drawing/2014/main" id="{C9FC1815-007C-408F-94EE-652894622F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50" y="1687"/>
                      <a:ext cx="27" cy="33"/>
                    </a:xfrm>
                    <a:custGeom>
                      <a:avLst/>
                      <a:gdLst>
                        <a:gd name="T0" fmla="*/ 10 w 27"/>
                        <a:gd name="T1" fmla="*/ 2 h 33"/>
                        <a:gd name="T2" fmla="*/ 5 w 27"/>
                        <a:gd name="T3" fmla="*/ 7 h 33"/>
                        <a:gd name="T4" fmla="*/ 2 w 27"/>
                        <a:gd name="T5" fmla="*/ 12 h 33"/>
                        <a:gd name="T6" fmla="*/ 0 w 27"/>
                        <a:gd name="T7" fmla="*/ 16 h 33"/>
                        <a:gd name="T8" fmla="*/ 0 w 27"/>
                        <a:gd name="T9" fmla="*/ 21 h 33"/>
                        <a:gd name="T10" fmla="*/ 0 w 27"/>
                        <a:gd name="T11" fmla="*/ 26 h 33"/>
                        <a:gd name="T12" fmla="*/ 22 w 27"/>
                        <a:gd name="T13" fmla="*/ 33 h 33"/>
                        <a:gd name="T14" fmla="*/ 27 w 27"/>
                        <a:gd name="T15" fmla="*/ 0 h 33"/>
                        <a:gd name="T16" fmla="*/ 17 w 27"/>
                        <a:gd name="T17" fmla="*/ 2 h 33"/>
                        <a:gd name="T18" fmla="*/ 10 w 27"/>
                        <a:gd name="T19" fmla="*/ 2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7" h="33">
                          <a:moveTo>
                            <a:pt x="10" y="2"/>
                          </a:moveTo>
                          <a:lnTo>
                            <a:pt x="5" y="7"/>
                          </a:lnTo>
                          <a:lnTo>
                            <a:pt x="2" y="12"/>
                          </a:lnTo>
                          <a:lnTo>
                            <a:pt x="0" y="16"/>
                          </a:lnTo>
                          <a:lnTo>
                            <a:pt x="0" y="21"/>
                          </a:lnTo>
                          <a:lnTo>
                            <a:pt x="0" y="26"/>
                          </a:lnTo>
                          <a:lnTo>
                            <a:pt x="22" y="33"/>
                          </a:lnTo>
                          <a:lnTo>
                            <a:pt x="27" y="0"/>
                          </a:lnTo>
                          <a:lnTo>
                            <a:pt x="17" y="2"/>
                          </a:lnTo>
                          <a:lnTo>
                            <a:pt x="10" y="2"/>
                          </a:lnTo>
                          <a:close/>
                        </a:path>
                      </a:pathLst>
                    </a:custGeom>
                    <a:solidFill>
                      <a:srgbClr val="C0C0C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435" name="Freeform 803">
                      <a:extLst>
                        <a:ext uri="{FF2B5EF4-FFF2-40B4-BE49-F238E27FC236}">
                          <a16:creationId xmlns:a16="http://schemas.microsoft.com/office/drawing/2014/main" id="{13D641F0-48D6-4D79-BA90-A5EB9D8B26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52" y="1690"/>
                      <a:ext cx="22" cy="27"/>
                    </a:xfrm>
                    <a:custGeom>
                      <a:avLst/>
                      <a:gdLst>
                        <a:gd name="T0" fmla="*/ 8 w 22"/>
                        <a:gd name="T1" fmla="*/ 0 h 27"/>
                        <a:gd name="T2" fmla="*/ 5 w 22"/>
                        <a:gd name="T3" fmla="*/ 5 h 27"/>
                        <a:gd name="T4" fmla="*/ 3 w 22"/>
                        <a:gd name="T5" fmla="*/ 12 h 27"/>
                        <a:gd name="T6" fmla="*/ 2 w 22"/>
                        <a:gd name="T7" fmla="*/ 17 h 27"/>
                        <a:gd name="T8" fmla="*/ 0 w 22"/>
                        <a:gd name="T9" fmla="*/ 22 h 27"/>
                        <a:gd name="T10" fmla="*/ 18 w 22"/>
                        <a:gd name="T11" fmla="*/ 27 h 27"/>
                        <a:gd name="T12" fmla="*/ 22 w 22"/>
                        <a:gd name="T13" fmla="*/ 0 h 27"/>
                        <a:gd name="T14" fmla="*/ 15 w 22"/>
                        <a:gd name="T15" fmla="*/ 0 h 27"/>
                        <a:gd name="T16" fmla="*/ 8 w 22"/>
                        <a:gd name="T17" fmla="*/ 0 h 2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2" h="27">
                          <a:moveTo>
                            <a:pt x="8" y="0"/>
                          </a:moveTo>
                          <a:lnTo>
                            <a:pt x="5" y="5"/>
                          </a:lnTo>
                          <a:lnTo>
                            <a:pt x="3" y="12"/>
                          </a:lnTo>
                          <a:lnTo>
                            <a:pt x="2" y="17"/>
                          </a:lnTo>
                          <a:lnTo>
                            <a:pt x="0" y="22"/>
                          </a:lnTo>
                          <a:lnTo>
                            <a:pt x="18" y="27"/>
                          </a:lnTo>
                          <a:lnTo>
                            <a:pt x="22" y="0"/>
                          </a:lnTo>
                          <a:lnTo>
                            <a:pt x="15" y="0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582436" name="Freeform 804">
                  <a:extLst>
                    <a:ext uri="{FF2B5EF4-FFF2-40B4-BE49-F238E27FC236}">
                      <a16:creationId xmlns:a16="http://schemas.microsoft.com/office/drawing/2014/main" id="{7B35D7CC-6B82-435D-A55B-1B35442C8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4" y="1511"/>
                  <a:ext cx="90" cy="96"/>
                </a:xfrm>
                <a:custGeom>
                  <a:avLst/>
                  <a:gdLst>
                    <a:gd name="T0" fmla="*/ 29 w 90"/>
                    <a:gd name="T1" fmla="*/ 4 h 96"/>
                    <a:gd name="T2" fmla="*/ 21 w 90"/>
                    <a:gd name="T3" fmla="*/ 8 h 96"/>
                    <a:gd name="T4" fmla="*/ 18 w 90"/>
                    <a:gd name="T5" fmla="*/ 17 h 96"/>
                    <a:gd name="T6" fmla="*/ 14 w 90"/>
                    <a:gd name="T7" fmla="*/ 23 h 96"/>
                    <a:gd name="T8" fmla="*/ 11 w 90"/>
                    <a:gd name="T9" fmla="*/ 26 h 96"/>
                    <a:gd name="T10" fmla="*/ 11 w 90"/>
                    <a:gd name="T11" fmla="*/ 31 h 96"/>
                    <a:gd name="T12" fmla="*/ 13 w 90"/>
                    <a:gd name="T13" fmla="*/ 36 h 96"/>
                    <a:gd name="T14" fmla="*/ 9 w 90"/>
                    <a:gd name="T15" fmla="*/ 39 h 96"/>
                    <a:gd name="T16" fmla="*/ 3 w 90"/>
                    <a:gd name="T17" fmla="*/ 51 h 96"/>
                    <a:gd name="T18" fmla="*/ 0 w 90"/>
                    <a:gd name="T19" fmla="*/ 57 h 96"/>
                    <a:gd name="T20" fmla="*/ 0 w 90"/>
                    <a:gd name="T21" fmla="*/ 59 h 96"/>
                    <a:gd name="T22" fmla="*/ 1 w 90"/>
                    <a:gd name="T23" fmla="*/ 61 h 96"/>
                    <a:gd name="T24" fmla="*/ 3 w 90"/>
                    <a:gd name="T25" fmla="*/ 61 h 96"/>
                    <a:gd name="T26" fmla="*/ 6 w 90"/>
                    <a:gd name="T27" fmla="*/ 61 h 96"/>
                    <a:gd name="T28" fmla="*/ 9 w 90"/>
                    <a:gd name="T29" fmla="*/ 62 h 96"/>
                    <a:gd name="T30" fmla="*/ 9 w 90"/>
                    <a:gd name="T31" fmla="*/ 65 h 96"/>
                    <a:gd name="T32" fmla="*/ 8 w 90"/>
                    <a:gd name="T33" fmla="*/ 72 h 96"/>
                    <a:gd name="T34" fmla="*/ 9 w 90"/>
                    <a:gd name="T35" fmla="*/ 74 h 96"/>
                    <a:gd name="T36" fmla="*/ 9 w 90"/>
                    <a:gd name="T37" fmla="*/ 77 h 96"/>
                    <a:gd name="T38" fmla="*/ 11 w 90"/>
                    <a:gd name="T39" fmla="*/ 80 h 96"/>
                    <a:gd name="T40" fmla="*/ 13 w 90"/>
                    <a:gd name="T41" fmla="*/ 87 h 96"/>
                    <a:gd name="T42" fmla="*/ 16 w 90"/>
                    <a:gd name="T43" fmla="*/ 88 h 96"/>
                    <a:gd name="T44" fmla="*/ 19 w 90"/>
                    <a:gd name="T45" fmla="*/ 88 h 96"/>
                    <a:gd name="T46" fmla="*/ 26 w 90"/>
                    <a:gd name="T47" fmla="*/ 87 h 96"/>
                    <a:gd name="T48" fmla="*/ 33 w 90"/>
                    <a:gd name="T49" fmla="*/ 87 h 96"/>
                    <a:gd name="T50" fmla="*/ 31 w 90"/>
                    <a:gd name="T51" fmla="*/ 96 h 96"/>
                    <a:gd name="T52" fmla="*/ 80 w 90"/>
                    <a:gd name="T53" fmla="*/ 82 h 96"/>
                    <a:gd name="T54" fmla="*/ 76 w 90"/>
                    <a:gd name="T55" fmla="*/ 74 h 96"/>
                    <a:gd name="T56" fmla="*/ 77 w 90"/>
                    <a:gd name="T57" fmla="*/ 67 h 96"/>
                    <a:gd name="T58" fmla="*/ 90 w 90"/>
                    <a:gd name="T59" fmla="*/ 54 h 96"/>
                    <a:gd name="T60" fmla="*/ 90 w 90"/>
                    <a:gd name="T61" fmla="*/ 20 h 96"/>
                    <a:gd name="T62" fmla="*/ 82 w 90"/>
                    <a:gd name="T63" fmla="*/ 8 h 96"/>
                    <a:gd name="T64" fmla="*/ 71 w 90"/>
                    <a:gd name="T65" fmla="*/ 4 h 96"/>
                    <a:gd name="T66" fmla="*/ 59 w 90"/>
                    <a:gd name="T67" fmla="*/ 0 h 96"/>
                    <a:gd name="T68" fmla="*/ 42 w 90"/>
                    <a:gd name="T69" fmla="*/ 2 h 96"/>
                    <a:gd name="T70" fmla="*/ 29 w 90"/>
                    <a:gd name="T71" fmla="*/ 4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0" h="96">
                      <a:moveTo>
                        <a:pt x="29" y="4"/>
                      </a:moveTo>
                      <a:lnTo>
                        <a:pt x="21" y="8"/>
                      </a:lnTo>
                      <a:lnTo>
                        <a:pt x="18" y="17"/>
                      </a:lnTo>
                      <a:lnTo>
                        <a:pt x="14" y="23"/>
                      </a:lnTo>
                      <a:lnTo>
                        <a:pt x="11" y="26"/>
                      </a:lnTo>
                      <a:lnTo>
                        <a:pt x="11" y="31"/>
                      </a:lnTo>
                      <a:lnTo>
                        <a:pt x="13" y="36"/>
                      </a:lnTo>
                      <a:lnTo>
                        <a:pt x="9" y="39"/>
                      </a:lnTo>
                      <a:lnTo>
                        <a:pt x="3" y="51"/>
                      </a:lnTo>
                      <a:lnTo>
                        <a:pt x="0" y="57"/>
                      </a:lnTo>
                      <a:lnTo>
                        <a:pt x="0" y="59"/>
                      </a:lnTo>
                      <a:lnTo>
                        <a:pt x="1" y="61"/>
                      </a:lnTo>
                      <a:lnTo>
                        <a:pt x="3" y="61"/>
                      </a:lnTo>
                      <a:lnTo>
                        <a:pt x="6" y="61"/>
                      </a:lnTo>
                      <a:lnTo>
                        <a:pt x="9" y="62"/>
                      </a:lnTo>
                      <a:lnTo>
                        <a:pt x="9" y="65"/>
                      </a:lnTo>
                      <a:lnTo>
                        <a:pt x="8" y="72"/>
                      </a:lnTo>
                      <a:lnTo>
                        <a:pt x="9" y="74"/>
                      </a:lnTo>
                      <a:lnTo>
                        <a:pt x="9" y="77"/>
                      </a:lnTo>
                      <a:lnTo>
                        <a:pt x="11" y="80"/>
                      </a:lnTo>
                      <a:lnTo>
                        <a:pt x="13" y="87"/>
                      </a:lnTo>
                      <a:lnTo>
                        <a:pt x="16" y="88"/>
                      </a:lnTo>
                      <a:lnTo>
                        <a:pt x="19" y="88"/>
                      </a:lnTo>
                      <a:lnTo>
                        <a:pt x="26" y="87"/>
                      </a:lnTo>
                      <a:lnTo>
                        <a:pt x="33" y="87"/>
                      </a:lnTo>
                      <a:lnTo>
                        <a:pt x="31" y="96"/>
                      </a:lnTo>
                      <a:lnTo>
                        <a:pt x="80" y="82"/>
                      </a:lnTo>
                      <a:lnTo>
                        <a:pt x="76" y="74"/>
                      </a:lnTo>
                      <a:lnTo>
                        <a:pt x="77" y="67"/>
                      </a:lnTo>
                      <a:lnTo>
                        <a:pt x="90" y="54"/>
                      </a:lnTo>
                      <a:lnTo>
                        <a:pt x="90" y="20"/>
                      </a:lnTo>
                      <a:lnTo>
                        <a:pt x="82" y="8"/>
                      </a:lnTo>
                      <a:lnTo>
                        <a:pt x="71" y="4"/>
                      </a:lnTo>
                      <a:lnTo>
                        <a:pt x="59" y="0"/>
                      </a:lnTo>
                      <a:lnTo>
                        <a:pt x="42" y="2"/>
                      </a:lnTo>
                      <a:lnTo>
                        <a:pt x="29" y="4"/>
                      </a:lnTo>
                      <a:close/>
                    </a:path>
                  </a:pathLst>
                </a:custGeom>
                <a:solidFill>
                  <a:srgbClr val="FFC080"/>
                </a:solidFill>
                <a:ln w="3175">
                  <a:solidFill>
                    <a:srgbClr val="402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37" name="Freeform 805">
                  <a:extLst>
                    <a:ext uri="{FF2B5EF4-FFF2-40B4-BE49-F238E27FC236}">
                      <a16:creationId xmlns:a16="http://schemas.microsoft.com/office/drawing/2014/main" id="{11446262-9565-4AE4-94CB-52D9B151D8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8" y="1570"/>
                  <a:ext cx="5" cy="1"/>
                </a:xfrm>
                <a:custGeom>
                  <a:avLst/>
                  <a:gdLst>
                    <a:gd name="T0" fmla="*/ 0 w 5"/>
                    <a:gd name="T1" fmla="*/ 2 w 5"/>
                    <a:gd name="T2" fmla="*/ 5 w 5"/>
                    <a:gd name="T3" fmla="*/ 5 w 5"/>
                    <a:gd name="T4" fmla="*/ 5 w 5"/>
                    <a:gd name="T5" fmla="*/ 5 w 5"/>
                    <a:gd name="T6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38" name="Freeform 806">
                  <a:extLst>
                    <a:ext uri="{FF2B5EF4-FFF2-40B4-BE49-F238E27FC236}">
                      <a16:creationId xmlns:a16="http://schemas.microsoft.com/office/drawing/2014/main" id="{3A572ED7-6430-4A2E-8DF1-BBB99C9318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83" y="1565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2 w 2"/>
                    <a:gd name="T3" fmla="*/ 2 h 5"/>
                    <a:gd name="T4" fmla="*/ 2 w 2"/>
                    <a:gd name="T5" fmla="*/ 3 h 5"/>
                    <a:gd name="T6" fmla="*/ 2 w 2"/>
                    <a:gd name="T7" fmla="*/ 5 h 5"/>
                    <a:gd name="T8" fmla="*/ 2 w 2"/>
                    <a:gd name="T9" fmla="*/ 3 h 5"/>
                    <a:gd name="T10" fmla="*/ 2 w 2"/>
                    <a:gd name="T11" fmla="*/ 2 h 5"/>
                    <a:gd name="T12" fmla="*/ 0 w 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39" name="Freeform 807">
                  <a:extLst>
                    <a:ext uri="{FF2B5EF4-FFF2-40B4-BE49-F238E27FC236}">
                      <a16:creationId xmlns:a16="http://schemas.microsoft.com/office/drawing/2014/main" id="{5A1C0036-B6BF-4AD4-83C0-E1AB738F84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87" y="1554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1 w 3"/>
                    <a:gd name="T3" fmla="*/ 5 h 8"/>
                    <a:gd name="T4" fmla="*/ 0 w 3"/>
                    <a:gd name="T5" fmla="*/ 8 h 8"/>
                    <a:gd name="T6" fmla="*/ 1 w 3"/>
                    <a:gd name="T7" fmla="*/ 6 h 8"/>
                    <a:gd name="T8" fmla="*/ 3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1" y="6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40" name="Freeform 808">
                  <a:extLst>
                    <a:ext uri="{FF2B5EF4-FFF2-40B4-BE49-F238E27FC236}">
                      <a16:creationId xmlns:a16="http://schemas.microsoft.com/office/drawing/2014/main" id="{64E7854D-2E38-4706-953F-02C67D210C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88" y="1547"/>
                  <a:ext cx="10" cy="7"/>
                </a:xfrm>
                <a:custGeom>
                  <a:avLst/>
                  <a:gdLst>
                    <a:gd name="T0" fmla="*/ 0 w 10"/>
                    <a:gd name="T1" fmla="*/ 0 h 7"/>
                    <a:gd name="T2" fmla="*/ 2 w 10"/>
                    <a:gd name="T3" fmla="*/ 3 h 7"/>
                    <a:gd name="T4" fmla="*/ 2 w 10"/>
                    <a:gd name="T5" fmla="*/ 3 h 7"/>
                    <a:gd name="T6" fmla="*/ 2 w 10"/>
                    <a:gd name="T7" fmla="*/ 5 h 7"/>
                    <a:gd name="T8" fmla="*/ 2 w 10"/>
                    <a:gd name="T9" fmla="*/ 7 h 7"/>
                    <a:gd name="T10" fmla="*/ 4 w 10"/>
                    <a:gd name="T11" fmla="*/ 3 h 7"/>
                    <a:gd name="T12" fmla="*/ 5 w 10"/>
                    <a:gd name="T13" fmla="*/ 3 h 7"/>
                    <a:gd name="T14" fmla="*/ 7 w 10"/>
                    <a:gd name="T15" fmla="*/ 3 h 7"/>
                    <a:gd name="T16" fmla="*/ 10 w 10"/>
                    <a:gd name="T17" fmla="*/ 3 h 7"/>
                    <a:gd name="T18" fmla="*/ 7 w 10"/>
                    <a:gd name="T19" fmla="*/ 0 h 7"/>
                    <a:gd name="T20" fmla="*/ 0 w 10"/>
                    <a:gd name="T2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7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2" y="7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7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41" name="Freeform 809">
                  <a:extLst>
                    <a:ext uri="{FF2B5EF4-FFF2-40B4-BE49-F238E27FC236}">
                      <a16:creationId xmlns:a16="http://schemas.microsoft.com/office/drawing/2014/main" id="{E3AEF6FF-FFB2-4C77-9073-5FA8BF0393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87" y="1537"/>
                  <a:ext cx="16" cy="7"/>
                </a:xfrm>
                <a:custGeom>
                  <a:avLst/>
                  <a:gdLst>
                    <a:gd name="T0" fmla="*/ 0 w 16"/>
                    <a:gd name="T1" fmla="*/ 4 h 7"/>
                    <a:gd name="T2" fmla="*/ 0 w 16"/>
                    <a:gd name="T3" fmla="*/ 5 h 7"/>
                    <a:gd name="T4" fmla="*/ 1 w 16"/>
                    <a:gd name="T5" fmla="*/ 7 h 7"/>
                    <a:gd name="T6" fmla="*/ 5 w 16"/>
                    <a:gd name="T7" fmla="*/ 5 h 7"/>
                    <a:gd name="T8" fmla="*/ 8 w 16"/>
                    <a:gd name="T9" fmla="*/ 4 h 7"/>
                    <a:gd name="T10" fmla="*/ 13 w 16"/>
                    <a:gd name="T11" fmla="*/ 4 h 7"/>
                    <a:gd name="T12" fmla="*/ 16 w 16"/>
                    <a:gd name="T13" fmla="*/ 4 h 7"/>
                    <a:gd name="T14" fmla="*/ 11 w 16"/>
                    <a:gd name="T15" fmla="*/ 2 h 7"/>
                    <a:gd name="T16" fmla="*/ 8 w 16"/>
                    <a:gd name="T17" fmla="*/ 2 h 7"/>
                    <a:gd name="T18" fmla="*/ 8 w 16"/>
                    <a:gd name="T19" fmla="*/ 0 h 7"/>
                    <a:gd name="T20" fmla="*/ 6 w 16"/>
                    <a:gd name="T21" fmla="*/ 2 h 7"/>
                    <a:gd name="T22" fmla="*/ 6 w 16"/>
                    <a:gd name="T23" fmla="*/ 0 h 7"/>
                    <a:gd name="T24" fmla="*/ 5 w 16"/>
                    <a:gd name="T25" fmla="*/ 2 h 7"/>
                    <a:gd name="T26" fmla="*/ 1 w 16"/>
                    <a:gd name="T27" fmla="*/ 2 h 7"/>
                    <a:gd name="T28" fmla="*/ 0 w 16"/>
                    <a:gd name="T29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7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5" y="5"/>
                      </a:lnTo>
                      <a:lnTo>
                        <a:pt x="8" y="4"/>
                      </a:lnTo>
                      <a:lnTo>
                        <a:pt x="13" y="4"/>
                      </a:lnTo>
                      <a:lnTo>
                        <a:pt x="16" y="4"/>
                      </a:ln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1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42" name="Freeform 810">
                  <a:extLst>
                    <a:ext uri="{FF2B5EF4-FFF2-40B4-BE49-F238E27FC236}">
                      <a16:creationId xmlns:a16="http://schemas.microsoft.com/office/drawing/2014/main" id="{4FEEE2D8-8703-47C2-B72E-210AB1D859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3" y="1546"/>
                  <a:ext cx="10" cy="19"/>
                </a:xfrm>
                <a:custGeom>
                  <a:avLst/>
                  <a:gdLst>
                    <a:gd name="T0" fmla="*/ 0 w 10"/>
                    <a:gd name="T1" fmla="*/ 4 h 19"/>
                    <a:gd name="T2" fmla="*/ 3 w 10"/>
                    <a:gd name="T3" fmla="*/ 1 h 19"/>
                    <a:gd name="T4" fmla="*/ 7 w 10"/>
                    <a:gd name="T5" fmla="*/ 1 h 19"/>
                    <a:gd name="T6" fmla="*/ 8 w 10"/>
                    <a:gd name="T7" fmla="*/ 4 h 19"/>
                    <a:gd name="T8" fmla="*/ 8 w 10"/>
                    <a:gd name="T9" fmla="*/ 9 h 19"/>
                    <a:gd name="T10" fmla="*/ 8 w 10"/>
                    <a:gd name="T11" fmla="*/ 13 h 19"/>
                    <a:gd name="T12" fmla="*/ 8 w 10"/>
                    <a:gd name="T13" fmla="*/ 16 h 19"/>
                    <a:gd name="T14" fmla="*/ 5 w 10"/>
                    <a:gd name="T15" fmla="*/ 11 h 19"/>
                    <a:gd name="T16" fmla="*/ 3 w 10"/>
                    <a:gd name="T17" fmla="*/ 9 h 19"/>
                    <a:gd name="T18" fmla="*/ 0 w 10"/>
                    <a:gd name="T19" fmla="*/ 8 h 19"/>
                    <a:gd name="T20" fmla="*/ 3 w 10"/>
                    <a:gd name="T21" fmla="*/ 11 h 19"/>
                    <a:gd name="T22" fmla="*/ 7 w 10"/>
                    <a:gd name="T23" fmla="*/ 14 h 19"/>
                    <a:gd name="T24" fmla="*/ 7 w 10"/>
                    <a:gd name="T25" fmla="*/ 16 h 19"/>
                    <a:gd name="T26" fmla="*/ 5 w 10"/>
                    <a:gd name="T27" fmla="*/ 19 h 19"/>
                    <a:gd name="T28" fmla="*/ 3 w 10"/>
                    <a:gd name="T29" fmla="*/ 19 h 19"/>
                    <a:gd name="T30" fmla="*/ 8 w 10"/>
                    <a:gd name="T31" fmla="*/ 19 h 19"/>
                    <a:gd name="T32" fmla="*/ 10 w 10"/>
                    <a:gd name="T33" fmla="*/ 14 h 19"/>
                    <a:gd name="T34" fmla="*/ 10 w 10"/>
                    <a:gd name="T35" fmla="*/ 9 h 19"/>
                    <a:gd name="T36" fmla="*/ 10 w 10"/>
                    <a:gd name="T37" fmla="*/ 4 h 19"/>
                    <a:gd name="T38" fmla="*/ 8 w 10"/>
                    <a:gd name="T39" fmla="*/ 1 h 19"/>
                    <a:gd name="T40" fmla="*/ 5 w 10"/>
                    <a:gd name="T41" fmla="*/ 0 h 19"/>
                    <a:gd name="T42" fmla="*/ 2 w 10"/>
                    <a:gd name="T43" fmla="*/ 1 h 19"/>
                    <a:gd name="T44" fmla="*/ 0 w 10"/>
                    <a:gd name="T45" fmla="*/ 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0" h="19">
                      <a:moveTo>
                        <a:pt x="0" y="4"/>
                      </a:moveTo>
                      <a:lnTo>
                        <a:pt x="3" y="1"/>
                      </a:lnTo>
                      <a:lnTo>
                        <a:pt x="7" y="1"/>
                      </a:lnTo>
                      <a:lnTo>
                        <a:pt x="8" y="4"/>
                      </a:lnTo>
                      <a:lnTo>
                        <a:pt x="8" y="9"/>
                      </a:lnTo>
                      <a:lnTo>
                        <a:pt x="8" y="13"/>
                      </a:lnTo>
                      <a:lnTo>
                        <a:pt x="8" y="16"/>
                      </a:lnTo>
                      <a:lnTo>
                        <a:pt x="5" y="11"/>
                      </a:lnTo>
                      <a:lnTo>
                        <a:pt x="3" y="9"/>
                      </a:lnTo>
                      <a:lnTo>
                        <a:pt x="0" y="8"/>
                      </a:lnTo>
                      <a:lnTo>
                        <a:pt x="3" y="11"/>
                      </a:lnTo>
                      <a:lnTo>
                        <a:pt x="7" y="14"/>
                      </a:lnTo>
                      <a:lnTo>
                        <a:pt x="7" y="16"/>
                      </a:lnTo>
                      <a:lnTo>
                        <a:pt x="5" y="19"/>
                      </a:lnTo>
                      <a:lnTo>
                        <a:pt x="3" y="19"/>
                      </a:lnTo>
                      <a:lnTo>
                        <a:pt x="8" y="19"/>
                      </a:lnTo>
                      <a:lnTo>
                        <a:pt x="10" y="14"/>
                      </a:lnTo>
                      <a:lnTo>
                        <a:pt x="10" y="9"/>
                      </a:lnTo>
                      <a:lnTo>
                        <a:pt x="10" y="4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2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43" name="Freeform 811">
                  <a:extLst>
                    <a:ext uri="{FF2B5EF4-FFF2-40B4-BE49-F238E27FC236}">
                      <a16:creationId xmlns:a16="http://schemas.microsoft.com/office/drawing/2014/main" id="{840F5B3C-226A-4E35-98D8-F58559CACD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1" y="1542"/>
                  <a:ext cx="15" cy="26"/>
                </a:xfrm>
                <a:custGeom>
                  <a:avLst/>
                  <a:gdLst>
                    <a:gd name="T0" fmla="*/ 0 w 15"/>
                    <a:gd name="T1" fmla="*/ 7 h 26"/>
                    <a:gd name="T2" fmla="*/ 2 w 15"/>
                    <a:gd name="T3" fmla="*/ 4 h 26"/>
                    <a:gd name="T4" fmla="*/ 5 w 15"/>
                    <a:gd name="T5" fmla="*/ 2 h 26"/>
                    <a:gd name="T6" fmla="*/ 12 w 15"/>
                    <a:gd name="T7" fmla="*/ 4 h 26"/>
                    <a:gd name="T8" fmla="*/ 12 w 15"/>
                    <a:gd name="T9" fmla="*/ 5 h 26"/>
                    <a:gd name="T10" fmla="*/ 15 w 15"/>
                    <a:gd name="T11" fmla="*/ 8 h 26"/>
                    <a:gd name="T12" fmla="*/ 15 w 15"/>
                    <a:gd name="T13" fmla="*/ 12 h 26"/>
                    <a:gd name="T14" fmla="*/ 14 w 15"/>
                    <a:gd name="T15" fmla="*/ 13 h 26"/>
                    <a:gd name="T16" fmla="*/ 14 w 15"/>
                    <a:gd name="T17" fmla="*/ 18 h 26"/>
                    <a:gd name="T18" fmla="*/ 12 w 15"/>
                    <a:gd name="T19" fmla="*/ 21 h 26"/>
                    <a:gd name="T20" fmla="*/ 10 w 15"/>
                    <a:gd name="T21" fmla="*/ 25 h 26"/>
                    <a:gd name="T22" fmla="*/ 7 w 15"/>
                    <a:gd name="T23" fmla="*/ 25 h 26"/>
                    <a:gd name="T24" fmla="*/ 5 w 15"/>
                    <a:gd name="T25" fmla="*/ 25 h 26"/>
                    <a:gd name="T26" fmla="*/ 5 w 15"/>
                    <a:gd name="T27" fmla="*/ 26 h 26"/>
                    <a:gd name="T28" fmla="*/ 7 w 15"/>
                    <a:gd name="T29" fmla="*/ 26 h 26"/>
                    <a:gd name="T30" fmla="*/ 9 w 15"/>
                    <a:gd name="T31" fmla="*/ 26 h 26"/>
                    <a:gd name="T32" fmla="*/ 12 w 15"/>
                    <a:gd name="T33" fmla="*/ 25 h 26"/>
                    <a:gd name="T34" fmla="*/ 15 w 15"/>
                    <a:gd name="T35" fmla="*/ 21 h 26"/>
                    <a:gd name="T36" fmla="*/ 15 w 15"/>
                    <a:gd name="T37" fmla="*/ 17 h 26"/>
                    <a:gd name="T38" fmla="*/ 15 w 15"/>
                    <a:gd name="T39" fmla="*/ 12 h 26"/>
                    <a:gd name="T40" fmla="*/ 15 w 15"/>
                    <a:gd name="T41" fmla="*/ 8 h 26"/>
                    <a:gd name="T42" fmla="*/ 14 w 15"/>
                    <a:gd name="T43" fmla="*/ 5 h 26"/>
                    <a:gd name="T44" fmla="*/ 12 w 15"/>
                    <a:gd name="T45" fmla="*/ 2 h 26"/>
                    <a:gd name="T46" fmla="*/ 7 w 15"/>
                    <a:gd name="T47" fmla="*/ 0 h 26"/>
                    <a:gd name="T48" fmla="*/ 2 w 15"/>
                    <a:gd name="T49" fmla="*/ 2 h 26"/>
                    <a:gd name="T50" fmla="*/ 0 w 15"/>
                    <a:gd name="T51" fmla="*/ 4 h 26"/>
                    <a:gd name="T52" fmla="*/ 0 w 15"/>
                    <a:gd name="T53" fmla="*/ 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5" h="26">
                      <a:moveTo>
                        <a:pt x="0" y="7"/>
                      </a:moveTo>
                      <a:lnTo>
                        <a:pt x="2" y="4"/>
                      </a:lnTo>
                      <a:lnTo>
                        <a:pt x="5" y="2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15" y="8"/>
                      </a:lnTo>
                      <a:lnTo>
                        <a:pt x="15" y="12"/>
                      </a:lnTo>
                      <a:lnTo>
                        <a:pt x="14" y="13"/>
                      </a:lnTo>
                      <a:lnTo>
                        <a:pt x="14" y="18"/>
                      </a:lnTo>
                      <a:lnTo>
                        <a:pt x="12" y="21"/>
                      </a:lnTo>
                      <a:lnTo>
                        <a:pt x="10" y="25"/>
                      </a:lnTo>
                      <a:lnTo>
                        <a:pt x="7" y="25"/>
                      </a:lnTo>
                      <a:lnTo>
                        <a:pt x="5" y="25"/>
                      </a:lnTo>
                      <a:lnTo>
                        <a:pt x="5" y="26"/>
                      </a:lnTo>
                      <a:lnTo>
                        <a:pt x="7" y="26"/>
                      </a:lnTo>
                      <a:lnTo>
                        <a:pt x="9" y="26"/>
                      </a:lnTo>
                      <a:lnTo>
                        <a:pt x="12" y="25"/>
                      </a:lnTo>
                      <a:lnTo>
                        <a:pt x="15" y="21"/>
                      </a:lnTo>
                      <a:lnTo>
                        <a:pt x="15" y="17"/>
                      </a:lnTo>
                      <a:lnTo>
                        <a:pt x="15" y="12"/>
                      </a:lnTo>
                      <a:lnTo>
                        <a:pt x="15" y="8"/>
                      </a:lnTo>
                      <a:lnTo>
                        <a:pt x="14" y="5"/>
                      </a:lnTo>
                      <a:lnTo>
                        <a:pt x="12" y="2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44" name="Freeform 812">
                  <a:extLst>
                    <a:ext uri="{FF2B5EF4-FFF2-40B4-BE49-F238E27FC236}">
                      <a16:creationId xmlns:a16="http://schemas.microsoft.com/office/drawing/2014/main" id="{F75F1E25-508C-48B1-A016-E4BEB3637D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13" y="1570"/>
                  <a:ext cx="13" cy="23"/>
                </a:xfrm>
                <a:custGeom>
                  <a:avLst/>
                  <a:gdLst>
                    <a:gd name="T0" fmla="*/ 13 w 13"/>
                    <a:gd name="T1" fmla="*/ 0 h 23"/>
                    <a:gd name="T2" fmla="*/ 12 w 13"/>
                    <a:gd name="T3" fmla="*/ 5 h 23"/>
                    <a:gd name="T4" fmla="*/ 8 w 13"/>
                    <a:gd name="T5" fmla="*/ 11 h 23"/>
                    <a:gd name="T6" fmla="*/ 5 w 13"/>
                    <a:gd name="T7" fmla="*/ 15 h 23"/>
                    <a:gd name="T8" fmla="*/ 2 w 13"/>
                    <a:gd name="T9" fmla="*/ 21 h 23"/>
                    <a:gd name="T10" fmla="*/ 0 w 13"/>
                    <a:gd name="T11" fmla="*/ 23 h 23"/>
                    <a:gd name="T12" fmla="*/ 5 w 13"/>
                    <a:gd name="T13" fmla="*/ 19 h 23"/>
                    <a:gd name="T14" fmla="*/ 8 w 13"/>
                    <a:gd name="T15" fmla="*/ 15 h 23"/>
                    <a:gd name="T16" fmla="*/ 12 w 13"/>
                    <a:gd name="T17" fmla="*/ 8 h 23"/>
                    <a:gd name="T18" fmla="*/ 13 w 13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3">
                      <a:moveTo>
                        <a:pt x="13" y="0"/>
                      </a:moveTo>
                      <a:lnTo>
                        <a:pt x="12" y="5"/>
                      </a:lnTo>
                      <a:lnTo>
                        <a:pt x="8" y="11"/>
                      </a:lnTo>
                      <a:lnTo>
                        <a:pt x="5" y="15"/>
                      </a:lnTo>
                      <a:lnTo>
                        <a:pt x="2" y="21"/>
                      </a:lnTo>
                      <a:lnTo>
                        <a:pt x="0" y="23"/>
                      </a:lnTo>
                      <a:lnTo>
                        <a:pt x="5" y="19"/>
                      </a:lnTo>
                      <a:lnTo>
                        <a:pt x="8" y="15"/>
                      </a:lnTo>
                      <a:lnTo>
                        <a:pt x="12" y="8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45" name="Freeform 813">
                  <a:extLst>
                    <a:ext uri="{FF2B5EF4-FFF2-40B4-BE49-F238E27FC236}">
                      <a16:creationId xmlns:a16="http://schemas.microsoft.com/office/drawing/2014/main" id="{520FFDAF-F86B-4A87-9992-9E8B82CCFE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88" y="1498"/>
                  <a:ext cx="83" cy="80"/>
                </a:xfrm>
                <a:custGeom>
                  <a:avLst/>
                  <a:gdLst>
                    <a:gd name="T0" fmla="*/ 7 w 83"/>
                    <a:gd name="T1" fmla="*/ 21 h 80"/>
                    <a:gd name="T2" fmla="*/ 20 w 83"/>
                    <a:gd name="T3" fmla="*/ 21 h 80"/>
                    <a:gd name="T4" fmla="*/ 28 w 83"/>
                    <a:gd name="T5" fmla="*/ 21 h 80"/>
                    <a:gd name="T6" fmla="*/ 33 w 83"/>
                    <a:gd name="T7" fmla="*/ 28 h 80"/>
                    <a:gd name="T8" fmla="*/ 30 w 83"/>
                    <a:gd name="T9" fmla="*/ 34 h 80"/>
                    <a:gd name="T10" fmla="*/ 25 w 83"/>
                    <a:gd name="T11" fmla="*/ 38 h 80"/>
                    <a:gd name="T12" fmla="*/ 25 w 83"/>
                    <a:gd name="T13" fmla="*/ 44 h 80"/>
                    <a:gd name="T14" fmla="*/ 28 w 83"/>
                    <a:gd name="T15" fmla="*/ 48 h 80"/>
                    <a:gd name="T16" fmla="*/ 25 w 83"/>
                    <a:gd name="T17" fmla="*/ 54 h 80"/>
                    <a:gd name="T18" fmla="*/ 30 w 83"/>
                    <a:gd name="T19" fmla="*/ 54 h 80"/>
                    <a:gd name="T20" fmla="*/ 32 w 83"/>
                    <a:gd name="T21" fmla="*/ 48 h 80"/>
                    <a:gd name="T22" fmla="*/ 35 w 83"/>
                    <a:gd name="T23" fmla="*/ 44 h 80"/>
                    <a:gd name="T24" fmla="*/ 42 w 83"/>
                    <a:gd name="T25" fmla="*/ 44 h 80"/>
                    <a:gd name="T26" fmla="*/ 47 w 83"/>
                    <a:gd name="T27" fmla="*/ 44 h 80"/>
                    <a:gd name="T28" fmla="*/ 48 w 83"/>
                    <a:gd name="T29" fmla="*/ 49 h 80"/>
                    <a:gd name="T30" fmla="*/ 50 w 83"/>
                    <a:gd name="T31" fmla="*/ 57 h 80"/>
                    <a:gd name="T32" fmla="*/ 48 w 83"/>
                    <a:gd name="T33" fmla="*/ 62 h 80"/>
                    <a:gd name="T34" fmla="*/ 48 w 83"/>
                    <a:gd name="T35" fmla="*/ 65 h 80"/>
                    <a:gd name="T36" fmla="*/ 50 w 83"/>
                    <a:gd name="T37" fmla="*/ 70 h 80"/>
                    <a:gd name="T38" fmla="*/ 53 w 83"/>
                    <a:gd name="T39" fmla="*/ 74 h 80"/>
                    <a:gd name="T40" fmla="*/ 55 w 83"/>
                    <a:gd name="T41" fmla="*/ 75 h 80"/>
                    <a:gd name="T42" fmla="*/ 63 w 83"/>
                    <a:gd name="T43" fmla="*/ 80 h 80"/>
                    <a:gd name="T44" fmla="*/ 76 w 83"/>
                    <a:gd name="T45" fmla="*/ 67 h 80"/>
                    <a:gd name="T46" fmla="*/ 81 w 83"/>
                    <a:gd name="T47" fmla="*/ 56 h 80"/>
                    <a:gd name="T48" fmla="*/ 83 w 83"/>
                    <a:gd name="T49" fmla="*/ 38 h 80"/>
                    <a:gd name="T50" fmla="*/ 83 w 83"/>
                    <a:gd name="T51" fmla="*/ 25 h 80"/>
                    <a:gd name="T52" fmla="*/ 81 w 83"/>
                    <a:gd name="T53" fmla="*/ 13 h 80"/>
                    <a:gd name="T54" fmla="*/ 78 w 83"/>
                    <a:gd name="T55" fmla="*/ 7 h 80"/>
                    <a:gd name="T56" fmla="*/ 70 w 83"/>
                    <a:gd name="T57" fmla="*/ 2 h 80"/>
                    <a:gd name="T58" fmla="*/ 63 w 83"/>
                    <a:gd name="T59" fmla="*/ 0 h 80"/>
                    <a:gd name="T60" fmla="*/ 48 w 83"/>
                    <a:gd name="T61" fmla="*/ 0 h 80"/>
                    <a:gd name="T62" fmla="*/ 33 w 83"/>
                    <a:gd name="T63" fmla="*/ 0 h 80"/>
                    <a:gd name="T64" fmla="*/ 17 w 83"/>
                    <a:gd name="T65" fmla="*/ 4 h 80"/>
                    <a:gd name="T66" fmla="*/ 9 w 83"/>
                    <a:gd name="T67" fmla="*/ 7 h 80"/>
                    <a:gd name="T68" fmla="*/ 5 w 83"/>
                    <a:gd name="T69" fmla="*/ 10 h 80"/>
                    <a:gd name="T70" fmla="*/ 0 w 83"/>
                    <a:gd name="T71" fmla="*/ 17 h 80"/>
                    <a:gd name="T72" fmla="*/ 2 w 83"/>
                    <a:gd name="T73" fmla="*/ 20 h 80"/>
                    <a:gd name="T74" fmla="*/ 7 w 83"/>
                    <a:gd name="T75" fmla="*/ 21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83" h="80">
                      <a:moveTo>
                        <a:pt x="7" y="21"/>
                      </a:moveTo>
                      <a:lnTo>
                        <a:pt x="20" y="21"/>
                      </a:lnTo>
                      <a:lnTo>
                        <a:pt x="28" y="21"/>
                      </a:lnTo>
                      <a:lnTo>
                        <a:pt x="33" y="28"/>
                      </a:lnTo>
                      <a:lnTo>
                        <a:pt x="30" y="34"/>
                      </a:lnTo>
                      <a:lnTo>
                        <a:pt x="25" y="38"/>
                      </a:lnTo>
                      <a:lnTo>
                        <a:pt x="25" y="44"/>
                      </a:lnTo>
                      <a:lnTo>
                        <a:pt x="28" y="48"/>
                      </a:lnTo>
                      <a:lnTo>
                        <a:pt x="25" y="54"/>
                      </a:lnTo>
                      <a:lnTo>
                        <a:pt x="30" y="54"/>
                      </a:lnTo>
                      <a:lnTo>
                        <a:pt x="32" y="48"/>
                      </a:lnTo>
                      <a:lnTo>
                        <a:pt x="35" y="44"/>
                      </a:lnTo>
                      <a:lnTo>
                        <a:pt x="42" y="44"/>
                      </a:lnTo>
                      <a:lnTo>
                        <a:pt x="47" y="44"/>
                      </a:lnTo>
                      <a:lnTo>
                        <a:pt x="48" y="49"/>
                      </a:lnTo>
                      <a:lnTo>
                        <a:pt x="50" y="57"/>
                      </a:lnTo>
                      <a:lnTo>
                        <a:pt x="48" y="62"/>
                      </a:lnTo>
                      <a:lnTo>
                        <a:pt x="48" y="65"/>
                      </a:lnTo>
                      <a:lnTo>
                        <a:pt x="50" y="70"/>
                      </a:lnTo>
                      <a:lnTo>
                        <a:pt x="53" y="74"/>
                      </a:lnTo>
                      <a:lnTo>
                        <a:pt x="55" y="75"/>
                      </a:lnTo>
                      <a:lnTo>
                        <a:pt x="63" y="80"/>
                      </a:lnTo>
                      <a:lnTo>
                        <a:pt x="76" y="67"/>
                      </a:lnTo>
                      <a:lnTo>
                        <a:pt x="81" y="56"/>
                      </a:lnTo>
                      <a:lnTo>
                        <a:pt x="83" y="38"/>
                      </a:lnTo>
                      <a:lnTo>
                        <a:pt x="83" y="25"/>
                      </a:lnTo>
                      <a:lnTo>
                        <a:pt x="81" y="13"/>
                      </a:lnTo>
                      <a:lnTo>
                        <a:pt x="78" y="7"/>
                      </a:lnTo>
                      <a:lnTo>
                        <a:pt x="70" y="2"/>
                      </a:lnTo>
                      <a:lnTo>
                        <a:pt x="63" y="0"/>
                      </a:lnTo>
                      <a:lnTo>
                        <a:pt x="48" y="0"/>
                      </a:lnTo>
                      <a:lnTo>
                        <a:pt x="33" y="0"/>
                      </a:lnTo>
                      <a:lnTo>
                        <a:pt x="17" y="4"/>
                      </a:lnTo>
                      <a:lnTo>
                        <a:pt x="9" y="7"/>
                      </a:lnTo>
                      <a:lnTo>
                        <a:pt x="5" y="10"/>
                      </a:lnTo>
                      <a:lnTo>
                        <a:pt x="0" y="17"/>
                      </a:lnTo>
                      <a:lnTo>
                        <a:pt x="2" y="20"/>
                      </a:lnTo>
                      <a:lnTo>
                        <a:pt x="7" y="21"/>
                      </a:lnTo>
                      <a:close/>
                    </a:path>
                  </a:pathLst>
                </a:custGeom>
                <a:solidFill>
                  <a:srgbClr val="603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46" name="Freeform 814">
                  <a:extLst>
                    <a:ext uri="{FF2B5EF4-FFF2-40B4-BE49-F238E27FC236}">
                      <a16:creationId xmlns:a16="http://schemas.microsoft.com/office/drawing/2014/main" id="{C51230FF-FD3A-4E40-A00A-2D9D4854A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92" y="1498"/>
                  <a:ext cx="77" cy="77"/>
                </a:xfrm>
                <a:custGeom>
                  <a:avLst/>
                  <a:gdLst>
                    <a:gd name="T0" fmla="*/ 3 w 77"/>
                    <a:gd name="T1" fmla="*/ 12 h 77"/>
                    <a:gd name="T2" fmla="*/ 1 w 77"/>
                    <a:gd name="T3" fmla="*/ 18 h 77"/>
                    <a:gd name="T4" fmla="*/ 20 w 77"/>
                    <a:gd name="T5" fmla="*/ 20 h 77"/>
                    <a:gd name="T6" fmla="*/ 34 w 77"/>
                    <a:gd name="T7" fmla="*/ 15 h 77"/>
                    <a:gd name="T8" fmla="*/ 28 w 77"/>
                    <a:gd name="T9" fmla="*/ 18 h 77"/>
                    <a:gd name="T10" fmla="*/ 26 w 77"/>
                    <a:gd name="T11" fmla="*/ 21 h 77"/>
                    <a:gd name="T12" fmla="*/ 33 w 77"/>
                    <a:gd name="T13" fmla="*/ 20 h 77"/>
                    <a:gd name="T14" fmla="*/ 34 w 77"/>
                    <a:gd name="T15" fmla="*/ 21 h 77"/>
                    <a:gd name="T16" fmla="*/ 31 w 77"/>
                    <a:gd name="T17" fmla="*/ 26 h 77"/>
                    <a:gd name="T18" fmla="*/ 31 w 77"/>
                    <a:gd name="T19" fmla="*/ 28 h 77"/>
                    <a:gd name="T20" fmla="*/ 28 w 77"/>
                    <a:gd name="T21" fmla="*/ 34 h 77"/>
                    <a:gd name="T22" fmla="*/ 41 w 77"/>
                    <a:gd name="T23" fmla="*/ 31 h 77"/>
                    <a:gd name="T24" fmla="*/ 23 w 77"/>
                    <a:gd name="T25" fmla="*/ 38 h 77"/>
                    <a:gd name="T26" fmla="*/ 34 w 77"/>
                    <a:gd name="T27" fmla="*/ 38 h 77"/>
                    <a:gd name="T28" fmla="*/ 24 w 77"/>
                    <a:gd name="T29" fmla="*/ 41 h 77"/>
                    <a:gd name="T30" fmla="*/ 28 w 77"/>
                    <a:gd name="T31" fmla="*/ 44 h 77"/>
                    <a:gd name="T32" fmla="*/ 43 w 77"/>
                    <a:gd name="T33" fmla="*/ 43 h 77"/>
                    <a:gd name="T34" fmla="*/ 54 w 77"/>
                    <a:gd name="T35" fmla="*/ 43 h 77"/>
                    <a:gd name="T36" fmla="*/ 53 w 77"/>
                    <a:gd name="T37" fmla="*/ 46 h 77"/>
                    <a:gd name="T38" fmla="*/ 56 w 77"/>
                    <a:gd name="T39" fmla="*/ 48 h 77"/>
                    <a:gd name="T40" fmla="*/ 46 w 77"/>
                    <a:gd name="T41" fmla="*/ 54 h 77"/>
                    <a:gd name="T42" fmla="*/ 54 w 77"/>
                    <a:gd name="T43" fmla="*/ 54 h 77"/>
                    <a:gd name="T44" fmla="*/ 46 w 77"/>
                    <a:gd name="T45" fmla="*/ 62 h 77"/>
                    <a:gd name="T46" fmla="*/ 51 w 77"/>
                    <a:gd name="T47" fmla="*/ 62 h 77"/>
                    <a:gd name="T48" fmla="*/ 49 w 77"/>
                    <a:gd name="T49" fmla="*/ 70 h 77"/>
                    <a:gd name="T50" fmla="*/ 59 w 77"/>
                    <a:gd name="T51" fmla="*/ 57 h 77"/>
                    <a:gd name="T52" fmla="*/ 51 w 77"/>
                    <a:gd name="T53" fmla="*/ 72 h 77"/>
                    <a:gd name="T54" fmla="*/ 62 w 77"/>
                    <a:gd name="T55" fmla="*/ 67 h 77"/>
                    <a:gd name="T56" fmla="*/ 59 w 77"/>
                    <a:gd name="T57" fmla="*/ 72 h 77"/>
                    <a:gd name="T58" fmla="*/ 66 w 77"/>
                    <a:gd name="T59" fmla="*/ 72 h 77"/>
                    <a:gd name="T60" fmla="*/ 74 w 77"/>
                    <a:gd name="T61" fmla="*/ 48 h 77"/>
                    <a:gd name="T62" fmla="*/ 71 w 77"/>
                    <a:gd name="T63" fmla="*/ 31 h 77"/>
                    <a:gd name="T64" fmla="*/ 62 w 77"/>
                    <a:gd name="T65" fmla="*/ 33 h 77"/>
                    <a:gd name="T66" fmla="*/ 77 w 77"/>
                    <a:gd name="T67" fmla="*/ 28 h 77"/>
                    <a:gd name="T68" fmla="*/ 67 w 77"/>
                    <a:gd name="T69" fmla="*/ 17 h 77"/>
                    <a:gd name="T70" fmla="*/ 61 w 77"/>
                    <a:gd name="T71" fmla="*/ 17 h 77"/>
                    <a:gd name="T72" fmla="*/ 74 w 77"/>
                    <a:gd name="T73" fmla="*/ 8 h 77"/>
                    <a:gd name="T74" fmla="*/ 58 w 77"/>
                    <a:gd name="T75" fmla="*/ 5 h 77"/>
                    <a:gd name="T76" fmla="*/ 62 w 77"/>
                    <a:gd name="T77" fmla="*/ 2 h 77"/>
                    <a:gd name="T78" fmla="*/ 43 w 77"/>
                    <a:gd name="T79" fmla="*/ 2 h 77"/>
                    <a:gd name="T80" fmla="*/ 36 w 77"/>
                    <a:gd name="T81" fmla="*/ 5 h 77"/>
                    <a:gd name="T82" fmla="*/ 34 w 77"/>
                    <a:gd name="T83" fmla="*/ 0 h 77"/>
                    <a:gd name="T84" fmla="*/ 20 w 77"/>
                    <a:gd name="T85" fmla="*/ 7 h 77"/>
                    <a:gd name="T86" fmla="*/ 21 w 77"/>
                    <a:gd name="T87" fmla="*/ 2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7" h="77">
                      <a:moveTo>
                        <a:pt x="11" y="5"/>
                      </a:moveTo>
                      <a:lnTo>
                        <a:pt x="6" y="8"/>
                      </a:lnTo>
                      <a:lnTo>
                        <a:pt x="3" y="12"/>
                      </a:lnTo>
                      <a:lnTo>
                        <a:pt x="1" y="15"/>
                      </a:lnTo>
                      <a:lnTo>
                        <a:pt x="0" y="17"/>
                      </a:lnTo>
                      <a:lnTo>
                        <a:pt x="1" y="18"/>
                      </a:lnTo>
                      <a:lnTo>
                        <a:pt x="5" y="21"/>
                      </a:lnTo>
                      <a:lnTo>
                        <a:pt x="13" y="20"/>
                      </a:lnTo>
                      <a:lnTo>
                        <a:pt x="20" y="20"/>
                      </a:lnTo>
                      <a:lnTo>
                        <a:pt x="23" y="17"/>
                      </a:lnTo>
                      <a:lnTo>
                        <a:pt x="29" y="17"/>
                      </a:lnTo>
                      <a:lnTo>
                        <a:pt x="34" y="15"/>
                      </a:lnTo>
                      <a:lnTo>
                        <a:pt x="41" y="17"/>
                      </a:lnTo>
                      <a:lnTo>
                        <a:pt x="31" y="17"/>
                      </a:lnTo>
                      <a:lnTo>
                        <a:pt x="28" y="18"/>
                      </a:lnTo>
                      <a:lnTo>
                        <a:pt x="24" y="20"/>
                      </a:lnTo>
                      <a:lnTo>
                        <a:pt x="23" y="20"/>
                      </a:lnTo>
                      <a:lnTo>
                        <a:pt x="26" y="21"/>
                      </a:lnTo>
                      <a:lnTo>
                        <a:pt x="28" y="21"/>
                      </a:lnTo>
                      <a:lnTo>
                        <a:pt x="31" y="21"/>
                      </a:lnTo>
                      <a:lnTo>
                        <a:pt x="33" y="20"/>
                      </a:lnTo>
                      <a:lnTo>
                        <a:pt x="39" y="20"/>
                      </a:lnTo>
                      <a:lnTo>
                        <a:pt x="41" y="20"/>
                      </a:lnTo>
                      <a:lnTo>
                        <a:pt x="34" y="21"/>
                      </a:lnTo>
                      <a:lnTo>
                        <a:pt x="31" y="23"/>
                      </a:lnTo>
                      <a:lnTo>
                        <a:pt x="29" y="25"/>
                      </a:lnTo>
                      <a:lnTo>
                        <a:pt x="31" y="26"/>
                      </a:lnTo>
                      <a:lnTo>
                        <a:pt x="34" y="25"/>
                      </a:lnTo>
                      <a:lnTo>
                        <a:pt x="39" y="25"/>
                      </a:lnTo>
                      <a:lnTo>
                        <a:pt x="31" y="28"/>
                      </a:lnTo>
                      <a:lnTo>
                        <a:pt x="29" y="30"/>
                      </a:lnTo>
                      <a:lnTo>
                        <a:pt x="29" y="33"/>
                      </a:lnTo>
                      <a:lnTo>
                        <a:pt x="28" y="34"/>
                      </a:lnTo>
                      <a:lnTo>
                        <a:pt x="31" y="33"/>
                      </a:lnTo>
                      <a:lnTo>
                        <a:pt x="36" y="31"/>
                      </a:lnTo>
                      <a:lnTo>
                        <a:pt x="41" y="31"/>
                      </a:lnTo>
                      <a:lnTo>
                        <a:pt x="33" y="34"/>
                      </a:lnTo>
                      <a:lnTo>
                        <a:pt x="26" y="36"/>
                      </a:lnTo>
                      <a:lnTo>
                        <a:pt x="23" y="38"/>
                      </a:lnTo>
                      <a:lnTo>
                        <a:pt x="23" y="41"/>
                      </a:lnTo>
                      <a:lnTo>
                        <a:pt x="28" y="39"/>
                      </a:lnTo>
                      <a:lnTo>
                        <a:pt x="34" y="38"/>
                      </a:lnTo>
                      <a:lnTo>
                        <a:pt x="36" y="38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1" y="43"/>
                      </a:lnTo>
                      <a:lnTo>
                        <a:pt x="23" y="44"/>
                      </a:lnTo>
                      <a:lnTo>
                        <a:pt x="28" y="44"/>
                      </a:lnTo>
                      <a:lnTo>
                        <a:pt x="31" y="43"/>
                      </a:lnTo>
                      <a:lnTo>
                        <a:pt x="39" y="43"/>
                      </a:lnTo>
                      <a:lnTo>
                        <a:pt x="43" y="43"/>
                      </a:lnTo>
                      <a:lnTo>
                        <a:pt x="49" y="43"/>
                      </a:lnTo>
                      <a:lnTo>
                        <a:pt x="59" y="41"/>
                      </a:lnTo>
                      <a:lnTo>
                        <a:pt x="54" y="43"/>
                      </a:lnTo>
                      <a:lnTo>
                        <a:pt x="44" y="44"/>
                      </a:lnTo>
                      <a:lnTo>
                        <a:pt x="46" y="48"/>
                      </a:lnTo>
                      <a:lnTo>
                        <a:pt x="53" y="46"/>
                      </a:lnTo>
                      <a:lnTo>
                        <a:pt x="59" y="44"/>
                      </a:lnTo>
                      <a:lnTo>
                        <a:pt x="64" y="43"/>
                      </a:lnTo>
                      <a:lnTo>
                        <a:pt x="56" y="48"/>
                      </a:lnTo>
                      <a:lnTo>
                        <a:pt x="51" y="49"/>
                      </a:lnTo>
                      <a:lnTo>
                        <a:pt x="46" y="51"/>
                      </a:lnTo>
                      <a:lnTo>
                        <a:pt x="46" y="54"/>
                      </a:lnTo>
                      <a:lnTo>
                        <a:pt x="53" y="52"/>
                      </a:lnTo>
                      <a:lnTo>
                        <a:pt x="58" y="52"/>
                      </a:lnTo>
                      <a:lnTo>
                        <a:pt x="54" y="54"/>
                      </a:lnTo>
                      <a:lnTo>
                        <a:pt x="49" y="56"/>
                      </a:lnTo>
                      <a:lnTo>
                        <a:pt x="46" y="56"/>
                      </a:lnTo>
                      <a:lnTo>
                        <a:pt x="46" y="62"/>
                      </a:lnTo>
                      <a:lnTo>
                        <a:pt x="53" y="61"/>
                      </a:lnTo>
                      <a:lnTo>
                        <a:pt x="58" y="57"/>
                      </a:lnTo>
                      <a:lnTo>
                        <a:pt x="51" y="62"/>
                      </a:lnTo>
                      <a:lnTo>
                        <a:pt x="46" y="65"/>
                      </a:lnTo>
                      <a:lnTo>
                        <a:pt x="46" y="67"/>
                      </a:lnTo>
                      <a:lnTo>
                        <a:pt x="49" y="70"/>
                      </a:lnTo>
                      <a:lnTo>
                        <a:pt x="53" y="67"/>
                      </a:lnTo>
                      <a:lnTo>
                        <a:pt x="58" y="62"/>
                      </a:lnTo>
                      <a:lnTo>
                        <a:pt x="59" y="57"/>
                      </a:lnTo>
                      <a:lnTo>
                        <a:pt x="58" y="65"/>
                      </a:lnTo>
                      <a:lnTo>
                        <a:pt x="54" y="67"/>
                      </a:lnTo>
                      <a:lnTo>
                        <a:pt x="51" y="72"/>
                      </a:lnTo>
                      <a:lnTo>
                        <a:pt x="54" y="77"/>
                      </a:lnTo>
                      <a:lnTo>
                        <a:pt x="59" y="72"/>
                      </a:lnTo>
                      <a:lnTo>
                        <a:pt x="62" y="67"/>
                      </a:lnTo>
                      <a:lnTo>
                        <a:pt x="66" y="62"/>
                      </a:lnTo>
                      <a:lnTo>
                        <a:pt x="62" y="70"/>
                      </a:lnTo>
                      <a:lnTo>
                        <a:pt x="59" y="72"/>
                      </a:lnTo>
                      <a:lnTo>
                        <a:pt x="56" y="77"/>
                      </a:lnTo>
                      <a:lnTo>
                        <a:pt x="59" y="77"/>
                      </a:lnTo>
                      <a:lnTo>
                        <a:pt x="66" y="72"/>
                      </a:lnTo>
                      <a:lnTo>
                        <a:pt x="72" y="65"/>
                      </a:lnTo>
                      <a:lnTo>
                        <a:pt x="74" y="57"/>
                      </a:lnTo>
                      <a:lnTo>
                        <a:pt x="74" y="48"/>
                      </a:lnTo>
                      <a:lnTo>
                        <a:pt x="76" y="39"/>
                      </a:lnTo>
                      <a:lnTo>
                        <a:pt x="77" y="30"/>
                      </a:lnTo>
                      <a:lnTo>
                        <a:pt x="71" y="31"/>
                      </a:lnTo>
                      <a:lnTo>
                        <a:pt x="62" y="34"/>
                      </a:lnTo>
                      <a:lnTo>
                        <a:pt x="51" y="36"/>
                      </a:lnTo>
                      <a:lnTo>
                        <a:pt x="62" y="33"/>
                      </a:lnTo>
                      <a:lnTo>
                        <a:pt x="66" y="30"/>
                      </a:lnTo>
                      <a:lnTo>
                        <a:pt x="72" y="28"/>
                      </a:lnTo>
                      <a:lnTo>
                        <a:pt x="77" y="28"/>
                      </a:lnTo>
                      <a:lnTo>
                        <a:pt x="77" y="21"/>
                      </a:lnTo>
                      <a:lnTo>
                        <a:pt x="76" y="17"/>
                      </a:lnTo>
                      <a:lnTo>
                        <a:pt x="67" y="17"/>
                      </a:lnTo>
                      <a:lnTo>
                        <a:pt x="61" y="20"/>
                      </a:lnTo>
                      <a:lnTo>
                        <a:pt x="54" y="21"/>
                      </a:lnTo>
                      <a:lnTo>
                        <a:pt x="61" y="17"/>
                      </a:lnTo>
                      <a:lnTo>
                        <a:pt x="67" y="15"/>
                      </a:lnTo>
                      <a:lnTo>
                        <a:pt x="74" y="13"/>
                      </a:lnTo>
                      <a:lnTo>
                        <a:pt x="74" y="8"/>
                      </a:lnTo>
                      <a:lnTo>
                        <a:pt x="72" y="5"/>
                      </a:lnTo>
                      <a:lnTo>
                        <a:pt x="64" y="4"/>
                      </a:lnTo>
                      <a:lnTo>
                        <a:pt x="58" y="5"/>
                      </a:lnTo>
                      <a:lnTo>
                        <a:pt x="51" y="10"/>
                      </a:lnTo>
                      <a:lnTo>
                        <a:pt x="56" y="5"/>
                      </a:lnTo>
                      <a:lnTo>
                        <a:pt x="62" y="2"/>
                      </a:lnTo>
                      <a:lnTo>
                        <a:pt x="56" y="2"/>
                      </a:lnTo>
                      <a:lnTo>
                        <a:pt x="51" y="0"/>
                      </a:lnTo>
                      <a:lnTo>
                        <a:pt x="43" y="2"/>
                      </a:lnTo>
                      <a:lnTo>
                        <a:pt x="39" y="5"/>
                      </a:lnTo>
                      <a:lnTo>
                        <a:pt x="31" y="7"/>
                      </a:lnTo>
                      <a:lnTo>
                        <a:pt x="36" y="5"/>
                      </a:lnTo>
                      <a:lnTo>
                        <a:pt x="39" y="2"/>
                      </a:lnTo>
                      <a:lnTo>
                        <a:pt x="41" y="0"/>
                      </a:lnTo>
                      <a:lnTo>
                        <a:pt x="34" y="0"/>
                      </a:lnTo>
                      <a:lnTo>
                        <a:pt x="28" y="2"/>
                      </a:lnTo>
                      <a:lnTo>
                        <a:pt x="24" y="4"/>
                      </a:lnTo>
                      <a:lnTo>
                        <a:pt x="20" y="7"/>
                      </a:lnTo>
                      <a:lnTo>
                        <a:pt x="16" y="12"/>
                      </a:lnTo>
                      <a:lnTo>
                        <a:pt x="18" y="7"/>
                      </a:lnTo>
                      <a:lnTo>
                        <a:pt x="21" y="2"/>
                      </a:lnTo>
                      <a:lnTo>
                        <a:pt x="11" y="5"/>
                      </a:lnTo>
                      <a:close/>
                    </a:path>
                  </a:pathLst>
                </a:custGeom>
                <a:solidFill>
                  <a:srgbClr val="A05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82447" name="Group 815">
                  <a:extLst>
                    <a:ext uri="{FF2B5EF4-FFF2-40B4-BE49-F238E27FC236}">
                      <a16:creationId xmlns:a16="http://schemas.microsoft.com/office/drawing/2014/main" id="{9A6662A0-84B6-40F4-971A-8C36111579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25" y="1694"/>
                  <a:ext cx="87" cy="52"/>
                  <a:chOff x="1525" y="1694"/>
                  <a:chExt cx="87" cy="52"/>
                </a:xfrm>
              </p:grpSpPr>
              <p:sp>
                <p:nvSpPr>
                  <p:cNvPr id="582448" name="Freeform 816">
                    <a:extLst>
                      <a:ext uri="{FF2B5EF4-FFF2-40B4-BE49-F238E27FC236}">
                        <a16:creationId xmlns:a16="http://schemas.microsoft.com/office/drawing/2014/main" id="{CD306BD3-310E-4E81-8514-DA04804801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5" y="1694"/>
                    <a:ext cx="87" cy="52"/>
                  </a:xfrm>
                  <a:custGeom>
                    <a:avLst/>
                    <a:gdLst>
                      <a:gd name="T0" fmla="*/ 87 w 87"/>
                      <a:gd name="T1" fmla="*/ 31 h 52"/>
                      <a:gd name="T2" fmla="*/ 76 w 87"/>
                      <a:gd name="T3" fmla="*/ 29 h 52"/>
                      <a:gd name="T4" fmla="*/ 71 w 87"/>
                      <a:gd name="T5" fmla="*/ 27 h 52"/>
                      <a:gd name="T6" fmla="*/ 69 w 87"/>
                      <a:gd name="T7" fmla="*/ 26 h 52"/>
                      <a:gd name="T8" fmla="*/ 66 w 87"/>
                      <a:gd name="T9" fmla="*/ 23 h 52"/>
                      <a:gd name="T10" fmla="*/ 61 w 87"/>
                      <a:gd name="T11" fmla="*/ 18 h 52"/>
                      <a:gd name="T12" fmla="*/ 53 w 87"/>
                      <a:gd name="T13" fmla="*/ 9 h 52"/>
                      <a:gd name="T14" fmla="*/ 51 w 87"/>
                      <a:gd name="T15" fmla="*/ 8 h 52"/>
                      <a:gd name="T16" fmla="*/ 49 w 87"/>
                      <a:gd name="T17" fmla="*/ 5 h 52"/>
                      <a:gd name="T18" fmla="*/ 44 w 87"/>
                      <a:gd name="T19" fmla="*/ 5 h 52"/>
                      <a:gd name="T20" fmla="*/ 28 w 87"/>
                      <a:gd name="T21" fmla="*/ 3 h 52"/>
                      <a:gd name="T22" fmla="*/ 25 w 87"/>
                      <a:gd name="T23" fmla="*/ 0 h 52"/>
                      <a:gd name="T24" fmla="*/ 21 w 87"/>
                      <a:gd name="T25" fmla="*/ 3 h 52"/>
                      <a:gd name="T26" fmla="*/ 18 w 87"/>
                      <a:gd name="T27" fmla="*/ 5 h 52"/>
                      <a:gd name="T28" fmla="*/ 11 w 87"/>
                      <a:gd name="T29" fmla="*/ 8 h 52"/>
                      <a:gd name="T30" fmla="*/ 6 w 87"/>
                      <a:gd name="T31" fmla="*/ 8 h 52"/>
                      <a:gd name="T32" fmla="*/ 6 w 87"/>
                      <a:gd name="T33" fmla="*/ 9 h 52"/>
                      <a:gd name="T34" fmla="*/ 3 w 87"/>
                      <a:gd name="T35" fmla="*/ 14 h 52"/>
                      <a:gd name="T36" fmla="*/ 3 w 87"/>
                      <a:gd name="T37" fmla="*/ 18 h 52"/>
                      <a:gd name="T38" fmla="*/ 1 w 87"/>
                      <a:gd name="T39" fmla="*/ 18 h 52"/>
                      <a:gd name="T40" fmla="*/ 0 w 87"/>
                      <a:gd name="T41" fmla="*/ 19 h 52"/>
                      <a:gd name="T42" fmla="*/ 0 w 87"/>
                      <a:gd name="T43" fmla="*/ 23 h 52"/>
                      <a:gd name="T44" fmla="*/ 3 w 87"/>
                      <a:gd name="T45" fmla="*/ 24 h 52"/>
                      <a:gd name="T46" fmla="*/ 6 w 87"/>
                      <a:gd name="T47" fmla="*/ 23 h 52"/>
                      <a:gd name="T48" fmla="*/ 11 w 87"/>
                      <a:gd name="T49" fmla="*/ 21 h 52"/>
                      <a:gd name="T50" fmla="*/ 18 w 87"/>
                      <a:gd name="T51" fmla="*/ 19 h 52"/>
                      <a:gd name="T52" fmla="*/ 26 w 87"/>
                      <a:gd name="T53" fmla="*/ 19 h 52"/>
                      <a:gd name="T54" fmla="*/ 18 w 87"/>
                      <a:gd name="T55" fmla="*/ 23 h 52"/>
                      <a:gd name="T56" fmla="*/ 13 w 87"/>
                      <a:gd name="T57" fmla="*/ 24 h 52"/>
                      <a:gd name="T58" fmla="*/ 8 w 87"/>
                      <a:gd name="T59" fmla="*/ 26 h 52"/>
                      <a:gd name="T60" fmla="*/ 8 w 87"/>
                      <a:gd name="T61" fmla="*/ 27 h 52"/>
                      <a:gd name="T62" fmla="*/ 8 w 87"/>
                      <a:gd name="T63" fmla="*/ 31 h 52"/>
                      <a:gd name="T64" fmla="*/ 10 w 87"/>
                      <a:gd name="T65" fmla="*/ 31 h 52"/>
                      <a:gd name="T66" fmla="*/ 11 w 87"/>
                      <a:gd name="T67" fmla="*/ 31 h 52"/>
                      <a:gd name="T68" fmla="*/ 20 w 87"/>
                      <a:gd name="T69" fmla="*/ 29 h 52"/>
                      <a:gd name="T70" fmla="*/ 26 w 87"/>
                      <a:gd name="T71" fmla="*/ 27 h 52"/>
                      <a:gd name="T72" fmla="*/ 31 w 87"/>
                      <a:gd name="T73" fmla="*/ 29 h 52"/>
                      <a:gd name="T74" fmla="*/ 35 w 87"/>
                      <a:gd name="T75" fmla="*/ 31 h 52"/>
                      <a:gd name="T76" fmla="*/ 38 w 87"/>
                      <a:gd name="T77" fmla="*/ 34 h 52"/>
                      <a:gd name="T78" fmla="*/ 41 w 87"/>
                      <a:gd name="T79" fmla="*/ 37 h 52"/>
                      <a:gd name="T80" fmla="*/ 44 w 87"/>
                      <a:gd name="T81" fmla="*/ 42 h 52"/>
                      <a:gd name="T82" fmla="*/ 46 w 87"/>
                      <a:gd name="T83" fmla="*/ 45 h 52"/>
                      <a:gd name="T84" fmla="*/ 49 w 87"/>
                      <a:gd name="T85" fmla="*/ 47 h 52"/>
                      <a:gd name="T86" fmla="*/ 54 w 87"/>
                      <a:gd name="T87" fmla="*/ 49 h 52"/>
                      <a:gd name="T88" fmla="*/ 58 w 87"/>
                      <a:gd name="T89" fmla="*/ 49 h 52"/>
                      <a:gd name="T90" fmla="*/ 63 w 87"/>
                      <a:gd name="T91" fmla="*/ 49 h 52"/>
                      <a:gd name="T92" fmla="*/ 66 w 87"/>
                      <a:gd name="T93" fmla="*/ 47 h 52"/>
                      <a:gd name="T94" fmla="*/ 73 w 87"/>
                      <a:gd name="T95" fmla="*/ 50 h 52"/>
                      <a:gd name="T96" fmla="*/ 87 w 87"/>
                      <a:gd name="T97" fmla="*/ 52 h 52"/>
                      <a:gd name="T98" fmla="*/ 87 w 87"/>
                      <a:gd name="T99" fmla="*/ 31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87" h="52">
                        <a:moveTo>
                          <a:pt x="87" y="31"/>
                        </a:moveTo>
                        <a:lnTo>
                          <a:pt x="76" y="29"/>
                        </a:lnTo>
                        <a:lnTo>
                          <a:pt x="71" y="27"/>
                        </a:lnTo>
                        <a:lnTo>
                          <a:pt x="69" y="26"/>
                        </a:lnTo>
                        <a:lnTo>
                          <a:pt x="66" y="23"/>
                        </a:lnTo>
                        <a:lnTo>
                          <a:pt x="61" y="18"/>
                        </a:lnTo>
                        <a:lnTo>
                          <a:pt x="53" y="9"/>
                        </a:lnTo>
                        <a:lnTo>
                          <a:pt x="51" y="8"/>
                        </a:lnTo>
                        <a:lnTo>
                          <a:pt x="49" y="5"/>
                        </a:lnTo>
                        <a:lnTo>
                          <a:pt x="44" y="5"/>
                        </a:lnTo>
                        <a:lnTo>
                          <a:pt x="28" y="3"/>
                        </a:lnTo>
                        <a:lnTo>
                          <a:pt x="25" y="0"/>
                        </a:lnTo>
                        <a:lnTo>
                          <a:pt x="21" y="3"/>
                        </a:lnTo>
                        <a:lnTo>
                          <a:pt x="18" y="5"/>
                        </a:lnTo>
                        <a:lnTo>
                          <a:pt x="11" y="8"/>
                        </a:lnTo>
                        <a:lnTo>
                          <a:pt x="6" y="8"/>
                        </a:lnTo>
                        <a:lnTo>
                          <a:pt x="6" y="9"/>
                        </a:lnTo>
                        <a:lnTo>
                          <a:pt x="3" y="14"/>
                        </a:lnTo>
                        <a:lnTo>
                          <a:pt x="3" y="18"/>
                        </a:lnTo>
                        <a:lnTo>
                          <a:pt x="1" y="18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3" y="24"/>
                        </a:lnTo>
                        <a:lnTo>
                          <a:pt x="6" y="23"/>
                        </a:lnTo>
                        <a:lnTo>
                          <a:pt x="11" y="21"/>
                        </a:lnTo>
                        <a:lnTo>
                          <a:pt x="18" y="19"/>
                        </a:lnTo>
                        <a:lnTo>
                          <a:pt x="26" y="19"/>
                        </a:lnTo>
                        <a:lnTo>
                          <a:pt x="18" y="23"/>
                        </a:lnTo>
                        <a:lnTo>
                          <a:pt x="13" y="24"/>
                        </a:lnTo>
                        <a:lnTo>
                          <a:pt x="8" y="26"/>
                        </a:lnTo>
                        <a:lnTo>
                          <a:pt x="8" y="27"/>
                        </a:lnTo>
                        <a:lnTo>
                          <a:pt x="8" y="31"/>
                        </a:lnTo>
                        <a:lnTo>
                          <a:pt x="10" y="31"/>
                        </a:lnTo>
                        <a:lnTo>
                          <a:pt x="11" y="31"/>
                        </a:lnTo>
                        <a:lnTo>
                          <a:pt x="20" y="29"/>
                        </a:lnTo>
                        <a:lnTo>
                          <a:pt x="26" y="27"/>
                        </a:lnTo>
                        <a:lnTo>
                          <a:pt x="31" y="29"/>
                        </a:lnTo>
                        <a:lnTo>
                          <a:pt x="35" y="31"/>
                        </a:lnTo>
                        <a:lnTo>
                          <a:pt x="38" y="34"/>
                        </a:lnTo>
                        <a:lnTo>
                          <a:pt x="41" y="37"/>
                        </a:lnTo>
                        <a:lnTo>
                          <a:pt x="44" y="42"/>
                        </a:lnTo>
                        <a:lnTo>
                          <a:pt x="46" y="45"/>
                        </a:lnTo>
                        <a:lnTo>
                          <a:pt x="49" y="47"/>
                        </a:lnTo>
                        <a:lnTo>
                          <a:pt x="54" y="49"/>
                        </a:lnTo>
                        <a:lnTo>
                          <a:pt x="58" y="49"/>
                        </a:lnTo>
                        <a:lnTo>
                          <a:pt x="63" y="49"/>
                        </a:lnTo>
                        <a:lnTo>
                          <a:pt x="66" y="47"/>
                        </a:lnTo>
                        <a:lnTo>
                          <a:pt x="73" y="50"/>
                        </a:lnTo>
                        <a:lnTo>
                          <a:pt x="87" y="52"/>
                        </a:lnTo>
                        <a:lnTo>
                          <a:pt x="87" y="31"/>
                        </a:lnTo>
                        <a:close/>
                      </a:path>
                    </a:pathLst>
                  </a:custGeom>
                  <a:solidFill>
                    <a:srgbClr val="FFC080"/>
                  </a:solidFill>
                  <a:ln w="3175">
                    <a:solidFill>
                      <a:srgbClr val="402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49" name="Freeform 817">
                    <a:extLst>
                      <a:ext uri="{FF2B5EF4-FFF2-40B4-BE49-F238E27FC236}">
                        <a16:creationId xmlns:a16="http://schemas.microsoft.com/office/drawing/2014/main" id="{3F391E1E-8F18-4342-8666-F127A0687B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0" y="1703"/>
                    <a:ext cx="28" cy="7"/>
                  </a:xfrm>
                  <a:custGeom>
                    <a:avLst/>
                    <a:gdLst>
                      <a:gd name="T0" fmla="*/ 0 w 28"/>
                      <a:gd name="T1" fmla="*/ 7 h 7"/>
                      <a:gd name="T2" fmla="*/ 5 w 28"/>
                      <a:gd name="T3" fmla="*/ 5 h 7"/>
                      <a:gd name="T4" fmla="*/ 8 w 28"/>
                      <a:gd name="T5" fmla="*/ 4 h 7"/>
                      <a:gd name="T6" fmla="*/ 13 w 28"/>
                      <a:gd name="T7" fmla="*/ 4 h 7"/>
                      <a:gd name="T8" fmla="*/ 16 w 28"/>
                      <a:gd name="T9" fmla="*/ 2 h 7"/>
                      <a:gd name="T10" fmla="*/ 23 w 28"/>
                      <a:gd name="T11" fmla="*/ 2 h 7"/>
                      <a:gd name="T12" fmla="*/ 28 w 28"/>
                      <a:gd name="T13" fmla="*/ 4 h 7"/>
                      <a:gd name="T14" fmla="*/ 21 w 28"/>
                      <a:gd name="T15" fmla="*/ 0 h 7"/>
                      <a:gd name="T16" fmla="*/ 16 w 28"/>
                      <a:gd name="T17" fmla="*/ 0 h 7"/>
                      <a:gd name="T18" fmla="*/ 8 w 28"/>
                      <a:gd name="T19" fmla="*/ 4 h 7"/>
                      <a:gd name="T20" fmla="*/ 5 w 28"/>
                      <a:gd name="T21" fmla="*/ 4 h 7"/>
                      <a:gd name="T22" fmla="*/ 1 w 28"/>
                      <a:gd name="T23" fmla="*/ 5 h 7"/>
                      <a:gd name="T24" fmla="*/ 0 w 28"/>
                      <a:gd name="T2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8" h="7">
                        <a:moveTo>
                          <a:pt x="0" y="7"/>
                        </a:moveTo>
                        <a:lnTo>
                          <a:pt x="5" y="5"/>
                        </a:lnTo>
                        <a:lnTo>
                          <a:pt x="8" y="4"/>
                        </a:lnTo>
                        <a:lnTo>
                          <a:pt x="13" y="4"/>
                        </a:lnTo>
                        <a:lnTo>
                          <a:pt x="16" y="2"/>
                        </a:lnTo>
                        <a:lnTo>
                          <a:pt x="23" y="2"/>
                        </a:lnTo>
                        <a:lnTo>
                          <a:pt x="28" y="4"/>
                        </a:lnTo>
                        <a:lnTo>
                          <a:pt x="21" y="0"/>
                        </a:lnTo>
                        <a:lnTo>
                          <a:pt x="16" y="0"/>
                        </a:lnTo>
                        <a:lnTo>
                          <a:pt x="8" y="4"/>
                        </a:lnTo>
                        <a:lnTo>
                          <a:pt x="5" y="4"/>
                        </a:lnTo>
                        <a:lnTo>
                          <a:pt x="1" y="5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50" name="Freeform 818">
                    <a:extLst>
                      <a:ext uri="{FF2B5EF4-FFF2-40B4-BE49-F238E27FC236}">
                        <a16:creationId xmlns:a16="http://schemas.microsoft.com/office/drawing/2014/main" id="{070D4D0D-7149-4507-8E59-F8E14EA03B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5" y="1697"/>
                    <a:ext cx="23" cy="5"/>
                  </a:xfrm>
                  <a:custGeom>
                    <a:avLst/>
                    <a:gdLst>
                      <a:gd name="T0" fmla="*/ 6 w 23"/>
                      <a:gd name="T1" fmla="*/ 0 h 5"/>
                      <a:gd name="T2" fmla="*/ 3 w 23"/>
                      <a:gd name="T3" fmla="*/ 0 h 5"/>
                      <a:gd name="T4" fmla="*/ 0 w 23"/>
                      <a:gd name="T5" fmla="*/ 2 h 5"/>
                      <a:gd name="T6" fmla="*/ 1 w 23"/>
                      <a:gd name="T7" fmla="*/ 2 h 5"/>
                      <a:gd name="T8" fmla="*/ 6 w 23"/>
                      <a:gd name="T9" fmla="*/ 0 h 5"/>
                      <a:gd name="T10" fmla="*/ 13 w 23"/>
                      <a:gd name="T11" fmla="*/ 2 h 5"/>
                      <a:gd name="T12" fmla="*/ 18 w 23"/>
                      <a:gd name="T13" fmla="*/ 3 h 5"/>
                      <a:gd name="T14" fmla="*/ 21 w 23"/>
                      <a:gd name="T15" fmla="*/ 5 h 5"/>
                      <a:gd name="T16" fmla="*/ 23 w 23"/>
                      <a:gd name="T17" fmla="*/ 3 h 5"/>
                      <a:gd name="T18" fmla="*/ 18 w 23"/>
                      <a:gd name="T19" fmla="*/ 2 h 5"/>
                      <a:gd name="T20" fmla="*/ 11 w 23"/>
                      <a:gd name="T21" fmla="*/ 2 h 5"/>
                      <a:gd name="T22" fmla="*/ 6 w 2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3" h="5">
                        <a:moveTo>
                          <a:pt x="6" y="0"/>
                        </a:moveTo>
                        <a:lnTo>
                          <a:pt x="3" y="0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3" y="2"/>
                        </a:lnTo>
                        <a:lnTo>
                          <a:pt x="18" y="3"/>
                        </a:lnTo>
                        <a:lnTo>
                          <a:pt x="21" y="5"/>
                        </a:lnTo>
                        <a:lnTo>
                          <a:pt x="23" y="3"/>
                        </a:lnTo>
                        <a:lnTo>
                          <a:pt x="18" y="2"/>
                        </a:lnTo>
                        <a:lnTo>
                          <a:pt x="11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51" name="Freeform 819">
                    <a:extLst>
                      <a:ext uri="{FF2B5EF4-FFF2-40B4-BE49-F238E27FC236}">
                        <a16:creationId xmlns:a16="http://schemas.microsoft.com/office/drawing/2014/main" id="{BCC1269D-961E-4D8F-892E-886658E4E8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8" y="1713"/>
                    <a:ext cx="10" cy="2"/>
                  </a:xfrm>
                  <a:custGeom>
                    <a:avLst/>
                    <a:gdLst>
                      <a:gd name="T0" fmla="*/ 0 w 10"/>
                      <a:gd name="T1" fmla="*/ 0 h 2"/>
                      <a:gd name="T2" fmla="*/ 2 w 10"/>
                      <a:gd name="T3" fmla="*/ 2 h 2"/>
                      <a:gd name="T4" fmla="*/ 5 w 10"/>
                      <a:gd name="T5" fmla="*/ 0 h 2"/>
                      <a:gd name="T6" fmla="*/ 10 w 10"/>
                      <a:gd name="T7" fmla="*/ 0 h 2"/>
                      <a:gd name="T8" fmla="*/ 10 w 10"/>
                      <a:gd name="T9" fmla="*/ 0 h 2"/>
                      <a:gd name="T10" fmla="*/ 8 w 10"/>
                      <a:gd name="T11" fmla="*/ 0 h 2"/>
                      <a:gd name="T12" fmla="*/ 0 w 10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5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52" name="Freeform 820">
                    <a:extLst>
                      <a:ext uri="{FF2B5EF4-FFF2-40B4-BE49-F238E27FC236}">
                        <a16:creationId xmlns:a16="http://schemas.microsoft.com/office/drawing/2014/main" id="{10B4158F-9141-480A-9070-88D0E90B76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0" y="1712"/>
                    <a:ext cx="1" cy="3"/>
                  </a:xfrm>
                  <a:custGeom>
                    <a:avLst/>
                    <a:gdLst>
                      <a:gd name="T0" fmla="*/ 1 w 1"/>
                      <a:gd name="T1" fmla="*/ 0 h 3"/>
                      <a:gd name="T2" fmla="*/ 1 w 1"/>
                      <a:gd name="T3" fmla="*/ 0 h 3"/>
                      <a:gd name="T4" fmla="*/ 1 w 1"/>
                      <a:gd name="T5" fmla="*/ 1 h 3"/>
                      <a:gd name="T6" fmla="*/ 0 w 1"/>
                      <a:gd name="T7" fmla="*/ 3 h 3"/>
                      <a:gd name="T8" fmla="*/ 1 w 1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53" name="Freeform 821">
                    <a:extLst>
                      <a:ext uri="{FF2B5EF4-FFF2-40B4-BE49-F238E27FC236}">
                        <a16:creationId xmlns:a16="http://schemas.microsoft.com/office/drawing/2014/main" id="{CB96E739-148D-46D9-95BE-04091F62C8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6" y="1721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0 h 2"/>
                      <a:gd name="T4" fmla="*/ 0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54" name="Freeform 822">
                    <a:extLst>
                      <a:ext uri="{FF2B5EF4-FFF2-40B4-BE49-F238E27FC236}">
                        <a16:creationId xmlns:a16="http://schemas.microsoft.com/office/drawing/2014/main" id="{256C5CCF-F38F-43F1-9B71-F3A333227D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6" y="1707"/>
                    <a:ext cx="5" cy="5"/>
                  </a:xfrm>
                  <a:custGeom>
                    <a:avLst/>
                    <a:gdLst>
                      <a:gd name="T0" fmla="*/ 0 w 5"/>
                      <a:gd name="T1" fmla="*/ 0 h 5"/>
                      <a:gd name="T2" fmla="*/ 2 w 5"/>
                      <a:gd name="T3" fmla="*/ 1 h 5"/>
                      <a:gd name="T4" fmla="*/ 2 w 5"/>
                      <a:gd name="T5" fmla="*/ 3 h 5"/>
                      <a:gd name="T6" fmla="*/ 5 w 5"/>
                      <a:gd name="T7" fmla="*/ 5 h 5"/>
                      <a:gd name="T8" fmla="*/ 0 w 5"/>
                      <a:gd name="T9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5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2" y="3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55" name="Freeform 823">
                    <a:extLst>
                      <a:ext uri="{FF2B5EF4-FFF2-40B4-BE49-F238E27FC236}">
                        <a16:creationId xmlns:a16="http://schemas.microsoft.com/office/drawing/2014/main" id="{2021C57D-65D0-4212-A7B1-311F11E428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74" y="1707"/>
                    <a:ext cx="15" cy="14"/>
                  </a:xfrm>
                  <a:custGeom>
                    <a:avLst/>
                    <a:gdLst>
                      <a:gd name="T0" fmla="*/ 0 w 15"/>
                      <a:gd name="T1" fmla="*/ 0 h 14"/>
                      <a:gd name="T2" fmla="*/ 2 w 15"/>
                      <a:gd name="T3" fmla="*/ 5 h 14"/>
                      <a:gd name="T4" fmla="*/ 5 w 15"/>
                      <a:gd name="T5" fmla="*/ 8 h 14"/>
                      <a:gd name="T6" fmla="*/ 15 w 15"/>
                      <a:gd name="T7" fmla="*/ 14 h 14"/>
                      <a:gd name="T8" fmla="*/ 7 w 15"/>
                      <a:gd name="T9" fmla="*/ 6 h 14"/>
                      <a:gd name="T10" fmla="*/ 0 w 15"/>
                      <a:gd name="T11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14">
                        <a:moveTo>
                          <a:pt x="0" y="0"/>
                        </a:moveTo>
                        <a:lnTo>
                          <a:pt x="2" y="5"/>
                        </a:lnTo>
                        <a:lnTo>
                          <a:pt x="5" y="8"/>
                        </a:lnTo>
                        <a:lnTo>
                          <a:pt x="15" y="14"/>
                        </a:lnTo>
                        <a:lnTo>
                          <a:pt x="7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56" name="Freeform 824">
                    <a:extLst>
                      <a:ext uri="{FF2B5EF4-FFF2-40B4-BE49-F238E27FC236}">
                        <a16:creationId xmlns:a16="http://schemas.microsoft.com/office/drawing/2014/main" id="{CEF1A8F6-EBC5-411E-9DD1-6EE8AD8644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3" y="1726"/>
                    <a:ext cx="3" cy="10"/>
                  </a:xfrm>
                  <a:custGeom>
                    <a:avLst/>
                    <a:gdLst>
                      <a:gd name="T0" fmla="*/ 3 w 3"/>
                      <a:gd name="T1" fmla="*/ 0 h 10"/>
                      <a:gd name="T2" fmla="*/ 1 w 3"/>
                      <a:gd name="T3" fmla="*/ 4 h 10"/>
                      <a:gd name="T4" fmla="*/ 0 w 3"/>
                      <a:gd name="T5" fmla="*/ 7 h 10"/>
                      <a:gd name="T6" fmla="*/ 0 w 3"/>
                      <a:gd name="T7" fmla="*/ 10 h 10"/>
                      <a:gd name="T8" fmla="*/ 0 w 3"/>
                      <a:gd name="T9" fmla="*/ 5 h 10"/>
                      <a:gd name="T10" fmla="*/ 0 w 3"/>
                      <a:gd name="T11" fmla="*/ 4 h 10"/>
                      <a:gd name="T12" fmla="*/ 3 w 3"/>
                      <a:gd name="T1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10">
                        <a:moveTo>
                          <a:pt x="3" y="0"/>
                        </a:moveTo>
                        <a:lnTo>
                          <a:pt x="1" y="4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5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57" name="Freeform 825">
                    <a:extLst>
                      <a:ext uri="{FF2B5EF4-FFF2-40B4-BE49-F238E27FC236}">
                        <a16:creationId xmlns:a16="http://schemas.microsoft.com/office/drawing/2014/main" id="{116D38A4-AB85-4654-9D4C-6D5AFCDD8F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1" y="1717"/>
                    <a:ext cx="2" cy="3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2 w 2"/>
                      <a:gd name="T3" fmla="*/ 1 h 3"/>
                      <a:gd name="T4" fmla="*/ 0 w 2"/>
                      <a:gd name="T5" fmla="*/ 3 h 3"/>
                      <a:gd name="T6" fmla="*/ 2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lnTo>
                          <a:pt x="2" y="1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2458" name="Group 826">
                  <a:extLst>
                    <a:ext uri="{FF2B5EF4-FFF2-40B4-BE49-F238E27FC236}">
                      <a16:creationId xmlns:a16="http://schemas.microsoft.com/office/drawing/2014/main" id="{47303905-B174-4C51-8B57-9505355E46D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99" y="1581"/>
                  <a:ext cx="195" cy="220"/>
                  <a:chOff x="1599" y="1581"/>
                  <a:chExt cx="195" cy="220"/>
                </a:xfrm>
              </p:grpSpPr>
              <p:sp>
                <p:nvSpPr>
                  <p:cNvPr id="582459" name="Freeform 827">
                    <a:extLst>
                      <a:ext uri="{FF2B5EF4-FFF2-40B4-BE49-F238E27FC236}">
                        <a16:creationId xmlns:a16="http://schemas.microsoft.com/office/drawing/2014/main" id="{5109D5AB-0C7E-46BC-A079-FB10E5E174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83" y="1581"/>
                    <a:ext cx="5" cy="5"/>
                  </a:xfrm>
                  <a:custGeom>
                    <a:avLst/>
                    <a:gdLst>
                      <a:gd name="T0" fmla="*/ 0 w 5"/>
                      <a:gd name="T1" fmla="*/ 0 h 5"/>
                      <a:gd name="T2" fmla="*/ 2 w 5"/>
                      <a:gd name="T3" fmla="*/ 2 h 5"/>
                      <a:gd name="T4" fmla="*/ 4 w 5"/>
                      <a:gd name="T5" fmla="*/ 2 h 5"/>
                      <a:gd name="T6" fmla="*/ 5 w 5"/>
                      <a:gd name="T7" fmla="*/ 4 h 5"/>
                      <a:gd name="T8" fmla="*/ 5 w 5"/>
                      <a:gd name="T9" fmla="*/ 5 h 5"/>
                      <a:gd name="T10" fmla="*/ 5 w 5"/>
                      <a:gd name="T11" fmla="*/ 5 h 5"/>
                      <a:gd name="T12" fmla="*/ 2 w 5"/>
                      <a:gd name="T13" fmla="*/ 4 h 5"/>
                      <a:gd name="T14" fmla="*/ 0 w 5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" h="5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4" y="2"/>
                        </a:lnTo>
                        <a:lnTo>
                          <a:pt x="5" y="4"/>
                        </a:lnTo>
                        <a:lnTo>
                          <a:pt x="5" y="5"/>
                        </a:lnTo>
                        <a:lnTo>
                          <a:pt x="5" y="5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60" name="Freeform 828">
                    <a:extLst>
                      <a:ext uri="{FF2B5EF4-FFF2-40B4-BE49-F238E27FC236}">
                        <a16:creationId xmlns:a16="http://schemas.microsoft.com/office/drawing/2014/main" id="{7A6E676B-A3FC-4CF1-B912-726C43083C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83" y="1588"/>
                    <a:ext cx="2" cy="3"/>
                  </a:xfrm>
                  <a:custGeom>
                    <a:avLst/>
                    <a:gdLst>
                      <a:gd name="T0" fmla="*/ 0 w 2"/>
                      <a:gd name="T1" fmla="*/ 0 h 3"/>
                      <a:gd name="T2" fmla="*/ 2 w 2"/>
                      <a:gd name="T3" fmla="*/ 0 h 3"/>
                      <a:gd name="T4" fmla="*/ 2 w 2"/>
                      <a:gd name="T5" fmla="*/ 3 h 3"/>
                      <a:gd name="T6" fmla="*/ 0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2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61" name="Freeform 829">
                    <a:extLst>
                      <a:ext uri="{FF2B5EF4-FFF2-40B4-BE49-F238E27FC236}">
                        <a16:creationId xmlns:a16="http://schemas.microsoft.com/office/drawing/2014/main" id="{49D98804-9EB8-40B5-8A16-20FC073F4F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9" y="1611"/>
                    <a:ext cx="53" cy="130"/>
                  </a:xfrm>
                  <a:custGeom>
                    <a:avLst/>
                    <a:gdLst>
                      <a:gd name="T0" fmla="*/ 44 w 53"/>
                      <a:gd name="T1" fmla="*/ 0 h 130"/>
                      <a:gd name="T2" fmla="*/ 39 w 53"/>
                      <a:gd name="T3" fmla="*/ 5 h 130"/>
                      <a:gd name="T4" fmla="*/ 38 w 53"/>
                      <a:gd name="T5" fmla="*/ 13 h 130"/>
                      <a:gd name="T6" fmla="*/ 31 w 53"/>
                      <a:gd name="T7" fmla="*/ 19 h 130"/>
                      <a:gd name="T8" fmla="*/ 15 w 53"/>
                      <a:gd name="T9" fmla="*/ 55 h 130"/>
                      <a:gd name="T10" fmla="*/ 6 w 53"/>
                      <a:gd name="T11" fmla="*/ 88 h 130"/>
                      <a:gd name="T12" fmla="*/ 0 w 53"/>
                      <a:gd name="T13" fmla="*/ 130 h 130"/>
                      <a:gd name="T14" fmla="*/ 21 w 53"/>
                      <a:gd name="T15" fmla="*/ 110 h 130"/>
                      <a:gd name="T16" fmla="*/ 53 w 53"/>
                      <a:gd name="T17" fmla="*/ 18 h 130"/>
                      <a:gd name="T18" fmla="*/ 44 w 53"/>
                      <a:gd name="T19" fmla="*/ 0 h 1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" h="130">
                        <a:moveTo>
                          <a:pt x="44" y="0"/>
                        </a:moveTo>
                        <a:lnTo>
                          <a:pt x="39" y="5"/>
                        </a:lnTo>
                        <a:lnTo>
                          <a:pt x="38" y="13"/>
                        </a:lnTo>
                        <a:lnTo>
                          <a:pt x="31" y="19"/>
                        </a:lnTo>
                        <a:lnTo>
                          <a:pt x="15" y="55"/>
                        </a:lnTo>
                        <a:lnTo>
                          <a:pt x="6" y="88"/>
                        </a:lnTo>
                        <a:lnTo>
                          <a:pt x="0" y="130"/>
                        </a:lnTo>
                        <a:lnTo>
                          <a:pt x="21" y="110"/>
                        </a:lnTo>
                        <a:lnTo>
                          <a:pt x="53" y="18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400000"/>
                  </a:solidFill>
                  <a:ln w="31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62" name="Freeform 830">
                    <a:extLst>
                      <a:ext uri="{FF2B5EF4-FFF2-40B4-BE49-F238E27FC236}">
                        <a16:creationId xmlns:a16="http://schemas.microsoft.com/office/drawing/2014/main" id="{92BC955C-30C4-4A73-8A1B-8E6A5B69C5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1586"/>
                    <a:ext cx="195" cy="215"/>
                  </a:xfrm>
                  <a:custGeom>
                    <a:avLst/>
                    <a:gdLst>
                      <a:gd name="T0" fmla="*/ 160 w 195"/>
                      <a:gd name="T1" fmla="*/ 12 h 215"/>
                      <a:gd name="T2" fmla="*/ 154 w 195"/>
                      <a:gd name="T3" fmla="*/ 0 h 215"/>
                      <a:gd name="T4" fmla="*/ 106 w 195"/>
                      <a:gd name="T5" fmla="*/ 20 h 215"/>
                      <a:gd name="T6" fmla="*/ 104 w 195"/>
                      <a:gd name="T7" fmla="*/ 34 h 215"/>
                      <a:gd name="T8" fmla="*/ 99 w 195"/>
                      <a:gd name="T9" fmla="*/ 39 h 215"/>
                      <a:gd name="T10" fmla="*/ 94 w 195"/>
                      <a:gd name="T11" fmla="*/ 46 h 215"/>
                      <a:gd name="T12" fmla="*/ 91 w 195"/>
                      <a:gd name="T13" fmla="*/ 57 h 215"/>
                      <a:gd name="T14" fmla="*/ 81 w 195"/>
                      <a:gd name="T15" fmla="*/ 82 h 215"/>
                      <a:gd name="T16" fmla="*/ 71 w 195"/>
                      <a:gd name="T17" fmla="*/ 111 h 215"/>
                      <a:gd name="T18" fmla="*/ 68 w 195"/>
                      <a:gd name="T19" fmla="*/ 131 h 215"/>
                      <a:gd name="T20" fmla="*/ 30 w 195"/>
                      <a:gd name="T21" fmla="*/ 132 h 215"/>
                      <a:gd name="T22" fmla="*/ 23 w 195"/>
                      <a:gd name="T23" fmla="*/ 135 h 215"/>
                      <a:gd name="T24" fmla="*/ 5 w 195"/>
                      <a:gd name="T25" fmla="*/ 135 h 215"/>
                      <a:gd name="T26" fmla="*/ 0 w 195"/>
                      <a:gd name="T27" fmla="*/ 144 h 215"/>
                      <a:gd name="T28" fmla="*/ 0 w 195"/>
                      <a:gd name="T29" fmla="*/ 153 h 215"/>
                      <a:gd name="T30" fmla="*/ 2 w 195"/>
                      <a:gd name="T31" fmla="*/ 160 h 215"/>
                      <a:gd name="T32" fmla="*/ 18 w 195"/>
                      <a:gd name="T33" fmla="*/ 163 h 215"/>
                      <a:gd name="T34" fmla="*/ 25 w 195"/>
                      <a:gd name="T35" fmla="*/ 176 h 215"/>
                      <a:gd name="T36" fmla="*/ 41 w 195"/>
                      <a:gd name="T37" fmla="*/ 179 h 215"/>
                      <a:gd name="T38" fmla="*/ 51 w 195"/>
                      <a:gd name="T39" fmla="*/ 179 h 215"/>
                      <a:gd name="T40" fmla="*/ 66 w 195"/>
                      <a:gd name="T41" fmla="*/ 181 h 215"/>
                      <a:gd name="T42" fmla="*/ 66 w 195"/>
                      <a:gd name="T43" fmla="*/ 188 h 215"/>
                      <a:gd name="T44" fmla="*/ 66 w 195"/>
                      <a:gd name="T45" fmla="*/ 199 h 215"/>
                      <a:gd name="T46" fmla="*/ 66 w 195"/>
                      <a:gd name="T47" fmla="*/ 205 h 215"/>
                      <a:gd name="T48" fmla="*/ 73 w 195"/>
                      <a:gd name="T49" fmla="*/ 207 h 215"/>
                      <a:gd name="T50" fmla="*/ 83 w 195"/>
                      <a:gd name="T51" fmla="*/ 209 h 215"/>
                      <a:gd name="T52" fmla="*/ 91 w 195"/>
                      <a:gd name="T53" fmla="*/ 215 h 215"/>
                      <a:gd name="T54" fmla="*/ 101 w 195"/>
                      <a:gd name="T55" fmla="*/ 215 h 215"/>
                      <a:gd name="T56" fmla="*/ 111 w 195"/>
                      <a:gd name="T57" fmla="*/ 215 h 215"/>
                      <a:gd name="T58" fmla="*/ 124 w 195"/>
                      <a:gd name="T59" fmla="*/ 210 h 215"/>
                      <a:gd name="T60" fmla="*/ 139 w 195"/>
                      <a:gd name="T61" fmla="*/ 212 h 215"/>
                      <a:gd name="T62" fmla="*/ 155 w 195"/>
                      <a:gd name="T63" fmla="*/ 215 h 215"/>
                      <a:gd name="T64" fmla="*/ 170 w 195"/>
                      <a:gd name="T65" fmla="*/ 214 h 215"/>
                      <a:gd name="T66" fmla="*/ 180 w 195"/>
                      <a:gd name="T67" fmla="*/ 202 h 215"/>
                      <a:gd name="T68" fmla="*/ 179 w 195"/>
                      <a:gd name="T69" fmla="*/ 191 h 215"/>
                      <a:gd name="T70" fmla="*/ 182 w 195"/>
                      <a:gd name="T71" fmla="*/ 174 h 215"/>
                      <a:gd name="T72" fmla="*/ 185 w 195"/>
                      <a:gd name="T73" fmla="*/ 155 h 215"/>
                      <a:gd name="T74" fmla="*/ 190 w 195"/>
                      <a:gd name="T75" fmla="*/ 137 h 215"/>
                      <a:gd name="T76" fmla="*/ 195 w 195"/>
                      <a:gd name="T77" fmla="*/ 109 h 215"/>
                      <a:gd name="T78" fmla="*/ 195 w 195"/>
                      <a:gd name="T79" fmla="*/ 82 h 215"/>
                      <a:gd name="T80" fmla="*/ 195 w 195"/>
                      <a:gd name="T81" fmla="*/ 57 h 215"/>
                      <a:gd name="T82" fmla="*/ 193 w 195"/>
                      <a:gd name="T83" fmla="*/ 41 h 215"/>
                      <a:gd name="T84" fmla="*/ 190 w 195"/>
                      <a:gd name="T85" fmla="*/ 33 h 215"/>
                      <a:gd name="T86" fmla="*/ 182 w 195"/>
                      <a:gd name="T87" fmla="*/ 28 h 215"/>
                      <a:gd name="T88" fmla="*/ 172 w 195"/>
                      <a:gd name="T89" fmla="*/ 17 h 215"/>
                      <a:gd name="T90" fmla="*/ 160 w 195"/>
                      <a:gd name="T91" fmla="*/ 12 h 2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95" h="215">
                        <a:moveTo>
                          <a:pt x="160" y="12"/>
                        </a:moveTo>
                        <a:lnTo>
                          <a:pt x="154" y="0"/>
                        </a:lnTo>
                        <a:lnTo>
                          <a:pt x="106" y="20"/>
                        </a:lnTo>
                        <a:lnTo>
                          <a:pt x="104" y="34"/>
                        </a:lnTo>
                        <a:lnTo>
                          <a:pt x="99" y="39"/>
                        </a:lnTo>
                        <a:lnTo>
                          <a:pt x="94" y="46"/>
                        </a:lnTo>
                        <a:lnTo>
                          <a:pt x="91" y="57"/>
                        </a:lnTo>
                        <a:lnTo>
                          <a:pt x="81" y="82"/>
                        </a:lnTo>
                        <a:lnTo>
                          <a:pt x="71" y="111"/>
                        </a:lnTo>
                        <a:lnTo>
                          <a:pt x="68" y="131"/>
                        </a:lnTo>
                        <a:lnTo>
                          <a:pt x="30" y="132"/>
                        </a:lnTo>
                        <a:lnTo>
                          <a:pt x="23" y="135"/>
                        </a:lnTo>
                        <a:lnTo>
                          <a:pt x="5" y="135"/>
                        </a:lnTo>
                        <a:lnTo>
                          <a:pt x="0" y="144"/>
                        </a:lnTo>
                        <a:lnTo>
                          <a:pt x="0" y="153"/>
                        </a:lnTo>
                        <a:lnTo>
                          <a:pt x="2" y="160"/>
                        </a:lnTo>
                        <a:lnTo>
                          <a:pt x="18" y="163"/>
                        </a:lnTo>
                        <a:lnTo>
                          <a:pt x="25" y="176"/>
                        </a:lnTo>
                        <a:lnTo>
                          <a:pt x="41" y="179"/>
                        </a:lnTo>
                        <a:lnTo>
                          <a:pt x="51" y="179"/>
                        </a:lnTo>
                        <a:lnTo>
                          <a:pt x="66" y="181"/>
                        </a:lnTo>
                        <a:lnTo>
                          <a:pt x="66" y="188"/>
                        </a:lnTo>
                        <a:lnTo>
                          <a:pt x="66" y="199"/>
                        </a:lnTo>
                        <a:lnTo>
                          <a:pt x="66" y="205"/>
                        </a:lnTo>
                        <a:lnTo>
                          <a:pt x="73" y="207"/>
                        </a:lnTo>
                        <a:lnTo>
                          <a:pt x="83" y="209"/>
                        </a:lnTo>
                        <a:lnTo>
                          <a:pt x="91" y="215"/>
                        </a:lnTo>
                        <a:lnTo>
                          <a:pt x="101" y="215"/>
                        </a:lnTo>
                        <a:lnTo>
                          <a:pt x="111" y="215"/>
                        </a:lnTo>
                        <a:lnTo>
                          <a:pt x="124" y="210"/>
                        </a:lnTo>
                        <a:lnTo>
                          <a:pt x="139" y="212"/>
                        </a:lnTo>
                        <a:lnTo>
                          <a:pt x="155" y="215"/>
                        </a:lnTo>
                        <a:lnTo>
                          <a:pt x="170" y="214"/>
                        </a:lnTo>
                        <a:lnTo>
                          <a:pt x="180" y="202"/>
                        </a:lnTo>
                        <a:lnTo>
                          <a:pt x="179" y="191"/>
                        </a:lnTo>
                        <a:lnTo>
                          <a:pt x="182" y="174"/>
                        </a:lnTo>
                        <a:lnTo>
                          <a:pt x="185" y="155"/>
                        </a:lnTo>
                        <a:lnTo>
                          <a:pt x="190" y="137"/>
                        </a:lnTo>
                        <a:lnTo>
                          <a:pt x="195" y="109"/>
                        </a:lnTo>
                        <a:lnTo>
                          <a:pt x="195" y="82"/>
                        </a:lnTo>
                        <a:lnTo>
                          <a:pt x="195" y="57"/>
                        </a:lnTo>
                        <a:lnTo>
                          <a:pt x="193" y="41"/>
                        </a:lnTo>
                        <a:lnTo>
                          <a:pt x="190" y="33"/>
                        </a:lnTo>
                        <a:lnTo>
                          <a:pt x="182" y="28"/>
                        </a:lnTo>
                        <a:lnTo>
                          <a:pt x="172" y="17"/>
                        </a:lnTo>
                        <a:lnTo>
                          <a:pt x="160" y="12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31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63" name="Freeform 831">
                    <a:extLst>
                      <a:ext uri="{FF2B5EF4-FFF2-40B4-BE49-F238E27FC236}">
                        <a16:creationId xmlns:a16="http://schemas.microsoft.com/office/drawing/2014/main" id="{6B3B254C-411A-4ED5-9E4D-7E67E0C429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7" y="1598"/>
                    <a:ext cx="125" cy="203"/>
                  </a:xfrm>
                  <a:custGeom>
                    <a:avLst/>
                    <a:gdLst>
                      <a:gd name="T0" fmla="*/ 16 w 125"/>
                      <a:gd name="T1" fmla="*/ 167 h 203"/>
                      <a:gd name="T2" fmla="*/ 46 w 125"/>
                      <a:gd name="T3" fmla="*/ 166 h 203"/>
                      <a:gd name="T4" fmla="*/ 71 w 125"/>
                      <a:gd name="T5" fmla="*/ 158 h 203"/>
                      <a:gd name="T6" fmla="*/ 81 w 125"/>
                      <a:gd name="T7" fmla="*/ 140 h 203"/>
                      <a:gd name="T8" fmla="*/ 78 w 125"/>
                      <a:gd name="T9" fmla="*/ 128 h 203"/>
                      <a:gd name="T10" fmla="*/ 97 w 125"/>
                      <a:gd name="T11" fmla="*/ 102 h 203"/>
                      <a:gd name="T12" fmla="*/ 79 w 125"/>
                      <a:gd name="T13" fmla="*/ 114 h 203"/>
                      <a:gd name="T14" fmla="*/ 89 w 125"/>
                      <a:gd name="T15" fmla="*/ 91 h 203"/>
                      <a:gd name="T16" fmla="*/ 104 w 125"/>
                      <a:gd name="T17" fmla="*/ 60 h 203"/>
                      <a:gd name="T18" fmla="*/ 81 w 125"/>
                      <a:gd name="T19" fmla="*/ 86 h 203"/>
                      <a:gd name="T20" fmla="*/ 78 w 125"/>
                      <a:gd name="T21" fmla="*/ 47 h 203"/>
                      <a:gd name="T22" fmla="*/ 66 w 125"/>
                      <a:gd name="T23" fmla="*/ 32 h 203"/>
                      <a:gd name="T24" fmla="*/ 49 w 125"/>
                      <a:gd name="T25" fmla="*/ 27 h 203"/>
                      <a:gd name="T26" fmla="*/ 83 w 125"/>
                      <a:gd name="T27" fmla="*/ 16 h 203"/>
                      <a:gd name="T28" fmla="*/ 96 w 125"/>
                      <a:gd name="T29" fmla="*/ 27 h 203"/>
                      <a:gd name="T30" fmla="*/ 87 w 125"/>
                      <a:gd name="T31" fmla="*/ 16 h 203"/>
                      <a:gd name="T32" fmla="*/ 69 w 125"/>
                      <a:gd name="T33" fmla="*/ 9 h 203"/>
                      <a:gd name="T34" fmla="*/ 83 w 125"/>
                      <a:gd name="T35" fmla="*/ 6 h 203"/>
                      <a:gd name="T36" fmla="*/ 92 w 125"/>
                      <a:gd name="T37" fmla="*/ 0 h 203"/>
                      <a:gd name="T38" fmla="*/ 107 w 125"/>
                      <a:gd name="T39" fmla="*/ 13 h 203"/>
                      <a:gd name="T40" fmla="*/ 121 w 125"/>
                      <a:gd name="T41" fmla="*/ 22 h 203"/>
                      <a:gd name="T42" fmla="*/ 125 w 125"/>
                      <a:gd name="T43" fmla="*/ 40 h 203"/>
                      <a:gd name="T44" fmla="*/ 124 w 125"/>
                      <a:gd name="T45" fmla="*/ 76 h 203"/>
                      <a:gd name="T46" fmla="*/ 121 w 125"/>
                      <a:gd name="T47" fmla="*/ 119 h 203"/>
                      <a:gd name="T48" fmla="*/ 112 w 125"/>
                      <a:gd name="T49" fmla="*/ 159 h 203"/>
                      <a:gd name="T50" fmla="*/ 109 w 125"/>
                      <a:gd name="T51" fmla="*/ 185 h 203"/>
                      <a:gd name="T52" fmla="*/ 102 w 125"/>
                      <a:gd name="T53" fmla="*/ 197 h 203"/>
                      <a:gd name="T54" fmla="*/ 87 w 125"/>
                      <a:gd name="T55" fmla="*/ 203 h 203"/>
                      <a:gd name="T56" fmla="*/ 76 w 125"/>
                      <a:gd name="T57" fmla="*/ 200 h 203"/>
                      <a:gd name="T58" fmla="*/ 66 w 125"/>
                      <a:gd name="T59" fmla="*/ 189 h 203"/>
                      <a:gd name="T60" fmla="*/ 64 w 125"/>
                      <a:gd name="T61" fmla="*/ 187 h 203"/>
                      <a:gd name="T62" fmla="*/ 51 w 125"/>
                      <a:gd name="T63" fmla="*/ 197 h 203"/>
                      <a:gd name="T64" fmla="*/ 35 w 125"/>
                      <a:gd name="T65" fmla="*/ 200 h 203"/>
                      <a:gd name="T66" fmla="*/ 21 w 125"/>
                      <a:gd name="T67" fmla="*/ 198 h 203"/>
                      <a:gd name="T68" fmla="*/ 30 w 125"/>
                      <a:gd name="T69" fmla="*/ 190 h 203"/>
                      <a:gd name="T70" fmla="*/ 45 w 125"/>
                      <a:gd name="T71" fmla="*/ 176 h 203"/>
                      <a:gd name="T72" fmla="*/ 21 w 125"/>
                      <a:gd name="T73" fmla="*/ 187 h 203"/>
                      <a:gd name="T74" fmla="*/ 5 w 125"/>
                      <a:gd name="T75" fmla="*/ 193 h 203"/>
                      <a:gd name="T76" fmla="*/ 0 w 125"/>
                      <a:gd name="T77" fmla="*/ 185 h 2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25" h="203">
                        <a:moveTo>
                          <a:pt x="0" y="171"/>
                        </a:moveTo>
                        <a:lnTo>
                          <a:pt x="16" y="167"/>
                        </a:lnTo>
                        <a:lnTo>
                          <a:pt x="31" y="167"/>
                        </a:lnTo>
                        <a:lnTo>
                          <a:pt x="46" y="166"/>
                        </a:lnTo>
                        <a:lnTo>
                          <a:pt x="63" y="164"/>
                        </a:lnTo>
                        <a:lnTo>
                          <a:pt x="71" y="158"/>
                        </a:lnTo>
                        <a:lnTo>
                          <a:pt x="92" y="132"/>
                        </a:lnTo>
                        <a:lnTo>
                          <a:pt x="81" y="140"/>
                        </a:lnTo>
                        <a:lnTo>
                          <a:pt x="74" y="146"/>
                        </a:lnTo>
                        <a:lnTo>
                          <a:pt x="78" y="128"/>
                        </a:lnTo>
                        <a:lnTo>
                          <a:pt x="86" y="120"/>
                        </a:lnTo>
                        <a:lnTo>
                          <a:pt x="97" y="102"/>
                        </a:lnTo>
                        <a:lnTo>
                          <a:pt x="87" y="110"/>
                        </a:lnTo>
                        <a:lnTo>
                          <a:pt x="79" y="114"/>
                        </a:lnTo>
                        <a:lnTo>
                          <a:pt x="81" y="101"/>
                        </a:lnTo>
                        <a:lnTo>
                          <a:pt x="89" y="91"/>
                        </a:lnTo>
                        <a:lnTo>
                          <a:pt x="96" y="83"/>
                        </a:lnTo>
                        <a:lnTo>
                          <a:pt x="104" y="60"/>
                        </a:lnTo>
                        <a:lnTo>
                          <a:pt x="89" y="79"/>
                        </a:lnTo>
                        <a:lnTo>
                          <a:pt x="81" y="86"/>
                        </a:lnTo>
                        <a:lnTo>
                          <a:pt x="79" y="58"/>
                        </a:lnTo>
                        <a:lnTo>
                          <a:pt x="78" y="47"/>
                        </a:lnTo>
                        <a:lnTo>
                          <a:pt x="73" y="40"/>
                        </a:lnTo>
                        <a:lnTo>
                          <a:pt x="66" y="32"/>
                        </a:lnTo>
                        <a:lnTo>
                          <a:pt x="54" y="29"/>
                        </a:lnTo>
                        <a:lnTo>
                          <a:pt x="49" y="27"/>
                        </a:lnTo>
                        <a:lnTo>
                          <a:pt x="66" y="13"/>
                        </a:lnTo>
                        <a:lnTo>
                          <a:pt x="83" y="16"/>
                        </a:lnTo>
                        <a:lnTo>
                          <a:pt x="92" y="22"/>
                        </a:lnTo>
                        <a:lnTo>
                          <a:pt x="96" y="27"/>
                        </a:lnTo>
                        <a:lnTo>
                          <a:pt x="92" y="19"/>
                        </a:lnTo>
                        <a:lnTo>
                          <a:pt x="87" y="16"/>
                        </a:lnTo>
                        <a:lnTo>
                          <a:pt x="76" y="13"/>
                        </a:lnTo>
                        <a:lnTo>
                          <a:pt x="69" y="9"/>
                        </a:lnTo>
                        <a:lnTo>
                          <a:pt x="74" y="8"/>
                        </a:lnTo>
                        <a:lnTo>
                          <a:pt x="83" y="6"/>
                        </a:lnTo>
                        <a:lnTo>
                          <a:pt x="89" y="3"/>
                        </a:lnTo>
                        <a:lnTo>
                          <a:pt x="92" y="0"/>
                        </a:lnTo>
                        <a:lnTo>
                          <a:pt x="102" y="8"/>
                        </a:lnTo>
                        <a:lnTo>
                          <a:pt x="107" y="13"/>
                        </a:lnTo>
                        <a:lnTo>
                          <a:pt x="112" y="19"/>
                        </a:lnTo>
                        <a:lnTo>
                          <a:pt x="121" y="22"/>
                        </a:lnTo>
                        <a:lnTo>
                          <a:pt x="122" y="31"/>
                        </a:lnTo>
                        <a:lnTo>
                          <a:pt x="125" y="40"/>
                        </a:lnTo>
                        <a:lnTo>
                          <a:pt x="125" y="58"/>
                        </a:lnTo>
                        <a:lnTo>
                          <a:pt x="124" y="76"/>
                        </a:lnTo>
                        <a:lnTo>
                          <a:pt x="122" y="97"/>
                        </a:lnTo>
                        <a:lnTo>
                          <a:pt x="121" y="119"/>
                        </a:lnTo>
                        <a:lnTo>
                          <a:pt x="114" y="141"/>
                        </a:lnTo>
                        <a:lnTo>
                          <a:pt x="112" y="159"/>
                        </a:lnTo>
                        <a:lnTo>
                          <a:pt x="109" y="174"/>
                        </a:lnTo>
                        <a:lnTo>
                          <a:pt x="109" y="185"/>
                        </a:lnTo>
                        <a:lnTo>
                          <a:pt x="107" y="192"/>
                        </a:lnTo>
                        <a:lnTo>
                          <a:pt x="102" y="197"/>
                        </a:lnTo>
                        <a:lnTo>
                          <a:pt x="96" y="202"/>
                        </a:lnTo>
                        <a:lnTo>
                          <a:pt x="87" y="203"/>
                        </a:lnTo>
                        <a:lnTo>
                          <a:pt x="83" y="200"/>
                        </a:lnTo>
                        <a:lnTo>
                          <a:pt x="76" y="200"/>
                        </a:lnTo>
                        <a:lnTo>
                          <a:pt x="61" y="197"/>
                        </a:lnTo>
                        <a:lnTo>
                          <a:pt x="66" y="189"/>
                        </a:lnTo>
                        <a:lnTo>
                          <a:pt x="74" y="179"/>
                        </a:lnTo>
                        <a:lnTo>
                          <a:pt x="64" y="187"/>
                        </a:lnTo>
                        <a:lnTo>
                          <a:pt x="56" y="193"/>
                        </a:lnTo>
                        <a:lnTo>
                          <a:pt x="51" y="197"/>
                        </a:lnTo>
                        <a:lnTo>
                          <a:pt x="43" y="200"/>
                        </a:lnTo>
                        <a:lnTo>
                          <a:pt x="35" y="200"/>
                        </a:lnTo>
                        <a:lnTo>
                          <a:pt x="26" y="200"/>
                        </a:lnTo>
                        <a:lnTo>
                          <a:pt x="21" y="198"/>
                        </a:lnTo>
                        <a:lnTo>
                          <a:pt x="18" y="197"/>
                        </a:lnTo>
                        <a:lnTo>
                          <a:pt x="30" y="190"/>
                        </a:lnTo>
                        <a:lnTo>
                          <a:pt x="41" y="180"/>
                        </a:lnTo>
                        <a:lnTo>
                          <a:pt x="45" y="176"/>
                        </a:lnTo>
                        <a:lnTo>
                          <a:pt x="35" y="177"/>
                        </a:lnTo>
                        <a:lnTo>
                          <a:pt x="21" y="187"/>
                        </a:lnTo>
                        <a:lnTo>
                          <a:pt x="16" y="192"/>
                        </a:lnTo>
                        <a:lnTo>
                          <a:pt x="5" y="193"/>
                        </a:lnTo>
                        <a:lnTo>
                          <a:pt x="0" y="192"/>
                        </a:lnTo>
                        <a:lnTo>
                          <a:pt x="0" y="185"/>
                        </a:lnTo>
                        <a:lnTo>
                          <a:pt x="0" y="17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64" name="Freeform 832">
                    <a:extLst>
                      <a:ext uri="{FF2B5EF4-FFF2-40B4-BE49-F238E27FC236}">
                        <a16:creationId xmlns:a16="http://schemas.microsoft.com/office/drawing/2014/main" id="{6B4E6029-B534-41E3-B6E1-ECA1CCE2F9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6" y="1699"/>
                    <a:ext cx="37" cy="92"/>
                  </a:xfrm>
                  <a:custGeom>
                    <a:avLst/>
                    <a:gdLst>
                      <a:gd name="T0" fmla="*/ 0 w 37"/>
                      <a:gd name="T1" fmla="*/ 92 h 92"/>
                      <a:gd name="T2" fmla="*/ 7 w 37"/>
                      <a:gd name="T3" fmla="*/ 91 h 92"/>
                      <a:gd name="T4" fmla="*/ 13 w 37"/>
                      <a:gd name="T5" fmla="*/ 83 h 92"/>
                      <a:gd name="T6" fmla="*/ 20 w 37"/>
                      <a:gd name="T7" fmla="*/ 70 h 92"/>
                      <a:gd name="T8" fmla="*/ 23 w 37"/>
                      <a:gd name="T9" fmla="*/ 58 h 92"/>
                      <a:gd name="T10" fmla="*/ 28 w 37"/>
                      <a:gd name="T11" fmla="*/ 45 h 92"/>
                      <a:gd name="T12" fmla="*/ 30 w 37"/>
                      <a:gd name="T13" fmla="*/ 32 h 92"/>
                      <a:gd name="T14" fmla="*/ 33 w 37"/>
                      <a:gd name="T15" fmla="*/ 14 h 92"/>
                      <a:gd name="T16" fmla="*/ 37 w 37"/>
                      <a:gd name="T17" fmla="*/ 0 h 92"/>
                      <a:gd name="T18" fmla="*/ 28 w 37"/>
                      <a:gd name="T19" fmla="*/ 27 h 92"/>
                      <a:gd name="T20" fmla="*/ 23 w 37"/>
                      <a:gd name="T21" fmla="*/ 48 h 92"/>
                      <a:gd name="T22" fmla="*/ 15 w 37"/>
                      <a:gd name="T23" fmla="*/ 63 h 92"/>
                      <a:gd name="T24" fmla="*/ 5 w 37"/>
                      <a:gd name="T25" fmla="*/ 78 h 92"/>
                      <a:gd name="T26" fmla="*/ 0 w 37"/>
                      <a:gd name="T27" fmla="*/ 92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7" h="92">
                        <a:moveTo>
                          <a:pt x="0" y="92"/>
                        </a:moveTo>
                        <a:lnTo>
                          <a:pt x="7" y="91"/>
                        </a:lnTo>
                        <a:lnTo>
                          <a:pt x="13" y="83"/>
                        </a:lnTo>
                        <a:lnTo>
                          <a:pt x="20" y="70"/>
                        </a:lnTo>
                        <a:lnTo>
                          <a:pt x="23" y="58"/>
                        </a:lnTo>
                        <a:lnTo>
                          <a:pt x="28" y="45"/>
                        </a:lnTo>
                        <a:lnTo>
                          <a:pt x="30" y="32"/>
                        </a:lnTo>
                        <a:lnTo>
                          <a:pt x="33" y="14"/>
                        </a:lnTo>
                        <a:lnTo>
                          <a:pt x="37" y="0"/>
                        </a:lnTo>
                        <a:lnTo>
                          <a:pt x="28" y="27"/>
                        </a:lnTo>
                        <a:lnTo>
                          <a:pt x="23" y="48"/>
                        </a:lnTo>
                        <a:lnTo>
                          <a:pt x="15" y="63"/>
                        </a:lnTo>
                        <a:lnTo>
                          <a:pt x="5" y="78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65" name="Freeform 833">
                    <a:extLst>
                      <a:ext uri="{FF2B5EF4-FFF2-40B4-BE49-F238E27FC236}">
                        <a16:creationId xmlns:a16="http://schemas.microsoft.com/office/drawing/2014/main" id="{C459D44C-ADC7-46D0-80E0-74EF201F0A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1" y="1624"/>
                    <a:ext cx="145" cy="140"/>
                  </a:xfrm>
                  <a:custGeom>
                    <a:avLst/>
                    <a:gdLst>
                      <a:gd name="T0" fmla="*/ 101 w 145"/>
                      <a:gd name="T1" fmla="*/ 5 h 140"/>
                      <a:gd name="T2" fmla="*/ 89 w 145"/>
                      <a:gd name="T3" fmla="*/ 26 h 140"/>
                      <a:gd name="T4" fmla="*/ 92 w 145"/>
                      <a:gd name="T5" fmla="*/ 45 h 140"/>
                      <a:gd name="T6" fmla="*/ 89 w 145"/>
                      <a:gd name="T7" fmla="*/ 70 h 140"/>
                      <a:gd name="T8" fmla="*/ 89 w 145"/>
                      <a:gd name="T9" fmla="*/ 75 h 140"/>
                      <a:gd name="T10" fmla="*/ 92 w 145"/>
                      <a:gd name="T11" fmla="*/ 83 h 140"/>
                      <a:gd name="T12" fmla="*/ 84 w 145"/>
                      <a:gd name="T13" fmla="*/ 88 h 140"/>
                      <a:gd name="T14" fmla="*/ 79 w 145"/>
                      <a:gd name="T15" fmla="*/ 94 h 140"/>
                      <a:gd name="T16" fmla="*/ 71 w 145"/>
                      <a:gd name="T17" fmla="*/ 94 h 140"/>
                      <a:gd name="T18" fmla="*/ 38 w 145"/>
                      <a:gd name="T19" fmla="*/ 96 h 140"/>
                      <a:gd name="T20" fmla="*/ 21 w 145"/>
                      <a:gd name="T21" fmla="*/ 101 h 140"/>
                      <a:gd name="T22" fmla="*/ 0 w 145"/>
                      <a:gd name="T23" fmla="*/ 106 h 140"/>
                      <a:gd name="T24" fmla="*/ 1 w 145"/>
                      <a:gd name="T25" fmla="*/ 122 h 140"/>
                      <a:gd name="T26" fmla="*/ 13 w 145"/>
                      <a:gd name="T27" fmla="*/ 117 h 140"/>
                      <a:gd name="T28" fmla="*/ 16 w 145"/>
                      <a:gd name="T29" fmla="*/ 110 h 140"/>
                      <a:gd name="T30" fmla="*/ 18 w 145"/>
                      <a:gd name="T31" fmla="*/ 125 h 140"/>
                      <a:gd name="T32" fmla="*/ 26 w 145"/>
                      <a:gd name="T33" fmla="*/ 135 h 140"/>
                      <a:gd name="T34" fmla="*/ 49 w 145"/>
                      <a:gd name="T35" fmla="*/ 140 h 140"/>
                      <a:gd name="T36" fmla="*/ 46 w 145"/>
                      <a:gd name="T37" fmla="*/ 132 h 140"/>
                      <a:gd name="T38" fmla="*/ 35 w 145"/>
                      <a:gd name="T39" fmla="*/ 117 h 140"/>
                      <a:gd name="T40" fmla="*/ 44 w 145"/>
                      <a:gd name="T41" fmla="*/ 112 h 140"/>
                      <a:gd name="T42" fmla="*/ 49 w 145"/>
                      <a:gd name="T43" fmla="*/ 125 h 140"/>
                      <a:gd name="T44" fmla="*/ 66 w 145"/>
                      <a:gd name="T45" fmla="*/ 138 h 140"/>
                      <a:gd name="T46" fmla="*/ 87 w 145"/>
                      <a:gd name="T47" fmla="*/ 138 h 140"/>
                      <a:gd name="T48" fmla="*/ 64 w 145"/>
                      <a:gd name="T49" fmla="*/ 122 h 140"/>
                      <a:gd name="T50" fmla="*/ 54 w 145"/>
                      <a:gd name="T51" fmla="*/ 112 h 140"/>
                      <a:gd name="T52" fmla="*/ 59 w 145"/>
                      <a:gd name="T53" fmla="*/ 107 h 140"/>
                      <a:gd name="T54" fmla="*/ 68 w 145"/>
                      <a:gd name="T55" fmla="*/ 117 h 140"/>
                      <a:gd name="T56" fmla="*/ 84 w 145"/>
                      <a:gd name="T57" fmla="*/ 128 h 140"/>
                      <a:gd name="T58" fmla="*/ 97 w 145"/>
                      <a:gd name="T59" fmla="*/ 135 h 140"/>
                      <a:gd name="T60" fmla="*/ 114 w 145"/>
                      <a:gd name="T61" fmla="*/ 138 h 140"/>
                      <a:gd name="T62" fmla="*/ 102 w 145"/>
                      <a:gd name="T63" fmla="*/ 128 h 140"/>
                      <a:gd name="T64" fmla="*/ 89 w 145"/>
                      <a:gd name="T65" fmla="*/ 117 h 140"/>
                      <a:gd name="T66" fmla="*/ 94 w 145"/>
                      <a:gd name="T67" fmla="*/ 112 h 140"/>
                      <a:gd name="T68" fmla="*/ 99 w 145"/>
                      <a:gd name="T69" fmla="*/ 122 h 140"/>
                      <a:gd name="T70" fmla="*/ 112 w 145"/>
                      <a:gd name="T71" fmla="*/ 132 h 140"/>
                      <a:gd name="T72" fmla="*/ 129 w 145"/>
                      <a:gd name="T73" fmla="*/ 133 h 140"/>
                      <a:gd name="T74" fmla="*/ 137 w 145"/>
                      <a:gd name="T75" fmla="*/ 120 h 140"/>
                      <a:gd name="T76" fmla="*/ 109 w 145"/>
                      <a:gd name="T77" fmla="*/ 115 h 140"/>
                      <a:gd name="T78" fmla="*/ 91 w 145"/>
                      <a:gd name="T79" fmla="*/ 106 h 140"/>
                      <a:gd name="T80" fmla="*/ 87 w 145"/>
                      <a:gd name="T81" fmla="*/ 96 h 140"/>
                      <a:gd name="T82" fmla="*/ 94 w 145"/>
                      <a:gd name="T83" fmla="*/ 101 h 140"/>
                      <a:gd name="T84" fmla="*/ 114 w 145"/>
                      <a:gd name="T85" fmla="*/ 112 h 140"/>
                      <a:gd name="T86" fmla="*/ 137 w 145"/>
                      <a:gd name="T87" fmla="*/ 120 h 140"/>
                      <a:gd name="T88" fmla="*/ 142 w 145"/>
                      <a:gd name="T89" fmla="*/ 93 h 140"/>
                      <a:gd name="T90" fmla="*/ 129 w 145"/>
                      <a:gd name="T91" fmla="*/ 89 h 140"/>
                      <a:gd name="T92" fmla="*/ 101 w 145"/>
                      <a:gd name="T93" fmla="*/ 93 h 140"/>
                      <a:gd name="T94" fmla="*/ 97 w 145"/>
                      <a:gd name="T95" fmla="*/ 86 h 140"/>
                      <a:gd name="T96" fmla="*/ 111 w 145"/>
                      <a:gd name="T97" fmla="*/ 89 h 140"/>
                      <a:gd name="T98" fmla="*/ 142 w 145"/>
                      <a:gd name="T99" fmla="*/ 83 h 140"/>
                      <a:gd name="T100" fmla="*/ 144 w 145"/>
                      <a:gd name="T101" fmla="*/ 58 h 140"/>
                      <a:gd name="T102" fmla="*/ 142 w 145"/>
                      <a:gd name="T103" fmla="*/ 32 h 140"/>
                      <a:gd name="T104" fmla="*/ 127 w 145"/>
                      <a:gd name="T105" fmla="*/ 18 h 140"/>
                      <a:gd name="T106" fmla="*/ 142 w 145"/>
                      <a:gd name="T107" fmla="*/ 24 h 140"/>
                      <a:gd name="T108" fmla="*/ 135 w 145"/>
                      <a:gd name="T109" fmla="*/ 8 h 140"/>
                      <a:gd name="T110" fmla="*/ 117 w 145"/>
                      <a:gd name="T111" fmla="*/ 0 h 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45" h="140">
                        <a:moveTo>
                          <a:pt x="117" y="0"/>
                        </a:moveTo>
                        <a:lnTo>
                          <a:pt x="101" y="5"/>
                        </a:lnTo>
                        <a:lnTo>
                          <a:pt x="94" y="11"/>
                        </a:lnTo>
                        <a:lnTo>
                          <a:pt x="89" y="26"/>
                        </a:lnTo>
                        <a:lnTo>
                          <a:pt x="89" y="39"/>
                        </a:lnTo>
                        <a:lnTo>
                          <a:pt x="92" y="45"/>
                        </a:lnTo>
                        <a:lnTo>
                          <a:pt x="89" y="60"/>
                        </a:lnTo>
                        <a:lnTo>
                          <a:pt x="89" y="70"/>
                        </a:lnTo>
                        <a:lnTo>
                          <a:pt x="92" y="71"/>
                        </a:lnTo>
                        <a:lnTo>
                          <a:pt x="89" y="75"/>
                        </a:lnTo>
                        <a:lnTo>
                          <a:pt x="87" y="79"/>
                        </a:lnTo>
                        <a:lnTo>
                          <a:pt x="92" y="83"/>
                        </a:lnTo>
                        <a:lnTo>
                          <a:pt x="92" y="86"/>
                        </a:lnTo>
                        <a:lnTo>
                          <a:pt x="84" y="88"/>
                        </a:lnTo>
                        <a:lnTo>
                          <a:pt x="86" y="93"/>
                        </a:lnTo>
                        <a:lnTo>
                          <a:pt x="79" y="94"/>
                        </a:lnTo>
                        <a:lnTo>
                          <a:pt x="74" y="93"/>
                        </a:lnTo>
                        <a:lnTo>
                          <a:pt x="71" y="94"/>
                        </a:lnTo>
                        <a:lnTo>
                          <a:pt x="54" y="96"/>
                        </a:lnTo>
                        <a:lnTo>
                          <a:pt x="38" y="96"/>
                        </a:lnTo>
                        <a:lnTo>
                          <a:pt x="28" y="96"/>
                        </a:lnTo>
                        <a:lnTo>
                          <a:pt x="21" y="101"/>
                        </a:lnTo>
                        <a:lnTo>
                          <a:pt x="6" y="101"/>
                        </a:lnTo>
                        <a:lnTo>
                          <a:pt x="0" y="106"/>
                        </a:lnTo>
                        <a:lnTo>
                          <a:pt x="0" y="112"/>
                        </a:lnTo>
                        <a:lnTo>
                          <a:pt x="1" y="122"/>
                        </a:lnTo>
                        <a:lnTo>
                          <a:pt x="13" y="125"/>
                        </a:lnTo>
                        <a:lnTo>
                          <a:pt x="13" y="117"/>
                        </a:lnTo>
                        <a:lnTo>
                          <a:pt x="15" y="112"/>
                        </a:lnTo>
                        <a:lnTo>
                          <a:pt x="16" y="110"/>
                        </a:lnTo>
                        <a:lnTo>
                          <a:pt x="18" y="117"/>
                        </a:lnTo>
                        <a:lnTo>
                          <a:pt x="18" y="125"/>
                        </a:lnTo>
                        <a:lnTo>
                          <a:pt x="21" y="128"/>
                        </a:lnTo>
                        <a:lnTo>
                          <a:pt x="26" y="135"/>
                        </a:lnTo>
                        <a:lnTo>
                          <a:pt x="39" y="138"/>
                        </a:lnTo>
                        <a:lnTo>
                          <a:pt x="49" y="140"/>
                        </a:lnTo>
                        <a:lnTo>
                          <a:pt x="61" y="140"/>
                        </a:lnTo>
                        <a:lnTo>
                          <a:pt x="46" y="132"/>
                        </a:lnTo>
                        <a:lnTo>
                          <a:pt x="36" y="125"/>
                        </a:lnTo>
                        <a:lnTo>
                          <a:pt x="35" y="117"/>
                        </a:lnTo>
                        <a:lnTo>
                          <a:pt x="36" y="112"/>
                        </a:lnTo>
                        <a:lnTo>
                          <a:pt x="44" y="112"/>
                        </a:lnTo>
                        <a:lnTo>
                          <a:pt x="48" y="117"/>
                        </a:lnTo>
                        <a:lnTo>
                          <a:pt x="49" y="125"/>
                        </a:lnTo>
                        <a:lnTo>
                          <a:pt x="58" y="133"/>
                        </a:lnTo>
                        <a:lnTo>
                          <a:pt x="66" y="138"/>
                        </a:lnTo>
                        <a:lnTo>
                          <a:pt x="74" y="140"/>
                        </a:lnTo>
                        <a:lnTo>
                          <a:pt x="87" y="138"/>
                        </a:lnTo>
                        <a:lnTo>
                          <a:pt x="74" y="128"/>
                        </a:lnTo>
                        <a:lnTo>
                          <a:pt x="64" y="122"/>
                        </a:lnTo>
                        <a:lnTo>
                          <a:pt x="56" y="117"/>
                        </a:lnTo>
                        <a:lnTo>
                          <a:pt x="54" y="112"/>
                        </a:lnTo>
                        <a:lnTo>
                          <a:pt x="54" y="107"/>
                        </a:lnTo>
                        <a:lnTo>
                          <a:pt x="59" y="107"/>
                        </a:lnTo>
                        <a:lnTo>
                          <a:pt x="64" y="112"/>
                        </a:lnTo>
                        <a:lnTo>
                          <a:pt x="68" y="117"/>
                        </a:lnTo>
                        <a:lnTo>
                          <a:pt x="74" y="125"/>
                        </a:lnTo>
                        <a:lnTo>
                          <a:pt x="84" y="128"/>
                        </a:lnTo>
                        <a:lnTo>
                          <a:pt x="89" y="133"/>
                        </a:lnTo>
                        <a:lnTo>
                          <a:pt x="97" y="135"/>
                        </a:lnTo>
                        <a:lnTo>
                          <a:pt x="104" y="138"/>
                        </a:lnTo>
                        <a:lnTo>
                          <a:pt x="114" y="138"/>
                        </a:lnTo>
                        <a:lnTo>
                          <a:pt x="122" y="135"/>
                        </a:lnTo>
                        <a:lnTo>
                          <a:pt x="102" y="128"/>
                        </a:lnTo>
                        <a:lnTo>
                          <a:pt x="94" y="125"/>
                        </a:lnTo>
                        <a:lnTo>
                          <a:pt x="89" y="117"/>
                        </a:lnTo>
                        <a:lnTo>
                          <a:pt x="89" y="112"/>
                        </a:lnTo>
                        <a:lnTo>
                          <a:pt x="94" y="112"/>
                        </a:lnTo>
                        <a:lnTo>
                          <a:pt x="96" y="117"/>
                        </a:lnTo>
                        <a:lnTo>
                          <a:pt x="99" y="122"/>
                        </a:lnTo>
                        <a:lnTo>
                          <a:pt x="106" y="127"/>
                        </a:lnTo>
                        <a:lnTo>
                          <a:pt x="112" y="132"/>
                        </a:lnTo>
                        <a:lnTo>
                          <a:pt x="122" y="135"/>
                        </a:lnTo>
                        <a:lnTo>
                          <a:pt x="129" y="133"/>
                        </a:lnTo>
                        <a:lnTo>
                          <a:pt x="132" y="128"/>
                        </a:lnTo>
                        <a:lnTo>
                          <a:pt x="137" y="120"/>
                        </a:lnTo>
                        <a:lnTo>
                          <a:pt x="127" y="117"/>
                        </a:lnTo>
                        <a:lnTo>
                          <a:pt x="109" y="115"/>
                        </a:lnTo>
                        <a:lnTo>
                          <a:pt x="97" y="110"/>
                        </a:lnTo>
                        <a:lnTo>
                          <a:pt x="91" y="106"/>
                        </a:lnTo>
                        <a:lnTo>
                          <a:pt x="87" y="99"/>
                        </a:lnTo>
                        <a:lnTo>
                          <a:pt x="87" y="96"/>
                        </a:lnTo>
                        <a:lnTo>
                          <a:pt x="91" y="96"/>
                        </a:lnTo>
                        <a:lnTo>
                          <a:pt x="94" y="101"/>
                        </a:lnTo>
                        <a:lnTo>
                          <a:pt x="101" y="107"/>
                        </a:lnTo>
                        <a:lnTo>
                          <a:pt x="114" y="112"/>
                        </a:lnTo>
                        <a:lnTo>
                          <a:pt x="127" y="117"/>
                        </a:lnTo>
                        <a:lnTo>
                          <a:pt x="137" y="120"/>
                        </a:lnTo>
                        <a:lnTo>
                          <a:pt x="142" y="104"/>
                        </a:lnTo>
                        <a:lnTo>
                          <a:pt x="142" y="93"/>
                        </a:lnTo>
                        <a:lnTo>
                          <a:pt x="142" y="83"/>
                        </a:lnTo>
                        <a:lnTo>
                          <a:pt x="129" y="89"/>
                        </a:lnTo>
                        <a:lnTo>
                          <a:pt x="114" y="93"/>
                        </a:lnTo>
                        <a:lnTo>
                          <a:pt x="101" y="93"/>
                        </a:lnTo>
                        <a:lnTo>
                          <a:pt x="97" y="89"/>
                        </a:lnTo>
                        <a:lnTo>
                          <a:pt x="97" y="86"/>
                        </a:lnTo>
                        <a:lnTo>
                          <a:pt x="104" y="86"/>
                        </a:lnTo>
                        <a:lnTo>
                          <a:pt x="111" y="89"/>
                        </a:lnTo>
                        <a:lnTo>
                          <a:pt x="130" y="89"/>
                        </a:lnTo>
                        <a:lnTo>
                          <a:pt x="142" y="83"/>
                        </a:lnTo>
                        <a:lnTo>
                          <a:pt x="142" y="68"/>
                        </a:lnTo>
                        <a:lnTo>
                          <a:pt x="144" y="58"/>
                        </a:lnTo>
                        <a:lnTo>
                          <a:pt x="145" y="49"/>
                        </a:lnTo>
                        <a:lnTo>
                          <a:pt x="142" y="32"/>
                        </a:lnTo>
                        <a:lnTo>
                          <a:pt x="139" y="26"/>
                        </a:lnTo>
                        <a:lnTo>
                          <a:pt x="127" y="18"/>
                        </a:lnTo>
                        <a:lnTo>
                          <a:pt x="130" y="19"/>
                        </a:lnTo>
                        <a:lnTo>
                          <a:pt x="142" y="24"/>
                        </a:lnTo>
                        <a:lnTo>
                          <a:pt x="137" y="14"/>
                        </a:lnTo>
                        <a:lnTo>
                          <a:pt x="135" y="8"/>
                        </a:lnTo>
                        <a:lnTo>
                          <a:pt x="130" y="5"/>
                        </a:lnTo>
                        <a:lnTo>
                          <a:pt x="117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66" name="Freeform 834">
                    <a:extLst>
                      <a:ext uri="{FF2B5EF4-FFF2-40B4-BE49-F238E27FC236}">
                        <a16:creationId xmlns:a16="http://schemas.microsoft.com/office/drawing/2014/main" id="{3435951C-9A41-40B9-871B-073E1A011C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0" y="1676"/>
                    <a:ext cx="36" cy="32"/>
                  </a:xfrm>
                  <a:custGeom>
                    <a:avLst/>
                    <a:gdLst>
                      <a:gd name="T0" fmla="*/ 0 w 36"/>
                      <a:gd name="T1" fmla="*/ 0 h 32"/>
                      <a:gd name="T2" fmla="*/ 0 w 36"/>
                      <a:gd name="T3" fmla="*/ 3 h 32"/>
                      <a:gd name="T4" fmla="*/ 5 w 36"/>
                      <a:gd name="T5" fmla="*/ 8 h 32"/>
                      <a:gd name="T6" fmla="*/ 8 w 36"/>
                      <a:gd name="T7" fmla="*/ 13 h 32"/>
                      <a:gd name="T8" fmla="*/ 18 w 36"/>
                      <a:gd name="T9" fmla="*/ 19 h 32"/>
                      <a:gd name="T10" fmla="*/ 21 w 36"/>
                      <a:gd name="T11" fmla="*/ 23 h 32"/>
                      <a:gd name="T12" fmla="*/ 31 w 36"/>
                      <a:gd name="T13" fmla="*/ 29 h 32"/>
                      <a:gd name="T14" fmla="*/ 21 w 36"/>
                      <a:gd name="T15" fmla="*/ 26 h 32"/>
                      <a:gd name="T16" fmla="*/ 12 w 36"/>
                      <a:gd name="T17" fmla="*/ 23 h 32"/>
                      <a:gd name="T18" fmla="*/ 2 w 36"/>
                      <a:gd name="T19" fmla="*/ 23 h 32"/>
                      <a:gd name="T20" fmla="*/ 3 w 36"/>
                      <a:gd name="T21" fmla="*/ 26 h 32"/>
                      <a:gd name="T22" fmla="*/ 18 w 36"/>
                      <a:gd name="T23" fmla="*/ 27 h 32"/>
                      <a:gd name="T24" fmla="*/ 26 w 36"/>
                      <a:gd name="T25" fmla="*/ 31 h 32"/>
                      <a:gd name="T26" fmla="*/ 31 w 36"/>
                      <a:gd name="T27" fmla="*/ 32 h 32"/>
                      <a:gd name="T28" fmla="*/ 36 w 36"/>
                      <a:gd name="T29" fmla="*/ 31 h 32"/>
                      <a:gd name="T30" fmla="*/ 36 w 36"/>
                      <a:gd name="T31" fmla="*/ 27 h 32"/>
                      <a:gd name="T32" fmla="*/ 33 w 36"/>
                      <a:gd name="T33" fmla="*/ 24 h 32"/>
                      <a:gd name="T34" fmla="*/ 28 w 36"/>
                      <a:gd name="T35" fmla="*/ 21 h 32"/>
                      <a:gd name="T36" fmla="*/ 23 w 36"/>
                      <a:gd name="T37" fmla="*/ 13 h 32"/>
                      <a:gd name="T38" fmla="*/ 18 w 36"/>
                      <a:gd name="T39" fmla="*/ 8 h 32"/>
                      <a:gd name="T40" fmla="*/ 12 w 36"/>
                      <a:gd name="T41" fmla="*/ 3 h 32"/>
                      <a:gd name="T42" fmla="*/ 3 w 36"/>
                      <a:gd name="T43" fmla="*/ 0 h 32"/>
                      <a:gd name="T44" fmla="*/ 0 w 36"/>
                      <a:gd name="T45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36" h="32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5" y="8"/>
                        </a:lnTo>
                        <a:lnTo>
                          <a:pt x="8" y="13"/>
                        </a:lnTo>
                        <a:lnTo>
                          <a:pt x="18" y="19"/>
                        </a:lnTo>
                        <a:lnTo>
                          <a:pt x="21" y="23"/>
                        </a:lnTo>
                        <a:lnTo>
                          <a:pt x="31" y="29"/>
                        </a:lnTo>
                        <a:lnTo>
                          <a:pt x="21" y="26"/>
                        </a:lnTo>
                        <a:lnTo>
                          <a:pt x="12" y="23"/>
                        </a:lnTo>
                        <a:lnTo>
                          <a:pt x="2" y="23"/>
                        </a:lnTo>
                        <a:lnTo>
                          <a:pt x="3" y="26"/>
                        </a:lnTo>
                        <a:lnTo>
                          <a:pt x="18" y="27"/>
                        </a:lnTo>
                        <a:lnTo>
                          <a:pt x="26" y="31"/>
                        </a:lnTo>
                        <a:lnTo>
                          <a:pt x="31" y="32"/>
                        </a:lnTo>
                        <a:lnTo>
                          <a:pt x="36" y="31"/>
                        </a:lnTo>
                        <a:lnTo>
                          <a:pt x="36" y="27"/>
                        </a:lnTo>
                        <a:lnTo>
                          <a:pt x="33" y="24"/>
                        </a:lnTo>
                        <a:lnTo>
                          <a:pt x="28" y="21"/>
                        </a:lnTo>
                        <a:lnTo>
                          <a:pt x="23" y="13"/>
                        </a:lnTo>
                        <a:lnTo>
                          <a:pt x="18" y="8"/>
                        </a:lnTo>
                        <a:lnTo>
                          <a:pt x="12" y="3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67" name="Freeform 835">
                    <a:extLst>
                      <a:ext uri="{FF2B5EF4-FFF2-40B4-BE49-F238E27FC236}">
                        <a16:creationId xmlns:a16="http://schemas.microsoft.com/office/drawing/2014/main" id="{06A1FB6A-BEE9-4811-B34E-D913D32CF1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2" y="1650"/>
                    <a:ext cx="33" cy="40"/>
                  </a:xfrm>
                  <a:custGeom>
                    <a:avLst/>
                    <a:gdLst>
                      <a:gd name="T0" fmla="*/ 6 w 33"/>
                      <a:gd name="T1" fmla="*/ 0 h 40"/>
                      <a:gd name="T2" fmla="*/ 1 w 33"/>
                      <a:gd name="T3" fmla="*/ 1 h 40"/>
                      <a:gd name="T4" fmla="*/ 0 w 33"/>
                      <a:gd name="T5" fmla="*/ 5 h 40"/>
                      <a:gd name="T6" fmla="*/ 0 w 33"/>
                      <a:gd name="T7" fmla="*/ 8 h 40"/>
                      <a:gd name="T8" fmla="*/ 3 w 33"/>
                      <a:gd name="T9" fmla="*/ 11 h 40"/>
                      <a:gd name="T10" fmla="*/ 6 w 33"/>
                      <a:gd name="T11" fmla="*/ 13 h 40"/>
                      <a:gd name="T12" fmla="*/ 14 w 33"/>
                      <a:gd name="T13" fmla="*/ 18 h 40"/>
                      <a:gd name="T14" fmla="*/ 21 w 33"/>
                      <a:gd name="T15" fmla="*/ 24 h 40"/>
                      <a:gd name="T16" fmla="*/ 26 w 33"/>
                      <a:gd name="T17" fmla="*/ 31 h 40"/>
                      <a:gd name="T18" fmla="*/ 31 w 33"/>
                      <a:gd name="T19" fmla="*/ 39 h 40"/>
                      <a:gd name="T20" fmla="*/ 33 w 33"/>
                      <a:gd name="T21" fmla="*/ 40 h 40"/>
                      <a:gd name="T22" fmla="*/ 31 w 33"/>
                      <a:gd name="T23" fmla="*/ 32 h 40"/>
                      <a:gd name="T24" fmla="*/ 29 w 33"/>
                      <a:gd name="T25" fmla="*/ 24 h 40"/>
                      <a:gd name="T26" fmla="*/ 26 w 33"/>
                      <a:gd name="T27" fmla="*/ 16 h 40"/>
                      <a:gd name="T28" fmla="*/ 23 w 33"/>
                      <a:gd name="T29" fmla="*/ 10 h 40"/>
                      <a:gd name="T30" fmla="*/ 11 w 33"/>
                      <a:gd name="T31" fmla="*/ 1 h 40"/>
                      <a:gd name="T32" fmla="*/ 6 w 33"/>
                      <a:gd name="T33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3" h="40">
                        <a:moveTo>
                          <a:pt x="6" y="0"/>
                        </a:moveTo>
                        <a:lnTo>
                          <a:pt x="1" y="1"/>
                        </a:lnTo>
                        <a:lnTo>
                          <a:pt x="0" y="5"/>
                        </a:lnTo>
                        <a:lnTo>
                          <a:pt x="0" y="8"/>
                        </a:lnTo>
                        <a:lnTo>
                          <a:pt x="3" y="11"/>
                        </a:lnTo>
                        <a:lnTo>
                          <a:pt x="6" y="13"/>
                        </a:lnTo>
                        <a:lnTo>
                          <a:pt x="14" y="18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1" y="39"/>
                        </a:lnTo>
                        <a:lnTo>
                          <a:pt x="33" y="40"/>
                        </a:lnTo>
                        <a:lnTo>
                          <a:pt x="31" y="32"/>
                        </a:lnTo>
                        <a:lnTo>
                          <a:pt x="29" y="24"/>
                        </a:lnTo>
                        <a:lnTo>
                          <a:pt x="26" y="16"/>
                        </a:lnTo>
                        <a:lnTo>
                          <a:pt x="23" y="10"/>
                        </a:lnTo>
                        <a:lnTo>
                          <a:pt x="11" y="1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68" name="Freeform 836">
                    <a:extLst>
                      <a:ext uri="{FF2B5EF4-FFF2-40B4-BE49-F238E27FC236}">
                        <a16:creationId xmlns:a16="http://schemas.microsoft.com/office/drawing/2014/main" id="{8DB34250-7BB3-46DA-BFA1-5AEB6310CA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95" y="1607"/>
                    <a:ext cx="36" cy="26"/>
                  </a:xfrm>
                  <a:custGeom>
                    <a:avLst/>
                    <a:gdLst>
                      <a:gd name="T0" fmla="*/ 0 w 36"/>
                      <a:gd name="T1" fmla="*/ 26 h 26"/>
                      <a:gd name="T2" fmla="*/ 7 w 36"/>
                      <a:gd name="T3" fmla="*/ 22 h 26"/>
                      <a:gd name="T4" fmla="*/ 17 w 36"/>
                      <a:gd name="T5" fmla="*/ 17 h 26"/>
                      <a:gd name="T6" fmla="*/ 23 w 36"/>
                      <a:gd name="T7" fmla="*/ 15 h 26"/>
                      <a:gd name="T8" fmla="*/ 36 w 36"/>
                      <a:gd name="T9" fmla="*/ 0 h 26"/>
                      <a:gd name="T10" fmla="*/ 26 w 36"/>
                      <a:gd name="T11" fmla="*/ 7 h 26"/>
                      <a:gd name="T12" fmla="*/ 18 w 36"/>
                      <a:gd name="T13" fmla="*/ 10 h 26"/>
                      <a:gd name="T14" fmla="*/ 12 w 36"/>
                      <a:gd name="T15" fmla="*/ 13 h 26"/>
                      <a:gd name="T16" fmla="*/ 8 w 36"/>
                      <a:gd name="T17" fmla="*/ 17 h 26"/>
                      <a:gd name="T18" fmla="*/ 0 w 36"/>
                      <a:gd name="T19" fmla="*/ 26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6" h="26">
                        <a:moveTo>
                          <a:pt x="0" y="26"/>
                        </a:moveTo>
                        <a:lnTo>
                          <a:pt x="7" y="22"/>
                        </a:lnTo>
                        <a:lnTo>
                          <a:pt x="17" y="17"/>
                        </a:lnTo>
                        <a:lnTo>
                          <a:pt x="23" y="15"/>
                        </a:lnTo>
                        <a:lnTo>
                          <a:pt x="36" y="0"/>
                        </a:lnTo>
                        <a:lnTo>
                          <a:pt x="26" y="7"/>
                        </a:lnTo>
                        <a:lnTo>
                          <a:pt x="18" y="10"/>
                        </a:lnTo>
                        <a:lnTo>
                          <a:pt x="12" y="13"/>
                        </a:lnTo>
                        <a:lnTo>
                          <a:pt x="8" y="17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69" name="Freeform 837">
                    <a:extLst>
                      <a:ext uri="{FF2B5EF4-FFF2-40B4-BE49-F238E27FC236}">
                        <a16:creationId xmlns:a16="http://schemas.microsoft.com/office/drawing/2014/main" id="{DD2A9971-FF10-4271-9975-F6FE627253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9" y="1653"/>
                    <a:ext cx="19" cy="62"/>
                  </a:xfrm>
                  <a:custGeom>
                    <a:avLst/>
                    <a:gdLst>
                      <a:gd name="T0" fmla="*/ 0 w 19"/>
                      <a:gd name="T1" fmla="*/ 62 h 62"/>
                      <a:gd name="T2" fmla="*/ 9 w 19"/>
                      <a:gd name="T3" fmla="*/ 62 h 62"/>
                      <a:gd name="T4" fmla="*/ 13 w 19"/>
                      <a:gd name="T5" fmla="*/ 60 h 62"/>
                      <a:gd name="T6" fmla="*/ 13 w 19"/>
                      <a:gd name="T7" fmla="*/ 59 h 62"/>
                      <a:gd name="T8" fmla="*/ 16 w 19"/>
                      <a:gd name="T9" fmla="*/ 57 h 62"/>
                      <a:gd name="T10" fmla="*/ 19 w 19"/>
                      <a:gd name="T11" fmla="*/ 54 h 62"/>
                      <a:gd name="T12" fmla="*/ 16 w 19"/>
                      <a:gd name="T13" fmla="*/ 52 h 62"/>
                      <a:gd name="T14" fmla="*/ 16 w 19"/>
                      <a:gd name="T15" fmla="*/ 49 h 62"/>
                      <a:gd name="T16" fmla="*/ 19 w 19"/>
                      <a:gd name="T17" fmla="*/ 46 h 62"/>
                      <a:gd name="T18" fmla="*/ 19 w 19"/>
                      <a:gd name="T19" fmla="*/ 41 h 62"/>
                      <a:gd name="T20" fmla="*/ 18 w 19"/>
                      <a:gd name="T21" fmla="*/ 36 h 62"/>
                      <a:gd name="T22" fmla="*/ 18 w 19"/>
                      <a:gd name="T23" fmla="*/ 26 h 62"/>
                      <a:gd name="T24" fmla="*/ 19 w 19"/>
                      <a:gd name="T25" fmla="*/ 18 h 62"/>
                      <a:gd name="T26" fmla="*/ 19 w 19"/>
                      <a:gd name="T27" fmla="*/ 11 h 62"/>
                      <a:gd name="T28" fmla="*/ 19 w 19"/>
                      <a:gd name="T29" fmla="*/ 0 h 62"/>
                      <a:gd name="T30" fmla="*/ 13 w 19"/>
                      <a:gd name="T31" fmla="*/ 16 h 62"/>
                      <a:gd name="T32" fmla="*/ 8 w 19"/>
                      <a:gd name="T33" fmla="*/ 33 h 62"/>
                      <a:gd name="T34" fmla="*/ 3 w 19"/>
                      <a:gd name="T35" fmla="*/ 50 h 62"/>
                      <a:gd name="T36" fmla="*/ 0 w 19"/>
                      <a:gd name="T37" fmla="*/ 62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9" h="62">
                        <a:moveTo>
                          <a:pt x="0" y="62"/>
                        </a:moveTo>
                        <a:lnTo>
                          <a:pt x="9" y="62"/>
                        </a:lnTo>
                        <a:lnTo>
                          <a:pt x="13" y="60"/>
                        </a:lnTo>
                        <a:lnTo>
                          <a:pt x="13" y="59"/>
                        </a:lnTo>
                        <a:lnTo>
                          <a:pt x="16" y="57"/>
                        </a:lnTo>
                        <a:lnTo>
                          <a:pt x="19" y="54"/>
                        </a:lnTo>
                        <a:lnTo>
                          <a:pt x="16" y="52"/>
                        </a:lnTo>
                        <a:lnTo>
                          <a:pt x="16" y="49"/>
                        </a:lnTo>
                        <a:lnTo>
                          <a:pt x="19" y="46"/>
                        </a:lnTo>
                        <a:lnTo>
                          <a:pt x="19" y="41"/>
                        </a:lnTo>
                        <a:lnTo>
                          <a:pt x="18" y="36"/>
                        </a:lnTo>
                        <a:lnTo>
                          <a:pt x="18" y="26"/>
                        </a:lnTo>
                        <a:lnTo>
                          <a:pt x="19" y="18"/>
                        </a:lnTo>
                        <a:lnTo>
                          <a:pt x="19" y="11"/>
                        </a:lnTo>
                        <a:lnTo>
                          <a:pt x="19" y="0"/>
                        </a:lnTo>
                        <a:lnTo>
                          <a:pt x="13" y="16"/>
                        </a:lnTo>
                        <a:lnTo>
                          <a:pt x="8" y="33"/>
                        </a:lnTo>
                        <a:lnTo>
                          <a:pt x="3" y="50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70" name="Freeform 838">
                    <a:extLst>
                      <a:ext uri="{FF2B5EF4-FFF2-40B4-BE49-F238E27FC236}">
                        <a16:creationId xmlns:a16="http://schemas.microsoft.com/office/drawing/2014/main" id="{BAC74C75-7F7C-48DC-B27C-DDB401F3F6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98" y="1720"/>
                    <a:ext cx="35" cy="11"/>
                  </a:xfrm>
                  <a:custGeom>
                    <a:avLst/>
                    <a:gdLst>
                      <a:gd name="T0" fmla="*/ 28 w 35"/>
                      <a:gd name="T1" fmla="*/ 6 h 11"/>
                      <a:gd name="T2" fmla="*/ 20 w 35"/>
                      <a:gd name="T3" fmla="*/ 1 h 11"/>
                      <a:gd name="T4" fmla="*/ 14 w 35"/>
                      <a:gd name="T5" fmla="*/ 0 h 11"/>
                      <a:gd name="T6" fmla="*/ 5 w 35"/>
                      <a:gd name="T7" fmla="*/ 0 h 11"/>
                      <a:gd name="T8" fmla="*/ 0 w 35"/>
                      <a:gd name="T9" fmla="*/ 1 h 11"/>
                      <a:gd name="T10" fmla="*/ 2 w 35"/>
                      <a:gd name="T11" fmla="*/ 5 h 11"/>
                      <a:gd name="T12" fmla="*/ 5 w 35"/>
                      <a:gd name="T13" fmla="*/ 6 h 11"/>
                      <a:gd name="T14" fmla="*/ 14 w 35"/>
                      <a:gd name="T15" fmla="*/ 10 h 11"/>
                      <a:gd name="T16" fmla="*/ 27 w 35"/>
                      <a:gd name="T17" fmla="*/ 11 h 11"/>
                      <a:gd name="T18" fmla="*/ 35 w 35"/>
                      <a:gd name="T19" fmla="*/ 11 h 11"/>
                      <a:gd name="T20" fmla="*/ 28 w 35"/>
                      <a:gd name="T21" fmla="*/ 6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5" h="11">
                        <a:moveTo>
                          <a:pt x="28" y="6"/>
                        </a:moveTo>
                        <a:lnTo>
                          <a:pt x="20" y="1"/>
                        </a:lnTo>
                        <a:lnTo>
                          <a:pt x="14" y="0"/>
                        </a:lnTo>
                        <a:lnTo>
                          <a:pt x="5" y="0"/>
                        </a:lnTo>
                        <a:lnTo>
                          <a:pt x="0" y="1"/>
                        </a:lnTo>
                        <a:lnTo>
                          <a:pt x="2" y="5"/>
                        </a:lnTo>
                        <a:lnTo>
                          <a:pt x="5" y="6"/>
                        </a:lnTo>
                        <a:lnTo>
                          <a:pt x="14" y="10"/>
                        </a:lnTo>
                        <a:lnTo>
                          <a:pt x="27" y="11"/>
                        </a:lnTo>
                        <a:lnTo>
                          <a:pt x="35" y="11"/>
                        </a:lnTo>
                        <a:lnTo>
                          <a:pt x="28" y="6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71" name="Freeform 839">
                    <a:extLst>
                      <a:ext uri="{FF2B5EF4-FFF2-40B4-BE49-F238E27FC236}">
                        <a16:creationId xmlns:a16="http://schemas.microsoft.com/office/drawing/2014/main" id="{33EFFA5B-FFB8-4E50-B5D5-87469F0ABC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9" y="1726"/>
                    <a:ext cx="21" cy="26"/>
                  </a:xfrm>
                  <a:custGeom>
                    <a:avLst/>
                    <a:gdLst>
                      <a:gd name="T0" fmla="*/ 9 w 21"/>
                      <a:gd name="T1" fmla="*/ 7 h 26"/>
                      <a:gd name="T2" fmla="*/ 8 w 21"/>
                      <a:gd name="T3" fmla="*/ 2 h 26"/>
                      <a:gd name="T4" fmla="*/ 3 w 21"/>
                      <a:gd name="T5" fmla="*/ 0 h 26"/>
                      <a:gd name="T6" fmla="*/ 1 w 21"/>
                      <a:gd name="T7" fmla="*/ 0 h 26"/>
                      <a:gd name="T8" fmla="*/ 0 w 21"/>
                      <a:gd name="T9" fmla="*/ 4 h 26"/>
                      <a:gd name="T10" fmla="*/ 1 w 21"/>
                      <a:gd name="T11" fmla="*/ 8 h 26"/>
                      <a:gd name="T12" fmla="*/ 5 w 21"/>
                      <a:gd name="T13" fmla="*/ 13 h 26"/>
                      <a:gd name="T14" fmla="*/ 9 w 21"/>
                      <a:gd name="T15" fmla="*/ 18 h 26"/>
                      <a:gd name="T16" fmla="*/ 14 w 21"/>
                      <a:gd name="T17" fmla="*/ 23 h 26"/>
                      <a:gd name="T18" fmla="*/ 21 w 21"/>
                      <a:gd name="T19" fmla="*/ 26 h 26"/>
                      <a:gd name="T20" fmla="*/ 14 w 21"/>
                      <a:gd name="T21" fmla="*/ 18 h 26"/>
                      <a:gd name="T22" fmla="*/ 13 w 21"/>
                      <a:gd name="T23" fmla="*/ 13 h 26"/>
                      <a:gd name="T24" fmla="*/ 9 w 21"/>
                      <a:gd name="T25" fmla="*/ 7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1" h="26">
                        <a:moveTo>
                          <a:pt x="9" y="7"/>
                        </a:moveTo>
                        <a:lnTo>
                          <a:pt x="8" y="2"/>
                        </a:lnTo>
                        <a:lnTo>
                          <a:pt x="3" y="0"/>
                        </a:lnTo>
                        <a:lnTo>
                          <a:pt x="1" y="0"/>
                        </a:lnTo>
                        <a:lnTo>
                          <a:pt x="0" y="4"/>
                        </a:lnTo>
                        <a:lnTo>
                          <a:pt x="1" y="8"/>
                        </a:lnTo>
                        <a:lnTo>
                          <a:pt x="5" y="13"/>
                        </a:lnTo>
                        <a:lnTo>
                          <a:pt x="9" y="18"/>
                        </a:lnTo>
                        <a:lnTo>
                          <a:pt x="14" y="23"/>
                        </a:lnTo>
                        <a:lnTo>
                          <a:pt x="21" y="26"/>
                        </a:lnTo>
                        <a:lnTo>
                          <a:pt x="14" y="18"/>
                        </a:lnTo>
                        <a:lnTo>
                          <a:pt x="13" y="13"/>
                        </a:lnTo>
                        <a:lnTo>
                          <a:pt x="9" y="7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472" name="Freeform 840">
                    <a:extLst>
                      <a:ext uri="{FF2B5EF4-FFF2-40B4-BE49-F238E27FC236}">
                        <a16:creationId xmlns:a16="http://schemas.microsoft.com/office/drawing/2014/main" id="{3251B7B9-6ABC-4F22-8101-AC5FEB0D04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5" y="1588"/>
                    <a:ext cx="51" cy="32"/>
                  </a:xfrm>
                  <a:custGeom>
                    <a:avLst/>
                    <a:gdLst>
                      <a:gd name="T0" fmla="*/ 0 w 51"/>
                      <a:gd name="T1" fmla="*/ 32 h 32"/>
                      <a:gd name="T2" fmla="*/ 0 w 51"/>
                      <a:gd name="T3" fmla="*/ 19 h 32"/>
                      <a:gd name="T4" fmla="*/ 11 w 51"/>
                      <a:gd name="T5" fmla="*/ 15 h 32"/>
                      <a:gd name="T6" fmla="*/ 26 w 51"/>
                      <a:gd name="T7" fmla="*/ 8 h 32"/>
                      <a:gd name="T8" fmla="*/ 36 w 51"/>
                      <a:gd name="T9" fmla="*/ 5 h 32"/>
                      <a:gd name="T10" fmla="*/ 46 w 51"/>
                      <a:gd name="T11" fmla="*/ 0 h 32"/>
                      <a:gd name="T12" fmla="*/ 51 w 51"/>
                      <a:gd name="T13" fmla="*/ 10 h 32"/>
                      <a:gd name="T14" fmla="*/ 41 w 51"/>
                      <a:gd name="T15" fmla="*/ 15 h 32"/>
                      <a:gd name="T16" fmla="*/ 30 w 51"/>
                      <a:gd name="T17" fmla="*/ 18 h 32"/>
                      <a:gd name="T18" fmla="*/ 21 w 51"/>
                      <a:gd name="T19" fmla="*/ 21 h 32"/>
                      <a:gd name="T20" fmla="*/ 11 w 51"/>
                      <a:gd name="T21" fmla="*/ 26 h 32"/>
                      <a:gd name="T22" fmla="*/ 0 w 51"/>
                      <a:gd name="T23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1" h="32">
                        <a:moveTo>
                          <a:pt x="0" y="32"/>
                        </a:moveTo>
                        <a:lnTo>
                          <a:pt x="0" y="19"/>
                        </a:lnTo>
                        <a:lnTo>
                          <a:pt x="11" y="15"/>
                        </a:lnTo>
                        <a:lnTo>
                          <a:pt x="26" y="8"/>
                        </a:lnTo>
                        <a:lnTo>
                          <a:pt x="36" y="5"/>
                        </a:lnTo>
                        <a:lnTo>
                          <a:pt x="46" y="0"/>
                        </a:lnTo>
                        <a:lnTo>
                          <a:pt x="51" y="10"/>
                        </a:lnTo>
                        <a:lnTo>
                          <a:pt x="41" y="15"/>
                        </a:lnTo>
                        <a:lnTo>
                          <a:pt x="30" y="18"/>
                        </a:lnTo>
                        <a:lnTo>
                          <a:pt x="21" y="21"/>
                        </a:lnTo>
                        <a:lnTo>
                          <a:pt x="11" y="26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82473" name="Group 841">
                <a:extLst>
                  <a:ext uri="{FF2B5EF4-FFF2-40B4-BE49-F238E27FC236}">
                    <a16:creationId xmlns:a16="http://schemas.microsoft.com/office/drawing/2014/main" id="{1DC5E2C4-95FC-4B88-BE7B-52BE176C30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8" y="1734"/>
                <a:ext cx="106" cy="142"/>
                <a:chOff x="1708" y="1734"/>
                <a:chExt cx="106" cy="142"/>
              </a:xfrm>
            </p:grpSpPr>
            <p:sp>
              <p:nvSpPr>
                <p:cNvPr id="582474" name="Freeform 842">
                  <a:extLst>
                    <a:ext uri="{FF2B5EF4-FFF2-40B4-BE49-F238E27FC236}">
                      <a16:creationId xmlns:a16="http://schemas.microsoft.com/office/drawing/2014/main" id="{32376AB7-6022-4B0C-AE4B-FE81104CC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08" y="1734"/>
                  <a:ext cx="106" cy="142"/>
                </a:xfrm>
                <a:custGeom>
                  <a:avLst/>
                  <a:gdLst>
                    <a:gd name="T0" fmla="*/ 46 w 106"/>
                    <a:gd name="T1" fmla="*/ 22 h 142"/>
                    <a:gd name="T2" fmla="*/ 66 w 106"/>
                    <a:gd name="T3" fmla="*/ 20 h 142"/>
                    <a:gd name="T4" fmla="*/ 78 w 106"/>
                    <a:gd name="T5" fmla="*/ 18 h 142"/>
                    <a:gd name="T6" fmla="*/ 81 w 106"/>
                    <a:gd name="T7" fmla="*/ 12 h 142"/>
                    <a:gd name="T8" fmla="*/ 81 w 106"/>
                    <a:gd name="T9" fmla="*/ 7 h 142"/>
                    <a:gd name="T10" fmla="*/ 84 w 106"/>
                    <a:gd name="T11" fmla="*/ 4 h 142"/>
                    <a:gd name="T12" fmla="*/ 96 w 106"/>
                    <a:gd name="T13" fmla="*/ 0 h 142"/>
                    <a:gd name="T14" fmla="*/ 106 w 106"/>
                    <a:gd name="T15" fmla="*/ 2 h 142"/>
                    <a:gd name="T16" fmla="*/ 93 w 106"/>
                    <a:gd name="T17" fmla="*/ 111 h 142"/>
                    <a:gd name="T18" fmla="*/ 84 w 106"/>
                    <a:gd name="T19" fmla="*/ 121 h 142"/>
                    <a:gd name="T20" fmla="*/ 73 w 106"/>
                    <a:gd name="T21" fmla="*/ 131 h 142"/>
                    <a:gd name="T22" fmla="*/ 58 w 106"/>
                    <a:gd name="T23" fmla="*/ 139 h 142"/>
                    <a:gd name="T24" fmla="*/ 42 w 106"/>
                    <a:gd name="T25" fmla="*/ 140 h 142"/>
                    <a:gd name="T26" fmla="*/ 17 w 106"/>
                    <a:gd name="T27" fmla="*/ 142 h 142"/>
                    <a:gd name="T28" fmla="*/ 4 w 106"/>
                    <a:gd name="T29" fmla="*/ 140 h 142"/>
                    <a:gd name="T30" fmla="*/ 0 w 106"/>
                    <a:gd name="T31" fmla="*/ 132 h 142"/>
                    <a:gd name="T32" fmla="*/ 2 w 106"/>
                    <a:gd name="T33" fmla="*/ 123 h 142"/>
                    <a:gd name="T34" fmla="*/ 12 w 106"/>
                    <a:gd name="T35" fmla="*/ 92 h 142"/>
                    <a:gd name="T36" fmla="*/ 20 w 106"/>
                    <a:gd name="T37" fmla="*/ 61 h 142"/>
                    <a:gd name="T38" fmla="*/ 23 w 106"/>
                    <a:gd name="T39" fmla="*/ 38 h 142"/>
                    <a:gd name="T40" fmla="*/ 23 w 106"/>
                    <a:gd name="T41" fmla="*/ 33 h 142"/>
                    <a:gd name="T42" fmla="*/ 28 w 106"/>
                    <a:gd name="T43" fmla="*/ 25 h 142"/>
                    <a:gd name="T44" fmla="*/ 35 w 106"/>
                    <a:gd name="T45" fmla="*/ 22 h 142"/>
                    <a:gd name="T46" fmla="*/ 46 w 106"/>
                    <a:gd name="T47" fmla="*/ 2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06" h="142">
                      <a:moveTo>
                        <a:pt x="46" y="22"/>
                      </a:moveTo>
                      <a:lnTo>
                        <a:pt x="66" y="20"/>
                      </a:lnTo>
                      <a:lnTo>
                        <a:pt x="78" y="18"/>
                      </a:lnTo>
                      <a:lnTo>
                        <a:pt x="81" y="12"/>
                      </a:lnTo>
                      <a:lnTo>
                        <a:pt x="81" y="7"/>
                      </a:lnTo>
                      <a:lnTo>
                        <a:pt x="84" y="4"/>
                      </a:lnTo>
                      <a:lnTo>
                        <a:pt x="96" y="0"/>
                      </a:lnTo>
                      <a:lnTo>
                        <a:pt x="106" y="2"/>
                      </a:lnTo>
                      <a:lnTo>
                        <a:pt x="93" y="111"/>
                      </a:lnTo>
                      <a:lnTo>
                        <a:pt x="84" y="121"/>
                      </a:lnTo>
                      <a:lnTo>
                        <a:pt x="73" y="131"/>
                      </a:lnTo>
                      <a:lnTo>
                        <a:pt x="58" y="139"/>
                      </a:lnTo>
                      <a:lnTo>
                        <a:pt x="42" y="140"/>
                      </a:lnTo>
                      <a:lnTo>
                        <a:pt x="17" y="142"/>
                      </a:lnTo>
                      <a:lnTo>
                        <a:pt x="4" y="140"/>
                      </a:lnTo>
                      <a:lnTo>
                        <a:pt x="0" y="132"/>
                      </a:lnTo>
                      <a:lnTo>
                        <a:pt x="2" y="123"/>
                      </a:lnTo>
                      <a:lnTo>
                        <a:pt x="12" y="92"/>
                      </a:lnTo>
                      <a:lnTo>
                        <a:pt x="20" y="61"/>
                      </a:lnTo>
                      <a:lnTo>
                        <a:pt x="23" y="38"/>
                      </a:lnTo>
                      <a:lnTo>
                        <a:pt x="23" y="33"/>
                      </a:lnTo>
                      <a:lnTo>
                        <a:pt x="28" y="25"/>
                      </a:lnTo>
                      <a:lnTo>
                        <a:pt x="35" y="22"/>
                      </a:lnTo>
                      <a:lnTo>
                        <a:pt x="46" y="22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75" name="Freeform 843">
                  <a:extLst>
                    <a:ext uri="{FF2B5EF4-FFF2-40B4-BE49-F238E27FC236}">
                      <a16:creationId xmlns:a16="http://schemas.microsoft.com/office/drawing/2014/main" id="{96871594-F7E0-49AE-92BE-EB2D0BA747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0" y="1743"/>
                  <a:ext cx="91" cy="128"/>
                </a:xfrm>
                <a:custGeom>
                  <a:avLst/>
                  <a:gdLst>
                    <a:gd name="T0" fmla="*/ 31 w 91"/>
                    <a:gd name="T1" fmla="*/ 26 h 128"/>
                    <a:gd name="T2" fmla="*/ 49 w 91"/>
                    <a:gd name="T3" fmla="*/ 24 h 128"/>
                    <a:gd name="T4" fmla="*/ 68 w 91"/>
                    <a:gd name="T5" fmla="*/ 21 h 128"/>
                    <a:gd name="T6" fmla="*/ 77 w 91"/>
                    <a:gd name="T7" fmla="*/ 16 h 128"/>
                    <a:gd name="T8" fmla="*/ 84 w 91"/>
                    <a:gd name="T9" fmla="*/ 11 h 128"/>
                    <a:gd name="T10" fmla="*/ 91 w 91"/>
                    <a:gd name="T11" fmla="*/ 0 h 128"/>
                    <a:gd name="T12" fmla="*/ 79 w 91"/>
                    <a:gd name="T13" fmla="*/ 99 h 128"/>
                    <a:gd name="T14" fmla="*/ 72 w 91"/>
                    <a:gd name="T15" fmla="*/ 107 h 128"/>
                    <a:gd name="T16" fmla="*/ 64 w 91"/>
                    <a:gd name="T17" fmla="*/ 117 h 128"/>
                    <a:gd name="T18" fmla="*/ 53 w 91"/>
                    <a:gd name="T19" fmla="*/ 122 h 128"/>
                    <a:gd name="T20" fmla="*/ 44 w 91"/>
                    <a:gd name="T21" fmla="*/ 125 h 128"/>
                    <a:gd name="T22" fmla="*/ 31 w 91"/>
                    <a:gd name="T23" fmla="*/ 127 h 128"/>
                    <a:gd name="T24" fmla="*/ 21 w 91"/>
                    <a:gd name="T25" fmla="*/ 128 h 128"/>
                    <a:gd name="T26" fmla="*/ 8 w 91"/>
                    <a:gd name="T27" fmla="*/ 128 h 128"/>
                    <a:gd name="T28" fmla="*/ 3 w 91"/>
                    <a:gd name="T29" fmla="*/ 127 h 128"/>
                    <a:gd name="T30" fmla="*/ 0 w 91"/>
                    <a:gd name="T31" fmla="*/ 122 h 128"/>
                    <a:gd name="T32" fmla="*/ 1 w 91"/>
                    <a:gd name="T33" fmla="*/ 114 h 128"/>
                    <a:gd name="T34" fmla="*/ 10 w 91"/>
                    <a:gd name="T35" fmla="*/ 97 h 128"/>
                    <a:gd name="T36" fmla="*/ 23 w 91"/>
                    <a:gd name="T37" fmla="*/ 39 h 128"/>
                    <a:gd name="T38" fmla="*/ 25 w 91"/>
                    <a:gd name="T39" fmla="*/ 29 h 128"/>
                    <a:gd name="T40" fmla="*/ 31 w 91"/>
                    <a:gd name="T41" fmla="*/ 26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1" h="128">
                      <a:moveTo>
                        <a:pt x="31" y="26"/>
                      </a:moveTo>
                      <a:lnTo>
                        <a:pt x="49" y="24"/>
                      </a:lnTo>
                      <a:lnTo>
                        <a:pt x="68" y="21"/>
                      </a:lnTo>
                      <a:lnTo>
                        <a:pt x="77" y="16"/>
                      </a:lnTo>
                      <a:lnTo>
                        <a:pt x="84" y="11"/>
                      </a:lnTo>
                      <a:lnTo>
                        <a:pt x="91" y="0"/>
                      </a:lnTo>
                      <a:lnTo>
                        <a:pt x="79" y="99"/>
                      </a:lnTo>
                      <a:lnTo>
                        <a:pt x="72" y="107"/>
                      </a:lnTo>
                      <a:lnTo>
                        <a:pt x="64" y="117"/>
                      </a:lnTo>
                      <a:lnTo>
                        <a:pt x="53" y="122"/>
                      </a:lnTo>
                      <a:lnTo>
                        <a:pt x="44" y="125"/>
                      </a:lnTo>
                      <a:lnTo>
                        <a:pt x="31" y="127"/>
                      </a:lnTo>
                      <a:lnTo>
                        <a:pt x="21" y="128"/>
                      </a:lnTo>
                      <a:lnTo>
                        <a:pt x="8" y="128"/>
                      </a:lnTo>
                      <a:lnTo>
                        <a:pt x="3" y="127"/>
                      </a:lnTo>
                      <a:lnTo>
                        <a:pt x="0" y="122"/>
                      </a:lnTo>
                      <a:lnTo>
                        <a:pt x="1" y="114"/>
                      </a:lnTo>
                      <a:lnTo>
                        <a:pt x="10" y="97"/>
                      </a:lnTo>
                      <a:lnTo>
                        <a:pt x="23" y="39"/>
                      </a:lnTo>
                      <a:lnTo>
                        <a:pt x="25" y="29"/>
                      </a:lnTo>
                      <a:lnTo>
                        <a:pt x="31" y="26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582476" name="Group 844">
              <a:extLst>
                <a:ext uri="{FF2B5EF4-FFF2-40B4-BE49-F238E27FC236}">
                  <a16:creationId xmlns:a16="http://schemas.microsoft.com/office/drawing/2014/main" id="{029B5810-9EBF-4D4A-BAAB-DE30A556F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8" y="1780"/>
              <a:ext cx="303" cy="63"/>
              <a:chOff x="1928" y="1780"/>
              <a:chExt cx="303" cy="63"/>
            </a:xfrm>
          </p:grpSpPr>
          <p:grpSp>
            <p:nvGrpSpPr>
              <p:cNvPr id="582477" name="Group 845">
                <a:extLst>
                  <a:ext uri="{FF2B5EF4-FFF2-40B4-BE49-F238E27FC236}">
                    <a16:creationId xmlns:a16="http://schemas.microsoft.com/office/drawing/2014/main" id="{5BF17F0B-D412-42CA-A097-3A70D114B9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28" y="1798"/>
                <a:ext cx="303" cy="45"/>
                <a:chOff x="1928" y="1798"/>
                <a:chExt cx="303" cy="45"/>
              </a:xfrm>
            </p:grpSpPr>
            <p:sp>
              <p:nvSpPr>
                <p:cNvPr id="582478" name="Freeform 846">
                  <a:extLst>
                    <a:ext uri="{FF2B5EF4-FFF2-40B4-BE49-F238E27FC236}">
                      <a16:creationId xmlns:a16="http://schemas.microsoft.com/office/drawing/2014/main" id="{4ACB4DE9-BB24-436A-B68E-630DE1CC2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8" y="1798"/>
                  <a:ext cx="301" cy="21"/>
                </a:xfrm>
                <a:custGeom>
                  <a:avLst/>
                  <a:gdLst>
                    <a:gd name="T0" fmla="*/ 0 w 301"/>
                    <a:gd name="T1" fmla="*/ 21 h 21"/>
                    <a:gd name="T2" fmla="*/ 301 w 301"/>
                    <a:gd name="T3" fmla="*/ 21 h 21"/>
                    <a:gd name="T4" fmla="*/ 284 w 301"/>
                    <a:gd name="T5" fmla="*/ 0 h 21"/>
                    <a:gd name="T6" fmla="*/ 18 w 301"/>
                    <a:gd name="T7" fmla="*/ 0 h 21"/>
                    <a:gd name="T8" fmla="*/ 0 w 301"/>
                    <a:gd name="T9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1" h="21">
                      <a:moveTo>
                        <a:pt x="0" y="21"/>
                      </a:moveTo>
                      <a:lnTo>
                        <a:pt x="301" y="21"/>
                      </a:lnTo>
                      <a:lnTo>
                        <a:pt x="284" y="0"/>
                      </a:lnTo>
                      <a:lnTo>
                        <a:pt x="18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79" name="Rectangle 847">
                  <a:extLst>
                    <a:ext uri="{FF2B5EF4-FFF2-40B4-BE49-F238E27FC236}">
                      <a16:creationId xmlns:a16="http://schemas.microsoft.com/office/drawing/2014/main" id="{1C70057C-5736-4356-AB82-C2465A0302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0" y="1823"/>
                  <a:ext cx="301" cy="20"/>
                </a:xfrm>
                <a:prstGeom prst="rect">
                  <a:avLst/>
                </a:prstGeom>
                <a:solidFill>
                  <a:srgbClr val="C0C0C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82480" name="Freeform 848">
                <a:extLst>
                  <a:ext uri="{FF2B5EF4-FFF2-40B4-BE49-F238E27FC236}">
                    <a16:creationId xmlns:a16="http://schemas.microsoft.com/office/drawing/2014/main" id="{1C99BB81-DE08-4845-B465-DEE687C1B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1780"/>
                <a:ext cx="161" cy="39"/>
              </a:xfrm>
              <a:custGeom>
                <a:avLst/>
                <a:gdLst>
                  <a:gd name="T0" fmla="*/ 0 w 161"/>
                  <a:gd name="T1" fmla="*/ 21 h 39"/>
                  <a:gd name="T2" fmla="*/ 0 w 161"/>
                  <a:gd name="T3" fmla="*/ 0 h 39"/>
                  <a:gd name="T4" fmla="*/ 161 w 161"/>
                  <a:gd name="T5" fmla="*/ 0 h 39"/>
                  <a:gd name="T6" fmla="*/ 161 w 161"/>
                  <a:gd name="T7" fmla="*/ 21 h 39"/>
                  <a:gd name="T8" fmla="*/ 161 w 161"/>
                  <a:gd name="T9" fmla="*/ 24 h 39"/>
                  <a:gd name="T10" fmla="*/ 159 w 161"/>
                  <a:gd name="T11" fmla="*/ 26 h 39"/>
                  <a:gd name="T12" fmla="*/ 156 w 161"/>
                  <a:gd name="T13" fmla="*/ 28 h 39"/>
                  <a:gd name="T14" fmla="*/ 152 w 161"/>
                  <a:gd name="T15" fmla="*/ 29 h 39"/>
                  <a:gd name="T16" fmla="*/ 147 w 161"/>
                  <a:gd name="T17" fmla="*/ 31 h 39"/>
                  <a:gd name="T18" fmla="*/ 144 w 161"/>
                  <a:gd name="T19" fmla="*/ 33 h 39"/>
                  <a:gd name="T20" fmla="*/ 137 w 161"/>
                  <a:gd name="T21" fmla="*/ 34 h 39"/>
                  <a:gd name="T22" fmla="*/ 132 w 161"/>
                  <a:gd name="T23" fmla="*/ 34 h 39"/>
                  <a:gd name="T24" fmla="*/ 128 w 161"/>
                  <a:gd name="T25" fmla="*/ 36 h 39"/>
                  <a:gd name="T26" fmla="*/ 119 w 161"/>
                  <a:gd name="T27" fmla="*/ 37 h 39"/>
                  <a:gd name="T28" fmla="*/ 113 w 161"/>
                  <a:gd name="T29" fmla="*/ 37 h 39"/>
                  <a:gd name="T30" fmla="*/ 104 w 161"/>
                  <a:gd name="T31" fmla="*/ 37 h 39"/>
                  <a:gd name="T32" fmla="*/ 96 w 161"/>
                  <a:gd name="T33" fmla="*/ 39 h 39"/>
                  <a:gd name="T34" fmla="*/ 88 w 161"/>
                  <a:gd name="T35" fmla="*/ 39 h 39"/>
                  <a:gd name="T36" fmla="*/ 76 w 161"/>
                  <a:gd name="T37" fmla="*/ 39 h 39"/>
                  <a:gd name="T38" fmla="*/ 66 w 161"/>
                  <a:gd name="T39" fmla="*/ 39 h 39"/>
                  <a:gd name="T40" fmla="*/ 56 w 161"/>
                  <a:gd name="T41" fmla="*/ 37 h 39"/>
                  <a:gd name="T42" fmla="*/ 48 w 161"/>
                  <a:gd name="T43" fmla="*/ 37 h 39"/>
                  <a:gd name="T44" fmla="*/ 42 w 161"/>
                  <a:gd name="T45" fmla="*/ 37 h 39"/>
                  <a:gd name="T46" fmla="*/ 35 w 161"/>
                  <a:gd name="T47" fmla="*/ 36 h 39"/>
                  <a:gd name="T48" fmla="*/ 27 w 161"/>
                  <a:gd name="T49" fmla="*/ 34 h 39"/>
                  <a:gd name="T50" fmla="*/ 20 w 161"/>
                  <a:gd name="T51" fmla="*/ 33 h 39"/>
                  <a:gd name="T52" fmla="*/ 15 w 161"/>
                  <a:gd name="T53" fmla="*/ 33 h 39"/>
                  <a:gd name="T54" fmla="*/ 10 w 161"/>
                  <a:gd name="T55" fmla="*/ 29 h 39"/>
                  <a:gd name="T56" fmla="*/ 9 w 161"/>
                  <a:gd name="T57" fmla="*/ 29 h 39"/>
                  <a:gd name="T58" fmla="*/ 5 w 161"/>
                  <a:gd name="T59" fmla="*/ 26 h 39"/>
                  <a:gd name="T60" fmla="*/ 4 w 161"/>
                  <a:gd name="T61" fmla="*/ 26 h 39"/>
                  <a:gd name="T62" fmla="*/ 2 w 161"/>
                  <a:gd name="T63" fmla="*/ 24 h 39"/>
                  <a:gd name="T64" fmla="*/ 0 w 161"/>
                  <a:gd name="T65" fmla="*/ 2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39">
                    <a:moveTo>
                      <a:pt x="0" y="21"/>
                    </a:moveTo>
                    <a:lnTo>
                      <a:pt x="0" y="0"/>
                    </a:lnTo>
                    <a:lnTo>
                      <a:pt x="161" y="0"/>
                    </a:lnTo>
                    <a:lnTo>
                      <a:pt x="161" y="21"/>
                    </a:lnTo>
                    <a:lnTo>
                      <a:pt x="161" y="24"/>
                    </a:lnTo>
                    <a:lnTo>
                      <a:pt x="159" y="26"/>
                    </a:lnTo>
                    <a:lnTo>
                      <a:pt x="156" y="28"/>
                    </a:lnTo>
                    <a:lnTo>
                      <a:pt x="152" y="29"/>
                    </a:lnTo>
                    <a:lnTo>
                      <a:pt x="147" y="31"/>
                    </a:lnTo>
                    <a:lnTo>
                      <a:pt x="144" y="33"/>
                    </a:lnTo>
                    <a:lnTo>
                      <a:pt x="137" y="34"/>
                    </a:lnTo>
                    <a:lnTo>
                      <a:pt x="132" y="34"/>
                    </a:lnTo>
                    <a:lnTo>
                      <a:pt x="128" y="36"/>
                    </a:lnTo>
                    <a:lnTo>
                      <a:pt x="119" y="37"/>
                    </a:lnTo>
                    <a:lnTo>
                      <a:pt x="113" y="37"/>
                    </a:lnTo>
                    <a:lnTo>
                      <a:pt x="104" y="37"/>
                    </a:lnTo>
                    <a:lnTo>
                      <a:pt x="96" y="39"/>
                    </a:lnTo>
                    <a:lnTo>
                      <a:pt x="88" y="39"/>
                    </a:lnTo>
                    <a:lnTo>
                      <a:pt x="76" y="39"/>
                    </a:lnTo>
                    <a:lnTo>
                      <a:pt x="66" y="39"/>
                    </a:lnTo>
                    <a:lnTo>
                      <a:pt x="56" y="37"/>
                    </a:lnTo>
                    <a:lnTo>
                      <a:pt x="48" y="37"/>
                    </a:lnTo>
                    <a:lnTo>
                      <a:pt x="42" y="37"/>
                    </a:lnTo>
                    <a:lnTo>
                      <a:pt x="35" y="36"/>
                    </a:lnTo>
                    <a:lnTo>
                      <a:pt x="27" y="34"/>
                    </a:lnTo>
                    <a:lnTo>
                      <a:pt x="20" y="33"/>
                    </a:lnTo>
                    <a:lnTo>
                      <a:pt x="15" y="33"/>
                    </a:lnTo>
                    <a:lnTo>
                      <a:pt x="10" y="29"/>
                    </a:lnTo>
                    <a:lnTo>
                      <a:pt x="9" y="29"/>
                    </a:lnTo>
                    <a:lnTo>
                      <a:pt x="5" y="26"/>
                    </a:lnTo>
                    <a:lnTo>
                      <a:pt x="4" y="26"/>
                    </a:lnTo>
                    <a:lnTo>
                      <a:pt x="2" y="2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C0C0C0"/>
              </a:solidFill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2481" name="Group 849">
              <a:extLst>
                <a:ext uri="{FF2B5EF4-FFF2-40B4-BE49-F238E27FC236}">
                  <a16:creationId xmlns:a16="http://schemas.microsoft.com/office/drawing/2014/main" id="{8F4D50BA-B7CF-4D5B-960A-D27662CD3C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89" y="1522"/>
              <a:ext cx="375" cy="265"/>
              <a:chOff x="1889" y="1522"/>
              <a:chExt cx="375" cy="265"/>
            </a:xfrm>
          </p:grpSpPr>
          <p:grpSp>
            <p:nvGrpSpPr>
              <p:cNvPr id="582482" name="Group 850">
                <a:extLst>
                  <a:ext uri="{FF2B5EF4-FFF2-40B4-BE49-F238E27FC236}">
                    <a16:creationId xmlns:a16="http://schemas.microsoft.com/office/drawing/2014/main" id="{C3F9D7D2-04AE-448C-B540-26137B9AA3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89" y="1522"/>
                <a:ext cx="375" cy="265"/>
                <a:chOff x="1889" y="1522"/>
                <a:chExt cx="375" cy="265"/>
              </a:xfrm>
            </p:grpSpPr>
            <p:sp>
              <p:nvSpPr>
                <p:cNvPr id="582483" name="AutoShape 851">
                  <a:extLst>
                    <a:ext uri="{FF2B5EF4-FFF2-40B4-BE49-F238E27FC236}">
                      <a16:creationId xmlns:a16="http://schemas.microsoft.com/office/drawing/2014/main" id="{9D20E83F-9FC6-4954-8D2B-854D79314C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9" y="1522"/>
                  <a:ext cx="375" cy="265"/>
                </a:xfrm>
                <a:prstGeom prst="roundRect">
                  <a:avLst>
                    <a:gd name="adj" fmla="val 11903"/>
                  </a:avLst>
                </a:prstGeom>
                <a:solidFill>
                  <a:srgbClr val="C0C0C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84" name="AutoShape 852">
                  <a:extLst>
                    <a:ext uri="{FF2B5EF4-FFF2-40B4-BE49-F238E27FC236}">
                      <a16:creationId xmlns:a16="http://schemas.microsoft.com/office/drawing/2014/main" id="{8FD432AB-E30F-4517-A2EA-5FC9FDFE72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1550"/>
                  <a:ext cx="291" cy="208"/>
                </a:xfrm>
                <a:prstGeom prst="roundRect">
                  <a:avLst>
                    <a:gd name="adj" fmla="val 11653"/>
                  </a:avLst>
                </a:prstGeom>
                <a:solidFill>
                  <a:srgbClr val="80808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85" name="AutoShape 853">
                  <a:extLst>
                    <a:ext uri="{FF2B5EF4-FFF2-40B4-BE49-F238E27FC236}">
                      <a16:creationId xmlns:a16="http://schemas.microsoft.com/office/drawing/2014/main" id="{5D1B0B7A-335D-4E7E-8BF0-6D160DE7C9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48" y="1563"/>
                  <a:ext cx="258" cy="185"/>
                </a:xfrm>
                <a:prstGeom prst="roundRect">
                  <a:avLst>
                    <a:gd name="adj" fmla="val 11343"/>
                  </a:avLst>
                </a:prstGeom>
                <a:solidFill>
                  <a:srgbClr val="008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82486" name="Rectangle 854">
                <a:extLst>
                  <a:ext uri="{FF2B5EF4-FFF2-40B4-BE49-F238E27FC236}">
                    <a16:creationId xmlns:a16="http://schemas.microsoft.com/office/drawing/2014/main" id="{DA69575D-9CD3-4D50-A416-543C7BABE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1773"/>
                <a:ext cx="12" cy="1"/>
              </a:xfrm>
              <a:prstGeom prst="rect">
                <a:avLst/>
              </a:prstGeom>
              <a:solidFill>
                <a:srgbClr val="008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82487" name="Group 855">
            <a:extLst>
              <a:ext uri="{FF2B5EF4-FFF2-40B4-BE49-F238E27FC236}">
                <a16:creationId xmlns:a16="http://schemas.microsoft.com/office/drawing/2014/main" id="{3CF15878-24B8-44E7-9193-9E220D5221FA}"/>
              </a:ext>
            </a:extLst>
          </p:cNvPr>
          <p:cNvGrpSpPr>
            <a:grpSpLocks/>
          </p:cNvGrpSpPr>
          <p:nvPr/>
        </p:nvGrpSpPr>
        <p:grpSpPr bwMode="auto">
          <a:xfrm>
            <a:off x="3703638" y="2263775"/>
            <a:ext cx="1703387" cy="989013"/>
            <a:chOff x="2333" y="1426"/>
            <a:chExt cx="1073" cy="623"/>
          </a:xfrm>
        </p:grpSpPr>
        <p:sp>
          <p:nvSpPr>
            <p:cNvPr id="582488" name="Line 856">
              <a:extLst>
                <a:ext uri="{FF2B5EF4-FFF2-40B4-BE49-F238E27FC236}">
                  <a16:creationId xmlns:a16="http://schemas.microsoft.com/office/drawing/2014/main" id="{261E787E-76B3-4B00-B768-FEBDB41831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3" y="1969"/>
              <a:ext cx="1" cy="80"/>
            </a:xfrm>
            <a:prstGeom prst="line">
              <a:avLst/>
            </a:prstGeom>
            <a:noFill/>
            <a:ln w="762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82489" name="Group 857">
              <a:extLst>
                <a:ext uri="{FF2B5EF4-FFF2-40B4-BE49-F238E27FC236}">
                  <a16:creationId xmlns:a16="http://schemas.microsoft.com/office/drawing/2014/main" id="{4B0B56E3-9220-45BD-ACCF-5D0AD8CDB9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33" y="1426"/>
              <a:ext cx="1073" cy="587"/>
              <a:chOff x="2333" y="1426"/>
              <a:chExt cx="1073" cy="587"/>
            </a:xfrm>
          </p:grpSpPr>
          <p:sp>
            <p:nvSpPr>
              <p:cNvPr id="582490" name="Rectangle 858">
                <a:extLst>
                  <a:ext uri="{FF2B5EF4-FFF2-40B4-BE49-F238E27FC236}">
                    <a16:creationId xmlns:a16="http://schemas.microsoft.com/office/drawing/2014/main" id="{F2689034-AB15-48FA-B47E-C01BF4686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7" y="1469"/>
                <a:ext cx="1029" cy="54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491" name="Rectangle 859">
                <a:extLst>
                  <a:ext uri="{FF2B5EF4-FFF2-40B4-BE49-F238E27FC236}">
                    <a16:creationId xmlns:a16="http://schemas.microsoft.com/office/drawing/2014/main" id="{AE4A9EB1-1897-4410-909F-1649A1077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3" y="1426"/>
                <a:ext cx="1020" cy="536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2492" name="Group 860">
              <a:extLst>
                <a:ext uri="{FF2B5EF4-FFF2-40B4-BE49-F238E27FC236}">
                  <a16:creationId xmlns:a16="http://schemas.microsoft.com/office/drawing/2014/main" id="{BE14D650-E522-4924-8933-63D219436F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" y="1498"/>
              <a:ext cx="486" cy="399"/>
              <a:chOff x="2372" y="1498"/>
              <a:chExt cx="486" cy="399"/>
            </a:xfrm>
          </p:grpSpPr>
          <p:grpSp>
            <p:nvGrpSpPr>
              <p:cNvPr id="582493" name="Group 861">
                <a:extLst>
                  <a:ext uri="{FF2B5EF4-FFF2-40B4-BE49-F238E27FC236}">
                    <a16:creationId xmlns:a16="http://schemas.microsoft.com/office/drawing/2014/main" id="{69715F80-B44B-4250-B0FF-4FF45C7208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2" y="1528"/>
                <a:ext cx="327" cy="226"/>
                <a:chOff x="2372" y="1528"/>
                <a:chExt cx="327" cy="226"/>
              </a:xfrm>
            </p:grpSpPr>
            <p:grpSp>
              <p:nvGrpSpPr>
                <p:cNvPr id="582494" name="Group 862">
                  <a:extLst>
                    <a:ext uri="{FF2B5EF4-FFF2-40B4-BE49-F238E27FC236}">
                      <a16:creationId xmlns:a16="http://schemas.microsoft.com/office/drawing/2014/main" id="{CEF10A22-EDD8-4019-9D50-871F90E79EF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72" y="1528"/>
                  <a:ext cx="253" cy="205"/>
                  <a:chOff x="2372" y="1528"/>
                  <a:chExt cx="253" cy="205"/>
                </a:xfrm>
              </p:grpSpPr>
              <p:grpSp>
                <p:nvGrpSpPr>
                  <p:cNvPr id="582495" name="Group 863">
                    <a:extLst>
                      <a:ext uri="{FF2B5EF4-FFF2-40B4-BE49-F238E27FC236}">
                        <a16:creationId xmlns:a16="http://schemas.microsoft.com/office/drawing/2014/main" id="{A1B4C842-7E4D-47E7-97DF-0DCDD18268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372" y="1528"/>
                    <a:ext cx="253" cy="205"/>
                    <a:chOff x="2372" y="1528"/>
                    <a:chExt cx="253" cy="205"/>
                  </a:xfrm>
                </p:grpSpPr>
                <p:grpSp>
                  <p:nvGrpSpPr>
                    <p:cNvPr id="582496" name="Group 864">
                      <a:extLst>
                        <a:ext uri="{FF2B5EF4-FFF2-40B4-BE49-F238E27FC236}">
                          <a16:creationId xmlns:a16="http://schemas.microsoft.com/office/drawing/2014/main" id="{603BBBCF-E834-4CDC-A1D9-8F8710059BE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372" y="1643"/>
                      <a:ext cx="253" cy="90"/>
                      <a:chOff x="2372" y="1643"/>
                      <a:chExt cx="253" cy="90"/>
                    </a:xfrm>
                  </p:grpSpPr>
                  <p:sp>
                    <p:nvSpPr>
                      <p:cNvPr id="582497" name="Freeform 865">
                        <a:extLst>
                          <a:ext uri="{FF2B5EF4-FFF2-40B4-BE49-F238E27FC236}">
                            <a16:creationId xmlns:a16="http://schemas.microsoft.com/office/drawing/2014/main" id="{CA5BCB63-D5ED-439B-BA6E-2AC20D2111D9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0" y="1643"/>
                        <a:ext cx="145" cy="90"/>
                      </a:xfrm>
                      <a:custGeom>
                        <a:avLst/>
                        <a:gdLst>
                          <a:gd name="T0" fmla="*/ 0 w 145"/>
                          <a:gd name="T1" fmla="*/ 28 h 90"/>
                          <a:gd name="T2" fmla="*/ 0 w 145"/>
                          <a:gd name="T3" fmla="*/ 90 h 90"/>
                          <a:gd name="T4" fmla="*/ 145 w 145"/>
                          <a:gd name="T5" fmla="*/ 43 h 90"/>
                          <a:gd name="T6" fmla="*/ 145 w 145"/>
                          <a:gd name="T7" fmla="*/ 0 h 90"/>
                          <a:gd name="T8" fmla="*/ 0 w 145"/>
                          <a:gd name="T9" fmla="*/ 28 h 9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45" h="90">
                            <a:moveTo>
                              <a:pt x="0" y="28"/>
                            </a:moveTo>
                            <a:lnTo>
                              <a:pt x="0" y="90"/>
                            </a:lnTo>
                            <a:lnTo>
                              <a:pt x="145" y="43"/>
                            </a:lnTo>
                            <a:lnTo>
                              <a:pt x="145" y="0"/>
                            </a:lnTo>
                            <a:lnTo>
                              <a:pt x="0" y="28"/>
                            </a:lnTo>
                            <a:close/>
                          </a:path>
                        </a:pathLst>
                      </a:custGeom>
                      <a:solidFill>
                        <a:srgbClr val="A0A0A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82498" name="Freeform 866">
                        <a:extLst>
                          <a:ext uri="{FF2B5EF4-FFF2-40B4-BE49-F238E27FC236}">
                            <a16:creationId xmlns:a16="http://schemas.microsoft.com/office/drawing/2014/main" id="{31169561-AD63-482D-8E07-59AD5520577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372" y="1664"/>
                        <a:ext cx="108" cy="69"/>
                      </a:xfrm>
                      <a:custGeom>
                        <a:avLst/>
                        <a:gdLst>
                          <a:gd name="T0" fmla="*/ 108 w 108"/>
                          <a:gd name="T1" fmla="*/ 7 h 69"/>
                          <a:gd name="T2" fmla="*/ 108 w 108"/>
                          <a:gd name="T3" fmla="*/ 69 h 69"/>
                          <a:gd name="T4" fmla="*/ 0 w 108"/>
                          <a:gd name="T5" fmla="*/ 53 h 69"/>
                          <a:gd name="T6" fmla="*/ 0 w 108"/>
                          <a:gd name="T7" fmla="*/ 0 h 69"/>
                          <a:gd name="T8" fmla="*/ 108 w 108"/>
                          <a:gd name="T9" fmla="*/ 7 h 6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08" h="69">
                            <a:moveTo>
                              <a:pt x="108" y="7"/>
                            </a:moveTo>
                            <a:lnTo>
                              <a:pt x="108" y="69"/>
                            </a:lnTo>
                            <a:lnTo>
                              <a:pt x="0" y="53"/>
                            </a:lnTo>
                            <a:lnTo>
                              <a:pt x="0" y="0"/>
                            </a:lnTo>
                            <a:lnTo>
                              <a:pt x="108" y="7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82499" name="Freeform 867">
                        <a:extLst>
                          <a:ext uri="{FF2B5EF4-FFF2-40B4-BE49-F238E27FC236}">
                            <a16:creationId xmlns:a16="http://schemas.microsoft.com/office/drawing/2014/main" id="{00F8A5EA-3DA5-4A6D-8BCE-947851DFBD5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372" y="1643"/>
                        <a:ext cx="253" cy="28"/>
                      </a:xfrm>
                      <a:custGeom>
                        <a:avLst/>
                        <a:gdLst>
                          <a:gd name="T0" fmla="*/ 0 w 253"/>
                          <a:gd name="T1" fmla="*/ 21 h 28"/>
                          <a:gd name="T2" fmla="*/ 109 w 253"/>
                          <a:gd name="T3" fmla="*/ 28 h 28"/>
                          <a:gd name="T4" fmla="*/ 253 w 253"/>
                          <a:gd name="T5" fmla="*/ 0 h 28"/>
                          <a:gd name="T6" fmla="*/ 147 w 253"/>
                          <a:gd name="T7" fmla="*/ 0 h 28"/>
                          <a:gd name="T8" fmla="*/ 0 w 253"/>
                          <a:gd name="T9" fmla="*/ 21 h 2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253" h="28">
                            <a:moveTo>
                              <a:pt x="0" y="21"/>
                            </a:moveTo>
                            <a:lnTo>
                              <a:pt x="109" y="28"/>
                            </a:lnTo>
                            <a:lnTo>
                              <a:pt x="253" y="0"/>
                            </a:lnTo>
                            <a:lnTo>
                              <a:pt x="147" y="0"/>
                            </a:lnTo>
                            <a:lnTo>
                              <a:pt x="0" y="21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582500" name="Freeform 868">
                      <a:extLst>
                        <a:ext uri="{FF2B5EF4-FFF2-40B4-BE49-F238E27FC236}">
                          <a16:creationId xmlns:a16="http://schemas.microsoft.com/office/drawing/2014/main" id="{214CE531-7AE9-49C9-9D4E-CE8900E8329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53" y="1635"/>
                      <a:ext cx="93" cy="26"/>
                    </a:xfrm>
                    <a:custGeom>
                      <a:avLst/>
                      <a:gdLst>
                        <a:gd name="T0" fmla="*/ 0 w 93"/>
                        <a:gd name="T1" fmla="*/ 16 h 26"/>
                        <a:gd name="T2" fmla="*/ 0 w 93"/>
                        <a:gd name="T3" fmla="*/ 23 h 26"/>
                        <a:gd name="T4" fmla="*/ 43 w 93"/>
                        <a:gd name="T5" fmla="*/ 26 h 26"/>
                        <a:gd name="T6" fmla="*/ 93 w 93"/>
                        <a:gd name="T7" fmla="*/ 18 h 26"/>
                        <a:gd name="T8" fmla="*/ 93 w 93"/>
                        <a:gd name="T9" fmla="*/ 0 h 26"/>
                        <a:gd name="T10" fmla="*/ 0 w 93"/>
                        <a:gd name="T11" fmla="*/ 16 h 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93" h="26">
                          <a:moveTo>
                            <a:pt x="0" y="16"/>
                          </a:moveTo>
                          <a:lnTo>
                            <a:pt x="0" y="23"/>
                          </a:lnTo>
                          <a:lnTo>
                            <a:pt x="43" y="26"/>
                          </a:lnTo>
                          <a:lnTo>
                            <a:pt x="93" y="18"/>
                          </a:lnTo>
                          <a:lnTo>
                            <a:pt x="93" y="0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60606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582501" name="Group 869">
                      <a:extLst>
                        <a:ext uri="{FF2B5EF4-FFF2-40B4-BE49-F238E27FC236}">
                          <a16:creationId xmlns:a16="http://schemas.microsoft.com/office/drawing/2014/main" id="{CA010EC8-D568-4FCC-BAB9-6BD66E647BF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390" y="1528"/>
                      <a:ext cx="205" cy="128"/>
                      <a:chOff x="2390" y="1528"/>
                      <a:chExt cx="205" cy="128"/>
                    </a:xfrm>
                  </p:grpSpPr>
                  <p:sp>
                    <p:nvSpPr>
                      <p:cNvPr id="582502" name="Freeform 870">
                        <a:extLst>
                          <a:ext uri="{FF2B5EF4-FFF2-40B4-BE49-F238E27FC236}">
                            <a16:creationId xmlns:a16="http://schemas.microsoft.com/office/drawing/2014/main" id="{571B4849-4412-482D-8B8F-70411E1B4A81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0" y="1528"/>
                        <a:ext cx="115" cy="125"/>
                      </a:xfrm>
                      <a:custGeom>
                        <a:avLst/>
                        <a:gdLst>
                          <a:gd name="T0" fmla="*/ 15 w 115"/>
                          <a:gd name="T1" fmla="*/ 125 h 125"/>
                          <a:gd name="T2" fmla="*/ 0 w 115"/>
                          <a:gd name="T3" fmla="*/ 4 h 125"/>
                          <a:gd name="T4" fmla="*/ 100 w 115"/>
                          <a:gd name="T5" fmla="*/ 0 h 125"/>
                          <a:gd name="T6" fmla="*/ 115 w 115"/>
                          <a:gd name="T7" fmla="*/ 107 h 125"/>
                          <a:gd name="T8" fmla="*/ 15 w 115"/>
                          <a:gd name="T9" fmla="*/ 125 h 12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15" h="125">
                            <a:moveTo>
                              <a:pt x="15" y="125"/>
                            </a:moveTo>
                            <a:lnTo>
                              <a:pt x="0" y="4"/>
                            </a:lnTo>
                            <a:lnTo>
                              <a:pt x="100" y="0"/>
                            </a:lnTo>
                            <a:lnTo>
                              <a:pt x="115" y="107"/>
                            </a:lnTo>
                            <a:lnTo>
                              <a:pt x="15" y="125"/>
                            </a:lnTo>
                            <a:close/>
                          </a:path>
                        </a:pathLst>
                      </a:custGeom>
                      <a:solidFill>
                        <a:srgbClr val="A0A0A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82503" name="Freeform 871">
                        <a:extLst>
                          <a:ext uri="{FF2B5EF4-FFF2-40B4-BE49-F238E27FC236}">
                            <a16:creationId xmlns:a16="http://schemas.microsoft.com/office/drawing/2014/main" id="{36897DAE-B849-490E-BB50-BEB6150F9571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390" y="1532"/>
                        <a:ext cx="105" cy="124"/>
                      </a:xfrm>
                      <a:custGeom>
                        <a:avLst/>
                        <a:gdLst>
                          <a:gd name="T0" fmla="*/ 90 w 105"/>
                          <a:gd name="T1" fmla="*/ 0 h 124"/>
                          <a:gd name="T2" fmla="*/ 0 w 105"/>
                          <a:gd name="T3" fmla="*/ 27 h 124"/>
                          <a:gd name="T4" fmla="*/ 14 w 105"/>
                          <a:gd name="T5" fmla="*/ 124 h 124"/>
                          <a:gd name="T6" fmla="*/ 105 w 105"/>
                          <a:gd name="T7" fmla="*/ 121 h 124"/>
                          <a:gd name="T8" fmla="*/ 90 w 105"/>
                          <a:gd name="T9" fmla="*/ 0 h 12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05" h="124">
                            <a:moveTo>
                              <a:pt x="90" y="0"/>
                            </a:moveTo>
                            <a:lnTo>
                              <a:pt x="0" y="27"/>
                            </a:lnTo>
                            <a:lnTo>
                              <a:pt x="14" y="124"/>
                            </a:lnTo>
                            <a:lnTo>
                              <a:pt x="105" y="121"/>
                            </a:lnTo>
                            <a:lnTo>
                              <a:pt x="90" y="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82504" name="Freeform 872">
                        <a:extLst>
                          <a:ext uri="{FF2B5EF4-FFF2-40B4-BE49-F238E27FC236}">
                            <a16:creationId xmlns:a16="http://schemas.microsoft.com/office/drawing/2014/main" id="{86994A11-7154-457A-948B-48E017D6A9C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00" y="1541"/>
                        <a:ext cx="84" cy="92"/>
                      </a:xfrm>
                      <a:custGeom>
                        <a:avLst/>
                        <a:gdLst>
                          <a:gd name="T0" fmla="*/ 0 w 84"/>
                          <a:gd name="T1" fmla="*/ 3 h 92"/>
                          <a:gd name="T2" fmla="*/ 11 w 84"/>
                          <a:gd name="T3" fmla="*/ 92 h 92"/>
                          <a:gd name="T4" fmla="*/ 84 w 84"/>
                          <a:gd name="T5" fmla="*/ 83 h 92"/>
                          <a:gd name="T6" fmla="*/ 71 w 84"/>
                          <a:gd name="T7" fmla="*/ 0 h 92"/>
                          <a:gd name="T8" fmla="*/ 0 w 84"/>
                          <a:gd name="T9" fmla="*/ 3 h 9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84" h="92">
                            <a:moveTo>
                              <a:pt x="0" y="3"/>
                            </a:moveTo>
                            <a:lnTo>
                              <a:pt x="11" y="92"/>
                            </a:lnTo>
                            <a:lnTo>
                              <a:pt x="84" y="83"/>
                            </a:lnTo>
                            <a:lnTo>
                              <a:pt x="71" y="0"/>
                            </a:lnTo>
                            <a:lnTo>
                              <a:pt x="0" y="3"/>
                            </a:lnTo>
                            <a:close/>
                          </a:path>
                        </a:pathLst>
                      </a:custGeom>
                      <a:solidFill>
                        <a:srgbClr val="00C0C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582505" name="Group 873">
                    <a:extLst>
                      <a:ext uri="{FF2B5EF4-FFF2-40B4-BE49-F238E27FC236}">
                        <a16:creationId xmlns:a16="http://schemas.microsoft.com/office/drawing/2014/main" id="{5689777D-18B7-4A21-9DE3-70AEEF98C32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533" y="1653"/>
                    <a:ext cx="84" cy="59"/>
                    <a:chOff x="2533" y="1653"/>
                    <a:chExt cx="84" cy="59"/>
                  </a:xfrm>
                </p:grpSpPr>
                <p:sp>
                  <p:nvSpPr>
                    <p:cNvPr id="582506" name="Freeform 874">
                      <a:extLst>
                        <a:ext uri="{FF2B5EF4-FFF2-40B4-BE49-F238E27FC236}">
                          <a16:creationId xmlns:a16="http://schemas.microsoft.com/office/drawing/2014/main" id="{68D98723-985A-4886-95C2-6AD1C68672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33" y="1653"/>
                      <a:ext cx="82" cy="59"/>
                    </a:xfrm>
                    <a:custGeom>
                      <a:avLst/>
                      <a:gdLst>
                        <a:gd name="T0" fmla="*/ 82 w 82"/>
                        <a:gd name="T1" fmla="*/ 0 h 59"/>
                        <a:gd name="T2" fmla="*/ 0 w 82"/>
                        <a:gd name="T3" fmla="*/ 18 h 59"/>
                        <a:gd name="T4" fmla="*/ 0 w 82"/>
                        <a:gd name="T5" fmla="*/ 59 h 59"/>
                        <a:gd name="T6" fmla="*/ 82 w 82"/>
                        <a:gd name="T7" fmla="*/ 33 h 59"/>
                        <a:gd name="T8" fmla="*/ 82 w 82"/>
                        <a:gd name="T9" fmla="*/ 0 h 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82" h="59">
                          <a:moveTo>
                            <a:pt x="82" y="0"/>
                          </a:moveTo>
                          <a:lnTo>
                            <a:pt x="0" y="18"/>
                          </a:lnTo>
                          <a:lnTo>
                            <a:pt x="0" y="59"/>
                          </a:lnTo>
                          <a:lnTo>
                            <a:pt x="82" y="33"/>
                          </a:lnTo>
                          <a:lnTo>
                            <a:pt x="82" y="0"/>
                          </a:ln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07" name="Line 875">
                      <a:extLst>
                        <a:ext uri="{FF2B5EF4-FFF2-40B4-BE49-F238E27FC236}">
                          <a16:creationId xmlns:a16="http://schemas.microsoft.com/office/drawing/2014/main" id="{DA03BEF0-2753-4360-90C9-F2104898463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87" y="1667"/>
                      <a:ext cx="22" cy="5"/>
                    </a:xfrm>
                    <a:prstGeom prst="line">
                      <a:avLst/>
                    </a:prstGeom>
                    <a:noFill/>
                    <a:ln w="476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08" name="Line 876">
                      <a:extLst>
                        <a:ext uri="{FF2B5EF4-FFF2-40B4-BE49-F238E27FC236}">
                          <a16:creationId xmlns:a16="http://schemas.microsoft.com/office/drawing/2014/main" id="{C98EDCD7-B347-4288-84AF-B46A6EDB07E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46" y="1675"/>
                      <a:ext cx="30" cy="7"/>
                    </a:xfrm>
                    <a:prstGeom prst="line">
                      <a:avLst/>
                    </a:prstGeom>
                    <a:noFill/>
                    <a:ln w="476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09" name="Line 877">
                      <a:extLst>
                        <a:ext uri="{FF2B5EF4-FFF2-40B4-BE49-F238E27FC236}">
                          <a16:creationId xmlns:a16="http://schemas.microsoft.com/office/drawing/2014/main" id="{D55F5E4F-9DDA-4E11-928E-B7F41206826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0" y="1660"/>
                      <a:ext cx="1" cy="3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10" name="Line 878">
                      <a:extLst>
                        <a:ext uri="{FF2B5EF4-FFF2-40B4-BE49-F238E27FC236}">
                          <a16:creationId xmlns:a16="http://schemas.microsoft.com/office/drawing/2014/main" id="{D7C0EC5D-073D-4417-B351-AC174BEE446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1" y="1669"/>
                      <a:ext cx="1" cy="4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11" name="Line 879">
                      <a:extLst>
                        <a:ext uri="{FF2B5EF4-FFF2-40B4-BE49-F238E27FC236}">
                          <a16:creationId xmlns:a16="http://schemas.microsoft.com/office/drawing/2014/main" id="{17E2BDCE-875A-4328-BEB2-0B12CBAAD46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41" y="1667"/>
                      <a:ext cx="76" cy="2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12" name="Line 880">
                      <a:extLst>
                        <a:ext uri="{FF2B5EF4-FFF2-40B4-BE49-F238E27FC236}">
                          <a16:creationId xmlns:a16="http://schemas.microsoft.com/office/drawing/2014/main" id="{D1D8508E-AD2E-4A10-BBB7-44765C5ACF7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41" y="1663"/>
                      <a:ext cx="76" cy="1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582513" name="Group 881">
                  <a:extLst>
                    <a:ext uri="{FF2B5EF4-FFF2-40B4-BE49-F238E27FC236}">
                      <a16:creationId xmlns:a16="http://schemas.microsoft.com/office/drawing/2014/main" id="{F83BDDA2-A04E-43F5-9ACA-88FAFFC6B34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501" y="1653"/>
                  <a:ext cx="198" cy="101"/>
                  <a:chOff x="2501" y="1653"/>
                  <a:chExt cx="198" cy="101"/>
                </a:xfrm>
              </p:grpSpPr>
              <p:grpSp>
                <p:nvGrpSpPr>
                  <p:cNvPr id="582514" name="Group 882">
                    <a:extLst>
                      <a:ext uri="{FF2B5EF4-FFF2-40B4-BE49-F238E27FC236}">
                        <a16:creationId xmlns:a16="http://schemas.microsoft.com/office/drawing/2014/main" id="{4FCCD99C-924E-4AEC-8BB0-AB66CD3C650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514" y="1708"/>
                    <a:ext cx="33" cy="23"/>
                    <a:chOff x="2514" y="1708"/>
                    <a:chExt cx="33" cy="23"/>
                  </a:xfrm>
                </p:grpSpPr>
                <p:sp>
                  <p:nvSpPr>
                    <p:cNvPr id="582515" name="Freeform 883">
                      <a:extLst>
                        <a:ext uri="{FF2B5EF4-FFF2-40B4-BE49-F238E27FC236}">
                          <a16:creationId xmlns:a16="http://schemas.microsoft.com/office/drawing/2014/main" id="{AE247780-D9AD-4791-A7F2-BA1081DDF4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14" y="1708"/>
                      <a:ext cx="10" cy="23"/>
                    </a:xfrm>
                    <a:custGeom>
                      <a:avLst/>
                      <a:gdLst>
                        <a:gd name="T0" fmla="*/ 4 w 10"/>
                        <a:gd name="T1" fmla="*/ 0 h 23"/>
                        <a:gd name="T2" fmla="*/ 0 w 10"/>
                        <a:gd name="T3" fmla="*/ 23 h 23"/>
                        <a:gd name="T4" fmla="*/ 9 w 10"/>
                        <a:gd name="T5" fmla="*/ 23 h 23"/>
                        <a:gd name="T6" fmla="*/ 10 w 10"/>
                        <a:gd name="T7" fmla="*/ 0 h 23"/>
                        <a:gd name="T8" fmla="*/ 4 w 10"/>
                        <a:gd name="T9" fmla="*/ 0 h 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0" h="23">
                          <a:moveTo>
                            <a:pt x="4" y="0"/>
                          </a:moveTo>
                          <a:lnTo>
                            <a:pt x="0" y="23"/>
                          </a:ln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60606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16" name="Freeform 884">
                      <a:extLst>
                        <a:ext uri="{FF2B5EF4-FFF2-40B4-BE49-F238E27FC236}">
                          <a16:creationId xmlns:a16="http://schemas.microsoft.com/office/drawing/2014/main" id="{CD92730C-DEC3-4F1A-A380-4BC17A2CC8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23" y="1712"/>
                      <a:ext cx="24" cy="19"/>
                    </a:xfrm>
                    <a:custGeom>
                      <a:avLst/>
                      <a:gdLst>
                        <a:gd name="T0" fmla="*/ 1 w 24"/>
                        <a:gd name="T1" fmla="*/ 0 h 19"/>
                        <a:gd name="T2" fmla="*/ 0 w 24"/>
                        <a:gd name="T3" fmla="*/ 19 h 19"/>
                        <a:gd name="T4" fmla="*/ 24 w 24"/>
                        <a:gd name="T5" fmla="*/ 9 h 19"/>
                        <a:gd name="T6" fmla="*/ 15 w 24"/>
                        <a:gd name="T7" fmla="*/ 6 h 19"/>
                        <a:gd name="T8" fmla="*/ 5 w 24"/>
                        <a:gd name="T9" fmla="*/ 11 h 19"/>
                        <a:gd name="T10" fmla="*/ 8 w 24"/>
                        <a:gd name="T11" fmla="*/ 0 h 19"/>
                        <a:gd name="T12" fmla="*/ 1 w 24"/>
                        <a:gd name="T13" fmla="*/ 0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4" h="19">
                          <a:moveTo>
                            <a:pt x="1" y="0"/>
                          </a:moveTo>
                          <a:lnTo>
                            <a:pt x="0" y="19"/>
                          </a:lnTo>
                          <a:lnTo>
                            <a:pt x="24" y="9"/>
                          </a:lnTo>
                          <a:lnTo>
                            <a:pt x="15" y="6"/>
                          </a:lnTo>
                          <a:lnTo>
                            <a:pt x="5" y="11"/>
                          </a:lnTo>
                          <a:lnTo>
                            <a:pt x="8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82517" name="Group 885">
                    <a:extLst>
                      <a:ext uri="{FF2B5EF4-FFF2-40B4-BE49-F238E27FC236}">
                        <a16:creationId xmlns:a16="http://schemas.microsoft.com/office/drawing/2014/main" id="{FA23255A-1364-4F46-9ECB-3D003AB976D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501" y="1653"/>
                    <a:ext cx="198" cy="101"/>
                    <a:chOff x="2501" y="1653"/>
                    <a:chExt cx="198" cy="101"/>
                  </a:xfrm>
                </p:grpSpPr>
                <p:sp>
                  <p:nvSpPr>
                    <p:cNvPr id="582518" name="Freeform 886">
                      <a:extLst>
                        <a:ext uri="{FF2B5EF4-FFF2-40B4-BE49-F238E27FC236}">
                          <a16:creationId xmlns:a16="http://schemas.microsoft.com/office/drawing/2014/main" id="{9F6F385E-DA70-4CA5-8267-BA01BBC045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06" y="1653"/>
                      <a:ext cx="193" cy="90"/>
                    </a:xfrm>
                    <a:custGeom>
                      <a:avLst/>
                      <a:gdLst>
                        <a:gd name="T0" fmla="*/ 0 w 193"/>
                        <a:gd name="T1" fmla="*/ 37 h 90"/>
                        <a:gd name="T2" fmla="*/ 93 w 193"/>
                        <a:gd name="T3" fmla="*/ 90 h 90"/>
                        <a:gd name="T4" fmla="*/ 193 w 193"/>
                        <a:gd name="T5" fmla="*/ 39 h 90"/>
                        <a:gd name="T6" fmla="*/ 116 w 193"/>
                        <a:gd name="T7" fmla="*/ 0 h 90"/>
                        <a:gd name="T8" fmla="*/ 0 w 193"/>
                        <a:gd name="T9" fmla="*/ 37 h 9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3" h="90">
                          <a:moveTo>
                            <a:pt x="0" y="37"/>
                          </a:moveTo>
                          <a:lnTo>
                            <a:pt x="93" y="90"/>
                          </a:lnTo>
                          <a:lnTo>
                            <a:pt x="193" y="39"/>
                          </a:lnTo>
                          <a:lnTo>
                            <a:pt x="116" y="0"/>
                          </a:lnTo>
                          <a:lnTo>
                            <a:pt x="0" y="3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19" name="Freeform 887">
                      <a:extLst>
                        <a:ext uri="{FF2B5EF4-FFF2-40B4-BE49-F238E27FC236}">
                          <a16:creationId xmlns:a16="http://schemas.microsoft.com/office/drawing/2014/main" id="{DE9F6901-2C72-4EA9-B4A6-B79D09F598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01" y="1690"/>
                      <a:ext cx="98" cy="64"/>
                    </a:xfrm>
                    <a:custGeom>
                      <a:avLst/>
                      <a:gdLst>
                        <a:gd name="T0" fmla="*/ 3 w 98"/>
                        <a:gd name="T1" fmla="*/ 0 h 64"/>
                        <a:gd name="T2" fmla="*/ 98 w 98"/>
                        <a:gd name="T3" fmla="*/ 53 h 64"/>
                        <a:gd name="T4" fmla="*/ 94 w 98"/>
                        <a:gd name="T5" fmla="*/ 64 h 64"/>
                        <a:gd name="T6" fmla="*/ 0 w 98"/>
                        <a:gd name="T7" fmla="*/ 12 h 64"/>
                        <a:gd name="T8" fmla="*/ 3 w 98"/>
                        <a:gd name="T9" fmla="*/ 0 h 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8" h="64">
                          <a:moveTo>
                            <a:pt x="3" y="0"/>
                          </a:moveTo>
                          <a:lnTo>
                            <a:pt x="98" y="53"/>
                          </a:lnTo>
                          <a:lnTo>
                            <a:pt x="94" y="64"/>
                          </a:lnTo>
                          <a:lnTo>
                            <a:pt x="0" y="12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60606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20" name="Freeform 888">
                      <a:extLst>
                        <a:ext uri="{FF2B5EF4-FFF2-40B4-BE49-F238E27FC236}">
                          <a16:creationId xmlns:a16="http://schemas.microsoft.com/office/drawing/2014/main" id="{EC2D1463-E913-4FF1-8C81-6C6B32702A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95" y="1692"/>
                      <a:ext cx="104" cy="62"/>
                    </a:xfrm>
                    <a:custGeom>
                      <a:avLst/>
                      <a:gdLst>
                        <a:gd name="T0" fmla="*/ 0 w 104"/>
                        <a:gd name="T1" fmla="*/ 62 h 62"/>
                        <a:gd name="T2" fmla="*/ 4 w 104"/>
                        <a:gd name="T3" fmla="*/ 51 h 62"/>
                        <a:gd name="T4" fmla="*/ 104 w 104"/>
                        <a:gd name="T5" fmla="*/ 0 h 62"/>
                        <a:gd name="T6" fmla="*/ 101 w 104"/>
                        <a:gd name="T7" fmla="*/ 10 h 62"/>
                        <a:gd name="T8" fmla="*/ 0 w 104"/>
                        <a:gd name="T9" fmla="*/ 62 h 6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04" h="62">
                          <a:moveTo>
                            <a:pt x="0" y="62"/>
                          </a:moveTo>
                          <a:lnTo>
                            <a:pt x="4" y="51"/>
                          </a:lnTo>
                          <a:lnTo>
                            <a:pt x="104" y="0"/>
                          </a:lnTo>
                          <a:lnTo>
                            <a:pt x="101" y="10"/>
                          </a:lnTo>
                          <a:lnTo>
                            <a:pt x="0" y="62"/>
                          </a:ln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21" name="Freeform 889">
                      <a:extLst>
                        <a:ext uri="{FF2B5EF4-FFF2-40B4-BE49-F238E27FC236}">
                          <a16:creationId xmlns:a16="http://schemas.microsoft.com/office/drawing/2014/main" id="{B5485E48-93B2-4B74-A55E-5C41622224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42" y="1697"/>
                      <a:ext cx="80" cy="37"/>
                    </a:xfrm>
                    <a:custGeom>
                      <a:avLst/>
                      <a:gdLst>
                        <a:gd name="T0" fmla="*/ 0 w 80"/>
                        <a:gd name="T1" fmla="*/ 10 h 37"/>
                        <a:gd name="T2" fmla="*/ 29 w 80"/>
                        <a:gd name="T3" fmla="*/ 0 h 37"/>
                        <a:gd name="T4" fmla="*/ 80 w 80"/>
                        <a:gd name="T5" fmla="*/ 26 h 37"/>
                        <a:gd name="T6" fmla="*/ 53 w 80"/>
                        <a:gd name="T7" fmla="*/ 37 h 37"/>
                        <a:gd name="T8" fmla="*/ 0 w 80"/>
                        <a:gd name="T9" fmla="*/ 1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80" h="37">
                          <a:moveTo>
                            <a:pt x="0" y="10"/>
                          </a:moveTo>
                          <a:lnTo>
                            <a:pt x="29" y="0"/>
                          </a:lnTo>
                          <a:lnTo>
                            <a:pt x="80" y="26"/>
                          </a:lnTo>
                          <a:lnTo>
                            <a:pt x="53" y="37"/>
                          </a:lnTo>
                          <a:lnTo>
                            <a:pt x="0" y="10"/>
                          </a:lnTo>
                          <a:close/>
                        </a:path>
                      </a:pathLst>
                    </a:custGeom>
                    <a:solidFill>
                      <a:srgbClr val="A0A0A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22" name="Freeform 890">
                      <a:extLst>
                        <a:ext uri="{FF2B5EF4-FFF2-40B4-BE49-F238E27FC236}">
                          <a16:creationId xmlns:a16="http://schemas.microsoft.com/office/drawing/2014/main" id="{FEAF337D-4681-4DF7-BF9D-3FCBF75683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76" y="1669"/>
                      <a:ext cx="114" cy="52"/>
                    </a:xfrm>
                    <a:custGeom>
                      <a:avLst/>
                      <a:gdLst>
                        <a:gd name="T0" fmla="*/ 0 w 114"/>
                        <a:gd name="T1" fmla="*/ 25 h 52"/>
                        <a:gd name="T2" fmla="*/ 49 w 114"/>
                        <a:gd name="T3" fmla="*/ 52 h 52"/>
                        <a:gd name="T4" fmla="*/ 114 w 114"/>
                        <a:gd name="T5" fmla="*/ 21 h 52"/>
                        <a:gd name="T6" fmla="*/ 67 w 114"/>
                        <a:gd name="T7" fmla="*/ 0 h 52"/>
                        <a:gd name="T8" fmla="*/ 0 w 114"/>
                        <a:gd name="T9" fmla="*/ 25 h 5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" h="52">
                          <a:moveTo>
                            <a:pt x="0" y="25"/>
                          </a:moveTo>
                          <a:lnTo>
                            <a:pt x="49" y="52"/>
                          </a:lnTo>
                          <a:lnTo>
                            <a:pt x="114" y="21"/>
                          </a:lnTo>
                          <a:lnTo>
                            <a:pt x="67" y="0"/>
                          </a:lnTo>
                          <a:lnTo>
                            <a:pt x="0" y="25"/>
                          </a:lnTo>
                          <a:close/>
                        </a:path>
                      </a:pathLst>
                    </a:custGeom>
                    <a:solidFill>
                      <a:srgbClr val="A0A0A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23" name="Freeform 891">
                      <a:extLst>
                        <a:ext uri="{FF2B5EF4-FFF2-40B4-BE49-F238E27FC236}">
                          <a16:creationId xmlns:a16="http://schemas.microsoft.com/office/drawing/2014/main" id="{265C21CA-9D14-49FD-98DC-9224A2E798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14" y="1656"/>
                      <a:ext cx="128" cy="49"/>
                    </a:xfrm>
                    <a:custGeom>
                      <a:avLst/>
                      <a:gdLst>
                        <a:gd name="T0" fmla="*/ 27 w 128"/>
                        <a:gd name="T1" fmla="*/ 49 h 49"/>
                        <a:gd name="T2" fmla="*/ 0 w 128"/>
                        <a:gd name="T3" fmla="*/ 34 h 49"/>
                        <a:gd name="T4" fmla="*/ 108 w 128"/>
                        <a:gd name="T5" fmla="*/ 0 h 49"/>
                        <a:gd name="T6" fmla="*/ 128 w 128"/>
                        <a:gd name="T7" fmla="*/ 10 h 49"/>
                        <a:gd name="T8" fmla="*/ 27 w 128"/>
                        <a:gd name="T9" fmla="*/ 49 h 4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8" h="49">
                          <a:moveTo>
                            <a:pt x="27" y="49"/>
                          </a:moveTo>
                          <a:lnTo>
                            <a:pt x="0" y="34"/>
                          </a:lnTo>
                          <a:lnTo>
                            <a:pt x="108" y="0"/>
                          </a:lnTo>
                          <a:lnTo>
                            <a:pt x="128" y="10"/>
                          </a:lnTo>
                          <a:lnTo>
                            <a:pt x="27" y="49"/>
                          </a:lnTo>
                          <a:close/>
                        </a:path>
                      </a:pathLst>
                    </a:custGeom>
                    <a:solidFill>
                      <a:srgbClr val="A0A0A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24" name="Line 892">
                      <a:extLst>
                        <a:ext uri="{FF2B5EF4-FFF2-40B4-BE49-F238E27FC236}">
                          <a16:creationId xmlns:a16="http://schemas.microsoft.com/office/drawing/2014/main" id="{7CBC07D1-A880-42C8-A14E-596E4B414AD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18" y="1658"/>
                      <a:ext cx="109" cy="38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25" name="Line 893">
                      <a:extLst>
                        <a:ext uri="{FF2B5EF4-FFF2-40B4-BE49-F238E27FC236}">
                          <a16:creationId xmlns:a16="http://schemas.microsoft.com/office/drawing/2014/main" id="{A2626A9F-555C-4836-BDCF-4DF99B660E5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28" y="1662"/>
                      <a:ext cx="105" cy="3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26" name="Line 894">
                      <a:extLst>
                        <a:ext uri="{FF2B5EF4-FFF2-40B4-BE49-F238E27FC236}">
                          <a16:creationId xmlns:a16="http://schemas.microsoft.com/office/drawing/2014/main" id="{9E2D73EC-9850-4614-A395-8092318B8BF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34" y="1664"/>
                      <a:ext cx="104" cy="39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27" name="Line 895">
                      <a:extLst>
                        <a:ext uri="{FF2B5EF4-FFF2-40B4-BE49-F238E27FC236}">
                          <a16:creationId xmlns:a16="http://schemas.microsoft.com/office/drawing/2014/main" id="{16B5330C-0441-4AAE-9654-A214F19F818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49" y="1671"/>
                      <a:ext cx="100" cy="4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28" name="Line 896">
                      <a:extLst>
                        <a:ext uri="{FF2B5EF4-FFF2-40B4-BE49-F238E27FC236}">
                          <a16:creationId xmlns:a16="http://schemas.microsoft.com/office/drawing/2014/main" id="{549720F0-1662-4E69-AC41-F70E2ABBB93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57" y="1676"/>
                      <a:ext cx="97" cy="4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29" name="Line 897">
                      <a:extLst>
                        <a:ext uri="{FF2B5EF4-FFF2-40B4-BE49-F238E27FC236}">
                          <a16:creationId xmlns:a16="http://schemas.microsoft.com/office/drawing/2014/main" id="{954C5080-F4CF-47EE-81F0-3482F21E22B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70" y="1681"/>
                      <a:ext cx="87" cy="3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30" name="Line 898">
                      <a:extLst>
                        <a:ext uri="{FF2B5EF4-FFF2-40B4-BE49-F238E27FC236}">
                          <a16:creationId xmlns:a16="http://schemas.microsoft.com/office/drawing/2014/main" id="{5F236B1C-350C-47E7-8CBC-DC6C13DC9AE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80" y="1684"/>
                      <a:ext cx="88" cy="39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31" name="Line 899">
                      <a:extLst>
                        <a:ext uri="{FF2B5EF4-FFF2-40B4-BE49-F238E27FC236}">
                          <a16:creationId xmlns:a16="http://schemas.microsoft.com/office/drawing/2014/main" id="{8006BB09-9418-4CE1-95C7-B77B483668F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587" y="1689"/>
                      <a:ext cx="86" cy="39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32" name="Line 900">
                      <a:extLst>
                        <a:ext uri="{FF2B5EF4-FFF2-40B4-BE49-F238E27FC236}">
                          <a16:creationId xmlns:a16="http://schemas.microsoft.com/office/drawing/2014/main" id="{B82F067A-FF65-411B-9DEC-CD0DCBE2FFA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52" y="1702"/>
                      <a:ext cx="5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33" name="Line 901">
                      <a:extLst>
                        <a:ext uri="{FF2B5EF4-FFF2-40B4-BE49-F238E27FC236}">
                          <a16:creationId xmlns:a16="http://schemas.microsoft.com/office/drawing/2014/main" id="{1584DF98-D923-4584-A342-4AD8D1A3174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65" y="1699"/>
                      <a:ext cx="50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34" name="Line 902">
                      <a:extLst>
                        <a:ext uri="{FF2B5EF4-FFF2-40B4-BE49-F238E27FC236}">
                          <a16:creationId xmlns:a16="http://schemas.microsoft.com/office/drawing/2014/main" id="{EA73C2C3-4732-41C3-A65D-07BE5359C9A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88" y="1690"/>
                      <a:ext cx="49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35" name="Line 903">
                      <a:extLst>
                        <a:ext uri="{FF2B5EF4-FFF2-40B4-BE49-F238E27FC236}">
                          <a16:creationId xmlns:a16="http://schemas.microsoft.com/office/drawing/2014/main" id="{93C21663-2BAE-4E33-9AEF-D912EC44C79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99" y="1686"/>
                      <a:ext cx="48" cy="25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36" name="Line 904">
                      <a:extLst>
                        <a:ext uri="{FF2B5EF4-FFF2-40B4-BE49-F238E27FC236}">
                          <a16:creationId xmlns:a16="http://schemas.microsoft.com/office/drawing/2014/main" id="{9C87AD21-EF8F-428F-851D-21A9BEC6986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0" y="1681"/>
                      <a:ext cx="48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37" name="Line 905">
                      <a:extLst>
                        <a:ext uri="{FF2B5EF4-FFF2-40B4-BE49-F238E27FC236}">
                          <a16:creationId xmlns:a16="http://schemas.microsoft.com/office/drawing/2014/main" id="{7E3E0FA9-6DAC-4F37-9FA1-9C94CCBDD3F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20" y="1677"/>
                      <a:ext cx="48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38" name="Line 906">
                      <a:extLst>
                        <a:ext uri="{FF2B5EF4-FFF2-40B4-BE49-F238E27FC236}">
                          <a16:creationId xmlns:a16="http://schemas.microsoft.com/office/drawing/2014/main" id="{4E4F3FF6-C931-47E2-A8EB-BF167534F2B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33" y="1673"/>
                      <a:ext cx="45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39" name="Line 907">
                      <a:extLst>
                        <a:ext uri="{FF2B5EF4-FFF2-40B4-BE49-F238E27FC236}">
                          <a16:creationId xmlns:a16="http://schemas.microsoft.com/office/drawing/2014/main" id="{9E2019C5-AC15-428A-8D5F-77F1304793C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30" y="1686"/>
                      <a:ext cx="26" cy="1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40" name="Line 908">
                      <a:extLst>
                        <a:ext uri="{FF2B5EF4-FFF2-40B4-BE49-F238E27FC236}">
                          <a16:creationId xmlns:a16="http://schemas.microsoft.com/office/drawing/2014/main" id="{6CC87B15-CB13-4E85-BC75-5789365CE71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46" y="1681"/>
                      <a:ext cx="25" cy="1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41" name="Line 909">
                      <a:extLst>
                        <a:ext uri="{FF2B5EF4-FFF2-40B4-BE49-F238E27FC236}">
                          <a16:creationId xmlns:a16="http://schemas.microsoft.com/office/drawing/2014/main" id="{914C44DC-BE13-4C5E-8E64-4C676AF18DC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62" y="1676"/>
                      <a:ext cx="23" cy="1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42" name="Line 910">
                      <a:extLst>
                        <a:ext uri="{FF2B5EF4-FFF2-40B4-BE49-F238E27FC236}">
                          <a16:creationId xmlns:a16="http://schemas.microsoft.com/office/drawing/2014/main" id="{3FEF34AD-8DAA-494C-AD14-3B23A7845FF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76" y="1671"/>
                      <a:ext cx="24" cy="1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43" name="Line 911">
                      <a:extLst>
                        <a:ext uri="{FF2B5EF4-FFF2-40B4-BE49-F238E27FC236}">
                          <a16:creationId xmlns:a16="http://schemas.microsoft.com/office/drawing/2014/main" id="{78EDD453-1C0C-4170-AD8A-397D9C56917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90" y="1666"/>
                      <a:ext cx="24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44" name="Line 912">
                      <a:extLst>
                        <a:ext uri="{FF2B5EF4-FFF2-40B4-BE49-F238E27FC236}">
                          <a16:creationId xmlns:a16="http://schemas.microsoft.com/office/drawing/2014/main" id="{61589250-4463-48E4-81E6-8EA5938F119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07" y="1661"/>
                      <a:ext cx="21" cy="1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</p:grpSp>
          <p:grpSp>
            <p:nvGrpSpPr>
              <p:cNvPr id="582545" name="Group 913">
                <a:extLst>
                  <a:ext uri="{FF2B5EF4-FFF2-40B4-BE49-F238E27FC236}">
                    <a16:creationId xmlns:a16="http://schemas.microsoft.com/office/drawing/2014/main" id="{FE50E67C-AFD5-4427-95D1-5139FC28BB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71" y="1498"/>
                <a:ext cx="269" cy="399"/>
                <a:chOff x="2571" y="1498"/>
                <a:chExt cx="269" cy="399"/>
              </a:xfrm>
            </p:grpSpPr>
            <p:grpSp>
              <p:nvGrpSpPr>
                <p:cNvPr id="582546" name="Group 914">
                  <a:extLst>
                    <a:ext uri="{FF2B5EF4-FFF2-40B4-BE49-F238E27FC236}">
                      <a16:creationId xmlns:a16="http://schemas.microsoft.com/office/drawing/2014/main" id="{6DCD0FA6-FB95-4421-B82F-23C3613235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572" y="1785"/>
                  <a:ext cx="256" cy="112"/>
                  <a:chOff x="2572" y="1785"/>
                  <a:chExt cx="256" cy="112"/>
                </a:xfrm>
              </p:grpSpPr>
              <p:sp>
                <p:nvSpPr>
                  <p:cNvPr id="582547" name="Freeform 915">
                    <a:extLst>
                      <a:ext uri="{FF2B5EF4-FFF2-40B4-BE49-F238E27FC236}">
                        <a16:creationId xmlns:a16="http://schemas.microsoft.com/office/drawing/2014/main" id="{15C854A8-06E8-437C-987D-6FD01E6A22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2" y="1785"/>
                    <a:ext cx="256" cy="112"/>
                  </a:xfrm>
                  <a:custGeom>
                    <a:avLst/>
                    <a:gdLst>
                      <a:gd name="T0" fmla="*/ 22 w 256"/>
                      <a:gd name="T1" fmla="*/ 112 h 112"/>
                      <a:gd name="T2" fmla="*/ 0 w 256"/>
                      <a:gd name="T3" fmla="*/ 109 h 112"/>
                      <a:gd name="T4" fmla="*/ 0 w 256"/>
                      <a:gd name="T5" fmla="*/ 85 h 112"/>
                      <a:gd name="T6" fmla="*/ 0 w 256"/>
                      <a:gd name="T7" fmla="*/ 65 h 112"/>
                      <a:gd name="T8" fmla="*/ 12 w 256"/>
                      <a:gd name="T9" fmla="*/ 54 h 112"/>
                      <a:gd name="T10" fmla="*/ 27 w 256"/>
                      <a:gd name="T11" fmla="*/ 47 h 112"/>
                      <a:gd name="T12" fmla="*/ 56 w 256"/>
                      <a:gd name="T13" fmla="*/ 36 h 112"/>
                      <a:gd name="T14" fmla="*/ 101 w 256"/>
                      <a:gd name="T15" fmla="*/ 24 h 112"/>
                      <a:gd name="T16" fmla="*/ 109 w 256"/>
                      <a:gd name="T17" fmla="*/ 24 h 112"/>
                      <a:gd name="T18" fmla="*/ 116 w 256"/>
                      <a:gd name="T19" fmla="*/ 24 h 112"/>
                      <a:gd name="T20" fmla="*/ 118 w 256"/>
                      <a:gd name="T21" fmla="*/ 23 h 112"/>
                      <a:gd name="T22" fmla="*/ 121 w 256"/>
                      <a:gd name="T23" fmla="*/ 21 h 112"/>
                      <a:gd name="T24" fmla="*/ 122 w 256"/>
                      <a:gd name="T25" fmla="*/ 21 h 112"/>
                      <a:gd name="T26" fmla="*/ 127 w 256"/>
                      <a:gd name="T27" fmla="*/ 21 h 112"/>
                      <a:gd name="T28" fmla="*/ 127 w 256"/>
                      <a:gd name="T29" fmla="*/ 16 h 112"/>
                      <a:gd name="T30" fmla="*/ 132 w 256"/>
                      <a:gd name="T31" fmla="*/ 15 h 112"/>
                      <a:gd name="T32" fmla="*/ 136 w 256"/>
                      <a:gd name="T33" fmla="*/ 15 h 112"/>
                      <a:gd name="T34" fmla="*/ 141 w 256"/>
                      <a:gd name="T35" fmla="*/ 15 h 112"/>
                      <a:gd name="T36" fmla="*/ 139 w 256"/>
                      <a:gd name="T37" fmla="*/ 10 h 112"/>
                      <a:gd name="T38" fmla="*/ 146 w 256"/>
                      <a:gd name="T39" fmla="*/ 0 h 112"/>
                      <a:gd name="T40" fmla="*/ 250 w 256"/>
                      <a:gd name="T41" fmla="*/ 3 h 112"/>
                      <a:gd name="T42" fmla="*/ 250 w 256"/>
                      <a:gd name="T43" fmla="*/ 13 h 112"/>
                      <a:gd name="T44" fmla="*/ 251 w 256"/>
                      <a:gd name="T45" fmla="*/ 23 h 112"/>
                      <a:gd name="T46" fmla="*/ 253 w 256"/>
                      <a:gd name="T47" fmla="*/ 29 h 112"/>
                      <a:gd name="T48" fmla="*/ 255 w 256"/>
                      <a:gd name="T49" fmla="*/ 37 h 112"/>
                      <a:gd name="T50" fmla="*/ 256 w 256"/>
                      <a:gd name="T51" fmla="*/ 52 h 112"/>
                      <a:gd name="T52" fmla="*/ 255 w 256"/>
                      <a:gd name="T53" fmla="*/ 60 h 112"/>
                      <a:gd name="T54" fmla="*/ 251 w 256"/>
                      <a:gd name="T55" fmla="*/ 67 h 112"/>
                      <a:gd name="T56" fmla="*/ 246 w 256"/>
                      <a:gd name="T57" fmla="*/ 73 h 112"/>
                      <a:gd name="T58" fmla="*/ 243 w 256"/>
                      <a:gd name="T59" fmla="*/ 76 h 112"/>
                      <a:gd name="T60" fmla="*/ 235 w 256"/>
                      <a:gd name="T61" fmla="*/ 78 h 112"/>
                      <a:gd name="T62" fmla="*/ 225 w 256"/>
                      <a:gd name="T63" fmla="*/ 81 h 112"/>
                      <a:gd name="T64" fmla="*/ 220 w 256"/>
                      <a:gd name="T65" fmla="*/ 88 h 112"/>
                      <a:gd name="T66" fmla="*/ 215 w 256"/>
                      <a:gd name="T67" fmla="*/ 91 h 112"/>
                      <a:gd name="T68" fmla="*/ 207 w 256"/>
                      <a:gd name="T69" fmla="*/ 94 h 112"/>
                      <a:gd name="T70" fmla="*/ 197 w 256"/>
                      <a:gd name="T71" fmla="*/ 98 h 112"/>
                      <a:gd name="T72" fmla="*/ 180 w 256"/>
                      <a:gd name="T73" fmla="*/ 99 h 112"/>
                      <a:gd name="T74" fmla="*/ 167 w 256"/>
                      <a:gd name="T75" fmla="*/ 99 h 112"/>
                      <a:gd name="T76" fmla="*/ 156 w 256"/>
                      <a:gd name="T77" fmla="*/ 99 h 112"/>
                      <a:gd name="T78" fmla="*/ 147 w 256"/>
                      <a:gd name="T79" fmla="*/ 98 h 112"/>
                      <a:gd name="T80" fmla="*/ 141 w 256"/>
                      <a:gd name="T81" fmla="*/ 103 h 112"/>
                      <a:gd name="T82" fmla="*/ 126 w 256"/>
                      <a:gd name="T83" fmla="*/ 101 h 112"/>
                      <a:gd name="T84" fmla="*/ 71 w 256"/>
                      <a:gd name="T85" fmla="*/ 109 h 112"/>
                      <a:gd name="T86" fmla="*/ 46 w 256"/>
                      <a:gd name="T87" fmla="*/ 112 h 112"/>
                      <a:gd name="T88" fmla="*/ 22 w 256"/>
                      <a:gd name="T89" fmla="*/ 112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" h="112">
                        <a:moveTo>
                          <a:pt x="22" y="112"/>
                        </a:moveTo>
                        <a:lnTo>
                          <a:pt x="0" y="109"/>
                        </a:lnTo>
                        <a:lnTo>
                          <a:pt x="0" y="85"/>
                        </a:lnTo>
                        <a:lnTo>
                          <a:pt x="0" y="65"/>
                        </a:lnTo>
                        <a:lnTo>
                          <a:pt x="12" y="54"/>
                        </a:lnTo>
                        <a:lnTo>
                          <a:pt x="27" y="47"/>
                        </a:lnTo>
                        <a:lnTo>
                          <a:pt x="56" y="36"/>
                        </a:lnTo>
                        <a:lnTo>
                          <a:pt x="101" y="24"/>
                        </a:lnTo>
                        <a:lnTo>
                          <a:pt x="109" y="24"/>
                        </a:lnTo>
                        <a:lnTo>
                          <a:pt x="116" y="24"/>
                        </a:lnTo>
                        <a:lnTo>
                          <a:pt x="118" y="23"/>
                        </a:lnTo>
                        <a:lnTo>
                          <a:pt x="121" y="21"/>
                        </a:lnTo>
                        <a:lnTo>
                          <a:pt x="122" y="21"/>
                        </a:lnTo>
                        <a:lnTo>
                          <a:pt x="127" y="21"/>
                        </a:lnTo>
                        <a:lnTo>
                          <a:pt x="127" y="16"/>
                        </a:lnTo>
                        <a:lnTo>
                          <a:pt x="132" y="15"/>
                        </a:lnTo>
                        <a:lnTo>
                          <a:pt x="136" y="15"/>
                        </a:lnTo>
                        <a:lnTo>
                          <a:pt x="141" y="15"/>
                        </a:lnTo>
                        <a:lnTo>
                          <a:pt x="139" y="10"/>
                        </a:lnTo>
                        <a:lnTo>
                          <a:pt x="146" y="0"/>
                        </a:lnTo>
                        <a:lnTo>
                          <a:pt x="250" y="3"/>
                        </a:lnTo>
                        <a:lnTo>
                          <a:pt x="250" y="13"/>
                        </a:lnTo>
                        <a:lnTo>
                          <a:pt x="251" y="23"/>
                        </a:lnTo>
                        <a:lnTo>
                          <a:pt x="253" y="29"/>
                        </a:lnTo>
                        <a:lnTo>
                          <a:pt x="255" y="37"/>
                        </a:lnTo>
                        <a:lnTo>
                          <a:pt x="256" y="52"/>
                        </a:lnTo>
                        <a:lnTo>
                          <a:pt x="255" y="60"/>
                        </a:lnTo>
                        <a:lnTo>
                          <a:pt x="251" y="67"/>
                        </a:lnTo>
                        <a:lnTo>
                          <a:pt x="246" y="73"/>
                        </a:lnTo>
                        <a:lnTo>
                          <a:pt x="243" y="76"/>
                        </a:lnTo>
                        <a:lnTo>
                          <a:pt x="235" y="78"/>
                        </a:lnTo>
                        <a:lnTo>
                          <a:pt x="225" y="81"/>
                        </a:lnTo>
                        <a:lnTo>
                          <a:pt x="220" y="88"/>
                        </a:lnTo>
                        <a:lnTo>
                          <a:pt x="215" y="91"/>
                        </a:lnTo>
                        <a:lnTo>
                          <a:pt x="207" y="94"/>
                        </a:lnTo>
                        <a:lnTo>
                          <a:pt x="197" y="98"/>
                        </a:lnTo>
                        <a:lnTo>
                          <a:pt x="180" y="99"/>
                        </a:lnTo>
                        <a:lnTo>
                          <a:pt x="167" y="99"/>
                        </a:lnTo>
                        <a:lnTo>
                          <a:pt x="156" y="99"/>
                        </a:lnTo>
                        <a:lnTo>
                          <a:pt x="147" y="98"/>
                        </a:lnTo>
                        <a:lnTo>
                          <a:pt x="141" y="103"/>
                        </a:lnTo>
                        <a:lnTo>
                          <a:pt x="126" y="101"/>
                        </a:lnTo>
                        <a:lnTo>
                          <a:pt x="71" y="109"/>
                        </a:lnTo>
                        <a:lnTo>
                          <a:pt x="46" y="112"/>
                        </a:lnTo>
                        <a:lnTo>
                          <a:pt x="22" y="112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 w="31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48" name="Freeform 916">
                    <a:extLst>
                      <a:ext uri="{FF2B5EF4-FFF2-40B4-BE49-F238E27FC236}">
                        <a16:creationId xmlns:a16="http://schemas.microsoft.com/office/drawing/2014/main" id="{73F53DCA-DFC7-4356-B463-D37D97A7FD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4" y="1795"/>
                    <a:ext cx="249" cy="101"/>
                  </a:xfrm>
                  <a:custGeom>
                    <a:avLst/>
                    <a:gdLst>
                      <a:gd name="T0" fmla="*/ 243 w 249"/>
                      <a:gd name="T1" fmla="*/ 11 h 101"/>
                      <a:gd name="T2" fmla="*/ 249 w 249"/>
                      <a:gd name="T3" fmla="*/ 24 h 101"/>
                      <a:gd name="T4" fmla="*/ 244 w 249"/>
                      <a:gd name="T5" fmla="*/ 62 h 101"/>
                      <a:gd name="T6" fmla="*/ 230 w 249"/>
                      <a:gd name="T7" fmla="*/ 62 h 101"/>
                      <a:gd name="T8" fmla="*/ 215 w 249"/>
                      <a:gd name="T9" fmla="*/ 75 h 101"/>
                      <a:gd name="T10" fmla="*/ 178 w 249"/>
                      <a:gd name="T11" fmla="*/ 84 h 101"/>
                      <a:gd name="T12" fmla="*/ 144 w 249"/>
                      <a:gd name="T13" fmla="*/ 84 h 101"/>
                      <a:gd name="T14" fmla="*/ 157 w 249"/>
                      <a:gd name="T15" fmla="*/ 71 h 101"/>
                      <a:gd name="T16" fmla="*/ 140 w 249"/>
                      <a:gd name="T17" fmla="*/ 84 h 101"/>
                      <a:gd name="T18" fmla="*/ 124 w 249"/>
                      <a:gd name="T19" fmla="*/ 88 h 101"/>
                      <a:gd name="T20" fmla="*/ 135 w 249"/>
                      <a:gd name="T21" fmla="*/ 79 h 101"/>
                      <a:gd name="T22" fmla="*/ 117 w 249"/>
                      <a:gd name="T23" fmla="*/ 89 h 101"/>
                      <a:gd name="T24" fmla="*/ 59 w 249"/>
                      <a:gd name="T25" fmla="*/ 96 h 101"/>
                      <a:gd name="T26" fmla="*/ 59 w 249"/>
                      <a:gd name="T27" fmla="*/ 89 h 101"/>
                      <a:gd name="T28" fmla="*/ 59 w 249"/>
                      <a:gd name="T29" fmla="*/ 88 h 101"/>
                      <a:gd name="T30" fmla="*/ 40 w 249"/>
                      <a:gd name="T31" fmla="*/ 99 h 101"/>
                      <a:gd name="T32" fmla="*/ 58 w 249"/>
                      <a:gd name="T33" fmla="*/ 81 h 101"/>
                      <a:gd name="T34" fmla="*/ 36 w 249"/>
                      <a:gd name="T35" fmla="*/ 93 h 101"/>
                      <a:gd name="T36" fmla="*/ 26 w 249"/>
                      <a:gd name="T37" fmla="*/ 89 h 101"/>
                      <a:gd name="T38" fmla="*/ 21 w 249"/>
                      <a:gd name="T39" fmla="*/ 89 h 101"/>
                      <a:gd name="T40" fmla="*/ 6 w 249"/>
                      <a:gd name="T41" fmla="*/ 96 h 101"/>
                      <a:gd name="T42" fmla="*/ 0 w 249"/>
                      <a:gd name="T43" fmla="*/ 81 h 101"/>
                      <a:gd name="T44" fmla="*/ 5 w 249"/>
                      <a:gd name="T45" fmla="*/ 52 h 101"/>
                      <a:gd name="T46" fmla="*/ 36 w 249"/>
                      <a:gd name="T47" fmla="*/ 36 h 101"/>
                      <a:gd name="T48" fmla="*/ 97 w 249"/>
                      <a:gd name="T49" fmla="*/ 18 h 101"/>
                      <a:gd name="T50" fmla="*/ 119 w 249"/>
                      <a:gd name="T51" fmla="*/ 24 h 101"/>
                      <a:gd name="T52" fmla="*/ 127 w 249"/>
                      <a:gd name="T53" fmla="*/ 27 h 101"/>
                      <a:gd name="T54" fmla="*/ 116 w 249"/>
                      <a:gd name="T55" fmla="*/ 16 h 101"/>
                      <a:gd name="T56" fmla="*/ 124 w 249"/>
                      <a:gd name="T57" fmla="*/ 13 h 101"/>
                      <a:gd name="T58" fmla="*/ 130 w 249"/>
                      <a:gd name="T59" fmla="*/ 19 h 101"/>
                      <a:gd name="T60" fmla="*/ 130 w 249"/>
                      <a:gd name="T61" fmla="*/ 18 h 101"/>
                      <a:gd name="T62" fmla="*/ 129 w 249"/>
                      <a:gd name="T63" fmla="*/ 8 h 101"/>
                      <a:gd name="T64" fmla="*/ 145 w 249"/>
                      <a:gd name="T65" fmla="*/ 14 h 101"/>
                      <a:gd name="T66" fmla="*/ 144 w 249"/>
                      <a:gd name="T67" fmla="*/ 8 h 101"/>
                      <a:gd name="T68" fmla="*/ 140 w 249"/>
                      <a:gd name="T69" fmla="*/ 0 h 101"/>
                      <a:gd name="T70" fmla="*/ 157 w 249"/>
                      <a:gd name="T71" fmla="*/ 6 h 101"/>
                      <a:gd name="T72" fmla="*/ 185 w 249"/>
                      <a:gd name="T73" fmla="*/ 13 h 101"/>
                      <a:gd name="T74" fmla="*/ 192 w 249"/>
                      <a:gd name="T75" fmla="*/ 5 h 101"/>
                      <a:gd name="T76" fmla="*/ 200 w 249"/>
                      <a:gd name="T77" fmla="*/ 14 h 101"/>
                      <a:gd name="T78" fmla="*/ 213 w 249"/>
                      <a:gd name="T79" fmla="*/ 8 h 101"/>
                      <a:gd name="T80" fmla="*/ 220 w 249"/>
                      <a:gd name="T81" fmla="*/ 16 h 101"/>
                      <a:gd name="T82" fmla="*/ 238 w 249"/>
                      <a:gd name="T83" fmla="*/ 13 h 101"/>
                      <a:gd name="T84" fmla="*/ 243 w 249"/>
                      <a:gd name="T85" fmla="*/ 5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49" h="101">
                        <a:moveTo>
                          <a:pt x="243" y="5"/>
                        </a:moveTo>
                        <a:lnTo>
                          <a:pt x="243" y="11"/>
                        </a:lnTo>
                        <a:lnTo>
                          <a:pt x="246" y="8"/>
                        </a:lnTo>
                        <a:lnTo>
                          <a:pt x="249" y="24"/>
                        </a:lnTo>
                        <a:lnTo>
                          <a:pt x="249" y="42"/>
                        </a:lnTo>
                        <a:lnTo>
                          <a:pt x="244" y="62"/>
                        </a:lnTo>
                        <a:lnTo>
                          <a:pt x="228" y="66"/>
                        </a:lnTo>
                        <a:lnTo>
                          <a:pt x="230" y="62"/>
                        </a:lnTo>
                        <a:lnTo>
                          <a:pt x="223" y="68"/>
                        </a:lnTo>
                        <a:lnTo>
                          <a:pt x="215" y="75"/>
                        </a:lnTo>
                        <a:lnTo>
                          <a:pt x="198" y="83"/>
                        </a:lnTo>
                        <a:lnTo>
                          <a:pt x="178" y="84"/>
                        </a:lnTo>
                        <a:lnTo>
                          <a:pt x="154" y="86"/>
                        </a:lnTo>
                        <a:lnTo>
                          <a:pt x="144" y="84"/>
                        </a:lnTo>
                        <a:lnTo>
                          <a:pt x="154" y="81"/>
                        </a:lnTo>
                        <a:lnTo>
                          <a:pt x="157" y="71"/>
                        </a:lnTo>
                        <a:lnTo>
                          <a:pt x="150" y="79"/>
                        </a:lnTo>
                        <a:lnTo>
                          <a:pt x="140" y="84"/>
                        </a:lnTo>
                        <a:lnTo>
                          <a:pt x="134" y="89"/>
                        </a:lnTo>
                        <a:lnTo>
                          <a:pt x="124" y="88"/>
                        </a:lnTo>
                        <a:lnTo>
                          <a:pt x="130" y="84"/>
                        </a:lnTo>
                        <a:lnTo>
                          <a:pt x="135" y="79"/>
                        </a:lnTo>
                        <a:lnTo>
                          <a:pt x="125" y="83"/>
                        </a:lnTo>
                        <a:lnTo>
                          <a:pt x="117" y="89"/>
                        </a:lnTo>
                        <a:lnTo>
                          <a:pt x="89" y="93"/>
                        </a:lnTo>
                        <a:lnTo>
                          <a:pt x="59" y="96"/>
                        </a:lnTo>
                        <a:lnTo>
                          <a:pt x="49" y="96"/>
                        </a:lnTo>
                        <a:lnTo>
                          <a:pt x="59" y="89"/>
                        </a:lnTo>
                        <a:lnTo>
                          <a:pt x="71" y="88"/>
                        </a:lnTo>
                        <a:lnTo>
                          <a:pt x="59" y="88"/>
                        </a:lnTo>
                        <a:lnTo>
                          <a:pt x="49" y="91"/>
                        </a:lnTo>
                        <a:lnTo>
                          <a:pt x="40" y="99"/>
                        </a:lnTo>
                        <a:lnTo>
                          <a:pt x="48" y="88"/>
                        </a:lnTo>
                        <a:lnTo>
                          <a:pt x="58" y="81"/>
                        </a:lnTo>
                        <a:lnTo>
                          <a:pt x="44" y="84"/>
                        </a:lnTo>
                        <a:lnTo>
                          <a:pt x="36" y="93"/>
                        </a:lnTo>
                        <a:lnTo>
                          <a:pt x="35" y="101"/>
                        </a:lnTo>
                        <a:lnTo>
                          <a:pt x="26" y="89"/>
                        </a:lnTo>
                        <a:lnTo>
                          <a:pt x="16" y="84"/>
                        </a:lnTo>
                        <a:lnTo>
                          <a:pt x="21" y="89"/>
                        </a:lnTo>
                        <a:lnTo>
                          <a:pt x="30" y="101"/>
                        </a:lnTo>
                        <a:lnTo>
                          <a:pt x="6" y="96"/>
                        </a:lnTo>
                        <a:lnTo>
                          <a:pt x="2" y="94"/>
                        </a:lnTo>
                        <a:lnTo>
                          <a:pt x="0" y="81"/>
                        </a:lnTo>
                        <a:lnTo>
                          <a:pt x="2" y="65"/>
                        </a:lnTo>
                        <a:lnTo>
                          <a:pt x="5" y="52"/>
                        </a:lnTo>
                        <a:lnTo>
                          <a:pt x="20" y="44"/>
                        </a:lnTo>
                        <a:lnTo>
                          <a:pt x="36" y="36"/>
                        </a:lnTo>
                        <a:lnTo>
                          <a:pt x="69" y="24"/>
                        </a:lnTo>
                        <a:lnTo>
                          <a:pt x="97" y="18"/>
                        </a:lnTo>
                        <a:lnTo>
                          <a:pt x="112" y="18"/>
                        </a:lnTo>
                        <a:lnTo>
                          <a:pt x="119" y="24"/>
                        </a:lnTo>
                        <a:lnTo>
                          <a:pt x="137" y="34"/>
                        </a:lnTo>
                        <a:lnTo>
                          <a:pt x="127" y="27"/>
                        </a:lnTo>
                        <a:lnTo>
                          <a:pt x="119" y="22"/>
                        </a:lnTo>
                        <a:lnTo>
                          <a:pt x="116" y="16"/>
                        </a:lnTo>
                        <a:lnTo>
                          <a:pt x="117" y="13"/>
                        </a:lnTo>
                        <a:lnTo>
                          <a:pt x="124" y="13"/>
                        </a:lnTo>
                        <a:lnTo>
                          <a:pt x="125" y="18"/>
                        </a:lnTo>
                        <a:lnTo>
                          <a:pt x="130" y="19"/>
                        </a:lnTo>
                        <a:lnTo>
                          <a:pt x="139" y="22"/>
                        </a:lnTo>
                        <a:lnTo>
                          <a:pt x="130" y="18"/>
                        </a:lnTo>
                        <a:lnTo>
                          <a:pt x="127" y="11"/>
                        </a:lnTo>
                        <a:lnTo>
                          <a:pt x="129" y="8"/>
                        </a:lnTo>
                        <a:lnTo>
                          <a:pt x="135" y="6"/>
                        </a:lnTo>
                        <a:lnTo>
                          <a:pt x="145" y="14"/>
                        </a:lnTo>
                        <a:lnTo>
                          <a:pt x="154" y="19"/>
                        </a:lnTo>
                        <a:lnTo>
                          <a:pt x="144" y="8"/>
                        </a:lnTo>
                        <a:lnTo>
                          <a:pt x="140" y="3"/>
                        </a:lnTo>
                        <a:lnTo>
                          <a:pt x="140" y="0"/>
                        </a:lnTo>
                        <a:lnTo>
                          <a:pt x="149" y="1"/>
                        </a:lnTo>
                        <a:lnTo>
                          <a:pt x="157" y="6"/>
                        </a:lnTo>
                        <a:lnTo>
                          <a:pt x="162" y="11"/>
                        </a:lnTo>
                        <a:lnTo>
                          <a:pt x="185" y="13"/>
                        </a:lnTo>
                        <a:lnTo>
                          <a:pt x="185" y="6"/>
                        </a:lnTo>
                        <a:lnTo>
                          <a:pt x="192" y="5"/>
                        </a:lnTo>
                        <a:lnTo>
                          <a:pt x="192" y="11"/>
                        </a:lnTo>
                        <a:lnTo>
                          <a:pt x="200" y="14"/>
                        </a:lnTo>
                        <a:lnTo>
                          <a:pt x="215" y="16"/>
                        </a:lnTo>
                        <a:lnTo>
                          <a:pt x="213" y="8"/>
                        </a:lnTo>
                        <a:lnTo>
                          <a:pt x="220" y="8"/>
                        </a:lnTo>
                        <a:lnTo>
                          <a:pt x="220" y="16"/>
                        </a:lnTo>
                        <a:lnTo>
                          <a:pt x="228" y="16"/>
                        </a:lnTo>
                        <a:lnTo>
                          <a:pt x="238" y="13"/>
                        </a:lnTo>
                        <a:lnTo>
                          <a:pt x="238" y="6"/>
                        </a:lnTo>
                        <a:lnTo>
                          <a:pt x="243" y="5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49" name="Freeform 917">
                    <a:extLst>
                      <a:ext uri="{FF2B5EF4-FFF2-40B4-BE49-F238E27FC236}">
                        <a16:creationId xmlns:a16="http://schemas.microsoft.com/office/drawing/2014/main" id="{C6F65E9A-17F1-4CB7-BF69-F0D6A38E2B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56" y="1832"/>
                    <a:ext cx="33" cy="5"/>
                  </a:xfrm>
                  <a:custGeom>
                    <a:avLst/>
                    <a:gdLst>
                      <a:gd name="T0" fmla="*/ 33 w 33"/>
                      <a:gd name="T1" fmla="*/ 0 h 5"/>
                      <a:gd name="T2" fmla="*/ 18 w 33"/>
                      <a:gd name="T3" fmla="*/ 5 h 5"/>
                      <a:gd name="T4" fmla="*/ 0 w 33"/>
                      <a:gd name="T5" fmla="*/ 5 h 5"/>
                      <a:gd name="T6" fmla="*/ 33 w 33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3" h="5">
                        <a:moveTo>
                          <a:pt x="33" y="0"/>
                        </a:moveTo>
                        <a:lnTo>
                          <a:pt x="18" y="5"/>
                        </a:lnTo>
                        <a:lnTo>
                          <a:pt x="0" y="5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50" name="Freeform 918">
                    <a:extLst>
                      <a:ext uri="{FF2B5EF4-FFF2-40B4-BE49-F238E27FC236}">
                        <a16:creationId xmlns:a16="http://schemas.microsoft.com/office/drawing/2014/main" id="{F83E5836-4E04-4B8E-A976-BF200A29C5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04" y="1822"/>
                    <a:ext cx="19" cy="7"/>
                  </a:xfrm>
                  <a:custGeom>
                    <a:avLst/>
                    <a:gdLst>
                      <a:gd name="T0" fmla="*/ 19 w 19"/>
                      <a:gd name="T1" fmla="*/ 0 h 7"/>
                      <a:gd name="T2" fmla="*/ 14 w 19"/>
                      <a:gd name="T3" fmla="*/ 5 h 7"/>
                      <a:gd name="T4" fmla="*/ 0 w 19"/>
                      <a:gd name="T5" fmla="*/ 7 h 7"/>
                      <a:gd name="T6" fmla="*/ 14 w 19"/>
                      <a:gd name="T7" fmla="*/ 7 h 7"/>
                      <a:gd name="T8" fmla="*/ 19 w 19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7">
                        <a:moveTo>
                          <a:pt x="19" y="0"/>
                        </a:moveTo>
                        <a:lnTo>
                          <a:pt x="14" y="5"/>
                        </a:lnTo>
                        <a:lnTo>
                          <a:pt x="0" y="7"/>
                        </a:lnTo>
                        <a:lnTo>
                          <a:pt x="14" y="7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51" name="Freeform 919">
                    <a:extLst>
                      <a:ext uri="{FF2B5EF4-FFF2-40B4-BE49-F238E27FC236}">
                        <a16:creationId xmlns:a16="http://schemas.microsoft.com/office/drawing/2014/main" id="{446B98A1-7DC5-4C66-83CD-C08AA1429A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04" y="1817"/>
                    <a:ext cx="32" cy="17"/>
                  </a:xfrm>
                  <a:custGeom>
                    <a:avLst/>
                    <a:gdLst>
                      <a:gd name="T0" fmla="*/ 32 w 32"/>
                      <a:gd name="T1" fmla="*/ 0 h 17"/>
                      <a:gd name="T2" fmla="*/ 19 w 32"/>
                      <a:gd name="T3" fmla="*/ 2 h 17"/>
                      <a:gd name="T4" fmla="*/ 15 w 32"/>
                      <a:gd name="T5" fmla="*/ 4 h 17"/>
                      <a:gd name="T6" fmla="*/ 15 w 32"/>
                      <a:gd name="T7" fmla="*/ 10 h 17"/>
                      <a:gd name="T8" fmla="*/ 14 w 32"/>
                      <a:gd name="T9" fmla="*/ 15 h 17"/>
                      <a:gd name="T10" fmla="*/ 0 w 32"/>
                      <a:gd name="T11" fmla="*/ 17 h 17"/>
                      <a:gd name="T12" fmla="*/ 17 w 32"/>
                      <a:gd name="T13" fmla="*/ 17 h 17"/>
                      <a:gd name="T14" fmla="*/ 19 w 32"/>
                      <a:gd name="T15" fmla="*/ 5 h 17"/>
                      <a:gd name="T16" fmla="*/ 32 w 32"/>
                      <a:gd name="T17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2" h="17">
                        <a:moveTo>
                          <a:pt x="32" y="0"/>
                        </a:moveTo>
                        <a:lnTo>
                          <a:pt x="19" y="2"/>
                        </a:lnTo>
                        <a:lnTo>
                          <a:pt x="15" y="4"/>
                        </a:lnTo>
                        <a:lnTo>
                          <a:pt x="15" y="10"/>
                        </a:lnTo>
                        <a:lnTo>
                          <a:pt x="14" y="15"/>
                        </a:lnTo>
                        <a:lnTo>
                          <a:pt x="0" y="17"/>
                        </a:lnTo>
                        <a:lnTo>
                          <a:pt x="17" y="17"/>
                        </a:lnTo>
                        <a:lnTo>
                          <a:pt x="19" y="5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52" name="Freeform 920">
                    <a:extLst>
                      <a:ext uri="{FF2B5EF4-FFF2-40B4-BE49-F238E27FC236}">
                        <a16:creationId xmlns:a16="http://schemas.microsoft.com/office/drawing/2014/main" id="{F76FC959-CA03-423D-84E9-2A11CC744A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99" y="1857"/>
                    <a:ext cx="105" cy="26"/>
                  </a:xfrm>
                  <a:custGeom>
                    <a:avLst/>
                    <a:gdLst>
                      <a:gd name="T0" fmla="*/ 105 w 105"/>
                      <a:gd name="T1" fmla="*/ 0 h 26"/>
                      <a:gd name="T2" fmla="*/ 77 w 105"/>
                      <a:gd name="T3" fmla="*/ 0 h 26"/>
                      <a:gd name="T4" fmla="*/ 51 w 105"/>
                      <a:gd name="T5" fmla="*/ 8 h 26"/>
                      <a:gd name="T6" fmla="*/ 31 w 105"/>
                      <a:gd name="T7" fmla="*/ 8 h 26"/>
                      <a:gd name="T8" fmla="*/ 15 w 105"/>
                      <a:gd name="T9" fmla="*/ 11 h 26"/>
                      <a:gd name="T10" fmla="*/ 8 w 105"/>
                      <a:gd name="T11" fmla="*/ 21 h 26"/>
                      <a:gd name="T12" fmla="*/ 0 w 105"/>
                      <a:gd name="T13" fmla="*/ 26 h 26"/>
                      <a:gd name="T14" fmla="*/ 8 w 105"/>
                      <a:gd name="T15" fmla="*/ 22 h 26"/>
                      <a:gd name="T16" fmla="*/ 15 w 105"/>
                      <a:gd name="T17" fmla="*/ 13 h 26"/>
                      <a:gd name="T18" fmla="*/ 38 w 105"/>
                      <a:gd name="T19" fmla="*/ 9 h 26"/>
                      <a:gd name="T20" fmla="*/ 51 w 105"/>
                      <a:gd name="T21" fmla="*/ 9 h 26"/>
                      <a:gd name="T22" fmla="*/ 61 w 105"/>
                      <a:gd name="T23" fmla="*/ 8 h 26"/>
                      <a:gd name="T24" fmla="*/ 81 w 105"/>
                      <a:gd name="T25" fmla="*/ 3 h 26"/>
                      <a:gd name="T26" fmla="*/ 105 w 105"/>
                      <a:gd name="T27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5" h="26">
                        <a:moveTo>
                          <a:pt x="105" y="0"/>
                        </a:moveTo>
                        <a:lnTo>
                          <a:pt x="77" y="0"/>
                        </a:lnTo>
                        <a:lnTo>
                          <a:pt x="51" y="8"/>
                        </a:lnTo>
                        <a:lnTo>
                          <a:pt x="31" y="8"/>
                        </a:lnTo>
                        <a:lnTo>
                          <a:pt x="15" y="11"/>
                        </a:lnTo>
                        <a:lnTo>
                          <a:pt x="8" y="21"/>
                        </a:lnTo>
                        <a:lnTo>
                          <a:pt x="0" y="26"/>
                        </a:lnTo>
                        <a:lnTo>
                          <a:pt x="8" y="22"/>
                        </a:lnTo>
                        <a:lnTo>
                          <a:pt x="15" y="13"/>
                        </a:lnTo>
                        <a:lnTo>
                          <a:pt x="38" y="9"/>
                        </a:lnTo>
                        <a:lnTo>
                          <a:pt x="51" y="9"/>
                        </a:lnTo>
                        <a:lnTo>
                          <a:pt x="61" y="8"/>
                        </a:lnTo>
                        <a:lnTo>
                          <a:pt x="81" y="3"/>
                        </a:lnTo>
                        <a:lnTo>
                          <a:pt x="105" y="0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2553" name="Group 921">
                  <a:extLst>
                    <a:ext uri="{FF2B5EF4-FFF2-40B4-BE49-F238E27FC236}">
                      <a16:creationId xmlns:a16="http://schemas.microsoft.com/office/drawing/2014/main" id="{4DCC106B-D441-4743-B078-E801C323E87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17" y="1663"/>
                  <a:ext cx="104" cy="57"/>
                  <a:chOff x="2617" y="1663"/>
                  <a:chExt cx="104" cy="57"/>
                </a:xfrm>
              </p:grpSpPr>
              <p:grpSp>
                <p:nvGrpSpPr>
                  <p:cNvPr id="582554" name="Group 922">
                    <a:extLst>
                      <a:ext uri="{FF2B5EF4-FFF2-40B4-BE49-F238E27FC236}">
                        <a16:creationId xmlns:a16="http://schemas.microsoft.com/office/drawing/2014/main" id="{968BC6E2-1D9E-4896-A68A-37CDD520D8D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617" y="1663"/>
                    <a:ext cx="91" cy="45"/>
                    <a:chOff x="2617" y="1663"/>
                    <a:chExt cx="91" cy="45"/>
                  </a:xfrm>
                </p:grpSpPr>
                <p:sp>
                  <p:nvSpPr>
                    <p:cNvPr id="582555" name="Freeform 923">
                      <a:extLst>
                        <a:ext uri="{FF2B5EF4-FFF2-40B4-BE49-F238E27FC236}">
                          <a16:creationId xmlns:a16="http://schemas.microsoft.com/office/drawing/2014/main" id="{86CFBF81-A9BE-4879-A3D4-E9AC3A6BB3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7" y="1663"/>
                      <a:ext cx="91" cy="45"/>
                    </a:xfrm>
                    <a:custGeom>
                      <a:avLst/>
                      <a:gdLst>
                        <a:gd name="T0" fmla="*/ 82 w 91"/>
                        <a:gd name="T1" fmla="*/ 45 h 45"/>
                        <a:gd name="T2" fmla="*/ 77 w 91"/>
                        <a:gd name="T3" fmla="*/ 44 h 45"/>
                        <a:gd name="T4" fmla="*/ 73 w 91"/>
                        <a:gd name="T5" fmla="*/ 42 h 45"/>
                        <a:gd name="T6" fmla="*/ 68 w 91"/>
                        <a:gd name="T7" fmla="*/ 40 h 45"/>
                        <a:gd name="T8" fmla="*/ 59 w 91"/>
                        <a:gd name="T9" fmla="*/ 42 h 45"/>
                        <a:gd name="T10" fmla="*/ 54 w 91"/>
                        <a:gd name="T11" fmla="*/ 42 h 45"/>
                        <a:gd name="T12" fmla="*/ 51 w 91"/>
                        <a:gd name="T13" fmla="*/ 40 h 45"/>
                        <a:gd name="T14" fmla="*/ 48 w 91"/>
                        <a:gd name="T15" fmla="*/ 40 h 45"/>
                        <a:gd name="T16" fmla="*/ 44 w 91"/>
                        <a:gd name="T17" fmla="*/ 39 h 45"/>
                        <a:gd name="T18" fmla="*/ 41 w 91"/>
                        <a:gd name="T19" fmla="*/ 36 h 45"/>
                        <a:gd name="T20" fmla="*/ 38 w 91"/>
                        <a:gd name="T21" fmla="*/ 34 h 45"/>
                        <a:gd name="T22" fmla="*/ 35 w 91"/>
                        <a:gd name="T23" fmla="*/ 29 h 45"/>
                        <a:gd name="T24" fmla="*/ 28 w 91"/>
                        <a:gd name="T25" fmla="*/ 31 h 45"/>
                        <a:gd name="T26" fmla="*/ 25 w 91"/>
                        <a:gd name="T27" fmla="*/ 31 h 45"/>
                        <a:gd name="T28" fmla="*/ 21 w 91"/>
                        <a:gd name="T29" fmla="*/ 31 h 45"/>
                        <a:gd name="T30" fmla="*/ 21 w 91"/>
                        <a:gd name="T31" fmla="*/ 29 h 45"/>
                        <a:gd name="T32" fmla="*/ 20 w 91"/>
                        <a:gd name="T33" fmla="*/ 27 h 45"/>
                        <a:gd name="T34" fmla="*/ 21 w 91"/>
                        <a:gd name="T35" fmla="*/ 26 h 45"/>
                        <a:gd name="T36" fmla="*/ 21 w 91"/>
                        <a:gd name="T37" fmla="*/ 24 h 45"/>
                        <a:gd name="T38" fmla="*/ 25 w 91"/>
                        <a:gd name="T39" fmla="*/ 23 h 45"/>
                        <a:gd name="T40" fmla="*/ 30 w 91"/>
                        <a:gd name="T41" fmla="*/ 23 h 45"/>
                        <a:gd name="T42" fmla="*/ 35 w 91"/>
                        <a:gd name="T43" fmla="*/ 21 h 45"/>
                        <a:gd name="T44" fmla="*/ 30 w 91"/>
                        <a:gd name="T45" fmla="*/ 16 h 45"/>
                        <a:gd name="T46" fmla="*/ 25 w 91"/>
                        <a:gd name="T47" fmla="*/ 14 h 45"/>
                        <a:gd name="T48" fmla="*/ 20 w 91"/>
                        <a:gd name="T49" fmla="*/ 14 h 45"/>
                        <a:gd name="T50" fmla="*/ 15 w 91"/>
                        <a:gd name="T51" fmla="*/ 14 h 45"/>
                        <a:gd name="T52" fmla="*/ 10 w 91"/>
                        <a:gd name="T53" fmla="*/ 16 h 45"/>
                        <a:gd name="T54" fmla="*/ 5 w 91"/>
                        <a:gd name="T55" fmla="*/ 16 h 45"/>
                        <a:gd name="T56" fmla="*/ 5 w 91"/>
                        <a:gd name="T57" fmla="*/ 14 h 45"/>
                        <a:gd name="T58" fmla="*/ 3 w 91"/>
                        <a:gd name="T59" fmla="*/ 13 h 45"/>
                        <a:gd name="T60" fmla="*/ 1 w 91"/>
                        <a:gd name="T61" fmla="*/ 13 h 45"/>
                        <a:gd name="T62" fmla="*/ 0 w 91"/>
                        <a:gd name="T63" fmla="*/ 13 h 45"/>
                        <a:gd name="T64" fmla="*/ 0 w 91"/>
                        <a:gd name="T65" fmla="*/ 11 h 45"/>
                        <a:gd name="T66" fmla="*/ 0 w 91"/>
                        <a:gd name="T67" fmla="*/ 8 h 45"/>
                        <a:gd name="T68" fmla="*/ 1 w 91"/>
                        <a:gd name="T69" fmla="*/ 8 h 45"/>
                        <a:gd name="T70" fmla="*/ 3 w 91"/>
                        <a:gd name="T71" fmla="*/ 6 h 45"/>
                        <a:gd name="T72" fmla="*/ 5 w 91"/>
                        <a:gd name="T73" fmla="*/ 6 h 45"/>
                        <a:gd name="T74" fmla="*/ 6 w 91"/>
                        <a:gd name="T75" fmla="*/ 3 h 45"/>
                        <a:gd name="T76" fmla="*/ 10 w 91"/>
                        <a:gd name="T77" fmla="*/ 3 h 45"/>
                        <a:gd name="T78" fmla="*/ 11 w 91"/>
                        <a:gd name="T79" fmla="*/ 3 h 45"/>
                        <a:gd name="T80" fmla="*/ 25 w 91"/>
                        <a:gd name="T81" fmla="*/ 0 h 45"/>
                        <a:gd name="T82" fmla="*/ 26 w 91"/>
                        <a:gd name="T83" fmla="*/ 0 h 45"/>
                        <a:gd name="T84" fmla="*/ 30 w 91"/>
                        <a:gd name="T85" fmla="*/ 0 h 45"/>
                        <a:gd name="T86" fmla="*/ 31 w 91"/>
                        <a:gd name="T87" fmla="*/ 0 h 45"/>
                        <a:gd name="T88" fmla="*/ 35 w 91"/>
                        <a:gd name="T89" fmla="*/ 1 h 45"/>
                        <a:gd name="T90" fmla="*/ 44 w 91"/>
                        <a:gd name="T91" fmla="*/ 6 h 45"/>
                        <a:gd name="T92" fmla="*/ 49 w 91"/>
                        <a:gd name="T93" fmla="*/ 8 h 45"/>
                        <a:gd name="T94" fmla="*/ 53 w 91"/>
                        <a:gd name="T95" fmla="*/ 8 h 45"/>
                        <a:gd name="T96" fmla="*/ 56 w 91"/>
                        <a:gd name="T97" fmla="*/ 11 h 45"/>
                        <a:gd name="T98" fmla="*/ 58 w 91"/>
                        <a:gd name="T99" fmla="*/ 13 h 45"/>
                        <a:gd name="T100" fmla="*/ 66 w 91"/>
                        <a:gd name="T101" fmla="*/ 18 h 45"/>
                        <a:gd name="T102" fmla="*/ 71 w 91"/>
                        <a:gd name="T103" fmla="*/ 21 h 45"/>
                        <a:gd name="T104" fmla="*/ 74 w 91"/>
                        <a:gd name="T105" fmla="*/ 26 h 45"/>
                        <a:gd name="T106" fmla="*/ 77 w 91"/>
                        <a:gd name="T107" fmla="*/ 27 h 45"/>
                        <a:gd name="T108" fmla="*/ 91 w 91"/>
                        <a:gd name="T109" fmla="*/ 27 h 45"/>
                        <a:gd name="T110" fmla="*/ 82 w 91"/>
                        <a:gd name="T111" fmla="*/ 45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91" h="45">
                          <a:moveTo>
                            <a:pt x="82" y="45"/>
                          </a:moveTo>
                          <a:lnTo>
                            <a:pt x="77" y="44"/>
                          </a:lnTo>
                          <a:lnTo>
                            <a:pt x="73" y="42"/>
                          </a:lnTo>
                          <a:lnTo>
                            <a:pt x="68" y="40"/>
                          </a:lnTo>
                          <a:lnTo>
                            <a:pt x="59" y="42"/>
                          </a:lnTo>
                          <a:lnTo>
                            <a:pt x="54" y="42"/>
                          </a:lnTo>
                          <a:lnTo>
                            <a:pt x="51" y="40"/>
                          </a:lnTo>
                          <a:lnTo>
                            <a:pt x="48" y="40"/>
                          </a:lnTo>
                          <a:lnTo>
                            <a:pt x="44" y="39"/>
                          </a:lnTo>
                          <a:lnTo>
                            <a:pt x="41" y="36"/>
                          </a:lnTo>
                          <a:lnTo>
                            <a:pt x="38" y="34"/>
                          </a:lnTo>
                          <a:lnTo>
                            <a:pt x="35" y="29"/>
                          </a:lnTo>
                          <a:lnTo>
                            <a:pt x="28" y="31"/>
                          </a:lnTo>
                          <a:lnTo>
                            <a:pt x="25" y="31"/>
                          </a:lnTo>
                          <a:lnTo>
                            <a:pt x="21" y="31"/>
                          </a:lnTo>
                          <a:lnTo>
                            <a:pt x="21" y="29"/>
                          </a:lnTo>
                          <a:lnTo>
                            <a:pt x="20" y="27"/>
                          </a:lnTo>
                          <a:lnTo>
                            <a:pt x="21" y="26"/>
                          </a:lnTo>
                          <a:lnTo>
                            <a:pt x="21" y="24"/>
                          </a:lnTo>
                          <a:lnTo>
                            <a:pt x="25" y="23"/>
                          </a:lnTo>
                          <a:lnTo>
                            <a:pt x="30" y="23"/>
                          </a:lnTo>
                          <a:lnTo>
                            <a:pt x="35" y="21"/>
                          </a:lnTo>
                          <a:lnTo>
                            <a:pt x="30" y="16"/>
                          </a:lnTo>
                          <a:lnTo>
                            <a:pt x="25" y="14"/>
                          </a:lnTo>
                          <a:lnTo>
                            <a:pt x="20" y="14"/>
                          </a:lnTo>
                          <a:lnTo>
                            <a:pt x="15" y="14"/>
                          </a:lnTo>
                          <a:lnTo>
                            <a:pt x="10" y="16"/>
                          </a:lnTo>
                          <a:lnTo>
                            <a:pt x="5" y="16"/>
                          </a:lnTo>
                          <a:lnTo>
                            <a:pt x="5" y="14"/>
                          </a:lnTo>
                          <a:lnTo>
                            <a:pt x="3" y="13"/>
                          </a:lnTo>
                          <a:lnTo>
                            <a:pt x="1" y="13"/>
                          </a:lnTo>
                          <a:lnTo>
                            <a:pt x="0" y="13"/>
                          </a:lnTo>
                          <a:lnTo>
                            <a:pt x="0" y="11"/>
                          </a:lnTo>
                          <a:lnTo>
                            <a:pt x="0" y="8"/>
                          </a:lnTo>
                          <a:lnTo>
                            <a:pt x="1" y="8"/>
                          </a:lnTo>
                          <a:lnTo>
                            <a:pt x="3" y="6"/>
                          </a:lnTo>
                          <a:lnTo>
                            <a:pt x="5" y="6"/>
                          </a:lnTo>
                          <a:lnTo>
                            <a:pt x="6" y="3"/>
                          </a:lnTo>
                          <a:lnTo>
                            <a:pt x="10" y="3"/>
                          </a:lnTo>
                          <a:lnTo>
                            <a:pt x="11" y="3"/>
                          </a:lnTo>
                          <a:lnTo>
                            <a:pt x="25" y="0"/>
                          </a:lnTo>
                          <a:lnTo>
                            <a:pt x="26" y="0"/>
                          </a:lnTo>
                          <a:lnTo>
                            <a:pt x="30" y="0"/>
                          </a:lnTo>
                          <a:lnTo>
                            <a:pt x="31" y="0"/>
                          </a:lnTo>
                          <a:lnTo>
                            <a:pt x="35" y="1"/>
                          </a:lnTo>
                          <a:lnTo>
                            <a:pt x="44" y="6"/>
                          </a:lnTo>
                          <a:lnTo>
                            <a:pt x="49" y="8"/>
                          </a:lnTo>
                          <a:lnTo>
                            <a:pt x="53" y="8"/>
                          </a:lnTo>
                          <a:lnTo>
                            <a:pt x="56" y="11"/>
                          </a:lnTo>
                          <a:lnTo>
                            <a:pt x="58" y="13"/>
                          </a:lnTo>
                          <a:lnTo>
                            <a:pt x="66" y="18"/>
                          </a:lnTo>
                          <a:lnTo>
                            <a:pt x="71" y="21"/>
                          </a:lnTo>
                          <a:lnTo>
                            <a:pt x="74" y="26"/>
                          </a:lnTo>
                          <a:lnTo>
                            <a:pt x="77" y="27"/>
                          </a:lnTo>
                          <a:lnTo>
                            <a:pt x="91" y="27"/>
                          </a:lnTo>
                          <a:lnTo>
                            <a:pt x="82" y="45"/>
                          </a:lnTo>
                          <a:close/>
                        </a:path>
                      </a:pathLst>
                    </a:custGeom>
                    <a:solidFill>
                      <a:srgbClr val="FFC080"/>
                    </a:solidFill>
                    <a:ln w="3175">
                      <a:solidFill>
                        <a:srgbClr val="402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56" name="Freeform 924">
                      <a:extLst>
                        <a:ext uri="{FF2B5EF4-FFF2-40B4-BE49-F238E27FC236}">
                          <a16:creationId xmlns:a16="http://schemas.microsoft.com/office/drawing/2014/main" id="{9CB7CECB-C3CB-44C5-9F7D-916B886172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52" y="1682"/>
                      <a:ext cx="21" cy="7"/>
                    </a:xfrm>
                    <a:custGeom>
                      <a:avLst/>
                      <a:gdLst>
                        <a:gd name="T0" fmla="*/ 0 w 21"/>
                        <a:gd name="T1" fmla="*/ 0 h 7"/>
                        <a:gd name="T2" fmla="*/ 0 w 21"/>
                        <a:gd name="T3" fmla="*/ 2 h 7"/>
                        <a:gd name="T4" fmla="*/ 4 w 21"/>
                        <a:gd name="T5" fmla="*/ 2 h 7"/>
                        <a:gd name="T6" fmla="*/ 4 w 21"/>
                        <a:gd name="T7" fmla="*/ 2 h 7"/>
                        <a:gd name="T8" fmla="*/ 8 w 21"/>
                        <a:gd name="T9" fmla="*/ 4 h 7"/>
                        <a:gd name="T10" fmla="*/ 13 w 21"/>
                        <a:gd name="T11" fmla="*/ 5 h 7"/>
                        <a:gd name="T12" fmla="*/ 18 w 21"/>
                        <a:gd name="T13" fmla="*/ 5 h 7"/>
                        <a:gd name="T14" fmla="*/ 21 w 21"/>
                        <a:gd name="T15" fmla="*/ 7 h 7"/>
                        <a:gd name="T16" fmla="*/ 18 w 21"/>
                        <a:gd name="T17" fmla="*/ 5 h 7"/>
                        <a:gd name="T18" fmla="*/ 14 w 21"/>
                        <a:gd name="T19" fmla="*/ 4 h 7"/>
                        <a:gd name="T20" fmla="*/ 13 w 21"/>
                        <a:gd name="T21" fmla="*/ 4 h 7"/>
                        <a:gd name="T22" fmla="*/ 8 w 21"/>
                        <a:gd name="T23" fmla="*/ 4 h 7"/>
                        <a:gd name="T24" fmla="*/ 6 w 21"/>
                        <a:gd name="T25" fmla="*/ 2 h 7"/>
                        <a:gd name="T26" fmla="*/ 4 w 21"/>
                        <a:gd name="T27" fmla="*/ 2 h 7"/>
                        <a:gd name="T28" fmla="*/ 0 w 21"/>
                        <a:gd name="T29" fmla="*/ 0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1" h="7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4" y="2"/>
                          </a:lnTo>
                          <a:lnTo>
                            <a:pt x="4" y="2"/>
                          </a:lnTo>
                          <a:lnTo>
                            <a:pt x="8" y="4"/>
                          </a:lnTo>
                          <a:lnTo>
                            <a:pt x="13" y="5"/>
                          </a:lnTo>
                          <a:lnTo>
                            <a:pt x="18" y="5"/>
                          </a:lnTo>
                          <a:lnTo>
                            <a:pt x="21" y="7"/>
                          </a:lnTo>
                          <a:lnTo>
                            <a:pt x="18" y="5"/>
                          </a:lnTo>
                          <a:lnTo>
                            <a:pt x="14" y="4"/>
                          </a:lnTo>
                          <a:lnTo>
                            <a:pt x="13" y="4"/>
                          </a:lnTo>
                          <a:lnTo>
                            <a:pt x="8" y="4"/>
                          </a:lnTo>
                          <a:lnTo>
                            <a:pt x="6" y="2"/>
                          </a:lnTo>
                          <a:lnTo>
                            <a:pt x="4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57" name="Freeform 925">
                      <a:extLst>
                        <a:ext uri="{FF2B5EF4-FFF2-40B4-BE49-F238E27FC236}">
                          <a16:creationId xmlns:a16="http://schemas.microsoft.com/office/drawing/2014/main" id="{71FA17F4-7548-4979-9C55-096B38627C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43" y="1687"/>
                      <a:ext cx="2" cy="3"/>
                    </a:xfrm>
                    <a:custGeom>
                      <a:avLst/>
                      <a:gdLst>
                        <a:gd name="T0" fmla="*/ 0 w 2"/>
                        <a:gd name="T1" fmla="*/ 0 h 3"/>
                        <a:gd name="T2" fmla="*/ 0 w 2"/>
                        <a:gd name="T3" fmla="*/ 2 h 3"/>
                        <a:gd name="T4" fmla="*/ 0 w 2"/>
                        <a:gd name="T5" fmla="*/ 2 h 3"/>
                        <a:gd name="T6" fmla="*/ 0 w 2"/>
                        <a:gd name="T7" fmla="*/ 3 h 3"/>
                        <a:gd name="T8" fmla="*/ 2 w 2"/>
                        <a:gd name="T9" fmla="*/ 2 h 3"/>
                        <a:gd name="T10" fmla="*/ 2 w 2"/>
                        <a:gd name="T11" fmla="*/ 2 h 3"/>
                        <a:gd name="T12" fmla="*/ 0 w 2"/>
                        <a:gd name="T13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0" y="2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2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58" name="Freeform 926">
                      <a:extLst>
                        <a:ext uri="{FF2B5EF4-FFF2-40B4-BE49-F238E27FC236}">
                          <a16:creationId xmlns:a16="http://schemas.microsoft.com/office/drawing/2014/main" id="{41053C0E-DE90-4337-8C50-6320DBEB44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20" y="1669"/>
                      <a:ext cx="12" cy="7"/>
                    </a:xfrm>
                    <a:custGeom>
                      <a:avLst/>
                      <a:gdLst>
                        <a:gd name="T0" fmla="*/ 0 w 12"/>
                        <a:gd name="T1" fmla="*/ 7 h 7"/>
                        <a:gd name="T2" fmla="*/ 2 w 12"/>
                        <a:gd name="T3" fmla="*/ 7 h 7"/>
                        <a:gd name="T4" fmla="*/ 3 w 12"/>
                        <a:gd name="T5" fmla="*/ 5 h 7"/>
                        <a:gd name="T6" fmla="*/ 5 w 12"/>
                        <a:gd name="T7" fmla="*/ 4 h 7"/>
                        <a:gd name="T8" fmla="*/ 7 w 12"/>
                        <a:gd name="T9" fmla="*/ 2 h 7"/>
                        <a:gd name="T10" fmla="*/ 8 w 12"/>
                        <a:gd name="T11" fmla="*/ 2 h 7"/>
                        <a:gd name="T12" fmla="*/ 12 w 12"/>
                        <a:gd name="T13" fmla="*/ 2 h 7"/>
                        <a:gd name="T14" fmla="*/ 12 w 12"/>
                        <a:gd name="T15" fmla="*/ 0 h 7"/>
                        <a:gd name="T16" fmla="*/ 10 w 12"/>
                        <a:gd name="T17" fmla="*/ 0 h 7"/>
                        <a:gd name="T18" fmla="*/ 7 w 12"/>
                        <a:gd name="T19" fmla="*/ 2 h 7"/>
                        <a:gd name="T20" fmla="*/ 7 w 12"/>
                        <a:gd name="T21" fmla="*/ 2 h 7"/>
                        <a:gd name="T22" fmla="*/ 3 w 12"/>
                        <a:gd name="T23" fmla="*/ 2 h 7"/>
                        <a:gd name="T24" fmla="*/ 0 w 12"/>
                        <a:gd name="T25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2" h="7">
                          <a:moveTo>
                            <a:pt x="0" y="7"/>
                          </a:moveTo>
                          <a:lnTo>
                            <a:pt x="2" y="7"/>
                          </a:lnTo>
                          <a:lnTo>
                            <a:pt x="3" y="5"/>
                          </a:lnTo>
                          <a:lnTo>
                            <a:pt x="5" y="4"/>
                          </a:lnTo>
                          <a:lnTo>
                            <a:pt x="7" y="2"/>
                          </a:lnTo>
                          <a:lnTo>
                            <a:pt x="8" y="2"/>
                          </a:lnTo>
                          <a:lnTo>
                            <a:pt x="12" y="2"/>
                          </a:lnTo>
                          <a:lnTo>
                            <a:pt x="12" y="0"/>
                          </a:lnTo>
                          <a:lnTo>
                            <a:pt x="10" y="0"/>
                          </a:lnTo>
                          <a:lnTo>
                            <a:pt x="7" y="2"/>
                          </a:lnTo>
                          <a:lnTo>
                            <a:pt x="7" y="2"/>
                          </a:lnTo>
                          <a:lnTo>
                            <a:pt x="3" y="2"/>
                          </a:lnTo>
                          <a:lnTo>
                            <a:pt x="0" y="7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59" name="Freeform 927">
                      <a:extLst>
                        <a:ext uri="{FF2B5EF4-FFF2-40B4-BE49-F238E27FC236}">
                          <a16:creationId xmlns:a16="http://schemas.microsoft.com/office/drawing/2014/main" id="{38361CDF-3BC9-4A49-AA4C-E5582EB00C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38" y="1668"/>
                      <a:ext cx="22" cy="5"/>
                    </a:xfrm>
                    <a:custGeom>
                      <a:avLst/>
                      <a:gdLst>
                        <a:gd name="T0" fmla="*/ 0 w 22"/>
                        <a:gd name="T1" fmla="*/ 1 h 5"/>
                        <a:gd name="T2" fmla="*/ 5 w 22"/>
                        <a:gd name="T3" fmla="*/ 0 h 5"/>
                        <a:gd name="T4" fmla="*/ 7 w 22"/>
                        <a:gd name="T5" fmla="*/ 0 h 5"/>
                        <a:gd name="T6" fmla="*/ 9 w 22"/>
                        <a:gd name="T7" fmla="*/ 0 h 5"/>
                        <a:gd name="T8" fmla="*/ 12 w 22"/>
                        <a:gd name="T9" fmla="*/ 0 h 5"/>
                        <a:gd name="T10" fmla="*/ 12 w 22"/>
                        <a:gd name="T11" fmla="*/ 1 h 5"/>
                        <a:gd name="T12" fmla="*/ 14 w 22"/>
                        <a:gd name="T13" fmla="*/ 1 h 5"/>
                        <a:gd name="T14" fmla="*/ 18 w 22"/>
                        <a:gd name="T15" fmla="*/ 3 h 5"/>
                        <a:gd name="T16" fmla="*/ 22 w 22"/>
                        <a:gd name="T17" fmla="*/ 3 h 5"/>
                        <a:gd name="T18" fmla="*/ 18 w 22"/>
                        <a:gd name="T19" fmla="*/ 5 h 5"/>
                        <a:gd name="T20" fmla="*/ 17 w 22"/>
                        <a:gd name="T21" fmla="*/ 3 h 5"/>
                        <a:gd name="T22" fmla="*/ 12 w 22"/>
                        <a:gd name="T23" fmla="*/ 1 h 5"/>
                        <a:gd name="T24" fmla="*/ 10 w 22"/>
                        <a:gd name="T25" fmla="*/ 1 h 5"/>
                        <a:gd name="T26" fmla="*/ 7 w 22"/>
                        <a:gd name="T27" fmla="*/ 1 h 5"/>
                        <a:gd name="T28" fmla="*/ 5 w 22"/>
                        <a:gd name="T29" fmla="*/ 1 h 5"/>
                        <a:gd name="T30" fmla="*/ 0 w 22"/>
                        <a:gd name="T31" fmla="*/ 1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22" h="5">
                          <a:moveTo>
                            <a:pt x="0" y="1"/>
                          </a:moveTo>
                          <a:lnTo>
                            <a:pt x="5" y="0"/>
                          </a:lnTo>
                          <a:lnTo>
                            <a:pt x="7" y="0"/>
                          </a:lnTo>
                          <a:lnTo>
                            <a:pt x="9" y="0"/>
                          </a:lnTo>
                          <a:lnTo>
                            <a:pt x="12" y="0"/>
                          </a:lnTo>
                          <a:lnTo>
                            <a:pt x="12" y="1"/>
                          </a:lnTo>
                          <a:lnTo>
                            <a:pt x="14" y="1"/>
                          </a:lnTo>
                          <a:lnTo>
                            <a:pt x="18" y="3"/>
                          </a:lnTo>
                          <a:lnTo>
                            <a:pt x="22" y="3"/>
                          </a:lnTo>
                          <a:lnTo>
                            <a:pt x="18" y="5"/>
                          </a:lnTo>
                          <a:lnTo>
                            <a:pt x="17" y="3"/>
                          </a:lnTo>
                          <a:lnTo>
                            <a:pt x="12" y="1"/>
                          </a:lnTo>
                          <a:lnTo>
                            <a:pt x="10" y="1"/>
                          </a:lnTo>
                          <a:lnTo>
                            <a:pt x="7" y="1"/>
                          </a:lnTo>
                          <a:lnTo>
                            <a:pt x="5" y="1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60" name="Freeform 928">
                      <a:extLst>
                        <a:ext uri="{FF2B5EF4-FFF2-40B4-BE49-F238E27FC236}">
                          <a16:creationId xmlns:a16="http://schemas.microsoft.com/office/drawing/2014/main" id="{A85903AE-85B0-489F-96EE-C83BCE4952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23" y="1673"/>
                      <a:ext cx="4" cy="3"/>
                    </a:xfrm>
                    <a:custGeom>
                      <a:avLst/>
                      <a:gdLst>
                        <a:gd name="T0" fmla="*/ 4 w 4"/>
                        <a:gd name="T1" fmla="*/ 0 h 3"/>
                        <a:gd name="T2" fmla="*/ 4 w 4"/>
                        <a:gd name="T3" fmla="*/ 1 h 3"/>
                        <a:gd name="T4" fmla="*/ 4 w 4"/>
                        <a:gd name="T5" fmla="*/ 3 h 3"/>
                        <a:gd name="T6" fmla="*/ 0 w 4"/>
                        <a:gd name="T7" fmla="*/ 3 h 3"/>
                        <a:gd name="T8" fmla="*/ 4 w 4"/>
                        <a:gd name="T9" fmla="*/ 1 h 3"/>
                        <a:gd name="T10" fmla="*/ 4 w 4"/>
                        <a:gd name="T11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4" y="0"/>
                          </a:moveTo>
                          <a:lnTo>
                            <a:pt x="4" y="1"/>
                          </a:lnTo>
                          <a:lnTo>
                            <a:pt x="4" y="3"/>
                          </a:lnTo>
                          <a:lnTo>
                            <a:pt x="0" y="3"/>
                          </a:lnTo>
                          <a:lnTo>
                            <a:pt x="4" y="1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61" name="Freeform 929">
                      <a:extLst>
                        <a:ext uri="{FF2B5EF4-FFF2-40B4-BE49-F238E27FC236}">
                          <a16:creationId xmlns:a16="http://schemas.microsoft.com/office/drawing/2014/main" id="{5E84CE07-9034-4BBB-9F2D-7B03E72DC4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8" y="1669"/>
                      <a:ext cx="5" cy="5"/>
                    </a:xfrm>
                    <a:custGeom>
                      <a:avLst/>
                      <a:gdLst>
                        <a:gd name="T0" fmla="*/ 5 w 5"/>
                        <a:gd name="T1" fmla="*/ 2 h 5"/>
                        <a:gd name="T2" fmla="*/ 4 w 5"/>
                        <a:gd name="T3" fmla="*/ 0 h 5"/>
                        <a:gd name="T4" fmla="*/ 4 w 5"/>
                        <a:gd name="T5" fmla="*/ 2 h 5"/>
                        <a:gd name="T6" fmla="*/ 0 w 5"/>
                        <a:gd name="T7" fmla="*/ 4 h 5"/>
                        <a:gd name="T8" fmla="*/ 0 w 5"/>
                        <a:gd name="T9" fmla="*/ 5 h 5"/>
                        <a:gd name="T10" fmla="*/ 5 w 5"/>
                        <a:gd name="T11" fmla="*/ 2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5" h="5">
                          <a:moveTo>
                            <a:pt x="5" y="2"/>
                          </a:moveTo>
                          <a:lnTo>
                            <a:pt x="4" y="0"/>
                          </a:lnTo>
                          <a:lnTo>
                            <a:pt x="4" y="2"/>
                          </a:lnTo>
                          <a:lnTo>
                            <a:pt x="0" y="4"/>
                          </a:lnTo>
                          <a:lnTo>
                            <a:pt x="0" y="5"/>
                          </a:lnTo>
                          <a:lnTo>
                            <a:pt x="5" y="2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62" name="Freeform 930">
                      <a:extLst>
                        <a:ext uri="{FF2B5EF4-FFF2-40B4-BE49-F238E27FC236}">
                          <a16:creationId xmlns:a16="http://schemas.microsoft.com/office/drawing/2014/main" id="{487E4B42-78A7-4DFA-B3D3-9ABD38C914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70" y="1674"/>
                      <a:ext cx="5" cy="5"/>
                    </a:xfrm>
                    <a:custGeom>
                      <a:avLst/>
                      <a:gdLst>
                        <a:gd name="T0" fmla="*/ 0 w 5"/>
                        <a:gd name="T1" fmla="*/ 0 h 5"/>
                        <a:gd name="T2" fmla="*/ 0 w 5"/>
                        <a:gd name="T3" fmla="*/ 3 h 5"/>
                        <a:gd name="T4" fmla="*/ 1 w 5"/>
                        <a:gd name="T5" fmla="*/ 5 h 5"/>
                        <a:gd name="T6" fmla="*/ 5 w 5"/>
                        <a:gd name="T7" fmla="*/ 5 h 5"/>
                        <a:gd name="T8" fmla="*/ 0 w 5"/>
                        <a:gd name="T9" fmla="*/ 0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5" h="5">
                          <a:moveTo>
                            <a:pt x="0" y="0"/>
                          </a:moveTo>
                          <a:lnTo>
                            <a:pt x="0" y="3"/>
                          </a:lnTo>
                          <a:lnTo>
                            <a:pt x="1" y="5"/>
                          </a:lnTo>
                          <a:lnTo>
                            <a:pt x="5" y="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63" name="Freeform 931">
                      <a:extLst>
                        <a:ext uri="{FF2B5EF4-FFF2-40B4-BE49-F238E27FC236}">
                          <a16:creationId xmlns:a16="http://schemas.microsoft.com/office/drawing/2014/main" id="{57CB1A1B-6C60-436D-B821-EFBC316423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86" y="1697"/>
                      <a:ext cx="7" cy="5"/>
                    </a:xfrm>
                    <a:custGeom>
                      <a:avLst/>
                      <a:gdLst>
                        <a:gd name="T0" fmla="*/ 7 w 7"/>
                        <a:gd name="T1" fmla="*/ 0 h 5"/>
                        <a:gd name="T2" fmla="*/ 2 w 7"/>
                        <a:gd name="T3" fmla="*/ 2 h 5"/>
                        <a:gd name="T4" fmla="*/ 0 w 7"/>
                        <a:gd name="T5" fmla="*/ 5 h 5"/>
                        <a:gd name="T6" fmla="*/ 7 w 7"/>
                        <a:gd name="T7" fmla="*/ 0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7" h="5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82564" name="Group 932">
                    <a:extLst>
                      <a:ext uri="{FF2B5EF4-FFF2-40B4-BE49-F238E27FC236}">
                        <a16:creationId xmlns:a16="http://schemas.microsoft.com/office/drawing/2014/main" id="{4B4D8BCE-4252-4A25-9AB8-E19C3D569AF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694" y="1687"/>
                    <a:ext cx="27" cy="33"/>
                    <a:chOff x="2694" y="1687"/>
                    <a:chExt cx="27" cy="33"/>
                  </a:xfrm>
                </p:grpSpPr>
                <p:sp>
                  <p:nvSpPr>
                    <p:cNvPr id="582565" name="Freeform 933">
                      <a:extLst>
                        <a:ext uri="{FF2B5EF4-FFF2-40B4-BE49-F238E27FC236}">
                          <a16:creationId xmlns:a16="http://schemas.microsoft.com/office/drawing/2014/main" id="{9F0836D2-5B69-4E8D-99C5-AB38D70FB8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4" y="1687"/>
                      <a:ext cx="27" cy="33"/>
                    </a:xfrm>
                    <a:custGeom>
                      <a:avLst/>
                      <a:gdLst>
                        <a:gd name="T0" fmla="*/ 10 w 27"/>
                        <a:gd name="T1" fmla="*/ 2 h 33"/>
                        <a:gd name="T2" fmla="*/ 5 w 27"/>
                        <a:gd name="T3" fmla="*/ 7 h 33"/>
                        <a:gd name="T4" fmla="*/ 4 w 27"/>
                        <a:gd name="T5" fmla="*/ 12 h 33"/>
                        <a:gd name="T6" fmla="*/ 0 w 27"/>
                        <a:gd name="T7" fmla="*/ 16 h 33"/>
                        <a:gd name="T8" fmla="*/ 0 w 27"/>
                        <a:gd name="T9" fmla="*/ 21 h 33"/>
                        <a:gd name="T10" fmla="*/ 0 w 27"/>
                        <a:gd name="T11" fmla="*/ 26 h 33"/>
                        <a:gd name="T12" fmla="*/ 22 w 27"/>
                        <a:gd name="T13" fmla="*/ 33 h 33"/>
                        <a:gd name="T14" fmla="*/ 27 w 27"/>
                        <a:gd name="T15" fmla="*/ 0 h 33"/>
                        <a:gd name="T16" fmla="*/ 19 w 27"/>
                        <a:gd name="T17" fmla="*/ 2 h 33"/>
                        <a:gd name="T18" fmla="*/ 10 w 27"/>
                        <a:gd name="T19" fmla="*/ 2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7" h="33">
                          <a:moveTo>
                            <a:pt x="10" y="2"/>
                          </a:moveTo>
                          <a:lnTo>
                            <a:pt x="5" y="7"/>
                          </a:lnTo>
                          <a:lnTo>
                            <a:pt x="4" y="12"/>
                          </a:lnTo>
                          <a:lnTo>
                            <a:pt x="0" y="16"/>
                          </a:lnTo>
                          <a:lnTo>
                            <a:pt x="0" y="21"/>
                          </a:lnTo>
                          <a:lnTo>
                            <a:pt x="0" y="26"/>
                          </a:lnTo>
                          <a:lnTo>
                            <a:pt x="22" y="33"/>
                          </a:lnTo>
                          <a:lnTo>
                            <a:pt x="27" y="0"/>
                          </a:lnTo>
                          <a:lnTo>
                            <a:pt x="19" y="2"/>
                          </a:lnTo>
                          <a:lnTo>
                            <a:pt x="10" y="2"/>
                          </a:lnTo>
                          <a:close/>
                        </a:path>
                      </a:pathLst>
                    </a:custGeom>
                    <a:solidFill>
                      <a:srgbClr val="C0C0C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566" name="Freeform 934">
                      <a:extLst>
                        <a:ext uri="{FF2B5EF4-FFF2-40B4-BE49-F238E27FC236}">
                          <a16:creationId xmlns:a16="http://schemas.microsoft.com/office/drawing/2014/main" id="{129E16D8-6BDD-48AE-8A45-E09963C0F4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98" y="1690"/>
                      <a:ext cx="20" cy="27"/>
                    </a:xfrm>
                    <a:custGeom>
                      <a:avLst/>
                      <a:gdLst>
                        <a:gd name="T0" fmla="*/ 6 w 20"/>
                        <a:gd name="T1" fmla="*/ 0 h 27"/>
                        <a:gd name="T2" fmla="*/ 5 w 20"/>
                        <a:gd name="T3" fmla="*/ 5 h 27"/>
                        <a:gd name="T4" fmla="*/ 1 w 20"/>
                        <a:gd name="T5" fmla="*/ 12 h 27"/>
                        <a:gd name="T6" fmla="*/ 0 w 20"/>
                        <a:gd name="T7" fmla="*/ 17 h 27"/>
                        <a:gd name="T8" fmla="*/ 0 w 20"/>
                        <a:gd name="T9" fmla="*/ 22 h 27"/>
                        <a:gd name="T10" fmla="*/ 16 w 20"/>
                        <a:gd name="T11" fmla="*/ 27 h 27"/>
                        <a:gd name="T12" fmla="*/ 20 w 20"/>
                        <a:gd name="T13" fmla="*/ 0 h 27"/>
                        <a:gd name="T14" fmla="*/ 15 w 20"/>
                        <a:gd name="T15" fmla="*/ 0 h 27"/>
                        <a:gd name="T16" fmla="*/ 6 w 20"/>
                        <a:gd name="T17" fmla="*/ 0 h 2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0" h="27">
                          <a:moveTo>
                            <a:pt x="6" y="0"/>
                          </a:moveTo>
                          <a:lnTo>
                            <a:pt x="5" y="5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2"/>
                          </a:lnTo>
                          <a:lnTo>
                            <a:pt x="16" y="27"/>
                          </a:lnTo>
                          <a:lnTo>
                            <a:pt x="20" y="0"/>
                          </a:lnTo>
                          <a:lnTo>
                            <a:pt x="15" y="0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582567" name="Freeform 935">
                  <a:extLst>
                    <a:ext uri="{FF2B5EF4-FFF2-40B4-BE49-F238E27FC236}">
                      <a16:creationId xmlns:a16="http://schemas.microsoft.com/office/drawing/2014/main" id="{6B9A15D4-6859-4748-B40A-FB1F836F46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8" y="1511"/>
                  <a:ext cx="90" cy="96"/>
                </a:xfrm>
                <a:custGeom>
                  <a:avLst/>
                  <a:gdLst>
                    <a:gd name="T0" fmla="*/ 29 w 90"/>
                    <a:gd name="T1" fmla="*/ 4 h 96"/>
                    <a:gd name="T2" fmla="*/ 23 w 90"/>
                    <a:gd name="T3" fmla="*/ 8 h 96"/>
                    <a:gd name="T4" fmla="*/ 18 w 90"/>
                    <a:gd name="T5" fmla="*/ 17 h 96"/>
                    <a:gd name="T6" fmla="*/ 14 w 90"/>
                    <a:gd name="T7" fmla="*/ 23 h 96"/>
                    <a:gd name="T8" fmla="*/ 11 w 90"/>
                    <a:gd name="T9" fmla="*/ 26 h 96"/>
                    <a:gd name="T10" fmla="*/ 11 w 90"/>
                    <a:gd name="T11" fmla="*/ 31 h 96"/>
                    <a:gd name="T12" fmla="*/ 13 w 90"/>
                    <a:gd name="T13" fmla="*/ 36 h 96"/>
                    <a:gd name="T14" fmla="*/ 10 w 90"/>
                    <a:gd name="T15" fmla="*/ 39 h 96"/>
                    <a:gd name="T16" fmla="*/ 3 w 90"/>
                    <a:gd name="T17" fmla="*/ 51 h 96"/>
                    <a:gd name="T18" fmla="*/ 0 w 90"/>
                    <a:gd name="T19" fmla="*/ 57 h 96"/>
                    <a:gd name="T20" fmla="*/ 0 w 90"/>
                    <a:gd name="T21" fmla="*/ 59 h 96"/>
                    <a:gd name="T22" fmla="*/ 1 w 90"/>
                    <a:gd name="T23" fmla="*/ 61 h 96"/>
                    <a:gd name="T24" fmla="*/ 3 w 90"/>
                    <a:gd name="T25" fmla="*/ 61 h 96"/>
                    <a:gd name="T26" fmla="*/ 8 w 90"/>
                    <a:gd name="T27" fmla="*/ 61 h 96"/>
                    <a:gd name="T28" fmla="*/ 10 w 90"/>
                    <a:gd name="T29" fmla="*/ 62 h 96"/>
                    <a:gd name="T30" fmla="*/ 10 w 90"/>
                    <a:gd name="T31" fmla="*/ 65 h 96"/>
                    <a:gd name="T32" fmla="*/ 8 w 90"/>
                    <a:gd name="T33" fmla="*/ 72 h 96"/>
                    <a:gd name="T34" fmla="*/ 10 w 90"/>
                    <a:gd name="T35" fmla="*/ 74 h 96"/>
                    <a:gd name="T36" fmla="*/ 10 w 90"/>
                    <a:gd name="T37" fmla="*/ 77 h 96"/>
                    <a:gd name="T38" fmla="*/ 13 w 90"/>
                    <a:gd name="T39" fmla="*/ 80 h 96"/>
                    <a:gd name="T40" fmla="*/ 13 w 90"/>
                    <a:gd name="T41" fmla="*/ 87 h 96"/>
                    <a:gd name="T42" fmla="*/ 16 w 90"/>
                    <a:gd name="T43" fmla="*/ 88 h 96"/>
                    <a:gd name="T44" fmla="*/ 19 w 90"/>
                    <a:gd name="T45" fmla="*/ 88 h 96"/>
                    <a:gd name="T46" fmla="*/ 26 w 90"/>
                    <a:gd name="T47" fmla="*/ 87 h 96"/>
                    <a:gd name="T48" fmla="*/ 33 w 90"/>
                    <a:gd name="T49" fmla="*/ 87 h 96"/>
                    <a:gd name="T50" fmla="*/ 33 w 90"/>
                    <a:gd name="T51" fmla="*/ 96 h 96"/>
                    <a:gd name="T52" fmla="*/ 81 w 90"/>
                    <a:gd name="T53" fmla="*/ 82 h 96"/>
                    <a:gd name="T54" fmla="*/ 76 w 90"/>
                    <a:gd name="T55" fmla="*/ 74 h 96"/>
                    <a:gd name="T56" fmla="*/ 77 w 90"/>
                    <a:gd name="T57" fmla="*/ 67 h 96"/>
                    <a:gd name="T58" fmla="*/ 90 w 90"/>
                    <a:gd name="T59" fmla="*/ 54 h 96"/>
                    <a:gd name="T60" fmla="*/ 90 w 90"/>
                    <a:gd name="T61" fmla="*/ 20 h 96"/>
                    <a:gd name="T62" fmla="*/ 82 w 90"/>
                    <a:gd name="T63" fmla="*/ 8 h 96"/>
                    <a:gd name="T64" fmla="*/ 71 w 90"/>
                    <a:gd name="T65" fmla="*/ 4 h 96"/>
                    <a:gd name="T66" fmla="*/ 59 w 90"/>
                    <a:gd name="T67" fmla="*/ 0 h 96"/>
                    <a:gd name="T68" fmla="*/ 43 w 90"/>
                    <a:gd name="T69" fmla="*/ 2 h 96"/>
                    <a:gd name="T70" fmla="*/ 29 w 90"/>
                    <a:gd name="T71" fmla="*/ 4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0" h="96">
                      <a:moveTo>
                        <a:pt x="29" y="4"/>
                      </a:moveTo>
                      <a:lnTo>
                        <a:pt x="23" y="8"/>
                      </a:lnTo>
                      <a:lnTo>
                        <a:pt x="18" y="17"/>
                      </a:lnTo>
                      <a:lnTo>
                        <a:pt x="14" y="23"/>
                      </a:lnTo>
                      <a:lnTo>
                        <a:pt x="11" y="26"/>
                      </a:lnTo>
                      <a:lnTo>
                        <a:pt x="11" y="31"/>
                      </a:lnTo>
                      <a:lnTo>
                        <a:pt x="13" y="36"/>
                      </a:lnTo>
                      <a:lnTo>
                        <a:pt x="10" y="39"/>
                      </a:lnTo>
                      <a:lnTo>
                        <a:pt x="3" y="51"/>
                      </a:lnTo>
                      <a:lnTo>
                        <a:pt x="0" y="57"/>
                      </a:lnTo>
                      <a:lnTo>
                        <a:pt x="0" y="59"/>
                      </a:lnTo>
                      <a:lnTo>
                        <a:pt x="1" y="61"/>
                      </a:lnTo>
                      <a:lnTo>
                        <a:pt x="3" y="61"/>
                      </a:lnTo>
                      <a:lnTo>
                        <a:pt x="8" y="61"/>
                      </a:lnTo>
                      <a:lnTo>
                        <a:pt x="10" y="62"/>
                      </a:lnTo>
                      <a:lnTo>
                        <a:pt x="10" y="65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0" y="77"/>
                      </a:lnTo>
                      <a:lnTo>
                        <a:pt x="13" y="80"/>
                      </a:lnTo>
                      <a:lnTo>
                        <a:pt x="13" y="87"/>
                      </a:lnTo>
                      <a:lnTo>
                        <a:pt x="16" y="88"/>
                      </a:lnTo>
                      <a:lnTo>
                        <a:pt x="19" y="88"/>
                      </a:lnTo>
                      <a:lnTo>
                        <a:pt x="26" y="87"/>
                      </a:lnTo>
                      <a:lnTo>
                        <a:pt x="33" y="87"/>
                      </a:lnTo>
                      <a:lnTo>
                        <a:pt x="33" y="96"/>
                      </a:lnTo>
                      <a:lnTo>
                        <a:pt x="81" y="82"/>
                      </a:lnTo>
                      <a:lnTo>
                        <a:pt x="76" y="74"/>
                      </a:lnTo>
                      <a:lnTo>
                        <a:pt x="77" y="67"/>
                      </a:lnTo>
                      <a:lnTo>
                        <a:pt x="90" y="54"/>
                      </a:lnTo>
                      <a:lnTo>
                        <a:pt x="90" y="20"/>
                      </a:lnTo>
                      <a:lnTo>
                        <a:pt x="82" y="8"/>
                      </a:lnTo>
                      <a:lnTo>
                        <a:pt x="71" y="4"/>
                      </a:lnTo>
                      <a:lnTo>
                        <a:pt x="59" y="0"/>
                      </a:lnTo>
                      <a:lnTo>
                        <a:pt x="43" y="2"/>
                      </a:lnTo>
                      <a:lnTo>
                        <a:pt x="29" y="4"/>
                      </a:lnTo>
                      <a:close/>
                    </a:path>
                  </a:pathLst>
                </a:custGeom>
                <a:solidFill>
                  <a:srgbClr val="FFC080"/>
                </a:solidFill>
                <a:ln w="3175">
                  <a:solidFill>
                    <a:srgbClr val="402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568" name="Freeform 936">
                  <a:extLst>
                    <a:ext uri="{FF2B5EF4-FFF2-40B4-BE49-F238E27FC236}">
                      <a16:creationId xmlns:a16="http://schemas.microsoft.com/office/drawing/2014/main" id="{B81DF2C3-F311-4201-91DF-95E1838D7C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3" y="1570"/>
                  <a:ext cx="5" cy="1"/>
                </a:xfrm>
                <a:custGeom>
                  <a:avLst/>
                  <a:gdLst>
                    <a:gd name="T0" fmla="*/ 0 w 5"/>
                    <a:gd name="T1" fmla="*/ 1 w 5"/>
                    <a:gd name="T2" fmla="*/ 5 w 5"/>
                    <a:gd name="T3" fmla="*/ 5 w 5"/>
                    <a:gd name="T4" fmla="*/ 5 w 5"/>
                    <a:gd name="T5" fmla="*/ 5 w 5"/>
                    <a:gd name="T6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569" name="Freeform 937">
                  <a:extLst>
                    <a:ext uri="{FF2B5EF4-FFF2-40B4-BE49-F238E27FC236}">
                      <a16:creationId xmlns:a16="http://schemas.microsoft.com/office/drawing/2014/main" id="{85C415FE-48BE-4F55-9765-85696BE30A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8" y="1565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1 w 3"/>
                    <a:gd name="T3" fmla="*/ 2 h 5"/>
                    <a:gd name="T4" fmla="*/ 1 w 3"/>
                    <a:gd name="T5" fmla="*/ 3 h 5"/>
                    <a:gd name="T6" fmla="*/ 1 w 3"/>
                    <a:gd name="T7" fmla="*/ 5 h 5"/>
                    <a:gd name="T8" fmla="*/ 3 w 3"/>
                    <a:gd name="T9" fmla="*/ 3 h 5"/>
                    <a:gd name="T10" fmla="*/ 3 w 3"/>
                    <a:gd name="T11" fmla="*/ 2 h 5"/>
                    <a:gd name="T12" fmla="*/ 0 w 3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570" name="Freeform 938">
                  <a:extLst>
                    <a:ext uri="{FF2B5EF4-FFF2-40B4-BE49-F238E27FC236}">
                      <a16:creationId xmlns:a16="http://schemas.microsoft.com/office/drawing/2014/main" id="{6449E0CC-FC68-4797-8A32-8C6BF18C11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1" y="1554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1 w 3"/>
                    <a:gd name="T3" fmla="*/ 5 h 8"/>
                    <a:gd name="T4" fmla="*/ 0 w 3"/>
                    <a:gd name="T5" fmla="*/ 8 h 8"/>
                    <a:gd name="T6" fmla="*/ 1 w 3"/>
                    <a:gd name="T7" fmla="*/ 6 h 8"/>
                    <a:gd name="T8" fmla="*/ 3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1" y="6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571" name="Freeform 939">
                  <a:extLst>
                    <a:ext uri="{FF2B5EF4-FFF2-40B4-BE49-F238E27FC236}">
                      <a16:creationId xmlns:a16="http://schemas.microsoft.com/office/drawing/2014/main" id="{BC8D5CA4-3939-421E-A1E0-5AE4B23BA5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2" y="1547"/>
                  <a:ext cx="10" cy="7"/>
                </a:xfrm>
                <a:custGeom>
                  <a:avLst/>
                  <a:gdLst>
                    <a:gd name="T0" fmla="*/ 0 w 10"/>
                    <a:gd name="T1" fmla="*/ 0 h 7"/>
                    <a:gd name="T2" fmla="*/ 4 w 10"/>
                    <a:gd name="T3" fmla="*/ 3 h 7"/>
                    <a:gd name="T4" fmla="*/ 4 w 10"/>
                    <a:gd name="T5" fmla="*/ 3 h 7"/>
                    <a:gd name="T6" fmla="*/ 4 w 10"/>
                    <a:gd name="T7" fmla="*/ 5 h 7"/>
                    <a:gd name="T8" fmla="*/ 2 w 10"/>
                    <a:gd name="T9" fmla="*/ 7 h 7"/>
                    <a:gd name="T10" fmla="*/ 4 w 10"/>
                    <a:gd name="T11" fmla="*/ 3 h 7"/>
                    <a:gd name="T12" fmla="*/ 5 w 10"/>
                    <a:gd name="T13" fmla="*/ 3 h 7"/>
                    <a:gd name="T14" fmla="*/ 7 w 10"/>
                    <a:gd name="T15" fmla="*/ 3 h 7"/>
                    <a:gd name="T16" fmla="*/ 10 w 10"/>
                    <a:gd name="T17" fmla="*/ 3 h 7"/>
                    <a:gd name="T18" fmla="*/ 7 w 10"/>
                    <a:gd name="T19" fmla="*/ 0 h 7"/>
                    <a:gd name="T20" fmla="*/ 0 w 10"/>
                    <a:gd name="T2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7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572" name="Freeform 940">
                  <a:extLst>
                    <a:ext uri="{FF2B5EF4-FFF2-40B4-BE49-F238E27FC236}">
                      <a16:creationId xmlns:a16="http://schemas.microsoft.com/office/drawing/2014/main" id="{4983892B-C90F-40F5-B30B-6D03BCA4CA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1" y="1537"/>
                  <a:ext cx="16" cy="7"/>
                </a:xfrm>
                <a:custGeom>
                  <a:avLst/>
                  <a:gdLst>
                    <a:gd name="T0" fmla="*/ 0 w 16"/>
                    <a:gd name="T1" fmla="*/ 4 h 7"/>
                    <a:gd name="T2" fmla="*/ 0 w 16"/>
                    <a:gd name="T3" fmla="*/ 5 h 7"/>
                    <a:gd name="T4" fmla="*/ 1 w 16"/>
                    <a:gd name="T5" fmla="*/ 7 h 7"/>
                    <a:gd name="T6" fmla="*/ 5 w 16"/>
                    <a:gd name="T7" fmla="*/ 5 h 7"/>
                    <a:gd name="T8" fmla="*/ 8 w 16"/>
                    <a:gd name="T9" fmla="*/ 4 h 7"/>
                    <a:gd name="T10" fmla="*/ 13 w 16"/>
                    <a:gd name="T11" fmla="*/ 4 h 7"/>
                    <a:gd name="T12" fmla="*/ 16 w 16"/>
                    <a:gd name="T13" fmla="*/ 4 h 7"/>
                    <a:gd name="T14" fmla="*/ 11 w 16"/>
                    <a:gd name="T15" fmla="*/ 2 h 7"/>
                    <a:gd name="T16" fmla="*/ 10 w 16"/>
                    <a:gd name="T17" fmla="*/ 2 h 7"/>
                    <a:gd name="T18" fmla="*/ 10 w 16"/>
                    <a:gd name="T19" fmla="*/ 0 h 7"/>
                    <a:gd name="T20" fmla="*/ 6 w 16"/>
                    <a:gd name="T21" fmla="*/ 2 h 7"/>
                    <a:gd name="T22" fmla="*/ 6 w 16"/>
                    <a:gd name="T23" fmla="*/ 0 h 7"/>
                    <a:gd name="T24" fmla="*/ 5 w 16"/>
                    <a:gd name="T25" fmla="*/ 2 h 7"/>
                    <a:gd name="T26" fmla="*/ 1 w 16"/>
                    <a:gd name="T27" fmla="*/ 2 h 7"/>
                    <a:gd name="T28" fmla="*/ 0 w 16"/>
                    <a:gd name="T29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7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5" y="5"/>
                      </a:lnTo>
                      <a:lnTo>
                        <a:pt x="8" y="4"/>
                      </a:lnTo>
                      <a:lnTo>
                        <a:pt x="13" y="4"/>
                      </a:lnTo>
                      <a:lnTo>
                        <a:pt x="16" y="4"/>
                      </a:lnTo>
                      <a:lnTo>
                        <a:pt x="11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1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573" name="Freeform 941">
                  <a:extLst>
                    <a:ext uri="{FF2B5EF4-FFF2-40B4-BE49-F238E27FC236}">
                      <a16:creationId xmlns:a16="http://schemas.microsoft.com/office/drawing/2014/main" id="{FEEDACED-595A-46FB-92C5-9ECD98CAC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" y="1546"/>
                  <a:ext cx="8" cy="19"/>
                </a:xfrm>
                <a:custGeom>
                  <a:avLst/>
                  <a:gdLst>
                    <a:gd name="T0" fmla="*/ 0 w 8"/>
                    <a:gd name="T1" fmla="*/ 4 h 19"/>
                    <a:gd name="T2" fmla="*/ 1 w 8"/>
                    <a:gd name="T3" fmla="*/ 1 h 19"/>
                    <a:gd name="T4" fmla="*/ 5 w 8"/>
                    <a:gd name="T5" fmla="*/ 1 h 19"/>
                    <a:gd name="T6" fmla="*/ 6 w 8"/>
                    <a:gd name="T7" fmla="*/ 4 h 19"/>
                    <a:gd name="T8" fmla="*/ 6 w 8"/>
                    <a:gd name="T9" fmla="*/ 9 h 19"/>
                    <a:gd name="T10" fmla="*/ 6 w 8"/>
                    <a:gd name="T11" fmla="*/ 13 h 19"/>
                    <a:gd name="T12" fmla="*/ 6 w 8"/>
                    <a:gd name="T13" fmla="*/ 16 h 19"/>
                    <a:gd name="T14" fmla="*/ 5 w 8"/>
                    <a:gd name="T15" fmla="*/ 11 h 19"/>
                    <a:gd name="T16" fmla="*/ 1 w 8"/>
                    <a:gd name="T17" fmla="*/ 9 h 19"/>
                    <a:gd name="T18" fmla="*/ 0 w 8"/>
                    <a:gd name="T19" fmla="*/ 8 h 19"/>
                    <a:gd name="T20" fmla="*/ 1 w 8"/>
                    <a:gd name="T21" fmla="*/ 11 h 19"/>
                    <a:gd name="T22" fmla="*/ 5 w 8"/>
                    <a:gd name="T23" fmla="*/ 14 h 19"/>
                    <a:gd name="T24" fmla="*/ 5 w 8"/>
                    <a:gd name="T25" fmla="*/ 16 h 19"/>
                    <a:gd name="T26" fmla="*/ 5 w 8"/>
                    <a:gd name="T27" fmla="*/ 19 h 19"/>
                    <a:gd name="T28" fmla="*/ 1 w 8"/>
                    <a:gd name="T29" fmla="*/ 19 h 19"/>
                    <a:gd name="T30" fmla="*/ 6 w 8"/>
                    <a:gd name="T31" fmla="*/ 19 h 19"/>
                    <a:gd name="T32" fmla="*/ 8 w 8"/>
                    <a:gd name="T33" fmla="*/ 14 h 19"/>
                    <a:gd name="T34" fmla="*/ 8 w 8"/>
                    <a:gd name="T35" fmla="*/ 9 h 19"/>
                    <a:gd name="T36" fmla="*/ 8 w 8"/>
                    <a:gd name="T37" fmla="*/ 4 h 19"/>
                    <a:gd name="T38" fmla="*/ 6 w 8"/>
                    <a:gd name="T39" fmla="*/ 1 h 19"/>
                    <a:gd name="T40" fmla="*/ 3 w 8"/>
                    <a:gd name="T41" fmla="*/ 0 h 19"/>
                    <a:gd name="T42" fmla="*/ 0 w 8"/>
                    <a:gd name="T43" fmla="*/ 1 h 19"/>
                    <a:gd name="T44" fmla="*/ 0 w 8"/>
                    <a:gd name="T45" fmla="*/ 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8" h="19">
                      <a:moveTo>
                        <a:pt x="0" y="4"/>
                      </a:moveTo>
                      <a:lnTo>
                        <a:pt x="1" y="1"/>
                      </a:lnTo>
                      <a:lnTo>
                        <a:pt x="5" y="1"/>
                      </a:lnTo>
                      <a:lnTo>
                        <a:pt x="6" y="4"/>
                      </a:lnTo>
                      <a:lnTo>
                        <a:pt x="6" y="9"/>
                      </a:lnTo>
                      <a:lnTo>
                        <a:pt x="6" y="13"/>
                      </a:lnTo>
                      <a:lnTo>
                        <a:pt x="6" y="16"/>
                      </a:lnTo>
                      <a:lnTo>
                        <a:pt x="5" y="11"/>
                      </a:lnTo>
                      <a:lnTo>
                        <a:pt x="1" y="9"/>
                      </a:lnTo>
                      <a:lnTo>
                        <a:pt x="0" y="8"/>
                      </a:lnTo>
                      <a:lnTo>
                        <a:pt x="1" y="11"/>
                      </a:lnTo>
                      <a:lnTo>
                        <a:pt x="5" y="14"/>
                      </a:lnTo>
                      <a:lnTo>
                        <a:pt x="5" y="16"/>
                      </a:lnTo>
                      <a:lnTo>
                        <a:pt x="5" y="19"/>
                      </a:lnTo>
                      <a:lnTo>
                        <a:pt x="1" y="19"/>
                      </a:lnTo>
                      <a:lnTo>
                        <a:pt x="6" y="19"/>
                      </a:lnTo>
                      <a:lnTo>
                        <a:pt x="8" y="14"/>
                      </a:lnTo>
                      <a:lnTo>
                        <a:pt x="8" y="9"/>
                      </a:lnTo>
                      <a:lnTo>
                        <a:pt x="8" y="4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574" name="Freeform 942">
                  <a:extLst>
                    <a:ext uri="{FF2B5EF4-FFF2-40B4-BE49-F238E27FC236}">
                      <a16:creationId xmlns:a16="http://schemas.microsoft.com/office/drawing/2014/main" id="{B3449169-AC68-4103-AB5A-8C25E94446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542"/>
                  <a:ext cx="14" cy="26"/>
                </a:xfrm>
                <a:custGeom>
                  <a:avLst/>
                  <a:gdLst>
                    <a:gd name="T0" fmla="*/ 0 w 14"/>
                    <a:gd name="T1" fmla="*/ 7 h 26"/>
                    <a:gd name="T2" fmla="*/ 1 w 14"/>
                    <a:gd name="T3" fmla="*/ 4 h 26"/>
                    <a:gd name="T4" fmla="*/ 4 w 14"/>
                    <a:gd name="T5" fmla="*/ 2 h 26"/>
                    <a:gd name="T6" fmla="*/ 11 w 14"/>
                    <a:gd name="T7" fmla="*/ 4 h 26"/>
                    <a:gd name="T8" fmla="*/ 13 w 14"/>
                    <a:gd name="T9" fmla="*/ 5 h 26"/>
                    <a:gd name="T10" fmla="*/ 14 w 14"/>
                    <a:gd name="T11" fmla="*/ 8 h 26"/>
                    <a:gd name="T12" fmla="*/ 14 w 14"/>
                    <a:gd name="T13" fmla="*/ 12 h 26"/>
                    <a:gd name="T14" fmla="*/ 13 w 14"/>
                    <a:gd name="T15" fmla="*/ 13 h 26"/>
                    <a:gd name="T16" fmla="*/ 13 w 14"/>
                    <a:gd name="T17" fmla="*/ 18 h 26"/>
                    <a:gd name="T18" fmla="*/ 13 w 14"/>
                    <a:gd name="T19" fmla="*/ 21 h 26"/>
                    <a:gd name="T20" fmla="*/ 9 w 14"/>
                    <a:gd name="T21" fmla="*/ 25 h 26"/>
                    <a:gd name="T22" fmla="*/ 8 w 14"/>
                    <a:gd name="T23" fmla="*/ 25 h 26"/>
                    <a:gd name="T24" fmla="*/ 4 w 14"/>
                    <a:gd name="T25" fmla="*/ 25 h 26"/>
                    <a:gd name="T26" fmla="*/ 4 w 14"/>
                    <a:gd name="T27" fmla="*/ 26 h 26"/>
                    <a:gd name="T28" fmla="*/ 6 w 14"/>
                    <a:gd name="T29" fmla="*/ 26 h 26"/>
                    <a:gd name="T30" fmla="*/ 8 w 14"/>
                    <a:gd name="T31" fmla="*/ 26 h 26"/>
                    <a:gd name="T32" fmla="*/ 11 w 14"/>
                    <a:gd name="T33" fmla="*/ 25 h 26"/>
                    <a:gd name="T34" fmla="*/ 14 w 14"/>
                    <a:gd name="T35" fmla="*/ 21 h 26"/>
                    <a:gd name="T36" fmla="*/ 14 w 14"/>
                    <a:gd name="T37" fmla="*/ 17 h 26"/>
                    <a:gd name="T38" fmla="*/ 14 w 14"/>
                    <a:gd name="T39" fmla="*/ 12 h 26"/>
                    <a:gd name="T40" fmla="*/ 14 w 14"/>
                    <a:gd name="T41" fmla="*/ 8 h 26"/>
                    <a:gd name="T42" fmla="*/ 13 w 14"/>
                    <a:gd name="T43" fmla="*/ 5 h 26"/>
                    <a:gd name="T44" fmla="*/ 13 w 14"/>
                    <a:gd name="T45" fmla="*/ 2 h 26"/>
                    <a:gd name="T46" fmla="*/ 8 w 14"/>
                    <a:gd name="T47" fmla="*/ 0 h 26"/>
                    <a:gd name="T48" fmla="*/ 1 w 14"/>
                    <a:gd name="T49" fmla="*/ 2 h 26"/>
                    <a:gd name="T50" fmla="*/ 0 w 14"/>
                    <a:gd name="T51" fmla="*/ 4 h 26"/>
                    <a:gd name="T52" fmla="*/ 0 w 14"/>
                    <a:gd name="T53" fmla="*/ 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4" h="26">
                      <a:moveTo>
                        <a:pt x="0" y="7"/>
                      </a:moveTo>
                      <a:lnTo>
                        <a:pt x="1" y="4"/>
                      </a:lnTo>
                      <a:lnTo>
                        <a:pt x="4" y="2"/>
                      </a:lnTo>
                      <a:lnTo>
                        <a:pt x="11" y="4"/>
                      </a:lnTo>
                      <a:lnTo>
                        <a:pt x="13" y="5"/>
                      </a:lnTo>
                      <a:lnTo>
                        <a:pt x="14" y="8"/>
                      </a:lnTo>
                      <a:lnTo>
                        <a:pt x="14" y="12"/>
                      </a:lnTo>
                      <a:lnTo>
                        <a:pt x="13" y="13"/>
                      </a:lnTo>
                      <a:lnTo>
                        <a:pt x="13" y="18"/>
                      </a:lnTo>
                      <a:lnTo>
                        <a:pt x="13" y="21"/>
                      </a:lnTo>
                      <a:lnTo>
                        <a:pt x="9" y="25"/>
                      </a:lnTo>
                      <a:lnTo>
                        <a:pt x="8" y="25"/>
                      </a:lnTo>
                      <a:lnTo>
                        <a:pt x="4" y="25"/>
                      </a:lnTo>
                      <a:lnTo>
                        <a:pt x="4" y="26"/>
                      </a:lnTo>
                      <a:lnTo>
                        <a:pt x="6" y="26"/>
                      </a:lnTo>
                      <a:lnTo>
                        <a:pt x="8" y="26"/>
                      </a:lnTo>
                      <a:lnTo>
                        <a:pt x="11" y="25"/>
                      </a:lnTo>
                      <a:lnTo>
                        <a:pt x="14" y="21"/>
                      </a:lnTo>
                      <a:lnTo>
                        <a:pt x="14" y="17"/>
                      </a:lnTo>
                      <a:lnTo>
                        <a:pt x="14" y="12"/>
                      </a:lnTo>
                      <a:lnTo>
                        <a:pt x="14" y="8"/>
                      </a:lnTo>
                      <a:lnTo>
                        <a:pt x="13" y="5"/>
                      </a:lnTo>
                      <a:lnTo>
                        <a:pt x="13" y="2"/>
                      </a:lnTo>
                      <a:lnTo>
                        <a:pt x="8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575" name="Freeform 943">
                  <a:extLst>
                    <a:ext uri="{FF2B5EF4-FFF2-40B4-BE49-F238E27FC236}">
                      <a16:creationId xmlns:a16="http://schemas.microsoft.com/office/drawing/2014/main" id="{9A396E90-EA7B-4D2E-A279-1C4F4D5695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57" y="1570"/>
                  <a:ext cx="13" cy="23"/>
                </a:xfrm>
                <a:custGeom>
                  <a:avLst/>
                  <a:gdLst>
                    <a:gd name="T0" fmla="*/ 13 w 13"/>
                    <a:gd name="T1" fmla="*/ 0 h 23"/>
                    <a:gd name="T2" fmla="*/ 12 w 13"/>
                    <a:gd name="T3" fmla="*/ 5 h 23"/>
                    <a:gd name="T4" fmla="*/ 9 w 13"/>
                    <a:gd name="T5" fmla="*/ 11 h 23"/>
                    <a:gd name="T6" fmla="*/ 7 w 13"/>
                    <a:gd name="T7" fmla="*/ 15 h 23"/>
                    <a:gd name="T8" fmla="*/ 2 w 13"/>
                    <a:gd name="T9" fmla="*/ 21 h 23"/>
                    <a:gd name="T10" fmla="*/ 0 w 13"/>
                    <a:gd name="T11" fmla="*/ 23 h 23"/>
                    <a:gd name="T12" fmla="*/ 5 w 13"/>
                    <a:gd name="T13" fmla="*/ 19 h 23"/>
                    <a:gd name="T14" fmla="*/ 9 w 13"/>
                    <a:gd name="T15" fmla="*/ 15 h 23"/>
                    <a:gd name="T16" fmla="*/ 12 w 13"/>
                    <a:gd name="T17" fmla="*/ 8 h 23"/>
                    <a:gd name="T18" fmla="*/ 13 w 13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3">
                      <a:moveTo>
                        <a:pt x="13" y="0"/>
                      </a:moveTo>
                      <a:lnTo>
                        <a:pt x="12" y="5"/>
                      </a:lnTo>
                      <a:lnTo>
                        <a:pt x="9" y="11"/>
                      </a:lnTo>
                      <a:lnTo>
                        <a:pt x="7" y="15"/>
                      </a:lnTo>
                      <a:lnTo>
                        <a:pt x="2" y="21"/>
                      </a:lnTo>
                      <a:lnTo>
                        <a:pt x="0" y="23"/>
                      </a:lnTo>
                      <a:lnTo>
                        <a:pt x="5" y="19"/>
                      </a:lnTo>
                      <a:lnTo>
                        <a:pt x="9" y="15"/>
                      </a:lnTo>
                      <a:lnTo>
                        <a:pt x="12" y="8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576" name="Freeform 944">
                  <a:extLst>
                    <a:ext uri="{FF2B5EF4-FFF2-40B4-BE49-F238E27FC236}">
                      <a16:creationId xmlns:a16="http://schemas.microsoft.com/office/drawing/2014/main" id="{6B7E1F98-FF6E-4455-BB6F-65E59EE60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2" y="1498"/>
                  <a:ext cx="83" cy="80"/>
                </a:xfrm>
                <a:custGeom>
                  <a:avLst/>
                  <a:gdLst>
                    <a:gd name="T0" fmla="*/ 9 w 83"/>
                    <a:gd name="T1" fmla="*/ 21 h 80"/>
                    <a:gd name="T2" fmla="*/ 20 w 83"/>
                    <a:gd name="T3" fmla="*/ 21 h 80"/>
                    <a:gd name="T4" fmla="*/ 29 w 83"/>
                    <a:gd name="T5" fmla="*/ 21 h 80"/>
                    <a:gd name="T6" fmla="*/ 34 w 83"/>
                    <a:gd name="T7" fmla="*/ 28 h 80"/>
                    <a:gd name="T8" fmla="*/ 30 w 83"/>
                    <a:gd name="T9" fmla="*/ 34 h 80"/>
                    <a:gd name="T10" fmla="*/ 27 w 83"/>
                    <a:gd name="T11" fmla="*/ 38 h 80"/>
                    <a:gd name="T12" fmla="*/ 25 w 83"/>
                    <a:gd name="T13" fmla="*/ 44 h 80"/>
                    <a:gd name="T14" fmla="*/ 29 w 83"/>
                    <a:gd name="T15" fmla="*/ 48 h 80"/>
                    <a:gd name="T16" fmla="*/ 27 w 83"/>
                    <a:gd name="T17" fmla="*/ 54 h 80"/>
                    <a:gd name="T18" fmla="*/ 32 w 83"/>
                    <a:gd name="T19" fmla="*/ 54 h 80"/>
                    <a:gd name="T20" fmla="*/ 32 w 83"/>
                    <a:gd name="T21" fmla="*/ 48 h 80"/>
                    <a:gd name="T22" fmla="*/ 35 w 83"/>
                    <a:gd name="T23" fmla="*/ 44 h 80"/>
                    <a:gd name="T24" fmla="*/ 42 w 83"/>
                    <a:gd name="T25" fmla="*/ 44 h 80"/>
                    <a:gd name="T26" fmla="*/ 47 w 83"/>
                    <a:gd name="T27" fmla="*/ 44 h 80"/>
                    <a:gd name="T28" fmla="*/ 48 w 83"/>
                    <a:gd name="T29" fmla="*/ 49 h 80"/>
                    <a:gd name="T30" fmla="*/ 50 w 83"/>
                    <a:gd name="T31" fmla="*/ 57 h 80"/>
                    <a:gd name="T32" fmla="*/ 48 w 83"/>
                    <a:gd name="T33" fmla="*/ 62 h 80"/>
                    <a:gd name="T34" fmla="*/ 48 w 83"/>
                    <a:gd name="T35" fmla="*/ 65 h 80"/>
                    <a:gd name="T36" fmla="*/ 50 w 83"/>
                    <a:gd name="T37" fmla="*/ 70 h 80"/>
                    <a:gd name="T38" fmla="*/ 53 w 83"/>
                    <a:gd name="T39" fmla="*/ 74 h 80"/>
                    <a:gd name="T40" fmla="*/ 57 w 83"/>
                    <a:gd name="T41" fmla="*/ 75 h 80"/>
                    <a:gd name="T42" fmla="*/ 65 w 83"/>
                    <a:gd name="T43" fmla="*/ 80 h 80"/>
                    <a:gd name="T44" fmla="*/ 76 w 83"/>
                    <a:gd name="T45" fmla="*/ 67 h 80"/>
                    <a:gd name="T46" fmla="*/ 81 w 83"/>
                    <a:gd name="T47" fmla="*/ 56 h 80"/>
                    <a:gd name="T48" fmla="*/ 83 w 83"/>
                    <a:gd name="T49" fmla="*/ 38 h 80"/>
                    <a:gd name="T50" fmla="*/ 83 w 83"/>
                    <a:gd name="T51" fmla="*/ 25 h 80"/>
                    <a:gd name="T52" fmla="*/ 81 w 83"/>
                    <a:gd name="T53" fmla="*/ 13 h 80"/>
                    <a:gd name="T54" fmla="*/ 78 w 83"/>
                    <a:gd name="T55" fmla="*/ 7 h 80"/>
                    <a:gd name="T56" fmla="*/ 70 w 83"/>
                    <a:gd name="T57" fmla="*/ 2 h 80"/>
                    <a:gd name="T58" fmla="*/ 63 w 83"/>
                    <a:gd name="T59" fmla="*/ 0 h 80"/>
                    <a:gd name="T60" fmla="*/ 48 w 83"/>
                    <a:gd name="T61" fmla="*/ 0 h 80"/>
                    <a:gd name="T62" fmla="*/ 34 w 83"/>
                    <a:gd name="T63" fmla="*/ 0 h 80"/>
                    <a:gd name="T64" fmla="*/ 17 w 83"/>
                    <a:gd name="T65" fmla="*/ 4 h 80"/>
                    <a:gd name="T66" fmla="*/ 9 w 83"/>
                    <a:gd name="T67" fmla="*/ 7 h 80"/>
                    <a:gd name="T68" fmla="*/ 5 w 83"/>
                    <a:gd name="T69" fmla="*/ 10 h 80"/>
                    <a:gd name="T70" fmla="*/ 0 w 83"/>
                    <a:gd name="T71" fmla="*/ 17 h 80"/>
                    <a:gd name="T72" fmla="*/ 2 w 83"/>
                    <a:gd name="T73" fmla="*/ 20 h 80"/>
                    <a:gd name="T74" fmla="*/ 9 w 83"/>
                    <a:gd name="T75" fmla="*/ 21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83" h="80">
                      <a:moveTo>
                        <a:pt x="9" y="21"/>
                      </a:moveTo>
                      <a:lnTo>
                        <a:pt x="20" y="21"/>
                      </a:lnTo>
                      <a:lnTo>
                        <a:pt x="29" y="21"/>
                      </a:lnTo>
                      <a:lnTo>
                        <a:pt x="34" y="28"/>
                      </a:lnTo>
                      <a:lnTo>
                        <a:pt x="30" y="34"/>
                      </a:lnTo>
                      <a:lnTo>
                        <a:pt x="27" y="38"/>
                      </a:lnTo>
                      <a:lnTo>
                        <a:pt x="25" y="44"/>
                      </a:lnTo>
                      <a:lnTo>
                        <a:pt x="29" y="48"/>
                      </a:lnTo>
                      <a:lnTo>
                        <a:pt x="27" y="54"/>
                      </a:lnTo>
                      <a:lnTo>
                        <a:pt x="32" y="54"/>
                      </a:lnTo>
                      <a:lnTo>
                        <a:pt x="32" y="48"/>
                      </a:lnTo>
                      <a:lnTo>
                        <a:pt x="35" y="44"/>
                      </a:lnTo>
                      <a:lnTo>
                        <a:pt x="42" y="44"/>
                      </a:lnTo>
                      <a:lnTo>
                        <a:pt x="47" y="44"/>
                      </a:lnTo>
                      <a:lnTo>
                        <a:pt x="48" y="49"/>
                      </a:lnTo>
                      <a:lnTo>
                        <a:pt x="50" y="57"/>
                      </a:lnTo>
                      <a:lnTo>
                        <a:pt x="48" y="62"/>
                      </a:lnTo>
                      <a:lnTo>
                        <a:pt x="48" y="65"/>
                      </a:lnTo>
                      <a:lnTo>
                        <a:pt x="50" y="70"/>
                      </a:lnTo>
                      <a:lnTo>
                        <a:pt x="53" y="74"/>
                      </a:lnTo>
                      <a:lnTo>
                        <a:pt x="57" y="75"/>
                      </a:lnTo>
                      <a:lnTo>
                        <a:pt x="65" y="80"/>
                      </a:lnTo>
                      <a:lnTo>
                        <a:pt x="76" y="67"/>
                      </a:lnTo>
                      <a:lnTo>
                        <a:pt x="81" y="56"/>
                      </a:lnTo>
                      <a:lnTo>
                        <a:pt x="83" y="38"/>
                      </a:lnTo>
                      <a:lnTo>
                        <a:pt x="83" y="25"/>
                      </a:lnTo>
                      <a:lnTo>
                        <a:pt x="81" y="13"/>
                      </a:lnTo>
                      <a:lnTo>
                        <a:pt x="78" y="7"/>
                      </a:lnTo>
                      <a:lnTo>
                        <a:pt x="70" y="2"/>
                      </a:lnTo>
                      <a:lnTo>
                        <a:pt x="63" y="0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17" y="4"/>
                      </a:lnTo>
                      <a:lnTo>
                        <a:pt x="9" y="7"/>
                      </a:lnTo>
                      <a:lnTo>
                        <a:pt x="5" y="10"/>
                      </a:lnTo>
                      <a:lnTo>
                        <a:pt x="0" y="17"/>
                      </a:lnTo>
                      <a:lnTo>
                        <a:pt x="2" y="20"/>
                      </a:lnTo>
                      <a:lnTo>
                        <a:pt x="9" y="21"/>
                      </a:lnTo>
                      <a:close/>
                    </a:path>
                  </a:pathLst>
                </a:custGeom>
                <a:solidFill>
                  <a:srgbClr val="603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577" name="Freeform 945">
                  <a:extLst>
                    <a:ext uri="{FF2B5EF4-FFF2-40B4-BE49-F238E27FC236}">
                      <a16:creationId xmlns:a16="http://schemas.microsoft.com/office/drawing/2014/main" id="{0A8C9707-791E-4FCE-BE64-25B648314E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6" y="1498"/>
                  <a:ext cx="77" cy="77"/>
                </a:xfrm>
                <a:custGeom>
                  <a:avLst/>
                  <a:gdLst>
                    <a:gd name="T0" fmla="*/ 3 w 77"/>
                    <a:gd name="T1" fmla="*/ 12 h 77"/>
                    <a:gd name="T2" fmla="*/ 1 w 77"/>
                    <a:gd name="T3" fmla="*/ 18 h 77"/>
                    <a:gd name="T4" fmla="*/ 20 w 77"/>
                    <a:gd name="T5" fmla="*/ 20 h 77"/>
                    <a:gd name="T6" fmla="*/ 34 w 77"/>
                    <a:gd name="T7" fmla="*/ 15 h 77"/>
                    <a:gd name="T8" fmla="*/ 28 w 77"/>
                    <a:gd name="T9" fmla="*/ 18 h 77"/>
                    <a:gd name="T10" fmla="*/ 26 w 77"/>
                    <a:gd name="T11" fmla="*/ 21 h 77"/>
                    <a:gd name="T12" fmla="*/ 33 w 77"/>
                    <a:gd name="T13" fmla="*/ 20 h 77"/>
                    <a:gd name="T14" fmla="*/ 34 w 77"/>
                    <a:gd name="T15" fmla="*/ 21 h 77"/>
                    <a:gd name="T16" fmla="*/ 31 w 77"/>
                    <a:gd name="T17" fmla="*/ 26 h 77"/>
                    <a:gd name="T18" fmla="*/ 33 w 77"/>
                    <a:gd name="T19" fmla="*/ 28 h 77"/>
                    <a:gd name="T20" fmla="*/ 28 w 77"/>
                    <a:gd name="T21" fmla="*/ 34 h 77"/>
                    <a:gd name="T22" fmla="*/ 43 w 77"/>
                    <a:gd name="T23" fmla="*/ 31 h 77"/>
                    <a:gd name="T24" fmla="*/ 23 w 77"/>
                    <a:gd name="T25" fmla="*/ 38 h 77"/>
                    <a:gd name="T26" fmla="*/ 34 w 77"/>
                    <a:gd name="T27" fmla="*/ 38 h 77"/>
                    <a:gd name="T28" fmla="*/ 25 w 77"/>
                    <a:gd name="T29" fmla="*/ 41 h 77"/>
                    <a:gd name="T30" fmla="*/ 28 w 77"/>
                    <a:gd name="T31" fmla="*/ 44 h 77"/>
                    <a:gd name="T32" fmla="*/ 43 w 77"/>
                    <a:gd name="T33" fmla="*/ 43 h 77"/>
                    <a:gd name="T34" fmla="*/ 54 w 77"/>
                    <a:gd name="T35" fmla="*/ 43 h 77"/>
                    <a:gd name="T36" fmla="*/ 53 w 77"/>
                    <a:gd name="T37" fmla="*/ 46 h 77"/>
                    <a:gd name="T38" fmla="*/ 56 w 77"/>
                    <a:gd name="T39" fmla="*/ 48 h 77"/>
                    <a:gd name="T40" fmla="*/ 48 w 77"/>
                    <a:gd name="T41" fmla="*/ 54 h 77"/>
                    <a:gd name="T42" fmla="*/ 56 w 77"/>
                    <a:gd name="T43" fmla="*/ 54 h 77"/>
                    <a:gd name="T44" fmla="*/ 48 w 77"/>
                    <a:gd name="T45" fmla="*/ 62 h 77"/>
                    <a:gd name="T46" fmla="*/ 53 w 77"/>
                    <a:gd name="T47" fmla="*/ 62 h 77"/>
                    <a:gd name="T48" fmla="*/ 49 w 77"/>
                    <a:gd name="T49" fmla="*/ 70 h 77"/>
                    <a:gd name="T50" fmla="*/ 61 w 77"/>
                    <a:gd name="T51" fmla="*/ 57 h 77"/>
                    <a:gd name="T52" fmla="*/ 51 w 77"/>
                    <a:gd name="T53" fmla="*/ 72 h 77"/>
                    <a:gd name="T54" fmla="*/ 63 w 77"/>
                    <a:gd name="T55" fmla="*/ 67 h 77"/>
                    <a:gd name="T56" fmla="*/ 61 w 77"/>
                    <a:gd name="T57" fmla="*/ 72 h 77"/>
                    <a:gd name="T58" fmla="*/ 66 w 77"/>
                    <a:gd name="T59" fmla="*/ 72 h 77"/>
                    <a:gd name="T60" fmla="*/ 76 w 77"/>
                    <a:gd name="T61" fmla="*/ 48 h 77"/>
                    <a:gd name="T62" fmla="*/ 71 w 77"/>
                    <a:gd name="T63" fmla="*/ 31 h 77"/>
                    <a:gd name="T64" fmla="*/ 63 w 77"/>
                    <a:gd name="T65" fmla="*/ 33 h 77"/>
                    <a:gd name="T66" fmla="*/ 77 w 77"/>
                    <a:gd name="T67" fmla="*/ 28 h 77"/>
                    <a:gd name="T68" fmla="*/ 68 w 77"/>
                    <a:gd name="T69" fmla="*/ 17 h 77"/>
                    <a:gd name="T70" fmla="*/ 61 w 77"/>
                    <a:gd name="T71" fmla="*/ 17 h 77"/>
                    <a:gd name="T72" fmla="*/ 74 w 77"/>
                    <a:gd name="T73" fmla="*/ 8 h 77"/>
                    <a:gd name="T74" fmla="*/ 58 w 77"/>
                    <a:gd name="T75" fmla="*/ 5 h 77"/>
                    <a:gd name="T76" fmla="*/ 63 w 77"/>
                    <a:gd name="T77" fmla="*/ 2 h 77"/>
                    <a:gd name="T78" fmla="*/ 43 w 77"/>
                    <a:gd name="T79" fmla="*/ 2 h 77"/>
                    <a:gd name="T80" fmla="*/ 36 w 77"/>
                    <a:gd name="T81" fmla="*/ 5 h 77"/>
                    <a:gd name="T82" fmla="*/ 34 w 77"/>
                    <a:gd name="T83" fmla="*/ 0 h 77"/>
                    <a:gd name="T84" fmla="*/ 20 w 77"/>
                    <a:gd name="T85" fmla="*/ 7 h 77"/>
                    <a:gd name="T86" fmla="*/ 23 w 77"/>
                    <a:gd name="T87" fmla="*/ 2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7" h="77">
                      <a:moveTo>
                        <a:pt x="11" y="5"/>
                      </a:moveTo>
                      <a:lnTo>
                        <a:pt x="6" y="8"/>
                      </a:lnTo>
                      <a:lnTo>
                        <a:pt x="3" y="12"/>
                      </a:lnTo>
                      <a:lnTo>
                        <a:pt x="1" y="15"/>
                      </a:lnTo>
                      <a:lnTo>
                        <a:pt x="0" y="17"/>
                      </a:lnTo>
                      <a:lnTo>
                        <a:pt x="1" y="18"/>
                      </a:lnTo>
                      <a:lnTo>
                        <a:pt x="5" y="21"/>
                      </a:lnTo>
                      <a:lnTo>
                        <a:pt x="13" y="20"/>
                      </a:lnTo>
                      <a:lnTo>
                        <a:pt x="20" y="20"/>
                      </a:lnTo>
                      <a:lnTo>
                        <a:pt x="23" y="17"/>
                      </a:lnTo>
                      <a:lnTo>
                        <a:pt x="30" y="17"/>
                      </a:lnTo>
                      <a:lnTo>
                        <a:pt x="34" y="15"/>
                      </a:lnTo>
                      <a:lnTo>
                        <a:pt x="41" y="17"/>
                      </a:lnTo>
                      <a:lnTo>
                        <a:pt x="33" y="17"/>
                      </a:lnTo>
                      <a:lnTo>
                        <a:pt x="28" y="18"/>
                      </a:lnTo>
                      <a:lnTo>
                        <a:pt x="25" y="20"/>
                      </a:lnTo>
                      <a:lnTo>
                        <a:pt x="23" y="20"/>
                      </a:lnTo>
                      <a:lnTo>
                        <a:pt x="26" y="21"/>
                      </a:lnTo>
                      <a:lnTo>
                        <a:pt x="28" y="21"/>
                      </a:lnTo>
                      <a:lnTo>
                        <a:pt x="31" y="21"/>
                      </a:lnTo>
                      <a:lnTo>
                        <a:pt x="33" y="20"/>
                      </a:lnTo>
                      <a:lnTo>
                        <a:pt x="39" y="20"/>
                      </a:lnTo>
                      <a:lnTo>
                        <a:pt x="41" y="20"/>
                      </a:lnTo>
                      <a:lnTo>
                        <a:pt x="34" y="21"/>
                      </a:lnTo>
                      <a:lnTo>
                        <a:pt x="31" y="23"/>
                      </a:lnTo>
                      <a:lnTo>
                        <a:pt x="30" y="25"/>
                      </a:lnTo>
                      <a:lnTo>
                        <a:pt x="31" y="26"/>
                      </a:lnTo>
                      <a:lnTo>
                        <a:pt x="34" y="25"/>
                      </a:lnTo>
                      <a:lnTo>
                        <a:pt x="39" y="25"/>
                      </a:lnTo>
                      <a:lnTo>
                        <a:pt x="33" y="28"/>
                      </a:lnTo>
                      <a:lnTo>
                        <a:pt x="30" y="30"/>
                      </a:lnTo>
                      <a:lnTo>
                        <a:pt x="30" y="33"/>
                      </a:lnTo>
                      <a:lnTo>
                        <a:pt x="28" y="34"/>
                      </a:lnTo>
                      <a:lnTo>
                        <a:pt x="33" y="33"/>
                      </a:lnTo>
                      <a:lnTo>
                        <a:pt x="36" y="31"/>
                      </a:lnTo>
                      <a:lnTo>
                        <a:pt x="43" y="31"/>
                      </a:lnTo>
                      <a:lnTo>
                        <a:pt x="33" y="34"/>
                      </a:lnTo>
                      <a:lnTo>
                        <a:pt x="28" y="36"/>
                      </a:lnTo>
                      <a:lnTo>
                        <a:pt x="23" y="38"/>
                      </a:lnTo>
                      <a:lnTo>
                        <a:pt x="23" y="41"/>
                      </a:lnTo>
                      <a:lnTo>
                        <a:pt x="28" y="39"/>
                      </a:lnTo>
                      <a:lnTo>
                        <a:pt x="34" y="38"/>
                      </a:lnTo>
                      <a:lnTo>
                        <a:pt x="38" y="38"/>
                      </a:lnTo>
                      <a:lnTo>
                        <a:pt x="30" y="39"/>
                      </a:lnTo>
                      <a:lnTo>
                        <a:pt x="25" y="41"/>
                      </a:lnTo>
                      <a:lnTo>
                        <a:pt x="23" y="43"/>
                      </a:lnTo>
                      <a:lnTo>
                        <a:pt x="23" y="44"/>
                      </a:lnTo>
                      <a:lnTo>
                        <a:pt x="28" y="44"/>
                      </a:lnTo>
                      <a:lnTo>
                        <a:pt x="31" y="43"/>
                      </a:lnTo>
                      <a:lnTo>
                        <a:pt x="39" y="43"/>
                      </a:lnTo>
                      <a:lnTo>
                        <a:pt x="43" y="43"/>
                      </a:lnTo>
                      <a:lnTo>
                        <a:pt x="49" y="43"/>
                      </a:lnTo>
                      <a:lnTo>
                        <a:pt x="59" y="41"/>
                      </a:lnTo>
                      <a:lnTo>
                        <a:pt x="54" y="43"/>
                      </a:lnTo>
                      <a:lnTo>
                        <a:pt x="44" y="44"/>
                      </a:lnTo>
                      <a:lnTo>
                        <a:pt x="46" y="48"/>
                      </a:lnTo>
                      <a:lnTo>
                        <a:pt x="53" y="46"/>
                      </a:lnTo>
                      <a:lnTo>
                        <a:pt x="61" y="44"/>
                      </a:lnTo>
                      <a:lnTo>
                        <a:pt x="64" y="43"/>
                      </a:lnTo>
                      <a:lnTo>
                        <a:pt x="56" y="48"/>
                      </a:lnTo>
                      <a:lnTo>
                        <a:pt x="51" y="49"/>
                      </a:lnTo>
                      <a:lnTo>
                        <a:pt x="46" y="51"/>
                      </a:lnTo>
                      <a:lnTo>
                        <a:pt x="48" y="54"/>
                      </a:lnTo>
                      <a:lnTo>
                        <a:pt x="53" y="52"/>
                      </a:lnTo>
                      <a:lnTo>
                        <a:pt x="58" y="52"/>
                      </a:lnTo>
                      <a:lnTo>
                        <a:pt x="56" y="54"/>
                      </a:lnTo>
                      <a:lnTo>
                        <a:pt x="49" y="56"/>
                      </a:lnTo>
                      <a:lnTo>
                        <a:pt x="48" y="56"/>
                      </a:lnTo>
                      <a:lnTo>
                        <a:pt x="48" y="62"/>
                      </a:lnTo>
                      <a:lnTo>
                        <a:pt x="53" y="61"/>
                      </a:lnTo>
                      <a:lnTo>
                        <a:pt x="58" y="57"/>
                      </a:lnTo>
                      <a:lnTo>
                        <a:pt x="53" y="62"/>
                      </a:lnTo>
                      <a:lnTo>
                        <a:pt x="46" y="65"/>
                      </a:lnTo>
                      <a:lnTo>
                        <a:pt x="46" y="67"/>
                      </a:lnTo>
                      <a:lnTo>
                        <a:pt x="49" y="70"/>
                      </a:lnTo>
                      <a:lnTo>
                        <a:pt x="53" y="67"/>
                      </a:lnTo>
                      <a:lnTo>
                        <a:pt x="58" y="62"/>
                      </a:lnTo>
                      <a:lnTo>
                        <a:pt x="61" y="57"/>
                      </a:lnTo>
                      <a:lnTo>
                        <a:pt x="58" y="65"/>
                      </a:lnTo>
                      <a:lnTo>
                        <a:pt x="56" y="67"/>
                      </a:lnTo>
                      <a:lnTo>
                        <a:pt x="51" y="72"/>
                      </a:lnTo>
                      <a:lnTo>
                        <a:pt x="54" y="77"/>
                      </a:lnTo>
                      <a:lnTo>
                        <a:pt x="59" y="72"/>
                      </a:lnTo>
                      <a:lnTo>
                        <a:pt x="63" y="67"/>
                      </a:lnTo>
                      <a:lnTo>
                        <a:pt x="66" y="62"/>
                      </a:lnTo>
                      <a:lnTo>
                        <a:pt x="63" y="70"/>
                      </a:lnTo>
                      <a:lnTo>
                        <a:pt x="61" y="72"/>
                      </a:lnTo>
                      <a:lnTo>
                        <a:pt x="56" y="77"/>
                      </a:lnTo>
                      <a:lnTo>
                        <a:pt x="59" y="77"/>
                      </a:lnTo>
                      <a:lnTo>
                        <a:pt x="66" y="72"/>
                      </a:lnTo>
                      <a:lnTo>
                        <a:pt x="72" y="65"/>
                      </a:lnTo>
                      <a:lnTo>
                        <a:pt x="74" y="57"/>
                      </a:lnTo>
                      <a:lnTo>
                        <a:pt x="76" y="48"/>
                      </a:lnTo>
                      <a:lnTo>
                        <a:pt x="76" y="39"/>
                      </a:lnTo>
                      <a:lnTo>
                        <a:pt x="77" y="30"/>
                      </a:lnTo>
                      <a:lnTo>
                        <a:pt x="71" y="31"/>
                      </a:lnTo>
                      <a:lnTo>
                        <a:pt x="63" y="34"/>
                      </a:lnTo>
                      <a:lnTo>
                        <a:pt x="53" y="36"/>
                      </a:lnTo>
                      <a:lnTo>
                        <a:pt x="63" y="33"/>
                      </a:lnTo>
                      <a:lnTo>
                        <a:pt x="66" y="30"/>
                      </a:lnTo>
                      <a:lnTo>
                        <a:pt x="72" y="28"/>
                      </a:lnTo>
                      <a:lnTo>
                        <a:pt x="77" y="28"/>
                      </a:lnTo>
                      <a:lnTo>
                        <a:pt x="77" y="21"/>
                      </a:lnTo>
                      <a:lnTo>
                        <a:pt x="76" y="17"/>
                      </a:lnTo>
                      <a:lnTo>
                        <a:pt x="68" y="17"/>
                      </a:lnTo>
                      <a:lnTo>
                        <a:pt x="61" y="20"/>
                      </a:lnTo>
                      <a:lnTo>
                        <a:pt x="54" y="21"/>
                      </a:lnTo>
                      <a:lnTo>
                        <a:pt x="61" y="17"/>
                      </a:lnTo>
                      <a:lnTo>
                        <a:pt x="68" y="15"/>
                      </a:lnTo>
                      <a:lnTo>
                        <a:pt x="76" y="13"/>
                      </a:lnTo>
                      <a:lnTo>
                        <a:pt x="74" y="8"/>
                      </a:lnTo>
                      <a:lnTo>
                        <a:pt x="72" y="5"/>
                      </a:lnTo>
                      <a:lnTo>
                        <a:pt x="66" y="4"/>
                      </a:lnTo>
                      <a:lnTo>
                        <a:pt x="58" y="5"/>
                      </a:lnTo>
                      <a:lnTo>
                        <a:pt x="53" y="10"/>
                      </a:lnTo>
                      <a:lnTo>
                        <a:pt x="56" y="5"/>
                      </a:lnTo>
                      <a:lnTo>
                        <a:pt x="63" y="2"/>
                      </a:lnTo>
                      <a:lnTo>
                        <a:pt x="56" y="2"/>
                      </a:lnTo>
                      <a:lnTo>
                        <a:pt x="51" y="0"/>
                      </a:lnTo>
                      <a:lnTo>
                        <a:pt x="43" y="2"/>
                      </a:lnTo>
                      <a:lnTo>
                        <a:pt x="39" y="5"/>
                      </a:lnTo>
                      <a:lnTo>
                        <a:pt x="31" y="7"/>
                      </a:lnTo>
                      <a:lnTo>
                        <a:pt x="36" y="5"/>
                      </a:lnTo>
                      <a:lnTo>
                        <a:pt x="39" y="2"/>
                      </a:lnTo>
                      <a:lnTo>
                        <a:pt x="43" y="0"/>
                      </a:lnTo>
                      <a:lnTo>
                        <a:pt x="34" y="0"/>
                      </a:lnTo>
                      <a:lnTo>
                        <a:pt x="28" y="2"/>
                      </a:lnTo>
                      <a:lnTo>
                        <a:pt x="25" y="4"/>
                      </a:lnTo>
                      <a:lnTo>
                        <a:pt x="20" y="7"/>
                      </a:lnTo>
                      <a:lnTo>
                        <a:pt x="16" y="12"/>
                      </a:lnTo>
                      <a:lnTo>
                        <a:pt x="18" y="7"/>
                      </a:lnTo>
                      <a:lnTo>
                        <a:pt x="23" y="2"/>
                      </a:lnTo>
                      <a:lnTo>
                        <a:pt x="11" y="5"/>
                      </a:lnTo>
                      <a:close/>
                    </a:path>
                  </a:pathLst>
                </a:custGeom>
                <a:solidFill>
                  <a:srgbClr val="A05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82578" name="Group 946">
                  <a:extLst>
                    <a:ext uri="{FF2B5EF4-FFF2-40B4-BE49-F238E27FC236}">
                      <a16:creationId xmlns:a16="http://schemas.microsoft.com/office/drawing/2014/main" id="{D50F43BE-39EC-49B8-9462-94ECE65C522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571" y="1694"/>
                  <a:ext cx="85" cy="52"/>
                  <a:chOff x="2571" y="1694"/>
                  <a:chExt cx="85" cy="52"/>
                </a:xfrm>
              </p:grpSpPr>
              <p:sp>
                <p:nvSpPr>
                  <p:cNvPr id="582579" name="Freeform 947">
                    <a:extLst>
                      <a:ext uri="{FF2B5EF4-FFF2-40B4-BE49-F238E27FC236}">
                        <a16:creationId xmlns:a16="http://schemas.microsoft.com/office/drawing/2014/main" id="{A84AC029-4146-43EA-9CC1-5BEFD44565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1" y="1694"/>
                    <a:ext cx="85" cy="52"/>
                  </a:xfrm>
                  <a:custGeom>
                    <a:avLst/>
                    <a:gdLst>
                      <a:gd name="T0" fmla="*/ 85 w 85"/>
                      <a:gd name="T1" fmla="*/ 31 h 52"/>
                      <a:gd name="T2" fmla="*/ 74 w 85"/>
                      <a:gd name="T3" fmla="*/ 29 h 52"/>
                      <a:gd name="T4" fmla="*/ 71 w 85"/>
                      <a:gd name="T5" fmla="*/ 27 h 52"/>
                      <a:gd name="T6" fmla="*/ 67 w 85"/>
                      <a:gd name="T7" fmla="*/ 26 h 52"/>
                      <a:gd name="T8" fmla="*/ 66 w 85"/>
                      <a:gd name="T9" fmla="*/ 23 h 52"/>
                      <a:gd name="T10" fmla="*/ 61 w 85"/>
                      <a:gd name="T11" fmla="*/ 18 h 52"/>
                      <a:gd name="T12" fmla="*/ 51 w 85"/>
                      <a:gd name="T13" fmla="*/ 9 h 52"/>
                      <a:gd name="T14" fmla="*/ 49 w 85"/>
                      <a:gd name="T15" fmla="*/ 8 h 52"/>
                      <a:gd name="T16" fmla="*/ 47 w 85"/>
                      <a:gd name="T17" fmla="*/ 5 h 52"/>
                      <a:gd name="T18" fmla="*/ 43 w 85"/>
                      <a:gd name="T19" fmla="*/ 5 h 52"/>
                      <a:gd name="T20" fmla="*/ 28 w 85"/>
                      <a:gd name="T21" fmla="*/ 3 h 52"/>
                      <a:gd name="T22" fmla="*/ 23 w 85"/>
                      <a:gd name="T23" fmla="*/ 0 h 52"/>
                      <a:gd name="T24" fmla="*/ 19 w 85"/>
                      <a:gd name="T25" fmla="*/ 3 h 52"/>
                      <a:gd name="T26" fmla="*/ 18 w 85"/>
                      <a:gd name="T27" fmla="*/ 5 h 52"/>
                      <a:gd name="T28" fmla="*/ 9 w 85"/>
                      <a:gd name="T29" fmla="*/ 8 h 52"/>
                      <a:gd name="T30" fmla="*/ 5 w 85"/>
                      <a:gd name="T31" fmla="*/ 8 h 52"/>
                      <a:gd name="T32" fmla="*/ 5 w 85"/>
                      <a:gd name="T33" fmla="*/ 9 h 52"/>
                      <a:gd name="T34" fmla="*/ 1 w 85"/>
                      <a:gd name="T35" fmla="*/ 14 h 52"/>
                      <a:gd name="T36" fmla="*/ 1 w 85"/>
                      <a:gd name="T37" fmla="*/ 18 h 52"/>
                      <a:gd name="T38" fmla="*/ 0 w 85"/>
                      <a:gd name="T39" fmla="*/ 18 h 52"/>
                      <a:gd name="T40" fmla="*/ 0 w 85"/>
                      <a:gd name="T41" fmla="*/ 19 h 52"/>
                      <a:gd name="T42" fmla="*/ 0 w 85"/>
                      <a:gd name="T43" fmla="*/ 23 h 52"/>
                      <a:gd name="T44" fmla="*/ 1 w 85"/>
                      <a:gd name="T45" fmla="*/ 24 h 52"/>
                      <a:gd name="T46" fmla="*/ 5 w 85"/>
                      <a:gd name="T47" fmla="*/ 23 h 52"/>
                      <a:gd name="T48" fmla="*/ 9 w 85"/>
                      <a:gd name="T49" fmla="*/ 21 h 52"/>
                      <a:gd name="T50" fmla="*/ 18 w 85"/>
                      <a:gd name="T51" fmla="*/ 19 h 52"/>
                      <a:gd name="T52" fmla="*/ 24 w 85"/>
                      <a:gd name="T53" fmla="*/ 19 h 52"/>
                      <a:gd name="T54" fmla="*/ 18 w 85"/>
                      <a:gd name="T55" fmla="*/ 23 h 52"/>
                      <a:gd name="T56" fmla="*/ 13 w 85"/>
                      <a:gd name="T57" fmla="*/ 24 h 52"/>
                      <a:gd name="T58" fmla="*/ 8 w 85"/>
                      <a:gd name="T59" fmla="*/ 26 h 52"/>
                      <a:gd name="T60" fmla="*/ 6 w 85"/>
                      <a:gd name="T61" fmla="*/ 27 h 52"/>
                      <a:gd name="T62" fmla="*/ 6 w 85"/>
                      <a:gd name="T63" fmla="*/ 31 h 52"/>
                      <a:gd name="T64" fmla="*/ 8 w 85"/>
                      <a:gd name="T65" fmla="*/ 31 h 52"/>
                      <a:gd name="T66" fmla="*/ 9 w 85"/>
                      <a:gd name="T67" fmla="*/ 31 h 52"/>
                      <a:gd name="T68" fmla="*/ 18 w 85"/>
                      <a:gd name="T69" fmla="*/ 29 h 52"/>
                      <a:gd name="T70" fmla="*/ 24 w 85"/>
                      <a:gd name="T71" fmla="*/ 27 h 52"/>
                      <a:gd name="T72" fmla="*/ 29 w 85"/>
                      <a:gd name="T73" fmla="*/ 29 h 52"/>
                      <a:gd name="T74" fmla="*/ 33 w 85"/>
                      <a:gd name="T75" fmla="*/ 31 h 52"/>
                      <a:gd name="T76" fmla="*/ 36 w 85"/>
                      <a:gd name="T77" fmla="*/ 34 h 52"/>
                      <a:gd name="T78" fmla="*/ 39 w 85"/>
                      <a:gd name="T79" fmla="*/ 37 h 52"/>
                      <a:gd name="T80" fmla="*/ 43 w 85"/>
                      <a:gd name="T81" fmla="*/ 42 h 52"/>
                      <a:gd name="T82" fmla="*/ 44 w 85"/>
                      <a:gd name="T83" fmla="*/ 45 h 52"/>
                      <a:gd name="T84" fmla="*/ 47 w 85"/>
                      <a:gd name="T85" fmla="*/ 47 h 52"/>
                      <a:gd name="T86" fmla="*/ 52 w 85"/>
                      <a:gd name="T87" fmla="*/ 49 h 52"/>
                      <a:gd name="T88" fmla="*/ 56 w 85"/>
                      <a:gd name="T89" fmla="*/ 49 h 52"/>
                      <a:gd name="T90" fmla="*/ 61 w 85"/>
                      <a:gd name="T91" fmla="*/ 49 h 52"/>
                      <a:gd name="T92" fmla="*/ 66 w 85"/>
                      <a:gd name="T93" fmla="*/ 47 h 52"/>
                      <a:gd name="T94" fmla="*/ 71 w 85"/>
                      <a:gd name="T95" fmla="*/ 50 h 52"/>
                      <a:gd name="T96" fmla="*/ 85 w 85"/>
                      <a:gd name="T97" fmla="*/ 52 h 52"/>
                      <a:gd name="T98" fmla="*/ 85 w 85"/>
                      <a:gd name="T99" fmla="*/ 31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85" h="52">
                        <a:moveTo>
                          <a:pt x="85" y="31"/>
                        </a:moveTo>
                        <a:lnTo>
                          <a:pt x="74" y="29"/>
                        </a:lnTo>
                        <a:lnTo>
                          <a:pt x="71" y="27"/>
                        </a:lnTo>
                        <a:lnTo>
                          <a:pt x="67" y="26"/>
                        </a:lnTo>
                        <a:lnTo>
                          <a:pt x="66" y="23"/>
                        </a:lnTo>
                        <a:lnTo>
                          <a:pt x="61" y="18"/>
                        </a:lnTo>
                        <a:lnTo>
                          <a:pt x="51" y="9"/>
                        </a:lnTo>
                        <a:lnTo>
                          <a:pt x="49" y="8"/>
                        </a:lnTo>
                        <a:lnTo>
                          <a:pt x="47" y="5"/>
                        </a:lnTo>
                        <a:lnTo>
                          <a:pt x="43" y="5"/>
                        </a:lnTo>
                        <a:lnTo>
                          <a:pt x="28" y="3"/>
                        </a:lnTo>
                        <a:lnTo>
                          <a:pt x="23" y="0"/>
                        </a:lnTo>
                        <a:lnTo>
                          <a:pt x="19" y="3"/>
                        </a:lnTo>
                        <a:lnTo>
                          <a:pt x="18" y="5"/>
                        </a:lnTo>
                        <a:lnTo>
                          <a:pt x="9" y="8"/>
                        </a:lnTo>
                        <a:lnTo>
                          <a:pt x="5" y="8"/>
                        </a:lnTo>
                        <a:lnTo>
                          <a:pt x="5" y="9"/>
                        </a:lnTo>
                        <a:lnTo>
                          <a:pt x="1" y="14"/>
                        </a:lnTo>
                        <a:lnTo>
                          <a:pt x="1" y="18"/>
                        </a:lnTo>
                        <a:lnTo>
                          <a:pt x="0" y="18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1" y="24"/>
                        </a:lnTo>
                        <a:lnTo>
                          <a:pt x="5" y="23"/>
                        </a:lnTo>
                        <a:lnTo>
                          <a:pt x="9" y="21"/>
                        </a:lnTo>
                        <a:lnTo>
                          <a:pt x="18" y="19"/>
                        </a:lnTo>
                        <a:lnTo>
                          <a:pt x="24" y="19"/>
                        </a:lnTo>
                        <a:lnTo>
                          <a:pt x="18" y="23"/>
                        </a:lnTo>
                        <a:lnTo>
                          <a:pt x="13" y="24"/>
                        </a:lnTo>
                        <a:lnTo>
                          <a:pt x="8" y="26"/>
                        </a:lnTo>
                        <a:lnTo>
                          <a:pt x="6" y="27"/>
                        </a:lnTo>
                        <a:lnTo>
                          <a:pt x="6" y="31"/>
                        </a:lnTo>
                        <a:lnTo>
                          <a:pt x="8" y="31"/>
                        </a:lnTo>
                        <a:lnTo>
                          <a:pt x="9" y="31"/>
                        </a:lnTo>
                        <a:lnTo>
                          <a:pt x="18" y="29"/>
                        </a:lnTo>
                        <a:lnTo>
                          <a:pt x="24" y="27"/>
                        </a:lnTo>
                        <a:lnTo>
                          <a:pt x="29" y="29"/>
                        </a:lnTo>
                        <a:lnTo>
                          <a:pt x="33" y="31"/>
                        </a:lnTo>
                        <a:lnTo>
                          <a:pt x="36" y="34"/>
                        </a:lnTo>
                        <a:lnTo>
                          <a:pt x="39" y="37"/>
                        </a:lnTo>
                        <a:lnTo>
                          <a:pt x="43" y="42"/>
                        </a:lnTo>
                        <a:lnTo>
                          <a:pt x="44" y="45"/>
                        </a:lnTo>
                        <a:lnTo>
                          <a:pt x="47" y="47"/>
                        </a:lnTo>
                        <a:lnTo>
                          <a:pt x="52" y="49"/>
                        </a:lnTo>
                        <a:lnTo>
                          <a:pt x="56" y="49"/>
                        </a:lnTo>
                        <a:lnTo>
                          <a:pt x="61" y="49"/>
                        </a:lnTo>
                        <a:lnTo>
                          <a:pt x="66" y="47"/>
                        </a:lnTo>
                        <a:lnTo>
                          <a:pt x="71" y="50"/>
                        </a:lnTo>
                        <a:lnTo>
                          <a:pt x="85" y="52"/>
                        </a:lnTo>
                        <a:lnTo>
                          <a:pt x="85" y="31"/>
                        </a:lnTo>
                        <a:close/>
                      </a:path>
                    </a:pathLst>
                  </a:custGeom>
                  <a:solidFill>
                    <a:srgbClr val="FFC080"/>
                  </a:solidFill>
                  <a:ln w="3175">
                    <a:solidFill>
                      <a:srgbClr val="402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80" name="Freeform 948">
                    <a:extLst>
                      <a:ext uri="{FF2B5EF4-FFF2-40B4-BE49-F238E27FC236}">
                        <a16:creationId xmlns:a16="http://schemas.microsoft.com/office/drawing/2014/main" id="{DE77E1EF-394D-4478-B3EB-0A9BF0D6C2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4" y="1703"/>
                    <a:ext cx="28" cy="7"/>
                  </a:xfrm>
                  <a:custGeom>
                    <a:avLst/>
                    <a:gdLst>
                      <a:gd name="T0" fmla="*/ 0 w 28"/>
                      <a:gd name="T1" fmla="*/ 7 h 7"/>
                      <a:gd name="T2" fmla="*/ 5 w 28"/>
                      <a:gd name="T3" fmla="*/ 5 h 7"/>
                      <a:gd name="T4" fmla="*/ 10 w 28"/>
                      <a:gd name="T5" fmla="*/ 4 h 7"/>
                      <a:gd name="T6" fmla="*/ 13 w 28"/>
                      <a:gd name="T7" fmla="*/ 4 h 7"/>
                      <a:gd name="T8" fmla="*/ 16 w 28"/>
                      <a:gd name="T9" fmla="*/ 2 h 7"/>
                      <a:gd name="T10" fmla="*/ 23 w 28"/>
                      <a:gd name="T11" fmla="*/ 2 h 7"/>
                      <a:gd name="T12" fmla="*/ 28 w 28"/>
                      <a:gd name="T13" fmla="*/ 4 h 7"/>
                      <a:gd name="T14" fmla="*/ 21 w 28"/>
                      <a:gd name="T15" fmla="*/ 0 h 7"/>
                      <a:gd name="T16" fmla="*/ 16 w 28"/>
                      <a:gd name="T17" fmla="*/ 0 h 7"/>
                      <a:gd name="T18" fmla="*/ 10 w 28"/>
                      <a:gd name="T19" fmla="*/ 4 h 7"/>
                      <a:gd name="T20" fmla="*/ 5 w 28"/>
                      <a:gd name="T21" fmla="*/ 4 h 7"/>
                      <a:gd name="T22" fmla="*/ 2 w 28"/>
                      <a:gd name="T23" fmla="*/ 5 h 7"/>
                      <a:gd name="T24" fmla="*/ 0 w 28"/>
                      <a:gd name="T2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8" h="7">
                        <a:moveTo>
                          <a:pt x="0" y="7"/>
                        </a:moveTo>
                        <a:lnTo>
                          <a:pt x="5" y="5"/>
                        </a:lnTo>
                        <a:lnTo>
                          <a:pt x="10" y="4"/>
                        </a:lnTo>
                        <a:lnTo>
                          <a:pt x="13" y="4"/>
                        </a:lnTo>
                        <a:lnTo>
                          <a:pt x="16" y="2"/>
                        </a:lnTo>
                        <a:lnTo>
                          <a:pt x="23" y="2"/>
                        </a:lnTo>
                        <a:lnTo>
                          <a:pt x="28" y="4"/>
                        </a:lnTo>
                        <a:lnTo>
                          <a:pt x="21" y="0"/>
                        </a:lnTo>
                        <a:lnTo>
                          <a:pt x="16" y="0"/>
                        </a:lnTo>
                        <a:lnTo>
                          <a:pt x="10" y="4"/>
                        </a:lnTo>
                        <a:lnTo>
                          <a:pt x="5" y="4"/>
                        </a:lnTo>
                        <a:lnTo>
                          <a:pt x="2" y="5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81" name="Freeform 949">
                    <a:extLst>
                      <a:ext uri="{FF2B5EF4-FFF2-40B4-BE49-F238E27FC236}">
                        <a16:creationId xmlns:a16="http://schemas.microsoft.com/office/drawing/2014/main" id="{872BAE6E-DD91-4185-BBED-E71BF004FF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89" y="1697"/>
                    <a:ext cx="23" cy="5"/>
                  </a:xfrm>
                  <a:custGeom>
                    <a:avLst/>
                    <a:gdLst>
                      <a:gd name="T0" fmla="*/ 6 w 23"/>
                      <a:gd name="T1" fmla="*/ 0 h 5"/>
                      <a:gd name="T2" fmla="*/ 5 w 23"/>
                      <a:gd name="T3" fmla="*/ 0 h 5"/>
                      <a:gd name="T4" fmla="*/ 0 w 23"/>
                      <a:gd name="T5" fmla="*/ 2 h 5"/>
                      <a:gd name="T6" fmla="*/ 1 w 23"/>
                      <a:gd name="T7" fmla="*/ 2 h 5"/>
                      <a:gd name="T8" fmla="*/ 6 w 23"/>
                      <a:gd name="T9" fmla="*/ 0 h 5"/>
                      <a:gd name="T10" fmla="*/ 13 w 23"/>
                      <a:gd name="T11" fmla="*/ 2 h 5"/>
                      <a:gd name="T12" fmla="*/ 18 w 23"/>
                      <a:gd name="T13" fmla="*/ 3 h 5"/>
                      <a:gd name="T14" fmla="*/ 23 w 23"/>
                      <a:gd name="T15" fmla="*/ 5 h 5"/>
                      <a:gd name="T16" fmla="*/ 23 w 23"/>
                      <a:gd name="T17" fmla="*/ 3 h 5"/>
                      <a:gd name="T18" fmla="*/ 18 w 23"/>
                      <a:gd name="T19" fmla="*/ 2 h 5"/>
                      <a:gd name="T20" fmla="*/ 11 w 23"/>
                      <a:gd name="T21" fmla="*/ 2 h 5"/>
                      <a:gd name="T22" fmla="*/ 6 w 2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3" h="5">
                        <a:moveTo>
                          <a:pt x="6" y="0"/>
                        </a:moveTo>
                        <a:lnTo>
                          <a:pt x="5" y="0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3" y="2"/>
                        </a:lnTo>
                        <a:lnTo>
                          <a:pt x="18" y="3"/>
                        </a:lnTo>
                        <a:lnTo>
                          <a:pt x="23" y="5"/>
                        </a:lnTo>
                        <a:lnTo>
                          <a:pt x="23" y="3"/>
                        </a:lnTo>
                        <a:lnTo>
                          <a:pt x="18" y="2"/>
                        </a:lnTo>
                        <a:lnTo>
                          <a:pt x="11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82" name="Freeform 950">
                    <a:extLst>
                      <a:ext uri="{FF2B5EF4-FFF2-40B4-BE49-F238E27FC236}">
                        <a16:creationId xmlns:a16="http://schemas.microsoft.com/office/drawing/2014/main" id="{4B006979-B3CC-44B3-B621-8AD63DE3C0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94" y="1713"/>
                    <a:ext cx="10" cy="2"/>
                  </a:xfrm>
                  <a:custGeom>
                    <a:avLst/>
                    <a:gdLst>
                      <a:gd name="T0" fmla="*/ 0 w 10"/>
                      <a:gd name="T1" fmla="*/ 0 h 2"/>
                      <a:gd name="T2" fmla="*/ 0 w 10"/>
                      <a:gd name="T3" fmla="*/ 2 h 2"/>
                      <a:gd name="T4" fmla="*/ 5 w 10"/>
                      <a:gd name="T5" fmla="*/ 0 h 2"/>
                      <a:gd name="T6" fmla="*/ 8 w 10"/>
                      <a:gd name="T7" fmla="*/ 0 h 2"/>
                      <a:gd name="T8" fmla="*/ 10 w 10"/>
                      <a:gd name="T9" fmla="*/ 0 h 2"/>
                      <a:gd name="T10" fmla="*/ 6 w 10"/>
                      <a:gd name="T11" fmla="*/ 0 h 2"/>
                      <a:gd name="T12" fmla="*/ 0 w 10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5" y="0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83" name="Freeform 951">
                    <a:extLst>
                      <a:ext uri="{FF2B5EF4-FFF2-40B4-BE49-F238E27FC236}">
                        <a16:creationId xmlns:a16="http://schemas.microsoft.com/office/drawing/2014/main" id="{1A91B779-FB46-484F-B2EA-B45F95E970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4" y="1712"/>
                    <a:ext cx="2" cy="3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2 w 2"/>
                      <a:gd name="T3" fmla="*/ 0 h 3"/>
                      <a:gd name="T4" fmla="*/ 2 w 2"/>
                      <a:gd name="T5" fmla="*/ 1 h 3"/>
                      <a:gd name="T6" fmla="*/ 0 w 2"/>
                      <a:gd name="T7" fmla="*/ 3 h 3"/>
                      <a:gd name="T8" fmla="*/ 2 w 2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84" name="Freeform 952">
                    <a:extLst>
                      <a:ext uri="{FF2B5EF4-FFF2-40B4-BE49-F238E27FC236}">
                        <a16:creationId xmlns:a16="http://schemas.microsoft.com/office/drawing/2014/main" id="{8264D7D4-2CD2-4FF3-B616-8E97BD864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80" y="1721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0 h 2"/>
                      <a:gd name="T4" fmla="*/ 0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85" name="Freeform 953">
                    <a:extLst>
                      <a:ext uri="{FF2B5EF4-FFF2-40B4-BE49-F238E27FC236}">
                        <a16:creationId xmlns:a16="http://schemas.microsoft.com/office/drawing/2014/main" id="{D0524D72-4890-488C-AC77-F13BCFCDE5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12" y="1707"/>
                    <a:ext cx="3" cy="5"/>
                  </a:xfrm>
                  <a:custGeom>
                    <a:avLst/>
                    <a:gdLst>
                      <a:gd name="T0" fmla="*/ 0 w 3"/>
                      <a:gd name="T1" fmla="*/ 0 h 5"/>
                      <a:gd name="T2" fmla="*/ 0 w 3"/>
                      <a:gd name="T3" fmla="*/ 1 h 5"/>
                      <a:gd name="T4" fmla="*/ 0 w 3"/>
                      <a:gd name="T5" fmla="*/ 3 h 5"/>
                      <a:gd name="T6" fmla="*/ 3 w 3"/>
                      <a:gd name="T7" fmla="*/ 5 h 5"/>
                      <a:gd name="T8" fmla="*/ 0 w 3"/>
                      <a:gd name="T9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5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3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86" name="Freeform 954">
                    <a:extLst>
                      <a:ext uri="{FF2B5EF4-FFF2-40B4-BE49-F238E27FC236}">
                        <a16:creationId xmlns:a16="http://schemas.microsoft.com/office/drawing/2014/main" id="{5C5E0984-E7AE-4EF8-ABB7-3C5B1717FD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18" y="1707"/>
                    <a:ext cx="15" cy="14"/>
                  </a:xfrm>
                  <a:custGeom>
                    <a:avLst/>
                    <a:gdLst>
                      <a:gd name="T0" fmla="*/ 0 w 15"/>
                      <a:gd name="T1" fmla="*/ 0 h 14"/>
                      <a:gd name="T2" fmla="*/ 4 w 15"/>
                      <a:gd name="T3" fmla="*/ 5 h 14"/>
                      <a:gd name="T4" fmla="*/ 5 w 15"/>
                      <a:gd name="T5" fmla="*/ 8 h 14"/>
                      <a:gd name="T6" fmla="*/ 15 w 15"/>
                      <a:gd name="T7" fmla="*/ 14 h 14"/>
                      <a:gd name="T8" fmla="*/ 7 w 15"/>
                      <a:gd name="T9" fmla="*/ 6 h 14"/>
                      <a:gd name="T10" fmla="*/ 0 w 15"/>
                      <a:gd name="T11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14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5" y="8"/>
                        </a:lnTo>
                        <a:lnTo>
                          <a:pt x="15" y="14"/>
                        </a:lnTo>
                        <a:lnTo>
                          <a:pt x="7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87" name="Freeform 955">
                    <a:extLst>
                      <a:ext uri="{FF2B5EF4-FFF2-40B4-BE49-F238E27FC236}">
                        <a16:creationId xmlns:a16="http://schemas.microsoft.com/office/drawing/2014/main" id="{E60A91E4-66FE-4AA8-BCCF-66FE6B870A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37" y="1726"/>
                    <a:ext cx="3" cy="10"/>
                  </a:xfrm>
                  <a:custGeom>
                    <a:avLst/>
                    <a:gdLst>
                      <a:gd name="T0" fmla="*/ 3 w 3"/>
                      <a:gd name="T1" fmla="*/ 0 h 10"/>
                      <a:gd name="T2" fmla="*/ 1 w 3"/>
                      <a:gd name="T3" fmla="*/ 4 h 10"/>
                      <a:gd name="T4" fmla="*/ 0 w 3"/>
                      <a:gd name="T5" fmla="*/ 7 h 10"/>
                      <a:gd name="T6" fmla="*/ 0 w 3"/>
                      <a:gd name="T7" fmla="*/ 10 h 10"/>
                      <a:gd name="T8" fmla="*/ 0 w 3"/>
                      <a:gd name="T9" fmla="*/ 5 h 10"/>
                      <a:gd name="T10" fmla="*/ 0 w 3"/>
                      <a:gd name="T11" fmla="*/ 4 h 10"/>
                      <a:gd name="T12" fmla="*/ 3 w 3"/>
                      <a:gd name="T1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10">
                        <a:moveTo>
                          <a:pt x="3" y="0"/>
                        </a:moveTo>
                        <a:lnTo>
                          <a:pt x="1" y="4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5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88" name="Freeform 956">
                    <a:extLst>
                      <a:ext uri="{FF2B5EF4-FFF2-40B4-BE49-F238E27FC236}">
                        <a16:creationId xmlns:a16="http://schemas.microsoft.com/office/drawing/2014/main" id="{68029E62-F144-4CBB-AA3B-20D4F09299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5" y="1717"/>
                    <a:ext cx="4" cy="3"/>
                  </a:xfrm>
                  <a:custGeom>
                    <a:avLst/>
                    <a:gdLst>
                      <a:gd name="T0" fmla="*/ 2 w 4"/>
                      <a:gd name="T1" fmla="*/ 0 h 3"/>
                      <a:gd name="T2" fmla="*/ 4 w 4"/>
                      <a:gd name="T3" fmla="*/ 1 h 3"/>
                      <a:gd name="T4" fmla="*/ 0 w 4"/>
                      <a:gd name="T5" fmla="*/ 3 h 3"/>
                      <a:gd name="T6" fmla="*/ 2 w 4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2" y="0"/>
                        </a:moveTo>
                        <a:lnTo>
                          <a:pt x="4" y="1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2589" name="Group 957">
                  <a:extLst>
                    <a:ext uri="{FF2B5EF4-FFF2-40B4-BE49-F238E27FC236}">
                      <a16:creationId xmlns:a16="http://schemas.microsoft.com/office/drawing/2014/main" id="{B77D8BBB-4D7A-4E85-A147-2463567C6C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43" y="1581"/>
                  <a:ext cx="197" cy="220"/>
                  <a:chOff x="2643" y="1581"/>
                  <a:chExt cx="197" cy="220"/>
                </a:xfrm>
              </p:grpSpPr>
              <p:sp>
                <p:nvSpPr>
                  <p:cNvPr id="582590" name="Freeform 958">
                    <a:extLst>
                      <a:ext uri="{FF2B5EF4-FFF2-40B4-BE49-F238E27FC236}">
                        <a16:creationId xmlns:a16="http://schemas.microsoft.com/office/drawing/2014/main" id="{F99294C8-B050-4C53-AF40-07829F0D2A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8" y="1581"/>
                    <a:ext cx="4" cy="5"/>
                  </a:xfrm>
                  <a:custGeom>
                    <a:avLst/>
                    <a:gdLst>
                      <a:gd name="T0" fmla="*/ 0 w 4"/>
                      <a:gd name="T1" fmla="*/ 0 h 5"/>
                      <a:gd name="T2" fmla="*/ 1 w 4"/>
                      <a:gd name="T3" fmla="*/ 2 h 5"/>
                      <a:gd name="T4" fmla="*/ 3 w 4"/>
                      <a:gd name="T5" fmla="*/ 2 h 5"/>
                      <a:gd name="T6" fmla="*/ 4 w 4"/>
                      <a:gd name="T7" fmla="*/ 4 h 5"/>
                      <a:gd name="T8" fmla="*/ 4 w 4"/>
                      <a:gd name="T9" fmla="*/ 5 h 5"/>
                      <a:gd name="T10" fmla="*/ 4 w 4"/>
                      <a:gd name="T11" fmla="*/ 5 h 5"/>
                      <a:gd name="T12" fmla="*/ 1 w 4"/>
                      <a:gd name="T13" fmla="*/ 4 h 5"/>
                      <a:gd name="T14" fmla="*/ 0 w 4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" h="5">
                        <a:moveTo>
                          <a:pt x="0" y="0"/>
                        </a:moveTo>
                        <a:lnTo>
                          <a:pt x="1" y="2"/>
                        </a:lnTo>
                        <a:lnTo>
                          <a:pt x="3" y="2"/>
                        </a:lnTo>
                        <a:lnTo>
                          <a:pt x="4" y="4"/>
                        </a:lnTo>
                        <a:lnTo>
                          <a:pt x="4" y="5"/>
                        </a:lnTo>
                        <a:lnTo>
                          <a:pt x="4" y="5"/>
                        </a:lnTo>
                        <a:lnTo>
                          <a:pt x="1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91" name="Freeform 959">
                    <a:extLst>
                      <a:ext uri="{FF2B5EF4-FFF2-40B4-BE49-F238E27FC236}">
                        <a16:creationId xmlns:a16="http://schemas.microsoft.com/office/drawing/2014/main" id="{DC9A14EE-EA79-4547-B053-6A2446AE28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8" y="1588"/>
                    <a:ext cx="3" cy="3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3 w 3"/>
                      <a:gd name="T3" fmla="*/ 0 h 3"/>
                      <a:gd name="T4" fmla="*/ 3 w 3"/>
                      <a:gd name="T5" fmla="*/ 3 h 3"/>
                      <a:gd name="T6" fmla="*/ 0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92" name="Freeform 960">
                    <a:extLst>
                      <a:ext uri="{FF2B5EF4-FFF2-40B4-BE49-F238E27FC236}">
                        <a16:creationId xmlns:a16="http://schemas.microsoft.com/office/drawing/2014/main" id="{B5417FEC-3275-4AB3-BBDA-094CEDA23F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03" y="1611"/>
                    <a:ext cx="53" cy="130"/>
                  </a:xfrm>
                  <a:custGeom>
                    <a:avLst/>
                    <a:gdLst>
                      <a:gd name="T0" fmla="*/ 44 w 53"/>
                      <a:gd name="T1" fmla="*/ 0 h 130"/>
                      <a:gd name="T2" fmla="*/ 39 w 53"/>
                      <a:gd name="T3" fmla="*/ 5 h 130"/>
                      <a:gd name="T4" fmla="*/ 38 w 53"/>
                      <a:gd name="T5" fmla="*/ 13 h 130"/>
                      <a:gd name="T6" fmla="*/ 31 w 53"/>
                      <a:gd name="T7" fmla="*/ 19 h 130"/>
                      <a:gd name="T8" fmla="*/ 15 w 53"/>
                      <a:gd name="T9" fmla="*/ 55 h 130"/>
                      <a:gd name="T10" fmla="*/ 6 w 53"/>
                      <a:gd name="T11" fmla="*/ 88 h 130"/>
                      <a:gd name="T12" fmla="*/ 0 w 53"/>
                      <a:gd name="T13" fmla="*/ 130 h 130"/>
                      <a:gd name="T14" fmla="*/ 21 w 53"/>
                      <a:gd name="T15" fmla="*/ 110 h 130"/>
                      <a:gd name="T16" fmla="*/ 53 w 53"/>
                      <a:gd name="T17" fmla="*/ 18 h 130"/>
                      <a:gd name="T18" fmla="*/ 44 w 53"/>
                      <a:gd name="T19" fmla="*/ 0 h 1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" h="130">
                        <a:moveTo>
                          <a:pt x="44" y="0"/>
                        </a:moveTo>
                        <a:lnTo>
                          <a:pt x="39" y="5"/>
                        </a:lnTo>
                        <a:lnTo>
                          <a:pt x="38" y="13"/>
                        </a:lnTo>
                        <a:lnTo>
                          <a:pt x="31" y="19"/>
                        </a:lnTo>
                        <a:lnTo>
                          <a:pt x="15" y="55"/>
                        </a:lnTo>
                        <a:lnTo>
                          <a:pt x="6" y="88"/>
                        </a:lnTo>
                        <a:lnTo>
                          <a:pt x="0" y="130"/>
                        </a:lnTo>
                        <a:lnTo>
                          <a:pt x="21" y="110"/>
                        </a:lnTo>
                        <a:lnTo>
                          <a:pt x="53" y="18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400000"/>
                  </a:solidFill>
                  <a:ln w="31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93" name="Freeform 961">
                    <a:extLst>
                      <a:ext uri="{FF2B5EF4-FFF2-40B4-BE49-F238E27FC236}">
                        <a16:creationId xmlns:a16="http://schemas.microsoft.com/office/drawing/2014/main" id="{4544F697-8AA8-4780-82C0-784D794675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43" y="1586"/>
                    <a:ext cx="197" cy="215"/>
                  </a:xfrm>
                  <a:custGeom>
                    <a:avLst/>
                    <a:gdLst>
                      <a:gd name="T0" fmla="*/ 161 w 197"/>
                      <a:gd name="T1" fmla="*/ 12 h 215"/>
                      <a:gd name="T2" fmla="*/ 154 w 197"/>
                      <a:gd name="T3" fmla="*/ 0 h 215"/>
                      <a:gd name="T4" fmla="*/ 106 w 197"/>
                      <a:gd name="T5" fmla="*/ 20 h 215"/>
                      <a:gd name="T6" fmla="*/ 104 w 197"/>
                      <a:gd name="T7" fmla="*/ 34 h 215"/>
                      <a:gd name="T8" fmla="*/ 99 w 197"/>
                      <a:gd name="T9" fmla="*/ 39 h 215"/>
                      <a:gd name="T10" fmla="*/ 94 w 197"/>
                      <a:gd name="T11" fmla="*/ 46 h 215"/>
                      <a:gd name="T12" fmla="*/ 91 w 197"/>
                      <a:gd name="T13" fmla="*/ 57 h 215"/>
                      <a:gd name="T14" fmla="*/ 81 w 197"/>
                      <a:gd name="T15" fmla="*/ 82 h 215"/>
                      <a:gd name="T16" fmla="*/ 71 w 197"/>
                      <a:gd name="T17" fmla="*/ 111 h 215"/>
                      <a:gd name="T18" fmla="*/ 68 w 197"/>
                      <a:gd name="T19" fmla="*/ 131 h 215"/>
                      <a:gd name="T20" fmla="*/ 30 w 197"/>
                      <a:gd name="T21" fmla="*/ 132 h 215"/>
                      <a:gd name="T22" fmla="*/ 23 w 197"/>
                      <a:gd name="T23" fmla="*/ 135 h 215"/>
                      <a:gd name="T24" fmla="*/ 7 w 197"/>
                      <a:gd name="T25" fmla="*/ 135 h 215"/>
                      <a:gd name="T26" fmla="*/ 0 w 197"/>
                      <a:gd name="T27" fmla="*/ 144 h 215"/>
                      <a:gd name="T28" fmla="*/ 0 w 197"/>
                      <a:gd name="T29" fmla="*/ 153 h 215"/>
                      <a:gd name="T30" fmla="*/ 2 w 197"/>
                      <a:gd name="T31" fmla="*/ 160 h 215"/>
                      <a:gd name="T32" fmla="*/ 18 w 197"/>
                      <a:gd name="T33" fmla="*/ 163 h 215"/>
                      <a:gd name="T34" fmla="*/ 27 w 197"/>
                      <a:gd name="T35" fmla="*/ 176 h 215"/>
                      <a:gd name="T36" fmla="*/ 42 w 197"/>
                      <a:gd name="T37" fmla="*/ 179 h 215"/>
                      <a:gd name="T38" fmla="*/ 51 w 197"/>
                      <a:gd name="T39" fmla="*/ 179 h 215"/>
                      <a:gd name="T40" fmla="*/ 66 w 197"/>
                      <a:gd name="T41" fmla="*/ 181 h 215"/>
                      <a:gd name="T42" fmla="*/ 66 w 197"/>
                      <a:gd name="T43" fmla="*/ 188 h 215"/>
                      <a:gd name="T44" fmla="*/ 66 w 197"/>
                      <a:gd name="T45" fmla="*/ 199 h 215"/>
                      <a:gd name="T46" fmla="*/ 66 w 197"/>
                      <a:gd name="T47" fmla="*/ 205 h 215"/>
                      <a:gd name="T48" fmla="*/ 75 w 197"/>
                      <a:gd name="T49" fmla="*/ 207 h 215"/>
                      <a:gd name="T50" fmla="*/ 83 w 197"/>
                      <a:gd name="T51" fmla="*/ 209 h 215"/>
                      <a:gd name="T52" fmla="*/ 91 w 197"/>
                      <a:gd name="T53" fmla="*/ 215 h 215"/>
                      <a:gd name="T54" fmla="*/ 101 w 197"/>
                      <a:gd name="T55" fmla="*/ 215 h 215"/>
                      <a:gd name="T56" fmla="*/ 111 w 197"/>
                      <a:gd name="T57" fmla="*/ 215 h 215"/>
                      <a:gd name="T58" fmla="*/ 126 w 197"/>
                      <a:gd name="T59" fmla="*/ 210 h 215"/>
                      <a:gd name="T60" fmla="*/ 141 w 197"/>
                      <a:gd name="T61" fmla="*/ 212 h 215"/>
                      <a:gd name="T62" fmla="*/ 156 w 197"/>
                      <a:gd name="T63" fmla="*/ 215 h 215"/>
                      <a:gd name="T64" fmla="*/ 170 w 197"/>
                      <a:gd name="T65" fmla="*/ 214 h 215"/>
                      <a:gd name="T66" fmla="*/ 180 w 197"/>
                      <a:gd name="T67" fmla="*/ 202 h 215"/>
                      <a:gd name="T68" fmla="*/ 179 w 197"/>
                      <a:gd name="T69" fmla="*/ 191 h 215"/>
                      <a:gd name="T70" fmla="*/ 184 w 197"/>
                      <a:gd name="T71" fmla="*/ 174 h 215"/>
                      <a:gd name="T72" fmla="*/ 185 w 197"/>
                      <a:gd name="T73" fmla="*/ 155 h 215"/>
                      <a:gd name="T74" fmla="*/ 190 w 197"/>
                      <a:gd name="T75" fmla="*/ 137 h 215"/>
                      <a:gd name="T76" fmla="*/ 197 w 197"/>
                      <a:gd name="T77" fmla="*/ 109 h 215"/>
                      <a:gd name="T78" fmla="*/ 195 w 197"/>
                      <a:gd name="T79" fmla="*/ 82 h 215"/>
                      <a:gd name="T80" fmla="*/ 195 w 197"/>
                      <a:gd name="T81" fmla="*/ 57 h 215"/>
                      <a:gd name="T82" fmla="*/ 194 w 197"/>
                      <a:gd name="T83" fmla="*/ 41 h 215"/>
                      <a:gd name="T84" fmla="*/ 190 w 197"/>
                      <a:gd name="T85" fmla="*/ 33 h 215"/>
                      <a:gd name="T86" fmla="*/ 182 w 197"/>
                      <a:gd name="T87" fmla="*/ 28 h 215"/>
                      <a:gd name="T88" fmla="*/ 172 w 197"/>
                      <a:gd name="T89" fmla="*/ 17 h 215"/>
                      <a:gd name="T90" fmla="*/ 161 w 197"/>
                      <a:gd name="T91" fmla="*/ 12 h 2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97" h="215">
                        <a:moveTo>
                          <a:pt x="161" y="12"/>
                        </a:moveTo>
                        <a:lnTo>
                          <a:pt x="154" y="0"/>
                        </a:lnTo>
                        <a:lnTo>
                          <a:pt x="106" y="20"/>
                        </a:lnTo>
                        <a:lnTo>
                          <a:pt x="104" y="34"/>
                        </a:lnTo>
                        <a:lnTo>
                          <a:pt x="99" y="39"/>
                        </a:lnTo>
                        <a:lnTo>
                          <a:pt x="94" y="46"/>
                        </a:lnTo>
                        <a:lnTo>
                          <a:pt x="91" y="57"/>
                        </a:lnTo>
                        <a:lnTo>
                          <a:pt x="81" y="82"/>
                        </a:lnTo>
                        <a:lnTo>
                          <a:pt x="71" y="111"/>
                        </a:lnTo>
                        <a:lnTo>
                          <a:pt x="68" y="131"/>
                        </a:lnTo>
                        <a:lnTo>
                          <a:pt x="30" y="132"/>
                        </a:lnTo>
                        <a:lnTo>
                          <a:pt x="23" y="135"/>
                        </a:lnTo>
                        <a:lnTo>
                          <a:pt x="7" y="135"/>
                        </a:lnTo>
                        <a:lnTo>
                          <a:pt x="0" y="144"/>
                        </a:lnTo>
                        <a:lnTo>
                          <a:pt x="0" y="153"/>
                        </a:lnTo>
                        <a:lnTo>
                          <a:pt x="2" y="160"/>
                        </a:lnTo>
                        <a:lnTo>
                          <a:pt x="18" y="163"/>
                        </a:lnTo>
                        <a:lnTo>
                          <a:pt x="27" y="176"/>
                        </a:lnTo>
                        <a:lnTo>
                          <a:pt x="42" y="179"/>
                        </a:lnTo>
                        <a:lnTo>
                          <a:pt x="51" y="179"/>
                        </a:lnTo>
                        <a:lnTo>
                          <a:pt x="66" y="181"/>
                        </a:lnTo>
                        <a:lnTo>
                          <a:pt x="66" y="188"/>
                        </a:lnTo>
                        <a:lnTo>
                          <a:pt x="66" y="199"/>
                        </a:lnTo>
                        <a:lnTo>
                          <a:pt x="66" y="205"/>
                        </a:lnTo>
                        <a:lnTo>
                          <a:pt x="75" y="207"/>
                        </a:lnTo>
                        <a:lnTo>
                          <a:pt x="83" y="209"/>
                        </a:lnTo>
                        <a:lnTo>
                          <a:pt x="91" y="215"/>
                        </a:lnTo>
                        <a:lnTo>
                          <a:pt x="101" y="215"/>
                        </a:lnTo>
                        <a:lnTo>
                          <a:pt x="111" y="215"/>
                        </a:lnTo>
                        <a:lnTo>
                          <a:pt x="126" y="210"/>
                        </a:lnTo>
                        <a:lnTo>
                          <a:pt x="141" y="212"/>
                        </a:lnTo>
                        <a:lnTo>
                          <a:pt x="156" y="215"/>
                        </a:lnTo>
                        <a:lnTo>
                          <a:pt x="170" y="214"/>
                        </a:lnTo>
                        <a:lnTo>
                          <a:pt x="180" y="202"/>
                        </a:lnTo>
                        <a:lnTo>
                          <a:pt x="179" y="191"/>
                        </a:lnTo>
                        <a:lnTo>
                          <a:pt x="184" y="174"/>
                        </a:lnTo>
                        <a:lnTo>
                          <a:pt x="185" y="155"/>
                        </a:lnTo>
                        <a:lnTo>
                          <a:pt x="190" y="137"/>
                        </a:lnTo>
                        <a:lnTo>
                          <a:pt x="197" y="109"/>
                        </a:lnTo>
                        <a:lnTo>
                          <a:pt x="195" y="82"/>
                        </a:lnTo>
                        <a:lnTo>
                          <a:pt x="195" y="57"/>
                        </a:lnTo>
                        <a:lnTo>
                          <a:pt x="194" y="41"/>
                        </a:lnTo>
                        <a:lnTo>
                          <a:pt x="190" y="33"/>
                        </a:lnTo>
                        <a:lnTo>
                          <a:pt x="182" y="28"/>
                        </a:lnTo>
                        <a:lnTo>
                          <a:pt x="172" y="17"/>
                        </a:lnTo>
                        <a:lnTo>
                          <a:pt x="161" y="12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31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94" name="Freeform 962">
                    <a:extLst>
                      <a:ext uri="{FF2B5EF4-FFF2-40B4-BE49-F238E27FC236}">
                        <a16:creationId xmlns:a16="http://schemas.microsoft.com/office/drawing/2014/main" id="{F5935E5D-94D1-474E-A7C2-FC84A7013F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3" y="1598"/>
                    <a:ext cx="124" cy="203"/>
                  </a:xfrm>
                  <a:custGeom>
                    <a:avLst/>
                    <a:gdLst>
                      <a:gd name="T0" fmla="*/ 15 w 124"/>
                      <a:gd name="T1" fmla="*/ 167 h 203"/>
                      <a:gd name="T2" fmla="*/ 44 w 124"/>
                      <a:gd name="T3" fmla="*/ 166 h 203"/>
                      <a:gd name="T4" fmla="*/ 69 w 124"/>
                      <a:gd name="T5" fmla="*/ 158 h 203"/>
                      <a:gd name="T6" fmla="*/ 79 w 124"/>
                      <a:gd name="T7" fmla="*/ 140 h 203"/>
                      <a:gd name="T8" fmla="*/ 76 w 124"/>
                      <a:gd name="T9" fmla="*/ 128 h 203"/>
                      <a:gd name="T10" fmla="*/ 95 w 124"/>
                      <a:gd name="T11" fmla="*/ 102 h 203"/>
                      <a:gd name="T12" fmla="*/ 77 w 124"/>
                      <a:gd name="T13" fmla="*/ 114 h 203"/>
                      <a:gd name="T14" fmla="*/ 87 w 124"/>
                      <a:gd name="T15" fmla="*/ 91 h 203"/>
                      <a:gd name="T16" fmla="*/ 102 w 124"/>
                      <a:gd name="T17" fmla="*/ 60 h 203"/>
                      <a:gd name="T18" fmla="*/ 79 w 124"/>
                      <a:gd name="T19" fmla="*/ 86 h 203"/>
                      <a:gd name="T20" fmla="*/ 76 w 124"/>
                      <a:gd name="T21" fmla="*/ 47 h 203"/>
                      <a:gd name="T22" fmla="*/ 64 w 124"/>
                      <a:gd name="T23" fmla="*/ 32 h 203"/>
                      <a:gd name="T24" fmla="*/ 48 w 124"/>
                      <a:gd name="T25" fmla="*/ 27 h 203"/>
                      <a:gd name="T26" fmla="*/ 81 w 124"/>
                      <a:gd name="T27" fmla="*/ 16 h 203"/>
                      <a:gd name="T28" fmla="*/ 94 w 124"/>
                      <a:gd name="T29" fmla="*/ 27 h 203"/>
                      <a:gd name="T30" fmla="*/ 86 w 124"/>
                      <a:gd name="T31" fmla="*/ 16 h 203"/>
                      <a:gd name="T32" fmla="*/ 67 w 124"/>
                      <a:gd name="T33" fmla="*/ 9 h 203"/>
                      <a:gd name="T34" fmla="*/ 81 w 124"/>
                      <a:gd name="T35" fmla="*/ 6 h 203"/>
                      <a:gd name="T36" fmla="*/ 91 w 124"/>
                      <a:gd name="T37" fmla="*/ 0 h 203"/>
                      <a:gd name="T38" fmla="*/ 105 w 124"/>
                      <a:gd name="T39" fmla="*/ 13 h 203"/>
                      <a:gd name="T40" fmla="*/ 119 w 124"/>
                      <a:gd name="T41" fmla="*/ 22 h 203"/>
                      <a:gd name="T42" fmla="*/ 124 w 124"/>
                      <a:gd name="T43" fmla="*/ 40 h 203"/>
                      <a:gd name="T44" fmla="*/ 122 w 124"/>
                      <a:gd name="T45" fmla="*/ 76 h 203"/>
                      <a:gd name="T46" fmla="*/ 119 w 124"/>
                      <a:gd name="T47" fmla="*/ 119 h 203"/>
                      <a:gd name="T48" fmla="*/ 110 w 124"/>
                      <a:gd name="T49" fmla="*/ 159 h 203"/>
                      <a:gd name="T50" fmla="*/ 109 w 124"/>
                      <a:gd name="T51" fmla="*/ 185 h 203"/>
                      <a:gd name="T52" fmla="*/ 100 w 124"/>
                      <a:gd name="T53" fmla="*/ 197 h 203"/>
                      <a:gd name="T54" fmla="*/ 86 w 124"/>
                      <a:gd name="T55" fmla="*/ 203 h 203"/>
                      <a:gd name="T56" fmla="*/ 74 w 124"/>
                      <a:gd name="T57" fmla="*/ 200 h 203"/>
                      <a:gd name="T58" fmla="*/ 66 w 124"/>
                      <a:gd name="T59" fmla="*/ 189 h 203"/>
                      <a:gd name="T60" fmla="*/ 62 w 124"/>
                      <a:gd name="T61" fmla="*/ 187 h 203"/>
                      <a:gd name="T62" fmla="*/ 49 w 124"/>
                      <a:gd name="T63" fmla="*/ 197 h 203"/>
                      <a:gd name="T64" fmla="*/ 33 w 124"/>
                      <a:gd name="T65" fmla="*/ 200 h 203"/>
                      <a:gd name="T66" fmla="*/ 19 w 124"/>
                      <a:gd name="T67" fmla="*/ 198 h 203"/>
                      <a:gd name="T68" fmla="*/ 28 w 124"/>
                      <a:gd name="T69" fmla="*/ 190 h 203"/>
                      <a:gd name="T70" fmla="*/ 43 w 124"/>
                      <a:gd name="T71" fmla="*/ 176 h 203"/>
                      <a:gd name="T72" fmla="*/ 19 w 124"/>
                      <a:gd name="T73" fmla="*/ 187 h 203"/>
                      <a:gd name="T74" fmla="*/ 3 w 124"/>
                      <a:gd name="T75" fmla="*/ 193 h 203"/>
                      <a:gd name="T76" fmla="*/ 0 w 124"/>
                      <a:gd name="T77" fmla="*/ 185 h 2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24" h="203">
                        <a:moveTo>
                          <a:pt x="0" y="171"/>
                        </a:moveTo>
                        <a:lnTo>
                          <a:pt x="15" y="167"/>
                        </a:lnTo>
                        <a:lnTo>
                          <a:pt x="29" y="167"/>
                        </a:lnTo>
                        <a:lnTo>
                          <a:pt x="44" y="166"/>
                        </a:lnTo>
                        <a:lnTo>
                          <a:pt x="61" y="164"/>
                        </a:lnTo>
                        <a:lnTo>
                          <a:pt x="69" y="158"/>
                        </a:lnTo>
                        <a:lnTo>
                          <a:pt x="91" y="132"/>
                        </a:lnTo>
                        <a:lnTo>
                          <a:pt x="79" y="140"/>
                        </a:lnTo>
                        <a:lnTo>
                          <a:pt x="72" y="146"/>
                        </a:lnTo>
                        <a:lnTo>
                          <a:pt x="76" y="128"/>
                        </a:lnTo>
                        <a:lnTo>
                          <a:pt x="84" y="120"/>
                        </a:lnTo>
                        <a:lnTo>
                          <a:pt x="95" y="102"/>
                        </a:lnTo>
                        <a:lnTo>
                          <a:pt x="86" y="110"/>
                        </a:lnTo>
                        <a:lnTo>
                          <a:pt x="77" y="114"/>
                        </a:lnTo>
                        <a:lnTo>
                          <a:pt x="79" y="101"/>
                        </a:lnTo>
                        <a:lnTo>
                          <a:pt x="87" y="91"/>
                        </a:lnTo>
                        <a:lnTo>
                          <a:pt x="94" y="83"/>
                        </a:lnTo>
                        <a:lnTo>
                          <a:pt x="102" y="60"/>
                        </a:lnTo>
                        <a:lnTo>
                          <a:pt x="89" y="79"/>
                        </a:lnTo>
                        <a:lnTo>
                          <a:pt x="79" y="86"/>
                        </a:lnTo>
                        <a:lnTo>
                          <a:pt x="79" y="58"/>
                        </a:lnTo>
                        <a:lnTo>
                          <a:pt x="76" y="47"/>
                        </a:lnTo>
                        <a:lnTo>
                          <a:pt x="71" y="40"/>
                        </a:lnTo>
                        <a:lnTo>
                          <a:pt x="64" y="32"/>
                        </a:lnTo>
                        <a:lnTo>
                          <a:pt x="53" y="29"/>
                        </a:lnTo>
                        <a:lnTo>
                          <a:pt x="48" y="27"/>
                        </a:lnTo>
                        <a:lnTo>
                          <a:pt x="64" y="13"/>
                        </a:lnTo>
                        <a:lnTo>
                          <a:pt x="81" y="16"/>
                        </a:lnTo>
                        <a:lnTo>
                          <a:pt x="91" y="22"/>
                        </a:lnTo>
                        <a:lnTo>
                          <a:pt x="94" y="27"/>
                        </a:lnTo>
                        <a:lnTo>
                          <a:pt x="91" y="19"/>
                        </a:lnTo>
                        <a:lnTo>
                          <a:pt x="86" y="16"/>
                        </a:lnTo>
                        <a:lnTo>
                          <a:pt x="76" y="13"/>
                        </a:lnTo>
                        <a:lnTo>
                          <a:pt x="67" y="9"/>
                        </a:lnTo>
                        <a:lnTo>
                          <a:pt x="72" y="8"/>
                        </a:lnTo>
                        <a:lnTo>
                          <a:pt x="81" y="6"/>
                        </a:lnTo>
                        <a:lnTo>
                          <a:pt x="87" y="3"/>
                        </a:lnTo>
                        <a:lnTo>
                          <a:pt x="91" y="0"/>
                        </a:lnTo>
                        <a:lnTo>
                          <a:pt x="100" y="8"/>
                        </a:lnTo>
                        <a:lnTo>
                          <a:pt x="105" y="13"/>
                        </a:lnTo>
                        <a:lnTo>
                          <a:pt x="110" y="19"/>
                        </a:lnTo>
                        <a:lnTo>
                          <a:pt x="119" y="22"/>
                        </a:lnTo>
                        <a:lnTo>
                          <a:pt x="120" y="31"/>
                        </a:lnTo>
                        <a:lnTo>
                          <a:pt x="124" y="40"/>
                        </a:lnTo>
                        <a:lnTo>
                          <a:pt x="124" y="58"/>
                        </a:lnTo>
                        <a:lnTo>
                          <a:pt x="122" y="76"/>
                        </a:lnTo>
                        <a:lnTo>
                          <a:pt x="122" y="97"/>
                        </a:lnTo>
                        <a:lnTo>
                          <a:pt x="119" y="119"/>
                        </a:lnTo>
                        <a:lnTo>
                          <a:pt x="114" y="141"/>
                        </a:lnTo>
                        <a:lnTo>
                          <a:pt x="110" y="159"/>
                        </a:lnTo>
                        <a:lnTo>
                          <a:pt x="107" y="174"/>
                        </a:lnTo>
                        <a:lnTo>
                          <a:pt x="109" y="185"/>
                        </a:lnTo>
                        <a:lnTo>
                          <a:pt x="105" y="192"/>
                        </a:lnTo>
                        <a:lnTo>
                          <a:pt x="100" y="197"/>
                        </a:lnTo>
                        <a:lnTo>
                          <a:pt x="94" y="202"/>
                        </a:lnTo>
                        <a:lnTo>
                          <a:pt x="86" y="203"/>
                        </a:lnTo>
                        <a:lnTo>
                          <a:pt x="81" y="200"/>
                        </a:lnTo>
                        <a:lnTo>
                          <a:pt x="74" y="200"/>
                        </a:lnTo>
                        <a:lnTo>
                          <a:pt x="59" y="197"/>
                        </a:lnTo>
                        <a:lnTo>
                          <a:pt x="66" y="189"/>
                        </a:lnTo>
                        <a:lnTo>
                          <a:pt x="72" y="179"/>
                        </a:lnTo>
                        <a:lnTo>
                          <a:pt x="62" y="187"/>
                        </a:lnTo>
                        <a:lnTo>
                          <a:pt x="54" y="193"/>
                        </a:lnTo>
                        <a:lnTo>
                          <a:pt x="49" y="197"/>
                        </a:lnTo>
                        <a:lnTo>
                          <a:pt x="41" y="200"/>
                        </a:lnTo>
                        <a:lnTo>
                          <a:pt x="33" y="200"/>
                        </a:lnTo>
                        <a:lnTo>
                          <a:pt x="24" y="200"/>
                        </a:lnTo>
                        <a:lnTo>
                          <a:pt x="19" y="198"/>
                        </a:lnTo>
                        <a:lnTo>
                          <a:pt x="18" y="197"/>
                        </a:lnTo>
                        <a:lnTo>
                          <a:pt x="28" y="190"/>
                        </a:lnTo>
                        <a:lnTo>
                          <a:pt x="39" y="180"/>
                        </a:lnTo>
                        <a:lnTo>
                          <a:pt x="43" y="176"/>
                        </a:lnTo>
                        <a:lnTo>
                          <a:pt x="33" y="177"/>
                        </a:lnTo>
                        <a:lnTo>
                          <a:pt x="19" y="187"/>
                        </a:lnTo>
                        <a:lnTo>
                          <a:pt x="15" y="192"/>
                        </a:lnTo>
                        <a:lnTo>
                          <a:pt x="3" y="193"/>
                        </a:lnTo>
                        <a:lnTo>
                          <a:pt x="0" y="192"/>
                        </a:lnTo>
                        <a:lnTo>
                          <a:pt x="0" y="185"/>
                        </a:lnTo>
                        <a:lnTo>
                          <a:pt x="0" y="17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95" name="Freeform 963">
                    <a:extLst>
                      <a:ext uri="{FF2B5EF4-FFF2-40B4-BE49-F238E27FC236}">
                        <a16:creationId xmlns:a16="http://schemas.microsoft.com/office/drawing/2014/main" id="{6700859D-F496-4F90-9317-09BFF5CB4F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92" y="1699"/>
                    <a:ext cx="35" cy="92"/>
                  </a:xfrm>
                  <a:custGeom>
                    <a:avLst/>
                    <a:gdLst>
                      <a:gd name="T0" fmla="*/ 0 w 35"/>
                      <a:gd name="T1" fmla="*/ 92 h 92"/>
                      <a:gd name="T2" fmla="*/ 5 w 35"/>
                      <a:gd name="T3" fmla="*/ 91 h 92"/>
                      <a:gd name="T4" fmla="*/ 12 w 35"/>
                      <a:gd name="T5" fmla="*/ 83 h 92"/>
                      <a:gd name="T6" fmla="*/ 18 w 35"/>
                      <a:gd name="T7" fmla="*/ 70 h 92"/>
                      <a:gd name="T8" fmla="*/ 21 w 35"/>
                      <a:gd name="T9" fmla="*/ 58 h 92"/>
                      <a:gd name="T10" fmla="*/ 26 w 35"/>
                      <a:gd name="T11" fmla="*/ 45 h 92"/>
                      <a:gd name="T12" fmla="*/ 28 w 35"/>
                      <a:gd name="T13" fmla="*/ 32 h 92"/>
                      <a:gd name="T14" fmla="*/ 31 w 35"/>
                      <a:gd name="T15" fmla="*/ 14 h 92"/>
                      <a:gd name="T16" fmla="*/ 35 w 35"/>
                      <a:gd name="T17" fmla="*/ 0 h 92"/>
                      <a:gd name="T18" fmla="*/ 26 w 35"/>
                      <a:gd name="T19" fmla="*/ 27 h 92"/>
                      <a:gd name="T20" fmla="*/ 21 w 35"/>
                      <a:gd name="T21" fmla="*/ 48 h 92"/>
                      <a:gd name="T22" fmla="*/ 15 w 35"/>
                      <a:gd name="T23" fmla="*/ 63 h 92"/>
                      <a:gd name="T24" fmla="*/ 3 w 35"/>
                      <a:gd name="T25" fmla="*/ 78 h 92"/>
                      <a:gd name="T26" fmla="*/ 0 w 35"/>
                      <a:gd name="T27" fmla="*/ 92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5" h="92">
                        <a:moveTo>
                          <a:pt x="0" y="92"/>
                        </a:moveTo>
                        <a:lnTo>
                          <a:pt x="5" y="91"/>
                        </a:lnTo>
                        <a:lnTo>
                          <a:pt x="12" y="83"/>
                        </a:lnTo>
                        <a:lnTo>
                          <a:pt x="18" y="70"/>
                        </a:lnTo>
                        <a:lnTo>
                          <a:pt x="21" y="58"/>
                        </a:lnTo>
                        <a:lnTo>
                          <a:pt x="26" y="45"/>
                        </a:lnTo>
                        <a:lnTo>
                          <a:pt x="28" y="32"/>
                        </a:lnTo>
                        <a:lnTo>
                          <a:pt x="31" y="14"/>
                        </a:lnTo>
                        <a:lnTo>
                          <a:pt x="35" y="0"/>
                        </a:lnTo>
                        <a:lnTo>
                          <a:pt x="26" y="27"/>
                        </a:lnTo>
                        <a:lnTo>
                          <a:pt x="21" y="48"/>
                        </a:lnTo>
                        <a:lnTo>
                          <a:pt x="15" y="63"/>
                        </a:lnTo>
                        <a:lnTo>
                          <a:pt x="3" y="78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96" name="Freeform 964">
                    <a:extLst>
                      <a:ext uri="{FF2B5EF4-FFF2-40B4-BE49-F238E27FC236}">
                        <a16:creationId xmlns:a16="http://schemas.microsoft.com/office/drawing/2014/main" id="{565039FE-92BA-4545-8FD0-B0C93B9311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47" y="1624"/>
                    <a:ext cx="143" cy="140"/>
                  </a:xfrm>
                  <a:custGeom>
                    <a:avLst/>
                    <a:gdLst>
                      <a:gd name="T0" fmla="*/ 99 w 143"/>
                      <a:gd name="T1" fmla="*/ 5 h 140"/>
                      <a:gd name="T2" fmla="*/ 87 w 143"/>
                      <a:gd name="T3" fmla="*/ 26 h 140"/>
                      <a:gd name="T4" fmla="*/ 90 w 143"/>
                      <a:gd name="T5" fmla="*/ 45 h 140"/>
                      <a:gd name="T6" fmla="*/ 89 w 143"/>
                      <a:gd name="T7" fmla="*/ 70 h 140"/>
                      <a:gd name="T8" fmla="*/ 89 w 143"/>
                      <a:gd name="T9" fmla="*/ 75 h 140"/>
                      <a:gd name="T10" fmla="*/ 90 w 143"/>
                      <a:gd name="T11" fmla="*/ 83 h 140"/>
                      <a:gd name="T12" fmla="*/ 84 w 143"/>
                      <a:gd name="T13" fmla="*/ 88 h 140"/>
                      <a:gd name="T14" fmla="*/ 79 w 143"/>
                      <a:gd name="T15" fmla="*/ 94 h 140"/>
                      <a:gd name="T16" fmla="*/ 69 w 143"/>
                      <a:gd name="T17" fmla="*/ 94 h 140"/>
                      <a:gd name="T18" fmla="*/ 36 w 143"/>
                      <a:gd name="T19" fmla="*/ 96 h 140"/>
                      <a:gd name="T20" fmla="*/ 19 w 143"/>
                      <a:gd name="T21" fmla="*/ 101 h 140"/>
                      <a:gd name="T22" fmla="*/ 0 w 143"/>
                      <a:gd name="T23" fmla="*/ 106 h 140"/>
                      <a:gd name="T24" fmla="*/ 0 w 143"/>
                      <a:gd name="T25" fmla="*/ 122 h 140"/>
                      <a:gd name="T26" fmla="*/ 13 w 143"/>
                      <a:gd name="T27" fmla="*/ 117 h 140"/>
                      <a:gd name="T28" fmla="*/ 14 w 143"/>
                      <a:gd name="T29" fmla="*/ 110 h 140"/>
                      <a:gd name="T30" fmla="*/ 18 w 143"/>
                      <a:gd name="T31" fmla="*/ 125 h 140"/>
                      <a:gd name="T32" fmla="*/ 24 w 143"/>
                      <a:gd name="T33" fmla="*/ 135 h 140"/>
                      <a:gd name="T34" fmla="*/ 47 w 143"/>
                      <a:gd name="T35" fmla="*/ 140 h 140"/>
                      <a:gd name="T36" fmla="*/ 46 w 143"/>
                      <a:gd name="T37" fmla="*/ 132 h 140"/>
                      <a:gd name="T38" fmla="*/ 33 w 143"/>
                      <a:gd name="T39" fmla="*/ 117 h 140"/>
                      <a:gd name="T40" fmla="*/ 43 w 143"/>
                      <a:gd name="T41" fmla="*/ 112 h 140"/>
                      <a:gd name="T42" fmla="*/ 47 w 143"/>
                      <a:gd name="T43" fmla="*/ 125 h 140"/>
                      <a:gd name="T44" fmla="*/ 66 w 143"/>
                      <a:gd name="T45" fmla="*/ 138 h 140"/>
                      <a:gd name="T46" fmla="*/ 85 w 143"/>
                      <a:gd name="T47" fmla="*/ 138 h 140"/>
                      <a:gd name="T48" fmla="*/ 62 w 143"/>
                      <a:gd name="T49" fmla="*/ 122 h 140"/>
                      <a:gd name="T50" fmla="*/ 52 w 143"/>
                      <a:gd name="T51" fmla="*/ 112 h 140"/>
                      <a:gd name="T52" fmla="*/ 57 w 143"/>
                      <a:gd name="T53" fmla="*/ 107 h 140"/>
                      <a:gd name="T54" fmla="*/ 66 w 143"/>
                      <a:gd name="T55" fmla="*/ 117 h 140"/>
                      <a:gd name="T56" fmla="*/ 82 w 143"/>
                      <a:gd name="T57" fmla="*/ 128 h 140"/>
                      <a:gd name="T58" fmla="*/ 95 w 143"/>
                      <a:gd name="T59" fmla="*/ 135 h 140"/>
                      <a:gd name="T60" fmla="*/ 112 w 143"/>
                      <a:gd name="T61" fmla="*/ 138 h 140"/>
                      <a:gd name="T62" fmla="*/ 100 w 143"/>
                      <a:gd name="T63" fmla="*/ 128 h 140"/>
                      <a:gd name="T64" fmla="*/ 89 w 143"/>
                      <a:gd name="T65" fmla="*/ 117 h 140"/>
                      <a:gd name="T66" fmla="*/ 92 w 143"/>
                      <a:gd name="T67" fmla="*/ 112 h 140"/>
                      <a:gd name="T68" fmla="*/ 99 w 143"/>
                      <a:gd name="T69" fmla="*/ 122 h 140"/>
                      <a:gd name="T70" fmla="*/ 112 w 143"/>
                      <a:gd name="T71" fmla="*/ 132 h 140"/>
                      <a:gd name="T72" fmla="*/ 127 w 143"/>
                      <a:gd name="T73" fmla="*/ 133 h 140"/>
                      <a:gd name="T74" fmla="*/ 137 w 143"/>
                      <a:gd name="T75" fmla="*/ 120 h 140"/>
                      <a:gd name="T76" fmla="*/ 107 w 143"/>
                      <a:gd name="T77" fmla="*/ 115 h 140"/>
                      <a:gd name="T78" fmla="*/ 89 w 143"/>
                      <a:gd name="T79" fmla="*/ 106 h 140"/>
                      <a:gd name="T80" fmla="*/ 85 w 143"/>
                      <a:gd name="T81" fmla="*/ 96 h 140"/>
                      <a:gd name="T82" fmla="*/ 94 w 143"/>
                      <a:gd name="T83" fmla="*/ 101 h 140"/>
                      <a:gd name="T84" fmla="*/ 112 w 143"/>
                      <a:gd name="T85" fmla="*/ 112 h 140"/>
                      <a:gd name="T86" fmla="*/ 137 w 143"/>
                      <a:gd name="T87" fmla="*/ 120 h 140"/>
                      <a:gd name="T88" fmla="*/ 140 w 143"/>
                      <a:gd name="T89" fmla="*/ 93 h 140"/>
                      <a:gd name="T90" fmla="*/ 127 w 143"/>
                      <a:gd name="T91" fmla="*/ 89 h 140"/>
                      <a:gd name="T92" fmla="*/ 99 w 143"/>
                      <a:gd name="T93" fmla="*/ 93 h 140"/>
                      <a:gd name="T94" fmla="*/ 95 w 143"/>
                      <a:gd name="T95" fmla="*/ 86 h 140"/>
                      <a:gd name="T96" fmla="*/ 109 w 143"/>
                      <a:gd name="T97" fmla="*/ 89 h 140"/>
                      <a:gd name="T98" fmla="*/ 140 w 143"/>
                      <a:gd name="T99" fmla="*/ 83 h 140"/>
                      <a:gd name="T100" fmla="*/ 142 w 143"/>
                      <a:gd name="T101" fmla="*/ 58 h 140"/>
                      <a:gd name="T102" fmla="*/ 142 w 143"/>
                      <a:gd name="T103" fmla="*/ 32 h 140"/>
                      <a:gd name="T104" fmla="*/ 127 w 143"/>
                      <a:gd name="T105" fmla="*/ 18 h 140"/>
                      <a:gd name="T106" fmla="*/ 142 w 143"/>
                      <a:gd name="T107" fmla="*/ 24 h 140"/>
                      <a:gd name="T108" fmla="*/ 133 w 143"/>
                      <a:gd name="T109" fmla="*/ 8 h 140"/>
                      <a:gd name="T110" fmla="*/ 117 w 143"/>
                      <a:gd name="T111" fmla="*/ 0 h 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43" h="140">
                        <a:moveTo>
                          <a:pt x="117" y="0"/>
                        </a:moveTo>
                        <a:lnTo>
                          <a:pt x="99" y="5"/>
                        </a:lnTo>
                        <a:lnTo>
                          <a:pt x="92" y="11"/>
                        </a:lnTo>
                        <a:lnTo>
                          <a:pt x="87" y="26"/>
                        </a:lnTo>
                        <a:lnTo>
                          <a:pt x="87" y="39"/>
                        </a:lnTo>
                        <a:lnTo>
                          <a:pt x="90" y="45"/>
                        </a:lnTo>
                        <a:lnTo>
                          <a:pt x="89" y="60"/>
                        </a:lnTo>
                        <a:lnTo>
                          <a:pt x="89" y="70"/>
                        </a:lnTo>
                        <a:lnTo>
                          <a:pt x="90" y="71"/>
                        </a:lnTo>
                        <a:lnTo>
                          <a:pt x="89" y="75"/>
                        </a:lnTo>
                        <a:lnTo>
                          <a:pt x="85" y="79"/>
                        </a:lnTo>
                        <a:lnTo>
                          <a:pt x="90" y="83"/>
                        </a:lnTo>
                        <a:lnTo>
                          <a:pt x="90" y="86"/>
                        </a:lnTo>
                        <a:lnTo>
                          <a:pt x="84" y="88"/>
                        </a:lnTo>
                        <a:lnTo>
                          <a:pt x="84" y="93"/>
                        </a:lnTo>
                        <a:lnTo>
                          <a:pt x="79" y="94"/>
                        </a:lnTo>
                        <a:lnTo>
                          <a:pt x="72" y="93"/>
                        </a:lnTo>
                        <a:lnTo>
                          <a:pt x="69" y="94"/>
                        </a:lnTo>
                        <a:lnTo>
                          <a:pt x="52" y="96"/>
                        </a:lnTo>
                        <a:lnTo>
                          <a:pt x="36" y="96"/>
                        </a:lnTo>
                        <a:lnTo>
                          <a:pt x="26" y="96"/>
                        </a:lnTo>
                        <a:lnTo>
                          <a:pt x="19" y="101"/>
                        </a:lnTo>
                        <a:lnTo>
                          <a:pt x="5" y="101"/>
                        </a:lnTo>
                        <a:lnTo>
                          <a:pt x="0" y="106"/>
                        </a:lnTo>
                        <a:lnTo>
                          <a:pt x="0" y="112"/>
                        </a:lnTo>
                        <a:lnTo>
                          <a:pt x="0" y="122"/>
                        </a:lnTo>
                        <a:lnTo>
                          <a:pt x="13" y="125"/>
                        </a:lnTo>
                        <a:lnTo>
                          <a:pt x="13" y="117"/>
                        </a:lnTo>
                        <a:lnTo>
                          <a:pt x="13" y="112"/>
                        </a:lnTo>
                        <a:lnTo>
                          <a:pt x="14" y="110"/>
                        </a:lnTo>
                        <a:lnTo>
                          <a:pt x="16" y="117"/>
                        </a:lnTo>
                        <a:lnTo>
                          <a:pt x="18" y="125"/>
                        </a:lnTo>
                        <a:lnTo>
                          <a:pt x="19" y="128"/>
                        </a:lnTo>
                        <a:lnTo>
                          <a:pt x="24" y="135"/>
                        </a:lnTo>
                        <a:lnTo>
                          <a:pt x="38" y="138"/>
                        </a:lnTo>
                        <a:lnTo>
                          <a:pt x="47" y="140"/>
                        </a:lnTo>
                        <a:lnTo>
                          <a:pt x="61" y="140"/>
                        </a:lnTo>
                        <a:lnTo>
                          <a:pt x="46" y="132"/>
                        </a:lnTo>
                        <a:lnTo>
                          <a:pt x="34" y="125"/>
                        </a:lnTo>
                        <a:lnTo>
                          <a:pt x="33" y="117"/>
                        </a:lnTo>
                        <a:lnTo>
                          <a:pt x="34" y="112"/>
                        </a:lnTo>
                        <a:lnTo>
                          <a:pt x="43" y="112"/>
                        </a:lnTo>
                        <a:lnTo>
                          <a:pt x="46" y="117"/>
                        </a:lnTo>
                        <a:lnTo>
                          <a:pt x="47" y="125"/>
                        </a:lnTo>
                        <a:lnTo>
                          <a:pt x="56" y="133"/>
                        </a:lnTo>
                        <a:lnTo>
                          <a:pt x="66" y="138"/>
                        </a:lnTo>
                        <a:lnTo>
                          <a:pt x="74" y="140"/>
                        </a:lnTo>
                        <a:lnTo>
                          <a:pt x="85" y="138"/>
                        </a:lnTo>
                        <a:lnTo>
                          <a:pt x="72" y="128"/>
                        </a:lnTo>
                        <a:lnTo>
                          <a:pt x="62" y="122"/>
                        </a:lnTo>
                        <a:lnTo>
                          <a:pt x="56" y="117"/>
                        </a:lnTo>
                        <a:lnTo>
                          <a:pt x="52" y="112"/>
                        </a:lnTo>
                        <a:lnTo>
                          <a:pt x="52" y="107"/>
                        </a:lnTo>
                        <a:lnTo>
                          <a:pt x="57" y="107"/>
                        </a:lnTo>
                        <a:lnTo>
                          <a:pt x="62" y="112"/>
                        </a:lnTo>
                        <a:lnTo>
                          <a:pt x="66" y="117"/>
                        </a:lnTo>
                        <a:lnTo>
                          <a:pt x="74" y="125"/>
                        </a:lnTo>
                        <a:lnTo>
                          <a:pt x="82" y="128"/>
                        </a:lnTo>
                        <a:lnTo>
                          <a:pt x="89" y="133"/>
                        </a:lnTo>
                        <a:lnTo>
                          <a:pt x="95" y="135"/>
                        </a:lnTo>
                        <a:lnTo>
                          <a:pt x="104" y="138"/>
                        </a:lnTo>
                        <a:lnTo>
                          <a:pt x="112" y="138"/>
                        </a:lnTo>
                        <a:lnTo>
                          <a:pt x="122" y="135"/>
                        </a:lnTo>
                        <a:lnTo>
                          <a:pt x="100" y="128"/>
                        </a:lnTo>
                        <a:lnTo>
                          <a:pt x="94" y="125"/>
                        </a:lnTo>
                        <a:lnTo>
                          <a:pt x="89" y="117"/>
                        </a:lnTo>
                        <a:lnTo>
                          <a:pt x="87" y="112"/>
                        </a:lnTo>
                        <a:lnTo>
                          <a:pt x="92" y="112"/>
                        </a:lnTo>
                        <a:lnTo>
                          <a:pt x="94" y="117"/>
                        </a:lnTo>
                        <a:lnTo>
                          <a:pt x="99" y="122"/>
                        </a:lnTo>
                        <a:lnTo>
                          <a:pt x="104" y="127"/>
                        </a:lnTo>
                        <a:lnTo>
                          <a:pt x="112" y="132"/>
                        </a:lnTo>
                        <a:lnTo>
                          <a:pt x="120" y="135"/>
                        </a:lnTo>
                        <a:lnTo>
                          <a:pt x="127" y="133"/>
                        </a:lnTo>
                        <a:lnTo>
                          <a:pt x="130" y="128"/>
                        </a:lnTo>
                        <a:lnTo>
                          <a:pt x="137" y="120"/>
                        </a:lnTo>
                        <a:lnTo>
                          <a:pt x="127" y="117"/>
                        </a:lnTo>
                        <a:lnTo>
                          <a:pt x="107" y="115"/>
                        </a:lnTo>
                        <a:lnTo>
                          <a:pt x="95" y="110"/>
                        </a:lnTo>
                        <a:lnTo>
                          <a:pt x="89" y="106"/>
                        </a:lnTo>
                        <a:lnTo>
                          <a:pt x="85" y="99"/>
                        </a:lnTo>
                        <a:lnTo>
                          <a:pt x="85" y="96"/>
                        </a:lnTo>
                        <a:lnTo>
                          <a:pt x="89" y="96"/>
                        </a:lnTo>
                        <a:lnTo>
                          <a:pt x="94" y="101"/>
                        </a:lnTo>
                        <a:lnTo>
                          <a:pt x="99" y="107"/>
                        </a:lnTo>
                        <a:lnTo>
                          <a:pt x="112" y="112"/>
                        </a:lnTo>
                        <a:lnTo>
                          <a:pt x="127" y="117"/>
                        </a:lnTo>
                        <a:lnTo>
                          <a:pt x="137" y="120"/>
                        </a:lnTo>
                        <a:lnTo>
                          <a:pt x="140" y="104"/>
                        </a:lnTo>
                        <a:lnTo>
                          <a:pt x="140" y="93"/>
                        </a:lnTo>
                        <a:lnTo>
                          <a:pt x="140" y="83"/>
                        </a:lnTo>
                        <a:lnTo>
                          <a:pt x="127" y="89"/>
                        </a:lnTo>
                        <a:lnTo>
                          <a:pt x="112" y="93"/>
                        </a:lnTo>
                        <a:lnTo>
                          <a:pt x="99" y="93"/>
                        </a:lnTo>
                        <a:lnTo>
                          <a:pt x="95" y="89"/>
                        </a:lnTo>
                        <a:lnTo>
                          <a:pt x="95" y="86"/>
                        </a:lnTo>
                        <a:lnTo>
                          <a:pt x="102" y="86"/>
                        </a:lnTo>
                        <a:lnTo>
                          <a:pt x="109" y="89"/>
                        </a:lnTo>
                        <a:lnTo>
                          <a:pt x="128" y="89"/>
                        </a:lnTo>
                        <a:lnTo>
                          <a:pt x="140" y="83"/>
                        </a:lnTo>
                        <a:lnTo>
                          <a:pt x="142" y="68"/>
                        </a:lnTo>
                        <a:lnTo>
                          <a:pt x="142" y="58"/>
                        </a:lnTo>
                        <a:lnTo>
                          <a:pt x="143" y="49"/>
                        </a:lnTo>
                        <a:lnTo>
                          <a:pt x="142" y="32"/>
                        </a:lnTo>
                        <a:lnTo>
                          <a:pt x="137" y="26"/>
                        </a:lnTo>
                        <a:lnTo>
                          <a:pt x="127" y="18"/>
                        </a:lnTo>
                        <a:lnTo>
                          <a:pt x="128" y="19"/>
                        </a:lnTo>
                        <a:lnTo>
                          <a:pt x="142" y="24"/>
                        </a:lnTo>
                        <a:lnTo>
                          <a:pt x="137" y="14"/>
                        </a:lnTo>
                        <a:lnTo>
                          <a:pt x="133" y="8"/>
                        </a:lnTo>
                        <a:lnTo>
                          <a:pt x="128" y="5"/>
                        </a:lnTo>
                        <a:lnTo>
                          <a:pt x="117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97" name="Freeform 965">
                    <a:extLst>
                      <a:ext uri="{FF2B5EF4-FFF2-40B4-BE49-F238E27FC236}">
                        <a16:creationId xmlns:a16="http://schemas.microsoft.com/office/drawing/2014/main" id="{834F14A0-ACB2-4739-A328-D184CF0E14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44" y="1676"/>
                    <a:ext cx="36" cy="32"/>
                  </a:xfrm>
                  <a:custGeom>
                    <a:avLst/>
                    <a:gdLst>
                      <a:gd name="T0" fmla="*/ 0 w 36"/>
                      <a:gd name="T1" fmla="*/ 0 h 32"/>
                      <a:gd name="T2" fmla="*/ 0 w 36"/>
                      <a:gd name="T3" fmla="*/ 3 h 32"/>
                      <a:gd name="T4" fmla="*/ 5 w 36"/>
                      <a:gd name="T5" fmla="*/ 8 h 32"/>
                      <a:gd name="T6" fmla="*/ 8 w 36"/>
                      <a:gd name="T7" fmla="*/ 13 h 32"/>
                      <a:gd name="T8" fmla="*/ 20 w 36"/>
                      <a:gd name="T9" fmla="*/ 19 h 32"/>
                      <a:gd name="T10" fmla="*/ 22 w 36"/>
                      <a:gd name="T11" fmla="*/ 23 h 32"/>
                      <a:gd name="T12" fmla="*/ 31 w 36"/>
                      <a:gd name="T13" fmla="*/ 29 h 32"/>
                      <a:gd name="T14" fmla="*/ 22 w 36"/>
                      <a:gd name="T15" fmla="*/ 26 h 32"/>
                      <a:gd name="T16" fmla="*/ 12 w 36"/>
                      <a:gd name="T17" fmla="*/ 23 h 32"/>
                      <a:gd name="T18" fmla="*/ 2 w 36"/>
                      <a:gd name="T19" fmla="*/ 23 h 32"/>
                      <a:gd name="T20" fmla="*/ 3 w 36"/>
                      <a:gd name="T21" fmla="*/ 26 h 32"/>
                      <a:gd name="T22" fmla="*/ 20 w 36"/>
                      <a:gd name="T23" fmla="*/ 27 h 32"/>
                      <a:gd name="T24" fmla="*/ 26 w 36"/>
                      <a:gd name="T25" fmla="*/ 31 h 32"/>
                      <a:gd name="T26" fmla="*/ 31 w 36"/>
                      <a:gd name="T27" fmla="*/ 32 h 32"/>
                      <a:gd name="T28" fmla="*/ 36 w 36"/>
                      <a:gd name="T29" fmla="*/ 31 h 32"/>
                      <a:gd name="T30" fmla="*/ 36 w 36"/>
                      <a:gd name="T31" fmla="*/ 27 h 32"/>
                      <a:gd name="T32" fmla="*/ 33 w 36"/>
                      <a:gd name="T33" fmla="*/ 24 h 32"/>
                      <a:gd name="T34" fmla="*/ 28 w 36"/>
                      <a:gd name="T35" fmla="*/ 21 h 32"/>
                      <a:gd name="T36" fmla="*/ 23 w 36"/>
                      <a:gd name="T37" fmla="*/ 13 h 32"/>
                      <a:gd name="T38" fmla="*/ 18 w 36"/>
                      <a:gd name="T39" fmla="*/ 8 h 32"/>
                      <a:gd name="T40" fmla="*/ 12 w 36"/>
                      <a:gd name="T41" fmla="*/ 3 h 32"/>
                      <a:gd name="T42" fmla="*/ 3 w 36"/>
                      <a:gd name="T43" fmla="*/ 0 h 32"/>
                      <a:gd name="T44" fmla="*/ 0 w 36"/>
                      <a:gd name="T45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36" h="32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5" y="8"/>
                        </a:lnTo>
                        <a:lnTo>
                          <a:pt x="8" y="13"/>
                        </a:lnTo>
                        <a:lnTo>
                          <a:pt x="20" y="19"/>
                        </a:lnTo>
                        <a:lnTo>
                          <a:pt x="22" y="23"/>
                        </a:lnTo>
                        <a:lnTo>
                          <a:pt x="31" y="29"/>
                        </a:lnTo>
                        <a:lnTo>
                          <a:pt x="22" y="26"/>
                        </a:lnTo>
                        <a:lnTo>
                          <a:pt x="12" y="23"/>
                        </a:lnTo>
                        <a:lnTo>
                          <a:pt x="2" y="23"/>
                        </a:lnTo>
                        <a:lnTo>
                          <a:pt x="3" y="26"/>
                        </a:lnTo>
                        <a:lnTo>
                          <a:pt x="20" y="27"/>
                        </a:lnTo>
                        <a:lnTo>
                          <a:pt x="26" y="31"/>
                        </a:lnTo>
                        <a:lnTo>
                          <a:pt x="31" y="32"/>
                        </a:lnTo>
                        <a:lnTo>
                          <a:pt x="36" y="31"/>
                        </a:lnTo>
                        <a:lnTo>
                          <a:pt x="36" y="27"/>
                        </a:lnTo>
                        <a:lnTo>
                          <a:pt x="33" y="24"/>
                        </a:lnTo>
                        <a:lnTo>
                          <a:pt x="28" y="21"/>
                        </a:lnTo>
                        <a:lnTo>
                          <a:pt x="23" y="13"/>
                        </a:lnTo>
                        <a:lnTo>
                          <a:pt x="18" y="8"/>
                        </a:lnTo>
                        <a:lnTo>
                          <a:pt x="12" y="3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98" name="Freeform 966">
                    <a:extLst>
                      <a:ext uri="{FF2B5EF4-FFF2-40B4-BE49-F238E27FC236}">
                        <a16:creationId xmlns:a16="http://schemas.microsoft.com/office/drawing/2014/main" id="{99181F02-5C58-48D3-9854-74EE51B60B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46" y="1650"/>
                    <a:ext cx="33" cy="40"/>
                  </a:xfrm>
                  <a:custGeom>
                    <a:avLst/>
                    <a:gdLst>
                      <a:gd name="T0" fmla="*/ 6 w 33"/>
                      <a:gd name="T1" fmla="*/ 0 h 40"/>
                      <a:gd name="T2" fmla="*/ 1 w 33"/>
                      <a:gd name="T3" fmla="*/ 1 h 40"/>
                      <a:gd name="T4" fmla="*/ 0 w 33"/>
                      <a:gd name="T5" fmla="*/ 5 h 40"/>
                      <a:gd name="T6" fmla="*/ 0 w 33"/>
                      <a:gd name="T7" fmla="*/ 8 h 40"/>
                      <a:gd name="T8" fmla="*/ 3 w 33"/>
                      <a:gd name="T9" fmla="*/ 11 h 40"/>
                      <a:gd name="T10" fmla="*/ 6 w 33"/>
                      <a:gd name="T11" fmla="*/ 13 h 40"/>
                      <a:gd name="T12" fmla="*/ 15 w 33"/>
                      <a:gd name="T13" fmla="*/ 18 h 40"/>
                      <a:gd name="T14" fmla="*/ 21 w 33"/>
                      <a:gd name="T15" fmla="*/ 24 h 40"/>
                      <a:gd name="T16" fmla="*/ 26 w 33"/>
                      <a:gd name="T17" fmla="*/ 31 h 40"/>
                      <a:gd name="T18" fmla="*/ 31 w 33"/>
                      <a:gd name="T19" fmla="*/ 39 h 40"/>
                      <a:gd name="T20" fmla="*/ 33 w 33"/>
                      <a:gd name="T21" fmla="*/ 40 h 40"/>
                      <a:gd name="T22" fmla="*/ 31 w 33"/>
                      <a:gd name="T23" fmla="*/ 32 h 40"/>
                      <a:gd name="T24" fmla="*/ 29 w 33"/>
                      <a:gd name="T25" fmla="*/ 24 h 40"/>
                      <a:gd name="T26" fmla="*/ 28 w 33"/>
                      <a:gd name="T27" fmla="*/ 16 h 40"/>
                      <a:gd name="T28" fmla="*/ 23 w 33"/>
                      <a:gd name="T29" fmla="*/ 10 h 40"/>
                      <a:gd name="T30" fmla="*/ 11 w 33"/>
                      <a:gd name="T31" fmla="*/ 1 h 40"/>
                      <a:gd name="T32" fmla="*/ 6 w 33"/>
                      <a:gd name="T33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3" h="40">
                        <a:moveTo>
                          <a:pt x="6" y="0"/>
                        </a:moveTo>
                        <a:lnTo>
                          <a:pt x="1" y="1"/>
                        </a:lnTo>
                        <a:lnTo>
                          <a:pt x="0" y="5"/>
                        </a:lnTo>
                        <a:lnTo>
                          <a:pt x="0" y="8"/>
                        </a:lnTo>
                        <a:lnTo>
                          <a:pt x="3" y="11"/>
                        </a:lnTo>
                        <a:lnTo>
                          <a:pt x="6" y="13"/>
                        </a:lnTo>
                        <a:lnTo>
                          <a:pt x="15" y="18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1" y="39"/>
                        </a:lnTo>
                        <a:lnTo>
                          <a:pt x="33" y="40"/>
                        </a:lnTo>
                        <a:lnTo>
                          <a:pt x="31" y="32"/>
                        </a:lnTo>
                        <a:lnTo>
                          <a:pt x="29" y="24"/>
                        </a:lnTo>
                        <a:lnTo>
                          <a:pt x="28" y="16"/>
                        </a:lnTo>
                        <a:lnTo>
                          <a:pt x="23" y="10"/>
                        </a:lnTo>
                        <a:lnTo>
                          <a:pt x="11" y="1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599" name="Freeform 967">
                    <a:extLst>
                      <a:ext uri="{FF2B5EF4-FFF2-40B4-BE49-F238E27FC236}">
                        <a16:creationId xmlns:a16="http://schemas.microsoft.com/office/drawing/2014/main" id="{945EB4DC-8265-4E92-8CF4-13E3224664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41" y="1607"/>
                    <a:ext cx="34" cy="26"/>
                  </a:xfrm>
                  <a:custGeom>
                    <a:avLst/>
                    <a:gdLst>
                      <a:gd name="T0" fmla="*/ 0 w 34"/>
                      <a:gd name="T1" fmla="*/ 26 h 26"/>
                      <a:gd name="T2" fmla="*/ 5 w 34"/>
                      <a:gd name="T3" fmla="*/ 22 h 26"/>
                      <a:gd name="T4" fmla="*/ 15 w 34"/>
                      <a:gd name="T5" fmla="*/ 17 h 26"/>
                      <a:gd name="T6" fmla="*/ 23 w 34"/>
                      <a:gd name="T7" fmla="*/ 15 h 26"/>
                      <a:gd name="T8" fmla="*/ 34 w 34"/>
                      <a:gd name="T9" fmla="*/ 0 h 26"/>
                      <a:gd name="T10" fmla="*/ 25 w 34"/>
                      <a:gd name="T11" fmla="*/ 7 h 26"/>
                      <a:gd name="T12" fmla="*/ 16 w 34"/>
                      <a:gd name="T13" fmla="*/ 10 h 26"/>
                      <a:gd name="T14" fmla="*/ 10 w 34"/>
                      <a:gd name="T15" fmla="*/ 13 h 26"/>
                      <a:gd name="T16" fmla="*/ 6 w 34"/>
                      <a:gd name="T17" fmla="*/ 17 h 26"/>
                      <a:gd name="T18" fmla="*/ 0 w 34"/>
                      <a:gd name="T19" fmla="*/ 26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4" h="26">
                        <a:moveTo>
                          <a:pt x="0" y="26"/>
                        </a:moveTo>
                        <a:lnTo>
                          <a:pt x="5" y="22"/>
                        </a:lnTo>
                        <a:lnTo>
                          <a:pt x="15" y="17"/>
                        </a:lnTo>
                        <a:lnTo>
                          <a:pt x="23" y="15"/>
                        </a:lnTo>
                        <a:lnTo>
                          <a:pt x="34" y="0"/>
                        </a:lnTo>
                        <a:lnTo>
                          <a:pt x="25" y="7"/>
                        </a:lnTo>
                        <a:lnTo>
                          <a:pt x="16" y="10"/>
                        </a:lnTo>
                        <a:lnTo>
                          <a:pt x="10" y="13"/>
                        </a:lnTo>
                        <a:lnTo>
                          <a:pt x="6" y="17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600" name="Freeform 968">
                    <a:extLst>
                      <a:ext uri="{FF2B5EF4-FFF2-40B4-BE49-F238E27FC236}">
                        <a16:creationId xmlns:a16="http://schemas.microsoft.com/office/drawing/2014/main" id="{5E4BBED5-19B4-4E3B-98F9-362A68E619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3" y="1653"/>
                    <a:ext cx="19" cy="62"/>
                  </a:xfrm>
                  <a:custGeom>
                    <a:avLst/>
                    <a:gdLst>
                      <a:gd name="T0" fmla="*/ 0 w 19"/>
                      <a:gd name="T1" fmla="*/ 62 h 62"/>
                      <a:gd name="T2" fmla="*/ 10 w 19"/>
                      <a:gd name="T3" fmla="*/ 62 h 62"/>
                      <a:gd name="T4" fmla="*/ 13 w 19"/>
                      <a:gd name="T5" fmla="*/ 60 h 62"/>
                      <a:gd name="T6" fmla="*/ 13 w 19"/>
                      <a:gd name="T7" fmla="*/ 59 h 62"/>
                      <a:gd name="T8" fmla="*/ 16 w 19"/>
                      <a:gd name="T9" fmla="*/ 57 h 62"/>
                      <a:gd name="T10" fmla="*/ 19 w 19"/>
                      <a:gd name="T11" fmla="*/ 54 h 62"/>
                      <a:gd name="T12" fmla="*/ 18 w 19"/>
                      <a:gd name="T13" fmla="*/ 52 h 62"/>
                      <a:gd name="T14" fmla="*/ 18 w 19"/>
                      <a:gd name="T15" fmla="*/ 49 h 62"/>
                      <a:gd name="T16" fmla="*/ 19 w 19"/>
                      <a:gd name="T17" fmla="*/ 46 h 62"/>
                      <a:gd name="T18" fmla="*/ 19 w 19"/>
                      <a:gd name="T19" fmla="*/ 41 h 62"/>
                      <a:gd name="T20" fmla="*/ 18 w 19"/>
                      <a:gd name="T21" fmla="*/ 36 h 62"/>
                      <a:gd name="T22" fmla="*/ 18 w 19"/>
                      <a:gd name="T23" fmla="*/ 26 h 62"/>
                      <a:gd name="T24" fmla="*/ 19 w 19"/>
                      <a:gd name="T25" fmla="*/ 18 h 62"/>
                      <a:gd name="T26" fmla="*/ 19 w 19"/>
                      <a:gd name="T27" fmla="*/ 11 h 62"/>
                      <a:gd name="T28" fmla="*/ 19 w 19"/>
                      <a:gd name="T29" fmla="*/ 0 h 62"/>
                      <a:gd name="T30" fmla="*/ 13 w 19"/>
                      <a:gd name="T31" fmla="*/ 16 h 62"/>
                      <a:gd name="T32" fmla="*/ 8 w 19"/>
                      <a:gd name="T33" fmla="*/ 33 h 62"/>
                      <a:gd name="T34" fmla="*/ 5 w 19"/>
                      <a:gd name="T35" fmla="*/ 50 h 62"/>
                      <a:gd name="T36" fmla="*/ 0 w 19"/>
                      <a:gd name="T37" fmla="*/ 62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9" h="62">
                        <a:moveTo>
                          <a:pt x="0" y="62"/>
                        </a:moveTo>
                        <a:lnTo>
                          <a:pt x="10" y="62"/>
                        </a:lnTo>
                        <a:lnTo>
                          <a:pt x="13" y="60"/>
                        </a:lnTo>
                        <a:lnTo>
                          <a:pt x="13" y="59"/>
                        </a:lnTo>
                        <a:lnTo>
                          <a:pt x="16" y="57"/>
                        </a:lnTo>
                        <a:lnTo>
                          <a:pt x="19" y="54"/>
                        </a:lnTo>
                        <a:lnTo>
                          <a:pt x="18" y="52"/>
                        </a:lnTo>
                        <a:lnTo>
                          <a:pt x="18" y="49"/>
                        </a:lnTo>
                        <a:lnTo>
                          <a:pt x="19" y="46"/>
                        </a:lnTo>
                        <a:lnTo>
                          <a:pt x="19" y="41"/>
                        </a:lnTo>
                        <a:lnTo>
                          <a:pt x="18" y="36"/>
                        </a:lnTo>
                        <a:lnTo>
                          <a:pt x="18" y="26"/>
                        </a:lnTo>
                        <a:lnTo>
                          <a:pt x="19" y="18"/>
                        </a:lnTo>
                        <a:lnTo>
                          <a:pt x="19" y="11"/>
                        </a:lnTo>
                        <a:lnTo>
                          <a:pt x="19" y="0"/>
                        </a:lnTo>
                        <a:lnTo>
                          <a:pt x="13" y="16"/>
                        </a:lnTo>
                        <a:lnTo>
                          <a:pt x="8" y="33"/>
                        </a:lnTo>
                        <a:lnTo>
                          <a:pt x="5" y="50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601" name="Freeform 969">
                    <a:extLst>
                      <a:ext uri="{FF2B5EF4-FFF2-40B4-BE49-F238E27FC236}">
                        <a16:creationId xmlns:a16="http://schemas.microsoft.com/office/drawing/2014/main" id="{7D98E894-30C5-4D96-A81D-EEDE29E01A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42" y="1720"/>
                    <a:ext cx="37" cy="11"/>
                  </a:xfrm>
                  <a:custGeom>
                    <a:avLst/>
                    <a:gdLst>
                      <a:gd name="T0" fmla="*/ 28 w 37"/>
                      <a:gd name="T1" fmla="*/ 6 h 11"/>
                      <a:gd name="T2" fmla="*/ 22 w 37"/>
                      <a:gd name="T3" fmla="*/ 1 h 11"/>
                      <a:gd name="T4" fmla="*/ 14 w 37"/>
                      <a:gd name="T5" fmla="*/ 0 h 11"/>
                      <a:gd name="T6" fmla="*/ 5 w 37"/>
                      <a:gd name="T7" fmla="*/ 0 h 11"/>
                      <a:gd name="T8" fmla="*/ 0 w 37"/>
                      <a:gd name="T9" fmla="*/ 1 h 11"/>
                      <a:gd name="T10" fmla="*/ 2 w 37"/>
                      <a:gd name="T11" fmla="*/ 5 h 11"/>
                      <a:gd name="T12" fmla="*/ 5 w 37"/>
                      <a:gd name="T13" fmla="*/ 6 h 11"/>
                      <a:gd name="T14" fmla="*/ 14 w 37"/>
                      <a:gd name="T15" fmla="*/ 10 h 11"/>
                      <a:gd name="T16" fmla="*/ 27 w 37"/>
                      <a:gd name="T17" fmla="*/ 11 h 11"/>
                      <a:gd name="T18" fmla="*/ 37 w 37"/>
                      <a:gd name="T19" fmla="*/ 11 h 11"/>
                      <a:gd name="T20" fmla="*/ 28 w 37"/>
                      <a:gd name="T21" fmla="*/ 6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7" h="11">
                        <a:moveTo>
                          <a:pt x="28" y="6"/>
                        </a:moveTo>
                        <a:lnTo>
                          <a:pt x="22" y="1"/>
                        </a:lnTo>
                        <a:lnTo>
                          <a:pt x="14" y="0"/>
                        </a:lnTo>
                        <a:lnTo>
                          <a:pt x="5" y="0"/>
                        </a:lnTo>
                        <a:lnTo>
                          <a:pt x="0" y="1"/>
                        </a:lnTo>
                        <a:lnTo>
                          <a:pt x="2" y="5"/>
                        </a:lnTo>
                        <a:lnTo>
                          <a:pt x="5" y="6"/>
                        </a:lnTo>
                        <a:lnTo>
                          <a:pt x="14" y="10"/>
                        </a:lnTo>
                        <a:lnTo>
                          <a:pt x="27" y="11"/>
                        </a:lnTo>
                        <a:lnTo>
                          <a:pt x="37" y="11"/>
                        </a:lnTo>
                        <a:lnTo>
                          <a:pt x="28" y="6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602" name="Freeform 970">
                    <a:extLst>
                      <a:ext uri="{FF2B5EF4-FFF2-40B4-BE49-F238E27FC236}">
                        <a16:creationId xmlns:a16="http://schemas.microsoft.com/office/drawing/2014/main" id="{16212FD7-7B92-417F-A022-2E4B372B42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3" y="1726"/>
                    <a:ext cx="23" cy="26"/>
                  </a:xfrm>
                  <a:custGeom>
                    <a:avLst/>
                    <a:gdLst>
                      <a:gd name="T0" fmla="*/ 10 w 23"/>
                      <a:gd name="T1" fmla="*/ 7 h 26"/>
                      <a:gd name="T2" fmla="*/ 8 w 23"/>
                      <a:gd name="T3" fmla="*/ 2 h 26"/>
                      <a:gd name="T4" fmla="*/ 5 w 23"/>
                      <a:gd name="T5" fmla="*/ 0 h 26"/>
                      <a:gd name="T6" fmla="*/ 1 w 23"/>
                      <a:gd name="T7" fmla="*/ 0 h 26"/>
                      <a:gd name="T8" fmla="*/ 0 w 23"/>
                      <a:gd name="T9" fmla="*/ 4 h 26"/>
                      <a:gd name="T10" fmla="*/ 1 w 23"/>
                      <a:gd name="T11" fmla="*/ 8 h 26"/>
                      <a:gd name="T12" fmla="*/ 5 w 23"/>
                      <a:gd name="T13" fmla="*/ 13 h 26"/>
                      <a:gd name="T14" fmla="*/ 10 w 23"/>
                      <a:gd name="T15" fmla="*/ 18 h 26"/>
                      <a:gd name="T16" fmla="*/ 15 w 23"/>
                      <a:gd name="T17" fmla="*/ 23 h 26"/>
                      <a:gd name="T18" fmla="*/ 23 w 23"/>
                      <a:gd name="T19" fmla="*/ 26 h 26"/>
                      <a:gd name="T20" fmla="*/ 15 w 23"/>
                      <a:gd name="T21" fmla="*/ 18 h 26"/>
                      <a:gd name="T22" fmla="*/ 13 w 23"/>
                      <a:gd name="T23" fmla="*/ 13 h 26"/>
                      <a:gd name="T24" fmla="*/ 10 w 23"/>
                      <a:gd name="T25" fmla="*/ 7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3" h="26">
                        <a:moveTo>
                          <a:pt x="10" y="7"/>
                        </a:moveTo>
                        <a:lnTo>
                          <a:pt x="8" y="2"/>
                        </a:lnTo>
                        <a:lnTo>
                          <a:pt x="5" y="0"/>
                        </a:lnTo>
                        <a:lnTo>
                          <a:pt x="1" y="0"/>
                        </a:lnTo>
                        <a:lnTo>
                          <a:pt x="0" y="4"/>
                        </a:lnTo>
                        <a:lnTo>
                          <a:pt x="1" y="8"/>
                        </a:lnTo>
                        <a:lnTo>
                          <a:pt x="5" y="13"/>
                        </a:lnTo>
                        <a:lnTo>
                          <a:pt x="10" y="18"/>
                        </a:lnTo>
                        <a:lnTo>
                          <a:pt x="15" y="23"/>
                        </a:lnTo>
                        <a:lnTo>
                          <a:pt x="23" y="26"/>
                        </a:lnTo>
                        <a:lnTo>
                          <a:pt x="15" y="18"/>
                        </a:lnTo>
                        <a:lnTo>
                          <a:pt x="13" y="13"/>
                        </a:lnTo>
                        <a:lnTo>
                          <a:pt x="10" y="7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603" name="Freeform 971">
                    <a:extLst>
                      <a:ext uri="{FF2B5EF4-FFF2-40B4-BE49-F238E27FC236}">
                        <a16:creationId xmlns:a16="http://schemas.microsoft.com/office/drawing/2014/main" id="{F39853B0-E21E-416F-8F04-0E171FC77D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49" y="1588"/>
                    <a:ext cx="51" cy="32"/>
                  </a:xfrm>
                  <a:custGeom>
                    <a:avLst/>
                    <a:gdLst>
                      <a:gd name="T0" fmla="*/ 0 w 51"/>
                      <a:gd name="T1" fmla="*/ 32 h 32"/>
                      <a:gd name="T2" fmla="*/ 2 w 51"/>
                      <a:gd name="T3" fmla="*/ 19 h 32"/>
                      <a:gd name="T4" fmla="*/ 12 w 51"/>
                      <a:gd name="T5" fmla="*/ 15 h 32"/>
                      <a:gd name="T6" fmla="*/ 26 w 51"/>
                      <a:gd name="T7" fmla="*/ 8 h 32"/>
                      <a:gd name="T8" fmla="*/ 36 w 51"/>
                      <a:gd name="T9" fmla="*/ 5 h 32"/>
                      <a:gd name="T10" fmla="*/ 48 w 51"/>
                      <a:gd name="T11" fmla="*/ 0 h 32"/>
                      <a:gd name="T12" fmla="*/ 51 w 51"/>
                      <a:gd name="T13" fmla="*/ 10 h 32"/>
                      <a:gd name="T14" fmla="*/ 41 w 51"/>
                      <a:gd name="T15" fmla="*/ 15 h 32"/>
                      <a:gd name="T16" fmla="*/ 30 w 51"/>
                      <a:gd name="T17" fmla="*/ 18 h 32"/>
                      <a:gd name="T18" fmla="*/ 21 w 51"/>
                      <a:gd name="T19" fmla="*/ 21 h 32"/>
                      <a:gd name="T20" fmla="*/ 12 w 51"/>
                      <a:gd name="T21" fmla="*/ 26 h 32"/>
                      <a:gd name="T22" fmla="*/ 0 w 51"/>
                      <a:gd name="T23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1" h="32">
                        <a:moveTo>
                          <a:pt x="0" y="32"/>
                        </a:moveTo>
                        <a:lnTo>
                          <a:pt x="2" y="19"/>
                        </a:lnTo>
                        <a:lnTo>
                          <a:pt x="12" y="15"/>
                        </a:lnTo>
                        <a:lnTo>
                          <a:pt x="26" y="8"/>
                        </a:lnTo>
                        <a:lnTo>
                          <a:pt x="36" y="5"/>
                        </a:lnTo>
                        <a:lnTo>
                          <a:pt x="48" y="0"/>
                        </a:lnTo>
                        <a:lnTo>
                          <a:pt x="51" y="10"/>
                        </a:lnTo>
                        <a:lnTo>
                          <a:pt x="41" y="15"/>
                        </a:lnTo>
                        <a:lnTo>
                          <a:pt x="30" y="18"/>
                        </a:lnTo>
                        <a:lnTo>
                          <a:pt x="21" y="21"/>
                        </a:lnTo>
                        <a:lnTo>
                          <a:pt x="12" y="26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82604" name="Group 972">
                <a:extLst>
                  <a:ext uri="{FF2B5EF4-FFF2-40B4-BE49-F238E27FC236}">
                    <a16:creationId xmlns:a16="http://schemas.microsoft.com/office/drawing/2014/main" id="{4196E3DF-F1FD-462A-89D9-CA6E2DBD7D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52" y="1734"/>
                <a:ext cx="106" cy="142"/>
                <a:chOff x="2752" y="1734"/>
                <a:chExt cx="106" cy="142"/>
              </a:xfrm>
            </p:grpSpPr>
            <p:sp>
              <p:nvSpPr>
                <p:cNvPr id="582605" name="Freeform 973">
                  <a:extLst>
                    <a:ext uri="{FF2B5EF4-FFF2-40B4-BE49-F238E27FC236}">
                      <a16:creationId xmlns:a16="http://schemas.microsoft.com/office/drawing/2014/main" id="{96CF65C0-D3C1-44FC-9476-3E2194843D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52" y="1734"/>
                  <a:ext cx="106" cy="142"/>
                </a:xfrm>
                <a:custGeom>
                  <a:avLst/>
                  <a:gdLst>
                    <a:gd name="T0" fmla="*/ 47 w 106"/>
                    <a:gd name="T1" fmla="*/ 22 h 142"/>
                    <a:gd name="T2" fmla="*/ 66 w 106"/>
                    <a:gd name="T3" fmla="*/ 20 h 142"/>
                    <a:gd name="T4" fmla="*/ 78 w 106"/>
                    <a:gd name="T5" fmla="*/ 18 h 142"/>
                    <a:gd name="T6" fmla="*/ 83 w 106"/>
                    <a:gd name="T7" fmla="*/ 12 h 142"/>
                    <a:gd name="T8" fmla="*/ 83 w 106"/>
                    <a:gd name="T9" fmla="*/ 7 h 142"/>
                    <a:gd name="T10" fmla="*/ 85 w 106"/>
                    <a:gd name="T11" fmla="*/ 4 h 142"/>
                    <a:gd name="T12" fmla="*/ 96 w 106"/>
                    <a:gd name="T13" fmla="*/ 0 h 142"/>
                    <a:gd name="T14" fmla="*/ 106 w 106"/>
                    <a:gd name="T15" fmla="*/ 2 h 142"/>
                    <a:gd name="T16" fmla="*/ 93 w 106"/>
                    <a:gd name="T17" fmla="*/ 111 h 142"/>
                    <a:gd name="T18" fmla="*/ 85 w 106"/>
                    <a:gd name="T19" fmla="*/ 121 h 142"/>
                    <a:gd name="T20" fmla="*/ 75 w 106"/>
                    <a:gd name="T21" fmla="*/ 131 h 142"/>
                    <a:gd name="T22" fmla="*/ 60 w 106"/>
                    <a:gd name="T23" fmla="*/ 139 h 142"/>
                    <a:gd name="T24" fmla="*/ 42 w 106"/>
                    <a:gd name="T25" fmla="*/ 140 h 142"/>
                    <a:gd name="T26" fmla="*/ 17 w 106"/>
                    <a:gd name="T27" fmla="*/ 142 h 142"/>
                    <a:gd name="T28" fmla="*/ 4 w 106"/>
                    <a:gd name="T29" fmla="*/ 140 h 142"/>
                    <a:gd name="T30" fmla="*/ 0 w 106"/>
                    <a:gd name="T31" fmla="*/ 132 h 142"/>
                    <a:gd name="T32" fmla="*/ 2 w 106"/>
                    <a:gd name="T33" fmla="*/ 123 h 142"/>
                    <a:gd name="T34" fmla="*/ 12 w 106"/>
                    <a:gd name="T35" fmla="*/ 92 h 142"/>
                    <a:gd name="T36" fmla="*/ 20 w 106"/>
                    <a:gd name="T37" fmla="*/ 61 h 142"/>
                    <a:gd name="T38" fmla="*/ 23 w 106"/>
                    <a:gd name="T39" fmla="*/ 38 h 142"/>
                    <a:gd name="T40" fmla="*/ 23 w 106"/>
                    <a:gd name="T41" fmla="*/ 33 h 142"/>
                    <a:gd name="T42" fmla="*/ 28 w 106"/>
                    <a:gd name="T43" fmla="*/ 25 h 142"/>
                    <a:gd name="T44" fmla="*/ 37 w 106"/>
                    <a:gd name="T45" fmla="*/ 22 h 142"/>
                    <a:gd name="T46" fmla="*/ 47 w 106"/>
                    <a:gd name="T47" fmla="*/ 2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06" h="142">
                      <a:moveTo>
                        <a:pt x="47" y="22"/>
                      </a:moveTo>
                      <a:lnTo>
                        <a:pt x="66" y="20"/>
                      </a:lnTo>
                      <a:lnTo>
                        <a:pt x="78" y="18"/>
                      </a:lnTo>
                      <a:lnTo>
                        <a:pt x="83" y="12"/>
                      </a:lnTo>
                      <a:lnTo>
                        <a:pt x="83" y="7"/>
                      </a:lnTo>
                      <a:lnTo>
                        <a:pt x="85" y="4"/>
                      </a:lnTo>
                      <a:lnTo>
                        <a:pt x="96" y="0"/>
                      </a:lnTo>
                      <a:lnTo>
                        <a:pt x="106" y="2"/>
                      </a:lnTo>
                      <a:lnTo>
                        <a:pt x="93" y="111"/>
                      </a:lnTo>
                      <a:lnTo>
                        <a:pt x="85" y="121"/>
                      </a:lnTo>
                      <a:lnTo>
                        <a:pt x="75" y="131"/>
                      </a:lnTo>
                      <a:lnTo>
                        <a:pt x="60" y="139"/>
                      </a:lnTo>
                      <a:lnTo>
                        <a:pt x="42" y="140"/>
                      </a:lnTo>
                      <a:lnTo>
                        <a:pt x="17" y="142"/>
                      </a:lnTo>
                      <a:lnTo>
                        <a:pt x="4" y="140"/>
                      </a:lnTo>
                      <a:lnTo>
                        <a:pt x="0" y="132"/>
                      </a:lnTo>
                      <a:lnTo>
                        <a:pt x="2" y="123"/>
                      </a:lnTo>
                      <a:lnTo>
                        <a:pt x="12" y="92"/>
                      </a:lnTo>
                      <a:lnTo>
                        <a:pt x="20" y="61"/>
                      </a:lnTo>
                      <a:lnTo>
                        <a:pt x="23" y="38"/>
                      </a:lnTo>
                      <a:lnTo>
                        <a:pt x="23" y="33"/>
                      </a:lnTo>
                      <a:lnTo>
                        <a:pt x="28" y="25"/>
                      </a:lnTo>
                      <a:lnTo>
                        <a:pt x="37" y="22"/>
                      </a:lnTo>
                      <a:lnTo>
                        <a:pt x="47" y="22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606" name="Freeform 974">
                  <a:extLst>
                    <a:ext uri="{FF2B5EF4-FFF2-40B4-BE49-F238E27FC236}">
                      <a16:creationId xmlns:a16="http://schemas.microsoft.com/office/drawing/2014/main" id="{B7991789-CC14-43F3-9771-91C986D51B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4" y="1743"/>
                  <a:ext cx="91" cy="128"/>
                </a:xfrm>
                <a:custGeom>
                  <a:avLst/>
                  <a:gdLst>
                    <a:gd name="T0" fmla="*/ 33 w 91"/>
                    <a:gd name="T1" fmla="*/ 26 h 128"/>
                    <a:gd name="T2" fmla="*/ 49 w 91"/>
                    <a:gd name="T3" fmla="*/ 24 h 128"/>
                    <a:gd name="T4" fmla="*/ 68 w 91"/>
                    <a:gd name="T5" fmla="*/ 21 h 128"/>
                    <a:gd name="T6" fmla="*/ 78 w 91"/>
                    <a:gd name="T7" fmla="*/ 16 h 128"/>
                    <a:gd name="T8" fmla="*/ 84 w 91"/>
                    <a:gd name="T9" fmla="*/ 11 h 128"/>
                    <a:gd name="T10" fmla="*/ 91 w 91"/>
                    <a:gd name="T11" fmla="*/ 0 h 128"/>
                    <a:gd name="T12" fmla="*/ 81 w 91"/>
                    <a:gd name="T13" fmla="*/ 99 h 128"/>
                    <a:gd name="T14" fmla="*/ 73 w 91"/>
                    <a:gd name="T15" fmla="*/ 107 h 128"/>
                    <a:gd name="T16" fmla="*/ 64 w 91"/>
                    <a:gd name="T17" fmla="*/ 117 h 128"/>
                    <a:gd name="T18" fmla="*/ 53 w 91"/>
                    <a:gd name="T19" fmla="*/ 122 h 128"/>
                    <a:gd name="T20" fmla="*/ 44 w 91"/>
                    <a:gd name="T21" fmla="*/ 125 h 128"/>
                    <a:gd name="T22" fmla="*/ 33 w 91"/>
                    <a:gd name="T23" fmla="*/ 127 h 128"/>
                    <a:gd name="T24" fmla="*/ 21 w 91"/>
                    <a:gd name="T25" fmla="*/ 128 h 128"/>
                    <a:gd name="T26" fmla="*/ 10 w 91"/>
                    <a:gd name="T27" fmla="*/ 128 h 128"/>
                    <a:gd name="T28" fmla="*/ 3 w 91"/>
                    <a:gd name="T29" fmla="*/ 127 h 128"/>
                    <a:gd name="T30" fmla="*/ 0 w 91"/>
                    <a:gd name="T31" fmla="*/ 122 h 128"/>
                    <a:gd name="T32" fmla="*/ 2 w 91"/>
                    <a:gd name="T33" fmla="*/ 114 h 128"/>
                    <a:gd name="T34" fmla="*/ 10 w 91"/>
                    <a:gd name="T35" fmla="*/ 97 h 128"/>
                    <a:gd name="T36" fmla="*/ 23 w 91"/>
                    <a:gd name="T37" fmla="*/ 39 h 128"/>
                    <a:gd name="T38" fmla="*/ 25 w 91"/>
                    <a:gd name="T39" fmla="*/ 29 h 128"/>
                    <a:gd name="T40" fmla="*/ 33 w 91"/>
                    <a:gd name="T41" fmla="*/ 26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1" h="128">
                      <a:moveTo>
                        <a:pt x="33" y="26"/>
                      </a:moveTo>
                      <a:lnTo>
                        <a:pt x="49" y="24"/>
                      </a:lnTo>
                      <a:lnTo>
                        <a:pt x="68" y="21"/>
                      </a:lnTo>
                      <a:lnTo>
                        <a:pt x="78" y="16"/>
                      </a:lnTo>
                      <a:lnTo>
                        <a:pt x="84" y="11"/>
                      </a:lnTo>
                      <a:lnTo>
                        <a:pt x="91" y="0"/>
                      </a:lnTo>
                      <a:lnTo>
                        <a:pt x="81" y="99"/>
                      </a:lnTo>
                      <a:lnTo>
                        <a:pt x="73" y="107"/>
                      </a:lnTo>
                      <a:lnTo>
                        <a:pt x="64" y="117"/>
                      </a:lnTo>
                      <a:lnTo>
                        <a:pt x="53" y="122"/>
                      </a:lnTo>
                      <a:lnTo>
                        <a:pt x="44" y="125"/>
                      </a:lnTo>
                      <a:lnTo>
                        <a:pt x="33" y="127"/>
                      </a:lnTo>
                      <a:lnTo>
                        <a:pt x="21" y="128"/>
                      </a:lnTo>
                      <a:lnTo>
                        <a:pt x="10" y="128"/>
                      </a:lnTo>
                      <a:lnTo>
                        <a:pt x="3" y="127"/>
                      </a:lnTo>
                      <a:lnTo>
                        <a:pt x="0" y="122"/>
                      </a:lnTo>
                      <a:lnTo>
                        <a:pt x="2" y="114"/>
                      </a:lnTo>
                      <a:lnTo>
                        <a:pt x="10" y="97"/>
                      </a:lnTo>
                      <a:lnTo>
                        <a:pt x="23" y="39"/>
                      </a:lnTo>
                      <a:lnTo>
                        <a:pt x="25" y="29"/>
                      </a:lnTo>
                      <a:lnTo>
                        <a:pt x="33" y="26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582607" name="Group 975">
              <a:extLst>
                <a:ext uri="{FF2B5EF4-FFF2-40B4-BE49-F238E27FC236}">
                  <a16:creationId xmlns:a16="http://schemas.microsoft.com/office/drawing/2014/main" id="{7BDBA587-CDCA-4F18-B3EF-46F9CC9AFA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2" y="1780"/>
              <a:ext cx="305" cy="63"/>
              <a:chOff x="2972" y="1780"/>
              <a:chExt cx="305" cy="63"/>
            </a:xfrm>
          </p:grpSpPr>
          <p:grpSp>
            <p:nvGrpSpPr>
              <p:cNvPr id="582608" name="Group 976">
                <a:extLst>
                  <a:ext uri="{FF2B5EF4-FFF2-40B4-BE49-F238E27FC236}">
                    <a16:creationId xmlns:a16="http://schemas.microsoft.com/office/drawing/2014/main" id="{79509885-9682-4C91-84EC-E88C609C4A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72" y="1798"/>
                <a:ext cx="305" cy="45"/>
                <a:chOff x="2972" y="1798"/>
                <a:chExt cx="305" cy="45"/>
              </a:xfrm>
            </p:grpSpPr>
            <p:sp>
              <p:nvSpPr>
                <p:cNvPr id="582609" name="Freeform 977">
                  <a:extLst>
                    <a:ext uri="{FF2B5EF4-FFF2-40B4-BE49-F238E27FC236}">
                      <a16:creationId xmlns:a16="http://schemas.microsoft.com/office/drawing/2014/main" id="{A6B8EC2C-5C32-4623-86ED-BEA2E617B8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2" y="1798"/>
                  <a:ext cx="301" cy="21"/>
                </a:xfrm>
                <a:custGeom>
                  <a:avLst/>
                  <a:gdLst>
                    <a:gd name="T0" fmla="*/ 0 w 301"/>
                    <a:gd name="T1" fmla="*/ 21 h 21"/>
                    <a:gd name="T2" fmla="*/ 301 w 301"/>
                    <a:gd name="T3" fmla="*/ 21 h 21"/>
                    <a:gd name="T4" fmla="*/ 284 w 301"/>
                    <a:gd name="T5" fmla="*/ 0 h 21"/>
                    <a:gd name="T6" fmla="*/ 18 w 301"/>
                    <a:gd name="T7" fmla="*/ 0 h 21"/>
                    <a:gd name="T8" fmla="*/ 0 w 301"/>
                    <a:gd name="T9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1" h="21">
                      <a:moveTo>
                        <a:pt x="0" y="21"/>
                      </a:moveTo>
                      <a:lnTo>
                        <a:pt x="301" y="21"/>
                      </a:lnTo>
                      <a:lnTo>
                        <a:pt x="284" y="0"/>
                      </a:lnTo>
                      <a:lnTo>
                        <a:pt x="18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610" name="Rectangle 978">
                  <a:extLst>
                    <a:ext uri="{FF2B5EF4-FFF2-40B4-BE49-F238E27FC236}">
                      <a16:creationId xmlns:a16="http://schemas.microsoft.com/office/drawing/2014/main" id="{8131F994-3C80-4BE0-8E0E-CC2E6F0BE8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4" y="1823"/>
                  <a:ext cx="303" cy="20"/>
                </a:xfrm>
                <a:prstGeom prst="rect">
                  <a:avLst/>
                </a:prstGeom>
                <a:solidFill>
                  <a:srgbClr val="C0C0C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82611" name="Freeform 979">
                <a:extLst>
                  <a:ext uri="{FF2B5EF4-FFF2-40B4-BE49-F238E27FC236}">
                    <a16:creationId xmlns:a16="http://schemas.microsoft.com/office/drawing/2014/main" id="{ABD528E7-CF5A-453C-8E42-0126AFF8D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780"/>
                <a:ext cx="161" cy="39"/>
              </a:xfrm>
              <a:custGeom>
                <a:avLst/>
                <a:gdLst>
                  <a:gd name="T0" fmla="*/ 0 w 161"/>
                  <a:gd name="T1" fmla="*/ 21 h 39"/>
                  <a:gd name="T2" fmla="*/ 0 w 161"/>
                  <a:gd name="T3" fmla="*/ 0 h 39"/>
                  <a:gd name="T4" fmla="*/ 161 w 161"/>
                  <a:gd name="T5" fmla="*/ 0 h 39"/>
                  <a:gd name="T6" fmla="*/ 161 w 161"/>
                  <a:gd name="T7" fmla="*/ 21 h 39"/>
                  <a:gd name="T8" fmla="*/ 161 w 161"/>
                  <a:gd name="T9" fmla="*/ 24 h 39"/>
                  <a:gd name="T10" fmla="*/ 159 w 161"/>
                  <a:gd name="T11" fmla="*/ 26 h 39"/>
                  <a:gd name="T12" fmla="*/ 156 w 161"/>
                  <a:gd name="T13" fmla="*/ 28 h 39"/>
                  <a:gd name="T14" fmla="*/ 152 w 161"/>
                  <a:gd name="T15" fmla="*/ 29 h 39"/>
                  <a:gd name="T16" fmla="*/ 149 w 161"/>
                  <a:gd name="T17" fmla="*/ 31 h 39"/>
                  <a:gd name="T18" fmla="*/ 144 w 161"/>
                  <a:gd name="T19" fmla="*/ 33 h 39"/>
                  <a:gd name="T20" fmla="*/ 138 w 161"/>
                  <a:gd name="T21" fmla="*/ 34 h 39"/>
                  <a:gd name="T22" fmla="*/ 133 w 161"/>
                  <a:gd name="T23" fmla="*/ 34 h 39"/>
                  <a:gd name="T24" fmla="*/ 128 w 161"/>
                  <a:gd name="T25" fmla="*/ 36 h 39"/>
                  <a:gd name="T26" fmla="*/ 119 w 161"/>
                  <a:gd name="T27" fmla="*/ 37 h 39"/>
                  <a:gd name="T28" fmla="*/ 113 w 161"/>
                  <a:gd name="T29" fmla="*/ 37 h 39"/>
                  <a:gd name="T30" fmla="*/ 104 w 161"/>
                  <a:gd name="T31" fmla="*/ 37 h 39"/>
                  <a:gd name="T32" fmla="*/ 98 w 161"/>
                  <a:gd name="T33" fmla="*/ 39 h 39"/>
                  <a:gd name="T34" fmla="*/ 88 w 161"/>
                  <a:gd name="T35" fmla="*/ 39 h 39"/>
                  <a:gd name="T36" fmla="*/ 78 w 161"/>
                  <a:gd name="T37" fmla="*/ 39 h 39"/>
                  <a:gd name="T38" fmla="*/ 66 w 161"/>
                  <a:gd name="T39" fmla="*/ 39 h 39"/>
                  <a:gd name="T40" fmla="*/ 57 w 161"/>
                  <a:gd name="T41" fmla="*/ 37 h 39"/>
                  <a:gd name="T42" fmla="*/ 48 w 161"/>
                  <a:gd name="T43" fmla="*/ 37 h 39"/>
                  <a:gd name="T44" fmla="*/ 42 w 161"/>
                  <a:gd name="T45" fmla="*/ 37 h 39"/>
                  <a:gd name="T46" fmla="*/ 35 w 161"/>
                  <a:gd name="T47" fmla="*/ 36 h 39"/>
                  <a:gd name="T48" fmla="*/ 27 w 161"/>
                  <a:gd name="T49" fmla="*/ 34 h 39"/>
                  <a:gd name="T50" fmla="*/ 22 w 161"/>
                  <a:gd name="T51" fmla="*/ 33 h 39"/>
                  <a:gd name="T52" fmla="*/ 17 w 161"/>
                  <a:gd name="T53" fmla="*/ 33 h 39"/>
                  <a:gd name="T54" fmla="*/ 12 w 161"/>
                  <a:gd name="T55" fmla="*/ 29 h 39"/>
                  <a:gd name="T56" fmla="*/ 9 w 161"/>
                  <a:gd name="T57" fmla="*/ 29 h 39"/>
                  <a:gd name="T58" fmla="*/ 5 w 161"/>
                  <a:gd name="T59" fmla="*/ 26 h 39"/>
                  <a:gd name="T60" fmla="*/ 4 w 161"/>
                  <a:gd name="T61" fmla="*/ 26 h 39"/>
                  <a:gd name="T62" fmla="*/ 2 w 161"/>
                  <a:gd name="T63" fmla="*/ 24 h 39"/>
                  <a:gd name="T64" fmla="*/ 0 w 161"/>
                  <a:gd name="T65" fmla="*/ 2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39">
                    <a:moveTo>
                      <a:pt x="0" y="21"/>
                    </a:moveTo>
                    <a:lnTo>
                      <a:pt x="0" y="0"/>
                    </a:lnTo>
                    <a:lnTo>
                      <a:pt x="161" y="0"/>
                    </a:lnTo>
                    <a:lnTo>
                      <a:pt x="161" y="21"/>
                    </a:lnTo>
                    <a:lnTo>
                      <a:pt x="161" y="24"/>
                    </a:lnTo>
                    <a:lnTo>
                      <a:pt x="159" y="26"/>
                    </a:lnTo>
                    <a:lnTo>
                      <a:pt x="156" y="28"/>
                    </a:lnTo>
                    <a:lnTo>
                      <a:pt x="152" y="29"/>
                    </a:lnTo>
                    <a:lnTo>
                      <a:pt x="149" y="31"/>
                    </a:lnTo>
                    <a:lnTo>
                      <a:pt x="144" y="33"/>
                    </a:lnTo>
                    <a:lnTo>
                      <a:pt x="138" y="34"/>
                    </a:lnTo>
                    <a:lnTo>
                      <a:pt x="133" y="34"/>
                    </a:lnTo>
                    <a:lnTo>
                      <a:pt x="128" y="36"/>
                    </a:lnTo>
                    <a:lnTo>
                      <a:pt x="119" y="37"/>
                    </a:lnTo>
                    <a:lnTo>
                      <a:pt x="113" y="37"/>
                    </a:lnTo>
                    <a:lnTo>
                      <a:pt x="104" y="37"/>
                    </a:lnTo>
                    <a:lnTo>
                      <a:pt x="98" y="39"/>
                    </a:lnTo>
                    <a:lnTo>
                      <a:pt x="88" y="39"/>
                    </a:lnTo>
                    <a:lnTo>
                      <a:pt x="78" y="39"/>
                    </a:lnTo>
                    <a:lnTo>
                      <a:pt x="66" y="39"/>
                    </a:lnTo>
                    <a:lnTo>
                      <a:pt x="57" y="37"/>
                    </a:lnTo>
                    <a:lnTo>
                      <a:pt x="48" y="37"/>
                    </a:lnTo>
                    <a:lnTo>
                      <a:pt x="42" y="37"/>
                    </a:lnTo>
                    <a:lnTo>
                      <a:pt x="35" y="36"/>
                    </a:lnTo>
                    <a:lnTo>
                      <a:pt x="27" y="34"/>
                    </a:lnTo>
                    <a:lnTo>
                      <a:pt x="22" y="33"/>
                    </a:lnTo>
                    <a:lnTo>
                      <a:pt x="17" y="33"/>
                    </a:lnTo>
                    <a:lnTo>
                      <a:pt x="12" y="29"/>
                    </a:lnTo>
                    <a:lnTo>
                      <a:pt x="9" y="29"/>
                    </a:lnTo>
                    <a:lnTo>
                      <a:pt x="5" y="26"/>
                    </a:lnTo>
                    <a:lnTo>
                      <a:pt x="4" y="26"/>
                    </a:lnTo>
                    <a:lnTo>
                      <a:pt x="2" y="2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C0C0C0"/>
              </a:solidFill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2612" name="Group 980">
              <a:extLst>
                <a:ext uri="{FF2B5EF4-FFF2-40B4-BE49-F238E27FC236}">
                  <a16:creationId xmlns:a16="http://schemas.microsoft.com/office/drawing/2014/main" id="{85FEC056-F6CC-49F3-AA3A-4BE1434E17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5" y="1522"/>
              <a:ext cx="375" cy="265"/>
              <a:chOff x="2935" y="1522"/>
              <a:chExt cx="375" cy="265"/>
            </a:xfrm>
          </p:grpSpPr>
          <p:grpSp>
            <p:nvGrpSpPr>
              <p:cNvPr id="582613" name="Group 981">
                <a:extLst>
                  <a:ext uri="{FF2B5EF4-FFF2-40B4-BE49-F238E27FC236}">
                    <a16:creationId xmlns:a16="http://schemas.microsoft.com/office/drawing/2014/main" id="{D946A822-331A-45E7-BC5C-4CF4392869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35" y="1522"/>
                <a:ext cx="375" cy="265"/>
                <a:chOff x="2935" y="1522"/>
                <a:chExt cx="375" cy="265"/>
              </a:xfrm>
            </p:grpSpPr>
            <p:sp>
              <p:nvSpPr>
                <p:cNvPr id="582614" name="AutoShape 982">
                  <a:extLst>
                    <a:ext uri="{FF2B5EF4-FFF2-40B4-BE49-F238E27FC236}">
                      <a16:creationId xmlns:a16="http://schemas.microsoft.com/office/drawing/2014/main" id="{2B25FB8A-78FA-4E16-A187-707B860A96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35" y="1522"/>
                  <a:ext cx="375" cy="265"/>
                </a:xfrm>
                <a:prstGeom prst="roundRect">
                  <a:avLst>
                    <a:gd name="adj" fmla="val 11903"/>
                  </a:avLst>
                </a:prstGeom>
                <a:solidFill>
                  <a:srgbClr val="C0C0C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615" name="AutoShape 983">
                  <a:extLst>
                    <a:ext uri="{FF2B5EF4-FFF2-40B4-BE49-F238E27FC236}">
                      <a16:creationId xmlns:a16="http://schemas.microsoft.com/office/drawing/2014/main" id="{188C4B9F-58A2-4ADE-9B5E-B3427094EF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6" y="1550"/>
                  <a:ext cx="291" cy="208"/>
                </a:xfrm>
                <a:prstGeom prst="roundRect">
                  <a:avLst>
                    <a:gd name="adj" fmla="val 11653"/>
                  </a:avLst>
                </a:prstGeom>
                <a:solidFill>
                  <a:srgbClr val="80808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616" name="AutoShape 984">
                  <a:extLst>
                    <a:ext uri="{FF2B5EF4-FFF2-40B4-BE49-F238E27FC236}">
                      <a16:creationId xmlns:a16="http://schemas.microsoft.com/office/drawing/2014/main" id="{262B03AB-9F9C-42E1-905B-75218B0543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3" y="1563"/>
                  <a:ext cx="258" cy="185"/>
                </a:xfrm>
                <a:prstGeom prst="roundRect">
                  <a:avLst>
                    <a:gd name="adj" fmla="val 11343"/>
                  </a:avLst>
                </a:prstGeom>
                <a:solidFill>
                  <a:srgbClr val="008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82617" name="Rectangle 985">
                <a:extLst>
                  <a:ext uri="{FF2B5EF4-FFF2-40B4-BE49-F238E27FC236}">
                    <a16:creationId xmlns:a16="http://schemas.microsoft.com/office/drawing/2014/main" id="{6D3C66E7-3601-42B1-9BBF-68EE47CC4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7" y="1773"/>
                <a:ext cx="12" cy="1"/>
              </a:xfrm>
              <a:prstGeom prst="rect">
                <a:avLst/>
              </a:prstGeom>
              <a:solidFill>
                <a:srgbClr val="008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82618" name="Group 986">
            <a:extLst>
              <a:ext uri="{FF2B5EF4-FFF2-40B4-BE49-F238E27FC236}">
                <a16:creationId xmlns:a16="http://schemas.microsoft.com/office/drawing/2014/main" id="{C2820044-64ED-422C-9A3A-E89AFCF8AAAF}"/>
              </a:ext>
            </a:extLst>
          </p:cNvPr>
          <p:cNvGrpSpPr>
            <a:grpSpLocks/>
          </p:cNvGrpSpPr>
          <p:nvPr/>
        </p:nvGrpSpPr>
        <p:grpSpPr bwMode="auto">
          <a:xfrm>
            <a:off x="5380038" y="2263775"/>
            <a:ext cx="1703387" cy="989013"/>
            <a:chOff x="3389" y="1426"/>
            <a:chExt cx="1073" cy="623"/>
          </a:xfrm>
        </p:grpSpPr>
        <p:sp>
          <p:nvSpPr>
            <p:cNvPr id="582619" name="Line 987">
              <a:extLst>
                <a:ext uri="{FF2B5EF4-FFF2-40B4-BE49-F238E27FC236}">
                  <a16:creationId xmlns:a16="http://schemas.microsoft.com/office/drawing/2014/main" id="{E1F58D71-BB1D-452A-8D97-3D0D6D3081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9" y="1969"/>
              <a:ext cx="1" cy="80"/>
            </a:xfrm>
            <a:prstGeom prst="line">
              <a:avLst/>
            </a:prstGeom>
            <a:noFill/>
            <a:ln w="762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82620" name="Group 988">
              <a:extLst>
                <a:ext uri="{FF2B5EF4-FFF2-40B4-BE49-F238E27FC236}">
                  <a16:creationId xmlns:a16="http://schemas.microsoft.com/office/drawing/2014/main" id="{776D8A9C-B5A8-407A-AE8D-5AF5F9235F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9" y="1426"/>
              <a:ext cx="1073" cy="587"/>
              <a:chOff x="3389" y="1426"/>
              <a:chExt cx="1073" cy="587"/>
            </a:xfrm>
          </p:grpSpPr>
          <p:sp>
            <p:nvSpPr>
              <p:cNvPr id="582621" name="Rectangle 989">
                <a:extLst>
                  <a:ext uri="{FF2B5EF4-FFF2-40B4-BE49-F238E27FC236}">
                    <a16:creationId xmlns:a16="http://schemas.microsoft.com/office/drawing/2014/main" id="{516039B9-B851-4CC6-8B71-15056ED10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3" y="1469"/>
                <a:ext cx="1029" cy="54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622" name="Rectangle 990">
                <a:extLst>
                  <a:ext uri="{FF2B5EF4-FFF2-40B4-BE49-F238E27FC236}">
                    <a16:creationId xmlns:a16="http://schemas.microsoft.com/office/drawing/2014/main" id="{05B935F0-A17E-49A3-A122-97D012A94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1426"/>
                <a:ext cx="1021" cy="536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2623" name="Group 991">
              <a:extLst>
                <a:ext uri="{FF2B5EF4-FFF2-40B4-BE49-F238E27FC236}">
                  <a16:creationId xmlns:a16="http://schemas.microsoft.com/office/drawing/2014/main" id="{9FD1E391-4948-49B3-9918-DDA93D4F66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28" y="1498"/>
              <a:ext cx="487" cy="399"/>
              <a:chOff x="3428" y="1498"/>
              <a:chExt cx="487" cy="399"/>
            </a:xfrm>
          </p:grpSpPr>
          <p:grpSp>
            <p:nvGrpSpPr>
              <p:cNvPr id="582624" name="Group 992">
                <a:extLst>
                  <a:ext uri="{FF2B5EF4-FFF2-40B4-BE49-F238E27FC236}">
                    <a16:creationId xmlns:a16="http://schemas.microsoft.com/office/drawing/2014/main" id="{8C4BC6B5-C0B4-443C-8BC4-94C3E08E1C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28" y="1528"/>
                <a:ext cx="329" cy="226"/>
                <a:chOff x="3428" y="1528"/>
                <a:chExt cx="329" cy="226"/>
              </a:xfrm>
            </p:grpSpPr>
            <p:grpSp>
              <p:nvGrpSpPr>
                <p:cNvPr id="582625" name="Group 993">
                  <a:extLst>
                    <a:ext uri="{FF2B5EF4-FFF2-40B4-BE49-F238E27FC236}">
                      <a16:creationId xmlns:a16="http://schemas.microsoft.com/office/drawing/2014/main" id="{75107247-94B5-449A-8FE3-88C7D28CC2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428" y="1528"/>
                  <a:ext cx="253" cy="205"/>
                  <a:chOff x="3428" y="1528"/>
                  <a:chExt cx="253" cy="205"/>
                </a:xfrm>
              </p:grpSpPr>
              <p:grpSp>
                <p:nvGrpSpPr>
                  <p:cNvPr id="582626" name="Group 994">
                    <a:extLst>
                      <a:ext uri="{FF2B5EF4-FFF2-40B4-BE49-F238E27FC236}">
                        <a16:creationId xmlns:a16="http://schemas.microsoft.com/office/drawing/2014/main" id="{1BCE5773-9BE3-4F2E-973D-CEF156745B7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428" y="1528"/>
                    <a:ext cx="253" cy="205"/>
                    <a:chOff x="3428" y="1528"/>
                    <a:chExt cx="253" cy="205"/>
                  </a:xfrm>
                </p:grpSpPr>
                <p:grpSp>
                  <p:nvGrpSpPr>
                    <p:cNvPr id="582627" name="Group 995">
                      <a:extLst>
                        <a:ext uri="{FF2B5EF4-FFF2-40B4-BE49-F238E27FC236}">
                          <a16:creationId xmlns:a16="http://schemas.microsoft.com/office/drawing/2014/main" id="{F80168CA-34CA-4C3F-8F68-05D1DDA6362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428" y="1643"/>
                      <a:ext cx="253" cy="90"/>
                      <a:chOff x="3428" y="1643"/>
                      <a:chExt cx="253" cy="90"/>
                    </a:xfrm>
                  </p:grpSpPr>
                  <p:sp>
                    <p:nvSpPr>
                      <p:cNvPr id="582628" name="Freeform 996">
                        <a:extLst>
                          <a:ext uri="{FF2B5EF4-FFF2-40B4-BE49-F238E27FC236}">
                            <a16:creationId xmlns:a16="http://schemas.microsoft.com/office/drawing/2014/main" id="{82ACD4D8-A60C-4969-B4D4-13DC33ECEE21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37" y="1643"/>
                        <a:ext cx="144" cy="90"/>
                      </a:xfrm>
                      <a:custGeom>
                        <a:avLst/>
                        <a:gdLst>
                          <a:gd name="T0" fmla="*/ 0 w 144"/>
                          <a:gd name="T1" fmla="*/ 28 h 90"/>
                          <a:gd name="T2" fmla="*/ 0 w 144"/>
                          <a:gd name="T3" fmla="*/ 90 h 90"/>
                          <a:gd name="T4" fmla="*/ 144 w 144"/>
                          <a:gd name="T5" fmla="*/ 43 h 90"/>
                          <a:gd name="T6" fmla="*/ 144 w 144"/>
                          <a:gd name="T7" fmla="*/ 0 h 90"/>
                          <a:gd name="T8" fmla="*/ 0 w 144"/>
                          <a:gd name="T9" fmla="*/ 28 h 9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44" h="90">
                            <a:moveTo>
                              <a:pt x="0" y="28"/>
                            </a:moveTo>
                            <a:lnTo>
                              <a:pt x="0" y="90"/>
                            </a:lnTo>
                            <a:lnTo>
                              <a:pt x="144" y="43"/>
                            </a:lnTo>
                            <a:lnTo>
                              <a:pt x="144" y="0"/>
                            </a:lnTo>
                            <a:lnTo>
                              <a:pt x="0" y="28"/>
                            </a:lnTo>
                            <a:close/>
                          </a:path>
                        </a:pathLst>
                      </a:custGeom>
                      <a:solidFill>
                        <a:srgbClr val="A0A0A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82629" name="Freeform 997">
                        <a:extLst>
                          <a:ext uri="{FF2B5EF4-FFF2-40B4-BE49-F238E27FC236}">
                            <a16:creationId xmlns:a16="http://schemas.microsoft.com/office/drawing/2014/main" id="{9F56EE34-9A2B-4085-8E85-B83617213FA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28" y="1664"/>
                        <a:ext cx="109" cy="69"/>
                      </a:xfrm>
                      <a:custGeom>
                        <a:avLst/>
                        <a:gdLst>
                          <a:gd name="T0" fmla="*/ 109 w 109"/>
                          <a:gd name="T1" fmla="*/ 7 h 69"/>
                          <a:gd name="T2" fmla="*/ 109 w 109"/>
                          <a:gd name="T3" fmla="*/ 69 h 69"/>
                          <a:gd name="T4" fmla="*/ 0 w 109"/>
                          <a:gd name="T5" fmla="*/ 53 h 69"/>
                          <a:gd name="T6" fmla="*/ 0 w 109"/>
                          <a:gd name="T7" fmla="*/ 0 h 69"/>
                          <a:gd name="T8" fmla="*/ 109 w 109"/>
                          <a:gd name="T9" fmla="*/ 7 h 6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09" h="69">
                            <a:moveTo>
                              <a:pt x="109" y="7"/>
                            </a:moveTo>
                            <a:lnTo>
                              <a:pt x="109" y="69"/>
                            </a:lnTo>
                            <a:lnTo>
                              <a:pt x="0" y="53"/>
                            </a:lnTo>
                            <a:lnTo>
                              <a:pt x="0" y="0"/>
                            </a:lnTo>
                            <a:lnTo>
                              <a:pt x="109" y="7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82630" name="Freeform 998">
                        <a:extLst>
                          <a:ext uri="{FF2B5EF4-FFF2-40B4-BE49-F238E27FC236}">
                            <a16:creationId xmlns:a16="http://schemas.microsoft.com/office/drawing/2014/main" id="{C42A2393-4B91-4119-B6F2-1C5C04499E8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28" y="1643"/>
                        <a:ext cx="253" cy="28"/>
                      </a:xfrm>
                      <a:custGeom>
                        <a:avLst/>
                        <a:gdLst>
                          <a:gd name="T0" fmla="*/ 0 w 253"/>
                          <a:gd name="T1" fmla="*/ 21 h 28"/>
                          <a:gd name="T2" fmla="*/ 109 w 253"/>
                          <a:gd name="T3" fmla="*/ 28 h 28"/>
                          <a:gd name="T4" fmla="*/ 253 w 253"/>
                          <a:gd name="T5" fmla="*/ 0 h 28"/>
                          <a:gd name="T6" fmla="*/ 147 w 253"/>
                          <a:gd name="T7" fmla="*/ 0 h 28"/>
                          <a:gd name="T8" fmla="*/ 0 w 253"/>
                          <a:gd name="T9" fmla="*/ 21 h 2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253" h="28">
                            <a:moveTo>
                              <a:pt x="0" y="21"/>
                            </a:moveTo>
                            <a:lnTo>
                              <a:pt x="109" y="28"/>
                            </a:lnTo>
                            <a:lnTo>
                              <a:pt x="253" y="0"/>
                            </a:lnTo>
                            <a:lnTo>
                              <a:pt x="147" y="0"/>
                            </a:lnTo>
                            <a:lnTo>
                              <a:pt x="0" y="21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582631" name="Freeform 999">
                      <a:extLst>
                        <a:ext uri="{FF2B5EF4-FFF2-40B4-BE49-F238E27FC236}">
                          <a16:creationId xmlns:a16="http://schemas.microsoft.com/office/drawing/2014/main" id="{8B676663-9A3F-463A-9FE1-1FF76230EE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11" y="1635"/>
                      <a:ext cx="92" cy="26"/>
                    </a:xfrm>
                    <a:custGeom>
                      <a:avLst/>
                      <a:gdLst>
                        <a:gd name="T0" fmla="*/ 0 w 92"/>
                        <a:gd name="T1" fmla="*/ 16 h 26"/>
                        <a:gd name="T2" fmla="*/ 0 w 92"/>
                        <a:gd name="T3" fmla="*/ 23 h 26"/>
                        <a:gd name="T4" fmla="*/ 43 w 92"/>
                        <a:gd name="T5" fmla="*/ 26 h 26"/>
                        <a:gd name="T6" fmla="*/ 92 w 92"/>
                        <a:gd name="T7" fmla="*/ 18 h 26"/>
                        <a:gd name="T8" fmla="*/ 92 w 92"/>
                        <a:gd name="T9" fmla="*/ 0 h 26"/>
                        <a:gd name="T10" fmla="*/ 0 w 92"/>
                        <a:gd name="T11" fmla="*/ 16 h 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92" h="26">
                          <a:moveTo>
                            <a:pt x="0" y="16"/>
                          </a:moveTo>
                          <a:lnTo>
                            <a:pt x="0" y="23"/>
                          </a:lnTo>
                          <a:lnTo>
                            <a:pt x="43" y="26"/>
                          </a:lnTo>
                          <a:lnTo>
                            <a:pt x="92" y="18"/>
                          </a:lnTo>
                          <a:lnTo>
                            <a:pt x="92" y="0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60606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582632" name="Group 1000">
                      <a:extLst>
                        <a:ext uri="{FF2B5EF4-FFF2-40B4-BE49-F238E27FC236}">
                          <a16:creationId xmlns:a16="http://schemas.microsoft.com/office/drawing/2014/main" id="{6A2DB182-83FF-4C16-820D-923E2CE4AEE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448" y="1528"/>
                      <a:ext cx="205" cy="128"/>
                      <a:chOff x="3448" y="1528"/>
                      <a:chExt cx="205" cy="128"/>
                    </a:xfrm>
                  </p:grpSpPr>
                  <p:sp>
                    <p:nvSpPr>
                      <p:cNvPr id="582633" name="Freeform 1001">
                        <a:extLst>
                          <a:ext uri="{FF2B5EF4-FFF2-40B4-BE49-F238E27FC236}">
                            <a16:creationId xmlns:a16="http://schemas.microsoft.com/office/drawing/2014/main" id="{A7463C42-F723-4387-9BCD-80233F404F7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35" y="1528"/>
                        <a:ext cx="118" cy="125"/>
                      </a:xfrm>
                      <a:custGeom>
                        <a:avLst/>
                        <a:gdLst>
                          <a:gd name="T0" fmla="*/ 17 w 118"/>
                          <a:gd name="T1" fmla="*/ 125 h 125"/>
                          <a:gd name="T2" fmla="*/ 0 w 118"/>
                          <a:gd name="T3" fmla="*/ 4 h 125"/>
                          <a:gd name="T4" fmla="*/ 101 w 118"/>
                          <a:gd name="T5" fmla="*/ 0 h 125"/>
                          <a:gd name="T6" fmla="*/ 118 w 118"/>
                          <a:gd name="T7" fmla="*/ 107 h 125"/>
                          <a:gd name="T8" fmla="*/ 17 w 118"/>
                          <a:gd name="T9" fmla="*/ 125 h 12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18" h="125">
                            <a:moveTo>
                              <a:pt x="17" y="125"/>
                            </a:moveTo>
                            <a:lnTo>
                              <a:pt x="0" y="4"/>
                            </a:lnTo>
                            <a:lnTo>
                              <a:pt x="101" y="0"/>
                            </a:lnTo>
                            <a:lnTo>
                              <a:pt x="118" y="107"/>
                            </a:lnTo>
                            <a:lnTo>
                              <a:pt x="17" y="125"/>
                            </a:lnTo>
                            <a:close/>
                          </a:path>
                        </a:pathLst>
                      </a:custGeom>
                      <a:solidFill>
                        <a:srgbClr val="A0A0A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82634" name="Freeform 1002">
                        <a:extLst>
                          <a:ext uri="{FF2B5EF4-FFF2-40B4-BE49-F238E27FC236}">
                            <a16:creationId xmlns:a16="http://schemas.microsoft.com/office/drawing/2014/main" id="{C74EBD38-771D-4B0E-8051-5E03354CDFE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48" y="1532"/>
                        <a:ext cx="104" cy="124"/>
                      </a:xfrm>
                      <a:custGeom>
                        <a:avLst/>
                        <a:gdLst>
                          <a:gd name="T0" fmla="*/ 87 w 104"/>
                          <a:gd name="T1" fmla="*/ 0 h 124"/>
                          <a:gd name="T2" fmla="*/ 0 w 104"/>
                          <a:gd name="T3" fmla="*/ 27 h 124"/>
                          <a:gd name="T4" fmla="*/ 13 w 104"/>
                          <a:gd name="T5" fmla="*/ 124 h 124"/>
                          <a:gd name="T6" fmla="*/ 104 w 104"/>
                          <a:gd name="T7" fmla="*/ 121 h 124"/>
                          <a:gd name="T8" fmla="*/ 87 w 104"/>
                          <a:gd name="T9" fmla="*/ 0 h 12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04" h="124">
                            <a:moveTo>
                              <a:pt x="87" y="0"/>
                            </a:moveTo>
                            <a:lnTo>
                              <a:pt x="0" y="27"/>
                            </a:lnTo>
                            <a:lnTo>
                              <a:pt x="13" y="124"/>
                            </a:lnTo>
                            <a:lnTo>
                              <a:pt x="104" y="121"/>
                            </a:lnTo>
                            <a:lnTo>
                              <a:pt x="87" y="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82635" name="Freeform 1003">
                        <a:extLst>
                          <a:ext uri="{FF2B5EF4-FFF2-40B4-BE49-F238E27FC236}">
                            <a16:creationId xmlns:a16="http://schemas.microsoft.com/office/drawing/2014/main" id="{03C6EE66-03C2-45AE-B494-90174A8CD1E3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55" y="1541"/>
                        <a:ext cx="84" cy="92"/>
                      </a:xfrm>
                      <a:custGeom>
                        <a:avLst/>
                        <a:gdLst>
                          <a:gd name="T0" fmla="*/ 0 w 84"/>
                          <a:gd name="T1" fmla="*/ 3 h 92"/>
                          <a:gd name="T2" fmla="*/ 12 w 84"/>
                          <a:gd name="T3" fmla="*/ 92 h 92"/>
                          <a:gd name="T4" fmla="*/ 84 w 84"/>
                          <a:gd name="T5" fmla="*/ 83 h 92"/>
                          <a:gd name="T6" fmla="*/ 71 w 84"/>
                          <a:gd name="T7" fmla="*/ 0 h 92"/>
                          <a:gd name="T8" fmla="*/ 0 w 84"/>
                          <a:gd name="T9" fmla="*/ 3 h 9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84" h="92">
                            <a:moveTo>
                              <a:pt x="0" y="3"/>
                            </a:moveTo>
                            <a:lnTo>
                              <a:pt x="12" y="92"/>
                            </a:lnTo>
                            <a:lnTo>
                              <a:pt x="84" y="83"/>
                            </a:lnTo>
                            <a:lnTo>
                              <a:pt x="71" y="0"/>
                            </a:lnTo>
                            <a:lnTo>
                              <a:pt x="0" y="3"/>
                            </a:lnTo>
                            <a:close/>
                          </a:path>
                        </a:pathLst>
                      </a:custGeom>
                      <a:solidFill>
                        <a:srgbClr val="00C0C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582636" name="Group 1004">
                    <a:extLst>
                      <a:ext uri="{FF2B5EF4-FFF2-40B4-BE49-F238E27FC236}">
                        <a16:creationId xmlns:a16="http://schemas.microsoft.com/office/drawing/2014/main" id="{1C845C4E-819A-4355-8D3F-B4EFD4DE8B0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588" y="1653"/>
                    <a:ext cx="84" cy="59"/>
                    <a:chOff x="3588" y="1653"/>
                    <a:chExt cx="84" cy="59"/>
                  </a:xfrm>
                </p:grpSpPr>
                <p:sp>
                  <p:nvSpPr>
                    <p:cNvPr id="582637" name="Freeform 1005">
                      <a:extLst>
                        <a:ext uri="{FF2B5EF4-FFF2-40B4-BE49-F238E27FC236}">
                          <a16:creationId xmlns:a16="http://schemas.microsoft.com/office/drawing/2014/main" id="{E65D6739-53E3-4392-890F-444A5B03A9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88" y="1653"/>
                      <a:ext cx="83" cy="59"/>
                    </a:xfrm>
                    <a:custGeom>
                      <a:avLst/>
                      <a:gdLst>
                        <a:gd name="T0" fmla="*/ 83 w 83"/>
                        <a:gd name="T1" fmla="*/ 0 h 59"/>
                        <a:gd name="T2" fmla="*/ 0 w 83"/>
                        <a:gd name="T3" fmla="*/ 18 h 59"/>
                        <a:gd name="T4" fmla="*/ 0 w 83"/>
                        <a:gd name="T5" fmla="*/ 59 h 59"/>
                        <a:gd name="T6" fmla="*/ 83 w 83"/>
                        <a:gd name="T7" fmla="*/ 33 h 59"/>
                        <a:gd name="T8" fmla="*/ 83 w 83"/>
                        <a:gd name="T9" fmla="*/ 0 h 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83" h="59">
                          <a:moveTo>
                            <a:pt x="83" y="0"/>
                          </a:moveTo>
                          <a:lnTo>
                            <a:pt x="0" y="18"/>
                          </a:lnTo>
                          <a:lnTo>
                            <a:pt x="0" y="59"/>
                          </a:lnTo>
                          <a:lnTo>
                            <a:pt x="83" y="33"/>
                          </a:lnTo>
                          <a:lnTo>
                            <a:pt x="83" y="0"/>
                          </a:ln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38" name="Line 1006">
                      <a:extLst>
                        <a:ext uri="{FF2B5EF4-FFF2-40B4-BE49-F238E27FC236}">
                          <a16:creationId xmlns:a16="http://schemas.microsoft.com/office/drawing/2014/main" id="{669C7214-9103-4A8A-B257-6D2107EAB12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43" y="1667"/>
                      <a:ext cx="23" cy="5"/>
                    </a:xfrm>
                    <a:prstGeom prst="line">
                      <a:avLst/>
                    </a:prstGeom>
                    <a:noFill/>
                    <a:ln w="476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39" name="Line 1007">
                      <a:extLst>
                        <a:ext uri="{FF2B5EF4-FFF2-40B4-BE49-F238E27FC236}">
                          <a16:creationId xmlns:a16="http://schemas.microsoft.com/office/drawing/2014/main" id="{9AAE736E-5A33-4D65-BC66-701CB7DC9E1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03" y="1675"/>
                      <a:ext cx="28" cy="6"/>
                    </a:xfrm>
                    <a:prstGeom prst="line">
                      <a:avLst/>
                    </a:prstGeom>
                    <a:noFill/>
                    <a:ln w="476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40" name="Line 1008">
                      <a:extLst>
                        <a:ext uri="{FF2B5EF4-FFF2-40B4-BE49-F238E27FC236}">
                          <a16:creationId xmlns:a16="http://schemas.microsoft.com/office/drawing/2014/main" id="{1840AD90-1B44-4EB8-A62E-05EFBFCB6E2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6" y="1660"/>
                      <a:ext cx="1" cy="3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41" name="Line 1009">
                      <a:extLst>
                        <a:ext uri="{FF2B5EF4-FFF2-40B4-BE49-F238E27FC236}">
                          <a16:creationId xmlns:a16="http://schemas.microsoft.com/office/drawing/2014/main" id="{DC09830B-1425-4D0B-ACFE-A33FE0613EF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96" y="1669"/>
                      <a:ext cx="1" cy="4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42" name="Line 1010">
                      <a:extLst>
                        <a:ext uri="{FF2B5EF4-FFF2-40B4-BE49-F238E27FC236}">
                          <a16:creationId xmlns:a16="http://schemas.microsoft.com/office/drawing/2014/main" id="{76F3E5AF-EDB4-4D01-9BD5-54EF4146EFF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596" y="1667"/>
                      <a:ext cx="76" cy="2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43" name="Line 1011">
                      <a:extLst>
                        <a:ext uri="{FF2B5EF4-FFF2-40B4-BE49-F238E27FC236}">
                          <a16:creationId xmlns:a16="http://schemas.microsoft.com/office/drawing/2014/main" id="{968682F2-E09A-4A93-9466-6F66AC67BF8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96" y="1663"/>
                      <a:ext cx="76" cy="1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582644" name="Group 1012">
                  <a:extLst>
                    <a:ext uri="{FF2B5EF4-FFF2-40B4-BE49-F238E27FC236}">
                      <a16:creationId xmlns:a16="http://schemas.microsoft.com/office/drawing/2014/main" id="{B5B3CE3E-E25D-4B75-AAAE-536542F0AB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58" y="1653"/>
                  <a:ext cx="199" cy="101"/>
                  <a:chOff x="3558" y="1653"/>
                  <a:chExt cx="199" cy="101"/>
                </a:xfrm>
              </p:grpSpPr>
              <p:grpSp>
                <p:nvGrpSpPr>
                  <p:cNvPr id="582645" name="Group 1013">
                    <a:extLst>
                      <a:ext uri="{FF2B5EF4-FFF2-40B4-BE49-F238E27FC236}">
                        <a16:creationId xmlns:a16="http://schemas.microsoft.com/office/drawing/2014/main" id="{7D6C76C0-5486-4375-B367-2FA509189F4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572" y="1708"/>
                    <a:ext cx="31" cy="23"/>
                    <a:chOff x="3572" y="1708"/>
                    <a:chExt cx="31" cy="23"/>
                  </a:xfrm>
                </p:grpSpPr>
                <p:sp>
                  <p:nvSpPr>
                    <p:cNvPr id="582646" name="Freeform 1014">
                      <a:extLst>
                        <a:ext uri="{FF2B5EF4-FFF2-40B4-BE49-F238E27FC236}">
                          <a16:creationId xmlns:a16="http://schemas.microsoft.com/office/drawing/2014/main" id="{1A69119B-A284-47F7-9D0A-AC11FE5078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72" y="1708"/>
                      <a:ext cx="8" cy="23"/>
                    </a:xfrm>
                    <a:custGeom>
                      <a:avLst/>
                      <a:gdLst>
                        <a:gd name="T0" fmla="*/ 3 w 8"/>
                        <a:gd name="T1" fmla="*/ 0 h 23"/>
                        <a:gd name="T2" fmla="*/ 0 w 8"/>
                        <a:gd name="T3" fmla="*/ 23 h 23"/>
                        <a:gd name="T4" fmla="*/ 6 w 8"/>
                        <a:gd name="T5" fmla="*/ 23 h 23"/>
                        <a:gd name="T6" fmla="*/ 8 w 8"/>
                        <a:gd name="T7" fmla="*/ 0 h 23"/>
                        <a:gd name="T8" fmla="*/ 3 w 8"/>
                        <a:gd name="T9" fmla="*/ 0 h 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8" h="23">
                          <a:moveTo>
                            <a:pt x="3" y="0"/>
                          </a:moveTo>
                          <a:lnTo>
                            <a:pt x="0" y="23"/>
                          </a:lnTo>
                          <a:lnTo>
                            <a:pt x="6" y="23"/>
                          </a:lnTo>
                          <a:lnTo>
                            <a:pt x="8" y="0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60606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47" name="Freeform 1015">
                      <a:extLst>
                        <a:ext uri="{FF2B5EF4-FFF2-40B4-BE49-F238E27FC236}">
                          <a16:creationId xmlns:a16="http://schemas.microsoft.com/office/drawing/2014/main" id="{A3D9A187-485A-4D26-8093-DFE322FD25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78" y="1712"/>
                      <a:ext cx="25" cy="19"/>
                    </a:xfrm>
                    <a:custGeom>
                      <a:avLst/>
                      <a:gdLst>
                        <a:gd name="T0" fmla="*/ 2 w 25"/>
                        <a:gd name="T1" fmla="*/ 0 h 19"/>
                        <a:gd name="T2" fmla="*/ 0 w 25"/>
                        <a:gd name="T3" fmla="*/ 19 h 19"/>
                        <a:gd name="T4" fmla="*/ 25 w 25"/>
                        <a:gd name="T5" fmla="*/ 9 h 19"/>
                        <a:gd name="T6" fmla="*/ 15 w 25"/>
                        <a:gd name="T7" fmla="*/ 6 h 19"/>
                        <a:gd name="T8" fmla="*/ 7 w 25"/>
                        <a:gd name="T9" fmla="*/ 11 h 19"/>
                        <a:gd name="T10" fmla="*/ 10 w 25"/>
                        <a:gd name="T11" fmla="*/ 0 h 19"/>
                        <a:gd name="T12" fmla="*/ 2 w 25"/>
                        <a:gd name="T13" fmla="*/ 0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5" h="19">
                          <a:moveTo>
                            <a:pt x="2" y="0"/>
                          </a:moveTo>
                          <a:lnTo>
                            <a:pt x="0" y="19"/>
                          </a:lnTo>
                          <a:lnTo>
                            <a:pt x="25" y="9"/>
                          </a:lnTo>
                          <a:lnTo>
                            <a:pt x="15" y="6"/>
                          </a:lnTo>
                          <a:lnTo>
                            <a:pt x="7" y="11"/>
                          </a:lnTo>
                          <a:lnTo>
                            <a:pt x="10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82648" name="Group 1016">
                    <a:extLst>
                      <a:ext uri="{FF2B5EF4-FFF2-40B4-BE49-F238E27FC236}">
                        <a16:creationId xmlns:a16="http://schemas.microsoft.com/office/drawing/2014/main" id="{C56BDFD4-1ED0-485D-9EE7-3BB64E21035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558" y="1653"/>
                    <a:ext cx="199" cy="101"/>
                    <a:chOff x="3558" y="1653"/>
                    <a:chExt cx="199" cy="101"/>
                  </a:xfrm>
                </p:grpSpPr>
                <p:sp>
                  <p:nvSpPr>
                    <p:cNvPr id="582649" name="Freeform 1017">
                      <a:extLst>
                        <a:ext uri="{FF2B5EF4-FFF2-40B4-BE49-F238E27FC236}">
                          <a16:creationId xmlns:a16="http://schemas.microsoft.com/office/drawing/2014/main" id="{EFD6108D-AEF4-4E5B-B72E-639F509728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62" y="1653"/>
                      <a:ext cx="193" cy="90"/>
                    </a:xfrm>
                    <a:custGeom>
                      <a:avLst/>
                      <a:gdLst>
                        <a:gd name="T0" fmla="*/ 0 w 193"/>
                        <a:gd name="T1" fmla="*/ 37 h 90"/>
                        <a:gd name="T2" fmla="*/ 94 w 193"/>
                        <a:gd name="T3" fmla="*/ 90 h 90"/>
                        <a:gd name="T4" fmla="*/ 193 w 193"/>
                        <a:gd name="T5" fmla="*/ 39 h 90"/>
                        <a:gd name="T6" fmla="*/ 117 w 193"/>
                        <a:gd name="T7" fmla="*/ 0 h 90"/>
                        <a:gd name="T8" fmla="*/ 0 w 193"/>
                        <a:gd name="T9" fmla="*/ 37 h 9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3" h="90">
                          <a:moveTo>
                            <a:pt x="0" y="37"/>
                          </a:moveTo>
                          <a:lnTo>
                            <a:pt x="94" y="90"/>
                          </a:lnTo>
                          <a:lnTo>
                            <a:pt x="193" y="39"/>
                          </a:lnTo>
                          <a:lnTo>
                            <a:pt x="117" y="0"/>
                          </a:lnTo>
                          <a:lnTo>
                            <a:pt x="0" y="3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50" name="Freeform 1018">
                      <a:extLst>
                        <a:ext uri="{FF2B5EF4-FFF2-40B4-BE49-F238E27FC236}">
                          <a16:creationId xmlns:a16="http://schemas.microsoft.com/office/drawing/2014/main" id="{D1DA3EF9-02B9-4209-9287-51BF15EC0C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58" y="1690"/>
                      <a:ext cx="98" cy="64"/>
                    </a:xfrm>
                    <a:custGeom>
                      <a:avLst/>
                      <a:gdLst>
                        <a:gd name="T0" fmla="*/ 4 w 98"/>
                        <a:gd name="T1" fmla="*/ 0 h 64"/>
                        <a:gd name="T2" fmla="*/ 98 w 98"/>
                        <a:gd name="T3" fmla="*/ 53 h 64"/>
                        <a:gd name="T4" fmla="*/ 95 w 98"/>
                        <a:gd name="T5" fmla="*/ 64 h 64"/>
                        <a:gd name="T6" fmla="*/ 0 w 98"/>
                        <a:gd name="T7" fmla="*/ 12 h 64"/>
                        <a:gd name="T8" fmla="*/ 4 w 98"/>
                        <a:gd name="T9" fmla="*/ 0 h 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8" h="64">
                          <a:moveTo>
                            <a:pt x="4" y="0"/>
                          </a:moveTo>
                          <a:lnTo>
                            <a:pt x="98" y="53"/>
                          </a:lnTo>
                          <a:lnTo>
                            <a:pt x="95" y="64"/>
                          </a:lnTo>
                          <a:lnTo>
                            <a:pt x="0" y="1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60606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51" name="Freeform 1019">
                      <a:extLst>
                        <a:ext uri="{FF2B5EF4-FFF2-40B4-BE49-F238E27FC236}">
                          <a16:creationId xmlns:a16="http://schemas.microsoft.com/office/drawing/2014/main" id="{7A0E51B9-EC23-4035-901B-A7C705D48C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3" y="1692"/>
                      <a:ext cx="104" cy="62"/>
                    </a:xfrm>
                    <a:custGeom>
                      <a:avLst/>
                      <a:gdLst>
                        <a:gd name="T0" fmla="*/ 0 w 104"/>
                        <a:gd name="T1" fmla="*/ 62 h 62"/>
                        <a:gd name="T2" fmla="*/ 3 w 104"/>
                        <a:gd name="T3" fmla="*/ 51 h 62"/>
                        <a:gd name="T4" fmla="*/ 104 w 104"/>
                        <a:gd name="T5" fmla="*/ 0 h 62"/>
                        <a:gd name="T6" fmla="*/ 99 w 104"/>
                        <a:gd name="T7" fmla="*/ 10 h 62"/>
                        <a:gd name="T8" fmla="*/ 0 w 104"/>
                        <a:gd name="T9" fmla="*/ 62 h 6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04" h="62">
                          <a:moveTo>
                            <a:pt x="0" y="62"/>
                          </a:moveTo>
                          <a:lnTo>
                            <a:pt x="3" y="51"/>
                          </a:lnTo>
                          <a:lnTo>
                            <a:pt x="104" y="0"/>
                          </a:lnTo>
                          <a:lnTo>
                            <a:pt x="99" y="10"/>
                          </a:lnTo>
                          <a:lnTo>
                            <a:pt x="0" y="62"/>
                          </a:ln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52" name="Freeform 1020">
                      <a:extLst>
                        <a:ext uri="{FF2B5EF4-FFF2-40B4-BE49-F238E27FC236}">
                          <a16:creationId xmlns:a16="http://schemas.microsoft.com/office/drawing/2014/main" id="{3FCAA5F7-A229-4A4D-A3CF-5B64325BA9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0" y="1697"/>
                      <a:ext cx="77" cy="37"/>
                    </a:xfrm>
                    <a:custGeom>
                      <a:avLst/>
                      <a:gdLst>
                        <a:gd name="T0" fmla="*/ 0 w 77"/>
                        <a:gd name="T1" fmla="*/ 10 h 37"/>
                        <a:gd name="T2" fmla="*/ 26 w 77"/>
                        <a:gd name="T3" fmla="*/ 0 h 37"/>
                        <a:gd name="T4" fmla="*/ 77 w 77"/>
                        <a:gd name="T5" fmla="*/ 26 h 37"/>
                        <a:gd name="T6" fmla="*/ 51 w 77"/>
                        <a:gd name="T7" fmla="*/ 37 h 37"/>
                        <a:gd name="T8" fmla="*/ 0 w 77"/>
                        <a:gd name="T9" fmla="*/ 1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77" h="37">
                          <a:moveTo>
                            <a:pt x="0" y="10"/>
                          </a:moveTo>
                          <a:lnTo>
                            <a:pt x="26" y="0"/>
                          </a:lnTo>
                          <a:lnTo>
                            <a:pt x="77" y="26"/>
                          </a:lnTo>
                          <a:lnTo>
                            <a:pt x="51" y="37"/>
                          </a:lnTo>
                          <a:lnTo>
                            <a:pt x="0" y="10"/>
                          </a:lnTo>
                          <a:close/>
                        </a:path>
                      </a:pathLst>
                    </a:custGeom>
                    <a:solidFill>
                      <a:srgbClr val="A0A0A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53" name="Freeform 1021">
                      <a:extLst>
                        <a:ext uri="{FF2B5EF4-FFF2-40B4-BE49-F238E27FC236}">
                          <a16:creationId xmlns:a16="http://schemas.microsoft.com/office/drawing/2014/main" id="{CF420D8C-65B5-4456-9BBD-2A924B1151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31" y="1669"/>
                      <a:ext cx="116" cy="52"/>
                    </a:xfrm>
                    <a:custGeom>
                      <a:avLst/>
                      <a:gdLst>
                        <a:gd name="T0" fmla="*/ 0 w 116"/>
                        <a:gd name="T1" fmla="*/ 25 h 52"/>
                        <a:gd name="T2" fmla="*/ 50 w 116"/>
                        <a:gd name="T3" fmla="*/ 52 h 52"/>
                        <a:gd name="T4" fmla="*/ 116 w 116"/>
                        <a:gd name="T5" fmla="*/ 21 h 52"/>
                        <a:gd name="T6" fmla="*/ 68 w 116"/>
                        <a:gd name="T7" fmla="*/ 0 h 52"/>
                        <a:gd name="T8" fmla="*/ 0 w 116"/>
                        <a:gd name="T9" fmla="*/ 25 h 5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6" h="52">
                          <a:moveTo>
                            <a:pt x="0" y="25"/>
                          </a:moveTo>
                          <a:lnTo>
                            <a:pt x="50" y="52"/>
                          </a:lnTo>
                          <a:lnTo>
                            <a:pt x="116" y="21"/>
                          </a:lnTo>
                          <a:lnTo>
                            <a:pt x="68" y="0"/>
                          </a:lnTo>
                          <a:lnTo>
                            <a:pt x="0" y="25"/>
                          </a:lnTo>
                          <a:close/>
                        </a:path>
                      </a:pathLst>
                    </a:custGeom>
                    <a:solidFill>
                      <a:srgbClr val="A0A0A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54" name="Freeform 1022">
                      <a:extLst>
                        <a:ext uri="{FF2B5EF4-FFF2-40B4-BE49-F238E27FC236}">
                          <a16:creationId xmlns:a16="http://schemas.microsoft.com/office/drawing/2014/main" id="{F259C98D-BF78-45E3-903B-1CFB182922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72" y="1656"/>
                      <a:ext cx="125" cy="49"/>
                    </a:xfrm>
                    <a:custGeom>
                      <a:avLst/>
                      <a:gdLst>
                        <a:gd name="T0" fmla="*/ 26 w 125"/>
                        <a:gd name="T1" fmla="*/ 49 h 49"/>
                        <a:gd name="T2" fmla="*/ 0 w 125"/>
                        <a:gd name="T3" fmla="*/ 34 h 49"/>
                        <a:gd name="T4" fmla="*/ 105 w 125"/>
                        <a:gd name="T5" fmla="*/ 0 h 49"/>
                        <a:gd name="T6" fmla="*/ 125 w 125"/>
                        <a:gd name="T7" fmla="*/ 10 h 49"/>
                        <a:gd name="T8" fmla="*/ 26 w 125"/>
                        <a:gd name="T9" fmla="*/ 49 h 4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" h="49">
                          <a:moveTo>
                            <a:pt x="26" y="49"/>
                          </a:moveTo>
                          <a:lnTo>
                            <a:pt x="0" y="34"/>
                          </a:lnTo>
                          <a:lnTo>
                            <a:pt x="105" y="0"/>
                          </a:lnTo>
                          <a:lnTo>
                            <a:pt x="125" y="10"/>
                          </a:lnTo>
                          <a:lnTo>
                            <a:pt x="26" y="49"/>
                          </a:lnTo>
                          <a:close/>
                        </a:path>
                      </a:pathLst>
                    </a:custGeom>
                    <a:solidFill>
                      <a:srgbClr val="A0A0A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55" name="Line 1023">
                      <a:extLst>
                        <a:ext uri="{FF2B5EF4-FFF2-40B4-BE49-F238E27FC236}">
                          <a16:creationId xmlns:a16="http://schemas.microsoft.com/office/drawing/2014/main" id="{7973A473-A8A2-4A91-B018-B203C9F3A41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75" y="1657"/>
                      <a:ext cx="109" cy="38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56" name="Line 1024">
                      <a:extLst>
                        <a:ext uri="{FF2B5EF4-FFF2-40B4-BE49-F238E27FC236}">
                          <a16:creationId xmlns:a16="http://schemas.microsoft.com/office/drawing/2014/main" id="{43ED50B9-8C31-4CB2-82DF-49525FD49E4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85" y="1662"/>
                      <a:ext cx="104" cy="3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57" name="Line 1025">
                      <a:extLst>
                        <a:ext uri="{FF2B5EF4-FFF2-40B4-BE49-F238E27FC236}">
                          <a16:creationId xmlns:a16="http://schemas.microsoft.com/office/drawing/2014/main" id="{40C960DB-18B0-4E33-B19A-619AEFBE2B8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590" y="1664"/>
                      <a:ext cx="104" cy="39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58" name="Line 1026">
                      <a:extLst>
                        <a:ext uri="{FF2B5EF4-FFF2-40B4-BE49-F238E27FC236}">
                          <a16:creationId xmlns:a16="http://schemas.microsoft.com/office/drawing/2014/main" id="{0F8AACDF-1C4D-4A83-8D8A-861E60FB038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05" y="1671"/>
                      <a:ext cx="102" cy="4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59" name="Line 1027">
                      <a:extLst>
                        <a:ext uri="{FF2B5EF4-FFF2-40B4-BE49-F238E27FC236}">
                          <a16:creationId xmlns:a16="http://schemas.microsoft.com/office/drawing/2014/main" id="{1464DC55-2732-4BA8-9D0C-453D786EE43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15" y="1676"/>
                      <a:ext cx="94" cy="39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60" name="Line 1028">
                      <a:extLst>
                        <a:ext uri="{FF2B5EF4-FFF2-40B4-BE49-F238E27FC236}">
                          <a16:creationId xmlns:a16="http://schemas.microsoft.com/office/drawing/2014/main" id="{234F6EE8-C361-4A4B-845A-9DDAEF0B8AA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28" y="1681"/>
                      <a:ext cx="87" cy="3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61" name="Line 1029">
                      <a:extLst>
                        <a:ext uri="{FF2B5EF4-FFF2-40B4-BE49-F238E27FC236}">
                          <a16:creationId xmlns:a16="http://schemas.microsoft.com/office/drawing/2014/main" id="{4179C605-F116-4158-941C-AE5455C4918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37" y="1684"/>
                      <a:ext cx="89" cy="39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62" name="Line 1030">
                      <a:extLst>
                        <a:ext uri="{FF2B5EF4-FFF2-40B4-BE49-F238E27FC236}">
                          <a16:creationId xmlns:a16="http://schemas.microsoft.com/office/drawing/2014/main" id="{4981E9B0-7A67-4AAF-B47B-2F213DC9237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43" y="1689"/>
                      <a:ext cx="87" cy="39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63" name="Line 1031">
                      <a:extLst>
                        <a:ext uri="{FF2B5EF4-FFF2-40B4-BE49-F238E27FC236}">
                          <a16:creationId xmlns:a16="http://schemas.microsoft.com/office/drawing/2014/main" id="{E5A0377C-C41B-4769-8A43-BACBF7D4167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8" y="1702"/>
                      <a:ext cx="5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64" name="Line 1032">
                      <a:extLst>
                        <a:ext uri="{FF2B5EF4-FFF2-40B4-BE49-F238E27FC236}">
                          <a16:creationId xmlns:a16="http://schemas.microsoft.com/office/drawing/2014/main" id="{71A5E0DC-9914-4AD6-A575-1D2D3616ADC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20" y="1699"/>
                      <a:ext cx="5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65" name="Line 1033">
                      <a:extLst>
                        <a:ext uri="{FF2B5EF4-FFF2-40B4-BE49-F238E27FC236}">
                          <a16:creationId xmlns:a16="http://schemas.microsoft.com/office/drawing/2014/main" id="{B598FFAD-E8B4-4CF4-9FE0-54C9380D41F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3" y="1690"/>
                      <a:ext cx="49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66" name="Line 1034">
                      <a:extLst>
                        <a:ext uri="{FF2B5EF4-FFF2-40B4-BE49-F238E27FC236}">
                          <a16:creationId xmlns:a16="http://schemas.microsoft.com/office/drawing/2014/main" id="{898521FB-6541-44B2-B4BA-E2DC6E7F973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54" y="1686"/>
                      <a:ext cx="5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67" name="Line 1035">
                      <a:extLst>
                        <a:ext uri="{FF2B5EF4-FFF2-40B4-BE49-F238E27FC236}">
                          <a16:creationId xmlns:a16="http://schemas.microsoft.com/office/drawing/2014/main" id="{99ABE6AB-A56C-4995-89C0-96BCEC0E380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66" y="1681"/>
                      <a:ext cx="48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68" name="Line 1036">
                      <a:extLst>
                        <a:ext uri="{FF2B5EF4-FFF2-40B4-BE49-F238E27FC236}">
                          <a16:creationId xmlns:a16="http://schemas.microsoft.com/office/drawing/2014/main" id="{A27CE95C-1F8E-44B2-BD7D-E472913D4AC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77" y="1677"/>
                      <a:ext cx="47" cy="25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69" name="Line 1037">
                      <a:extLst>
                        <a:ext uri="{FF2B5EF4-FFF2-40B4-BE49-F238E27FC236}">
                          <a16:creationId xmlns:a16="http://schemas.microsoft.com/office/drawing/2014/main" id="{E9F2730F-BB91-488C-8893-87BEE59C81A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89" y="1673"/>
                      <a:ext cx="46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70" name="Line 1038">
                      <a:extLst>
                        <a:ext uri="{FF2B5EF4-FFF2-40B4-BE49-F238E27FC236}">
                          <a16:creationId xmlns:a16="http://schemas.microsoft.com/office/drawing/2014/main" id="{6349DB0D-8E05-4886-B34B-DCB6D4420AF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87" y="1686"/>
                      <a:ext cx="26" cy="1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71" name="Line 1039">
                      <a:extLst>
                        <a:ext uri="{FF2B5EF4-FFF2-40B4-BE49-F238E27FC236}">
                          <a16:creationId xmlns:a16="http://schemas.microsoft.com/office/drawing/2014/main" id="{11FF3EC9-6925-4D61-B2CD-D1648E4F5D9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3" y="1681"/>
                      <a:ext cx="25" cy="1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72" name="Line 1040">
                      <a:extLst>
                        <a:ext uri="{FF2B5EF4-FFF2-40B4-BE49-F238E27FC236}">
                          <a16:creationId xmlns:a16="http://schemas.microsoft.com/office/drawing/2014/main" id="{DB891C79-EA90-4B88-876E-AA08D8F4CFE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18" y="1676"/>
                      <a:ext cx="25" cy="1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73" name="Line 1041">
                      <a:extLst>
                        <a:ext uri="{FF2B5EF4-FFF2-40B4-BE49-F238E27FC236}">
                          <a16:creationId xmlns:a16="http://schemas.microsoft.com/office/drawing/2014/main" id="{FE47BAAA-D529-4F5B-AC43-8E1F4457789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31" y="1671"/>
                      <a:ext cx="25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74" name="Line 1042">
                      <a:extLst>
                        <a:ext uri="{FF2B5EF4-FFF2-40B4-BE49-F238E27FC236}">
                          <a16:creationId xmlns:a16="http://schemas.microsoft.com/office/drawing/2014/main" id="{ACA7060E-1ABC-4604-BBF7-2A2A3660356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8" y="1666"/>
                      <a:ext cx="23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75" name="Line 1043">
                      <a:extLst>
                        <a:ext uri="{FF2B5EF4-FFF2-40B4-BE49-F238E27FC236}">
                          <a16:creationId xmlns:a16="http://schemas.microsoft.com/office/drawing/2014/main" id="{06A148D6-C56B-47E8-9420-77A95375089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64" y="1661"/>
                      <a:ext cx="22" cy="1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</p:grpSp>
          <p:grpSp>
            <p:nvGrpSpPr>
              <p:cNvPr id="582676" name="Group 1044">
                <a:extLst>
                  <a:ext uri="{FF2B5EF4-FFF2-40B4-BE49-F238E27FC236}">
                    <a16:creationId xmlns:a16="http://schemas.microsoft.com/office/drawing/2014/main" id="{392416C2-BD78-4D6E-90A0-2763D2B289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26" y="1498"/>
                <a:ext cx="270" cy="399"/>
                <a:chOff x="3626" y="1498"/>
                <a:chExt cx="270" cy="399"/>
              </a:xfrm>
            </p:grpSpPr>
            <p:grpSp>
              <p:nvGrpSpPr>
                <p:cNvPr id="582677" name="Group 1045">
                  <a:extLst>
                    <a:ext uri="{FF2B5EF4-FFF2-40B4-BE49-F238E27FC236}">
                      <a16:creationId xmlns:a16="http://schemas.microsoft.com/office/drawing/2014/main" id="{048A0EF4-56E5-4E59-AE08-8E493DE821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628" y="1785"/>
                  <a:ext cx="256" cy="112"/>
                  <a:chOff x="3628" y="1785"/>
                  <a:chExt cx="256" cy="112"/>
                </a:xfrm>
              </p:grpSpPr>
              <p:sp>
                <p:nvSpPr>
                  <p:cNvPr id="582678" name="Freeform 1046">
                    <a:extLst>
                      <a:ext uri="{FF2B5EF4-FFF2-40B4-BE49-F238E27FC236}">
                        <a16:creationId xmlns:a16="http://schemas.microsoft.com/office/drawing/2014/main" id="{AF1270FA-6637-41F3-86D5-0C782999C6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28" y="1785"/>
                    <a:ext cx="256" cy="112"/>
                  </a:xfrm>
                  <a:custGeom>
                    <a:avLst/>
                    <a:gdLst>
                      <a:gd name="T0" fmla="*/ 23 w 256"/>
                      <a:gd name="T1" fmla="*/ 112 h 112"/>
                      <a:gd name="T2" fmla="*/ 2 w 256"/>
                      <a:gd name="T3" fmla="*/ 109 h 112"/>
                      <a:gd name="T4" fmla="*/ 0 w 256"/>
                      <a:gd name="T5" fmla="*/ 85 h 112"/>
                      <a:gd name="T6" fmla="*/ 2 w 256"/>
                      <a:gd name="T7" fmla="*/ 65 h 112"/>
                      <a:gd name="T8" fmla="*/ 13 w 256"/>
                      <a:gd name="T9" fmla="*/ 54 h 112"/>
                      <a:gd name="T10" fmla="*/ 26 w 256"/>
                      <a:gd name="T11" fmla="*/ 47 h 112"/>
                      <a:gd name="T12" fmla="*/ 56 w 256"/>
                      <a:gd name="T13" fmla="*/ 36 h 112"/>
                      <a:gd name="T14" fmla="*/ 102 w 256"/>
                      <a:gd name="T15" fmla="*/ 24 h 112"/>
                      <a:gd name="T16" fmla="*/ 111 w 256"/>
                      <a:gd name="T17" fmla="*/ 24 h 112"/>
                      <a:gd name="T18" fmla="*/ 117 w 256"/>
                      <a:gd name="T19" fmla="*/ 24 h 112"/>
                      <a:gd name="T20" fmla="*/ 117 w 256"/>
                      <a:gd name="T21" fmla="*/ 23 h 112"/>
                      <a:gd name="T22" fmla="*/ 120 w 256"/>
                      <a:gd name="T23" fmla="*/ 21 h 112"/>
                      <a:gd name="T24" fmla="*/ 124 w 256"/>
                      <a:gd name="T25" fmla="*/ 21 h 112"/>
                      <a:gd name="T26" fmla="*/ 127 w 256"/>
                      <a:gd name="T27" fmla="*/ 21 h 112"/>
                      <a:gd name="T28" fmla="*/ 129 w 256"/>
                      <a:gd name="T29" fmla="*/ 16 h 112"/>
                      <a:gd name="T30" fmla="*/ 132 w 256"/>
                      <a:gd name="T31" fmla="*/ 15 h 112"/>
                      <a:gd name="T32" fmla="*/ 135 w 256"/>
                      <a:gd name="T33" fmla="*/ 15 h 112"/>
                      <a:gd name="T34" fmla="*/ 140 w 256"/>
                      <a:gd name="T35" fmla="*/ 15 h 112"/>
                      <a:gd name="T36" fmla="*/ 140 w 256"/>
                      <a:gd name="T37" fmla="*/ 10 h 112"/>
                      <a:gd name="T38" fmla="*/ 145 w 256"/>
                      <a:gd name="T39" fmla="*/ 0 h 112"/>
                      <a:gd name="T40" fmla="*/ 251 w 256"/>
                      <a:gd name="T41" fmla="*/ 3 h 112"/>
                      <a:gd name="T42" fmla="*/ 249 w 256"/>
                      <a:gd name="T43" fmla="*/ 13 h 112"/>
                      <a:gd name="T44" fmla="*/ 251 w 256"/>
                      <a:gd name="T45" fmla="*/ 23 h 112"/>
                      <a:gd name="T46" fmla="*/ 254 w 256"/>
                      <a:gd name="T47" fmla="*/ 29 h 112"/>
                      <a:gd name="T48" fmla="*/ 254 w 256"/>
                      <a:gd name="T49" fmla="*/ 37 h 112"/>
                      <a:gd name="T50" fmla="*/ 256 w 256"/>
                      <a:gd name="T51" fmla="*/ 52 h 112"/>
                      <a:gd name="T52" fmla="*/ 254 w 256"/>
                      <a:gd name="T53" fmla="*/ 60 h 112"/>
                      <a:gd name="T54" fmla="*/ 251 w 256"/>
                      <a:gd name="T55" fmla="*/ 67 h 112"/>
                      <a:gd name="T56" fmla="*/ 248 w 256"/>
                      <a:gd name="T57" fmla="*/ 73 h 112"/>
                      <a:gd name="T58" fmla="*/ 244 w 256"/>
                      <a:gd name="T59" fmla="*/ 76 h 112"/>
                      <a:gd name="T60" fmla="*/ 236 w 256"/>
                      <a:gd name="T61" fmla="*/ 78 h 112"/>
                      <a:gd name="T62" fmla="*/ 226 w 256"/>
                      <a:gd name="T63" fmla="*/ 81 h 112"/>
                      <a:gd name="T64" fmla="*/ 221 w 256"/>
                      <a:gd name="T65" fmla="*/ 88 h 112"/>
                      <a:gd name="T66" fmla="*/ 216 w 256"/>
                      <a:gd name="T67" fmla="*/ 91 h 112"/>
                      <a:gd name="T68" fmla="*/ 206 w 256"/>
                      <a:gd name="T69" fmla="*/ 94 h 112"/>
                      <a:gd name="T70" fmla="*/ 196 w 256"/>
                      <a:gd name="T71" fmla="*/ 98 h 112"/>
                      <a:gd name="T72" fmla="*/ 180 w 256"/>
                      <a:gd name="T73" fmla="*/ 99 h 112"/>
                      <a:gd name="T74" fmla="*/ 167 w 256"/>
                      <a:gd name="T75" fmla="*/ 99 h 112"/>
                      <a:gd name="T76" fmla="*/ 157 w 256"/>
                      <a:gd name="T77" fmla="*/ 99 h 112"/>
                      <a:gd name="T78" fmla="*/ 147 w 256"/>
                      <a:gd name="T79" fmla="*/ 98 h 112"/>
                      <a:gd name="T80" fmla="*/ 140 w 256"/>
                      <a:gd name="T81" fmla="*/ 103 h 112"/>
                      <a:gd name="T82" fmla="*/ 127 w 256"/>
                      <a:gd name="T83" fmla="*/ 101 h 112"/>
                      <a:gd name="T84" fmla="*/ 71 w 256"/>
                      <a:gd name="T85" fmla="*/ 109 h 112"/>
                      <a:gd name="T86" fmla="*/ 48 w 256"/>
                      <a:gd name="T87" fmla="*/ 112 h 112"/>
                      <a:gd name="T88" fmla="*/ 23 w 256"/>
                      <a:gd name="T89" fmla="*/ 112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" h="112">
                        <a:moveTo>
                          <a:pt x="23" y="112"/>
                        </a:moveTo>
                        <a:lnTo>
                          <a:pt x="2" y="109"/>
                        </a:lnTo>
                        <a:lnTo>
                          <a:pt x="0" y="85"/>
                        </a:lnTo>
                        <a:lnTo>
                          <a:pt x="2" y="65"/>
                        </a:lnTo>
                        <a:lnTo>
                          <a:pt x="13" y="54"/>
                        </a:lnTo>
                        <a:lnTo>
                          <a:pt x="26" y="47"/>
                        </a:lnTo>
                        <a:lnTo>
                          <a:pt x="56" y="36"/>
                        </a:lnTo>
                        <a:lnTo>
                          <a:pt x="102" y="24"/>
                        </a:lnTo>
                        <a:lnTo>
                          <a:pt x="111" y="24"/>
                        </a:lnTo>
                        <a:lnTo>
                          <a:pt x="117" y="24"/>
                        </a:lnTo>
                        <a:lnTo>
                          <a:pt x="117" y="23"/>
                        </a:lnTo>
                        <a:lnTo>
                          <a:pt x="120" y="21"/>
                        </a:lnTo>
                        <a:lnTo>
                          <a:pt x="124" y="21"/>
                        </a:lnTo>
                        <a:lnTo>
                          <a:pt x="127" y="21"/>
                        </a:lnTo>
                        <a:lnTo>
                          <a:pt x="129" y="16"/>
                        </a:lnTo>
                        <a:lnTo>
                          <a:pt x="132" y="15"/>
                        </a:lnTo>
                        <a:lnTo>
                          <a:pt x="135" y="15"/>
                        </a:lnTo>
                        <a:lnTo>
                          <a:pt x="140" y="15"/>
                        </a:lnTo>
                        <a:lnTo>
                          <a:pt x="140" y="10"/>
                        </a:lnTo>
                        <a:lnTo>
                          <a:pt x="145" y="0"/>
                        </a:lnTo>
                        <a:lnTo>
                          <a:pt x="251" y="3"/>
                        </a:lnTo>
                        <a:lnTo>
                          <a:pt x="249" y="13"/>
                        </a:lnTo>
                        <a:lnTo>
                          <a:pt x="251" y="23"/>
                        </a:lnTo>
                        <a:lnTo>
                          <a:pt x="254" y="29"/>
                        </a:lnTo>
                        <a:lnTo>
                          <a:pt x="254" y="37"/>
                        </a:lnTo>
                        <a:lnTo>
                          <a:pt x="256" y="52"/>
                        </a:lnTo>
                        <a:lnTo>
                          <a:pt x="254" y="60"/>
                        </a:lnTo>
                        <a:lnTo>
                          <a:pt x="251" y="67"/>
                        </a:lnTo>
                        <a:lnTo>
                          <a:pt x="248" y="73"/>
                        </a:lnTo>
                        <a:lnTo>
                          <a:pt x="244" y="76"/>
                        </a:lnTo>
                        <a:lnTo>
                          <a:pt x="236" y="78"/>
                        </a:lnTo>
                        <a:lnTo>
                          <a:pt x="226" y="81"/>
                        </a:lnTo>
                        <a:lnTo>
                          <a:pt x="221" y="88"/>
                        </a:lnTo>
                        <a:lnTo>
                          <a:pt x="216" y="91"/>
                        </a:lnTo>
                        <a:lnTo>
                          <a:pt x="206" y="94"/>
                        </a:lnTo>
                        <a:lnTo>
                          <a:pt x="196" y="98"/>
                        </a:lnTo>
                        <a:lnTo>
                          <a:pt x="180" y="99"/>
                        </a:lnTo>
                        <a:lnTo>
                          <a:pt x="167" y="99"/>
                        </a:lnTo>
                        <a:lnTo>
                          <a:pt x="157" y="99"/>
                        </a:lnTo>
                        <a:lnTo>
                          <a:pt x="147" y="98"/>
                        </a:lnTo>
                        <a:lnTo>
                          <a:pt x="140" y="103"/>
                        </a:lnTo>
                        <a:lnTo>
                          <a:pt x="127" y="101"/>
                        </a:lnTo>
                        <a:lnTo>
                          <a:pt x="71" y="109"/>
                        </a:lnTo>
                        <a:lnTo>
                          <a:pt x="48" y="112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 w="31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679" name="Freeform 1047">
                    <a:extLst>
                      <a:ext uri="{FF2B5EF4-FFF2-40B4-BE49-F238E27FC236}">
                        <a16:creationId xmlns:a16="http://schemas.microsoft.com/office/drawing/2014/main" id="{6A8B391C-9513-4F88-BDCD-005A67F8D7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31" y="1795"/>
                    <a:ext cx="250" cy="101"/>
                  </a:xfrm>
                  <a:custGeom>
                    <a:avLst/>
                    <a:gdLst>
                      <a:gd name="T0" fmla="*/ 243 w 250"/>
                      <a:gd name="T1" fmla="*/ 11 h 101"/>
                      <a:gd name="T2" fmla="*/ 248 w 250"/>
                      <a:gd name="T3" fmla="*/ 24 h 101"/>
                      <a:gd name="T4" fmla="*/ 243 w 250"/>
                      <a:gd name="T5" fmla="*/ 62 h 101"/>
                      <a:gd name="T6" fmla="*/ 230 w 250"/>
                      <a:gd name="T7" fmla="*/ 62 h 101"/>
                      <a:gd name="T8" fmla="*/ 213 w 250"/>
                      <a:gd name="T9" fmla="*/ 75 h 101"/>
                      <a:gd name="T10" fmla="*/ 177 w 250"/>
                      <a:gd name="T11" fmla="*/ 84 h 101"/>
                      <a:gd name="T12" fmla="*/ 144 w 250"/>
                      <a:gd name="T13" fmla="*/ 84 h 101"/>
                      <a:gd name="T14" fmla="*/ 157 w 250"/>
                      <a:gd name="T15" fmla="*/ 71 h 101"/>
                      <a:gd name="T16" fmla="*/ 141 w 250"/>
                      <a:gd name="T17" fmla="*/ 84 h 101"/>
                      <a:gd name="T18" fmla="*/ 124 w 250"/>
                      <a:gd name="T19" fmla="*/ 88 h 101"/>
                      <a:gd name="T20" fmla="*/ 134 w 250"/>
                      <a:gd name="T21" fmla="*/ 79 h 101"/>
                      <a:gd name="T22" fmla="*/ 116 w 250"/>
                      <a:gd name="T23" fmla="*/ 89 h 101"/>
                      <a:gd name="T24" fmla="*/ 60 w 250"/>
                      <a:gd name="T25" fmla="*/ 96 h 101"/>
                      <a:gd name="T26" fmla="*/ 60 w 250"/>
                      <a:gd name="T27" fmla="*/ 89 h 101"/>
                      <a:gd name="T28" fmla="*/ 58 w 250"/>
                      <a:gd name="T29" fmla="*/ 88 h 101"/>
                      <a:gd name="T30" fmla="*/ 38 w 250"/>
                      <a:gd name="T31" fmla="*/ 99 h 101"/>
                      <a:gd name="T32" fmla="*/ 56 w 250"/>
                      <a:gd name="T33" fmla="*/ 81 h 101"/>
                      <a:gd name="T34" fmla="*/ 35 w 250"/>
                      <a:gd name="T35" fmla="*/ 93 h 101"/>
                      <a:gd name="T36" fmla="*/ 25 w 250"/>
                      <a:gd name="T37" fmla="*/ 89 h 101"/>
                      <a:gd name="T38" fmla="*/ 22 w 250"/>
                      <a:gd name="T39" fmla="*/ 89 h 101"/>
                      <a:gd name="T40" fmla="*/ 7 w 250"/>
                      <a:gd name="T41" fmla="*/ 96 h 101"/>
                      <a:gd name="T42" fmla="*/ 0 w 250"/>
                      <a:gd name="T43" fmla="*/ 81 h 101"/>
                      <a:gd name="T44" fmla="*/ 5 w 250"/>
                      <a:gd name="T45" fmla="*/ 52 h 101"/>
                      <a:gd name="T46" fmla="*/ 35 w 250"/>
                      <a:gd name="T47" fmla="*/ 36 h 101"/>
                      <a:gd name="T48" fmla="*/ 96 w 250"/>
                      <a:gd name="T49" fmla="*/ 18 h 101"/>
                      <a:gd name="T50" fmla="*/ 117 w 250"/>
                      <a:gd name="T51" fmla="*/ 24 h 101"/>
                      <a:gd name="T52" fmla="*/ 126 w 250"/>
                      <a:gd name="T53" fmla="*/ 27 h 101"/>
                      <a:gd name="T54" fmla="*/ 116 w 250"/>
                      <a:gd name="T55" fmla="*/ 16 h 101"/>
                      <a:gd name="T56" fmla="*/ 122 w 250"/>
                      <a:gd name="T57" fmla="*/ 13 h 101"/>
                      <a:gd name="T58" fmla="*/ 129 w 250"/>
                      <a:gd name="T59" fmla="*/ 19 h 101"/>
                      <a:gd name="T60" fmla="*/ 129 w 250"/>
                      <a:gd name="T61" fmla="*/ 18 h 101"/>
                      <a:gd name="T62" fmla="*/ 129 w 250"/>
                      <a:gd name="T63" fmla="*/ 8 h 101"/>
                      <a:gd name="T64" fmla="*/ 144 w 250"/>
                      <a:gd name="T65" fmla="*/ 14 h 101"/>
                      <a:gd name="T66" fmla="*/ 142 w 250"/>
                      <a:gd name="T67" fmla="*/ 8 h 101"/>
                      <a:gd name="T68" fmla="*/ 139 w 250"/>
                      <a:gd name="T69" fmla="*/ 0 h 101"/>
                      <a:gd name="T70" fmla="*/ 155 w 250"/>
                      <a:gd name="T71" fmla="*/ 6 h 101"/>
                      <a:gd name="T72" fmla="*/ 185 w 250"/>
                      <a:gd name="T73" fmla="*/ 13 h 101"/>
                      <a:gd name="T74" fmla="*/ 190 w 250"/>
                      <a:gd name="T75" fmla="*/ 5 h 101"/>
                      <a:gd name="T76" fmla="*/ 198 w 250"/>
                      <a:gd name="T77" fmla="*/ 14 h 101"/>
                      <a:gd name="T78" fmla="*/ 213 w 250"/>
                      <a:gd name="T79" fmla="*/ 8 h 101"/>
                      <a:gd name="T80" fmla="*/ 218 w 250"/>
                      <a:gd name="T81" fmla="*/ 16 h 101"/>
                      <a:gd name="T82" fmla="*/ 238 w 250"/>
                      <a:gd name="T83" fmla="*/ 13 h 101"/>
                      <a:gd name="T84" fmla="*/ 241 w 250"/>
                      <a:gd name="T85" fmla="*/ 5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50" h="101">
                        <a:moveTo>
                          <a:pt x="241" y="5"/>
                        </a:moveTo>
                        <a:lnTo>
                          <a:pt x="243" y="11"/>
                        </a:lnTo>
                        <a:lnTo>
                          <a:pt x="246" y="8"/>
                        </a:lnTo>
                        <a:lnTo>
                          <a:pt x="248" y="24"/>
                        </a:lnTo>
                        <a:lnTo>
                          <a:pt x="250" y="42"/>
                        </a:lnTo>
                        <a:lnTo>
                          <a:pt x="243" y="62"/>
                        </a:lnTo>
                        <a:lnTo>
                          <a:pt x="228" y="66"/>
                        </a:lnTo>
                        <a:lnTo>
                          <a:pt x="230" y="62"/>
                        </a:lnTo>
                        <a:lnTo>
                          <a:pt x="222" y="68"/>
                        </a:lnTo>
                        <a:lnTo>
                          <a:pt x="213" y="75"/>
                        </a:lnTo>
                        <a:lnTo>
                          <a:pt x="197" y="83"/>
                        </a:lnTo>
                        <a:lnTo>
                          <a:pt x="177" y="84"/>
                        </a:lnTo>
                        <a:lnTo>
                          <a:pt x="154" y="86"/>
                        </a:lnTo>
                        <a:lnTo>
                          <a:pt x="144" y="84"/>
                        </a:lnTo>
                        <a:lnTo>
                          <a:pt x="152" y="81"/>
                        </a:lnTo>
                        <a:lnTo>
                          <a:pt x="157" y="71"/>
                        </a:lnTo>
                        <a:lnTo>
                          <a:pt x="149" y="79"/>
                        </a:lnTo>
                        <a:lnTo>
                          <a:pt x="141" y="84"/>
                        </a:lnTo>
                        <a:lnTo>
                          <a:pt x="132" y="89"/>
                        </a:lnTo>
                        <a:lnTo>
                          <a:pt x="124" y="88"/>
                        </a:lnTo>
                        <a:lnTo>
                          <a:pt x="129" y="84"/>
                        </a:lnTo>
                        <a:lnTo>
                          <a:pt x="134" y="79"/>
                        </a:lnTo>
                        <a:lnTo>
                          <a:pt x="126" y="83"/>
                        </a:lnTo>
                        <a:lnTo>
                          <a:pt x="116" y="89"/>
                        </a:lnTo>
                        <a:lnTo>
                          <a:pt x="88" y="93"/>
                        </a:lnTo>
                        <a:lnTo>
                          <a:pt x="60" y="96"/>
                        </a:lnTo>
                        <a:lnTo>
                          <a:pt x="50" y="96"/>
                        </a:lnTo>
                        <a:lnTo>
                          <a:pt x="60" y="89"/>
                        </a:lnTo>
                        <a:lnTo>
                          <a:pt x="71" y="88"/>
                        </a:lnTo>
                        <a:lnTo>
                          <a:pt x="58" y="88"/>
                        </a:lnTo>
                        <a:lnTo>
                          <a:pt x="50" y="91"/>
                        </a:lnTo>
                        <a:lnTo>
                          <a:pt x="38" y="99"/>
                        </a:lnTo>
                        <a:lnTo>
                          <a:pt x="46" y="88"/>
                        </a:lnTo>
                        <a:lnTo>
                          <a:pt x="56" y="81"/>
                        </a:lnTo>
                        <a:lnTo>
                          <a:pt x="43" y="84"/>
                        </a:lnTo>
                        <a:lnTo>
                          <a:pt x="35" y="93"/>
                        </a:lnTo>
                        <a:lnTo>
                          <a:pt x="35" y="101"/>
                        </a:lnTo>
                        <a:lnTo>
                          <a:pt x="25" y="89"/>
                        </a:lnTo>
                        <a:lnTo>
                          <a:pt x="17" y="84"/>
                        </a:lnTo>
                        <a:lnTo>
                          <a:pt x="22" y="89"/>
                        </a:lnTo>
                        <a:lnTo>
                          <a:pt x="28" y="101"/>
                        </a:lnTo>
                        <a:lnTo>
                          <a:pt x="7" y="96"/>
                        </a:lnTo>
                        <a:lnTo>
                          <a:pt x="2" y="94"/>
                        </a:lnTo>
                        <a:lnTo>
                          <a:pt x="0" y="81"/>
                        </a:lnTo>
                        <a:lnTo>
                          <a:pt x="0" y="65"/>
                        </a:lnTo>
                        <a:lnTo>
                          <a:pt x="5" y="52"/>
                        </a:lnTo>
                        <a:lnTo>
                          <a:pt x="18" y="44"/>
                        </a:lnTo>
                        <a:lnTo>
                          <a:pt x="35" y="36"/>
                        </a:lnTo>
                        <a:lnTo>
                          <a:pt x="70" y="24"/>
                        </a:lnTo>
                        <a:lnTo>
                          <a:pt x="96" y="18"/>
                        </a:lnTo>
                        <a:lnTo>
                          <a:pt x="111" y="18"/>
                        </a:lnTo>
                        <a:lnTo>
                          <a:pt x="117" y="24"/>
                        </a:lnTo>
                        <a:lnTo>
                          <a:pt x="137" y="34"/>
                        </a:lnTo>
                        <a:lnTo>
                          <a:pt x="126" y="27"/>
                        </a:lnTo>
                        <a:lnTo>
                          <a:pt x="119" y="22"/>
                        </a:lnTo>
                        <a:lnTo>
                          <a:pt x="116" y="16"/>
                        </a:lnTo>
                        <a:lnTo>
                          <a:pt x="116" y="13"/>
                        </a:lnTo>
                        <a:lnTo>
                          <a:pt x="122" y="13"/>
                        </a:lnTo>
                        <a:lnTo>
                          <a:pt x="126" y="18"/>
                        </a:lnTo>
                        <a:lnTo>
                          <a:pt x="129" y="19"/>
                        </a:lnTo>
                        <a:lnTo>
                          <a:pt x="137" y="22"/>
                        </a:lnTo>
                        <a:lnTo>
                          <a:pt x="129" y="18"/>
                        </a:lnTo>
                        <a:lnTo>
                          <a:pt x="126" y="11"/>
                        </a:lnTo>
                        <a:lnTo>
                          <a:pt x="129" y="8"/>
                        </a:lnTo>
                        <a:lnTo>
                          <a:pt x="136" y="6"/>
                        </a:lnTo>
                        <a:lnTo>
                          <a:pt x="144" y="14"/>
                        </a:lnTo>
                        <a:lnTo>
                          <a:pt x="152" y="19"/>
                        </a:lnTo>
                        <a:lnTo>
                          <a:pt x="142" y="8"/>
                        </a:lnTo>
                        <a:lnTo>
                          <a:pt x="139" y="3"/>
                        </a:lnTo>
                        <a:lnTo>
                          <a:pt x="139" y="0"/>
                        </a:lnTo>
                        <a:lnTo>
                          <a:pt x="147" y="1"/>
                        </a:lnTo>
                        <a:lnTo>
                          <a:pt x="155" y="6"/>
                        </a:lnTo>
                        <a:lnTo>
                          <a:pt x="160" y="11"/>
                        </a:lnTo>
                        <a:lnTo>
                          <a:pt x="185" y="13"/>
                        </a:lnTo>
                        <a:lnTo>
                          <a:pt x="184" y="6"/>
                        </a:lnTo>
                        <a:lnTo>
                          <a:pt x="190" y="5"/>
                        </a:lnTo>
                        <a:lnTo>
                          <a:pt x="190" y="11"/>
                        </a:lnTo>
                        <a:lnTo>
                          <a:pt x="198" y="14"/>
                        </a:lnTo>
                        <a:lnTo>
                          <a:pt x="213" y="16"/>
                        </a:lnTo>
                        <a:lnTo>
                          <a:pt x="213" y="8"/>
                        </a:lnTo>
                        <a:lnTo>
                          <a:pt x="218" y="8"/>
                        </a:lnTo>
                        <a:lnTo>
                          <a:pt x="218" y="16"/>
                        </a:lnTo>
                        <a:lnTo>
                          <a:pt x="228" y="16"/>
                        </a:lnTo>
                        <a:lnTo>
                          <a:pt x="238" y="13"/>
                        </a:lnTo>
                        <a:lnTo>
                          <a:pt x="238" y="6"/>
                        </a:lnTo>
                        <a:lnTo>
                          <a:pt x="241" y="5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680" name="Freeform 1048">
                    <a:extLst>
                      <a:ext uri="{FF2B5EF4-FFF2-40B4-BE49-F238E27FC236}">
                        <a16:creationId xmlns:a16="http://schemas.microsoft.com/office/drawing/2014/main" id="{1F7A96E7-E42A-4DEE-81E4-FB6AA4B65C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1" y="1832"/>
                    <a:ext cx="35" cy="5"/>
                  </a:xfrm>
                  <a:custGeom>
                    <a:avLst/>
                    <a:gdLst>
                      <a:gd name="T0" fmla="*/ 35 w 35"/>
                      <a:gd name="T1" fmla="*/ 0 h 5"/>
                      <a:gd name="T2" fmla="*/ 18 w 35"/>
                      <a:gd name="T3" fmla="*/ 5 h 5"/>
                      <a:gd name="T4" fmla="*/ 0 w 35"/>
                      <a:gd name="T5" fmla="*/ 5 h 5"/>
                      <a:gd name="T6" fmla="*/ 35 w 35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5" h="5">
                        <a:moveTo>
                          <a:pt x="35" y="0"/>
                        </a:moveTo>
                        <a:lnTo>
                          <a:pt x="18" y="5"/>
                        </a:lnTo>
                        <a:lnTo>
                          <a:pt x="0" y="5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681" name="Freeform 1049">
                    <a:extLst>
                      <a:ext uri="{FF2B5EF4-FFF2-40B4-BE49-F238E27FC236}">
                        <a16:creationId xmlns:a16="http://schemas.microsoft.com/office/drawing/2014/main" id="{C4A83746-1BF4-4ADE-B45A-3533627D07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59" y="1822"/>
                    <a:ext cx="20" cy="7"/>
                  </a:xfrm>
                  <a:custGeom>
                    <a:avLst/>
                    <a:gdLst>
                      <a:gd name="T0" fmla="*/ 20 w 20"/>
                      <a:gd name="T1" fmla="*/ 0 h 7"/>
                      <a:gd name="T2" fmla="*/ 15 w 20"/>
                      <a:gd name="T3" fmla="*/ 5 h 7"/>
                      <a:gd name="T4" fmla="*/ 0 w 20"/>
                      <a:gd name="T5" fmla="*/ 7 h 7"/>
                      <a:gd name="T6" fmla="*/ 15 w 20"/>
                      <a:gd name="T7" fmla="*/ 7 h 7"/>
                      <a:gd name="T8" fmla="*/ 20 w 20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7">
                        <a:moveTo>
                          <a:pt x="20" y="0"/>
                        </a:moveTo>
                        <a:lnTo>
                          <a:pt x="15" y="5"/>
                        </a:lnTo>
                        <a:lnTo>
                          <a:pt x="0" y="7"/>
                        </a:lnTo>
                        <a:lnTo>
                          <a:pt x="15" y="7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682" name="Freeform 1050">
                    <a:extLst>
                      <a:ext uri="{FF2B5EF4-FFF2-40B4-BE49-F238E27FC236}">
                        <a16:creationId xmlns:a16="http://schemas.microsoft.com/office/drawing/2014/main" id="{A3873C01-E12E-4071-B1B8-5ACBC5642B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60" y="1817"/>
                    <a:ext cx="33" cy="17"/>
                  </a:xfrm>
                  <a:custGeom>
                    <a:avLst/>
                    <a:gdLst>
                      <a:gd name="T0" fmla="*/ 33 w 33"/>
                      <a:gd name="T1" fmla="*/ 0 h 17"/>
                      <a:gd name="T2" fmla="*/ 18 w 33"/>
                      <a:gd name="T3" fmla="*/ 2 h 17"/>
                      <a:gd name="T4" fmla="*/ 15 w 33"/>
                      <a:gd name="T5" fmla="*/ 4 h 17"/>
                      <a:gd name="T6" fmla="*/ 15 w 33"/>
                      <a:gd name="T7" fmla="*/ 10 h 17"/>
                      <a:gd name="T8" fmla="*/ 15 w 33"/>
                      <a:gd name="T9" fmla="*/ 15 h 17"/>
                      <a:gd name="T10" fmla="*/ 0 w 33"/>
                      <a:gd name="T11" fmla="*/ 17 h 17"/>
                      <a:gd name="T12" fmla="*/ 17 w 33"/>
                      <a:gd name="T13" fmla="*/ 17 h 17"/>
                      <a:gd name="T14" fmla="*/ 20 w 33"/>
                      <a:gd name="T15" fmla="*/ 5 h 17"/>
                      <a:gd name="T16" fmla="*/ 33 w 33"/>
                      <a:gd name="T17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3" h="17">
                        <a:moveTo>
                          <a:pt x="33" y="0"/>
                        </a:moveTo>
                        <a:lnTo>
                          <a:pt x="18" y="2"/>
                        </a:lnTo>
                        <a:lnTo>
                          <a:pt x="15" y="4"/>
                        </a:lnTo>
                        <a:lnTo>
                          <a:pt x="15" y="10"/>
                        </a:lnTo>
                        <a:lnTo>
                          <a:pt x="15" y="15"/>
                        </a:lnTo>
                        <a:lnTo>
                          <a:pt x="0" y="17"/>
                        </a:lnTo>
                        <a:lnTo>
                          <a:pt x="17" y="17"/>
                        </a:lnTo>
                        <a:lnTo>
                          <a:pt x="20" y="5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683" name="Freeform 1051">
                    <a:extLst>
                      <a:ext uri="{FF2B5EF4-FFF2-40B4-BE49-F238E27FC236}">
                        <a16:creationId xmlns:a16="http://schemas.microsoft.com/office/drawing/2014/main" id="{E4A60C61-BC5A-465C-B4D2-3D4A28EB0D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56" y="1857"/>
                    <a:ext cx="104" cy="26"/>
                  </a:xfrm>
                  <a:custGeom>
                    <a:avLst/>
                    <a:gdLst>
                      <a:gd name="T0" fmla="*/ 104 w 104"/>
                      <a:gd name="T1" fmla="*/ 0 h 26"/>
                      <a:gd name="T2" fmla="*/ 78 w 104"/>
                      <a:gd name="T3" fmla="*/ 0 h 26"/>
                      <a:gd name="T4" fmla="*/ 51 w 104"/>
                      <a:gd name="T5" fmla="*/ 8 h 26"/>
                      <a:gd name="T6" fmla="*/ 30 w 104"/>
                      <a:gd name="T7" fmla="*/ 8 h 26"/>
                      <a:gd name="T8" fmla="*/ 13 w 104"/>
                      <a:gd name="T9" fmla="*/ 11 h 26"/>
                      <a:gd name="T10" fmla="*/ 8 w 104"/>
                      <a:gd name="T11" fmla="*/ 21 h 26"/>
                      <a:gd name="T12" fmla="*/ 0 w 104"/>
                      <a:gd name="T13" fmla="*/ 26 h 26"/>
                      <a:gd name="T14" fmla="*/ 8 w 104"/>
                      <a:gd name="T15" fmla="*/ 22 h 26"/>
                      <a:gd name="T16" fmla="*/ 15 w 104"/>
                      <a:gd name="T17" fmla="*/ 13 h 26"/>
                      <a:gd name="T18" fmla="*/ 36 w 104"/>
                      <a:gd name="T19" fmla="*/ 9 h 26"/>
                      <a:gd name="T20" fmla="*/ 51 w 104"/>
                      <a:gd name="T21" fmla="*/ 9 h 26"/>
                      <a:gd name="T22" fmla="*/ 61 w 104"/>
                      <a:gd name="T23" fmla="*/ 8 h 26"/>
                      <a:gd name="T24" fmla="*/ 79 w 104"/>
                      <a:gd name="T25" fmla="*/ 3 h 26"/>
                      <a:gd name="T26" fmla="*/ 104 w 104"/>
                      <a:gd name="T27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4" h="26">
                        <a:moveTo>
                          <a:pt x="104" y="0"/>
                        </a:moveTo>
                        <a:lnTo>
                          <a:pt x="78" y="0"/>
                        </a:lnTo>
                        <a:lnTo>
                          <a:pt x="51" y="8"/>
                        </a:lnTo>
                        <a:lnTo>
                          <a:pt x="30" y="8"/>
                        </a:lnTo>
                        <a:lnTo>
                          <a:pt x="13" y="11"/>
                        </a:lnTo>
                        <a:lnTo>
                          <a:pt x="8" y="21"/>
                        </a:lnTo>
                        <a:lnTo>
                          <a:pt x="0" y="26"/>
                        </a:lnTo>
                        <a:lnTo>
                          <a:pt x="8" y="22"/>
                        </a:lnTo>
                        <a:lnTo>
                          <a:pt x="15" y="13"/>
                        </a:lnTo>
                        <a:lnTo>
                          <a:pt x="36" y="9"/>
                        </a:lnTo>
                        <a:lnTo>
                          <a:pt x="51" y="9"/>
                        </a:lnTo>
                        <a:lnTo>
                          <a:pt x="61" y="8"/>
                        </a:lnTo>
                        <a:lnTo>
                          <a:pt x="79" y="3"/>
                        </a:lnTo>
                        <a:lnTo>
                          <a:pt x="104" y="0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2684" name="Group 1052">
                  <a:extLst>
                    <a:ext uri="{FF2B5EF4-FFF2-40B4-BE49-F238E27FC236}">
                      <a16:creationId xmlns:a16="http://schemas.microsoft.com/office/drawing/2014/main" id="{58FFBB53-18B8-444E-A8CE-A108D0380D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672" y="1663"/>
                  <a:ext cx="106" cy="57"/>
                  <a:chOff x="3672" y="1663"/>
                  <a:chExt cx="106" cy="57"/>
                </a:xfrm>
              </p:grpSpPr>
              <p:grpSp>
                <p:nvGrpSpPr>
                  <p:cNvPr id="582685" name="Group 1053">
                    <a:extLst>
                      <a:ext uri="{FF2B5EF4-FFF2-40B4-BE49-F238E27FC236}">
                        <a16:creationId xmlns:a16="http://schemas.microsoft.com/office/drawing/2014/main" id="{29B7E52B-CB36-4633-8E86-82E1E1EF51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672" y="1663"/>
                    <a:ext cx="93" cy="45"/>
                    <a:chOff x="3672" y="1663"/>
                    <a:chExt cx="93" cy="45"/>
                  </a:xfrm>
                </p:grpSpPr>
                <p:sp>
                  <p:nvSpPr>
                    <p:cNvPr id="582686" name="Freeform 1054">
                      <a:extLst>
                        <a:ext uri="{FF2B5EF4-FFF2-40B4-BE49-F238E27FC236}">
                          <a16:creationId xmlns:a16="http://schemas.microsoft.com/office/drawing/2014/main" id="{D60D5540-BF78-414A-B034-5C2EE8C25F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2" y="1663"/>
                      <a:ext cx="93" cy="45"/>
                    </a:xfrm>
                    <a:custGeom>
                      <a:avLst/>
                      <a:gdLst>
                        <a:gd name="T0" fmla="*/ 83 w 93"/>
                        <a:gd name="T1" fmla="*/ 45 h 45"/>
                        <a:gd name="T2" fmla="*/ 78 w 93"/>
                        <a:gd name="T3" fmla="*/ 44 h 45"/>
                        <a:gd name="T4" fmla="*/ 73 w 93"/>
                        <a:gd name="T5" fmla="*/ 42 h 45"/>
                        <a:gd name="T6" fmla="*/ 70 w 93"/>
                        <a:gd name="T7" fmla="*/ 40 h 45"/>
                        <a:gd name="T8" fmla="*/ 62 w 93"/>
                        <a:gd name="T9" fmla="*/ 42 h 45"/>
                        <a:gd name="T10" fmla="*/ 57 w 93"/>
                        <a:gd name="T11" fmla="*/ 42 h 45"/>
                        <a:gd name="T12" fmla="*/ 52 w 93"/>
                        <a:gd name="T13" fmla="*/ 40 h 45"/>
                        <a:gd name="T14" fmla="*/ 50 w 93"/>
                        <a:gd name="T15" fmla="*/ 40 h 45"/>
                        <a:gd name="T16" fmla="*/ 45 w 93"/>
                        <a:gd name="T17" fmla="*/ 39 h 45"/>
                        <a:gd name="T18" fmla="*/ 42 w 93"/>
                        <a:gd name="T19" fmla="*/ 36 h 45"/>
                        <a:gd name="T20" fmla="*/ 40 w 93"/>
                        <a:gd name="T21" fmla="*/ 34 h 45"/>
                        <a:gd name="T22" fmla="*/ 35 w 93"/>
                        <a:gd name="T23" fmla="*/ 29 h 45"/>
                        <a:gd name="T24" fmla="*/ 30 w 93"/>
                        <a:gd name="T25" fmla="*/ 31 h 45"/>
                        <a:gd name="T26" fmla="*/ 25 w 93"/>
                        <a:gd name="T27" fmla="*/ 31 h 45"/>
                        <a:gd name="T28" fmla="*/ 24 w 93"/>
                        <a:gd name="T29" fmla="*/ 31 h 45"/>
                        <a:gd name="T30" fmla="*/ 22 w 93"/>
                        <a:gd name="T31" fmla="*/ 29 h 45"/>
                        <a:gd name="T32" fmla="*/ 22 w 93"/>
                        <a:gd name="T33" fmla="*/ 27 h 45"/>
                        <a:gd name="T34" fmla="*/ 22 w 93"/>
                        <a:gd name="T35" fmla="*/ 26 h 45"/>
                        <a:gd name="T36" fmla="*/ 24 w 93"/>
                        <a:gd name="T37" fmla="*/ 24 h 45"/>
                        <a:gd name="T38" fmla="*/ 25 w 93"/>
                        <a:gd name="T39" fmla="*/ 23 h 45"/>
                        <a:gd name="T40" fmla="*/ 30 w 93"/>
                        <a:gd name="T41" fmla="*/ 23 h 45"/>
                        <a:gd name="T42" fmla="*/ 37 w 93"/>
                        <a:gd name="T43" fmla="*/ 21 h 45"/>
                        <a:gd name="T44" fmla="*/ 32 w 93"/>
                        <a:gd name="T45" fmla="*/ 16 h 45"/>
                        <a:gd name="T46" fmla="*/ 25 w 93"/>
                        <a:gd name="T47" fmla="*/ 14 h 45"/>
                        <a:gd name="T48" fmla="*/ 20 w 93"/>
                        <a:gd name="T49" fmla="*/ 14 h 45"/>
                        <a:gd name="T50" fmla="*/ 15 w 93"/>
                        <a:gd name="T51" fmla="*/ 14 h 45"/>
                        <a:gd name="T52" fmla="*/ 12 w 93"/>
                        <a:gd name="T53" fmla="*/ 16 h 45"/>
                        <a:gd name="T54" fmla="*/ 7 w 93"/>
                        <a:gd name="T55" fmla="*/ 16 h 45"/>
                        <a:gd name="T56" fmla="*/ 5 w 93"/>
                        <a:gd name="T57" fmla="*/ 14 h 45"/>
                        <a:gd name="T58" fmla="*/ 4 w 93"/>
                        <a:gd name="T59" fmla="*/ 13 h 45"/>
                        <a:gd name="T60" fmla="*/ 2 w 93"/>
                        <a:gd name="T61" fmla="*/ 13 h 45"/>
                        <a:gd name="T62" fmla="*/ 0 w 93"/>
                        <a:gd name="T63" fmla="*/ 13 h 45"/>
                        <a:gd name="T64" fmla="*/ 0 w 93"/>
                        <a:gd name="T65" fmla="*/ 11 h 45"/>
                        <a:gd name="T66" fmla="*/ 0 w 93"/>
                        <a:gd name="T67" fmla="*/ 8 h 45"/>
                        <a:gd name="T68" fmla="*/ 2 w 93"/>
                        <a:gd name="T69" fmla="*/ 8 h 45"/>
                        <a:gd name="T70" fmla="*/ 4 w 93"/>
                        <a:gd name="T71" fmla="*/ 6 h 45"/>
                        <a:gd name="T72" fmla="*/ 7 w 93"/>
                        <a:gd name="T73" fmla="*/ 6 h 45"/>
                        <a:gd name="T74" fmla="*/ 9 w 93"/>
                        <a:gd name="T75" fmla="*/ 3 h 45"/>
                        <a:gd name="T76" fmla="*/ 12 w 93"/>
                        <a:gd name="T77" fmla="*/ 3 h 45"/>
                        <a:gd name="T78" fmla="*/ 14 w 93"/>
                        <a:gd name="T79" fmla="*/ 3 h 45"/>
                        <a:gd name="T80" fmla="*/ 25 w 93"/>
                        <a:gd name="T81" fmla="*/ 0 h 45"/>
                        <a:gd name="T82" fmla="*/ 27 w 93"/>
                        <a:gd name="T83" fmla="*/ 0 h 45"/>
                        <a:gd name="T84" fmla="*/ 30 w 93"/>
                        <a:gd name="T85" fmla="*/ 0 h 45"/>
                        <a:gd name="T86" fmla="*/ 32 w 93"/>
                        <a:gd name="T87" fmla="*/ 0 h 45"/>
                        <a:gd name="T88" fmla="*/ 37 w 93"/>
                        <a:gd name="T89" fmla="*/ 1 h 45"/>
                        <a:gd name="T90" fmla="*/ 45 w 93"/>
                        <a:gd name="T91" fmla="*/ 6 h 45"/>
                        <a:gd name="T92" fmla="*/ 50 w 93"/>
                        <a:gd name="T93" fmla="*/ 8 h 45"/>
                        <a:gd name="T94" fmla="*/ 55 w 93"/>
                        <a:gd name="T95" fmla="*/ 8 h 45"/>
                        <a:gd name="T96" fmla="*/ 58 w 93"/>
                        <a:gd name="T97" fmla="*/ 11 h 45"/>
                        <a:gd name="T98" fmla="*/ 60 w 93"/>
                        <a:gd name="T99" fmla="*/ 13 h 45"/>
                        <a:gd name="T100" fmla="*/ 68 w 93"/>
                        <a:gd name="T101" fmla="*/ 18 h 45"/>
                        <a:gd name="T102" fmla="*/ 72 w 93"/>
                        <a:gd name="T103" fmla="*/ 21 h 45"/>
                        <a:gd name="T104" fmla="*/ 75 w 93"/>
                        <a:gd name="T105" fmla="*/ 26 h 45"/>
                        <a:gd name="T106" fmla="*/ 78 w 93"/>
                        <a:gd name="T107" fmla="*/ 27 h 45"/>
                        <a:gd name="T108" fmla="*/ 93 w 93"/>
                        <a:gd name="T109" fmla="*/ 27 h 45"/>
                        <a:gd name="T110" fmla="*/ 83 w 93"/>
                        <a:gd name="T111" fmla="*/ 45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93" h="45">
                          <a:moveTo>
                            <a:pt x="83" y="45"/>
                          </a:moveTo>
                          <a:lnTo>
                            <a:pt x="78" y="44"/>
                          </a:lnTo>
                          <a:lnTo>
                            <a:pt x="73" y="42"/>
                          </a:lnTo>
                          <a:lnTo>
                            <a:pt x="70" y="40"/>
                          </a:lnTo>
                          <a:lnTo>
                            <a:pt x="62" y="42"/>
                          </a:lnTo>
                          <a:lnTo>
                            <a:pt x="57" y="42"/>
                          </a:lnTo>
                          <a:lnTo>
                            <a:pt x="52" y="40"/>
                          </a:lnTo>
                          <a:lnTo>
                            <a:pt x="50" y="40"/>
                          </a:lnTo>
                          <a:lnTo>
                            <a:pt x="45" y="39"/>
                          </a:lnTo>
                          <a:lnTo>
                            <a:pt x="42" y="36"/>
                          </a:lnTo>
                          <a:lnTo>
                            <a:pt x="40" y="34"/>
                          </a:lnTo>
                          <a:lnTo>
                            <a:pt x="35" y="29"/>
                          </a:lnTo>
                          <a:lnTo>
                            <a:pt x="30" y="31"/>
                          </a:lnTo>
                          <a:lnTo>
                            <a:pt x="25" y="31"/>
                          </a:lnTo>
                          <a:lnTo>
                            <a:pt x="24" y="31"/>
                          </a:lnTo>
                          <a:lnTo>
                            <a:pt x="22" y="29"/>
                          </a:lnTo>
                          <a:lnTo>
                            <a:pt x="22" y="27"/>
                          </a:lnTo>
                          <a:lnTo>
                            <a:pt x="22" y="26"/>
                          </a:lnTo>
                          <a:lnTo>
                            <a:pt x="24" y="24"/>
                          </a:lnTo>
                          <a:lnTo>
                            <a:pt x="25" y="23"/>
                          </a:lnTo>
                          <a:lnTo>
                            <a:pt x="30" y="23"/>
                          </a:lnTo>
                          <a:lnTo>
                            <a:pt x="37" y="21"/>
                          </a:lnTo>
                          <a:lnTo>
                            <a:pt x="32" y="16"/>
                          </a:lnTo>
                          <a:lnTo>
                            <a:pt x="25" y="14"/>
                          </a:lnTo>
                          <a:lnTo>
                            <a:pt x="20" y="14"/>
                          </a:lnTo>
                          <a:lnTo>
                            <a:pt x="15" y="14"/>
                          </a:lnTo>
                          <a:lnTo>
                            <a:pt x="12" y="16"/>
                          </a:lnTo>
                          <a:lnTo>
                            <a:pt x="7" y="16"/>
                          </a:lnTo>
                          <a:lnTo>
                            <a:pt x="5" y="14"/>
                          </a:lnTo>
                          <a:lnTo>
                            <a:pt x="4" y="13"/>
                          </a:lnTo>
                          <a:lnTo>
                            <a:pt x="2" y="13"/>
                          </a:lnTo>
                          <a:lnTo>
                            <a:pt x="0" y="13"/>
                          </a:lnTo>
                          <a:lnTo>
                            <a:pt x="0" y="11"/>
                          </a:lnTo>
                          <a:lnTo>
                            <a:pt x="0" y="8"/>
                          </a:lnTo>
                          <a:lnTo>
                            <a:pt x="2" y="8"/>
                          </a:lnTo>
                          <a:lnTo>
                            <a:pt x="4" y="6"/>
                          </a:lnTo>
                          <a:lnTo>
                            <a:pt x="7" y="6"/>
                          </a:lnTo>
                          <a:lnTo>
                            <a:pt x="9" y="3"/>
                          </a:lnTo>
                          <a:lnTo>
                            <a:pt x="12" y="3"/>
                          </a:lnTo>
                          <a:lnTo>
                            <a:pt x="14" y="3"/>
                          </a:lnTo>
                          <a:lnTo>
                            <a:pt x="25" y="0"/>
                          </a:lnTo>
                          <a:lnTo>
                            <a:pt x="27" y="0"/>
                          </a:lnTo>
                          <a:lnTo>
                            <a:pt x="30" y="0"/>
                          </a:lnTo>
                          <a:lnTo>
                            <a:pt x="32" y="0"/>
                          </a:lnTo>
                          <a:lnTo>
                            <a:pt x="37" y="1"/>
                          </a:lnTo>
                          <a:lnTo>
                            <a:pt x="45" y="6"/>
                          </a:lnTo>
                          <a:lnTo>
                            <a:pt x="50" y="8"/>
                          </a:lnTo>
                          <a:lnTo>
                            <a:pt x="55" y="8"/>
                          </a:lnTo>
                          <a:lnTo>
                            <a:pt x="58" y="11"/>
                          </a:lnTo>
                          <a:lnTo>
                            <a:pt x="60" y="13"/>
                          </a:lnTo>
                          <a:lnTo>
                            <a:pt x="68" y="18"/>
                          </a:lnTo>
                          <a:lnTo>
                            <a:pt x="72" y="21"/>
                          </a:lnTo>
                          <a:lnTo>
                            <a:pt x="75" y="26"/>
                          </a:lnTo>
                          <a:lnTo>
                            <a:pt x="78" y="27"/>
                          </a:lnTo>
                          <a:lnTo>
                            <a:pt x="93" y="27"/>
                          </a:lnTo>
                          <a:lnTo>
                            <a:pt x="83" y="45"/>
                          </a:lnTo>
                          <a:close/>
                        </a:path>
                      </a:pathLst>
                    </a:custGeom>
                    <a:solidFill>
                      <a:srgbClr val="FFC080"/>
                    </a:solidFill>
                    <a:ln w="3175">
                      <a:solidFill>
                        <a:srgbClr val="402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87" name="Freeform 1055">
                      <a:extLst>
                        <a:ext uri="{FF2B5EF4-FFF2-40B4-BE49-F238E27FC236}">
                          <a16:creationId xmlns:a16="http://schemas.microsoft.com/office/drawing/2014/main" id="{186E8BC9-A8C1-4720-814E-E4648F49A3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707" y="1682"/>
                      <a:ext cx="23" cy="7"/>
                    </a:xfrm>
                    <a:custGeom>
                      <a:avLst/>
                      <a:gdLst>
                        <a:gd name="T0" fmla="*/ 0 w 23"/>
                        <a:gd name="T1" fmla="*/ 0 h 7"/>
                        <a:gd name="T2" fmla="*/ 2 w 23"/>
                        <a:gd name="T3" fmla="*/ 2 h 7"/>
                        <a:gd name="T4" fmla="*/ 5 w 23"/>
                        <a:gd name="T5" fmla="*/ 2 h 7"/>
                        <a:gd name="T6" fmla="*/ 7 w 23"/>
                        <a:gd name="T7" fmla="*/ 2 h 7"/>
                        <a:gd name="T8" fmla="*/ 10 w 23"/>
                        <a:gd name="T9" fmla="*/ 4 h 7"/>
                        <a:gd name="T10" fmla="*/ 15 w 23"/>
                        <a:gd name="T11" fmla="*/ 5 h 7"/>
                        <a:gd name="T12" fmla="*/ 18 w 23"/>
                        <a:gd name="T13" fmla="*/ 5 h 7"/>
                        <a:gd name="T14" fmla="*/ 23 w 23"/>
                        <a:gd name="T15" fmla="*/ 7 h 7"/>
                        <a:gd name="T16" fmla="*/ 20 w 23"/>
                        <a:gd name="T17" fmla="*/ 5 h 7"/>
                        <a:gd name="T18" fmla="*/ 15 w 23"/>
                        <a:gd name="T19" fmla="*/ 4 h 7"/>
                        <a:gd name="T20" fmla="*/ 13 w 23"/>
                        <a:gd name="T21" fmla="*/ 4 h 7"/>
                        <a:gd name="T22" fmla="*/ 10 w 23"/>
                        <a:gd name="T23" fmla="*/ 4 h 7"/>
                        <a:gd name="T24" fmla="*/ 7 w 23"/>
                        <a:gd name="T25" fmla="*/ 2 h 7"/>
                        <a:gd name="T26" fmla="*/ 5 w 23"/>
                        <a:gd name="T27" fmla="*/ 2 h 7"/>
                        <a:gd name="T28" fmla="*/ 0 w 23"/>
                        <a:gd name="T29" fmla="*/ 0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3" h="7">
                          <a:moveTo>
                            <a:pt x="0" y="0"/>
                          </a:moveTo>
                          <a:lnTo>
                            <a:pt x="2" y="2"/>
                          </a:lnTo>
                          <a:lnTo>
                            <a:pt x="5" y="2"/>
                          </a:lnTo>
                          <a:lnTo>
                            <a:pt x="7" y="2"/>
                          </a:lnTo>
                          <a:lnTo>
                            <a:pt x="10" y="4"/>
                          </a:lnTo>
                          <a:lnTo>
                            <a:pt x="15" y="5"/>
                          </a:lnTo>
                          <a:lnTo>
                            <a:pt x="18" y="5"/>
                          </a:lnTo>
                          <a:lnTo>
                            <a:pt x="23" y="7"/>
                          </a:lnTo>
                          <a:lnTo>
                            <a:pt x="20" y="5"/>
                          </a:lnTo>
                          <a:lnTo>
                            <a:pt x="15" y="4"/>
                          </a:lnTo>
                          <a:lnTo>
                            <a:pt x="13" y="4"/>
                          </a:lnTo>
                          <a:lnTo>
                            <a:pt x="10" y="4"/>
                          </a:lnTo>
                          <a:lnTo>
                            <a:pt x="7" y="2"/>
                          </a:lnTo>
                          <a:lnTo>
                            <a:pt x="5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88" name="Freeform 1056">
                      <a:extLst>
                        <a:ext uri="{FF2B5EF4-FFF2-40B4-BE49-F238E27FC236}">
                          <a16:creationId xmlns:a16="http://schemas.microsoft.com/office/drawing/2014/main" id="{F9DD494D-8C99-4FB5-AF62-CADE2C6D30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99" y="1687"/>
                      <a:ext cx="3" cy="3"/>
                    </a:xfrm>
                    <a:custGeom>
                      <a:avLst/>
                      <a:gdLst>
                        <a:gd name="T0" fmla="*/ 0 w 3"/>
                        <a:gd name="T1" fmla="*/ 0 h 3"/>
                        <a:gd name="T2" fmla="*/ 2 w 3"/>
                        <a:gd name="T3" fmla="*/ 2 h 3"/>
                        <a:gd name="T4" fmla="*/ 2 w 3"/>
                        <a:gd name="T5" fmla="*/ 2 h 3"/>
                        <a:gd name="T6" fmla="*/ 0 w 3"/>
                        <a:gd name="T7" fmla="*/ 3 h 3"/>
                        <a:gd name="T8" fmla="*/ 3 w 3"/>
                        <a:gd name="T9" fmla="*/ 2 h 3"/>
                        <a:gd name="T10" fmla="*/ 3 w 3"/>
                        <a:gd name="T11" fmla="*/ 2 h 3"/>
                        <a:gd name="T12" fmla="*/ 0 w 3"/>
                        <a:gd name="T13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0" y="0"/>
                          </a:moveTo>
                          <a:lnTo>
                            <a:pt x="2" y="2"/>
                          </a:lnTo>
                          <a:lnTo>
                            <a:pt x="2" y="2"/>
                          </a:lnTo>
                          <a:lnTo>
                            <a:pt x="0" y="3"/>
                          </a:lnTo>
                          <a:lnTo>
                            <a:pt x="3" y="2"/>
                          </a:lnTo>
                          <a:lnTo>
                            <a:pt x="3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89" name="Freeform 1057">
                      <a:extLst>
                        <a:ext uri="{FF2B5EF4-FFF2-40B4-BE49-F238E27FC236}">
                          <a16:creationId xmlns:a16="http://schemas.microsoft.com/office/drawing/2014/main" id="{6F607B5A-4294-4F78-9F7C-2C58B2424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6" y="1669"/>
                      <a:ext cx="13" cy="7"/>
                    </a:xfrm>
                    <a:custGeom>
                      <a:avLst/>
                      <a:gdLst>
                        <a:gd name="T0" fmla="*/ 0 w 13"/>
                        <a:gd name="T1" fmla="*/ 7 h 7"/>
                        <a:gd name="T2" fmla="*/ 1 w 13"/>
                        <a:gd name="T3" fmla="*/ 7 h 7"/>
                        <a:gd name="T4" fmla="*/ 3 w 13"/>
                        <a:gd name="T5" fmla="*/ 5 h 7"/>
                        <a:gd name="T6" fmla="*/ 5 w 13"/>
                        <a:gd name="T7" fmla="*/ 4 h 7"/>
                        <a:gd name="T8" fmla="*/ 8 w 13"/>
                        <a:gd name="T9" fmla="*/ 2 h 7"/>
                        <a:gd name="T10" fmla="*/ 8 w 13"/>
                        <a:gd name="T11" fmla="*/ 2 h 7"/>
                        <a:gd name="T12" fmla="*/ 11 w 13"/>
                        <a:gd name="T13" fmla="*/ 2 h 7"/>
                        <a:gd name="T14" fmla="*/ 13 w 13"/>
                        <a:gd name="T15" fmla="*/ 0 h 7"/>
                        <a:gd name="T16" fmla="*/ 10 w 13"/>
                        <a:gd name="T17" fmla="*/ 0 h 7"/>
                        <a:gd name="T18" fmla="*/ 8 w 13"/>
                        <a:gd name="T19" fmla="*/ 2 h 7"/>
                        <a:gd name="T20" fmla="*/ 6 w 13"/>
                        <a:gd name="T21" fmla="*/ 2 h 7"/>
                        <a:gd name="T22" fmla="*/ 5 w 13"/>
                        <a:gd name="T23" fmla="*/ 2 h 7"/>
                        <a:gd name="T24" fmla="*/ 0 w 13"/>
                        <a:gd name="T25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3" h="7">
                          <a:moveTo>
                            <a:pt x="0" y="7"/>
                          </a:moveTo>
                          <a:lnTo>
                            <a:pt x="1" y="7"/>
                          </a:lnTo>
                          <a:lnTo>
                            <a:pt x="3" y="5"/>
                          </a:lnTo>
                          <a:lnTo>
                            <a:pt x="5" y="4"/>
                          </a:lnTo>
                          <a:lnTo>
                            <a:pt x="8" y="2"/>
                          </a:lnTo>
                          <a:lnTo>
                            <a:pt x="8" y="2"/>
                          </a:lnTo>
                          <a:lnTo>
                            <a:pt x="11" y="2"/>
                          </a:lnTo>
                          <a:lnTo>
                            <a:pt x="13" y="0"/>
                          </a:lnTo>
                          <a:lnTo>
                            <a:pt x="10" y="0"/>
                          </a:lnTo>
                          <a:lnTo>
                            <a:pt x="8" y="2"/>
                          </a:lnTo>
                          <a:lnTo>
                            <a:pt x="6" y="2"/>
                          </a:lnTo>
                          <a:lnTo>
                            <a:pt x="5" y="2"/>
                          </a:lnTo>
                          <a:lnTo>
                            <a:pt x="0" y="7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90" name="Freeform 1058">
                      <a:extLst>
                        <a:ext uri="{FF2B5EF4-FFF2-40B4-BE49-F238E27FC236}">
                          <a16:creationId xmlns:a16="http://schemas.microsoft.com/office/drawing/2014/main" id="{0AEE689F-7C49-499B-B96A-B7DF5C1E9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96" y="1668"/>
                      <a:ext cx="19" cy="5"/>
                    </a:xfrm>
                    <a:custGeom>
                      <a:avLst/>
                      <a:gdLst>
                        <a:gd name="T0" fmla="*/ 0 w 19"/>
                        <a:gd name="T1" fmla="*/ 1 h 5"/>
                        <a:gd name="T2" fmla="*/ 3 w 19"/>
                        <a:gd name="T3" fmla="*/ 0 h 5"/>
                        <a:gd name="T4" fmla="*/ 6 w 19"/>
                        <a:gd name="T5" fmla="*/ 0 h 5"/>
                        <a:gd name="T6" fmla="*/ 6 w 19"/>
                        <a:gd name="T7" fmla="*/ 0 h 5"/>
                        <a:gd name="T8" fmla="*/ 10 w 19"/>
                        <a:gd name="T9" fmla="*/ 0 h 5"/>
                        <a:gd name="T10" fmla="*/ 11 w 19"/>
                        <a:gd name="T11" fmla="*/ 1 h 5"/>
                        <a:gd name="T12" fmla="*/ 13 w 19"/>
                        <a:gd name="T13" fmla="*/ 1 h 5"/>
                        <a:gd name="T14" fmla="*/ 16 w 19"/>
                        <a:gd name="T15" fmla="*/ 3 h 5"/>
                        <a:gd name="T16" fmla="*/ 19 w 19"/>
                        <a:gd name="T17" fmla="*/ 3 h 5"/>
                        <a:gd name="T18" fmla="*/ 16 w 19"/>
                        <a:gd name="T19" fmla="*/ 5 h 5"/>
                        <a:gd name="T20" fmla="*/ 14 w 19"/>
                        <a:gd name="T21" fmla="*/ 3 h 5"/>
                        <a:gd name="T22" fmla="*/ 11 w 19"/>
                        <a:gd name="T23" fmla="*/ 1 h 5"/>
                        <a:gd name="T24" fmla="*/ 8 w 19"/>
                        <a:gd name="T25" fmla="*/ 1 h 5"/>
                        <a:gd name="T26" fmla="*/ 6 w 19"/>
                        <a:gd name="T27" fmla="*/ 1 h 5"/>
                        <a:gd name="T28" fmla="*/ 3 w 19"/>
                        <a:gd name="T29" fmla="*/ 1 h 5"/>
                        <a:gd name="T30" fmla="*/ 0 w 19"/>
                        <a:gd name="T31" fmla="*/ 1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19" h="5">
                          <a:moveTo>
                            <a:pt x="0" y="1"/>
                          </a:moveTo>
                          <a:lnTo>
                            <a:pt x="3" y="0"/>
                          </a:lnTo>
                          <a:lnTo>
                            <a:pt x="6" y="0"/>
                          </a:lnTo>
                          <a:lnTo>
                            <a:pt x="6" y="0"/>
                          </a:lnTo>
                          <a:lnTo>
                            <a:pt x="10" y="0"/>
                          </a:lnTo>
                          <a:lnTo>
                            <a:pt x="11" y="1"/>
                          </a:lnTo>
                          <a:lnTo>
                            <a:pt x="13" y="1"/>
                          </a:lnTo>
                          <a:lnTo>
                            <a:pt x="16" y="3"/>
                          </a:lnTo>
                          <a:lnTo>
                            <a:pt x="19" y="3"/>
                          </a:lnTo>
                          <a:lnTo>
                            <a:pt x="16" y="5"/>
                          </a:lnTo>
                          <a:lnTo>
                            <a:pt x="14" y="3"/>
                          </a:lnTo>
                          <a:lnTo>
                            <a:pt x="11" y="1"/>
                          </a:lnTo>
                          <a:lnTo>
                            <a:pt x="8" y="1"/>
                          </a:lnTo>
                          <a:lnTo>
                            <a:pt x="6" y="1"/>
                          </a:lnTo>
                          <a:lnTo>
                            <a:pt x="3" y="1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91" name="Freeform 1059">
                      <a:extLst>
                        <a:ext uri="{FF2B5EF4-FFF2-40B4-BE49-F238E27FC236}">
                          <a16:creationId xmlns:a16="http://schemas.microsoft.com/office/drawing/2014/main" id="{3AB1B2BB-454A-4092-BE62-57B4099409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9" y="1673"/>
                      <a:ext cx="5" cy="3"/>
                    </a:xfrm>
                    <a:custGeom>
                      <a:avLst/>
                      <a:gdLst>
                        <a:gd name="T0" fmla="*/ 3 w 5"/>
                        <a:gd name="T1" fmla="*/ 0 h 3"/>
                        <a:gd name="T2" fmla="*/ 5 w 5"/>
                        <a:gd name="T3" fmla="*/ 1 h 3"/>
                        <a:gd name="T4" fmla="*/ 3 w 5"/>
                        <a:gd name="T5" fmla="*/ 3 h 3"/>
                        <a:gd name="T6" fmla="*/ 0 w 5"/>
                        <a:gd name="T7" fmla="*/ 3 h 3"/>
                        <a:gd name="T8" fmla="*/ 3 w 5"/>
                        <a:gd name="T9" fmla="*/ 1 h 3"/>
                        <a:gd name="T10" fmla="*/ 3 w 5"/>
                        <a:gd name="T11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3" y="0"/>
                          </a:moveTo>
                          <a:lnTo>
                            <a:pt x="5" y="1"/>
                          </a:lnTo>
                          <a:lnTo>
                            <a:pt x="3" y="3"/>
                          </a:lnTo>
                          <a:lnTo>
                            <a:pt x="0" y="3"/>
                          </a:lnTo>
                          <a:lnTo>
                            <a:pt x="3" y="1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92" name="Freeform 1060">
                      <a:extLst>
                        <a:ext uri="{FF2B5EF4-FFF2-40B4-BE49-F238E27FC236}">
                          <a16:creationId xmlns:a16="http://schemas.microsoft.com/office/drawing/2014/main" id="{9730ED72-F9A2-4580-AAE4-1E20ACE6A4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6" y="1669"/>
                      <a:ext cx="3" cy="5"/>
                    </a:xfrm>
                    <a:custGeom>
                      <a:avLst/>
                      <a:gdLst>
                        <a:gd name="T0" fmla="*/ 3 w 3"/>
                        <a:gd name="T1" fmla="*/ 2 h 5"/>
                        <a:gd name="T2" fmla="*/ 3 w 3"/>
                        <a:gd name="T3" fmla="*/ 0 h 5"/>
                        <a:gd name="T4" fmla="*/ 1 w 3"/>
                        <a:gd name="T5" fmla="*/ 2 h 5"/>
                        <a:gd name="T6" fmla="*/ 0 w 3"/>
                        <a:gd name="T7" fmla="*/ 4 h 5"/>
                        <a:gd name="T8" fmla="*/ 0 w 3"/>
                        <a:gd name="T9" fmla="*/ 5 h 5"/>
                        <a:gd name="T10" fmla="*/ 3 w 3"/>
                        <a:gd name="T11" fmla="*/ 2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5">
                          <a:moveTo>
                            <a:pt x="3" y="2"/>
                          </a:moveTo>
                          <a:lnTo>
                            <a:pt x="3" y="0"/>
                          </a:lnTo>
                          <a:lnTo>
                            <a:pt x="1" y="2"/>
                          </a:lnTo>
                          <a:lnTo>
                            <a:pt x="0" y="4"/>
                          </a:lnTo>
                          <a:lnTo>
                            <a:pt x="0" y="5"/>
                          </a:lnTo>
                          <a:lnTo>
                            <a:pt x="3" y="2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93" name="Freeform 1061">
                      <a:extLst>
                        <a:ext uri="{FF2B5EF4-FFF2-40B4-BE49-F238E27FC236}">
                          <a16:creationId xmlns:a16="http://schemas.microsoft.com/office/drawing/2014/main" id="{C26AD220-4EE1-4010-B666-B39B476526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725" y="1674"/>
                      <a:ext cx="5" cy="5"/>
                    </a:xfrm>
                    <a:custGeom>
                      <a:avLst/>
                      <a:gdLst>
                        <a:gd name="T0" fmla="*/ 0 w 5"/>
                        <a:gd name="T1" fmla="*/ 0 h 5"/>
                        <a:gd name="T2" fmla="*/ 2 w 5"/>
                        <a:gd name="T3" fmla="*/ 3 h 5"/>
                        <a:gd name="T4" fmla="*/ 4 w 5"/>
                        <a:gd name="T5" fmla="*/ 5 h 5"/>
                        <a:gd name="T6" fmla="*/ 5 w 5"/>
                        <a:gd name="T7" fmla="*/ 5 h 5"/>
                        <a:gd name="T8" fmla="*/ 0 w 5"/>
                        <a:gd name="T9" fmla="*/ 0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5" h="5">
                          <a:moveTo>
                            <a:pt x="0" y="0"/>
                          </a:moveTo>
                          <a:lnTo>
                            <a:pt x="2" y="3"/>
                          </a:lnTo>
                          <a:lnTo>
                            <a:pt x="4" y="5"/>
                          </a:lnTo>
                          <a:lnTo>
                            <a:pt x="5" y="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94" name="Freeform 1062">
                      <a:extLst>
                        <a:ext uri="{FF2B5EF4-FFF2-40B4-BE49-F238E27FC236}">
                          <a16:creationId xmlns:a16="http://schemas.microsoft.com/office/drawing/2014/main" id="{6ED73679-B244-4258-92F7-CF256A93D6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742" y="1697"/>
                      <a:ext cx="6" cy="5"/>
                    </a:xfrm>
                    <a:custGeom>
                      <a:avLst/>
                      <a:gdLst>
                        <a:gd name="T0" fmla="*/ 6 w 6"/>
                        <a:gd name="T1" fmla="*/ 0 h 5"/>
                        <a:gd name="T2" fmla="*/ 3 w 6"/>
                        <a:gd name="T3" fmla="*/ 2 h 5"/>
                        <a:gd name="T4" fmla="*/ 0 w 6"/>
                        <a:gd name="T5" fmla="*/ 5 h 5"/>
                        <a:gd name="T6" fmla="*/ 6 w 6"/>
                        <a:gd name="T7" fmla="*/ 0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6" h="5">
                          <a:moveTo>
                            <a:pt x="6" y="0"/>
                          </a:moveTo>
                          <a:lnTo>
                            <a:pt x="3" y="2"/>
                          </a:lnTo>
                          <a:lnTo>
                            <a:pt x="0" y="5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82695" name="Group 1063">
                    <a:extLst>
                      <a:ext uri="{FF2B5EF4-FFF2-40B4-BE49-F238E27FC236}">
                        <a16:creationId xmlns:a16="http://schemas.microsoft.com/office/drawing/2014/main" id="{C029A0D0-71A7-4862-BF96-884C04A1D9B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750" y="1687"/>
                    <a:ext cx="28" cy="33"/>
                    <a:chOff x="3750" y="1687"/>
                    <a:chExt cx="28" cy="33"/>
                  </a:xfrm>
                </p:grpSpPr>
                <p:sp>
                  <p:nvSpPr>
                    <p:cNvPr id="582696" name="Freeform 1064">
                      <a:extLst>
                        <a:ext uri="{FF2B5EF4-FFF2-40B4-BE49-F238E27FC236}">
                          <a16:creationId xmlns:a16="http://schemas.microsoft.com/office/drawing/2014/main" id="{8D462ECB-A093-48E4-B1FE-61D4CC21C2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750" y="1687"/>
                      <a:ext cx="28" cy="33"/>
                    </a:xfrm>
                    <a:custGeom>
                      <a:avLst/>
                      <a:gdLst>
                        <a:gd name="T0" fmla="*/ 10 w 28"/>
                        <a:gd name="T1" fmla="*/ 2 h 33"/>
                        <a:gd name="T2" fmla="*/ 5 w 28"/>
                        <a:gd name="T3" fmla="*/ 7 h 33"/>
                        <a:gd name="T4" fmla="*/ 3 w 28"/>
                        <a:gd name="T5" fmla="*/ 12 h 33"/>
                        <a:gd name="T6" fmla="*/ 2 w 28"/>
                        <a:gd name="T7" fmla="*/ 16 h 33"/>
                        <a:gd name="T8" fmla="*/ 2 w 28"/>
                        <a:gd name="T9" fmla="*/ 21 h 33"/>
                        <a:gd name="T10" fmla="*/ 0 w 28"/>
                        <a:gd name="T11" fmla="*/ 26 h 33"/>
                        <a:gd name="T12" fmla="*/ 23 w 28"/>
                        <a:gd name="T13" fmla="*/ 33 h 33"/>
                        <a:gd name="T14" fmla="*/ 28 w 28"/>
                        <a:gd name="T15" fmla="*/ 0 h 33"/>
                        <a:gd name="T16" fmla="*/ 18 w 28"/>
                        <a:gd name="T17" fmla="*/ 2 h 33"/>
                        <a:gd name="T18" fmla="*/ 10 w 28"/>
                        <a:gd name="T19" fmla="*/ 2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8" h="33">
                          <a:moveTo>
                            <a:pt x="10" y="2"/>
                          </a:moveTo>
                          <a:lnTo>
                            <a:pt x="5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2" y="21"/>
                          </a:lnTo>
                          <a:lnTo>
                            <a:pt x="0" y="26"/>
                          </a:lnTo>
                          <a:lnTo>
                            <a:pt x="23" y="33"/>
                          </a:lnTo>
                          <a:lnTo>
                            <a:pt x="28" y="0"/>
                          </a:lnTo>
                          <a:lnTo>
                            <a:pt x="18" y="2"/>
                          </a:lnTo>
                          <a:lnTo>
                            <a:pt x="10" y="2"/>
                          </a:lnTo>
                          <a:close/>
                        </a:path>
                      </a:pathLst>
                    </a:custGeom>
                    <a:solidFill>
                      <a:srgbClr val="C0C0C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697" name="Freeform 1065">
                      <a:extLst>
                        <a:ext uri="{FF2B5EF4-FFF2-40B4-BE49-F238E27FC236}">
                          <a16:creationId xmlns:a16="http://schemas.microsoft.com/office/drawing/2014/main" id="{D0C426DD-5D41-48DB-A9AD-023190F4E4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753" y="1690"/>
                      <a:ext cx="22" cy="27"/>
                    </a:xfrm>
                    <a:custGeom>
                      <a:avLst/>
                      <a:gdLst>
                        <a:gd name="T0" fmla="*/ 9 w 22"/>
                        <a:gd name="T1" fmla="*/ 0 h 27"/>
                        <a:gd name="T2" fmla="*/ 5 w 22"/>
                        <a:gd name="T3" fmla="*/ 5 h 27"/>
                        <a:gd name="T4" fmla="*/ 2 w 22"/>
                        <a:gd name="T5" fmla="*/ 12 h 27"/>
                        <a:gd name="T6" fmla="*/ 2 w 22"/>
                        <a:gd name="T7" fmla="*/ 17 h 27"/>
                        <a:gd name="T8" fmla="*/ 0 w 22"/>
                        <a:gd name="T9" fmla="*/ 22 h 27"/>
                        <a:gd name="T10" fmla="*/ 17 w 22"/>
                        <a:gd name="T11" fmla="*/ 27 h 27"/>
                        <a:gd name="T12" fmla="*/ 22 w 22"/>
                        <a:gd name="T13" fmla="*/ 0 h 27"/>
                        <a:gd name="T14" fmla="*/ 15 w 22"/>
                        <a:gd name="T15" fmla="*/ 0 h 27"/>
                        <a:gd name="T16" fmla="*/ 9 w 22"/>
                        <a:gd name="T17" fmla="*/ 0 h 2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2" h="27">
                          <a:moveTo>
                            <a:pt x="9" y="0"/>
                          </a:moveTo>
                          <a:lnTo>
                            <a:pt x="5" y="5"/>
                          </a:lnTo>
                          <a:lnTo>
                            <a:pt x="2" y="12"/>
                          </a:lnTo>
                          <a:lnTo>
                            <a:pt x="2" y="17"/>
                          </a:lnTo>
                          <a:lnTo>
                            <a:pt x="0" y="22"/>
                          </a:lnTo>
                          <a:lnTo>
                            <a:pt x="17" y="27"/>
                          </a:lnTo>
                          <a:lnTo>
                            <a:pt x="22" y="0"/>
                          </a:lnTo>
                          <a:lnTo>
                            <a:pt x="15" y="0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582698" name="Freeform 1066">
                  <a:extLst>
                    <a:ext uri="{FF2B5EF4-FFF2-40B4-BE49-F238E27FC236}">
                      <a16:creationId xmlns:a16="http://schemas.microsoft.com/office/drawing/2014/main" id="{E728B362-FDC1-48A8-8814-363EEFF83A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5" y="1511"/>
                  <a:ext cx="91" cy="96"/>
                </a:xfrm>
                <a:custGeom>
                  <a:avLst/>
                  <a:gdLst>
                    <a:gd name="T0" fmla="*/ 30 w 91"/>
                    <a:gd name="T1" fmla="*/ 4 h 96"/>
                    <a:gd name="T2" fmla="*/ 21 w 91"/>
                    <a:gd name="T3" fmla="*/ 8 h 96"/>
                    <a:gd name="T4" fmla="*/ 18 w 91"/>
                    <a:gd name="T5" fmla="*/ 17 h 96"/>
                    <a:gd name="T6" fmla="*/ 13 w 91"/>
                    <a:gd name="T7" fmla="*/ 23 h 96"/>
                    <a:gd name="T8" fmla="*/ 10 w 91"/>
                    <a:gd name="T9" fmla="*/ 26 h 96"/>
                    <a:gd name="T10" fmla="*/ 10 w 91"/>
                    <a:gd name="T11" fmla="*/ 31 h 96"/>
                    <a:gd name="T12" fmla="*/ 13 w 91"/>
                    <a:gd name="T13" fmla="*/ 36 h 96"/>
                    <a:gd name="T14" fmla="*/ 8 w 91"/>
                    <a:gd name="T15" fmla="*/ 39 h 96"/>
                    <a:gd name="T16" fmla="*/ 3 w 91"/>
                    <a:gd name="T17" fmla="*/ 51 h 96"/>
                    <a:gd name="T18" fmla="*/ 0 w 91"/>
                    <a:gd name="T19" fmla="*/ 57 h 96"/>
                    <a:gd name="T20" fmla="*/ 0 w 91"/>
                    <a:gd name="T21" fmla="*/ 59 h 96"/>
                    <a:gd name="T22" fmla="*/ 0 w 91"/>
                    <a:gd name="T23" fmla="*/ 61 h 96"/>
                    <a:gd name="T24" fmla="*/ 3 w 91"/>
                    <a:gd name="T25" fmla="*/ 61 h 96"/>
                    <a:gd name="T26" fmla="*/ 7 w 91"/>
                    <a:gd name="T27" fmla="*/ 61 h 96"/>
                    <a:gd name="T28" fmla="*/ 10 w 91"/>
                    <a:gd name="T29" fmla="*/ 62 h 96"/>
                    <a:gd name="T30" fmla="*/ 8 w 91"/>
                    <a:gd name="T31" fmla="*/ 65 h 96"/>
                    <a:gd name="T32" fmla="*/ 8 w 91"/>
                    <a:gd name="T33" fmla="*/ 72 h 96"/>
                    <a:gd name="T34" fmla="*/ 10 w 91"/>
                    <a:gd name="T35" fmla="*/ 74 h 96"/>
                    <a:gd name="T36" fmla="*/ 10 w 91"/>
                    <a:gd name="T37" fmla="*/ 77 h 96"/>
                    <a:gd name="T38" fmla="*/ 11 w 91"/>
                    <a:gd name="T39" fmla="*/ 80 h 96"/>
                    <a:gd name="T40" fmla="*/ 13 w 91"/>
                    <a:gd name="T41" fmla="*/ 87 h 96"/>
                    <a:gd name="T42" fmla="*/ 15 w 91"/>
                    <a:gd name="T43" fmla="*/ 88 h 96"/>
                    <a:gd name="T44" fmla="*/ 20 w 91"/>
                    <a:gd name="T45" fmla="*/ 88 h 96"/>
                    <a:gd name="T46" fmla="*/ 26 w 91"/>
                    <a:gd name="T47" fmla="*/ 87 h 96"/>
                    <a:gd name="T48" fmla="*/ 33 w 91"/>
                    <a:gd name="T49" fmla="*/ 87 h 96"/>
                    <a:gd name="T50" fmla="*/ 31 w 91"/>
                    <a:gd name="T51" fmla="*/ 96 h 96"/>
                    <a:gd name="T52" fmla="*/ 79 w 91"/>
                    <a:gd name="T53" fmla="*/ 82 h 96"/>
                    <a:gd name="T54" fmla="*/ 76 w 91"/>
                    <a:gd name="T55" fmla="*/ 74 h 96"/>
                    <a:gd name="T56" fmla="*/ 76 w 91"/>
                    <a:gd name="T57" fmla="*/ 67 h 96"/>
                    <a:gd name="T58" fmla="*/ 91 w 91"/>
                    <a:gd name="T59" fmla="*/ 54 h 96"/>
                    <a:gd name="T60" fmla="*/ 91 w 91"/>
                    <a:gd name="T61" fmla="*/ 20 h 96"/>
                    <a:gd name="T62" fmla="*/ 81 w 91"/>
                    <a:gd name="T63" fmla="*/ 8 h 96"/>
                    <a:gd name="T64" fmla="*/ 71 w 91"/>
                    <a:gd name="T65" fmla="*/ 4 h 96"/>
                    <a:gd name="T66" fmla="*/ 58 w 91"/>
                    <a:gd name="T67" fmla="*/ 0 h 96"/>
                    <a:gd name="T68" fmla="*/ 43 w 91"/>
                    <a:gd name="T69" fmla="*/ 2 h 96"/>
                    <a:gd name="T70" fmla="*/ 30 w 91"/>
                    <a:gd name="T71" fmla="*/ 4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1" h="96">
                      <a:moveTo>
                        <a:pt x="30" y="4"/>
                      </a:moveTo>
                      <a:lnTo>
                        <a:pt x="21" y="8"/>
                      </a:lnTo>
                      <a:lnTo>
                        <a:pt x="18" y="17"/>
                      </a:lnTo>
                      <a:lnTo>
                        <a:pt x="13" y="23"/>
                      </a:lnTo>
                      <a:lnTo>
                        <a:pt x="10" y="26"/>
                      </a:lnTo>
                      <a:lnTo>
                        <a:pt x="10" y="31"/>
                      </a:lnTo>
                      <a:lnTo>
                        <a:pt x="13" y="36"/>
                      </a:lnTo>
                      <a:lnTo>
                        <a:pt x="8" y="39"/>
                      </a:lnTo>
                      <a:lnTo>
                        <a:pt x="3" y="51"/>
                      </a:lnTo>
                      <a:lnTo>
                        <a:pt x="0" y="57"/>
                      </a:lnTo>
                      <a:lnTo>
                        <a:pt x="0" y="59"/>
                      </a:lnTo>
                      <a:lnTo>
                        <a:pt x="0" y="61"/>
                      </a:lnTo>
                      <a:lnTo>
                        <a:pt x="3" y="61"/>
                      </a:lnTo>
                      <a:lnTo>
                        <a:pt x="7" y="61"/>
                      </a:lnTo>
                      <a:lnTo>
                        <a:pt x="10" y="62"/>
                      </a:lnTo>
                      <a:lnTo>
                        <a:pt x="8" y="65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0" y="77"/>
                      </a:lnTo>
                      <a:lnTo>
                        <a:pt x="11" y="80"/>
                      </a:lnTo>
                      <a:lnTo>
                        <a:pt x="13" y="87"/>
                      </a:lnTo>
                      <a:lnTo>
                        <a:pt x="15" y="88"/>
                      </a:lnTo>
                      <a:lnTo>
                        <a:pt x="20" y="88"/>
                      </a:lnTo>
                      <a:lnTo>
                        <a:pt x="26" y="87"/>
                      </a:lnTo>
                      <a:lnTo>
                        <a:pt x="33" y="87"/>
                      </a:lnTo>
                      <a:lnTo>
                        <a:pt x="31" y="96"/>
                      </a:lnTo>
                      <a:lnTo>
                        <a:pt x="79" y="82"/>
                      </a:lnTo>
                      <a:lnTo>
                        <a:pt x="76" y="74"/>
                      </a:lnTo>
                      <a:lnTo>
                        <a:pt x="76" y="67"/>
                      </a:lnTo>
                      <a:lnTo>
                        <a:pt x="91" y="54"/>
                      </a:lnTo>
                      <a:lnTo>
                        <a:pt x="91" y="20"/>
                      </a:lnTo>
                      <a:lnTo>
                        <a:pt x="81" y="8"/>
                      </a:lnTo>
                      <a:lnTo>
                        <a:pt x="71" y="4"/>
                      </a:lnTo>
                      <a:lnTo>
                        <a:pt x="58" y="0"/>
                      </a:lnTo>
                      <a:lnTo>
                        <a:pt x="43" y="2"/>
                      </a:lnTo>
                      <a:lnTo>
                        <a:pt x="30" y="4"/>
                      </a:lnTo>
                      <a:close/>
                    </a:path>
                  </a:pathLst>
                </a:custGeom>
                <a:solidFill>
                  <a:srgbClr val="FFC080"/>
                </a:solidFill>
                <a:ln w="3175">
                  <a:solidFill>
                    <a:srgbClr val="402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699" name="Freeform 1067">
                  <a:extLst>
                    <a:ext uri="{FF2B5EF4-FFF2-40B4-BE49-F238E27FC236}">
                      <a16:creationId xmlns:a16="http://schemas.microsoft.com/office/drawing/2014/main" id="{9F0B8E84-A901-4914-9376-44A4FF082E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0" y="1570"/>
                  <a:ext cx="5" cy="1"/>
                </a:xfrm>
                <a:custGeom>
                  <a:avLst/>
                  <a:gdLst>
                    <a:gd name="T0" fmla="*/ 0 w 5"/>
                    <a:gd name="T1" fmla="*/ 0 w 5"/>
                    <a:gd name="T2" fmla="*/ 3 w 5"/>
                    <a:gd name="T3" fmla="*/ 5 w 5"/>
                    <a:gd name="T4" fmla="*/ 5 w 5"/>
                    <a:gd name="T5" fmla="*/ 3 w 5"/>
                    <a:gd name="T6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00" name="Freeform 1068">
                  <a:extLst>
                    <a:ext uri="{FF2B5EF4-FFF2-40B4-BE49-F238E27FC236}">
                      <a16:creationId xmlns:a16="http://schemas.microsoft.com/office/drawing/2014/main" id="{17208B6F-0B0A-4B2E-8E39-E799D8408B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565"/>
                  <a:ext cx="1" cy="5"/>
                </a:xfrm>
                <a:custGeom>
                  <a:avLst/>
                  <a:gdLst>
                    <a:gd name="T0" fmla="*/ 0 w 1"/>
                    <a:gd name="T1" fmla="*/ 0 h 5"/>
                    <a:gd name="T2" fmla="*/ 0 w 1"/>
                    <a:gd name="T3" fmla="*/ 2 h 5"/>
                    <a:gd name="T4" fmla="*/ 0 w 1"/>
                    <a:gd name="T5" fmla="*/ 3 h 5"/>
                    <a:gd name="T6" fmla="*/ 0 w 1"/>
                    <a:gd name="T7" fmla="*/ 5 h 5"/>
                    <a:gd name="T8" fmla="*/ 1 w 1"/>
                    <a:gd name="T9" fmla="*/ 3 h 5"/>
                    <a:gd name="T10" fmla="*/ 1 w 1"/>
                    <a:gd name="T11" fmla="*/ 2 h 5"/>
                    <a:gd name="T12" fmla="*/ 0 w 1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01" name="Freeform 1069">
                  <a:extLst>
                    <a:ext uri="{FF2B5EF4-FFF2-40B4-BE49-F238E27FC236}">
                      <a16:creationId xmlns:a16="http://schemas.microsoft.com/office/drawing/2014/main" id="{996CFD05-38DA-4C67-A7C6-6D2B60F526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1554"/>
                  <a:ext cx="2" cy="8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5 h 8"/>
                    <a:gd name="T4" fmla="*/ 0 w 2"/>
                    <a:gd name="T5" fmla="*/ 8 h 8"/>
                    <a:gd name="T6" fmla="*/ 0 w 2"/>
                    <a:gd name="T7" fmla="*/ 6 h 8"/>
                    <a:gd name="T8" fmla="*/ 2 w 2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8">
                      <a:moveTo>
                        <a:pt x="2" y="0"/>
                      </a:move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02" name="Freeform 1070">
                  <a:extLst>
                    <a:ext uri="{FF2B5EF4-FFF2-40B4-BE49-F238E27FC236}">
                      <a16:creationId xmlns:a16="http://schemas.microsoft.com/office/drawing/2014/main" id="{34A0A60F-E0B3-4070-87DD-18FFC83900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0" y="1547"/>
                  <a:ext cx="10" cy="7"/>
                </a:xfrm>
                <a:custGeom>
                  <a:avLst/>
                  <a:gdLst>
                    <a:gd name="T0" fmla="*/ 0 w 10"/>
                    <a:gd name="T1" fmla="*/ 0 h 7"/>
                    <a:gd name="T2" fmla="*/ 1 w 10"/>
                    <a:gd name="T3" fmla="*/ 3 h 7"/>
                    <a:gd name="T4" fmla="*/ 1 w 10"/>
                    <a:gd name="T5" fmla="*/ 3 h 7"/>
                    <a:gd name="T6" fmla="*/ 1 w 10"/>
                    <a:gd name="T7" fmla="*/ 5 h 7"/>
                    <a:gd name="T8" fmla="*/ 0 w 10"/>
                    <a:gd name="T9" fmla="*/ 7 h 7"/>
                    <a:gd name="T10" fmla="*/ 3 w 10"/>
                    <a:gd name="T11" fmla="*/ 3 h 7"/>
                    <a:gd name="T12" fmla="*/ 3 w 10"/>
                    <a:gd name="T13" fmla="*/ 3 h 7"/>
                    <a:gd name="T14" fmla="*/ 5 w 10"/>
                    <a:gd name="T15" fmla="*/ 3 h 7"/>
                    <a:gd name="T16" fmla="*/ 10 w 10"/>
                    <a:gd name="T17" fmla="*/ 3 h 7"/>
                    <a:gd name="T18" fmla="*/ 5 w 10"/>
                    <a:gd name="T19" fmla="*/ 0 h 7"/>
                    <a:gd name="T20" fmla="*/ 0 w 10"/>
                    <a:gd name="T2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7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5" y="3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03" name="Freeform 1071">
                  <a:extLst>
                    <a:ext uri="{FF2B5EF4-FFF2-40B4-BE49-F238E27FC236}">
                      <a16:creationId xmlns:a16="http://schemas.microsoft.com/office/drawing/2014/main" id="{E7EAFC7A-8F1A-455E-A025-CFA3F4BCAE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1537"/>
                  <a:ext cx="15" cy="7"/>
                </a:xfrm>
                <a:custGeom>
                  <a:avLst/>
                  <a:gdLst>
                    <a:gd name="T0" fmla="*/ 0 w 15"/>
                    <a:gd name="T1" fmla="*/ 4 h 7"/>
                    <a:gd name="T2" fmla="*/ 0 w 15"/>
                    <a:gd name="T3" fmla="*/ 5 h 7"/>
                    <a:gd name="T4" fmla="*/ 2 w 15"/>
                    <a:gd name="T5" fmla="*/ 7 h 7"/>
                    <a:gd name="T6" fmla="*/ 5 w 15"/>
                    <a:gd name="T7" fmla="*/ 5 h 7"/>
                    <a:gd name="T8" fmla="*/ 7 w 15"/>
                    <a:gd name="T9" fmla="*/ 4 h 7"/>
                    <a:gd name="T10" fmla="*/ 13 w 15"/>
                    <a:gd name="T11" fmla="*/ 4 h 7"/>
                    <a:gd name="T12" fmla="*/ 15 w 15"/>
                    <a:gd name="T13" fmla="*/ 4 h 7"/>
                    <a:gd name="T14" fmla="*/ 12 w 15"/>
                    <a:gd name="T15" fmla="*/ 2 h 7"/>
                    <a:gd name="T16" fmla="*/ 8 w 15"/>
                    <a:gd name="T17" fmla="*/ 2 h 7"/>
                    <a:gd name="T18" fmla="*/ 8 w 15"/>
                    <a:gd name="T19" fmla="*/ 0 h 7"/>
                    <a:gd name="T20" fmla="*/ 7 w 15"/>
                    <a:gd name="T21" fmla="*/ 2 h 7"/>
                    <a:gd name="T22" fmla="*/ 7 w 15"/>
                    <a:gd name="T23" fmla="*/ 0 h 7"/>
                    <a:gd name="T24" fmla="*/ 5 w 15"/>
                    <a:gd name="T25" fmla="*/ 2 h 7"/>
                    <a:gd name="T26" fmla="*/ 2 w 15"/>
                    <a:gd name="T27" fmla="*/ 2 h 7"/>
                    <a:gd name="T28" fmla="*/ 0 w 15"/>
                    <a:gd name="T29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" h="7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5"/>
                      </a:lnTo>
                      <a:lnTo>
                        <a:pt x="7" y="4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2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04" name="Freeform 1072">
                  <a:extLst>
                    <a:ext uri="{FF2B5EF4-FFF2-40B4-BE49-F238E27FC236}">
                      <a16:creationId xmlns:a16="http://schemas.microsoft.com/office/drawing/2014/main" id="{3DDB79C9-7E2A-4EB5-9D44-C045162A99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1546"/>
                  <a:ext cx="9" cy="19"/>
                </a:xfrm>
                <a:custGeom>
                  <a:avLst/>
                  <a:gdLst>
                    <a:gd name="T0" fmla="*/ 0 w 9"/>
                    <a:gd name="T1" fmla="*/ 4 h 19"/>
                    <a:gd name="T2" fmla="*/ 4 w 9"/>
                    <a:gd name="T3" fmla="*/ 1 h 19"/>
                    <a:gd name="T4" fmla="*/ 7 w 9"/>
                    <a:gd name="T5" fmla="*/ 1 h 19"/>
                    <a:gd name="T6" fmla="*/ 9 w 9"/>
                    <a:gd name="T7" fmla="*/ 4 h 19"/>
                    <a:gd name="T8" fmla="*/ 9 w 9"/>
                    <a:gd name="T9" fmla="*/ 9 h 19"/>
                    <a:gd name="T10" fmla="*/ 9 w 9"/>
                    <a:gd name="T11" fmla="*/ 13 h 19"/>
                    <a:gd name="T12" fmla="*/ 7 w 9"/>
                    <a:gd name="T13" fmla="*/ 16 h 19"/>
                    <a:gd name="T14" fmla="*/ 5 w 9"/>
                    <a:gd name="T15" fmla="*/ 11 h 19"/>
                    <a:gd name="T16" fmla="*/ 4 w 9"/>
                    <a:gd name="T17" fmla="*/ 9 h 19"/>
                    <a:gd name="T18" fmla="*/ 0 w 9"/>
                    <a:gd name="T19" fmla="*/ 8 h 19"/>
                    <a:gd name="T20" fmla="*/ 4 w 9"/>
                    <a:gd name="T21" fmla="*/ 11 h 19"/>
                    <a:gd name="T22" fmla="*/ 7 w 9"/>
                    <a:gd name="T23" fmla="*/ 14 h 19"/>
                    <a:gd name="T24" fmla="*/ 7 w 9"/>
                    <a:gd name="T25" fmla="*/ 16 h 19"/>
                    <a:gd name="T26" fmla="*/ 5 w 9"/>
                    <a:gd name="T27" fmla="*/ 19 h 19"/>
                    <a:gd name="T28" fmla="*/ 4 w 9"/>
                    <a:gd name="T29" fmla="*/ 19 h 19"/>
                    <a:gd name="T30" fmla="*/ 7 w 9"/>
                    <a:gd name="T31" fmla="*/ 19 h 19"/>
                    <a:gd name="T32" fmla="*/ 9 w 9"/>
                    <a:gd name="T33" fmla="*/ 14 h 19"/>
                    <a:gd name="T34" fmla="*/ 9 w 9"/>
                    <a:gd name="T35" fmla="*/ 9 h 19"/>
                    <a:gd name="T36" fmla="*/ 9 w 9"/>
                    <a:gd name="T37" fmla="*/ 4 h 19"/>
                    <a:gd name="T38" fmla="*/ 7 w 9"/>
                    <a:gd name="T39" fmla="*/ 1 h 19"/>
                    <a:gd name="T40" fmla="*/ 4 w 9"/>
                    <a:gd name="T41" fmla="*/ 0 h 19"/>
                    <a:gd name="T42" fmla="*/ 2 w 9"/>
                    <a:gd name="T43" fmla="*/ 1 h 19"/>
                    <a:gd name="T44" fmla="*/ 0 w 9"/>
                    <a:gd name="T45" fmla="*/ 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" h="19">
                      <a:moveTo>
                        <a:pt x="0" y="4"/>
                      </a:moveTo>
                      <a:lnTo>
                        <a:pt x="4" y="1"/>
                      </a:lnTo>
                      <a:lnTo>
                        <a:pt x="7" y="1"/>
                      </a:lnTo>
                      <a:lnTo>
                        <a:pt x="9" y="4"/>
                      </a:lnTo>
                      <a:lnTo>
                        <a:pt x="9" y="9"/>
                      </a:lnTo>
                      <a:lnTo>
                        <a:pt x="9" y="13"/>
                      </a:lnTo>
                      <a:lnTo>
                        <a:pt x="7" y="16"/>
                      </a:lnTo>
                      <a:lnTo>
                        <a:pt x="5" y="11"/>
                      </a:lnTo>
                      <a:lnTo>
                        <a:pt x="4" y="9"/>
                      </a:lnTo>
                      <a:lnTo>
                        <a:pt x="0" y="8"/>
                      </a:lnTo>
                      <a:lnTo>
                        <a:pt x="4" y="11"/>
                      </a:lnTo>
                      <a:lnTo>
                        <a:pt x="7" y="14"/>
                      </a:lnTo>
                      <a:lnTo>
                        <a:pt x="7" y="16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7" y="19"/>
                      </a:lnTo>
                      <a:lnTo>
                        <a:pt x="9" y="14"/>
                      </a:lnTo>
                      <a:lnTo>
                        <a:pt x="9" y="9"/>
                      </a:lnTo>
                      <a:lnTo>
                        <a:pt x="9" y="4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05" name="Freeform 1073">
                  <a:extLst>
                    <a:ext uri="{FF2B5EF4-FFF2-40B4-BE49-F238E27FC236}">
                      <a16:creationId xmlns:a16="http://schemas.microsoft.com/office/drawing/2014/main" id="{0728157C-B7A8-4D88-9859-23BE837771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1542"/>
                  <a:ext cx="17" cy="26"/>
                </a:xfrm>
                <a:custGeom>
                  <a:avLst/>
                  <a:gdLst>
                    <a:gd name="T0" fmla="*/ 0 w 17"/>
                    <a:gd name="T1" fmla="*/ 7 h 26"/>
                    <a:gd name="T2" fmla="*/ 2 w 17"/>
                    <a:gd name="T3" fmla="*/ 4 h 26"/>
                    <a:gd name="T4" fmla="*/ 7 w 17"/>
                    <a:gd name="T5" fmla="*/ 2 h 26"/>
                    <a:gd name="T6" fmla="*/ 12 w 17"/>
                    <a:gd name="T7" fmla="*/ 4 h 26"/>
                    <a:gd name="T8" fmla="*/ 13 w 17"/>
                    <a:gd name="T9" fmla="*/ 5 h 26"/>
                    <a:gd name="T10" fmla="*/ 15 w 17"/>
                    <a:gd name="T11" fmla="*/ 8 h 26"/>
                    <a:gd name="T12" fmla="*/ 15 w 17"/>
                    <a:gd name="T13" fmla="*/ 12 h 26"/>
                    <a:gd name="T14" fmla="*/ 15 w 17"/>
                    <a:gd name="T15" fmla="*/ 13 h 26"/>
                    <a:gd name="T16" fmla="*/ 15 w 17"/>
                    <a:gd name="T17" fmla="*/ 18 h 26"/>
                    <a:gd name="T18" fmla="*/ 13 w 17"/>
                    <a:gd name="T19" fmla="*/ 21 h 26"/>
                    <a:gd name="T20" fmla="*/ 10 w 17"/>
                    <a:gd name="T21" fmla="*/ 25 h 26"/>
                    <a:gd name="T22" fmla="*/ 8 w 17"/>
                    <a:gd name="T23" fmla="*/ 25 h 26"/>
                    <a:gd name="T24" fmla="*/ 5 w 17"/>
                    <a:gd name="T25" fmla="*/ 25 h 26"/>
                    <a:gd name="T26" fmla="*/ 5 w 17"/>
                    <a:gd name="T27" fmla="*/ 26 h 26"/>
                    <a:gd name="T28" fmla="*/ 7 w 17"/>
                    <a:gd name="T29" fmla="*/ 26 h 26"/>
                    <a:gd name="T30" fmla="*/ 10 w 17"/>
                    <a:gd name="T31" fmla="*/ 26 h 26"/>
                    <a:gd name="T32" fmla="*/ 12 w 17"/>
                    <a:gd name="T33" fmla="*/ 25 h 26"/>
                    <a:gd name="T34" fmla="*/ 15 w 17"/>
                    <a:gd name="T35" fmla="*/ 21 h 26"/>
                    <a:gd name="T36" fmla="*/ 15 w 17"/>
                    <a:gd name="T37" fmla="*/ 17 h 26"/>
                    <a:gd name="T38" fmla="*/ 17 w 17"/>
                    <a:gd name="T39" fmla="*/ 12 h 26"/>
                    <a:gd name="T40" fmla="*/ 17 w 17"/>
                    <a:gd name="T41" fmla="*/ 8 h 26"/>
                    <a:gd name="T42" fmla="*/ 15 w 17"/>
                    <a:gd name="T43" fmla="*/ 5 h 26"/>
                    <a:gd name="T44" fmla="*/ 13 w 17"/>
                    <a:gd name="T45" fmla="*/ 2 h 26"/>
                    <a:gd name="T46" fmla="*/ 8 w 17"/>
                    <a:gd name="T47" fmla="*/ 0 h 26"/>
                    <a:gd name="T48" fmla="*/ 2 w 17"/>
                    <a:gd name="T49" fmla="*/ 2 h 26"/>
                    <a:gd name="T50" fmla="*/ 0 w 17"/>
                    <a:gd name="T51" fmla="*/ 4 h 26"/>
                    <a:gd name="T52" fmla="*/ 0 w 17"/>
                    <a:gd name="T53" fmla="*/ 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7" h="26">
                      <a:moveTo>
                        <a:pt x="0" y="7"/>
                      </a:moveTo>
                      <a:lnTo>
                        <a:pt x="2" y="4"/>
                      </a:lnTo>
                      <a:lnTo>
                        <a:pt x="7" y="2"/>
                      </a:lnTo>
                      <a:lnTo>
                        <a:pt x="12" y="4"/>
                      </a:lnTo>
                      <a:lnTo>
                        <a:pt x="13" y="5"/>
                      </a:lnTo>
                      <a:lnTo>
                        <a:pt x="15" y="8"/>
                      </a:lnTo>
                      <a:lnTo>
                        <a:pt x="15" y="12"/>
                      </a:lnTo>
                      <a:lnTo>
                        <a:pt x="15" y="13"/>
                      </a:lnTo>
                      <a:lnTo>
                        <a:pt x="15" y="18"/>
                      </a:lnTo>
                      <a:lnTo>
                        <a:pt x="13" y="21"/>
                      </a:lnTo>
                      <a:lnTo>
                        <a:pt x="10" y="25"/>
                      </a:lnTo>
                      <a:lnTo>
                        <a:pt x="8" y="25"/>
                      </a:lnTo>
                      <a:lnTo>
                        <a:pt x="5" y="25"/>
                      </a:lnTo>
                      <a:lnTo>
                        <a:pt x="5" y="26"/>
                      </a:lnTo>
                      <a:lnTo>
                        <a:pt x="7" y="26"/>
                      </a:lnTo>
                      <a:lnTo>
                        <a:pt x="10" y="26"/>
                      </a:lnTo>
                      <a:lnTo>
                        <a:pt x="12" y="25"/>
                      </a:lnTo>
                      <a:lnTo>
                        <a:pt x="15" y="21"/>
                      </a:lnTo>
                      <a:lnTo>
                        <a:pt x="15" y="17"/>
                      </a:lnTo>
                      <a:lnTo>
                        <a:pt x="17" y="12"/>
                      </a:lnTo>
                      <a:lnTo>
                        <a:pt x="17" y="8"/>
                      </a:lnTo>
                      <a:lnTo>
                        <a:pt x="15" y="5"/>
                      </a:lnTo>
                      <a:lnTo>
                        <a:pt x="13" y="2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06" name="Freeform 1074">
                  <a:extLst>
                    <a:ext uri="{FF2B5EF4-FFF2-40B4-BE49-F238E27FC236}">
                      <a16:creationId xmlns:a16="http://schemas.microsoft.com/office/drawing/2014/main" id="{AD23AAAA-DB32-4652-9AEE-869C68485F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3" y="1570"/>
                  <a:ext cx="15" cy="23"/>
                </a:xfrm>
                <a:custGeom>
                  <a:avLst/>
                  <a:gdLst>
                    <a:gd name="T0" fmla="*/ 15 w 15"/>
                    <a:gd name="T1" fmla="*/ 0 h 23"/>
                    <a:gd name="T2" fmla="*/ 13 w 15"/>
                    <a:gd name="T3" fmla="*/ 5 h 23"/>
                    <a:gd name="T4" fmla="*/ 10 w 15"/>
                    <a:gd name="T5" fmla="*/ 11 h 23"/>
                    <a:gd name="T6" fmla="*/ 7 w 15"/>
                    <a:gd name="T7" fmla="*/ 15 h 23"/>
                    <a:gd name="T8" fmla="*/ 3 w 15"/>
                    <a:gd name="T9" fmla="*/ 21 h 23"/>
                    <a:gd name="T10" fmla="*/ 0 w 15"/>
                    <a:gd name="T11" fmla="*/ 23 h 23"/>
                    <a:gd name="T12" fmla="*/ 5 w 15"/>
                    <a:gd name="T13" fmla="*/ 19 h 23"/>
                    <a:gd name="T14" fmla="*/ 10 w 15"/>
                    <a:gd name="T15" fmla="*/ 15 h 23"/>
                    <a:gd name="T16" fmla="*/ 13 w 15"/>
                    <a:gd name="T17" fmla="*/ 8 h 23"/>
                    <a:gd name="T18" fmla="*/ 15 w 15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" h="23">
                      <a:moveTo>
                        <a:pt x="15" y="0"/>
                      </a:moveTo>
                      <a:lnTo>
                        <a:pt x="13" y="5"/>
                      </a:lnTo>
                      <a:lnTo>
                        <a:pt x="10" y="11"/>
                      </a:lnTo>
                      <a:lnTo>
                        <a:pt x="7" y="15"/>
                      </a:lnTo>
                      <a:lnTo>
                        <a:pt x="3" y="21"/>
                      </a:lnTo>
                      <a:lnTo>
                        <a:pt x="0" y="23"/>
                      </a:lnTo>
                      <a:lnTo>
                        <a:pt x="5" y="19"/>
                      </a:lnTo>
                      <a:lnTo>
                        <a:pt x="10" y="15"/>
                      </a:lnTo>
                      <a:lnTo>
                        <a:pt x="13" y="8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07" name="Freeform 1075">
                  <a:extLst>
                    <a:ext uri="{FF2B5EF4-FFF2-40B4-BE49-F238E27FC236}">
                      <a16:creationId xmlns:a16="http://schemas.microsoft.com/office/drawing/2014/main" id="{ECFCA085-7C1A-4095-B720-5770BE2364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0" y="1498"/>
                  <a:ext cx="82" cy="80"/>
                </a:xfrm>
                <a:custGeom>
                  <a:avLst/>
                  <a:gdLst>
                    <a:gd name="T0" fmla="*/ 6 w 82"/>
                    <a:gd name="T1" fmla="*/ 21 h 80"/>
                    <a:gd name="T2" fmla="*/ 18 w 82"/>
                    <a:gd name="T3" fmla="*/ 21 h 80"/>
                    <a:gd name="T4" fmla="*/ 28 w 82"/>
                    <a:gd name="T5" fmla="*/ 21 h 80"/>
                    <a:gd name="T6" fmla="*/ 33 w 82"/>
                    <a:gd name="T7" fmla="*/ 28 h 80"/>
                    <a:gd name="T8" fmla="*/ 28 w 82"/>
                    <a:gd name="T9" fmla="*/ 34 h 80"/>
                    <a:gd name="T10" fmla="*/ 25 w 82"/>
                    <a:gd name="T11" fmla="*/ 38 h 80"/>
                    <a:gd name="T12" fmla="*/ 23 w 82"/>
                    <a:gd name="T13" fmla="*/ 44 h 80"/>
                    <a:gd name="T14" fmla="*/ 26 w 82"/>
                    <a:gd name="T15" fmla="*/ 48 h 80"/>
                    <a:gd name="T16" fmla="*/ 25 w 82"/>
                    <a:gd name="T17" fmla="*/ 54 h 80"/>
                    <a:gd name="T18" fmla="*/ 30 w 82"/>
                    <a:gd name="T19" fmla="*/ 54 h 80"/>
                    <a:gd name="T20" fmla="*/ 31 w 82"/>
                    <a:gd name="T21" fmla="*/ 48 h 80"/>
                    <a:gd name="T22" fmla="*/ 33 w 82"/>
                    <a:gd name="T23" fmla="*/ 44 h 80"/>
                    <a:gd name="T24" fmla="*/ 41 w 82"/>
                    <a:gd name="T25" fmla="*/ 44 h 80"/>
                    <a:gd name="T26" fmla="*/ 46 w 82"/>
                    <a:gd name="T27" fmla="*/ 44 h 80"/>
                    <a:gd name="T28" fmla="*/ 48 w 82"/>
                    <a:gd name="T29" fmla="*/ 49 h 80"/>
                    <a:gd name="T30" fmla="*/ 49 w 82"/>
                    <a:gd name="T31" fmla="*/ 57 h 80"/>
                    <a:gd name="T32" fmla="*/ 48 w 82"/>
                    <a:gd name="T33" fmla="*/ 62 h 80"/>
                    <a:gd name="T34" fmla="*/ 48 w 82"/>
                    <a:gd name="T35" fmla="*/ 65 h 80"/>
                    <a:gd name="T36" fmla="*/ 49 w 82"/>
                    <a:gd name="T37" fmla="*/ 70 h 80"/>
                    <a:gd name="T38" fmla="*/ 53 w 82"/>
                    <a:gd name="T39" fmla="*/ 74 h 80"/>
                    <a:gd name="T40" fmla="*/ 54 w 82"/>
                    <a:gd name="T41" fmla="*/ 75 h 80"/>
                    <a:gd name="T42" fmla="*/ 63 w 82"/>
                    <a:gd name="T43" fmla="*/ 80 h 80"/>
                    <a:gd name="T44" fmla="*/ 76 w 82"/>
                    <a:gd name="T45" fmla="*/ 67 h 80"/>
                    <a:gd name="T46" fmla="*/ 79 w 82"/>
                    <a:gd name="T47" fmla="*/ 56 h 80"/>
                    <a:gd name="T48" fmla="*/ 82 w 82"/>
                    <a:gd name="T49" fmla="*/ 38 h 80"/>
                    <a:gd name="T50" fmla="*/ 82 w 82"/>
                    <a:gd name="T51" fmla="*/ 25 h 80"/>
                    <a:gd name="T52" fmla="*/ 81 w 82"/>
                    <a:gd name="T53" fmla="*/ 13 h 80"/>
                    <a:gd name="T54" fmla="*/ 76 w 82"/>
                    <a:gd name="T55" fmla="*/ 7 h 80"/>
                    <a:gd name="T56" fmla="*/ 69 w 82"/>
                    <a:gd name="T57" fmla="*/ 2 h 80"/>
                    <a:gd name="T58" fmla="*/ 61 w 82"/>
                    <a:gd name="T59" fmla="*/ 0 h 80"/>
                    <a:gd name="T60" fmla="*/ 46 w 82"/>
                    <a:gd name="T61" fmla="*/ 0 h 80"/>
                    <a:gd name="T62" fmla="*/ 33 w 82"/>
                    <a:gd name="T63" fmla="*/ 0 h 80"/>
                    <a:gd name="T64" fmla="*/ 16 w 82"/>
                    <a:gd name="T65" fmla="*/ 4 h 80"/>
                    <a:gd name="T66" fmla="*/ 8 w 82"/>
                    <a:gd name="T67" fmla="*/ 7 h 80"/>
                    <a:gd name="T68" fmla="*/ 3 w 82"/>
                    <a:gd name="T69" fmla="*/ 10 h 80"/>
                    <a:gd name="T70" fmla="*/ 0 w 82"/>
                    <a:gd name="T71" fmla="*/ 17 h 80"/>
                    <a:gd name="T72" fmla="*/ 0 w 82"/>
                    <a:gd name="T73" fmla="*/ 20 h 80"/>
                    <a:gd name="T74" fmla="*/ 6 w 82"/>
                    <a:gd name="T75" fmla="*/ 21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82" h="80">
                      <a:moveTo>
                        <a:pt x="6" y="21"/>
                      </a:moveTo>
                      <a:lnTo>
                        <a:pt x="18" y="21"/>
                      </a:lnTo>
                      <a:lnTo>
                        <a:pt x="28" y="21"/>
                      </a:lnTo>
                      <a:lnTo>
                        <a:pt x="33" y="28"/>
                      </a:lnTo>
                      <a:lnTo>
                        <a:pt x="28" y="34"/>
                      </a:lnTo>
                      <a:lnTo>
                        <a:pt x="25" y="38"/>
                      </a:lnTo>
                      <a:lnTo>
                        <a:pt x="23" y="44"/>
                      </a:lnTo>
                      <a:lnTo>
                        <a:pt x="26" y="48"/>
                      </a:lnTo>
                      <a:lnTo>
                        <a:pt x="25" y="54"/>
                      </a:lnTo>
                      <a:lnTo>
                        <a:pt x="30" y="54"/>
                      </a:lnTo>
                      <a:lnTo>
                        <a:pt x="31" y="48"/>
                      </a:lnTo>
                      <a:lnTo>
                        <a:pt x="33" y="44"/>
                      </a:lnTo>
                      <a:lnTo>
                        <a:pt x="41" y="44"/>
                      </a:lnTo>
                      <a:lnTo>
                        <a:pt x="46" y="44"/>
                      </a:lnTo>
                      <a:lnTo>
                        <a:pt x="48" y="49"/>
                      </a:lnTo>
                      <a:lnTo>
                        <a:pt x="49" y="57"/>
                      </a:lnTo>
                      <a:lnTo>
                        <a:pt x="48" y="62"/>
                      </a:lnTo>
                      <a:lnTo>
                        <a:pt x="48" y="65"/>
                      </a:lnTo>
                      <a:lnTo>
                        <a:pt x="49" y="70"/>
                      </a:lnTo>
                      <a:lnTo>
                        <a:pt x="53" y="74"/>
                      </a:lnTo>
                      <a:lnTo>
                        <a:pt x="54" y="75"/>
                      </a:lnTo>
                      <a:lnTo>
                        <a:pt x="63" y="80"/>
                      </a:lnTo>
                      <a:lnTo>
                        <a:pt x="76" y="67"/>
                      </a:lnTo>
                      <a:lnTo>
                        <a:pt x="79" y="56"/>
                      </a:lnTo>
                      <a:lnTo>
                        <a:pt x="82" y="38"/>
                      </a:lnTo>
                      <a:lnTo>
                        <a:pt x="82" y="25"/>
                      </a:lnTo>
                      <a:lnTo>
                        <a:pt x="81" y="13"/>
                      </a:lnTo>
                      <a:lnTo>
                        <a:pt x="76" y="7"/>
                      </a:lnTo>
                      <a:lnTo>
                        <a:pt x="69" y="2"/>
                      </a:lnTo>
                      <a:lnTo>
                        <a:pt x="61" y="0"/>
                      </a:lnTo>
                      <a:lnTo>
                        <a:pt x="46" y="0"/>
                      </a:lnTo>
                      <a:lnTo>
                        <a:pt x="33" y="0"/>
                      </a:lnTo>
                      <a:lnTo>
                        <a:pt x="16" y="4"/>
                      </a:lnTo>
                      <a:lnTo>
                        <a:pt x="8" y="7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6" y="21"/>
                      </a:lnTo>
                      <a:close/>
                    </a:path>
                  </a:pathLst>
                </a:custGeom>
                <a:solidFill>
                  <a:srgbClr val="603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08" name="Freeform 1076">
                  <a:extLst>
                    <a:ext uri="{FF2B5EF4-FFF2-40B4-BE49-F238E27FC236}">
                      <a16:creationId xmlns:a16="http://schemas.microsoft.com/office/drawing/2014/main" id="{59219E98-E195-489C-8E1D-27232829BC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3" y="1498"/>
                  <a:ext cx="76" cy="77"/>
                </a:xfrm>
                <a:custGeom>
                  <a:avLst/>
                  <a:gdLst>
                    <a:gd name="T0" fmla="*/ 2 w 76"/>
                    <a:gd name="T1" fmla="*/ 12 h 77"/>
                    <a:gd name="T2" fmla="*/ 0 w 76"/>
                    <a:gd name="T3" fmla="*/ 18 h 77"/>
                    <a:gd name="T4" fmla="*/ 18 w 76"/>
                    <a:gd name="T5" fmla="*/ 20 h 77"/>
                    <a:gd name="T6" fmla="*/ 35 w 76"/>
                    <a:gd name="T7" fmla="*/ 15 h 77"/>
                    <a:gd name="T8" fmla="*/ 28 w 76"/>
                    <a:gd name="T9" fmla="*/ 18 h 77"/>
                    <a:gd name="T10" fmla="*/ 25 w 76"/>
                    <a:gd name="T11" fmla="*/ 21 h 77"/>
                    <a:gd name="T12" fmla="*/ 33 w 76"/>
                    <a:gd name="T13" fmla="*/ 20 h 77"/>
                    <a:gd name="T14" fmla="*/ 35 w 76"/>
                    <a:gd name="T15" fmla="*/ 21 h 77"/>
                    <a:gd name="T16" fmla="*/ 30 w 76"/>
                    <a:gd name="T17" fmla="*/ 26 h 77"/>
                    <a:gd name="T18" fmla="*/ 31 w 76"/>
                    <a:gd name="T19" fmla="*/ 28 h 77"/>
                    <a:gd name="T20" fmla="*/ 28 w 76"/>
                    <a:gd name="T21" fmla="*/ 34 h 77"/>
                    <a:gd name="T22" fmla="*/ 41 w 76"/>
                    <a:gd name="T23" fmla="*/ 31 h 77"/>
                    <a:gd name="T24" fmla="*/ 23 w 76"/>
                    <a:gd name="T25" fmla="*/ 38 h 77"/>
                    <a:gd name="T26" fmla="*/ 33 w 76"/>
                    <a:gd name="T27" fmla="*/ 38 h 77"/>
                    <a:gd name="T28" fmla="*/ 25 w 76"/>
                    <a:gd name="T29" fmla="*/ 41 h 77"/>
                    <a:gd name="T30" fmla="*/ 28 w 76"/>
                    <a:gd name="T31" fmla="*/ 44 h 77"/>
                    <a:gd name="T32" fmla="*/ 43 w 76"/>
                    <a:gd name="T33" fmla="*/ 43 h 77"/>
                    <a:gd name="T34" fmla="*/ 53 w 76"/>
                    <a:gd name="T35" fmla="*/ 43 h 77"/>
                    <a:gd name="T36" fmla="*/ 53 w 76"/>
                    <a:gd name="T37" fmla="*/ 46 h 77"/>
                    <a:gd name="T38" fmla="*/ 56 w 76"/>
                    <a:gd name="T39" fmla="*/ 48 h 77"/>
                    <a:gd name="T40" fmla="*/ 46 w 76"/>
                    <a:gd name="T41" fmla="*/ 54 h 77"/>
                    <a:gd name="T42" fmla="*/ 55 w 76"/>
                    <a:gd name="T43" fmla="*/ 54 h 77"/>
                    <a:gd name="T44" fmla="*/ 46 w 76"/>
                    <a:gd name="T45" fmla="*/ 62 h 77"/>
                    <a:gd name="T46" fmla="*/ 51 w 76"/>
                    <a:gd name="T47" fmla="*/ 62 h 77"/>
                    <a:gd name="T48" fmla="*/ 50 w 76"/>
                    <a:gd name="T49" fmla="*/ 70 h 77"/>
                    <a:gd name="T50" fmla="*/ 60 w 76"/>
                    <a:gd name="T51" fmla="*/ 57 h 77"/>
                    <a:gd name="T52" fmla="*/ 51 w 76"/>
                    <a:gd name="T53" fmla="*/ 72 h 77"/>
                    <a:gd name="T54" fmla="*/ 61 w 76"/>
                    <a:gd name="T55" fmla="*/ 67 h 77"/>
                    <a:gd name="T56" fmla="*/ 60 w 76"/>
                    <a:gd name="T57" fmla="*/ 72 h 77"/>
                    <a:gd name="T58" fmla="*/ 66 w 76"/>
                    <a:gd name="T59" fmla="*/ 72 h 77"/>
                    <a:gd name="T60" fmla="*/ 74 w 76"/>
                    <a:gd name="T61" fmla="*/ 48 h 77"/>
                    <a:gd name="T62" fmla="*/ 71 w 76"/>
                    <a:gd name="T63" fmla="*/ 31 h 77"/>
                    <a:gd name="T64" fmla="*/ 61 w 76"/>
                    <a:gd name="T65" fmla="*/ 33 h 77"/>
                    <a:gd name="T66" fmla="*/ 76 w 76"/>
                    <a:gd name="T67" fmla="*/ 28 h 77"/>
                    <a:gd name="T68" fmla="*/ 66 w 76"/>
                    <a:gd name="T69" fmla="*/ 17 h 77"/>
                    <a:gd name="T70" fmla="*/ 61 w 76"/>
                    <a:gd name="T71" fmla="*/ 17 h 77"/>
                    <a:gd name="T72" fmla="*/ 73 w 76"/>
                    <a:gd name="T73" fmla="*/ 8 h 77"/>
                    <a:gd name="T74" fmla="*/ 58 w 76"/>
                    <a:gd name="T75" fmla="*/ 5 h 77"/>
                    <a:gd name="T76" fmla="*/ 63 w 76"/>
                    <a:gd name="T77" fmla="*/ 2 h 77"/>
                    <a:gd name="T78" fmla="*/ 43 w 76"/>
                    <a:gd name="T79" fmla="*/ 2 h 77"/>
                    <a:gd name="T80" fmla="*/ 35 w 76"/>
                    <a:gd name="T81" fmla="*/ 5 h 77"/>
                    <a:gd name="T82" fmla="*/ 35 w 76"/>
                    <a:gd name="T83" fmla="*/ 0 h 77"/>
                    <a:gd name="T84" fmla="*/ 18 w 76"/>
                    <a:gd name="T85" fmla="*/ 7 h 77"/>
                    <a:gd name="T86" fmla="*/ 22 w 76"/>
                    <a:gd name="T87" fmla="*/ 2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6" h="77">
                      <a:moveTo>
                        <a:pt x="12" y="5"/>
                      </a:moveTo>
                      <a:lnTo>
                        <a:pt x="5" y="8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8"/>
                      </a:lnTo>
                      <a:lnTo>
                        <a:pt x="5" y="21"/>
                      </a:lnTo>
                      <a:lnTo>
                        <a:pt x="13" y="20"/>
                      </a:lnTo>
                      <a:lnTo>
                        <a:pt x="18" y="20"/>
                      </a:lnTo>
                      <a:lnTo>
                        <a:pt x="23" y="17"/>
                      </a:lnTo>
                      <a:lnTo>
                        <a:pt x="30" y="17"/>
                      </a:lnTo>
                      <a:lnTo>
                        <a:pt x="35" y="15"/>
                      </a:lnTo>
                      <a:lnTo>
                        <a:pt x="40" y="17"/>
                      </a:lnTo>
                      <a:lnTo>
                        <a:pt x="31" y="17"/>
                      </a:lnTo>
                      <a:lnTo>
                        <a:pt x="28" y="18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5" y="21"/>
                      </a:lnTo>
                      <a:lnTo>
                        <a:pt x="28" y="21"/>
                      </a:lnTo>
                      <a:lnTo>
                        <a:pt x="30" y="21"/>
                      </a:lnTo>
                      <a:lnTo>
                        <a:pt x="33" y="20"/>
                      </a:lnTo>
                      <a:lnTo>
                        <a:pt x="38" y="20"/>
                      </a:lnTo>
                      <a:lnTo>
                        <a:pt x="40" y="20"/>
                      </a:lnTo>
                      <a:lnTo>
                        <a:pt x="35" y="21"/>
                      </a:lnTo>
                      <a:lnTo>
                        <a:pt x="30" y="23"/>
                      </a:lnTo>
                      <a:lnTo>
                        <a:pt x="28" y="25"/>
                      </a:lnTo>
                      <a:lnTo>
                        <a:pt x="30" y="26"/>
                      </a:lnTo>
                      <a:lnTo>
                        <a:pt x="35" y="25"/>
                      </a:lnTo>
                      <a:lnTo>
                        <a:pt x="38" y="25"/>
                      </a:lnTo>
                      <a:lnTo>
                        <a:pt x="31" y="28"/>
                      </a:lnTo>
                      <a:lnTo>
                        <a:pt x="30" y="30"/>
                      </a:lnTo>
                      <a:lnTo>
                        <a:pt x="28" y="33"/>
                      </a:lnTo>
                      <a:lnTo>
                        <a:pt x="28" y="34"/>
                      </a:lnTo>
                      <a:lnTo>
                        <a:pt x="31" y="33"/>
                      </a:lnTo>
                      <a:lnTo>
                        <a:pt x="35" y="31"/>
                      </a:lnTo>
                      <a:lnTo>
                        <a:pt x="41" y="31"/>
                      </a:lnTo>
                      <a:lnTo>
                        <a:pt x="33" y="34"/>
                      </a:lnTo>
                      <a:lnTo>
                        <a:pt x="27" y="36"/>
                      </a:lnTo>
                      <a:lnTo>
                        <a:pt x="23" y="38"/>
                      </a:lnTo>
                      <a:lnTo>
                        <a:pt x="23" y="41"/>
                      </a:lnTo>
                      <a:lnTo>
                        <a:pt x="28" y="39"/>
                      </a:lnTo>
                      <a:lnTo>
                        <a:pt x="33" y="38"/>
                      </a:lnTo>
                      <a:lnTo>
                        <a:pt x="36" y="38"/>
                      </a:lnTo>
                      <a:lnTo>
                        <a:pt x="30" y="39"/>
                      </a:lnTo>
                      <a:lnTo>
                        <a:pt x="25" y="41"/>
                      </a:lnTo>
                      <a:lnTo>
                        <a:pt x="22" y="43"/>
                      </a:lnTo>
                      <a:lnTo>
                        <a:pt x="23" y="44"/>
                      </a:lnTo>
                      <a:lnTo>
                        <a:pt x="28" y="44"/>
                      </a:lnTo>
                      <a:lnTo>
                        <a:pt x="30" y="43"/>
                      </a:lnTo>
                      <a:lnTo>
                        <a:pt x="40" y="43"/>
                      </a:lnTo>
                      <a:lnTo>
                        <a:pt x="43" y="43"/>
                      </a:lnTo>
                      <a:lnTo>
                        <a:pt x="50" y="43"/>
                      </a:lnTo>
                      <a:lnTo>
                        <a:pt x="58" y="41"/>
                      </a:lnTo>
                      <a:lnTo>
                        <a:pt x="53" y="43"/>
                      </a:lnTo>
                      <a:lnTo>
                        <a:pt x="45" y="44"/>
                      </a:lnTo>
                      <a:lnTo>
                        <a:pt x="46" y="48"/>
                      </a:lnTo>
                      <a:lnTo>
                        <a:pt x="53" y="46"/>
                      </a:lnTo>
                      <a:lnTo>
                        <a:pt x="60" y="44"/>
                      </a:lnTo>
                      <a:lnTo>
                        <a:pt x="63" y="43"/>
                      </a:lnTo>
                      <a:lnTo>
                        <a:pt x="56" y="48"/>
                      </a:lnTo>
                      <a:lnTo>
                        <a:pt x="51" y="49"/>
                      </a:lnTo>
                      <a:lnTo>
                        <a:pt x="46" y="51"/>
                      </a:lnTo>
                      <a:lnTo>
                        <a:pt x="46" y="54"/>
                      </a:lnTo>
                      <a:lnTo>
                        <a:pt x="53" y="52"/>
                      </a:lnTo>
                      <a:lnTo>
                        <a:pt x="58" y="52"/>
                      </a:lnTo>
                      <a:lnTo>
                        <a:pt x="55" y="54"/>
                      </a:lnTo>
                      <a:lnTo>
                        <a:pt x="50" y="56"/>
                      </a:lnTo>
                      <a:lnTo>
                        <a:pt x="46" y="56"/>
                      </a:lnTo>
                      <a:lnTo>
                        <a:pt x="46" y="62"/>
                      </a:lnTo>
                      <a:lnTo>
                        <a:pt x="53" y="61"/>
                      </a:lnTo>
                      <a:lnTo>
                        <a:pt x="56" y="57"/>
                      </a:lnTo>
                      <a:lnTo>
                        <a:pt x="51" y="62"/>
                      </a:lnTo>
                      <a:lnTo>
                        <a:pt x="46" y="65"/>
                      </a:lnTo>
                      <a:lnTo>
                        <a:pt x="46" y="67"/>
                      </a:lnTo>
                      <a:lnTo>
                        <a:pt x="50" y="70"/>
                      </a:lnTo>
                      <a:lnTo>
                        <a:pt x="53" y="67"/>
                      </a:lnTo>
                      <a:lnTo>
                        <a:pt x="56" y="62"/>
                      </a:lnTo>
                      <a:lnTo>
                        <a:pt x="60" y="57"/>
                      </a:lnTo>
                      <a:lnTo>
                        <a:pt x="56" y="65"/>
                      </a:lnTo>
                      <a:lnTo>
                        <a:pt x="55" y="67"/>
                      </a:lnTo>
                      <a:lnTo>
                        <a:pt x="51" y="72"/>
                      </a:lnTo>
                      <a:lnTo>
                        <a:pt x="53" y="77"/>
                      </a:lnTo>
                      <a:lnTo>
                        <a:pt x="58" y="72"/>
                      </a:lnTo>
                      <a:lnTo>
                        <a:pt x="61" y="67"/>
                      </a:lnTo>
                      <a:lnTo>
                        <a:pt x="66" y="62"/>
                      </a:lnTo>
                      <a:lnTo>
                        <a:pt x="63" y="70"/>
                      </a:lnTo>
                      <a:lnTo>
                        <a:pt x="60" y="72"/>
                      </a:lnTo>
                      <a:lnTo>
                        <a:pt x="56" y="77"/>
                      </a:lnTo>
                      <a:lnTo>
                        <a:pt x="58" y="77"/>
                      </a:lnTo>
                      <a:lnTo>
                        <a:pt x="66" y="72"/>
                      </a:lnTo>
                      <a:lnTo>
                        <a:pt x="71" y="65"/>
                      </a:lnTo>
                      <a:lnTo>
                        <a:pt x="73" y="57"/>
                      </a:lnTo>
                      <a:lnTo>
                        <a:pt x="74" y="48"/>
                      </a:lnTo>
                      <a:lnTo>
                        <a:pt x="76" y="39"/>
                      </a:lnTo>
                      <a:lnTo>
                        <a:pt x="76" y="30"/>
                      </a:lnTo>
                      <a:lnTo>
                        <a:pt x="71" y="31"/>
                      </a:lnTo>
                      <a:lnTo>
                        <a:pt x="63" y="34"/>
                      </a:lnTo>
                      <a:lnTo>
                        <a:pt x="51" y="36"/>
                      </a:lnTo>
                      <a:lnTo>
                        <a:pt x="61" y="33"/>
                      </a:lnTo>
                      <a:lnTo>
                        <a:pt x="66" y="30"/>
                      </a:lnTo>
                      <a:lnTo>
                        <a:pt x="73" y="28"/>
                      </a:lnTo>
                      <a:lnTo>
                        <a:pt x="76" y="28"/>
                      </a:lnTo>
                      <a:lnTo>
                        <a:pt x="76" y="21"/>
                      </a:lnTo>
                      <a:lnTo>
                        <a:pt x="76" y="17"/>
                      </a:lnTo>
                      <a:lnTo>
                        <a:pt x="66" y="17"/>
                      </a:lnTo>
                      <a:lnTo>
                        <a:pt x="61" y="20"/>
                      </a:lnTo>
                      <a:lnTo>
                        <a:pt x="53" y="21"/>
                      </a:lnTo>
                      <a:lnTo>
                        <a:pt x="61" y="17"/>
                      </a:lnTo>
                      <a:lnTo>
                        <a:pt x="68" y="15"/>
                      </a:lnTo>
                      <a:lnTo>
                        <a:pt x="74" y="13"/>
                      </a:lnTo>
                      <a:lnTo>
                        <a:pt x="73" y="8"/>
                      </a:lnTo>
                      <a:lnTo>
                        <a:pt x="71" y="5"/>
                      </a:lnTo>
                      <a:lnTo>
                        <a:pt x="65" y="4"/>
                      </a:lnTo>
                      <a:lnTo>
                        <a:pt x="58" y="5"/>
                      </a:lnTo>
                      <a:lnTo>
                        <a:pt x="51" y="10"/>
                      </a:lnTo>
                      <a:lnTo>
                        <a:pt x="56" y="5"/>
                      </a:lnTo>
                      <a:lnTo>
                        <a:pt x="63" y="2"/>
                      </a:lnTo>
                      <a:lnTo>
                        <a:pt x="56" y="2"/>
                      </a:lnTo>
                      <a:lnTo>
                        <a:pt x="51" y="0"/>
                      </a:lnTo>
                      <a:lnTo>
                        <a:pt x="43" y="2"/>
                      </a:lnTo>
                      <a:lnTo>
                        <a:pt x="38" y="5"/>
                      </a:lnTo>
                      <a:lnTo>
                        <a:pt x="30" y="7"/>
                      </a:lnTo>
                      <a:lnTo>
                        <a:pt x="35" y="5"/>
                      </a:lnTo>
                      <a:lnTo>
                        <a:pt x="40" y="2"/>
                      </a:lnTo>
                      <a:lnTo>
                        <a:pt x="41" y="0"/>
                      </a:lnTo>
                      <a:lnTo>
                        <a:pt x="35" y="0"/>
                      </a:lnTo>
                      <a:lnTo>
                        <a:pt x="28" y="2"/>
                      </a:lnTo>
                      <a:lnTo>
                        <a:pt x="23" y="4"/>
                      </a:lnTo>
                      <a:lnTo>
                        <a:pt x="18" y="7"/>
                      </a:lnTo>
                      <a:lnTo>
                        <a:pt x="15" y="12"/>
                      </a:lnTo>
                      <a:lnTo>
                        <a:pt x="18" y="7"/>
                      </a:lnTo>
                      <a:lnTo>
                        <a:pt x="22" y="2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A05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82709" name="Group 1077">
                  <a:extLst>
                    <a:ext uri="{FF2B5EF4-FFF2-40B4-BE49-F238E27FC236}">
                      <a16:creationId xmlns:a16="http://schemas.microsoft.com/office/drawing/2014/main" id="{E8A0E1AD-E7B5-4734-8CFE-629E52D18F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626" y="1694"/>
                  <a:ext cx="86" cy="52"/>
                  <a:chOff x="3626" y="1694"/>
                  <a:chExt cx="86" cy="52"/>
                </a:xfrm>
              </p:grpSpPr>
              <p:sp>
                <p:nvSpPr>
                  <p:cNvPr id="582710" name="Freeform 1078">
                    <a:extLst>
                      <a:ext uri="{FF2B5EF4-FFF2-40B4-BE49-F238E27FC236}">
                        <a16:creationId xmlns:a16="http://schemas.microsoft.com/office/drawing/2014/main" id="{C8C2907D-F3D7-4180-81D9-CBACAE9BCF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26" y="1694"/>
                    <a:ext cx="86" cy="52"/>
                  </a:xfrm>
                  <a:custGeom>
                    <a:avLst/>
                    <a:gdLst>
                      <a:gd name="T0" fmla="*/ 86 w 86"/>
                      <a:gd name="T1" fmla="*/ 31 h 52"/>
                      <a:gd name="T2" fmla="*/ 76 w 86"/>
                      <a:gd name="T3" fmla="*/ 29 h 52"/>
                      <a:gd name="T4" fmla="*/ 71 w 86"/>
                      <a:gd name="T5" fmla="*/ 27 h 52"/>
                      <a:gd name="T6" fmla="*/ 70 w 86"/>
                      <a:gd name="T7" fmla="*/ 26 h 52"/>
                      <a:gd name="T8" fmla="*/ 66 w 86"/>
                      <a:gd name="T9" fmla="*/ 23 h 52"/>
                      <a:gd name="T10" fmla="*/ 61 w 86"/>
                      <a:gd name="T11" fmla="*/ 18 h 52"/>
                      <a:gd name="T12" fmla="*/ 53 w 86"/>
                      <a:gd name="T13" fmla="*/ 9 h 52"/>
                      <a:gd name="T14" fmla="*/ 50 w 86"/>
                      <a:gd name="T15" fmla="*/ 8 h 52"/>
                      <a:gd name="T16" fmla="*/ 48 w 86"/>
                      <a:gd name="T17" fmla="*/ 5 h 52"/>
                      <a:gd name="T18" fmla="*/ 43 w 86"/>
                      <a:gd name="T19" fmla="*/ 5 h 52"/>
                      <a:gd name="T20" fmla="*/ 28 w 86"/>
                      <a:gd name="T21" fmla="*/ 3 h 52"/>
                      <a:gd name="T22" fmla="*/ 25 w 86"/>
                      <a:gd name="T23" fmla="*/ 0 h 52"/>
                      <a:gd name="T24" fmla="*/ 20 w 86"/>
                      <a:gd name="T25" fmla="*/ 3 h 52"/>
                      <a:gd name="T26" fmla="*/ 18 w 86"/>
                      <a:gd name="T27" fmla="*/ 5 h 52"/>
                      <a:gd name="T28" fmla="*/ 10 w 86"/>
                      <a:gd name="T29" fmla="*/ 8 h 52"/>
                      <a:gd name="T30" fmla="*/ 7 w 86"/>
                      <a:gd name="T31" fmla="*/ 8 h 52"/>
                      <a:gd name="T32" fmla="*/ 5 w 86"/>
                      <a:gd name="T33" fmla="*/ 9 h 52"/>
                      <a:gd name="T34" fmla="*/ 4 w 86"/>
                      <a:gd name="T35" fmla="*/ 14 h 52"/>
                      <a:gd name="T36" fmla="*/ 2 w 86"/>
                      <a:gd name="T37" fmla="*/ 18 h 52"/>
                      <a:gd name="T38" fmla="*/ 2 w 86"/>
                      <a:gd name="T39" fmla="*/ 18 h 52"/>
                      <a:gd name="T40" fmla="*/ 0 w 86"/>
                      <a:gd name="T41" fmla="*/ 19 h 52"/>
                      <a:gd name="T42" fmla="*/ 0 w 86"/>
                      <a:gd name="T43" fmla="*/ 23 h 52"/>
                      <a:gd name="T44" fmla="*/ 2 w 86"/>
                      <a:gd name="T45" fmla="*/ 24 h 52"/>
                      <a:gd name="T46" fmla="*/ 7 w 86"/>
                      <a:gd name="T47" fmla="*/ 23 h 52"/>
                      <a:gd name="T48" fmla="*/ 12 w 86"/>
                      <a:gd name="T49" fmla="*/ 21 h 52"/>
                      <a:gd name="T50" fmla="*/ 18 w 86"/>
                      <a:gd name="T51" fmla="*/ 19 h 52"/>
                      <a:gd name="T52" fmla="*/ 25 w 86"/>
                      <a:gd name="T53" fmla="*/ 19 h 52"/>
                      <a:gd name="T54" fmla="*/ 18 w 86"/>
                      <a:gd name="T55" fmla="*/ 23 h 52"/>
                      <a:gd name="T56" fmla="*/ 13 w 86"/>
                      <a:gd name="T57" fmla="*/ 24 h 52"/>
                      <a:gd name="T58" fmla="*/ 8 w 86"/>
                      <a:gd name="T59" fmla="*/ 26 h 52"/>
                      <a:gd name="T60" fmla="*/ 7 w 86"/>
                      <a:gd name="T61" fmla="*/ 27 h 52"/>
                      <a:gd name="T62" fmla="*/ 7 w 86"/>
                      <a:gd name="T63" fmla="*/ 31 h 52"/>
                      <a:gd name="T64" fmla="*/ 10 w 86"/>
                      <a:gd name="T65" fmla="*/ 31 h 52"/>
                      <a:gd name="T66" fmla="*/ 12 w 86"/>
                      <a:gd name="T67" fmla="*/ 31 h 52"/>
                      <a:gd name="T68" fmla="*/ 20 w 86"/>
                      <a:gd name="T69" fmla="*/ 29 h 52"/>
                      <a:gd name="T70" fmla="*/ 25 w 86"/>
                      <a:gd name="T71" fmla="*/ 27 h 52"/>
                      <a:gd name="T72" fmla="*/ 32 w 86"/>
                      <a:gd name="T73" fmla="*/ 29 h 52"/>
                      <a:gd name="T74" fmla="*/ 35 w 86"/>
                      <a:gd name="T75" fmla="*/ 31 h 52"/>
                      <a:gd name="T76" fmla="*/ 38 w 86"/>
                      <a:gd name="T77" fmla="*/ 34 h 52"/>
                      <a:gd name="T78" fmla="*/ 40 w 86"/>
                      <a:gd name="T79" fmla="*/ 37 h 52"/>
                      <a:gd name="T80" fmla="*/ 43 w 86"/>
                      <a:gd name="T81" fmla="*/ 42 h 52"/>
                      <a:gd name="T82" fmla="*/ 45 w 86"/>
                      <a:gd name="T83" fmla="*/ 45 h 52"/>
                      <a:gd name="T84" fmla="*/ 50 w 86"/>
                      <a:gd name="T85" fmla="*/ 47 h 52"/>
                      <a:gd name="T86" fmla="*/ 53 w 86"/>
                      <a:gd name="T87" fmla="*/ 49 h 52"/>
                      <a:gd name="T88" fmla="*/ 58 w 86"/>
                      <a:gd name="T89" fmla="*/ 49 h 52"/>
                      <a:gd name="T90" fmla="*/ 63 w 86"/>
                      <a:gd name="T91" fmla="*/ 49 h 52"/>
                      <a:gd name="T92" fmla="*/ 66 w 86"/>
                      <a:gd name="T93" fmla="*/ 47 h 52"/>
                      <a:gd name="T94" fmla="*/ 73 w 86"/>
                      <a:gd name="T95" fmla="*/ 50 h 52"/>
                      <a:gd name="T96" fmla="*/ 86 w 86"/>
                      <a:gd name="T97" fmla="*/ 52 h 52"/>
                      <a:gd name="T98" fmla="*/ 86 w 86"/>
                      <a:gd name="T99" fmla="*/ 31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86" h="52">
                        <a:moveTo>
                          <a:pt x="86" y="31"/>
                        </a:moveTo>
                        <a:lnTo>
                          <a:pt x="76" y="29"/>
                        </a:lnTo>
                        <a:lnTo>
                          <a:pt x="71" y="27"/>
                        </a:lnTo>
                        <a:lnTo>
                          <a:pt x="70" y="26"/>
                        </a:lnTo>
                        <a:lnTo>
                          <a:pt x="66" y="23"/>
                        </a:lnTo>
                        <a:lnTo>
                          <a:pt x="61" y="18"/>
                        </a:lnTo>
                        <a:lnTo>
                          <a:pt x="53" y="9"/>
                        </a:lnTo>
                        <a:lnTo>
                          <a:pt x="50" y="8"/>
                        </a:lnTo>
                        <a:lnTo>
                          <a:pt x="48" y="5"/>
                        </a:lnTo>
                        <a:lnTo>
                          <a:pt x="43" y="5"/>
                        </a:lnTo>
                        <a:lnTo>
                          <a:pt x="28" y="3"/>
                        </a:lnTo>
                        <a:lnTo>
                          <a:pt x="25" y="0"/>
                        </a:lnTo>
                        <a:lnTo>
                          <a:pt x="20" y="3"/>
                        </a:lnTo>
                        <a:lnTo>
                          <a:pt x="18" y="5"/>
                        </a:lnTo>
                        <a:lnTo>
                          <a:pt x="10" y="8"/>
                        </a:lnTo>
                        <a:lnTo>
                          <a:pt x="7" y="8"/>
                        </a:lnTo>
                        <a:lnTo>
                          <a:pt x="5" y="9"/>
                        </a:lnTo>
                        <a:lnTo>
                          <a:pt x="4" y="14"/>
                        </a:lnTo>
                        <a:lnTo>
                          <a:pt x="2" y="18"/>
                        </a:lnTo>
                        <a:lnTo>
                          <a:pt x="2" y="18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2" y="24"/>
                        </a:lnTo>
                        <a:lnTo>
                          <a:pt x="7" y="23"/>
                        </a:lnTo>
                        <a:lnTo>
                          <a:pt x="12" y="21"/>
                        </a:lnTo>
                        <a:lnTo>
                          <a:pt x="18" y="19"/>
                        </a:lnTo>
                        <a:lnTo>
                          <a:pt x="25" y="19"/>
                        </a:lnTo>
                        <a:lnTo>
                          <a:pt x="18" y="23"/>
                        </a:lnTo>
                        <a:lnTo>
                          <a:pt x="13" y="24"/>
                        </a:lnTo>
                        <a:lnTo>
                          <a:pt x="8" y="26"/>
                        </a:lnTo>
                        <a:lnTo>
                          <a:pt x="7" y="27"/>
                        </a:lnTo>
                        <a:lnTo>
                          <a:pt x="7" y="31"/>
                        </a:lnTo>
                        <a:lnTo>
                          <a:pt x="10" y="31"/>
                        </a:lnTo>
                        <a:lnTo>
                          <a:pt x="12" y="31"/>
                        </a:lnTo>
                        <a:lnTo>
                          <a:pt x="20" y="29"/>
                        </a:lnTo>
                        <a:lnTo>
                          <a:pt x="25" y="27"/>
                        </a:lnTo>
                        <a:lnTo>
                          <a:pt x="32" y="29"/>
                        </a:lnTo>
                        <a:lnTo>
                          <a:pt x="35" y="31"/>
                        </a:lnTo>
                        <a:lnTo>
                          <a:pt x="38" y="34"/>
                        </a:lnTo>
                        <a:lnTo>
                          <a:pt x="40" y="37"/>
                        </a:lnTo>
                        <a:lnTo>
                          <a:pt x="43" y="42"/>
                        </a:lnTo>
                        <a:lnTo>
                          <a:pt x="45" y="45"/>
                        </a:lnTo>
                        <a:lnTo>
                          <a:pt x="50" y="47"/>
                        </a:lnTo>
                        <a:lnTo>
                          <a:pt x="53" y="49"/>
                        </a:lnTo>
                        <a:lnTo>
                          <a:pt x="58" y="49"/>
                        </a:lnTo>
                        <a:lnTo>
                          <a:pt x="63" y="49"/>
                        </a:lnTo>
                        <a:lnTo>
                          <a:pt x="66" y="47"/>
                        </a:lnTo>
                        <a:lnTo>
                          <a:pt x="73" y="50"/>
                        </a:lnTo>
                        <a:lnTo>
                          <a:pt x="86" y="52"/>
                        </a:lnTo>
                        <a:lnTo>
                          <a:pt x="86" y="31"/>
                        </a:lnTo>
                        <a:close/>
                      </a:path>
                    </a:pathLst>
                  </a:custGeom>
                  <a:solidFill>
                    <a:srgbClr val="FFC080"/>
                  </a:solidFill>
                  <a:ln w="3175">
                    <a:solidFill>
                      <a:srgbClr val="402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711" name="Freeform 1079">
                    <a:extLst>
                      <a:ext uri="{FF2B5EF4-FFF2-40B4-BE49-F238E27FC236}">
                        <a16:creationId xmlns:a16="http://schemas.microsoft.com/office/drawing/2014/main" id="{D389811F-3BF2-4704-B10C-E3BBEBEF2F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31" y="1703"/>
                    <a:ext cx="28" cy="7"/>
                  </a:xfrm>
                  <a:custGeom>
                    <a:avLst/>
                    <a:gdLst>
                      <a:gd name="T0" fmla="*/ 0 w 28"/>
                      <a:gd name="T1" fmla="*/ 7 h 7"/>
                      <a:gd name="T2" fmla="*/ 5 w 28"/>
                      <a:gd name="T3" fmla="*/ 5 h 7"/>
                      <a:gd name="T4" fmla="*/ 8 w 28"/>
                      <a:gd name="T5" fmla="*/ 4 h 7"/>
                      <a:gd name="T6" fmla="*/ 12 w 28"/>
                      <a:gd name="T7" fmla="*/ 4 h 7"/>
                      <a:gd name="T8" fmla="*/ 17 w 28"/>
                      <a:gd name="T9" fmla="*/ 2 h 7"/>
                      <a:gd name="T10" fmla="*/ 22 w 28"/>
                      <a:gd name="T11" fmla="*/ 2 h 7"/>
                      <a:gd name="T12" fmla="*/ 28 w 28"/>
                      <a:gd name="T13" fmla="*/ 4 h 7"/>
                      <a:gd name="T14" fmla="*/ 20 w 28"/>
                      <a:gd name="T15" fmla="*/ 0 h 7"/>
                      <a:gd name="T16" fmla="*/ 15 w 28"/>
                      <a:gd name="T17" fmla="*/ 0 h 7"/>
                      <a:gd name="T18" fmla="*/ 8 w 28"/>
                      <a:gd name="T19" fmla="*/ 4 h 7"/>
                      <a:gd name="T20" fmla="*/ 5 w 28"/>
                      <a:gd name="T21" fmla="*/ 4 h 7"/>
                      <a:gd name="T22" fmla="*/ 0 w 28"/>
                      <a:gd name="T23" fmla="*/ 5 h 7"/>
                      <a:gd name="T24" fmla="*/ 0 w 28"/>
                      <a:gd name="T2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8" h="7">
                        <a:moveTo>
                          <a:pt x="0" y="7"/>
                        </a:moveTo>
                        <a:lnTo>
                          <a:pt x="5" y="5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7" y="2"/>
                        </a:lnTo>
                        <a:lnTo>
                          <a:pt x="22" y="2"/>
                        </a:lnTo>
                        <a:lnTo>
                          <a:pt x="28" y="4"/>
                        </a:lnTo>
                        <a:lnTo>
                          <a:pt x="20" y="0"/>
                        </a:lnTo>
                        <a:lnTo>
                          <a:pt x="15" y="0"/>
                        </a:lnTo>
                        <a:lnTo>
                          <a:pt x="8" y="4"/>
                        </a:lnTo>
                        <a:lnTo>
                          <a:pt x="5" y="4"/>
                        </a:lnTo>
                        <a:lnTo>
                          <a:pt x="0" y="5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712" name="Freeform 1080">
                    <a:extLst>
                      <a:ext uri="{FF2B5EF4-FFF2-40B4-BE49-F238E27FC236}">
                        <a16:creationId xmlns:a16="http://schemas.microsoft.com/office/drawing/2014/main" id="{7A9F2F00-2999-4DBB-B1E4-19EBCB904F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46" y="1697"/>
                    <a:ext cx="23" cy="5"/>
                  </a:xfrm>
                  <a:custGeom>
                    <a:avLst/>
                    <a:gdLst>
                      <a:gd name="T0" fmla="*/ 5 w 23"/>
                      <a:gd name="T1" fmla="*/ 0 h 5"/>
                      <a:gd name="T2" fmla="*/ 3 w 23"/>
                      <a:gd name="T3" fmla="*/ 0 h 5"/>
                      <a:gd name="T4" fmla="*/ 0 w 23"/>
                      <a:gd name="T5" fmla="*/ 2 h 5"/>
                      <a:gd name="T6" fmla="*/ 2 w 23"/>
                      <a:gd name="T7" fmla="*/ 2 h 5"/>
                      <a:gd name="T8" fmla="*/ 5 w 23"/>
                      <a:gd name="T9" fmla="*/ 0 h 5"/>
                      <a:gd name="T10" fmla="*/ 13 w 23"/>
                      <a:gd name="T11" fmla="*/ 2 h 5"/>
                      <a:gd name="T12" fmla="*/ 18 w 23"/>
                      <a:gd name="T13" fmla="*/ 3 h 5"/>
                      <a:gd name="T14" fmla="*/ 22 w 23"/>
                      <a:gd name="T15" fmla="*/ 5 h 5"/>
                      <a:gd name="T16" fmla="*/ 23 w 23"/>
                      <a:gd name="T17" fmla="*/ 3 h 5"/>
                      <a:gd name="T18" fmla="*/ 18 w 23"/>
                      <a:gd name="T19" fmla="*/ 2 h 5"/>
                      <a:gd name="T20" fmla="*/ 12 w 23"/>
                      <a:gd name="T21" fmla="*/ 2 h 5"/>
                      <a:gd name="T22" fmla="*/ 5 w 2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3" h="5">
                        <a:moveTo>
                          <a:pt x="5" y="0"/>
                        </a:moveTo>
                        <a:lnTo>
                          <a:pt x="3" y="0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5" y="0"/>
                        </a:lnTo>
                        <a:lnTo>
                          <a:pt x="13" y="2"/>
                        </a:lnTo>
                        <a:lnTo>
                          <a:pt x="18" y="3"/>
                        </a:lnTo>
                        <a:lnTo>
                          <a:pt x="22" y="5"/>
                        </a:lnTo>
                        <a:lnTo>
                          <a:pt x="23" y="3"/>
                        </a:lnTo>
                        <a:lnTo>
                          <a:pt x="18" y="2"/>
                        </a:lnTo>
                        <a:lnTo>
                          <a:pt x="12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713" name="Freeform 1081">
                    <a:extLst>
                      <a:ext uri="{FF2B5EF4-FFF2-40B4-BE49-F238E27FC236}">
                        <a16:creationId xmlns:a16="http://schemas.microsoft.com/office/drawing/2014/main" id="{C5684938-C4E7-4635-A3D1-8AA714A70E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49" y="1713"/>
                    <a:ext cx="10" cy="2"/>
                  </a:xfrm>
                  <a:custGeom>
                    <a:avLst/>
                    <a:gdLst>
                      <a:gd name="T0" fmla="*/ 0 w 10"/>
                      <a:gd name="T1" fmla="*/ 0 h 2"/>
                      <a:gd name="T2" fmla="*/ 2 w 10"/>
                      <a:gd name="T3" fmla="*/ 2 h 2"/>
                      <a:gd name="T4" fmla="*/ 5 w 10"/>
                      <a:gd name="T5" fmla="*/ 0 h 2"/>
                      <a:gd name="T6" fmla="*/ 10 w 10"/>
                      <a:gd name="T7" fmla="*/ 0 h 2"/>
                      <a:gd name="T8" fmla="*/ 10 w 10"/>
                      <a:gd name="T9" fmla="*/ 0 h 2"/>
                      <a:gd name="T10" fmla="*/ 7 w 10"/>
                      <a:gd name="T11" fmla="*/ 0 h 2"/>
                      <a:gd name="T12" fmla="*/ 0 w 10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5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714" name="Freeform 1082">
                    <a:extLst>
                      <a:ext uri="{FF2B5EF4-FFF2-40B4-BE49-F238E27FC236}">
                        <a16:creationId xmlns:a16="http://schemas.microsoft.com/office/drawing/2014/main" id="{0CA1751B-8BFB-4104-8936-75A5564CDC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31" y="1712"/>
                    <a:ext cx="2" cy="3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2 w 2"/>
                      <a:gd name="T3" fmla="*/ 0 h 3"/>
                      <a:gd name="T4" fmla="*/ 2 w 2"/>
                      <a:gd name="T5" fmla="*/ 1 h 3"/>
                      <a:gd name="T6" fmla="*/ 0 w 2"/>
                      <a:gd name="T7" fmla="*/ 3 h 3"/>
                      <a:gd name="T8" fmla="*/ 2 w 2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715" name="Freeform 1083">
                    <a:extLst>
                      <a:ext uri="{FF2B5EF4-FFF2-40B4-BE49-F238E27FC236}">
                        <a16:creationId xmlns:a16="http://schemas.microsoft.com/office/drawing/2014/main" id="{98426422-B1AD-47B0-92B4-8EA9FC0140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36" y="1721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0 h 2"/>
                      <a:gd name="T4" fmla="*/ 0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716" name="Freeform 1084">
                    <a:extLst>
                      <a:ext uri="{FF2B5EF4-FFF2-40B4-BE49-F238E27FC236}">
                        <a16:creationId xmlns:a16="http://schemas.microsoft.com/office/drawing/2014/main" id="{C3C42A44-B463-4606-9619-D4D9277445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68" y="1707"/>
                    <a:ext cx="3" cy="5"/>
                  </a:xfrm>
                  <a:custGeom>
                    <a:avLst/>
                    <a:gdLst>
                      <a:gd name="T0" fmla="*/ 0 w 3"/>
                      <a:gd name="T1" fmla="*/ 0 h 5"/>
                      <a:gd name="T2" fmla="*/ 1 w 3"/>
                      <a:gd name="T3" fmla="*/ 1 h 5"/>
                      <a:gd name="T4" fmla="*/ 1 w 3"/>
                      <a:gd name="T5" fmla="*/ 3 h 5"/>
                      <a:gd name="T6" fmla="*/ 3 w 3"/>
                      <a:gd name="T7" fmla="*/ 5 h 5"/>
                      <a:gd name="T8" fmla="*/ 0 w 3"/>
                      <a:gd name="T9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5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1" y="3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717" name="Freeform 1085">
                    <a:extLst>
                      <a:ext uri="{FF2B5EF4-FFF2-40B4-BE49-F238E27FC236}">
                        <a16:creationId xmlns:a16="http://schemas.microsoft.com/office/drawing/2014/main" id="{B6384305-C974-412A-B499-ACE061C70E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76" y="1707"/>
                    <a:ext cx="13" cy="1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1 w 13"/>
                      <a:gd name="T3" fmla="*/ 5 h 14"/>
                      <a:gd name="T4" fmla="*/ 5 w 13"/>
                      <a:gd name="T5" fmla="*/ 8 h 14"/>
                      <a:gd name="T6" fmla="*/ 13 w 13"/>
                      <a:gd name="T7" fmla="*/ 14 h 14"/>
                      <a:gd name="T8" fmla="*/ 5 w 13"/>
                      <a:gd name="T9" fmla="*/ 6 h 14"/>
                      <a:gd name="T10" fmla="*/ 0 w 13"/>
                      <a:gd name="T11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" h="14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5" y="8"/>
                        </a:lnTo>
                        <a:lnTo>
                          <a:pt x="13" y="14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718" name="Freeform 1086">
                    <a:extLst>
                      <a:ext uri="{FF2B5EF4-FFF2-40B4-BE49-F238E27FC236}">
                        <a16:creationId xmlns:a16="http://schemas.microsoft.com/office/drawing/2014/main" id="{C2A6CB69-192C-4A65-94AB-B6D8F3FBD0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94" y="1726"/>
                    <a:ext cx="3" cy="10"/>
                  </a:xfrm>
                  <a:custGeom>
                    <a:avLst/>
                    <a:gdLst>
                      <a:gd name="T0" fmla="*/ 3 w 3"/>
                      <a:gd name="T1" fmla="*/ 0 h 10"/>
                      <a:gd name="T2" fmla="*/ 0 w 3"/>
                      <a:gd name="T3" fmla="*/ 4 h 10"/>
                      <a:gd name="T4" fmla="*/ 0 w 3"/>
                      <a:gd name="T5" fmla="*/ 7 h 10"/>
                      <a:gd name="T6" fmla="*/ 0 w 3"/>
                      <a:gd name="T7" fmla="*/ 10 h 10"/>
                      <a:gd name="T8" fmla="*/ 0 w 3"/>
                      <a:gd name="T9" fmla="*/ 5 h 10"/>
                      <a:gd name="T10" fmla="*/ 0 w 3"/>
                      <a:gd name="T11" fmla="*/ 4 h 10"/>
                      <a:gd name="T12" fmla="*/ 3 w 3"/>
                      <a:gd name="T1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10">
                        <a:moveTo>
                          <a:pt x="3" y="0"/>
                        </a:move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5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719" name="Freeform 1087">
                    <a:extLst>
                      <a:ext uri="{FF2B5EF4-FFF2-40B4-BE49-F238E27FC236}">
                        <a16:creationId xmlns:a16="http://schemas.microsoft.com/office/drawing/2014/main" id="{E3511346-E1BE-4416-9E1B-F98C7FD590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63" y="1717"/>
                    <a:ext cx="1" cy="3"/>
                  </a:xfrm>
                  <a:custGeom>
                    <a:avLst/>
                    <a:gdLst>
                      <a:gd name="T0" fmla="*/ 1 w 1"/>
                      <a:gd name="T1" fmla="*/ 0 h 3"/>
                      <a:gd name="T2" fmla="*/ 1 w 1"/>
                      <a:gd name="T3" fmla="*/ 1 h 3"/>
                      <a:gd name="T4" fmla="*/ 0 w 1"/>
                      <a:gd name="T5" fmla="*/ 3 h 3"/>
                      <a:gd name="T6" fmla="*/ 1 w 1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1" y="0"/>
                        </a:moveTo>
                        <a:lnTo>
                          <a:pt x="1" y="1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2720" name="Group 1088">
                  <a:extLst>
                    <a:ext uri="{FF2B5EF4-FFF2-40B4-BE49-F238E27FC236}">
                      <a16:creationId xmlns:a16="http://schemas.microsoft.com/office/drawing/2014/main" id="{50932619-3F53-4C00-95DD-272ED6C2041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699" y="1581"/>
                  <a:ext cx="197" cy="220"/>
                  <a:chOff x="3699" y="1581"/>
                  <a:chExt cx="197" cy="220"/>
                </a:xfrm>
              </p:grpSpPr>
              <p:sp>
                <p:nvSpPr>
                  <p:cNvPr id="582721" name="Freeform 1089">
                    <a:extLst>
                      <a:ext uri="{FF2B5EF4-FFF2-40B4-BE49-F238E27FC236}">
                        <a16:creationId xmlns:a16="http://schemas.microsoft.com/office/drawing/2014/main" id="{362B23F5-49DE-4A6F-9546-5245DF0AA1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3" y="1581"/>
                    <a:ext cx="7" cy="5"/>
                  </a:xfrm>
                  <a:custGeom>
                    <a:avLst/>
                    <a:gdLst>
                      <a:gd name="T0" fmla="*/ 0 w 7"/>
                      <a:gd name="T1" fmla="*/ 0 h 5"/>
                      <a:gd name="T2" fmla="*/ 2 w 7"/>
                      <a:gd name="T3" fmla="*/ 2 h 5"/>
                      <a:gd name="T4" fmla="*/ 5 w 7"/>
                      <a:gd name="T5" fmla="*/ 2 h 5"/>
                      <a:gd name="T6" fmla="*/ 5 w 7"/>
                      <a:gd name="T7" fmla="*/ 4 h 5"/>
                      <a:gd name="T8" fmla="*/ 7 w 7"/>
                      <a:gd name="T9" fmla="*/ 5 h 5"/>
                      <a:gd name="T10" fmla="*/ 5 w 7"/>
                      <a:gd name="T11" fmla="*/ 5 h 5"/>
                      <a:gd name="T12" fmla="*/ 2 w 7"/>
                      <a:gd name="T13" fmla="*/ 4 h 5"/>
                      <a:gd name="T14" fmla="*/ 0 w 7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" h="5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5" y="2"/>
                        </a:lnTo>
                        <a:lnTo>
                          <a:pt x="5" y="4"/>
                        </a:lnTo>
                        <a:lnTo>
                          <a:pt x="7" y="5"/>
                        </a:lnTo>
                        <a:lnTo>
                          <a:pt x="5" y="5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722" name="Freeform 1090">
                    <a:extLst>
                      <a:ext uri="{FF2B5EF4-FFF2-40B4-BE49-F238E27FC236}">
                        <a16:creationId xmlns:a16="http://schemas.microsoft.com/office/drawing/2014/main" id="{7BE4C6A1-8124-4CE8-AD96-4DDE69DC00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5" y="1588"/>
                    <a:ext cx="1" cy="3"/>
                  </a:xfrm>
                  <a:custGeom>
                    <a:avLst/>
                    <a:gdLst>
                      <a:gd name="T0" fmla="*/ 0 w 1"/>
                      <a:gd name="T1" fmla="*/ 0 h 3"/>
                      <a:gd name="T2" fmla="*/ 1 w 1"/>
                      <a:gd name="T3" fmla="*/ 0 h 3"/>
                      <a:gd name="T4" fmla="*/ 1 w 1"/>
                      <a:gd name="T5" fmla="*/ 3 h 3"/>
                      <a:gd name="T6" fmla="*/ 0 w 1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1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723" name="Freeform 1091">
                    <a:extLst>
                      <a:ext uri="{FF2B5EF4-FFF2-40B4-BE49-F238E27FC236}">
                        <a16:creationId xmlns:a16="http://schemas.microsoft.com/office/drawing/2014/main" id="{45414B74-DD11-42AB-A021-A9F43ED192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60" y="1611"/>
                    <a:ext cx="51" cy="130"/>
                  </a:xfrm>
                  <a:custGeom>
                    <a:avLst/>
                    <a:gdLst>
                      <a:gd name="T0" fmla="*/ 45 w 51"/>
                      <a:gd name="T1" fmla="*/ 0 h 130"/>
                      <a:gd name="T2" fmla="*/ 40 w 51"/>
                      <a:gd name="T3" fmla="*/ 5 h 130"/>
                      <a:gd name="T4" fmla="*/ 38 w 51"/>
                      <a:gd name="T5" fmla="*/ 13 h 130"/>
                      <a:gd name="T6" fmla="*/ 30 w 51"/>
                      <a:gd name="T7" fmla="*/ 19 h 130"/>
                      <a:gd name="T8" fmla="*/ 15 w 51"/>
                      <a:gd name="T9" fmla="*/ 55 h 130"/>
                      <a:gd name="T10" fmla="*/ 5 w 51"/>
                      <a:gd name="T11" fmla="*/ 88 h 130"/>
                      <a:gd name="T12" fmla="*/ 0 w 51"/>
                      <a:gd name="T13" fmla="*/ 130 h 130"/>
                      <a:gd name="T14" fmla="*/ 20 w 51"/>
                      <a:gd name="T15" fmla="*/ 110 h 130"/>
                      <a:gd name="T16" fmla="*/ 51 w 51"/>
                      <a:gd name="T17" fmla="*/ 18 h 130"/>
                      <a:gd name="T18" fmla="*/ 45 w 51"/>
                      <a:gd name="T19" fmla="*/ 0 h 1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1" h="130">
                        <a:moveTo>
                          <a:pt x="45" y="0"/>
                        </a:moveTo>
                        <a:lnTo>
                          <a:pt x="40" y="5"/>
                        </a:lnTo>
                        <a:lnTo>
                          <a:pt x="38" y="13"/>
                        </a:lnTo>
                        <a:lnTo>
                          <a:pt x="30" y="19"/>
                        </a:lnTo>
                        <a:lnTo>
                          <a:pt x="15" y="55"/>
                        </a:lnTo>
                        <a:lnTo>
                          <a:pt x="5" y="88"/>
                        </a:lnTo>
                        <a:lnTo>
                          <a:pt x="0" y="130"/>
                        </a:lnTo>
                        <a:lnTo>
                          <a:pt x="20" y="110"/>
                        </a:lnTo>
                        <a:lnTo>
                          <a:pt x="51" y="18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400000"/>
                  </a:solidFill>
                  <a:ln w="31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724" name="Freeform 1092">
                    <a:extLst>
                      <a:ext uri="{FF2B5EF4-FFF2-40B4-BE49-F238E27FC236}">
                        <a16:creationId xmlns:a16="http://schemas.microsoft.com/office/drawing/2014/main" id="{90BDB62A-7198-42D5-87A5-D36BC012EE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99" y="1586"/>
                    <a:ext cx="197" cy="215"/>
                  </a:xfrm>
                  <a:custGeom>
                    <a:avLst/>
                    <a:gdLst>
                      <a:gd name="T0" fmla="*/ 160 w 197"/>
                      <a:gd name="T1" fmla="*/ 12 h 215"/>
                      <a:gd name="T2" fmla="*/ 155 w 197"/>
                      <a:gd name="T3" fmla="*/ 0 h 215"/>
                      <a:gd name="T4" fmla="*/ 107 w 197"/>
                      <a:gd name="T5" fmla="*/ 20 h 215"/>
                      <a:gd name="T6" fmla="*/ 104 w 197"/>
                      <a:gd name="T7" fmla="*/ 34 h 215"/>
                      <a:gd name="T8" fmla="*/ 101 w 197"/>
                      <a:gd name="T9" fmla="*/ 39 h 215"/>
                      <a:gd name="T10" fmla="*/ 96 w 197"/>
                      <a:gd name="T11" fmla="*/ 46 h 215"/>
                      <a:gd name="T12" fmla="*/ 91 w 197"/>
                      <a:gd name="T13" fmla="*/ 57 h 215"/>
                      <a:gd name="T14" fmla="*/ 81 w 197"/>
                      <a:gd name="T15" fmla="*/ 82 h 215"/>
                      <a:gd name="T16" fmla="*/ 73 w 197"/>
                      <a:gd name="T17" fmla="*/ 111 h 215"/>
                      <a:gd name="T18" fmla="*/ 69 w 197"/>
                      <a:gd name="T19" fmla="*/ 131 h 215"/>
                      <a:gd name="T20" fmla="*/ 31 w 197"/>
                      <a:gd name="T21" fmla="*/ 132 h 215"/>
                      <a:gd name="T22" fmla="*/ 23 w 197"/>
                      <a:gd name="T23" fmla="*/ 135 h 215"/>
                      <a:gd name="T24" fmla="*/ 7 w 197"/>
                      <a:gd name="T25" fmla="*/ 135 h 215"/>
                      <a:gd name="T26" fmla="*/ 2 w 197"/>
                      <a:gd name="T27" fmla="*/ 144 h 215"/>
                      <a:gd name="T28" fmla="*/ 0 w 197"/>
                      <a:gd name="T29" fmla="*/ 153 h 215"/>
                      <a:gd name="T30" fmla="*/ 3 w 197"/>
                      <a:gd name="T31" fmla="*/ 160 h 215"/>
                      <a:gd name="T32" fmla="*/ 18 w 197"/>
                      <a:gd name="T33" fmla="*/ 163 h 215"/>
                      <a:gd name="T34" fmla="*/ 26 w 197"/>
                      <a:gd name="T35" fmla="*/ 176 h 215"/>
                      <a:gd name="T36" fmla="*/ 41 w 197"/>
                      <a:gd name="T37" fmla="*/ 179 h 215"/>
                      <a:gd name="T38" fmla="*/ 53 w 197"/>
                      <a:gd name="T39" fmla="*/ 179 h 215"/>
                      <a:gd name="T40" fmla="*/ 66 w 197"/>
                      <a:gd name="T41" fmla="*/ 181 h 215"/>
                      <a:gd name="T42" fmla="*/ 66 w 197"/>
                      <a:gd name="T43" fmla="*/ 188 h 215"/>
                      <a:gd name="T44" fmla="*/ 66 w 197"/>
                      <a:gd name="T45" fmla="*/ 199 h 215"/>
                      <a:gd name="T46" fmla="*/ 68 w 197"/>
                      <a:gd name="T47" fmla="*/ 205 h 215"/>
                      <a:gd name="T48" fmla="*/ 74 w 197"/>
                      <a:gd name="T49" fmla="*/ 207 h 215"/>
                      <a:gd name="T50" fmla="*/ 84 w 197"/>
                      <a:gd name="T51" fmla="*/ 209 h 215"/>
                      <a:gd name="T52" fmla="*/ 91 w 197"/>
                      <a:gd name="T53" fmla="*/ 215 h 215"/>
                      <a:gd name="T54" fmla="*/ 102 w 197"/>
                      <a:gd name="T55" fmla="*/ 215 h 215"/>
                      <a:gd name="T56" fmla="*/ 112 w 197"/>
                      <a:gd name="T57" fmla="*/ 215 h 215"/>
                      <a:gd name="T58" fmla="*/ 125 w 197"/>
                      <a:gd name="T59" fmla="*/ 210 h 215"/>
                      <a:gd name="T60" fmla="*/ 140 w 197"/>
                      <a:gd name="T61" fmla="*/ 212 h 215"/>
                      <a:gd name="T62" fmla="*/ 157 w 197"/>
                      <a:gd name="T63" fmla="*/ 215 h 215"/>
                      <a:gd name="T64" fmla="*/ 170 w 197"/>
                      <a:gd name="T65" fmla="*/ 214 h 215"/>
                      <a:gd name="T66" fmla="*/ 180 w 197"/>
                      <a:gd name="T67" fmla="*/ 202 h 215"/>
                      <a:gd name="T68" fmla="*/ 180 w 197"/>
                      <a:gd name="T69" fmla="*/ 191 h 215"/>
                      <a:gd name="T70" fmla="*/ 183 w 197"/>
                      <a:gd name="T71" fmla="*/ 174 h 215"/>
                      <a:gd name="T72" fmla="*/ 185 w 197"/>
                      <a:gd name="T73" fmla="*/ 155 h 215"/>
                      <a:gd name="T74" fmla="*/ 190 w 197"/>
                      <a:gd name="T75" fmla="*/ 137 h 215"/>
                      <a:gd name="T76" fmla="*/ 197 w 197"/>
                      <a:gd name="T77" fmla="*/ 109 h 215"/>
                      <a:gd name="T78" fmla="*/ 195 w 197"/>
                      <a:gd name="T79" fmla="*/ 82 h 215"/>
                      <a:gd name="T80" fmla="*/ 195 w 197"/>
                      <a:gd name="T81" fmla="*/ 57 h 215"/>
                      <a:gd name="T82" fmla="*/ 195 w 197"/>
                      <a:gd name="T83" fmla="*/ 41 h 215"/>
                      <a:gd name="T84" fmla="*/ 190 w 197"/>
                      <a:gd name="T85" fmla="*/ 33 h 215"/>
                      <a:gd name="T86" fmla="*/ 183 w 197"/>
                      <a:gd name="T87" fmla="*/ 28 h 215"/>
                      <a:gd name="T88" fmla="*/ 173 w 197"/>
                      <a:gd name="T89" fmla="*/ 17 h 215"/>
                      <a:gd name="T90" fmla="*/ 160 w 197"/>
                      <a:gd name="T91" fmla="*/ 12 h 2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97" h="215">
                        <a:moveTo>
                          <a:pt x="160" y="12"/>
                        </a:moveTo>
                        <a:lnTo>
                          <a:pt x="155" y="0"/>
                        </a:lnTo>
                        <a:lnTo>
                          <a:pt x="107" y="20"/>
                        </a:lnTo>
                        <a:lnTo>
                          <a:pt x="104" y="34"/>
                        </a:lnTo>
                        <a:lnTo>
                          <a:pt x="101" y="39"/>
                        </a:lnTo>
                        <a:lnTo>
                          <a:pt x="96" y="46"/>
                        </a:lnTo>
                        <a:lnTo>
                          <a:pt x="91" y="57"/>
                        </a:lnTo>
                        <a:lnTo>
                          <a:pt x="81" y="82"/>
                        </a:lnTo>
                        <a:lnTo>
                          <a:pt x="73" y="111"/>
                        </a:lnTo>
                        <a:lnTo>
                          <a:pt x="69" y="131"/>
                        </a:lnTo>
                        <a:lnTo>
                          <a:pt x="31" y="132"/>
                        </a:lnTo>
                        <a:lnTo>
                          <a:pt x="23" y="135"/>
                        </a:lnTo>
                        <a:lnTo>
                          <a:pt x="7" y="135"/>
                        </a:lnTo>
                        <a:lnTo>
                          <a:pt x="2" y="144"/>
                        </a:lnTo>
                        <a:lnTo>
                          <a:pt x="0" y="153"/>
                        </a:lnTo>
                        <a:lnTo>
                          <a:pt x="3" y="160"/>
                        </a:lnTo>
                        <a:lnTo>
                          <a:pt x="18" y="163"/>
                        </a:lnTo>
                        <a:lnTo>
                          <a:pt x="26" y="176"/>
                        </a:lnTo>
                        <a:lnTo>
                          <a:pt x="41" y="179"/>
                        </a:lnTo>
                        <a:lnTo>
                          <a:pt x="53" y="179"/>
                        </a:lnTo>
                        <a:lnTo>
                          <a:pt x="66" y="181"/>
                        </a:lnTo>
                        <a:lnTo>
                          <a:pt x="66" y="188"/>
                        </a:lnTo>
                        <a:lnTo>
                          <a:pt x="66" y="199"/>
                        </a:lnTo>
                        <a:lnTo>
                          <a:pt x="68" y="205"/>
                        </a:lnTo>
                        <a:lnTo>
                          <a:pt x="74" y="207"/>
                        </a:lnTo>
                        <a:lnTo>
                          <a:pt x="84" y="209"/>
                        </a:lnTo>
                        <a:lnTo>
                          <a:pt x="91" y="215"/>
                        </a:lnTo>
                        <a:lnTo>
                          <a:pt x="102" y="215"/>
                        </a:lnTo>
                        <a:lnTo>
                          <a:pt x="112" y="215"/>
                        </a:lnTo>
                        <a:lnTo>
                          <a:pt x="125" y="210"/>
                        </a:lnTo>
                        <a:lnTo>
                          <a:pt x="140" y="212"/>
                        </a:lnTo>
                        <a:lnTo>
                          <a:pt x="157" y="215"/>
                        </a:lnTo>
                        <a:lnTo>
                          <a:pt x="170" y="214"/>
                        </a:lnTo>
                        <a:lnTo>
                          <a:pt x="180" y="202"/>
                        </a:lnTo>
                        <a:lnTo>
                          <a:pt x="180" y="191"/>
                        </a:lnTo>
                        <a:lnTo>
                          <a:pt x="183" y="174"/>
                        </a:lnTo>
                        <a:lnTo>
                          <a:pt x="185" y="155"/>
                        </a:lnTo>
                        <a:lnTo>
                          <a:pt x="190" y="137"/>
                        </a:lnTo>
                        <a:lnTo>
                          <a:pt x="197" y="109"/>
                        </a:lnTo>
                        <a:lnTo>
                          <a:pt x="195" y="82"/>
                        </a:lnTo>
                        <a:lnTo>
                          <a:pt x="195" y="57"/>
                        </a:lnTo>
                        <a:lnTo>
                          <a:pt x="195" y="41"/>
                        </a:lnTo>
                        <a:lnTo>
                          <a:pt x="190" y="33"/>
                        </a:lnTo>
                        <a:lnTo>
                          <a:pt x="183" y="28"/>
                        </a:lnTo>
                        <a:lnTo>
                          <a:pt x="173" y="17"/>
                        </a:lnTo>
                        <a:lnTo>
                          <a:pt x="160" y="12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31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725" name="Freeform 1093">
                    <a:extLst>
                      <a:ext uri="{FF2B5EF4-FFF2-40B4-BE49-F238E27FC236}">
                        <a16:creationId xmlns:a16="http://schemas.microsoft.com/office/drawing/2014/main" id="{C2A5E1A0-7BEC-4FA0-AE60-24BB4FFCBF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68" y="1598"/>
                    <a:ext cx="124" cy="203"/>
                  </a:xfrm>
                  <a:custGeom>
                    <a:avLst/>
                    <a:gdLst>
                      <a:gd name="T0" fmla="*/ 17 w 124"/>
                      <a:gd name="T1" fmla="*/ 167 h 203"/>
                      <a:gd name="T2" fmla="*/ 45 w 124"/>
                      <a:gd name="T3" fmla="*/ 166 h 203"/>
                      <a:gd name="T4" fmla="*/ 71 w 124"/>
                      <a:gd name="T5" fmla="*/ 158 h 203"/>
                      <a:gd name="T6" fmla="*/ 81 w 124"/>
                      <a:gd name="T7" fmla="*/ 140 h 203"/>
                      <a:gd name="T8" fmla="*/ 78 w 124"/>
                      <a:gd name="T9" fmla="*/ 128 h 203"/>
                      <a:gd name="T10" fmla="*/ 96 w 124"/>
                      <a:gd name="T11" fmla="*/ 102 h 203"/>
                      <a:gd name="T12" fmla="*/ 78 w 124"/>
                      <a:gd name="T13" fmla="*/ 114 h 203"/>
                      <a:gd name="T14" fmla="*/ 88 w 124"/>
                      <a:gd name="T15" fmla="*/ 91 h 203"/>
                      <a:gd name="T16" fmla="*/ 104 w 124"/>
                      <a:gd name="T17" fmla="*/ 60 h 203"/>
                      <a:gd name="T18" fmla="*/ 81 w 124"/>
                      <a:gd name="T19" fmla="*/ 86 h 203"/>
                      <a:gd name="T20" fmla="*/ 78 w 124"/>
                      <a:gd name="T21" fmla="*/ 47 h 203"/>
                      <a:gd name="T22" fmla="*/ 65 w 124"/>
                      <a:gd name="T23" fmla="*/ 32 h 203"/>
                      <a:gd name="T24" fmla="*/ 50 w 124"/>
                      <a:gd name="T25" fmla="*/ 27 h 203"/>
                      <a:gd name="T26" fmla="*/ 81 w 124"/>
                      <a:gd name="T27" fmla="*/ 16 h 203"/>
                      <a:gd name="T28" fmla="*/ 96 w 124"/>
                      <a:gd name="T29" fmla="*/ 27 h 203"/>
                      <a:gd name="T30" fmla="*/ 86 w 124"/>
                      <a:gd name="T31" fmla="*/ 16 h 203"/>
                      <a:gd name="T32" fmla="*/ 68 w 124"/>
                      <a:gd name="T33" fmla="*/ 9 h 203"/>
                      <a:gd name="T34" fmla="*/ 81 w 124"/>
                      <a:gd name="T35" fmla="*/ 6 h 203"/>
                      <a:gd name="T36" fmla="*/ 93 w 124"/>
                      <a:gd name="T37" fmla="*/ 0 h 203"/>
                      <a:gd name="T38" fmla="*/ 106 w 124"/>
                      <a:gd name="T39" fmla="*/ 13 h 203"/>
                      <a:gd name="T40" fmla="*/ 119 w 124"/>
                      <a:gd name="T41" fmla="*/ 22 h 203"/>
                      <a:gd name="T42" fmla="*/ 124 w 124"/>
                      <a:gd name="T43" fmla="*/ 40 h 203"/>
                      <a:gd name="T44" fmla="*/ 124 w 124"/>
                      <a:gd name="T45" fmla="*/ 76 h 203"/>
                      <a:gd name="T46" fmla="*/ 119 w 124"/>
                      <a:gd name="T47" fmla="*/ 119 h 203"/>
                      <a:gd name="T48" fmla="*/ 113 w 124"/>
                      <a:gd name="T49" fmla="*/ 159 h 203"/>
                      <a:gd name="T50" fmla="*/ 109 w 124"/>
                      <a:gd name="T51" fmla="*/ 185 h 203"/>
                      <a:gd name="T52" fmla="*/ 103 w 124"/>
                      <a:gd name="T53" fmla="*/ 197 h 203"/>
                      <a:gd name="T54" fmla="*/ 86 w 124"/>
                      <a:gd name="T55" fmla="*/ 203 h 203"/>
                      <a:gd name="T56" fmla="*/ 76 w 124"/>
                      <a:gd name="T57" fmla="*/ 200 h 203"/>
                      <a:gd name="T58" fmla="*/ 66 w 124"/>
                      <a:gd name="T59" fmla="*/ 189 h 203"/>
                      <a:gd name="T60" fmla="*/ 63 w 124"/>
                      <a:gd name="T61" fmla="*/ 187 h 203"/>
                      <a:gd name="T62" fmla="*/ 50 w 124"/>
                      <a:gd name="T63" fmla="*/ 197 h 203"/>
                      <a:gd name="T64" fmla="*/ 35 w 124"/>
                      <a:gd name="T65" fmla="*/ 200 h 203"/>
                      <a:gd name="T66" fmla="*/ 22 w 124"/>
                      <a:gd name="T67" fmla="*/ 198 h 203"/>
                      <a:gd name="T68" fmla="*/ 30 w 124"/>
                      <a:gd name="T69" fmla="*/ 190 h 203"/>
                      <a:gd name="T70" fmla="*/ 43 w 124"/>
                      <a:gd name="T71" fmla="*/ 176 h 203"/>
                      <a:gd name="T72" fmla="*/ 22 w 124"/>
                      <a:gd name="T73" fmla="*/ 187 h 203"/>
                      <a:gd name="T74" fmla="*/ 5 w 124"/>
                      <a:gd name="T75" fmla="*/ 193 h 203"/>
                      <a:gd name="T76" fmla="*/ 0 w 124"/>
                      <a:gd name="T77" fmla="*/ 185 h 2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24" h="203">
                        <a:moveTo>
                          <a:pt x="0" y="171"/>
                        </a:moveTo>
                        <a:lnTo>
                          <a:pt x="17" y="167"/>
                        </a:lnTo>
                        <a:lnTo>
                          <a:pt x="30" y="167"/>
                        </a:lnTo>
                        <a:lnTo>
                          <a:pt x="45" y="166"/>
                        </a:lnTo>
                        <a:lnTo>
                          <a:pt x="63" y="164"/>
                        </a:lnTo>
                        <a:lnTo>
                          <a:pt x="71" y="158"/>
                        </a:lnTo>
                        <a:lnTo>
                          <a:pt x="91" y="132"/>
                        </a:lnTo>
                        <a:lnTo>
                          <a:pt x="81" y="140"/>
                        </a:lnTo>
                        <a:lnTo>
                          <a:pt x="73" y="146"/>
                        </a:lnTo>
                        <a:lnTo>
                          <a:pt x="78" y="128"/>
                        </a:lnTo>
                        <a:lnTo>
                          <a:pt x="86" y="120"/>
                        </a:lnTo>
                        <a:lnTo>
                          <a:pt x="96" y="102"/>
                        </a:lnTo>
                        <a:lnTo>
                          <a:pt x="86" y="110"/>
                        </a:lnTo>
                        <a:lnTo>
                          <a:pt x="78" y="114"/>
                        </a:lnTo>
                        <a:lnTo>
                          <a:pt x="81" y="101"/>
                        </a:lnTo>
                        <a:lnTo>
                          <a:pt x="88" y="91"/>
                        </a:lnTo>
                        <a:lnTo>
                          <a:pt x="96" y="83"/>
                        </a:lnTo>
                        <a:lnTo>
                          <a:pt x="104" y="60"/>
                        </a:lnTo>
                        <a:lnTo>
                          <a:pt x="90" y="79"/>
                        </a:lnTo>
                        <a:lnTo>
                          <a:pt x="81" y="86"/>
                        </a:lnTo>
                        <a:lnTo>
                          <a:pt x="80" y="58"/>
                        </a:lnTo>
                        <a:lnTo>
                          <a:pt x="78" y="47"/>
                        </a:lnTo>
                        <a:lnTo>
                          <a:pt x="73" y="40"/>
                        </a:lnTo>
                        <a:lnTo>
                          <a:pt x="65" y="32"/>
                        </a:lnTo>
                        <a:lnTo>
                          <a:pt x="55" y="29"/>
                        </a:lnTo>
                        <a:lnTo>
                          <a:pt x="50" y="27"/>
                        </a:lnTo>
                        <a:lnTo>
                          <a:pt x="65" y="13"/>
                        </a:lnTo>
                        <a:lnTo>
                          <a:pt x="81" y="16"/>
                        </a:lnTo>
                        <a:lnTo>
                          <a:pt x="93" y="22"/>
                        </a:lnTo>
                        <a:lnTo>
                          <a:pt x="96" y="27"/>
                        </a:lnTo>
                        <a:lnTo>
                          <a:pt x="93" y="19"/>
                        </a:lnTo>
                        <a:lnTo>
                          <a:pt x="86" y="16"/>
                        </a:lnTo>
                        <a:lnTo>
                          <a:pt x="76" y="13"/>
                        </a:lnTo>
                        <a:lnTo>
                          <a:pt x="68" y="9"/>
                        </a:lnTo>
                        <a:lnTo>
                          <a:pt x="73" y="8"/>
                        </a:lnTo>
                        <a:lnTo>
                          <a:pt x="81" y="6"/>
                        </a:lnTo>
                        <a:lnTo>
                          <a:pt x="88" y="3"/>
                        </a:lnTo>
                        <a:lnTo>
                          <a:pt x="93" y="0"/>
                        </a:lnTo>
                        <a:lnTo>
                          <a:pt x="101" y="8"/>
                        </a:lnTo>
                        <a:lnTo>
                          <a:pt x="106" y="13"/>
                        </a:lnTo>
                        <a:lnTo>
                          <a:pt x="113" y="19"/>
                        </a:lnTo>
                        <a:lnTo>
                          <a:pt x="119" y="22"/>
                        </a:lnTo>
                        <a:lnTo>
                          <a:pt x="121" y="31"/>
                        </a:lnTo>
                        <a:lnTo>
                          <a:pt x="124" y="40"/>
                        </a:lnTo>
                        <a:lnTo>
                          <a:pt x="124" y="58"/>
                        </a:lnTo>
                        <a:lnTo>
                          <a:pt x="124" y="76"/>
                        </a:lnTo>
                        <a:lnTo>
                          <a:pt x="123" y="97"/>
                        </a:lnTo>
                        <a:lnTo>
                          <a:pt x="119" y="119"/>
                        </a:lnTo>
                        <a:lnTo>
                          <a:pt x="114" y="141"/>
                        </a:lnTo>
                        <a:lnTo>
                          <a:pt x="113" y="159"/>
                        </a:lnTo>
                        <a:lnTo>
                          <a:pt x="109" y="174"/>
                        </a:lnTo>
                        <a:lnTo>
                          <a:pt x="109" y="185"/>
                        </a:lnTo>
                        <a:lnTo>
                          <a:pt x="108" y="192"/>
                        </a:lnTo>
                        <a:lnTo>
                          <a:pt x="103" y="197"/>
                        </a:lnTo>
                        <a:lnTo>
                          <a:pt x="96" y="202"/>
                        </a:lnTo>
                        <a:lnTo>
                          <a:pt x="86" y="203"/>
                        </a:lnTo>
                        <a:lnTo>
                          <a:pt x="81" y="200"/>
                        </a:lnTo>
                        <a:lnTo>
                          <a:pt x="76" y="200"/>
                        </a:lnTo>
                        <a:lnTo>
                          <a:pt x="60" y="197"/>
                        </a:lnTo>
                        <a:lnTo>
                          <a:pt x="66" y="189"/>
                        </a:lnTo>
                        <a:lnTo>
                          <a:pt x="73" y="179"/>
                        </a:lnTo>
                        <a:lnTo>
                          <a:pt x="63" y="187"/>
                        </a:lnTo>
                        <a:lnTo>
                          <a:pt x="55" y="193"/>
                        </a:lnTo>
                        <a:lnTo>
                          <a:pt x="50" y="197"/>
                        </a:lnTo>
                        <a:lnTo>
                          <a:pt x="43" y="200"/>
                        </a:lnTo>
                        <a:lnTo>
                          <a:pt x="35" y="200"/>
                        </a:lnTo>
                        <a:lnTo>
                          <a:pt x="25" y="200"/>
                        </a:lnTo>
                        <a:lnTo>
                          <a:pt x="22" y="198"/>
                        </a:lnTo>
                        <a:lnTo>
                          <a:pt x="18" y="197"/>
                        </a:lnTo>
                        <a:lnTo>
                          <a:pt x="30" y="190"/>
                        </a:lnTo>
                        <a:lnTo>
                          <a:pt x="40" y="180"/>
                        </a:lnTo>
                        <a:lnTo>
                          <a:pt x="43" y="176"/>
                        </a:lnTo>
                        <a:lnTo>
                          <a:pt x="35" y="177"/>
                        </a:lnTo>
                        <a:lnTo>
                          <a:pt x="22" y="187"/>
                        </a:lnTo>
                        <a:lnTo>
                          <a:pt x="17" y="192"/>
                        </a:lnTo>
                        <a:lnTo>
                          <a:pt x="5" y="193"/>
                        </a:lnTo>
                        <a:lnTo>
                          <a:pt x="0" y="192"/>
                        </a:lnTo>
                        <a:lnTo>
                          <a:pt x="0" y="185"/>
                        </a:lnTo>
                        <a:lnTo>
                          <a:pt x="0" y="17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726" name="Freeform 1094">
                    <a:extLst>
                      <a:ext uri="{FF2B5EF4-FFF2-40B4-BE49-F238E27FC236}">
                        <a16:creationId xmlns:a16="http://schemas.microsoft.com/office/drawing/2014/main" id="{F72C91EA-5A48-4715-B84E-8AF08EF0E1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48" y="1699"/>
                    <a:ext cx="36" cy="92"/>
                  </a:xfrm>
                  <a:custGeom>
                    <a:avLst/>
                    <a:gdLst>
                      <a:gd name="T0" fmla="*/ 0 w 36"/>
                      <a:gd name="T1" fmla="*/ 92 h 92"/>
                      <a:gd name="T2" fmla="*/ 6 w 36"/>
                      <a:gd name="T3" fmla="*/ 91 h 92"/>
                      <a:gd name="T4" fmla="*/ 13 w 36"/>
                      <a:gd name="T5" fmla="*/ 83 h 92"/>
                      <a:gd name="T6" fmla="*/ 18 w 36"/>
                      <a:gd name="T7" fmla="*/ 70 h 92"/>
                      <a:gd name="T8" fmla="*/ 21 w 36"/>
                      <a:gd name="T9" fmla="*/ 58 h 92"/>
                      <a:gd name="T10" fmla="*/ 26 w 36"/>
                      <a:gd name="T11" fmla="*/ 45 h 92"/>
                      <a:gd name="T12" fmla="*/ 29 w 36"/>
                      <a:gd name="T13" fmla="*/ 32 h 92"/>
                      <a:gd name="T14" fmla="*/ 33 w 36"/>
                      <a:gd name="T15" fmla="*/ 14 h 92"/>
                      <a:gd name="T16" fmla="*/ 36 w 36"/>
                      <a:gd name="T17" fmla="*/ 0 h 92"/>
                      <a:gd name="T18" fmla="*/ 28 w 36"/>
                      <a:gd name="T19" fmla="*/ 27 h 92"/>
                      <a:gd name="T20" fmla="*/ 21 w 36"/>
                      <a:gd name="T21" fmla="*/ 48 h 92"/>
                      <a:gd name="T22" fmla="*/ 14 w 36"/>
                      <a:gd name="T23" fmla="*/ 63 h 92"/>
                      <a:gd name="T24" fmla="*/ 3 w 36"/>
                      <a:gd name="T25" fmla="*/ 78 h 92"/>
                      <a:gd name="T26" fmla="*/ 0 w 36"/>
                      <a:gd name="T27" fmla="*/ 92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6" h="92">
                        <a:moveTo>
                          <a:pt x="0" y="92"/>
                        </a:moveTo>
                        <a:lnTo>
                          <a:pt x="6" y="91"/>
                        </a:lnTo>
                        <a:lnTo>
                          <a:pt x="13" y="83"/>
                        </a:lnTo>
                        <a:lnTo>
                          <a:pt x="18" y="70"/>
                        </a:lnTo>
                        <a:lnTo>
                          <a:pt x="21" y="58"/>
                        </a:lnTo>
                        <a:lnTo>
                          <a:pt x="26" y="45"/>
                        </a:lnTo>
                        <a:lnTo>
                          <a:pt x="29" y="32"/>
                        </a:lnTo>
                        <a:lnTo>
                          <a:pt x="33" y="14"/>
                        </a:lnTo>
                        <a:lnTo>
                          <a:pt x="36" y="0"/>
                        </a:lnTo>
                        <a:lnTo>
                          <a:pt x="28" y="27"/>
                        </a:lnTo>
                        <a:lnTo>
                          <a:pt x="21" y="48"/>
                        </a:lnTo>
                        <a:lnTo>
                          <a:pt x="14" y="63"/>
                        </a:lnTo>
                        <a:lnTo>
                          <a:pt x="3" y="78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727" name="Freeform 1095">
                    <a:extLst>
                      <a:ext uri="{FF2B5EF4-FFF2-40B4-BE49-F238E27FC236}">
                        <a16:creationId xmlns:a16="http://schemas.microsoft.com/office/drawing/2014/main" id="{62D203DF-ECA2-44C3-B113-BEF7124C2A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02" y="1624"/>
                    <a:ext cx="144" cy="140"/>
                  </a:xfrm>
                  <a:custGeom>
                    <a:avLst/>
                    <a:gdLst>
                      <a:gd name="T0" fmla="*/ 101 w 144"/>
                      <a:gd name="T1" fmla="*/ 5 h 140"/>
                      <a:gd name="T2" fmla="*/ 88 w 144"/>
                      <a:gd name="T3" fmla="*/ 26 h 140"/>
                      <a:gd name="T4" fmla="*/ 91 w 144"/>
                      <a:gd name="T5" fmla="*/ 45 h 140"/>
                      <a:gd name="T6" fmla="*/ 89 w 144"/>
                      <a:gd name="T7" fmla="*/ 70 h 140"/>
                      <a:gd name="T8" fmla="*/ 89 w 144"/>
                      <a:gd name="T9" fmla="*/ 75 h 140"/>
                      <a:gd name="T10" fmla="*/ 91 w 144"/>
                      <a:gd name="T11" fmla="*/ 83 h 140"/>
                      <a:gd name="T12" fmla="*/ 84 w 144"/>
                      <a:gd name="T13" fmla="*/ 88 h 140"/>
                      <a:gd name="T14" fmla="*/ 80 w 144"/>
                      <a:gd name="T15" fmla="*/ 94 h 140"/>
                      <a:gd name="T16" fmla="*/ 71 w 144"/>
                      <a:gd name="T17" fmla="*/ 94 h 140"/>
                      <a:gd name="T18" fmla="*/ 38 w 144"/>
                      <a:gd name="T19" fmla="*/ 96 h 140"/>
                      <a:gd name="T20" fmla="*/ 22 w 144"/>
                      <a:gd name="T21" fmla="*/ 101 h 140"/>
                      <a:gd name="T22" fmla="*/ 0 w 144"/>
                      <a:gd name="T23" fmla="*/ 106 h 140"/>
                      <a:gd name="T24" fmla="*/ 2 w 144"/>
                      <a:gd name="T25" fmla="*/ 122 h 140"/>
                      <a:gd name="T26" fmla="*/ 13 w 144"/>
                      <a:gd name="T27" fmla="*/ 117 h 140"/>
                      <a:gd name="T28" fmla="*/ 17 w 144"/>
                      <a:gd name="T29" fmla="*/ 110 h 140"/>
                      <a:gd name="T30" fmla="*/ 18 w 144"/>
                      <a:gd name="T31" fmla="*/ 125 h 140"/>
                      <a:gd name="T32" fmla="*/ 27 w 144"/>
                      <a:gd name="T33" fmla="*/ 135 h 140"/>
                      <a:gd name="T34" fmla="*/ 50 w 144"/>
                      <a:gd name="T35" fmla="*/ 140 h 140"/>
                      <a:gd name="T36" fmla="*/ 46 w 144"/>
                      <a:gd name="T37" fmla="*/ 132 h 140"/>
                      <a:gd name="T38" fmla="*/ 35 w 144"/>
                      <a:gd name="T39" fmla="*/ 117 h 140"/>
                      <a:gd name="T40" fmla="*/ 45 w 144"/>
                      <a:gd name="T41" fmla="*/ 112 h 140"/>
                      <a:gd name="T42" fmla="*/ 50 w 144"/>
                      <a:gd name="T43" fmla="*/ 125 h 140"/>
                      <a:gd name="T44" fmla="*/ 66 w 144"/>
                      <a:gd name="T45" fmla="*/ 138 h 140"/>
                      <a:gd name="T46" fmla="*/ 88 w 144"/>
                      <a:gd name="T47" fmla="*/ 138 h 140"/>
                      <a:gd name="T48" fmla="*/ 63 w 144"/>
                      <a:gd name="T49" fmla="*/ 122 h 140"/>
                      <a:gd name="T50" fmla="*/ 53 w 144"/>
                      <a:gd name="T51" fmla="*/ 112 h 140"/>
                      <a:gd name="T52" fmla="*/ 60 w 144"/>
                      <a:gd name="T53" fmla="*/ 107 h 140"/>
                      <a:gd name="T54" fmla="*/ 68 w 144"/>
                      <a:gd name="T55" fmla="*/ 117 h 140"/>
                      <a:gd name="T56" fmla="*/ 83 w 144"/>
                      <a:gd name="T57" fmla="*/ 128 h 140"/>
                      <a:gd name="T58" fmla="*/ 96 w 144"/>
                      <a:gd name="T59" fmla="*/ 135 h 140"/>
                      <a:gd name="T60" fmla="*/ 114 w 144"/>
                      <a:gd name="T61" fmla="*/ 138 h 140"/>
                      <a:gd name="T62" fmla="*/ 103 w 144"/>
                      <a:gd name="T63" fmla="*/ 128 h 140"/>
                      <a:gd name="T64" fmla="*/ 89 w 144"/>
                      <a:gd name="T65" fmla="*/ 117 h 140"/>
                      <a:gd name="T66" fmla="*/ 93 w 144"/>
                      <a:gd name="T67" fmla="*/ 112 h 140"/>
                      <a:gd name="T68" fmla="*/ 99 w 144"/>
                      <a:gd name="T69" fmla="*/ 122 h 140"/>
                      <a:gd name="T70" fmla="*/ 113 w 144"/>
                      <a:gd name="T71" fmla="*/ 132 h 140"/>
                      <a:gd name="T72" fmla="*/ 129 w 144"/>
                      <a:gd name="T73" fmla="*/ 133 h 140"/>
                      <a:gd name="T74" fmla="*/ 137 w 144"/>
                      <a:gd name="T75" fmla="*/ 120 h 140"/>
                      <a:gd name="T76" fmla="*/ 109 w 144"/>
                      <a:gd name="T77" fmla="*/ 115 h 140"/>
                      <a:gd name="T78" fmla="*/ 91 w 144"/>
                      <a:gd name="T79" fmla="*/ 106 h 140"/>
                      <a:gd name="T80" fmla="*/ 88 w 144"/>
                      <a:gd name="T81" fmla="*/ 96 h 140"/>
                      <a:gd name="T82" fmla="*/ 94 w 144"/>
                      <a:gd name="T83" fmla="*/ 101 h 140"/>
                      <a:gd name="T84" fmla="*/ 114 w 144"/>
                      <a:gd name="T85" fmla="*/ 112 h 140"/>
                      <a:gd name="T86" fmla="*/ 137 w 144"/>
                      <a:gd name="T87" fmla="*/ 120 h 140"/>
                      <a:gd name="T88" fmla="*/ 142 w 144"/>
                      <a:gd name="T89" fmla="*/ 93 h 140"/>
                      <a:gd name="T90" fmla="*/ 129 w 144"/>
                      <a:gd name="T91" fmla="*/ 89 h 140"/>
                      <a:gd name="T92" fmla="*/ 101 w 144"/>
                      <a:gd name="T93" fmla="*/ 93 h 140"/>
                      <a:gd name="T94" fmla="*/ 96 w 144"/>
                      <a:gd name="T95" fmla="*/ 86 h 140"/>
                      <a:gd name="T96" fmla="*/ 111 w 144"/>
                      <a:gd name="T97" fmla="*/ 89 h 140"/>
                      <a:gd name="T98" fmla="*/ 142 w 144"/>
                      <a:gd name="T99" fmla="*/ 83 h 140"/>
                      <a:gd name="T100" fmla="*/ 144 w 144"/>
                      <a:gd name="T101" fmla="*/ 58 h 140"/>
                      <a:gd name="T102" fmla="*/ 142 w 144"/>
                      <a:gd name="T103" fmla="*/ 32 h 140"/>
                      <a:gd name="T104" fmla="*/ 127 w 144"/>
                      <a:gd name="T105" fmla="*/ 18 h 140"/>
                      <a:gd name="T106" fmla="*/ 142 w 144"/>
                      <a:gd name="T107" fmla="*/ 24 h 140"/>
                      <a:gd name="T108" fmla="*/ 134 w 144"/>
                      <a:gd name="T109" fmla="*/ 8 h 140"/>
                      <a:gd name="T110" fmla="*/ 118 w 144"/>
                      <a:gd name="T111" fmla="*/ 0 h 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44" h="140">
                        <a:moveTo>
                          <a:pt x="118" y="0"/>
                        </a:moveTo>
                        <a:lnTo>
                          <a:pt x="101" y="5"/>
                        </a:lnTo>
                        <a:lnTo>
                          <a:pt x="93" y="11"/>
                        </a:lnTo>
                        <a:lnTo>
                          <a:pt x="88" y="26"/>
                        </a:lnTo>
                        <a:lnTo>
                          <a:pt x="88" y="39"/>
                        </a:lnTo>
                        <a:lnTo>
                          <a:pt x="91" y="45"/>
                        </a:lnTo>
                        <a:lnTo>
                          <a:pt x="89" y="60"/>
                        </a:lnTo>
                        <a:lnTo>
                          <a:pt x="89" y="70"/>
                        </a:lnTo>
                        <a:lnTo>
                          <a:pt x="91" y="71"/>
                        </a:lnTo>
                        <a:lnTo>
                          <a:pt x="89" y="75"/>
                        </a:lnTo>
                        <a:lnTo>
                          <a:pt x="88" y="79"/>
                        </a:lnTo>
                        <a:lnTo>
                          <a:pt x="91" y="83"/>
                        </a:lnTo>
                        <a:lnTo>
                          <a:pt x="91" y="86"/>
                        </a:lnTo>
                        <a:lnTo>
                          <a:pt x="84" y="88"/>
                        </a:lnTo>
                        <a:lnTo>
                          <a:pt x="86" y="93"/>
                        </a:lnTo>
                        <a:lnTo>
                          <a:pt x="80" y="94"/>
                        </a:lnTo>
                        <a:lnTo>
                          <a:pt x="73" y="93"/>
                        </a:lnTo>
                        <a:lnTo>
                          <a:pt x="71" y="94"/>
                        </a:lnTo>
                        <a:lnTo>
                          <a:pt x="53" y="96"/>
                        </a:lnTo>
                        <a:lnTo>
                          <a:pt x="38" y="96"/>
                        </a:lnTo>
                        <a:lnTo>
                          <a:pt x="28" y="96"/>
                        </a:lnTo>
                        <a:lnTo>
                          <a:pt x="22" y="101"/>
                        </a:lnTo>
                        <a:lnTo>
                          <a:pt x="7" y="101"/>
                        </a:lnTo>
                        <a:lnTo>
                          <a:pt x="0" y="106"/>
                        </a:lnTo>
                        <a:lnTo>
                          <a:pt x="0" y="112"/>
                        </a:lnTo>
                        <a:lnTo>
                          <a:pt x="2" y="122"/>
                        </a:lnTo>
                        <a:lnTo>
                          <a:pt x="13" y="125"/>
                        </a:lnTo>
                        <a:lnTo>
                          <a:pt x="13" y="117"/>
                        </a:lnTo>
                        <a:lnTo>
                          <a:pt x="15" y="112"/>
                        </a:lnTo>
                        <a:lnTo>
                          <a:pt x="17" y="110"/>
                        </a:lnTo>
                        <a:lnTo>
                          <a:pt x="17" y="117"/>
                        </a:lnTo>
                        <a:lnTo>
                          <a:pt x="18" y="125"/>
                        </a:lnTo>
                        <a:lnTo>
                          <a:pt x="22" y="128"/>
                        </a:lnTo>
                        <a:lnTo>
                          <a:pt x="27" y="135"/>
                        </a:lnTo>
                        <a:lnTo>
                          <a:pt x="40" y="138"/>
                        </a:lnTo>
                        <a:lnTo>
                          <a:pt x="50" y="140"/>
                        </a:lnTo>
                        <a:lnTo>
                          <a:pt x="61" y="140"/>
                        </a:lnTo>
                        <a:lnTo>
                          <a:pt x="46" y="132"/>
                        </a:lnTo>
                        <a:lnTo>
                          <a:pt x="37" y="125"/>
                        </a:lnTo>
                        <a:lnTo>
                          <a:pt x="35" y="117"/>
                        </a:lnTo>
                        <a:lnTo>
                          <a:pt x="37" y="112"/>
                        </a:lnTo>
                        <a:lnTo>
                          <a:pt x="45" y="112"/>
                        </a:lnTo>
                        <a:lnTo>
                          <a:pt x="48" y="117"/>
                        </a:lnTo>
                        <a:lnTo>
                          <a:pt x="50" y="125"/>
                        </a:lnTo>
                        <a:lnTo>
                          <a:pt x="58" y="133"/>
                        </a:lnTo>
                        <a:lnTo>
                          <a:pt x="66" y="138"/>
                        </a:lnTo>
                        <a:lnTo>
                          <a:pt x="75" y="140"/>
                        </a:lnTo>
                        <a:lnTo>
                          <a:pt x="88" y="138"/>
                        </a:lnTo>
                        <a:lnTo>
                          <a:pt x="73" y="128"/>
                        </a:lnTo>
                        <a:lnTo>
                          <a:pt x="63" y="122"/>
                        </a:lnTo>
                        <a:lnTo>
                          <a:pt x="56" y="117"/>
                        </a:lnTo>
                        <a:lnTo>
                          <a:pt x="53" y="112"/>
                        </a:lnTo>
                        <a:lnTo>
                          <a:pt x="55" y="107"/>
                        </a:lnTo>
                        <a:lnTo>
                          <a:pt x="60" y="107"/>
                        </a:lnTo>
                        <a:lnTo>
                          <a:pt x="65" y="112"/>
                        </a:lnTo>
                        <a:lnTo>
                          <a:pt x="68" y="117"/>
                        </a:lnTo>
                        <a:lnTo>
                          <a:pt x="75" y="125"/>
                        </a:lnTo>
                        <a:lnTo>
                          <a:pt x="83" y="128"/>
                        </a:lnTo>
                        <a:lnTo>
                          <a:pt x="89" y="133"/>
                        </a:lnTo>
                        <a:lnTo>
                          <a:pt x="96" y="135"/>
                        </a:lnTo>
                        <a:lnTo>
                          <a:pt x="104" y="138"/>
                        </a:lnTo>
                        <a:lnTo>
                          <a:pt x="114" y="138"/>
                        </a:lnTo>
                        <a:lnTo>
                          <a:pt x="122" y="135"/>
                        </a:lnTo>
                        <a:lnTo>
                          <a:pt x="103" y="128"/>
                        </a:lnTo>
                        <a:lnTo>
                          <a:pt x="94" y="125"/>
                        </a:lnTo>
                        <a:lnTo>
                          <a:pt x="89" y="117"/>
                        </a:lnTo>
                        <a:lnTo>
                          <a:pt x="88" y="112"/>
                        </a:lnTo>
                        <a:lnTo>
                          <a:pt x="93" y="112"/>
                        </a:lnTo>
                        <a:lnTo>
                          <a:pt x="96" y="117"/>
                        </a:lnTo>
                        <a:lnTo>
                          <a:pt x="99" y="122"/>
                        </a:lnTo>
                        <a:lnTo>
                          <a:pt x="106" y="127"/>
                        </a:lnTo>
                        <a:lnTo>
                          <a:pt x="113" y="132"/>
                        </a:lnTo>
                        <a:lnTo>
                          <a:pt x="121" y="135"/>
                        </a:lnTo>
                        <a:lnTo>
                          <a:pt x="129" y="133"/>
                        </a:lnTo>
                        <a:lnTo>
                          <a:pt x="131" y="128"/>
                        </a:lnTo>
                        <a:lnTo>
                          <a:pt x="137" y="120"/>
                        </a:lnTo>
                        <a:lnTo>
                          <a:pt x="127" y="117"/>
                        </a:lnTo>
                        <a:lnTo>
                          <a:pt x="109" y="115"/>
                        </a:lnTo>
                        <a:lnTo>
                          <a:pt x="96" y="110"/>
                        </a:lnTo>
                        <a:lnTo>
                          <a:pt x="91" y="106"/>
                        </a:lnTo>
                        <a:lnTo>
                          <a:pt x="88" y="99"/>
                        </a:lnTo>
                        <a:lnTo>
                          <a:pt x="88" y="96"/>
                        </a:lnTo>
                        <a:lnTo>
                          <a:pt x="91" y="96"/>
                        </a:lnTo>
                        <a:lnTo>
                          <a:pt x="94" y="101"/>
                        </a:lnTo>
                        <a:lnTo>
                          <a:pt x="101" y="107"/>
                        </a:lnTo>
                        <a:lnTo>
                          <a:pt x="114" y="112"/>
                        </a:lnTo>
                        <a:lnTo>
                          <a:pt x="127" y="117"/>
                        </a:lnTo>
                        <a:lnTo>
                          <a:pt x="137" y="120"/>
                        </a:lnTo>
                        <a:lnTo>
                          <a:pt x="142" y="104"/>
                        </a:lnTo>
                        <a:lnTo>
                          <a:pt x="142" y="93"/>
                        </a:lnTo>
                        <a:lnTo>
                          <a:pt x="142" y="83"/>
                        </a:lnTo>
                        <a:lnTo>
                          <a:pt x="129" y="89"/>
                        </a:lnTo>
                        <a:lnTo>
                          <a:pt x="114" y="93"/>
                        </a:lnTo>
                        <a:lnTo>
                          <a:pt x="101" y="93"/>
                        </a:lnTo>
                        <a:lnTo>
                          <a:pt x="98" y="89"/>
                        </a:lnTo>
                        <a:lnTo>
                          <a:pt x="96" y="86"/>
                        </a:lnTo>
                        <a:lnTo>
                          <a:pt x="104" y="86"/>
                        </a:lnTo>
                        <a:lnTo>
                          <a:pt x="111" y="89"/>
                        </a:lnTo>
                        <a:lnTo>
                          <a:pt x="129" y="89"/>
                        </a:lnTo>
                        <a:lnTo>
                          <a:pt x="142" y="83"/>
                        </a:lnTo>
                        <a:lnTo>
                          <a:pt x="142" y="68"/>
                        </a:lnTo>
                        <a:lnTo>
                          <a:pt x="144" y="58"/>
                        </a:lnTo>
                        <a:lnTo>
                          <a:pt x="144" y="49"/>
                        </a:lnTo>
                        <a:lnTo>
                          <a:pt x="142" y="32"/>
                        </a:lnTo>
                        <a:lnTo>
                          <a:pt x="139" y="26"/>
                        </a:lnTo>
                        <a:lnTo>
                          <a:pt x="127" y="18"/>
                        </a:lnTo>
                        <a:lnTo>
                          <a:pt x="131" y="19"/>
                        </a:lnTo>
                        <a:lnTo>
                          <a:pt x="142" y="24"/>
                        </a:lnTo>
                        <a:lnTo>
                          <a:pt x="137" y="14"/>
                        </a:lnTo>
                        <a:lnTo>
                          <a:pt x="134" y="8"/>
                        </a:lnTo>
                        <a:lnTo>
                          <a:pt x="131" y="5"/>
                        </a:lnTo>
                        <a:lnTo>
                          <a:pt x="118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728" name="Freeform 1096">
                    <a:extLst>
                      <a:ext uri="{FF2B5EF4-FFF2-40B4-BE49-F238E27FC236}">
                        <a16:creationId xmlns:a16="http://schemas.microsoft.com/office/drawing/2014/main" id="{774D51EE-8070-4D41-BD70-54B1524D19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01" y="1676"/>
                    <a:ext cx="35" cy="32"/>
                  </a:xfrm>
                  <a:custGeom>
                    <a:avLst/>
                    <a:gdLst>
                      <a:gd name="T0" fmla="*/ 0 w 35"/>
                      <a:gd name="T1" fmla="*/ 0 h 32"/>
                      <a:gd name="T2" fmla="*/ 0 w 35"/>
                      <a:gd name="T3" fmla="*/ 3 h 32"/>
                      <a:gd name="T4" fmla="*/ 5 w 35"/>
                      <a:gd name="T5" fmla="*/ 8 h 32"/>
                      <a:gd name="T6" fmla="*/ 9 w 35"/>
                      <a:gd name="T7" fmla="*/ 13 h 32"/>
                      <a:gd name="T8" fmla="*/ 19 w 35"/>
                      <a:gd name="T9" fmla="*/ 19 h 32"/>
                      <a:gd name="T10" fmla="*/ 22 w 35"/>
                      <a:gd name="T11" fmla="*/ 23 h 32"/>
                      <a:gd name="T12" fmla="*/ 32 w 35"/>
                      <a:gd name="T13" fmla="*/ 29 h 32"/>
                      <a:gd name="T14" fmla="*/ 22 w 35"/>
                      <a:gd name="T15" fmla="*/ 26 h 32"/>
                      <a:gd name="T16" fmla="*/ 12 w 35"/>
                      <a:gd name="T17" fmla="*/ 23 h 32"/>
                      <a:gd name="T18" fmla="*/ 2 w 35"/>
                      <a:gd name="T19" fmla="*/ 23 h 32"/>
                      <a:gd name="T20" fmla="*/ 2 w 35"/>
                      <a:gd name="T21" fmla="*/ 26 h 32"/>
                      <a:gd name="T22" fmla="*/ 19 w 35"/>
                      <a:gd name="T23" fmla="*/ 27 h 32"/>
                      <a:gd name="T24" fmla="*/ 27 w 35"/>
                      <a:gd name="T25" fmla="*/ 31 h 32"/>
                      <a:gd name="T26" fmla="*/ 32 w 35"/>
                      <a:gd name="T27" fmla="*/ 32 h 32"/>
                      <a:gd name="T28" fmla="*/ 35 w 35"/>
                      <a:gd name="T29" fmla="*/ 31 h 32"/>
                      <a:gd name="T30" fmla="*/ 35 w 35"/>
                      <a:gd name="T31" fmla="*/ 27 h 32"/>
                      <a:gd name="T32" fmla="*/ 32 w 35"/>
                      <a:gd name="T33" fmla="*/ 24 h 32"/>
                      <a:gd name="T34" fmla="*/ 27 w 35"/>
                      <a:gd name="T35" fmla="*/ 21 h 32"/>
                      <a:gd name="T36" fmla="*/ 22 w 35"/>
                      <a:gd name="T37" fmla="*/ 13 h 32"/>
                      <a:gd name="T38" fmla="*/ 17 w 35"/>
                      <a:gd name="T39" fmla="*/ 8 h 32"/>
                      <a:gd name="T40" fmla="*/ 10 w 35"/>
                      <a:gd name="T41" fmla="*/ 3 h 32"/>
                      <a:gd name="T42" fmla="*/ 4 w 35"/>
                      <a:gd name="T43" fmla="*/ 0 h 32"/>
                      <a:gd name="T44" fmla="*/ 0 w 35"/>
                      <a:gd name="T45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35" h="32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5" y="8"/>
                        </a:lnTo>
                        <a:lnTo>
                          <a:pt x="9" y="13"/>
                        </a:lnTo>
                        <a:lnTo>
                          <a:pt x="19" y="19"/>
                        </a:lnTo>
                        <a:lnTo>
                          <a:pt x="22" y="23"/>
                        </a:lnTo>
                        <a:lnTo>
                          <a:pt x="32" y="29"/>
                        </a:lnTo>
                        <a:lnTo>
                          <a:pt x="22" y="26"/>
                        </a:lnTo>
                        <a:lnTo>
                          <a:pt x="12" y="23"/>
                        </a:lnTo>
                        <a:lnTo>
                          <a:pt x="2" y="23"/>
                        </a:lnTo>
                        <a:lnTo>
                          <a:pt x="2" y="26"/>
                        </a:lnTo>
                        <a:lnTo>
                          <a:pt x="19" y="27"/>
                        </a:lnTo>
                        <a:lnTo>
                          <a:pt x="27" y="31"/>
                        </a:lnTo>
                        <a:lnTo>
                          <a:pt x="32" y="32"/>
                        </a:lnTo>
                        <a:lnTo>
                          <a:pt x="35" y="31"/>
                        </a:lnTo>
                        <a:lnTo>
                          <a:pt x="35" y="27"/>
                        </a:lnTo>
                        <a:lnTo>
                          <a:pt x="32" y="24"/>
                        </a:lnTo>
                        <a:lnTo>
                          <a:pt x="27" y="21"/>
                        </a:lnTo>
                        <a:lnTo>
                          <a:pt x="22" y="13"/>
                        </a:lnTo>
                        <a:lnTo>
                          <a:pt x="17" y="8"/>
                        </a:lnTo>
                        <a:lnTo>
                          <a:pt x="10" y="3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729" name="Freeform 1097">
                    <a:extLst>
                      <a:ext uri="{FF2B5EF4-FFF2-40B4-BE49-F238E27FC236}">
                        <a16:creationId xmlns:a16="http://schemas.microsoft.com/office/drawing/2014/main" id="{D788826A-D651-4D83-A482-2B3B8EEC26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03" y="1650"/>
                    <a:ext cx="33" cy="40"/>
                  </a:xfrm>
                  <a:custGeom>
                    <a:avLst/>
                    <a:gdLst>
                      <a:gd name="T0" fmla="*/ 5 w 33"/>
                      <a:gd name="T1" fmla="*/ 0 h 40"/>
                      <a:gd name="T2" fmla="*/ 0 w 33"/>
                      <a:gd name="T3" fmla="*/ 1 h 40"/>
                      <a:gd name="T4" fmla="*/ 0 w 33"/>
                      <a:gd name="T5" fmla="*/ 5 h 40"/>
                      <a:gd name="T6" fmla="*/ 0 w 33"/>
                      <a:gd name="T7" fmla="*/ 8 h 40"/>
                      <a:gd name="T8" fmla="*/ 3 w 33"/>
                      <a:gd name="T9" fmla="*/ 11 h 40"/>
                      <a:gd name="T10" fmla="*/ 7 w 33"/>
                      <a:gd name="T11" fmla="*/ 13 h 40"/>
                      <a:gd name="T12" fmla="*/ 13 w 33"/>
                      <a:gd name="T13" fmla="*/ 18 h 40"/>
                      <a:gd name="T14" fmla="*/ 20 w 33"/>
                      <a:gd name="T15" fmla="*/ 24 h 40"/>
                      <a:gd name="T16" fmla="*/ 25 w 33"/>
                      <a:gd name="T17" fmla="*/ 31 h 40"/>
                      <a:gd name="T18" fmla="*/ 30 w 33"/>
                      <a:gd name="T19" fmla="*/ 39 h 40"/>
                      <a:gd name="T20" fmla="*/ 33 w 33"/>
                      <a:gd name="T21" fmla="*/ 40 h 40"/>
                      <a:gd name="T22" fmla="*/ 30 w 33"/>
                      <a:gd name="T23" fmla="*/ 32 h 40"/>
                      <a:gd name="T24" fmla="*/ 30 w 33"/>
                      <a:gd name="T25" fmla="*/ 24 h 40"/>
                      <a:gd name="T26" fmla="*/ 26 w 33"/>
                      <a:gd name="T27" fmla="*/ 16 h 40"/>
                      <a:gd name="T28" fmla="*/ 23 w 33"/>
                      <a:gd name="T29" fmla="*/ 10 h 40"/>
                      <a:gd name="T30" fmla="*/ 10 w 33"/>
                      <a:gd name="T31" fmla="*/ 1 h 40"/>
                      <a:gd name="T32" fmla="*/ 5 w 33"/>
                      <a:gd name="T33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3" h="40">
                        <a:moveTo>
                          <a:pt x="5" y="0"/>
                        </a:moveTo>
                        <a:lnTo>
                          <a:pt x="0" y="1"/>
                        </a:lnTo>
                        <a:lnTo>
                          <a:pt x="0" y="5"/>
                        </a:lnTo>
                        <a:lnTo>
                          <a:pt x="0" y="8"/>
                        </a:lnTo>
                        <a:lnTo>
                          <a:pt x="3" y="11"/>
                        </a:lnTo>
                        <a:lnTo>
                          <a:pt x="7" y="13"/>
                        </a:lnTo>
                        <a:lnTo>
                          <a:pt x="13" y="18"/>
                        </a:lnTo>
                        <a:lnTo>
                          <a:pt x="20" y="24"/>
                        </a:lnTo>
                        <a:lnTo>
                          <a:pt x="25" y="31"/>
                        </a:lnTo>
                        <a:lnTo>
                          <a:pt x="30" y="39"/>
                        </a:lnTo>
                        <a:lnTo>
                          <a:pt x="33" y="40"/>
                        </a:lnTo>
                        <a:lnTo>
                          <a:pt x="30" y="32"/>
                        </a:lnTo>
                        <a:lnTo>
                          <a:pt x="30" y="24"/>
                        </a:lnTo>
                        <a:lnTo>
                          <a:pt x="26" y="16"/>
                        </a:lnTo>
                        <a:lnTo>
                          <a:pt x="23" y="10"/>
                        </a:lnTo>
                        <a:lnTo>
                          <a:pt x="10" y="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730" name="Freeform 1098">
                    <a:extLst>
                      <a:ext uri="{FF2B5EF4-FFF2-40B4-BE49-F238E27FC236}">
                        <a16:creationId xmlns:a16="http://schemas.microsoft.com/office/drawing/2014/main" id="{94CE6F1C-B0A0-44C4-BA35-2FA8C2B1FC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6" y="1607"/>
                    <a:ext cx="35" cy="26"/>
                  </a:xfrm>
                  <a:custGeom>
                    <a:avLst/>
                    <a:gdLst>
                      <a:gd name="T0" fmla="*/ 0 w 35"/>
                      <a:gd name="T1" fmla="*/ 26 h 26"/>
                      <a:gd name="T2" fmla="*/ 7 w 35"/>
                      <a:gd name="T3" fmla="*/ 22 h 26"/>
                      <a:gd name="T4" fmla="*/ 17 w 35"/>
                      <a:gd name="T5" fmla="*/ 17 h 26"/>
                      <a:gd name="T6" fmla="*/ 24 w 35"/>
                      <a:gd name="T7" fmla="*/ 15 h 26"/>
                      <a:gd name="T8" fmla="*/ 35 w 35"/>
                      <a:gd name="T9" fmla="*/ 0 h 26"/>
                      <a:gd name="T10" fmla="*/ 27 w 35"/>
                      <a:gd name="T11" fmla="*/ 7 h 26"/>
                      <a:gd name="T12" fmla="*/ 17 w 35"/>
                      <a:gd name="T13" fmla="*/ 10 h 26"/>
                      <a:gd name="T14" fmla="*/ 12 w 35"/>
                      <a:gd name="T15" fmla="*/ 13 h 26"/>
                      <a:gd name="T16" fmla="*/ 9 w 35"/>
                      <a:gd name="T17" fmla="*/ 17 h 26"/>
                      <a:gd name="T18" fmla="*/ 0 w 35"/>
                      <a:gd name="T19" fmla="*/ 26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5" h="26">
                        <a:moveTo>
                          <a:pt x="0" y="26"/>
                        </a:moveTo>
                        <a:lnTo>
                          <a:pt x="7" y="22"/>
                        </a:lnTo>
                        <a:lnTo>
                          <a:pt x="17" y="17"/>
                        </a:lnTo>
                        <a:lnTo>
                          <a:pt x="24" y="15"/>
                        </a:lnTo>
                        <a:lnTo>
                          <a:pt x="35" y="0"/>
                        </a:lnTo>
                        <a:lnTo>
                          <a:pt x="27" y="7"/>
                        </a:lnTo>
                        <a:lnTo>
                          <a:pt x="17" y="10"/>
                        </a:lnTo>
                        <a:lnTo>
                          <a:pt x="12" y="13"/>
                        </a:lnTo>
                        <a:lnTo>
                          <a:pt x="9" y="17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731" name="Freeform 1099">
                    <a:extLst>
                      <a:ext uri="{FF2B5EF4-FFF2-40B4-BE49-F238E27FC236}">
                        <a16:creationId xmlns:a16="http://schemas.microsoft.com/office/drawing/2014/main" id="{B3AAD78C-ACC5-4151-A25F-5594ACDE28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70" y="1653"/>
                    <a:ext cx="20" cy="62"/>
                  </a:xfrm>
                  <a:custGeom>
                    <a:avLst/>
                    <a:gdLst>
                      <a:gd name="T0" fmla="*/ 0 w 20"/>
                      <a:gd name="T1" fmla="*/ 62 h 62"/>
                      <a:gd name="T2" fmla="*/ 10 w 20"/>
                      <a:gd name="T3" fmla="*/ 62 h 62"/>
                      <a:gd name="T4" fmla="*/ 13 w 20"/>
                      <a:gd name="T5" fmla="*/ 60 h 62"/>
                      <a:gd name="T6" fmla="*/ 13 w 20"/>
                      <a:gd name="T7" fmla="*/ 59 h 62"/>
                      <a:gd name="T8" fmla="*/ 15 w 20"/>
                      <a:gd name="T9" fmla="*/ 57 h 62"/>
                      <a:gd name="T10" fmla="*/ 18 w 20"/>
                      <a:gd name="T11" fmla="*/ 54 h 62"/>
                      <a:gd name="T12" fmla="*/ 16 w 20"/>
                      <a:gd name="T13" fmla="*/ 52 h 62"/>
                      <a:gd name="T14" fmla="*/ 16 w 20"/>
                      <a:gd name="T15" fmla="*/ 49 h 62"/>
                      <a:gd name="T16" fmla="*/ 18 w 20"/>
                      <a:gd name="T17" fmla="*/ 46 h 62"/>
                      <a:gd name="T18" fmla="*/ 18 w 20"/>
                      <a:gd name="T19" fmla="*/ 41 h 62"/>
                      <a:gd name="T20" fmla="*/ 18 w 20"/>
                      <a:gd name="T21" fmla="*/ 36 h 62"/>
                      <a:gd name="T22" fmla="*/ 18 w 20"/>
                      <a:gd name="T23" fmla="*/ 26 h 62"/>
                      <a:gd name="T24" fmla="*/ 20 w 20"/>
                      <a:gd name="T25" fmla="*/ 18 h 62"/>
                      <a:gd name="T26" fmla="*/ 18 w 20"/>
                      <a:gd name="T27" fmla="*/ 11 h 62"/>
                      <a:gd name="T28" fmla="*/ 18 w 20"/>
                      <a:gd name="T29" fmla="*/ 0 h 62"/>
                      <a:gd name="T30" fmla="*/ 13 w 20"/>
                      <a:gd name="T31" fmla="*/ 16 h 62"/>
                      <a:gd name="T32" fmla="*/ 8 w 20"/>
                      <a:gd name="T33" fmla="*/ 33 h 62"/>
                      <a:gd name="T34" fmla="*/ 3 w 20"/>
                      <a:gd name="T35" fmla="*/ 50 h 62"/>
                      <a:gd name="T36" fmla="*/ 0 w 20"/>
                      <a:gd name="T37" fmla="*/ 62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0" h="62">
                        <a:moveTo>
                          <a:pt x="0" y="62"/>
                        </a:moveTo>
                        <a:lnTo>
                          <a:pt x="10" y="62"/>
                        </a:lnTo>
                        <a:lnTo>
                          <a:pt x="13" y="60"/>
                        </a:lnTo>
                        <a:lnTo>
                          <a:pt x="13" y="59"/>
                        </a:lnTo>
                        <a:lnTo>
                          <a:pt x="15" y="57"/>
                        </a:lnTo>
                        <a:lnTo>
                          <a:pt x="18" y="54"/>
                        </a:lnTo>
                        <a:lnTo>
                          <a:pt x="16" y="52"/>
                        </a:lnTo>
                        <a:lnTo>
                          <a:pt x="16" y="49"/>
                        </a:lnTo>
                        <a:lnTo>
                          <a:pt x="18" y="46"/>
                        </a:lnTo>
                        <a:lnTo>
                          <a:pt x="18" y="41"/>
                        </a:lnTo>
                        <a:lnTo>
                          <a:pt x="18" y="36"/>
                        </a:lnTo>
                        <a:lnTo>
                          <a:pt x="18" y="26"/>
                        </a:lnTo>
                        <a:lnTo>
                          <a:pt x="20" y="18"/>
                        </a:lnTo>
                        <a:lnTo>
                          <a:pt x="18" y="11"/>
                        </a:lnTo>
                        <a:lnTo>
                          <a:pt x="18" y="0"/>
                        </a:lnTo>
                        <a:lnTo>
                          <a:pt x="13" y="16"/>
                        </a:lnTo>
                        <a:lnTo>
                          <a:pt x="8" y="33"/>
                        </a:lnTo>
                        <a:lnTo>
                          <a:pt x="3" y="50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732" name="Freeform 1100">
                    <a:extLst>
                      <a:ext uri="{FF2B5EF4-FFF2-40B4-BE49-F238E27FC236}">
                        <a16:creationId xmlns:a16="http://schemas.microsoft.com/office/drawing/2014/main" id="{B7855525-52DC-4E1E-97A0-618B2995E2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00" y="1720"/>
                    <a:ext cx="34" cy="11"/>
                  </a:xfrm>
                  <a:custGeom>
                    <a:avLst/>
                    <a:gdLst>
                      <a:gd name="T0" fmla="*/ 28 w 34"/>
                      <a:gd name="T1" fmla="*/ 6 h 11"/>
                      <a:gd name="T2" fmla="*/ 20 w 34"/>
                      <a:gd name="T3" fmla="*/ 1 h 11"/>
                      <a:gd name="T4" fmla="*/ 13 w 34"/>
                      <a:gd name="T5" fmla="*/ 0 h 11"/>
                      <a:gd name="T6" fmla="*/ 3 w 34"/>
                      <a:gd name="T7" fmla="*/ 0 h 11"/>
                      <a:gd name="T8" fmla="*/ 0 w 34"/>
                      <a:gd name="T9" fmla="*/ 1 h 11"/>
                      <a:gd name="T10" fmla="*/ 1 w 34"/>
                      <a:gd name="T11" fmla="*/ 5 h 11"/>
                      <a:gd name="T12" fmla="*/ 5 w 34"/>
                      <a:gd name="T13" fmla="*/ 6 h 11"/>
                      <a:gd name="T14" fmla="*/ 13 w 34"/>
                      <a:gd name="T15" fmla="*/ 10 h 11"/>
                      <a:gd name="T16" fmla="*/ 26 w 34"/>
                      <a:gd name="T17" fmla="*/ 11 h 11"/>
                      <a:gd name="T18" fmla="*/ 34 w 34"/>
                      <a:gd name="T19" fmla="*/ 11 h 11"/>
                      <a:gd name="T20" fmla="*/ 28 w 34"/>
                      <a:gd name="T21" fmla="*/ 6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4" h="11">
                        <a:moveTo>
                          <a:pt x="28" y="6"/>
                        </a:moveTo>
                        <a:lnTo>
                          <a:pt x="20" y="1"/>
                        </a:lnTo>
                        <a:lnTo>
                          <a:pt x="13" y="0"/>
                        </a:lnTo>
                        <a:lnTo>
                          <a:pt x="3" y="0"/>
                        </a:lnTo>
                        <a:lnTo>
                          <a:pt x="0" y="1"/>
                        </a:lnTo>
                        <a:lnTo>
                          <a:pt x="1" y="5"/>
                        </a:lnTo>
                        <a:lnTo>
                          <a:pt x="5" y="6"/>
                        </a:lnTo>
                        <a:lnTo>
                          <a:pt x="13" y="10"/>
                        </a:lnTo>
                        <a:lnTo>
                          <a:pt x="26" y="11"/>
                        </a:lnTo>
                        <a:lnTo>
                          <a:pt x="34" y="11"/>
                        </a:lnTo>
                        <a:lnTo>
                          <a:pt x="28" y="6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733" name="Freeform 1101">
                    <a:extLst>
                      <a:ext uri="{FF2B5EF4-FFF2-40B4-BE49-F238E27FC236}">
                        <a16:creationId xmlns:a16="http://schemas.microsoft.com/office/drawing/2014/main" id="{FB4DF72A-7E2F-46FD-B3EC-9DB7A59DE8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70" y="1726"/>
                    <a:ext cx="21" cy="26"/>
                  </a:xfrm>
                  <a:custGeom>
                    <a:avLst/>
                    <a:gdLst>
                      <a:gd name="T0" fmla="*/ 10 w 21"/>
                      <a:gd name="T1" fmla="*/ 7 h 26"/>
                      <a:gd name="T2" fmla="*/ 8 w 21"/>
                      <a:gd name="T3" fmla="*/ 2 h 26"/>
                      <a:gd name="T4" fmla="*/ 3 w 21"/>
                      <a:gd name="T5" fmla="*/ 0 h 26"/>
                      <a:gd name="T6" fmla="*/ 0 w 21"/>
                      <a:gd name="T7" fmla="*/ 0 h 26"/>
                      <a:gd name="T8" fmla="*/ 0 w 21"/>
                      <a:gd name="T9" fmla="*/ 4 h 26"/>
                      <a:gd name="T10" fmla="*/ 2 w 21"/>
                      <a:gd name="T11" fmla="*/ 8 h 26"/>
                      <a:gd name="T12" fmla="*/ 5 w 21"/>
                      <a:gd name="T13" fmla="*/ 13 h 26"/>
                      <a:gd name="T14" fmla="*/ 8 w 21"/>
                      <a:gd name="T15" fmla="*/ 18 h 26"/>
                      <a:gd name="T16" fmla="*/ 13 w 21"/>
                      <a:gd name="T17" fmla="*/ 23 h 26"/>
                      <a:gd name="T18" fmla="*/ 21 w 21"/>
                      <a:gd name="T19" fmla="*/ 26 h 26"/>
                      <a:gd name="T20" fmla="*/ 15 w 21"/>
                      <a:gd name="T21" fmla="*/ 18 h 26"/>
                      <a:gd name="T22" fmla="*/ 13 w 21"/>
                      <a:gd name="T23" fmla="*/ 13 h 26"/>
                      <a:gd name="T24" fmla="*/ 10 w 21"/>
                      <a:gd name="T25" fmla="*/ 7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1" h="26">
                        <a:moveTo>
                          <a:pt x="10" y="7"/>
                        </a:moveTo>
                        <a:lnTo>
                          <a:pt x="8" y="2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2" y="8"/>
                        </a:lnTo>
                        <a:lnTo>
                          <a:pt x="5" y="13"/>
                        </a:lnTo>
                        <a:lnTo>
                          <a:pt x="8" y="18"/>
                        </a:lnTo>
                        <a:lnTo>
                          <a:pt x="13" y="23"/>
                        </a:lnTo>
                        <a:lnTo>
                          <a:pt x="21" y="26"/>
                        </a:lnTo>
                        <a:lnTo>
                          <a:pt x="15" y="18"/>
                        </a:lnTo>
                        <a:lnTo>
                          <a:pt x="13" y="13"/>
                        </a:lnTo>
                        <a:lnTo>
                          <a:pt x="10" y="7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734" name="Freeform 1102">
                    <a:extLst>
                      <a:ext uri="{FF2B5EF4-FFF2-40B4-BE49-F238E27FC236}">
                        <a16:creationId xmlns:a16="http://schemas.microsoft.com/office/drawing/2014/main" id="{95E8A5FF-F111-47EE-9DEB-E3A9543951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06" y="1588"/>
                    <a:ext cx="50" cy="32"/>
                  </a:xfrm>
                  <a:custGeom>
                    <a:avLst/>
                    <a:gdLst>
                      <a:gd name="T0" fmla="*/ 0 w 50"/>
                      <a:gd name="T1" fmla="*/ 32 h 32"/>
                      <a:gd name="T2" fmla="*/ 0 w 50"/>
                      <a:gd name="T3" fmla="*/ 19 h 32"/>
                      <a:gd name="T4" fmla="*/ 12 w 50"/>
                      <a:gd name="T5" fmla="*/ 15 h 32"/>
                      <a:gd name="T6" fmla="*/ 25 w 50"/>
                      <a:gd name="T7" fmla="*/ 8 h 32"/>
                      <a:gd name="T8" fmla="*/ 37 w 50"/>
                      <a:gd name="T9" fmla="*/ 5 h 32"/>
                      <a:gd name="T10" fmla="*/ 47 w 50"/>
                      <a:gd name="T11" fmla="*/ 0 h 32"/>
                      <a:gd name="T12" fmla="*/ 50 w 50"/>
                      <a:gd name="T13" fmla="*/ 10 h 32"/>
                      <a:gd name="T14" fmla="*/ 40 w 50"/>
                      <a:gd name="T15" fmla="*/ 15 h 32"/>
                      <a:gd name="T16" fmla="*/ 30 w 50"/>
                      <a:gd name="T17" fmla="*/ 18 h 32"/>
                      <a:gd name="T18" fmla="*/ 22 w 50"/>
                      <a:gd name="T19" fmla="*/ 21 h 32"/>
                      <a:gd name="T20" fmla="*/ 12 w 50"/>
                      <a:gd name="T21" fmla="*/ 26 h 32"/>
                      <a:gd name="T22" fmla="*/ 0 w 50"/>
                      <a:gd name="T23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0" h="32">
                        <a:moveTo>
                          <a:pt x="0" y="32"/>
                        </a:moveTo>
                        <a:lnTo>
                          <a:pt x="0" y="19"/>
                        </a:lnTo>
                        <a:lnTo>
                          <a:pt x="12" y="15"/>
                        </a:lnTo>
                        <a:lnTo>
                          <a:pt x="25" y="8"/>
                        </a:lnTo>
                        <a:lnTo>
                          <a:pt x="37" y="5"/>
                        </a:lnTo>
                        <a:lnTo>
                          <a:pt x="47" y="0"/>
                        </a:lnTo>
                        <a:lnTo>
                          <a:pt x="50" y="10"/>
                        </a:lnTo>
                        <a:lnTo>
                          <a:pt x="40" y="15"/>
                        </a:lnTo>
                        <a:lnTo>
                          <a:pt x="30" y="18"/>
                        </a:lnTo>
                        <a:lnTo>
                          <a:pt x="22" y="21"/>
                        </a:lnTo>
                        <a:lnTo>
                          <a:pt x="12" y="26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82735" name="Group 1103">
                <a:extLst>
                  <a:ext uri="{FF2B5EF4-FFF2-40B4-BE49-F238E27FC236}">
                    <a16:creationId xmlns:a16="http://schemas.microsoft.com/office/drawing/2014/main" id="{183363B8-ACB4-4989-B400-2E21310C47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08" y="1734"/>
                <a:ext cx="107" cy="142"/>
                <a:chOff x="3808" y="1734"/>
                <a:chExt cx="107" cy="142"/>
              </a:xfrm>
            </p:grpSpPr>
            <p:sp>
              <p:nvSpPr>
                <p:cNvPr id="582736" name="Freeform 1104">
                  <a:extLst>
                    <a:ext uri="{FF2B5EF4-FFF2-40B4-BE49-F238E27FC236}">
                      <a16:creationId xmlns:a16="http://schemas.microsoft.com/office/drawing/2014/main" id="{82E49C1C-EC9C-49A0-82D2-30F1156A6F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8" y="1734"/>
                  <a:ext cx="107" cy="142"/>
                </a:xfrm>
                <a:custGeom>
                  <a:avLst/>
                  <a:gdLst>
                    <a:gd name="T0" fmla="*/ 48 w 107"/>
                    <a:gd name="T1" fmla="*/ 22 h 142"/>
                    <a:gd name="T2" fmla="*/ 66 w 107"/>
                    <a:gd name="T3" fmla="*/ 20 h 142"/>
                    <a:gd name="T4" fmla="*/ 79 w 107"/>
                    <a:gd name="T5" fmla="*/ 18 h 142"/>
                    <a:gd name="T6" fmla="*/ 83 w 107"/>
                    <a:gd name="T7" fmla="*/ 12 h 142"/>
                    <a:gd name="T8" fmla="*/ 83 w 107"/>
                    <a:gd name="T9" fmla="*/ 7 h 142"/>
                    <a:gd name="T10" fmla="*/ 86 w 107"/>
                    <a:gd name="T11" fmla="*/ 4 h 142"/>
                    <a:gd name="T12" fmla="*/ 96 w 107"/>
                    <a:gd name="T13" fmla="*/ 0 h 142"/>
                    <a:gd name="T14" fmla="*/ 107 w 107"/>
                    <a:gd name="T15" fmla="*/ 2 h 142"/>
                    <a:gd name="T16" fmla="*/ 94 w 107"/>
                    <a:gd name="T17" fmla="*/ 111 h 142"/>
                    <a:gd name="T18" fmla="*/ 86 w 107"/>
                    <a:gd name="T19" fmla="*/ 121 h 142"/>
                    <a:gd name="T20" fmla="*/ 74 w 107"/>
                    <a:gd name="T21" fmla="*/ 131 h 142"/>
                    <a:gd name="T22" fmla="*/ 59 w 107"/>
                    <a:gd name="T23" fmla="*/ 139 h 142"/>
                    <a:gd name="T24" fmla="*/ 41 w 107"/>
                    <a:gd name="T25" fmla="*/ 140 h 142"/>
                    <a:gd name="T26" fmla="*/ 18 w 107"/>
                    <a:gd name="T27" fmla="*/ 142 h 142"/>
                    <a:gd name="T28" fmla="*/ 3 w 107"/>
                    <a:gd name="T29" fmla="*/ 140 h 142"/>
                    <a:gd name="T30" fmla="*/ 0 w 107"/>
                    <a:gd name="T31" fmla="*/ 132 h 142"/>
                    <a:gd name="T32" fmla="*/ 3 w 107"/>
                    <a:gd name="T33" fmla="*/ 123 h 142"/>
                    <a:gd name="T34" fmla="*/ 13 w 107"/>
                    <a:gd name="T35" fmla="*/ 92 h 142"/>
                    <a:gd name="T36" fmla="*/ 20 w 107"/>
                    <a:gd name="T37" fmla="*/ 61 h 142"/>
                    <a:gd name="T38" fmla="*/ 25 w 107"/>
                    <a:gd name="T39" fmla="*/ 38 h 142"/>
                    <a:gd name="T40" fmla="*/ 25 w 107"/>
                    <a:gd name="T41" fmla="*/ 33 h 142"/>
                    <a:gd name="T42" fmla="*/ 30 w 107"/>
                    <a:gd name="T43" fmla="*/ 25 h 142"/>
                    <a:gd name="T44" fmla="*/ 36 w 107"/>
                    <a:gd name="T45" fmla="*/ 22 h 142"/>
                    <a:gd name="T46" fmla="*/ 48 w 107"/>
                    <a:gd name="T47" fmla="*/ 2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07" h="142">
                      <a:moveTo>
                        <a:pt x="48" y="22"/>
                      </a:moveTo>
                      <a:lnTo>
                        <a:pt x="66" y="20"/>
                      </a:lnTo>
                      <a:lnTo>
                        <a:pt x="79" y="18"/>
                      </a:lnTo>
                      <a:lnTo>
                        <a:pt x="83" y="12"/>
                      </a:lnTo>
                      <a:lnTo>
                        <a:pt x="83" y="7"/>
                      </a:lnTo>
                      <a:lnTo>
                        <a:pt x="86" y="4"/>
                      </a:lnTo>
                      <a:lnTo>
                        <a:pt x="96" y="0"/>
                      </a:lnTo>
                      <a:lnTo>
                        <a:pt x="107" y="2"/>
                      </a:lnTo>
                      <a:lnTo>
                        <a:pt x="94" y="111"/>
                      </a:lnTo>
                      <a:lnTo>
                        <a:pt x="86" y="121"/>
                      </a:lnTo>
                      <a:lnTo>
                        <a:pt x="74" y="131"/>
                      </a:lnTo>
                      <a:lnTo>
                        <a:pt x="59" y="139"/>
                      </a:lnTo>
                      <a:lnTo>
                        <a:pt x="41" y="140"/>
                      </a:lnTo>
                      <a:lnTo>
                        <a:pt x="18" y="142"/>
                      </a:lnTo>
                      <a:lnTo>
                        <a:pt x="3" y="140"/>
                      </a:lnTo>
                      <a:lnTo>
                        <a:pt x="0" y="132"/>
                      </a:lnTo>
                      <a:lnTo>
                        <a:pt x="3" y="123"/>
                      </a:lnTo>
                      <a:lnTo>
                        <a:pt x="13" y="92"/>
                      </a:lnTo>
                      <a:lnTo>
                        <a:pt x="20" y="61"/>
                      </a:lnTo>
                      <a:lnTo>
                        <a:pt x="25" y="38"/>
                      </a:lnTo>
                      <a:lnTo>
                        <a:pt x="25" y="33"/>
                      </a:lnTo>
                      <a:lnTo>
                        <a:pt x="30" y="25"/>
                      </a:lnTo>
                      <a:lnTo>
                        <a:pt x="36" y="22"/>
                      </a:lnTo>
                      <a:lnTo>
                        <a:pt x="48" y="22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37" name="Freeform 1105">
                  <a:extLst>
                    <a:ext uri="{FF2B5EF4-FFF2-40B4-BE49-F238E27FC236}">
                      <a16:creationId xmlns:a16="http://schemas.microsoft.com/office/drawing/2014/main" id="{CEE12CB1-F77B-48D2-8178-87DB137B6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1743"/>
                  <a:ext cx="91" cy="128"/>
                </a:xfrm>
                <a:custGeom>
                  <a:avLst/>
                  <a:gdLst>
                    <a:gd name="T0" fmla="*/ 32 w 91"/>
                    <a:gd name="T1" fmla="*/ 26 h 128"/>
                    <a:gd name="T2" fmla="*/ 48 w 91"/>
                    <a:gd name="T3" fmla="*/ 24 h 128"/>
                    <a:gd name="T4" fmla="*/ 66 w 91"/>
                    <a:gd name="T5" fmla="*/ 21 h 128"/>
                    <a:gd name="T6" fmla="*/ 76 w 91"/>
                    <a:gd name="T7" fmla="*/ 16 h 128"/>
                    <a:gd name="T8" fmla="*/ 83 w 91"/>
                    <a:gd name="T9" fmla="*/ 11 h 128"/>
                    <a:gd name="T10" fmla="*/ 91 w 91"/>
                    <a:gd name="T11" fmla="*/ 0 h 128"/>
                    <a:gd name="T12" fmla="*/ 79 w 91"/>
                    <a:gd name="T13" fmla="*/ 99 h 128"/>
                    <a:gd name="T14" fmla="*/ 71 w 91"/>
                    <a:gd name="T15" fmla="*/ 107 h 128"/>
                    <a:gd name="T16" fmla="*/ 63 w 91"/>
                    <a:gd name="T17" fmla="*/ 117 h 128"/>
                    <a:gd name="T18" fmla="*/ 53 w 91"/>
                    <a:gd name="T19" fmla="*/ 122 h 128"/>
                    <a:gd name="T20" fmla="*/ 43 w 91"/>
                    <a:gd name="T21" fmla="*/ 125 h 128"/>
                    <a:gd name="T22" fmla="*/ 32 w 91"/>
                    <a:gd name="T23" fmla="*/ 127 h 128"/>
                    <a:gd name="T24" fmla="*/ 20 w 91"/>
                    <a:gd name="T25" fmla="*/ 128 h 128"/>
                    <a:gd name="T26" fmla="*/ 8 w 91"/>
                    <a:gd name="T27" fmla="*/ 128 h 128"/>
                    <a:gd name="T28" fmla="*/ 2 w 91"/>
                    <a:gd name="T29" fmla="*/ 127 h 128"/>
                    <a:gd name="T30" fmla="*/ 0 w 91"/>
                    <a:gd name="T31" fmla="*/ 122 h 128"/>
                    <a:gd name="T32" fmla="*/ 2 w 91"/>
                    <a:gd name="T33" fmla="*/ 114 h 128"/>
                    <a:gd name="T34" fmla="*/ 10 w 91"/>
                    <a:gd name="T35" fmla="*/ 97 h 128"/>
                    <a:gd name="T36" fmla="*/ 23 w 91"/>
                    <a:gd name="T37" fmla="*/ 39 h 128"/>
                    <a:gd name="T38" fmla="*/ 25 w 91"/>
                    <a:gd name="T39" fmla="*/ 29 h 128"/>
                    <a:gd name="T40" fmla="*/ 32 w 91"/>
                    <a:gd name="T41" fmla="*/ 26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1" h="128">
                      <a:moveTo>
                        <a:pt x="32" y="26"/>
                      </a:moveTo>
                      <a:lnTo>
                        <a:pt x="48" y="24"/>
                      </a:lnTo>
                      <a:lnTo>
                        <a:pt x="66" y="21"/>
                      </a:lnTo>
                      <a:lnTo>
                        <a:pt x="76" y="16"/>
                      </a:lnTo>
                      <a:lnTo>
                        <a:pt x="83" y="11"/>
                      </a:lnTo>
                      <a:lnTo>
                        <a:pt x="91" y="0"/>
                      </a:lnTo>
                      <a:lnTo>
                        <a:pt x="79" y="99"/>
                      </a:lnTo>
                      <a:lnTo>
                        <a:pt x="71" y="107"/>
                      </a:lnTo>
                      <a:lnTo>
                        <a:pt x="63" y="117"/>
                      </a:lnTo>
                      <a:lnTo>
                        <a:pt x="53" y="122"/>
                      </a:lnTo>
                      <a:lnTo>
                        <a:pt x="43" y="125"/>
                      </a:lnTo>
                      <a:lnTo>
                        <a:pt x="32" y="127"/>
                      </a:lnTo>
                      <a:lnTo>
                        <a:pt x="20" y="128"/>
                      </a:lnTo>
                      <a:lnTo>
                        <a:pt x="8" y="128"/>
                      </a:lnTo>
                      <a:lnTo>
                        <a:pt x="2" y="127"/>
                      </a:lnTo>
                      <a:lnTo>
                        <a:pt x="0" y="122"/>
                      </a:lnTo>
                      <a:lnTo>
                        <a:pt x="2" y="114"/>
                      </a:lnTo>
                      <a:lnTo>
                        <a:pt x="10" y="97"/>
                      </a:lnTo>
                      <a:lnTo>
                        <a:pt x="23" y="39"/>
                      </a:lnTo>
                      <a:lnTo>
                        <a:pt x="25" y="29"/>
                      </a:lnTo>
                      <a:lnTo>
                        <a:pt x="32" y="26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582738" name="Group 1106">
              <a:extLst>
                <a:ext uri="{FF2B5EF4-FFF2-40B4-BE49-F238E27FC236}">
                  <a16:creationId xmlns:a16="http://schemas.microsoft.com/office/drawing/2014/main" id="{2D8C5F7A-1422-4096-827B-81B0474176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29" y="1780"/>
              <a:ext cx="304" cy="63"/>
              <a:chOff x="4029" y="1780"/>
              <a:chExt cx="304" cy="63"/>
            </a:xfrm>
          </p:grpSpPr>
          <p:grpSp>
            <p:nvGrpSpPr>
              <p:cNvPr id="582739" name="Group 1107">
                <a:extLst>
                  <a:ext uri="{FF2B5EF4-FFF2-40B4-BE49-F238E27FC236}">
                    <a16:creationId xmlns:a16="http://schemas.microsoft.com/office/drawing/2014/main" id="{595443F7-F0F9-46B7-ADAE-B837CEB211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29" y="1798"/>
                <a:ext cx="304" cy="45"/>
                <a:chOff x="4029" y="1798"/>
                <a:chExt cx="304" cy="45"/>
              </a:xfrm>
            </p:grpSpPr>
            <p:sp>
              <p:nvSpPr>
                <p:cNvPr id="582740" name="Freeform 1108">
                  <a:extLst>
                    <a:ext uri="{FF2B5EF4-FFF2-40B4-BE49-F238E27FC236}">
                      <a16:creationId xmlns:a16="http://schemas.microsoft.com/office/drawing/2014/main" id="{19AB510C-B347-4515-85BC-0CFF2CCCFD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9" y="1798"/>
                  <a:ext cx="301" cy="21"/>
                </a:xfrm>
                <a:custGeom>
                  <a:avLst/>
                  <a:gdLst>
                    <a:gd name="T0" fmla="*/ 0 w 301"/>
                    <a:gd name="T1" fmla="*/ 21 h 21"/>
                    <a:gd name="T2" fmla="*/ 301 w 301"/>
                    <a:gd name="T3" fmla="*/ 21 h 21"/>
                    <a:gd name="T4" fmla="*/ 284 w 301"/>
                    <a:gd name="T5" fmla="*/ 0 h 21"/>
                    <a:gd name="T6" fmla="*/ 17 w 301"/>
                    <a:gd name="T7" fmla="*/ 0 h 21"/>
                    <a:gd name="T8" fmla="*/ 0 w 301"/>
                    <a:gd name="T9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1" h="21">
                      <a:moveTo>
                        <a:pt x="0" y="21"/>
                      </a:moveTo>
                      <a:lnTo>
                        <a:pt x="301" y="21"/>
                      </a:lnTo>
                      <a:lnTo>
                        <a:pt x="284" y="0"/>
                      </a:lnTo>
                      <a:lnTo>
                        <a:pt x="17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41" name="Rectangle 1109">
                  <a:extLst>
                    <a:ext uri="{FF2B5EF4-FFF2-40B4-BE49-F238E27FC236}">
                      <a16:creationId xmlns:a16="http://schemas.microsoft.com/office/drawing/2014/main" id="{91A5DC05-0490-4E0A-AF64-51888BB4AD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30" y="1823"/>
                  <a:ext cx="303" cy="20"/>
                </a:xfrm>
                <a:prstGeom prst="rect">
                  <a:avLst/>
                </a:prstGeom>
                <a:solidFill>
                  <a:srgbClr val="C0C0C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82742" name="Freeform 1110">
                <a:extLst>
                  <a:ext uri="{FF2B5EF4-FFF2-40B4-BE49-F238E27FC236}">
                    <a16:creationId xmlns:a16="http://schemas.microsoft.com/office/drawing/2014/main" id="{4DB2917C-066A-4C8F-939D-12F7C2E7F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1780"/>
                <a:ext cx="160" cy="39"/>
              </a:xfrm>
              <a:custGeom>
                <a:avLst/>
                <a:gdLst>
                  <a:gd name="T0" fmla="*/ 0 w 160"/>
                  <a:gd name="T1" fmla="*/ 21 h 39"/>
                  <a:gd name="T2" fmla="*/ 0 w 160"/>
                  <a:gd name="T3" fmla="*/ 0 h 39"/>
                  <a:gd name="T4" fmla="*/ 160 w 160"/>
                  <a:gd name="T5" fmla="*/ 0 h 39"/>
                  <a:gd name="T6" fmla="*/ 160 w 160"/>
                  <a:gd name="T7" fmla="*/ 21 h 39"/>
                  <a:gd name="T8" fmla="*/ 158 w 160"/>
                  <a:gd name="T9" fmla="*/ 24 h 39"/>
                  <a:gd name="T10" fmla="*/ 158 w 160"/>
                  <a:gd name="T11" fmla="*/ 26 h 39"/>
                  <a:gd name="T12" fmla="*/ 155 w 160"/>
                  <a:gd name="T13" fmla="*/ 28 h 39"/>
                  <a:gd name="T14" fmla="*/ 150 w 160"/>
                  <a:gd name="T15" fmla="*/ 29 h 39"/>
                  <a:gd name="T16" fmla="*/ 147 w 160"/>
                  <a:gd name="T17" fmla="*/ 31 h 39"/>
                  <a:gd name="T18" fmla="*/ 143 w 160"/>
                  <a:gd name="T19" fmla="*/ 33 h 39"/>
                  <a:gd name="T20" fmla="*/ 137 w 160"/>
                  <a:gd name="T21" fmla="*/ 34 h 39"/>
                  <a:gd name="T22" fmla="*/ 130 w 160"/>
                  <a:gd name="T23" fmla="*/ 34 h 39"/>
                  <a:gd name="T24" fmla="*/ 125 w 160"/>
                  <a:gd name="T25" fmla="*/ 36 h 39"/>
                  <a:gd name="T26" fmla="*/ 117 w 160"/>
                  <a:gd name="T27" fmla="*/ 37 h 39"/>
                  <a:gd name="T28" fmla="*/ 110 w 160"/>
                  <a:gd name="T29" fmla="*/ 37 h 39"/>
                  <a:gd name="T30" fmla="*/ 104 w 160"/>
                  <a:gd name="T31" fmla="*/ 37 h 39"/>
                  <a:gd name="T32" fmla="*/ 96 w 160"/>
                  <a:gd name="T33" fmla="*/ 39 h 39"/>
                  <a:gd name="T34" fmla="*/ 87 w 160"/>
                  <a:gd name="T35" fmla="*/ 39 h 39"/>
                  <a:gd name="T36" fmla="*/ 76 w 160"/>
                  <a:gd name="T37" fmla="*/ 39 h 39"/>
                  <a:gd name="T38" fmla="*/ 66 w 160"/>
                  <a:gd name="T39" fmla="*/ 39 h 39"/>
                  <a:gd name="T40" fmla="*/ 56 w 160"/>
                  <a:gd name="T41" fmla="*/ 37 h 39"/>
                  <a:gd name="T42" fmla="*/ 46 w 160"/>
                  <a:gd name="T43" fmla="*/ 37 h 39"/>
                  <a:gd name="T44" fmla="*/ 39 w 160"/>
                  <a:gd name="T45" fmla="*/ 37 h 39"/>
                  <a:gd name="T46" fmla="*/ 34 w 160"/>
                  <a:gd name="T47" fmla="*/ 36 h 39"/>
                  <a:gd name="T48" fmla="*/ 26 w 160"/>
                  <a:gd name="T49" fmla="*/ 34 h 39"/>
                  <a:gd name="T50" fmla="*/ 20 w 160"/>
                  <a:gd name="T51" fmla="*/ 33 h 39"/>
                  <a:gd name="T52" fmla="*/ 15 w 160"/>
                  <a:gd name="T53" fmla="*/ 33 h 39"/>
                  <a:gd name="T54" fmla="*/ 10 w 160"/>
                  <a:gd name="T55" fmla="*/ 29 h 39"/>
                  <a:gd name="T56" fmla="*/ 6 w 160"/>
                  <a:gd name="T57" fmla="*/ 29 h 39"/>
                  <a:gd name="T58" fmla="*/ 3 w 160"/>
                  <a:gd name="T59" fmla="*/ 26 h 39"/>
                  <a:gd name="T60" fmla="*/ 1 w 160"/>
                  <a:gd name="T61" fmla="*/ 26 h 39"/>
                  <a:gd name="T62" fmla="*/ 1 w 160"/>
                  <a:gd name="T63" fmla="*/ 24 h 39"/>
                  <a:gd name="T64" fmla="*/ 0 w 160"/>
                  <a:gd name="T65" fmla="*/ 2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0" h="39">
                    <a:moveTo>
                      <a:pt x="0" y="21"/>
                    </a:moveTo>
                    <a:lnTo>
                      <a:pt x="0" y="0"/>
                    </a:lnTo>
                    <a:lnTo>
                      <a:pt x="160" y="0"/>
                    </a:lnTo>
                    <a:lnTo>
                      <a:pt x="160" y="21"/>
                    </a:lnTo>
                    <a:lnTo>
                      <a:pt x="158" y="24"/>
                    </a:lnTo>
                    <a:lnTo>
                      <a:pt x="158" y="26"/>
                    </a:lnTo>
                    <a:lnTo>
                      <a:pt x="155" y="28"/>
                    </a:lnTo>
                    <a:lnTo>
                      <a:pt x="150" y="29"/>
                    </a:lnTo>
                    <a:lnTo>
                      <a:pt x="147" y="31"/>
                    </a:lnTo>
                    <a:lnTo>
                      <a:pt x="143" y="33"/>
                    </a:lnTo>
                    <a:lnTo>
                      <a:pt x="137" y="34"/>
                    </a:lnTo>
                    <a:lnTo>
                      <a:pt x="130" y="34"/>
                    </a:lnTo>
                    <a:lnTo>
                      <a:pt x="125" y="36"/>
                    </a:lnTo>
                    <a:lnTo>
                      <a:pt x="117" y="37"/>
                    </a:lnTo>
                    <a:lnTo>
                      <a:pt x="110" y="37"/>
                    </a:lnTo>
                    <a:lnTo>
                      <a:pt x="104" y="37"/>
                    </a:lnTo>
                    <a:lnTo>
                      <a:pt x="96" y="39"/>
                    </a:lnTo>
                    <a:lnTo>
                      <a:pt x="87" y="39"/>
                    </a:lnTo>
                    <a:lnTo>
                      <a:pt x="76" y="39"/>
                    </a:lnTo>
                    <a:lnTo>
                      <a:pt x="66" y="39"/>
                    </a:lnTo>
                    <a:lnTo>
                      <a:pt x="56" y="37"/>
                    </a:lnTo>
                    <a:lnTo>
                      <a:pt x="46" y="37"/>
                    </a:lnTo>
                    <a:lnTo>
                      <a:pt x="39" y="37"/>
                    </a:lnTo>
                    <a:lnTo>
                      <a:pt x="34" y="36"/>
                    </a:lnTo>
                    <a:lnTo>
                      <a:pt x="26" y="34"/>
                    </a:lnTo>
                    <a:lnTo>
                      <a:pt x="20" y="33"/>
                    </a:lnTo>
                    <a:lnTo>
                      <a:pt x="15" y="33"/>
                    </a:lnTo>
                    <a:lnTo>
                      <a:pt x="10" y="29"/>
                    </a:lnTo>
                    <a:lnTo>
                      <a:pt x="6" y="29"/>
                    </a:lnTo>
                    <a:lnTo>
                      <a:pt x="3" y="26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C0C0C0"/>
              </a:solidFill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2743" name="Group 1111">
              <a:extLst>
                <a:ext uri="{FF2B5EF4-FFF2-40B4-BE49-F238E27FC236}">
                  <a16:creationId xmlns:a16="http://schemas.microsoft.com/office/drawing/2014/main" id="{4AAFCB6E-7BB6-4627-B76B-4B2E6C62DB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0" y="1522"/>
              <a:ext cx="376" cy="265"/>
              <a:chOff x="3990" y="1522"/>
              <a:chExt cx="376" cy="265"/>
            </a:xfrm>
          </p:grpSpPr>
          <p:grpSp>
            <p:nvGrpSpPr>
              <p:cNvPr id="582744" name="Group 1112">
                <a:extLst>
                  <a:ext uri="{FF2B5EF4-FFF2-40B4-BE49-F238E27FC236}">
                    <a16:creationId xmlns:a16="http://schemas.microsoft.com/office/drawing/2014/main" id="{AEB1DC5C-5A75-40C1-9B16-2CC009113B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90" y="1522"/>
                <a:ext cx="376" cy="265"/>
                <a:chOff x="3990" y="1522"/>
                <a:chExt cx="376" cy="265"/>
              </a:xfrm>
            </p:grpSpPr>
            <p:sp>
              <p:nvSpPr>
                <p:cNvPr id="582745" name="AutoShape 1113">
                  <a:extLst>
                    <a:ext uri="{FF2B5EF4-FFF2-40B4-BE49-F238E27FC236}">
                      <a16:creationId xmlns:a16="http://schemas.microsoft.com/office/drawing/2014/main" id="{4C4F25D9-FC4E-4590-9449-A98358233D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90" y="1522"/>
                  <a:ext cx="376" cy="265"/>
                </a:xfrm>
                <a:prstGeom prst="roundRect">
                  <a:avLst>
                    <a:gd name="adj" fmla="val 11903"/>
                  </a:avLst>
                </a:prstGeom>
                <a:solidFill>
                  <a:srgbClr val="C0C0C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46" name="AutoShape 1114">
                  <a:extLst>
                    <a:ext uri="{FF2B5EF4-FFF2-40B4-BE49-F238E27FC236}">
                      <a16:creationId xmlns:a16="http://schemas.microsoft.com/office/drawing/2014/main" id="{E0D69AEE-691A-4203-A28F-B3E5117E63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33" y="1550"/>
                  <a:ext cx="291" cy="208"/>
                </a:xfrm>
                <a:prstGeom prst="roundRect">
                  <a:avLst>
                    <a:gd name="adj" fmla="val 11653"/>
                  </a:avLst>
                </a:prstGeom>
                <a:solidFill>
                  <a:srgbClr val="80808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47" name="AutoShape 1115">
                  <a:extLst>
                    <a:ext uri="{FF2B5EF4-FFF2-40B4-BE49-F238E27FC236}">
                      <a16:creationId xmlns:a16="http://schemas.microsoft.com/office/drawing/2014/main" id="{AB014F39-BA72-454D-AF4B-F0B9ECB0C7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50" y="1563"/>
                  <a:ext cx="256" cy="185"/>
                </a:xfrm>
                <a:prstGeom prst="roundRect">
                  <a:avLst>
                    <a:gd name="adj" fmla="val 11343"/>
                  </a:avLst>
                </a:prstGeom>
                <a:solidFill>
                  <a:srgbClr val="008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82748" name="Rectangle 1116">
                <a:extLst>
                  <a:ext uri="{FF2B5EF4-FFF2-40B4-BE49-F238E27FC236}">
                    <a16:creationId xmlns:a16="http://schemas.microsoft.com/office/drawing/2014/main" id="{D2636A74-4903-45FB-B504-5A522EE5C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1773"/>
                <a:ext cx="10" cy="1"/>
              </a:xfrm>
              <a:prstGeom prst="rect">
                <a:avLst/>
              </a:prstGeom>
              <a:solidFill>
                <a:srgbClr val="008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82749" name="Group 1117">
            <a:extLst>
              <a:ext uri="{FF2B5EF4-FFF2-40B4-BE49-F238E27FC236}">
                <a16:creationId xmlns:a16="http://schemas.microsoft.com/office/drawing/2014/main" id="{040B735A-6E5E-4230-9E5E-2F2FCAC2C2EC}"/>
              </a:ext>
            </a:extLst>
          </p:cNvPr>
          <p:cNvGrpSpPr>
            <a:grpSpLocks/>
          </p:cNvGrpSpPr>
          <p:nvPr/>
        </p:nvGrpSpPr>
        <p:grpSpPr bwMode="auto">
          <a:xfrm>
            <a:off x="7077075" y="2263775"/>
            <a:ext cx="1703388" cy="989013"/>
            <a:chOff x="4458" y="1426"/>
            <a:chExt cx="1073" cy="623"/>
          </a:xfrm>
        </p:grpSpPr>
        <p:sp>
          <p:nvSpPr>
            <p:cNvPr id="582750" name="Line 1118">
              <a:extLst>
                <a:ext uri="{FF2B5EF4-FFF2-40B4-BE49-F238E27FC236}">
                  <a16:creationId xmlns:a16="http://schemas.microsoft.com/office/drawing/2014/main" id="{68B24BB5-BA9D-4508-A9A2-FC3C654762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8" y="1969"/>
              <a:ext cx="1" cy="80"/>
            </a:xfrm>
            <a:prstGeom prst="line">
              <a:avLst/>
            </a:prstGeom>
            <a:noFill/>
            <a:ln w="762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82751" name="Group 1119">
              <a:extLst>
                <a:ext uri="{FF2B5EF4-FFF2-40B4-BE49-F238E27FC236}">
                  <a16:creationId xmlns:a16="http://schemas.microsoft.com/office/drawing/2014/main" id="{C239F49D-6BEB-4961-8CC2-2B2FCDEA48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8" y="1426"/>
              <a:ext cx="1073" cy="587"/>
              <a:chOff x="4458" y="1426"/>
              <a:chExt cx="1073" cy="587"/>
            </a:xfrm>
          </p:grpSpPr>
          <p:sp>
            <p:nvSpPr>
              <p:cNvPr id="582752" name="Rectangle 1120">
                <a:extLst>
                  <a:ext uri="{FF2B5EF4-FFF2-40B4-BE49-F238E27FC236}">
                    <a16:creationId xmlns:a16="http://schemas.microsoft.com/office/drawing/2014/main" id="{4181BBBE-CF11-4ADF-80BD-9E4061051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1469"/>
                <a:ext cx="1029" cy="54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753" name="Rectangle 1121">
                <a:extLst>
                  <a:ext uri="{FF2B5EF4-FFF2-40B4-BE49-F238E27FC236}">
                    <a16:creationId xmlns:a16="http://schemas.microsoft.com/office/drawing/2014/main" id="{8CFB7558-FED4-4478-9DD6-991E8F728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1426"/>
                <a:ext cx="1019" cy="536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2754" name="Group 1122">
              <a:extLst>
                <a:ext uri="{FF2B5EF4-FFF2-40B4-BE49-F238E27FC236}">
                  <a16:creationId xmlns:a16="http://schemas.microsoft.com/office/drawing/2014/main" id="{B9F20139-9455-43FE-958A-CA869528E3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97" y="1498"/>
              <a:ext cx="486" cy="399"/>
              <a:chOff x="4497" y="1498"/>
              <a:chExt cx="486" cy="399"/>
            </a:xfrm>
          </p:grpSpPr>
          <p:grpSp>
            <p:nvGrpSpPr>
              <p:cNvPr id="582755" name="Group 1123">
                <a:extLst>
                  <a:ext uri="{FF2B5EF4-FFF2-40B4-BE49-F238E27FC236}">
                    <a16:creationId xmlns:a16="http://schemas.microsoft.com/office/drawing/2014/main" id="{E51AC105-5008-4321-80FB-1EB69CC29D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" y="1528"/>
                <a:ext cx="329" cy="226"/>
                <a:chOff x="4497" y="1528"/>
                <a:chExt cx="329" cy="226"/>
              </a:xfrm>
            </p:grpSpPr>
            <p:grpSp>
              <p:nvGrpSpPr>
                <p:cNvPr id="582756" name="Group 1124">
                  <a:extLst>
                    <a:ext uri="{FF2B5EF4-FFF2-40B4-BE49-F238E27FC236}">
                      <a16:creationId xmlns:a16="http://schemas.microsoft.com/office/drawing/2014/main" id="{35BB2607-8843-4576-864E-F75F7F916FE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497" y="1528"/>
                  <a:ext cx="253" cy="205"/>
                  <a:chOff x="4497" y="1528"/>
                  <a:chExt cx="253" cy="205"/>
                </a:xfrm>
              </p:grpSpPr>
              <p:grpSp>
                <p:nvGrpSpPr>
                  <p:cNvPr id="582757" name="Group 1125">
                    <a:extLst>
                      <a:ext uri="{FF2B5EF4-FFF2-40B4-BE49-F238E27FC236}">
                        <a16:creationId xmlns:a16="http://schemas.microsoft.com/office/drawing/2014/main" id="{7B9CCDB2-6B93-4826-984F-DD0F26766A1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497" y="1528"/>
                    <a:ext cx="253" cy="205"/>
                    <a:chOff x="4497" y="1528"/>
                    <a:chExt cx="253" cy="205"/>
                  </a:xfrm>
                </p:grpSpPr>
                <p:grpSp>
                  <p:nvGrpSpPr>
                    <p:cNvPr id="582758" name="Group 1126">
                      <a:extLst>
                        <a:ext uri="{FF2B5EF4-FFF2-40B4-BE49-F238E27FC236}">
                          <a16:creationId xmlns:a16="http://schemas.microsoft.com/office/drawing/2014/main" id="{D9BCB6BC-9D37-4A8E-A68C-AC1D2254BFF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497" y="1643"/>
                      <a:ext cx="253" cy="90"/>
                      <a:chOff x="4497" y="1643"/>
                      <a:chExt cx="253" cy="90"/>
                    </a:xfrm>
                  </p:grpSpPr>
                  <p:sp>
                    <p:nvSpPr>
                      <p:cNvPr id="582759" name="Freeform 1127">
                        <a:extLst>
                          <a:ext uri="{FF2B5EF4-FFF2-40B4-BE49-F238E27FC236}">
                            <a16:creationId xmlns:a16="http://schemas.microsoft.com/office/drawing/2014/main" id="{F641C18D-F7D8-4B9F-B3E2-DFF710AB2982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04" y="1643"/>
                        <a:ext cx="146" cy="90"/>
                      </a:xfrm>
                      <a:custGeom>
                        <a:avLst/>
                        <a:gdLst>
                          <a:gd name="T0" fmla="*/ 0 w 146"/>
                          <a:gd name="T1" fmla="*/ 28 h 90"/>
                          <a:gd name="T2" fmla="*/ 0 w 146"/>
                          <a:gd name="T3" fmla="*/ 90 h 90"/>
                          <a:gd name="T4" fmla="*/ 146 w 146"/>
                          <a:gd name="T5" fmla="*/ 43 h 90"/>
                          <a:gd name="T6" fmla="*/ 146 w 146"/>
                          <a:gd name="T7" fmla="*/ 0 h 90"/>
                          <a:gd name="T8" fmla="*/ 0 w 146"/>
                          <a:gd name="T9" fmla="*/ 28 h 9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46" h="90">
                            <a:moveTo>
                              <a:pt x="0" y="28"/>
                            </a:moveTo>
                            <a:lnTo>
                              <a:pt x="0" y="90"/>
                            </a:lnTo>
                            <a:lnTo>
                              <a:pt x="146" y="43"/>
                            </a:lnTo>
                            <a:lnTo>
                              <a:pt x="146" y="0"/>
                            </a:lnTo>
                            <a:lnTo>
                              <a:pt x="0" y="28"/>
                            </a:lnTo>
                            <a:close/>
                          </a:path>
                        </a:pathLst>
                      </a:custGeom>
                      <a:solidFill>
                        <a:srgbClr val="A0A0A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82760" name="Freeform 1128">
                        <a:extLst>
                          <a:ext uri="{FF2B5EF4-FFF2-40B4-BE49-F238E27FC236}">
                            <a16:creationId xmlns:a16="http://schemas.microsoft.com/office/drawing/2014/main" id="{38F21732-E8C9-47B6-B923-31E2016F5A76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497" y="1664"/>
                        <a:ext cx="107" cy="69"/>
                      </a:xfrm>
                      <a:custGeom>
                        <a:avLst/>
                        <a:gdLst>
                          <a:gd name="T0" fmla="*/ 107 w 107"/>
                          <a:gd name="T1" fmla="*/ 7 h 69"/>
                          <a:gd name="T2" fmla="*/ 107 w 107"/>
                          <a:gd name="T3" fmla="*/ 69 h 69"/>
                          <a:gd name="T4" fmla="*/ 0 w 107"/>
                          <a:gd name="T5" fmla="*/ 53 h 69"/>
                          <a:gd name="T6" fmla="*/ 0 w 107"/>
                          <a:gd name="T7" fmla="*/ 0 h 69"/>
                          <a:gd name="T8" fmla="*/ 107 w 107"/>
                          <a:gd name="T9" fmla="*/ 7 h 6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07" h="69">
                            <a:moveTo>
                              <a:pt x="107" y="7"/>
                            </a:moveTo>
                            <a:lnTo>
                              <a:pt x="107" y="69"/>
                            </a:lnTo>
                            <a:lnTo>
                              <a:pt x="0" y="53"/>
                            </a:lnTo>
                            <a:lnTo>
                              <a:pt x="0" y="0"/>
                            </a:lnTo>
                            <a:lnTo>
                              <a:pt x="107" y="7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82761" name="Freeform 1129">
                        <a:extLst>
                          <a:ext uri="{FF2B5EF4-FFF2-40B4-BE49-F238E27FC236}">
                            <a16:creationId xmlns:a16="http://schemas.microsoft.com/office/drawing/2014/main" id="{D273C9E4-F5C0-4865-AA50-8EDFE029847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497" y="1643"/>
                        <a:ext cx="253" cy="28"/>
                      </a:xfrm>
                      <a:custGeom>
                        <a:avLst/>
                        <a:gdLst>
                          <a:gd name="T0" fmla="*/ 0 w 253"/>
                          <a:gd name="T1" fmla="*/ 21 h 28"/>
                          <a:gd name="T2" fmla="*/ 109 w 253"/>
                          <a:gd name="T3" fmla="*/ 28 h 28"/>
                          <a:gd name="T4" fmla="*/ 253 w 253"/>
                          <a:gd name="T5" fmla="*/ 0 h 28"/>
                          <a:gd name="T6" fmla="*/ 147 w 253"/>
                          <a:gd name="T7" fmla="*/ 0 h 28"/>
                          <a:gd name="T8" fmla="*/ 0 w 253"/>
                          <a:gd name="T9" fmla="*/ 21 h 2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253" h="28">
                            <a:moveTo>
                              <a:pt x="0" y="21"/>
                            </a:moveTo>
                            <a:lnTo>
                              <a:pt x="109" y="28"/>
                            </a:lnTo>
                            <a:lnTo>
                              <a:pt x="253" y="0"/>
                            </a:lnTo>
                            <a:lnTo>
                              <a:pt x="147" y="0"/>
                            </a:lnTo>
                            <a:lnTo>
                              <a:pt x="0" y="21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582762" name="Freeform 1130">
                      <a:extLst>
                        <a:ext uri="{FF2B5EF4-FFF2-40B4-BE49-F238E27FC236}">
                          <a16:creationId xmlns:a16="http://schemas.microsoft.com/office/drawing/2014/main" id="{5A73DEDA-CDCD-4FB1-8B1E-D7387AE7DC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579" y="1635"/>
                      <a:ext cx="91" cy="26"/>
                    </a:xfrm>
                    <a:custGeom>
                      <a:avLst/>
                      <a:gdLst>
                        <a:gd name="T0" fmla="*/ 0 w 91"/>
                        <a:gd name="T1" fmla="*/ 16 h 26"/>
                        <a:gd name="T2" fmla="*/ 0 w 91"/>
                        <a:gd name="T3" fmla="*/ 23 h 26"/>
                        <a:gd name="T4" fmla="*/ 43 w 91"/>
                        <a:gd name="T5" fmla="*/ 26 h 26"/>
                        <a:gd name="T6" fmla="*/ 91 w 91"/>
                        <a:gd name="T7" fmla="*/ 18 h 26"/>
                        <a:gd name="T8" fmla="*/ 91 w 91"/>
                        <a:gd name="T9" fmla="*/ 0 h 26"/>
                        <a:gd name="T10" fmla="*/ 0 w 91"/>
                        <a:gd name="T11" fmla="*/ 16 h 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91" h="26">
                          <a:moveTo>
                            <a:pt x="0" y="16"/>
                          </a:moveTo>
                          <a:lnTo>
                            <a:pt x="0" y="23"/>
                          </a:lnTo>
                          <a:lnTo>
                            <a:pt x="43" y="26"/>
                          </a:lnTo>
                          <a:lnTo>
                            <a:pt x="91" y="18"/>
                          </a:lnTo>
                          <a:lnTo>
                            <a:pt x="91" y="0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60606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582763" name="Group 1131">
                      <a:extLst>
                        <a:ext uri="{FF2B5EF4-FFF2-40B4-BE49-F238E27FC236}">
                          <a16:creationId xmlns:a16="http://schemas.microsoft.com/office/drawing/2014/main" id="{1E1B0899-B16A-4924-BC44-2D58C032357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515" y="1528"/>
                      <a:ext cx="207" cy="128"/>
                      <a:chOff x="4515" y="1528"/>
                      <a:chExt cx="207" cy="128"/>
                    </a:xfrm>
                  </p:grpSpPr>
                  <p:sp>
                    <p:nvSpPr>
                      <p:cNvPr id="582764" name="Freeform 1132">
                        <a:extLst>
                          <a:ext uri="{FF2B5EF4-FFF2-40B4-BE49-F238E27FC236}">
                            <a16:creationId xmlns:a16="http://schemas.microsoft.com/office/drawing/2014/main" id="{E750AB11-4094-4B17-8999-6DA69F8C3F7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04" y="1528"/>
                        <a:ext cx="118" cy="125"/>
                      </a:xfrm>
                      <a:custGeom>
                        <a:avLst/>
                        <a:gdLst>
                          <a:gd name="T0" fmla="*/ 15 w 118"/>
                          <a:gd name="T1" fmla="*/ 125 h 125"/>
                          <a:gd name="T2" fmla="*/ 0 w 118"/>
                          <a:gd name="T3" fmla="*/ 4 h 125"/>
                          <a:gd name="T4" fmla="*/ 101 w 118"/>
                          <a:gd name="T5" fmla="*/ 0 h 125"/>
                          <a:gd name="T6" fmla="*/ 118 w 118"/>
                          <a:gd name="T7" fmla="*/ 107 h 125"/>
                          <a:gd name="T8" fmla="*/ 15 w 118"/>
                          <a:gd name="T9" fmla="*/ 125 h 12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18" h="125">
                            <a:moveTo>
                              <a:pt x="15" y="125"/>
                            </a:moveTo>
                            <a:lnTo>
                              <a:pt x="0" y="4"/>
                            </a:lnTo>
                            <a:lnTo>
                              <a:pt x="101" y="0"/>
                            </a:lnTo>
                            <a:lnTo>
                              <a:pt x="118" y="107"/>
                            </a:lnTo>
                            <a:lnTo>
                              <a:pt x="15" y="125"/>
                            </a:lnTo>
                            <a:close/>
                          </a:path>
                        </a:pathLst>
                      </a:custGeom>
                      <a:solidFill>
                        <a:srgbClr val="A0A0A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82765" name="Freeform 1133">
                        <a:extLst>
                          <a:ext uri="{FF2B5EF4-FFF2-40B4-BE49-F238E27FC236}">
                            <a16:creationId xmlns:a16="http://schemas.microsoft.com/office/drawing/2014/main" id="{B9AF9C49-0E5B-49B4-A902-0F78A066DFEA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515" y="1532"/>
                        <a:ext cx="104" cy="124"/>
                      </a:xfrm>
                      <a:custGeom>
                        <a:avLst/>
                        <a:gdLst>
                          <a:gd name="T0" fmla="*/ 89 w 104"/>
                          <a:gd name="T1" fmla="*/ 0 h 124"/>
                          <a:gd name="T2" fmla="*/ 0 w 104"/>
                          <a:gd name="T3" fmla="*/ 27 h 124"/>
                          <a:gd name="T4" fmla="*/ 13 w 104"/>
                          <a:gd name="T5" fmla="*/ 124 h 124"/>
                          <a:gd name="T6" fmla="*/ 104 w 104"/>
                          <a:gd name="T7" fmla="*/ 121 h 124"/>
                          <a:gd name="T8" fmla="*/ 89 w 104"/>
                          <a:gd name="T9" fmla="*/ 0 h 12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04" h="124">
                            <a:moveTo>
                              <a:pt x="89" y="0"/>
                            </a:moveTo>
                            <a:lnTo>
                              <a:pt x="0" y="27"/>
                            </a:lnTo>
                            <a:lnTo>
                              <a:pt x="13" y="124"/>
                            </a:lnTo>
                            <a:lnTo>
                              <a:pt x="104" y="121"/>
                            </a:lnTo>
                            <a:lnTo>
                              <a:pt x="89" y="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82766" name="Freeform 1134">
                        <a:extLst>
                          <a:ext uri="{FF2B5EF4-FFF2-40B4-BE49-F238E27FC236}">
                            <a16:creationId xmlns:a16="http://schemas.microsoft.com/office/drawing/2014/main" id="{D3310BA9-1F5B-4F33-B357-137D2465E309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24" y="1541"/>
                        <a:ext cx="84" cy="92"/>
                      </a:xfrm>
                      <a:custGeom>
                        <a:avLst/>
                        <a:gdLst>
                          <a:gd name="T0" fmla="*/ 0 w 84"/>
                          <a:gd name="T1" fmla="*/ 3 h 92"/>
                          <a:gd name="T2" fmla="*/ 12 w 84"/>
                          <a:gd name="T3" fmla="*/ 92 h 92"/>
                          <a:gd name="T4" fmla="*/ 84 w 84"/>
                          <a:gd name="T5" fmla="*/ 83 h 92"/>
                          <a:gd name="T6" fmla="*/ 71 w 84"/>
                          <a:gd name="T7" fmla="*/ 0 h 92"/>
                          <a:gd name="T8" fmla="*/ 0 w 84"/>
                          <a:gd name="T9" fmla="*/ 3 h 9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84" h="92">
                            <a:moveTo>
                              <a:pt x="0" y="3"/>
                            </a:moveTo>
                            <a:lnTo>
                              <a:pt x="12" y="92"/>
                            </a:lnTo>
                            <a:lnTo>
                              <a:pt x="84" y="83"/>
                            </a:lnTo>
                            <a:lnTo>
                              <a:pt x="71" y="0"/>
                            </a:lnTo>
                            <a:lnTo>
                              <a:pt x="0" y="3"/>
                            </a:lnTo>
                            <a:close/>
                          </a:path>
                        </a:pathLst>
                      </a:custGeom>
                      <a:solidFill>
                        <a:srgbClr val="00C0C0"/>
                      </a:solidFill>
                      <a:ln w="3175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582767" name="Group 1135">
                    <a:extLst>
                      <a:ext uri="{FF2B5EF4-FFF2-40B4-BE49-F238E27FC236}">
                        <a16:creationId xmlns:a16="http://schemas.microsoft.com/office/drawing/2014/main" id="{F53ED0FB-8345-4EAD-AABC-913FA948A54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657" y="1653"/>
                    <a:ext cx="84" cy="59"/>
                    <a:chOff x="4657" y="1653"/>
                    <a:chExt cx="84" cy="59"/>
                  </a:xfrm>
                </p:grpSpPr>
                <p:sp>
                  <p:nvSpPr>
                    <p:cNvPr id="582768" name="Freeform 1136">
                      <a:extLst>
                        <a:ext uri="{FF2B5EF4-FFF2-40B4-BE49-F238E27FC236}">
                          <a16:creationId xmlns:a16="http://schemas.microsoft.com/office/drawing/2014/main" id="{26E799CF-B2F2-45EE-8AC2-64DFBEEA97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657" y="1653"/>
                      <a:ext cx="83" cy="59"/>
                    </a:xfrm>
                    <a:custGeom>
                      <a:avLst/>
                      <a:gdLst>
                        <a:gd name="T0" fmla="*/ 83 w 83"/>
                        <a:gd name="T1" fmla="*/ 0 h 59"/>
                        <a:gd name="T2" fmla="*/ 0 w 83"/>
                        <a:gd name="T3" fmla="*/ 18 h 59"/>
                        <a:gd name="T4" fmla="*/ 0 w 83"/>
                        <a:gd name="T5" fmla="*/ 59 h 59"/>
                        <a:gd name="T6" fmla="*/ 83 w 83"/>
                        <a:gd name="T7" fmla="*/ 33 h 59"/>
                        <a:gd name="T8" fmla="*/ 83 w 83"/>
                        <a:gd name="T9" fmla="*/ 0 h 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83" h="59">
                          <a:moveTo>
                            <a:pt x="83" y="0"/>
                          </a:moveTo>
                          <a:lnTo>
                            <a:pt x="0" y="18"/>
                          </a:lnTo>
                          <a:lnTo>
                            <a:pt x="0" y="59"/>
                          </a:lnTo>
                          <a:lnTo>
                            <a:pt x="83" y="33"/>
                          </a:lnTo>
                          <a:lnTo>
                            <a:pt x="83" y="0"/>
                          </a:ln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69" name="Line 1137">
                      <a:extLst>
                        <a:ext uri="{FF2B5EF4-FFF2-40B4-BE49-F238E27FC236}">
                          <a16:creationId xmlns:a16="http://schemas.microsoft.com/office/drawing/2014/main" id="{46BEEDAD-95D0-40FC-BAD9-622A22D56E8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712" y="1667"/>
                      <a:ext cx="21" cy="5"/>
                    </a:xfrm>
                    <a:prstGeom prst="line">
                      <a:avLst/>
                    </a:prstGeom>
                    <a:noFill/>
                    <a:ln w="476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70" name="Line 1138">
                      <a:extLst>
                        <a:ext uri="{FF2B5EF4-FFF2-40B4-BE49-F238E27FC236}">
                          <a16:creationId xmlns:a16="http://schemas.microsoft.com/office/drawing/2014/main" id="{E4F11355-07CC-4E74-A03A-F1BA7018854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670" y="1675"/>
                      <a:ext cx="30" cy="7"/>
                    </a:xfrm>
                    <a:prstGeom prst="line">
                      <a:avLst/>
                    </a:prstGeom>
                    <a:noFill/>
                    <a:ln w="476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71" name="Line 1139">
                      <a:extLst>
                        <a:ext uri="{FF2B5EF4-FFF2-40B4-BE49-F238E27FC236}">
                          <a16:creationId xmlns:a16="http://schemas.microsoft.com/office/drawing/2014/main" id="{71EDF8AC-44A0-4E87-93CE-70D85FFA240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05" y="1660"/>
                      <a:ext cx="1" cy="3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72" name="Line 1140">
                      <a:extLst>
                        <a:ext uri="{FF2B5EF4-FFF2-40B4-BE49-F238E27FC236}">
                          <a16:creationId xmlns:a16="http://schemas.microsoft.com/office/drawing/2014/main" id="{E4B1F582-1DDF-453E-9253-3D80AB0EAD2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65" y="1669"/>
                      <a:ext cx="1" cy="4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73" name="Line 1141">
                      <a:extLst>
                        <a:ext uri="{FF2B5EF4-FFF2-40B4-BE49-F238E27FC236}">
                          <a16:creationId xmlns:a16="http://schemas.microsoft.com/office/drawing/2014/main" id="{1BA06C53-3C7B-4A3A-842D-7C9DF4C7F7B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665" y="1667"/>
                      <a:ext cx="76" cy="2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74" name="Line 1142">
                      <a:extLst>
                        <a:ext uri="{FF2B5EF4-FFF2-40B4-BE49-F238E27FC236}">
                          <a16:creationId xmlns:a16="http://schemas.microsoft.com/office/drawing/2014/main" id="{43951C10-DD7B-4BDC-A077-3888B67A7DA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665" y="1663"/>
                      <a:ext cx="76" cy="1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582775" name="Group 1143">
                  <a:extLst>
                    <a:ext uri="{FF2B5EF4-FFF2-40B4-BE49-F238E27FC236}">
                      <a16:creationId xmlns:a16="http://schemas.microsoft.com/office/drawing/2014/main" id="{457BDA75-63F6-4F87-9E67-A906C6A985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27" y="1653"/>
                  <a:ext cx="199" cy="101"/>
                  <a:chOff x="4627" y="1653"/>
                  <a:chExt cx="199" cy="101"/>
                </a:xfrm>
              </p:grpSpPr>
              <p:grpSp>
                <p:nvGrpSpPr>
                  <p:cNvPr id="582776" name="Group 1144">
                    <a:extLst>
                      <a:ext uri="{FF2B5EF4-FFF2-40B4-BE49-F238E27FC236}">
                        <a16:creationId xmlns:a16="http://schemas.microsoft.com/office/drawing/2014/main" id="{BFBFE8CC-8D6D-4F98-BCA1-7F3C3F99233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641" y="1708"/>
                    <a:ext cx="31" cy="23"/>
                    <a:chOff x="4641" y="1708"/>
                    <a:chExt cx="31" cy="23"/>
                  </a:xfrm>
                </p:grpSpPr>
                <p:sp>
                  <p:nvSpPr>
                    <p:cNvPr id="582777" name="Freeform 1145">
                      <a:extLst>
                        <a:ext uri="{FF2B5EF4-FFF2-40B4-BE49-F238E27FC236}">
                          <a16:creationId xmlns:a16="http://schemas.microsoft.com/office/drawing/2014/main" id="{0F9ABD4B-38F3-46BF-9872-A7D0471388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641" y="1708"/>
                      <a:ext cx="8" cy="23"/>
                    </a:xfrm>
                    <a:custGeom>
                      <a:avLst/>
                      <a:gdLst>
                        <a:gd name="T0" fmla="*/ 1 w 8"/>
                        <a:gd name="T1" fmla="*/ 0 h 23"/>
                        <a:gd name="T2" fmla="*/ 0 w 8"/>
                        <a:gd name="T3" fmla="*/ 23 h 23"/>
                        <a:gd name="T4" fmla="*/ 6 w 8"/>
                        <a:gd name="T5" fmla="*/ 23 h 23"/>
                        <a:gd name="T6" fmla="*/ 8 w 8"/>
                        <a:gd name="T7" fmla="*/ 0 h 23"/>
                        <a:gd name="T8" fmla="*/ 1 w 8"/>
                        <a:gd name="T9" fmla="*/ 0 h 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8" h="23">
                          <a:moveTo>
                            <a:pt x="1" y="0"/>
                          </a:moveTo>
                          <a:lnTo>
                            <a:pt x="0" y="23"/>
                          </a:lnTo>
                          <a:lnTo>
                            <a:pt x="6" y="23"/>
                          </a:lnTo>
                          <a:lnTo>
                            <a:pt x="8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60606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78" name="Freeform 1146">
                      <a:extLst>
                        <a:ext uri="{FF2B5EF4-FFF2-40B4-BE49-F238E27FC236}">
                          <a16:creationId xmlns:a16="http://schemas.microsoft.com/office/drawing/2014/main" id="{BF7DC897-A5A4-4542-A0E5-8CD3573F6F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647" y="1712"/>
                      <a:ext cx="25" cy="19"/>
                    </a:xfrm>
                    <a:custGeom>
                      <a:avLst/>
                      <a:gdLst>
                        <a:gd name="T0" fmla="*/ 2 w 25"/>
                        <a:gd name="T1" fmla="*/ 0 h 19"/>
                        <a:gd name="T2" fmla="*/ 0 w 25"/>
                        <a:gd name="T3" fmla="*/ 19 h 19"/>
                        <a:gd name="T4" fmla="*/ 25 w 25"/>
                        <a:gd name="T5" fmla="*/ 9 h 19"/>
                        <a:gd name="T6" fmla="*/ 15 w 25"/>
                        <a:gd name="T7" fmla="*/ 6 h 19"/>
                        <a:gd name="T8" fmla="*/ 5 w 25"/>
                        <a:gd name="T9" fmla="*/ 11 h 19"/>
                        <a:gd name="T10" fmla="*/ 8 w 25"/>
                        <a:gd name="T11" fmla="*/ 0 h 19"/>
                        <a:gd name="T12" fmla="*/ 2 w 25"/>
                        <a:gd name="T13" fmla="*/ 0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5" h="19">
                          <a:moveTo>
                            <a:pt x="2" y="0"/>
                          </a:moveTo>
                          <a:lnTo>
                            <a:pt x="0" y="19"/>
                          </a:lnTo>
                          <a:lnTo>
                            <a:pt x="25" y="9"/>
                          </a:lnTo>
                          <a:lnTo>
                            <a:pt x="15" y="6"/>
                          </a:lnTo>
                          <a:lnTo>
                            <a:pt x="5" y="11"/>
                          </a:lnTo>
                          <a:lnTo>
                            <a:pt x="8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82779" name="Group 1147">
                    <a:extLst>
                      <a:ext uri="{FF2B5EF4-FFF2-40B4-BE49-F238E27FC236}">
                        <a16:creationId xmlns:a16="http://schemas.microsoft.com/office/drawing/2014/main" id="{3BABA02D-6376-489D-B84A-8135300D227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627" y="1653"/>
                    <a:ext cx="199" cy="101"/>
                    <a:chOff x="4627" y="1653"/>
                    <a:chExt cx="199" cy="101"/>
                  </a:xfrm>
                </p:grpSpPr>
                <p:sp>
                  <p:nvSpPr>
                    <p:cNvPr id="582780" name="Freeform 1148">
                      <a:extLst>
                        <a:ext uri="{FF2B5EF4-FFF2-40B4-BE49-F238E27FC236}">
                          <a16:creationId xmlns:a16="http://schemas.microsoft.com/office/drawing/2014/main" id="{B658219A-803D-4385-B631-E83C5B0316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631" y="1653"/>
                      <a:ext cx="193" cy="90"/>
                    </a:xfrm>
                    <a:custGeom>
                      <a:avLst/>
                      <a:gdLst>
                        <a:gd name="T0" fmla="*/ 0 w 193"/>
                        <a:gd name="T1" fmla="*/ 37 h 90"/>
                        <a:gd name="T2" fmla="*/ 92 w 193"/>
                        <a:gd name="T3" fmla="*/ 90 h 90"/>
                        <a:gd name="T4" fmla="*/ 193 w 193"/>
                        <a:gd name="T5" fmla="*/ 39 h 90"/>
                        <a:gd name="T6" fmla="*/ 115 w 193"/>
                        <a:gd name="T7" fmla="*/ 0 h 90"/>
                        <a:gd name="T8" fmla="*/ 0 w 193"/>
                        <a:gd name="T9" fmla="*/ 37 h 9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3" h="90">
                          <a:moveTo>
                            <a:pt x="0" y="37"/>
                          </a:moveTo>
                          <a:lnTo>
                            <a:pt x="92" y="90"/>
                          </a:lnTo>
                          <a:lnTo>
                            <a:pt x="193" y="39"/>
                          </a:lnTo>
                          <a:lnTo>
                            <a:pt x="115" y="0"/>
                          </a:lnTo>
                          <a:lnTo>
                            <a:pt x="0" y="3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81" name="Freeform 1149">
                      <a:extLst>
                        <a:ext uri="{FF2B5EF4-FFF2-40B4-BE49-F238E27FC236}">
                          <a16:creationId xmlns:a16="http://schemas.microsoft.com/office/drawing/2014/main" id="{C0D486A7-98AE-4160-8F4E-445548ADA7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627" y="1690"/>
                      <a:ext cx="96" cy="64"/>
                    </a:xfrm>
                    <a:custGeom>
                      <a:avLst/>
                      <a:gdLst>
                        <a:gd name="T0" fmla="*/ 4 w 96"/>
                        <a:gd name="T1" fmla="*/ 0 h 64"/>
                        <a:gd name="T2" fmla="*/ 96 w 96"/>
                        <a:gd name="T3" fmla="*/ 53 h 64"/>
                        <a:gd name="T4" fmla="*/ 95 w 96"/>
                        <a:gd name="T5" fmla="*/ 64 h 64"/>
                        <a:gd name="T6" fmla="*/ 0 w 96"/>
                        <a:gd name="T7" fmla="*/ 12 h 64"/>
                        <a:gd name="T8" fmla="*/ 4 w 96"/>
                        <a:gd name="T9" fmla="*/ 0 h 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6" h="64">
                          <a:moveTo>
                            <a:pt x="4" y="0"/>
                          </a:moveTo>
                          <a:lnTo>
                            <a:pt x="96" y="53"/>
                          </a:lnTo>
                          <a:lnTo>
                            <a:pt x="95" y="64"/>
                          </a:lnTo>
                          <a:lnTo>
                            <a:pt x="0" y="1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60606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82" name="Freeform 1150">
                      <a:extLst>
                        <a:ext uri="{FF2B5EF4-FFF2-40B4-BE49-F238E27FC236}">
                          <a16:creationId xmlns:a16="http://schemas.microsoft.com/office/drawing/2014/main" id="{DC44B3C3-BA0A-4C77-AFBA-2FFB8AD582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722" y="1692"/>
                      <a:ext cx="104" cy="62"/>
                    </a:xfrm>
                    <a:custGeom>
                      <a:avLst/>
                      <a:gdLst>
                        <a:gd name="T0" fmla="*/ 0 w 104"/>
                        <a:gd name="T1" fmla="*/ 62 h 62"/>
                        <a:gd name="T2" fmla="*/ 1 w 104"/>
                        <a:gd name="T3" fmla="*/ 51 h 62"/>
                        <a:gd name="T4" fmla="*/ 104 w 104"/>
                        <a:gd name="T5" fmla="*/ 0 h 62"/>
                        <a:gd name="T6" fmla="*/ 99 w 104"/>
                        <a:gd name="T7" fmla="*/ 10 h 62"/>
                        <a:gd name="T8" fmla="*/ 0 w 104"/>
                        <a:gd name="T9" fmla="*/ 62 h 6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04" h="62">
                          <a:moveTo>
                            <a:pt x="0" y="62"/>
                          </a:moveTo>
                          <a:lnTo>
                            <a:pt x="1" y="51"/>
                          </a:lnTo>
                          <a:lnTo>
                            <a:pt x="104" y="0"/>
                          </a:lnTo>
                          <a:lnTo>
                            <a:pt x="99" y="10"/>
                          </a:lnTo>
                          <a:lnTo>
                            <a:pt x="0" y="62"/>
                          </a:ln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83" name="Freeform 1151">
                      <a:extLst>
                        <a:ext uri="{FF2B5EF4-FFF2-40B4-BE49-F238E27FC236}">
                          <a16:creationId xmlns:a16="http://schemas.microsoft.com/office/drawing/2014/main" id="{51A38305-FEB6-4002-A12B-068031B42A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669" y="1697"/>
                      <a:ext cx="77" cy="37"/>
                    </a:xfrm>
                    <a:custGeom>
                      <a:avLst/>
                      <a:gdLst>
                        <a:gd name="T0" fmla="*/ 0 w 77"/>
                        <a:gd name="T1" fmla="*/ 10 h 37"/>
                        <a:gd name="T2" fmla="*/ 26 w 77"/>
                        <a:gd name="T3" fmla="*/ 0 h 37"/>
                        <a:gd name="T4" fmla="*/ 77 w 77"/>
                        <a:gd name="T5" fmla="*/ 26 h 37"/>
                        <a:gd name="T6" fmla="*/ 51 w 77"/>
                        <a:gd name="T7" fmla="*/ 37 h 37"/>
                        <a:gd name="T8" fmla="*/ 0 w 77"/>
                        <a:gd name="T9" fmla="*/ 1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77" h="37">
                          <a:moveTo>
                            <a:pt x="0" y="10"/>
                          </a:moveTo>
                          <a:lnTo>
                            <a:pt x="26" y="0"/>
                          </a:lnTo>
                          <a:lnTo>
                            <a:pt x="77" y="26"/>
                          </a:lnTo>
                          <a:lnTo>
                            <a:pt x="51" y="37"/>
                          </a:lnTo>
                          <a:lnTo>
                            <a:pt x="0" y="10"/>
                          </a:lnTo>
                          <a:close/>
                        </a:path>
                      </a:pathLst>
                    </a:custGeom>
                    <a:solidFill>
                      <a:srgbClr val="A0A0A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84" name="Freeform 1152">
                      <a:extLst>
                        <a:ext uri="{FF2B5EF4-FFF2-40B4-BE49-F238E27FC236}">
                          <a16:creationId xmlns:a16="http://schemas.microsoft.com/office/drawing/2014/main" id="{913D03FE-CD82-40E5-B790-8F7F679A8B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700" y="1669"/>
                      <a:ext cx="116" cy="52"/>
                    </a:xfrm>
                    <a:custGeom>
                      <a:avLst/>
                      <a:gdLst>
                        <a:gd name="T0" fmla="*/ 0 w 116"/>
                        <a:gd name="T1" fmla="*/ 25 h 52"/>
                        <a:gd name="T2" fmla="*/ 50 w 116"/>
                        <a:gd name="T3" fmla="*/ 52 h 52"/>
                        <a:gd name="T4" fmla="*/ 116 w 116"/>
                        <a:gd name="T5" fmla="*/ 21 h 52"/>
                        <a:gd name="T6" fmla="*/ 68 w 116"/>
                        <a:gd name="T7" fmla="*/ 0 h 52"/>
                        <a:gd name="T8" fmla="*/ 0 w 116"/>
                        <a:gd name="T9" fmla="*/ 25 h 5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6" h="52">
                          <a:moveTo>
                            <a:pt x="0" y="25"/>
                          </a:moveTo>
                          <a:lnTo>
                            <a:pt x="50" y="52"/>
                          </a:lnTo>
                          <a:lnTo>
                            <a:pt x="116" y="21"/>
                          </a:lnTo>
                          <a:lnTo>
                            <a:pt x="68" y="0"/>
                          </a:lnTo>
                          <a:lnTo>
                            <a:pt x="0" y="25"/>
                          </a:lnTo>
                          <a:close/>
                        </a:path>
                      </a:pathLst>
                    </a:custGeom>
                    <a:solidFill>
                      <a:srgbClr val="A0A0A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85" name="Freeform 1153">
                      <a:extLst>
                        <a:ext uri="{FF2B5EF4-FFF2-40B4-BE49-F238E27FC236}">
                          <a16:creationId xmlns:a16="http://schemas.microsoft.com/office/drawing/2014/main" id="{54D5850C-70DE-444B-8A9E-7F231DC4A7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641" y="1656"/>
                      <a:ext cx="125" cy="49"/>
                    </a:xfrm>
                    <a:custGeom>
                      <a:avLst/>
                      <a:gdLst>
                        <a:gd name="T0" fmla="*/ 24 w 125"/>
                        <a:gd name="T1" fmla="*/ 49 h 49"/>
                        <a:gd name="T2" fmla="*/ 0 w 125"/>
                        <a:gd name="T3" fmla="*/ 34 h 49"/>
                        <a:gd name="T4" fmla="*/ 105 w 125"/>
                        <a:gd name="T5" fmla="*/ 0 h 49"/>
                        <a:gd name="T6" fmla="*/ 125 w 125"/>
                        <a:gd name="T7" fmla="*/ 10 h 49"/>
                        <a:gd name="T8" fmla="*/ 24 w 125"/>
                        <a:gd name="T9" fmla="*/ 49 h 4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" h="49">
                          <a:moveTo>
                            <a:pt x="24" y="49"/>
                          </a:moveTo>
                          <a:lnTo>
                            <a:pt x="0" y="34"/>
                          </a:lnTo>
                          <a:lnTo>
                            <a:pt x="105" y="0"/>
                          </a:lnTo>
                          <a:lnTo>
                            <a:pt x="125" y="10"/>
                          </a:lnTo>
                          <a:lnTo>
                            <a:pt x="24" y="49"/>
                          </a:lnTo>
                          <a:close/>
                        </a:path>
                      </a:pathLst>
                    </a:custGeom>
                    <a:solidFill>
                      <a:srgbClr val="A0A0A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86" name="Line 1154">
                      <a:extLst>
                        <a:ext uri="{FF2B5EF4-FFF2-40B4-BE49-F238E27FC236}">
                          <a16:creationId xmlns:a16="http://schemas.microsoft.com/office/drawing/2014/main" id="{E52647F2-AB12-4D6B-AFFA-9D812254392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642" y="1658"/>
                      <a:ext cx="109" cy="38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87" name="Line 1155">
                      <a:extLst>
                        <a:ext uri="{FF2B5EF4-FFF2-40B4-BE49-F238E27FC236}">
                          <a16:creationId xmlns:a16="http://schemas.microsoft.com/office/drawing/2014/main" id="{4B44072D-EEF5-4DE0-8D66-BF282EFD9D5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652" y="1662"/>
                      <a:ext cx="106" cy="3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88" name="Line 1156">
                      <a:extLst>
                        <a:ext uri="{FF2B5EF4-FFF2-40B4-BE49-F238E27FC236}">
                          <a16:creationId xmlns:a16="http://schemas.microsoft.com/office/drawing/2014/main" id="{48741C9E-A718-4770-B5E4-D81F4567F9F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659" y="1664"/>
                      <a:ext cx="104" cy="39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89" name="Line 1157">
                      <a:extLst>
                        <a:ext uri="{FF2B5EF4-FFF2-40B4-BE49-F238E27FC236}">
                          <a16:creationId xmlns:a16="http://schemas.microsoft.com/office/drawing/2014/main" id="{B881D7F5-7358-4169-AB7E-CB62DDE6A2A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674" y="1671"/>
                      <a:ext cx="99" cy="4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90" name="Line 1158">
                      <a:extLst>
                        <a:ext uri="{FF2B5EF4-FFF2-40B4-BE49-F238E27FC236}">
                          <a16:creationId xmlns:a16="http://schemas.microsoft.com/office/drawing/2014/main" id="{58BEC8E4-DCE1-4B38-AB17-916661AEE58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684" y="1676"/>
                      <a:ext cx="94" cy="39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91" name="Line 1159">
                      <a:extLst>
                        <a:ext uri="{FF2B5EF4-FFF2-40B4-BE49-F238E27FC236}">
                          <a16:creationId xmlns:a16="http://schemas.microsoft.com/office/drawing/2014/main" id="{42DE7D94-672E-44C3-A6A8-BFE8A5300D3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694" y="1681"/>
                      <a:ext cx="88" cy="3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92" name="Line 1160">
                      <a:extLst>
                        <a:ext uri="{FF2B5EF4-FFF2-40B4-BE49-F238E27FC236}">
                          <a16:creationId xmlns:a16="http://schemas.microsoft.com/office/drawing/2014/main" id="{7FFDC798-39A2-4F9C-B29C-B9B77AAE81D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704" y="1684"/>
                      <a:ext cx="88" cy="39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93" name="Line 1161">
                      <a:extLst>
                        <a:ext uri="{FF2B5EF4-FFF2-40B4-BE49-F238E27FC236}">
                          <a16:creationId xmlns:a16="http://schemas.microsoft.com/office/drawing/2014/main" id="{6A0C4FEC-8389-40B5-BAF0-F035BDC36F1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712" y="1689"/>
                      <a:ext cx="87" cy="39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94" name="Line 1162">
                      <a:extLst>
                        <a:ext uri="{FF2B5EF4-FFF2-40B4-BE49-F238E27FC236}">
                          <a16:creationId xmlns:a16="http://schemas.microsoft.com/office/drawing/2014/main" id="{3D8D3F00-959B-49C5-AFAC-D2D6425665A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77" y="1702"/>
                      <a:ext cx="5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95" name="Line 1163">
                      <a:extLst>
                        <a:ext uri="{FF2B5EF4-FFF2-40B4-BE49-F238E27FC236}">
                          <a16:creationId xmlns:a16="http://schemas.microsoft.com/office/drawing/2014/main" id="{BF7687D0-2DA4-4697-B25E-F6C784053C9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89" y="1699"/>
                      <a:ext cx="5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96" name="Line 1164">
                      <a:extLst>
                        <a:ext uri="{FF2B5EF4-FFF2-40B4-BE49-F238E27FC236}">
                          <a16:creationId xmlns:a16="http://schemas.microsoft.com/office/drawing/2014/main" id="{27540E9F-DAD6-4485-ACA5-39ABA96FF20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12" y="1690"/>
                      <a:ext cx="49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97" name="Line 1165">
                      <a:extLst>
                        <a:ext uri="{FF2B5EF4-FFF2-40B4-BE49-F238E27FC236}">
                          <a16:creationId xmlns:a16="http://schemas.microsoft.com/office/drawing/2014/main" id="{F42E9635-FBC7-41D9-95E5-15860584BBD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23" y="1686"/>
                      <a:ext cx="5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98" name="Line 1166">
                      <a:extLst>
                        <a:ext uri="{FF2B5EF4-FFF2-40B4-BE49-F238E27FC236}">
                          <a16:creationId xmlns:a16="http://schemas.microsoft.com/office/drawing/2014/main" id="{4602CA58-2E60-4A7D-BA7C-642C9EBE7DB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35" y="1681"/>
                      <a:ext cx="48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799" name="Line 1167">
                      <a:extLst>
                        <a:ext uri="{FF2B5EF4-FFF2-40B4-BE49-F238E27FC236}">
                          <a16:creationId xmlns:a16="http://schemas.microsoft.com/office/drawing/2014/main" id="{7F7FBCA1-635A-47CD-BCD1-31A5AA31687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45" y="1677"/>
                      <a:ext cx="48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800" name="Line 1168">
                      <a:extLst>
                        <a:ext uri="{FF2B5EF4-FFF2-40B4-BE49-F238E27FC236}">
                          <a16:creationId xmlns:a16="http://schemas.microsoft.com/office/drawing/2014/main" id="{2C7BA905-AE0C-4A7D-B791-EED61B0BEB4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56" y="1673"/>
                      <a:ext cx="46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801" name="Line 1169">
                      <a:extLst>
                        <a:ext uri="{FF2B5EF4-FFF2-40B4-BE49-F238E27FC236}">
                          <a16:creationId xmlns:a16="http://schemas.microsoft.com/office/drawing/2014/main" id="{D84BA5DA-1CFE-4CDA-9C3F-A8BDF98DCA5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5" y="1686"/>
                      <a:ext cx="25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802" name="Line 1170">
                      <a:extLst>
                        <a:ext uri="{FF2B5EF4-FFF2-40B4-BE49-F238E27FC236}">
                          <a16:creationId xmlns:a16="http://schemas.microsoft.com/office/drawing/2014/main" id="{7FCFEA94-057B-4188-9FCF-0980E1C2146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70" y="1681"/>
                      <a:ext cx="25" cy="1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803" name="Line 1171">
                      <a:extLst>
                        <a:ext uri="{FF2B5EF4-FFF2-40B4-BE49-F238E27FC236}">
                          <a16:creationId xmlns:a16="http://schemas.microsoft.com/office/drawing/2014/main" id="{F4AE6311-26FD-4CE0-9F89-54A6E918BA8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86" y="1676"/>
                      <a:ext cx="26" cy="1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804" name="Line 1172">
                      <a:extLst>
                        <a:ext uri="{FF2B5EF4-FFF2-40B4-BE49-F238E27FC236}">
                          <a16:creationId xmlns:a16="http://schemas.microsoft.com/office/drawing/2014/main" id="{7C86FBFD-9D2A-423E-821A-8AE32203C84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00" y="1671"/>
                      <a:ext cx="25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805" name="Line 1173">
                      <a:extLst>
                        <a:ext uri="{FF2B5EF4-FFF2-40B4-BE49-F238E27FC236}">
                          <a16:creationId xmlns:a16="http://schemas.microsoft.com/office/drawing/2014/main" id="{21768069-A026-41F3-8F18-D817E956F7D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17" y="1667"/>
                      <a:ext cx="23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806" name="Line 1174">
                      <a:extLst>
                        <a:ext uri="{FF2B5EF4-FFF2-40B4-BE49-F238E27FC236}">
                          <a16:creationId xmlns:a16="http://schemas.microsoft.com/office/drawing/2014/main" id="{0F60860F-FE01-4600-9FCF-6B4EE8490B2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32" y="1661"/>
                      <a:ext cx="23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808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</p:grpSp>
          <p:grpSp>
            <p:nvGrpSpPr>
              <p:cNvPr id="582807" name="Group 1175">
                <a:extLst>
                  <a:ext uri="{FF2B5EF4-FFF2-40B4-BE49-F238E27FC236}">
                    <a16:creationId xmlns:a16="http://schemas.microsoft.com/office/drawing/2014/main" id="{3B801404-7D25-4931-B9D9-4F4511B702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5" y="1498"/>
                <a:ext cx="269" cy="399"/>
                <a:chOff x="4695" y="1498"/>
                <a:chExt cx="269" cy="399"/>
              </a:xfrm>
            </p:grpSpPr>
            <p:grpSp>
              <p:nvGrpSpPr>
                <p:cNvPr id="582808" name="Group 1176">
                  <a:extLst>
                    <a:ext uri="{FF2B5EF4-FFF2-40B4-BE49-F238E27FC236}">
                      <a16:creationId xmlns:a16="http://schemas.microsoft.com/office/drawing/2014/main" id="{B6207656-AC95-4F99-82A9-AED0D5003C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7" y="1785"/>
                  <a:ext cx="256" cy="112"/>
                  <a:chOff x="4697" y="1785"/>
                  <a:chExt cx="256" cy="112"/>
                </a:xfrm>
              </p:grpSpPr>
              <p:sp>
                <p:nvSpPr>
                  <p:cNvPr id="582809" name="Freeform 1177">
                    <a:extLst>
                      <a:ext uri="{FF2B5EF4-FFF2-40B4-BE49-F238E27FC236}">
                        <a16:creationId xmlns:a16="http://schemas.microsoft.com/office/drawing/2014/main" id="{146551DB-2C07-4099-A4FC-FE665AA761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7" y="1785"/>
                    <a:ext cx="256" cy="112"/>
                  </a:xfrm>
                  <a:custGeom>
                    <a:avLst/>
                    <a:gdLst>
                      <a:gd name="T0" fmla="*/ 21 w 256"/>
                      <a:gd name="T1" fmla="*/ 112 h 112"/>
                      <a:gd name="T2" fmla="*/ 1 w 256"/>
                      <a:gd name="T3" fmla="*/ 109 h 112"/>
                      <a:gd name="T4" fmla="*/ 0 w 256"/>
                      <a:gd name="T5" fmla="*/ 85 h 112"/>
                      <a:gd name="T6" fmla="*/ 1 w 256"/>
                      <a:gd name="T7" fmla="*/ 65 h 112"/>
                      <a:gd name="T8" fmla="*/ 11 w 256"/>
                      <a:gd name="T9" fmla="*/ 54 h 112"/>
                      <a:gd name="T10" fmla="*/ 26 w 256"/>
                      <a:gd name="T11" fmla="*/ 47 h 112"/>
                      <a:gd name="T12" fmla="*/ 56 w 256"/>
                      <a:gd name="T13" fmla="*/ 36 h 112"/>
                      <a:gd name="T14" fmla="*/ 101 w 256"/>
                      <a:gd name="T15" fmla="*/ 24 h 112"/>
                      <a:gd name="T16" fmla="*/ 110 w 256"/>
                      <a:gd name="T17" fmla="*/ 24 h 112"/>
                      <a:gd name="T18" fmla="*/ 115 w 256"/>
                      <a:gd name="T19" fmla="*/ 24 h 112"/>
                      <a:gd name="T20" fmla="*/ 117 w 256"/>
                      <a:gd name="T21" fmla="*/ 23 h 112"/>
                      <a:gd name="T22" fmla="*/ 120 w 256"/>
                      <a:gd name="T23" fmla="*/ 21 h 112"/>
                      <a:gd name="T24" fmla="*/ 124 w 256"/>
                      <a:gd name="T25" fmla="*/ 21 h 112"/>
                      <a:gd name="T26" fmla="*/ 127 w 256"/>
                      <a:gd name="T27" fmla="*/ 21 h 112"/>
                      <a:gd name="T28" fmla="*/ 129 w 256"/>
                      <a:gd name="T29" fmla="*/ 16 h 112"/>
                      <a:gd name="T30" fmla="*/ 132 w 256"/>
                      <a:gd name="T31" fmla="*/ 15 h 112"/>
                      <a:gd name="T32" fmla="*/ 135 w 256"/>
                      <a:gd name="T33" fmla="*/ 15 h 112"/>
                      <a:gd name="T34" fmla="*/ 140 w 256"/>
                      <a:gd name="T35" fmla="*/ 15 h 112"/>
                      <a:gd name="T36" fmla="*/ 139 w 256"/>
                      <a:gd name="T37" fmla="*/ 10 h 112"/>
                      <a:gd name="T38" fmla="*/ 145 w 256"/>
                      <a:gd name="T39" fmla="*/ 0 h 112"/>
                      <a:gd name="T40" fmla="*/ 249 w 256"/>
                      <a:gd name="T41" fmla="*/ 3 h 112"/>
                      <a:gd name="T42" fmla="*/ 249 w 256"/>
                      <a:gd name="T43" fmla="*/ 13 h 112"/>
                      <a:gd name="T44" fmla="*/ 251 w 256"/>
                      <a:gd name="T45" fmla="*/ 23 h 112"/>
                      <a:gd name="T46" fmla="*/ 253 w 256"/>
                      <a:gd name="T47" fmla="*/ 29 h 112"/>
                      <a:gd name="T48" fmla="*/ 254 w 256"/>
                      <a:gd name="T49" fmla="*/ 37 h 112"/>
                      <a:gd name="T50" fmla="*/ 256 w 256"/>
                      <a:gd name="T51" fmla="*/ 52 h 112"/>
                      <a:gd name="T52" fmla="*/ 254 w 256"/>
                      <a:gd name="T53" fmla="*/ 60 h 112"/>
                      <a:gd name="T54" fmla="*/ 251 w 256"/>
                      <a:gd name="T55" fmla="*/ 67 h 112"/>
                      <a:gd name="T56" fmla="*/ 248 w 256"/>
                      <a:gd name="T57" fmla="*/ 73 h 112"/>
                      <a:gd name="T58" fmla="*/ 243 w 256"/>
                      <a:gd name="T59" fmla="*/ 76 h 112"/>
                      <a:gd name="T60" fmla="*/ 234 w 256"/>
                      <a:gd name="T61" fmla="*/ 78 h 112"/>
                      <a:gd name="T62" fmla="*/ 224 w 256"/>
                      <a:gd name="T63" fmla="*/ 81 h 112"/>
                      <a:gd name="T64" fmla="*/ 219 w 256"/>
                      <a:gd name="T65" fmla="*/ 88 h 112"/>
                      <a:gd name="T66" fmla="*/ 215 w 256"/>
                      <a:gd name="T67" fmla="*/ 91 h 112"/>
                      <a:gd name="T68" fmla="*/ 206 w 256"/>
                      <a:gd name="T69" fmla="*/ 94 h 112"/>
                      <a:gd name="T70" fmla="*/ 196 w 256"/>
                      <a:gd name="T71" fmla="*/ 98 h 112"/>
                      <a:gd name="T72" fmla="*/ 180 w 256"/>
                      <a:gd name="T73" fmla="*/ 99 h 112"/>
                      <a:gd name="T74" fmla="*/ 167 w 256"/>
                      <a:gd name="T75" fmla="*/ 99 h 112"/>
                      <a:gd name="T76" fmla="*/ 157 w 256"/>
                      <a:gd name="T77" fmla="*/ 99 h 112"/>
                      <a:gd name="T78" fmla="*/ 147 w 256"/>
                      <a:gd name="T79" fmla="*/ 98 h 112"/>
                      <a:gd name="T80" fmla="*/ 140 w 256"/>
                      <a:gd name="T81" fmla="*/ 103 h 112"/>
                      <a:gd name="T82" fmla="*/ 125 w 256"/>
                      <a:gd name="T83" fmla="*/ 101 h 112"/>
                      <a:gd name="T84" fmla="*/ 71 w 256"/>
                      <a:gd name="T85" fmla="*/ 109 h 112"/>
                      <a:gd name="T86" fmla="*/ 48 w 256"/>
                      <a:gd name="T87" fmla="*/ 112 h 112"/>
                      <a:gd name="T88" fmla="*/ 21 w 256"/>
                      <a:gd name="T89" fmla="*/ 112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56" h="112">
                        <a:moveTo>
                          <a:pt x="21" y="112"/>
                        </a:moveTo>
                        <a:lnTo>
                          <a:pt x="1" y="109"/>
                        </a:lnTo>
                        <a:lnTo>
                          <a:pt x="0" y="85"/>
                        </a:lnTo>
                        <a:lnTo>
                          <a:pt x="1" y="65"/>
                        </a:lnTo>
                        <a:lnTo>
                          <a:pt x="11" y="54"/>
                        </a:lnTo>
                        <a:lnTo>
                          <a:pt x="26" y="47"/>
                        </a:lnTo>
                        <a:lnTo>
                          <a:pt x="56" y="36"/>
                        </a:lnTo>
                        <a:lnTo>
                          <a:pt x="101" y="24"/>
                        </a:lnTo>
                        <a:lnTo>
                          <a:pt x="110" y="24"/>
                        </a:lnTo>
                        <a:lnTo>
                          <a:pt x="115" y="24"/>
                        </a:lnTo>
                        <a:lnTo>
                          <a:pt x="117" y="23"/>
                        </a:lnTo>
                        <a:lnTo>
                          <a:pt x="120" y="21"/>
                        </a:lnTo>
                        <a:lnTo>
                          <a:pt x="124" y="21"/>
                        </a:lnTo>
                        <a:lnTo>
                          <a:pt x="127" y="21"/>
                        </a:lnTo>
                        <a:lnTo>
                          <a:pt x="129" y="16"/>
                        </a:lnTo>
                        <a:lnTo>
                          <a:pt x="132" y="15"/>
                        </a:lnTo>
                        <a:lnTo>
                          <a:pt x="135" y="15"/>
                        </a:lnTo>
                        <a:lnTo>
                          <a:pt x="140" y="15"/>
                        </a:lnTo>
                        <a:lnTo>
                          <a:pt x="139" y="10"/>
                        </a:lnTo>
                        <a:lnTo>
                          <a:pt x="145" y="0"/>
                        </a:lnTo>
                        <a:lnTo>
                          <a:pt x="249" y="3"/>
                        </a:lnTo>
                        <a:lnTo>
                          <a:pt x="249" y="13"/>
                        </a:lnTo>
                        <a:lnTo>
                          <a:pt x="251" y="23"/>
                        </a:lnTo>
                        <a:lnTo>
                          <a:pt x="253" y="29"/>
                        </a:lnTo>
                        <a:lnTo>
                          <a:pt x="254" y="37"/>
                        </a:lnTo>
                        <a:lnTo>
                          <a:pt x="256" y="52"/>
                        </a:lnTo>
                        <a:lnTo>
                          <a:pt x="254" y="60"/>
                        </a:lnTo>
                        <a:lnTo>
                          <a:pt x="251" y="67"/>
                        </a:lnTo>
                        <a:lnTo>
                          <a:pt x="248" y="73"/>
                        </a:lnTo>
                        <a:lnTo>
                          <a:pt x="243" y="76"/>
                        </a:lnTo>
                        <a:lnTo>
                          <a:pt x="234" y="78"/>
                        </a:lnTo>
                        <a:lnTo>
                          <a:pt x="224" y="81"/>
                        </a:lnTo>
                        <a:lnTo>
                          <a:pt x="219" y="88"/>
                        </a:lnTo>
                        <a:lnTo>
                          <a:pt x="215" y="91"/>
                        </a:lnTo>
                        <a:lnTo>
                          <a:pt x="206" y="94"/>
                        </a:lnTo>
                        <a:lnTo>
                          <a:pt x="196" y="98"/>
                        </a:lnTo>
                        <a:lnTo>
                          <a:pt x="180" y="99"/>
                        </a:lnTo>
                        <a:lnTo>
                          <a:pt x="167" y="99"/>
                        </a:lnTo>
                        <a:lnTo>
                          <a:pt x="157" y="99"/>
                        </a:lnTo>
                        <a:lnTo>
                          <a:pt x="147" y="98"/>
                        </a:lnTo>
                        <a:lnTo>
                          <a:pt x="140" y="103"/>
                        </a:lnTo>
                        <a:lnTo>
                          <a:pt x="125" y="101"/>
                        </a:lnTo>
                        <a:lnTo>
                          <a:pt x="71" y="109"/>
                        </a:lnTo>
                        <a:lnTo>
                          <a:pt x="48" y="112"/>
                        </a:lnTo>
                        <a:lnTo>
                          <a:pt x="21" y="112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 w="31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10" name="Freeform 1178">
                    <a:extLst>
                      <a:ext uri="{FF2B5EF4-FFF2-40B4-BE49-F238E27FC236}">
                        <a16:creationId xmlns:a16="http://schemas.microsoft.com/office/drawing/2014/main" id="{1696999E-06B2-4BED-8BCB-166EEF67BC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8" y="1795"/>
                    <a:ext cx="252" cy="101"/>
                  </a:xfrm>
                  <a:custGeom>
                    <a:avLst/>
                    <a:gdLst>
                      <a:gd name="T0" fmla="*/ 243 w 252"/>
                      <a:gd name="T1" fmla="*/ 11 h 101"/>
                      <a:gd name="T2" fmla="*/ 250 w 252"/>
                      <a:gd name="T3" fmla="*/ 24 h 101"/>
                      <a:gd name="T4" fmla="*/ 245 w 252"/>
                      <a:gd name="T5" fmla="*/ 62 h 101"/>
                      <a:gd name="T6" fmla="*/ 232 w 252"/>
                      <a:gd name="T7" fmla="*/ 62 h 101"/>
                      <a:gd name="T8" fmla="*/ 215 w 252"/>
                      <a:gd name="T9" fmla="*/ 75 h 101"/>
                      <a:gd name="T10" fmla="*/ 179 w 252"/>
                      <a:gd name="T11" fmla="*/ 84 h 101"/>
                      <a:gd name="T12" fmla="*/ 144 w 252"/>
                      <a:gd name="T13" fmla="*/ 84 h 101"/>
                      <a:gd name="T14" fmla="*/ 157 w 252"/>
                      <a:gd name="T15" fmla="*/ 71 h 101"/>
                      <a:gd name="T16" fmla="*/ 142 w 252"/>
                      <a:gd name="T17" fmla="*/ 84 h 101"/>
                      <a:gd name="T18" fmla="*/ 124 w 252"/>
                      <a:gd name="T19" fmla="*/ 88 h 101"/>
                      <a:gd name="T20" fmla="*/ 136 w 252"/>
                      <a:gd name="T21" fmla="*/ 79 h 101"/>
                      <a:gd name="T22" fmla="*/ 118 w 252"/>
                      <a:gd name="T23" fmla="*/ 89 h 101"/>
                      <a:gd name="T24" fmla="*/ 62 w 252"/>
                      <a:gd name="T25" fmla="*/ 96 h 101"/>
                      <a:gd name="T26" fmla="*/ 62 w 252"/>
                      <a:gd name="T27" fmla="*/ 89 h 101"/>
                      <a:gd name="T28" fmla="*/ 60 w 252"/>
                      <a:gd name="T29" fmla="*/ 88 h 101"/>
                      <a:gd name="T30" fmla="*/ 40 w 252"/>
                      <a:gd name="T31" fmla="*/ 99 h 101"/>
                      <a:gd name="T32" fmla="*/ 58 w 252"/>
                      <a:gd name="T33" fmla="*/ 81 h 101"/>
                      <a:gd name="T34" fmla="*/ 37 w 252"/>
                      <a:gd name="T35" fmla="*/ 93 h 101"/>
                      <a:gd name="T36" fmla="*/ 27 w 252"/>
                      <a:gd name="T37" fmla="*/ 89 h 101"/>
                      <a:gd name="T38" fmla="*/ 24 w 252"/>
                      <a:gd name="T39" fmla="*/ 89 h 101"/>
                      <a:gd name="T40" fmla="*/ 9 w 252"/>
                      <a:gd name="T41" fmla="*/ 96 h 101"/>
                      <a:gd name="T42" fmla="*/ 0 w 252"/>
                      <a:gd name="T43" fmla="*/ 81 h 101"/>
                      <a:gd name="T44" fmla="*/ 5 w 252"/>
                      <a:gd name="T45" fmla="*/ 52 h 101"/>
                      <a:gd name="T46" fmla="*/ 37 w 252"/>
                      <a:gd name="T47" fmla="*/ 36 h 101"/>
                      <a:gd name="T48" fmla="*/ 98 w 252"/>
                      <a:gd name="T49" fmla="*/ 18 h 101"/>
                      <a:gd name="T50" fmla="*/ 119 w 252"/>
                      <a:gd name="T51" fmla="*/ 24 h 101"/>
                      <a:gd name="T52" fmla="*/ 128 w 252"/>
                      <a:gd name="T53" fmla="*/ 27 h 101"/>
                      <a:gd name="T54" fmla="*/ 118 w 252"/>
                      <a:gd name="T55" fmla="*/ 16 h 101"/>
                      <a:gd name="T56" fmla="*/ 124 w 252"/>
                      <a:gd name="T57" fmla="*/ 13 h 101"/>
                      <a:gd name="T58" fmla="*/ 131 w 252"/>
                      <a:gd name="T59" fmla="*/ 19 h 101"/>
                      <a:gd name="T60" fmla="*/ 131 w 252"/>
                      <a:gd name="T61" fmla="*/ 18 h 101"/>
                      <a:gd name="T62" fmla="*/ 129 w 252"/>
                      <a:gd name="T63" fmla="*/ 8 h 101"/>
                      <a:gd name="T64" fmla="*/ 146 w 252"/>
                      <a:gd name="T65" fmla="*/ 14 h 101"/>
                      <a:gd name="T66" fmla="*/ 144 w 252"/>
                      <a:gd name="T67" fmla="*/ 8 h 101"/>
                      <a:gd name="T68" fmla="*/ 141 w 252"/>
                      <a:gd name="T69" fmla="*/ 0 h 101"/>
                      <a:gd name="T70" fmla="*/ 157 w 252"/>
                      <a:gd name="T71" fmla="*/ 6 h 101"/>
                      <a:gd name="T72" fmla="*/ 185 w 252"/>
                      <a:gd name="T73" fmla="*/ 13 h 101"/>
                      <a:gd name="T74" fmla="*/ 192 w 252"/>
                      <a:gd name="T75" fmla="*/ 5 h 101"/>
                      <a:gd name="T76" fmla="*/ 200 w 252"/>
                      <a:gd name="T77" fmla="*/ 14 h 101"/>
                      <a:gd name="T78" fmla="*/ 214 w 252"/>
                      <a:gd name="T79" fmla="*/ 8 h 101"/>
                      <a:gd name="T80" fmla="*/ 220 w 252"/>
                      <a:gd name="T81" fmla="*/ 16 h 101"/>
                      <a:gd name="T82" fmla="*/ 238 w 252"/>
                      <a:gd name="T83" fmla="*/ 13 h 101"/>
                      <a:gd name="T84" fmla="*/ 243 w 252"/>
                      <a:gd name="T85" fmla="*/ 5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52" h="101">
                        <a:moveTo>
                          <a:pt x="243" y="5"/>
                        </a:moveTo>
                        <a:lnTo>
                          <a:pt x="243" y="11"/>
                        </a:lnTo>
                        <a:lnTo>
                          <a:pt x="247" y="8"/>
                        </a:lnTo>
                        <a:lnTo>
                          <a:pt x="250" y="24"/>
                        </a:lnTo>
                        <a:lnTo>
                          <a:pt x="252" y="42"/>
                        </a:lnTo>
                        <a:lnTo>
                          <a:pt x="245" y="62"/>
                        </a:lnTo>
                        <a:lnTo>
                          <a:pt x="228" y="66"/>
                        </a:lnTo>
                        <a:lnTo>
                          <a:pt x="232" y="62"/>
                        </a:lnTo>
                        <a:lnTo>
                          <a:pt x="223" y="68"/>
                        </a:lnTo>
                        <a:lnTo>
                          <a:pt x="215" y="75"/>
                        </a:lnTo>
                        <a:lnTo>
                          <a:pt x="199" y="83"/>
                        </a:lnTo>
                        <a:lnTo>
                          <a:pt x="179" y="84"/>
                        </a:lnTo>
                        <a:lnTo>
                          <a:pt x="156" y="86"/>
                        </a:lnTo>
                        <a:lnTo>
                          <a:pt x="144" y="84"/>
                        </a:lnTo>
                        <a:lnTo>
                          <a:pt x="154" y="81"/>
                        </a:lnTo>
                        <a:lnTo>
                          <a:pt x="157" y="71"/>
                        </a:lnTo>
                        <a:lnTo>
                          <a:pt x="151" y="79"/>
                        </a:lnTo>
                        <a:lnTo>
                          <a:pt x="142" y="84"/>
                        </a:lnTo>
                        <a:lnTo>
                          <a:pt x="134" y="89"/>
                        </a:lnTo>
                        <a:lnTo>
                          <a:pt x="124" y="88"/>
                        </a:lnTo>
                        <a:lnTo>
                          <a:pt x="131" y="84"/>
                        </a:lnTo>
                        <a:lnTo>
                          <a:pt x="136" y="79"/>
                        </a:lnTo>
                        <a:lnTo>
                          <a:pt x="128" y="83"/>
                        </a:lnTo>
                        <a:lnTo>
                          <a:pt x="118" y="89"/>
                        </a:lnTo>
                        <a:lnTo>
                          <a:pt x="90" y="93"/>
                        </a:lnTo>
                        <a:lnTo>
                          <a:pt x="62" y="96"/>
                        </a:lnTo>
                        <a:lnTo>
                          <a:pt x="52" y="96"/>
                        </a:lnTo>
                        <a:lnTo>
                          <a:pt x="62" y="89"/>
                        </a:lnTo>
                        <a:lnTo>
                          <a:pt x="71" y="88"/>
                        </a:lnTo>
                        <a:lnTo>
                          <a:pt x="60" y="88"/>
                        </a:lnTo>
                        <a:lnTo>
                          <a:pt x="52" y="91"/>
                        </a:lnTo>
                        <a:lnTo>
                          <a:pt x="40" y="99"/>
                        </a:lnTo>
                        <a:lnTo>
                          <a:pt x="48" y="88"/>
                        </a:lnTo>
                        <a:lnTo>
                          <a:pt x="58" y="81"/>
                        </a:lnTo>
                        <a:lnTo>
                          <a:pt x="45" y="84"/>
                        </a:lnTo>
                        <a:lnTo>
                          <a:pt x="37" y="93"/>
                        </a:lnTo>
                        <a:lnTo>
                          <a:pt x="35" y="101"/>
                        </a:lnTo>
                        <a:lnTo>
                          <a:pt x="27" y="89"/>
                        </a:lnTo>
                        <a:lnTo>
                          <a:pt x="19" y="84"/>
                        </a:lnTo>
                        <a:lnTo>
                          <a:pt x="24" y="89"/>
                        </a:lnTo>
                        <a:lnTo>
                          <a:pt x="30" y="101"/>
                        </a:lnTo>
                        <a:lnTo>
                          <a:pt x="9" y="96"/>
                        </a:lnTo>
                        <a:lnTo>
                          <a:pt x="4" y="94"/>
                        </a:lnTo>
                        <a:lnTo>
                          <a:pt x="0" y="81"/>
                        </a:lnTo>
                        <a:lnTo>
                          <a:pt x="2" y="65"/>
                        </a:lnTo>
                        <a:lnTo>
                          <a:pt x="5" y="52"/>
                        </a:lnTo>
                        <a:lnTo>
                          <a:pt x="20" y="44"/>
                        </a:lnTo>
                        <a:lnTo>
                          <a:pt x="37" y="36"/>
                        </a:lnTo>
                        <a:lnTo>
                          <a:pt x="71" y="24"/>
                        </a:lnTo>
                        <a:lnTo>
                          <a:pt x="98" y="18"/>
                        </a:lnTo>
                        <a:lnTo>
                          <a:pt x="113" y="18"/>
                        </a:lnTo>
                        <a:lnTo>
                          <a:pt x="119" y="24"/>
                        </a:lnTo>
                        <a:lnTo>
                          <a:pt x="138" y="34"/>
                        </a:lnTo>
                        <a:lnTo>
                          <a:pt x="128" y="27"/>
                        </a:lnTo>
                        <a:lnTo>
                          <a:pt x="119" y="22"/>
                        </a:lnTo>
                        <a:lnTo>
                          <a:pt x="118" y="16"/>
                        </a:lnTo>
                        <a:lnTo>
                          <a:pt x="118" y="13"/>
                        </a:lnTo>
                        <a:lnTo>
                          <a:pt x="124" y="13"/>
                        </a:lnTo>
                        <a:lnTo>
                          <a:pt x="128" y="18"/>
                        </a:lnTo>
                        <a:lnTo>
                          <a:pt x="131" y="19"/>
                        </a:lnTo>
                        <a:lnTo>
                          <a:pt x="139" y="22"/>
                        </a:lnTo>
                        <a:lnTo>
                          <a:pt x="131" y="18"/>
                        </a:lnTo>
                        <a:lnTo>
                          <a:pt x="128" y="11"/>
                        </a:lnTo>
                        <a:lnTo>
                          <a:pt x="129" y="8"/>
                        </a:lnTo>
                        <a:lnTo>
                          <a:pt x="138" y="6"/>
                        </a:lnTo>
                        <a:lnTo>
                          <a:pt x="146" y="14"/>
                        </a:lnTo>
                        <a:lnTo>
                          <a:pt x="154" y="19"/>
                        </a:lnTo>
                        <a:lnTo>
                          <a:pt x="144" y="8"/>
                        </a:lnTo>
                        <a:lnTo>
                          <a:pt x="141" y="3"/>
                        </a:lnTo>
                        <a:lnTo>
                          <a:pt x="141" y="0"/>
                        </a:lnTo>
                        <a:lnTo>
                          <a:pt x="149" y="1"/>
                        </a:lnTo>
                        <a:lnTo>
                          <a:pt x="157" y="6"/>
                        </a:lnTo>
                        <a:lnTo>
                          <a:pt x="162" y="11"/>
                        </a:lnTo>
                        <a:lnTo>
                          <a:pt x="185" y="13"/>
                        </a:lnTo>
                        <a:lnTo>
                          <a:pt x="185" y="6"/>
                        </a:lnTo>
                        <a:lnTo>
                          <a:pt x="192" y="5"/>
                        </a:lnTo>
                        <a:lnTo>
                          <a:pt x="192" y="11"/>
                        </a:lnTo>
                        <a:lnTo>
                          <a:pt x="200" y="14"/>
                        </a:lnTo>
                        <a:lnTo>
                          <a:pt x="215" y="16"/>
                        </a:lnTo>
                        <a:lnTo>
                          <a:pt x="214" y="8"/>
                        </a:lnTo>
                        <a:lnTo>
                          <a:pt x="220" y="8"/>
                        </a:lnTo>
                        <a:lnTo>
                          <a:pt x="220" y="16"/>
                        </a:lnTo>
                        <a:lnTo>
                          <a:pt x="228" y="16"/>
                        </a:lnTo>
                        <a:lnTo>
                          <a:pt x="238" y="13"/>
                        </a:lnTo>
                        <a:lnTo>
                          <a:pt x="238" y="6"/>
                        </a:lnTo>
                        <a:lnTo>
                          <a:pt x="243" y="5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11" name="Freeform 1179">
                    <a:extLst>
                      <a:ext uri="{FF2B5EF4-FFF2-40B4-BE49-F238E27FC236}">
                        <a16:creationId xmlns:a16="http://schemas.microsoft.com/office/drawing/2014/main" id="{090C13AB-AC7E-4665-85D7-4BB9B90521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80" y="1832"/>
                    <a:ext cx="33" cy="5"/>
                  </a:xfrm>
                  <a:custGeom>
                    <a:avLst/>
                    <a:gdLst>
                      <a:gd name="T0" fmla="*/ 33 w 33"/>
                      <a:gd name="T1" fmla="*/ 0 h 5"/>
                      <a:gd name="T2" fmla="*/ 18 w 33"/>
                      <a:gd name="T3" fmla="*/ 5 h 5"/>
                      <a:gd name="T4" fmla="*/ 0 w 33"/>
                      <a:gd name="T5" fmla="*/ 5 h 5"/>
                      <a:gd name="T6" fmla="*/ 33 w 33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3" h="5">
                        <a:moveTo>
                          <a:pt x="33" y="0"/>
                        </a:moveTo>
                        <a:lnTo>
                          <a:pt x="18" y="5"/>
                        </a:lnTo>
                        <a:lnTo>
                          <a:pt x="0" y="5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12" name="Freeform 1180">
                    <a:extLst>
                      <a:ext uri="{FF2B5EF4-FFF2-40B4-BE49-F238E27FC236}">
                        <a16:creationId xmlns:a16="http://schemas.microsoft.com/office/drawing/2014/main" id="{C57DB848-791A-4D8B-85B2-DF4C59713C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28" y="1822"/>
                    <a:ext cx="20" cy="7"/>
                  </a:xfrm>
                  <a:custGeom>
                    <a:avLst/>
                    <a:gdLst>
                      <a:gd name="T0" fmla="*/ 20 w 20"/>
                      <a:gd name="T1" fmla="*/ 0 h 7"/>
                      <a:gd name="T2" fmla="*/ 15 w 20"/>
                      <a:gd name="T3" fmla="*/ 5 h 7"/>
                      <a:gd name="T4" fmla="*/ 0 w 20"/>
                      <a:gd name="T5" fmla="*/ 7 h 7"/>
                      <a:gd name="T6" fmla="*/ 15 w 20"/>
                      <a:gd name="T7" fmla="*/ 7 h 7"/>
                      <a:gd name="T8" fmla="*/ 20 w 20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7">
                        <a:moveTo>
                          <a:pt x="20" y="0"/>
                        </a:moveTo>
                        <a:lnTo>
                          <a:pt x="15" y="5"/>
                        </a:lnTo>
                        <a:lnTo>
                          <a:pt x="0" y="7"/>
                        </a:lnTo>
                        <a:lnTo>
                          <a:pt x="15" y="7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13" name="Freeform 1181">
                    <a:extLst>
                      <a:ext uri="{FF2B5EF4-FFF2-40B4-BE49-F238E27FC236}">
                        <a16:creationId xmlns:a16="http://schemas.microsoft.com/office/drawing/2014/main" id="{A5A03317-FF24-486D-9C20-80EB62F56F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29" y="1817"/>
                    <a:ext cx="31" cy="17"/>
                  </a:xfrm>
                  <a:custGeom>
                    <a:avLst/>
                    <a:gdLst>
                      <a:gd name="T0" fmla="*/ 31 w 31"/>
                      <a:gd name="T1" fmla="*/ 0 h 17"/>
                      <a:gd name="T2" fmla="*/ 18 w 31"/>
                      <a:gd name="T3" fmla="*/ 2 h 17"/>
                      <a:gd name="T4" fmla="*/ 15 w 31"/>
                      <a:gd name="T5" fmla="*/ 4 h 17"/>
                      <a:gd name="T6" fmla="*/ 15 w 31"/>
                      <a:gd name="T7" fmla="*/ 10 h 17"/>
                      <a:gd name="T8" fmla="*/ 13 w 31"/>
                      <a:gd name="T9" fmla="*/ 15 h 17"/>
                      <a:gd name="T10" fmla="*/ 0 w 31"/>
                      <a:gd name="T11" fmla="*/ 17 h 17"/>
                      <a:gd name="T12" fmla="*/ 16 w 31"/>
                      <a:gd name="T13" fmla="*/ 17 h 17"/>
                      <a:gd name="T14" fmla="*/ 20 w 31"/>
                      <a:gd name="T15" fmla="*/ 5 h 17"/>
                      <a:gd name="T16" fmla="*/ 31 w 31"/>
                      <a:gd name="T17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1" h="17">
                        <a:moveTo>
                          <a:pt x="31" y="0"/>
                        </a:moveTo>
                        <a:lnTo>
                          <a:pt x="18" y="2"/>
                        </a:lnTo>
                        <a:lnTo>
                          <a:pt x="15" y="4"/>
                        </a:lnTo>
                        <a:lnTo>
                          <a:pt x="15" y="10"/>
                        </a:lnTo>
                        <a:lnTo>
                          <a:pt x="13" y="15"/>
                        </a:lnTo>
                        <a:lnTo>
                          <a:pt x="0" y="17"/>
                        </a:lnTo>
                        <a:lnTo>
                          <a:pt x="16" y="17"/>
                        </a:lnTo>
                        <a:lnTo>
                          <a:pt x="20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14" name="Freeform 1182">
                    <a:extLst>
                      <a:ext uri="{FF2B5EF4-FFF2-40B4-BE49-F238E27FC236}">
                        <a16:creationId xmlns:a16="http://schemas.microsoft.com/office/drawing/2014/main" id="{458A2B1A-1994-4886-BCAB-498948E43A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3" y="1857"/>
                    <a:ext cx="106" cy="26"/>
                  </a:xfrm>
                  <a:custGeom>
                    <a:avLst/>
                    <a:gdLst>
                      <a:gd name="T0" fmla="*/ 106 w 106"/>
                      <a:gd name="T1" fmla="*/ 0 h 26"/>
                      <a:gd name="T2" fmla="*/ 79 w 106"/>
                      <a:gd name="T3" fmla="*/ 0 h 26"/>
                      <a:gd name="T4" fmla="*/ 51 w 106"/>
                      <a:gd name="T5" fmla="*/ 8 h 26"/>
                      <a:gd name="T6" fmla="*/ 32 w 106"/>
                      <a:gd name="T7" fmla="*/ 8 h 26"/>
                      <a:gd name="T8" fmla="*/ 15 w 106"/>
                      <a:gd name="T9" fmla="*/ 11 h 26"/>
                      <a:gd name="T10" fmla="*/ 8 w 106"/>
                      <a:gd name="T11" fmla="*/ 21 h 26"/>
                      <a:gd name="T12" fmla="*/ 0 w 106"/>
                      <a:gd name="T13" fmla="*/ 26 h 26"/>
                      <a:gd name="T14" fmla="*/ 8 w 106"/>
                      <a:gd name="T15" fmla="*/ 22 h 26"/>
                      <a:gd name="T16" fmla="*/ 17 w 106"/>
                      <a:gd name="T17" fmla="*/ 13 h 26"/>
                      <a:gd name="T18" fmla="*/ 38 w 106"/>
                      <a:gd name="T19" fmla="*/ 9 h 26"/>
                      <a:gd name="T20" fmla="*/ 51 w 106"/>
                      <a:gd name="T21" fmla="*/ 9 h 26"/>
                      <a:gd name="T22" fmla="*/ 61 w 106"/>
                      <a:gd name="T23" fmla="*/ 8 h 26"/>
                      <a:gd name="T24" fmla="*/ 81 w 106"/>
                      <a:gd name="T25" fmla="*/ 3 h 26"/>
                      <a:gd name="T26" fmla="*/ 106 w 106"/>
                      <a:gd name="T27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6" h="26">
                        <a:moveTo>
                          <a:pt x="106" y="0"/>
                        </a:moveTo>
                        <a:lnTo>
                          <a:pt x="79" y="0"/>
                        </a:lnTo>
                        <a:lnTo>
                          <a:pt x="51" y="8"/>
                        </a:lnTo>
                        <a:lnTo>
                          <a:pt x="32" y="8"/>
                        </a:lnTo>
                        <a:lnTo>
                          <a:pt x="15" y="11"/>
                        </a:lnTo>
                        <a:lnTo>
                          <a:pt x="8" y="21"/>
                        </a:lnTo>
                        <a:lnTo>
                          <a:pt x="0" y="26"/>
                        </a:lnTo>
                        <a:lnTo>
                          <a:pt x="8" y="22"/>
                        </a:lnTo>
                        <a:lnTo>
                          <a:pt x="17" y="13"/>
                        </a:lnTo>
                        <a:lnTo>
                          <a:pt x="38" y="9"/>
                        </a:lnTo>
                        <a:lnTo>
                          <a:pt x="51" y="9"/>
                        </a:lnTo>
                        <a:lnTo>
                          <a:pt x="61" y="8"/>
                        </a:lnTo>
                        <a:lnTo>
                          <a:pt x="81" y="3"/>
                        </a:lnTo>
                        <a:lnTo>
                          <a:pt x="106" y="0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2815" name="Group 1183">
                  <a:extLst>
                    <a:ext uri="{FF2B5EF4-FFF2-40B4-BE49-F238E27FC236}">
                      <a16:creationId xmlns:a16="http://schemas.microsoft.com/office/drawing/2014/main" id="{BAE53AD0-7F63-47A5-A316-81BD73EA9BF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1" y="1663"/>
                  <a:ext cx="104" cy="57"/>
                  <a:chOff x="4741" y="1663"/>
                  <a:chExt cx="104" cy="57"/>
                </a:xfrm>
              </p:grpSpPr>
              <p:grpSp>
                <p:nvGrpSpPr>
                  <p:cNvPr id="582816" name="Group 1184">
                    <a:extLst>
                      <a:ext uri="{FF2B5EF4-FFF2-40B4-BE49-F238E27FC236}">
                        <a16:creationId xmlns:a16="http://schemas.microsoft.com/office/drawing/2014/main" id="{54A4F2B5-B1E5-414A-AD5C-518F7F43E4C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1" y="1663"/>
                    <a:ext cx="91" cy="45"/>
                    <a:chOff x="4741" y="1663"/>
                    <a:chExt cx="91" cy="45"/>
                  </a:xfrm>
                </p:grpSpPr>
                <p:sp>
                  <p:nvSpPr>
                    <p:cNvPr id="582817" name="Freeform 1185">
                      <a:extLst>
                        <a:ext uri="{FF2B5EF4-FFF2-40B4-BE49-F238E27FC236}">
                          <a16:creationId xmlns:a16="http://schemas.microsoft.com/office/drawing/2014/main" id="{13A7DE77-1C73-4060-8E72-E9F2AE13B9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741" y="1663"/>
                      <a:ext cx="91" cy="45"/>
                    </a:xfrm>
                    <a:custGeom>
                      <a:avLst/>
                      <a:gdLst>
                        <a:gd name="T0" fmla="*/ 83 w 91"/>
                        <a:gd name="T1" fmla="*/ 45 h 45"/>
                        <a:gd name="T2" fmla="*/ 78 w 91"/>
                        <a:gd name="T3" fmla="*/ 44 h 45"/>
                        <a:gd name="T4" fmla="*/ 73 w 91"/>
                        <a:gd name="T5" fmla="*/ 42 h 45"/>
                        <a:gd name="T6" fmla="*/ 70 w 91"/>
                        <a:gd name="T7" fmla="*/ 40 h 45"/>
                        <a:gd name="T8" fmla="*/ 61 w 91"/>
                        <a:gd name="T9" fmla="*/ 42 h 45"/>
                        <a:gd name="T10" fmla="*/ 57 w 91"/>
                        <a:gd name="T11" fmla="*/ 42 h 45"/>
                        <a:gd name="T12" fmla="*/ 52 w 91"/>
                        <a:gd name="T13" fmla="*/ 40 h 45"/>
                        <a:gd name="T14" fmla="*/ 48 w 91"/>
                        <a:gd name="T15" fmla="*/ 40 h 45"/>
                        <a:gd name="T16" fmla="*/ 45 w 91"/>
                        <a:gd name="T17" fmla="*/ 39 h 45"/>
                        <a:gd name="T18" fmla="*/ 42 w 91"/>
                        <a:gd name="T19" fmla="*/ 36 h 45"/>
                        <a:gd name="T20" fmla="*/ 38 w 91"/>
                        <a:gd name="T21" fmla="*/ 34 h 45"/>
                        <a:gd name="T22" fmla="*/ 35 w 91"/>
                        <a:gd name="T23" fmla="*/ 29 h 45"/>
                        <a:gd name="T24" fmla="*/ 28 w 91"/>
                        <a:gd name="T25" fmla="*/ 31 h 45"/>
                        <a:gd name="T26" fmla="*/ 25 w 91"/>
                        <a:gd name="T27" fmla="*/ 31 h 45"/>
                        <a:gd name="T28" fmla="*/ 23 w 91"/>
                        <a:gd name="T29" fmla="*/ 31 h 45"/>
                        <a:gd name="T30" fmla="*/ 22 w 91"/>
                        <a:gd name="T31" fmla="*/ 29 h 45"/>
                        <a:gd name="T32" fmla="*/ 20 w 91"/>
                        <a:gd name="T33" fmla="*/ 27 h 45"/>
                        <a:gd name="T34" fmla="*/ 22 w 91"/>
                        <a:gd name="T35" fmla="*/ 26 h 45"/>
                        <a:gd name="T36" fmla="*/ 23 w 91"/>
                        <a:gd name="T37" fmla="*/ 24 h 45"/>
                        <a:gd name="T38" fmla="*/ 25 w 91"/>
                        <a:gd name="T39" fmla="*/ 23 h 45"/>
                        <a:gd name="T40" fmla="*/ 30 w 91"/>
                        <a:gd name="T41" fmla="*/ 23 h 45"/>
                        <a:gd name="T42" fmla="*/ 37 w 91"/>
                        <a:gd name="T43" fmla="*/ 21 h 45"/>
                        <a:gd name="T44" fmla="*/ 32 w 91"/>
                        <a:gd name="T45" fmla="*/ 16 h 45"/>
                        <a:gd name="T46" fmla="*/ 25 w 91"/>
                        <a:gd name="T47" fmla="*/ 14 h 45"/>
                        <a:gd name="T48" fmla="*/ 20 w 91"/>
                        <a:gd name="T49" fmla="*/ 14 h 45"/>
                        <a:gd name="T50" fmla="*/ 15 w 91"/>
                        <a:gd name="T51" fmla="*/ 14 h 45"/>
                        <a:gd name="T52" fmla="*/ 10 w 91"/>
                        <a:gd name="T53" fmla="*/ 16 h 45"/>
                        <a:gd name="T54" fmla="*/ 5 w 91"/>
                        <a:gd name="T55" fmla="*/ 16 h 45"/>
                        <a:gd name="T56" fmla="*/ 5 w 91"/>
                        <a:gd name="T57" fmla="*/ 14 h 45"/>
                        <a:gd name="T58" fmla="*/ 4 w 91"/>
                        <a:gd name="T59" fmla="*/ 13 h 45"/>
                        <a:gd name="T60" fmla="*/ 2 w 91"/>
                        <a:gd name="T61" fmla="*/ 13 h 45"/>
                        <a:gd name="T62" fmla="*/ 0 w 91"/>
                        <a:gd name="T63" fmla="*/ 13 h 45"/>
                        <a:gd name="T64" fmla="*/ 0 w 91"/>
                        <a:gd name="T65" fmla="*/ 11 h 45"/>
                        <a:gd name="T66" fmla="*/ 0 w 91"/>
                        <a:gd name="T67" fmla="*/ 8 h 45"/>
                        <a:gd name="T68" fmla="*/ 2 w 91"/>
                        <a:gd name="T69" fmla="*/ 8 h 45"/>
                        <a:gd name="T70" fmla="*/ 4 w 91"/>
                        <a:gd name="T71" fmla="*/ 6 h 45"/>
                        <a:gd name="T72" fmla="*/ 5 w 91"/>
                        <a:gd name="T73" fmla="*/ 6 h 45"/>
                        <a:gd name="T74" fmla="*/ 9 w 91"/>
                        <a:gd name="T75" fmla="*/ 3 h 45"/>
                        <a:gd name="T76" fmla="*/ 10 w 91"/>
                        <a:gd name="T77" fmla="*/ 3 h 45"/>
                        <a:gd name="T78" fmla="*/ 14 w 91"/>
                        <a:gd name="T79" fmla="*/ 3 h 45"/>
                        <a:gd name="T80" fmla="*/ 25 w 91"/>
                        <a:gd name="T81" fmla="*/ 0 h 45"/>
                        <a:gd name="T82" fmla="*/ 27 w 91"/>
                        <a:gd name="T83" fmla="*/ 0 h 45"/>
                        <a:gd name="T84" fmla="*/ 30 w 91"/>
                        <a:gd name="T85" fmla="*/ 0 h 45"/>
                        <a:gd name="T86" fmla="*/ 32 w 91"/>
                        <a:gd name="T87" fmla="*/ 0 h 45"/>
                        <a:gd name="T88" fmla="*/ 37 w 91"/>
                        <a:gd name="T89" fmla="*/ 1 h 45"/>
                        <a:gd name="T90" fmla="*/ 45 w 91"/>
                        <a:gd name="T91" fmla="*/ 6 h 45"/>
                        <a:gd name="T92" fmla="*/ 50 w 91"/>
                        <a:gd name="T93" fmla="*/ 8 h 45"/>
                        <a:gd name="T94" fmla="*/ 53 w 91"/>
                        <a:gd name="T95" fmla="*/ 8 h 45"/>
                        <a:gd name="T96" fmla="*/ 57 w 91"/>
                        <a:gd name="T97" fmla="*/ 11 h 45"/>
                        <a:gd name="T98" fmla="*/ 58 w 91"/>
                        <a:gd name="T99" fmla="*/ 13 h 45"/>
                        <a:gd name="T100" fmla="*/ 66 w 91"/>
                        <a:gd name="T101" fmla="*/ 18 h 45"/>
                        <a:gd name="T102" fmla="*/ 71 w 91"/>
                        <a:gd name="T103" fmla="*/ 21 h 45"/>
                        <a:gd name="T104" fmla="*/ 75 w 91"/>
                        <a:gd name="T105" fmla="*/ 26 h 45"/>
                        <a:gd name="T106" fmla="*/ 78 w 91"/>
                        <a:gd name="T107" fmla="*/ 27 h 45"/>
                        <a:gd name="T108" fmla="*/ 91 w 91"/>
                        <a:gd name="T109" fmla="*/ 27 h 45"/>
                        <a:gd name="T110" fmla="*/ 83 w 91"/>
                        <a:gd name="T111" fmla="*/ 45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91" h="45">
                          <a:moveTo>
                            <a:pt x="83" y="45"/>
                          </a:moveTo>
                          <a:lnTo>
                            <a:pt x="78" y="44"/>
                          </a:lnTo>
                          <a:lnTo>
                            <a:pt x="73" y="42"/>
                          </a:lnTo>
                          <a:lnTo>
                            <a:pt x="70" y="40"/>
                          </a:lnTo>
                          <a:lnTo>
                            <a:pt x="61" y="42"/>
                          </a:lnTo>
                          <a:lnTo>
                            <a:pt x="57" y="42"/>
                          </a:lnTo>
                          <a:lnTo>
                            <a:pt x="52" y="40"/>
                          </a:lnTo>
                          <a:lnTo>
                            <a:pt x="48" y="40"/>
                          </a:lnTo>
                          <a:lnTo>
                            <a:pt x="45" y="39"/>
                          </a:lnTo>
                          <a:lnTo>
                            <a:pt x="42" y="36"/>
                          </a:lnTo>
                          <a:lnTo>
                            <a:pt x="38" y="34"/>
                          </a:lnTo>
                          <a:lnTo>
                            <a:pt x="35" y="29"/>
                          </a:lnTo>
                          <a:lnTo>
                            <a:pt x="28" y="31"/>
                          </a:lnTo>
                          <a:lnTo>
                            <a:pt x="25" y="31"/>
                          </a:lnTo>
                          <a:lnTo>
                            <a:pt x="23" y="31"/>
                          </a:lnTo>
                          <a:lnTo>
                            <a:pt x="22" y="29"/>
                          </a:lnTo>
                          <a:lnTo>
                            <a:pt x="20" y="27"/>
                          </a:lnTo>
                          <a:lnTo>
                            <a:pt x="22" y="26"/>
                          </a:lnTo>
                          <a:lnTo>
                            <a:pt x="23" y="24"/>
                          </a:lnTo>
                          <a:lnTo>
                            <a:pt x="25" y="23"/>
                          </a:lnTo>
                          <a:lnTo>
                            <a:pt x="30" y="23"/>
                          </a:lnTo>
                          <a:lnTo>
                            <a:pt x="37" y="21"/>
                          </a:lnTo>
                          <a:lnTo>
                            <a:pt x="32" y="16"/>
                          </a:lnTo>
                          <a:lnTo>
                            <a:pt x="25" y="14"/>
                          </a:lnTo>
                          <a:lnTo>
                            <a:pt x="20" y="14"/>
                          </a:lnTo>
                          <a:lnTo>
                            <a:pt x="15" y="14"/>
                          </a:lnTo>
                          <a:lnTo>
                            <a:pt x="10" y="16"/>
                          </a:lnTo>
                          <a:lnTo>
                            <a:pt x="5" y="16"/>
                          </a:lnTo>
                          <a:lnTo>
                            <a:pt x="5" y="14"/>
                          </a:lnTo>
                          <a:lnTo>
                            <a:pt x="4" y="13"/>
                          </a:lnTo>
                          <a:lnTo>
                            <a:pt x="2" y="13"/>
                          </a:lnTo>
                          <a:lnTo>
                            <a:pt x="0" y="13"/>
                          </a:lnTo>
                          <a:lnTo>
                            <a:pt x="0" y="11"/>
                          </a:lnTo>
                          <a:lnTo>
                            <a:pt x="0" y="8"/>
                          </a:lnTo>
                          <a:lnTo>
                            <a:pt x="2" y="8"/>
                          </a:lnTo>
                          <a:lnTo>
                            <a:pt x="4" y="6"/>
                          </a:lnTo>
                          <a:lnTo>
                            <a:pt x="5" y="6"/>
                          </a:lnTo>
                          <a:lnTo>
                            <a:pt x="9" y="3"/>
                          </a:lnTo>
                          <a:lnTo>
                            <a:pt x="10" y="3"/>
                          </a:lnTo>
                          <a:lnTo>
                            <a:pt x="14" y="3"/>
                          </a:lnTo>
                          <a:lnTo>
                            <a:pt x="25" y="0"/>
                          </a:lnTo>
                          <a:lnTo>
                            <a:pt x="27" y="0"/>
                          </a:lnTo>
                          <a:lnTo>
                            <a:pt x="30" y="0"/>
                          </a:lnTo>
                          <a:lnTo>
                            <a:pt x="32" y="0"/>
                          </a:lnTo>
                          <a:lnTo>
                            <a:pt x="37" y="1"/>
                          </a:lnTo>
                          <a:lnTo>
                            <a:pt x="45" y="6"/>
                          </a:lnTo>
                          <a:lnTo>
                            <a:pt x="50" y="8"/>
                          </a:lnTo>
                          <a:lnTo>
                            <a:pt x="53" y="8"/>
                          </a:lnTo>
                          <a:lnTo>
                            <a:pt x="57" y="11"/>
                          </a:lnTo>
                          <a:lnTo>
                            <a:pt x="58" y="13"/>
                          </a:lnTo>
                          <a:lnTo>
                            <a:pt x="66" y="18"/>
                          </a:lnTo>
                          <a:lnTo>
                            <a:pt x="71" y="21"/>
                          </a:lnTo>
                          <a:lnTo>
                            <a:pt x="75" y="26"/>
                          </a:lnTo>
                          <a:lnTo>
                            <a:pt x="78" y="27"/>
                          </a:lnTo>
                          <a:lnTo>
                            <a:pt x="91" y="27"/>
                          </a:lnTo>
                          <a:lnTo>
                            <a:pt x="83" y="45"/>
                          </a:lnTo>
                          <a:close/>
                        </a:path>
                      </a:pathLst>
                    </a:custGeom>
                    <a:solidFill>
                      <a:srgbClr val="FFC080"/>
                    </a:solidFill>
                    <a:ln w="3175">
                      <a:solidFill>
                        <a:srgbClr val="402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818" name="Freeform 1186">
                      <a:extLst>
                        <a:ext uri="{FF2B5EF4-FFF2-40B4-BE49-F238E27FC236}">
                          <a16:creationId xmlns:a16="http://schemas.microsoft.com/office/drawing/2014/main" id="{7EF8F188-0CAF-4D22-A646-D5FDFAD733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776" y="1682"/>
                      <a:ext cx="22" cy="7"/>
                    </a:xfrm>
                    <a:custGeom>
                      <a:avLst/>
                      <a:gdLst>
                        <a:gd name="T0" fmla="*/ 0 w 22"/>
                        <a:gd name="T1" fmla="*/ 0 h 7"/>
                        <a:gd name="T2" fmla="*/ 2 w 22"/>
                        <a:gd name="T3" fmla="*/ 2 h 7"/>
                        <a:gd name="T4" fmla="*/ 5 w 22"/>
                        <a:gd name="T5" fmla="*/ 2 h 7"/>
                        <a:gd name="T6" fmla="*/ 7 w 22"/>
                        <a:gd name="T7" fmla="*/ 2 h 7"/>
                        <a:gd name="T8" fmla="*/ 8 w 22"/>
                        <a:gd name="T9" fmla="*/ 4 h 7"/>
                        <a:gd name="T10" fmla="*/ 13 w 22"/>
                        <a:gd name="T11" fmla="*/ 5 h 7"/>
                        <a:gd name="T12" fmla="*/ 18 w 22"/>
                        <a:gd name="T13" fmla="*/ 5 h 7"/>
                        <a:gd name="T14" fmla="*/ 22 w 22"/>
                        <a:gd name="T15" fmla="*/ 7 h 7"/>
                        <a:gd name="T16" fmla="*/ 18 w 22"/>
                        <a:gd name="T17" fmla="*/ 5 h 7"/>
                        <a:gd name="T18" fmla="*/ 15 w 22"/>
                        <a:gd name="T19" fmla="*/ 4 h 7"/>
                        <a:gd name="T20" fmla="*/ 13 w 22"/>
                        <a:gd name="T21" fmla="*/ 4 h 7"/>
                        <a:gd name="T22" fmla="*/ 8 w 22"/>
                        <a:gd name="T23" fmla="*/ 4 h 7"/>
                        <a:gd name="T24" fmla="*/ 7 w 22"/>
                        <a:gd name="T25" fmla="*/ 2 h 7"/>
                        <a:gd name="T26" fmla="*/ 5 w 22"/>
                        <a:gd name="T27" fmla="*/ 2 h 7"/>
                        <a:gd name="T28" fmla="*/ 0 w 22"/>
                        <a:gd name="T29" fmla="*/ 0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2" h="7">
                          <a:moveTo>
                            <a:pt x="0" y="0"/>
                          </a:moveTo>
                          <a:lnTo>
                            <a:pt x="2" y="2"/>
                          </a:lnTo>
                          <a:lnTo>
                            <a:pt x="5" y="2"/>
                          </a:lnTo>
                          <a:lnTo>
                            <a:pt x="7" y="2"/>
                          </a:lnTo>
                          <a:lnTo>
                            <a:pt x="8" y="4"/>
                          </a:lnTo>
                          <a:lnTo>
                            <a:pt x="13" y="5"/>
                          </a:lnTo>
                          <a:lnTo>
                            <a:pt x="18" y="5"/>
                          </a:lnTo>
                          <a:lnTo>
                            <a:pt x="22" y="7"/>
                          </a:lnTo>
                          <a:lnTo>
                            <a:pt x="18" y="5"/>
                          </a:lnTo>
                          <a:lnTo>
                            <a:pt x="15" y="4"/>
                          </a:lnTo>
                          <a:lnTo>
                            <a:pt x="13" y="4"/>
                          </a:lnTo>
                          <a:lnTo>
                            <a:pt x="8" y="4"/>
                          </a:lnTo>
                          <a:lnTo>
                            <a:pt x="7" y="2"/>
                          </a:lnTo>
                          <a:lnTo>
                            <a:pt x="5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819" name="Freeform 1187">
                      <a:extLst>
                        <a:ext uri="{FF2B5EF4-FFF2-40B4-BE49-F238E27FC236}">
                          <a16:creationId xmlns:a16="http://schemas.microsoft.com/office/drawing/2014/main" id="{FEC1D870-7E3E-4DC6-8916-7949D018D7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768" y="1687"/>
                      <a:ext cx="1" cy="3"/>
                    </a:xfrm>
                    <a:custGeom>
                      <a:avLst/>
                      <a:gdLst>
                        <a:gd name="T0" fmla="*/ 0 w 1"/>
                        <a:gd name="T1" fmla="*/ 0 h 3"/>
                        <a:gd name="T2" fmla="*/ 1 w 1"/>
                        <a:gd name="T3" fmla="*/ 2 h 3"/>
                        <a:gd name="T4" fmla="*/ 1 w 1"/>
                        <a:gd name="T5" fmla="*/ 2 h 3"/>
                        <a:gd name="T6" fmla="*/ 0 w 1"/>
                        <a:gd name="T7" fmla="*/ 3 h 3"/>
                        <a:gd name="T8" fmla="*/ 1 w 1"/>
                        <a:gd name="T9" fmla="*/ 2 h 3"/>
                        <a:gd name="T10" fmla="*/ 1 w 1"/>
                        <a:gd name="T11" fmla="*/ 2 h 3"/>
                        <a:gd name="T12" fmla="*/ 0 w 1"/>
                        <a:gd name="T13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0" y="0"/>
                          </a:moveTo>
                          <a:lnTo>
                            <a:pt x="1" y="2"/>
                          </a:lnTo>
                          <a:lnTo>
                            <a:pt x="1" y="2"/>
                          </a:lnTo>
                          <a:lnTo>
                            <a:pt x="0" y="3"/>
                          </a:lnTo>
                          <a:lnTo>
                            <a:pt x="1" y="2"/>
                          </a:lnTo>
                          <a:lnTo>
                            <a:pt x="1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820" name="Freeform 1188">
                      <a:extLst>
                        <a:ext uri="{FF2B5EF4-FFF2-40B4-BE49-F238E27FC236}">
                          <a16:creationId xmlns:a16="http://schemas.microsoft.com/office/drawing/2014/main" id="{51B03080-1A5F-4014-AF87-9AD7995463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745" y="1669"/>
                      <a:ext cx="11" cy="7"/>
                    </a:xfrm>
                    <a:custGeom>
                      <a:avLst/>
                      <a:gdLst>
                        <a:gd name="T0" fmla="*/ 0 w 11"/>
                        <a:gd name="T1" fmla="*/ 7 h 7"/>
                        <a:gd name="T2" fmla="*/ 1 w 11"/>
                        <a:gd name="T3" fmla="*/ 7 h 7"/>
                        <a:gd name="T4" fmla="*/ 3 w 11"/>
                        <a:gd name="T5" fmla="*/ 5 h 7"/>
                        <a:gd name="T6" fmla="*/ 5 w 11"/>
                        <a:gd name="T7" fmla="*/ 4 h 7"/>
                        <a:gd name="T8" fmla="*/ 6 w 11"/>
                        <a:gd name="T9" fmla="*/ 2 h 7"/>
                        <a:gd name="T10" fmla="*/ 8 w 11"/>
                        <a:gd name="T11" fmla="*/ 2 h 7"/>
                        <a:gd name="T12" fmla="*/ 11 w 11"/>
                        <a:gd name="T13" fmla="*/ 2 h 7"/>
                        <a:gd name="T14" fmla="*/ 11 w 11"/>
                        <a:gd name="T15" fmla="*/ 0 h 7"/>
                        <a:gd name="T16" fmla="*/ 10 w 11"/>
                        <a:gd name="T17" fmla="*/ 0 h 7"/>
                        <a:gd name="T18" fmla="*/ 6 w 11"/>
                        <a:gd name="T19" fmla="*/ 2 h 7"/>
                        <a:gd name="T20" fmla="*/ 6 w 11"/>
                        <a:gd name="T21" fmla="*/ 2 h 7"/>
                        <a:gd name="T22" fmla="*/ 5 w 11"/>
                        <a:gd name="T23" fmla="*/ 2 h 7"/>
                        <a:gd name="T24" fmla="*/ 0 w 11"/>
                        <a:gd name="T25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1" h="7">
                          <a:moveTo>
                            <a:pt x="0" y="7"/>
                          </a:moveTo>
                          <a:lnTo>
                            <a:pt x="1" y="7"/>
                          </a:lnTo>
                          <a:lnTo>
                            <a:pt x="3" y="5"/>
                          </a:lnTo>
                          <a:lnTo>
                            <a:pt x="5" y="4"/>
                          </a:lnTo>
                          <a:lnTo>
                            <a:pt x="6" y="2"/>
                          </a:lnTo>
                          <a:lnTo>
                            <a:pt x="8" y="2"/>
                          </a:lnTo>
                          <a:lnTo>
                            <a:pt x="11" y="2"/>
                          </a:lnTo>
                          <a:lnTo>
                            <a:pt x="11" y="0"/>
                          </a:lnTo>
                          <a:lnTo>
                            <a:pt x="10" y="0"/>
                          </a:lnTo>
                          <a:lnTo>
                            <a:pt x="6" y="2"/>
                          </a:lnTo>
                          <a:lnTo>
                            <a:pt x="6" y="2"/>
                          </a:lnTo>
                          <a:lnTo>
                            <a:pt x="5" y="2"/>
                          </a:lnTo>
                          <a:lnTo>
                            <a:pt x="0" y="7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821" name="Freeform 1189">
                      <a:extLst>
                        <a:ext uri="{FF2B5EF4-FFF2-40B4-BE49-F238E27FC236}">
                          <a16:creationId xmlns:a16="http://schemas.microsoft.com/office/drawing/2014/main" id="{E5C9051B-89D4-4BAF-9D78-21BA5724AB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764" y="1668"/>
                      <a:ext cx="20" cy="5"/>
                    </a:xfrm>
                    <a:custGeom>
                      <a:avLst/>
                      <a:gdLst>
                        <a:gd name="T0" fmla="*/ 0 w 20"/>
                        <a:gd name="T1" fmla="*/ 1 h 5"/>
                        <a:gd name="T2" fmla="*/ 4 w 20"/>
                        <a:gd name="T3" fmla="*/ 0 h 5"/>
                        <a:gd name="T4" fmla="*/ 5 w 20"/>
                        <a:gd name="T5" fmla="*/ 0 h 5"/>
                        <a:gd name="T6" fmla="*/ 7 w 20"/>
                        <a:gd name="T7" fmla="*/ 0 h 5"/>
                        <a:gd name="T8" fmla="*/ 10 w 20"/>
                        <a:gd name="T9" fmla="*/ 0 h 5"/>
                        <a:gd name="T10" fmla="*/ 10 w 20"/>
                        <a:gd name="T11" fmla="*/ 1 h 5"/>
                        <a:gd name="T12" fmla="*/ 14 w 20"/>
                        <a:gd name="T13" fmla="*/ 1 h 5"/>
                        <a:gd name="T14" fmla="*/ 17 w 20"/>
                        <a:gd name="T15" fmla="*/ 3 h 5"/>
                        <a:gd name="T16" fmla="*/ 20 w 20"/>
                        <a:gd name="T17" fmla="*/ 3 h 5"/>
                        <a:gd name="T18" fmla="*/ 17 w 20"/>
                        <a:gd name="T19" fmla="*/ 5 h 5"/>
                        <a:gd name="T20" fmla="*/ 15 w 20"/>
                        <a:gd name="T21" fmla="*/ 3 h 5"/>
                        <a:gd name="T22" fmla="*/ 10 w 20"/>
                        <a:gd name="T23" fmla="*/ 1 h 5"/>
                        <a:gd name="T24" fmla="*/ 9 w 20"/>
                        <a:gd name="T25" fmla="*/ 1 h 5"/>
                        <a:gd name="T26" fmla="*/ 5 w 20"/>
                        <a:gd name="T27" fmla="*/ 1 h 5"/>
                        <a:gd name="T28" fmla="*/ 4 w 20"/>
                        <a:gd name="T29" fmla="*/ 1 h 5"/>
                        <a:gd name="T30" fmla="*/ 0 w 20"/>
                        <a:gd name="T31" fmla="*/ 1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20" h="5">
                          <a:moveTo>
                            <a:pt x="0" y="1"/>
                          </a:moveTo>
                          <a:lnTo>
                            <a:pt x="4" y="0"/>
                          </a:lnTo>
                          <a:lnTo>
                            <a:pt x="5" y="0"/>
                          </a:lnTo>
                          <a:lnTo>
                            <a:pt x="7" y="0"/>
                          </a:lnTo>
                          <a:lnTo>
                            <a:pt x="10" y="0"/>
                          </a:lnTo>
                          <a:lnTo>
                            <a:pt x="10" y="1"/>
                          </a:lnTo>
                          <a:lnTo>
                            <a:pt x="14" y="1"/>
                          </a:lnTo>
                          <a:lnTo>
                            <a:pt x="17" y="3"/>
                          </a:lnTo>
                          <a:lnTo>
                            <a:pt x="20" y="3"/>
                          </a:lnTo>
                          <a:lnTo>
                            <a:pt x="17" y="5"/>
                          </a:lnTo>
                          <a:lnTo>
                            <a:pt x="15" y="3"/>
                          </a:lnTo>
                          <a:lnTo>
                            <a:pt x="10" y="1"/>
                          </a:lnTo>
                          <a:lnTo>
                            <a:pt x="9" y="1"/>
                          </a:lnTo>
                          <a:lnTo>
                            <a:pt x="5" y="1"/>
                          </a:lnTo>
                          <a:lnTo>
                            <a:pt x="4" y="1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822" name="Freeform 1190">
                      <a:extLst>
                        <a:ext uri="{FF2B5EF4-FFF2-40B4-BE49-F238E27FC236}">
                          <a16:creationId xmlns:a16="http://schemas.microsoft.com/office/drawing/2014/main" id="{FF6844DD-D588-4E5C-8B56-A0167EFA72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748" y="1673"/>
                      <a:ext cx="3" cy="3"/>
                    </a:xfrm>
                    <a:custGeom>
                      <a:avLst/>
                      <a:gdLst>
                        <a:gd name="T0" fmla="*/ 3 w 3"/>
                        <a:gd name="T1" fmla="*/ 0 h 3"/>
                        <a:gd name="T2" fmla="*/ 3 w 3"/>
                        <a:gd name="T3" fmla="*/ 1 h 3"/>
                        <a:gd name="T4" fmla="*/ 3 w 3"/>
                        <a:gd name="T5" fmla="*/ 3 h 3"/>
                        <a:gd name="T6" fmla="*/ 0 w 3"/>
                        <a:gd name="T7" fmla="*/ 3 h 3"/>
                        <a:gd name="T8" fmla="*/ 3 w 3"/>
                        <a:gd name="T9" fmla="*/ 1 h 3"/>
                        <a:gd name="T10" fmla="*/ 3 w 3"/>
                        <a:gd name="T11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3" y="0"/>
                          </a:moveTo>
                          <a:lnTo>
                            <a:pt x="3" y="1"/>
                          </a:lnTo>
                          <a:lnTo>
                            <a:pt x="3" y="3"/>
                          </a:lnTo>
                          <a:lnTo>
                            <a:pt x="0" y="3"/>
                          </a:lnTo>
                          <a:lnTo>
                            <a:pt x="3" y="1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823" name="Freeform 1191">
                      <a:extLst>
                        <a:ext uri="{FF2B5EF4-FFF2-40B4-BE49-F238E27FC236}">
                          <a16:creationId xmlns:a16="http://schemas.microsoft.com/office/drawing/2014/main" id="{6D268F16-D09A-48AA-8522-92E4506944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745" y="1669"/>
                      <a:ext cx="3" cy="5"/>
                    </a:xfrm>
                    <a:custGeom>
                      <a:avLst/>
                      <a:gdLst>
                        <a:gd name="T0" fmla="*/ 3 w 3"/>
                        <a:gd name="T1" fmla="*/ 2 h 5"/>
                        <a:gd name="T2" fmla="*/ 1 w 3"/>
                        <a:gd name="T3" fmla="*/ 0 h 5"/>
                        <a:gd name="T4" fmla="*/ 1 w 3"/>
                        <a:gd name="T5" fmla="*/ 2 h 5"/>
                        <a:gd name="T6" fmla="*/ 0 w 3"/>
                        <a:gd name="T7" fmla="*/ 4 h 5"/>
                        <a:gd name="T8" fmla="*/ 0 w 3"/>
                        <a:gd name="T9" fmla="*/ 5 h 5"/>
                        <a:gd name="T10" fmla="*/ 3 w 3"/>
                        <a:gd name="T11" fmla="*/ 2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5">
                          <a:moveTo>
                            <a:pt x="3" y="2"/>
                          </a:moveTo>
                          <a:lnTo>
                            <a:pt x="1" y="0"/>
                          </a:lnTo>
                          <a:lnTo>
                            <a:pt x="1" y="2"/>
                          </a:lnTo>
                          <a:lnTo>
                            <a:pt x="0" y="4"/>
                          </a:lnTo>
                          <a:lnTo>
                            <a:pt x="0" y="5"/>
                          </a:lnTo>
                          <a:lnTo>
                            <a:pt x="3" y="2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824" name="Freeform 1192">
                      <a:extLst>
                        <a:ext uri="{FF2B5EF4-FFF2-40B4-BE49-F238E27FC236}">
                          <a16:creationId xmlns:a16="http://schemas.microsoft.com/office/drawing/2014/main" id="{78BE2CD5-1A80-47AB-B92D-A18371EB52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794" y="1674"/>
                      <a:ext cx="5" cy="5"/>
                    </a:xfrm>
                    <a:custGeom>
                      <a:avLst/>
                      <a:gdLst>
                        <a:gd name="T0" fmla="*/ 0 w 5"/>
                        <a:gd name="T1" fmla="*/ 0 h 5"/>
                        <a:gd name="T2" fmla="*/ 0 w 5"/>
                        <a:gd name="T3" fmla="*/ 3 h 5"/>
                        <a:gd name="T4" fmla="*/ 4 w 5"/>
                        <a:gd name="T5" fmla="*/ 5 h 5"/>
                        <a:gd name="T6" fmla="*/ 5 w 5"/>
                        <a:gd name="T7" fmla="*/ 5 h 5"/>
                        <a:gd name="T8" fmla="*/ 0 w 5"/>
                        <a:gd name="T9" fmla="*/ 0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5" h="5">
                          <a:moveTo>
                            <a:pt x="0" y="0"/>
                          </a:moveTo>
                          <a:lnTo>
                            <a:pt x="0" y="3"/>
                          </a:lnTo>
                          <a:lnTo>
                            <a:pt x="4" y="5"/>
                          </a:lnTo>
                          <a:lnTo>
                            <a:pt x="5" y="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825" name="Freeform 1193">
                      <a:extLst>
                        <a:ext uri="{FF2B5EF4-FFF2-40B4-BE49-F238E27FC236}">
                          <a16:creationId xmlns:a16="http://schemas.microsoft.com/office/drawing/2014/main" id="{27A41D63-A75F-4E31-9E36-6C592E85727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811" y="1697"/>
                      <a:ext cx="6" cy="5"/>
                    </a:xfrm>
                    <a:custGeom>
                      <a:avLst/>
                      <a:gdLst>
                        <a:gd name="T0" fmla="*/ 6 w 6"/>
                        <a:gd name="T1" fmla="*/ 0 h 5"/>
                        <a:gd name="T2" fmla="*/ 1 w 6"/>
                        <a:gd name="T3" fmla="*/ 2 h 5"/>
                        <a:gd name="T4" fmla="*/ 0 w 6"/>
                        <a:gd name="T5" fmla="*/ 5 h 5"/>
                        <a:gd name="T6" fmla="*/ 6 w 6"/>
                        <a:gd name="T7" fmla="*/ 0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6" h="5">
                          <a:moveTo>
                            <a:pt x="6" y="0"/>
                          </a:moveTo>
                          <a:lnTo>
                            <a:pt x="1" y="2"/>
                          </a:lnTo>
                          <a:lnTo>
                            <a:pt x="0" y="5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82826" name="Group 1194">
                    <a:extLst>
                      <a:ext uri="{FF2B5EF4-FFF2-40B4-BE49-F238E27FC236}">
                        <a16:creationId xmlns:a16="http://schemas.microsoft.com/office/drawing/2014/main" id="{1FCD0B18-EDE8-462D-B324-1C7204C3921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819" y="1687"/>
                    <a:ext cx="26" cy="33"/>
                    <a:chOff x="4819" y="1687"/>
                    <a:chExt cx="26" cy="33"/>
                  </a:xfrm>
                </p:grpSpPr>
                <p:sp>
                  <p:nvSpPr>
                    <p:cNvPr id="582827" name="Freeform 1195">
                      <a:extLst>
                        <a:ext uri="{FF2B5EF4-FFF2-40B4-BE49-F238E27FC236}">
                          <a16:creationId xmlns:a16="http://schemas.microsoft.com/office/drawing/2014/main" id="{F6D2DC12-FE7D-4351-803C-05246CEE3B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819" y="1687"/>
                      <a:ext cx="26" cy="33"/>
                    </a:xfrm>
                    <a:custGeom>
                      <a:avLst/>
                      <a:gdLst>
                        <a:gd name="T0" fmla="*/ 10 w 26"/>
                        <a:gd name="T1" fmla="*/ 2 h 33"/>
                        <a:gd name="T2" fmla="*/ 5 w 26"/>
                        <a:gd name="T3" fmla="*/ 7 h 33"/>
                        <a:gd name="T4" fmla="*/ 3 w 26"/>
                        <a:gd name="T5" fmla="*/ 12 h 33"/>
                        <a:gd name="T6" fmla="*/ 2 w 26"/>
                        <a:gd name="T7" fmla="*/ 16 h 33"/>
                        <a:gd name="T8" fmla="*/ 2 w 26"/>
                        <a:gd name="T9" fmla="*/ 21 h 33"/>
                        <a:gd name="T10" fmla="*/ 0 w 26"/>
                        <a:gd name="T11" fmla="*/ 26 h 33"/>
                        <a:gd name="T12" fmla="*/ 21 w 26"/>
                        <a:gd name="T13" fmla="*/ 33 h 33"/>
                        <a:gd name="T14" fmla="*/ 26 w 26"/>
                        <a:gd name="T15" fmla="*/ 0 h 33"/>
                        <a:gd name="T16" fmla="*/ 18 w 26"/>
                        <a:gd name="T17" fmla="*/ 2 h 33"/>
                        <a:gd name="T18" fmla="*/ 10 w 26"/>
                        <a:gd name="T19" fmla="*/ 2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6" h="33">
                          <a:moveTo>
                            <a:pt x="10" y="2"/>
                          </a:moveTo>
                          <a:lnTo>
                            <a:pt x="5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2" y="21"/>
                          </a:lnTo>
                          <a:lnTo>
                            <a:pt x="0" y="26"/>
                          </a:lnTo>
                          <a:lnTo>
                            <a:pt x="21" y="33"/>
                          </a:lnTo>
                          <a:lnTo>
                            <a:pt x="26" y="0"/>
                          </a:lnTo>
                          <a:lnTo>
                            <a:pt x="18" y="2"/>
                          </a:lnTo>
                          <a:lnTo>
                            <a:pt x="10" y="2"/>
                          </a:lnTo>
                          <a:close/>
                        </a:path>
                      </a:pathLst>
                    </a:custGeom>
                    <a:solidFill>
                      <a:srgbClr val="C0C0C0"/>
                    </a:solidFill>
                    <a:ln w="3175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2828" name="Freeform 1196">
                      <a:extLst>
                        <a:ext uri="{FF2B5EF4-FFF2-40B4-BE49-F238E27FC236}">
                          <a16:creationId xmlns:a16="http://schemas.microsoft.com/office/drawing/2014/main" id="{D3323D16-73BC-4E65-9D38-F43DCCB992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822" y="1690"/>
                      <a:ext cx="20" cy="27"/>
                    </a:xfrm>
                    <a:custGeom>
                      <a:avLst/>
                      <a:gdLst>
                        <a:gd name="T0" fmla="*/ 9 w 20"/>
                        <a:gd name="T1" fmla="*/ 0 h 27"/>
                        <a:gd name="T2" fmla="*/ 5 w 20"/>
                        <a:gd name="T3" fmla="*/ 5 h 27"/>
                        <a:gd name="T4" fmla="*/ 2 w 20"/>
                        <a:gd name="T5" fmla="*/ 12 h 27"/>
                        <a:gd name="T6" fmla="*/ 0 w 20"/>
                        <a:gd name="T7" fmla="*/ 17 h 27"/>
                        <a:gd name="T8" fmla="*/ 0 w 20"/>
                        <a:gd name="T9" fmla="*/ 22 h 27"/>
                        <a:gd name="T10" fmla="*/ 17 w 20"/>
                        <a:gd name="T11" fmla="*/ 27 h 27"/>
                        <a:gd name="T12" fmla="*/ 20 w 20"/>
                        <a:gd name="T13" fmla="*/ 0 h 27"/>
                        <a:gd name="T14" fmla="*/ 15 w 20"/>
                        <a:gd name="T15" fmla="*/ 0 h 27"/>
                        <a:gd name="T16" fmla="*/ 9 w 20"/>
                        <a:gd name="T17" fmla="*/ 0 h 2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0" h="27">
                          <a:moveTo>
                            <a:pt x="9" y="0"/>
                          </a:moveTo>
                          <a:lnTo>
                            <a:pt x="5" y="5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2"/>
                          </a:lnTo>
                          <a:lnTo>
                            <a:pt x="17" y="27"/>
                          </a:lnTo>
                          <a:lnTo>
                            <a:pt x="20" y="0"/>
                          </a:lnTo>
                          <a:lnTo>
                            <a:pt x="15" y="0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582829" name="Freeform 1197">
                  <a:extLst>
                    <a:ext uri="{FF2B5EF4-FFF2-40B4-BE49-F238E27FC236}">
                      <a16:creationId xmlns:a16="http://schemas.microsoft.com/office/drawing/2014/main" id="{2A602BBD-2A85-431F-ACB3-04FBBA8A5D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2" y="1511"/>
                  <a:ext cx="93" cy="96"/>
                </a:xfrm>
                <a:custGeom>
                  <a:avLst/>
                  <a:gdLst>
                    <a:gd name="T0" fmla="*/ 32 w 93"/>
                    <a:gd name="T1" fmla="*/ 4 h 96"/>
                    <a:gd name="T2" fmla="*/ 23 w 93"/>
                    <a:gd name="T3" fmla="*/ 8 h 96"/>
                    <a:gd name="T4" fmla="*/ 18 w 93"/>
                    <a:gd name="T5" fmla="*/ 17 h 96"/>
                    <a:gd name="T6" fmla="*/ 15 w 93"/>
                    <a:gd name="T7" fmla="*/ 23 h 96"/>
                    <a:gd name="T8" fmla="*/ 12 w 93"/>
                    <a:gd name="T9" fmla="*/ 26 h 96"/>
                    <a:gd name="T10" fmla="*/ 12 w 93"/>
                    <a:gd name="T11" fmla="*/ 31 h 96"/>
                    <a:gd name="T12" fmla="*/ 13 w 93"/>
                    <a:gd name="T13" fmla="*/ 36 h 96"/>
                    <a:gd name="T14" fmla="*/ 10 w 93"/>
                    <a:gd name="T15" fmla="*/ 39 h 96"/>
                    <a:gd name="T16" fmla="*/ 3 w 93"/>
                    <a:gd name="T17" fmla="*/ 51 h 96"/>
                    <a:gd name="T18" fmla="*/ 0 w 93"/>
                    <a:gd name="T19" fmla="*/ 57 h 96"/>
                    <a:gd name="T20" fmla="*/ 0 w 93"/>
                    <a:gd name="T21" fmla="*/ 59 h 96"/>
                    <a:gd name="T22" fmla="*/ 2 w 93"/>
                    <a:gd name="T23" fmla="*/ 61 h 96"/>
                    <a:gd name="T24" fmla="*/ 3 w 93"/>
                    <a:gd name="T25" fmla="*/ 61 h 96"/>
                    <a:gd name="T26" fmla="*/ 8 w 93"/>
                    <a:gd name="T27" fmla="*/ 61 h 96"/>
                    <a:gd name="T28" fmla="*/ 12 w 93"/>
                    <a:gd name="T29" fmla="*/ 62 h 96"/>
                    <a:gd name="T30" fmla="*/ 10 w 93"/>
                    <a:gd name="T31" fmla="*/ 65 h 96"/>
                    <a:gd name="T32" fmla="*/ 8 w 93"/>
                    <a:gd name="T33" fmla="*/ 72 h 96"/>
                    <a:gd name="T34" fmla="*/ 12 w 93"/>
                    <a:gd name="T35" fmla="*/ 74 h 96"/>
                    <a:gd name="T36" fmla="*/ 12 w 93"/>
                    <a:gd name="T37" fmla="*/ 77 h 96"/>
                    <a:gd name="T38" fmla="*/ 13 w 93"/>
                    <a:gd name="T39" fmla="*/ 80 h 96"/>
                    <a:gd name="T40" fmla="*/ 13 w 93"/>
                    <a:gd name="T41" fmla="*/ 87 h 96"/>
                    <a:gd name="T42" fmla="*/ 17 w 93"/>
                    <a:gd name="T43" fmla="*/ 88 h 96"/>
                    <a:gd name="T44" fmla="*/ 22 w 93"/>
                    <a:gd name="T45" fmla="*/ 88 h 96"/>
                    <a:gd name="T46" fmla="*/ 27 w 93"/>
                    <a:gd name="T47" fmla="*/ 87 h 96"/>
                    <a:gd name="T48" fmla="*/ 33 w 93"/>
                    <a:gd name="T49" fmla="*/ 87 h 96"/>
                    <a:gd name="T50" fmla="*/ 33 w 93"/>
                    <a:gd name="T51" fmla="*/ 96 h 96"/>
                    <a:gd name="T52" fmla="*/ 81 w 93"/>
                    <a:gd name="T53" fmla="*/ 82 h 96"/>
                    <a:gd name="T54" fmla="*/ 78 w 93"/>
                    <a:gd name="T55" fmla="*/ 74 h 96"/>
                    <a:gd name="T56" fmla="*/ 78 w 93"/>
                    <a:gd name="T57" fmla="*/ 67 h 96"/>
                    <a:gd name="T58" fmla="*/ 93 w 93"/>
                    <a:gd name="T59" fmla="*/ 54 h 96"/>
                    <a:gd name="T60" fmla="*/ 93 w 93"/>
                    <a:gd name="T61" fmla="*/ 20 h 96"/>
                    <a:gd name="T62" fmla="*/ 83 w 93"/>
                    <a:gd name="T63" fmla="*/ 8 h 96"/>
                    <a:gd name="T64" fmla="*/ 71 w 93"/>
                    <a:gd name="T65" fmla="*/ 4 h 96"/>
                    <a:gd name="T66" fmla="*/ 60 w 93"/>
                    <a:gd name="T67" fmla="*/ 0 h 96"/>
                    <a:gd name="T68" fmla="*/ 45 w 93"/>
                    <a:gd name="T69" fmla="*/ 2 h 96"/>
                    <a:gd name="T70" fmla="*/ 32 w 93"/>
                    <a:gd name="T71" fmla="*/ 4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3" h="96">
                      <a:moveTo>
                        <a:pt x="32" y="4"/>
                      </a:moveTo>
                      <a:lnTo>
                        <a:pt x="23" y="8"/>
                      </a:lnTo>
                      <a:lnTo>
                        <a:pt x="18" y="17"/>
                      </a:lnTo>
                      <a:lnTo>
                        <a:pt x="15" y="23"/>
                      </a:lnTo>
                      <a:lnTo>
                        <a:pt x="12" y="26"/>
                      </a:lnTo>
                      <a:lnTo>
                        <a:pt x="12" y="31"/>
                      </a:lnTo>
                      <a:lnTo>
                        <a:pt x="13" y="36"/>
                      </a:lnTo>
                      <a:lnTo>
                        <a:pt x="10" y="39"/>
                      </a:lnTo>
                      <a:lnTo>
                        <a:pt x="3" y="51"/>
                      </a:lnTo>
                      <a:lnTo>
                        <a:pt x="0" y="57"/>
                      </a:lnTo>
                      <a:lnTo>
                        <a:pt x="0" y="59"/>
                      </a:lnTo>
                      <a:lnTo>
                        <a:pt x="2" y="61"/>
                      </a:lnTo>
                      <a:lnTo>
                        <a:pt x="3" y="61"/>
                      </a:lnTo>
                      <a:lnTo>
                        <a:pt x="8" y="61"/>
                      </a:lnTo>
                      <a:lnTo>
                        <a:pt x="12" y="62"/>
                      </a:lnTo>
                      <a:lnTo>
                        <a:pt x="10" y="65"/>
                      </a:lnTo>
                      <a:lnTo>
                        <a:pt x="8" y="72"/>
                      </a:lnTo>
                      <a:lnTo>
                        <a:pt x="12" y="74"/>
                      </a:lnTo>
                      <a:lnTo>
                        <a:pt x="12" y="77"/>
                      </a:lnTo>
                      <a:lnTo>
                        <a:pt x="13" y="80"/>
                      </a:lnTo>
                      <a:lnTo>
                        <a:pt x="13" y="87"/>
                      </a:lnTo>
                      <a:lnTo>
                        <a:pt x="17" y="88"/>
                      </a:lnTo>
                      <a:lnTo>
                        <a:pt x="22" y="88"/>
                      </a:lnTo>
                      <a:lnTo>
                        <a:pt x="27" y="87"/>
                      </a:lnTo>
                      <a:lnTo>
                        <a:pt x="33" y="87"/>
                      </a:lnTo>
                      <a:lnTo>
                        <a:pt x="33" y="96"/>
                      </a:lnTo>
                      <a:lnTo>
                        <a:pt x="81" y="82"/>
                      </a:lnTo>
                      <a:lnTo>
                        <a:pt x="78" y="74"/>
                      </a:lnTo>
                      <a:lnTo>
                        <a:pt x="78" y="67"/>
                      </a:lnTo>
                      <a:lnTo>
                        <a:pt x="93" y="54"/>
                      </a:lnTo>
                      <a:lnTo>
                        <a:pt x="93" y="20"/>
                      </a:lnTo>
                      <a:lnTo>
                        <a:pt x="83" y="8"/>
                      </a:lnTo>
                      <a:lnTo>
                        <a:pt x="71" y="4"/>
                      </a:lnTo>
                      <a:lnTo>
                        <a:pt x="60" y="0"/>
                      </a:lnTo>
                      <a:lnTo>
                        <a:pt x="45" y="2"/>
                      </a:lnTo>
                      <a:lnTo>
                        <a:pt x="32" y="4"/>
                      </a:lnTo>
                      <a:close/>
                    </a:path>
                  </a:pathLst>
                </a:custGeom>
                <a:solidFill>
                  <a:srgbClr val="FFC080"/>
                </a:solidFill>
                <a:ln w="3175">
                  <a:solidFill>
                    <a:srgbClr val="402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30" name="Freeform 1198">
                  <a:extLst>
                    <a:ext uri="{FF2B5EF4-FFF2-40B4-BE49-F238E27FC236}">
                      <a16:creationId xmlns:a16="http://schemas.microsoft.com/office/drawing/2014/main" id="{983143E0-4D9B-4FAC-9219-87B86C7E1B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9" y="1570"/>
                  <a:ext cx="5" cy="1"/>
                </a:xfrm>
                <a:custGeom>
                  <a:avLst/>
                  <a:gdLst>
                    <a:gd name="T0" fmla="*/ 0 w 5"/>
                    <a:gd name="T1" fmla="*/ 0 w 5"/>
                    <a:gd name="T2" fmla="*/ 3 w 5"/>
                    <a:gd name="T3" fmla="*/ 5 w 5"/>
                    <a:gd name="T4" fmla="*/ 5 w 5"/>
                    <a:gd name="T5" fmla="*/ 3 w 5"/>
                    <a:gd name="T6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31" name="Freeform 1199">
                  <a:extLst>
                    <a:ext uri="{FF2B5EF4-FFF2-40B4-BE49-F238E27FC236}">
                      <a16:creationId xmlns:a16="http://schemas.microsoft.com/office/drawing/2014/main" id="{53F2A15C-8472-49F8-87FE-721A545A41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4" y="1565"/>
                  <a:ext cx="1" cy="5"/>
                </a:xfrm>
                <a:custGeom>
                  <a:avLst/>
                  <a:gdLst>
                    <a:gd name="T0" fmla="*/ 0 w 1"/>
                    <a:gd name="T1" fmla="*/ 0 h 5"/>
                    <a:gd name="T2" fmla="*/ 0 w 1"/>
                    <a:gd name="T3" fmla="*/ 2 h 5"/>
                    <a:gd name="T4" fmla="*/ 0 w 1"/>
                    <a:gd name="T5" fmla="*/ 3 h 5"/>
                    <a:gd name="T6" fmla="*/ 0 w 1"/>
                    <a:gd name="T7" fmla="*/ 5 h 5"/>
                    <a:gd name="T8" fmla="*/ 1 w 1"/>
                    <a:gd name="T9" fmla="*/ 3 h 5"/>
                    <a:gd name="T10" fmla="*/ 1 w 1"/>
                    <a:gd name="T11" fmla="*/ 2 h 5"/>
                    <a:gd name="T12" fmla="*/ 0 w 1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32" name="Freeform 1200">
                  <a:extLst>
                    <a:ext uri="{FF2B5EF4-FFF2-40B4-BE49-F238E27FC236}">
                      <a16:creationId xmlns:a16="http://schemas.microsoft.com/office/drawing/2014/main" id="{EA09B404-D648-4BA2-9654-33287359AA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5" y="1554"/>
                  <a:ext cx="4" cy="8"/>
                </a:xfrm>
                <a:custGeom>
                  <a:avLst/>
                  <a:gdLst>
                    <a:gd name="T0" fmla="*/ 4 w 4"/>
                    <a:gd name="T1" fmla="*/ 0 h 8"/>
                    <a:gd name="T2" fmla="*/ 2 w 4"/>
                    <a:gd name="T3" fmla="*/ 5 h 8"/>
                    <a:gd name="T4" fmla="*/ 0 w 4"/>
                    <a:gd name="T5" fmla="*/ 8 h 8"/>
                    <a:gd name="T6" fmla="*/ 2 w 4"/>
                    <a:gd name="T7" fmla="*/ 6 h 8"/>
                    <a:gd name="T8" fmla="*/ 4 w 4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4" y="0"/>
                      </a:moveTo>
                      <a:lnTo>
                        <a:pt x="2" y="5"/>
                      </a:ln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33" name="Freeform 1201">
                  <a:extLst>
                    <a:ext uri="{FF2B5EF4-FFF2-40B4-BE49-F238E27FC236}">
                      <a16:creationId xmlns:a16="http://schemas.microsoft.com/office/drawing/2014/main" id="{242F6F85-E9C4-4CF1-B147-67F2759E82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9" y="1547"/>
                  <a:ext cx="10" cy="7"/>
                </a:xfrm>
                <a:custGeom>
                  <a:avLst/>
                  <a:gdLst>
                    <a:gd name="T0" fmla="*/ 0 w 10"/>
                    <a:gd name="T1" fmla="*/ 0 h 7"/>
                    <a:gd name="T2" fmla="*/ 1 w 10"/>
                    <a:gd name="T3" fmla="*/ 3 h 7"/>
                    <a:gd name="T4" fmla="*/ 1 w 10"/>
                    <a:gd name="T5" fmla="*/ 3 h 7"/>
                    <a:gd name="T6" fmla="*/ 1 w 10"/>
                    <a:gd name="T7" fmla="*/ 5 h 7"/>
                    <a:gd name="T8" fmla="*/ 0 w 10"/>
                    <a:gd name="T9" fmla="*/ 7 h 7"/>
                    <a:gd name="T10" fmla="*/ 1 w 10"/>
                    <a:gd name="T11" fmla="*/ 3 h 7"/>
                    <a:gd name="T12" fmla="*/ 3 w 10"/>
                    <a:gd name="T13" fmla="*/ 3 h 7"/>
                    <a:gd name="T14" fmla="*/ 5 w 10"/>
                    <a:gd name="T15" fmla="*/ 3 h 7"/>
                    <a:gd name="T16" fmla="*/ 10 w 10"/>
                    <a:gd name="T17" fmla="*/ 3 h 7"/>
                    <a:gd name="T18" fmla="*/ 5 w 10"/>
                    <a:gd name="T19" fmla="*/ 0 h 7"/>
                    <a:gd name="T20" fmla="*/ 0 w 10"/>
                    <a:gd name="T2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7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5" y="3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34" name="Freeform 1202">
                  <a:extLst>
                    <a:ext uri="{FF2B5EF4-FFF2-40B4-BE49-F238E27FC236}">
                      <a16:creationId xmlns:a16="http://schemas.microsoft.com/office/drawing/2014/main" id="{6EB743D6-7A75-43F2-B8B0-310611A20C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5" y="1537"/>
                  <a:ext cx="17" cy="7"/>
                </a:xfrm>
                <a:custGeom>
                  <a:avLst/>
                  <a:gdLst>
                    <a:gd name="T0" fmla="*/ 0 w 17"/>
                    <a:gd name="T1" fmla="*/ 4 h 7"/>
                    <a:gd name="T2" fmla="*/ 0 w 17"/>
                    <a:gd name="T3" fmla="*/ 5 h 7"/>
                    <a:gd name="T4" fmla="*/ 4 w 17"/>
                    <a:gd name="T5" fmla="*/ 7 h 7"/>
                    <a:gd name="T6" fmla="*/ 5 w 17"/>
                    <a:gd name="T7" fmla="*/ 5 h 7"/>
                    <a:gd name="T8" fmla="*/ 9 w 17"/>
                    <a:gd name="T9" fmla="*/ 4 h 7"/>
                    <a:gd name="T10" fmla="*/ 14 w 17"/>
                    <a:gd name="T11" fmla="*/ 4 h 7"/>
                    <a:gd name="T12" fmla="*/ 17 w 17"/>
                    <a:gd name="T13" fmla="*/ 4 h 7"/>
                    <a:gd name="T14" fmla="*/ 14 w 17"/>
                    <a:gd name="T15" fmla="*/ 2 h 7"/>
                    <a:gd name="T16" fmla="*/ 10 w 17"/>
                    <a:gd name="T17" fmla="*/ 2 h 7"/>
                    <a:gd name="T18" fmla="*/ 10 w 17"/>
                    <a:gd name="T19" fmla="*/ 0 h 7"/>
                    <a:gd name="T20" fmla="*/ 9 w 17"/>
                    <a:gd name="T21" fmla="*/ 2 h 7"/>
                    <a:gd name="T22" fmla="*/ 9 w 17"/>
                    <a:gd name="T23" fmla="*/ 0 h 7"/>
                    <a:gd name="T24" fmla="*/ 5 w 17"/>
                    <a:gd name="T25" fmla="*/ 2 h 7"/>
                    <a:gd name="T26" fmla="*/ 4 w 17"/>
                    <a:gd name="T27" fmla="*/ 2 h 7"/>
                    <a:gd name="T28" fmla="*/ 0 w 17"/>
                    <a:gd name="T29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7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4" y="7"/>
                      </a:lnTo>
                      <a:lnTo>
                        <a:pt x="5" y="5"/>
                      </a:lnTo>
                      <a:lnTo>
                        <a:pt x="9" y="4"/>
                      </a:lnTo>
                      <a:lnTo>
                        <a:pt x="14" y="4"/>
                      </a:lnTo>
                      <a:lnTo>
                        <a:pt x="17" y="4"/>
                      </a:lnTo>
                      <a:lnTo>
                        <a:pt x="14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9" y="2"/>
                      </a:lnTo>
                      <a:lnTo>
                        <a:pt x="9" y="0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35" name="Freeform 1203">
                  <a:extLst>
                    <a:ext uri="{FF2B5EF4-FFF2-40B4-BE49-F238E27FC236}">
                      <a16:creationId xmlns:a16="http://schemas.microsoft.com/office/drawing/2014/main" id="{6FD3AF43-1E4A-4305-AF9E-67410F0BEC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93" y="1546"/>
                  <a:ext cx="9" cy="19"/>
                </a:xfrm>
                <a:custGeom>
                  <a:avLst/>
                  <a:gdLst>
                    <a:gd name="T0" fmla="*/ 0 w 9"/>
                    <a:gd name="T1" fmla="*/ 4 h 19"/>
                    <a:gd name="T2" fmla="*/ 4 w 9"/>
                    <a:gd name="T3" fmla="*/ 1 h 19"/>
                    <a:gd name="T4" fmla="*/ 5 w 9"/>
                    <a:gd name="T5" fmla="*/ 1 h 19"/>
                    <a:gd name="T6" fmla="*/ 9 w 9"/>
                    <a:gd name="T7" fmla="*/ 4 h 19"/>
                    <a:gd name="T8" fmla="*/ 9 w 9"/>
                    <a:gd name="T9" fmla="*/ 9 h 19"/>
                    <a:gd name="T10" fmla="*/ 9 w 9"/>
                    <a:gd name="T11" fmla="*/ 13 h 19"/>
                    <a:gd name="T12" fmla="*/ 7 w 9"/>
                    <a:gd name="T13" fmla="*/ 16 h 19"/>
                    <a:gd name="T14" fmla="*/ 5 w 9"/>
                    <a:gd name="T15" fmla="*/ 11 h 19"/>
                    <a:gd name="T16" fmla="*/ 4 w 9"/>
                    <a:gd name="T17" fmla="*/ 9 h 19"/>
                    <a:gd name="T18" fmla="*/ 0 w 9"/>
                    <a:gd name="T19" fmla="*/ 8 h 19"/>
                    <a:gd name="T20" fmla="*/ 4 w 9"/>
                    <a:gd name="T21" fmla="*/ 11 h 19"/>
                    <a:gd name="T22" fmla="*/ 5 w 9"/>
                    <a:gd name="T23" fmla="*/ 14 h 19"/>
                    <a:gd name="T24" fmla="*/ 5 w 9"/>
                    <a:gd name="T25" fmla="*/ 16 h 19"/>
                    <a:gd name="T26" fmla="*/ 5 w 9"/>
                    <a:gd name="T27" fmla="*/ 19 h 19"/>
                    <a:gd name="T28" fmla="*/ 4 w 9"/>
                    <a:gd name="T29" fmla="*/ 19 h 19"/>
                    <a:gd name="T30" fmla="*/ 7 w 9"/>
                    <a:gd name="T31" fmla="*/ 19 h 19"/>
                    <a:gd name="T32" fmla="*/ 9 w 9"/>
                    <a:gd name="T33" fmla="*/ 14 h 19"/>
                    <a:gd name="T34" fmla="*/ 9 w 9"/>
                    <a:gd name="T35" fmla="*/ 9 h 19"/>
                    <a:gd name="T36" fmla="*/ 9 w 9"/>
                    <a:gd name="T37" fmla="*/ 4 h 19"/>
                    <a:gd name="T38" fmla="*/ 7 w 9"/>
                    <a:gd name="T39" fmla="*/ 1 h 19"/>
                    <a:gd name="T40" fmla="*/ 4 w 9"/>
                    <a:gd name="T41" fmla="*/ 0 h 19"/>
                    <a:gd name="T42" fmla="*/ 0 w 9"/>
                    <a:gd name="T43" fmla="*/ 1 h 19"/>
                    <a:gd name="T44" fmla="*/ 0 w 9"/>
                    <a:gd name="T45" fmla="*/ 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" h="19">
                      <a:moveTo>
                        <a:pt x="0" y="4"/>
                      </a:move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9" y="9"/>
                      </a:lnTo>
                      <a:lnTo>
                        <a:pt x="9" y="13"/>
                      </a:lnTo>
                      <a:lnTo>
                        <a:pt x="7" y="16"/>
                      </a:lnTo>
                      <a:lnTo>
                        <a:pt x="5" y="11"/>
                      </a:lnTo>
                      <a:lnTo>
                        <a:pt x="4" y="9"/>
                      </a:lnTo>
                      <a:lnTo>
                        <a:pt x="0" y="8"/>
                      </a:lnTo>
                      <a:lnTo>
                        <a:pt x="4" y="11"/>
                      </a:lnTo>
                      <a:lnTo>
                        <a:pt x="5" y="14"/>
                      </a:lnTo>
                      <a:lnTo>
                        <a:pt x="5" y="16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7" y="19"/>
                      </a:lnTo>
                      <a:lnTo>
                        <a:pt x="9" y="14"/>
                      </a:lnTo>
                      <a:lnTo>
                        <a:pt x="9" y="9"/>
                      </a:lnTo>
                      <a:lnTo>
                        <a:pt x="9" y="4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36" name="Freeform 1204">
                  <a:extLst>
                    <a:ext uri="{FF2B5EF4-FFF2-40B4-BE49-F238E27FC236}">
                      <a16:creationId xmlns:a16="http://schemas.microsoft.com/office/drawing/2014/main" id="{C93D40CB-255F-4BDB-B9D9-2C7536035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90" y="1542"/>
                  <a:ext cx="17" cy="26"/>
                </a:xfrm>
                <a:custGeom>
                  <a:avLst/>
                  <a:gdLst>
                    <a:gd name="T0" fmla="*/ 0 w 17"/>
                    <a:gd name="T1" fmla="*/ 7 h 26"/>
                    <a:gd name="T2" fmla="*/ 2 w 17"/>
                    <a:gd name="T3" fmla="*/ 4 h 26"/>
                    <a:gd name="T4" fmla="*/ 7 w 17"/>
                    <a:gd name="T5" fmla="*/ 2 h 26"/>
                    <a:gd name="T6" fmla="*/ 12 w 17"/>
                    <a:gd name="T7" fmla="*/ 4 h 26"/>
                    <a:gd name="T8" fmla="*/ 13 w 17"/>
                    <a:gd name="T9" fmla="*/ 5 h 26"/>
                    <a:gd name="T10" fmla="*/ 15 w 17"/>
                    <a:gd name="T11" fmla="*/ 8 h 26"/>
                    <a:gd name="T12" fmla="*/ 15 w 17"/>
                    <a:gd name="T13" fmla="*/ 12 h 26"/>
                    <a:gd name="T14" fmla="*/ 13 w 17"/>
                    <a:gd name="T15" fmla="*/ 13 h 26"/>
                    <a:gd name="T16" fmla="*/ 13 w 17"/>
                    <a:gd name="T17" fmla="*/ 18 h 26"/>
                    <a:gd name="T18" fmla="*/ 13 w 17"/>
                    <a:gd name="T19" fmla="*/ 21 h 26"/>
                    <a:gd name="T20" fmla="*/ 10 w 17"/>
                    <a:gd name="T21" fmla="*/ 25 h 26"/>
                    <a:gd name="T22" fmla="*/ 8 w 17"/>
                    <a:gd name="T23" fmla="*/ 25 h 26"/>
                    <a:gd name="T24" fmla="*/ 5 w 17"/>
                    <a:gd name="T25" fmla="*/ 25 h 26"/>
                    <a:gd name="T26" fmla="*/ 5 w 17"/>
                    <a:gd name="T27" fmla="*/ 26 h 26"/>
                    <a:gd name="T28" fmla="*/ 7 w 17"/>
                    <a:gd name="T29" fmla="*/ 26 h 26"/>
                    <a:gd name="T30" fmla="*/ 8 w 17"/>
                    <a:gd name="T31" fmla="*/ 26 h 26"/>
                    <a:gd name="T32" fmla="*/ 12 w 17"/>
                    <a:gd name="T33" fmla="*/ 25 h 26"/>
                    <a:gd name="T34" fmla="*/ 15 w 17"/>
                    <a:gd name="T35" fmla="*/ 21 h 26"/>
                    <a:gd name="T36" fmla="*/ 15 w 17"/>
                    <a:gd name="T37" fmla="*/ 17 h 26"/>
                    <a:gd name="T38" fmla="*/ 17 w 17"/>
                    <a:gd name="T39" fmla="*/ 12 h 26"/>
                    <a:gd name="T40" fmla="*/ 17 w 17"/>
                    <a:gd name="T41" fmla="*/ 8 h 26"/>
                    <a:gd name="T42" fmla="*/ 13 w 17"/>
                    <a:gd name="T43" fmla="*/ 5 h 26"/>
                    <a:gd name="T44" fmla="*/ 13 w 17"/>
                    <a:gd name="T45" fmla="*/ 2 h 26"/>
                    <a:gd name="T46" fmla="*/ 8 w 17"/>
                    <a:gd name="T47" fmla="*/ 0 h 26"/>
                    <a:gd name="T48" fmla="*/ 2 w 17"/>
                    <a:gd name="T49" fmla="*/ 2 h 26"/>
                    <a:gd name="T50" fmla="*/ 0 w 17"/>
                    <a:gd name="T51" fmla="*/ 4 h 26"/>
                    <a:gd name="T52" fmla="*/ 0 w 17"/>
                    <a:gd name="T53" fmla="*/ 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7" h="26">
                      <a:moveTo>
                        <a:pt x="0" y="7"/>
                      </a:moveTo>
                      <a:lnTo>
                        <a:pt x="2" y="4"/>
                      </a:lnTo>
                      <a:lnTo>
                        <a:pt x="7" y="2"/>
                      </a:lnTo>
                      <a:lnTo>
                        <a:pt x="12" y="4"/>
                      </a:lnTo>
                      <a:lnTo>
                        <a:pt x="13" y="5"/>
                      </a:lnTo>
                      <a:lnTo>
                        <a:pt x="15" y="8"/>
                      </a:lnTo>
                      <a:lnTo>
                        <a:pt x="15" y="12"/>
                      </a:lnTo>
                      <a:lnTo>
                        <a:pt x="13" y="13"/>
                      </a:lnTo>
                      <a:lnTo>
                        <a:pt x="13" y="18"/>
                      </a:lnTo>
                      <a:lnTo>
                        <a:pt x="13" y="21"/>
                      </a:lnTo>
                      <a:lnTo>
                        <a:pt x="10" y="25"/>
                      </a:lnTo>
                      <a:lnTo>
                        <a:pt x="8" y="25"/>
                      </a:lnTo>
                      <a:lnTo>
                        <a:pt x="5" y="25"/>
                      </a:lnTo>
                      <a:lnTo>
                        <a:pt x="5" y="26"/>
                      </a:lnTo>
                      <a:lnTo>
                        <a:pt x="7" y="26"/>
                      </a:lnTo>
                      <a:lnTo>
                        <a:pt x="8" y="26"/>
                      </a:lnTo>
                      <a:lnTo>
                        <a:pt x="12" y="25"/>
                      </a:lnTo>
                      <a:lnTo>
                        <a:pt x="15" y="21"/>
                      </a:lnTo>
                      <a:lnTo>
                        <a:pt x="15" y="17"/>
                      </a:lnTo>
                      <a:lnTo>
                        <a:pt x="17" y="12"/>
                      </a:lnTo>
                      <a:lnTo>
                        <a:pt x="17" y="8"/>
                      </a:lnTo>
                      <a:lnTo>
                        <a:pt x="13" y="5"/>
                      </a:lnTo>
                      <a:lnTo>
                        <a:pt x="13" y="2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37" name="Freeform 1205">
                  <a:extLst>
                    <a:ext uri="{FF2B5EF4-FFF2-40B4-BE49-F238E27FC236}">
                      <a16:creationId xmlns:a16="http://schemas.microsoft.com/office/drawing/2014/main" id="{A893507F-F5A2-4036-B75A-DBFA5A7774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2" y="1570"/>
                  <a:ext cx="15" cy="23"/>
                </a:xfrm>
                <a:custGeom>
                  <a:avLst/>
                  <a:gdLst>
                    <a:gd name="T0" fmla="*/ 15 w 15"/>
                    <a:gd name="T1" fmla="*/ 0 h 23"/>
                    <a:gd name="T2" fmla="*/ 11 w 15"/>
                    <a:gd name="T3" fmla="*/ 5 h 23"/>
                    <a:gd name="T4" fmla="*/ 10 w 15"/>
                    <a:gd name="T5" fmla="*/ 11 h 23"/>
                    <a:gd name="T6" fmla="*/ 6 w 15"/>
                    <a:gd name="T7" fmla="*/ 15 h 23"/>
                    <a:gd name="T8" fmla="*/ 1 w 15"/>
                    <a:gd name="T9" fmla="*/ 21 h 23"/>
                    <a:gd name="T10" fmla="*/ 0 w 15"/>
                    <a:gd name="T11" fmla="*/ 23 h 23"/>
                    <a:gd name="T12" fmla="*/ 5 w 15"/>
                    <a:gd name="T13" fmla="*/ 19 h 23"/>
                    <a:gd name="T14" fmla="*/ 10 w 15"/>
                    <a:gd name="T15" fmla="*/ 15 h 23"/>
                    <a:gd name="T16" fmla="*/ 11 w 15"/>
                    <a:gd name="T17" fmla="*/ 8 h 23"/>
                    <a:gd name="T18" fmla="*/ 15 w 15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" h="23">
                      <a:moveTo>
                        <a:pt x="15" y="0"/>
                      </a:moveTo>
                      <a:lnTo>
                        <a:pt x="11" y="5"/>
                      </a:lnTo>
                      <a:lnTo>
                        <a:pt x="10" y="11"/>
                      </a:lnTo>
                      <a:lnTo>
                        <a:pt x="6" y="15"/>
                      </a:lnTo>
                      <a:lnTo>
                        <a:pt x="1" y="21"/>
                      </a:lnTo>
                      <a:lnTo>
                        <a:pt x="0" y="23"/>
                      </a:lnTo>
                      <a:lnTo>
                        <a:pt x="5" y="19"/>
                      </a:lnTo>
                      <a:lnTo>
                        <a:pt x="10" y="15"/>
                      </a:lnTo>
                      <a:lnTo>
                        <a:pt x="11" y="8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38" name="Freeform 1206">
                  <a:extLst>
                    <a:ext uri="{FF2B5EF4-FFF2-40B4-BE49-F238E27FC236}">
                      <a16:creationId xmlns:a16="http://schemas.microsoft.com/office/drawing/2014/main" id="{DCC5144E-4F7B-46B3-B897-4112540A2A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9" y="1498"/>
                  <a:ext cx="81" cy="80"/>
                </a:xfrm>
                <a:custGeom>
                  <a:avLst/>
                  <a:gdLst>
                    <a:gd name="T0" fmla="*/ 6 w 81"/>
                    <a:gd name="T1" fmla="*/ 21 h 80"/>
                    <a:gd name="T2" fmla="*/ 18 w 81"/>
                    <a:gd name="T3" fmla="*/ 21 h 80"/>
                    <a:gd name="T4" fmla="*/ 28 w 81"/>
                    <a:gd name="T5" fmla="*/ 21 h 80"/>
                    <a:gd name="T6" fmla="*/ 33 w 81"/>
                    <a:gd name="T7" fmla="*/ 28 h 80"/>
                    <a:gd name="T8" fmla="*/ 28 w 81"/>
                    <a:gd name="T9" fmla="*/ 34 h 80"/>
                    <a:gd name="T10" fmla="*/ 24 w 81"/>
                    <a:gd name="T11" fmla="*/ 38 h 80"/>
                    <a:gd name="T12" fmla="*/ 23 w 81"/>
                    <a:gd name="T13" fmla="*/ 44 h 80"/>
                    <a:gd name="T14" fmla="*/ 26 w 81"/>
                    <a:gd name="T15" fmla="*/ 48 h 80"/>
                    <a:gd name="T16" fmla="*/ 24 w 81"/>
                    <a:gd name="T17" fmla="*/ 54 h 80"/>
                    <a:gd name="T18" fmla="*/ 29 w 81"/>
                    <a:gd name="T19" fmla="*/ 54 h 80"/>
                    <a:gd name="T20" fmla="*/ 29 w 81"/>
                    <a:gd name="T21" fmla="*/ 48 h 80"/>
                    <a:gd name="T22" fmla="*/ 33 w 81"/>
                    <a:gd name="T23" fmla="*/ 44 h 80"/>
                    <a:gd name="T24" fmla="*/ 39 w 81"/>
                    <a:gd name="T25" fmla="*/ 44 h 80"/>
                    <a:gd name="T26" fmla="*/ 44 w 81"/>
                    <a:gd name="T27" fmla="*/ 44 h 80"/>
                    <a:gd name="T28" fmla="*/ 48 w 81"/>
                    <a:gd name="T29" fmla="*/ 49 h 80"/>
                    <a:gd name="T30" fmla="*/ 48 w 81"/>
                    <a:gd name="T31" fmla="*/ 57 h 80"/>
                    <a:gd name="T32" fmla="*/ 48 w 81"/>
                    <a:gd name="T33" fmla="*/ 62 h 80"/>
                    <a:gd name="T34" fmla="*/ 48 w 81"/>
                    <a:gd name="T35" fmla="*/ 65 h 80"/>
                    <a:gd name="T36" fmla="*/ 48 w 81"/>
                    <a:gd name="T37" fmla="*/ 70 h 80"/>
                    <a:gd name="T38" fmla="*/ 53 w 81"/>
                    <a:gd name="T39" fmla="*/ 74 h 80"/>
                    <a:gd name="T40" fmla="*/ 54 w 81"/>
                    <a:gd name="T41" fmla="*/ 75 h 80"/>
                    <a:gd name="T42" fmla="*/ 62 w 81"/>
                    <a:gd name="T43" fmla="*/ 80 h 80"/>
                    <a:gd name="T44" fmla="*/ 76 w 81"/>
                    <a:gd name="T45" fmla="*/ 67 h 80"/>
                    <a:gd name="T46" fmla="*/ 79 w 81"/>
                    <a:gd name="T47" fmla="*/ 56 h 80"/>
                    <a:gd name="T48" fmla="*/ 81 w 81"/>
                    <a:gd name="T49" fmla="*/ 38 h 80"/>
                    <a:gd name="T50" fmla="*/ 81 w 81"/>
                    <a:gd name="T51" fmla="*/ 25 h 80"/>
                    <a:gd name="T52" fmla="*/ 81 w 81"/>
                    <a:gd name="T53" fmla="*/ 13 h 80"/>
                    <a:gd name="T54" fmla="*/ 76 w 81"/>
                    <a:gd name="T55" fmla="*/ 7 h 80"/>
                    <a:gd name="T56" fmla="*/ 67 w 81"/>
                    <a:gd name="T57" fmla="*/ 2 h 80"/>
                    <a:gd name="T58" fmla="*/ 61 w 81"/>
                    <a:gd name="T59" fmla="*/ 0 h 80"/>
                    <a:gd name="T60" fmla="*/ 46 w 81"/>
                    <a:gd name="T61" fmla="*/ 0 h 80"/>
                    <a:gd name="T62" fmla="*/ 33 w 81"/>
                    <a:gd name="T63" fmla="*/ 0 h 80"/>
                    <a:gd name="T64" fmla="*/ 15 w 81"/>
                    <a:gd name="T65" fmla="*/ 4 h 80"/>
                    <a:gd name="T66" fmla="*/ 6 w 81"/>
                    <a:gd name="T67" fmla="*/ 7 h 80"/>
                    <a:gd name="T68" fmla="*/ 3 w 81"/>
                    <a:gd name="T69" fmla="*/ 10 h 80"/>
                    <a:gd name="T70" fmla="*/ 0 w 81"/>
                    <a:gd name="T71" fmla="*/ 17 h 80"/>
                    <a:gd name="T72" fmla="*/ 0 w 81"/>
                    <a:gd name="T73" fmla="*/ 20 h 80"/>
                    <a:gd name="T74" fmla="*/ 6 w 81"/>
                    <a:gd name="T75" fmla="*/ 21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81" h="80">
                      <a:moveTo>
                        <a:pt x="6" y="21"/>
                      </a:moveTo>
                      <a:lnTo>
                        <a:pt x="18" y="21"/>
                      </a:lnTo>
                      <a:lnTo>
                        <a:pt x="28" y="21"/>
                      </a:lnTo>
                      <a:lnTo>
                        <a:pt x="33" y="28"/>
                      </a:lnTo>
                      <a:lnTo>
                        <a:pt x="28" y="34"/>
                      </a:lnTo>
                      <a:lnTo>
                        <a:pt x="24" y="38"/>
                      </a:lnTo>
                      <a:lnTo>
                        <a:pt x="23" y="44"/>
                      </a:lnTo>
                      <a:lnTo>
                        <a:pt x="26" y="48"/>
                      </a:lnTo>
                      <a:lnTo>
                        <a:pt x="24" y="54"/>
                      </a:lnTo>
                      <a:lnTo>
                        <a:pt x="29" y="54"/>
                      </a:lnTo>
                      <a:lnTo>
                        <a:pt x="29" y="48"/>
                      </a:lnTo>
                      <a:lnTo>
                        <a:pt x="33" y="44"/>
                      </a:lnTo>
                      <a:lnTo>
                        <a:pt x="39" y="44"/>
                      </a:lnTo>
                      <a:lnTo>
                        <a:pt x="44" y="44"/>
                      </a:lnTo>
                      <a:lnTo>
                        <a:pt x="48" y="49"/>
                      </a:lnTo>
                      <a:lnTo>
                        <a:pt x="48" y="57"/>
                      </a:lnTo>
                      <a:lnTo>
                        <a:pt x="48" y="62"/>
                      </a:lnTo>
                      <a:lnTo>
                        <a:pt x="48" y="65"/>
                      </a:lnTo>
                      <a:lnTo>
                        <a:pt x="48" y="70"/>
                      </a:lnTo>
                      <a:lnTo>
                        <a:pt x="53" y="74"/>
                      </a:lnTo>
                      <a:lnTo>
                        <a:pt x="54" y="75"/>
                      </a:lnTo>
                      <a:lnTo>
                        <a:pt x="62" y="80"/>
                      </a:lnTo>
                      <a:lnTo>
                        <a:pt x="76" y="67"/>
                      </a:lnTo>
                      <a:lnTo>
                        <a:pt x="79" y="56"/>
                      </a:lnTo>
                      <a:lnTo>
                        <a:pt x="81" y="38"/>
                      </a:lnTo>
                      <a:lnTo>
                        <a:pt x="81" y="25"/>
                      </a:lnTo>
                      <a:lnTo>
                        <a:pt x="81" y="13"/>
                      </a:lnTo>
                      <a:lnTo>
                        <a:pt x="76" y="7"/>
                      </a:lnTo>
                      <a:lnTo>
                        <a:pt x="67" y="2"/>
                      </a:lnTo>
                      <a:lnTo>
                        <a:pt x="61" y="0"/>
                      </a:lnTo>
                      <a:lnTo>
                        <a:pt x="46" y="0"/>
                      </a:lnTo>
                      <a:lnTo>
                        <a:pt x="33" y="0"/>
                      </a:lnTo>
                      <a:lnTo>
                        <a:pt x="15" y="4"/>
                      </a:lnTo>
                      <a:lnTo>
                        <a:pt x="6" y="7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6" y="21"/>
                      </a:lnTo>
                      <a:close/>
                    </a:path>
                  </a:pathLst>
                </a:custGeom>
                <a:solidFill>
                  <a:srgbClr val="603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39" name="Freeform 1207">
                  <a:extLst>
                    <a:ext uri="{FF2B5EF4-FFF2-40B4-BE49-F238E27FC236}">
                      <a16:creationId xmlns:a16="http://schemas.microsoft.com/office/drawing/2014/main" id="{D55F2645-47B1-4173-9503-16EE3726EC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60" y="1498"/>
                  <a:ext cx="78" cy="77"/>
                </a:xfrm>
                <a:custGeom>
                  <a:avLst/>
                  <a:gdLst>
                    <a:gd name="T0" fmla="*/ 4 w 78"/>
                    <a:gd name="T1" fmla="*/ 12 h 77"/>
                    <a:gd name="T2" fmla="*/ 2 w 78"/>
                    <a:gd name="T3" fmla="*/ 18 h 77"/>
                    <a:gd name="T4" fmla="*/ 20 w 78"/>
                    <a:gd name="T5" fmla="*/ 20 h 77"/>
                    <a:gd name="T6" fmla="*/ 37 w 78"/>
                    <a:gd name="T7" fmla="*/ 15 h 77"/>
                    <a:gd name="T8" fmla="*/ 28 w 78"/>
                    <a:gd name="T9" fmla="*/ 18 h 77"/>
                    <a:gd name="T10" fmla="*/ 27 w 78"/>
                    <a:gd name="T11" fmla="*/ 21 h 77"/>
                    <a:gd name="T12" fmla="*/ 33 w 78"/>
                    <a:gd name="T13" fmla="*/ 20 h 77"/>
                    <a:gd name="T14" fmla="*/ 37 w 78"/>
                    <a:gd name="T15" fmla="*/ 21 h 77"/>
                    <a:gd name="T16" fmla="*/ 32 w 78"/>
                    <a:gd name="T17" fmla="*/ 26 h 77"/>
                    <a:gd name="T18" fmla="*/ 33 w 78"/>
                    <a:gd name="T19" fmla="*/ 28 h 77"/>
                    <a:gd name="T20" fmla="*/ 28 w 78"/>
                    <a:gd name="T21" fmla="*/ 34 h 77"/>
                    <a:gd name="T22" fmla="*/ 43 w 78"/>
                    <a:gd name="T23" fmla="*/ 31 h 77"/>
                    <a:gd name="T24" fmla="*/ 23 w 78"/>
                    <a:gd name="T25" fmla="*/ 38 h 77"/>
                    <a:gd name="T26" fmla="*/ 35 w 78"/>
                    <a:gd name="T27" fmla="*/ 38 h 77"/>
                    <a:gd name="T28" fmla="*/ 27 w 78"/>
                    <a:gd name="T29" fmla="*/ 41 h 77"/>
                    <a:gd name="T30" fmla="*/ 28 w 78"/>
                    <a:gd name="T31" fmla="*/ 44 h 77"/>
                    <a:gd name="T32" fmla="*/ 43 w 78"/>
                    <a:gd name="T33" fmla="*/ 43 h 77"/>
                    <a:gd name="T34" fmla="*/ 55 w 78"/>
                    <a:gd name="T35" fmla="*/ 43 h 77"/>
                    <a:gd name="T36" fmla="*/ 53 w 78"/>
                    <a:gd name="T37" fmla="*/ 46 h 77"/>
                    <a:gd name="T38" fmla="*/ 56 w 78"/>
                    <a:gd name="T39" fmla="*/ 48 h 77"/>
                    <a:gd name="T40" fmla="*/ 48 w 78"/>
                    <a:gd name="T41" fmla="*/ 54 h 77"/>
                    <a:gd name="T42" fmla="*/ 56 w 78"/>
                    <a:gd name="T43" fmla="*/ 54 h 77"/>
                    <a:gd name="T44" fmla="*/ 48 w 78"/>
                    <a:gd name="T45" fmla="*/ 62 h 77"/>
                    <a:gd name="T46" fmla="*/ 53 w 78"/>
                    <a:gd name="T47" fmla="*/ 62 h 77"/>
                    <a:gd name="T48" fmla="*/ 52 w 78"/>
                    <a:gd name="T49" fmla="*/ 70 h 77"/>
                    <a:gd name="T50" fmla="*/ 61 w 78"/>
                    <a:gd name="T51" fmla="*/ 57 h 77"/>
                    <a:gd name="T52" fmla="*/ 52 w 78"/>
                    <a:gd name="T53" fmla="*/ 72 h 77"/>
                    <a:gd name="T54" fmla="*/ 63 w 78"/>
                    <a:gd name="T55" fmla="*/ 67 h 77"/>
                    <a:gd name="T56" fmla="*/ 61 w 78"/>
                    <a:gd name="T57" fmla="*/ 72 h 77"/>
                    <a:gd name="T58" fmla="*/ 66 w 78"/>
                    <a:gd name="T59" fmla="*/ 72 h 77"/>
                    <a:gd name="T60" fmla="*/ 76 w 78"/>
                    <a:gd name="T61" fmla="*/ 48 h 77"/>
                    <a:gd name="T62" fmla="*/ 71 w 78"/>
                    <a:gd name="T63" fmla="*/ 31 h 77"/>
                    <a:gd name="T64" fmla="*/ 63 w 78"/>
                    <a:gd name="T65" fmla="*/ 33 h 77"/>
                    <a:gd name="T66" fmla="*/ 78 w 78"/>
                    <a:gd name="T67" fmla="*/ 28 h 77"/>
                    <a:gd name="T68" fmla="*/ 68 w 78"/>
                    <a:gd name="T69" fmla="*/ 17 h 77"/>
                    <a:gd name="T70" fmla="*/ 61 w 78"/>
                    <a:gd name="T71" fmla="*/ 17 h 77"/>
                    <a:gd name="T72" fmla="*/ 75 w 78"/>
                    <a:gd name="T73" fmla="*/ 8 h 77"/>
                    <a:gd name="T74" fmla="*/ 60 w 78"/>
                    <a:gd name="T75" fmla="*/ 5 h 77"/>
                    <a:gd name="T76" fmla="*/ 65 w 78"/>
                    <a:gd name="T77" fmla="*/ 2 h 77"/>
                    <a:gd name="T78" fmla="*/ 43 w 78"/>
                    <a:gd name="T79" fmla="*/ 2 h 77"/>
                    <a:gd name="T80" fmla="*/ 37 w 78"/>
                    <a:gd name="T81" fmla="*/ 5 h 77"/>
                    <a:gd name="T82" fmla="*/ 37 w 78"/>
                    <a:gd name="T83" fmla="*/ 0 h 77"/>
                    <a:gd name="T84" fmla="*/ 20 w 78"/>
                    <a:gd name="T85" fmla="*/ 7 h 77"/>
                    <a:gd name="T86" fmla="*/ 23 w 78"/>
                    <a:gd name="T87" fmla="*/ 2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8" h="77">
                      <a:moveTo>
                        <a:pt x="14" y="5"/>
                      </a:moveTo>
                      <a:lnTo>
                        <a:pt x="7" y="8"/>
                      </a:lnTo>
                      <a:lnTo>
                        <a:pt x="4" y="12"/>
                      </a:lnTo>
                      <a:lnTo>
                        <a:pt x="2" y="15"/>
                      </a:lnTo>
                      <a:lnTo>
                        <a:pt x="0" y="17"/>
                      </a:lnTo>
                      <a:lnTo>
                        <a:pt x="2" y="18"/>
                      </a:lnTo>
                      <a:lnTo>
                        <a:pt x="5" y="21"/>
                      </a:lnTo>
                      <a:lnTo>
                        <a:pt x="14" y="20"/>
                      </a:lnTo>
                      <a:lnTo>
                        <a:pt x="20" y="20"/>
                      </a:lnTo>
                      <a:lnTo>
                        <a:pt x="23" y="17"/>
                      </a:lnTo>
                      <a:lnTo>
                        <a:pt x="32" y="17"/>
                      </a:lnTo>
                      <a:lnTo>
                        <a:pt x="37" y="15"/>
                      </a:lnTo>
                      <a:lnTo>
                        <a:pt x="42" y="17"/>
                      </a:lnTo>
                      <a:lnTo>
                        <a:pt x="33" y="17"/>
                      </a:lnTo>
                      <a:lnTo>
                        <a:pt x="28" y="18"/>
                      </a:lnTo>
                      <a:lnTo>
                        <a:pt x="25" y="20"/>
                      </a:lnTo>
                      <a:lnTo>
                        <a:pt x="23" y="20"/>
                      </a:lnTo>
                      <a:lnTo>
                        <a:pt x="27" y="21"/>
                      </a:lnTo>
                      <a:lnTo>
                        <a:pt x="28" y="21"/>
                      </a:lnTo>
                      <a:lnTo>
                        <a:pt x="32" y="21"/>
                      </a:lnTo>
                      <a:lnTo>
                        <a:pt x="33" y="20"/>
                      </a:lnTo>
                      <a:lnTo>
                        <a:pt x="40" y="20"/>
                      </a:lnTo>
                      <a:lnTo>
                        <a:pt x="42" y="20"/>
                      </a:lnTo>
                      <a:lnTo>
                        <a:pt x="37" y="21"/>
                      </a:lnTo>
                      <a:lnTo>
                        <a:pt x="32" y="23"/>
                      </a:lnTo>
                      <a:lnTo>
                        <a:pt x="30" y="25"/>
                      </a:lnTo>
                      <a:lnTo>
                        <a:pt x="32" y="26"/>
                      </a:lnTo>
                      <a:lnTo>
                        <a:pt x="37" y="25"/>
                      </a:lnTo>
                      <a:lnTo>
                        <a:pt x="40" y="25"/>
                      </a:lnTo>
                      <a:lnTo>
                        <a:pt x="33" y="28"/>
                      </a:lnTo>
                      <a:lnTo>
                        <a:pt x="32" y="30"/>
                      </a:lnTo>
                      <a:lnTo>
                        <a:pt x="30" y="33"/>
                      </a:lnTo>
                      <a:lnTo>
                        <a:pt x="28" y="34"/>
                      </a:lnTo>
                      <a:lnTo>
                        <a:pt x="33" y="33"/>
                      </a:lnTo>
                      <a:lnTo>
                        <a:pt x="37" y="31"/>
                      </a:lnTo>
                      <a:lnTo>
                        <a:pt x="43" y="31"/>
                      </a:lnTo>
                      <a:lnTo>
                        <a:pt x="33" y="34"/>
                      </a:lnTo>
                      <a:lnTo>
                        <a:pt x="28" y="36"/>
                      </a:lnTo>
                      <a:lnTo>
                        <a:pt x="23" y="38"/>
                      </a:lnTo>
                      <a:lnTo>
                        <a:pt x="23" y="41"/>
                      </a:lnTo>
                      <a:lnTo>
                        <a:pt x="28" y="39"/>
                      </a:lnTo>
                      <a:lnTo>
                        <a:pt x="35" y="38"/>
                      </a:lnTo>
                      <a:lnTo>
                        <a:pt x="38" y="38"/>
                      </a:lnTo>
                      <a:lnTo>
                        <a:pt x="32" y="39"/>
                      </a:lnTo>
                      <a:lnTo>
                        <a:pt x="27" y="41"/>
                      </a:lnTo>
                      <a:lnTo>
                        <a:pt x="23" y="43"/>
                      </a:lnTo>
                      <a:lnTo>
                        <a:pt x="23" y="44"/>
                      </a:lnTo>
                      <a:lnTo>
                        <a:pt x="28" y="44"/>
                      </a:lnTo>
                      <a:lnTo>
                        <a:pt x="32" y="43"/>
                      </a:lnTo>
                      <a:lnTo>
                        <a:pt x="42" y="43"/>
                      </a:lnTo>
                      <a:lnTo>
                        <a:pt x="43" y="43"/>
                      </a:lnTo>
                      <a:lnTo>
                        <a:pt x="52" y="43"/>
                      </a:lnTo>
                      <a:lnTo>
                        <a:pt x="60" y="41"/>
                      </a:lnTo>
                      <a:lnTo>
                        <a:pt x="55" y="43"/>
                      </a:lnTo>
                      <a:lnTo>
                        <a:pt x="47" y="44"/>
                      </a:lnTo>
                      <a:lnTo>
                        <a:pt x="47" y="48"/>
                      </a:lnTo>
                      <a:lnTo>
                        <a:pt x="53" y="46"/>
                      </a:lnTo>
                      <a:lnTo>
                        <a:pt x="61" y="44"/>
                      </a:lnTo>
                      <a:lnTo>
                        <a:pt x="65" y="43"/>
                      </a:lnTo>
                      <a:lnTo>
                        <a:pt x="56" y="48"/>
                      </a:lnTo>
                      <a:lnTo>
                        <a:pt x="52" y="49"/>
                      </a:lnTo>
                      <a:lnTo>
                        <a:pt x="47" y="51"/>
                      </a:lnTo>
                      <a:lnTo>
                        <a:pt x="48" y="54"/>
                      </a:lnTo>
                      <a:lnTo>
                        <a:pt x="53" y="52"/>
                      </a:lnTo>
                      <a:lnTo>
                        <a:pt x="60" y="52"/>
                      </a:lnTo>
                      <a:lnTo>
                        <a:pt x="56" y="54"/>
                      </a:lnTo>
                      <a:lnTo>
                        <a:pt x="52" y="56"/>
                      </a:lnTo>
                      <a:lnTo>
                        <a:pt x="48" y="56"/>
                      </a:lnTo>
                      <a:lnTo>
                        <a:pt x="48" y="62"/>
                      </a:lnTo>
                      <a:lnTo>
                        <a:pt x="53" y="61"/>
                      </a:lnTo>
                      <a:lnTo>
                        <a:pt x="58" y="57"/>
                      </a:lnTo>
                      <a:lnTo>
                        <a:pt x="53" y="62"/>
                      </a:lnTo>
                      <a:lnTo>
                        <a:pt x="47" y="65"/>
                      </a:lnTo>
                      <a:lnTo>
                        <a:pt x="47" y="67"/>
                      </a:lnTo>
                      <a:lnTo>
                        <a:pt x="52" y="70"/>
                      </a:lnTo>
                      <a:lnTo>
                        <a:pt x="53" y="67"/>
                      </a:lnTo>
                      <a:lnTo>
                        <a:pt x="58" y="62"/>
                      </a:lnTo>
                      <a:lnTo>
                        <a:pt x="61" y="57"/>
                      </a:lnTo>
                      <a:lnTo>
                        <a:pt x="58" y="65"/>
                      </a:lnTo>
                      <a:lnTo>
                        <a:pt x="56" y="67"/>
                      </a:lnTo>
                      <a:lnTo>
                        <a:pt x="52" y="72"/>
                      </a:lnTo>
                      <a:lnTo>
                        <a:pt x="55" y="77"/>
                      </a:lnTo>
                      <a:lnTo>
                        <a:pt x="60" y="72"/>
                      </a:lnTo>
                      <a:lnTo>
                        <a:pt x="63" y="67"/>
                      </a:lnTo>
                      <a:lnTo>
                        <a:pt x="66" y="62"/>
                      </a:lnTo>
                      <a:lnTo>
                        <a:pt x="65" y="70"/>
                      </a:lnTo>
                      <a:lnTo>
                        <a:pt x="61" y="72"/>
                      </a:lnTo>
                      <a:lnTo>
                        <a:pt x="56" y="77"/>
                      </a:lnTo>
                      <a:lnTo>
                        <a:pt x="60" y="77"/>
                      </a:lnTo>
                      <a:lnTo>
                        <a:pt x="66" y="72"/>
                      </a:lnTo>
                      <a:lnTo>
                        <a:pt x="73" y="65"/>
                      </a:lnTo>
                      <a:lnTo>
                        <a:pt x="75" y="57"/>
                      </a:lnTo>
                      <a:lnTo>
                        <a:pt x="76" y="48"/>
                      </a:lnTo>
                      <a:lnTo>
                        <a:pt x="76" y="39"/>
                      </a:lnTo>
                      <a:lnTo>
                        <a:pt x="78" y="30"/>
                      </a:lnTo>
                      <a:lnTo>
                        <a:pt x="71" y="31"/>
                      </a:lnTo>
                      <a:lnTo>
                        <a:pt x="65" y="34"/>
                      </a:lnTo>
                      <a:lnTo>
                        <a:pt x="53" y="36"/>
                      </a:lnTo>
                      <a:lnTo>
                        <a:pt x="63" y="33"/>
                      </a:lnTo>
                      <a:lnTo>
                        <a:pt x="66" y="30"/>
                      </a:lnTo>
                      <a:lnTo>
                        <a:pt x="75" y="28"/>
                      </a:lnTo>
                      <a:lnTo>
                        <a:pt x="78" y="28"/>
                      </a:lnTo>
                      <a:lnTo>
                        <a:pt x="78" y="21"/>
                      </a:lnTo>
                      <a:lnTo>
                        <a:pt x="76" y="17"/>
                      </a:lnTo>
                      <a:lnTo>
                        <a:pt x="68" y="17"/>
                      </a:lnTo>
                      <a:lnTo>
                        <a:pt x="61" y="20"/>
                      </a:lnTo>
                      <a:lnTo>
                        <a:pt x="55" y="21"/>
                      </a:lnTo>
                      <a:lnTo>
                        <a:pt x="61" y="17"/>
                      </a:lnTo>
                      <a:lnTo>
                        <a:pt x="70" y="15"/>
                      </a:lnTo>
                      <a:lnTo>
                        <a:pt x="76" y="13"/>
                      </a:lnTo>
                      <a:lnTo>
                        <a:pt x="75" y="8"/>
                      </a:lnTo>
                      <a:lnTo>
                        <a:pt x="73" y="5"/>
                      </a:lnTo>
                      <a:lnTo>
                        <a:pt x="66" y="4"/>
                      </a:lnTo>
                      <a:lnTo>
                        <a:pt x="60" y="5"/>
                      </a:lnTo>
                      <a:lnTo>
                        <a:pt x="53" y="10"/>
                      </a:lnTo>
                      <a:lnTo>
                        <a:pt x="56" y="5"/>
                      </a:lnTo>
                      <a:lnTo>
                        <a:pt x="65" y="2"/>
                      </a:lnTo>
                      <a:lnTo>
                        <a:pt x="56" y="2"/>
                      </a:lnTo>
                      <a:lnTo>
                        <a:pt x="52" y="0"/>
                      </a:lnTo>
                      <a:lnTo>
                        <a:pt x="43" y="2"/>
                      </a:lnTo>
                      <a:lnTo>
                        <a:pt x="40" y="5"/>
                      </a:lnTo>
                      <a:lnTo>
                        <a:pt x="32" y="7"/>
                      </a:lnTo>
                      <a:lnTo>
                        <a:pt x="37" y="5"/>
                      </a:lnTo>
                      <a:lnTo>
                        <a:pt x="42" y="2"/>
                      </a:lnTo>
                      <a:lnTo>
                        <a:pt x="43" y="0"/>
                      </a:lnTo>
                      <a:lnTo>
                        <a:pt x="37" y="0"/>
                      </a:lnTo>
                      <a:lnTo>
                        <a:pt x="28" y="2"/>
                      </a:lnTo>
                      <a:lnTo>
                        <a:pt x="25" y="4"/>
                      </a:lnTo>
                      <a:lnTo>
                        <a:pt x="20" y="7"/>
                      </a:lnTo>
                      <a:lnTo>
                        <a:pt x="17" y="12"/>
                      </a:lnTo>
                      <a:lnTo>
                        <a:pt x="18" y="7"/>
                      </a:lnTo>
                      <a:lnTo>
                        <a:pt x="23" y="2"/>
                      </a:lnTo>
                      <a:lnTo>
                        <a:pt x="14" y="5"/>
                      </a:lnTo>
                      <a:close/>
                    </a:path>
                  </a:pathLst>
                </a:custGeom>
                <a:solidFill>
                  <a:srgbClr val="A05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82840" name="Group 1208">
                  <a:extLst>
                    <a:ext uri="{FF2B5EF4-FFF2-40B4-BE49-F238E27FC236}">
                      <a16:creationId xmlns:a16="http://schemas.microsoft.com/office/drawing/2014/main" id="{9E584156-8430-4401-9906-E3BAE3FB39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5" y="1694"/>
                  <a:ext cx="86" cy="52"/>
                  <a:chOff x="4695" y="1694"/>
                  <a:chExt cx="86" cy="52"/>
                </a:xfrm>
              </p:grpSpPr>
              <p:sp>
                <p:nvSpPr>
                  <p:cNvPr id="582841" name="Freeform 1209">
                    <a:extLst>
                      <a:ext uri="{FF2B5EF4-FFF2-40B4-BE49-F238E27FC236}">
                        <a16:creationId xmlns:a16="http://schemas.microsoft.com/office/drawing/2014/main" id="{9266B951-9263-4924-A3D3-49A23D98C9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5" y="1694"/>
                    <a:ext cx="86" cy="52"/>
                  </a:xfrm>
                  <a:custGeom>
                    <a:avLst/>
                    <a:gdLst>
                      <a:gd name="T0" fmla="*/ 86 w 86"/>
                      <a:gd name="T1" fmla="*/ 31 h 52"/>
                      <a:gd name="T2" fmla="*/ 74 w 86"/>
                      <a:gd name="T3" fmla="*/ 29 h 52"/>
                      <a:gd name="T4" fmla="*/ 71 w 86"/>
                      <a:gd name="T5" fmla="*/ 27 h 52"/>
                      <a:gd name="T6" fmla="*/ 69 w 86"/>
                      <a:gd name="T7" fmla="*/ 26 h 52"/>
                      <a:gd name="T8" fmla="*/ 66 w 86"/>
                      <a:gd name="T9" fmla="*/ 23 h 52"/>
                      <a:gd name="T10" fmla="*/ 61 w 86"/>
                      <a:gd name="T11" fmla="*/ 18 h 52"/>
                      <a:gd name="T12" fmla="*/ 51 w 86"/>
                      <a:gd name="T13" fmla="*/ 9 h 52"/>
                      <a:gd name="T14" fmla="*/ 50 w 86"/>
                      <a:gd name="T15" fmla="*/ 8 h 52"/>
                      <a:gd name="T16" fmla="*/ 48 w 86"/>
                      <a:gd name="T17" fmla="*/ 5 h 52"/>
                      <a:gd name="T18" fmla="*/ 43 w 86"/>
                      <a:gd name="T19" fmla="*/ 5 h 52"/>
                      <a:gd name="T20" fmla="*/ 28 w 86"/>
                      <a:gd name="T21" fmla="*/ 3 h 52"/>
                      <a:gd name="T22" fmla="*/ 23 w 86"/>
                      <a:gd name="T23" fmla="*/ 0 h 52"/>
                      <a:gd name="T24" fmla="*/ 20 w 86"/>
                      <a:gd name="T25" fmla="*/ 3 h 52"/>
                      <a:gd name="T26" fmla="*/ 18 w 86"/>
                      <a:gd name="T27" fmla="*/ 5 h 52"/>
                      <a:gd name="T28" fmla="*/ 10 w 86"/>
                      <a:gd name="T29" fmla="*/ 8 h 52"/>
                      <a:gd name="T30" fmla="*/ 7 w 86"/>
                      <a:gd name="T31" fmla="*/ 8 h 52"/>
                      <a:gd name="T32" fmla="*/ 5 w 86"/>
                      <a:gd name="T33" fmla="*/ 9 h 52"/>
                      <a:gd name="T34" fmla="*/ 3 w 86"/>
                      <a:gd name="T35" fmla="*/ 14 h 52"/>
                      <a:gd name="T36" fmla="*/ 2 w 86"/>
                      <a:gd name="T37" fmla="*/ 18 h 52"/>
                      <a:gd name="T38" fmla="*/ 0 w 86"/>
                      <a:gd name="T39" fmla="*/ 18 h 52"/>
                      <a:gd name="T40" fmla="*/ 0 w 86"/>
                      <a:gd name="T41" fmla="*/ 19 h 52"/>
                      <a:gd name="T42" fmla="*/ 0 w 86"/>
                      <a:gd name="T43" fmla="*/ 23 h 52"/>
                      <a:gd name="T44" fmla="*/ 2 w 86"/>
                      <a:gd name="T45" fmla="*/ 24 h 52"/>
                      <a:gd name="T46" fmla="*/ 7 w 86"/>
                      <a:gd name="T47" fmla="*/ 23 h 52"/>
                      <a:gd name="T48" fmla="*/ 12 w 86"/>
                      <a:gd name="T49" fmla="*/ 21 h 52"/>
                      <a:gd name="T50" fmla="*/ 18 w 86"/>
                      <a:gd name="T51" fmla="*/ 19 h 52"/>
                      <a:gd name="T52" fmla="*/ 25 w 86"/>
                      <a:gd name="T53" fmla="*/ 19 h 52"/>
                      <a:gd name="T54" fmla="*/ 18 w 86"/>
                      <a:gd name="T55" fmla="*/ 23 h 52"/>
                      <a:gd name="T56" fmla="*/ 13 w 86"/>
                      <a:gd name="T57" fmla="*/ 24 h 52"/>
                      <a:gd name="T58" fmla="*/ 8 w 86"/>
                      <a:gd name="T59" fmla="*/ 26 h 52"/>
                      <a:gd name="T60" fmla="*/ 7 w 86"/>
                      <a:gd name="T61" fmla="*/ 27 h 52"/>
                      <a:gd name="T62" fmla="*/ 7 w 86"/>
                      <a:gd name="T63" fmla="*/ 31 h 52"/>
                      <a:gd name="T64" fmla="*/ 8 w 86"/>
                      <a:gd name="T65" fmla="*/ 31 h 52"/>
                      <a:gd name="T66" fmla="*/ 12 w 86"/>
                      <a:gd name="T67" fmla="*/ 31 h 52"/>
                      <a:gd name="T68" fmla="*/ 18 w 86"/>
                      <a:gd name="T69" fmla="*/ 29 h 52"/>
                      <a:gd name="T70" fmla="*/ 25 w 86"/>
                      <a:gd name="T71" fmla="*/ 27 h 52"/>
                      <a:gd name="T72" fmla="*/ 31 w 86"/>
                      <a:gd name="T73" fmla="*/ 29 h 52"/>
                      <a:gd name="T74" fmla="*/ 33 w 86"/>
                      <a:gd name="T75" fmla="*/ 31 h 52"/>
                      <a:gd name="T76" fmla="*/ 36 w 86"/>
                      <a:gd name="T77" fmla="*/ 34 h 52"/>
                      <a:gd name="T78" fmla="*/ 40 w 86"/>
                      <a:gd name="T79" fmla="*/ 37 h 52"/>
                      <a:gd name="T80" fmla="*/ 43 w 86"/>
                      <a:gd name="T81" fmla="*/ 42 h 52"/>
                      <a:gd name="T82" fmla="*/ 45 w 86"/>
                      <a:gd name="T83" fmla="*/ 45 h 52"/>
                      <a:gd name="T84" fmla="*/ 50 w 86"/>
                      <a:gd name="T85" fmla="*/ 47 h 52"/>
                      <a:gd name="T86" fmla="*/ 53 w 86"/>
                      <a:gd name="T87" fmla="*/ 49 h 52"/>
                      <a:gd name="T88" fmla="*/ 56 w 86"/>
                      <a:gd name="T89" fmla="*/ 49 h 52"/>
                      <a:gd name="T90" fmla="*/ 61 w 86"/>
                      <a:gd name="T91" fmla="*/ 49 h 52"/>
                      <a:gd name="T92" fmla="*/ 66 w 86"/>
                      <a:gd name="T93" fmla="*/ 47 h 52"/>
                      <a:gd name="T94" fmla="*/ 71 w 86"/>
                      <a:gd name="T95" fmla="*/ 50 h 52"/>
                      <a:gd name="T96" fmla="*/ 86 w 86"/>
                      <a:gd name="T97" fmla="*/ 52 h 52"/>
                      <a:gd name="T98" fmla="*/ 86 w 86"/>
                      <a:gd name="T99" fmla="*/ 31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86" h="52">
                        <a:moveTo>
                          <a:pt x="86" y="31"/>
                        </a:moveTo>
                        <a:lnTo>
                          <a:pt x="74" y="29"/>
                        </a:lnTo>
                        <a:lnTo>
                          <a:pt x="71" y="27"/>
                        </a:lnTo>
                        <a:lnTo>
                          <a:pt x="69" y="26"/>
                        </a:lnTo>
                        <a:lnTo>
                          <a:pt x="66" y="23"/>
                        </a:lnTo>
                        <a:lnTo>
                          <a:pt x="61" y="18"/>
                        </a:lnTo>
                        <a:lnTo>
                          <a:pt x="51" y="9"/>
                        </a:lnTo>
                        <a:lnTo>
                          <a:pt x="50" y="8"/>
                        </a:lnTo>
                        <a:lnTo>
                          <a:pt x="48" y="5"/>
                        </a:lnTo>
                        <a:lnTo>
                          <a:pt x="43" y="5"/>
                        </a:lnTo>
                        <a:lnTo>
                          <a:pt x="28" y="3"/>
                        </a:lnTo>
                        <a:lnTo>
                          <a:pt x="23" y="0"/>
                        </a:lnTo>
                        <a:lnTo>
                          <a:pt x="20" y="3"/>
                        </a:lnTo>
                        <a:lnTo>
                          <a:pt x="18" y="5"/>
                        </a:lnTo>
                        <a:lnTo>
                          <a:pt x="10" y="8"/>
                        </a:lnTo>
                        <a:lnTo>
                          <a:pt x="7" y="8"/>
                        </a:lnTo>
                        <a:lnTo>
                          <a:pt x="5" y="9"/>
                        </a:lnTo>
                        <a:lnTo>
                          <a:pt x="3" y="14"/>
                        </a:lnTo>
                        <a:lnTo>
                          <a:pt x="2" y="18"/>
                        </a:lnTo>
                        <a:lnTo>
                          <a:pt x="0" y="18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2" y="24"/>
                        </a:lnTo>
                        <a:lnTo>
                          <a:pt x="7" y="23"/>
                        </a:lnTo>
                        <a:lnTo>
                          <a:pt x="12" y="21"/>
                        </a:lnTo>
                        <a:lnTo>
                          <a:pt x="18" y="19"/>
                        </a:lnTo>
                        <a:lnTo>
                          <a:pt x="25" y="19"/>
                        </a:lnTo>
                        <a:lnTo>
                          <a:pt x="18" y="23"/>
                        </a:lnTo>
                        <a:lnTo>
                          <a:pt x="13" y="24"/>
                        </a:lnTo>
                        <a:lnTo>
                          <a:pt x="8" y="26"/>
                        </a:lnTo>
                        <a:lnTo>
                          <a:pt x="7" y="27"/>
                        </a:lnTo>
                        <a:lnTo>
                          <a:pt x="7" y="31"/>
                        </a:lnTo>
                        <a:lnTo>
                          <a:pt x="8" y="31"/>
                        </a:lnTo>
                        <a:lnTo>
                          <a:pt x="12" y="31"/>
                        </a:lnTo>
                        <a:lnTo>
                          <a:pt x="18" y="29"/>
                        </a:lnTo>
                        <a:lnTo>
                          <a:pt x="25" y="27"/>
                        </a:lnTo>
                        <a:lnTo>
                          <a:pt x="31" y="29"/>
                        </a:lnTo>
                        <a:lnTo>
                          <a:pt x="33" y="31"/>
                        </a:lnTo>
                        <a:lnTo>
                          <a:pt x="36" y="34"/>
                        </a:lnTo>
                        <a:lnTo>
                          <a:pt x="40" y="37"/>
                        </a:lnTo>
                        <a:lnTo>
                          <a:pt x="43" y="42"/>
                        </a:lnTo>
                        <a:lnTo>
                          <a:pt x="45" y="45"/>
                        </a:lnTo>
                        <a:lnTo>
                          <a:pt x="50" y="47"/>
                        </a:lnTo>
                        <a:lnTo>
                          <a:pt x="53" y="49"/>
                        </a:lnTo>
                        <a:lnTo>
                          <a:pt x="56" y="49"/>
                        </a:lnTo>
                        <a:lnTo>
                          <a:pt x="61" y="49"/>
                        </a:lnTo>
                        <a:lnTo>
                          <a:pt x="66" y="47"/>
                        </a:lnTo>
                        <a:lnTo>
                          <a:pt x="71" y="50"/>
                        </a:lnTo>
                        <a:lnTo>
                          <a:pt x="86" y="52"/>
                        </a:lnTo>
                        <a:lnTo>
                          <a:pt x="86" y="31"/>
                        </a:lnTo>
                        <a:close/>
                      </a:path>
                    </a:pathLst>
                  </a:custGeom>
                  <a:solidFill>
                    <a:srgbClr val="FFC080"/>
                  </a:solidFill>
                  <a:ln w="3175">
                    <a:solidFill>
                      <a:srgbClr val="402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42" name="Freeform 1210">
                    <a:extLst>
                      <a:ext uri="{FF2B5EF4-FFF2-40B4-BE49-F238E27FC236}">
                        <a16:creationId xmlns:a16="http://schemas.microsoft.com/office/drawing/2014/main" id="{01D98F4E-0CA4-4899-8B96-A747F1C988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8" y="1703"/>
                    <a:ext cx="28" cy="7"/>
                  </a:xfrm>
                  <a:custGeom>
                    <a:avLst/>
                    <a:gdLst>
                      <a:gd name="T0" fmla="*/ 0 w 28"/>
                      <a:gd name="T1" fmla="*/ 7 h 7"/>
                      <a:gd name="T2" fmla="*/ 5 w 28"/>
                      <a:gd name="T3" fmla="*/ 5 h 7"/>
                      <a:gd name="T4" fmla="*/ 10 w 28"/>
                      <a:gd name="T5" fmla="*/ 4 h 7"/>
                      <a:gd name="T6" fmla="*/ 14 w 28"/>
                      <a:gd name="T7" fmla="*/ 4 h 7"/>
                      <a:gd name="T8" fmla="*/ 19 w 28"/>
                      <a:gd name="T9" fmla="*/ 2 h 7"/>
                      <a:gd name="T10" fmla="*/ 24 w 28"/>
                      <a:gd name="T11" fmla="*/ 2 h 7"/>
                      <a:gd name="T12" fmla="*/ 28 w 28"/>
                      <a:gd name="T13" fmla="*/ 4 h 7"/>
                      <a:gd name="T14" fmla="*/ 22 w 28"/>
                      <a:gd name="T15" fmla="*/ 0 h 7"/>
                      <a:gd name="T16" fmla="*/ 17 w 28"/>
                      <a:gd name="T17" fmla="*/ 0 h 7"/>
                      <a:gd name="T18" fmla="*/ 10 w 28"/>
                      <a:gd name="T19" fmla="*/ 4 h 7"/>
                      <a:gd name="T20" fmla="*/ 5 w 28"/>
                      <a:gd name="T21" fmla="*/ 4 h 7"/>
                      <a:gd name="T22" fmla="*/ 2 w 28"/>
                      <a:gd name="T23" fmla="*/ 5 h 7"/>
                      <a:gd name="T24" fmla="*/ 0 w 28"/>
                      <a:gd name="T2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8" h="7">
                        <a:moveTo>
                          <a:pt x="0" y="7"/>
                        </a:moveTo>
                        <a:lnTo>
                          <a:pt x="5" y="5"/>
                        </a:lnTo>
                        <a:lnTo>
                          <a:pt x="10" y="4"/>
                        </a:lnTo>
                        <a:lnTo>
                          <a:pt x="14" y="4"/>
                        </a:lnTo>
                        <a:lnTo>
                          <a:pt x="19" y="2"/>
                        </a:lnTo>
                        <a:lnTo>
                          <a:pt x="24" y="2"/>
                        </a:lnTo>
                        <a:lnTo>
                          <a:pt x="28" y="4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10" y="4"/>
                        </a:lnTo>
                        <a:lnTo>
                          <a:pt x="5" y="4"/>
                        </a:lnTo>
                        <a:lnTo>
                          <a:pt x="2" y="5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43" name="Freeform 1211">
                    <a:extLst>
                      <a:ext uri="{FF2B5EF4-FFF2-40B4-BE49-F238E27FC236}">
                        <a16:creationId xmlns:a16="http://schemas.microsoft.com/office/drawing/2014/main" id="{E2D833DD-1945-4D47-B768-10BBEC1747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13" y="1697"/>
                    <a:ext cx="23" cy="5"/>
                  </a:xfrm>
                  <a:custGeom>
                    <a:avLst/>
                    <a:gdLst>
                      <a:gd name="T0" fmla="*/ 7 w 23"/>
                      <a:gd name="T1" fmla="*/ 0 h 5"/>
                      <a:gd name="T2" fmla="*/ 5 w 23"/>
                      <a:gd name="T3" fmla="*/ 0 h 5"/>
                      <a:gd name="T4" fmla="*/ 0 w 23"/>
                      <a:gd name="T5" fmla="*/ 2 h 5"/>
                      <a:gd name="T6" fmla="*/ 4 w 23"/>
                      <a:gd name="T7" fmla="*/ 2 h 5"/>
                      <a:gd name="T8" fmla="*/ 7 w 23"/>
                      <a:gd name="T9" fmla="*/ 0 h 5"/>
                      <a:gd name="T10" fmla="*/ 13 w 23"/>
                      <a:gd name="T11" fmla="*/ 2 h 5"/>
                      <a:gd name="T12" fmla="*/ 18 w 23"/>
                      <a:gd name="T13" fmla="*/ 3 h 5"/>
                      <a:gd name="T14" fmla="*/ 23 w 23"/>
                      <a:gd name="T15" fmla="*/ 5 h 5"/>
                      <a:gd name="T16" fmla="*/ 23 w 23"/>
                      <a:gd name="T17" fmla="*/ 3 h 5"/>
                      <a:gd name="T18" fmla="*/ 18 w 23"/>
                      <a:gd name="T19" fmla="*/ 2 h 5"/>
                      <a:gd name="T20" fmla="*/ 13 w 23"/>
                      <a:gd name="T21" fmla="*/ 2 h 5"/>
                      <a:gd name="T22" fmla="*/ 7 w 2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3" h="5">
                        <a:moveTo>
                          <a:pt x="7" y="0"/>
                        </a:moveTo>
                        <a:lnTo>
                          <a:pt x="5" y="0"/>
                        </a:lnTo>
                        <a:lnTo>
                          <a:pt x="0" y="2"/>
                        </a:lnTo>
                        <a:lnTo>
                          <a:pt x="4" y="2"/>
                        </a:lnTo>
                        <a:lnTo>
                          <a:pt x="7" y="0"/>
                        </a:lnTo>
                        <a:lnTo>
                          <a:pt x="13" y="2"/>
                        </a:lnTo>
                        <a:lnTo>
                          <a:pt x="18" y="3"/>
                        </a:lnTo>
                        <a:lnTo>
                          <a:pt x="23" y="5"/>
                        </a:lnTo>
                        <a:lnTo>
                          <a:pt x="23" y="3"/>
                        </a:lnTo>
                        <a:lnTo>
                          <a:pt x="18" y="2"/>
                        </a:lnTo>
                        <a:lnTo>
                          <a:pt x="13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44" name="Freeform 1212">
                    <a:extLst>
                      <a:ext uri="{FF2B5EF4-FFF2-40B4-BE49-F238E27FC236}">
                        <a16:creationId xmlns:a16="http://schemas.microsoft.com/office/drawing/2014/main" id="{1BF1BB85-988B-4D27-818F-071F14B96C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18" y="1713"/>
                    <a:ext cx="10" cy="2"/>
                  </a:xfrm>
                  <a:custGeom>
                    <a:avLst/>
                    <a:gdLst>
                      <a:gd name="T0" fmla="*/ 0 w 10"/>
                      <a:gd name="T1" fmla="*/ 0 h 2"/>
                      <a:gd name="T2" fmla="*/ 0 w 10"/>
                      <a:gd name="T3" fmla="*/ 2 h 2"/>
                      <a:gd name="T4" fmla="*/ 5 w 10"/>
                      <a:gd name="T5" fmla="*/ 0 h 2"/>
                      <a:gd name="T6" fmla="*/ 8 w 10"/>
                      <a:gd name="T7" fmla="*/ 0 h 2"/>
                      <a:gd name="T8" fmla="*/ 10 w 10"/>
                      <a:gd name="T9" fmla="*/ 0 h 2"/>
                      <a:gd name="T10" fmla="*/ 7 w 10"/>
                      <a:gd name="T11" fmla="*/ 0 h 2"/>
                      <a:gd name="T12" fmla="*/ 0 w 10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5" y="0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45" name="Freeform 1213">
                    <a:extLst>
                      <a:ext uri="{FF2B5EF4-FFF2-40B4-BE49-F238E27FC236}">
                        <a16:creationId xmlns:a16="http://schemas.microsoft.com/office/drawing/2014/main" id="{05176B06-3A62-4070-8824-03E2AC6D88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8" y="1712"/>
                    <a:ext cx="4" cy="3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4 w 4"/>
                      <a:gd name="T3" fmla="*/ 0 h 3"/>
                      <a:gd name="T4" fmla="*/ 4 w 4"/>
                      <a:gd name="T5" fmla="*/ 1 h 3"/>
                      <a:gd name="T6" fmla="*/ 0 w 4"/>
                      <a:gd name="T7" fmla="*/ 3 h 3"/>
                      <a:gd name="T8" fmla="*/ 4 w 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0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46" name="Freeform 1214">
                    <a:extLst>
                      <a:ext uri="{FF2B5EF4-FFF2-40B4-BE49-F238E27FC236}">
                        <a16:creationId xmlns:a16="http://schemas.microsoft.com/office/drawing/2014/main" id="{CCECD5BF-7D7E-4E36-BD46-79D00A8716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05" y="1721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0 h 2"/>
                      <a:gd name="T4" fmla="*/ 0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47" name="Freeform 1215">
                    <a:extLst>
                      <a:ext uri="{FF2B5EF4-FFF2-40B4-BE49-F238E27FC236}">
                        <a16:creationId xmlns:a16="http://schemas.microsoft.com/office/drawing/2014/main" id="{085BA248-9347-4DBD-BF24-C24B29A844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36" y="1707"/>
                    <a:ext cx="4" cy="5"/>
                  </a:xfrm>
                  <a:custGeom>
                    <a:avLst/>
                    <a:gdLst>
                      <a:gd name="T0" fmla="*/ 0 w 4"/>
                      <a:gd name="T1" fmla="*/ 0 h 5"/>
                      <a:gd name="T2" fmla="*/ 0 w 4"/>
                      <a:gd name="T3" fmla="*/ 1 h 5"/>
                      <a:gd name="T4" fmla="*/ 0 w 4"/>
                      <a:gd name="T5" fmla="*/ 3 h 5"/>
                      <a:gd name="T6" fmla="*/ 4 w 4"/>
                      <a:gd name="T7" fmla="*/ 5 h 5"/>
                      <a:gd name="T8" fmla="*/ 0 w 4"/>
                      <a:gd name="T9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5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3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48" name="Freeform 1216">
                    <a:extLst>
                      <a:ext uri="{FF2B5EF4-FFF2-40B4-BE49-F238E27FC236}">
                        <a16:creationId xmlns:a16="http://schemas.microsoft.com/office/drawing/2014/main" id="{10DC4218-9BB1-4286-ACD3-F6833CA1DC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45" y="1707"/>
                    <a:ext cx="13" cy="1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1 w 13"/>
                      <a:gd name="T3" fmla="*/ 5 h 14"/>
                      <a:gd name="T4" fmla="*/ 5 w 13"/>
                      <a:gd name="T5" fmla="*/ 8 h 14"/>
                      <a:gd name="T6" fmla="*/ 13 w 13"/>
                      <a:gd name="T7" fmla="*/ 14 h 14"/>
                      <a:gd name="T8" fmla="*/ 5 w 13"/>
                      <a:gd name="T9" fmla="*/ 6 h 14"/>
                      <a:gd name="T10" fmla="*/ 0 w 13"/>
                      <a:gd name="T11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" h="14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5" y="8"/>
                        </a:lnTo>
                        <a:lnTo>
                          <a:pt x="13" y="14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49" name="Freeform 1217">
                    <a:extLst>
                      <a:ext uri="{FF2B5EF4-FFF2-40B4-BE49-F238E27FC236}">
                        <a16:creationId xmlns:a16="http://schemas.microsoft.com/office/drawing/2014/main" id="{6C667332-11A5-41A1-8F2D-27AF8E73F5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61" y="1726"/>
                    <a:ext cx="3" cy="10"/>
                  </a:xfrm>
                  <a:custGeom>
                    <a:avLst/>
                    <a:gdLst>
                      <a:gd name="T0" fmla="*/ 3 w 3"/>
                      <a:gd name="T1" fmla="*/ 0 h 10"/>
                      <a:gd name="T2" fmla="*/ 2 w 3"/>
                      <a:gd name="T3" fmla="*/ 4 h 10"/>
                      <a:gd name="T4" fmla="*/ 0 w 3"/>
                      <a:gd name="T5" fmla="*/ 7 h 10"/>
                      <a:gd name="T6" fmla="*/ 0 w 3"/>
                      <a:gd name="T7" fmla="*/ 10 h 10"/>
                      <a:gd name="T8" fmla="*/ 0 w 3"/>
                      <a:gd name="T9" fmla="*/ 5 h 10"/>
                      <a:gd name="T10" fmla="*/ 0 w 3"/>
                      <a:gd name="T11" fmla="*/ 4 h 10"/>
                      <a:gd name="T12" fmla="*/ 3 w 3"/>
                      <a:gd name="T1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10">
                        <a:moveTo>
                          <a:pt x="3" y="0"/>
                        </a:moveTo>
                        <a:lnTo>
                          <a:pt x="2" y="4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5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50" name="Freeform 1218">
                    <a:extLst>
                      <a:ext uri="{FF2B5EF4-FFF2-40B4-BE49-F238E27FC236}">
                        <a16:creationId xmlns:a16="http://schemas.microsoft.com/office/drawing/2014/main" id="{19CD17E8-5797-44D1-ABF1-9C5B80A71F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31" y="1717"/>
                    <a:ext cx="2" cy="3"/>
                  </a:xfrm>
                  <a:custGeom>
                    <a:avLst/>
                    <a:gdLst>
                      <a:gd name="T0" fmla="*/ 0 w 2"/>
                      <a:gd name="T1" fmla="*/ 0 h 3"/>
                      <a:gd name="T2" fmla="*/ 2 w 2"/>
                      <a:gd name="T3" fmla="*/ 1 h 3"/>
                      <a:gd name="T4" fmla="*/ 0 w 2"/>
                      <a:gd name="T5" fmla="*/ 3 h 3"/>
                      <a:gd name="T6" fmla="*/ 0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2851" name="Group 1219">
                  <a:extLst>
                    <a:ext uri="{FF2B5EF4-FFF2-40B4-BE49-F238E27FC236}">
                      <a16:creationId xmlns:a16="http://schemas.microsoft.com/office/drawing/2014/main" id="{3CAE2EAC-E58C-4FE3-AD4C-1E4D41883C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68" y="1581"/>
                  <a:ext cx="196" cy="220"/>
                  <a:chOff x="4768" y="1581"/>
                  <a:chExt cx="196" cy="220"/>
                </a:xfrm>
              </p:grpSpPr>
              <p:sp>
                <p:nvSpPr>
                  <p:cNvPr id="582852" name="Freeform 1220">
                    <a:extLst>
                      <a:ext uri="{FF2B5EF4-FFF2-40B4-BE49-F238E27FC236}">
                        <a16:creationId xmlns:a16="http://schemas.microsoft.com/office/drawing/2014/main" id="{C48D8038-C5C2-4DF7-A2FC-96378C9E9E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52" y="1581"/>
                    <a:ext cx="7" cy="5"/>
                  </a:xfrm>
                  <a:custGeom>
                    <a:avLst/>
                    <a:gdLst>
                      <a:gd name="T0" fmla="*/ 0 w 7"/>
                      <a:gd name="T1" fmla="*/ 0 h 5"/>
                      <a:gd name="T2" fmla="*/ 2 w 7"/>
                      <a:gd name="T3" fmla="*/ 2 h 5"/>
                      <a:gd name="T4" fmla="*/ 3 w 7"/>
                      <a:gd name="T5" fmla="*/ 2 h 5"/>
                      <a:gd name="T6" fmla="*/ 5 w 7"/>
                      <a:gd name="T7" fmla="*/ 4 h 5"/>
                      <a:gd name="T8" fmla="*/ 7 w 7"/>
                      <a:gd name="T9" fmla="*/ 5 h 5"/>
                      <a:gd name="T10" fmla="*/ 5 w 7"/>
                      <a:gd name="T11" fmla="*/ 5 h 5"/>
                      <a:gd name="T12" fmla="*/ 2 w 7"/>
                      <a:gd name="T13" fmla="*/ 4 h 5"/>
                      <a:gd name="T14" fmla="*/ 0 w 7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" h="5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3" y="2"/>
                        </a:lnTo>
                        <a:lnTo>
                          <a:pt x="5" y="4"/>
                        </a:lnTo>
                        <a:lnTo>
                          <a:pt x="7" y="5"/>
                        </a:lnTo>
                        <a:lnTo>
                          <a:pt x="5" y="5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53" name="Freeform 1221">
                    <a:extLst>
                      <a:ext uri="{FF2B5EF4-FFF2-40B4-BE49-F238E27FC236}">
                        <a16:creationId xmlns:a16="http://schemas.microsoft.com/office/drawing/2014/main" id="{5FC761DB-C836-48DA-AA3F-D98DC03FA1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54" y="1588"/>
                    <a:ext cx="1" cy="3"/>
                  </a:xfrm>
                  <a:custGeom>
                    <a:avLst/>
                    <a:gdLst>
                      <a:gd name="T0" fmla="*/ 0 w 1"/>
                      <a:gd name="T1" fmla="*/ 0 h 3"/>
                      <a:gd name="T2" fmla="*/ 1 w 1"/>
                      <a:gd name="T3" fmla="*/ 0 h 3"/>
                      <a:gd name="T4" fmla="*/ 1 w 1"/>
                      <a:gd name="T5" fmla="*/ 3 h 3"/>
                      <a:gd name="T6" fmla="*/ 0 w 1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1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54" name="Freeform 1222">
                    <a:extLst>
                      <a:ext uri="{FF2B5EF4-FFF2-40B4-BE49-F238E27FC236}">
                        <a16:creationId xmlns:a16="http://schemas.microsoft.com/office/drawing/2014/main" id="{793BDCEF-7491-4C61-BB9B-8DA5F39274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27" y="1611"/>
                    <a:ext cx="53" cy="130"/>
                  </a:xfrm>
                  <a:custGeom>
                    <a:avLst/>
                    <a:gdLst>
                      <a:gd name="T0" fmla="*/ 47 w 53"/>
                      <a:gd name="T1" fmla="*/ 0 h 130"/>
                      <a:gd name="T2" fmla="*/ 42 w 53"/>
                      <a:gd name="T3" fmla="*/ 5 h 130"/>
                      <a:gd name="T4" fmla="*/ 38 w 53"/>
                      <a:gd name="T5" fmla="*/ 13 h 130"/>
                      <a:gd name="T6" fmla="*/ 32 w 53"/>
                      <a:gd name="T7" fmla="*/ 19 h 130"/>
                      <a:gd name="T8" fmla="*/ 15 w 53"/>
                      <a:gd name="T9" fmla="*/ 55 h 130"/>
                      <a:gd name="T10" fmla="*/ 7 w 53"/>
                      <a:gd name="T11" fmla="*/ 88 h 130"/>
                      <a:gd name="T12" fmla="*/ 0 w 53"/>
                      <a:gd name="T13" fmla="*/ 130 h 130"/>
                      <a:gd name="T14" fmla="*/ 22 w 53"/>
                      <a:gd name="T15" fmla="*/ 110 h 130"/>
                      <a:gd name="T16" fmla="*/ 53 w 53"/>
                      <a:gd name="T17" fmla="*/ 18 h 130"/>
                      <a:gd name="T18" fmla="*/ 47 w 53"/>
                      <a:gd name="T19" fmla="*/ 0 h 1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" h="130">
                        <a:moveTo>
                          <a:pt x="47" y="0"/>
                        </a:moveTo>
                        <a:lnTo>
                          <a:pt x="42" y="5"/>
                        </a:lnTo>
                        <a:lnTo>
                          <a:pt x="38" y="13"/>
                        </a:lnTo>
                        <a:lnTo>
                          <a:pt x="32" y="19"/>
                        </a:lnTo>
                        <a:lnTo>
                          <a:pt x="15" y="55"/>
                        </a:lnTo>
                        <a:lnTo>
                          <a:pt x="7" y="88"/>
                        </a:lnTo>
                        <a:lnTo>
                          <a:pt x="0" y="130"/>
                        </a:lnTo>
                        <a:lnTo>
                          <a:pt x="22" y="110"/>
                        </a:lnTo>
                        <a:lnTo>
                          <a:pt x="53" y="18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400000"/>
                  </a:solidFill>
                  <a:ln w="31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55" name="Freeform 1223">
                    <a:extLst>
                      <a:ext uri="{FF2B5EF4-FFF2-40B4-BE49-F238E27FC236}">
                        <a16:creationId xmlns:a16="http://schemas.microsoft.com/office/drawing/2014/main" id="{906649DA-8FD0-4895-97FE-A5FE735471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68" y="1586"/>
                    <a:ext cx="196" cy="215"/>
                  </a:xfrm>
                  <a:custGeom>
                    <a:avLst/>
                    <a:gdLst>
                      <a:gd name="T0" fmla="*/ 160 w 196"/>
                      <a:gd name="T1" fmla="*/ 12 h 215"/>
                      <a:gd name="T2" fmla="*/ 153 w 196"/>
                      <a:gd name="T3" fmla="*/ 0 h 215"/>
                      <a:gd name="T4" fmla="*/ 106 w 196"/>
                      <a:gd name="T5" fmla="*/ 20 h 215"/>
                      <a:gd name="T6" fmla="*/ 104 w 196"/>
                      <a:gd name="T7" fmla="*/ 34 h 215"/>
                      <a:gd name="T8" fmla="*/ 101 w 196"/>
                      <a:gd name="T9" fmla="*/ 39 h 215"/>
                      <a:gd name="T10" fmla="*/ 96 w 196"/>
                      <a:gd name="T11" fmla="*/ 46 h 215"/>
                      <a:gd name="T12" fmla="*/ 91 w 196"/>
                      <a:gd name="T13" fmla="*/ 57 h 215"/>
                      <a:gd name="T14" fmla="*/ 81 w 196"/>
                      <a:gd name="T15" fmla="*/ 82 h 215"/>
                      <a:gd name="T16" fmla="*/ 72 w 196"/>
                      <a:gd name="T17" fmla="*/ 111 h 215"/>
                      <a:gd name="T18" fmla="*/ 68 w 196"/>
                      <a:gd name="T19" fmla="*/ 131 h 215"/>
                      <a:gd name="T20" fmla="*/ 30 w 196"/>
                      <a:gd name="T21" fmla="*/ 132 h 215"/>
                      <a:gd name="T22" fmla="*/ 23 w 196"/>
                      <a:gd name="T23" fmla="*/ 135 h 215"/>
                      <a:gd name="T24" fmla="*/ 6 w 196"/>
                      <a:gd name="T25" fmla="*/ 135 h 215"/>
                      <a:gd name="T26" fmla="*/ 1 w 196"/>
                      <a:gd name="T27" fmla="*/ 144 h 215"/>
                      <a:gd name="T28" fmla="*/ 0 w 196"/>
                      <a:gd name="T29" fmla="*/ 153 h 215"/>
                      <a:gd name="T30" fmla="*/ 1 w 196"/>
                      <a:gd name="T31" fmla="*/ 160 h 215"/>
                      <a:gd name="T32" fmla="*/ 18 w 196"/>
                      <a:gd name="T33" fmla="*/ 163 h 215"/>
                      <a:gd name="T34" fmla="*/ 26 w 196"/>
                      <a:gd name="T35" fmla="*/ 176 h 215"/>
                      <a:gd name="T36" fmla="*/ 41 w 196"/>
                      <a:gd name="T37" fmla="*/ 179 h 215"/>
                      <a:gd name="T38" fmla="*/ 53 w 196"/>
                      <a:gd name="T39" fmla="*/ 179 h 215"/>
                      <a:gd name="T40" fmla="*/ 66 w 196"/>
                      <a:gd name="T41" fmla="*/ 181 h 215"/>
                      <a:gd name="T42" fmla="*/ 66 w 196"/>
                      <a:gd name="T43" fmla="*/ 188 h 215"/>
                      <a:gd name="T44" fmla="*/ 66 w 196"/>
                      <a:gd name="T45" fmla="*/ 199 h 215"/>
                      <a:gd name="T46" fmla="*/ 68 w 196"/>
                      <a:gd name="T47" fmla="*/ 205 h 215"/>
                      <a:gd name="T48" fmla="*/ 74 w 196"/>
                      <a:gd name="T49" fmla="*/ 207 h 215"/>
                      <a:gd name="T50" fmla="*/ 82 w 196"/>
                      <a:gd name="T51" fmla="*/ 209 h 215"/>
                      <a:gd name="T52" fmla="*/ 91 w 196"/>
                      <a:gd name="T53" fmla="*/ 215 h 215"/>
                      <a:gd name="T54" fmla="*/ 101 w 196"/>
                      <a:gd name="T55" fmla="*/ 215 h 215"/>
                      <a:gd name="T56" fmla="*/ 110 w 196"/>
                      <a:gd name="T57" fmla="*/ 215 h 215"/>
                      <a:gd name="T58" fmla="*/ 125 w 196"/>
                      <a:gd name="T59" fmla="*/ 210 h 215"/>
                      <a:gd name="T60" fmla="*/ 140 w 196"/>
                      <a:gd name="T61" fmla="*/ 212 h 215"/>
                      <a:gd name="T62" fmla="*/ 157 w 196"/>
                      <a:gd name="T63" fmla="*/ 215 h 215"/>
                      <a:gd name="T64" fmla="*/ 170 w 196"/>
                      <a:gd name="T65" fmla="*/ 214 h 215"/>
                      <a:gd name="T66" fmla="*/ 180 w 196"/>
                      <a:gd name="T67" fmla="*/ 202 h 215"/>
                      <a:gd name="T68" fmla="*/ 178 w 196"/>
                      <a:gd name="T69" fmla="*/ 191 h 215"/>
                      <a:gd name="T70" fmla="*/ 183 w 196"/>
                      <a:gd name="T71" fmla="*/ 174 h 215"/>
                      <a:gd name="T72" fmla="*/ 185 w 196"/>
                      <a:gd name="T73" fmla="*/ 155 h 215"/>
                      <a:gd name="T74" fmla="*/ 190 w 196"/>
                      <a:gd name="T75" fmla="*/ 137 h 215"/>
                      <a:gd name="T76" fmla="*/ 196 w 196"/>
                      <a:gd name="T77" fmla="*/ 109 h 215"/>
                      <a:gd name="T78" fmla="*/ 195 w 196"/>
                      <a:gd name="T79" fmla="*/ 82 h 215"/>
                      <a:gd name="T80" fmla="*/ 195 w 196"/>
                      <a:gd name="T81" fmla="*/ 57 h 215"/>
                      <a:gd name="T82" fmla="*/ 195 w 196"/>
                      <a:gd name="T83" fmla="*/ 41 h 215"/>
                      <a:gd name="T84" fmla="*/ 190 w 196"/>
                      <a:gd name="T85" fmla="*/ 33 h 215"/>
                      <a:gd name="T86" fmla="*/ 182 w 196"/>
                      <a:gd name="T87" fmla="*/ 28 h 215"/>
                      <a:gd name="T88" fmla="*/ 172 w 196"/>
                      <a:gd name="T89" fmla="*/ 17 h 215"/>
                      <a:gd name="T90" fmla="*/ 160 w 196"/>
                      <a:gd name="T91" fmla="*/ 12 h 2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96" h="215">
                        <a:moveTo>
                          <a:pt x="160" y="12"/>
                        </a:moveTo>
                        <a:lnTo>
                          <a:pt x="153" y="0"/>
                        </a:lnTo>
                        <a:lnTo>
                          <a:pt x="106" y="20"/>
                        </a:lnTo>
                        <a:lnTo>
                          <a:pt x="104" y="34"/>
                        </a:lnTo>
                        <a:lnTo>
                          <a:pt x="101" y="39"/>
                        </a:lnTo>
                        <a:lnTo>
                          <a:pt x="96" y="46"/>
                        </a:lnTo>
                        <a:lnTo>
                          <a:pt x="91" y="57"/>
                        </a:lnTo>
                        <a:lnTo>
                          <a:pt x="81" y="82"/>
                        </a:lnTo>
                        <a:lnTo>
                          <a:pt x="72" y="111"/>
                        </a:lnTo>
                        <a:lnTo>
                          <a:pt x="68" y="131"/>
                        </a:lnTo>
                        <a:lnTo>
                          <a:pt x="30" y="132"/>
                        </a:lnTo>
                        <a:lnTo>
                          <a:pt x="23" y="135"/>
                        </a:lnTo>
                        <a:lnTo>
                          <a:pt x="6" y="135"/>
                        </a:lnTo>
                        <a:lnTo>
                          <a:pt x="1" y="144"/>
                        </a:lnTo>
                        <a:lnTo>
                          <a:pt x="0" y="153"/>
                        </a:lnTo>
                        <a:lnTo>
                          <a:pt x="1" y="160"/>
                        </a:lnTo>
                        <a:lnTo>
                          <a:pt x="18" y="163"/>
                        </a:lnTo>
                        <a:lnTo>
                          <a:pt x="26" y="176"/>
                        </a:lnTo>
                        <a:lnTo>
                          <a:pt x="41" y="179"/>
                        </a:lnTo>
                        <a:lnTo>
                          <a:pt x="53" y="179"/>
                        </a:lnTo>
                        <a:lnTo>
                          <a:pt x="66" y="181"/>
                        </a:lnTo>
                        <a:lnTo>
                          <a:pt x="66" y="188"/>
                        </a:lnTo>
                        <a:lnTo>
                          <a:pt x="66" y="199"/>
                        </a:lnTo>
                        <a:lnTo>
                          <a:pt x="68" y="205"/>
                        </a:lnTo>
                        <a:lnTo>
                          <a:pt x="74" y="207"/>
                        </a:lnTo>
                        <a:lnTo>
                          <a:pt x="82" y="209"/>
                        </a:lnTo>
                        <a:lnTo>
                          <a:pt x="91" y="215"/>
                        </a:lnTo>
                        <a:lnTo>
                          <a:pt x="101" y="215"/>
                        </a:lnTo>
                        <a:lnTo>
                          <a:pt x="110" y="215"/>
                        </a:lnTo>
                        <a:lnTo>
                          <a:pt x="125" y="210"/>
                        </a:lnTo>
                        <a:lnTo>
                          <a:pt x="140" y="212"/>
                        </a:lnTo>
                        <a:lnTo>
                          <a:pt x="157" y="215"/>
                        </a:lnTo>
                        <a:lnTo>
                          <a:pt x="170" y="214"/>
                        </a:lnTo>
                        <a:lnTo>
                          <a:pt x="180" y="202"/>
                        </a:lnTo>
                        <a:lnTo>
                          <a:pt x="178" y="191"/>
                        </a:lnTo>
                        <a:lnTo>
                          <a:pt x="183" y="174"/>
                        </a:lnTo>
                        <a:lnTo>
                          <a:pt x="185" y="155"/>
                        </a:lnTo>
                        <a:lnTo>
                          <a:pt x="190" y="137"/>
                        </a:lnTo>
                        <a:lnTo>
                          <a:pt x="196" y="109"/>
                        </a:lnTo>
                        <a:lnTo>
                          <a:pt x="195" y="82"/>
                        </a:lnTo>
                        <a:lnTo>
                          <a:pt x="195" y="57"/>
                        </a:lnTo>
                        <a:lnTo>
                          <a:pt x="195" y="41"/>
                        </a:lnTo>
                        <a:lnTo>
                          <a:pt x="190" y="33"/>
                        </a:lnTo>
                        <a:lnTo>
                          <a:pt x="182" y="28"/>
                        </a:lnTo>
                        <a:lnTo>
                          <a:pt x="172" y="17"/>
                        </a:lnTo>
                        <a:lnTo>
                          <a:pt x="160" y="12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317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56" name="Freeform 1224">
                    <a:extLst>
                      <a:ext uri="{FF2B5EF4-FFF2-40B4-BE49-F238E27FC236}">
                        <a16:creationId xmlns:a16="http://schemas.microsoft.com/office/drawing/2014/main" id="{DBB1DEBA-2AB3-4904-BA1D-7C0FD4BA20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37" y="1598"/>
                    <a:ext cx="124" cy="203"/>
                  </a:xfrm>
                  <a:custGeom>
                    <a:avLst/>
                    <a:gdLst>
                      <a:gd name="T0" fmla="*/ 17 w 124"/>
                      <a:gd name="T1" fmla="*/ 167 h 203"/>
                      <a:gd name="T2" fmla="*/ 45 w 124"/>
                      <a:gd name="T3" fmla="*/ 166 h 203"/>
                      <a:gd name="T4" fmla="*/ 70 w 124"/>
                      <a:gd name="T5" fmla="*/ 158 h 203"/>
                      <a:gd name="T6" fmla="*/ 79 w 124"/>
                      <a:gd name="T7" fmla="*/ 140 h 203"/>
                      <a:gd name="T8" fmla="*/ 76 w 124"/>
                      <a:gd name="T9" fmla="*/ 128 h 203"/>
                      <a:gd name="T10" fmla="*/ 96 w 124"/>
                      <a:gd name="T11" fmla="*/ 102 h 203"/>
                      <a:gd name="T12" fmla="*/ 78 w 124"/>
                      <a:gd name="T13" fmla="*/ 114 h 203"/>
                      <a:gd name="T14" fmla="*/ 88 w 124"/>
                      <a:gd name="T15" fmla="*/ 91 h 203"/>
                      <a:gd name="T16" fmla="*/ 103 w 124"/>
                      <a:gd name="T17" fmla="*/ 60 h 203"/>
                      <a:gd name="T18" fmla="*/ 79 w 124"/>
                      <a:gd name="T19" fmla="*/ 86 h 203"/>
                      <a:gd name="T20" fmla="*/ 76 w 124"/>
                      <a:gd name="T21" fmla="*/ 47 h 203"/>
                      <a:gd name="T22" fmla="*/ 65 w 124"/>
                      <a:gd name="T23" fmla="*/ 32 h 203"/>
                      <a:gd name="T24" fmla="*/ 50 w 124"/>
                      <a:gd name="T25" fmla="*/ 27 h 203"/>
                      <a:gd name="T26" fmla="*/ 81 w 124"/>
                      <a:gd name="T27" fmla="*/ 16 h 203"/>
                      <a:gd name="T28" fmla="*/ 94 w 124"/>
                      <a:gd name="T29" fmla="*/ 27 h 203"/>
                      <a:gd name="T30" fmla="*/ 86 w 124"/>
                      <a:gd name="T31" fmla="*/ 16 h 203"/>
                      <a:gd name="T32" fmla="*/ 68 w 124"/>
                      <a:gd name="T33" fmla="*/ 9 h 203"/>
                      <a:gd name="T34" fmla="*/ 81 w 124"/>
                      <a:gd name="T35" fmla="*/ 6 h 203"/>
                      <a:gd name="T36" fmla="*/ 93 w 124"/>
                      <a:gd name="T37" fmla="*/ 0 h 203"/>
                      <a:gd name="T38" fmla="*/ 106 w 124"/>
                      <a:gd name="T39" fmla="*/ 13 h 203"/>
                      <a:gd name="T40" fmla="*/ 119 w 124"/>
                      <a:gd name="T41" fmla="*/ 22 h 203"/>
                      <a:gd name="T42" fmla="*/ 124 w 124"/>
                      <a:gd name="T43" fmla="*/ 40 h 203"/>
                      <a:gd name="T44" fmla="*/ 122 w 124"/>
                      <a:gd name="T45" fmla="*/ 76 h 203"/>
                      <a:gd name="T46" fmla="*/ 119 w 124"/>
                      <a:gd name="T47" fmla="*/ 119 h 203"/>
                      <a:gd name="T48" fmla="*/ 113 w 124"/>
                      <a:gd name="T49" fmla="*/ 159 h 203"/>
                      <a:gd name="T50" fmla="*/ 109 w 124"/>
                      <a:gd name="T51" fmla="*/ 185 h 203"/>
                      <a:gd name="T52" fmla="*/ 103 w 124"/>
                      <a:gd name="T53" fmla="*/ 197 h 203"/>
                      <a:gd name="T54" fmla="*/ 86 w 124"/>
                      <a:gd name="T55" fmla="*/ 203 h 203"/>
                      <a:gd name="T56" fmla="*/ 75 w 124"/>
                      <a:gd name="T57" fmla="*/ 200 h 203"/>
                      <a:gd name="T58" fmla="*/ 66 w 124"/>
                      <a:gd name="T59" fmla="*/ 189 h 203"/>
                      <a:gd name="T60" fmla="*/ 63 w 124"/>
                      <a:gd name="T61" fmla="*/ 187 h 203"/>
                      <a:gd name="T62" fmla="*/ 50 w 124"/>
                      <a:gd name="T63" fmla="*/ 197 h 203"/>
                      <a:gd name="T64" fmla="*/ 33 w 124"/>
                      <a:gd name="T65" fmla="*/ 200 h 203"/>
                      <a:gd name="T66" fmla="*/ 22 w 124"/>
                      <a:gd name="T67" fmla="*/ 198 h 203"/>
                      <a:gd name="T68" fmla="*/ 28 w 124"/>
                      <a:gd name="T69" fmla="*/ 190 h 203"/>
                      <a:gd name="T70" fmla="*/ 43 w 124"/>
                      <a:gd name="T71" fmla="*/ 176 h 203"/>
                      <a:gd name="T72" fmla="*/ 22 w 124"/>
                      <a:gd name="T73" fmla="*/ 187 h 203"/>
                      <a:gd name="T74" fmla="*/ 3 w 124"/>
                      <a:gd name="T75" fmla="*/ 193 h 203"/>
                      <a:gd name="T76" fmla="*/ 0 w 124"/>
                      <a:gd name="T77" fmla="*/ 185 h 2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24" h="203">
                        <a:moveTo>
                          <a:pt x="0" y="171"/>
                        </a:moveTo>
                        <a:lnTo>
                          <a:pt x="17" y="167"/>
                        </a:lnTo>
                        <a:lnTo>
                          <a:pt x="30" y="167"/>
                        </a:lnTo>
                        <a:lnTo>
                          <a:pt x="45" y="166"/>
                        </a:lnTo>
                        <a:lnTo>
                          <a:pt x="61" y="164"/>
                        </a:lnTo>
                        <a:lnTo>
                          <a:pt x="70" y="158"/>
                        </a:lnTo>
                        <a:lnTo>
                          <a:pt x="91" y="132"/>
                        </a:lnTo>
                        <a:lnTo>
                          <a:pt x="79" y="140"/>
                        </a:lnTo>
                        <a:lnTo>
                          <a:pt x="73" y="146"/>
                        </a:lnTo>
                        <a:lnTo>
                          <a:pt x="76" y="128"/>
                        </a:lnTo>
                        <a:lnTo>
                          <a:pt x="84" y="120"/>
                        </a:lnTo>
                        <a:lnTo>
                          <a:pt x="96" y="102"/>
                        </a:lnTo>
                        <a:lnTo>
                          <a:pt x="86" y="110"/>
                        </a:lnTo>
                        <a:lnTo>
                          <a:pt x="78" y="114"/>
                        </a:lnTo>
                        <a:lnTo>
                          <a:pt x="79" y="101"/>
                        </a:lnTo>
                        <a:lnTo>
                          <a:pt x="88" y="91"/>
                        </a:lnTo>
                        <a:lnTo>
                          <a:pt x="94" y="83"/>
                        </a:lnTo>
                        <a:lnTo>
                          <a:pt x="103" y="60"/>
                        </a:lnTo>
                        <a:lnTo>
                          <a:pt x="89" y="79"/>
                        </a:lnTo>
                        <a:lnTo>
                          <a:pt x="79" y="86"/>
                        </a:lnTo>
                        <a:lnTo>
                          <a:pt x="79" y="58"/>
                        </a:lnTo>
                        <a:lnTo>
                          <a:pt x="76" y="47"/>
                        </a:lnTo>
                        <a:lnTo>
                          <a:pt x="71" y="40"/>
                        </a:lnTo>
                        <a:lnTo>
                          <a:pt x="65" y="32"/>
                        </a:lnTo>
                        <a:lnTo>
                          <a:pt x="55" y="29"/>
                        </a:lnTo>
                        <a:lnTo>
                          <a:pt x="50" y="27"/>
                        </a:lnTo>
                        <a:lnTo>
                          <a:pt x="65" y="13"/>
                        </a:lnTo>
                        <a:lnTo>
                          <a:pt x="81" y="16"/>
                        </a:lnTo>
                        <a:lnTo>
                          <a:pt x="93" y="22"/>
                        </a:lnTo>
                        <a:lnTo>
                          <a:pt x="94" y="27"/>
                        </a:lnTo>
                        <a:lnTo>
                          <a:pt x="93" y="19"/>
                        </a:lnTo>
                        <a:lnTo>
                          <a:pt x="86" y="16"/>
                        </a:lnTo>
                        <a:lnTo>
                          <a:pt x="76" y="13"/>
                        </a:lnTo>
                        <a:lnTo>
                          <a:pt x="68" y="9"/>
                        </a:lnTo>
                        <a:lnTo>
                          <a:pt x="73" y="8"/>
                        </a:lnTo>
                        <a:lnTo>
                          <a:pt x="81" y="6"/>
                        </a:lnTo>
                        <a:lnTo>
                          <a:pt x="88" y="3"/>
                        </a:lnTo>
                        <a:lnTo>
                          <a:pt x="93" y="0"/>
                        </a:lnTo>
                        <a:lnTo>
                          <a:pt x="101" y="8"/>
                        </a:lnTo>
                        <a:lnTo>
                          <a:pt x="106" y="13"/>
                        </a:lnTo>
                        <a:lnTo>
                          <a:pt x="113" y="19"/>
                        </a:lnTo>
                        <a:lnTo>
                          <a:pt x="119" y="22"/>
                        </a:lnTo>
                        <a:lnTo>
                          <a:pt x="121" y="31"/>
                        </a:lnTo>
                        <a:lnTo>
                          <a:pt x="124" y="40"/>
                        </a:lnTo>
                        <a:lnTo>
                          <a:pt x="124" y="58"/>
                        </a:lnTo>
                        <a:lnTo>
                          <a:pt x="122" y="76"/>
                        </a:lnTo>
                        <a:lnTo>
                          <a:pt x="122" y="97"/>
                        </a:lnTo>
                        <a:lnTo>
                          <a:pt x="119" y="119"/>
                        </a:lnTo>
                        <a:lnTo>
                          <a:pt x="114" y="141"/>
                        </a:lnTo>
                        <a:lnTo>
                          <a:pt x="113" y="159"/>
                        </a:lnTo>
                        <a:lnTo>
                          <a:pt x="108" y="174"/>
                        </a:lnTo>
                        <a:lnTo>
                          <a:pt x="109" y="185"/>
                        </a:lnTo>
                        <a:lnTo>
                          <a:pt x="108" y="192"/>
                        </a:lnTo>
                        <a:lnTo>
                          <a:pt x="103" y="197"/>
                        </a:lnTo>
                        <a:lnTo>
                          <a:pt x="94" y="202"/>
                        </a:lnTo>
                        <a:lnTo>
                          <a:pt x="86" y="203"/>
                        </a:lnTo>
                        <a:lnTo>
                          <a:pt x="81" y="200"/>
                        </a:lnTo>
                        <a:lnTo>
                          <a:pt x="75" y="200"/>
                        </a:lnTo>
                        <a:lnTo>
                          <a:pt x="60" y="197"/>
                        </a:lnTo>
                        <a:lnTo>
                          <a:pt x="66" y="189"/>
                        </a:lnTo>
                        <a:lnTo>
                          <a:pt x="73" y="179"/>
                        </a:lnTo>
                        <a:lnTo>
                          <a:pt x="63" y="187"/>
                        </a:lnTo>
                        <a:lnTo>
                          <a:pt x="55" y="193"/>
                        </a:lnTo>
                        <a:lnTo>
                          <a:pt x="50" y="197"/>
                        </a:lnTo>
                        <a:lnTo>
                          <a:pt x="41" y="200"/>
                        </a:lnTo>
                        <a:lnTo>
                          <a:pt x="33" y="200"/>
                        </a:lnTo>
                        <a:lnTo>
                          <a:pt x="25" y="200"/>
                        </a:lnTo>
                        <a:lnTo>
                          <a:pt x="22" y="198"/>
                        </a:lnTo>
                        <a:lnTo>
                          <a:pt x="18" y="197"/>
                        </a:lnTo>
                        <a:lnTo>
                          <a:pt x="28" y="190"/>
                        </a:lnTo>
                        <a:lnTo>
                          <a:pt x="40" y="180"/>
                        </a:lnTo>
                        <a:lnTo>
                          <a:pt x="43" y="176"/>
                        </a:lnTo>
                        <a:lnTo>
                          <a:pt x="33" y="177"/>
                        </a:lnTo>
                        <a:lnTo>
                          <a:pt x="22" y="187"/>
                        </a:lnTo>
                        <a:lnTo>
                          <a:pt x="17" y="192"/>
                        </a:lnTo>
                        <a:lnTo>
                          <a:pt x="3" y="193"/>
                        </a:lnTo>
                        <a:lnTo>
                          <a:pt x="0" y="192"/>
                        </a:lnTo>
                        <a:lnTo>
                          <a:pt x="0" y="185"/>
                        </a:lnTo>
                        <a:lnTo>
                          <a:pt x="0" y="17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57" name="Freeform 1225">
                    <a:extLst>
                      <a:ext uri="{FF2B5EF4-FFF2-40B4-BE49-F238E27FC236}">
                        <a16:creationId xmlns:a16="http://schemas.microsoft.com/office/drawing/2014/main" id="{A16A738B-3DD3-4EC0-90A1-76EE0EF755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16" y="1699"/>
                    <a:ext cx="37" cy="92"/>
                  </a:xfrm>
                  <a:custGeom>
                    <a:avLst/>
                    <a:gdLst>
                      <a:gd name="T0" fmla="*/ 0 w 37"/>
                      <a:gd name="T1" fmla="*/ 92 h 92"/>
                      <a:gd name="T2" fmla="*/ 5 w 37"/>
                      <a:gd name="T3" fmla="*/ 91 h 92"/>
                      <a:gd name="T4" fmla="*/ 14 w 37"/>
                      <a:gd name="T5" fmla="*/ 83 h 92"/>
                      <a:gd name="T6" fmla="*/ 19 w 37"/>
                      <a:gd name="T7" fmla="*/ 70 h 92"/>
                      <a:gd name="T8" fmla="*/ 22 w 37"/>
                      <a:gd name="T9" fmla="*/ 58 h 92"/>
                      <a:gd name="T10" fmla="*/ 27 w 37"/>
                      <a:gd name="T11" fmla="*/ 45 h 92"/>
                      <a:gd name="T12" fmla="*/ 29 w 37"/>
                      <a:gd name="T13" fmla="*/ 32 h 92"/>
                      <a:gd name="T14" fmla="*/ 34 w 37"/>
                      <a:gd name="T15" fmla="*/ 14 h 92"/>
                      <a:gd name="T16" fmla="*/ 37 w 37"/>
                      <a:gd name="T17" fmla="*/ 0 h 92"/>
                      <a:gd name="T18" fmla="*/ 29 w 37"/>
                      <a:gd name="T19" fmla="*/ 27 h 92"/>
                      <a:gd name="T20" fmla="*/ 22 w 37"/>
                      <a:gd name="T21" fmla="*/ 48 h 92"/>
                      <a:gd name="T22" fmla="*/ 15 w 37"/>
                      <a:gd name="T23" fmla="*/ 63 h 92"/>
                      <a:gd name="T24" fmla="*/ 4 w 37"/>
                      <a:gd name="T25" fmla="*/ 78 h 92"/>
                      <a:gd name="T26" fmla="*/ 0 w 37"/>
                      <a:gd name="T27" fmla="*/ 92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7" h="92">
                        <a:moveTo>
                          <a:pt x="0" y="92"/>
                        </a:moveTo>
                        <a:lnTo>
                          <a:pt x="5" y="91"/>
                        </a:lnTo>
                        <a:lnTo>
                          <a:pt x="14" y="83"/>
                        </a:lnTo>
                        <a:lnTo>
                          <a:pt x="19" y="70"/>
                        </a:lnTo>
                        <a:lnTo>
                          <a:pt x="22" y="58"/>
                        </a:lnTo>
                        <a:lnTo>
                          <a:pt x="27" y="45"/>
                        </a:lnTo>
                        <a:lnTo>
                          <a:pt x="29" y="32"/>
                        </a:lnTo>
                        <a:lnTo>
                          <a:pt x="34" y="14"/>
                        </a:lnTo>
                        <a:lnTo>
                          <a:pt x="37" y="0"/>
                        </a:lnTo>
                        <a:lnTo>
                          <a:pt x="29" y="27"/>
                        </a:lnTo>
                        <a:lnTo>
                          <a:pt x="22" y="48"/>
                        </a:lnTo>
                        <a:lnTo>
                          <a:pt x="15" y="63"/>
                        </a:lnTo>
                        <a:lnTo>
                          <a:pt x="4" y="78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58" name="Freeform 1226">
                    <a:extLst>
                      <a:ext uri="{FF2B5EF4-FFF2-40B4-BE49-F238E27FC236}">
                        <a16:creationId xmlns:a16="http://schemas.microsoft.com/office/drawing/2014/main" id="{78494BD7-DEB2-4961-B3B6-0A642C3322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71" y="1624"/>
                    <a:ext cx="144" cy="140"/>
                  </a:xfrm>
                  <a:custGeom>
                    <a:avLst/>
                    <a:gdLst>
                      <a:gd name="T0" fmla="*/ 99 w 144"/>
                      <a:gd name="T1" fmla="*/ 5 h 140"/>
                      <a:gd name="T2" fmla="*/ 88 w 144"/>
                      <a:gd name="T3" fmla="*/ 26 h 140"/>
                      <a:gd name="T4" fmla="*/ 91 w 144"/>
                      <a:gd name="T5" fmla="*/ 45 h 140"/>
                      <a:gd name="T6" fmla="*/ 89 w 144"/>
                      <a:gd name="T7" fmla="*/ 70 h 140"/>
                      <a:gd name="T8" fmla="*/ 89 w 144"/>
                      <a:gd name="T9" fmla="*/ 75 h 140"/>
                      <a:gd name="T10" fmla="*/ 91 w 144"/>
                      <a:gd name="T11" fmla="*/ 83 h 140"/>
                      <a:gd name="T12" fmla="*/ 84 w 144"/>
                      <a:gd name="T13" fmla="*/ 88 h 140"/>
                      <a:gd name="T14" fmla="*/ 79 w 144"/>
                      <a:gd name="T15" fmla="*/ 94 h 140"/>
                      <a:gd name="T16" fmla="*/ 69 w 144"/>
                      <a:gd name="T17" fmla="*/ 94 h 140"/>
                      <a:gd name="T18" fmla="*/ 36 w 144"/>
                      <a:gd name="T19" fmla="*/ 96 h 140"/>
                      <a:gd name="T20" fmla="*/ 22 w 144"/>
                      <a:gd name="T21" fmla="*/ 101 h 140"/>
                      <a:gd name="T22" fmla="*/ 0 w 144"/>
                      <a:gd name="T23" fmla="*/ 106 h 140"/>
                      <a:gd name="T24" fmla="*/ 2 w 144"/>
                      <a:gd name="T25" fmla="*/ 122 h 140"/>
                      <a:gd name="T26" fmla="*/ 13 w 144"/>
                      <a:gd name="T27" fmla="*/ 117 h 140"/>
                      <a:gd name="T28" fmla="*/ 17 w 144"/>
                      <a:gd name="T29" fmla="*/ 110 h 140"/>
                      <a:gd name="T30" fmla="*/ 18 w 144"/>
                      <a:gd name="T31" fmla="*/ 125 h 140"/>
                      <a:gd name="T32" fmla="*/ 27 w 144"/>
                      <a:gd name="T33" fmla="*/ 135 h 140"/>
                      <a:gd name="T34" fmla="*/ 50 w 144"/>
                      <a:gd name="T35" fmla="*/ 140 h 140"/>
                      <a:gd name="T36" fmla="*/ 46 w 144"/>
                      <a:gd name="T37" fmla="*/ 132 h 140"/>
                      <a:gd name="T38" fmla="*/ 33 w 144"/>
                      <a:gd name="T39" fmla="*/ 117 h 140"/>
                      <a:gd name="T40" fmla="*/ 45 w 144"/>
                      <a:gd name="T41" fmla="*/ 112 h 140"/>
                      <a:gd name="T42" fmla="*/ 50 w 144"/>
                      <a:gd name="T43" fmla="*/ 125 h 140"/>
                      <a:gd name="T44" fmla="*/ 66 w 144"/>
                      <a:gd name="T45" fmla="*/ 138 h 140"/>
                      <a:gd name="T46" fmla="*/ 88 w 144"/>
                      <a:gd name="T47" fmla="*/ 138 h 140"/>
                      <a:gd name="T48" fmla="*/ 63 w 144"/>
                      <a:gd name="T49" fmla="*/ 122 h 140"/>
                      <a:gd name="T50" fmla="*/ 53 w 144"/>
                      <a:gd name="T51" fmla="*/ 112 h 140"/>
                      <a:gd name="T52" fmla="*/ 60 w 144"/>
                      <a:gd name="T53" fmla="*/ 107 h 140"/>
                      <a:gd name="T54" fmla="*/ 66 w 144"/>
                      <a:gd name="T55" fmla="*/ 117 h 140"/>
                      <a:gd name="T56" fmla="*/ 83 w 144"/>
                      <a:gd name="T57" fmla="*/ 128 h 140"/>
                      <a:gd name="T58" fmla="*/ 96 w 144"/>
                      <a:gd name="T59" fmla="*/ 135 h 140"/>
                      <a:gd name="T60" fmla="*/ 112 w 144"/>
                      <a:gd name="T61" fmla="*/ 138 h 140"/>
                      <a:gd name="T62" fmla="*/ 103 w 144"/>
                      <a:gd name="T63" fmla="*/ 128 h 140"/>
                      <a:gd name="T64" fmla="*/ 89 w 144"/>
                      <a:gd name="T65" fmla="*/ 117 h 140"/>
                      <a:gd name="T66" fmla="*/ 93 w 144"/>
                      <a:gd name="T67" fmla="*/ 112 h 140"/>
                      <a:gd name="T68" fmla="*/ 99 w 144"/>
                      <a:gd name="T69" fmla="*/ 122 h 140"/>
                      <a:gd name="T70" fmla="*/ 112 w 144"/>
                      <a:gd name="T71" fmla="*/ 132 h 140"/>
                      <a:gd name="T72" fmla="*/ 127 w 144"/>
                      <a:gd name="T73" fmla="*/ 133 h 140"/>
                      <a:gd name="T74" fmla="*/ 137 w 144"/>
                      <a:gd name="T75" fmla="*/ 120 h 140"/>
                      <a:gd name="T76" fmla="*/ 107 w 144"/>
                      <a:gd name="T77" fmla="*/ 115 h 140"/>
                      <a:gd name="T78" fmla="*/ 89 w 144"/>
                      <a:gd name="T79" fmla="*/ 106 h 140"/>
                      <a:gd name="T80" fmla="*/ 88 w 144"/>
                      <a:gd name="T81" fmla="*/ 96 h 140"/>
                      <a:gd name="T82" fmla="*/ 94 w 144"/>
                      <a:gd name="T83" fmla="*/ 101 h 140"/>
                      <a:gd name="T84" fmla="*/ 112 w 144"/>
                      <a:gd name="T85" fmla="*/ 112 h 140"/>
                      <a:gd name="T86" fmla="*/ 137 w 144"/>
                      <a:gd name="T87" fmla="*/ 120 h 140"/>
                      <a:gd name="T88" fmla="*/ 141 w 144"/>
                      <a:gd name="T89" fmla="*/ 93 h 140"/>
                      <a:gd name="T90" fmla="*/ 127 w 144"/>
                      <a:gd name="T91" fmla="*/ 89 h 140"/>
                      <a:gd name="T92" fmla="*/ 99 w 144"/>
                      <a:gd name="T93" fmla="*/ 93 h 140"/>
                      <a:gd name="T94" fmla="*/ 96 w 144"/>
                      <a:gd name="T95" fmla="*/ 86 h 140"/>
                      <a:gd name="T96" fmla="*/ 111 w 144"/>
                      <a:gd name="T97" fmla="*/ 89 h 140"/>
                      <a:gd name="T98" fmla="*/ 141 w 144"/>
                      <a:gd name="T99" fmla="*/ 83 h 140"/>
                      <a:gd name="T100" fmla="*/ 142 w 144"/>
                      <a:gd name="T101" fmla="*/ 58 h 140"/>
                      <a:gd name="T102" fmla="*/ 142 w 144"/>
                      <a:gd name="T103" fmla="*/ 32 h 140"/>
                      <a:gd name="T104" fmla="*/ 127 w 144"/>
                      <a:gd name="T105" fmla="*/ 18 h 140"/>
                      <a:gd name="T106" fmla="*/ 142 w 144"/>
                      <a:gd name="T107" fmla="*/ 24 h 140"/>
                      <a:gd name="T108" fmla="*/ 134 w 144"/>
                      <a:gd name="T109" fmla="*/ 8 h 140"/>
                      <a:gd name="T110" fmla="*/ 117 w 144"/>
                      <a:gd name="T111" fmla="*/ 0 h 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44" h="140">
                        <a:moveTo>
                          <a:pt x="117" y="0"/>
                        </a:moveTo>
                        <a:lnTo>
                          <a:pt x="99" y="5"/>
                        </a:lnTo>
                        <a:lnTo>
                          <a:pt x="93" y="11"/>
                        </a:lnTo>
                        <a:lnTo>
                          <a:pt x="88" y="26"/>
                        </a:lnTo>
                        <a:lnTo>
                          <a:pt x="88" y="39"/>
                        </a:lnTo>
                        <a:lnTo>
                          <a:pt x="91" y="45"/>
                        </a:lnTo>
                        <a:lnTo>
                          <a:pt x="89" y="60"/>
                        </a:lnTo>
                        <a:lnTo>
                          <a:pt x="89" y="70"/>
                        </a:lnTo>
                        <a:lnTo>
                          <a:pt x="91" y="71"/>
                        </a:lnTo>
                        <a:lnTo>
                          <a:pt x="89" y="75"/>
                        </a:lnTo>
                        <a:lnTo>
                          <a:pt x="88" y="79"/>
                        </a:lnTo>
                        <a:lnTo>
                          <a:pt x="91" y="83"/>
                        </a:lnTo>
                        <a:lnTo>
                          <a:pt x="91" y="86"/>
                        </a:lnTo>
                        <a:lnTo>
                          <a:pt x="84" y="88"/>
                        </a:lnTo>
                        <a:lnTo>
                          <a:pt x="84" y="93"/>
                        </a:lnTo>
                        <a:lnTo>
                          <a:pt x="79" y="94"/>
                        </a:lnTo>
                        <a:lnTo>
                          <a:pt x="73" y="93"/>
                        </a:lnTo>
                        <a:lnTo>
                          <a:pt x="69" y="94"/>
                        </a:lnTo>
                        <a:lnTo>
                          <a:pt x="53" y="96"/>
                        </a:lnTo>
                        <a:lnTo>
                          <a:pt x="36" y="96"/>
                        </a:lnTo>
                        <a:lnTo>
                          <a:pt x="27" y="96"/>
                        </a:lnTo>
                        <a:lnTo>
                          <a:pt x="22" y="101"/>
                        </a:lnTo>
                        <a:lnTo>
                          <a:pt x="7" y="101"/>
                        </a:lnTo>
                        <a:lnTo>
                          <a:pt x="0" y="106"/>
                        </a:lnTo>
                        <a:lnTo>
                          <a:pt x="0" y="112"/>
                        </a:lnTo>
                        <a:lnTo>
                          <a:pt x="2" y="122"/>
                        </a:lnTo>
                        <a:lnTo>
                          <a:pt x="13" y="125"/>
                        </a:lnTo>
                        <a:lnTo>
                          <a:pt x="13" y="117"/>
                        </a:lnTo>
                        <a:lnTo>
                          <a:pt x="13" y="112"/>
                        </a:lnTo>
                        <a:lnTo>
                          <a:pt x="17" y="110"/>
                        </a:lnTo>
                        <a:lnTo>
                          <a:pt x="17" y="117"/>
                        </a:lnTo>
                        <a:lnTo>
                          <a:pt x="18" y="125"/>
                        </a:lnTo>
                        <a:lnTo>
                          <a:pt x="22" y="128"/>
                        </a:lnTo>
                        <a:lnTo>
                          <a:pt x="27" y="135"/>
                        </a:lnTo>
                        <a:lnTo>
                          <a:pt x="40" y="138"/>
                        </a:lnTo>
                        <a:lnTo>
                          <a:pt x="50" y="140"/>
                        </a:lnTo>
                        <a:lnTo>
                          <a:pt x="61" y="140"/>
                        </a:lnTo>
                        <a:lnTo>
                          <a:pt x="46" y="132"/>
                        </a:lnTo>
                        <a:lnTo>
                          <a:pt x="36" y="125"/>
                        </a:lnTo>
                        <a:lnTo>
                          <a:pt x="33" y="117"/>
                        </a:lnTo>
                        <a:lnTo>
                          <a:pt x="36" y="112"/>
                        </a:lnTo>
                        <a:lnTo>
                          <a:pt x="45" y="112"/>
                        </a:lnTo>
                        <a:lnTo>
                          <a:pt x="46" y="117"/>
                        </a:lnTo>
                        <a:lnTo>
                          <a:pt x="50" y="125"/>
                        </a:lnTo>
                        <a:lnTo>
                          <a:pt x="56" y="133"/>
                        </a:lnTo>
                        <a:lnTo>
                          <a:pt x="66" y="138"/>
                        </a:lnTo>
                        <a:lnTo>
                          <a:pt x="74" y="140"/>
                        </a:lnTo>
                        <a:lnTo>
                          <a:pt x="88" y="138"/>
                        </a:lnTo>
                        <a:lnTo>
                          <a:pt x="73" y="128"/>
                        </a:lnTo>
                        <a:lnTo>
                          <a:pt x="63" y="122"/>
                        </a:lnTo>
                        <a:lnTo>
                          <a:pt x="56" y="117"/>
                        </a:lnTo>
                        <a:lnTo>
                          <a:pt x="53" y="112"/>
                        </a:lnTo>
                        <a:lnTo>
                          <a:pt x="55" y="107"/>
                        </a:lnTo>
                        <a:lnTo>
                          <a:pt x="60" y="107"/>
                        </a:lnTo>
                        <a:lnTo>
                          <a:pt x="65" y="112"/>
                        </a:lnTo>
                        <a:lnTo>
                          <a:pt x="66" y="117"/>
                        </a:lnTo>
                        <a:lnTo>
                          <a:pt x="74" y="125"/>
                        </a:lnTo>
                        <a:lnTo>
                          <a:pt x="83" y="128"/>
                        </a:lnTo>
                        <a:lnTo>
                          <a:pt x="89" y="133"/>
                        </a:lnTo>
                        <a:lnTo>
                          <a:pt x="96" y="135"/>
                        </a:lnTo>
                        <a:lnTo>
                          <a:pt x="104" y="138"/>
                        </a:lnTo>
                        <a:lnTo>
                          <a:pt x="112" y="138"/>
                        </a:lnTo>
                        <a:lnTo>
                          <a:pt x="122" y="135"/>
                        </a:lnTo>
                        <a:lnTo>
                          <a:pt x="103" y="128"/>
                        </a:lnTo>
                        <a:lnTo>
                          <a:pt x="94" y="125"/>
                        </a:lnTo>
                        <a:lnTo>
                          <a:pt x="89" y="117"/>
                        </a:lnTo>
                        <a:lnTo>
                          <a:pt x="88" y="112"/>
                        </a:lnTo>
                        <a:lnTo>
                          <a:pt x="93" y="112"/>
                        </a:lnTo>
                        <a:lnTo>
                          <a:pt x="94" y="117"/>
                        </a:lnTo>
                        <a:lnTo>
                          <a:pt x="99" y="122"/>
                        </a:lnTo>
                        <a:lnTo>
                          <a:pt x="104" y="127"/>
                        </a:lnTo>
                        <a:lnTo>
                          <a:pt x="112" y="132"/>
                        </a:lnTo>
                        <a:lnTo>
                          <a:pt x="121" y="135"/>
                        </a:lnTo>
                        <a:lnTo>
                          <a:pt x="127" y="133"/>
                        </a:lnTo>
                        <a:lnTo>
                          <a:pt x="131" y="128"/>
                        </a:lnTo>
                        <a:lnTo>
                          <a:pt x="137" y="120"/>
                        </a:lnTo>
                        <a:lnTo>
                          <a:pt x="127" y="117"/>
                        </a:lnTo>
                        <a:lnTo>
                          <a:pt x="107" y="115"/>
                        </a:lnTo>
                        <a:lnTo>
                          <a:pt x="96" y="110"/>
                        </a:lnTo>
                        <a:lnTo>
                          <a:pt x="89" y="106"/>
                        </a:lnTo>
                        <a:lnTo>
                          <a:pt x="88" y="99"/>
                        </a:lnTo>
                        <a:lnTo>
                          <a:pt x="88" y="96"/>
                        </a:lnTo>
                        <a:lnTo>
                          <a:pt x="89" y="96"/>
                        </a:lnTo>
                        <a:lnTo>
                          <a:pt x="94" y="101"/>
                        </a:lnTo>
                        <a:lnTo>
                          <a:pt x="99" y="107"/>
                        </a:lnTo>
                        <a:lnTo>
                          <a:pt x="112" y="112"/>
                        </a:lnTo>
                        <a:lnTo>
                          <a:pt x="127" y="117"/>
                        </a:lnTo>
                        <a:lnTo>
                          <a:pt x="137" y="120"/>
                        </a:lnTo>
                        <a:lnTo>
                          <a:pt x="141" y="104"/>
                        </a:lnTo>
                        <a:lnTo>
                          <a:pt x="141" y="93"/>
                        </a:lnTo>
                        <a:lnTo>
                          <a:pt x="141" y="83"/>
                        </a:lnTo>
                        <a:lnTo>
                          <a:pt x="127" y="89"/>
                        </a:lnTo>
                        <a:lnTo>
                          <a:pt x="112" y="93"/>
                        </a:lnTo>
                        <a:lnTo>
                          <a:pt x="99" y="93"/>
                        </a:lnTo>
                        <a:lnTo>
                          <a:pt x="98" y="89"/>
                        </a:lnTo>
                        <a:lnTo>
                          <a:pt x="96" y="86"/>
                        </a:lnTo>
                        <a:lnTo>
                          <a:pt x="103" y="86"/>
                        </a:lnTo>
                        <a:lnTo>
                          <a:pt x="111" y="89"/>
                        </a:lnTo>
                        <a:lnTo>
                          <a:pt x="129" y="89"/>
                        </a:lnTo>
                        <a:lnTo>
                          <a:pt x="141" y="83"/>
                        </a:lnTo>
                        <a:lnTo>
                          <a:pt x="142" y="68"/>
                        </a:lnTo>
                        <a:lnTo>
                          <a:pt x="142" y="58"/>
                        </a:lnTo>
                        <a:lnTo>
                          <a:pt x="144" y="49"/>
                        </a:lnTo>
                        <a:lnTo>
                          <a:pt x="142" y="32"/>
                        </a:lnTo>
                        <a:lnTo>
                          <a:pt x="137" y="26"/>
                        </a:lnTo>
                        <a:lnTo>
                          <a:pt x="127" y="18"/>
                        </a:lnTo>
                        <a:lnTo>
                          <a:pt x="131" y="19"/>
                        </a:lnTo>
                        <a:lnTo>
                          <a:pt x="142" y="24"/>
                        </a:lnTo>
                        <a:lnTo>
                          <a:pt x="137" y="14"/>
                        </a:lnTo>
                        <a:lnTo>
                          <a:pt x="134" y="8"/>
                        </a:lnTo>
                        <a:lnTo>
                          <a:pt x="131" y="5"/>
                        </a:lnTo>
                        <a:lnTo>
                          <a:pt x="117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59" name="Freeform 1227">
                    <a:extLst>
                      <a:ext uri="{FF2B5EF4-FFF2-40B4-BE49-F238E27FC236}">
                        <a16:creationId xmlns:a16="http://schemas.microsoft.com/office/drawing/2014/main" id="{576C67B5-9202-4766-A6E8-330A1DAF26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69" y="1676"/>
                    <a:ext cx="36" cy="32"/>
                  </a:xfrm>
                  <a:custGeom>
                    <a:avLst/>
                    <a:gdLst>
                      <a:gd name="T0" fmla="*/ 0 w 36"/>
                      <a:gd name="T1" fmla="*/ 0 h 32"/>
                      <a:gd name="T2" fmla="*/ 0 w 36"/>
                      <a:gd name="T3" fmla="*/ 3 h 32"/>
                      <a:gd name="T4" fmla="*/ 5 w 36"/>
                      <a:gd name="T5" fmla="*/ 8 h 32"/>
                      <a:gd name="T6" fmla="*/ 9 w 36"/>
                      <a:gd name="T7" fmla="*/ 13 h 32"/>
                      <a:gd name="T8" fmla="*/ 19 w 36"/>
                      <a:gd name="T9" fmla="*/ 19 h 32"/>
                      <a:gd name="T10" fmla="*/ 23 w 36"/>
                      <a:gd name="T11" fmla="*/ 23 h 32"/>
                      <a:gd name="T12" fmla="*/ 33 w 36"/>
                      <a:gd name="T13" fmla="*/ 29 h 32"/>
                      <a:gd name="T14" fmla="*/ 23 w 36"/>
                      <a:gd name="T15" fmla="*/ 26 h 32"/>
                      <a:gd name="T16" fmla="*/ 13 w 36"/>
                      <a:gd name="T17" fmla="*/ 23 h 32"/>
                      <a:gd name="T18" fmla="*/ 1 w 36"/>
                      <a:gd name="T19" fmla="*/ 23 h 32"/>
                      <a:gd name="T20" fmla="*/ 3 w 36"/>
                      <a:gd name="T21" fmla="*/ 26 h 32"/>
                      <a:gd name="T22" fmla="*/ 19 w 36"/>
                      <a:gd name="T23" fmla="*/ 27 h 32"/>
                      <a:gd name="T24" fmla="*/ 28 w 36"/>
                      <a:gd name="T25" fmla="*/ 31 h 32"/>
                      <a:gd name="T26" fmla="*/ 33 w 36"/>
                      <a:gd name="T27" fmla="*/ 32 h 32"/>
                      <a:gd name="T28" fmla="*/ 36 w 36"/>
                      <a:gd name="T29" fmla="*/ 31 h 32"/>
                      <a:gd name="T30" fmla="*/ 36 w 36"/>
                      <a:gd name="T31" fmla="*/ 27 h 32"/>
                      <a:gd name="T32" fmla="*/ 33 w 36"/>
                      <a:gd name="T33" fmla="*/ 24 h 32"/>
                      <a:gd name="T34" fmla="*/ 28 w 36"/>
                      <a:gd name="T35" fmla="*/ 21 h 32"/>
                      <a:gd name="T36" fmla="*/ 23 w 36"/>
                      <a:gd name="T37" fmla="*/ 13 h 32"/>
                      <a:gd name="T38" fmla="*/ 18 w 36"/>
                      <a:gd name="T39" fmla="*/ 8 h 32"/>
                      <a:gd name="T40" fmla="*/ 11 w 36"/>
                      <a:gd name="T41" fmla="*/ 3 h 32"/>
                      <a:gd name="T42" fmla="*/ 5 w 36"/>
                      <a:gd name="T43" fmla="*/ 0 h 32"/>
                      <a:gd name="T44" fmla="*/ 0 w 36"/>
                      <a:gd name="T45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36" h="32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5" y="8"/>
                        </a:lnTo>
                        <a:lnTo>
                          <a:pt x="9" y="13"/>
                        </a:lnTo>
                        <a:lnTo>
                          <a:pt x="19" y="19"/>
                        </a:lnTo>
                        <a:lnTo>
                          <a:pt x="23" y="23"/>
                        </a:lnTo>
                        <a:lnTo>
                          <a:pt x="33" y="29"/>
                        </a:lnTo>
                        <a:lnTo>
                          <a:pt x="23" y="26"/>
                        </a:lnTo>
                        <a:lnTo>
                          <a:pt x="13" y="23"/>
                        </a:lnTo>
                        <a:lnTo>
                          <a:pt x="1" y="23"/>
                        </a:lnTo>
                        <a:lnTo>
                          <a:pt x="3" y="26"/>
                        </a:lnTo>
                        <a:lnTo>
                          <a:pt x="19" y="27"/>
                        </a:lnTo>
                        <a:lnTo>
                          <a:pt x="28" y="31"/>
                        </a:lnTo>
                        <a:lnTo>
                          <a:pt x="33" y="32"/>
                        </a:lnTo>
                        <a:lnTo>
                          <a:pt x="36" y="31"/>
                        </a:lnTo>
                        <a:lnTo>
                          <a:pt x="36" y="27"/>
                        </a:lnTo>
                        <a:lnTo>
                          <a:pt x="33" y="24"/>
                        </a:lnTo>
                        <a:lnTo>
                          <a:pt x="28" y="21"/>
                        </a:lnTo>
                        <a:lnTo>
                          <a:pt x="23" y="13"/>
                        </a:lnTo>
                        <a:lnTo>
                          <a:pt x="18" y="8"/>
                        </a:lnTo>
                        <a:lnTo>
                          <a:pt x="11" y="3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60" name="Freeform 1228">
                    <a:extLst>
                      <a:ext uri="{FF2B5EF4-FFF2-40B4-BE49-F238E27FC236}">
                        <a16:creationId xmlns:a16="http://schemas.microsoft.com/office/drawing/2014/main" id="{4E6F7609-2F35-4C41-AA9A-70AD683CFC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70" y="1650"/>
                    <a:ext cx="33" cy="40"/>
                  </a:xfrm>
                  <a:custGeom>
                    <a:avLst/>
                    <a:gdLst>
                      <a:gd name="T0" fmla="*/ 7 w 33"/>
                      <a:gd name="T1" fmla="*/ 0 h 40"/>
                      <a:gd name="T2" fmla="*/ 2 w 33"/>
                      <a:gd name="T3" fmla="*/ 1 h 40"/>
                      <a:gd name="T4" fmla="*/ 0 w 33"/>
                      <a:gd name="T5" fmla="*/ 5 h 40"/>
                      <a:gd name="T6" fmla="*/ 0 w 33"/>
                      <a:gd name="T7" fmla="*/ 8 h 40"/>
                      <a:gd name="T8" fmla="*/ 4 w 33"/>
                      <a:gd name="T9" fmla="*/ 11 h 40"/>
                      <a:gd name="T10" fmla="*/ 8 w 33"/>
                      <a:gd name="T11" fmla="*/ 13 h 40"/>
                      <a:gd name="T12" fmla="*/ 15 w 33"/>
                      <a:gd name="T13" fmla="*/ 18 h 40"/>
                      <a:gd name="T14" fmla="*/ 22 w 33"/>
                      <a:gd name="T15" fmla="*/ 24 h 40"/>
                      <a:gd name="T16" fmla="*/ 27 w 33"/>
                      <a:gd name="T17" fmla="*/ 31 h 40"/>
                      <a:gd name="T18" fmla="*/ 32 w 33"/>
                      <a:gd name="T19" fmla="*/ 39 h 40"/>
                      <a:gd name="T20" fmla="*/ 33 w 33"/>
                      <a:gd name="T21" fmla="*/ 40 h 40"/>
                      <a:gd name="T22" fmla="*/ 32 w 33"/>
                      <a:gd name="T23" fmla="*/ 32 h 40"/>
                      <a:gd name="T24" fmla="*/ 32 w 33"/>
                      <a:gd name="T25" fmla="*/ 24 h 40"/>
                      <a:gd name="T26" fmla="*/ 28 w 33"/>
                      <a:gd name="T27" fmla="*/ 16 h 40"/>
                      <a:gd name="T28" fmla="*/ 23 w 33"/>
                      <a:gd name="T29" fmla="*/ 10 h 40"/>
                      <a:gd name="T30" fmla="*/ 12 w 33"/>
                      <a:gd name="T31" fmla="*/ 1 h 40"/>
                      <a:gd name="T32" fmla="*/ 7 w 33"/>
                      <a:gd name="T33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3" h="40">
                        <a:moveTo>
                          <a:pt x="7" y="0"/>
                        </a:moveTo>
                        <a:lnTo>
                          <a:pt x="2" y="1"/>
                        </a:lnTo>
                        <a:lnTo>
                          <a:pt x="0" y="5"/>
                        </a:lnTo>
                        <a:lnTo>
                          <a:pt x="0" y="8"/>
                        </a:lnTo>
                        <a:lnTo>
                          <a:pt x="4" y="11"/>
                        </a:lnTo>
                        <a:lnTo>
                          <a:pt x="8" y="13"/>
                        </a:lnTo>
                        <a:lnTo>
                          <a:pt x="15" y="18"/>
                        </a:lnTo>
                        <a:lnTo>
                          <a:pt x="22" y="24"/>
                        </a:lnTo>
                        <a:lnTo>
                          <a:pt x="27" y="31"/>
                        </a:lnTo>
                        <a:lnTo>
                          <a:pt x="32" y="39"/>
                        </a:lnTo>
                        <a:lnTo>
                          <a:pt x="33" y="40"/>
                        </a:lnTo>
                        <a:lnTo>
                          <a:pt x="32" y="32"/>
                        </a:lnTo>
                        <a:lnTo>
                          <a:pt x="32" y="24"/>
                        </a:lnTo>
                        <a:lnTo>
                          <a:pt x="28" y="16"/>
                        </a:lnTo>
                        <a:lnTo>
                          <a:pt x="23" y="10"/>
                        </a:lnTo>
                        <a:lnTo>
                          <a:pt x="12" y="1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61" name="Freeform 1229">
                    <a:extLst>
                      <a:ext uri="{FF2B5EF4-FFF2-40B4-BE49-F238E27FC236}">
                        <a16:creationId xmlns:a16="http://schemas.microsoft.com/office/drawing/2014/main" id="{2E01E085-1C35-4483-A3B4-A048EFF88D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65" y="1607"/>
                    <a:ext cx="35" cy="26"/>
                  </a:xfrm>
                  <a:custGeom>
                    <a:avLst/>
                    <a:gdLst>
                      <a:gd name="T0" fmla="*/ 0 w 35"/>
                      <a:gd name="T1" fmla="*/ 26 h 26"/>
                      <a:gd name="T2" fmla="*/ 5 w 35"/>
                      <a:gd name="T3" fmla="*/ 22 h 26"/>
                      <a:gd name="T4" fmla="*/ 17 w 35"/>
                      <a:gd name="T5" fmla="*/ 17 h 26"/>
                      <a:gd name="T6" fmla="*/ 23 w 35"/>
                      <a:gd name="T7" fmla="*/ 15 h 26"/>
                      <a:gd name="T8" fmla="*/ 35 w 35"/>
                      <a:gd name="T9" fmla="*/ 0 h 26"/>
                      <a:gd name="T10" fmla="*/ 27 w 35"/>
                      <a:gd name="T11" fmla="*/ 7 h 26"/>
                      <a:gd name="T12" fmla="*/ 17 w 35"/>
                      <a:gd name="T13" fmla="*/ 10 h 26"/>
                      <a:gd name="T14" fmla="*/ 10 w 35"/>
                      <a:gd name="T15" fmla="*/ 13 h 26"/>
                      <a:gd name="T16" fmla="*/ 9 w 35"/>
                      <a:gd name="T17" fmla="*/ 17 h 26"/>
                      <a:gd name="T18" fmla="*/ 0 w 35"/>
                      <a:gd name="T19" fmla="*/ 26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5" h="26">
                        <a:moveTo>
                          <a:pt x="0" y="26"/>
                        </a:moveTo>
                        <a:lnTo>
                          <a:pt x="5" y="22"/>
                        </a:lnTo>
                        <a:lnTo>
                          <a:pt x="17" y="17"/>
                        </a:lnTo>
                        <a:lnTo>
                          <a:pt x="23" y="15"/>
                        </a:lnTo>
                        <a:lnTo>
                          <a:pt x="35" y="0"/>
                        </a:lnTo>
                        <a:lnTo>
                          <a:pt x="27" y="7"/>
                        </a:lnTo>
                        <a:lnTo>
                          <a:pt x="17" y="10"/>
                        </a:lnTo>
                        <a:lnTo>
                          <a:pt x="10" y="13"/>
                        </a:lnTo>
                        <a:lnTo>
                          <a:pt x="9" y="17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62" name="Freeform 1230">
                    <a:extLst>
                      <a:ext uri="{FF2B5EF4-FFF2-40B4-BE49-F238E27FC236}">
                        <a16:creationId xmlns:a16="http://schemas.microsoft.com/office/drawing/2014/main" id="{5A7407DF-826C-4DD7-82A3-9A4DC3A61B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37" y="1653"/>
                    <a:ext cx="22" cy="62"/>
                  </a:xfrm>
                  <a:custGeom>
                    <a:avLst/>
                    <a:gdLst>
                      <a:gd name="T0" fmla="*/ 0 w 22"/>
                      <a:gd name="T1" fmla="*/ 62 h 62"/>
                      <a:gd name="T2" fmla="*/ 12 w 22"/>
                      <a:gd name="T3" fmla="*/ 62 h 62"/>
                      <a:gd name="T4" fmla="*/ 13 w 22"/>
                      <a:gd name="T5" fmla="*/ 60 h 62"/>
                      <a:gd name="T6" fmla="*/ 13 w 22"/>
                      <a:gd name="T7" fmla="*/ 59 h 62"/>
                      <a:gd name="T8" fmla="*/ 17 w 22"/>
                      <a:gd name="T9" fmla="*/ 57 h 62"/>
                      <a:gd name="T10" fmla="*/ 20 w 22"/>
                      <a:gd name="T11" fmla="*/ 54 h 62"/>
                      <a:gd name="T12" fmla="*/ 18 w 22"/>
                      <a:gd name="T13" fmla="*/ 52 h 62"/>
                      <a:gd name="T14" fmla="*/ 18 w 22"/>
                      <a:gd name="T15" fmla="*/ 49 h 62"/>
                      <a:gd name="T16" fmla="*/ 20 w 22"/>
                      <a:gd name="T17" fmla="*/ 46 h 62"/>
                      <a:gd name="T18" fmla="*/ 20 w 22"/>
                      <a:gd name="T19" fmla="*/ 41 h 62"/>
                      <a:gd name="T20" fmla="*/ 18 w 22"/>
                      <a:gd name="T21" fmla="*/ 36 h 62"/>
                      <a:gd name="T22" fmla="*/ 18 w 22"/>
                      <a:gd name="T23" fmla="*/ 26 h 62"/>
                      <a:gd name="T24" fmla="*/ 22 w 22"/>
                      <a:gd name="T25" fmla="*/ 18 h 62"/>
                      <a:gd name="T26" fmla="*/ 20 w 22"/>
                      <a:gd name="T27" fmla="*/ 11 h 62"/>
                      <a:gd name="T28" fmla="*/ 20 w 22"/>
                      <a:gd name="T29" fmla="*/ 0 h 62"/>
                      <a:gd name="T30" fmla="*/ 13 w 22"/>
                      <a:gd name="T31" fmla="*/ 16 h 62"/>
                      <a:gd name="T32" fmla="*/ 8 w 22"/>
                      <a:gd name="T33" fmla="*/ 33 h 62"/>
                      <a:gd name="T34" fmla="*/ 5 w 22"/>
                      <a:gd name="T35" fmla="*/ 50 h 62"/>
                      <a:gd name="T36" fmla="*/ 0 w 22"/>
                      <a:gd name="T37" fmla="*/ 62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2" h="62">
                        <a:moveTo>
                          <a:pt x="0" y="62"/>
                        </a:moveTo>
                        <a:lnTo>
                          <a:pt x="12" y="62"/>
                        </a:lnTo>
                        <a:lnTo>
                          <a:pt x="13" y="60"/>
                        </a:lnTo>
                        <a:lnTo>
                          <a:pt x="13" y="59"/>
                        </a:lnTo>
                        <a:lnTo>
                          <a:pt x="17" y="57"/>
                        </a:lnTo>
                        <a:lnTo>
                          <a:pt x="20" y="54"/>
                        </a:lnTo>
                        <a:lnTo>
                          <a:pt x="18" y="52"/>
                        </a:lnTo>
                        <a:lnTo>
                          <a:pt x="18" y="49"/>
                        </a:lnTo>
                        <a:lnTo>
                          <a:pt x="20" y="46"/>
                        </a:lnTo>
                        <a:lnTo>
                          <a:pt x="20" y="41"/>
                        </a:lnTo>
                        <a:lnTo>
                          <a:pt x="18" y="36"/>
                        </a:lnTo>
                        <a:lnTo>
                          <a:pt x="18" y="26"/>
                        </a:lnTo>
                        <a:lnTo>
                          <a:pt x="22" y="18"/>
                        </a:lnTo>
                        <a:lnTo>
                          <a:pt x="20" y="11"/>
                        </a:lnTo>
                        <a:lnTo>
                          <a:pt x="20" y="0"/>
                        </a:lnTo>
                        <a:lnTo>
                          <a:pt x="13" y="16"/>
                        </a:lnTo>
                        <a:lnTo>
                          <a:pt x="8" y="33"/>
                        </a:lnTo>
                        <a:lnTo>
                          <a:pt x="5" y="50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63" name="Freeform 1231">
                    <a:extLst>
                      <a:ext uri="{FF2B5EF4-FFF2-40B4-BE49-F238E27FC236}">
                        <a16:creationId xmlns:a16="http://schemas.microsoft.com/office/drawing/2014/main" id="{98349F03-6A24-42E5-B0EA-0323B7E3EA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69" y="1720"/>
                    <a:ext cx="34" cy="11"/>
                  </a:xfrm>
                  <a:custGeom>
                    <a:avLst/>
                    <a:gdLst>
                      <a:gd name="T0" fmla="*/ 28 w 34"/>
                      <a:gd name="T1" fmla="*/ 6 h 11"/>
                      <a:gd name="T2" fmla="*/ 19 w 34"/>
                      <a:gd name="T3" fmla="*/ 1 h 11"/>
                      <a:gd name="T4" fmla="*/ 13 w 34"/>
                      <a:gd name="T5" fmla="*/ 0 h 11"/>
                      <a:gd name="T6" fmla="*/ 3 w 34"/>
                      <a:gd name="T7" fmla="*/ 0 h 11"/>
                      <a:gd name="T8" fmla="*/ 0 w 34"/>
                      <a:gd name="T9" fmla="*/ 1 h 11"/>
                      <a:gd name="T10" fmla="*/ 0 w 34"/>
                      <a:gd name="T11" fmla="*/ 5 h 11"/>
                      <a:gd name="T12" fmla="*/ 5 w 34"/>
                      <a:gd name="T13" fmla="*/ 6 h 11"/>
                      <a:gd name="T14" fmla="*/ 13 w 34"/>
                      <a:gd name="T15" fmla="*/ 10 h 11"/>
                      <a:gd name="T16" fmla="*/ 24 w 34"/>
                      <a:gd name="T17" fmla="*/ 11 h 11"/>
                      <a:gd name="T18" fmla="*/ 34 w 34"/>
                      <a:gd name="T19" fmla="*/ 11 h 11"/>
                      <a:gd name="T20" fmla="*/ 28 w 34"/>
                      <a:gd name="T21" fmla="*/ 6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4" h="11">
                        <a:moveTo>
                          <a:pt x="28" y="6"/>
                        </a:moveTo>
                        <a:lnTo>
                          <a:pt x="19" y="1"/>
                        </a:lnTo>
                        <a:lnTo>
                          <a:pt x="13" y="0"/>
                        </a:lnTo>
                        <a:lnTo>
                          <a:pt x="3" y="0"/>
                        </a:lnTo>
                        <a:lnTo>
                          <a:pt x="0" y="1"/>
                        </a:lnTo>
                        <a:lnTo>
                          <a:pt x="0" y="5"/>
                        </a:lnTo>
                        <a:lnTo>
                          <a:pt x="5" y="6"/>
                        </a:lnTo>
                        <a:lnTo>
                          <a:pt x="13" y="10"/>
                        </a:lnTo>
                        <a:lnTo>
                          <a:pt x="24" y="11"/>
                        </a:lnTo>
                        <a:lnTo>
                          <a:pt x="34" y="11"/>
                        </a:lnTo>
                        <a:lnTo>
                          <a:pt x="28" y="6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64" name="Freeform 1232">
                    <a:extLst>
                      <a:ext uri="{FF2B5EF4-FFF2-40B4-BE49-F238E27FC236}">
                        <a16:creationId xmlns:a16="http://schemas.microsoft.com/office/drawing/2014/main" id="{3B275C4D-8B43-4CE6-B4A4-4CA4A8DBAF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37" y="1726"/>
                    <a:ext cx="23" cy="26"/>
                  </a:xfrm>
                  <a:custGeom>
                    <a:avLst/>
                    <a:gdLst>
                      <a:gd name="T0" fmla="*/ 12 w 23"/>
                      <a:gd name="T1" fmla="*/ 7 h 26"/>
                      <a:gd name="T2" fmla="*/ 8 w 23"/>
                      <a:gd name="T3" fmla="*/ 2 h 26"/>
                      <a:gd name="T4" fmla="*/ 5 w 23"/>
                      <a:gd name="T5" fmla="*/ 0 h 26"/>
                      <a:gd name="T6" fmla="*/ 2 w 23"/>
                      <a:gd name="T7" fmla="*/ 0 h 26"/>
                      <a:gd name="T8" fmla="*/ 0 w 23"/>
                      <a:gd name="T9" fmla="*/ 4 h 26"/>
                      <a:gd name="T10" fmla="*/ 3 w 23"/>
                      <a:gd name="T11" fmla="*/ 8 h 26"/>
                      <a:gd name="T12" fmla="*/ 5 w 23"/>
                      <a:gd name="T13" fmla="*/ 13 h 26"/>
                      <a:gd name="T14" fmla="*/ 10 w 23"/>
                      <a:gd name="T15" fmla="*/ 18 h 26"/>
                      <a:gd name="T16" fmla="*/ 15 w 23"/>
                      <a:gd name="T17" fmla="*/ 23 h 26"/>
                      <a:gd name="T18" fmla="*/ 23 w 23"/>
                      <a:gd name="T19" fmla="*/ 26 h 26"/>
                      <a:gd name="T20" fmla="*/ 17 w 23"/>
                      <a:gd name="T21" fmla="*/ 18 h 26"/>
                      <a:gd name="T22" fmla="*/ 13 w 23"/>
                      <a:gd name="T23" fmla="*/ 13 h 26"/>
                      <a:gd name="T24" fmla="*/ 12 w 23"/>
                      <a:gd name="T25" fmla="*/ 7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3" h="26">
                        <a:moveTo>
                          <a:pt x="12" y="7"/>
                        </a:moveTo>
                        <a:lnTo>
                          <a:pt x="8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lnTo>
                          <a:pt x="0" y="4"/>
                        </a:lnTo>
                        <a:lnTo>
                          <a:pt x="3" y="8"/>
                        </a:lnTo>
                        <a:lnTo>
                          <a:pt x="5" y="13"/>
                        </a:lnTo>
                        <a:lnTo>
                          <a:pt x="10" y="18"/>
                        </a:lnTo>
                        <a:lnTo>
                          <a:pt x="15" y="23"/>
                        </a:lnTo>
                        <a:lnTo>
                          <a:pt x="23" y="26"/>
                        </a:lnTo>
                        <a:lnTo>
                          <a:pt x="17" y="18"/>
                        </a:lnTo>
                        <a:lnTo>
                          <a:pt x="13" y="13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865" name="Freeform 1233">
                    <a:extLst>
                      <a:ext uri="{FF2B5EF4-FFF2-40B4-BE49-F238E27FC236}">
                        <a16:creationId xmlns:a16="http://schemas.microsoft.com/office/drawing/2014/main" id="{A2A95BE3-BB6E-4149-A781-690BACA644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74" y="1588"/>
                    <a:ext cx="51" cy="32"/>
                  </a:xfrm>
                  <a:custGeom>
                    <a:avLst/>
                    <a:gdLst>
                      <a:gd name="T0" fmla="*/ 0 w 51"/>
                      <a:gd name="T1" fmla="*/ 32 h 32"/>
                      <a:gd name="T2" fmla="*/ 1 w 51"/>
                      <a:gd name="T3" fmla="*/ 19 h 32"/>
                      <a:gd name="T4" fmla="*/ 13 w 51"/>
                      <a:gd name="T5" fmla="*/ 15 h 32"/>
                      <a:gd name="T6" fmla="*/ 26 w 51"/>
                      <a:gd name="T7" fmla="*/ 8 h 32"/>
                      <a:gd name="T8" fmla="*/ 38 w 51"/>
                      <a:gd name="T9" fmla="*/ 5 h 32"/>
                      <a:gd name="T10" fmla="*/ 47 w 51"/>
                      <a:gd name="T11" fmla="*/ 0 h 32"/>
                      <a:gd name="T12" fmla="*/ 51 w 51"/>
                      <a:gd name="T13" fmla="*/ 10 h 32"/>
                      <a:gd name="T14" fmla="*/ 41 w 51"/>
                      <a:gd name="T15" fmla="*/ 15 h 32"/>
                      <a:gd name="T16" fmla="*/ 29 w 51"/>
                      <a:gd name="T17" fmla="*/ 18 h 32"/>
                      <a:gd name="T18" fmla="*/ 23 w 51"/>
                      <a:gd name="T19" fmla="*/ 21 h 32"/>
                      <a:gd name="T20" fmla="*/ 13 w 51"/>
                      <a:gd name="T21" fmla="*/ 26 h 32"/>
                      <a:gd name="T22" fmla="*/ 0 w 51"/>
                      <a:gd name="T23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1" h="32">
                        <a:moveTo>
                          <a:pt x="0" y="32"/>
                        </a:moveTo>
                        <a:lnTo>
                          <a:pt x="1" y="19"/>
                        </a:lnTo>
                        <a:lnTo>
                          <a:pt x="13" y="15"/>
                        </a:lnTo>
                        <a:lnTo>
                          <a:pt x="26" y="8"/>
                        </a:lnTo>
                        <a:lnTo>
                          <a:pt x="38" y="5"/>
                        </a:lnTo>
                        <a:lnTo>
                          <a:pt x="47" y="0"/>
                        </a:lnTo>
                        <a:lnTo>
                          <a:pt x="51" y="10"/>
                        </a:lnTo>
                        <a:lnTo>
                          <a:pt x="41" y="15"/>
                        </a:lnTo>
                        <a:lnTo>
                          <a:pt x="29" y="18"/>
                        </a:lnTo>
                        <a:lnTo>
                          <a:pt x="23" y="21"/>
                        </a:lnTo>
                        <a:lnTo>
                          <a:pt x="13" y="26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82866" name="Group 1234">
                <a:extLst>
                  <a:ext uri="{FF2B5EF4-FFF2-40B4-BE49-F238E27FC236}">
                    <a16:creationId xmlns:a16="http://schemas.microsoft.com/office/drawing/2014/main" id="{DD4EE4FF-3D4B-4F94-952E-168643FB47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77" y="1734"/>
                <a:ext cx="106" cy="142"/>
                <a:chOff x="4877" y="1734"/>
                <a:chExt cx="106" cy="142"/>
              </a:xfrm>
            </p:grpSpPr>
            <p:sp>
              <p:nvSpPr>
                <p:cNvPr id="582867" name="Freeform 1235">
                  <a:extLst>
                    <a:ext uri="{FF2B5EF4-FFF2-40B4-BE49-F238E27FC236}">
                      <a16:creationId xmlns:a16="http://schemas.microsoft.com/office/drawing/2014/main" id="{4BB4BD83-2987-4D50-BB38-857ADB1688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7" y="1734"/>
                  <a:ext cx="106" cy="142"/>
                </a:xfrm>
                <a:custGeom>
                  <a:avLst/>
                  <a:gdLst>
                    <a:gd name="T0" fmla="*/ 48 w 106"/>
                    <a:gd name="T1" fmla="*/ 22 h 142"/>
                    <a:gd name="T2" fmla="*/ 66 w 106"/>
                    <a:gd name="T3" fmla="*/ 20 h 142"/>
                    <a:gd name="T4" fmla="*/ 77 w 106"/>
                    <a:gd name="T5" fmla="*/ 18 h 142"/>
                    <a:gd name="T6" fmla="*/ 82 w 106"/>
                    <a:gd name="T7" fmla="*/ 12 h 142"/>
                    <a:gd name="T8" fmla="*/ 82 w 106"/>
                    <a:gd name="T9" fmla="*/ 7 h 142"/>
                    <a:gd name="T10" fmla="*/ 86 w 106"/>
                    <a:gd name="T11" fmla="*/ 4 h 142"/>
                    <a:gd name="T12" fmla="*/ 96 w 106"/>
                    <a:gd name="T13" fmla="*/ 0 h 142"/>
                    <a:gd name="T14" fmla="*/ 106 w 106"/>
                    <a:gd name="T15" fmla="*/ 2 h 142"/>
                    <a:gd name="T16" fmla="*/ 92 w 106"/>
                    <a:gd name="T17" fmla="*/ 111 h 142"/>
                    <a:gd name="T18" fmla="*/ 86 w 106"/>
                    <a:gd name="T19" fmla="*/ 121 h 142"/>
                    <a:gd name="T20" fmla="*/ 74 w 106"/>
                    <a:gd name="T21" fmla="*/ 131 h 142"/>
                    <a:gd name="T22" fmla="*/ 59 w 106"/>
                    <a:gd name="T23" fmla="*/ 139 h 142"/>
                    <a:gd name="T24" fmla="*/ 41 w 106"/>
                    <a:gd name="T25" fmla="*/ 140 h 142"/>
                    <a:gd name="T26" fmla="*/ 16 w 106"/>
                    <a:gd name="T27" fmla="*/ 142 h 142"/>
                    <a:gd name="T28" fmla="*/ 3 w 106"/>
                    <a:gd name="T29" fmla="*/ 140 h 142"/>
                    <a:gd name="T30" fmla="*/ 0 w 106"/>
                    <a:gd name="T31" fmla="*/ 132 h 142"/>
                    <a:gd name="T32" fmla="*/ 1 w 106"/>
                    <a:gd name="T33" fmla="*/ 123 h 142"/>
                    <a:gd name="T34" fmla="*/ 11 w 106"/>
                    <a:gd name="T35" fmla="*/ 92 h 142"/>
                    <a:gd name="T36" fmla="*/ 20 w 106"/>
                    <a:gd name="T37" fmla="*/ 61 h 142"/>
                    <a:gd name="T38" fmla="*/ 25 w 106"/>
                    <a:gd name="T39" fmla="*/ 38 h 142"/>
                    <a:gd name="T40" fmla="*/ 25 w 106"/>
                    <a:gd name="T41" fmla="*/ 33 h 142"/>
                    <a:gd name="T42" fmla="*/ 30 w 106"/>
                    <a:gd name="T43" fmla="*/ 25 h 142"/>
                    <a:gd name="T44" fmla="*/ 36 w 106"/>
                    <a:gd name="T45" fmla="*/ 22 h 142"/>
                    <a:gd name="T46" fmla="*/ 48 w 106"/>
                    <a:gd name="T47" fmla="*/ 2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06" h="142">
                      <a:moveTo>
                        <a:pt x="48" y="22"/>
                      </a:moveTo>
                      <a:lnTo>
                        <a:pt x="66" y="20"/>
                      </a:lnTo>
                      <a:lnTo>
                        <a:pt x="77" y="18"/>
                      </a:lnTo>
                      <a:lnTo>
                        <a:pt x="82" y="12"/>
                      </a:lnTo>
                      <a:lnTo>
                        <a:pt x="82" y="7"/>
                      </a:lnTo>
                      <a:lnTo>
                        <a:pt x="86" y="4"/>
                      </a:lnTo>
                      <a:lnTo>
                        <a:pt x="96" y="0"/>
                      </a:lnTo>
                      <a:lnTo>
                        <a:pt x="106" y="2"/>
                      </a:lnTo>
                      <a:lnTo>
                        <a:pt x="92" y="111"/>
                      </a:lnTo>
                      <a:lnTo>
                        <a:pt x="86" y="121"/>
                      </a:lnTo>
                      <a:lnTo>
                        <a:pt x="74" y="131"/>
                      </a:lnTo>
                      <a:lnTo>
                        <a:pt x="59" y="139"/>
                      </a:lnTo>
                      <a:lnTo>
                        <a:pt x="41" y="140"/>
                      </a:lnTo>
                      <a:lnTo>
                        <a:pt x="16" y="142"/>
                      </a:lnTo>
                      <a:lnTo>
                        <a:pt x="3" y="140"/>
                      </a:lnTo>
                      <a:lnTo>
                        <a:pt x="0" y="132"/>
                      </a:lnTo>
                      <a:lnTo>
                        <a:pt x="1" y="123"/>
                      </a:lnTo>
                      <a:lnTo>
                        <a:pt x="11" y="92"/>
                      </a:lnTo>
                      <a:lnTo>
                        <a:pt x="20" y="61"/>
                      </a:lnTo>
                      <a:lnTo>
                        <a:pt x="25" y="38"/>
                      </a:lnTo>
                      <a:lnTo>
                        <a:pt x="25" y="33"/>
                      </a:lnTo>
                      <a:lnTo>
                        <a:pt x="30" y="25"/>
                      </a:lnTo>
                      <a:lnTo>
                        <a:pt x="36" y="22"/>
                      </a:lnTo>
                      <a:lnTo>
                        <a:pt x="48" y="22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68" name="Freeform 1236">
                  <a:extLst>
                    <a:ext uri="{FF2B5EF4-FFF2-40B4-BE49-F238E27FC236}">
                      <a16:creationId xmlns:a16="http://schemas.microsoft.com/office/drawing/2014/main" id="{B1642F23-A7D9-4C2B-A175-B64B7425A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8" y="1743"/>
                  <a:ext cx="91" cy="128"/>
                </a:xfrm>
                <a:custGeom>
                  <a:avLst/>
                  <a:gdLst>
                    <a:gd name="T0" fmla="*/ 33 w 91"/>
                    <a:gd name="T1" fmla="*/ 26 h 128"/>
                    <a:gd name="T2" fmla="*/ 50 w 91"/>
                    <a:gd name="T3" fmla="*/ 24 h 128"/>
                    <a:gd name="T4" fmla="*/ 68 w 91"/>
                    <a:gd name="T5" fmla="*/ 21 h 128"/>
                    <a:gd name="T6" fmla="*/ 78 w 91"/>
                    <a:gd name="T7" fmla="*/ 16 h 128"/>
                    <a:gd name="T8" fmla="*/ 85 w 91"/>
                    <a:gd name="T9" fmla="*/ 11 h 128"/>
                    <a:gd name="T10" fmla="*/ 91 w 91"/>
                    <a:gd name="T11" fmla="*/ 0 h 128"/>
                    <a:gd name="T12" fmla="*/ 81 w 91"/>
                    <a:gd name="T13" fmla="*/ 99 h 128"/>
                    <a:gd name="T14" fmla="*/ 73 w 91"/>
                    <a:gd name="T15" fmla="*/ 107 h 128"/>
                    <a:gd name="T16" fmla="*/ 65 w 91"/>
                    <a:gd name="T17" fmla="*/ 117 h 128"/>
                    <a:gd name="T18" fmla="*/ 53 w 91"/>
                    <a:gd name="T19" fmla="*/ 122 h 128"/>
                    <a:gd name="T20" fmla="*/ 45 w 91"/>
                    <a:gd name="T21" fmla="*/ 125 h 128"/>
                    <a:gd name="T22" fmla="*/ 33 w 91"/>
                    <a:gd name="T23" fmla="*/ 127 h 128"/>
                    <a:gd name="T24" fmla="*/ 22 w 91"/>
                    <a:gd name="T25" fmla="*/ 128 h 128"/>
                    <a:gd name="T26" fmla="*/ 10 w 91"/>
                    <a:gd name="T27" fmla="*/ 128 h 128"/>
                    <a:gd name="T28" fmla="*/ 4 w 91"/>
                    <a:gd name="T29" fmla="*/ 127 h 128"/>
                    <a:gd name="T30" fmla="*/ 0 w 91"/>
                    <a:gd name="T31" fmla="*/ 122 h 128"/>
                    <a:gd name="T32" fmla="*/ 4 w 91"/>
                    <a:gd name="T33" fmla="*/ 114 h 128"/>
                    <a:gd name="T34" fmla="*/ 10 w 91"/>
                    <a:gd name="T35" fmla="*/ 97 h 128"/>
                    <a:gd name="T36" fmla="*/ 24 w 91"/>
                    <a:gd name="T37" fmla="*/ 39 h 128"/>
                    <a:gd name="T38" fmla="*/ 25 w 91"/>
                    <a:gd name="T39" fmla="*/ 29 h 128"/>
                    <a:gd name="T40" fmla="*/ 33 w 91"/>
                    <a:gd name="T41" fmla="*/ 26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1" h="128">
                      <a:moveTo>
                        <a:pt x="33" y="26"/>
                      </a:moveTo>
                      <a:lnTo>
                        <a:pt x="50" y="24"/>
                      </a:lnTo>
                      <a:lnTo>
                        <a:pt x="68" y="21"/>
                      </a:lnTo>
                      <a:lnTo>
                        <a:pt x="78" y="16"/>
                      </a:lnTo>
                      <a:lnTo>
                        <a:pt x="85" y="11"/>
                      </a:lnTo>
                      <a:lnTo>
                        <a:pt x="91" y="0"/>
                      </a:lnTo>
                      <a:lnTo>
                        <a:pt x="81" y="99"/>
                      </a:lnTo>
                      <a:lnTo>
                        <a:pt x="73" y="107"/>
                      </a:lnTo>
                      <a:lnTo>
                        <a:pt x="65" y="117"/>
                      </a:lnTo>
                      <a:lnTo>
                        <a:pt x="53" y="122"/>
                      </a:lnTo>
                      <a:lnTo>
                        <a:pt x="45" y="125"/>
                      </a:lnTo>
                      <a:lnTo>
                        <a:pt x="33" y="127"/>
                      </a:lnTo>
                      <a:lnTo>
                        <a:pt x="22" y="128"/>
                      </a:lnTo>
                      <a:lnTo>
                        <a:pt x="10" y="128"/>
                      </a:lnTo>
                      <a:lnTo>
                        <a:pt x="4" y="127"/>
                      </a:lnTo>
                      <a:lnTo>
                        <a:pt x="0" y="122"/>
                      </a:lnTo>
                      <a:lnTo>
                        <a:pt x="4" y="114"/>
                      </a:lnTo>
                      <a:lnTo>
                        <a:pt x="10" y="97"/>
                      </a:lnTo>
                      <a:lnTo>
                        <a:pt x="24" y="39"/>
                      </a:lnTo>
                      <a:lnTo>
                        <a:pt x="25" y="29"/>
                      </a:lnTo>
                      <a:lnTo>
                        <a:pt x="33" y="26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582869" name="Group 1237">
              <a:extLst>
                <a:ext uri="{FF2B5EF4-FFF2-40B4-BE49-F238E27FC236}">
                  <a16:creationId xmlns:a16="http://schemas.microsoft.com/office/drawing/2014/main" id="{F61191B9-8E91-43EC-AA30-E60EA1C4FE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97" y="1780"/>
              <a:ext cx="304" cy="63"/>
              <a:chOff x="5097" y="1780"/>
              <a:chExt cx="304" cy="63"/>
            </a:xfrm>
          </p:grpSpPr>
          <p:grpSp>
            <p:nvGrpSpPr>
              <p:cNvPr id="582870" name="Group 1238">
                <a:extLst>
                  <a:ext uri="{FF2B5EF4-FFF2-40B4-BE49-F238E27FC236}">
                    <a16:creationId xmlns:a16="http://schemas.microsoft.com/office/drawing/2014/main" id="{77D21E83-DD60-479C-8CF6-14DC5D7768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97" y="1798"/>
                <a:ext cx="304" cy="45"/>
                <a:chOff x="5097" y="1798"/>
                <a:chExt cx="304" cy="45"/>
              </a:xfrm>
            </p:grpSpPr>
            <p:sp>
              <p:nvSpPr>
                <p:cNvPr id="582871" name="Freeform 1239">
                  <a:extLst>
                    <a:ext uri="{FF2B5EF4-FFF2-40B4-BE49-F238E27FC236}">
                      <a16:creationId xmlns:a16="http://schemas.microsoft.com/office/drawing/2014/main" id="{50AE7718-72B5-499D-B53F-B4407E54AE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7" y="1798"/>
                  <a:ext cx="302" cy="21"/>
                </a:xfrm>
                <a:custGeom>
                  <a:avLst/>
                  <a:gdLst>
                    <a:gd name="T0" fmla="*/ 0 w 302"/>
                    <a:gd name="T1" fmla="*/ 21 h 21"/>
                    <a:gd name="T2" fmla="*/ 302 w 302"/>
                    <a:gd name="T3" fmla="*/ 21 h 21"/>
                    <a:gd name="T4" fmla="*/ 284 w 302"/>
                    <a:gd name="T5" fmla="*/ 0 h 21"/>
                    <a:gd name="T6" fmla="*/ 18 w 302"/>
                    <a:gd name="T7" fmla="*/ 0 h 21"/>
                    <a:gd name="T8" fmla="*/ 0 w 302"/>
                    <a:gd name="T9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2" h="21">
                      <a:moveTo>
                        <a:pt x="0" y="21"/>
                      </a:moveTo>
                      <a:lnTo>
                        <a:pt x="302" y="21"/>
                      </a:lnTo>
                      <a:lnTo>
                        <a:pt x="284" y="0"/>
                      </a:lnTo>
                      <a:lnTo>
                        <a:pt x="18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72" name="Rectangle 1240">
                  <a:extLst>
                    <a:ext uri="{FF2B5EF4-FFF2-40B4-BE49-F238E27FC236}">
                      <a16:creationId xmlns:a16="http://schemas.microsoft.com/office/drawing/2014/main" id="{F54FE28F-8CE8-4FB4-BB9D-3ADA864650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99" y="1823"/>
                  <a:ext cx="302" cy="20"/>
                </a:xfrm>
                <a:prstGeom prst="rect">
                  <a:avLst/>
                </a:prstGeom>
                <a:solidFill>
                  <a:srgbClr val="C0C0C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82873" name="Freeform 1241">
                <a:extLst>
                  <a:ext uri="{FF2B5EF4-FFF2-40B4-BE49-F238E27FC236}">
                    <a16:creationId xmlns:a16="http://schemas.microsoft.com/office/drawing/2014/main" id="{18D78A0C-2316-4AD1-8966-C5DDCBB80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" y="1780"/>
                <a:ext cx="160" cy="39"/>
              </a:xfrm>
              <a:custGeom>
                <a:avLst/>
                <a:gdLst>
                  <a:gd name="T0" fmla="*/ 0 w 160"/>
                  <a:gd name="T1" fmla="*/ 21 h 39"/>
                  <a:gd name="T2" fmla="*/ 0 w 160"/>
                  <a:gd name="T3" fmla="*/ 0 h 39"/>
                  <a:gd name="T4" fmla="*/ 160 w 160"/>
                  <a:gd name="T5" fmla="*/ 0 h 39"/>
                  <a:gd name="T6" fmla="*/ 160 w 160"/>
                  <a:gd name="T7" fmla="*/ 21 h 39"/>
                  <a:gd name="T8" fmla="*/ 158 w 160"/>
                  <a:gd name="T9" fmla="*/ 24 h 39"/>
                  <a:gd name="T10" fmla="*/ 157 w 160"/>
                  <a:gd name="T11" fmla="*/ 26 h 39"/>
                  <a:gd name="T12" fmla="*/ 155 w 160"/>
                  <a:gd name="T13" fmla="*/ 28 h 39"/>
                  <a:gd name="T14" fmla="*/ 150 w 160"/>
                  <a:gd name="T15" fmla="*/ 29 h 39"/>
                  <a:gd name="T16" fmla="*/ 147 w 160"/>
                  <a:gd name="T17" fmla="*/ 31 h 39"/>
                  <a:gd name="T18" fmla="*/ 142 w 160"/>
                  <a:gd name="T19" fmla="*/ 33 h 39"/>
                  <a:gd name="T20" fmla="*/ 137 w 160"/>
                  <a:gd name="T21" fmla="*/ 34 h 39"/>
                  <a:gd name="T22" fmla="*/ 130 w 160"/>
                  <a:gd name="T23" fmla="*/ 34 h 39"/>
                  <a:gd name="T24" fmla="*/ 125 w 160"/>
                  <a:gd name="T25" fmla="*/ 36 h 39"/>
                  <a:gd name="T26" fmla="*/ 117 w 160"/>
                  <a:gd name="T27" fmla="*/ 37 h 39"/>
                  <a:gd name="T28" fmla="*/ 110 w 160"/>
                  <a:gd name="T29" fmla="*/ 37 h 39"/>
                  <a:gd name="T30" fmla="*/ 104 w 160"/>
                  <a:gd name="T31" fmla="*/ 37 h 39"/>
                  <a:gd name="T32" fmla="*/ 95 w 160"/>
                  <a:gd name="T33" fmla="*/ 39 h 39"/>
                  <a:gd name="T34" fmla="*/ 85 w 160"/>
                  <a:gd name="T35" fmla="*/ 39 h 39"/>
                  <a:gd name="T36" fmla="*/ 76 w 160"/>
                  <a:gd name="T37" fmla="*/ 39 h 39"/>
                  <a:gd name="T38" fmla="*/ 66 w 160"/>
                  <a:gd name="T39" fmla="*/ 39 h 39"/>
                  <a:gd name="T40" fmla="*/ 56 w 160"/>
                  <a:gd name="T41" fmla="*/ 37 h 39"/>
                  <a:gd name="T42" fmla="*/ 46 w 160"/>
                  <a:gd name="T43" fmla="*/ 37 h 39"/>
                  <a:gd name="T44" fmla="*/ 39 w 160"/>
                  <a:gd name="T45" fmla="*/ 37 h 39"/>
                  <a:gd name="T46" fmla="*/ 33 w 160"/>
                  <a:gd name="T47" fmla="*/ 36 h 39"/>
                  <a:gd name="T48" fmla="*/ 24 w 160"/>
                  <a:gd name="T49" fmla="*/ 34 h 39"/>
                  <a:gd name="T50" fmla="*/ 19 w 160"/>
                  <a:gd name="T51" fmla="*/ 33 h 39"/>
                  <a:gd name="T52" fmla="*/ 14 w 160"/>
                  <a:gd name="T53" fmla="*/ 33 h 39"/>
                  <a:gd name="T54" fmla="*/ 9 w 160"/>
                  <a:gd name="T55" fmla="*/ 29 h 39"/>
                  <a:gd name="T56" fmla="*/ 6 w 160"/>
                  <a:gd name="T57" fmla="*/ 29 h 39"/>
                  <a:gd name="T58" fmla="*/ 3 w 160"/>
                  <a:gd name="T59" fmla="*/ 26 h 39"/>
                  <a:gd name="T60" fmla="*/ 1 w 160"/>
                  <a:gd name="T61" fmla="*/ 26 h 39"/>
                  <a:gd name="T62" fmla="*/ 0 w 160"/>
                  <a:gd name="T63" fmla="*/ 24 h 39"/>
                  <a:gd name="T64" fmla="*/ 0 w 160"/>
                  <a:gd name="T65" fmla="*/ 2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0" h="39">
                    <a:moveTo>
                      <a:pt x="0" y="21"/>
                    </a:moveTo>
                    <a:lnTo>
                      <a:pt x="0" y="0"/>
                    </a:lnTo>
                    <a:lnTo>
                      <a:pt x="160" y="0"/>
                    </a:lnTo>
                    <a:lnTo>
                      <a:pt x="160" y="21"/>
                    </a:lnTo>
                    <a:lnTo>
                      <a:pt x="158" y="24"/>
                    </a:lnTo>
                    <a:lnTo>
                      <a:pt x="157" y="26"/>
                    </a:lnTo>
                    <a:lnTo>
                      <a:pt x="155" y="28"/>
                    </a:lnTo>
                    <a:lnTo>
                      <a:pt x="150" y="29"/>
                    </a:lnTo>
                    <a:lnTo>
                      <a:pt x="147" y="31"/>
                    </a:lnTo>
                    <a:lnTo>
                      <a:pt x="142" y="33"/>
                    </a:lnTo>
                    <a:lnTo>
                      <a:pt x="137" y="34"/>
                    </a:lnTo>
                    <a:lnTo>
                      <a:pt x="130" y="34"/>
                    </a:lnTo>
                    <a:lnTo>
                      <a:pt x="125" y="36"/>
                    </a:lnTo>
                    <a:lnTo>
                      <a:pt x="117" y="37"/>
                    </a:lnTo>
                    <a:lnTo>
                      <a:pt x="110" y="37"/>
                    </a:lnTo>
                    <a:lnTo>
                      <a:pt x="104" y="37"/>
                    </a:lnTo>
                    <a:lnTo>
                      <a:pt x="95" y="39"/>
                    </a:lnTo>
                    <a:lnTo>
                      <a:pt x="85" y="39"/>
                    </a:lnTo>
                    <a:lnTo>
                      <a:pt x="76" y="39"/>
                    </a:lnTo>
                    <a:lnTo>
                      <a:pt x="66" y="39"/>
                    </a:lnTo>
                    <a:lnTo>
                      <a:pt x="56" y="37"/>
                    </a:lnTo>
                    <a:lnTo>
                      <a:pt x="46" y="37"/>
                    </a:lnTo>
                    <a:lnTo>
                      <a:pt x="39" y="37"/>
                    </a:lnTo>
                    <a:lnTo>
                      <a:pt x="33" y="36"/>
                    </a:lnTo>
                    <a:lnTo>
                      <a:pt x="24" y="34"/>
                    </a:lnTo>
                    <a:lnTo>
                      <a:pt x="19" y="33"/>
                    </a:lnTo>
                    <a:lnTo>
                      <a:pt x="14" y="33"/>
                    </a:lnTo>
                    <a:lnTo>
                      <a:pt x="9" y="29"/>
                    </a:lnTo>
                    <a:lnTo>
                      <a:pt x="6" y="29"/>
                    </a:lnTo>
                    <a:lnTo>
                      <a:pt x="3" y="26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C0C0C0"/>
              </a:solidFill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2874" name="Group 1242">
              <a:extLst>
                <a:ext uri="{FF2B5EF4-FFF2-40B4-BE49-F238E27FC236}">
                  <a16:creationId xmlns:a16="http://schemas.microsoft.com/office/drawing/2014/main" id="{A48B0E78-AA80-42BF-A2FB-209FC42596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9" y="1522"/>
              <a:ext cx="376" cy="265"/>
              <a:chOff x="5059" y="1522"/>
              <a:chExt cx="376" cy="265"/>
            </a:xfrm>
          </p:grpSpPr>
          <p:grpSp>
            <p:nvGrpSpPr>
              <p:cNvPr id="582875" name="Group 1243">
                <a:extLst>
                  <a:ext uri="{FF2B5EF4-FFF2-40B4-BE49-F238E27FC236}">
                    <a16:creationId xmlns:a16="http://schemas.microsoft.com/office/drawing/2014/main" id="{9008FFB0-E870-4862-85F9-F355182D51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59" y="1522"/>
                <a:ext cx="376" cy="265"/>
                <a:chOff x="5059" y="1522"/>
                <a:chExt cx="376" cy="265"/>
              </a:xfrm>
            </p:grpSpPr>
            <p:sp>
              <p:nvSpPr>
                <p:cNvPr id="582876" name="AutoShape 1244">
                  <a:extLst>
                    <a:ext uri="{FF2B5EF4-FFF2-40B4-BE49-F238E27FC236}">
                      <a16:creationId xmlns:a16="http://schemas.microsoft.com/office/drawing/2014/main" id="{5AA402D4-3E3B-43AD-8C30-D396DBC619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59" y="1522"/>
                  <a:ext cx="376" cy="265"/>
                </a:xfrm>
                <a:prstGeom prst="roundRect">
                  <a:avLst>
                    <a:gd name="adj" fmla="val 11903"/>
                  </a:avLst>
                </a:prstGeom>
                <a:solidFill>
                  <a:srgbClr val="C0C0C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77" name="AutoShape 1245">
                  <a:extLst>
                    <a:ext uri="{FF2B5EF4-FFF2-40B4-BE49-F238E27FC236}">
                      <a16:creationId xmlns:a16="http://schemas.microsoft.com/office/drawing/2014/main" id="{22DF6AFD-B69B-4CEB-AFD8-EDAA49916E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1" y="1550"/>
                  <a:ext cx="291" cy="208"/>
                </a:xfrm>
                <a:prstGeom prst="roundRect">
                  <a:avLst>
                    <a:gd name="adj" fmla="val 11653"/>
                  </a:avLst>
                </a:prstGeom>
                <a:solidFill>
                  <a:srgbClr val="80808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78" name="AutoShape 1246">
                  <a:extLst>
                    <a:ext uri="{FF2B5EF4-FFF2-40B4-BE49-F238E27FC236}">
                      <a16:creationId xmlns:a16="http://schemas.microsoft.com/office/drawing/2014/main" id="{B63A97C2-5422-455C-8E2A-8A293F5006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19" y="1563"/>
                  <a:ext cx="256" cy="185"/>
                </a:xfrm>
                <a:prstGeom prst="roundRect">
                  <a:avLst>
                    <a:gd name="adj" fmla="val 11343"/>
                  </a:avLst>
                </a:prstGeom>
                <a:solidFill>
                  <a:srgbClr val="008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82879" name="Rectangle 1247">
                <a:extLst>
                  <a:ext uri="{FF2B5EF4-FFF2-40B4-BE49-F238E27FC236}">
                    <a16:creationId xmlns:a16="http://schemas.microsoft.com/office/drawing/2014/main" id="{EED4C290-F3C0-4DCF-A7BA-88AA52FE4E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1" y="1773"/>
                <a:ext cx="12" cy="1"/>
              </a:xfrm>
              <a:prstGeom prst="rect">
                <a:avLst/>
              </a:prstGeom>
              <a:solidFill>
                <a:srgbClr val="008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Slide Number Placeholder 3">
            <a:extLst>
              <a:ext uri="{FF2B5EF4-FFF2-40B4-BE49-F238E27FC236}">
                <a16:creationId xmlns:a16="http://schemas.microsoft.com/office/drawing/2014/main" id="{0DFA3020-40B7-4C70-A60E-B3A152DF2ED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807AA86-AAD6-4C16-A18D-9A0F145D71E0}" type="slidenum">
              <a:rPr lang="en-US" altLang="en-US"/>
              <a:pPr/>
              <a:t>21</a:t>
            </a:fld>
            <a:endParaRPr lang="en-US" altLang="en-US"/>
          </a:p>
        </p:txBody>
      </p:sp>
      <p:sp>
        <p:nvSpPr>
          <p:cNvPr id="34" name="Date Placeholder 4">
            <a:extLst>
              <a:ext uri="{FF2B5EF4-FFF2-40B4-BE49-F238E27FC236}">
                <a16:creationId xmlns:a16="http://schemas.microsoft.com/office/drawing/2014/main" id="{133C6430-35D4-4260-BAF0-B4A3C2CF7007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35" name="Footer Placeholder 5">
            <a:extLst>
              <a:ext uri="{FF2B5EF4-FFF2-40B4-BE49-F238E27FC236}">
                <a16:creationId xmlns:a16="http://schemas.microsoft.com/office/drawing/2014/main" id="{B5988D04-8883-4A01-BB9E-BBB6070F3B05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583682" name="Rectangle 2">
            <a:extLst>
              <a:ext uri="{FF2B5EF4-FFF2-40B4-BE49-F238E27FC236}">
                <a16:creationId xmlns:a16="http://schemas.microsoft.com/office/drawing/2014/main" id="{A1B1F4D2-0057-4F23-A215-31534186005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SAP R/3 Overview</a:t>
            </a:r>
          </a:p>
        </p:txBody>
      </p:sp>
      <p:sp>
        <p:nvSpPr>
          <p:cNvPr id="583684" name="Rectangle 4">
            <a:extLst>
              <a:ext uri="{FF2B5EF4-FFF2-40B4-BE49-F238E27FC236}">
                <a16:creationId xmlns:a16="http://schemas.microsoft.com/office/drawing/2014/main" id="{842C10D2-8951-4DE4-AC5C-4AA5BB7F7D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771775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</a:pPr>
            <a:r>
              <a:rPr lang="en-US" altLang="en-US" sz="2200" b="1">
                <a:solidFill>
                  <a:schemeClr val="accent1"/>
                </a:solidFill>
              </a:rPr>
              <a:t> </a:t>
            </a:r>
          </a:p>
        </p:txBody>
      </p:sp>
      <p:graphicFrame>
        <p:nvGraphicFramePr>
          <p:cNvPr id="583686" name="Object 6">
            <a:hlinkClick r:id="" action="ppaction://ole?verb=0"/>
            <a:extLst>
              <a:ext uri="{FF2B5EF4-FFF2-40B4-BE49-F238E27FC236}">
                <a16:creationId xmlns:a16="http://schemas.microsoft.com/office/drawing/2014/main" id="{19DC0D93-60BA-4862-9BF2-3D7FBDDDDA39}"/>
              </a:ext>
            </a:extLst>
          </p:cNvPr>
          <p:cNvGraphicFramePr>
            <a:graphicFrameLocks/>
          </p:cNvGraphicFramePr>
          <p:nvPr/>
        </p:nvGraphicFramePr>
        <p:xfrm>
          <a:off x="1962150" y="1449388"/>
          <a:ext cx="5183188" cy="4641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775" name="CorelDRAW! Graphic" r:id="rId4" imgW="7764120" imgH="6798960" progId="CDraw">
                  <p:embed/>
                </p:oleObj>
              </mc:Choice>
              <mc:Fallback>
                <p:oleObj name="CorelDRAW! Graphic" r:id="rId4" imgW="7764120" imgH="6798960" progId="CDraw">
                  <p:embed/>
                  <p:pic>
                    <p:nvPicPr>
                      <p:cNvPr id="0" name="Object 6"/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62150" y="1449388"/>
                        <a:ext cx="5183188" cy="4641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tx2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83687" name="Object 7">
            <a:hlinkClick r:id="" action="ppaction://ole?verb=0"/>
            <a:extLst>
              <a:ext uri="{FF2B5EF4-FFF2-40B4-BE49-F238E27FC236}">
                <a16:creationId xmlns:a16="http://schemas.microsoft.com/office/drawing/2014/main" id="{B0D324D7-EAE7-4455-9338-02366A8A66D5}"/>
              </a:ext>
            </a:extLst>
          </p:cNvPr>
          <p:cNvGraphicFramePr>
            <a:graphicFrameLocks/>
          </p:cNvGraphicFramePr>
          <p:nvPr/>
        </p:nvGraphicFramePr>
        <p:xfrm>
          <a:off x="2452688" y="1676400"/>
          <a:ext cx="4321175" cy="3759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776" name="CorelDRAW! Graphic" r:id="rId6" imgW="6470640" imgH="5505120" progId="CDraw">
                  <p:embed/>
                </p:oleObj>
              </mc:Choice>
              <mc:Fallback>
                <p:oleObj name="CorelDRAW! Graphic" r:id="rId6" imgW="6470640" imgH="5505120" progId="CDraw">
                  <p:embed/>
                  <p:pic>
                    <p:nvPicPr>
                      <p:cNvPr id="0" name="Object 7"/>
                      <p:cNvPicPr>
                        <a:picLocks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52688" y="1676400"/>
                        <a:ext cx="4321175" cy="3759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tx2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83688" name="Rectangle 8">
            <a:extLst>
              <a:ext uri="{FF2B5EF4-FFF2-40B4-BE49-F238E27FC236}">
                <a16:creationId xmlns:a16="http://schemas.microsoft.com/office/drawing/2014/main" id="{430EA958-FCB8-496D-A198-269A9AB64A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2313" y="2008188"/>
            <a:ext cx="941387" cy="327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>
              <a:lnSpc>
                <a:spcPct val="70000"/>
              </a:lnSpc>
            </a:pPr>
            <a:r>
              <a:rPr lang="en-US" altLang="en-US" sz="1000" b="1"/>
              <a:t>Sales &amp;</a:t>
            </a:r>
          </a:p>
          <a:p>
            <a:pPr algn="ctr" eaLnBrk="0" hangingPunct="0">
              <a:lnSpc>
                <a:spcPct val="70000"/>
              </a:lnSpc>
            </a:pPr>
            <a:r>
              <a:rPr lang="en-US" altLang="en-US" sz="1000" b="1"/>
              <a:t>Distribution</a:t>
            </a:r>
          </a:p>
        </p:txBody>
      </p:sp>
      <p:sp>
        <p:nvSpPr>
          <p:cNvPr id="583689" name="Rectangle 9">
            <a:extLst>
              <a:ext uri="{FF2B5EF4-FFF2-40B4-BE49-F238E27FC236}">
                <a16:creationId xmlns:a16="http://schemas.microsoft.com/office/drawing/2014/main" id="{224B13D8-C1A9-4FF3-880A-170F7E79E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2188" y="1778000"/>
            <a:ext cx="404812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/>
            <a:r>
              <a:rPr lang="en-US" altLang="en-US" sz="1000" b="1"/>
              <a:t>SD</a:t>
            </a:r>
          </a:p>
        </p:txBody>
      </p:sp>
      <p:sp>
        <p:nvSpPr>
          <p:cNvPr id="583690" name="Rectangle 10">
            <a:extLst>
              <a:ext uri="{FF2B5EF4-FFF2-40B4-BE49-F238E27FC236}">
                <a16:creationId xmlns:a16="http://schemas.microsoft.com/office/drawing/2014/main" id="{CB21A236-1481-490C-BDF5-713AF3801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5463" y="2297113"/>
            <a:ext cx="44132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/>
            <a:r>
              <a:rPr lang="en-US" altLang="en-US" sz="1000" b="1"/>
              <a:t>MM</a:t>
            </a:r>
          </a:p>
        </p:txBody>
      </p:sp>
      <p:sp>
        <p:nvSpPr>
          <p:cNvPr id="583691" name="Rectangle 11">
            <a:extLst>
              <a:ext uri="{FF2B5EF4-FFF2-40B4-BE49-F238E27FC236}">
                <a16:creationId xmlns:a16="http://schemas.microsoft.com/office/drawing/2014/main" id="{7D053246-17A3-4A11-951A-1F81C72B2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7475" y="2693988"/>
            <a:ext cx="39687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/>
            <a:r>
              <a:rPr lang="en-US" altLang="en-US" sz="1000" b="1"/>
              <a:t>PP</a:t>
            </a:r>
          </a:p>
        </p:txBody>
      </p:sp>
      <p:sp>
        <p:nvSpPr>
          <p:cNvPr id="583692" name="Rectangle 12">
            <a:extLst>
              <a:ext uri="{FF2B5EF4-FFF2-40B4-BE49-F238E27FC236}">
                <a16:creationId xmlns:a16="http://schemas.microsoft.com/office/drawing/2014/main" id="{095C938B-D196-4A20-A8D0-F9E557642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2550" y="3573463"/>
            <a:ext cx="4333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/>
            <a:r>
              <a:rPr lang="en-US" altLang="en-US" sz="1000" b="1"/>
              <a:t>QM</a:t>
            </a:r>
          </a:p>
        </p:txBody>
      </p:sp>
      <p:sp>
        <p:nvSpPr>
          <p:cNvPr id="583693" name="Rectangle 13">
            <a:extLst>
              <a:ext uri="{FF2B5EF4-FFF2-40B4-BE49-F238E27FC236}">
                <a16:creationId xmlns:a16="http://schemas.microsoft.com/office/drawing/2014/main" id="{1D1DD8AC-AE4C-4F61-AC49-28BDAB995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6413" y="4043363"/>
            <a:ext cx="41910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/>
            <a:r>
              <a:rPr lang="en-US" altLang="en-US" sz="1000" b="1"/>
              <a:t>PM</a:t>
            </a:r>
          </a:p>
        </p:txBody>
      </p:sp>
      <p:sp>
        <p:nvSpPr>
          <p:cNvPr id="583694" name="Rectangle 14">
            <a:extLst>
              <a:ext uri="{FF2B5EF4-FFF2-40B4-BE49-F238E27FC236}">
                <a16:creationId xmlns:a16="http://schemas.microsoft.com/office/drawing/2014/main" id="{CB740660-1330-4210-A901-C83FF02CE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3" y="4462463"/>
            <a:ext cx="4127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/>
            <a:r>
              <a:rPr lang="en-US" altLang="en-US" sz="1000" b="1"/>
              <a:t>HR</a:t>
            </a:r>
          </a:p>
        </p:txBody>
      </p:sp>
      <p:sp>
        <p:nvSpPr>
          <p:cNvPr id="583695" name="Rectangle 15">
            <a:extLst>
              <a:ext uri="{FF2B5EF4-FFF2-40B4-BE49-F238E27FC236}">
                <a16:creationId xmlns:a16="http://schemas.microsoft.com/office/drawing/2014/main" id="{D03FD7BB-C58F-4DA1-B9C7-5C4773A41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4313" y="1754188"/>
            <a:ext cx="341312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/>
            <a:r>
              <a:rPr lang="en-US" altLang="en-US" sz="1000" b="1"/>
              <a:t>FI</a:t>
            </a:r>
          </a:p>
        </p:txBody>
      </p:sp>
      <p:sp>
        <p:nvSpPr>
          <p:cNvPr id="583696" name="Rectangle 16">
            <a:extLst>
              <a:ext uri="{FF2B5EF4-FFF2-40B4-BE49-F238E27FC236}">
                <a16:creationId xmlns:a16="http://schemas.microsoft.com/office/drawing/2014/main" id="{27AECD9A-FEDC-4F45-A211-34E04730D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8488" y="2266950"/>
            <a:ext cx="41910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/>
            <a:r>
              <a:rPr lang="en-US" altLang="en-US" sz="1000" b="1"/>
              <a:t>CO</a:t>
            </a:r>
          </a:p>
        </p:txBody>
      </p:sp>
      <p:sp>
        <p:nvSpPr>
          <p:cNvPr id="583697" name="Rectangle 17">
            <a:extLst>
              <a:ext uri="{FF2B5EF4-FFF2-40B4-BE49-F238E27FC236}">
                <a16:creationId xmlns:a16="http://schemas.microsoft.com/office/drawing/2014/main" id="{A29E7C38-3FD2-4649-A050-9E1C14BD3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3938" y="2714625"/>
            <a:ext cx="398462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/>
            <a:r>
              <a:rPr lang="en-US" altLang="en-US" sz="1000" b="1"/>
              <a:t>TR</a:t>
            </a:r>
          </a:p>
        </p:txBody>
      </p:sp>
      <p:sp>
        <p:nvSpPr>
          <p:cNvPr id="583698" name="Rectangle 18">
            <a:extLst>
              <a:ext uri="{FF2B5EF4-FFF2-40B4-BE49-F238E27FC236}">
                <a16:creationId xmlns:a16="http://schemas.microsoft.com/office/drawing/2014/main" id="{E5D87ACC-AD47-47FC-B97B-8C567E6B1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7275" y="3573463"/>
            <a:ext cx="39687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/>
            <a:r>
              <a:rPr lang="en-US" altLang="en-US" sz="1000" b="1"/>
              <a:t>PS</a:t>
            </a:r>
          </a:p>
        </p:txBody>
      </p:sp>
      <p:sp>
        <p:nvSpPr>
          <p:cNvPr id="583699" name="Rectangle 19">
            <a:extLst>
              <a:ext uri="{FF2B5EF4-FFF2-40B4-BE49-F238E27FC236}">
                <a16:creationId xmlns:a16="http://schemas.microsoft.com/office/drawing/2014/main" id="{6C223310-D9FE-4C07-BF34-4E0BB9928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1663" y="4049713"/>
            <a:ext cx="427037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/>
            <a:r>
              <a:rPr lang="en-US" altLang="en-US" sz="1000" b="1"/>
              <a:t>WF</a:t>
            </a:r>
          </a:p>
        </p:txBody>
      </p:sp>
      <p:sp>
        <p:nvSpPr>
          <p:cNvPr id="583700" name="Rectangle 20">
            <a:extLst>
              <a:ext uri="{FF2B5EF4-FFF2-40B4-BE49-F238E27FC236}">
                <a16:creationId xmlns:a16="http://schemas.microsoft.com/office/drawing/2014/main" id="{96FD16C8-2DCD-4154-900D-218ED02EB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4313" y="4471988"/>
            <a:ext cx="347662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/>
            <a:r>
              <a:rPr lang="en-US" altLang="en-US" sz="1000" b="1"/>
              <a:t>IS</a:t>
            </a:r>
          </a:p>
        </p:txBody>
      </p:sp>
      <p:sp>
        <p:nvSpPr>
          <p:cNvPr id="583701" name="Rectangle 21">
            <a:extLst>
              <a:ext uri="{FF2B5EF4-FFF2-40B4-BE49-F238E27FC236}">
                <a16:creationId xmlns:a16="http://schemas.microsoft.com/office/drawing/2014/main" id="{AF7C3582-F8A1-45C8-935D-C637DAAD5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8775" y="2543175"/>
            <a:ext cx="776288" cy="327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>
              <a:lnSpc>
                <a:spcPct val="70000"/>
              </a:lnSpc>
            </a:pPr>
            <a:r>
              <a:rPr lang="en-US" altLang="en-US" sz="1000" b="1"/>
              <a:t>Materials</a:t>
            </a:r>
          </a:p>
          <a:p>
            <a:pPr algn="ctr" eaLnBrk="0" hangingPunct="0">
              <a:lnSpc>
                <a:spcPct val="70000"/>
              </a:lnSpc>
            </a:pPr>
            <a:r>
              <a:rPr lang="en-US" altLang="en-US" sz="1000" b="1"/>
              <a:t>Mgmt.</a:t>
            </a:r>
          </a:p>
        </p:txBody>
      </p:sp>
      <p:sp>
        <p:nvSpPr>
          <p:cNvPr id="583702" name="Rectangle 22">
            <a:extLst>
              <a:ext uri="{FF2B5EF4-FFF2-40B4-BE49-F238E27FC236}">
                <a16:creationId xmlns:a16="http://schemas.microsoft.com/office/drawing/2014/main" id="{65345434-27ED-4A68-BCEC-6892FA99E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2941638"/>
            <a:ext cx="763588" cy="327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>
              <a:lnSpc>
                <a:spcPct val="70000"/>
              </a:lnSpc>
            </a:pPr>
            <a:r>
              <a:rPr lang="en-US" altLang="en-US" sz="1000" b="1"/>
              <a:t>Product</a:t>
            </a:r>
          </a:p>
          <a:p>
            <a:pPr algn="ctr" eaLnBrk="0" hangingPunct="0">
              <a:lnSpc>
                <a:spcPct val="70000"/>
              </a:lnSpc>
            </a:pPr>
            <a:r>
              <a:rPr lang="en-US" altLang="en-US" sz="1000" b="1"/>
              <a:t>Planning</a:t>
            </a:r>
          </a:p>
        </p:txBody>
      </p:sp>
      <p:sp>
        <p:nvSpPr>
          <p:cNvPr id="583703" name="Rectangle 23">
            <a:extLst>
              <a:ext uri="{FF2B5EF4-FFF2-40B4-BE49-F238E27FC236}">
                <a16:creationId xmlns:a16="http://schemas.microsoft.com/office/drawing/2014/main" id="{89C42F76-167B-4863-A48A-9239859EC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3488" y="3811588"/>
            <a:ext cx="657225" cy="327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>
              <a:lnSpc>
                <a:spcPct val="70000"/>
              </a:lnSpc>
            </a:pPr>
            <a:r>
              <a:rPr lang="en-US" altLang="en-US" sz="1000" b="1"/>
              <a:t>Quality</a:t>
            </a:r>
          </a:p>
          <a:p>
            <a:pPr algn="ctr" eaLnBrk="0" hangingPunct="0">
              <a:lnSpc>
                <a:spcPct val="70000"/>
              </a:lnSpc>
            </a:pPr>
            <a:r>
              <a:rPr lang="en-US" altLang="en-US" sz="1000" b="1"/>
              <a:t>Mgmt.</a:t>
            </a:r>
          </a:p>
        </p:txBody>
      </p:sp>
      <p:sp>
        <p:nvSpPr>
          <p:cNvPr id="583704" name="Rectangle 24">
            <a:extLst>
              <a:ext uri="{FF2B5EF4-FFF2-40B4-BE49-F238E27FC236}">
                <a16:creationId xmlns:a16="http://schemas.microsoft.com/office/drawing/2014/main" id="{9BC8642D-00C4-4552-9F7A-B12B9FEC91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8600" y="4297363"/>
            <a:ext cx="1017588" cy="327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>
              <a:lnSpc>
                <a:spcPct val="70000"/>
              </a:lnSpc>
            </a:pPr>
            <a:r>
              <a:rPr lang="en-US" altLang="en-US" sz="1000" b="1"/>
              <a:t>Plant Mainte-</a:t>
            </a:r>
          </a:p>
          <a:p>
            <a:pPr algn="ctr" eaLnBrk="0" hangingPunct="0">
              <a:lnSpc>
                <a:spcPct val="70000"/>
              </a:lnSpc>
            </a:pPr>
            <a:r>
              <a:rPr lang="en-US" altLang="en-US" sz="1000" b="1"/>
              <a:t>nance</a:t>
            </a:r>
          </a:p>
        </p:txBody>
      </p:sp>
      <p:sp>
        <p:nvSpPr>
          <p:cNvPr id="583705" name="Rectangle 25">
            <a:extLst>
              <a:ext uri="{FF2B5EF4-FFF2-40B4-BE49-F238E27FC236}">
                <a16:creationId xmlns:a16="http://schemas.microsoft.com/office/drawing/2014/main" id="{61647501-9083-47D3-9F89-56D02FE00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4719638"/>
            <a:ext cx="874713" cy="327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>
              <a:lnSpc>
                <a:spcPct val="70000"/>
              </a:lnSpc>
            </a:pPr>
            <a:r>
              <a:rPr lang="en-US" altLang="en-US" sz="1000" b="1"/>
              <a:t>Human</a:t>
            </a:r>
          </a:p>
          <a:p>
            <a:pPr algn="ctr" eaLnBrk="0" hangingPunct="0">
              <a:lnSpc>
                <a:spcPct val="70000"/>
              </a:lnSpc>
            </a:pPr>
            <a:r>
              <a:rPr lang="en-US" altLang="en-US" sz="1000" b="1"/>
              <a:t>Resources</a:t>
            </a:r>
          </a:p>
        </p:txBody>
      </p:sp>
      <p:sp>
        <p:nvSpPr>
          <p:cNvPr id="583706" name="Rectangle 26">
            <a:extLst>
              <a:ext uri="{FF2B5EF4-FFF2-40B4-BE49-F238E27FC236}">
                <a16:creationId xmlns:a16="http://schemas.microsoft.com/office/drawing/2014/main" id="{44678861-3176-408A-808B-B3DDF3BAB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4113" y="1992313"/>
            <a:ext cx="927100" cy="327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>
              <a:lnSpc>
                <a:spcPct val="70000"/>
              </a:lnSpc>
            </a:pPr>
            <a:r>
              <a:rPr lang="en-US" altLang="en-US" sz="1000" b="1"/>
              <a:t>Financial</a:t>
            </a:r>
          </a:p>
          <a:p>
            <a:pPr algn="ctr" eaLnBrk="0" hangingPunct="0">
              <a:lnSpc>
                <a:spcPct val="70000"/>
              </a:lnSpc>
            </a:pPr>
            <a:r>
              <a:rPr lang="en-US" altLang="en-US" sz="1000" b="1"/>
              <a:t>Accounting</a:t>
            </a:r>
          </a:p>
        </p:txBody>
      </p:sp>
      <p:sp>
        <p:nvSpPr>
          <p:cNvPr id="583707" name="Rectangle 27">
            <a:extLst>
              <a:ext uri="{FF2B5EF4-FFF2-40B4-BE49-F238E27FC236}">
                <a16:creationId xmlns:a16="http://schemas.microsoft.com/office/drawing/2014/main" id="{67FE9321-45D6-4208-879B-4CF92B6D6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4488" y="2544763"/>
            <a:ext cx="906462" cy="220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>
              <a:lnSpc>
                <a:spcPct val="70000"/>
              </a:lnSpc>
            </a:pPr>
            <a:r>
              <a:rPr lang="en-US" altLang="en-US" sz="1000" b="1"/>
              <a:t>Controlling</a:t>
            </a:r>
          </a:p>
        </p:txBody>
      </p:sp>
      <p:sp>
        <p:nvSpPr>
          <p:cNvPr id="583708" name="Rectangle 28">
            <a:extLst>
              <a:ext uri="{FF2B5EF4-FFF2-40B4-BE49-F238E27FC236}">
                <a16:creationId xmlns:a16="http://schemas.microsoft.com/office/drawing/2014/main" id="{6D65EFF1-C772-4E22-88E0-51D1F3606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4713" y="3001963"/>
            <a:ext cx="762000" cy="220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>
              <a:lnSpc>
                <a:spcPct val="70000"/>
              </a:lnSpc>
            </a:pPr>
            <a:r>
              <a:rPr lang="en-US" altLang="en-US" sz="1000" b="1"/>
              <a:t>Treasury</a:t>
            </a:r>
          </a:p>
        </p:txBody>
      </p:sp>
      <p:sp>
        <p:nvSpPr>
          <p:cNvPr id="583709" name="Rectangle 29">
            <a:extLst>
              <a:ext uri="{FF2B5EF4-FFF2-40B4-BE49-F238E27FC236}">
                <a16:creationId xmlns:a16="http://schemas.microsoft.com/office/drawing/2014/main" id="{B9E4BEDF-842D-43F9-A5BD-7C5E5E5FA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5513" y="3836988"/>
            <a:ext cx="677862" cy="327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>
              <a:lnSpc>
                <a:spcPct val="70000"/>
              </a:lnSpc>
            </a:pPr>
            <a:r>
              <a:rPr lang="en-US" altLang="en-US" sz="1000" b="1"/>
              <a:t>Project</a:t>
            </a:r>
          </a:p>
          <a:p>
            <a:pPr algn="ctr" eaLnBrk="0" hangingPunct="0">
              <a:lnSpc>
                <a:spcPct val="70000"/>
              </a:lnSpc>
            </a:pPr>
            <a:r>
              <a:rPr lang="en-US" altLang="en-US" sz="1000" b="1"/>
              <a:t>System</a:t>
            </a:r>
          </a:p>
        </p:txBody>
      </p:sp>
      <p:sp>
        <p:nvSpPr>
          <p:cNvPr id="583710" name="Rectangle 30">
            <a:extLst>
              <a:ext uri="{FF2B5EF4-FFF2-40B4-BE49-F238E27FC236}">
                <a16:creationId xmlns:a16="http://schemas.microsoft.com/office/drawing/2014/main" id="{07448C06-9869-4FEB-8258-29AF5C290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8788" y="4303713"/>
            <a:ext cx="800100" cy="220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>
              <a:lnSpc>
                <a:spcPct val="70000"/>
              </a:lnSpc>
            </a:pPr>
            <a:r>
              <a:rPr lang="en-US" altLang="en-US" sz="1000" b="1"/>
              <a:t>Workflow</a:t>
            </a:r>
          </a:p>
        </p:txBody>
      </p:sp>
      <p:sp>
        <p:nvSpPr>
          <p:cNvPr id="583711" name="Rectangle 31">
            <a:extLst>
              <a:ext uri="{FF2B5EF4-FFF2-40B4-BE49-F238E27FC236}">
                <a16:creationId xmlns:a16="http://schemas.microsoft.com/office/drawing/2014/main" id="{6149F941-789A-43F6-8BDA-BD2658FA78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2375" y="4730750"/>
            <a:ext cx="806450" cy="327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14300" tIns="57150" rIns="114300" bIns="57150">
            <a:spAutoFit/>
          </a:bodyPr>
          <a:lstStyle>
            <a:lvl1pPr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0485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4097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116138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819400" algn="l" defTabSz="941388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2766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7338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1910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648200" defTabSz="9413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hangingPunct="0">
              <a:lnSpc>
                <a:spcPct val="70000"/>
              </a:lnSpc>
            </a:pPr>
            <a:r>
              <a:rPr lang="en-US" altLang="en-US" sz="1000" b="1"/>
              <a:t>Industry</a:t>
            </a:r>
          </a:p>
          <a:p>
            <a:pPr algn="ctr" eaLnBrk="0" hangingPunct="0">
              <a:lnSpc>
                <a:spcPct val="70000"/>
              </a:lnSpc>
            </a:pPr>
            <a:r>
              <a:rPr lang="en-US" altLang="en-US" sz="1000" b="1"/>
              <a:t>Solutions</a:t>
            </a:r>
          </a:p>
        </p:txBody>
      </p:sp>
      <p:sp>
        <p:nvSpPr>
          <p:cNvPr id="583712" name="Freeform 32">
            <a:extLst>
              <a:ext uri="{FF2B5EF4-FFF2-40B4-BE49-F238E27FC236}">
                <a16:creationId xmlns:a16="http://schemas.microsoft.com/office/drawing/2014/main" id="{E2A47665-267F-4FC7-A970-76B95F7DCC4B}"/>
              </a:ext>
            </a:extLst>
          </p:cNvPr>
          <p:cNvSpPr>
            <a:spLocks/>
          </p:cNvSpPr>
          <p:nvPr/>
        </p:nvSpPr>
        <p:spPr bwMode="auto">
          <a:xfrm>
            <a:off x="2947988" y="2333625"/>
            <a:ext cx="3257550" cy="2619375"/>
          </a:xfrm>
          <a:custGeom>
            <a:avLst/>
            <a:gdLst>
              <a:gd name="T0" fmla="*/ 0 w 2052"/>
              <a:gd name="T1" fmla="*/ 771 h 1650"/>
              <a:gd name="T2" fmla="*/ 758 w 2052"/>
              <a:gd name="T3" fmla="*/ 0 h 1650"/>
              <a:gd name="T4" fmla="*/ 1295 w 2052"/>
              <a:gd name="T5" fmla="*/ 0 h 1650"/>
              <a:gd name="T6" fmla="*/ 2051 w 2052"/>
              <a:gd name="T7" fmla="*/ 779 h 1650"/>
              <a:gd name="T8" fmla="*/ 1298 w 2052"/>
              <a:gd name="T9" fmla="*/ 1544 h 1650"/>
              <a:gd name="T10" fmla="*/ 1298 w 2052"/>
              <a:gd name="T11" fmla="*/ 1649 h 1650"/>
              <a:gd name="T12" fmla="*/ 758 w 2052"/>
              <a:gd name="T13" fmla="*/ 1649 h 1650"/>
              <a:gd name="T14" fmla="*/ 754 w 2052"/>
              <a:gd name="T15" fmla="*/ 1540 h 1650"/>
              <a:gd name="T16" fmla="*/ 0 w 2052"/>
              <a:gd name="T17" fmla="*/ 771 h 1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2" h="1650">
                <a:moveTo>
                  <a:pt x="0" y="771"/>
                </a:moveTo>
                <a:lnTo>
                  <a:pt x="758" y="0"/>
                </a:lnTo>
                <a:lnTo>
                  <a:pt x="1295" y="0"/>
                </a:lnTo>
                <a:lnTo>
                  <a:pt x="2051" y="779"/>
                </a:lnTo>
                <a:lnTo>
                  <a:pt x="1298" y="1544"/>
                </a:lnTo>
                <a:lnTo>
                  <a:pt x="1298" y="1649"/>
                </a:lnTo>
                <a:lnTo>
                  <a:pt x="758" y="1649"/>
                </a:lnTo>
                <a:lnTo>
                  <a:pt x="754" y="1540"/>
                </a:lnTo>
                <a:lnTo>
                  <a:pt x="0" y="771"/>
                </a:lnTo>
              </a:path>
            </a:pathLst>
          </a:cu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3773" name="Text Box 93">
            <a:extLst>
              <a:ext uri="{FF2B5EF4-FFF2-40B4-BE49-F238E27FC236}">
                <a16:creationId xmlns:a16="http://schemas.microsoft.com/office/drawing/2014/main" id="{02DEA8CE-282F-4355-A5F7-4AB917B365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3775" y="3252788"/>
            <a:ext cx="2160588" cy="876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en-US" sz="1600" b="1">
                <a:latin typeface="Arial" panose="020B0604020202020204" pitchFamily="34" charset="0"/>
              </a:rPr>
              <a:t>Client/Server</a:t>
            </a:r>
          </a:p>
          <a:p>
            <a:r>
              <a:rPr lang="en-US" altLang="en-US" sz="1600" b="1">
                <a:latin typeface="Arial" panose="020B0604020202020204" pitchFamily="34" charset="0"/>
              </a:rPr>
              <a:t>ABAP/4</a:t>
            </a:r>
          </a:p>
          <a:p>
            <a:pPr>
              <a:spcBef>
                <a:spcPct val="50000"/>
              </a:spcBef>
            </a:pPr>
            <a:endParaRPr lang="en-US" altLang="en-US" sz="1600">
              <a:latin typeface="Arial" panose="020B0604020202020204" pitchFamily="34" charset="0"/>
            </a:endParaRPr>
          </a:p>
        </p:txBody>
      </p:sp>
      <p:sp>
        <p:nvSpPr>
          <p:cNvPr id="583774" name="Text Box 94">
            <a:extLst>
              <a:ext uri="{FF2B5EF4-FFF2-40B4-BE49-F238E27FC236}">
                <a16:creationId xmlns:a16="http://schemas.microsoft.com/office/drawing/2014/main" id="{4C91982E-5099-4BDD-B560-068E721D4C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3038" y="2713038"/>
            <a:ext cx="11239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1800" b="1">
                <a:latin typeface="Arial" panose="020B0604020202020204" pitchFamily="34" charset="0"/>
              </a:rPr>
              <a:t>R/3</a:t>
            </a: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Slide Number Placeholder 3">
            <a:extLst>
              <a:ext uri="{FF2B5EF4-FFF2-40B4-BE49-F238E27FC236}">
                <a16:creationId xmlns:a16="http://schemas.microsoft.com/office/drawing/2014/main" id="{6A8DC9BB-4B2A-40F4-8597-12ED3A0D323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378E998-1A13-4CF0-90FB-F29089441EA1}" type="slidenum">
              <a:rPr lang="en-US" altLang="en-US"/>
              <a:pPr/>
              <a:t>22</a:t>
            </a:fld>
            <a:endParaRPr lang="en-US" altLang="en-US"/>
          </a:p>
        </p:txBody>
      </p:sp>
      <p:sp>
        <p:nvSpPr>
          <p:cNvPr id="104" name="Date Placeholder 4">
            <a:extLst>
              <a:ext uri="{FF2B5EF4-FFF2-40B4-BE49-F238E27FC236}">
                <a16:creationId xmlns:a16="http://schemas.microsoft.com/office/drawing/2014/main" id="{41DBBA50-DC5C-4368-A48B-E379C874F0F3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105" name="Footer Placeholder 5">
            <a:extLst>
              <a:ext uri="{FF2B5EF4-FFF2-40B4-BE49-F238E27FC236}">
                <a16:creationId xmlns:a16="http://schemas.microsoft.com/office/drawing/2014/main" id="{CA15C1B5-7B84-4924-8019-CB015D026C0E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609282" name="Rectangle 2">
            <a:extLst>
              <a:ext uri="{FF2B5EF4-FFF2-40B4-BE49-F238E27FC236}">
                <a16:creationId xmlns:a16="http://schemas.microsoft.com/office/drawing/2014/main" id="{CEB85B92-A6E6-4711-9C40-2C1C485D730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50825" y="549275"/>
            <a:ext cx="8229600" cy="719138"/>
          </a:xfrm>
          <a:noFill/>
        </p:spPr>
        <p:txBody>
          <a:bodyPr anchor="ctr"/>
          <a:lstStyle/>
          <a:p>
            <a:r>
              <a:rPr lang="en-GB" altLang="en-US"/>
              <a:t>Integration</a:t>
            </a:r>
          </a:p>
        </p:txBody>
      </p:sp>
      <p:sp>
        <p:nvSpPr>
          <p:cNvPr id="609284" name="Rectangle 4">
            <a:extLst>
              <a:ext uri="{FF2B5EF4-FFF2-40B4-BE49-F238E27FC236}">
                <a16:creationId xmlns:a16="http://schemas.microsoft.com/office/drawing/2014/main" id="{3C2BC6DB-0CDE-4CCB-B684-1B061B158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0350" y="5692775"/>
            <a:ext cx="1117600" cy="347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285" name="Rectangle 5">
            <a:extLst>
              <a:ext uri="{FF2B5EF4-FFF2-40B4-BE49-F238E27FC236}">
                <a16:creationId xmlns:a16="http://schemas.microsoft.com/office/drawing/2014/main" id="{576D52AC-B054-4DC6-A236-04ECD33E16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9225" y="5692775"/>
            <a:ext cx="1117600" cy="347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286" name="Oval 6">
            <a:extLst>
              <a:ext uri="{FF2B5EF4-FFF2-40B4-BE49-F238E27FC236}">
                <a16:creationId xmlns:a16="http://schemas.microsoft.com/office/drawing/2014/main" id="{AF3B8548-28E2-45B4-94C5-0D17C28FB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4900" y="993775"/>
            <a:ext cx="2289175" cy="3621088"/>
          </a:xfrm>
          <a:prstGeom prst="ellipse">
            <a:avLst/>
          </a:prstGeom>
          <a:solidFill>
            <a:srgbClr val="BFEBF1"/>
          </a:solidFill>
          <a:ln w="12700">
            <a:solidFill>
              <a:srgbClr val="99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287" name="Oval 7">
            <a:extLst>
              <a:ext uri="{FF2B5EF4-FFF2-40B4-BE49-F238E27FC236}">
                <a16:creationId xmlns:a16="http://schemas.microsoft.com/office/drawing/2014/main" id="{760704AE-57B2-4BDB-9BF6-0821FB671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0125" y="3856038"/>
            <a:ext cx="2443163" cy="1225550"/>
          </a:xfrm>
          <a:prstGeom prst="ellipse">
            <a:avLst/>
          </a:prstGeom>
          <a:solidFill>
            <a:srgbClr val="F1EC27"/>
          </a:solidFill>
          <a:ln w="12700">
            <a:solidFill>
              <a:srgbClr val="FFFF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288" name="Freeform 8">
            <a:extLst>
              <a:ext uri="{FF2B5EF4-FFF2-40B4-BE49-F238E27FC236}">
                <a16:creationId xmlns:a16="http://schemas.microsoft.com/office/drawing/2014/main" id="{AF3907EA-6FC1-4082-8688-0E2CB81C6B5B}"/>
              </a:ext>
            </a:extLst>
          </p:cNvPr>
          <p:cNvSpPr>
            <a:spLocks/>
          </p:cNvSpPr>
          <p:nvPr/>
        </p:nvSpPr>
        <p:spPr bwMode="auto">
          <a:xfrm>
            <a:off x="3140075" y="592138"/>
            <a:ext cx="2963863" cy="5019675"/>
          </a:xfrm>
          <a:custGeom>
            <a:avLst/>
            <a:gdLst>
              <a:gd name="T0" fmla="*/ 977 w 1852"/>
              <a:gd name="T1" fmla="*/ 0 h 3184"/>
              <a:gd name="T2" fmla="*/ 934 w 1852"/>
              <a:gd name="T3" fmla="*/ 0 h 3184"/>
              <a:gd name="T4" fmla="*/ 891 w 1852"/>
              <a:gd name="T5" fmla="*/ 4 h 3184"/>
              <a:gd name="T6" fmla="*/ 804 w 1852"/>
              <a:gd name="T7" fmla="*/ 25 h 3184"/>
              <a:gd name="T8" fmla="*/ 719 w 1852"/>
              <a:gd name="T9" fmla="*/ 62 h 3184"/>
              <a:gd name="T10" fmla="*/ 634 w 1852"/>
              <a:gd name="T11" fmla="*/ 116 h 3184"/>
              <a:gd name="T12" fmla="*/ 552 w 1852"/>
              <a:gd name="T13" fmla="*/ 182 h 3184"/>
              <a:gd name="T14" fmla="*/ 473 w 1852"/>
              <a:gd name="T15" fmla="*/ 262 h 3184"/>
              <a:gd name="T16" fmla="*/ 326 w 1852"/>
              <a:gd name="T17" fmla="*/ 458 h 3184"/>
              <a:gd name="T18" fmla="*/ 200 w 1852"/>
              <a:gd name="T19" fmla="*/ 691 h 3184"/>
              <a:gd name="T20" fmla="*/ 100 w 1852"/>
              <a:gd name="T21" fmla="*/ 955 h 3184"/>
              <a:gd name="T22" fmla="*/ 33 w 1852"/>
              <a:gd name="T23" fmla="*/ 1238 h 3184"/>
              <a:gd name="T24" fmla="*/ 1 w 1852"/>
              <a:gd name="T25" fmla="*/ 1534 h 3184"/>
              <a:gd name="T26" fmla="*/ 0 w 1852"/>
              <a:gd name="T27" fmla="*/ 1608 h 3184"/>
              <a:gd name="T28" fmla="*/ 1 w 1852"/>
              <a:gd name="T29" fmla="*/ 1683 h 3184"/>
              <a:gd name="T30" fmla="*/ 12 w 1852"/>
              <a:gd name="T31" fmla="*/ 1831 h 3184"/>
              <a:gd name="T32" fmla="*/ 62 w 1852"/>
              <a:gd name="T33" fmla="*/ 2123 h 3184"/>
              <a:gd name="T34" fmla="*/ 144 w 1852"/>
              <a:gd name="T35" fmla="*/ 2397 h 3184"/>
              <a:gd name="T36" fmla="*/ 255 w 1852"/>
              <a:gd name="T37" fmla="*/ 2645 h 3184"/>
              <a:gd name="T38" fmla="*/ 388 w 1852"/>
              <a:gd name="T39" fmla="*/ 2857 h 3184"/>
              <a:gd name="T40" fmla="*/ 461 w 1852"/>
              <a:gd name="T41" fmla="*/ 2946 h 3184"/>
              <a:gd name="T42" fmla="*/ 539 w 1852"/>
              <a:gd name="T43" fmla="*/ 3024 h 3184"/>
              <a:gd name="T44" fmla="*/ 619 w 1852"/>
              <a:gd name="T45" fmla="*/ 3087 h 3184"/>
              <a:gd name="T46" fmla="*/ 703 w 1852"/>
              <a:gd name="T47" fmla="*/ 3135 h 3184"/>
              <a:gd name="T48" fmla="*/ 788 w 1852"/>
              <a:gd name="T49" fmla="*/ 3167 h 3184"/>
              <a:gd name="T50" fmla="*/ 875 w 1852"/>
              <a:gd name="T51" fmla="*/ 3182 h 3184"/>
              <a:gd name="T52" fmla="*/ 918 w 1852"/>
              <a:gd name="T53" fmla="*/ 3183 h 3184"/>
              <a:gd name="T54" fmla="*/ 961 w 1852"/>
              <a:gd name="T55" fmla="*/ 3178 h 3184"/>
              <a:gd name="T56" fmla="*/ 1047 w 1852"/>
              <a:gd name="T57" fmla="*/ 3158 h 3184"/>
              <a:gd name="T58" fmla="*/ 1133 w 1852"/>
              <a:gd name="T59" fmla="*/ 3120 h 3184"/>
              <a:gd name="T60" fmla="*/ 1218 w 1852"/>
              <a:gd name="T61" fmla="*/ 3067 h 3184"/>
              <a:gd name="T62" fmla="*/ 1299 w 1852"/>
              <a:gd name="T63" fmla="*/ 3000 h 3184"/>
              <a:gd name="T64" fmla="*/ 1379 w 1852"/>
              <a:gd name="T65" fmla="*/ 2920 h 3184"/>
              <a:gd name="T66" fmla="*/ 1526 w 1852"/>
              <a:gd name="T67" fmla="*/ 2725 h 3184"/>
              <a:gd name="T68" fmla="*/ 1652 w 1852"/>
              <a:gd name="T69" fmla="*/ 2491 h 3184"/>
              <a:gd name="T70" fmla="*/ 1751 w 1852"/>
              <a:gd name="T71" fmla="*/ 2228 h 3184"/>
              <a:gd name="T72" fmla="*/ 1819 w 1852"/>
              <a:gd name="T73" fmla="*/ 1944 h 3184"/>
              <a:gd name="T74" fmla="*/ 1850 w 1852"/>
              <a:gd name="T75" fmla="*/ 1648 h 3184"/>
              <a:gd name="T76" fmla="*/ 1851 w 1852"/>
              <a:gd name="T77" fmla="*/ 1575 h 3184"/>
              <a:gd name="T78" fmla="*/ 1850 w 1852"/>
              <a:gd name="T79" fmla="*/ 1500 h 3184"/>
              <a:gd name="T80" fmla="*/ 1839 w 1852"/>
              <a:gd name="T81" fmla="*/ 1351 h 3184"/>
              <a:gd name="T82" fmla="*/ 1790 w 1852"/>
              <a:gd name="T83" fmla="*/ 1059 h 3184"/>
              <a:gd name="T84" fmla="*/ 1708 w 1852"/>
              <a:gd name="T85" fmla="*/ 786 h 3184"/>
              <a:gd name="T86" fmla="*/ 1597 w 1852"/>
              <a:gd name="T87" fmla="*/ 537 h 3184"/>
              <a:gd name="T88" fmla="*/ 1464 w 1852"/>
              <a:gd name="T89" fmla="*/ 326 h 3184"/>
              <a:gd name="T90" fmla="*/ 1391 w 1852"/>
              <a:gd name="T91" fmla="*/ 236 h 3184"/>
              <a:gd name="T92" fmla="*/ 1313 w 1852"/>
              <a:gd name="T93" fmla="*/ 159 h 3184"/>
              <a:gd name="T94" fmla="*/ 1233 w 1852"/>
              <a:gd name="T95" fmla="*/ 96 h 3184"/>
              <a:gd name="T96" fmla="*/ 1149 w 1852"/>
              <a:gd name="T97" fmla="*/ 47 h 3184"/>
              <a:gd name="T98" fmla="*/ 1064 w 1852"/>
              <a:gd name="T99" fmla="*/ 16 h 3184"/>
              <a:gd name="T100" fmla="*/ 977 w 1852"/>
              <a:gd name="T101" fmla="*/ 0 h 3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852" h="3184">
                <a:moveTo>
                  <a:pt x="977" y="0"/>
                </a:moveTo>
                <a:lnTo>
                  <a:pt x="934" y="0"/>
                </a:lnTo>
                <a:lnTo>
                  <a:pt x="891" y="4"/>
                </a:lnTo>
                <a:lnTo>
                  <a:pt x="804" y="25"/>
                </a:lnTo>
                <a:lnTo>
                  <a:pt x="719" y="62"/>
                </a:lnTo>
                <a:lnTo>
                  <a:pt x="634" y="116"/>
                </a:lnTo>
                <a:lnTo>
                  <a:pt x="552" y="182"/>
                </a:lnTo>
                <a:lnTo>
                  <a:pt x="473" y="262"/>
                </a:lnTo>
                <a:lnTo>
                  <a:pt x="326" y="458"/>
                </a:lnTo>
                <a:lnTo>
                  <a:pt x="200" y="691"/>
                </a:lnTo>
                <a:lnTo>
                  <a:pt x="100" y="955"/>
                </a:lnTo>
                <a:lnTo>
                  <a:pt x="33" y="1238"/>
                </a:lnTo>
                <a:lnTo>
                  <a:pt x="1" y="1534"/>
                </a:lnTo>
                <a:lnTo>
                  <a:pt x="0" y="1608"/>
                </a:lnTo>
                <a:lnTo>
                  <a:pt x="1" y="1683"/>
                </a:lnTo>
                <a:lnTo>
                  <a:pt x="12" y="1831"/>
                </a:lnTo>
                <a:lnTo>
                  <a:pt x="62" y="2123"/>
                </a:lnTo>
                <a:lnTo>
                  <a:pt x="144" y="2397"/>
                </a:lnTo>
                <a:lnTo>
                  <a:pt x="255" y="2645"/>
                </a:lnTo>
                <a:lnTo>
                  <a:pt x="388" y="2857"/>
                </a:lnTo>
                <a:lnTo>
                  <a:pt x="461" y="2946"/>
                </a:lnTo>
                <a:lnTo>
                  <a:pt x="539" y="3024"/>
                </a:lnTo>
                <a:lnTo>
                  <a:pt x="619" y="3087"/>
                </a:lnTo>
                <a:lnTo>
                  <a:pt x="703" y="3135"/>
                </a:lnTo>
                <a:lnTo>
                  <a:pt x="788" y="3167"/>
                </a:lnTo>
                <a:lnTo>
                  <a:pt x="875" y="3182"/>
                </a:lnTo>
                <a:lnTo>
                  <a:pt x="918" y="3183"/>
                </a:lnTo>
                <a:lnTo>
                  <a:pt x="961" y="3178"/>
                </a:lnTo>
                <a:lnTo>
                  <a:pt x="1047" y="3158"/>
                </a:lnTo>
                <a:lnTo>
                  <a:pt x="1133" y="3120"/>
                </a:lnTo>
                <a:lnTo>
                  <a:pt x="1218" y="3067"/>
                </a:lnTo>
                <a:lnTo>
                  <a:pt x="1299" y="3000"/>
                </a:lnTo>
                <a:lnTo>
                  <a:pt x="1379" y="2920"/>
                </a:lnTo>
                <a:lnTo>
                  <a:pt x="1526" y="2725"/>
                </a:lnTo>
                <a:lnTo>
                  <a:pt x="1652" y="2491"/>
                </a:lnTo>
                <a:lnTo>
                  <a:pt x="1751" y="2228"/>
                </a:lnTo>
                <a:lnTo>
                  <a:pt x="1819" y="1944"/>
                </a:lnTo>
                <a:lnTo>
                  <a:pt x="1850" y="1648"/>
                </a:lnTo>
                <a:lnTo>
                  <a:pt x="1851" y="1575"/>
                </a:lnTo>
                <a:lnTo>
                  <a:pt x="1850" y="1500"/>
                </a:lnTo>
                <a:lnTo>
                  <a:pt x="1839" y="1351"/>
                </a:lnTo>
                <a:lnTo>
                  <a:pt x="1790" y="1059"/>
                </a:lnTo>
                <a:lnTo>
                  <a:pt x="1708" y="786"/>
                </a:lnTo>
                <a:lnTo>
                  <a:pt x="1597" y="537"/>
                </a:lnTo>
                <a:lnTo>
                  <a:pt x="1464" y="326"/>
                </a:lnTo>
                <a:lnTo>
                  <a:pt x="1391" y="236"/>
                </a:lnTo>
                <a:lnTo>
                  <a:pt x="1313" y="159"/>
                </a:lnTo>
                <a:lnTo>
                  <a:pt x="1233" y="96"/>
                </a:lnTo>
                <a:lnTo>
                  <a:pt x="1149" y="47"/>
                </a:lnTo>
                <a:lnTo>
                  <a:pt x="1064" y="16"/>
                </a:lnTo>
                <a:lnTo>
                  <a:pt x="977" y="0"/>
                </a:lnTo>
              </a:path>
            </a:pathLst>
          </a:custGeom>
          <a:solidFill>
            <a:srgbClr val="B7D927"/>
          </a:solidFill>
          <a:ln w="12700" cap="rnd" cmpd="sng">
            <a:solidFill>
              <a:srgbClr val="81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9289" name="Oval 9">
            <a:extLst>
              <a:ext uri="{FF2B5EF4-FFF2-40B4-BE49-F238E27FC236}">
                <a16:creationId xmlns:a16="http://schemas.microsoft.com/office/drawing/2014/main" id="{F325A91A-333B-4FEA-BFCD-758683205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9200" y="4887913"/>
            <a:ext cx="2341563" cy="1314450"/>
          </a:xfrm>
          <a:prstGeom prst="ellipse">
            <a:avLst/>
          </a:prstGeom>
          <a:solidFill>
            <a:srgbClr val="BFEBF1"/>
          </a:solidFill>
          <a:ln w="127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290" name="Oval 10">
            <a:extLst>
              <a:ext uri="{FF2B5EF4-FFF2-40B4-BE49-F238E27FC236}">
                <a16:creationId xmlns:a16="http://schemas.microsoft.com/office/drawing/2014/main" id="{E3F79844-817D-40F6-BBB8-DAD5F3A97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6650" y="960438"/>
            <a:ext cx="2801938" cy="4895850"/>
          </a:xfrm>
          <a:prstGeom prst="ellipse">
            <a:avLst/>
          </a:prstGeom>
          <a:solidFill>
            <a:srgbClr val="CCFFCC"/>
          </a:solidFill>
          <a:ln w="12700">
            <a:solidFill>
              <a:srgbClr val="00C2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291" name="Oval 11">
            <a:extLst>
              <a:ext uri="{FF2B5EF4-FFF2-40B4-BE49-F238E27FC236}">
                <a16:creationId xmlns:a16="http://schemas.microsoft.com/office/drawing/2014/main" id="{99E8518F-9FBF-4462-A916-D41C646CA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4125" y="5192713"/>
            <a:ext cx="2444750" cy="1225550"/>
          </a:xfrm>
          <a:prstGeom prst="ellipse">
            <a:avLst/>
          </a:prstGeom>
          <a:solidFill>
            <a:srgbClr val="F1EC27"/>
          </a:solidFill>
          <a:ln w="12700">
            <a:solidFill>
              <a:srgbClr val="FFFF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292" name="Rectangle 12">
            <a:extLst>
              <a:ext uri="{FF2B5EF4-FFF2-40B4-BE49-F238E27FC236}">
                <a16:creationId xmlns:a16="http://schemas.microsoft.com/office/drawing/2014/main" id="{A58A83D5-F7E7-4773-9D63-65EFC9FBF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300" y="911225"/>
            <a:ext cx="485775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800">
                <a:solidFill>
                  <a:srgbClr val="000000"/>
                </a:solidFill>
                <a:latin typeface="Arial" panose="020B0604020202020204" pitchFamily="34" charset="0"/>
              </a:rPr>
              <a:t>PP</a:t>
            </a:r>
          </a:p>
        </p:txBody>
      </p:sp>
      <p:sp>
        <p:nvSpPr>
          <p:cNvPr id="609293" name="Rectangle 13">
            <a:extLst>
              <a:ext uri="{FF2B5EF4-FFF2-40B4-BE49-F238E27FC236}">
                <a16:creationId xmlns:a16="http://schemas.microsoft.com/office/drawing/2014/main" id="{967E04D1-0FDC-4206-B122-C7DD22548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675" y="1898650"/>
            <a:ext cx="561975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800">
                <a:solidFill>
                  <a:srgbClr val="000000"/>
                </a:solidFill>
                <a:latin typeface="Arial" panose="020B0604020202020204" pitchFamily="34" charset="0"/>
              </a:rPr>
              <a:t>MM</a:t>
            </a:r>
          </a:p>
        </p:txBody>
      </p:sp>
      <p:sp>
        <p:nvSpPr>
          <p:cNvPr id="609294" name="Rectangle 14">
            <a:extLst>
              <a:ext uri="{FF2B5EF4-FFF2-40B4-BE49-F238E27FC236}">
                <a16:creationId xmlns:a16="http://schemas.microsoft.com/office/drawing/2014/main" id="{120CBEFC-444B-4D3D-B8CC-9B2AF0202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" y="5249863"/>
            <a:ext cx="384175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800">
                <a:solidFill>
                  <a:srgbClr val="000000"/>
                </a:solidFill>
                <a:latin typeface="Arial" panose="020B0604020202020204" pitchFamily="34" charset="0"/>
              </a:rPr>
              <a:t>FI</a:t>
            </a:r>
          </a:p>
        </p:txBody>
      </p:sp>
      <p:sp>
        <p:nvSpPr>
          <p:cNvPr id="609295" name="Rectangle 15">
            <a:extLst>
              <a:ext uri="{FF2B5EF4-FFF2-40B4-BE49-F238E27FC236}">
                <a16:creationId xmlns:a16="http://schemas.microsoft.com/office/drawing/2014/main" id="{45B77B55-C48E-4303-A8C3-613F888C2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75" y="5035550"/>
            <a:ext cx="676275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800">
                <a:solidFill>
                  <a:srgbClr val="000000"/>
                </a:solidFill>
                <a:latin typeface="Arial" panose="020B0604020202020204" pitchFamily="34" charset="0"/>
              </a:rPr>
              <a:t>CO</a:t>
            </a:r>
          </a:p>
        </p:txBody>
      </p:sp>
      <p:sp>
        <p:nvSpPr>
          <p:cNvPr id="609296" name="Rectangle 16">
            <a:extLst>
              <a:ext uri="{FF2B5EF4-FFF2-40B4-BE49-F238E27FC236}">
                <a16:creationId xmlns:a16="http://schemas.microsoft.com/office/drawing/2014/main" id="{2CDAFA61-A8C7-4499-9463-B38B396BA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995363"/>
            <a:ext cx="498475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800">
                <a:solidFill>
                  <a:srgbClr val="000000"/>
                </a:solidFill>
                <a:latin typeface="Arial" panose="020B0604020202020204" pitchFamily="34" charset="0"/>
              </a:rPr>
              <a:t>SD</a:t>
            </a:r>
          </a:p>
        </p:txBody>
      </p:sp>
      <p:sp>
        <p:nvSpPr>
          <p:cNvPr id="609297" name="Rectangle 17">
            <a:extLst>
              <a:ext uri="{FF2B5EF4-FFF2-40B4-BE49-F238E27FC236}">
                <a16:creationId xmlns:a16="http://schemas.microsoft.com/office/drawing/2014/main" id="{1B68C6B2-1614-418B-8484-E4182DCEE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4843463"/>
            <a:ext cx="384175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800">
                <a:solidFill>
                  <a:srgbClr val="000000"/>
                </a:solidFill>
                <a:latin typeface="Arial" panose="020B0604020202020204" pitchFamily="34" charset="0"/>
              </a:rPr>
              <a:t>FI</a:t>
            </a:r>
          </a:p>
        </p:txBody>
      </p:sp>
      <p:sp>
        <p:nvSpPr>
          <p:cNvPr id="609298" name="Rectangle 18">
            <a:extLst>
              <a:ext uri="{FF2B5EF4-FFF2-40B4-BE49-F238E27FC236}">
                <a16:creationId xmlns:a16="http://schemas.microsoft.com/office/drawing/2014/main" id="{73B502AA-40C8-4F41-BCB9-7D8155206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6500" y="5768975"/>
            <a:ext cx="2471738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algn="l" eaLnBrk="0" hangingPunct="0"/>
            <a:r>
              <a:rPr lang="en-GB" altLang="en-US" sz="1600" b="1">
                <a:latin typeface="Arial" panose="020B0604020202020204" pitchFamily="34" charset="0"/>
              </a:rPr>
              <a:t>Which modules are involved?</a:t>
            </a:r>
          </a:p>
        </p:txBody>
      </p:sp>
      <p:sp>
        <p:nvSpPr>
          <p:cNvPr id="609299" name="Rectangle 19">
            <a:extLst>
              <a:ext uri="{FF2B5EF4-FFF2-40B4-BE49-F238E27FC236}">
                <a16:creationId xmlns:a16="http://schemas.microsoft.com/office/drawing/2014/main" id="{EA2D5BDB-F271-481A-AD3D-9D03BC52B4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3713" y="833438"/>
            <a:ext cx="1262062" cy="593725"/>
          </a:xfrm>
          <a:prstGeom prst="rect">
            <a:avLst/>
          </a:prstGeom>
          <a:solidFill>
            <a:srgbClr val="808080"/>
          </a:solidFill>
          <a:ln w="12700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00" name="Rectangle 20" descr="text">
            <a:extLst>
              <a:ext uri="{FF2B5EF4-FFF2-40B4-BE49-F238E27FC236}">
                <a16:creationId xmlns:a16="http://schemas.microsoft.com/office/drawing/2014/main" id="{33666FAA-3265-4456-9488-7C67FA4FE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776288"/>
            <a:ext cx="1600200" cy="59372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endParaRPr lang="en-US"/>
          </a:p>
        </p:txBody>
      </p:sp>
      <p:sp>
        <p:nvSpPr>
          <p:cNvPr id="609301" name="Rectangle 21">
            <a:extLst>
              <a:ext uri="{FF2B5EF4-FFF2-40B4-BE49-F238E27FC236}">
                <a16:creationId xmlns:a16="http://schemas.microsoft.com/office/drawing/2014/main" id="{A6815C10-42F3-4A37-B370-F5D7BC068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7388" y="839788"/>
            <a:ext cx="969962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Planned</a:t>
            </a:r>
          </a:p>
        </p:txBody>
      </p:sp>
      <p:sp>
        <p:nvSpPr>
          <p:cNvPr id="609302" name="Rectangle 22">
            <a:extLst>
              <a:ext uri="{FF2B5EF4-FFF2-40B4-BE49-F238E27FC236}">
                <a16:creationId xmlns:a16="http://schemas.microsoft.com/office/drawing/2014/main" id="{20D2B59B-2600-468A-8516-2B04476B4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1031875"/>
            <a:ext cx="1485900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Requirement</a:t>
            </a:r>
          </a:p>
        </p:txBody>
      </p:sp>
      <p:sp>
        <p:nvSpPr>
          <p:cNvPr id="609303" name="Rectangle 23">
            <a:extLst>
              <a:ext uri="{FF2B5EF4-FFF2-40B4-BE49-F238E27FC236}">
                <a16:creationId xmlns:a16="http://schemas.microsoft.com/office/drawing/2014/main" id="{564DA687-D833-423E-B586-49E885DF2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4663" y="1619250"/>
            <a:ext cx="1260475" cy="593725"/>
          </a:xfrm>
          <a:prstGeom prst="rect">
            <a:avLst/>
          </a:prstGeom>
          <a:solidFill>
            <a:srgbClr val="808080"/>
          </a:solidFill>
          <a:ln w="12700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04" name="Rectangle 24" descr="text">
            <a:extLst>
              <a:ext uri="{FF2B5EF4-FFF2-40B4-BE49-F238E27FC236}">
                <a16:creationId xmlns:a16="http://schemas.microsoft.com/office/drawing/2014/main" id="{7F0BB559-2138-4212-BD11-46BECD552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562100"/>
            <a:ext cx="1260475" cy="59372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endParaRPr lang="en-US"/>
          </a:p>
        </p:txBody>
      </p:sp>
      <p:sp>
        <p:nvSpPr>
          <p:cNvPr id="609305" name="Rectangle 25">
            <a:extLst>
              <a:ext uri="{FF2B5EF4-FFF2-40B4-BE49-F238E27FC236}">
                <a16:creationId xmlns:a16="http://schemas.microsoft.com/office/drawing/2014/main" id="{9C298B1A-FEC8-488A-8D6B-5733017ECE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2638" y="1722438"/>
            <a:ext cx="631825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MRP</a:t>
            </a:r>
          </a:p>
        </p:txBody>
      </p:sp>
      <p:sp>
        <p:nvSpPr>
          <p:cNvPr id="609306" name="Rectangle 26">
            <a:extLst>
              <a:ext uri="{FF2B5EF4-FFF2-40B4-BE49-F238E27FC236}">
                <a16:creationId xmlns:a16="http://schemas.microsoft.com/office/drawing/2014/main" id="{6F6DA21F-0A76-4BEE-9F01-4A033C0BBF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2444750"/>
            <a:ext cx="1262063" cy="593725"/>
          </a:xfrm>
          <a:prstGeom prst="rect">
            <a:avLst/>
          </a:prstGeom>
          <a:solidFill>
            <a:srgbClr val="808080"/>
          </a:solidFill>
          <a:ln w="12700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07" name="Rectangle 27" descr="text">
            <a:extLst>
              <a:ext uri="{FF2B5EF4-FFF2-40B4-BE49-F238E27FC236}">
                <a16:creationId xmlns:a16="http://schemas.microsoft.com/office/drawing/2014/main" id="{677FBBF4-86FB-4B73-A5F0-653165CB97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2341563"/>
            <a:ext cx="1619250" cy="7270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endParaRPr lang="en-US"/>
          </a:p>
        </p:txBody>
      </p:sp>
      <p:sp>
        <p:nvSpPr>
          <p:cNvPr id="609308" name="Rectangle 28">
            <a:extLst>
              <a:ext uri="{FF2B5EF4-FFF2-40B4-BE49-F238E27FC236}">
                <a16:creationId xmlns:a16="http://schemas.microsoft.com/office/drawing/2014/main" id="{D66B1818-B786-4F80-BBF1-34E526448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2292350"/>
            <a:ext cx="1725613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Requirement on component level</a:t>
            </a:r>
          </a:p>
        </p:txBody>
      </p:sp>
      <p:sp>
        <p:nvSpPr>
          <p:cNvPr id="609311" name="Rectangle 31">
            <a:extLst>
              <a:ext uri="{FF2B5EF4-FFF2-40B4-BE49-F238E27FC236}">
                <a16:creationId xmlns:a16="http://schemas.microsoft.com/office/drawing/2014/main" id="{1EDE463B-27AE-4858-AC27-C8BCC545B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3260725"/>
            <a:ext cx="1262063" cy="593725"/>
          </a:xfrm>
          <a:prstGeom prst="rect">
            <a:avLst/>
          </a:prstGeom>
          <a:solidFill>
            <a:srgbClr val="808080"/>
          </a:solidFill>
          <a:ln w="12700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12" name="Rectangle 32" descr="text">
            <a:extLst>
              <a:ext uri="{FF2B5EF4-FFF2-40B4-BE49-F238E27FC236}">
                <a16:creationId xmlns:a16="http://schemas.microsoft.com/office/drawing/2014/main" id="{F39A61DB-C809-4D24-B916-0FB005EB2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3203575"/>
            <a:ext cx="1260475" cy="59372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endParaRPr lang="en-US"/>
          </a:p>
        </p:txBody>
      </p:sp>
      <p:sp>
        <p:nvSpPr>
          <p:cNvPr id="609313" name="Rectangle 33">
            <a:extLst>
              <a:ext uri="{FF2B5EF4-FFF2-40B4-BE49-F238E27FC236}">
                <a16:creationId xmlns:a16="http://schemas.microsoft.com/office/drawing/2014/main" id="{1B7D1251-A7D4-4016-91FE-B5CE28C82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3413" y="3279775"/>
            <a:ext cx="1093787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Purchase</a:t>
            </a:r>
          </a:p>
        </p:txBody>
      </p:sp>
      <p:sp>
        <p:nvSpPr>
          <p:cNvPr id="609314" name="Rectangle 34">
            <a:extLst>
              <a:ext uri="{FF2B5EF4-FFF2-40B4-BE49-F238E27FC236}">
                <a16:creationId xmlns:a16="http://schemas.microsoft.com/office/drawing/2014/main" id="{54501F44-0EF0-4484-9EA7-F2DC86D1E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3473450"/>
            <a:ext cx="735012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Order</a:t>
            </a:r>
          </a:p>
        </p:txBody>
      </p:sp>
      <p:sp>
        <p:nvSpPr>
          <p:cNvPr id="609315" name="Rectangle 35">
            <a:extLst>
              <a:ext uri="{FF2B5EF4-FFF2-40B4-BE49-F238E27FC236}">
                <a16:creationId xmlns:a16="http://schemas.microsoft.com/office/drawing/2014/main" id="{094198DE-3E85-48C6-969A-C38EAC9BF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4049713"/>
            <a:ext cx="1262063" cy="593725"/>
          </a:xfrm>
          <a:prstGeom prst="rect">
            <a:avLst/>
          </a:prstGeom>
          <a:solidFill>
            <a:srgbClr val="808080"/>
          </a:solidFill>
          <a:ln w="12700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16" name="Rectangle 36" descr="text">
            <a:extLst>
              <a:ext uri="{FF2B5EF4-FFF2-40B4-BE49-F238E27FC236}">
                <a16:creationId xmlns:a16="http://schemas.microsoft.com/office/drawing/2014/main" id="{74DF0EBC-C0FB-485E-887B-CF8DBCC58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3992563"/>
            <a:ext cx="1260475" cy="59372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endParaRPr lang="en-US"/>
          </a:p>
        </p:txBody>
      </p:sp>
      <p:sp>
        <p:nvSpPr>
          <p:cNvPr id="609317" name="Rectangle 37">
            <a:extLst>
              <a:ext uri="{FF2B5EF4-FFF2-40B4-BE49-F238E27FC236}">
                <a16:creationId xmlns:a16="http://schemas.microsoft.com/office/drawing/2014/main" id="{8613D657-0903-490B-9BD5-F7BD09209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838" y="4068763"/>
            <a:ext cx="823912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Goods</a:t>
            </a:r>
          </a:p>
        </p:txBody>
      </p:sp>
      <p:sp>
        <p:nvSpPr>
          <p:cNvPr id="609318" name="Rectangle 38">
            <a:extLst>
              <a:ext uri="{FF2B5EF4-FFF2-40B4-BE49-F238E27FC236}">
                <a16:creationId xmlns:a16="http://schemas.microsoft.com/office/drawing/2014/main" id="{E2EB2FE2-06B8-4AEF-B361-6B9758C8B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8500" y="4262438"/>
            <a:ext cx="914400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Receipt</a:t>
            </a:r>
          </a:p>
        </p:txBody>
      </p:sp>
      <p:sp>
        <p:nvSpPr>
          <p:cNvPr id="609319" name="Rectangle 39">
            <a:extLst>
              <a:ext uri="{FF2B5EF4-FFF2-40B4-BE49-F238E27FC236}">
                <a16:creationId xmlns:a16="http://schemas.microsoft.com/office/drawing/2014/main" id="{77D7BC5E-E7EF-4465-82E8-E22A696EC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4849813"/>
            <a:ext cx="1262063" cy="593725"/>
          </a:xfrm>
          <a:prstGeom prst="rect">
            <a:avLst/>
          </a:prstGeom>
          <a:solidFill>
            <a:srgbClr val="808080"/>
          </a:solidFill>
          <a:ln w="12700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20" name="Rectangle 40" descr="text">
            <a:extLst>
              <a:ext uri="{FF2B5EF4-FFF2-40B4-BE49-F238E27FC236}">
                <a16:creationId xmlns:a16="http://schemas.microsoft.com/office/drawing/2014/main" id="{9E108AF7-0949-4992-BF58-8CC4C2B51C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4824413"/>
            <a:ext cx="1619250" cy="561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endParaRPr lang="en-US"/>
          </a:p>
        </p:txBody>
      </p:sp>
      <p:sp>
        <p:nvSpPr>
          <p:cNvPr id="609321" name="Rectangle 41">
            <a:extLst>
              <a:ext uri="{FF2B5EF4-FFF2-40B4-BE49-F238E27FC236}">
                <a16:creationId xmlns:a16="http://schemas.microsoft.com/office/drawing/2014/main" id="{CEF7FE46-40E6-427A-BFEA-3E0290463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4375" y="4868863"/>
            <a:ext cx="881063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Invoice</a:t>
            </a:r>
          </a:p>
        </p:txBody>
      </p:sp>
      <p:sp>
        <p:nvSpPr>
          <p:cNvPr id="609322" name="Rectangle 42">
            <a:extLst>
              <a:ext uri="{FF2B5EF4-FFF2-40B4-BE49-F238E27FC236}">
                <a16:creationId xmlns:a16="http://schemas.microsoft.com/office/drawing/2014/main" id="{C2C9322C-5768-4BF4-85A5-4A893FA62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7850" y="5062538"/>
            <a:ext cx="1289050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Verification</a:t>
            </a:r>
          </a:p>
        </p:txBody>
      </p:sp>
      <p:sp>
        <p:nvSpPr>
          <p:cNvPr id="609323" name="Rectangle 43">
            <a:extLst>
              <a:ext uri="{FF2B5EF4-FFF2-40B4-BE49-F238E27FC236}">
                <a16:creationId xmlns:a16="http://schemas.microsoft.com/office/drawing/2014/main" id="{E8391850-F069-4533-A2B9-0B1C9DF42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5653088"/>
            <a:ext cx="1262063" cy="593725"/>
          </a:xfrm>
          <a:prstGeom prst="rect">
            <a:avLst/>
          </a:prstGeom>
          <a:solidFill>
            <a:srgbClr val="808080"/>
          </a:solidFill>
          <a:ln w="12700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24" name="Rectangle 44" descr="text">
            <a:extLst>
              <a:ext uri="{FF2B5EF4-FFF2-40B4-BE49-F238E27FC236}">
                <a16:creationId xmlns:a16="http://schemas.microsoft.com/office/drawing/2014/main" id="{730BA709-852B-4324-A219-C0450F1087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5595938"/>
            <a:ext cx="1504950" cy="59372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endParaRPr lang="en-US"/>
          </a:p>
        </p:txBody>
      </p:sp>
      <p:sp>
        <p:nvSpPr>
          <p:cNvPr id="609325" name="Rectangle 45">
            <a:extLst>
              <a:ext uri="{FF2B5EF4-FFF2-40B4-BE49-F238E27FC236}">
                <a16:creationId xmlns:a16="http://schemas.microsoft.com/office/drawing/2014/main" id="{30A25DE6-53E8-488F-8D60-9DD304B84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350" y="5673725"/>
            <a:ext cx="1104900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Accounts</a:t>
            </a:r>
          </a:p>
        </p:txBody>
      </p:sp>
      <p:sp>
        <p:nvSpPr>
          <p:cNvPr id="609326" name="Rectangle 46">
            <a:extLst>
              <a:ext uri="{FF2B5EF4-FFF2-40B4-BE49-F238E27FC236}">
                <a16:creationId xmlns:a16="http://schemas.microsoft.com/office/drawing/2014/main" id="{D3BE7FF9-5A2B-48EF-B7EE-14204D983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1038" y="5865813"/>
            <a:ext cx="947737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Payable</a:t>
            </a:r>
          </a:p>
        </p:txBody>
      </p:sp>
      <p:sp>
        <p:nvSpPr>
          <p:cNvPr id="609327" name="Rectangle 47">
            <a:extLst>
              <a:ext uri="{FF2B5EF4-FFF2-40B4-BE49-F238E27FC236}">
                <a16:creationId xmlns:a16="http://schemas.microsoft.com/office/drawing/2014/main" id="{A7A87976-CAE5-4FCA-ACC6-67345B41E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3713" y="2571750"/>
            <a:ext cx="1262062" cy="593725"/>
          </a:xfrm>
          <a:prstGeom prst="rect">
            <a:avLst/>
          </a:prstGeom>
          <a:solidFill>
            <a:srgbClr val="808080"/>
          </a:solidFill>
          <a:ln w="12700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28" name="Rectangle 48" descr="text">
            <a:extLst>
              <a:ext uri="{FF2B5EF4-FFF2-40B4-BE49-F238E27FC236}">
                <a16:creationId xmlns:a16="http://schemas.microsoft.com/office/drawing/2014/main" id="{E84436F0-5375-4AD3-9F4C-71F775EFE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2514600"/>
            <a:ext cx="1262062" cy="59372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endParaRPr lang="en-US"/>
          </a:p>
        </p:txBody>
      </p:sp>
      <p:sp>
        <p:nvSpPr>
          <p:cNvPr id="609329" name="Rectangle 49">
            <a:extLst>
              <a:ext uri="{FF2B5EF4-FFF2-40B4-BE49-F238E27FC236}">
                <a16:creationId xmlns:a16="http://schemas.microsoft.com/office/drawing/2014/main" id="{D9EEF1AB-293E-4703-9279-BD9714398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7388" y="2579688"/>
            <a:ext cx="969962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Planned</a:t>
            </a:r>
          </a:p>
        </p:txBody>
      </p:sp>
      <p:sp>
        <p:nvSpPr>
          <p:cNvPr id="609330" name="Rectangle 50">
            <a:extLst>
              <a:ext uri="{FF2B5EF4-FFF2-40B4-BE49-F238E27FC236}">
                <a16:creationId xmlns:a16="http://schemas.microsoft.com/office/drawing/2014/main" id="{594261A4-3B0A-4C6D-A545-49913DB06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3" y="2770188"/>
            <a:ext cx="735012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Order</a:t>
            </a:r>
          </a:p>
        </p:txBody>
      </p:sp>
      <p:sp>
        <p:nvSpPr>
          <p:cNvPr id="609331" name="Rectangle 51">
            <a:extLst>
              <a:ext uri="{FF2B5EF4-FFF2-40B4-BE49-F238E27FC236}">
                <a16:creationId xmlns:a16="http://schemas.microsoft.com/office/drawing/2014/main" id="{D71F190C-FDE9-4FF6-9A67-28751C9F6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3713" y="3384550"/>
            <a:ext cx="1262062" cy="593725"/>
          </a:xfrm>
          <a:prstGeom prst="rect">
            <a:avLst/>
          </a:prstGeom>
          <a:solidFill>
            <a:srgbClr val="808080"/>
          </a:solidFill>
          <a:ln w="12700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32" name="Rectangle 52" descr="text">
            <a:extLst>
              <a:ext uri="{FF2B5EF4-FFF2-40B4-BE49-F238E27FC236}">
                <a16:creationId xmlns:a16="http://schemas.microsoft.com/office/drawing/2014/main" id="{6D0A5D3C-2645-4B61-A0BE-DBCE6E684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3327400"/>
            <a:ext cx="1582737" cy="59372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endParaRPr lang="en-US"/>
          </a:p>
        </p:txBody>
      </p:sp>
      <p:sp>
        <p:nvSpPr>
          <p:cNvPr id="609333" name="Rectangle 53">
            <a:extLst>
              <a:ext uri="{FF2B5EF4-FFF2-40B4-BE49-F238E27FC236}">
                <a16:creationId xmlns:a16="http://schemas.microsoft.com/office/drawing/2014/main" id="{6E66711F-D686-473F-A5FD-7ABBC1A4D2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0" y="3390900"/>
            <a:ext cx="125253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Production</a:t>
            </a:r>
          </a:p>
        </p:txBody>
      </p:sp>
      <p:sp>
        <p:nvSpPr>
          <p:cNvPr id="609334" name="Rectangle 54">
            <a:extLst>
              <a:ext uri="{FF2B5EF4-FFF2-40B4-BE49-F238E27FC236}">
                <a16:creationId xmlns:a16="http://schemas.microsoft.com/office/drawing/2014/main" id="{1777FDC4-2EC0-47C4-B81C-45D096F4A4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3" y="3584575"/>
            <a:ext cx="735012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Order</a:t>
            </a:r>
          </a:p>
        </p:txBody>
      </p:sp>
      <p:sp>
        <p:nvSpPr>
          <p:cNvPr id="609335" name="Rectangle 55">
            <a:extLst>
              <a:ext uri="{FF2B5EF4-FFF2-40B4-BE49-F238E27FC236}">
                <a16:creationId xmlns:a16="http://schemas.microsoft.com/office/drawing/2014/main" id="{4C96861D-C312-44E4-994D-FA910AD39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3713" y="4486275"/>
            <a:ext cx="1262062" cy="593725"/>
          </a:xfrm>
          <a:prstGeom prst="rect">
            <a:avLst/>
          </a:prstGeom>
          <a:solidFill>
            <a:srgbClr val="808080"/>
          </a:solidFill>
          <a:ln w="12700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36" name="Rectangle 56" descr="text">
            <a:extLst>
              <a:ext uri="{FF2B5EF4-FFF2-40B4-BE49-F238E27FC236}">
                <a16:creationId xmlns:a16="http://schemas.microsoft.com/office/drawing/2014/main" id="{1BF1031B-EB51-4FE9-A193-355FF6810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4429125"/>
            <a:ext cx="1582737" cy="59372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endParaRPr lang="en-US"/>
          </a:p>
        </p:txBody>
      </p:sp>
      <p:sp>
        <p:nvSpPr>
          <p:cNvPr id="609337" name="Rectangle 57">
            <a:extLst>
              <a:ext uri="{FF2B5EF4-FFF2-40B4-BE49-F238E27FC236}">
                <a16:creationId xmlns:a16="http://schemas.microsoft.com/office/drawing/2014/main" id="{DC064F70-A9BB-4C87-9A8C-84AC8188B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0" y="4492625"/>
            <a:ext cx="125253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Production</a:t>
            </a:r>
          </a:p>
        </p:txBody>
      </p:sp>
      <p:sp>
        <p:nvSpPr>
          <p:cNvPr id="609338" name="Rectangle 58">
            <a:extLst>
              <a:ext uri="{FF2B5EF4-FFF2-40B4-BE49-F238E27FC236}">
                <a16:creationId xmlns:a16="http://schemas.microsoft.com/office/drawing/2014/main" id="{98F3995B-B2F3-4E55-9C0A-614C45FDA5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4363" y="4684713"/>
            <a:ext cx="1196975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completed</a:t>
            </a:r>
          </a:p>
        </p:txBody>
      </p:sp>
      <p:sp>
        <p:nvSpPr>
          <p:cNvPr id="609339" name="Rectangle 59">
            <a:extLst>
              <a:ext uri="{FF2B5EF4-FFF2-40B4-BE49-F238E27FC236}">
                <a16:creationId xmlns:a16="http://schemas.microsoft.com/office/drawing/2014/main" id="{D9105E80-A682-4225-8B79-C16B9AB84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3713" y="5302250"/>
            <a:ext cx="1262062" cy="593725"/>
          </a:xfrm>
          <a:prstGeom prst="rect">
            <a:avLst/>
          </a:prstGeom>
          <a:solidFill>
            <a:srgbClr val="808080"/>
          </a:solidFill>
          <a:ln w="12700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40" name="Rectangle 60" descr="text">
            <a:extLst>
              <a:ext uri="{FF2B5EF4-FFF2-40B4-BE49-F238E27FC236}">
                <a16:creationId xmlns:a16="http://schemas.microsoft.com/office/drawing/2014/main" id="{A58F27E3-25E0-4BAA-82B7-24A2CF33B8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5265738"/>
            <a:ext cx="1697037" cy="59372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endParaRPr lang="en-US"/>
          </a:p>
        </p:txBody>
      </p:sp>
      <p:sp>
        <p:nvSpPr>
          <p:cNvPr id="609341" name="Rectangle 61">
            <a:extLst>
              <a:ext uri="{FF2B5EF4-FFF2-40B4-BE49-F238E27FC236}">
                <a16:creationId xmlns:a16="http://schemas.microsoft.com/office/drawing/2014/main" id="{D23B2373-F7A4-4343-A53E-D842E4069B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3" y="5307013"/>
            <a:ext cx="735012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Order</a:t>
            </a:r>
          </a:p>
        </p:txBody>
      </p:sp>
      <p:sp>
        <p:nvSpPr>
          <p:cNvPr id="609342" name="Rectangle 62">
            <a:extLst>
              <a:ext uri="{FF2B5EF4-FFF2-40B4-BE49-F238E27FC236}">
                <a16:creationId xmlns:a16="http://schemas.microsoft.com/office/drawing/2014/main" id="{A2DDDAFA-4819-43FE-80E9-01AC4B876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0" y="5500688"/>
            <a:ext cx="12207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Settlement</a:t>
            </a:r>
          </a:p>
        </p:txBody>
      </p:sp>
      <p:sp>
        <p:nvSpPr>
          <p:cNvPr id="609343" name="Rectangle 63">
            <a:extLst>
              <a:ext uri="{FF2B5EF4-FFF2-40B4-BE49-F238E27FC236}">
                <a16:creationId xmlns:a16="http://schemas.microsoft.com/office/drawing/2014/main" id="{6BF4B85C-42D2-4B46-8B86-99E27CE3D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9425" y="1476375"/>
            <a:ext cx="1262063" cy="593725"/>
          </a:xfrm>
          <a:prstGeom prst="rect">
            <a:avLst/>
          </a:prstGeom>
          <a:solidFill>
            <a:srgbClr val="808080"/>
          </a:solidFill>
          <a:ln w="12700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44" name="Rectangle 64" descr="text">
            <a:extLst>
              <a:ext uri="{FF2B5EF4-FFF2-40B4-BE49-F238E27FC236}">
                <a16:creationId xmlns:a16="http://schemas.microsoft.com/office/drawing/2014/main" id="{F643A71E-BF8B-4E04-86ED-0950355CA0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2275" y="1419225"/>
            <a:ext cx="1685925" cy="59372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endParaRPr lang="en-US"/>
          </a:p>
        </p:txBody>
      </p:sp>
      <p:sp>
        <p:nvSpPr>
          <p:cNvPr id="609345" name="Rectangle 65">
            <a:extLst>
              <a:ext uri="{FF2B5EF4-FFF2-40B4-BE49-F238E27FC236}">
                <a16:creationId xmlns:a16="http://schemas.microsoft.com/office/drawing/2014/main" id="{1792DAF1-4C56-4219-881C-FC43B0577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0713" y="1484313"/>
            <a:ext cx="1128712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Customer</a:t>
            </a:r>
          </a:p>
        </p:txBody>
      </p:sp>
      <p:sp>
        <p:nvSpPr>
          <p:cNvPr id="609346" name="Rectangle 66">
            <a:extLst>
              <a:ext uri="{FF2B5EF4-FFF2-40B4-BE49-F238E27FC236}">
                <a16:creationId xmlns:a16="http://schemas.microsoft.com/office/drawing/2014/main" id="{67D62EBF-0530-4CE4-A78E-B405D2752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8825" y="1674813"/>
            <a:ext cx="735013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Order</a:t>
            </a:r>
          </a:p>
        </p:txBody>
      </p:sp>
      <p:sp>
        <p:nvSpPr>
          <p:cNvPr id="609347" name="Rectangle 67">
            <a:extLst>
              <a:ext uri="{FF2B5EF4-FFF2-40B4-BE49-F238E27FC236}">
                <a16:creationId xmlns:a16="http://schemas.microsoft.com/office/drawing/2014/main" id="{71090A2B-2F96-42C8-91A0-A388A4486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9425" y="2560638"/>
            <a:ext cx="1262063" cy="593725"/>
          </a:xfrm>
          <a:prstGeom prst="rect">
            <a:avLst/>
          </a:prstGeom>
          <a:solidFill>
            <a:srgbClr val="808080"/>
          </a:solidFill>
          <a:ln w="12700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48" name="Rectangle 68" descr="text">
            <a:extLst>
              <a:ext uri="{FF2B5EF4-FFF2-40B4-BE49-F238E27FC236}">
                <a16:creationId xmlns:a16="http://schemas.microsoft.com/office/drawing/2014/main" id="{2B767A50-75E1-4662-AF28-276E704FD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2275" y="2503488"/>
            <a:ext cx="1262063" cy="59372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endParaRPr lang="en-US"/>
          </a:p>
        </p:txBody>
      </p:sp>
      <p:sp>
        <p:nvSpPr>
          <p:cNvPr id="609349" name="Rectangle 69">
            <a:extLst>
              <a:ext uri="{FF2B5EF4-FFF2-40B4-BE49-F238E27FC236}">
                <a16:creationId xmlns:a16="http://schemas.microsoft.com/office/drawing/2014/main" id="{2D7A3305-8B56-4200-9C94-6D57E1E28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2663825"/>
            <a:ext cx="11826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Shipping</a:t>
            </a:r>
          </a:p>
        </p:txBody>
      </p:sp>
      <p:sp>
        <p:nvSpPr>
          <p:cNvPr id="609350" name="Rectangle 70">
            <a:extLst>
              <a:ext uri="{FF2B5EF4-FFF2-40B4-BE49-F238E27FC236}">
                <a16:creationId xmlns:a16="http://schemas.microsoft.com/office/drawing/2014/main" id="{9A2CE068-F922-4AB4-A998-9AAED4CD1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9425" y="3376613"/>
            <a:ext cx="1262063" cy="593725"/>
          </a:xfrm>
          <a:prstGeom prst="rect">
            <a:avLst/>
          </a:prstGeom>
          <a:solidFill>
            <a:srgbClr val="808080"/>
          </a:solidFill>
          <a:ln w="12700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51" name="Rectangle 71" descr="text">
            <a:extLst>
              <a:ext uri="{FF2B5EF4-FFF2-40B4-BE49-F238E27FC236}">
                <a16:creationId xmlns:a16="http://schemas.microsoft.com/office/drawing/2014/main" id="{AB117DDB-823B-4455-A478-4F1E5AA00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2275" y="3319463"/>
            <a:ext cx="1262063" cy="59372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endParaRPr lang="en-US"/>
          </a:p>
        </p:txBody>
      </p:sp>
      <p:sp>
        <p:nvSpPr>
          <p:cNvPr id="609352" name="Rectangle 72">
            <a:extLst>
              <a:ext uri="{FF2B5EF4-FFF2-40B4-BE49-F238E27FC236}">
                <a16:creationId xmlns:a16="http://schemas.microsoft.com/office/drawing/2014/main" id="{7ADBA3F7-B874-4E4C-B1E6-FD0935272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3478213"/>
            <a:ext cx="120173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Invoicing</a:t>
            </a:r>
          </a:p>
        </p:txBody>
      </p:sp>
      <p:sp>
        <p:nvSpPr>
          <p:cNvPr id="609353" name="Rectangle 73">
            <a:extLst>
              <a:ext uri="{FF2B5EF4-FFF2-40B4-BE49-F238E27FC236}">
                <a16:creationId xmlns:a16="http://schemas.microsoft.com/office/drawing/2014/main" id="{E3BAD411-ACF0-4FFF-BE92-34E606B7BF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9425" y="4198938"/>
            <a:ext cx="1262063" cy="593725"/>
          </a:xfrm>
          <a:prstGeom prst="rect">
            <a:avLst/>
          </a:prstGeom>
          <a:solidFill>
            <a:srgbClr val="808080"/>
          </a:solidFill>
          <a:ln w="12700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54" name="Rectangle 74" descr="text">
            <a:extLst>
              <a:ext uri="{FF2B5EF4-FFF2-40B4-BE49-F238E27FC236}">
                <a16:creationId xmlns:a16="http://schemas.microsoft.com/office/drawing/2014/main" id="{39923DEB-346A-4444-834E-27D355D2E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2275" y="4141788"/>
            <a:ext cx="1685925" cy="59372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endParaRPr lang="en-US"/>
          </a:p>
        </p:txBody>
      </p:sp>
      <p:sp>
        <p:nvSpPr>
          <p:cNvPr id="609355" name="Rectangle 75">
            <a:extLst>
              <a:ext uri="{FF2B5EF4-FFF2-40B4-BE49-F238E27FC236}">
                <a16:creationId xmlns:a16="http://schemas.microsoft.com/office/drawing/2014/main" id="{3AE8BBBB-1378-4058-86E5-2D16FDAD7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6275" y="4205288"/>
            <a:ext cx="9921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Account</a:t>
            </a:r>
          </a:p>
        </p:txBody>
      </p:sp>
      <p:sp>
        <p:nvSpPr>
          <p:cNvPr id="609356" name="Rectangle 76">
            <a:extLst>
              <a:ext uri="{FF2B5EF4-FFF2-40B4-BE49-F238E27FC236}">
                <a16:creationId xmlns:a16="http://schemas.microsoft.com/office/drawing/2014/main" id="{DA77EC67-3BE0-4DF7-B611-5BC4B000F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4675" y="4398963"/>
            <a:ext cx="1304925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4F0E3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GB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Receivable</a:t>
            </a:r>
          </a:p>
        </p:txBody>
      </p:sp>
      <p:sp>
        <p:nvSpPr>
          <p:cNvPr id="609375" name="Line 95">
            <a:extLst>
              <a:ext uri="{FF2B5EF4-FFF2-40B4-BE49-F238E27FC236}">
                <a16:creationId xmlns:a16="http://schemas.microsoft.com/office/drawing/2014/main" id="{AD9B3075-7C43-4C1E-9EF3-442979D58AD8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1400" y="3929063"/>
            <a:ext cx="1588" cy="95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76" name="Line 96">
            <a:extLst>
              <a:ext uri="{FF2B5EF4-FFF2-40B4-BE49-F238E27FC236}">
                <a16:creationId xmlns:a16="http://schemas.microsoft.com/office/drawing/2014/main" id="{4246C029-C963-4740-84B3-45F71E390355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1400" y="3970338"/>
            <a:ext cx="1588" cy="95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77" name="Line 97">
            <a:extLst>
              <a:ext uri="{FF2B5EF4-FFF2-40B4-BE49-F238E27FC236}">
                <a16:creationId xmlns:a16="http://schemas.microsoft.com/office/drawing/2014/main" id="{DF9D5E80-C8ED-4255-A7A2-271BCF75209C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1400" y="4010025"/>
            <a:ext cx="1588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78" name="Line 98">
            <a:extLst>
              <a:ext uri="{FF2B5EF4-FFF2-40B4-BE49-F238E27FC236}">
                <a16:creationId xmlns:a16="http://schemas.microsoft.com/office/drawing/2014/main" id="{F94DED84-2CEB-4173-86DC-201931CE97AA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1400" y="4051300"/>
            <a:ext cx="1588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79" name="Line 99">
            <a:extLst>
              <a:ext uri="{FF2B5EF4-FFF2-40B4-BE49-F238E27FC236}">
                <a16:creationId xmlns:a16="http://schemas.microsoft.com/office/drawing/2014/main" id="{E9366882-DD49-4546-9B21-272FE5F97844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1400" y="4092575"/>
            <a:ext cx="1588" cy="95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80" name="Line 100">
            <a:extLst>
              <a:ext uri="{FF2B5EF4-FFF2-40B4-BE49-F238E27FC236}">
                <a16:creationId xmlns:a16="http://schemas.microsoft.com/office/drawing/2014/main" id="{A3616CF3-41B4-47DC-B469-C1C3ACB88E40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1400" y="4133850"/>
            <a:ext cx="1588" cy="95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81" name="Line 101">
            <a:extLst>
              <a:ext uri="{FF2B5EF4-FFF2-40B4-BE49-F238E27FC236}">
                <a16:creationId xmlns:a16="http://schemas.microsoft.com/office/drawing/2014/main" id="{EB4D3222-0CAC-4744-854C-4BC122D5FE9C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1400" y="4175125"/>
            <a:ext cx="1588" cy="95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82" name="Line 102">
            <a:extLst>
              <a:ext uri="{FF2B5EF4-FFF2-40B4-BE49-F238E27FC236}">
                <a16:creationId xmlns:a16="http://schemas.microsoft.com/office/drawing/2014/main" id="{867E4279-11A3-420C-8906-9FDC8AA668CA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1400" y="4214813"/>
            <a:ext cx="1588" cy="1111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83" name="Line 103">
            <a:extLst>
              <a:ext uri="{FF2B5EF4-FFF2-40B4-BE49-F238E27FC236}">
                <a16:creationId xmlns:a16="http://schemas.microsoft.com/office/drawing/2014/main" id="{A49F5B85-9FE6-4112-9947-4B64A29C2C37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1400" y="4256088"/>
            <a:ext cx="1588" cy="1111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84" name="Line 104">
            <a:extLst>
              <a:ext uri="{FF2B5EF4-FFF2-40B4-BE49-F238E27FC236}">
                <a16:creationId xmlns:a16="http://schemas.microsoft.com/office/drawing/2014/main" id="{E99CAD81-4481-4168-8A0D-D196F3BF322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1400" y="4297363"/>
            <a:ext cx="1588" cy="95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85" name="Line 105">
            <a:extLst>
              <a:ext uri="{FF2B5EF4-FFF2-40B4-BE49-F238E27FC236}">
                <a16:creationId xmlns:a16="http://schemas.microsoft.com/office/drawing/2014/main" id="{9EA61558-F6BE-486A-8AEB-7ECFF9FEB7F7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1400" y="4338638"/>
            <a:ext cx="1588" cy="95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86" name="Line 106">
            <a:extLst>
              <a:ext uri="{FF2B5EF4-FFF2-40B4-BE49-F238E27FC236}">
                <a16:creationId xmlns:a16="http://schemas.microsoft.com/office/drawing/2014/main" id="{CB6DE37C-6F42-4356-B2EA-1F5B5E3D49AC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1400" y="4379913"/>
            <a:ext cx="1588" cy="95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99" name="Line 119">
            <a:extLst>
              <a:ext uri="{FF2B5EF4-FFF2-40B4-BE49-F238E27FC236}">
                <a16:creationId xmlns:a16="http://schemas.microsoft.com/office/drawing/2014/main" id="{33A2D0F9-5083-4C6E-8BE9-292DD39FE290}"/>
              </a:ext>
            </a:extLst>
          </p:cNvPr>
          <p:cNvSpPr>
            <a:spLocks noChangeShapeType="1"/>
          </p:cNvSpPr>
          <p:nvPr/>
        </p:nvSpPr>
        <p:spPr bwMode="auto">
          <a:xfrm>
            <a:off x="2411413" y="4643438"/>
            <a:ext cx="0" cy="1809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9400" name="Line 120">
            <a:extLst>
              <a:ext uri="{FF2B5EF4-FFF2-40B4-BE49-F238E27FC236}">
                <a16:creationId xmlns:a16="http://schemas.microsoft.com/office/drawing/2014/main" id="{DADF9DAD-AFCF-427E-A336-B0DEE19E2E29}"/>
              </a:ext>
            </a:extLst>
          </p:cNvPr>
          <p:cNvSpPr>
            <a:spLocks noChangeShapeType="1"/>
          </p:cNvSpPr>
          <p:nvPr/>
        </p:nvSpPr>
        <p:spPr bwMode="auto">
          <a:xfrm>
            <a:off x="2411413" y="3833813"/>
            <a:ext cx="0" cy="1809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9402" name="Line 122">
            <a:extLst>
              <a:ext uri="{FF2B5EF4-FFF2-40B4-BE49-F238E27FC236}">
                <a16:creationId xmlns:a16="http://schemas.microsoft.com/office/drawing/2014/main" id="{270DF1B8-DCE8-4F75-B297-1F3F7620AD2E}"/>
              </a:ext>
            </a:extLst>
          </p:cNvPr>
          <p:cNvSpPr>
            <a:spLocks noChangeShapeType="1"/>
          </p:cNvSpPr>
          <p:nvPr/>
        </p:nvSpPr>
        <p:spPr bwMode="auto">
          <a:xfrm>
            <a:off x="2411413" y="3068638"/>
            <a:ext cx="0" cy="13493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9405" name="Line 125">
            <a:extLst>
              <a:ext uri="{FF2B5EF4-FFF2-40B4-BE49-F238E27FC236}">
                <a16:creationId xmlns:a16="http://schemas.microsoft.com/office/drawing/2014/main" id="{208F03E4-EAC5-448A-AF74-1F3D242E3AB2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1875" y="3114675"/>
            <a:ext cx="0" cy="2238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9407" name="Line 127">
            <a:extLst>
              <a:ext uri="{FF2B5EF4-FFF2-40B4-BE49-F238E27FC236}">
                <a16:creationId xmlns:a16="http://schemas.microsoft.com/office/drawing/2014/main" id="{B0254425-2097-41D4-855F-20F55CCDA2F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1875" y="3924300"/>
            <a:ext cx="0" cy="4953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9408" name="Line 128">
            <a:extLst>
              <a:ext uri="{FF2B5EF4-FFF2-40B4-BE49-F238E27FC236}">
                <a16:creationId xmlns:a16="http://schemas.microsoft.com/office/drawing/2014/main" id="{FE2FFD6C-DA3E-4AB0-9900-794ED405D08D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1875" y="5049838"/>
            <a:ext cx="0" cy="22383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9410" name="Line 130">
            <a:extLst>
              <a:ext uri="{FF2B5EF4-FFF2-40B4-BE49-F238E27FC236}">
                <a16:creationId xmlns:a16="http://schemas.microsoft.com/office/drawing/2014/main" id="{9E601D26-66C4-40C0-94C3-FA12F85B3B1E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1725" y="2033588"/>
            <a:ext cx="0" cy="4508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9411" name="Line 131">
            <a:extLst>
              <a:ext uri="{FF2B5EF4-FFF2-40B4-BE49-F238E27FC236}">
                <a16:creationId xmlns:a16="http://schemas.microsoft.com/office/drawing/2014/main" id="{16611047-5313-4A7B-8EEE-232CEC4AEFAD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1725" y="3114675"/>
            <a:ext cx="0" cy="1793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9412" name="Line 132">
            <a:extLst>
              <a:ext uri="{FF2B5EF4-FFF2-40B4-BE49-F238E27FC236}">
                <a16:creationId xmlns:a16="http://schemas.microsoft.com/office/drawing/2014/main" id="{C415955D-0FBB-4817-A969-BC211822D74B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1725" y="3968750"/>
            <a:ext cx="0" cy="1809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9413" name="Line 133">
            <a:extLst>
              <a:ext uri="{FF2B5EF4-FFF2-40B4-BE49-F238E27FC236}">
                <a16:creationId xmlns:a16="http://schemas.microsoft.com/office/drawing/2014/main" id="{29E7DDE3-8849-4F9C-A06A-4250728897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1638" y="1808163"/>
            <a:ext cx="25654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9415" name="Line 135">
            <a:extLst>
              <a:ext uri="{FF2B5EF4-FFF2-40B4-BE49-F238E27FC236}">
                <a16:creationId xmlns:a16="http://schemas.microsoft.com/office/drawing/2014/main" id="{B4884985-EDC7-48C4-96BD-13BF2F4989EF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1875" y="2033588"/>
            <a:ext cx="0" cy="4953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9416" name="Line 136">
            <a:extLst>
              <a:ext uri="{FF2B5EF4-FFF2-40B4-BE49-F238E27FC236}">
                <a16:creationId xmlns:a16="http://schemas.microsoft.com/office/drawing/2014/main" id="{461708BE-263B-4936-BAB5-86DF2D404DC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1638" y="2033588"/>
            <a:ext cx="6302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9417" name="Line 137">
            <a:extLst>
              <a:ext uri="{FF2B5EF4-FFF2-40B4-BE49-F238E27FC236}">
                <a16:creationId xmlns:a16="http://schemas.microsoft.com/office/drawing/2014/main" id="{C213F8C8-33BD-4A3F-83A7-A6EE7FE4673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92500" y="1089025"/>
            <a:ext cx="0" cy="4492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9418" name="Line 138">
            <a:extLst>
              <a:ext uri="{FF2B5EF4-FFF2-40B4-BE49-F238E27FC236}">
                <a16:creationId xmlns:a16="http://schemas.microsoft.com/office/drawing/2014/main" id="{E7CB9813-D108-4298-A3E0-01BA049C4538}"/>
              </a:ext>
            </a:extLst>
          </p:cNvPr>
          <p:cNvSpPr>
            <a:spLocks noChangeShapeType="1"/>
          </p:cNvSpPr>
          <p:nvPr/>
        </p:nvSpPr>
        <p:spPr bwMode="auto">
          <a:xfrm>
            <a:off x="3492500" y="1089025"/>
            <a:ext cx="6302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9419" name="Line 139">
            <a:extLst>
              <a:ext uri="{FF2B5EF4-FFF2-40B4-BE49-F238E27FC236}">
                <a16:creationId xmlns:a16="http://schemas.microsoft.com/office/drawing/2014/main" id="{544A7277-8501-42D9-8F2D-62FCE3FE1335}"/>
              </a:ext>
            </a:extLst>
          </p:cNvPr>
          <p:cNvSpPr>
            <a:spLocks noChangeShapeType="1"/>
          </p:cNvSpPr>
          <p:nvPr/>
        </p:nvSpPr>
        <p:spPr bwMode="auto">
          <a:xfrm>
            <a:off x="2411413" y="1808163"/>
            <a:ext cx="0" cy="54133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9420" name="Line 140">
            <a:extLst>
              <a:ext uri="{FF2B5EF4-FFF2-40B4-BE49-F238E27FC236}">
                <a16:creationId xmlns:a16="http://schemas.microsoft.com/office/drawing/2014/main" id="{5448A8A7-B0A1-4BF6-8DA9-045616D44881}"/>
              </a:ext>
            </a:extLst>
          </p:cNvPr>
          <p:cNvSpPr>
            <a:spLocks noChangeShapeType="1"/>
          </p:cNvSpPr>
          <p:nvPr/>
        </p:nvSpPr>
        <p:spPr bwMode="auto">
          <a:xfrm>
            <a:off x="2411413" y="1808163"/>
            <a:ext cx="53975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9421" name="Line 141">
            <a:extLst>
              <a:ext uri="{FF2B5EF4-FFF2-40B4-BE49-F238E27FC236}">
                <a16:creationId xmlns:a16="http://schemas.microsoft.com/office/drawing/2014/main" id="{3A361847-0F60-4BEB-89BB-E0C62E651300}"/>
              </a:ext>
            </a:extLst>
          </p:cNvPr>
          <p:cNvSpPr>
            <a:spLocks noChangeShapeType="1"/>
          </p:cNvSpPr>
          <p:nvPr/>
        </p:nvSpPr>
        <p:spPr bwMode="auto">
          <a:xfrm>
            <a:off x="2411413" y="5408613"/>
            <a:ext cx="0" cy="1809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Slide Number Placeholder 3">
            <a:extLst>
              <a:ext uri="{FF2B5EF4-FFF2-40B4-BE49-F238E27FC236}">
                <a16:creationId xmlns:a16="http://schemas.microsoft.com/office/drawing/2014/main" id="{12A20A48-AD02-47E3-A76E-C4344993AF7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44269C-1519-4C31-A84B-143796D2A4F6}" type="slidenum">
              <a:rPr lang="en-US" altLang="en-US"/>
              <a:pPr/>
              <a:t>23</a:t>
            </a:fld>
            <a:endParaRPr lang="en-US" altLang="en-US"/>
          </a:p>
        </p:txBody>
      </p:sp>
      <p:sp>
        <p:nvSpPr>
          <p:cNvPr id="37" name="Date Placeholder 4">
            <a:extLst>
              <a:ext uri="{FF2B5EF4-FFF2-40B4-BE49-F238E27FC236}">
                <a16:creationId xmlns:a16="http://schemas.microsoft.com/office/drawing/2014/main" id="{67911E53-A657-4246-BA92-A223EC712D50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38" name="Footer Placeholder 5">
            <a:extLst>
              <a:ext uri="{FF2B5EF4-FFF2-40B4-BE49-F238E27FC236}">
                <a16:creationId xmlns:a16="http://schemas.microsoft.com/office/drawing/2014/main" id="{86C89C16-5025-491E-A979-0164C1B0BE4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584706" name="Rectangle 2">
            <a:extLst>
              <a:ext uri="{FF2B5EF4-FFF2-40B4-BE49-F238E27FC236}">
                <a16:creationId xmlns:a16="http://schemas.microsoft.com/office/drawing/2014/main" id="{A34F45DE-6428-4866-A9BB-99797ECC3A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Integration</a:t>
            </a:r>
          </a:p>
        </p:txBody>
      </p:sp>
      <p:grpSp>
        <p:nvGrpSpPr>
          <p:cNvPr id="584708" name="Group 4">
            <a:extLst>
              <a:ext uri="{FF2B5EF4-FFF2-40B4-BE49-F238E27FC236}">
                <a16:creationId xmlns:a16="http://schemas.microsoft.com/office/drawing/2014/main" id="{803E88C7-65F8-4B7F-9B48-D641FB1546A8}"/>
              </a:ext>
            </a:extLst>
          </p:cNvPr>
          <p:cNvGrpSpPr>
            <a:grpSpLocks/>
          </p:cNvGrpSpPr>
          <p:nvPr/>
        </p:nvGrpSpPr>
        <p:grpSpPr bwMode="auto">
          <a:xfrm>
            <a:off x="423863" y="1314450"/>
            <a:ext cx="8243887" cy="4854575"/>
            <a:chOff x="256" y="812"/>
            <a:chExt cx="5193" cy="3178"/>
          </a:xfrm>
        </p:grpSpPr>
        <p:grpSp>
          <p:nvGrpSpPr>
            <p:cNvPr id="584709" name="Group 5">
              <a:extLst>
                <a:ext uri="{FF2B5EF4-FFF2-40B4-BE49-F238E27FC236}">
                  <a16:creationId xmlns:a16="http://schemas.microsoft.com/office/drawing/2014/main" id="{292E1802-FFAF-4667-89FF-3A385C607D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" y="812"/>
              <a:ext cx="5193" cy="3178"/>
              <a:chOff x="256" y="812"/>
              <a:chExt cx="5193" cy="3178"/>
            </a:xfrm>
          </p:grpSpPr>
          <p:sp>
            <p:nvSpPr>
              <p:cNvPr id="584710" name="Rectangle 6">
                <a:extLst>
                  <a:ext uri="{FF2B5EF4-FFF2-40B4-BE49-F238E27FC236}">
                    <a16:creationId xmlns:a16="http://schemas.microsoft.com/office/drawing/2014/main" id="{9516A739-AE00-4F83-ADFF-35B547BDB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" y="844"/>
                <a:ext cx="5128" cy="3125"/>
              </a:xfrm>
              <a:prstGeom prst="rect">
                <a:avLst/>
              </a:prstGeom>
              <a:solidFill>
                <a:srgbClr val="BFEBF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84711" name="Freeform 7">
                <a:extLst>
                  <a:ext uri="{FF2B5EF4-FFF2-40B4-BE49-F238E27FC236}">
                    <a16:creationId xmlns:a16="http://schemas.microsoft.com/office/drawing/2014/main" id="{DB14E1BB-BBAF-47E2-BEF7-08BD03B26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" y="813"/>
                <a:ext cx="5190" cy="44"/>
              </a:xfrm>
              <a:custGeom>
                <a:avLst/>
                <a:gdLst>
                  <a:gd name="T0" fmla="*/ 5152 w 5190"/>
                  <a:gd name="T1" fmla="*/ 43 h 44"/>
                  <a:gd name="T2" fmla="*/ 5189 w 5190"/>
                  <a:gd name="T3" fmla="*/ 2 h 44"/>
                  <a:gd name="T4" fmla="*/ 0 w 5190"/>
                  <a:gd name="T5" fmla="*/ 0 h 44"/>
                  <a:gd name="T6" fmla="*/ 43 w 5190"/>
                  <a:gd name="T7" fmla="*/ 43 h 44"/>
                  <a:gd name="T8" fmla="*/ 5152 w 5190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90" h="44">
                    <a:moveTo>
                      <a:pt x="5152" y="43"/>
                    </a:moveTo>
                    <a:lnTo>
                      <a:pt x="5189" y="2"/>
                    </a:lnTo>
                    <a:lnTo>
                      <a:pt x="0" y="0"/>
                    </a:lnTo>
                    <a:lnTo>
                      <a:pt x="43" y="43"/>
                    </a:lnTo>
                    <a:lnTo>
                      <a:pt x="5152" y="43"/>
                    </a:lnTo>
                  </a:path>
                </a:pathLst>
              </a:custGeom>
              <a:solidFill>
                <a:srgbClr val="BFEBF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12" name="Freeform 8">
                <a:extLst>
                  <a:ext uri="{FF2B5EF4-FFF2-40B4-BE49-F238E27FC236}">
                    <a16:creationId xmlns:a16="http://schemas.microsoft.com/office/drawing/2014/main" id="{FCE9C91D-812A-4C02-A522-2C15BF60C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" y="812"/>
                <a:ext cx="48" cy="3178"/>
              </a:xfrm>
              <a:custGeom>
                <a:avLst/>
                <a:gdLst>
                  <a:gd name="T0" fmla="*/ 0 w 48"/>
                  <a:gd name="T1" fmla="*/ 0 h 3178"/>
                  <a:gd name="T2" fmla="*/ 0 w 48"/>
                  <a:gd name="T3" fmla="*/ 3177 h 3178"/>
                  <a:gd name="T4" fmla="*/ 47 w 48"/>
                  <a:gd name="T5" fmla="*/ 3127 h 3178"/>
                  <a:gd name="T6" fmla="*/ 47 w 48"/>
                  <a:gd name="T7" fmla="*/ 42 h 3178"/>
                  <a:gd name="T8" fmla="*/ 0 w 48"/>
                  <a:gd name="T9" fmla="*/ 0 h 3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178">
                    <a:moveTo>
                      <a:pt x="0" y="0"/>
                    </a:moveTo>
                    <a:lnTo>
                      <a:pt x="0" y="3177"/>
                    </a:lnTo>
                    <a:lnTo>
                      <a:pt x="47" y="3127"/>
                    </a:lnTo>
                    <a:lnTo>
                      <a:pt x="47" y="4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BFEBF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13" name="Freeform 9">
                <a:extLst>
                  <a:ext uri="{FF2B5EF4-FFF2-40B4-BE49-F238E27FC236}">
                    <a16:creationId xmlns:a16="http://schemas.microsoft.com/office/drawing/2014/main" id="{600E5D16-F1B7-461A-A63D-E22571386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" y="3945"/>
                <a:ext cx="5185" cy="41"/>
              </a:xfrm>
              <a:custGeom>
                <a:avLst/>
                <a:gdLst>
                  <a:gd name="T0" fmla="*/ 37 w 5185"/>
                  <a:gd name="T1" fmla="*/ 0 h 41"/>
                  <a:gd name="T2" fmla="*/ 0 w 5185"/>
                  <a:gd name="T3" fmla="*/ 38 h 41"/>
                  <a:gd name="T4" fmla="*/ 5184 w 5185"/>
                  <a:gd name="T5" fmla="*/ 40 h 41"/>
                  <a:gd name="T6" fmla="*/ 5141 w 5185"/>
                  <a:gd name="T7" fmla="*/ 0 h 41"/>
                  <a:gd name="T8" fmla="*/ 37 w 5185"/>
                  <a:gd name="T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85" h="41">
                    <a:moveTo>
                      <a:pt x="37" y="0"/>
                    </a:moveTo>
                    <a:lnTo>
                      <a:pt x="0" y="38"/>
                    </a:lnTo>
                    <a:lnTo>
                      <a:pt x="5184" y="40"/>
                    </a:lnTo>
                    <a:lnTo>
                      <a:pt x="5141" y="0"/>
                    </a:lnTo>
                    <a:lnTo>
                      <a:pt x="37" y="0"/>
                    </a:lnTo>
                  </a:path>
                </a:pathLst>
              </a:custGeom>
              <a:solidFill>
                <a:srgbClr val="A2C1F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14" name="Freeform 10">
                <a:extLst>
                  <a:ext uri="{FF2B5EF4-FFF2-40B4-BE49-F238E27FC236}">
                    <a16:creationId xmlns:a16="http://schemas.microsoft.com/office/drawing/2014/main" id="{AF186E7F-4B2F-4450-BE78-CD53B5F0E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6" y="812"/>
                <a:ext cx="48" cy="3178"/>
              </a:xfrm>
              <a:custGeom>
                <a:avLst/>
                <a:gdLst>
                  <a:gd name="T0" fmla="*/ 47 w 48"/>
                  <a:gd name="T1" fmla="*/ 3177 h 3178"/>
                  <a:gd name="T2" fmla="*/ 47 w 48"/>
                  <a:gd name="T3" fmla="*/ 0 h 3178"/>
                  <a:gd name="T4" fmla="*/ 0 w 48"/>
                  <a:gd name="T5" fmla="*/ 50 h 3178"/>
                  <a:gd name="T6" fmla="*/ 0 w 48"/>
                  <a:gd name="T7" fmla="*/ 3135 h 3178"/>
                  <a:gd name="T8" fmla="*/ 47 w 48"/>
                  <a:gd name="T9" fmla="*/ 3177 h 3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178">
                    <a:moveTo>
                      <a:pt x="47" y="3177"/>
                    </a:moveTo>
                    <a:lnTo>
                      <a:pt x="47" y="0"/>
                    </a:lnTo>
                    <a:lnTo>
                      <a:pt x="0" y="50"/>
                    </a:lnTo>
                    <a:lnTo>
                      <a:pt x="0" y="3135"/>
                    </a:lnTo>
                    <a:lnTo>
                      <a:pt x="47" y="3177"/>
                    </a:lnTo>
                  </a:path>
                </a:pathLst>
              </a:custGeom>
              <a:solidFill>
                <a:srgbClr val="BFEBF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4715" name="Rectangle 11">
              <a:extLst>
                <a:ext uri="{FF2B5EF4-FFF2-40B4-BE49-F238E27FC236}">
                  <a16:creationId xmlns:a16="http://schemas.microsoft.com/office/drawing/2014/main" id="{538A75E8-16C1-47A9-84E6-6966D522C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" y="1624"/>
              <a:ext cx="316" cy="2193"/>
            </a:xfrm>
            <a:prstGeom prst="rect">
              <a:avLst/>
            </a:prstGeom>
            <a:solidFill>
              <a:srgbClr val="B7D92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pPr eaLnBrk="0" hangingPunct="0">
                <a:lnSpc>
                  <a:spcPct val="125000"/>
                </a:lnSpc>
              </a:pPr>
              <a:r>
                <a:rPr lang="en-US" altLang="en-US" sz="1700" b="1">
                  <a:latin typeface="Arial" panose="020B0604020202020204" pitchFamily="34" charset="0"/>
                </a:rPr>
                <a:t>S</a:t>
              </a:r>
              <a:br>
                <a:rPr lang="en-US" altLang="en-US" sz="1700" b="1">
                  <a:solidFill>
                    <a:schemeClr val="bg2"/>
                  </a:solidFill>
                  <a:latin typeface="Arial" panose="020B0604020202020204" pitchFamily="34" charset="0"/>
                </a:rPr>
              </a:br>
              <a:r>
                <a:rPr lang="en-US" altLang="en-US" sz="1700" b="1">
                  <a:latin typeface="Arial" panose="020B0604020202020204" pitchFamily="34" charset="0"/>
                </a:rPr>
                <a:t>U</a:t>
              </a:r>
              <a:br>
                <a:rPr lang="en-US" altLang="en-US" sz="1700" b="1">
                  <a:solidFill>
                    <a:schemeClr val="bg2"/>
                  </a:solidFill>
                  <a:latin typeface="Arial" panose="020B0604020202020204" pitchFamily="34" charset="0"/>
                </a:rPr>
              </a:br>
              <a:r>
                <a:rPr lang="en-US" altLang="en-US" sz="1700" b="1">
                  <a:latin typeface="Arial" panose="020B0604020202020204" pitchFamily="34" charset="0"/>
                </a:rPr>
                <a:t>P</a:t>
              </a:r>
              <a:br>
                <a:rPr lang="en-US" altLang="en-US" sz="1700" b="1">
                  <a:solidFill>
                    <a:schemeClr val="bg2"/>
                  </a:solidFill>
                  <a:latin typeface="Arial" panose="020B0604020202020204" pitchFamily="34" charset="0"/>
                </a:rPr>
              </a:br>
              <a:r>
                <a:rPr lang="en-US" altLang="en-US" sz="1700" b="1">
                  <a:latin typeface="Arial" panose="020B0604020202020204" pitchFamily="34" charset="0"/>
                </a:rPr>
                <a:t>P</a:t>
              </a:r>
              <a:br>
                <a:rPr lang="en-US" altLang="en-US" sz="1700" b="1">
                  <a:solidFill>
                    <a:schemeClr val="bg2"/>
                  </a:solidFill>
                  <a:latin typeface="Arial" panose="020B0604020202020204" pitchFamily="34" charset="0"/>
                </a:rPr>
              </a:br>
              <a:r>
                <a:rPr lang="en-US" altLang="en-US" sz="1700" b="1">
                  <a:latin typeface="Arial" panose="020B0604020202020204" pitchFamily="34" charset="0"/>
                </a:rPr>
                <a:t>L</a:t>
              </a:r>
              <a:br>
                <a:rPr lang="en-US" altLang="en-US" sz="1700" b="1">
                  <a:solidFill>
                    <a:schemeClr val="bg2"/>
                  </a:solidFill>
                  <a:latin typeface="Arial" panose="020B0604020202020204" pitchFamily="34" charset="0"/>
                </a:rPr>
              </a:br>
              <a:r>
                <a:rPr lang="en-US" altLang="en-US" sz="1700" b="1">
                  <a:latin typeface="Arial" panose="020B0604020202020204" pitchFamily="34" charset="0"/>
                </a:rPr>
                <a:t>I</a:t>
              </a:r>
              <a:br>
                <a:rPr lang="en-US" altLang="en-US" sz="1700" b="1">
                  <a:solidFill>
                    <a:schemeClr val="bg2"/>
                  </a:solidFill>
                  <a:latin typeface="Arial" panose="020B0604020202020204" pitchFamily="34" charset="0"/>
                </a:rPr>
              </a:br>
              <a:r>
                <a:rPr lang="en-US" altLang="en-US" sz="1700" b="1">
                  <a:latin typeface="Arial" panose="020B0604020202020204" pitchFamily="34" charset="0"/>
                </a:rPr>
                <a:t>E</a:t>
              </a:r>
              <a:br>
                <a:rPr lang="en-US" altLang="en-US" sz="1700" b="1">
                  <a:solidFill>
                    <a:schemeClr val="bg2"/>
                  </a:solidFill>
                  <a:latin typeface="Arial" panose="020B0604020202020204" pitchFamily="34" charset="0"/>
                </a:rPr>
              </a:br>
              <a:r>
                <a:rPr lang="en-US" altLang="en-US" sz="1700" b="1">
                  <a:latin typeface="Arial" panose="020B0604020202020204" pitchFamily="34" charset="0"/>
                </a:rPr>
                <a:t>R</a:t>
              </a:r>
              <a:endParaRPr lang="en-US" altLang="en-US" sz="1700" b="1">
                <a:solidFill>
                  <a:schemeClr val="bg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84716" name="Rectangle 12">
              <a:extLst>
                <a:ext uri="{FF2B5EF4-FFF2-40B4-BE49-F238E27FC236}">
                  <a16:creationId xmlns:a16="http://schemas.microsoft.com/office/drawing/2014/main" id="{54806BA3-0F35-4EDC-B3DF-4AB438230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" y="1624"/>
              <a:ext cx="328" cy="2193"/>
            </a:xfrm>
            <a:prstGeom prst="rect">
              <a:avLst/>
            </a:prstGeom>
            <a:solidFill>
              <a:srgbClr val="B7D92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pPr eaLnBrk="0" hangingPunct="0">
                <a:lnSpc>
                  <a:spcPct val="130000"/>
                </a:lnSpc>
              </a:pPr>
              <a:r>
                <a:rPr lang="en-US" altLang="en-US" sz="1700" b="1">
                  <a:latin typeface="Arial" panose="020B0604020202020204" pitchFamily="34" charset="0"/>
                </a:rPr>
                <a:t>C</a:t>
              </a:r>
              <a:br>
                <a:rPr lang="en-US" altLang="en-US" sz="1700" b="1">
                  <a:solidFill>
                    <a:schemeClr val="bg2"/>
                  </a:solidFill>
                  <a:latin typeface="Arial" panose="020B0604020202020204" pitchFamily="34" charset="0"/>
                </a:rPr>
              </a:br>
              <a:r>
                <a:rPr lang="en-US" altLang="en-US" sz="1700" b="1">
                  <a:latin typeface="Arial" panose="020B0604020202020204" pitchFamily="34" charset="0"/>
                </a:rPr>
                <a:t>U</a:t>
              </a:r>
              <a:br>
                <a:rPr lang="en-US" altLang="en-US" sz="1700" b="1">
                  <a:solidFill>
                    <a:schemeClr val="bg2"/>
                  </a:solidFill>
                  <a:latin typeface="Arial" panose="020B0604020202020204" pitchFamily="34" charset="0"/>
                </a:rPr>
              </a:br>
              <a:r>
                <a:rPr lang="en-US" altLang="en-US" sz="1700" b="1">
                  <a:latin typeface="Arial" panose="020B0604020202020204" pitchFamily="34" charset="0"/>
                </a:rPr>
                <a:t>S</a:t>
              </a:r>
              <a:br>
                <a:rPr lang="en-US" altLang="en-US" sz="1700" b="1">
                  <a:solidFill>
                    <a:schemeClr val="bg2"/>
                  </a:solidFill>
                  <a:latin typeface="Arial" panose="020B0604020202020204" pitchFamily="34" charset="0"/>
                </a:rPr>
              </a:br>
              <a:r>
                <a:rPr lang="en-US" altLang="en-US" sz="1700" b="1">
                  <a:latin typeface="Arial" panose="020B0604020202020204" pitchFamily="34" charset="0"/>
                </a:rPr>
                <a:t>T</a:t>
              </a:r>
              <a:br>
                <a:rPr lang="en-US" altLang="en-US" sz="1700" b="1">
                  <a:solidFill>
                    <a:schemeClr val="bg2"/>
                  </a:solidFill>
                  <a:latin typeface="Arial" panose="020B0604020202020204" pitchFamily="34" charset="0"/>
                </a:rPr>
              </a:br>
              <a:r>
                <a:rPr lang="en-US" altLang="en-US" sz="1700" b="1">
                  <a:latin typeface="Arial" panose="020B0604020202020204" pitchFamily="34" charset="0"/>
                </a:rPr>
                <a:t>O</a:t>
              </a:r>
              <a:br>
                <a:rPr lang="en-US" altLang="en-US" sz="1700" b="1">
                  <a:solidFill>
                    <a:schemeClr val="bg2"/>
                  </a:solidFill>
                  <a:latin typeface="Arial" panose="020B0604020202020204" pitchFamily="34" charset="0"/>
                </a:rPr>
              </a:br>
              <a:r>
                <a:rPr lang="en-US" altLang="en-US" sz="1700" b="1">
                  <a:latin typeface="Arial" panose="020B0604020202020204" pitchFamily="34" charset="0"/>
                </a:rPr>
                <a:t>M</a:t>
              </a:r>
              <a:br>
                <a:rPr lang="en-US" altLang="en-US" sz="1700" b="1">
                  <a:solidFill>
                    <a:schemeClr val="bg2"/>
                  </a:solidFill>
                  <a:latin typeface="Arial" panose="020B0604020202020204" pitchFamily="34" charset="0"/>
                </a:rPr>
              </a:br>
              <a:r>
                <a:rPr lang="en-US" altLang="en-US" sz="1700" b="1">
                  <a:latin typeface="Arial" panose="020B0604020202020204" pitchFamily="34" charset="0"/>
                </a:rPr>
                <a:t>E</a:t>
              </a:r>
              <a:br>
                <a:rPr lang="en-US" altLang="en-US" sz="1700" b="1">
                  <a:solidFill>
                    <a:schemeClr val="bg2"/>
                  </a:solidFill>
                  <a:latin typeface="Arial" panose="020B0604020202020204" pitchFamily="34" charset="0"/>
                </a:rPr>
              </a:br>
              <a:r>
                <a:rPr lang="en-US" altLang="en-US" sz="1700" b="1">
                  <a:latin typeface="Arial" panose="020B0604020202020204" pitchFamily="34" charset="0"/>
                </a:rPr>
                <a:t>R</a:t>
              </a:r>
              <a:endParaRPr lang="en-US" altLang="en-US" sz="1700" b="1">
                <a:solidFill>
                  <a:schemeClr val="bg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84717" name="Rectangle 13">
              <a:extLst>
                <a:ext uri="{FF2B5EF4-FFF2-40B4-BE49-F238E27FC236}">
                  <a16:creationId xmlns:a16="http://schemas.microsoft.com/office/drawing/2014/main" id="{AAE40BED-B9F1-4311-BB6F-15008400E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1624"/>
              <a:ext cx="3869" cy="2202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A2C1FE"/>
              </a:solidFill>
              <a:prstDash val="dash"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A2C1FE">
                        <a:gamma/>
                        <a:shade val="60000"/>
                        <a:invGamma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718" name="Rectangle 14">
              <a:extLst>
                <a:ext uri="{FF2B5EF4-FFF2-40B4-BE49-F238E27FC236}">
                  <a16:creationId xmlns:a16="http://schemas.microsoft.com/office/drawing/2014/main" id="{5AA38069-97D6-4447-91E9-F87F42EB0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" y="1687"/>
              <a:ext cx="1038" cy="25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8" tIns="44450" rIns="90488" bIns="44450">
              <a:spAutoFit/>
            </a:bodyPr>
            <a:lstStyle/>
            <a:p>
              <a:pPr eaLnBrk="0" hangingPunct="0">
                <a:lnSpc>
                  <a:spcPct val="100000"/>
                </a:lnSpc>
              </a:pPr>
              <a:r>
                <a:rPr lang="en-US" altLang="en-US" sz="20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</a:rPr>
                <a:t>S A P   R / 3</a:t>
              </a:r>
            </a:p>
          </p:txBody>
        </p:sp>
        <p:sp>
          <p:nvSpPr>
            <p:cNvPr id="584719" name="Rectangle 15">
              <a:extLst>
                <a:ext uri="{FF2B5EF4-FFF2-40B4-BE49-F238E27FC236}">
                  <a16:creationId xmlns:a16="http://schemas.microsoft.com/office/drawing/2014/main" id="{40DC13F0-CE5B-43A2-B9A6-F069DC06C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" y="2404"/>
              <a:ext cx="949" cy="370"/>
            </a:xfrm>
            <a:prstGeom prst="rect">
              <a:avLst/>
            </a:prstGeom>
            <a:solidFill>
              <a:srgbClr val="0AC9D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pPr eaLnBrk="0" hangingPunct="0">
                <a:lnSpc>
                  <a:spcPct val="100000"/>
                </a:lnSpc>
              </a:pPr>
              <a:r>
                <a:rPr lang="en-US" altLang="en-US" sz="1600" b="1">
                  <a:latin typeface="Arial" panose="020B0604020202020204" pitchFamily="34" charset="0"/>
                </a:rPr>
                <a:t>Procurement</a:t>
              </a:r>
              <a:endParaRPr lang="en-US" altLang="en-US" sz="1400" b="1">
                <a:solidFill>
                  <a:schemeClr val="bg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84720" name="Rectangle 16">
              <a:extLst>
                <a:ext uri="{FF2B5EF4-FFF2-40B4-BE49-F238E27FC236}">
                  <a16:creationId xmlns:a16="http://schemas.microsoft.com/office/drawing/2014/main" id="{EE06F069-2A2D-4BAE-8EDD-9047D87A9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2" y="2404"/>
              <a:ext cx="950" cy="370"/>
            </a:xfrm>
            <a:prstGeom prst="rect">
              <a:avLst/>
            </a:prstGeom>
            <a:solidFill>
              <a:srgbClr val="0EA9D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pPr eaLnBrk="0" hangingPunct="0">
                <a:lnSpc>
                  <a:spcPct val="100000"/>
                </a:lnSpc>
              </a:pPr>
              <a:r>
                <a:rPr lang="en-US" altLang="en-US" sz="1600" b="1">
                  <a:latin typeface="Arial" panose="020B0604020202020204" pitchFamily="34" charset="0"/>
                </a:rPr>
                <a:t>Production</a:t>
              </a:r>
              <a:endParaRPr lang="en-US" altLang="en-US" sz="1400" b="1">
                <a:solidFill>
                  <a:schemeClr val="bg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84721" name="Rectangle 17">
              <a:extLst>
                <a:ext uri="{FF2B5EF4-FFF2-40B4-BE49-F238E27FC236}">
                  <a16:creationId xmlns:a16="http://schemas.microsoft.com/office/drawing/2014/main" id="{8BE21E2F-E7FF-49E9-B55B-C3775E316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9" y="2404"/>
              <a:ext cx="949" cy="37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pPr eaLnBrk="0" hangingPunct="0">
                <a:lnSpc>
                  <a:spcPct val="100000"/>
                </a:lnSpc>
              </a:pPr>
              <a:r>
                <a:rPr lang="en-US" altLang="en-US" sz="1600" b="1">
                  <a:latin typeface="Arial" panose="020B0604020202020204" pitchFamily="34" charset="0"/>
                </a:rPr>
                <a:t>Distribution</a:t>
              </a:r>
              <a:endParaRPr lang="en-US" altLang="en-US" sz="1400" b="1">
                <a:solidFill>
                  <a:schemeClr val="bg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84722" name="Line 18">
              <a:extLst>
                <a:ext uri="{FF2B5EF4-FFF2-40B4-BE49-F238E27FC236}">
                  <a16:creationId xmlns:a16="http://schemas.microsoft.com/office/drawing/2014/main" id="{D6FDB8E4-2DB1-48DD-A766-68BCC7E02F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6" y="2584"/>
              <a:ext cx="316" cy="0"/>
            </a:xfrm>
            <a:prstGeom prst="line">
              <a:avLst/>
            </a:prstGeom>
            <a:noFill/>
            <a:ln w="25400">
              <a:solidFill>
                <a:srgbClr val="FAFD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723" name="Line 19">
              <a:extLst>
                <a:ext uri="{FF2B5EF4-FFF2-40B4-BE49-F238E27FC236}">
                  <a16:creationId xmlns:a16="http://schemas.microsoft.com/office/drawing/2014/main" id="{2A71A5E3-C7D9-4047-9866-004220AEC5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3" y="2584"/>
              <a:ext cx="317" cy="0"/>
            </a:xfrm>
            <a:prstGeom prst="line">
              <a:avLst/>
            </a:prstGeom>
            <a:noFill/>
            <a:ln w="25400">
              <a:solidFill>
                <a:srgbClr val="FAFD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724" name="Line 20">
              <a:extLst>
                <a:ext uri="{FF2B5EF4-FFF2-40B4-BE49-F238E27FC236}">
                  <a16:creationId xmlns:a16="http://schemas.microsoft.com/office/drawing/2014/main" id="{A1C24195-88A1-41CD-B17F-CAA0979EE1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5" y="2584"/>
              <a:ext cx="318" cy="0"/>
            </a:xfrm>
            <a:prstGeom prst="line">
              <a:avLst/>
            </a:prstGeom>
            <a:noFill/>
            <a:ln w="25400">
              <a:solidFill>
                <a:srgbClr val="FAFD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725" name="Line 21">
              <a:extLst>
                <a:ext uri="{FF2B5EF4-FFF2-40B4-BE49-F238E27FC236}">
                  <a16:creationId xmlns:a16="http://schemas.microsoft.com/office/drawing/2014/main" id="{0CBFBC65-27E1-4AD9-9A04-A110A1A0EA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0" y="2584"/>
              <a:ext cx="318" cy="0"/>
            </a:xfrm>
            <a:prstGeom prst="line">
              <a:avLst/>
            </a:prstGeom>
            <a:noFill/>
            <a:ln w="25400">
              <a:solidFill>
                <a:srgbClr val="FAFD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726" name="Line 22">
              <a:extLst>
                <a:ext uri="{FF2B5EF4-FFF2-40B4-BE49-F238E27FC236}">
                  <a16:creationId xmlns:a16="http://schemas.microsoft.com/office/drawing/2014/main" id="{5F44EB38-728B-4067-BB15-586FED0AF9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0" y="3410"/>
              <a:ext cx="3800" cy="0"/>
            </a:xfrm>
            <a:prstGeom prst="line">
              <a:avLst/>
            </a:prstGeom>
            <a:noFill/>
            <a:ln w="25400">
              <a:solidFill>
                <a:srgbClr val="FAFD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727" name="Rectangle 23">
              <a:extLst>
                <a:ext uri="{FF2B5EF4-FFF2-40B4-BE49-F238E27FC236}">
                  <a16:creationId xmlns:a16="http://schemas.microsoft.com/office/drawing/2014/main" id="{98F835BE-5B4F-4D6F-8398-7F6AF5AC0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" y="3158"/>
              <a:ext cx="3750" cy="2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8" tIns="44450" rIns="90488" bIns="44450">
              <a:spAutoFit/>
            </a:bodyPr>
            <a:lstStyle/>
            <a:p>
              <a:pPr eaLnBrk="0" hangingPunct="0">
                <a:lnSpc>
                  <a:spcPct val="100000"/>
                </a:lnSpc>
              </a:pPr>
              <a:r>
                <a:rPr lang="en-US" altLang="en-US" sz="1600" b="1">
                  <a:latin typeface="Arial" panose="020B0604020202020204" pitchFamily="34" charset="0"/>
                </a:rPr>
                <a:t>Finance and Accounting</a:t>
              </a:r>
              <a:endParaRPr lang="en-US" altLang="en-US" sz="1600" b="1">
                <a:solidFill>
                  <a:schemeClr val="bg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84728" name="AutoShape 24">
              <a:extLst>
                <a:ext uri="{FF2B5EF4-FFF2-40B4-BE49-F238E27FC236}">
                  <a16:creationId xmlns:a16="http://schemas.microsoft.com/office/drawing/2014/main" id="{03455431-0D1D-4FB8-8F5B-2AB983078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2690"/>
              <a:ext cx="405" cy="443"/>
            </a:xfrm>
            <a:prstGeom prst="diamond">
              <a:avLst/>
            </a:prstGeom>
            <a:solidFill>
              <a:srgbClr val="037C03"/>
            </a:solidFill>
            <a:ln w="12700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729" name="Rectangle 25">
              <a:extLst>
                <a:ext uri="{FF2B5EF4-FFF2-40B4-BE49-F238E27FC236}">
                  <a16:creationId xmlns:a16="http://schemas.microsoft.com/office/drawing/2014/main" id="{14021116-D11A-47C9-BD7F-A323FD3EC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9" y="2837"/>
              <a:ext cx="315" cy="1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00" tIns="6350" rIns="12700" bIns="6350">
              <a:spAutoFit/>
            </a:bodyPr>
            <a:lstStyle>
              <a:lvl1pPr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114300"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228600"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342900"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457200"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914400" defTabSz="10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1371600" defTabSz="10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1828800" defTabSz="10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2286000" defTabSz="10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1600" b="1">
                  <a:solidFill>
                    <a:srgbClr val="FFFF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MM</a:t>
              </a:r>
            </a:p>
          </p:txBody>
        </p:sp>
        <p:sp>
          <p:nvSpPr>
            <p:cNvPr id="584730" name="AutoShape 26">
              <a:extLst>
                <a:ext uri="{FF2B5EF4-FFF2-40B4-BE49-F238E27FC236}">
                  <a16:creationId xmlns:a16="http://schemas.microsoft.com/office/drawing/2014/main" id="{CC660C82-D3B6-446A-8E89-090927354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" y="2690"/>
              <a:ext cx="405" cy="443"/>
            </a:xfrm>
            <a:prstGeom prst="diamond">
              <a:avLst/>
            </a:prstGeom>
            <a:solidFill>
              <a:srgbClr val="037C03"/>
            </a:solidFill>
            <a:ln w="12700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731" name="Rectangle 27">
              <a:extLst>
                <a:ext uri="{FF2B5EF4-FFF2-40B4-BE49-F238E27FC236}">
                  <a16:creationId xmlns:a16="http://schemas.microsoft.com/office/drawing/2014/main" id="{5442333D-CD76-44BF-AE86-F4A00EFB0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2837"/>
              <a:ext cx="315" cy="1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00" tIns="6350" rIns="12700" bIns="6350">
              <a:spAutoFit/>
            </a:bodyPr>
            <a:lstStyle>
              <a:lvl1pPr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114300"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228600"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342900"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457200"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914400" defTabSz="10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1371600" defTabSz="10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1828800" defTabSz="10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2286000" defTabSz="10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1600" b="1">
                  <a:solidFill>
                    <a:srgbClr val="FFFF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PP</a:t>
              </a:r>
            </a:p>
          </p:txBody>
        </p:sp>
        <p:sp>
          <p:nvSpPr>
            <p:cNvPr id="584732" name="AutoShape 28">
              <a:extLst>
                <a:ext uri="{FF2B5EF4-FFF2-40B4-BE49-F238E27FC236}">
                  <a16:creationId xmlns:a16="http://schemas.microsoft.com/office/drawing/2014/main" id="{6184E1D9-68A1-486B-9DF8-A98DD4A3A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2690"/>
              <a:ext cx="405" cy="443"/>
            </a:xfrm>
            <a:prstGeom prst="diamond">
              <a:avLst/>
            </a:prstGeom>
            <a:solidFill>
              <a:srgbClr val="037C03"/>
            </a:solidFill>
            <a:ln w="12700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733" name="Rectangle 29">
              <a:extLst>
                <a:ext uri="{FF2B5EF4-FFF2-40B4-BE49-F238E27FC236}">
                  <a16:creationId xmlns:a16="http://schemas.microsoft.com/office/drawing/2014/main" id="{29374582-7E0E-4F87-989D-85D5C25E6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1" y="2837"/>
              <a:ext cx="315" cy="1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00" tIns="6350" rIns="12700" bIns="6350">
              <a:spAutoFit/>
            </a:bodyPr>
            <a:lstStyle>
              <a:lvl1pPr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114300"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228600"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342900"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457200"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914400" defTabSz="10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1371600" defTabSz="10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1828800" defTabSz="10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2286000" defTabSz="10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1600" b="1">
                  <a:solidFill>
                    <a:srgbClr val="FFFF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SD</a:t>
              </a:r>
            </a:p>
          </p:txBody>
        </p:sp>
        <p:sp>
          <p:nvSpPr>
            <p:cNvPr id="584734" name="AutoShape 30">
              <a:extLst>
                <a:ext uri="{FF2B5EF4-FFF2-40B4-BE49-F238E27FC236}">
                  <a16:creationId xmlns:a16="http://schemas.microsoft.com/office/drawing/2014/main" id="{848D85CA-0C72-416B-A612-83EFB1357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4" y="3288"/>
              <a:ext cx="405" cy="443"/>
            </a:xfrm>
            <a:prstGeom prst="diamond">
              <a:avLst/>
            </a:prstGeom>
            <a:solidFill>
              <a:srgbClr val="FF9900"/>
            </a:solidFill>
            <a:ln w="12700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735" name="Rectangle 31">
              <a:extLst>
                <a:ext uri="{FF2B5EF4-FFF2-40B4-BE49-F238E27FC236}">
                  <a16:creationId xmlns:a16="http://schemas.microsoft.com/office/drawing/2014/main" id="{48283A27-5515-4251-A70A-1716078D0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3" y="3462"/>
              <a:ext cx="315" cy="1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00" tIns="6350" rIns="12700" bIns="6350">
              <a:spAutoFit/>
            </a:bodyPr>
            <a:lstStyle>
              <a:lvl1pPr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114300"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228600"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342900"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457200"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914400" defTabSz="10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1371600" defTabSz="10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1828800" defTabSz="10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2286000" defTabSz="10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1600" b="1">
                  <a:solidFill>
                    <a:srgbClr val="FFFF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FI</a:t>
              </a:r>
            </a:p>
          </p:txBody>
        </p:sp>
        <p:sp>
          <p:nvSpPr>
            <p:cNvPr id="584736" name="AutoShape 32">
              <a:extLst>
                <a:ext uri="{FF2B5EF4-FFF2-40B4-BE49-F238E27FC236}">
                  <a16:creationId xmlns:a16="http://schemas.microsoft.com/office/drawing/2014/main" id="{B3CEEDB4-8E63-4578-8CD7-9604A5A4B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8" y="3288"/>
              <a:ext cx="405" cy="443"/>
            </a:xfrm>
            <a:prstGeom prst="diamond">
              <a:avLst/>
            </a:prstGeom>
            <a:solidFill>
              <a:srgbClr val="FF9900"/>
            </a:solidFill>
            <a:ln w="12700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737" name="Rectangle 33">
              <a:extLst>
                <a:ext uri="{FF2B5EF4-FFF2-40B4-BE49-F238E27FC236}">
                  <a16:creationId xmlns:a16="http://schemas.microsoft.com/office/drawing/2014/main" id="{D4E966BE-5E71-4200-9D09-64879BF21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" y="3462"/>
              <a:ext cx="315" cy="1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00" tIns="6350" rIns="12700" bIns="6350">
              <a:spAutoFit/>
            </a:bodyPr>
            <a:lstStyle>
              <a:lvl1pPr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114300"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228600"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342900"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457200" algn="l" defTabSz="101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914400" defTabSz="10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1371600" defTabSz="10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1828800" defTabSz="10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2286000" defTabSz="10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1600" b="1">
                  <a:solidFill>
                    <a:srgbClr val="FFFF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CO</a:t>
              </a:r>
            </a:p>
          </p:txBody>
        </p:sp>
        <p:sp>
          <p:nvSpPr>
            <p:cNvPr id="584738" name="Rectangle 34">
              <a:extLst>
                <a:ext uri="{FF2B5EF4-FFF2-40B4-BE49-F238E27FC236}">
                  <a16:creationId xmlns:a16="http://schemas.microsoft.com/office/drawing/2014/main" id="{2A39067C-8D6E-48D6-9322-AC0971E26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" y="969"/>
              <a:ext cx="4982" cy="4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8" tIns="44450" rIns="90488" bIns="44450">
              <a:spAutoFit/>
            </a:bodyPr>
            <a:lstStyle/>
            <a:p>
              <a:pPr eaLnBrk="0" hangingPunct="0">
                <a:lnSpc>
                  <a:spcPct val="100000"/>
                </a:lnSpc>
              </a:pPr>
              <a:r>
                <a:rPr lang="en-US" altLang="en-US" sz="1800" b="1">
                  <a:latin typeface="Arial" panose="020B0604020202020204" pitchFamily="34" charset="0"/>
                </a:rPr>
                <a:t>All business processes throughout the supply chain are executed in one system sharing all information</a:t>
              </a:r>
            </a:p>
          </p:txBody>
        </p:sp>
        <p:sp>
          <p:nvSpPr>
            <p:cNvPr id="584739" name="Line 35">
              <a:extLst>
                <a:ext uri="{FF2B5EF4-FFF2-40B4-BE49-F238E27FC236}">
                  <a16:creationId xmlns:a16="http://schemas.microsoft.com/office/drawing/2014/main" id="{4ED110A3-7890-48B9-A306-BF52BCBCB8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0" y="2024"/>
              <a:ext cx="3800" cy="0"/>
            </a:xfrm>
            <a:prstGeom prst="line">
              <a:avLst/>
            </a:prstGeom>
            <a:noFill/>
            <a:ln w="25400">
              <a:solidFill>
                <a:srgbClr val="FAFD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740" name="Rectangle 36">
              <a:extLst>
                <a:ext uri="{FF2B5EF4-FFF2-40B4-BE49-F238E27FC236}">
                  <a16:creationId xmlns:a16="http://schemas.microsoft.com/office/drawing/2014/main" id="{92DB3F2D-425E-4688-B559-D15A168C9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" y="1772"/>
              <a:ext cx="3750" cy="2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8" tIns="44450" rIns="90488" bIns="44450">
              <a:spAutoFit/>
            </a:bodyPr>
            <a:lstStyle/>
            <a:p>
              <a:pPr eaLnBrk="0" hangingPunct="0">
                <a:lnSpc>
                  <a:spcPct val="100000"/>
                </a:lnSpc>
              </a:pPr>
              <a:r>
                <a:rPr lang="en-US" altLang="en-US" sz="1600" b="1">
                  <a:latin typeface="Arial" panose="020B0604020202020204" pitchFamily="34" charset="0"/>
                </a:rPr>
                <a:t>Workflow</a:t>
              </a:r>
              <a:endParaRPr lang="en-US" altLang="en-US" sz="1600" b="1">
                <a:solidFill>
                  <a:schemeClr val="bg2"/>
                </a:solidFill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0FD46C-0F22-4302-9643-D3811A892A2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5BF5DB4-2128-4D62-80AA-BDDB78942B8D}" type="slidenum">
              <a:rPr lang="en-US" altLang="en-US"/>
              <a:pPr/>
              <a:t>24</a:t>
            </a:fld>
            <a:endParaRPr lang="en-US" alt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6BF4C59-CA40-4484-B139-1AD2287E5509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394305F-1104-4936-A603-AD05485F0D8D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746498" name="Rectangle 2">
            <a:extLst>
              <a:ext uri="{FF2B5EF4-FFF2-40B4-BE49-F238E27FC236}">
                <a16:creationId xmlns:a16="http://schemas.microsoft.com/office/drawing/2014/main" id="{0D41F68E-E08E-435F-A42C-4B549DF324E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96863" y="581025"/>
            <a:ext cx="8445500" cy="687388"/>
          </a:xfrm>
        </p:spPr>
        <p:txBody>
          <a:bodyPr anchor="ctr"/>
          <a:lstStyle/>
          <a:p>
            <a:r>
              <a:rPr lang="en-US" altLang="en-US" sz="2500">
                <a:solidFill>
                  <a:srgbClr val="7989FC"/>
                </a:solidFill>
              </a:rPr>
              <a:t>mySAP Technology</a:t>
            </a:r>
            <a:endParaRPr lang="en-US" altLang="en-US" sz="2500" b="1">
              <a:solidFill>
                <a:srgbClr val="000000"/>
              </a:solidFill>
            </a:endParaRPr>
          </a:p>
        </p:txBody>
      </p:sp>
      <p:graphicFrame>
        <p:nvGraphicFramePr>
          <p:cNvPr id="746499" name="Object 3">
            <a:extLst>
              <a:ext uri="{FF2B5EF4-FFF2-40B4-BE49-F238E27FC236}">
                <a16:creationId xmlns:a16="http://schemas.microsoft.com/office/drawing/2014/main" id="{EA2175B5-7D49-4716-8153-0FF90418137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15963" y="1755775"/>
          <a:ext cx="7929562" cy="3892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46500" name="Bitmap Image" r:id="rId4" imgW="5780952" imgH="2838846" progId="Paint.Picture">
                  <p:embed/>
                </p:oleObj>
              </mc:Choice>
              <mc:Fallback>
                <p:oleObj name="Bitmap Image" r:id="rId4" imgW="5780952" imgH="2838846" progId="Paint.Picture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5963" y="1755775"/>
                        <a:ext cx="7929562" cy="3892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bg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635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3">
            <a:extLst>
              <a:ext uri="{FF2B5EF4-FFF2-40B4-BE49-F238E27FC236}">
                <a16:creationId xmlns:a16="http://schemas.microsoft.com/office/drawing/2014/main" id="{530448ED-39E0-456A-9C03-AB01699879B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41FC3AE-A342-406D-97FE-8719204988A2}" type="slidenum">
              <a:rPr lang="en-US" altLang="en-US"/>
              <a:pPr/>
              <a:t>25</a:t>
            </a:fld>
            <a:endParaRPr lang="en-US" altLang="en-US"/>
          </a:p>
        </p:txBody>
      </p:sp>
      <p:sp>
        <p:nvSpPr>
          <p:cNvPr id="6" name="Date Placeholder 4">
            <a:extLst>
              <a:ext uri="{FF2B5EF4-FFF2-40B4-BE49-F238E27FC236}">
                <a16:creationId xmlns:a16="http://schemas.microsoft.com/office/drawing/2014/main" id="{1CE155EE-2DBA-449A-B9DA-3B06E9E3D5A2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42A15D58-1827-4D15-8322-BA369118E91A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748546" name="Rectangle 2">
            <a:extLst>
              <a:ext uri="{FF2B5EF4-FFF2-40B4-BE49-F238E27FC236}">
                <a16:creationId xmlns:a16="http://schemas.microsoft.com/office/drawing/2014/main" id="{A309E85F-B67E-499D-98B3-A4AC2053CED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50825" y="581025"/>
            <a:ext cx="8445500" cy="687388"/>
          </a:xfrm>
        </p:spPr>
        <p:txBody>
          <a:bodyPr anchor="ctr"/>
          <a:lstStyle/>
          <a:p>
            <a:r>
              <a:rPr lang="en-US" altLang="en-US" sz="2500"/>
              <a:t>SAP </a:t>
            </a:r>
            <a:r>
              <a:rPr lang="en-US" altLang="en-US" sz="2500">
                <a:solidFill>
                  <a:srgbClr val="7989FC"/>
                </a:solidFill>
              </a:rPr>
              <a:t>NetWeaver</a:t>
            </a:r>
            <a:endParaRPr lang="en-US" altLang="en-US" sz="2500" b="1">
              <a:solidFill>
                <a:srgbClr val="000000"/>
              </a:solidFill>
            </a:endParaRPr>
          </a:p>
        </p:txBody>
      </p:sp>
      <p:graphicFrame>
        <p:nvGraphicFramePr>
          <p:cNvPr id="748547" name="Object 3">
            <a:extLst>
              <a:ext uri="{FF2B5EF4-FFF2-40B4-BE49-F238E27FC236}">
                <a16:creationId xmlns:a16="http://schemas.microsoft.com/office/drawing/2014/main" id="{9FA04F54-D33E-400B-AAF2-9FA4C117441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30225" y="1595438"/>
          <a:ext cx="8216900" cy="4479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48549" name="Bitmap Image" r:id="rId4" imgW="6866667" imgH="3742857" progId="Paint.Picture">
                  <p:embed/>
                </p:oleObj>
              </mc:Choice>
              <mc:Fallback>
                <p:oleObj name="Bitmap Image" r:id="rId4" imgW="6866667" imgH="3742857" progId="Paint.Picture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225" y="1595438"/>
                        <a:ext cx="8216900" cy="4479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bg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635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48548" name="Text Box 4">
            <a:extLst>
              <a:ext uri="{FF2B5EF4-FFF2-40B4-BE49-F238E27FC236}">
                <a16:creationId xmlns:a16="http://schemas.microsoft.com/office/drawing/2014/main" id="{84EAABD1-6D1E-4E4A-BEA5-77177775B6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019800"/>
            <a:ext cx="2146300" cy="703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Existing Systems</a:t>
            </a:r>
          </a:p>
          <a:p>
            <a:pPr>
              <a:lnSpc>
                <a:spcPct val="100000"/>
              </a:lnSpc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 sz="1600"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Slide Number Placeholder 3">
            <a:extLst>
              <a:ext uri="{FF2B5EF4-FFF2-40B4-BE49-F238E27FC236}">
                <a16:creationId xmlns:a16="http://schemas.microsoft.com/office/drawing/2014/main" id="{E8B99064-3541-4830-A586-EA4671B9C33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5996214-8A0D-4457-BF33-6BEE51383401}" type="slidenum">
              <a:rPr lang="en-US" altLang="en-US"/>
              <a:pPr/>
              <a:t>26</a:t>
            </a:fld>
            <a:endParaRPr lang="en-US" altLang="en-US"/>
          </a:p>
        </p:txBody>
      </p:sp>
      <p:sp>
        <p:nvSpPr>
          <p:cNvPr id="88" name="Date Placeholder 4">
            <a:extLst>
              <a:ext uri="{FF2B5EF4-FFF2-40B4-BE49-F238E27FC236}">
                <a16:creationId xmlns:a16="http://schemas.microsoft.com/office/drawing/2014/main" id="{736180F1-FFCD-4A7E-B369-AE75D4A47977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89" name="Footer Placeholder 5">
            <a:extLst>
              <a:ext uri="{FF2B5EF4-FFF2-40B4-BE49-F238E27FC236}">
                <a16:creationId xmlns:a16="http://schemas.microsoft.com/office/drawing/2014/main" id="{3DA473D7-6F42-486A-BD41-0BB5B30E6080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752642" name="Rectangle 2">
            <a:extLst>
              <a:ext uri="{FF2B5EF4-FFF2-40B4-BE49-F238E27FC236}">
                <a16:creationId xmlns:a16="http://schemas.microsoft.com/office/drawing/2014/main" id="{B45E11AF-0CF7-4082-8852-B092F7C779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Evolution of SAP Architecture</a:t>
            </a:r>
          </a:p>
        </p:txBody>
      </p:sp>
      <p:sp>
        <p:nvSpPr>
          <p:cNvPr id="752643" name="Rectangle 3">
            <a:extLst>
              <a:ext uri="{FF2B5EF4-FFF2-40B4-BE49-F238E27FC236}">
                <a16:creationId xmlns:a16="http://schemas.microsoft.com/office/drawing/2014/main" id="{507EE3D5-C160-483F-85BF-4B230C607C9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None/>
            </a:pPr>
            <a:endParaRPr lang="en-US" altLang="en-US"/>
          </a:p>
        </p:txBody>
      </p:sp>
      <p:sp>
        <p:nvSpPr>
          <p:cNvPr id="238" name="AutoShape 101">
            <a:extLst>
              <a:ext uri="{FF2B5EF4-FFF2-40B4-BE49-F238E27FC236}">
                <a16:creationId xmlns:a16="http://schemas.microsoft.com/office/drawing/2014/main" id="{EDA246EB-13CE-4A9A-B6A6-F1D232701264}"/>
              </a:ext>
            </a:extLst>
          </p:cNvPr>
          <p:cNvSpPr>
            <a:spLocks noChangeArrowheads="1"/>
          </p:cNvSpPr>
          <p:nvPr/>
        </p:nvSpPr>
        <p:spPr bwMode="gray">
          <a:xfrm rot="5400000">
            <a:off x="489743" y="894557"/>
            <a:ext cx="5211763" cy="5689600"/>
          </a:xfrm>
          <a:custGeom>
            <a:avLst/>
            <a:gdLst>
              <a:gd name="T0" fmla="*/ 4560292 w 21600"/>
              <a:gd name="T1" fmla="*/ 2844800 h 21600"/>
              <a:gd name="T2" fmla="*/ 2605881 w 21600"/>
              <a:gd name="T3" fmla="*/ 5689600 h 21600"/>
              <a:gd name="T4" fmla="*/ 651470 w 21600"/>
              <a:gd name="T5" fmla="*/ 2844800 h 21600"/>
              <a:gd name="T6" fmla="*/ 2605881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4500 w 21600"/>
              <a:gd name="T13" fmla="*/ 4500 h 21600"/>
              <a:gd name="T14" fmla="*/ 17100 w 21600"/>
              <a:gd name="T15" fmla="*/ 171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close/>
              </a:path>
            </a:pathLst>
          </a:custGeom>
          <a:gradFill rotWithShape="0">
            <a:gsLst>
              <a:gs pos="0">
                <a:srgbClr val="B8B8B8"/>
              </a:gs>
              <a:gs pos="100000">
                <a:srgbClr val="A6A6A6">
                  <a:alpha val="26999"/>
                </a:srgbClr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vert="eaVert" wrap="none" anchor="ctr"/>
          <a:lstStyle/>
          <a:p>
            <a:pPr>
              <a:lnSpc>
                <a:spcPct val="100000"/>
              </a:lnSpc>
              <a:buClr>
                <a:schemeClr val="accent1"/>
              </a:buClr>
              <a:buSzPct val="80000"/>
              <a:buFont typeface="Wingdings" pitchFamily="2" charset="2"/>
              <a:buNone/>
              <a:defRPr/>
            </a:pPr>
            <a:endParaRPr lang="de-DE" sz="1600">
              <a:latin typeface="Arial" charset="0"/>
              <a:cs typeface="+mn-cs"/>
            </a:endParaRPr>
          </a:p>
        </p:txBody>
      </p:sp>
      <p:pic>
        <p:nvPicPr>
          <p:cNvPr id="4" name="Group 101">
            <a:extLst>
              <a:ext uri="{FF2B5EF4-FFF2-40B4-BE49-F238E27FC236}">
                <a16:creationId xmlns:a16="http://schemas.microsoft.com/office/drawing/2014/main" id="{3BFAC88F-CD5D-4EB9-8CA7-75F98BEB5C9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063" y="3054350"/>
            <a:ext cx="706437" cy="20050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Group 100">
            <a:extLst>
              <a:ext uri="{FF2B5EF4-FFF2-40B4-BE49-F238E27FC236}">
                <a16:creationId xmlns:a16="http://schemas.microsoft.com/office/drawing/2014/main" id="{FB1A733E-D95C-4227-9838-2D7D59B85B3C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6100" y="2292350"/>
            <a:ext cx="1255713" cy="3035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52647" name="Group 231">
            <a:extLst>
              <a:ext uri="{FF2B5EF4-FFF2-40B4-BE49-F238E27FC236}">
                <a16:creationId xmlns:a16="http://schemas.microsoft.com/office/drawing/2014/main" id="{CFAA2BC2-A839-4D34-A5C5-D5C5D98344FB}"/>
              </a:ext>
            </a:extLst>
          </p:cNvPr>
          <p:cNvGrpSpPr>
            <a:grpSpLocks/>
          </p:cNvGrpSpPr>
          <p:nvPr/>
        </p:nvGrpSpPr>
        <p:grpSpPr bwMode="auto">
          <a:xfrm>
            <a:off x="5967413" y="1133475"/>
            <a:ext cx="3332162" cy="5251450"/>
            <a:chOff x="4854893" y="1320800"/>
            <a:chExt cx="3331845" cy="5251450"/>
          </a:xfrm>
        </p:grpSpPr>
        <p:sp>
          <p:nvSpPr>
            <p:cNvPr id="752648" name="AutoShape 4">
              <a:extLst>
                <a:ext uri="{FF2B5EF4-FFF2-40B4-BE49-F238E27FC236}">
                  <a16:creationId xmlns:a16="http://schemas.microsoft.com/office/drawing/2014/main" id="{6664025C-F0B6-46BD-ACC7-37412BEF8C2F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4854893" y="1320800"/>
              <a:ext cx="3057525" cy="5251450"/>
            </a:xfrm>
            <a:prstGeom prst="roundRect">
              <a:avLst>
                <a:gd name="adj" fmla="val 5912"/>
              </a:avLst>
            </a:prstGeom>
            <a:solidFill>
              <a:schemeClr val="bg1">
                <a:alpha val="38823"/>
              </a:schemeClr>
            </a:solidFill>
            <a:ln w="12700" algn="ctr">
              <a:solidFill>
                <a:schemeClr val="folHlink"/>
              </a:solidFill>
              <a:round/>
              <a:headEnd/>
              <a:tailEnd/>
            </a:ln>
          </p:spPr>
          <p:txBody>
            <a:bodyPr lIns="0" tIns="91440" rIns="0" bIns="0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endParaRPr lang="en-US" altLang="en-US" sz="1600">
                <a:ea typeface="Arial Unicode MS" pitchFamily="34" charset="-128"/>
              </a:endParaRPr>
            </a:p>
          </p:txBody>
        </p:sp>
        <p:grpSp>
          <p:nvGrpSpPr>
            <p:cNvPr id="752649" name="Group 5">
              <a:extLst>
                <a:ext uri="{FF2B5EF4-FFF2-40B4-BE49-F238E27FC236}">
                  <a16:creationId xmlns:a16="http://schemas.microsoft.com/office/drawing/2014/main" id="{CD9A6437-46E7-420E-AE5D-F47DFB0EDB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43475" y="3163888"/>
              <a:ext cx="2871788" cy="366712"/>
              <a:chOff x="3264" y="1068"/>
              <a:chExt cx="381" cy="362"/>
            </a:xfrm>
          </p:grpSpPr>
          <p:sp>
            <p:nvSpPr>
              <p:cNvPr id="84" name="AutoShape 6">
                <a:extLst>
                  <a:ext uri="{FF2B5EF4-FFF2-40B4-BE49-F238E27FC236}">
                    <a16:creationId xmlns:a16="http://schemas.microsoft.com/office/drawing/2014/main" id="{F3AA90B1-F49D-4C7A-AD2B-DF23C1DF2610}"/>
                  </a:ext>
                </a:extLst>
              </p:cNvPr>
              <p:cNvSpPr>
                <a:spLocks noChangeArrowheads="1"/>
              </p:cNvSpPr>
              <p:nvPr/>
            </p:nvSpPr>
            <p:spPr bwMode="gray">
              <a:xfrm>
                <a:off x="3278" y="1081"/>
                <a:ext cx="367" cy="349"/>
              </a:xfrm>
              <a:prstGeom prst="roundRect">
                <a:avLst>
                  <a:gd name="adj" fmla="val 8856"/>
                </a:avLst>
              </a:prstGeom>
              <a:gradFill rotWithShape="1">
                <a:gsLst>
                  <a:gs pos="0">
                    <a:schemeClr val="accent1">
                      <a:gamma/>
                      <a:tint val="60392"/>
                      <a:invGamma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 w="12700" algn="ctr">
                <a:solidFill>
                  <a:srgbClr val="C6C6C6"/>
                </a:solidFill>
                <a:round/>
                <a:headEnd/>
                <a:tailEnd/>
              </a:ln>
              <a:effectLst>
                <a:prstShdw prst="shdw17" dist="17961" dir="2700000">
                  <a:srgbClr val="C6C6C6">
                    <a:gamma/>
                    <a:shade val="60000"/>
                    <a:invGamma/>
                  </a:srgbClr>
                </a:prstShdw>
              </a:effectLst>
            </p:spPr>
            <p:txBody>
              <a:bodyPr wrap="none" lIns="0" tIns="0" rIns="0" bIns="0" anchor="ctr"/>
              <a:lstStyle/>
              <a:p>
                <a:pPr eaLnBrk="0" hangingPunct="0">
                  <a:buClr>
                    <a:schemeClr val="accent1"/>
                  </a:buClr>
                  <a:buSzPct val="120000"/>
                  <a:buFont typeface="Symbol" pitchFamily="18" charset="2"/>
                  <a:buNone/>
                  <a:defRPr/>
                </a:pPr>
                <a:endParaRPr lang="de-DE" sz="1600">
                  <a:latin typeface="Arial" charset="0"/>
                  <a:cs typeface="+mn-cs"/>
                </a:endParaRPr>
              </a:p>
            </p:txBody>
          </p:sp>
          <p:grpSp>
            <p:nvGrpSpPr>
              <p:cNvPr id="752651" name="Group 7">
                <a:extLst>
                  <a:ext uri="{FF2B5EF4-FFF2-40B4-BE49-F238E27FC236}">
                    <a16:creationId xmlns:a16="http://schemas.microsoft.com/office/drawing/2014/main" id="{63D97D15-FD2F-452D-8FFD-92B1216E6D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64" y="1068"/>
                <a:ext cx="228" cy="105"/>
                <a:chOff x="418" y="1755"/>
                <a:chExt cx="301" cy="177"/>
              </a:xfrm>
            </p:grpSpPr>
            <p:pic>
              <p:nvPicPr>
                <p:cNvPr id="752652" name="Picture 8" descr="corner">
                  <a:extLst>
                    <a:ext uri="{FF2B5EF4-FFF2-40B4-BE49-F238E27FC236}">
                      <a16:creationId xmlns:a16="http://schemas.microsoft.com/office/drawing/2014/main" id="{99F35E47-ECCE-4B8E-95F9-CEC78BAF31C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18" y="1755"/>
                  <a:ext cx="301" cy="1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52653" name="Picture 9" descr="corner">
                  <a:extLst>
                    <a:ext uri="{FF2B5EF4-FFF2-40B4-BE49-F238E27FC236}">
                      <a16:creationId xmlns:a16="http://schemas.microsoft.com/office/drawing/2014/main" id="{E7F3DA87-6AA2-4EE6-997E-072FF3DA950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18" y="1755"/>
                  <a:ext cx="301" cy="1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sp>
          <p:nvSpPr>
            <p:cNvPr id="752654" name="Text Box 20">
              <a:extLst>
                <a:ext uri="{FF2B5EF4-FFF2-40B4-BE49-F238E27FC236}">
                  <a16:creationId xmlns:a16="http://schemas.microsoft.com/office/drawing/2014/main" id="{AD116C5F-5ED1-4A07-A2E9-B58ABB4858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0638" y="1366838"/>
              <a:ext cx="260191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50000"/>
                </a:spcBef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1400">
                  <a:latin typeface="Arial Black" panose="020B0A04020102020204" pitchFamily="34" charset="0"/>
                  <a:ea typeface="Arial Unicode MS" pitchFamily="34" charset="-128"/>
                </a:rPr>
                <a:t>SAP ERP 6.0 </a:t>
              </a:r>
            </a:p>
          </p:txBody>
        </p:sp>
        <p:sp>
          <p:nvSpPr>
            <p:cNvPr id="752655" name="Rectangle 21">
              <a:extLst>
                <a:ext uri="{FF2B5EF4-FFF2-40B4-BE49-F238E27FC236}">
                  <a16:creationId xmlns:a16="http://schemas.microsoft.com/office/drawing/2014/main" id="{80779E78-6E63-4FE2-AF76-0BE2403CF123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5011738" y="4056063"/>
              <a:ext cx="2792412" cy="2411412"/>
            </a:xfrm>
            <a:prstGeom prst="rect">
              <a:avLst/>
            </a:prstGeom>
            <a:gradFill rotWithShape="1">
              <a:gsLst>
                <a:gs pos="0">
                  <a:srgbClr val="97B8DD"/>
                </a:gs>
                <a:gs pos="100000">
                  <a:srgbClr val="487AB2"/>
                </a:gs>
              </a:gsLst>
              <a:lin ang="2700000" scaled="1"/>
            </a:gradFill>
            <a:ln>
              <a:noFill/>
            </a:ln>
            <a:effectLst>
              <a:prstShdw prst="shdw17" dist="17961" dir="2700000">
                <a:srgbClr val="2B496B"/>
              </a:prstShdw>
            </a:effectLst>
            <a:extLs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36000" rIns="0" bIns="0"/>
            <a:lstStyle>
              <a:lvl1pPr marL="177800" indent="-1778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1000">
                  <a:solidFill>
                    <a:schemeClr val="bg1"/>
                  </a:solidFill>
                  <a:latin typeface="Arial Black" panose="020B0A04020102020204" pitchFamily="34" charset="0"/>
                  <a:ea typeface="Arial Unicode MS" pitchFamily="34" charset="-128"/>
                </a:rPr>
                <a:t>SAP NetWeaver™ 7.0</a:t>
              </a:r>
            </a:p>
          </p:txBody>
        </p:sp>
        <p:sp>
          <p:nvSpPr>
            <p:cNvPr id="752656" name="Rectangle 22">
              <a:extLst>
                <a:ext uri="{FF2B5EF4-FFF2-40B4-BE49-F238E27FC236}">
                  <a16:creationId xmlns:a16="http://schemas.microsoft.com/office/drawing/2014/main" id="{67C34099-9B62-417C-AF63-2F8BD5AD0B8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4061619" y="5287169"/>
              <a:ext cx="2157412" cy="146050"/>
            </a:xfrm>
            <a:prstGeom prst="rect">
              <a:avLst/>
            </a:prstGeom>
            <a:solidFill>
              <a:srgbClr val="E9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54864" tIns="0" rIns="54864" bIns="0" anchor="ctr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1000">
                  <a:ea typeface="Arial Unicode MS" pitchFamily="34" charset="-128"/>
                </a:rPr>
                <a:t>Composite Application Framework</a:t>
              </a:r>
            </a:p>
          </p:txBody>
        </p:sp>
        <p:sp>
          <p:nvSpPr>
            <p:cNvPr id="752657" name="Rectangle 23">
              <a:extLst>
                <a:ext uri="{FF2B5EF4-FFF2-40B4-BE49-F238E27FC236}">
                  <a16:creationId xmlns:a16="http://schemas.microsoft.com/office/drawing/2014/main" id="{F3A5A660-3100-4645-8E7A-3596870B9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100" y="5878513"/>
              <a:ext cx="2290763" cy="55880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C2CBDA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800">
                  <a:latin typeface="Arial Black" panose="020B0A04020102020204" pitchFamily="34" charset="0"/>
                  <a:ea typeface="Arial Unicode MS" pitchFamily="34" charset="-128"/>
                </a:rPr>
                <a:t>APPLICATION PLATFORM (7.00)</a:t>
              </a:r>
            </a:p>
          </p:txBody>
        </p:sp>
        <p:sp>
          <p:nvSpPr>
            <p:cNvPr id="752658" name="Rectangle 24">
              <a:extLst>
                <a:ext uri="{FF2B5EF4-FFF2-40B4-BE49-F238E27FC236}">
                  <a16:creationId xmlns:a16="http://schemas.microsoft.com/office/drawing/2014/main" id="{1EB5201C-C4C0-4052-945A-196F2D30A11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575426" y="5270500"/>
              <a:ext cx="2170112" cy="179387"/>
            </a:xfrm>
            <a:prstGeom prst="rect">
              <a:avLst/>
            </a:prstGeom>
            <a:solidFill>
              <a:srgbClr val="E9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54864" tIns="0" rIns="54864" bIns="0" anchor="ctr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1000">
                  <a:ea typeface="Arial Unicode MS" pitchFamily="34" charset="-128"/>
                </a:rPr>
                <a:t>Life Cycle Mgmt</a:t>
              </a:r>
            </a:p>
          </p:txBody>
        </p:sp>
        <p:sp>
          <p:nvSpPr>
            <p:cNvPr id="100" name="Rectangle 25">
              <a:extLst>
                <a:ext uri="{FF2B5EF4-FFF2-40B4-BE49-F238E27FC236}">
                  <a16:creationId xmlns:a16="http://schemas.microsoft.com/office/drawing/2014/main" id="{3258E95D-9D40-4ABB-812C-10B6AC1BBA8B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5045375" y="2255838"/>
              <a:ext cx="2757225" cy="212725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gamma/>
                    <a:tint val="20392"/>
                    <a:invGamma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12700" algn="ctr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none" lIns="0" tIns="0" rIns="0" bIns="0" anchor="ctr"/>
            <a:lstStyle/>
            <a:p>
              <a:pPr eaLnBrk="0" hangingPunct="0">
                <a:buClr>
                  <a:schemeClr val="accent1"/>
                </a:buClr>
                <a:buSzPct val="120000"/>
                <a:buFont typeface="Symbol" pitchFamily="18" charset="2"/>
                <a:buNone/>
                <a:defRPr/>
              </a:pPr>
              <a:r>
                <a:rPr lang="en-US" sz="1000">
                  <a:solidFill>
                    <a:srgbClr val="333333"/>
                  </a:solidFill>
                  <a:latin typeface="Arial" charset="0"/>
                  <a:cs typeface="+mn-cs"/>
                </a:rPr>
                <a:t>Composite Applications</a:t>
              </a:r>
            </a:p>
          </p:txBody>
        </p:sp>
        <p:sp>
          <p:nvSpPr>
            <p:cNvPr id="752660" name="Rectangle 26">
              <a:extLst>
                <a:ext uri="{FF2B5EF4-FFF2-40B4-BE49-F238E27FC236}">
                  <a16:creationId xmlns:a16="http://schemas.microsoft.com/office/drawing/2014/main" id="{6596771B-4EA8-4D25-9F85-34C08014E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6050" y="4273550"/>
              <a:ext cx="2287588" cy="54610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C2CBDA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800">
                  <a:latin typeface="Arial Black" panose="020B0A04020102020204" pitchFamily="34" charset="0"/>
                  <a:ea typeface="Arial Unicode MS" pitchFamily="34" charset="-128"/>
                </a:rPr>
                <a:t>PEOPLE INTEGRATION</a:t>
              </a:r>
            </a:p>
          </p:txBody>
        </p:sp>
        <p:sp>
          <p:nvSpPr>
            <p:cNvPr id="752661" name="Rectangle 27">
              <a:extLst>
                <a:ext uri="{FF2B5EF4-FFF2-40B4-BE49-F238E27FC236}">
                  <a16:creationId xmlns:a16="http://schemas.microsoft.com/office/drawing/2014/main" id="{9EBCB2CB-6F61-429C-A3D1-4D196A243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6538" y="4427538"/>
              <a:ext cx="2165350" cy="182562"/>
            </a:xfrm>
            <a:prstGeom prst="rect">
              <a:avLst/>
            </a:prstGeom>
            <a:solidFill>
              <a:srgbClr val="E9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54864" tIns="0" rIns="54864" bIns="0" anchor="ctr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800">
                  <a:ea typeface="Arial Unicode MS" pitchFamily="34" charset="-128"/>
                </a:rPr>
                <a:t>Multi Channel Access</a:t>
              </a:r>
            </a:p>
          </p:txBody>
        </p:sp>
        <p:sp>
          <p:nvSpPr>
            <p:cNvPr id="752662" name="Rectangle 28">
              <a:extLst>
                <a:ext uri="{FF2B5EF4-FFF2-40B4-BE49-F238E27FC236}">
                  <a16:creationId xmlns:a16="http://schemas.microsoft.com/office/drawing/2014/main" id="{C7C57499-7918-46CD-A9E8-7C218720C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6538" y="4622800"/>
              <a:ext cx="1047750" cy="165100"/>
            </a:xfrm>
            <a:prstGeom prst="rect">
              <a:avLst/>
            </a:prstGeom>
            <a:solidFill>
              <a:srgbClr val="E9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54864" tIns="0" rIns="54864" bIns="0" anchor="ctr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800">
                  <a:ea typeface="Arial Unicode MS" pitchFamily="34" charset="-128"/>
                </a:rPr>
                <a:t>Portal</a:t>
              </a:r>
            </a:p>
          </p:txBody>
        </p:sp>
        <p:sp>
          <p:nvSpPr>
            <p:cNvPr id="752663" name="Rectangle 29">
              <a:extLst>
                <a:ext uri="{FF2B5EF4-FFF2-40B4-BE49-F238E27FC236}">
                  <a16:creationId xmlns:a16="http://schemas.microsoft.com/office/drawing/2014/main" id="{C73D273E-BB39-447C-A542-1FF7CA61E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6200" y="4622800"/>
              <a:ext cx="1055688" cy="165100"/>
            </a:xfrm>
            <a:prstGeom prst="rect">
              <a:avLst/>
            </a:prstGeom>
            <a:solidFill>
              <a:srgbClr val="E9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54864" tIns="0" rIns="54864" bIns="0" anchor="ctr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800">
                  <a:ea typeface="Arial Unicode MS" pitchFamily="34" charset="-128"/>
                </a:rPr>
                <a:t>Collaboration</a:t>
              </a:r>
            </a:p>
          </p:txBody>
        </p:sp>
        <p:sp>
          <p:nvSpPr>
            <p:cNvPr id="752664" name="Rectangle 30">
              <a:extLst>
                <a:ext uri="{FF2B5EF4-FFF2-40B4-BE49-F238E27FC236}">
                  <a16:creationId xmlns:a16="http://schemas.microsoft.com/office/drawing/2014/main" id="{BB98A6DE-8B22-493C-9843-2E7B9FA62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2400" y="4845050"/>
              <a:ext cx="2287588" cy="5524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C2CBDA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800">
                  <a:latin typeface="Arial Black" panose="020B0A04020102020204" pitchFamily="34" charset="0"/>
                  <a:ea typeface="Arial Unicode MS" pitchFamily="34" charset="-128"/>
                </a:rPr>
                <a:t>INFORMATION INTEGRATION</a:t>
              </a:r>
            </a:p>
          </p:txBody>
        </p:sp>
        <p:sp>
          <p:nvSpPr>
            <p:cNvPr id="752665" name="Rectangle 31">
              <a:extLst>
                <a:ext uri="{FF2B5EF4-FFF2-40B4-BE49-F238E27FC236}">
                  <a16:creationId xmlns:a16="http://schemas.microsoft.com/office/drawing/2014/main" id="{B4D6DE83-7C94-4315-A0D2-C384F3786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5195888"/>
              <a:ext cx="2203450" cy="182562"/>
            </a:xfrm>
            <a:prstGeom prst="rect">
              <a:avLst/>
            </a:prstGeom>
            <a:solidFill>
              <a:srgbClr val="E9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54864" tIns="0" rIns="54864" bIns="0" anchor="ctr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800">
                  <a:ea typeface="Arial Unicode MS" pitchFamily="34" charset="-128"/>
                </a:rPr>
                <a:t>Master Data Mgmt</a:t>
              </a:r>
            </a:p>
          </p:txBody>
        </p:sp>
        <p:sp>
          <p:nvSpPr>
            <p:cNvPr id="752666" name="Rectangle 32">
              <a:extLst>
                <a:ext uri="{FF2B5EF4-FFF2-40B4-BE49-F238E27FC236}">
                  <a16:creationId xmlns:a16="http://schemas.microsoft.com/office/drawing/2014/main" id="{DAB1ECB9-A3A2-4948-ACFA-1900F3508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5013325"/>
              <a:ext cx="1079500" cy="165100"/>
            </a:xfrm>
            <a:prstGeom prst="rect">
              <a:avLst/>
            </a:prstGeom>
            <a:solidFill>
              <a:srgbClr val="E9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54864" tIns="0" rIns="54864" bIns="0" anchor="ctr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800">
                  <a:ea typeface="Arial Unicode MS" pitchFamily="34" charset="-128"/>
                </a:rPr>
                <a:t>Bus. Intelligence</a:t>
              </a:r>
            </a:p>
          </p:txBody>
        </p:sp>
        <p:sp>
          <p:nvSpPr>
            <p:cNvPr id="752667" name="Rectangle 33">
              <a:extLst>
                <a:ext uri="{FF2B5EF4-FFF2-40B4-BE49-F238E27FC236}">
                  <a16:creationId xmlns:a16="http://schemas.microsoft.com/office/drawing/2014/main" id="{26B84B0B-78B3-4570-BB05-4D09106AD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6675" y="5013325"/>
              <a:ext cx="1071563" cy="165100"/>
            </a:xfrm>
            <a:prstGeom prst="rect">
              <a:avLst/>
            </a:prstGeom>
            <a:solidFill>
              <a:srgbClr val="E9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54864" tIns="0" rIns="54864" bIns="0" anchor="ctr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800">
                  <a:ea typeface="Arial Unicode MS" pitchFamily="34" charset="-128"/>
                </a:rPr>
                <a:t>Knowledge Mgmt</a:t>
              </a:r>
            </a:p>
          </p:txBody>
        </p:sp>
        <p:sp>
          <p:nvSpPr>
            <p:cNvPr id="752668" name="Rectangle 34">
              <a:extLst>
                <a:ext uri="{FF2B5EF4-FFF2-40B4-BE49-F238E27FC236}">
                  <a16:creationId xmlns:a16="http://schemas.microsoft.com/office/drawing/2014/main" id="{70BABD64-D109-4FF0-B651-E1D69BBE2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3988" y="5430838"/>
              <a:ext cx="2286000" cy="41433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C2CBDA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800">
                  <a:latin typeface="Arial Black" panose="020B0A04020102020204" pitchFamily="34" charset="0"/>
                  <a:ea typeface="Arial Unicode MS" pitchFamily="34" charset="-128"/>
                </a:rPr>
                <a:t>PROCESS INTEGRATION</a:t>
              </a:r>
            </a:p>
          </p:txBody>
        </p:sp>
        <p:sp>
          <p:nvSpPr>
            <p:cNvPr id="752669" name="Rectangle 36">
              <a:extLst>
                <a:ext uri="{FF2B5EF4-FFF2-40B4-BE49-F238E27FC236}">
                  <a16:creationId xmlns:a16="http://schemas.microsoft.com/office/drawing/2014/main" id="{72A8E6A6-8CC0-483D-A49A-D031E06F0A8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6426200" y="5600700"/>
              <a:ext cx="1062038" cy="227013"/>
            </a:xfrm>
            <a:prstGeom prst="rect">
              <a:avLst/>
            </a:prstGeom>
            <a:solidFill>
              <a:srgbClr val="E9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54864" tIns="0" rIns="54864" bIns="0" anchor="ctr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800">
                  <a:ea typeface="Arial Unicode MS" pitchFamily="34" charset="-128"/>
                </a:rPr>
                <a:t>Business</a:t>
              </a:r>
              <a:br>
                <a:rPr lang="en-US" altLang="en-US" sz="800">
                  <a:ea typeface="Arial Unicode MS" pitchFamily="34" charset="-128"/>
                </a:rPr>
              </a:br>
              <a:r>
                <a:rPr lang="en-US" altLang="en-US" sz="800">
                  <a:ea typeface="Arial Unicode MS" pitchFamily="34" charset="-128"/>
                </a:rPr>
                <a:t>Process Mgmt</a:t>
              </a:r>
            </a:p>
          </p:txBody>
        </p:sp>
        <p:sp>
          <p:nvSpPr>
            <p:cNvPr id="752670" name="Rectangle 38">
              <a:extLst>
                <a:ext uri="{FF2B5EF4-FFF2-40B4-BE49-F238E27FC236}">
                  <a16:creationId xmlns:a16="http://schemas.microsoft.com/office/drawing/2014/main" id="{21B76B19-BEF1-4338-AB7D-50814A3BC1C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6416675" y="6064250"/>
              <a:ext cx="1068388" cy="158750"/>
            </a:xfrm>
            <a:prstGeom prst="rect">
              <a:avLst/>
            </a:prstGeom>
            <a:gradFill rotWithShape="1">
              <a:gsLst>
                <a:gs pos="0">
                  <a:srgbClr val="5781AE"/>
                </a:gs>
                <a:gs pos="100000">
                  <a:schemeClr val="hlink">
                    <a:alpha val="79999"/>
                  </a:schemeClr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54864" tIns="0" rIns="54864" bIns="0" anchor="ctr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800">
                  <a:solidFill>
                    <a:schemeClr val="bg1"/>
                  </a:solidFill>
                  <a:ea typeface="Arial Unicode MS" pitchFamily="34" charset="-128"/>
                </a:rPr>
                <a:t>ABAP</a:t>
              </a:r>
            </a:p>
          </p:txBody>
        </p:sp>
        <p:sp>
          <p:nvSpPr>
            <p:cNvPr id="752671" name="Rectangle 39">
              <a:extLst>
                <a:ext uri="{FF2B5EF4-FFF2-40B4-BE49-F238E27FC236}">
                  <a16:creationId xmlns:a16="http://schemas.microsoft.com/office/drawing/2014/main" id="{6762F3D2-7AD7-457D-AB81-B37B6D3AD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6234113"/>
              <a:ext cx="2203450" cy="182562"/>
            </a:xfrm>
            <a:prstGeom prst="rect">
              <a:avLst/>
            </a:prstGeom>
            <a:gradFill rotWithShape="1">
              <a:gsLst>
                <a:gs pos="0">
                  <a:srgbClr val="5781AE"/>
                </a:gs>
                <a:gs pos="100000">
                  <a:schemeClr val="hlink">
                    <a:alpha val="79999"/>
                  </a:schemeClr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54864" tIns="0" rIns="54864" bIns="0" anchor="ctr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800">
                  <a:solidFill>
                    <a:schemeClr val="bg1"/>
                  </a:solidFill>
                  <a:ea typeface="Arial Unicode MS" pitchFamily="34" charset="-128"/>
                </a:rPr>
                <a:t>DB and OS Abstraction</a:t>
              </a:r>
            </a:p>
          </p:txBody>
        </p:sp>
        <p:sp>
          <p:nvSpPr>
            <p:cNvPr id="113" name="Rectangle 40">
              <a:extLst>
                <a:ext uri="{FF2B5EF4-FFF2-40B4-BE49-F238E27FC236}">
                  <a16:creationId xmlns:a16="http://schemas.microsoft.com/office/drawing/2014/main" id="{7C05BA91-C6CE-48FB-9895-6C1786E2565A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5045375" y="2495550"/>
              <a:ext cx="2757225" cy="193675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gamma/>
                    <a:tint val="20392"/>
                    <a:invGamma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12700" algn="ctr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none" lIns="0" tIns="0" rIns="0" bIns="0" anchor="ctr"/>
            <a:lstStyle/>
            <a:p>
              <a:pPr eaLnBrk="0" hangingPunct="0">
                <a:buClr>
                  <a:schemeClr val="accent1"/>
                </a:buClr>
                <a:buSzPct val="120000"/>
                <a:buFont typeface="Symbol" pitchFamily="18" charset="2"/>
                <a:buNone/>
                <a:defRPr/>
              </a:pPr>
              <a:r>
                <a:rPr lang="en-US" sz="1000">
                  <a:solidFill>
                    <a:srgbClr val="333333"/>
                  </a:solidFill>
                  <a:latin typeface="Arial" charset="0"/>
                  <a:cs typeface="+mn-cs"/>
                </a:rPr>
                <a:t>Strategic Enterprise Management</a:t>
              </a:r>
            </a:p>
          </p:txBody>
        </p:sp>
        <p:sp>
          <p:nvSpPr>
            <p:cNvPr id="114" name="Rectangle 41">
              <a:extLst>
                <a:ext uri="{FF2B5EF4-FFF2-40B4-BE49-F238E27FC236}">
                  <a16:creationId xmlns:a16="http://schemas.microsoft.com/office/drawing/2014/main" id="{1762B784-5B00-4AEF-AD0F-99CE7E58D019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5045375" y="1874838"/>
              <a:ext cx="2757225" cy="169862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gamma/>
                    <a:tint val="20392"/>
                    <a:invGamma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12700" algn="ctr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none" lIns="0" tIns="0" rIns="0" bIns="0" anchor="ctr"/>
            <a:lstStyle/>
            <a:p>
              <a:pPr eaLnBrk="0" hangingPunct="0">
                <a:buClr>
                  <a:schemeClr val="accent1"/>
                </a:buClr>
                <a:buSzPct val="120000"/>
                <a:buFont typeface="Symbol" pitchFamily="18" charset="2"/>
                <a:buNone/>
                <a:defRPr/>
              </a:pPr>
              <a:r>
                <a:rPr lang="en-US" sz="1000">
                  <a:solidFill>
                    <a:srgbClr val="333333"/>
                  </a:solidFill>
                  <a:latin typeface="Arial" charset="0"/>
                  <a:cs typeface="+mn-cs"/>
                </a:rPr>
                <a:t>Self-Services</a:t>
              </a:r>
            </a:p>
          </p:txBody>
        </p:sp>
        <p:sp>
          <p:nvSpPr>
            <p:cNvPr id="115" name="Rectangle 42">
              <a:extLst>
                <a:ext uri="{FF2B5EF4-FFF2-40B4-BE49-F238E27FC236}">
                  <a16:creationId xmlns:a16="http://schemas.microsoft.com/office/drawing/2014/main" id="{A9F53E18-71FB-4F94-8F84-9A4F8FC46547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5045375" y="2071688"/>
              <a:ext cx="2757225" cy="158750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gamma/>
                    <a:tint val="20392"/>
                    <a:invGamma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12700" algn="ctr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none" lIns="0" tIns="0" rIns="0" bIns="0" anchor="ctr"/>
            <a:lstStyle/>
            <a:p>
              <a:pPr eaLnBrk="0" hangingPunct="0">
                <a:buClr>
                  <a:schemeClr val="accent1"/>
                </a:buClr>
                <a:buSzPct val="120000"/>
                <a:buFont typeface="Symbol" pitchFamily="18" charset="2"/>
                <a:buNone/>
                <a:defRPr/>
              </a:pPr>
              <a:r>
                <a:rPr lang="en-US" sz="1000">
                  <a:solidFill>
                    <a:srgbClr val="333333"/>
                  </a:solidFill>
                  <a:latin typeface="Arial" charset="0"/>
                  <a:cs typeface="+mn-cs"/>
                </a:rPr>
                <a:t>Internet Sales</a:t>
              </a:r>
            </a:p>
          </p:txBody>
        </p:sp>
        <p:sp>
          <p:nvSpPr>
            <p:cNvPr id="118" name="Text Box 46">
              <a:extLst>
                <a:ext uri="{FF2B5EF4-FFF2-40B4-BE49-F238E27FC236}">
                  <a16:creationId xmlns:a16="http://schemas.microsoft.com/office/drawing/2014/main" id="{6BFDF7E7-B96B-45A5-86F6-4DB1AE3953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4925" y="3148013"/>
              <a:ext cx="914313" cy="198437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itchFamily="2" charset="2"/>
                <a:buNone/>
                <a:defRPr/>
              </a:pPr>
              <a:r>
                <a:rPr lang="de-DE" sz="70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Switch Framework</a:t>
              </a:r>
              <a:endParaRPr lang="en-US" sz="7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19" name="Rectangle 47">
              <a:extLst>
                <a:ext uri="{FF2B5EF4-FFF2-40B4-BE49-F238E27FC236}">
                  <a16:creationId xmlns:a16="http://schemas.microsoft.com/office/drawing/2014/main" id="{CCBFC41F-A641-4F36-8AF4-AB8382048F7A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5045375" y="1679575"/>
              <a:ext cx="2755638" cy="16986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gamma/>
                    <a:tint val="20392"/>
                    <a:invGamma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12700" algn="ctr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none" lIns="0" tIns="0" rIns="0" bIns="0" anchor="ctr"/>
            <a:lstStyle/>
            <a:p>
              <a:pPr eaLnBrk="0" hangingPunct="0">
                <a:buClr>
                  <a:schemeClr val="accent1"/>
                </a:buClr>
                <a:buSzPct val="120000"/>
                <a:buFont typeface="Symbol" pitchFamily="18" charset="2"/>
                <a:buNone/>
                <a:defRPr/>
              </a:pPr>
              <a:r>
                <a:rPr lang="en-US" sz="1000">
                  <a:solidFill>
                    <a:srgbClr val="333333"/>
                  </a:solidFill>
                  <a:latin typeface="Arial" charset="0"/>
                  <a:cs typeface="+mn-cs"/>
                </a:rPr>
                <a:t>Supplier Relationship Management</a:t>
              </a:r>
            </a:p>
          </p:txBody>
        </p:sp>
        <p:sp>
          <p:nvSpPr>
            <p:cNvPr id="752677" name="Rectangle 48">
              <a:extLst>
                <a:ext uri="{FF2B5EF4-FFF2-40B4-BE49-F238E27FC236}">
                  <a16:creationId xmlns:a16="http://schemas.microsoft.com/office/drawing/2014/main" id="{E46EBF2F-E491-43B5-A023-51620295D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9675" y="3195638"/>
              <a:ext cx="1368425" cy="379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50000"/>
                </a:spcBef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900">
                  <a:solidFill>
                    <a:srgbClr val="333333"/>
                  </a:solidFill>
                  <a:ea typeface="Arial Unicode MS" pitchFamily="34" charset="-128"/>
                </a:rPr>
                <a:t>Enterprise Extensions</a:t>
              </a:r>
              <a:endParaRPr lang="en-US" altLang="en-US" sz="800">
                <a:solidFill>
                  <a:srgbClr val="333333"/>
                </a:solidFill>
                <a:ea typeface="Arial Unicode MS" pitchFamily="34" charset="-128"/>
              </a:endParaRPr>
            </a:p>
          </p:txBody>
        </p:sp>
        <p:sp>
          <p:nvSpPr>
            <p:cNvPr id="752678" name="Rectangle 49">
              <a:extLst>
                <a:ext uri="{FF2B5EF4-FFF2-40B4-BE49-F238E27FC236}">
                  <a16:creationId xmlns:a16="http://schemas.microsoft.com/office/drawing/2014/main" id="{EB5D37CE-055F-448F-A064-7A1798E3B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6513" y="3195638"/>
              <a:ext cx="1441450" cy="379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50000"/>
                </a:spcBef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900">
                  <a:solidFill>
                    <a:srgbClr val="333333"/>
                  </a:solidFill>
                  <a:ea typeface="Arial Unicode MS" pitchFamily="34" charset="-128"/>
                </a:rPr>
                <a:t>Industry Extensions</a:t>
              </a:r>
              <a:endParaRPr lang="en-US" altLang="en-US" sz="800">
                <a:solidFill>
                  <a:srgbClr val="333333"/>
                </a:solidFill>
                <a:ea typeface="Arial Unicode MS" pitchFamily="34" charset="-128"/>
              </a:endParaRPr>
            </a:p>
          </p:txBody>
        </p:sp>
        <p:grpSp>
          <p:nvGrpSpPr>
            <p:cNvPr id="752679" name="Group 51">
              <a:extLst>
                <a:ext uri="{FF2B5EF4-FFF2-40B4-BE49-F238E27FC236}">
                  <a16:creationId xmlns:a16="http://schemas.microsoft.com/office/drawing/2014/main" id="{48DCCE5E-75F1-44EE-B4E1-4E104B4C7C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45063" y="3565525"/>
              <a:ext cx="2871787" cy="366713"/>
              <a:chOff x="3264" y="1068"/>
              <a:chExt cx="381" cy="362"/>
            </a:xfrm>
          </p:grpSpPr>
          <p:sp>
            <p:nvSpPr>
              <p:cNvPr id="124" name="AutoShape 52">
                <a:extLst>
                  <a:ext uri="{FF2B5EF4-FFF2-40B4-BE49-F238E27FC236}">
                    <a16:creationId xmlns:a16="http://schemas.microsoft.com/office/drawing/2014/main" id="{6CB84C3B-C3CD-4BE3-B215-6750CEE007A1}"/>
                  </a:ext>
                </a:extLst>
              </p:cNvPr>
              <p:cNvSpPr>
                <a:spLocks noChangeArrowheads="1"/>
              </p:cNvSpPr>
              <p:nvPr/>
            </p:nvSpPr>
            <p:spPr bwMode="gray">
              <a:xfrm>
                <a:off x="3278" y="1081"/>
                <a:ext cx="367" cy="349"/>
              </a:xfrm>
              <a:prstGeom prst="roundRect">
                <a:avLst>
                  <a:gd name="adj" fmla="val 8856"/>
                </a:avLst>
              </a:prstGeom>
              <a:gradFill rotWithShape="1">
                <a:gsLst>
                  <a:gs pos="0">
                    <a:schemeClr val="accent1">
                      <a:gamma/>
                      <a:tint val="60392"/>
                      <a:invGamma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 w="12700" algn="ctr">
                <a:solidFill>
                  <a:srgbClr val="C6C6C6"/>
                </a:solidFill>
                <a:round/>
                <a:headEnd/>
                <a:tailEnd/>
              </a:ln>
              <a:effectLst>
                <a:prstShdw prst="shdw17" dist="17961" dir="2700000">
                  <a:srgbClr val="C6C6C6">
                    <a:gamma/>
                    <a:shade val="60000"/>
                    <a:invGamma/>
                  </a:srgbClr>
                </a:prstShdw>
              </a:effectLst>
            </p:spPr>
            <p:txBody>
              <a:bodyPr wrap="none" lIns="0" tIns="0" rIns="0" bIns="0" anchor="ctr"/>
              <a:lstStyle/>
              <a:p>
                <a:pPr eaLnBrk="0" hangingPunct="0">
                  <a:buClr>
                    <a:schemeClr val="accent1"/>
                  </a:buClr>
                  <a:buSzPct val="120000"/>
                  <a:buFont typeface="Symbol" pitchFamily="18" charset="2"/>
                  <a:buNone/>
                  <a:defRPr/>
                </a:pPr>
                <a:r>
                  <a:rPr lang="en-US" sz="1200">
                    <a:solidFill>
                      <a:srgbClr val="333333"/>
                    </a:solidFill>
                    <a:latin typeface="Arial" charset="0"/>
                    <a:cs typeface="+mn-cs"/>
                  </a:rPr>
                  <a:t>SAP ECC Core (6.0)</a:t>
                </a:r>
                <a:endParaRPr lang="en-US" sz="1600">
                  <a:latin typeface="Arial" charset="0"/>
                  <a:cs typeface="+mn-cs"/>
                </a:endParaRPr>
              </a:p>
            </p:txBody>
          </p:sp>
          <p:grpSp>
            <p:nvGrpSpPr>
              <p:cNvPr id="752681" name="Group 53">
                <a:extLst>
                  <a:ext uri="{FF2B5EF4-FFF2-40B4-BE49-F238E27FC236}">
                    <a16:creationId xmlns:a16="http://schemas.microsoft.com/office/drawing/2014/main" id="{7CBB76D2-DEC2-435D-AC03-90B40EC453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64" y="1068"/>
                <a:ext cx="228" cy="105"/>
                <a:chOff x="418" y="1755"/>
                <a:chExt cx="301" cy="177"/>
              </a:xfrm>
            </p:grpSpPr>
            <p:pic>
              <p:nvPicPr>
                <p:cNvPr id="752682" name="Picture 54" descr="corner">
                  <a:extLst>
                    <a:ext uri="{FF2B5EF4-FFF2-40B4-BE49-F238E27FC236}">
                      <a16:creationId xmlns:a16="http://schemas.microsoft.com/office/drawing/2014/main" id="{6E8CC9D0-826C-4AE1-BEA4-FB70EE129EF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18" y="1755"/>
                  <a:ext cx="301" cy="1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52683" name="Picture 55" descr="corner">
                  <a:extLst>
                    <a:ext uri="{FF2B5EF4-FFF2-40B4-BE49-F238E27FC236}">
                      <a16:creationId xmlns:a16="http://schemas.microsoft.com/office/drawing/2014/main" id="{C71EF07A-6123-4A29-910C-9825C57C762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18" y="1755"/>
                  <a:ext cx="301" cy="1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sp>
          <p:nvSpPr>
            <p:cNvPr id="752684" name="Rectangle 65">
              <a:extLst>
                <a:ext uri="{FF2B5EF4-FFF2-40B4-BE49-F238E27FC236}">
                  <a16:creationId xmlns:a16="http://schemas.microsoft.com/office/drawing/2014/main" id="{ED5B23E1-C0BD-461F-9B57-A9F53E02A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6049963"/>
              <a:ext cx="230188" cy="173037"/>
            </a:xfrm>
            <a:prstGeom prst="rect">
              <a:avLst/>
            </a:prstGeom>
            <a:gradFill rotWithShape="1">
              <a:gsLst>
                <a:gs pos="0">
                  <a:srgbClr val="5781AE"/>
                </a:gs>
                <a:gs pos="100000">
                  <a:schemeClr val="hlink">
                    <a:alpha val="79999"/>
                  </a:schemeClr>
                </a:gs>
              </a:gsLst>
              <a:lin ang="2700000" scaled="1"/>
            </a:gradFill>
            <a:ln w="12700" algn="ctr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72000" tIns="54000" rIns="72000" bIns="54000" anchor="ctr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endParaRPr lang="en-US" altLang="en-US" sz="1600">
                <a:ea typeface="Arial Unicode MS" pitchFamily="34" charset="-128"/>
              </a:endParaRPr>
            </a:p>
          </p:txBody>
        </p:sp>
        <p:grpSp>
          <p:nvGrpSpPr>
            <p:cNvPr id="752685" name="Group 66">
              <a:extLst>
                <a:ext uri="{FF2B5EF4-FFF2-40B4-BE49-F238E27FC236}">
                  <a16:creationId xmlns:a16="http://schemas.microsoft.com/office/drawing/2014/main" id="{AD4EC3FF-A711-4AB7-B752-47507C5F0B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53200" y="3057525"/>
              <a:ext cx="717550" cy="127000"/>
              <a:chOff x="709" y="849"/>
              <a:chExt cx="668" cy="493"/>
            </a:xfrm>
          </p:grpSpPr>
          <p:sp>
            <p:nvSpPr>
              <p:cNvPr id="139" name="AutoShape 67">
                <a:extLst>
                  <a:ext uri="{FF2B5EF4-FFF2-40B4-BE49-F238E27FC236}">
                    <a16:creationId xmlns:a16="http://schemas.microsoft.com/office/drawing/2014/main" id="{2D14660A-91EE-4964-B9D2-AFB0AC3CC5B7}"/>
                  </a:ext>
                </a:extLst>
              </p:cNvPr>
              <p:cNvSpPr>
                <a:spLocks noChangeArrowheads="1"/>
              </p:cNvSpPr>
              <p:nvPr/>
            </p:nvSpPr>
            <p:spPr bwMode="gray">
              <a:xfrm>
                <a:off x="733" y="861"/>
                <a:ext cx="644" cy="481"/>
              </a:xfrm>
              <a:prstGeom prst="roundRect">
                <a:avLst>
                  <a:gd name="adj" fmla="val 11296"/>
                </a:avLst>
              </a:prstGeom>
              <a:gradFill rotWithShape="1">
                <a:gsLst>
                  <a:gs pos="0">
                    <a:schemeClr val="accent1">
                      <a:gamma/>
                      <a:tint val="60392"/>
                      <a:invGamma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 w="12700" algn="ctr">
                <a:solidFill>
                  <a:srgbClr val="C6C6C6"/>
                </a:solidFill>
                <a:round/>
                <a:headEnd/>
                <a:tailEnd/>
              </a:ln>
              <a:effectLst>
                <a:prstShdw prst="shdw17" dist="17961" dir="2700000">
                  <a:srgbClr val="C6C6C6">
                    <a:gamma/>
                    <a:shade val="60000"/>
                    <a:invGamma/>
                  </a:srgbClr>
                </a:prstShdw>
              </a:effectLst>
            </p:spPr>
            <p:txBody>
              <a:bodyPr wrap="none" lIns="0" tIns="0" rIns="0" bIns="0" anchor="ctr"/>
              <a:lstStyle/>
              <a:p>
                <a:pPr>
                  <a:lnSpc>
                    <a:spcPct val="100000"/>
                  </a:lnSpc>
                  <a:buClr>
                    <a:schemeClr val="accent1"/>
                  </a:buClr>
                  <a:buSzPct val="80000"/>
                  <a:buFont typeface="Wingdings" pitchFamily="2" charset="2"/>
                  <a:buNone/>
                  <a:defRPr/>
                </a:pPr>
                <a:endParaRPr lang="de-DE" sz="1600">
                  <a:latin typeface="Arial" charset="0"/>
                  <a:cs typeface="+mn-cs"/>
                </a:endParaRPr>
              </a:p>
            </p:txBody>
          </p:sp>
          <p:grpSp>
            <p:nvGrpSpPr>
              <p:cNvPr id="752687" name="Group 68">
                <a:extLst>
                  <a:ext uri="{FF2B5EF4-FFF2-40B4-BE49-F238E27FC236}">
                    <a16:creationId xmlns:a16="http://schemas.microsoft.com/office/drawing/2014/main" id="{9F443892-AEBB-41C7-BA19-A8676E8FDD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09" y="849"/>
                <a:ext cx="400" cy="213"/>
                <a:chOff x="418" y="1755"/>
                <a:chExt cx="301" cy="177"/>
              </a:xfrm>
            </p:grpSpPr>
            <p:pic>
              <p:nvPicPr>
                <p:cNvPr id="752688" name="Picture 69" descr="corner">
                  <a:extLst>
                    <a:ext uri="{FF2B5EF4-FFF2-40B4-BE49-F238E27FC236}">
                      <a16:creationId xmlns:a16="http://schemas.microsoft.com/office/drawing/2014/main" id="{0F174446-FC29-4803-B434-EAEBF7E48E3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18" y="1755"/>
                  <a:ext cx="301" cy="1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52689" name="Picture 70" descr="corner">
                  <a:extLst>
                    <a:ext uri="{FF2B5EF4-FFF2-40B4-BE49-F238E27FC236}">
                      <a16:creationId xmlns:a16="http://schemas.microsoft.com/office/drawing/2014/main" id="{5986103C-56F7-4AAB-990A-FFDE544F148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18" y="1755"/>
                  <a:ext cx="301" cy="1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52690" name="Group 71">
              <a:extLst>
                <a:ext uri="{FF2B5EF4-FFF2-40B4-BE49-F238E27FC236}">
                  <a16:creationId xmlns:a16="http://schemas.microsoft.com/office/drawing/2014/main" id="{F74E36C7-928A-434B-9615-2E28347CED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5988" y="2994025"/>
              <a:ext cx="544512" cy="193675"/>
              <a:chOff x="709" y="849"/>
              <a:chExt cx="668" cy="493"/>
            </a:xfrm>
          </p:grpSpPr>
          <p:sp>
            <p:nvSpPr>
              <p:cNvPr id="144" name="AutoShape 72">
                <a:extLst>
                  <a:ext uri="{FF2B5EF4-FFF2-40B4-BE49-F238E27FC236}">
                    <a16:creationId xmlns:a16="http://schemas.microsoft.com/office/drawing/2014/main" id="{901AFBAA-85F2-4D7E-8CCF-E3612AD81106}"/>
                  </a:ext>
                </a:extLst>
              </p:cNvPr>
              <p:cNvSpPr>
                <a:spLocks noChangeArrowheads="1"/>
              </p:cNvSpPr>
              <p:nvPr/>
            </p:nvSpPr>
            <p:spPr bwMode="gray">
              <a:xfrm>
                <a:off x="732" y="865"/>
                <a:ext cx="645" cy="477"/>
              </a:xfrm>
              <a:prstGeom prst="roundRect">
                <a:avLst>
                  <a:gd name="adj" fmla="val 11296"/>
                </a:avLst>
              </a:prstGeom>
              <a:gradFill rotWithShape="1">
                <a:gsLst>
                  <a:gs pos="0">
                    <a:schemeClr val="accent1">
                      <a:gamma/>
                      <a:tint val="60392"/>
                      <a:invGamma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 w="12700" algn="ctr">
                <a:solidFill>
                  <a:srgbClr val="C6C6C6"/>
                </a:solidFill>
                <a:round/>
                <a:headEnd/>
                <a:tailEnd/>
              </a:ln>
              <a:effectLst>
                <a:prstShdw prst="shdw17" dist="17961" dir="2700000">
                  <a:srgbClr val="C6C6C6">
                    <a:gamma/>
                    <a:shade val="60000"/>
                    <a:invGamma/>
                  </a:srgbClr>
                </a:prstShdw>
              </a:effectLst>
            </p:spPr>
            <p:txBody>
              <a:bodyPr wrap="none" lIns="0" tIns="0" rIns="0" bIns="0" anchor="ctr"/>
              <a:lstStyle/>
              <a:p>
                <a:pPr>
                  <a:lnSpc>
                    <a:spcPct val="100000"/>
                  </a:lnSpc>
                  <a:buClr>
                    <a:schemeClr val="accent1"/>
                  </a:buClr>
                  <a:buSzPct val="80000"/>
                  <a:buFont typeface="Wingdings" pitchFamily="2" charset="2"/>
                  <a:buNone/>
                  <a:defRPr/>
                </a:pPr>
                <a:endParaRPr lang="de-DE" sz="1600">
                  <a:latin typeface="Arial" charset="0"/>
                  <a:cs typeface="+mn-cs"/>
                </a:endParaRPr>
              </a:p>
            </p:txBody>
          </p:sp>
          <p:grpSp>
            <p:nvGrpSpPr>
              <p:cNvPr id="752692" name="Group 73">
                <a:extLst>
                  <a:ext uri="{FF2B5EF4-FFF2-40B4-BE49-F238E27FC236}">
                    <a16:creationId xmlns:a16="http://schemas.microsoft.com/office/drawing/2014/main" id="{AA087DD4-3FD5-405D-8223-054383F4F2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09" y="849"/>
                <a:ext cx="400" cy="213"/>
                <a:chOff x="418" y="1755"/>
                <a:chExt cx="301" cy="177"/>
              </a:xfrm>
            </p:grpSpPr>
            <p:pic>
              <p:nvPicPr>
                <p:cNvPr id="752693" name="Picture 74" descr="corner">
                  <a:extLst>
                    <a:ext uri="{FF2B5EF4-FFF2-40B4-BE49-F238E27FC236}">
                      <a16:creationId xmlns:a16="http://schemas.microsoft.com/office/drawing/2014/main" id="{9630337A-3823-4B39-BB7A-D939D92061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18" y="1755"/>
                  <a:ext cx="301" cy="1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52694" name="Picture 75" descr="corner">
                  <a:extLst>
                    <a:ext uri="{FF2B5EF4-FFF2-40B4-BE49-F238E27FC236}">
                      <a16:creationId xmlns:a16="http://schemas.microsoft.com/office/drawing/2014/main" id="{9D8A1897-36D1-4B1F-9C23-ED8E00F554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18" y="1755"/>
                  <a:ext cx="301" cy="1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sp>
          <p:nvSpPr>
            <p:cNvPr id="752695" name="Text Box 76">
              <a:extLst>
                <a:ext uri="{FF2B5EF4-FFF2-40B4-BE49-F238E27FC236}">
                  <a16:creationId xmlns:a16="http://schemas.microsoft.com/office/drawing/2014/main" id="{08490B19-DA3B-4089-884C-1A8D5D845E0A}"/>
                </a:ext>
              </a:extLst>
            </p:cNvPr>
            <p:cNvSpPr txBox="1">
              <a:spLocks noChangeArrowheads="1"/>
            </p:cNvSpPr>
            <p:nvPr/>
          </p:nvSpPr>
          <p:spPr bwMode="gray">
            <a:xfrm>
              <a:off x="6665913" y="3059113"/>
              <a:ext cx="487362" cy="1222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tIns="0" bIns="0">
              <a:spAutoFit/>
            </a:bodyPr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75000"/>
                </a:spcBef>
                <a:buClr>
                  <a:srgbClr val="777777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800">
                  <a:ea typeface="Arial Unicode MS" pitchFamily="34" charset="-128"/>
                </a:rPr>
                <a:t>EhP 1</a:t>
              </a:r>
            </a:p>
          </p:txBody>
        </p:sp>
        <p:sp>
          <p:nvSpPr>
            <p:cNvPr id="752696" name="Text Box 77">
              <a:extLst>
                <a:ext uri="{FF2B5EF4-FFF2-40B4-BE49-F238E27FC236}">
                  <a16:creationId xmlns:a16="http://schemas.microsoft.com/office/drawing/2014/main" id="{35C10C78-6B53-42B4-A56E-0058F45ED7CF}"/>
                </a:ext>
              </a:extLst>
            </p:cNvPr>
            <p:cNvSpPr txBox="1">
              <a:spLocks noChangeArrowheads="1"/>
            </p:cNvSpPr>
            <p:nvPr/>
          </p:nvSpPr>
          <p:spPr bwMode="gray">
            <a:xfrm>
              <a:off x="7310438" y="3038475"/>
              <a:ext cx="487362" cy="122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tIns="0" bIns="0">
              <a:spAutoFit/>
            </a:bodyPr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75000"/>
                </a:spcBef>
                <a:buClr>
                  <a:srgbClr val="777777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800">
                  <a:ea typeface="Arial Unicode MS" pitchFamily="34" charset="-128"/>
                </a:rPr>
                <a:t>EhP 2</a:t>
              </a:r>
            </a:p>
          </p:txBody>
        </p:sp>
        <p:grpSp>
          <p:nvGrpSpPr>
            <p:cNvPr id="752697" name="Group 78">
              <a:extLst>
                <a:ext uri="{FF2B5EF4-FFF2-40B4-BE49-F238E27FC236}">
                  <a16:creationId xmlns:a16="http://schemas.microsoft.com/office/drawing/2014/main" id="{6DB29415-45D9-45F9-B758-022641845E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5088" y="3783013"/>
              <a:ext cx="501650" cy="531812"/>
              <a:chOff x="1322" y="2005"/>
              <a:chExt cx="742" cy="750"/>
            </a:xfrm>
          </p:grpSpPr>
          <p:pic>
            <p:nvPicPr>
              <p:cNvPr id="752698" name="Picture 79" descr="ESR">
                <a:extLst>
                  <a:ext uri="{FF2B5EF4-FFF2-40B4-BE49-F238E27FC236}">
                    <a16:creationId xmlns:a16="http://schemas.microsoft.com/office/drawing/2014/main" id="{B3C23801-0D75-4408-8C87-D39658D035E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22" y="2005"/>
                <a:ext cx="742" cy="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52699" name="Group 80">
                <a:extLst>
                  <a:ext uri="{FF2B5EF4-FFF2-40B4-BE49-F238E27FC236}">
                    <a16:creationId xmlns:a16="http://schemas.microsoft.com/office/drawing/2014/main" id="{26A0FA47-CF45-48E1-AD69-709F80D742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22" y="2010"/>
                <a:ext cx="736" cy="436"/>
                <a:chOff x="3819" y="411"/>
                <a:chExt cx="654" cy="385"/>
              </a:xfrm>
            </p:grpSpPr>
            <p:grpSp>
              <p:nvGrpSpPr>
                <p:cNvPr id="752700" name="Group 81">
                  <a:extLst>
                    <a:ext uri="{FF2B5EF4-FFF2-40B4-BE49-F238E27FC236}">
                      <a16:creationId xmlns:a16="http://schemas.microsoft.com/office/drawing/2014/main" id="{855419FE-7758-4A35-B57D-B9D4971828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846" y="444"/>
                  <a:ext cx="608" cy="308"/>
                  <a:chOff x="3846" y="444"/>
                  <a:chExt cx="608" cy="308"/>
                </a:xfrm>
              </p:grpSpPr>
              <p:pic>
                <p:nvPicPr>
                  <p:cNvPr id="752701" name="Picture 82" descr="sm red">
                    <a:extLst>
                      <a:ext uri="{FF2B5EF4-FFF2-40B4-BE49-F238E27FC236}">
                        <a16:creationId xmlns:a16="http://schemas.microsoft.com/office/drawing/2014/main" id="{6B31EDAE-8EBA-4C69-AA49-945C2D935FC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961" y="561"/>
                    <a:ext cx="135" cy="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752702" name="Picture 83" descr="sm red">
                    <a:extLst>
                      <a:ext uri="{FF2B5EF4-FFF2-40B4-BE49-F238E27FC236}">
                        <a16:creationId xmlns:a16="http://schemas.microsoft.com/office/drawing/2014/main" id="{D78EE2C4-D1AC-406F-97B8-2D70E0EA420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143" y="483"/>
                    <a:ext cx="136" cy="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752703" name="Picture 84" descr="sm purple">
                    <a:extLst>
                      <a:ext uri="{FF2B5EF4-FFF2-40B4-BE49-F238E27FC236}">
                        <a16:creationId xmlns:a16="http://schemas.microsoft.com/office/drawing/2014/main" id="{A7322514-FEC3-428C-9294-41C048BB13A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940" y="483"/>
                    <a:ext cx="136" cy="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752704" name="Picture 85" descr="lt blue sm">
                    <a:extLst>
                      <a:ext uri="{FF2B5EF4-FFF2-40B4-BE49-F238E27FC236}">
                        <a16:creationId xmlns:a16="http://schemas.microsoft.com/office/drawing/2014/main" id="{753ECEC9-D867-4D34-B77E-A6BBE99430A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016" y="524"/>
                    <a:ext cx="135" cy="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752705" name="Picture 86" descr="lt blue sm">
                    <a:extLst>
                      <a:ext uri="{FF2B5EF4-FFF2-40B4-BE49-F238E27FC236}">
                        <a16:creationId xmlns:a16="http://schemas.microsoft.com/office/drawing/2014/main" id="{69F49B9A-F3DA-46F3-8340-3EA3FE184E4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157" y="519"/>
                    <a:ext cx="135" cy="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752706" name="Picture 87" descr="lt blue sm">
                    <a:extLst>
                      <a:ext uri="{FF2B5EF4-FFF2-40B4-BE49-F238E27FC236}">
                        <a16:creationId xmlns:a16="http://schemas.microsoft.com/office/drawing/2014/main" id="{96A3B6E0-5928-4405-A49A-AC4FEB4853A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164" y="670"/>
                    <a:ext cx="135" cy="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752707" name="Picture 88" descr="sm red">
                    <a:extLst>
                      <a:ext uri="{FF2B5EF4-FFF2-40B4-BE49-F238E27FC236}">
                        <a16:creationId xmlns:a16="http://schemas.microsoft.com/office/drawing/2014/main" id="{8B38BC39-193E-49CB-96F4-D1196ACA8C1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222" y="524"/>
                    <a:ext cx="135" cy="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752708" name="Picture 89" descr="sm red">
                    <a:extLst>
                      <a:ext uri="{FF2B5EF4-FFF2-40B4-BE49-F238E27FC236}">
                        <a16:creationId xmlns:a16="http://schemas.microsoft.com/office/drawing/2014/main" id="{89698418-08A7-4B18-B621-47E0827FB29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942" y="641"/>
                    <a:ext cx="136" cy="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752709" name="Picture 90" descr="sm red">
                    <a:extLst>
                      <a:ext uri="{FF2B5EF4-FFF2-40B4-BE49-F238E27FC236}">
                        <a16:creationId xmlns:a16="http://schemas.microsoft.com/office/drawing/2014/main" id="{C4346FFD-2BA9-4026-8599-146021EEC39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139" y="605"/>
                    <a:ext cx="136" cy="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752710" name="Picture 91" descr="sm red">
                    <a:extLst>
                      <a:ext uri="{FF2B5EF4-FFF2-40B4-BE49-F238E27FC236}">
                        <a16:creationId xmlns:a16="http://schemas.microsoft.com/office/drawing/2014/main" id="{763958C1-1189-4F35-B562-14D89CF36FE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846" y="524"/>
                    <a:ext cx="136" cy="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752711" name="Picture 92" descr="sm purple">
                    <a:extLst>
                      <a:ext uri="{FF2B5EF4-FFF2-40B4-BE49-F238E27FC236}">
                        <a16:creationId xmlns:a16="http://schemas.microsoft.com/office/drawing/2014/main" id="{B8FA3D87-BE8B-443D-90C8-2082A7761CA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082" y="573"/>
                    <a:ext cx="136" cy="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752712" name="Picture 93" descr="sm purple">
                    <a:extLst>
                      <a:ext uri="{FF2B5EF4-FFF2-40B4-BE49-F238E27FC236}">
                        <a16:creationId xmlns:a16="http://schemas.microsoft.com/office/drawing/2014/main" id="{2D315DA6-DE62-443E-AEB1-96277CD6961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041" y="664"/>
                    <a:ext cx="136" cy="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752713" name="Picture 94" descr="sm purple">
                    <a:extLst>
                      <a:ext uri="{FF2B5EF4-FFF2-40B4-BE49-F238E27FC236}">
                        <a16:creationId xmlns:a16="http://schemas.microsoft.com/office/drawing/2014/main" id="{DC086C73-E711-44E4-8D70-15047488EEE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248" y="602"/>
                    <a:ext cx="136" cy="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752714" name="Picture 95" descr="sm purple">
                    <a:extLst>
                      <a:ext uri="{FF2B5EF4-FFF2-40B4-BE49-F238E27FC236}">
                        <a16:creationId xmlns:a16="http://schemas.microsoft.com/office/drawing/2014/main" id="{05514387-F644-4A7F-8C55-A4C1F4535B3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016" y="458"/>
                    <a:ext cx="136" cy="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752715" name="Picture 96" descr="lt blue sm">
                    <a:extLst>
                      <a:ext uri="{FF2B5EF4-FFF2-40B4-BE49-F238E27FC236}">
                        <a16:creationId xmlns:a16="http://schemas.microsoft.com/office/drawing/2014/main" id="{37C9819E-7C70-4495-A9A4-EFA7CE3D3C4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879" y="607"/>
                    <a:ext cx="135" cy="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752716" name="Picture 97" descr="lt blue sm">
                    <a:extLst>
                      <a:ext uri="{FF2B5EF4-FFF2-40B4-BE49-F238E27FC236}">
                        <a16:creationId xmlns:a16="http://schemas.microsoft.com/office/drawing/2014/main" id="{B4CE6A4D-60BB-46A9-A78A-D8174A5D921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920" y="477"/>
                    <a:ext cx="135" cy="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752717" name="Picture 98" descr="lt blue sm">
                    <a:extLst>
                      <a:ext uri="{FF2B5EF4-FFF2-40B4-BE49-F238E27FC236}">
                        <a16:creationId xmlns:a16="http://schemas.microsoft.com/office/drawing/2014/main" id="{F45FFB94-7C05-481D-8382-EC984CFBB508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319" y="545"/>
                    <a:ext cx="135" cy="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752718" name="Picture 99" descr="sm red">
                    <a:extLst>
                      <a:ext uri="{FF2B5EF4-FFF2-40B4-BE49-F238E27FC236}">
                        <a16:creationId xmlns:a16="http://schemas.microsoft.com/office/drawing/2014/main" id="{C003A716-8A53-4E86-ACEA-4B6B6889E91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234" y="644"/>
                    <a:ext cx="136" cy="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752719" name="Picture 100" descr="sm purple">
                    <a:extLst>
                      <a:ext uri="{FF2B5EF4-FFF2-40B4-BE49-F238E27FC236}">
                        <a16:creationId xmlns:a16="http://schemas.microsoft.com/office/drawing/2014/main" id="{452A1003-50E1-4DAF-B9C5-15145607F96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235" y="476"/>
                    <a:ext cx="136" cy="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752720" name="Picture 101" descr="sm red">
                    <a:extLst>
                      <a:ext uri="{FF2B5EF4-FFF2-40B4-BE49-F238E27FC236}">
                        <a16:creationId xmlns:a16="http://schemas.microsoft.com/office/drawing/2014/main" id="{D90EE9A9-784C-498B-99D6-A8387850925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143" y="444"/>
                    <a:ext cx="136" cy="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pic>
              <p:nvPicPr>
                <p:cNvPr id="752721" name="Picture 102" descr="top of ESR">
                  <a:extLst>
                    <a:ext uri="{FF2B5EF4-FFF2-40B4-BE49-F238E27FC236}">
                      <a16:creationId xmlns:a16="http://schemas.microsoft.com/office/drawing/2014/main" id="{A542ADA9-4B88-4BFB-846D-540579DB86D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819" y="411"/>
                  <a:ext cx="654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sp>
          <p:nvSpPr>
            <p:cNvPr id="752722" name="Text Box 103">
              <a:extLst>
                <a:ext uri="{FF2B5EF4-FFF2-40B4-BE49-F238E27FC236}">
                  <a16:creationId xmlns:a16="http://schemas.microsoft.com/office/drawing/2014/main" id="{A492F8F4-FCEB-4B5E-8366-DF6B68A1A4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2800" y="6029325"/>
              <a:ext cx="417513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72000" tIns="54000" rIns="72000" bIns="54000">
              <a:spAutoFit/>
            </a:bodyPr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de-DE" altLang="en-US" sz="700">
                  <a:solidFill>
                    <a:schemeClr val="bg1"/>
                  </a:solidFill>
                  <a:ea typeface="Arial Unicode MS" pitchFamily="34" charset="-128"/>
                </a:rPr>
                <a:t>ITS</a:t>
              </a:r>
              <a:endParaRPr lang="en-US" altLang="en-US" sz="700">
                <a:solidFill>
                  <a:schemeClr val="bg1"/>
                </a:solidFill>
                <a:ea typeface="Arial Unicode MS" pitchFamily="34" charset="-128"/>
              </a:endParaRPr>
            </a:p>
          </p:txBody>
        </p:sp>
        <p:sp>
          <p:nvSpPr>
            <p:cNvPr id="752723" name="Rectangle 35">
              <a:extLst>
                <a:ext uri="{FF2B5EF4-FFF2-40B4-BE49-F238E27FC236}">
                  <a16:creationId xmlns:a16="http://schemas.microsoft.com/office/drawing/2014/main" id="{91FCD81D-E9F6-4446-BB1D-4D03A4EE4E3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5365750" y="5600700"/>
              <a:ext cx="1079500" cy="233363"/>
            </a:xfrm>
            <a:prstGeom prst="rect">
              <a:avLst/>
            </a:prstGeom>
            <a:solidFill>
              <a:srgbClr val="E9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54864" tIns="0" rIns="54864" bIns="0" anchor="ctr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800">
                  <a:ea typeface="Arial Unicode MS" pitchFamily="34" charset="-128"/>
                </a:rPr>
                <a:t>Integration </a:t>
              </a:r>
              <a:br>
                <a:rPr lang="en-US" altLang="en-US" sz="800">
                  <a:ea typeface="Arial Unicode MS" pitchFamily="34" charset="-128"/>
                </a:rPr>
              </a:br>
              <a:r>
                <a:rPr lang="en-US" altLang="en-US" sz="800">
                  <a:ea typeface="Arial Unicode MS" pitchFamily="34" charset="-128"/>
                </a:rPr>
                <a:t>Broker</a:t>
              </a:r>
            </a:p>
          </p:txBody>
        </p:sp>
        <p:sp>
          <p:nvSpPr>
            <p:cNvPr id="752724" name="Rectangle 37">
              <a:extLst>
                <a:ext uri="{FF2B5EF4-FFF2-40B4-BE49-F238E27FC236}">
                  <a16:creationId xmlns:a16="http://schemas.microsoft.com/office/drawing/2014/main" id="{9DB786E1-6339-440D-BE7A-6096D379384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5294313" y="6032500"/>
              <a:ext cx="1079500" cy="190500"/>
            </a:xfrm>
            <a:prstGeom prst="rect">
              <a:avLst/>
            </a:prstGeom>
            <a:solidFill>
              <a:srgbClr val="E9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54864" tIns="0" rIns="54864" bIns="0" anchor="ctr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800">
                  <a:ea typeface="Arial Unicode MS" pitchFamily="34" charset="-128"/>
                </a:rPr>
                <a:t>J2EE</a:t>
              </a:r>
            </a:p>
          </p:txBody>
        </p:sp>
        <p:sp>
          <p:nvSpPr>
            <p:cNvPr id="103" name="Rectangle 43">
              <a:extLst>
                <a:ext uri="{FF2B5EF4-FFF2-40B4-BE49-F238E27FC236}">
                  <a16:creationId xmlns:a16="http://schemas.microsoft.com/office/drawing/2014/main" id="{D64A4839-E769-4D28-BDB6-DD99BDBBABE7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5045375" y="2714625"/>
              <a:ext cx="2755638" cy="158750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gamma/>
                    <a:tint val="20392"/>
                    <a:invGamma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12700" algn="ctr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none" lIns="0" tIns="0" rIns="0" bIns="0" anchor="ctr"/>
            <a:lstStyle/>
            <a:p>
              <a:pPr eaLnBrk="0" hangingPunct="0">
                <a:buClr>
                  <a:schemeClr val="accent1"/>
                </a:buClr>
                <a:buSzPct val="120000"/>
                <a:buFont typeface="Symbol" pitchFamily="18" charset="2"/>
                <a:buNone/>
                <a:defRPr/>
              </a:pPr>
              <a:r>
                <a:rPr lang="en-US" sz="1000" dirty="0">
                  <a:solidFill>
                    <a:srgbClr val="333333"/>
                  </a:solidFill>
                  <a:latin typeface="Arial" charset="0"/>
                  <a:cs typeface="+mn-cs"/>
                </a:rPr>
                <a:t>and more …</a:t>
              </a:r>
            </a:p>
          </p:txBody>
        </p:sp>
      </p:grpSp>
      <p:pic>
        <p:nvPicPr>
          <p:cNvPr id="25" name="Group 191">
            <a:extLst>
              <a:ext uri="{FF2B5EF4-FFF2-40B4-BE49-F238E27FC236}">
                <a16:creationId xmlns:a16="http://schemas.microsoft.com/office/drawing/2014/main" id="{77332680-8D8A-4DF6-B5EA-66BB315E78D2}"/>
              </a:ext>
            </a:extLst>
          </p:cNvPr>
          <p:cNvPicPr>
            <a:picLocks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8225" y="1431925"/>
            <a:ext cx="1579563" cy="47132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3">
            <a:extLst>
              <a:ext uri="{FF2B5EF4-FFF2-40B4-BE49-F238E27FC236}">
                <a16:creationId xmlns:a16="http://schemas.microsoft.com/office/drawing/2014/main" id="{8A802839-9D18-4320-9E6F-79070D0598F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6D4AF12-7BCF-44FB-B525-22F01AEED704}" type="slidenum">
              <a:rPr lang="en-US" altLang="en-US"/>
              <a:pPr/>
              <a:t>27</a:t>
            </a:fld>
            <a:endParaRPr lang="en-US" altLang="en-US"/>
          </a:p>
        </p:txBody>
      </p:sp>
      <p:sp>
        <p:nvSpPr>
          <p:cNvPr id="47" name="Date Placeholder 4">
            <a:extLst>
              <a:ext uri="{FF2B5EF4-FFF2-40B4-BE49-F238E27FC236}">
                <a16:creationId xmlns:a16="http://schemas.microsoft.com/office/drawing/2014/main" id="{D860FE64-4696-40F4-8AB7-12C02BF92B29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48" name="Footer Placeholder 5">
            <a:extLst>
              <a:ext uri="{FF2B5EF4-FFF2-40B4-BE49-F238E27FC236}">
                <a16:creationId xmlns:a16="http://schemas.microsoft.com/office/drawing/2014/main" id="{AC90CEC1-6E06-471D-8621-63E7A914BC6B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754690" name="Rectangle 2">
            <a:extLst>
              <a:ext uri="{FF2B5EF4-FFF2-40B4-BE49-F238E27FC236}">
                <a16:creationId xmlns:a16="http://schemas.microsoft.com/office/drawing/2014/main" id="{2DAA8675-E7E9-48E1-BDF5-D410F429EA4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Enhancement Packages</a:t>
            </a:r>
          </a:p>
        </p:txBody>
      </p:sp>
      <p:sp>
        <p:nvSpPr>
          <p:cNvPr id="754691" name="Rectangle 3">
            <a:extLst>
              <a:ext uri="{FF2B5EF4-FFF2-40B4-BE49-F238E27FC236}">
                <a16:creationId xmlns:a16="http://schemas.microsoft.com/office/drawing/2014/main" id="{1615E243-0F1A-493A-8DB6-8507C6F04ED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61938" y="1449388"/>
            <a:ext cx="8631237" cy="184467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endParaRPr lang="en-US" altLang="en-US"/>
          </a:p>
        </p:txBody>
      </p:sp>
      <p:grpSp>
        <p:nvGrpSpPr>
          <p:cNvPr id="754693" name="Group 53">
            <a:extLst>
              <a:ext uri="{FF2B5EF4-FFF2-40B4-BE49-F238E27FC236}">
                <a16:creationId xmlns:a16="http://schemas.microsoft.com/office/drawing/2014/main" id="{7E5C9A8A-DB10-4921-9006-9042A6F30E30}"/>
              </a:ext>
            </a:extLst>
          </p:cNvPr>
          <p:cNvGrpSpPr>
            <a:grpSpLocks/>
          </p:cNvGrpSpPr>
          <p:nvPr/>
        </p:nvGrpSpPr>
        <p:grpSpPr bwMode="auto">
          <a:xfrm>
            <a:off x="881063" y="1493838"/>
            <a:ext cx="6924675" cy="1624012"/>
            <a:chOff x="402" y="776"/>
            <a:chExt cx="2600" cy="1027"/>
          </a:xfrm>
        </p:grpSpPr>
        <p:sp>
          <p:nvSpPr>
            <p:cNvPr id="754694" name="AutoShape 54">
              <a:extLst>
                <a:ext uri="{FF2B5EF4-FFF2-40B4-BE49-F238E27FC236}">
                  <a16:creationId xmlns:a16="http://schemas.microsoft.com/office/drawing/2014/main" id="{2C4CC814-2A98-4E92-8735-BC7FB8B9819C}"/>
                </a:ext>
              </a:extLst>
            </p:cNvPr>
            <p:cNvSpPr>
              <a:spLocks noChangeArrowheads="1"/>
            </p:cNvSpPr>
            <p:nvPr>
              <p:custDataLst>
                <p:tags r:id="rId1"/>
              </p:custDataLst>
            </p:nvPr>
          </p:nvSpPr>
          <p:spPr bwMode="gray">
            <a:xfrm>
              <a:off x="402" y="1553"/>
              <a:ext cx="2599" cy="250"/>
            </a:xfrm>
            <a:prstGeom prst="roundRect">
              <a:avLst>
                <a:gd name="adj" fmla="val 23347"/>
              </a:avLst>
            </a:prstGeom>
            <a:gradFill rotWithShape="1">
              <a:gsLst>
                <a:gs pos="0">
                  <a:srgbClr val="97B8DD"/>
                </a:gs>
                <a:gs pos="100000">
                  <a:srgbClr val="487AB2"/>
                </a:gs>
              </a:gsLst>
              <a:lin ang="2700000" scaled="1"/>
            </a:gradFill>
            <a:ln w="12700" algn="ctr">
              <a:solidFill>
                <a:srgbClr val="C6C6C6"/>
              </a:solidFill>
              <a:round/>
              <a:headEnd/>
              <a:tailEnd/>
            </a:ln>
            <a:effectLst>
              <a:prstShdw prst="shdw17" dist="17961" dir="2700000">
                <a:srgbClr val="777777"/>
              </a:prstShdw>
            </a:effectLst>
          </p:spPr>
          <p:txBody>
            <a:bodyPr wrap="none" lIns="0" tIns="0" rIns="0" bIns="0" anchor="ctr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endParaRPr lang="en-US" altLang="en-US" sz="1800" b="1">
                <a:ea typeface="Arial Unicode MS" pitchFamily="34" charset="-128"/>
              </a:endParaRPr>
            </a:p>
          </p:txBody>
        </p:sp>
        <p:sp>
          <p:nvSpPr>
            <p:cNvPr id="754695" name="Text Box 55">
              <a:extLst>
                <a:ext uri="{FF2B5EF4-FFF2-40B4-BE49-F238E27FC236}">
                  <a16:creationId xmlns:a16="http://schemas.microsoft.com/office/drawing/2014/main" id="{342FA8C6-5B55-4C4B-9CE6-EC512A7D1C90}"/>
                </a:ext>
              </a:extLst>
            </p:cNvPr>
            <p:cNvSpPr txBox="1">
              <a:spLocks noChangeArrowheads="1"/>
            </p:cNvSpPr>
            <p:nvPr>
              <p:custDataLst>
                <p:tags r:id="rId2"/>
              </p:custDataLst>
            </p:nvPr>
          </p:nvSpPr>
          <p:spPr bwMode="gray">
            <a:xfrm>
              <a:off x="1186" y="1595"/>
              <a:ext cx="1052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75000"/>
                </a:spcBef>
                <a:buClr>
                  <a:srgbClr val="777777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1600">
                  <a:solidFill>
                    <a:schemeClr val="bg1"/>
                  </a:solidFill>
                  <a:ea typeface="Arial Unicode MS" pitchFamily="34" charset="-128"/>
                </a:rPr>
                <a:t>SAP NetWeaver</a:t>
              </a:r>
            </a:p>
          </p:txBody>
        </p:sp>
        <p:sp>
          <p:nvSpPr>
            <p:cNvPr id="754696" name="AutoShape 56">
              <a:extLst>
                <a:ext uri="{FF2B5EF4-FFF2-40B4-BE49-F238E27FC236}">
                  <a16:creationId xmlns:a16="http://schemas.microsoft.com/office/drawing/2014/main" id="{F127E16E-2B5E-4E82-935D-4AEB04671D54}"/>
                </a:ext>
              </a:extLst>
            </p:cNvPr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gray">
            <a:xfrm>
              <a:off x="406" y="966"/>
              <a:ext cx="2591" cy="562"/>
            </a:xfrm>
            <a:prstGeom prst="roundRect">
              <a:avLst>
                <a:gd name="adj" fmla="val 11296"/>
              </a:avLst>
            </a:prstGeom>
            <a:solidFill>
              <a:srgbClr val="003366"/>
            </a:solidFill>
            <a:ln>
              <a:noFill/>
            </a:ln>
            <a:effectLst>
              <a:prstShdw prst="shdw17" dist="17961" dir="2700000">
                <a:srgbClr val="001F3D"/>
              </a:prstShdw>
            </a:effectLst>
            <a:extLs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endParaRPr lang="en-US" altLang="en-US" sz="1800" b="1">
                <a:ea typeface="Arial Unicode MS" pitchFamily="34" charset="-128"/>
              </a:endParaRPr>
            </a:p>
          </p:txBody>
        </p:sp>
        <p:grpSp>
          <p:nvGrpSpPr>
            <p:cNvPr id="754697" name="Group 57">
              <a:extLst>
                <a:ext uri="{FF2B5EF4-FFF2-40B4-BE49-F238E27FC236}">
                  <a16:creationId xmlns:a16="http://schemas.microsoft.com/office/drawing/2014/main" id="{2DF08E9E-4340-42D9-888C-0F6832D0DCC9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1501" y="839"/>
              <a:ext cx="291" cy="168"/>
              <a:chOff x="709" y="849"/>
              <a:chExt cx="668" cy="493"/>
            </a:xfrm>
          </p:grpSpPr>
          <p:sp>
            <p:nvSpPr>
              <p:cNvPr id="871482" name="AutoShape 58">
                <a:extLst>
                  <a:ext uri="{FF2B5EF4-FFF2-40B4-BE49-F238E27FC236}">
                    <a16:creationId xmlns:a16="http://schemas.microsoft.com/office/drawing/2014/main" id="{81822CB2-0B56-4231-95BC-4DF6F8059D04}"/>
                  </a:ext>
                </a:extLst>
              </p:cNvPr>
              <p:cNvSpPr>
                <a:spLocks noChangeArrowheads="1"/>
              </p:cNvSpPr>
              <p:nvPr/>
            </p:nvSpPr>
            <p:spPr bwMode="gray">
              <a:xfrm>
                <a:off x="737" y="864"/>
                <a:ext cx="640" cy="477"/>
              </a:xfrm>
              <a:prstGeom prst="roundRect">
                <a:avLst>
                  <a:gd name="adj" fmla="val 11296"/>
                </a:avLst>
              </a:prstGeom>
              <a:gradFill rotWithShape="1">
                <a:gsLst>
                  <a:gs pos="0">
                    <a:schemeClr val="accent1">
                      <a:gamma/>
                      <a:tint val="60392"/>
                      <a:invGamma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 w="12700" algn="ctr">
                <a:solidFill>
                  <a:srgbClr val="C6C6C6"/>
                </a:solidFill>
                <a:round/>
                <a:headEnd/>
                <a:tailEnd/>
              </a:ln>
              <a:effectLst>
                <a:prstShdw prst="shdw17" dist="17961" dir="2700000">
                  <a:srgbClr val="C6C6C6">
                    <a:gamma/>
                    <a:shade val="60000"/>
                    <a:invGamma/>
                  </a:srgbClr>
                </a:prstShdw>
              </a:effectLst>
            </p:spPr>
            <p:txBody>
              <a:bodyPr wrap="none" lIns="0" tIns="0" rIns="0" bIns="0" anchor="ctr"/>
              <a:lstStyle/>
              <a:p>
                <a:pPr>
                  <a:lnSpc>
                    <a:spcPct val="100000"/>
                  </a:lnSpc>
                  <a:buClr>
                    <a:schemeClr val="accent1"/>
                  </a:buClr>
                  <a:buSzPct val="80000"/>
                  <a:buFont typeface="Wingdings" pitchFamily="2" charset="2"/>
                  <a:buNone/>
                  <a:defRPr/>
                </a:pPr>
                <a:endParaRPr lang="en-US" sz="1800" b="1">
                  <a:latin typeface="Arial" pitchFamily="34" charset="0"/>
                  <a:ea typeface="Arial Unicode MS" pitchFamily="34" charset="-128"/>
                  <a:cs typeface="Arial Unicode MS" pitchFamily="34" charset="-128"/>
                </a:endParaRPr>
              </a:p>
            </p:txBody>
          </p:sp>
          <p:grpSp>
            <p:nvGrpSpPr>
              <p:cNvPr id="754699" name="Group 59">
                <a:extLst>
                  <a:ext uri="{FF2B5EF4-FFF2-40B4-BE49-F238E27FC236}">
                    <a16:creationId xmlns:a16="http://schemas.microsoft.com/office/drawing/2014/main" id="{F0CA9140-D081-4E1D-87BF-8D4D4E6B69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09" y="849"/>
                <a:ext cx="400" cy="213"/>
                <a:chOff x="418" y="1755"/>
                <a:chExt cx="301" cy="177"/>
              </a:xfrm>
            </p:grpSpPr>
            <p:pic>
              <p:nvPicPr>
                <p:cNvPr id="754700" name="Picture 60" descr="corner">
                  <a:extLst>
                    <a:ext uri="{FF2B5EF4-FFF2-40B4-BE49-F238E27FC236}">
                      <a16:creationId xmlns:a16="http://schemas.microsoft.com/office/drawing/2014/main" id="{20A32A8F-AB5D-4E93-9367-8DA43D713E3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gray">
                <a:xfrm>
                  <a:off x="418" y="1755"/>
                  <a:ext cx="301" cy="1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54701" name="Picture 61" descr="corner">
                  <a:extLst>
                    <a:ext uri="{FF2B5EF4-FFF2-40B4-BE49-F238E27FC236}">
                      <a16:creationId xmlns:a16="http://schemas.microsoft.com/office/drawing/2014/main" id="{572D80C4-BC09-454A-959D-A174C33E474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gray">
                <a:xfrm>
                  <a:off x="418" y="1755"/>
                  <a:ext cx="301" cy="1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54702" name="Group 62">
              <a:extLst>
                <a:ext uri="{FF2B5EF4-FFF2-40B4-BE49-F238E27FC236}">
                  <a16:creationId xmlns:a16="http://schemas.microsoft.com/office/drawing/2014/main" id="{54FAEA3F-F7AC-4D1C-A0AF-96C7F719C6A7}"/>
                </a:ext>
              </a:extLst>
            </p:cNvPr>
            <p:cNvGrpSpPr>
              <a:grpSpLocks/>
            </p:cNvGrpSpPr>
            <p:nvPr>
              <p:custDataLst>
                <p:tags r:id="rId5"/>
              </p:custDataLst>
            </p:nvPr>
          </p:nvGrpSpPr>
          <p:grpSpPr bwMode="auto">
            <a:xfrm>
              <a:off x="1822" y="822"/>
              <a:ext cx="277" cy="204"/>
              <a:chOff x="2484" y="1669"/>
              <a:chExt cx="388" cy="263"/>
            </a:xfrm>
          </p:grpSpPr>
          <p:sp>
            <p:nvSpPr>
              <p:cNvPr id="871487" name="AutoShape 63">
                <a:extLst>
                  <a:ext uri="{FF2B5EF4-FFF2-40B4-BE49-F238E27FC236}">
                    <a16:creationId xmlns:a16="http://schemas.microsoft.com/office/drawing/2014/main" id="{9EA676EB-80C0-4257-A0C9-91A883DB68ED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15"/>
                </p:custDataLst>
              </p:nvPr>
            </p:nvSpPr>
            <p:spPr bwMode="gray">
              <a:xfrm>
                <a:off x="2484" y="1677"/>
                <a:ext cx="388" cy="252"/>
              </a:xfrm>
              <a:prstGeom prst="roundRect">
                <a:avLst>
                  <a:gd name="adj" fmla="val 11296"/>
                </a:avLst>
              </a:prstGeom>
              <a:gradFill rotWithShape="1">
                <a:gsLst>
                  <a:gs pos="0">
                    <a:schemeClr val="accent1">
                      <a:gamma/>
                      <a:tint val="60392"/>
                      <a:invGamma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 w="12700" algn="ctr">
                <a:solidFill>
                  <a:srgbClr val="C6C6C6"/>
                </a:solidFill>
                <a:round/>
                <a:headEnd/>
                <a:tailEnd/>
              </a:ln>
              <a:effectLst>
                <a:prstShdw prst="shdw17" dist="17961" dir="2700000">
                  <a:srgbClr val="C6C6C6">
                    <a:gamma/>
                    <a:shade val="60000"/>
                    <a:invGamma/>
                  </a:srgbClr>
                </a:prstShdw>
              </a:effectLst>
            </p:spPr>
            <p:txBody>
              <a:bodyPr wrap="none" lIns="0" tIns="0" rIns="0" bIns="0" anchor="ctr"/>
              <a:lstStyle/>
              <a:p>
                <a:pPr>
                  <a:lnSpc>
                    <a:spcPct val="100000"/>
                  </a:lnSpc>
                  <a:buClr>
                    <a:schemeClr val="accent1"/>
                  </a:buClr>
                  <a:buSzPct val="80000"/>
                  <a:buFont typeface="Wingdings" pitchFamily="2" charset="2"/>
                  <a:buNone/>
                  <a:defRPr/>
                </a:pPr>
                <a:endParaRPr lang="en-US" sz="1800" b="1">
                  <a:latin typeface="Arial" pitchFamily="34" charset="0"/>
                  <a:ea typeface="Arial Unicode MS" pitchFamily="34" charset="-128"/>
                  <a:cs typeface="Arial Unicode MS" pitchFamily="34" charset="-128"/>
                </a:endParaRPr>
              </a:p>
            </p:txBody>
          </p:sp>
          <p:grpSp>
            <p:nvGrpSpPr>
              <p:cNvPr id="754704" name="Group 64">
                <a:extLst>
                  <a:ext uri="{FF2B5EF4-FFF2-40B4-BE49-F238E27FC236}">
                    <a16:creationId xmlns:a16="http://schemas.microsoft.com/office/drawing/2014/main" id="{17846472-9CCE-42D9-9EA4-E444F471AF84}"/>
                  </a:ext>
                </a:extLst>
              </p:cNvPr>
              <p:cNvGrpSpPr>
                <a:grpSpLocks/>
              </p:cNvGrpSpPr>
              <p:nvPr>
                <p:custDataLst>
                  <p:tags r:id="rId16"/>
                </p:custDataLst>
              </p:nvPr>
            </p:nvGrpSpPr>
            <p:grpSpPr bwMode="auto">
              <a:xfrm>
                <a:off x="2488" y="1669"/>
                <a:ext cx="230" cy="87"/>
                <a:chOff x="418" y="1755"/>
                <a:chExt cx="301" cy="177"/>
              </a:xfrm>
            </p:grpSpPr>
            <p:pic>
              <p:nvPicPr>
                <p:cNvPr id="754705" name="Picture 65" descr="corner">
                  <a:extLst>
                    <a:ext uri="{FF2B5EF4-FFF2-40B4-BE49-F238E27FC236}">
                      <a16:creationId xmlns:a16="http://schemas.microsoft.com/office/drawing/2014/main" id="{C6A78606-0B10-4ECE-9BC4-998BF9DE46E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gray">
                <a:xfrm>
                  <a:off x="418" y="1755"/>
                  <a:ext cx="301" cy="1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54706" name="Picture 66" descr="corner">
                  <a:extLst>
                    <a:ext uri="{FF2B5EF4-FFF2-40B4-BE49-F238E27FC236}">
                      <a16:creationId xmlns:a16="http://schemas.microsoft.com/office/drawing/2014/main" id="{5AA26699-90A0-4B59-852E-8726D77B6A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gray">
                <a:xfrm>
                  <a:off x="418" y="1755"/>
                  <a:ext cx="301" cy="1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54707" name="Group 67">
              <a:extLst>
                <a:ext uri="{FF2B5EF4-FFF2-40B4-BE49-F238E27FC236}">
                  <a16:creationId xmlns:a16="http://schemas.microsoft.com/office/drawing/2014/main" id="{E836F91B-716C-4924-BB87-ABB10827082F}"/>
                </a:ext>
              </a:extLst>
            </p:cNvPr>
            <p:cNvGrpSpPr>
              <a:grpSpLocks/>
            </p:cNvGrpSpPr>
            <p:nvPr>
              <p:custDataLst>
                <p:tags r:id="rId6"/>
              </p:custDataLst>
            </p:nvPr>
          </p:nvGrpSpPr>
          <p:grpSpPr bwMode="auto">
            <a:xfrm>
              <a:off x="2129" y="801"/>
              <a:ext cx="256" cy="243"/>
              <a:chOff x="3049" y="1618"/>
              <a:chExt cx="359" cy="314"/>
            </a:xfrm>
          </p:grpSpPr>
          <p:sp>
            <p:nvSpPr>
              <p:cNvPr id="871492" name="AutoShape 68">
                <a:extLst>
                  <a:ext uri="{FF2B5EF4-FFF2-40B4-BE49-F238E27FC236}">
                    <a16:creationId xmlns:a16="http://schemas.microsoft.com/office/drawing/2014/main" id="{C71F2CC7-E2C2-43AC-86E8-9920B2A6B738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13"/>
                </p:custDataLst>
              </p:nvPr>
            </p:nvSpPr>
            <p:spPr bwMode="gray">
              <a:xfrm>
                <a:off x="3050" y="1629"/>
                <a:ext cx="358" cy="304"/>
              </a:xfrm>
              <a:prstGeom prst="roundRect">
                <a:avLst>
                  <a:gd name="adj" fmla="val 11296"/>
                </a:avLst>
              </a:prstGeom>
              <a:gradFill rotWithShape="1">
                <a:gsLst>
                  <a:gs pos="0">
                    <a:schemeClr val="accent1">
                      <a:gamma/>
                      <a:tint val="60392"/>
                      <a:invGamma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 w="12700" algn="ctr">
                <a:solidFill>
                  <a:srgbClr val="C6C6C6"/>
                </a:solidFill>
                <a:round/>
                <a:headEnd/>
                <a:tailEnd/>
              </a:ln>
              <a:effectLst>
                <a:prstShdw prst="shdw17" dist="17961" dir="2700000">
                  <a:srgbClr val="C6C6C6">
                    <a:gamma/>
                    <a:shade val="60000"/>
                    <a:invGamma/>
                  </a:srgbClr>
                </a:prstShdw>
              </a:effectLst>
            </p:spPr>
            <p:txBody>
              <a:bodyPr wrap="none" lIns="0" tIns="0" rIns="0" bIns="0" anchor="ctr"/>
              <a:lstStyle/>
              <a:p>
                <a:pPr>
                  <a:lnSpc>
                    <a:spcPct val="100000"/>
                  </a:lnSpc>
                  <a:buClr>
                    <a:schemeClr val="accent1"/>
                  </a:buClr>
                  <a:buSzPct val="80000"/>
                  <a:buFont typeface="Wingdings" pitchFamily="2" charset="2"/>
                  <a:buNone/>
                  <a:defRPr/>
                </a:pPr>
                <a:endParaRPr lang="en-US" sz="1800" b="1">
                  <a:latin typeface="Arial" pitchFamily="34" charset="0"/>
                  <a:ea typeface="Arial Unicode MS" pitchFamily="34" charset="-128"/>
                  <a:cs typeface="Arial Unicode MS" pitchFamily="34" charset="-128"/>
                </a:endParaRPr>
              </a:p>
            </p:txBody>
          </p:sp>
          <p:grpSp>
            <p:nvGrpSpPr>
              <p:cNvPr id="754709" name="Group 69">
                <a:extLst>
                  <a:ext uri="{FF2B5EF4-FFF2-40B4-BE49-F238E27FC236}">
                    <a16:creationId xmlns:a16="http://schemas.microsoft.com/office/drawing/2014/main" id="{626832CC-BA60-48BF-B4DB-8664179584F2}"/>
                  </a:ext>
                </a:extLst>
              </p:cNvPr>
              <p:cNvGrpSpPr>
                <a:grpSpLocks/>
              </p:cNvGrpSpPr>
              <p:nvPr>
                <p:custDataLst>
                  <p:tags r:id="rId14"/>
                </p:custDataLst>
              </p:nvPr>
            </p:nvGrpSpPr>
            <p:grpSpPr bwMode="auto">
              <a:xfrm>
                <a:off x="3049" y="1618"/>
                <a:ext cx="212" cy="96"/>
                <a:chOff x="418" y="1755"/>
                <a:chExt cx="301" cy="177"/>
              </a:xfrm>
            </p:grpSpPr>
            <p:pic>
              <p:nvPicPr>
                <p:cNvPr id="754710" name="Picture 70" descr="corner">
                  <a:extLst>
                    <a:ext uri="{FF2B5EF4-FFF2-40B4-BE49-F238E27FC236}">
                      <a16:creationId xmlns:a16="http://schemas.microsoft.com/office/drawing/2014/main" id="{F126D09E-D38F-4417-8F32-A8F97719696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gray">
                <a:xfrm>
                  <a:off x="418" y="1755"/>
                  <a:ext cx="301" cy="1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54711" name="Picture 71" descr="corner">
                  <a:extLst>
                    <a:ext uri="{FF2B5EF4-FFF2-40B4-BE49-F238E27FC236}">
                      <a16:creationId xmlns:a16="http://schemas.microsoft.com/office/drawing/2014/main" id="{567BFCD3-2DED-42F9-A7B3-F83A765D3F1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gray">
                <a:xfrm>
                  <a:off x="418" y="1755"/>
                  <a:ext cx="301" cy="1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54712" name="Group 72">
              <a:extLst>
                <a:ext uri="{FF2B5EF4-FFF2-40B4-BE49-F238E27FC236}">
                  <a16:creationId xmlns:a16="http://schemas.microsoft.com/office/drawing/2014/main" id="{E6872155-5252-43EE-AF30-D63BF9C09DE3}"/>
                </a:ext>
              </a:extLst>
            </p:cNvPr>
            <p:cNvGrpSpPr>
              <a:grpSpLocks/>
            </p:cNvGrpSpPr>
            <p:nvPr>
              <p:custDataLst>
                <p:tags r:id="rId7"/>
              </p:custDataLst>
            </p:nvPr>
          </p:nvGrpSpPr>
          <p:grpSpPr bwMode="auto">
            <a:xfrm>
              <a:off x="2414" y="788"/>
              <a:ext cx="293" cy="274"/>
              <a:chOff x="3264" y="1068"/>
              <a:chExt cx="381" cy="362"/>
            </a:xfrm>
          </p:grpSpPr>
          <p:sp>
            <p:nvSpPr>
              <p:cNvPr id="871497" name="AutoShape 73">
                <a:extLst>
                  <a:ext uri="{FF2B5EF4-FFF2-40B4-BE49-F238E27FC236}">
                    <a16:creationId xmlns:a16="http://schemas.microsoft.com/office/drawing/2014/main" id="{74F7725E-1B32-4696-8BAF-D75CE7D0F777}"/>
                  </a:ext>
                </a:extLst>
              </p:cNvPr>
              <p:cNvSpPr>
                <a:spLocks noChangeArrowheads="1"/>
              </p:cNvSpPr>
              <p:nvPr/>
            </p:nvSpPr>
            <p:spPr bwMode="gray">
              <a:xfrm>
                <a:off x="3278" y="1081"/>
                <a:ext cx="364" cy="349"/>
              </a:xfrm>
              <a:prstGeom prst="roundRect">
                <a:avLst>
                  <a:gd name="adj" fmla="val 8856"/>
                </a:avLst>
              </a:prstGeom>
              <a:gradFill rotWithShape="1">
                <a:gsLst>
                  <a:gs pos="0">
                    <a:schemeClr val="accent1">
                      <a:gamma/>
                      <a:tint val="60392"/>
                      <a:invGamma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 w="12700" algn="ctr">
                <a:solidFill>
                  <a:srgbClr val="C6C6C6"/>
                </a:solidFill>
                <a:round/>
                <a:headEnd/>
                <a:tailEnd/>
              </a:ln>
              <a:effectLst>
                <a:prstShdw prst="shdw17" dist="17961" dir="2700000">
                  <a:srgbClr val="C6C6C6">
                    <a:gamma/>
                    <a:shade val="60000"/>
                    <a:invGamma/>
                  </a:srgbClr>
                </a:prstShdw>
              </a:effectLst>
            </p:spPr>
            <p:txBody>
              <a:bodyPr wrap="none" lIns="0" tIns="0" rIns="0" bIns="0" anchor="ctr"/>
              <a:lstStyle/>
              <a:p>
                <a:pPr>
                  <a:lnSpc>
                    <a:spcPct val="100000"/>
                  </a:lnSpc>
                  <a:buClr>
                    <a:schemeClr val="accent1"/>
                  </a:buClr>
                  <a:buSzPct val="80000"/>
                  <a:buFont typeface="Wingdings" pitchFamily="2" charset="2"/>
                  <a:buNone/>
                  <a:defRPr/>
                </a:pPr>
                <a:endParaRPr lang="en-US" sz="1800" b="1">
                  <a:latin typeface="Arial" pitchFamily="34" charset="0"/>
                  <a:ea typeface="Arial Unicode MS" pitchFamily="34" charset="-128"/>
                  <a:cs typeface="Arial Unicode MS" pitchFamily="34" charset="-128"/>
                </a:endParaRPr>
              </a:p>
            </p:txBody>
          </p:sp>
          <p:grpSp>
            <p:nvGrpSpPr>
              <p:cNvPr id="754714" name="Group 74">
                <a:extLst>
                  <a:ext uri="{FF2B5EF4-FFF2-40B4-BE49-F238E27FC236}">
                    <a16:creationId xmlns:a16="http://schemas.microsoft.com/office/drawing/2014/main" id="{69FB30DB-F23D-4A87-B144-109E2DCC25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64" y="1068"/>
                <a:ext cx="228" cy="105"/>
                <a:chOff x="418" y="1755"/>
                <a:chExt cx="301" cy="177"/>
              </a:xfrm>
            </p:grpSpPr>
            <p:pic>
              <p:nvPicPr>
                <p:cNvPr id="754715" name="Picture 75" descr="corner">
                  <a:extLst>
                    <a:ext uri="{FF2B5EF4-FFF2-40B4-BE49-F238E27FC236}">
                      <a16:creationId xmlns:a16="http://schemas.microsoft.com/office/drawing/2014/main" id="{A0B92AB2-9097-4E91-A6AD-B1DBB96BB6B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gray">
                <a:xfrm>
                  <a:off x="418" y="1755"/>
                  <a:ext cx="301" cy="1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54716" name="Picture 76" descr="corner">
                  <a:extLst>
                    <a:ext uri="{FF2B5EF4-FFF2-40B4-BE49-F238E27FC236}">
                      <a16:creationId xmlns:a16="http://schemas.microsoft.com/office/drawing/2014/main" id="{41BE31DE-BEA8-4AD6-838D-32DB721114D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gray">
                <a:xfrm>
                  <a:off x="418" y="1755"/>
                  <a:ext cx="301" cy="1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54717" name="Group 77">
              <a:extLst>
                <a:ext uri="{FF2B5EF4-FFF2-40B4-BE49-F238E27FC236}">
                  <a16:creationId xmlns:a16="http://schemas.microsoft.com/office/drawing/2014/main" id="{2CA5A863-68B9-49B8-944A-0BAE0200E3E1}"/>
                </a:ext>
              </a:extLst>
            </p:cNvPr>
            <p:cNvGrpSpPr>
              <a:grpSpLocks/>
            </p:cNvGrpSpPr>
            <p:nvPr>
              <p:custDataLst>
                <p:tags r:id="rId8"/>
              </p:custDataLst>
            </p:nvPr>
          </p:nvGrpSpPr>
          <p:grpSpPr bwMode="auto">
            <a:xfrm>
              <a:off x="2720" y="776"/>
              <a:ext cx="282" cy="303"/>
              <a:chOff x="3264" y="1068"/>
              <a:chExt cx="381" cy="362"/>
            </a:xfrm>
          </p:grpSpPr>
          <p:sp>
            <p:nvSpPr>
              <p:cNvPr id="871502" name="AutoShape 78">
                <a:extLst>
                  <a:ext uri="{FF2B5EF4-FFF2-40B4-BE49-F238E27FC236}">
                    <a16:creationId xmlns:a16="http://schemas.microsoft.com/office/drawing/2014/main" id="{B704653A-4A2A-4FDD-9BA2-1352E006C3C3}"/>
                  </a:ext>
                </a:extLst>
              </p:cNvPr>
              <p:cNvSpPr>
                <a:spLocks noChangeArrowheads="1"/>
              </p:cNvSpPr>
              <p:nvPr/>
            </p:nvSpPr>
            <p:spPr bwMode="gray">
              <a:xfrm>
                <a:off x="3279" y="1081"/>
                <a:ext cx="366" cy="354"/>
              </a:xfrm>
              <a:prstGeom prst="roundRect">
                <a:avLst>
                  <a:gd name="adj" fmla="val 8856"/>
                </a:avLst>
              </a:prstGeom>
              <a:gradFill rotWithShape="1">
                <a:gsLst>
                  <a:gs pos="0">
                    <a:schemeClr val="accent1">
                      <a:gamma/>
                      <a:tint val="60392"/>
                      <a:invGamma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 w="12700" algn="ctr">
                <a:solidFill>
                  <a:srgbClr val="C6C6C6"/>
                </a:solidFill>
                <a:round/>
                <a:headEnd/>
                <a:tailEnd/>
              </a:ln>
              <a:effectLst>
                <a:prstShdw prst="shdw17" dist="17961" dir="2700000">
                  <a:srgbClr val="C6C6C6">
                    <a:gamma/>
                    <a:shade val="60000"/>
                    <a:invGamma/>
                  </a:srgbClr>
                </a:prstShdw>
              </a:effectLst>
            </p:spPr>
            <p:txBody>
              <a:bodyPr wrap="none" lIns="0" tIns="0" rIns="0" bIns="0" anchor="ctr"/>
              <a:lstStyle/>
              <a:p>
                <a:pPr>
                  <a:lnSpc>
                    <a:spcPct val="100000"/>
                  </a:lnSpc>
                  <a:buClr>
                    <a:schemeClr val="accent1"/>
                  </a:buClr>
                  <a:buSzPct val="80000"/>
                  <a:buFont typeface="Wingdings" pitchFamily="2" charset="2"/>
                  <a:buNone/>
                  <a:defRPr/>
                </a:pPr>
                <a:endParaRPr lang="en-US" sz="1800" b="1">
                  <a:latin typeface="Arial" pitchFamily="34" charset="0"/>
                  <a:ea typeface="Arial Unicode MS" pitchFamily="34" charset="-128"/>
                  <a:cs typeface="Arial Unicode MS" pitchFamily="34" charset="-128"/>
                </a:endParaRPr>
              </a:p>
            </p:txBody>
          </p:sp>
          <p:grpSp>
            <p:nvGrpSpPr>
              <p:cNvPr id="754719" name="Group 79">
                <a:extLst>
                  <a:ext uri="{FF2B5EF4-FFF2-40B4-BE49-F238E27FC236}">
                    <a16:creationId xmlns:a16="http://schemas.microsoft.com/office/drawing/2014/main" id="{A58CD0D9-82AF-4BE4-9BDF-E24D7FDC9F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64" y="1068"/>
                <a:ext cx="228" cy="105"/>
                <a:chOff x="418" y="1755"/>
                <a:chExt cx="301" cy="177"/>
              </a:xfrm>
            </p:grpSpPr>
            <p:pic>
              <p:nvPicPr>
                <p:cNvPr id="754720" name="Picture 80" descr="corner">
                  <a:extLst>
                    <a:ext uri="{FF2B5EF4-FFF2-40B4-BE49-F238E27FC236}">
                      <a16:creationId xmlns:a16="http://schemas.microsoft.com/office/drawing/2014/main" id="{FBF4389D-7D3E-43C9-BBE4-8FCACDD3E8D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gray">
                <a:xfrm>
                  <a:off x="418" y="1755"/>
                  <a:ext cx="301" cy="1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54721" name="Picture 81" descr="corner">
                  <a:extLst>
                    <a:ext uri="{FF2B5EF4-FFF2-40B4-BE49-F238E27FC236}">
                      <a16:creationId xmlns:a16="http://schemas.microsoft.com/office/drawing/2014/main" id="{852E886E-4F0E-4749-8A6B-9B7BF8F8AF5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gray">
                <a:xfrm>
                  <a:off x="418" y="1755"/>
                  <a:ext cx="301" cy="1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54722" name="Group 82">
              <a:extLst>
                <a:ext uri="{FF2B5EF4-FFF2-40B4-BE49-F238E27FC236}">
                  <a16:creationId xmlns:a16="http://schemas.microsoft.com/office/drawing/2014/main" id="{5B9323DE-013C-4E88-80AF-085B0A956CC6}"/>
                </a:ext>
              </a:extLst>
            </p:cNvPr>
            <p:cNvGrpSpPr>
              <a:grpSpLocks/>
            </p:cNvGrpSpPr>
            <p:nvPr>
              <p:custDataLst>
                <p:tags r:id="rId9"/>
              </p:custDataLst>
            </p:nvPr>
          </p:nvGrpSpPr>
          <p:grpSpPr bwMode="auto">
            <a:xfrm>
              <a:off x="938" y="881"/>
              <a:ext cx="284" cy="94"/>
              <a:chOff x="709" y="849"/>
              <a:chExt cx="668" cy="493"/>
            </a:xfrm>
          </p:grpSpPr>
          <p:sp>
            <p:nvSpPr>
              <p:cNvPr id="871507" name="AutoShape 83">
                <a:extLst>
                  <a:ext uri="{FF2B5EF4-FFF2-40B4-BE49-F238E27FC236}">
                    <a16:creationId xmlns:a16="http://schemas.microsoft.com/office/drawing/2014/main" id="{6DF7CCEB-29D0-42AD-8C1A-A96F9022DFDA}"/>
                  </a:ext>
                </a:extLst>
              </p:cNvPr>
              <p:cNvSpPr>
                <a:spLocks noChangeArrowheads="1"/>
              </p:cNvSpPr>
              <p:nvPr/>
            </p:nvSpPr>
            <p:spPr bwMode="gray">
              <a:xfrm>
                <a:off x="731" y="867"/>
                <a:ext cx="645" cy="474"/>
              </a:xfrm>
              <a:prstGeom prst="roundRect">
                <a:avLst>
                  <a:gd name="adj" fmla="val 11296"/>
                </a:avLst>
              </a:prstGeom>
              <a:gradFill rotWithShape="1">
                <a:gsLst>
                  <a:gs pos="0">
                    <a:schemeClr val="accent1">
                      <a:gamma/>
                      <a:tint val="60392"/>
                      <a:invGamma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 w="12700" algn="ctr">
                <a:solidFill>
                  <a:srgbClr val="C6C6C6"/>
                </a:solidFill>
                <a:round/>
                <a:headEnd/>
                <a:tailEnd/>
              </a:ln>
              <a:effectLst>
                <a:prstShdw prst="shdw17" dist="17961" dir="2700000">
                  <a:srgbClr val="C6C6C6">
                    <a:gamma/>
                    <a:shade val="60000"/>
                    <a:invGamma/>
                  </a:srgbClr>
                </a:prstShdw>
              </a:effectLst>
            </p:spPr>
            <p:txBody>
              <a:bodyPr wrap="none" lIns="0" tIns="0" rIns="0" bIns="0" anchor="ctr"/>
              <a:lstStyle/>
              <a:p>
                <a:pPr>
                  <a:lnSpc>
                    <a:spcPct val="100000"/>
                  </a:lnSpc>
                  <a:buClr>
                    <a:schemeClr val="accent1"/>
                  </a:buClr>
                  <a:buSzPct val="80000"/>
                  <a:buFont typeface="Wingdings" pitchFamily="2" charset="2"/>
                  <a:buNone/>
                  <a:defRPr/>
                </a:pPr>
                <a:endParaRPr lang="en-US" sz="1800" b="1">
                  <a:latin typeface="Arial" pitchFamily="34" charset="0"/>
                  <a:ea typeface="Arial Unicode MS" pitchFamily="34" charset="-128"/>
                  <a:cs typeface="Arial Unicode MS" pitchFamily="34" charset="-128"/>
                </a:endParaRPr>
              </a:p>
            </p:txBody>
          </p:sp>
          <p:grpSp>
            <p:nvGrpSpPr>
              <p:cNvPr id="754724" name="Group 84">
                <a:extLst>
                  <a:ext uri="{FF2B5EF4-FFF2-40B4-BE49-F238E27FC236}">
                    <a16:creationId xmlns:a16="http://schemas.microsoft.com/office/drawing/2014/main" id="{AB3BB1CF-6CE1-47C8-A121-87EA87B6CC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09" y="849"/>
                <a:ext cx="400" cy="213"/>
                <a:chOff x="418" y="1755"/>
                <a:chExt cx="301" cy="177"/>
              </a:xfrm>
            </p:grpSpPr>
            <p:pic>
              <p:nvPicPr>
                <p:cNvPr id="754725" name="Picture 85" descr="corner">
                  <a:extLst>
                    <a:ext uri="{FF2B5EF4-FFF2-40B4-BE49-F238E27FC236}">
                      <a16:creationId xmlns:a16="http://schemas.microsoft.com/office/drawing/2014/main" id="{41B574CD-383C-45FF-A427-4D7EA7115CA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gray">
                <a:xfrm>
                  <a:off x="418" y="1755"/>
                  <a:ext cx="301" cy="1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54726" name="Picture 86" descr="corner">
                  <a:extLst>
                    <a:ext uri="{FF2B5EF4-FFF2-40B4-BE49-F238E27FC236}">
                      <a16:creationId xmlns:a16="http://schemas.microsoft.com/office/drawing/2014/main" id="{3DB95838-3343-46E9-AD2D-17C108BFD4C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gray">
                <a:xfrm>
                  <a:off x="418" y="1755"/>
                  <a:ext cx="301" cy="1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54727" name="Group 87">
              <a:extLst>
                <a:ext uri="{FF2B5EF4-FFF2-40B4-BE49-F238E27FC236}">
                  <a16:creationId xmlns:a16="http://schemas.microsoft.com/office/drawing/2014/main" id="{420EC40A-486A-457E-86B7-306453EB3694}"/>
                </a:ext>
              </a:extLst>
            </p:cNvPr>
            <p:cNvGrpSpPr>
              <a:grpSpLocks/>
            </p:cNvGrpSpPr>
            <p:nvPr>
              <p:custDataLst>
                <p:tags r:id="rId10"/>
              </p:custDataLst>
            </p:nvPr>
          </p:nvGrpSpPr>
          <p:grpSpPr bwMode="auto">
            <a:xfrm>
              <a:off x="1223" y="867"/>
              <a:ext cx="276" cy="122"/>
              <a:chOff x="709" y="849"/>
              <a:chExt cx="668" cy="493"/>
            </a:xfrm>
          </p:grpSpPr>
          <p:sp>
            <p:nvSpPr>
              <p:cNvPr id="871512" name="AutoShape 88">
                <a:extLst>
                  <a:ext uri="{FF2B5EF4-FFF2-40B4-BE49-F238E27FC236}">
                    <a16:creationId xmlns:a16="http://schemas.microsoft.com/office/drawing/2014/main" id="{FC87E7D3-9797-41AB-8A2D-5D01846B44AF}"/>
                  </a:ext>
                </a:extLst>
              </p:cNvPr>
              <p:cNvSpPr>
                <a:spLocks noChangeArrowheads="1"/>
              </p:cNvSpPr>
              <p:nvPr/>
            </p:nvSpPr>
            <p:spPr bwMode="gray">
              <a:xfrm>
                <a:off x="732" y="863"/>
                <a:ext cx="643" cy="479"/>
              </a:xfrm>
              <a:prstGeom prst="roundRect">
                <a:avLst>
                  <a:gd name="adj" fmla="val 11296"/>
                </a:avLst>
              </a:prstGeom>
              <a:gradFill rotWithShape="1">
                <a:gsLst>
                  <a:gs pos="0">
                    <a:schemeClr val="accent1">
                      <a:gamma/>
                      <a:tint val="60392"/>
                      <a:invGamma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 w="12700" algn="ctr">
                <a:solidFill>
                  <a:srgbClr val="C6C6C6"/>
                </a:solidFill>
                <a:round/>
                <a:headEnd/>
                <a:tailEnd/>
              </a:ln>
              <a:effectLst>
                <a:prstShdw prst="shdw17" dist="17961" dir="2700000">
                  <a:srgbClr val="C6C6C6">
                    <a:gamma/>
                    <a:shade val="60000"/>
                    <a:invGamma/>
                  </a:srgbClr>
                </a:prstShdw>
              </a:effectLst>
            </p:spPr>
            <p:txBody>
              <a:bodyPr wrap="none" lIns="0" tIns="0" rIns="0" bIns="0" anchor="ctr"/>
              <a:lstStyle/>
              <a:p>
                <a:pPr>
                  <a:lnSpc>
                    <a:spcPct val="100000"/>
                  </a:lnSpc>
                  <a:buClr>
                    <a:schemeClr val="accent1"/>
                  </a:buClr>
                  <a:buSzPct val="80000"/>
                  <a:buFont typeface="Wingdings" pitchFamily="2" charset="2"/>
                  <a:buNone/>
                  <a:defRPr/>
                </a:pPr>
                <a:endParaRPr lang="en-US" sz="1800" b="1">
                  <a:latin typeface="Arial" pitchFamily="34" charset="0"/>
                  <a:ea typeface="Arial Unicode MS" pitchFamily="34" charset="-128"/>
                  <a:cs typeface="Arial Unicode MS" pitchFamily="34" charset="-128"/>
                </a:endParaRPr>
              </a:p>
            </p:txBody>
          </p:sp>
          <p:grpSp>
            <p:nvGrpSpPr>
              <p:cNvPr id="754729" name="Group 89">
                <a:extLst>
                  <a:ext uri="{FF2B5EF4-FFF2-40B4-BE49-F238E27FC236}">
                    <a16:creationId xmlns:a16="http://schemas.microsoft.com/office/drawing/2014/main" id="{FD0169F8-0D86-42DC-95C8-03D738D06D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09" y="849"/>
                <a:ext cx="400" cy="213"/>
                <a:chOff x="418" y="1755"/>
                <a:chExt cx="301" cy="177"/>
              </a:xfrm>
            </p:grpSpPr>
            <p:pic>
              <p:nvPicPr>
                <p:cNvPr id="754730" name="Picture 90" descr="corner">
                  <a:extLst>
                    <a:ext uri="{FF2B5EF4-FFF2-40B4-BE49-F238E27FC236}">
                      <a16:creationId xmlns:a16="http://schemas.microsoft.com/office/drawing/2014/main" id="{91D68D31-5A9F-44B4-A756-0F9AA184AA2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gray">
                <a:xfrm>
                  <a:off x="418" y="1755"/>
                  <a:ext cx="301" cy="1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54731" name="Picture 91" descr="corner">
                  <a:extLst>
                    <a:ext uri="{FF2B5EF4-FFF2-40B4-BE49-F238E27FC236}">
                      <a16:creationId xmlns:a16="http://schemas.microsoft.com/office/drawing/2014/main" id="{B58F9990-C461-40DC-B816-C39BDB24108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gray">
                <a:xfrm>
                  <a:off x="418" y="1755"/>
                  <a:ext cx="301" cy="1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sp>
          <p:nvSpPr>
            <p:cNvPr id="754732" name="Text Box 92">
              <a:extLst>
                <a:ext uri="{FF2B5EF4-FFF2-40B4-BE49-F238E27FC236}">
                  <a16:creationId xmlns:a16="http://schemas.microsoft.com/office/drawing/2014/main" id="{98040896-FE0C-47FB-B6CA-ECB50A4C2DE3}"/>
                </a:ext>
              </a:extLst>
            </p:cNvPr>
            <p:cNvSpPr txBox="1">
              <a:spLocks noChangeArrowheads="1"/>
            </p:cNvSpPr>
            <p:nvPr>
              <p:custDataLst>
                <p:tags r:id="rId11"/>
              </p:custDataLst>
            </p:nvPr>
          </p:nvSpPr>
          <p:spPr bwMode="gray">
            <a:xfrm>
              <a:off x="1334" y="1199"/>
              <a:ext cx="757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75000"/>
                </a:spcBef>
                <a:buClr>
                  <a:srgbClr val="777777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1600">
                  <a:solidFill>
                    <a:schemeClr val="bg1"/>
                  </a:solidFill>
                  <a:ea typeface="Arial Unicode MS" pitchFamily="34" charset="-128"/>
                </a:rPr>
                <a:t>SAP ERP 6.0</a:t>
              </a:r>
            </a:p>
          </p:txBody>
        </p:sp>
        <p:sp>
          <p:nvSpPr>
            <p:cNvPr id="871517" name="Text Box 93">
              <a:extLst>
                <a:ext uri="{FF2B5EF4-FFF2-40B4-BE49-F238E27FC236}">
                  <a16:creationId xmlns:a16="http://schemas.microsoft.com/office/drawing/2014/main" id="{8A3B2B84-DFDA-443E-B8CC-A2CF0B3C30D7}"/>
                </a:ext>
              </a:extLst>
            </p:cNvPr>
            <p:cNvSpPr txBox="1">
              <a:spLocks noChangeArrowheads="1"/>
            </p:cNvSpPr>
            <p:nvPr>
              <p:custDataLst>
                <p:tags r:id="rId12"/>
              </p:custDataLst>
            </p:nvPr>
          </p:nvSpPr>
          <p:spPr bwMode="gray">
            <a:xfrm>
              <a:off x="1609" y="867"/>
              <a:ext cx="1045" cy="120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gamma/>
                    <a:tint val="60392"/>
                    <a:invGamma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12700" algn="ctr">
              <a:noFill/>
              <a:miter lim="800000"/>
              <a:headEnd/>
              <a:tailEnd/>
            </a:ln>
            <a:effectLst/>
          </p:spPr>
          <p:txBody>
            <a:bodyPr wrap="none" lIns="0" tIns="0" rIns="0" bIns="0" anchor="ctr"/>
            <a:lstStyle/>
            <a:p>
              <a:pPr>
                <a:lnSpc>
                  <a:spcPct val="100000"/>
                </a:lnSpc>
                <a:spcBef>
                  <a:spcPct val="75000"/>
                </a:spcBef>
                <a:buClr>
                  <a:srgbClr val="777777"/>
                </a:buClr>
                <a:buSzPct val="80000"/>
                <a:buFont typeface="Wingdings" pitchFamily="2" charset="2"/>
                <a:buNone/>
                <a:defRPr/>
              </a:pPr>
              <a:r>
                <a:rPr lang="en-US" sz="1600">
                  <a:solidFill>
                    <a:srgbClr val="777777"/>
                  </a:solidFill>
                  <a:latin typeface="Arial" pitchFamily="34" charset="0"/>
                  <a:ea typeface="Arial Unicode MS" pitchFamily="34" charset="-128"/>
                  <a:cs typeface="Arial Unicode MS" pitchFamily="34" charset="-128"/>
                </a:rPr>
                <a:t>Enhancement Packages</a:t>
              </a:r>
            </a:p>
          </p:txBody>
        </p:sp>
      </p:grpSp>
      <p:sp>
        <p:nvSpPr>
          <p:cNvPr id="754735" name="Rectangle 95">
            <a:extLst>
              <a:ext uri="{FF2B5EF4-FFF2-40B4-BE49-F238E27FC236}">
                <a16:creationId xmlns:a16="http://schemas.microsoft.com/office/drawing/2014/main" id="{0D326834-325A-419E-8232-C64CF12A9E2A}"/>
              </a:ext>
            </a:extLst>
          </p:cNvPr>
          <p:cNvSpPr>
            <a:spLocks noChangeArrowheads="1"/>
          </p:cNvSpPr>
          <p:nvPr/>
        </p:nvSpPr>
        <p:spPr bwMode="gray">
          <a:xfrm>
            <a:off x="250825" y="3473450"/>
            <a:ext cx="8442325" cy="256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84150" indent="-182563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75000"/>
              </a:spcBef>
              <a:buClr>
                <a:schemeClr val="tx1"/>
              </a:buClr>
              <a:buSzPct val="80000"/>
              <a:buFont typeface="Wingdings" panose="05000000000000000000" pitchFamily="2" charset="2"/>
              <a:buNone/>
            </a:pPr>
            <a:r>
              <a:rPr lang="en-US" altLang="en-US" sz="1600" b="1">
                <a:solidFill>
                  <a:schemeClr val="tx2"/>
                </a:solidFill>
                <a:ea typeface="Arial Unicode MS" pitchFamily="34" charset="-128"/>
              </a:rPr>
              <a:t>What Are Enhancement Packages?</a:t>
            </a:r>
          </a:p>
          <a:p>
            <a:pPr lvl="1">
              <a:lnSpc>
                <a:spcPct val="100000"/>
              </a:lnSpc>
              <a:spcBef>
                <a:spcPct val="50000"/>
              </a:spcBef>
              <a:buClr>
                <a:srgbClr val="F0AB00"/>
              </a:buClr>
              <a:buSzPct val="80000"/>
              <a:buFont typeface="Wingdings" panose="05000000000000000000" pitchFamily="2" charset="2"/>
              <a:buChar char="n"/>
            </a:pPr>
            <a:r>
              <a:rPr lang="en-US" altLang="en-US" sz="1600">
                <a:ea typeface="Arial Unicode MS" pitchFamily="34" charset="-128"/>
              </a:rPr>
              <a:t>Optionally </a:t>
            </a:r>
            <a:r>
              <a:rPr lang="en-US" altLang="en-US" sz="1600" b="1">
                <a:ea typeface="Arial Unicode MS" pitchFamily="34" charset="-128"/>
              </a:rPr>
              <a:t>installed</a:t>
            </a:r>
            <a:r>
              <a:rPr lang="en-US" altLang="en-US" sz="1600">
                <a:ea typeface="Arial Unicode MS" pitchFamily="34" charset="-128"/>
              </a:rPr>
              <a:t> and </a:t>
            </a:r>
            <a:r>
              <a:rPr lang="en-US" altLang="en-US" sz="1600" b="1">
                <a:ea typeface="Arial Unicode MS" pitchFamily="34" charset="-128"/>
              </a:rPr>
              <a:t>activated </a:t>
            </a:r>
            <a:r>
              <a:rPr lang="en-US" altLang="en-US" sz="1600">
                <a:ea typeface="Arial Unicode MS" pitchFamily="34" charset="-128"/>
              </a:rPr>
              <a:t>software innovations for SAP ERP 6.0</a:t>
            </a:r>
          </a:p>
          <a:p>
            <a:pPr lvl="1">
              <a:lnSpc>
                <a:spcPct val="100000"/>
              </a:lnSpc>
              <a:spcBef>
                <a:spcPct val="50000"/>
              </a:spcBef>
              <a:buClr>
                <a:srgbClr val="F0AB00"/>
              </a:buClr>
              <a:buSzPct val="80000"/>
              <a:buFont typeface="Wingdings" panose="05000000000000000000" pitchFamily="2" charset="2"/>
              <a:buChar char="n"/>
            </a:pPr>
            <a:r>
              <a:rPr lang="en-US" altLang="en-US" sz="1600">
                <a:ea typeface="Arial Unicode MS" pitchFamily="34" charset="-128"/>
              </a:rPr>
              <a:t>Software innovations include; </a:t>
            </a:r>
            <a:r>
              <a:rPr lang="en-US" altLang="en-US" sz="1600" b="1">
                <a:ea typeface="Arial Unicode MS" pitchFamily="34" charset="-128"/>
              </a:rPr>
              <a:t>UI simplifications, functional enhancements, industry specific capabilities</a:t>
            </a:r>
            <a:r>
              <a:rPr lang="en-US" altLang="en-US" sz="1600">
                <a:ea typeface="Arial Unicode MS" pitchFamily="34" charset="-128"/>
              </a:rPr>
              <a:t> and </a:t>
            </a:r>
            <a:r>
              <a:rPr lang="en-US" altLang="en-US" sz="1600" b="1">
                <a:ea typeface="Arial Unicode MS" pitchFamily="34" charset="-128"/>
              </a:rPr>
              <a:t>enterprise services</a:t>
            </a:r>
          </a:p>
          <a:p>
            <a:pPr lvl="1">
              <a:lnSpc>
                <a:spcPct val="100000"/>
              </a:lnSpc>
              <a:spcBef>
                <a:spcPct val="50000"/>
              </a:spcBef>
              <a:buClr>
                <a:srgbClr val="F0AB00"/>
              </a:buClr>
              <a:buSzPct val="80000"/>
              <a:buFont typeface="Wingdings" panose="05000000000000000000" pitchFamily="2" charset="2"/>
              <a:buChar char="n"/>
            </a:pPr>
            <a:r>
              <a:rPr lang="en-US" altLang="en-US" sz="1600" b="1">
                <a:ea typeface="Arial Unicode MS" pitchFamily="34" charset="-128"/>
              </a:rPr>
              <a:t>Cumulative </a:t>
            </a:r>
            <a:r>
              <a:rPr lang="en-US" altLang="en-US" sz="1600">
                <a:ea typeface="Arial Unicode MS" pitchFamily="34" charset="-128"/>
              </a:rPr>
              <a:t>in nature; current enhancement packages contain all contents of earlier packages</a:t>
            </a:r>
          </a:p>
          <a:p>
            <a:pPr lvl="1">
              <a:lnSpc>
                <a:spcPct val="100000"/>
              </a:lnSpc>
              <a:spcBef>
                <a:spcPct val="50000"/>
              </a:spcBef>
              <a:buClr>
                <a:srgbClr val="F0AB00"/>
              </a:buClr>
              <a:buSzPct val="80000"/>
              <a:buFont typeface="Wingdings" panose="05000000000000000000" pitchFamily="2" charset="2"/>
              <a:buChar char="n"/>
            </a:pPr>
            <a:r>
              <a:rPr lang="en-US" altLang="en-US" sz="1600">
                <a:ea typeface="Arial Unicode MS" pitchFamily="34" charset="-128"/>
              </a:rPr>
              <a:t>Enhancement packages are </a:t>
            </a:r>
            <a:r>
              <a:rPr lang="en-US" altLang="en-US" sz="1600" b="1">
                <a:ea typeface="Arial Unicode MS" pitchFamily="34" charset="-128"/>
              </a:rPr>
              <a:t>not support packages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Slide Number Placeholder 3">
            <a:extLst>
              <a:ext uri="{FF2B5EF4-FFF2-40B4-BE49-F238E27FC236}">
                <a16:creationId xmlns:a16="http://schemas.microsoft.com/office/drawing/2014/main" id="{66155753-7284-44AD-874F-016F3EB2012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5A0A2EA-3782-45EC-9E9A-E38B1B413637}" type="slidenum">
              <a:rPr lang="en-US" altLang="en-US"/>
              <a:pPr/>
              <a:t>28</a:t>
            </a:fld>
            <a:endParaRPr lang="en-US" altLang="en-US"/>
          </a:p>
        </p:txBody>
      </p:sp>
      <p:sp>
        <p:nvSpPr>
          <p:cNvPr id="22" name="Date Placeholder 4">
            <a:extLst>
              <a:ext uri="{FF2B5EF4-FFF2-40B4-BE49-F238E27FC236}">
                <a16:creationId xmlns:a16="http://schemas.microsoft.com/office/drawing/2014/main" id="{D61BFC08-1C9E-48BD-B77C-575174676F71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23" name="Footer Placeholder 5">
            <a:extLst>
              <a:ext uri="{FF2B5EF4-FFF2-40B4-BE49-F238E27FC236}">
                <a16:creationId xmlns:a16="http://schemas.microsoft.com/office/drawing/2014/main" id="{06D814B9-3CE9-4883-884D-A38CDBCB85A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756738" name="Rectangle 2">
            <a:extLst>
              <a:ext uri="{FF2B5EF4-FFF2-40B4-BE49-F238E27FC236}">
                <a16:creationId xmlns:a16="http://schemas.microsoft.com/office/drawing/2014/main" id="{AE251995-DEF3-445E-BF70-7928167629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GB" altLang="en-US" sz="2800"/>
              <a:t>Improved Software Lifecycle</a:t>
            </a:r>
            <a:br>
              <a:rPr lang="en-GB" altLang="en-US" sz="2800"/>
            </a:br>
            <a:r>
              <a:rPr lang="en-US" altLang="en-US" sz="1800"/>
              <a:t>Installation of new functionality separated from activation via Switch Framework</a:t>
            </a:r>
          </a:p>
        </p:txBody>
      </p:sp>
      <p:sp>
        <p:nvSpPr>
          <p:cNvPr id="756739" name="Rectangle 3">
            <a:extLst>
              <a:ext uri="{FF2B5EF4-FFF2-40B4-BE49-F238E27FC236}">
                <a16:creationId xmlns:a16="http://schemas.microsoft.com/office/drawing/2014/main" id="{EB190F45-6C98-43D3-B3B5-F372E6937C9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61938" y="1268413"/>
            <a:ext cx="8631237" cy="5040312"/>
          </a:xfrm>
        </p:spPr>
        <p:txBody>
          <a:bodyPr/>
          <a:lstStyle/>
          <a:p>
            <a:endParaRPr lang="en-US" altLang="en-US"/>
          </a:p>
        </p:txBody>
      </p:sp>
      <p:sp>
        <p:nvSpPr>
          <p:cNvPr id="756740" name="Freeform 3">
            <a:extLst>
              <a:ext uri="{FF2B5EF4-FFF2-40B4-BE49-F238E27FC236}">
                <a16:creationId xmlns:a16="http://schemas.microsoft.com/office/drawing/2014/main" id="{D2498D31-B005-4A7D-AF04-6BE3F7EA5784}"/>
              </a:ext>
            </a:extLst>
          </p:cNvPr>
          <p:cNvSpPr>
            <a:spLocks/>
          </p:cNvSpPr>
          <p:nvPr/>
        </p:nvSpPr>
        <p:spPr bwMode="auto">
          <a:xfrm>
            <a:off x="542925" y="1403350"/>
            <a:ext cx="8350250" cy="4951413"/>
          </a:xfrm>
          <a:custGeom>
            <a:avLst/>
            <a:gdLst>
              <a:gd name="T0" fmla="*/ 0 w 4917"/>
              <a:gd name="T1" fmla="*/ 2147483647 h 2936"/>
              <a:gd name="T2" fmla="*/ 2147483647 w 4917"/>
              <a:gd name="T3" fmla="*/ 2147483647 h 2936"/>
              <a:gd name="T4" fmla="*/ 2147483647 w 4917"/>
              <a:gd name="T5" fmla="*/ 0 h 2936"/>
              <a:gd name="T6" fmla="*/ 2147483647 w 4917"/>
              <a:gd name="T7" fmla="*/ 2147483647 h 2936"/>
              <a:gd name="T8" fmla="*/ 2147483647 w 4917"/>
              <a:gd name="T9" fmla="*/ 2147483647 h 2936"/>
              <a:gd name="T10" fmla="*/ 0 w 4917"/>
              <a:gd name="T11" fmla="*/ 2147483647 h 293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917"/>
              <a:gd name="T19" fmla="*/ 0 h 2936"/>
              <a:gd name="T20" fmla="*/ 4917 w 4917"/>
              <a:gd name="T21" fmla="*/ 2936 h 29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917" h="2936">
                <a:moveTo>
                  <a:pt x="0" y="1467"/>
                </a:moveTo>
                <a:lnTo>
                  <a:pt x="1358" y="1"/>
                </a:lnTo>
                <a:lnTo>
                  <a:pt x="4917" y="0"/>
                </a:lnTo>
                <a:lnTo>
                  <a:pt x="4917" y="2936"/>
                </a:lnTo>
                <a:lnTo>
                  <a:pt x="1358" y="2927"/>
                </a:lnTo>
                <a:lnTo>
                  <a:pt x="0" y="1467"/>
                </a:lnTo>
                <a:close/>
              </a:path>
            </a:pathLst>
          </a:custGeom>
          <a:gradFill rotWithShape="1">
            <a:gsLst>
              <a:gs pos="0">
                <a:srgbClr val="D6D6D6"/>
              </a:gs>
              <a:gs pos="50000">
                <a:srgbClr val="F0F0F0"/>
              </a:gs>
              <a:gs pos="100000">
                <a:srgbClr val="D6D6D6"/>
              </a:gs>
            </a:gsLst>
            <a:lin ang="18900000" scaled="1"/>
          </a:gradFill>
          <a:ln w="12700" algn="ctr">
            <a:solidFill>
              <a:srgbClr val="D3D3D3"/>
            </a:solidFill>
            <a:round/>
            <a:headEnd/>
            <a:tailEnd/>
          </a:ln>
        </p:spPr>
        <p:txBody>
          <a:bodyPr wrap="none" anchor="ctr"/>
          <a:lstStyle>
            <a:lvl1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1"/>
              </a:buClr>
              <a:buSzPct val="80000"/>
              <a:buFont typeface="Wingdings" panose="05000000000000000000" pitchFamily="2" charset="2"/>
              <a:buNone/>
            </a:pPr>
            <a:endParaRPr lang="en-US" altLang="en-US" sz="1600">
              <a:ea typeface="Arial Unicode MS" pitchFamily="34" charset="-128"/>
            </a:endParaRPr>
          </a:p>
        </p:txBody>
      </p:sp>
      <p:sp>
        <p:nvSpPr>
          <p:cNvPr id="756741" name="Rectangle 35">
            <a:extLst>
              <a:ext uri="{FF2B5EF4-FFF2-40B4-BE49-F238E27FC236}">
                <a16:creationId xmlns:a16="http://schemas.microsoft.com/office/drawing/2014/main" id="{05DFF35E-761B-4678-82DA-52A17C5E37B4}"/>
              </a:ext>
            </a:extLst>
          </p:cNvPr>
          <p:cNvSpPr>
            <a:spLocks noChangeArrowheads="1"/>
          </p:cNvSpPr>
          <p:nvPr/>
        </p:nvSpPr>
        <p:spPr bwMode="gray">
          <a:xfrm>
            <a:off x="2522538" y="1719263"/>
            <a:ext cx="6407150" cy="4676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algn="l">
              <a:spcBef>
                <a:spcPct val="30000"/>
              </a:spcBef>
              <a:buClr>
                <a:srgbClr val="7889FB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84150" indent="-182563" algn="l">
              <a:spcBef>
                <a:spcPct val="30000"/>
              </a:spcBef>
              <a:buClr>
                <a:srgbClr val="7889FB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541338" indent="-195263" algn="l">
              <a:spcBef>
                <a:spcPct val="30000"/>
              </a:spcBef>
              <a:buClr>
                <a:srgbClr val="7889FB"/>
              </a:buClr>
              <a:buFont typeface="Wingdings" panose="05000000000000000000" pitchFamily="2" charset="2"/>
              <a:buChar char="§"/>
              <a:defRPr sz="1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l">
              <a:spcBef>
                <a:spcPct val="30000"/>
              </a:spcBef>
              <a:buClr>
                <a:srgbClr val="7889FB"/>
              </a:buClr>
              <a:buFont typeface="Wingdings" panose="05000000000000000000" pitchFamily="2" charset="2"/>
              <a:buChar char="§"/>
              <a:defRPr sz="1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l">
              <a:spcBef>
                <a:spcPct val="30000"/>
              </a:spcBef>
              <a:buClr>
                <a:srgbClr val="7889FB"/>
              </a:buClr>
              <a:buFont typeface="Wingdings" panose="05000000000000000000" pitchFamily="2" charset="2"/>
              <a:buChar char="§"/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30000"/>
              </a:spcBef>
              <a:spcAft>
                <a:spcPct val="0"/>
              </a:spcAft>
              <a:buClr>
                <a:srgbClr val="7889FB"/>
              </a:buClr>
              <a:buFont typeface="Wingdings" panose="05000000000000000000" pitchFamily="2" charset="2"/>
              <a:buChar char="§"/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30000"/>
              </a:spcBef>
              <a:spcAft>
                <a:spcPct val="0"/>
              </a:spcAft>
              <a:buClr>
                <a:srgbClr val="7889FB"/>
              </a:buClr>
              <a:buFont typeface="Wingdings" panose="05000000000000000000" pitchFamily="2" charset="2"/>
              <a:buChar char="§"/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30000"/>
              </a:spcBef>
              <a:spcAft>
                <a:spcPct val="0"/>
              </a:spcAft>
              <a:buClr>
                <a:srgbClr val="7889FB"/>
              </a:buClr>
              <a:buFont typeface="Wingdings" panose="05000000000000000000" pitchFamily="2" charset="2"/>
              <a:buChar char="§"/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30000"/>
              </a:spcBef>
              <a:spcAft>
                <a:spcPct val="0"/>
              </a:spcAft>
              <a:buClr>
                <a:srgbClr val="7889FB"/>
              </a:buClr>
              <a:buFont typeface="Wingdings" panose="05000000000000000000" pitchFamily="2" charset="2"/>
              <a:buChar char="§"/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 sz="1600" b="1">
                <a:solidFill>
                  <a:schemeClr val="tx2"/>
                </a:solidFill>
              </a:rPr>
              <a:t>Content of enhancement packages</a:t>
            </a:r>
          </a:p>
          <a:p>
            <a:pPr lvl="1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altLang="en-US" sz="1400"/>
              <a:t>From a functional view each SAP enhancement package contains several “Business Functions”.</a:t>
            </a:r>
          </a:p>
          <a:p>
            <a:pPr lvl="1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altLang="en-US" sz="1400"/>
              <a:t>From a technical view each SAP enhancement package contains new versions of existing software components, grouped by a “technical usage”.</a:t>
            </a:r>
          </a:p>
          <a:p>
            <a:pPr lvl="1">
              <a:lnSpc>
                <a:spcPct val="100000"/>
              </a:lnSpc>
              <a:buFont typeface="Arial" panose="020B0604020202020204" pitchFamily="34" charset="0"/>
              <a:buChar char="•"/>
            </a:pPr>
            <a:endParaRPr lang="en-US" altLang="en-US" sz="600"/>
          </a:p>
          <a:p>
            <a:pPr lvl="1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 b="1">
                <a:solidFill>
                  <a:schemeClr val="tx2"/>
                </a:solidFill>
              </a:rPr>
              <a:t>Selective Installation</a:t>
            </a:r>
          </a:p>
          <a:p>
            <a:pPr lvl="1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altLang="en-US" sz="1400"/>
              <a:t>Install the parts that are required for the selected Business Function.</a:t>
            </a:r>
          </a:p>
          <a:p>
            <a:pPr lvl="1">
              <a:lnSpc>
                <a:spcPct val="100000"/>
              </a:lnSpc>
            </a:pPr>
            <a:r>
              <a:rPr lang="en-US" altLang="en-US" sz="1400"/>
              <a:t>If installed:</a:t>
            </a:r>
          </a:p>
          <a:p>
            <a:pPr lvl="2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altLang="en-US" sz="1200" b="1"/>
              <a:t>N</a:t>
            </a:r>
            <a:r>
              <a:rPr lang="en-US" altLang="en-US" sz="1200" b="1">
                <a:sym typeface="Wingdings" panose="05000000000000000000" pitchFamily="2" charset="2"/>
              </a:rPr>
              <a:t>o UI or process change </a:t>
            </a:r>
            <a:r>
              <a:rPr lang="en-US" altLang="en-US" sz="1200">
                <a:sym typeface="Wingdings" panose="05000000000000000000" pitchFamily="2" charset="2"/>
              </a:rPr>
              <a:t>until a business function is activated via Switch Framework</a:t>
            </a:r>
          </a:p>
          <a:p>
            <a:pPr lvl="2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altLang="en-US" sz="1200">
                <a:sym typeface="Wingdings" panose="05000000000000000000" pitchFamily="2" charset="2"/>
              </a:rPr>
              <a:t>Less Adjustment effort  due to selective update of software components</a:t>
            </a:r>
          </a:p>
          <a:p>
            <a:pPr lvl="2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altLang="en-US" sz="1200" b="1">
                <a:sym typeface="Wingdings" panose="05000000000000000000" pitchFamily="2" charset="2"/>
              </a:rPr>
              <a:t>No implications </a:t>
            </a:r>
            <a:r>
              <a:rPr lang="en-US" altLang="en-US" sz="1200">
                <a:sym typeface="Wingdings" panose="05000000000000000000" pitchFamily="2" charset="2"/>
              </a:rPr>
              <a:t>on the underlying NetWeaver platform,</a:t>
            </a:r>
            <a:r>
              <a:rPr lang="en-US" altLang="en-US" sz="1200"/>
              <a:t> in addition enhancement packages contain most current Support Package Stack</a:t>
            </a:r>
          </a:p>
          <a:p>
            <a:pPr lvl="2">
              <a:lnSpc>
                <a:spcPct val="100000"/>
              </a:lnSpc>
              <a:buFont typeface="Arial" panose="020B0604020202020204" pitchFamily="34" charset="0"/>
              <a:buChar char="•"/>
            </a:pPr>
            <a:endParaRPr lang="en-US" altLang="en-US" sz="500"/>
          </a:p>
          <a:p>
            <a:pPr lvl="1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 b="1">
                <a:solidFill>
                  <a:schemeClr val="tx2"/>
                </a:solidFill>
              </a:rPr>
              <a:t>Selective Activation</a:t>
            </a:r>
            <a:endParaRPr lang="en-US" altLang="en-US"/>
          </a:p>
          <a:p>
            <a:pPr lvl="1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altLang="en-US" sz="1400"/>
              <a:t>Activate the business functions you need.</a:t>
            </a:r>
          </a:p>
          <a:p>
            <a:pPr lvl="1">
              <a:lnSpc>
                <a:spcPct val="100000"/>
              </a:lnSpc>
            </a:pPr>
            <a:r>
              <a:rPr lang="en-US" altLang="en-US" sz="1400"/>
              <a:t>If activated:</a:t>
            </a:r>
          </a:p>
          <a:p>
            <a:pPr lvl="2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altLang="en-US" sz="1200"/>
              <a:t>End-user training is </a:t>
            </a:r>
            <a:r>
              <a:rPr lang="en-US" altLang="en-US" sz="1200" b="1"/>
              <a:t>limited</a:t>
            </a:r>
            <a:r>
              <a:rPr lang="en-US" altLang="en-US" sz="1200"/>
              <a:t> to the activated business function(s) </a:t>
            </a:r>
          </a:p>
          <a:p>
            <a:pPr lvl="2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altLang="en-US" sz="1200"/>
              <a:t>Testing is </a:t>
            </a:r>
            <a:r>
              <a:rPr lang="en-US" altLang="en-US" sz="1200" b="1"/>
              <a:t>simplified</a:t>
            </a:r>
            <a:r>
              <a:rPr lang="en-US" altLang="en-US" sz="1200"/>
              <a:t> with templates, provided for every business function</a:t>
            </a:r>
            <a:endParaRPr lang="de-DE" altLang="en-US" sz="1200"/>
          </a:p>
        </p:txBody>
      </p:sp>
      <p:sp>
        <p:nvSpPr>
          <p:cNvPr id="44" name="AutoShape 3">
            <a:extLst>
              <a:ext uri="{FF2B5EF4-FFF2-40B4-BE49-F238E27FC236}">
                <a16:creationId xmlns:a16="http://schemas.microsoft.com/office/drawing/2014/main" id="{019593AC-C30C-4A4F-85C4-D0EE146068FC}"/>
              </a:ext>
            </a:extLst>
          </p:cNvPr>
          <p:cNvSpPr>
            <a:spLocks noChangeArrowheads="1"/>
          </p:cNvSpPr>
          <p:nvPr>
            <p:custDataLst>
              <p:tags r:id="rId1"/>
            </p:custDataLst>
          </p:nvPr>
        </p:nvSpPr>
        <p:spPr bwMode="gray">
          <a:xfrm rot="16200000">
            <a:off x="-1846263" y="3440113"/>
            <a:ext cx="5002213" cy="1049338"/>
          </a:xfrm>
          <a:prstGeom prst="homePlate">
            <a:avLst>
              <a:gd name="adj" fmla="val 70918"/>
            </a:avLst>
          </a:prstGeom>
          <a:gradFill rotWithShape="1">
            <a:gsLst>
              <a:gs pos="0">
                <a:srgbClr val="D6D6D6"/>
              </a:gs>
              <a:gs pos="50000">
                <a:srgbClr val="F0F0F0"/>
              </a:gs>
              <a:gs pos="100000">
                <a:srgbClr val="D6D6D6"/>
              </a:gs>
            </a:gsLst>
            <a:lin ang="18900000" scaled="1"/>
          </a:gradFill>
          <a:ln w="12700" algn="ctr">
            <a:solidFill>
              <a:srgbClr val="D3D3D3"/>
            </a:solidFill>
            <a:round/>
            <a:headEnd/>
            <a:tailEnd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/>
          <a:p>
            <a:pPr>
              <a:lnSpc>
                <a:spcPct val="100000"/>
              </a:lnSpc>
              <a:buClr>
                <a:schemeClr val="accent1"/>
              </a:buClr>
              <a:buSzPct val="80000"/>
              <a:buFont typeface="Wingdings" pitchFamily="2" charset="2"/>
              <a:buNone/>
              <a:defRPr/>
            </a:pPr>
            <a:endParaRPr lang="de-DE" sz="1600">
              <a:latin typeface="Arial" charset="0"/>
              <a:ea typeface="Arial Unicode MS" pitchFamily="34" charset="-128"/>
              <a:cs typeface="Arial Unicode MS" pitchFamily="34" charset="-128"/>
            </a:endParaRPr>
          </a:p>
        </p:txBody>
      </p:sp>
      <p:pic>
        <p:nvPicPr>
          <p:cNvPr id="756743" name="Picture 15" descr="cube">
            <a:extLst>
              <a:ext uri="{FF2B5EF4-FFF2-40B4-BE49-F238E27FC236}">
                <a16:creationId xmlns:a16="http://schemas.microsoft.com/office/drawing/2014/main" id="{3250DEF3-16EF-4CE0-8D28-D761FBD085C9}"/>
              </a:ext>
            </a:extLst>
          </p:cNvPr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150" y="5133975"/>
            <a:ext cx="2746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6744" name="Text Box 16">
            <a:extLst>
              <a:ext uri="{FF2B5EF4-FFF2-40B4-BE49-F238E27FC236}">
                <a16:creationId xmlns:a16="http://schemas.microsoft.com/office/drawing/2014/main" id="{3814AE49-4E80-4ACB-A5F6-99E13F0629A9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01613" y="5459413"/>
            <a:ext cx="70008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>
                <a:schemeClr val="accent1"/>
              </a:buClr>
              <a:buSzPct val="80000"/>
              <a:buFont typeface="Wingdings" panose="05000000000000000000" pitchFamily="2" charset="2"/>
              <a:buNone/>
            </a:pPr>
            <a:r>
              <a:rPr lang="en-US" altLang="en-US" sz="1200" b="1">
                <a:ea typeface="Arial Unicode MS" pitchFamily="34" charset="-128"/>
              </a:rPr>
              <a:t>Support</a:t>
            </a:r>
            <a:r>
              <a:rPr lang="en-US" altLang="en-US" sz="1200">
                <a:ea typeface="Arial Unicode MS" pitchFamily="34" charset="-128"/>
              </a:rPr>
              <a:t> </a:t>
            </a:r>
            <a:br>
              <a:rPr lang="en-US" altLang="en-US" sz="1200">
                <a:ea typeface="Arial Unicode MS" pitchFamily="34" charset="-128"/>
              </a:rPr>
            </a:br>
            <a:r>
              <a:rPr lang="en-US" altLang="en-US" sz="1200" b="1">
                <a:ea typeface="Arial Unicode MS" pitchFamily="34" charset="-128"/>
              </a:rPr>
              <a:t>Packages</a:t>
            </a:r>
          </a:p>
        </p:txBody>
      </p:sp>
      <p:grpSp>
        <p:nvGrpSpPr>
          <p:cNvPr id="756745" name="Group 28">
            <a:extLst>
              <a:ext uri="{FF2B5EF4-FFF2-40B4-BE49-F238E27FC236}">
                <a16:creationId xmlns:a16="http://schemas.microsoft.com/office/drawing/2014/main" id="{A5682FD6-CA08-4310-BFAB-891E5285060F}"/>
              </a:ext>
            </a:extLst>
          </p:cNvPr>
          <p:cNvGrpSpPr>
            <a:grpSpLocks/>
          </p:cNvGrpSpPr>
          <p:nvPr/>
        </p:nvGrpSpPr>
        <p:grpSpPr bwMode="auto">
          <a:xfrm>
            <a:off x="41275" y="2798763"/>
            <a:ext cx="1225550" cy="1193800"/>
            <a:chOff x="220632" y="2241550"/>
            <a:chExt cx="1476821" cy="1328738"/>
          </a:xfrm>
        </p:grpSpPr>
        <p:grpSp>
          <p:nvGrpSpPr>
            <p:cNvPr id="756746" name="Group 6">
              <a:extLst>
                <a:ext uri="{FF2B5EF4-FFF2-40B4-BE49-F238E27FC236}">
                  <a16:creationId xmlns:a16="http://schemas.microsoft.com/office/drawing/2014/main" id="{654B18C5-D93C-46D6-A5E3-E4ED4A224915}"/>
                </a:ext>
              </a:extLst>
            </p:cNvPr>
            <p:cNvGrpSpPr>
              <a:grpSpLocks/>
            </p:cNvGrpSpPr>
            <p:nvPr>
              <p:custDataLst>
                <p:tags r:id="rId5"/>
              </p:custDataLst>
            </p:nvPr>
          </p:nvGrpSpPr>
          <p:grpSpPr bwMode="auto">
            <a:xfrm>
              <a:off x="477817" y="2366963"/>
              <a:ext cx="998537" cy="688975"/>
              <a:chOff x="523" y="883"/>
              <a:chExt cx="712" cy="491"/>
            </a:xfrm>
          </p:grpSpPr>
          <p:pic>
            <p:nvPicPr>
              <p:cNvPr id="2070" name="Picture 7" descr="a1">
                <a:extLst>
                  <a:ext uri="{FF2B5EF4-FFF2-40B4-BE49-F238E27FC236}">
                    <a16:creationId xmlns:a16="http://schemas.microsoft.com/office/drawing/2014/main" id="{B4ABE09C-4492-4503-9FBD-15CC3F3467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53" y="883"/>
                <a:ext cx="199" cy="233"/>
              </a:xfrm>
              <a:prstGeom prst="rect">
                <a:avLst/>
              </a:prstGeom>
              <a:gradFill rotWithShape="1">
                <a:gsLst>
                  <a:gs pos="0">
                    <a:srgbClr val="FFE093">
                      <a:alpha val="56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0" scaled="1"/>
              </a:gradFill>
              <a:ln>
                <a:noFill/>
              </a:ln>
              <a:effectLst>
                <a:outerShdw dist="38100" dir="2700000" sx="102000" sy="102000" algn="tl" rotWithShape="0">
                  <a:srgbClr val="000000">
                    <a:alpha val="9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pic>
          <p:pic>
            <p:nvPicPr>
              <p:cNvPr id="2071" name="Picture 8" descr="g">
                <a:extLst>
                  <a:ext uri="{FF2B5EF4-FFF2-40B4-BE49-F238E27FC236}">
                    <a16:creationId xmlns:a16="http://schemas.microsoft.com/office/drawing/2014/main" id="{98DAA291-EFF8-4913-AD08-FD6671358E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/>
              <a:srcRect/>
              <a:stretch>
                <a:fillRect/>
              </a:stretch>
            </p:blipFill>
            <p:spPr bwMode="auto">
              <a:xfrm>
                <a:off x="522" y="998"/>
                <a:ext cx="196" cy="232"/>
              </a:xfrm>
              <a:prstGeom prst="rect">
                <a:avLst/>
              </a:prstGeom>
              <a:gradFill rotWithShape="1">
                <a:gsLst>
                  <a:gs pos="0">
                    <a:srgbClr val="FFE093">
                      <a:alpha val="56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0" scaled="1"/>
              </a:gradFill>
              <a:ln w="19050">
                <a:noFill/>
                <a:round/>
                <a:headEnd/>
                <a:tailEnd/>
              </a:ln>
              <a:effectLst>
                <a:outerShdw blurRad="177800" dist="38100" dir="2700000" sx="102000" sy="102000" algn="tl" rotWithShape="0">
                  <a:prstClr val="black">
                    <a:alpha val="9000"/>
                  </a:prstClr>
                </a:outerShdw>
              </a:effectLst>
            </p:spPr>
          </p:pic>
          <p:pic>
            <p:nvPicPr>
              <p:cNvPr id="2072" name="Picture 9" descr="g">
                <a:extLst>
                  <a:ext uri="{FF2B5EF4-FFF2-40B4-BE49-F238E27FC236}">
                    <a16:creationId xmlns:a16="http://schemas.microsoft.com/office/drawing/2014/main" id="{63DD6910-E2C9-41C1-BE61-7155CDFA40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/>
              <a:srcRect/>
              <a:stretch>
                <a:fillRect/>
              </a:stretch>
            </p:blipFill>
            <p:spPr bwMode="auto">
              <a:xfrm>
                <a:off x="915" y="921"/>
                <a:ext cx="196" cy="232"/>
              </a:xfrm>
              <a:prstGeom prst="rect">
                <a:avLst/>
              </a:prstGeom>
              <a:gradFill rotWithShape="1">
                <a:gsLst>
                  <a:gs pos="0">
                    <a:srgbClr val="FFE093">
                      <a:alpha val="56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0" scaled="1"/>
              </a:gradFill>
              <a:ln w="19050">
                <a:noFill/>
                <a:round/>
                <a:headEnd/>
                <a:tailEnd/>
              </a:ln>
              <a:effectLst>
                <a:outerShdw blurRad="177800" dist="38100" dir="2700000" sx="102000" sy="102000" algn="tl" rotWithShape="0">
                  <a:prstClr val="black">
                    <a:alpha val="9000"/>
                  </a:prstClr>
                </a:outerShdw>
              </a:effectLst>
            </p:spPr>
          </p:pic>
          <p:pic>
            <p:nvPicPr>
              <p:cNvPr id="2073" name="Picture 10" descr="a2">
                <a:extLst>
                  <a:ext uri="{FF2B5EF4-FFF2-40B4-BE49-F238E27FC236}">
                    <a16:creationId xmlns:a16="http://schemas.microsoft.com/office/drawing/2014/main" id="{540D5671-BF1E-4AA5-AEF0-A7FDB27918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/>
              <a:srcRect/>
              <a:stretch>
                <a:fillRect/>
              </a:stretch>
            </p:blipFill>
            <p:spPr bwMode="auto">
              <a:xfrm>
                <a:off x="1035" y="1030"/>
                <a:ext cx="199" cy="233"/>
              </a:xfrm>
              <a:prstGeom prst="rect">
                <a:avLst/>
              </a:prstGeom>
              <a:gradFill rotWithShape="1">
                <a:gsLst>
                  <a:gs pos="0">
                    <a:srgbClr val="FFE093">
                      <a:alpha val="56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0" scaled="1"/>
              </a:gradFill>
              <a:ln w="19050">
                <a:noFill/>
                <a:round/>
                <a:headEnd/>
                <a:tailEnd/>
              </a:ln>
              <a:effectLst>
                <a:outerShdw blurRad="177800" dist="38100" dir="2700000" sx="102000" sy="102000" algn="tl" rotWithShape="0">
                  <a:prstClr val="black">
                    <a:alpha val="9000"/>
                  </a:prstClr>
                </a:outerShdw>
              </a:effectLst>
            </p:spPr>
          </p:pic>
          <p:pic>
            <p:nvPicPr>
              <p:cNvPr id="2074" name="Picture 11" descr="a4">
                <a:extLst>
                  <a:ext uri="{FF2B5EF4-FFF2-40B4-BE49-F238E27FC236}">
                    <a16:creationId xmlns:a16="http://schemas.microsoft.com/office/drawing/2014/main" id="{9669ED30-83F2-41B2-9CB8-D143EA61CAE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2" y="1001"/>
                <a:ext cx="200" cy="233"/>
              </a:xfrm>
              <a:prstGeom prst="rect">
                <a:avLst/>
              </a:prstGeom>
              <a:gradFill rotWithShape="1">
                <a:gsLst>
                  <a:gs pos="0">
                    <a:srgbClr val="FFE093">
                      <a:alpha val="56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0" scaled="1"/>
              </a:gradFill>
              <a:ln>
                <a:noFill/>
              </a:ln>
              <a:effectLst>
                <a:outerShdw dist="38100" dir="2700000" sx="102000" sy="102000" algn="tl" rotWithShape="0">
                  <a:srgbClr val="000000">
                    <a:alpha val="9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pic>
          <p:pic>
            <p:nvPicPr>
              <p:cNvPr id="2075" name="Picture 12" descr="g">
                <a:extLst>
                  <a:ext uri="{FF2B5EF4-FFF2-40B4-BE49-F238E27FC236}">
                    <a16:creationId xmlns:a16="http://schemas.microsoft.com/office/drawing/2014/main" id="{FC68EA7E-194B-48F7-B13A-B10E5C9FC2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/>
              <a:srcRect/>
              <a:stretch>
                <a:fillRect/>
              </a:stretch>
            </p:blipFill>
            <p:spPr bwMode="auto">
              <a:xfrm>
                <a:off x="887" y="1127"/>
                <a:ext cx="196" cy="230"/>
              </a:xfrm>
              <a:prstGeom prst="rect">
                <a:avLst/>
              </a:prstGeom>
              <a:gradFill rotWithShape="1">
                <a:gsLst>
                  <a:gs pos="0">
                    <a:srgbClr val="FFE093">
                      <a:alpha val="56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0" scaled="1"/>
              </a:gradFill>
              <a:ln w="19050">
                <a:noFill/>
                <a:round/>
                <a:headEnd/>
                <a:tailEnd/>
              </a:ln>
              <a:effectLst>
                <a:outerShdw blurRad="177800" dist="38100" dir="2700000" sx="102000" sy="102000" algn="tl" rotWithShape="0">
                  <a:prstClr val="black">
                    <a:alpha val="9000"/>
                  </a:prstClr>
                </a:outerShdw>
              </a:effectLst>
            </p:spPr>
          </p:pic>
          <p:pic>
            <p:nvPicPr>
              <p:cNvPr id="2076" name="Picture 13" descr="a2">
                <a:extLst>
                  <a:ext uri="{FF2B5EF4-FFF2-40B4-BE49-F238E27FC236}">
                    <a16:creationId xmlns:a16="http://schemas.microsoft.com/office/drawing/2014/main" id="{B614B393-909B-4928-8272-089A58F6488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/>
              <a:srcRect/>
              <a:stretch>
                <a:fillRect/>
              </a:stretch>
            </p:blipFill>
            <p:spPr bwMode="auto">
              <a:xfrm>
                <a:off x="681" y="1141"/>
                <a:ext cx="198" cy="233"/>
              </a:xfrm>
              <a:prstGeom prst="rect">
                <a:avLst/>
              </a:prstGeom>
              <a:gradFill rotWithShape="1">
                <a:gsLst>
                  <a:gs pos="0">
                    <a:srgbClr val="FFE093">
                      <a:alpha val="56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0" scaled="1"/>
              </a:gradFill>
              <a:ln w="19050">
                <a:noFill/>
                <a:round/>
                <a:headEnd/>
                <a:tailEnd/>
              </a:ln>
              <a:effectLst>
                <a:outerShdw blurRad="177800" dist="38100" dir="2700000" sx="102000" sy="102000" algn="tl" rotWithShape="0">
                  <a:prstClr val="black">
                    <a:alpha val="9000"/>
                  </a:prstClr>
                </a:outerShdw>
              </a:effectLst>
            </p:spPr>
          </p:pic>
        </p:grpSp>
        <p:sp>
          <p:nvSpPr>
            <p:cNvPr id="756754" name="Text Box 17">
              <a:extLst>
                <a:ext uri="{FF2B5EF4-FFF2-40B4-BE49-F238E27FC236}">
                  <a16:creationId xmlns:a16="http://schemas.microsoft.com/office/drawing/2014/main" id="{28D94612-6651-4AE4-9780-FAB9A67AC234}"/>
                </a:ext>
              </a:extLst>
            </p:cNvPr>
            <p:cNvSpPr txBox="1"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7151" y="3019003"/>
              <a:ext cx="1400302" cy="4735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50000"/>
                </a:spcBef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r>
                <a:rPr lang="en-US" altLang="en-US" sz="1400" b="1">
                  <a:ea typeface="Arial Unicode MS" pitchFamily="34" charset="-128"/>
                </a:rPr>
                <a:t>Enhancement</a:t>
              </a:r>
              <a:br>
                <a:rPr lang="en-US" altLang="en-US" sz="1400" b="1">
                  <a:ea typeface="Arial Unicode MS" pitchFamily="34" charset="-128"/>
                </a:rPr>
              </a:br>
              <a:r>
                <a:rPr lang="en-US" altLang="en-US" sz="1400" b="1">
                  <a:ea typeface="Arial Unicode MS" pitchFamily="34" charset="-128"/>
                </a:rPr>
                <a:t>Packages</a:t>
              </a:r>
            </a:p>
          </p:txBody>
        </p:sp>
        <p:sp>
          <p:nvSpPr>
            <p:cNvPr id="756755" name="Oval 18">
              <a:extLst>
                <a:ext uri="{FF2B5EF4-FFF2-40B4-BE49-F238E27FC236}">
                  <a16:creationId xmlns:a16="http://schemas.microsoft.com/office/drawing/2014/main" id="{0912216E-B41F-4E23-AF36-DB2ED1AFFBA7}"/>
                </a:ext>
              </a:extLst>
            </p:cNvPr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220632" y="2241550"/>
              <a:ext cx="1446213" cy="1328738"/>
            </a:xfrm>
            <a:prstGeom prst="ellipse">
              <a:avLst/>
            </a:prstGeom>
            <a:noFill/>
            <a:ln w="1270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 anchor="ctr"/>
            <a:lstStyle>
              <a:lvl1pPr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1"/>
                </a:buClr>
                <a:buSzPct val="80000"/>
                <a:buFont typeface="Wingdings" panose="05000000000000000000" pitchFamily="2" charset="2"/>
                <a:buNone/>
              </a:pPr>
              <a:endParaRPr lang="en-US" altLang="en-US" sz="1600">
                <a:ea typeface="Arial Unicode MS" pitchFamily="34" charset="-128"/>
              </a:endParaRPr>
            </a:p>
          </p:txBody>
        </p:sp>
      </p:grpSp>
      <p:sp>
        <p:nvSpPr>
          <p:cNvPr id="756756" name="Oval 19">
            <a:extLst>
              <a:ext uri="{FF2B5EF4-FFF2-40B4-BE49-F238E27FC236}">
                <a16:creationId xmlns:a16="http://schemas.microsoft.com/office/drawing/2014/main" id="{28A7F638-33DF-43D9-A300-D12D05FCE35E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0" y="5003800"/>
            <a:ext cx="1150938" cy="1035050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0" tIns="0" rIns="0" bIns="0" anchor="ctr"/>
          <a:lstStyle>
            <a:lvl1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1"/>
              </a:buClr>
              <a:buSzPct val="80000"/>
              <a:buFont typeface="Wingdings" panose="05000000000000000000" pitchFamily="2" charset="2"/>
              <a:buNone/>
            </a:pPr>
            <a:endParaRPr lang="en-US" altLang="en-US" sz="1600">
              <a:ea typeface="Arial Unicode MS" pitchFamily="34" charset="-128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Slide Number Placeholder 3">
            <a:extLst>
              <a:ext uri="{FF2B5EF4-FFF2-40B4-BE49-F238E27FC236}">
                <a16:creationId xmlns:a16="http://schemas.microsoft.com/office/drawing/2014/main" id="{E9E326EF-CFE3-4A9C-AD1A-A911C4F657A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9E32BD8-1720-40E8-9E1B-FCB983A6C28E}" type="slidenum">
              <a:rPr lang="en-US" altLang="en-US"/>
              <a:pPr/>
              <a:t>29</a:t>
            </a:fld>
            <a:endParaRPr lang="en-US" altLang="en-US"/>
          </a:p>
        </p:txBody>
      </p:sp>
      <p:sp>
        <p:nvSpPr>
          <p:cNvPr id="17" name="Date Placeholder 4">
            <a:extLst>
              <a:ext uri="{FF2B5EF4-FFF2-40B4-BE49-F238E27FC236}">
                <a16:creationId xmlns:a16="http://schemas.microsoft.com/office/drawing/2014/main" id="{EBC55AF4-9F4D-4D2F-A041-C6B489CF6157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18" name="Footer Placeholder 5">
            <a:extLst>
              <a:ext uri="{FF2B5EF4-FFF2-40B4-BE49-F238E27FC236}">
                <a16:creationId xmlns:a16="http://schemas.microsoft.com/office/drawing/2014/main" id="{69677464-5944-41B1-9E73-ABE6DD4D44F7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612354" name="Rectangle 2">
            <a:extLst>
              <a:ext uri="{FF2B5EF4-FFF2-40B4-BE49-F238E27FC236}">
                <a16:creationId xmlns:a16="http://schemas.microsoft.com/office/drawing/2014/main" id="{9FEAD3EC-950C-42ED-A2E7-53AEE462346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50825" y="549275"/>
            <a:ext cx="8642350" cy="723900"/>
          </a:xfrm>
          <a:noFill/>
        </p:spPr>
        <p:txBody>
          <a:bodyPr anchor="ctr"/>
          <a:lstStyle/>
          <a:p>
            <a:r>
              <a:rPr lang="en-US" altLang="en-US">
                <a:solidFill>
                  <a:srgbClr val="7889FB"/>
                </a:solidFill>
              </a:rPr>
              <a:t>SAP R/3 :</a:t>
            </a:r>
            <a:r>
              <a:rPr lang="en-US" altLang="en-US">
                <a:solidFill>
                  <a:srgbClr val="96BBF2"/>
                </a:solidFill>
              </a:rPr>
              <a:t> </a:t>
            </a:r>
            <a:r>
              <a:rPr lang="en-US" altLang="en-US">
                <a:solidFill>
                  <a:srgbClr val="7889FB"/>
                </a:solidFill>
              </a:rPr>
              <a:t>Components</a:t>
            </a:r>
          </a:p>
        </p:txBody>
      </p:sp>
      <p:sp>
        <p:nvSpPr>
          <p:cNvPr id="612356" name="AutoShape 4">
            <a:extLst>
              <a:ext uri="{FF2B5EF4-FFF2-40B4-BE49-F238E27FC236}">
                <a16:creationId xmlns:a16="http://schemas.microsoft.com/office/drawing/2014/main" id="{D32C19CA-19A2-43B8-9EE1-2F3863DCBA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2344738"/>
            <a:ext cx="3267075" cy="2551112"/>
          </a:xfrm>
          <a:prstGeom prst="diamond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>
              <a:lnSpc>
                <a:spcPct val="100000"/>
              </a:lnSpc>
            </a:pPr>
            <a:r>
              <a:rPr lang="en-US" altLang="en-US" sz="1800" b="1">
                <a:latin typeface="Arial" panose="020B0604020202020204" pitchFamily="34" charset="0"/>
              </a:rPr>
              <a:t>ABAP</a:t>
            </a:r>
          </a:p>
          <a:p>
            <a:pPr eaLnBrk="0" hangingPunct="0">
              <a:lnSpc>
                <a:spcPct val="100000"/>
              </a:lnSpc>
            </a:pPr>
            <a:r>
              <a:rPr lang="en-US" altLang="en-US" sz="1800" b="1">
                <a:latin typeface="Arial" panose="020B0604020202020204" pitchFamily="34" charset="0"/>
              </a:rPr>
              <a:t>Programs</a:t>
            </a:r>
          </a:p>
        </p:txBody>
      </p:sp>
      <p:sp>
        <p:nvSpPr>
          <p:cNvPr id="612358" name="Rectangle 6">
            <a:extLst>
              <a:ext uri="{FF2B5EF4-FFF2-40B4-BE49-F238E27FC236}">
                <a16:creationId xmlns:a16="http://schemas.microsoft.com/office/drawing/2014/main" id="{79687793-E76F-427D-8CF3-8B4C46A18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" y="4540250"/>
            <a:ext cx="8077200" cy="176530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12359" name="Group 7">
            <a:extLst>
              <a:ext uri="{FF2B5EF4-FFF2-40B4-BE49-F238E27FC236}">
                <a16:creationId xmlns:a16="http://schemas.microsoft.com/office/drawing/2014/main" id="{F54604EE-9DBD-4DAE-929B-8C66D9D82FB6}"/>
              </a:ext>
            </a:extLst>
          </p:cNvPr>
          <p:cNvGrpSpPr>
            <a:grpSpLocks/>
          </p:cNvGrpSpPr>
          <p:nvPr/>
        </p:nvGrpSpPr>
        <p:grpSpPr bwMode="auto">
          <a:xfrm>
            <a:off x="733425" y="4948238"/>
            <a:ext cx="2514600" cy="882650"/>
            <a:chOff x="432" y="2736"/>
            <a:chExt cx="1584" cy="624"/>
          </a:xfrm>
        </p:grpSpPr>
        <p:sp>
          <p:nvSpPr>
            <p:cNvPr id="612360" name="Oval 8">
              <a:extLst>
                <a:ext uri="{FF2B5EF4-FFF2-40B4-BE49-F238E27FC236}">
                  <a16:creationId xmlns:a16="http://schemas.microsoft.com/office/drawing/2014/main" id="{4C47D8B0-10CB-49DA-9267-5FF65EA88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" y="2736"/>
              <a:ext cx="1584" cy="624"/>
            </a:xfrm>
            <a:prstGeom prst="ellipse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361" name="Text Box 9">
              <a:extLst>
                <a:ext uri="{FF2B5EF4-FFF2-40B4-BE49-F238E27FC236}">
                  <a16:creationId xmlns:a16="http://schemas.microsoft.com/office/drawing/2014/main" id="{3D26EDB7-EC20-4838-982A-FD2090B9F0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" y="2937"/>
              <a:ext cx="1220" cy="2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 eaLnBrk="0" hangingPunct="0">
                <a:lnSpc>
                  <a:spcPct val="100000"/>
                </a:lnSpc>
              </a:pPr>
              <a:r>
                <a:rPr lang="en-US" altLang="en-US" sz="1800" b="1">
                  <a:latin typeface="Arial" panose="020B0604020202020204" pitchFamily="34" charset="0"/>
                </a:rPr>
                <a:t>    Configuration</a:t>
              </a:r>
            </a:p>
          </p:txBody>
        </p:sp>
      </p:grpSp>
      <p:sp>
        <p:nvSpPr>
          <p:cNvPr id="612362" name="Text Box 10">
            <a:extLst>
              <a:ext uri="{FF2B5EF4-FFF2-40B4-BE49-F238E27FC236}">
                <a16:creationId xmlns:a16="http://schemas.microsoft.com/office/drawing/2014/main" id="{C926F778-1EB4-459E-908B-9FBB98CF42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86225" y="4687888"/>
            <a:ext cx="2660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US" altLang="en-US" sz="1800" b="1">
                <a:latin typeface="Arial" panose="020B0604020202020204" pitchFamily="34" charset="0"/>
              </a:rPr>
              <a:t>Organization Structure</a:t>
            </a:r>
          </a:p>
        </p:txBody>
      </p:sp>
      <p:sp>
        <p:nvSpPr>
          <p:cNvPr id="612363" name="Text Box 11">
            <a:extLst>
              <a:ext uri="{FF2B5EF4-FFF2-40B4-BE49-F238E27FC236}">
                <a16:creationId xmlns:a16="http://schemas.microsoft.com/office/drawing/2014/main" id="{1861DF2F-8470-4290-8503-A7477FA469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86225" y="5230813"/>
            <a:ext cx="2241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US" altLang="en-US" sz="1800" b="1">
                <a:latin typeface="Arial" panose="020B0604020202020204" pitchFamily="34" charset="0"/>
              </a:rPr>
              <a:t>Key Data Elements</a:t>
            </a:r>
          </a:p>
        </p:txBody>
      </p:sp>
      <p:sp>
        <p:nvSpPr>
          <p:cNvPr id="612364" name="Text Box 12">
            <a:extLst>
              <a:ext uri="{FF2B5EF4-FFF2-40B4-BE49-F238E27FC236}">
                <a16:creationId xmlns:a16="http://schemas.microsoft.com/office/drawing/2014/main" id="{8B2F7EAA-B5B8-4FD8-959F-F3CF744A2F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86225" y="5705475"/>
            <a:ext cx="3295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US" altLang="en-US" sz="1800" b="1">
                <a:latin typeface="Arial" panose="020B0604020202020204" pitchFamily="34" charset="0"/>
              </a:rPr>
              <a:t>Functionality Configurations</a:t>
            </a:r>
          </a:p>
        </p:txBody>
      </p:sp>
      <p:sp>
        <p:nvSpPr>
          <p:cNvPr id="612366" name="Rectangle 14">
            <a:extLst>
              <a:ext uri="{FF2B5EF4-FFF2-40B4-BE49-F238E27FC236}">
                <a16:creationId xmlns:a16="http://schemas.microsoft.com/office/drawing/2014/main" id="{1DE7A053-C022-4C55-AE0B-F2AFCF27E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125" y="1449388"/>
            <a:ext cx="7981950" cy="107315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2367" name="AutoShape 15">
            <a:extLst>
              <a:ext uri="{FF2B5EF4-FFF2-40B4-BE49-F238E27FC236}">
                <a16:creationId xmlns:a16="http://schemas.microsoft.com/office/drawing/2014/main" id="{2E3F5250-4DE5-450A-B5FF-E4AEF4655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1693863"/>
            <a:ext cx="3062287" cy="585787"/>
          </a:xfrm>
          <a:prstGeom prst="hexagon">
            <a:avLst>
              <a:gd name="adj" fmla="val 130691"/>
              <a:gd name="vf" fmla="val 115470"/>
            </a:avLst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2368" name="Text Box 16">
            <a:extLst>
              <a:ext uri="{FF2B5EF4-FFF2-40B4-BE49-F238E27FC236}">
                <a16:creationId xmlns:a16="http://schemas.microsoft.com/office/drawing/2014/main" id="{3588DAC9-4768-4043-815D-ADF2059784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7350" y="1763713"/>
            <a:ext cx="1428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US" altLang="en-US" sz="1800" b="1">
                <a:latin typeface="Arial" panose="020B0604020202020204" pitchFamily="34" charset="0"/>
              </a:rPr>
              <a:t>Application</a:t>
            </a:r>
          </a:p>
        </p:txBody>
      </p:sp>
      <p:sp>
        <p:nvSpPr>
          <p:cNvPr id="612369" name="Text Box 17">
            <a:extLst>
              <a:ext uri="{FF2B5EF4-FFF2-40B4-BE49-F238E27FC236}">
                <a16:creationId xmlns:a16="http://schemas.microsoft.com/office/drawing/2014/main" id="{693212ED-960D-44A3-9085-A4B4B44527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7613" y="1538288"/>
            <a:ext cx="1479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US" altLang="en-US" sz="1800" b="1">
                <a:latin typeface="Arial" panose="020B0604020202020204" pitchFamily="34" charset="0"/>
              </a:rPr>
              <a:t>Master Data</a:t>
            </a:r>
          </a:p>
        </p:txBody>
      </p:sp>
      <p:sp>
        <p:nvSpPr>
          <p:cNvPr id="612370" name="Text Box 18">
            <a:extLst>
              <a:ext uri="{FF2B5EF4-FFF2-40B4-BE49-F238E27FC236}">
                <a16:creationId xmlns:a16="http://schemas.microsoft.com/office/drawing/2014/main" id="{2E6A4A75-1687-4FAF-9934-A38CD3A445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8563" y="2079625"/>
            <a:ext cx="2038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US" altLang="en-US" sz="1800" b="1">
                <a:latin typeface="Arial" panose="020B0604020202020204" pitchFamily="34" charset="0"/>
              </a:rPr>
              <a:t>Transaction Data</a:t>
            </a: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C2422753-F459-4F16-B737-C9B055C711D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4992D1-6BBF-4877-8F7C-020F3B25DC1C}" type="slidenum">
              <a:rPr lang="en-US" altLang="en-US"/>
              <a:pPr/>
              <a:t>3</a:t>
            </a:fld>
            <a:endParaRPr lang="en-US" altLang="en-US"/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2D38FC7D-BEED-4392-A96D-27883DB1A833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14A5B4AE-F44E-4222-BFA4-08235CE933D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488450" name="Rectangle 2">
            <a:extLst>
              <a:ext uri="{FF2B5EF4-FFF2-40B4-BE49-F238E27FC236}">
                <a16:creationId xmlns:a16="http://schemas.microsoft.com/office/drawing/2014/main" id="{EC2B2E5A-3301-4BDD-A51E-81CD543B04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8454" name="Rectangle 6">
            <a:extLst>
              <a:ext uri="{FF2B5EF4-FFF2-40B4-BE49-F238E27FC236}">
                <a16:creationId xmlns:a16="http://schemas.microsoft.com/office/drawing/2014/main" id="{B405EB46-73D0-4E97-8749-299F3CE36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5248275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altLang="en-US" sz="1800" b="1"/>
              <a:t>Enterprise Resource Planning</a:t>
            </a:r>
          </a:p>
        </p:txBody>
      </p:sp>
      <p:graphicFrame>
        <p:nvGraphicFramePr>
          <p:cNvPr id="488455" name="Object 7">
            <a:extLst>
              <a:ext uri="{FF2B5EF4-FFF2-40B4-BE49-F238E27FC236}">
                <a16:creationId xmlns:a16="http://schemas.microsoft.com/office/drawing/2014/main" id="{A8FB399C-C2BA-4475-BC28-F54B139562F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428875" y="1743075"/>
          <a:ext cx="3709988" cy="3619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8459" name="Photo Editor Photo" r:id="rId4" imgW="1867161" imgH="2305372" progId="MSPhotoEd.3">
                  <p:embed/>
                </p:oleObj>
              </mc:Choice>
              <mc:Fallback>
                <p:oleObj name="Photo Editor Photo" r:id="rId4" imgW="1867161" imgH="2305372" progId="MSPhotoEd.3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28875" y="1743075"/>
                        <a:ext cx="3709988" cy="3619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8457" name="Rectangle 9">
            <a:extLst>
              <a:ext uri="{FF2B5EF4-FFF2-40B4-BE49-F238E27FC236}">
                <a16:creationId xmlns:a16="http://schemas.microsoft.com/office/drawing/2014/main" id="{368508AC-F426-40F3-BB70-8BD510718B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ERP Overview</a:t>
            </a:r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68979BC-CE45-4D79-B101-9B44210F6E0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47B3B7E-16CF-449D-B0F2-D98B4EFA011A}" type="slidenum">
              <a:rPr lang="en-US" altLang="en-US"/>
              <a:pPr/>
              <a:t>30</a:t>
            </a:fld>
            <a:endParaRPr lang="en-US" alt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2F1C651-DA7B-40B3-90B7-B1784A5F8AC7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78C48B3-78E4-45F5-BFE0-E8FCE0B23E5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610306" name="Rectangle 2">
            <a:extLst>
              <a:ext uri="{FF2B5EF4-FFF2-40B4-BE49-F238E27FC236}">
                <a16:creationId xmlns:a16="http://schemas.microsoft.com/office/drawing/2014/main" id="{37AEFF8F-CC01-4135-AC0B-CCBDE28195F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 sz="2200"/>
              <a:t>What is </a:t>
            </a:r>
            <a:r>
              <a:rPr lang="en-US" altLang="en-US"/>
              <a:t>Customization</a:t>
            </a:r>
            <a:r>
              <a:rPr lang="en-US" altLang="en-US" sz="3300">
                <a:solidFill>
                  <a:schemeClr val="tx1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200"/>
              <a:t>?</a:t>
            </a:r>
          </a:p>
        </p:txBody>
      </p:sp>
      <p:sp>
        <p:nvSpPr>
          <p:cNvPr id="610308" name="Text Box 4">
            <a:extLst>
              <a:ext uri="{FF2B5EF4-FFF2-40B4-BE49-F238E27FC236}">
                <a16:creationId xmlns:a16="http://schemas.microsoft.com/office/drawing/2014/main" id="{67A9D38C-A62B-4A18-9608-EECDA020E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4325" y="1358900"/>
            <a:ext cx="7543800" cy="3025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174625" indent="-174625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36575" indent="-173038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728788" indent="-4572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2365375" indent="-4572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3001963" indent="-4572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3459163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916363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4373563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4830763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0" hangingPunct="0">
              <a:lnSpc>
                <a:spcPct val="100000"/>
              </a:lnSpc>
              <a:spcBef>
                <a:spcPct val="50000"/>
              </a:spcBef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Customization</a:t>
            </a:r>
          </a:p>
          <a:p>
            <a:pPr lvl="1" eaLnBrk="0" hangingPunct="0">
              <a:lnSpc>
                <a:spcPct val="100000"/>
              </a:lnSpc>
              <a:spcBef>
                <a:spcPct val="5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altLang="en-US" sz="1600"/>
              <a:t>The adaptation of application software to customer-specific needs is accomplished in two ways :</a:t>
            </a:r>
          </a:p>
          <a:p>
            <a:pPr eaLnBrk="0" hangingPunct="0">
              <a:lnSpc>
                <a:spcPct val="100000"/>
              </a:lnSpc>
              <a:spcBef>
                <a:spcPct val="50000"/>
              </a:spcBef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Coding</a:t>
            </a:r>
          </a:p>
          <a:p>
            <a:pPr lvl="1" eaLnBrk="0" hangingPunct="0">
              <a:lnSpc>
                <a:spcPct val="100000"/>
              </a:lnSpc>
              <a:spcBef>
                <a:spcPct val="5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altLang="en-US" sz="1600"/>
              <a:t>Programming customer-specific code that replaces or complements components of the application</a:t>
            </a:r>
          </a:p>
          <a:p>
            <a:pPr eaLnBrk="0" hangingPunct="0">
              <a:lnSpc>
                <a:spcPct val="100000"/>
              </a:lnSpc>
              <a:spcBef>
                <a:spcPct val="50000"/>
              </a:spcBef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Configuration</a:t>
            </a:r>
          </a:p>
          <a:p>
            <a:pPr lvl="1" eaLnBrk="0" hangingPunct="0">
              <a:lnSpc>
                <a:spcPct val="100000"/>
              </a:lnSpc>
              <a:spcBef>
                <a:spcPct val="5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altLang="en-US" sz="1600"/>
              <a:t>Rendering the application appropriate to a specific customer by specifying data on which the application operates</a:t>
            </a: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3">
            <a:extLst>
              <a:ext uri="{FF2B5EF4-FFF2-40B4-BE49-F238E27FC236}">
                <a16:creationId xmlns:a16="http://schemas.microsoft.com/office/drawing/2014/main" id="{D24BE6AF-7EA3-41D4-9051-A21020C002F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868C4A2-2B04-46B6-9871-551437E290CE}" type="slidenum">
              <a:rPr lang="en-US" altLang="en-US"/>
              <a:pPr/>
              <a:t>31</a:t>
            </a:fld>
            <a:endParaRPr lang="en-US" altLang="en-US"/>
          </a:p>
        </p:txBody>
      </p:sp>
      <p:sp>
        <p:nvSpPr>
          <p:cNvPr id="6" name="Date Placeholder 4">
            <a:extLst>
              <a:ext uri="{FF2B5EF4-FFF2-40B4-BE49-F238E27FC236}">
                <a16:creationId xmlns:a16="http://schemas.microsoft.com/office/drawing/2014/main" id="{85FFE93D-C711-4540-8902-C7F6760BA944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03CAD15D-9F53-4F57-B104-EFBAF93D5526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616450" name="Rectangle 2">
            <a:extLst>
              <a:ext uri="{FF2B5EF4-FFF2-40B4-BE49-F238E27FC236}">
                <a16:creationId xmlns:a16="http://schemas.microsoft.com/office/drawing/2014/main" id="{8E39E58D-6F06-4D08-AB67-918F0D9FA93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 sz="2200"/>
              <a:t>ABAP </a:t>
            </a:r>
            <a:r>
              <a:rPr lang="en-US" altLang="en-US"/>
              <a:t>Programming</a:t>
            </a:r>
            <a:endParaRPr lang="en-US" altLang="en-US" sz="2200"/>
          </a:p>
        </p:txBody>
      </p:sp>
      <p:sp>
        <p:nvSpPr>
          <p:cNvPr id="616452" name="Text Box 4">
            <a:extLst>
              <a:ext uri="{FF2B5EF4-FFF2-40B4-BE49-F238E27FC236}">
                <a16:creationId xmlns:a16="http://schemas.microsoft.com/office/drawing/2014/main" id="{11290896-4911-41FF-9EA7-FB4377A152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268413"/>
            <a:ext cx="8220075" cy="2290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174625" indent="-174625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SAP R/3 applications are written in the ABAP (</a:t>
            </a:r>
            <a:r>
              <a:rPr lang="en-US" altLang="en-US" sz="1800" b="1"/>
              <a:t>A</a:t>
            </a:r>
            <a:r>
              <a:rPr lang="en-US" altLang="en-US" sz="1800"/>
              <a:t>dvanced </a:t>
            </a:r>
            <a:r>
              <a:rPr lang="en-US" altLang="en-US" sz="1800" b="1"/>
              <a:t>B</a:t>
            </a:r>
            <a:r>
              <a:rPr lang="en-US" altLang="en-US" sz="1800"/>
              <a:t>usiness </a:t>
            </a:r>
            <a:r>
              <a:rPr lang="en-US" altLang="en-US" sz="1800" b="1"/>
              <a:t>A</a:t>
            </a:r>
            <a:r>
              <a:rPr lang="en-US" altLang="en-US" sz="1800"/>
              <a:t>pplication </a:t>
            </a:r>
            <a:r>
              <a:rPr lang="en-US" altLang="en-US" sz="1800" b="1"/>
              <a:t>P</a:t>
            </a:r>
            <a:r>
              <a:rPr lang="en-US" altLang="en-US" sz="1800"/>
              <a:t>rogramming) programming language, and run within the application layer of the R/3 System.</a:t>
            </a:r>
          </a:p>
          <a:p>
            <a:pPr>
              <a:lnSpc>
                <a:spcPct val="100000"/>
              </a:lnSpc>
              <a:spcBef>
                <a:spcPct val="50000"/>
              </a:spcBef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en-US" altLang="en-US" sz="1800"/>
              <a:t>ABAP programs communicate with the database management system of the central relational database (RDBMS), and with the graphical user interface (SAP GUI) at presentation level.</a:t>
            </a:r>
          </a:p>
          <a:p>
            <a:pPr>
              <a:lnSpc>
                <a:spcPct val="100000"/>
              </a:lnSpc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 sz="1800"/>
          </a:p>
        </p:txBody>
      </p:sp>
      <p:pic>
        <p:nvPicPr>
          <p:cNvPr id="616455" name="Picture 7" descr="This graphic is explained in the accompanying text">
            <a:extLst>
              <a:ext uri="{FF2B5EF4-FFF2-40B4-BE49-F238E27FC236}">
                <a16:creationId xmlns:a16="http://schemas.microsoft.com/office/drawing/2014/main" id="{3A029213-6568-4F17-8972-252108ACCE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75" y="3159125"/>
            <a:ext cx="5429250" cy="3133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3">
            <a:extLst>
              <a:ext uri="{FF2B5EF4-FFF2-40B4-BE49-F238E27FC236}">
                <a16:creationId xmlns:a16="http://schemas.microsoft.com/office/drawing/2014/main" id="{6D3CF771-1119-462B-B85F-5323BF5F530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4D7A8-353E-4473-8704-95D71D380F11}" type="slidenum">
              <a:rPr lang="en-US" altLang="en-US"/>
              <a:pPr/>
              <a:t>32</a:t>
            </a:fld>
            <a:endParaRPr lang="en-US" altLang="en-US"/>
          </a:p>
        </p:txBody>
      </p:sp>
      <p:sp>
        <p:nvSpPr>
          <p:cNvPr id="7" name="Date Placeholder 4">
            <a:extLst>
              <a:ext uri="{FF2B5EF4-FFF2-40B4-BE49-F238E27FC236}">
                <a16:creationId xmlns:a16="http://schemas.microsoft.com/office/drawing/2014/main" id="{579A977F-5A83-4A49-85DF-05E199CACD8C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8" name="Footer Placeholder 5">
            <a:extLst>
              <a:ext uri="{FF2B5EF4-FFF2-40B4-BE49-F238E27FC236}">
                <a16:creationId xmlns:a16="http://schemas.microsoft.com/office/drawing/2014/main" id="{B9D8A64D-F75B-43E8-B5AE-4C82F67DCDCD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617477" name="Oval 5">
            <a:extLst>
              <a:ext uri="{FF2B5EF4-FFF2-40B4-BE49-F238E27FC236}">
                <a16:creationId xmlns:a16="http://schemas.microsoft.com/office/drawing/2014/main" id="{F8C47BD0-B945-49F1-9AD4-80C6493C7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7775" y="3238500"/>
            <a:ext cx="2857500" cy="2708275"/>
          </a:xfrm>
          <a:prstGeom prst="ellipse">
            <a:avLst/>
          </a:prstGeom>
          <a:solidFill>
            <a:srgbClr val="CCFFCC"/>
          </a:solidFill>
          <a:ln w="127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7479" name="Freeform 7">
            <a:extLst>
              <a:ext uri="{FF2B5EF4-FFF2-40B4-BE49-F238E27FC236}">
                <a16:creationId xmlns:a16="http://schemas.microsoft.com/office/drawing/2014/main" id="{A696E32B-45F0-4921-B612-337FD368CB20}"/>
              </a:ext>
            </a:extLst>
          </p:cNvPr>
          <p:cNvSpPr>
            <a:spLocks/>
          </p:cNvSpPr>
          <p:nvPr/>
        </p:nvSpPr>
        <p:spPr bwMode="auto">
          <a:xfrm>
            <a:off x="1511300" y="2867025"/>
            <a:ext cx="1304925" cy="1011238"/>
          </a:xfrm>
          <a:custGeom>
            <a:avLst/>
            <a:gdLst>
              <a:gd name="T0" fmla="*/ 821 w 822"/>
              <a:gd name="T1" fmla="*/ 636 h 637"/>
              <a:gd name="T2" fmla="*/ 695 w 822"/>
              <a:gd name="T3" fmla="*/ 310 h 637"/>
              <a:gd name="T4" fmla="*/ 605 w 822"/>
              <a:gd name="T5" fmla="*/ 395 h 637"/>
              <a:gd name="T6" fmla="*/ 88 w 822"/>
              <a:gd name="T7" fmla="*/ 0 h 637"/>
              <a:gd name="T8" fmla="*/ 0 w 822"/>
              <a:gd name="T9" fmla="*/ 82 h 637"/>
              <a:gd name="T10" fmla="*/ 516 w 822"/>
              <a:gd name="T11" fmla="*/ 477 h 637"/>
              <a:gd name="T12" fmla="*/ 428 w 822"/>
              <a:gd name="T13" fmla="*/ 560 h 637"/>
              <a:gd name="T14" fmla="*/ 821 w 822"/>
              <a:gd name="T15" fmla="*/ 636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22" h="637">
                <a:moveTo>
                  <a:pt x="821" y="636"/>
                </a:moveTo>
                <a:lnTo>
                  <a:pt x="695" y="310"/>
                </a:lnTo>
                <a:lnTo>
                  <a:pt x="605" y="395"/>
                </a:lnTo>
                <a:lnTo>
                  <a:pt x="88" y="0"/>
                </a:lnTo>
                <a:lnTo>
                  <a:pt x="0" y="82"/>
                </a:lnTo>
                <a:lnTo>
                  <a:pt x="516" y="477"/>
                </a:lnTo>
                <a:lnTo>
                  <a:pt x="428" y="560"/>
                </a:lnTo>
                <a:lnTo>
                  <a:pt x="821" y="636"/>
                </a:lnTo>
              </a:path>
            </a:pathLst>
          </a:custGeom>
          <a:solidFill>
            <a:srgbClr val="3399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480" name="Rectangle 8">
            <a:extLst>
              <a:ext uri="{FF2B5EF4-FFF2-40B4-BE49-F238E27FC236}">
                <a16:creationId xmlns:a16="http://schemas.microsoft.com/office/drawing/2014/main" id="{95A8D15C-A179-4900-A257-A576E5C5FF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" y="2471738"/>
            <a:ext cx="1730375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US" altLang="en-US" sz="1800">
                <a:latin typeface="Arial" panose="020B0604020202020204" pitchFamily="34" charset="0"/>
              </a:rPr>
              <a:t>SAP R/3 scope</a:t>
            </a:r>
          </a:p>
        </p:txBody>
      </p:sp>
      <p:sp>
        <p:nvSpPr>
          <p:cNvPr id="617482" name="Rectangle 10">
            <a:extLst>
              <a:ext uri="{FF2B5EF4-FFF2-40B4-BE49-F238E27FC236}">
                <a16:creationId xmlns:a16="http://schemas.microsoft.com/office/drawing/2014/main" id="{0A14048F-30A4-4AB9-B874-B1577837951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  <a:ln/>
        </p:spPr>
        <p:txBody>
          <a:bodyPr anchor="ctr"/>
          <a:lstStyle/>
          <a:p>
            <a:r>
              <a:rPr lang="en-US" altLang="en-US"/>
              <a:t>Why do we need ABAP Development ?</a:t>
            </a: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2">
            <a:extLst>
              <a:ext uri="{FF2B5EF4-FFF2-40B4-BE49-F238E27FC236}">
                <a16:creationId xmlns:a16="http://schemas.microsoft.com/office/drawing/2014/main" id="{B9752D8C-593B-4C43-8416-BB1AA7217E6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409E55A-734F-4362-B78B-8F537138CA5F}" type="slidenum">
              <a:rPr lang="en-US" altLang="en-US"/>
              <a:pPr/>
              <a:t>33</a:t>
            </a:fld>
            <a:endParaRPr lang="en-US" altLang="en-US"/>
          </a:p>
        </p:txBody>
      </p:sp>
      <p:sp>
        <p:nvSpPr>
          <p:cNvPr id="10" name="Date Placeholder 3">
            <a:extLst>
              <a:ext uri="{FF2B5EF4-FFF2-40B4-BE49-F238E27FC236}">
                <a16:creationId xmlns:a16="http://schemas.microsoft.com/office/drawing/2014/main" id="{67BB648A-71EB-46A7-963C-C8167497B378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11" name="Footer Placeholder 4">
            <a:extLst>
              <a:ext uri="{FF2B5EF4-FFF2-40B4-BE49-F238E27FC236}">
                <a16:creationId xmlns:a16="http://schemas.microsoft.com/office/drawing/2014/main" id="{2D6B5548-9DDE-481C-AA6D-EB81522F6E6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619522" name="Rectangle 2">
            <a:extLst>
              <a:ext uri="{FF2B5EF4-FFF2-40B4-BE49-F238E27FC236}">
                <a16:creationId xmlns:a16="http://schemas.microsoft.com/office/drawing/2014/main" id="{FEF559BD-ADE5-4F9A-8967-D8F231AA132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50825" y="549275"/>
            <a:ext cx="8642350" cy="719138"/>
          </a:xfrm>
          <a:noFill/>
        </p:spPr>
        <p:txBody>
          <a:bodyPr anchor="ctr"/>
          <a:lstStyle/>
          <a:p>
            <a:r>
              <a:rPr lang="en-US" altLang="en-US"/>
              <a:t>SAP Solution</a:t>
            </a:r>
            <a:endParaRPr lang="en-US" altLang="en-US" sz="1800" b="1"/>
          </a:p>
        </p:txBody>
      </p:sp>
      <p:sp>
        <p:nvSpPr>
          <p:cNvPr id="619523" name="Oval 3">
            <a:extLst>
              <a:ext uri="{FF2B5EF4-FFF2-40B4-BE49-F238E27FC236}">
                <a16:creationId xmlns:a16="http://schemas.microsoft.com/office/drawing/2014/main" id="{7104FA2B-6E7B-45CF-86DC-EE31D47EF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7775" y="3238500"/>
            <a:ext cx="2857500" cy="2708275"/>
          </a:xfrm>
          <a:prstGeom prst="ellipse">
            <a:avLst/>
          </a:prstGeom>
          <a:solidFill>
            <a:srgbClr val="CCFFCC"/>
          </a:solidFill>
          <a:ln w="127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9525" name="Freeform 5">
            <a:extLst>
              <a:ext uri="{FF2B5EF4-FFF2-40B4-BE49-F238E27FC236}">
                <a16:creationId xmlns:a16="http://schemas.microsoft.com/office/drawing/2014/main" id="{A4BD0875-4A6F-4F70-BE7B-BF80FFD88964}"/>
              </a:ext>
            </a:extLst>
          </p:cNvPr>
          <p:cNvSpPr>
            <a:spLocks/>
          </p:cNvSpPr>
          <p:nvPr/>
        </p:nvSpPr>
        <p:spPr bwMode="auto">
          <a:xfrm>
            <a:off x="1511300" y="2867025"/>
            <a:ext cx="1304925" cy="1011238"/>
          </a:xfrm>
          <a:custGeom>
            <a:avLst/>
            <a:gdLst>
              <a:gd name="T0" fmla="*/ 821 w 822"/>
              <a:gd name="T1" fmla="*/ 636 h 637"/>
              <a:gd name="T2" fmla="*/ 695 w 822"/>
              <a:gd name="T3" fmla="*/ 310 h 637"/>
              <a:gd name="T4" fmla="*/ 605 w 822"/>
              <a:gd name="T5" fmla="*/ 395 h 637"/>
              <a:gd name="T6" fmla="*/ 88 w 822"/>
              <a:gd name="T7" fmla="*/ 0 h 637"/>
              <a:gd name="T8" fmla="*/ 0 w 822"/>
              <a:gd name="T9" fmla="*/ 82 h 637"/>
              <a:gd name="T10" fmla="*/ 516 w 822"/>
              <a:gd name="T11" fmla="*/ 477 h 637"/>
              <a:gd name="T12" fmla="*/ 428 w 822"/>
              <a:gd name="T13" fmla="*/ 560 h 637"/>
              <a:gd name="T14" fmla="*/ 821 w 822"/>
              <a:gd name="T15" fmla="*/ 636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22" h="637">
                <a:moveTo>
                  <a:pt x="821" y="636"/>
                </a:moveTo>
                <a:lnTo>
                  <a:pt x="695" y="310"/>
                </a:lnTo>
                <a:lnTo>
                  <a:pt x="605" y="395"/>
                </a:lnTo>
                <a:lnTo>
                  <a:pt x="88" y="0"/>
                </a:lnTo>
                <a:lnTo>
                  <a:pt x="0" y="82"/>
                </a:lnTo>
                <a:lnTo>
                  <a:pt x="516" y="477"/>
                </a:lnTo>
                <a:lnTo>
                  <a:pt x="428" y="560"/>
                </a:lnTo>
                <a:lnTo>
                  <a:pt x="821" y="636"/>
                </a:lnTo>
              </a:path>
            </a:pathLst>
          </a:custGeom>
          <a:solidFill>
            <a:srgbClr val="3399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9526" name="Rectangle 6">
            <a:extLst>
              <a:ext uri="{FF2B5EF4-FFF2-40B4-BE49-F238E27FC236}">
                <a16:creationId xmlns:a16="http://schemas.microsoft.com/office/drawing/2014/main" id="{8BFF290A-B2D2-4D7A-94F5-881CFE643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" y="2471738"/>
            <a:ext cx="1730375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US" altLang="en-US" sz="1800">
                <a:latin typeface="Arial" panose="020B0604020202020204" pitchFamily="34" charset="0"/>
              </a:rPr>
              <a:t>SAP R/3 scope</a:t>
            </a:r>
          </a:p>
        </p:txBody>
      </p:sp>
      <p:sp>
        <p:nvSpPr>
          <p:cNvPr id="619527" name="Rectangle 7">
            <a:extLst>
              <a:ext uri="{FF2B5EF4-FFF2-40B4-BE49-F238E27FC236}">
                <a16:creationId xmlns:a16="http://schemas.microsoft.com/office/drawing/2014/main" id="{0B4AB01A-E425-4B0F-9E19-E4FE13844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3825" y="2006600"/>
            <a:ext cx="1971675" cy="638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US" altLang="en-US" sz="1800">
                <a:latin typeface="Arial" panose="020B0604020202020204" pitchFamily="34" charset="0"/>
              </a:rPr>
              <a:t>Specific company</a:t>
            </a:r>
          </a:p>
          <a:p>
            <a:pPr algn="l" eaLnBrk="0" hangingPunct="0">
              <a:lnSpc>
                <a:spcPct val="100000"/>
              </a:lnSpc>
            </a:pPr>
            <a:r>
              <a:rPr lang="en-US" altLang="en-US" sz="1800">
                <a:latin typeface="Arial" panose="020B0604020202020204" pitchFamily="34" charset="0"/>
              </a:rPr>
              <a:t>   requirements</a:t>
            </a:r>
          </a:p>
        </p:txBody>
      </p:sp>
      <p:sp>
        <p:nvSpPr>
          <p:cNvPr id="619528" name="Oval 8">
            <a:extLst>
              <a:ext uri="{FF2B5EF4-FFF2-40B4-BE49-F238E27FC236}">
                <a16:creationId xmlns:a16="http://schemas.microsoft.com/office/drawing/2014/main" id="{3AEE757F-6C62-4CC3-B9C5-151B52BD4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086100"/>
            <a:ext cx="3046413" cy="2514600"/>
          </a:xfrm>
          <a:prstGeom prst="ellipse">
            <a:avLst/>
          </a:prstGeom>
          <a:solidFill>
            <a:srgbClr val="DFE830"/>
          </a:solidFill>
          <a:ln w="127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9530" name="Freeform 10">
            <a:extLst>
              <a:ext uri="{FF2B5EF4-FFF2-40B4-BE49-F238E27FC236}">
                <a16:creationId xmlns:a16="http://schemas.microsoft.com/office/drawing/2014/main" id="{3823F4DB-CA44-4B4E-96C9-AFF7631DBA52}"/>
              </a:ext>
            </a:extLst>
          </p:cNvPr>
          <p:cNvSpPr>
            <a:spLocks/>
          </p:cNvSpPr>
          <p:nvPr/>
        </p:nvSpPr>
        <p:spPr bwMode="auto">
          <a:xfrm>
            <a:off x="4105275" y="2390775"/>
            <a:ext cx="1179513" cy="1414463"/>
          </a:xfrm>
          <a:custGeom>
            <a:avLst/>
            <a:gdLst>
              <a:gd name="T0" fmla="*/ 0 w 743"/>
              <a:gd name="T1" fmla="*/ 890 h 891"/>
              <a:gd name="T2" fmla="*/ 392 w 743"/>
              <a:gd name="T3" fmla="*/ 676 h 891"/>
              <a:gd name="T4" fmla="*/ 283 w 743"/>
              <a:gd name="T5" fmla="*/ 625 h 891"/>
              <a:gd name="T6" fmla="*/ 742 w 743"/>
              <a:gd name="T7" fmla="*/ 51 h 891"/>
              <a:gd name="T8" fmla="*/ 635 w 743"/>
              <a:gd name="T9" fmla="*/ 0 h 891"/>
              <a:gd name="T10" fmla="*/ 179 w 743"/>
              <a:gd name="T11" fmla="*/ 575 h 891"/>
              <a:gd name="T12" fmla="*/ 74 w 743"/>
              <a:gd name="T13" fmla="*/ 524 h 891"/>
              <a:gd name="T14" fmla="*/ 0 w 743"/>
              <a:gd name="T15" fmla="*/ 890 h 8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43" h="891">
                <a:moveTo>
                  <a:pt x="0" y="890"/>
                </a:moveTo>
                <a:lnTo>
                  <a:pt x="392" y="676"/>
                </a:lnTo>
                <a:lnTo>
                  <a:pt x="283" y="625"/>
                </a:lnTo>
                <a:lnTo>
                  <a:pt x="742" y="51"/>
                </a:lnTo>
                <a:lnTo>
                  <a:pt x="635" y="0"/>
                </a:lnTo>
                <a:lnTo>
                  <a:pt x="179" y="575"/>
                </a:lnTo>
                <a:lnTo>
                  <a:pt x="74" y="524"/>
                </a:lnTo>
                <a:lnTo>
                  <a:pt x="0" y="890"/>
                </a:lnTo>
              </a:path>
            </a:pathLst>
          </a:custGeom>
          <a:solidFill>
            <a:srgbClr val="3399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lide Number Placeholder 2">
            <a:extLst>
              <a:ext uri="{FF2B5EF4-FFF2-40B4-BE49-F238E27FC236}">
                <a16:creationId xmlns:a16="http://schemas.microsoft.com/office/drawing/2014/main" id="{1B718BFB-0869-430E-B283-1276F3B063E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495F8B-466D-40A1-AD86-B042D4C2FA9D}" type="slidenum">
              <a:rPr lang="en-US" altLang="en-US"/>
              <a:pPr/>
              <a:t>34</a:t>
            </a:fld>
            <a:endParaRPr lang="en-US" altLang="en-US"/>
          </a:p>
        </p:txBody>
      </p:sp>
      <p:sp>
        <p:nvSpPr>
          <p:cNvPr id="16" name="Date Placeholder 3">
            <a:extLst>
              <a:ext uri="{FF2B5EF4-FFF2-40B4-BE49-F238E27FC236}">
                <a16:creationId xmlns:a16="http://schemas.microsoft.com/office/drawing/2014/main" id="{616E74D8-79F6-4A05-B6E7-7D02B4A737DE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17" name="Footer Placeholder 4">
            <a:extLst>
              <a:ext uri="{FF2B5EF4-FFF2-40B4-BE49-F238E27FC236}">
                <a16:creationId xmlns:a16="http://schemas.microsoft.com/office/drawing/2014/main" id="{4978D06C-7CE2-4BA9-8F59-28A87F46088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621570" name="Rectangle 2">
            <a:extLst>
              <a:ext uri="{FF2B5EF4-FFF2-40B4-BE49-F238E27FC236}">
                <a16:creationId xmlns:a16="http://schemas.microsoft.com/office/drawing/2014/main" id="{56D376CF-8A2D-4638-8915-34722314A47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SAP Solution</a:t>
            </a:r>
            <a:endParaRPr lang="en-US" altLang="en-US" sz="1800" b="1"/>
          </a:p>
        </p:txBody>
      </p:sp>
      <p:sp>
        <p:nvSpPr>
          <p:cNvPr id="621571" name="Oval 3">
            <a:extLst>
              <a:ext uri="{FF2B5EF4-FFF2-40B4-BE49-F238E27FC236}">
                <a16:creationId xmlns:a16="http://schemas.microsoft.com/office/drawing/2014/main" id="{464402C1-93E7-4E24-8E1D-E91203470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7775" y="3238500"/>
            <a:ext cx="2857500" cy="2708275"/>
          </a:xfrm>
          <a:prstGeom prst="ellipse">
            <a:avLst/>
          </a:prstGeom>
          <a:solidFill>
            <a:srgbClr val="CCFFCC"/>
          </a:solidFill>
          <a:ln w="127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1572" name="Oval 4">
            <a:extLst>
              <a:ext uri="{FF2B5EF4-FFF2-40B4-BE49-F238E27FC236}">
                <a16:creationId xmlns:a16="http://schemas.microsoft.com/office/drawing/2014/main" id="{A52D1870-6F54-4881-9B2C-E57F55199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087688"/>
            <a:ext cx="3046413" cy="2514600"/>
          </a:xfrm>
          <a:prstGeom prst="ellipse">
            <a:avLst/>
          </a:prstGeom>
          <a:solidFill>
            <a:srgbClr val="DFE830"/>
          </a:solidFill>
          <a:ln w="127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1574" name="Oval 6">
            <a:extLst>
              <a:ext uri="{FF2B5EF4-FFF2-40B4-BE49-F238E27FC236}">
                <a16:creationId xmlns:a16="http://schemas.microsoft.com/office/drawing/2014/main" id="{84B30989-2D62-4D4C-B7D8-973A102A5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3732213"/>
            <a:ext cx="444500" cy="866775"/>
          </a:xfrm>
          <a:prstGeom prst="ellipse">
            <a:avLst/>
          </a:prstGeom>
          <a:solidFill>
            <a:srgbClr val="99CC00"/>
          </a:solidFill>
          <a:ln w="127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1575" name="Freeform 7">
            <a:extLst>
              <a:ext uri="{FF2B5EF4-FFF2-40B4-BE49-F238E27FC236}">
                <a16:creationId xmlns:a16="http://schemas.microsoft.com/office/drawing/2014/main" id="{60434C54-7BC2-4E2C-8924-E70231F5DEE9}"/>
              </a:ext>
            </a:extLst>
          </p:cNvPr>
          <p:cNvSpPr>
            <a:spLocks/>
          </p:cNvSpPr>
          <p:nvPr/>
        </p:nvSpPr>
        <p:spPr bwMode="auto">
          <a:xfrm>
            <a:off x="1511300" y="2867025"/>
            <a:ext cx="1304925" cy="1011238"/>
          </a:xfrm>
          <a:custGeom>
            <a:avLst/>
            <a:gdLst>
              <a:gd name="T0" fmla="*/ 821 w 822"/>
              <a:gd name="T1" fmla="*/ 636 h 637"/>
              <a:gd name="T2" fmla="*/ 695 w 822"/>
              <a:gd name="T3" fmla="*/ 310 h 637"/>
              <a:gd name="T4" fmla="*/ 605 w 822"/>
              <a:gd name="T5" fmla="*/ 395 h 637"/>
              <a:gd name="T6" fmla="*/ 88 w 822"/>
              <a:gd name="T7" fmla="*/ 0 h 637"/>
              <a:gd name="T8" fmla="*/ 0 w 822"/>
              <a:gd name="T9" fmla="*/ 82 h 637"/>
              <a:gd name="T10" fmla="*/ 516 w 822"/>
              <a:gd name="T11" fmla="*/ 477 h 637"/>
              <a:gd name="T12" fmla="*/ 428 w 822"/>
              <a:gd name="T13" fmla="*/ 560 h 637"/>
              <a:gd name="T14" fmla="*/ 821 w 822"/>
              <a:gd name="T15" fmla="*/ 636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22" h="637">
                <a:moveTo>
                  <a:pt x="821" y="636"/>
                </a:moveTo>
                <a:lnTo>
                  <a:pt x="695" y="310"/>
                </a:lnTo>
                <a:lnTo>
                  <a:pt x="605" y="395"/>
                </a:lnTo>
                <a:lnTo>
                  <a:pt x="88" y="0"/>
                </a:lnTo>
                <a:lnTo>
                  <a:pt x="0" y="82"/>
                </a:lnTo>
                <a:lnTo>
                  <a:pt x="516" y="477"/>
                </a:lnTo>
                <a:lnTo>
                  <a:pt x="428" y="560"/>
                </a:lnTo>
                <a:lnTo>
                  <a:pt x="821" y="636"/>
                </a:lnTo>
              </a:path>
            </a:pathLst>
          </a:custGeom>
          <a:solidFill>
            <a:srgbClr val="3399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1576" name="Rectangle 8">
            <a:extLst>
              <a:ext uri="{FF2B5EF4-FFF2-40B4-BE49-F238E27FC236}">
                <a16:creationId xmlns:a16="http://schemas.microsoft.com/office/drawing/2014/main" id="{2BB9C0DA-D805-4CA3-A8FF-CA6FFC7C1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" y="2471738"/>
            <a:ext cx="1730375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US" altLang="en-US" sz="1800">
                <a:latin typeface="Arial" panose="020B0604020202020204" pitchFamily="34" charset="0"/>
              </a:rPr>
              <a:t>SAP R/3 scope</a:t>
            </a:r>
          </a:p>
        </p:txBody>
      </p:sp>
      <p:sp>
        <p:nvSpPr>
          <p:cNvPr id="621577" name="Freeform 9">
            <a:extLst>
              <a:ext uri="{FF2B5EF4-FFF2-40B4-BE49-F238E27FC236}">
                <a16:creationId xmlns:a16="http://schemas.microsoft.com/office/drawing/2014/main" id="{18DA6C70-BE5C-41AD-8853-69487FC893CD}"/>
              </a:ext>
            </a:extLst>
          </p:cNvPr>
          <p:cNvSpPr>
            <a:spLocks/>
          </p:cNvSpPr>
          <p:nvPr/>
        </p:nvSpPr>
        <p:spPr bwMode="auto">
          <a:xfrm>
            <a:off x="4105275" y="2389188"/>
            <a:ext cx="1179513" cy="1414462"/>
          </a:xfrm>
          <a:custGeom>
            <a:avLst/>
            <a:gdLst>
              <a:gd name="T0" fmla="*/ 0 w 743"/>
              <a:gd name="T1" fmla="*/ 890 h 891"/>
              <a:gd name="T2" fmla="*/ 392 w 743"/>
              <a:gd name="T3" fmla="*/ 676 h 891"/>
              <a:gd name="T4" fmla="*/ 283 w 743"/>
              <a:gd name="T5" fmla="*/ 625 h 891"/>
              <a:gd name="T6" fmla="*/ 742 w 743"/>
              <a:gd name="T7" fmla="*/ 51 h 891"/>
              <a:gd name="T8" fmla="*/ 635 w 743"/>
              <a:gd name="T9" fmla="*/ 0 h 891"/>
              <a:gd name="T10" fmla="*/ 179 w 743"/>
              <a:gd name="T11" fmla="*/ 575 h 891"/>
              <a:gd name="T12" fmla="*/ 74 w 743"/>
              <a:gd name="T13" fmla="*/ 524 h 891"/>
              <a:gd name="T14" fmla="*/ 0 w 743"/>
              <a:gd name="T15" fmla="*/ 890 h 8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43" h="891">
                <a:moveTo>
                  <a:pt x="0" y="890"/>
                </a:moveTo>
                <a:lnTo>
                  <a:pt x="392" y="676"/>
                </a:lnTo>
                <a:lnTo>
                  <a:pt x="283" y="625"/>
                </a:lnTo>
                <a:lnTo>
                  <a:pt x="742" y="51"/>
                </a:lnTo>
                <a:lnTo>
                  <a:pt x="635" y="0"/>
                </a:lnTo>
                <a:lnTo>
                  <a:pt x="179" y="575"/>
                </a:lnTo>
                <a:lnTo>
                  <a:pt x="74" y="524"/>
                </a:lnTo>
                <a:lnTo>
                  <a:pt x="0" y="890"/>
                </a:lnTo>
              </a:path>
            </a:pathLst>
          </a:custGeom>
          <a:solidFill>
            <a:srgbClr val="3399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1578" name="Rectangle 10">
            <a:extLst>
              <a:ext uri="{FF2B5EF4-FFF2-40B4-BE49-F238E27FC236}">
                <a16:creationId xmlns:a16="http://schemas.microsoft.com/office/drawing/2014/main" id="{04E7FE88-E2FF-427C-8F9E-0BA38B685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3825" y="2006600"/>
            <a:ext cx="1971675" cy="638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US" altLang="en-US" sz="1800">
                <a:latin typeface="Arial" panose="020B0604020202020204" pitchFamily="34" charset="0"/>
              </a:rPr>
              <a:t>Specific company</a:t>
            </a:r>
          </a:p>
          <a:p>
            <a:pPr algn="l" eaLnBrk="0" hangingPunct="0">
              <a:lnSpc>
                <a:spcPct val="100000"/>
              </a:lnSpc>
            </a:pPr>
            <a:r>
              <a:rPr lang="en-US" altLang="en-US" sz="1800">
                <a:latin typeface="Arial" panose="020B0604020202020204" pitchFamily="34" charset="0"/>
              </a:rPr>
              <a:t>   requirements</a:t>
            </a:r>
          </a:p>
        </p:txBody>
      </p:sp>
      <p:sp>
        <p:nvSpPr>
          <p:cNvPr id="621580" name="Rectangle 12">
            <a:extLst>
              <a:ext uri="{FF2B5EF4-FFF2-40B4-BE49-F238E27FC236}">
                <a16:creationId xmlns:a16="http://schemas.microsoft.com/office/drawing/2014/main" id="{47676790-9A60-4970-B21D-8AA2AB997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8900" y="5165725"/>
            <a:ext cx="1387475" cy="912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US" altLang="en-US" sz="1800">
                <a:latin typeface="Arial" panose="020B0604020202020204" pitchFamily="34" charset="0"/>
              </a:rPr>
              <a:t>   Non SAP</a:t>
            </a:r>
          </a:p>
          <a:p>
            <a:pPr algn="l" eaLnBrk="0" hangingPunct="0">
              <a:lnSpc>
                <a:spcPct val="100000"/>
              </a:lnSpc>
            </a:pPr>
            <a:r>
              <a:rPr lang="en-US" altLang="en-US" sz="1800">
                <a:latin typeface="Arial" panose="020B0604020202020204" pitchFamily="34" charset="0"/>
              </a:rPr>
              <a:t>applications</a:t>
            </a:r>
          </a:p>
          <a:p>
            <a:pPr algn="l" eaLnBrk="0" hangingPunct="0">
              <a:lnSpc>
                <a:spcPct val="100000"/>
              </a:lnSpc>
            </a:pPr>
            <a:r>
              <a:rPr lang="en-US" altLang="en-US" sz="1800">
                <a:latin typeface="Arial" panose="020B0604020202020204" pitchFamily="34" charset="0"/>
              </a:rPr>
              <a:t>  </a:t>
            </a:r>
          </a:p>
        </p:txBody>
      </p:sp>
      <p:sp>
        <p:nvSpPr>
          <p:cNvPr id="621581" name="Freeform 13">
            <a:extLst>
              <a:ext uri="{FF2B5EF4-FFF2-40B4-BE49-F238E27FC236}">
                <a16:creationId xmlns:a16="http://schemas.microsoft.com/office/drawing/2014/main" id="{E23C8D16-2467-48D9-ABBC-06190805CCA7}"/>
              </a:ext>
            </a:extLst>
          </p:cNvPr>
          <p:cNvSpPr>
            <a:spLocks/>
          </p:cNvSpPr>
          <p:nvPr/>
        </p:nvSpPr>
        <p:spPr bwMode="auto">
          <a:xfrm>
            <a:off x="5568950" y="3835400"/>
            <a:ext cx="1060450" cy="496888"/>
          </a:xfrm>
          <a:custGeom>
            <a:avLst/>
            <a:gdLst>
              <a:gd name="T0" fmla="*/ 0 w 856"/>
              <a:gd name="T1" fmla="*/ 196 h 313"/>
              <a:gd name="T2" fmla="*/ 284 w 856"/>
              <a:gd name="T3" fmla="*/ 312 h 313"/>
              <a:gd name="T4" fmla="*/ 285 w 856"/>
              <a:gd name="T5" fmla="*/ 207 h 313"/>
              <a:gd name="T6" fmla="*/ 853 w 856"/>
              <a:gd name="T7" fmla="*/ 123 h 313"/>
              <a:gd name="T8" fmla="*/ 855 w 856"/>
              <a:gd name="T9" fmla="*/ 20 h 313"/>
              <a:gd name="T10" fmla="*/ 287 w 856"/>
              <a:gd name="T11" fmla="*/ 104 h 313"/>
              <a:gd name="T12" fmla="*/ 288 w 856"/>
              <a:gd name="T13" fmla="*/ 0 h 313"/>
              <a:gd name="T14" fmla="*/ 0 w 856"/>
              <a:gd name="T15" fmla="*/ 196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56" h="313">
                <a:moveTo>
                  <a:pt x="0" y="196"/>
                </a:moveTo>
                <a:lnTo>
                  <a:pt x="284" y="312"/>
                </a:lnTo>
                <a:lnTo>
                  <a:pt x="285" y="207"/>
                </a:lnTo>
                <a:lnTo>
                  <a:pt x="853" y="123"/>
                </a:lnTo>
                <a:lnTo>
                  <a:pt x="855" y="20"/>
                </a:lnTo>
                <a:lnTo>
                  <a:pt x="287" y="104"/>
                </a:lnTo>
                <a:lnTo>
                  <a:pt x="288" y="0"/>
                </a:lnTo>
                <a:lnTo>
                  <a:pt x="0" y="196"/>
                </a:lnTo>
              </a:path>
            </a:pathLst>
          </a:custGeom>
          <a:solidFill>
            <a:srgbClr val="3399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1582" name="Rectangle 14">
            <a:extLst>
              <a:ext uri="{FF2B5EF4-FFF2-40B4-BE49-F238E27FC236}">
                <a16:creationId xmlns:a16="http://schemas.microsoft.com/office/drawing/2014/main" id="{9C7AAC02-584C-4C26-931C-C44A4EE96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3748088"/>
            <a:ext cx="1984375" cy="638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US" altLang="en-US" sz="1800">
                <a:latin typeface="Arial" panose="020B0604020202020204" pitchFamily="34" charset="0"/>
              </a:rPr>
              <a:t>New Functionality</a:t>
            </a:r>
          </a:p>
          <a:p>
            <a:pPr algn="l" eaLnBrk="0" hangingPunct="0">
              <a:lnSpc>
                <a:spcPct val="100000"/>
              </a:lnSpc>
            </a:pPr>
            <a:r>
              <a:rPr lang="en-US" altLang="en-US" sz="1800">
                <a:latin typeface="Arial" panose="020B0604020202020204" pitchFamily="34" charset="0"/>
              </a:rPr>
              <a:t>Development</a:t>
            </a:r>
          </a:p>
        </p:txBody>
      </p:sp>
      <p:sp>
        <p:nvSpPr>
          <p:cNvPr id="621583" name="Oval 15">
            <a:extLst>
              <a:ext uri="{FF2B5EF4-FFF2-40B4-BE49-F238E27FC236}">
                <a16:creationId xmlns:a16="http://schemas.microsoft.com/office/drawing/2014/main" id="{76E1B8CB-DFA1-4E45-AD47-9FA458E421B2}"/>
              </a:ext>
            </a:extLst>
          </p:cNvPr>
          <p:cNvSpPr>
            <a:spLocks noChangeArrowheads="1"/>
          </p:cNvSpPr>
          <p:nvPr/>
        </p:nvSpPr>
        <p:spPr bwMode="auto">
          <a:xfrm rot="2188567">
            <a:off x="5111750" y="4554538"/>
            <a:ext cx="444500" cy="831850"/>
          </a:xfrm>
          <a:prstGeom prst="ellipse">
            <a:avLst/>
          </a:prstGeom>
          <a:solidFill>
            <a:srgbClr val="FFFF99"/>
          </a:solidFill>
          <a:ln w="127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1579" name="Freeform 11">
            <a:extLst>
              <a:ext uri="{FF2B5EF4-FFF2-40B4-BE49-F238E27FC236}">
                <a16:creationId xmlns:a16="http://schemas.microsoft.com/office/drawing/2014/main" id="{B66B2E96-C789-42C3-875B-76E873F3D8BE}"/>
              </a:ext>
            </a:extLst>
          </p:cNvPr>
          <p:cNvSpPr>
            <a:spLocks/>
          </p:cNvSpPr>
          <p:nvPr/>
        </p:nvSpPr>
        <p:spPr bwMode="auto">
          <a:xfrm>
            <a:off x="5427663" y="4914900"/>
            <a:ext cx="1023937" cy="546100"/>
          </a:xfrm>
          <a:custGeom>
            <a:avLst/>
            <a:gdLst>
              <a:gd name="T0" fmla="*/ 0 w 645"/>
              <a:gd name="T1" fmla="*/ 0 h 344"/>
              <a:gd name="T2" fmla="*/ 130 w 645"/>
              <a:gd name="T3" fmla="*/ 203 h 344"/>
              <a:gd name="T4" fmla="*/ 181 w 645"/>
              <a:gd name="T5" fmla="*/ 137 h 344"/>
              <a:gd name="T6" fmla="*/ 594 w 645"/>
              <a:gd name="T7" fmla="*/ 343 h 344"/>
              <a:gd name="T8" fmla="*/ 644 w 645"/>
              <a:gd name="T9" fmla="*/ 280 h 344"/>
              <a:gd name="T10" fmla="*/ 232 w 645"/>
              <a:gd name="T11" fmla="*/ 74 h 344"/>
              <a:gd name="T12" fmla="*/ 283 w 645"/>
              <a:gd name="T13" fmla="*/ 9 h 344"/>
              <a:gd name="T14" fmla="*/ 0 w 645"/>
              <a:gd name="T15" fmla="*/ 0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45" h="344">
                <a:moveTo>
                  <a:pt x="0" y="0"/>
                </a:moveTo>
                <a:lnTo>
                  <a:pt x="130" y="203"/>
                </a:lnTo>
                <a:lnTo>
                  <a:pt x="181" y="137"/>
                </a:lnTo>
                <a:lnTo>
                  <a:pt x="594" y="343"/>
                </a:lnTo>
                <a:lnTo>
                  <a:pt x="644" y="280"/>
                </a:lnTo>
                <a:lnTo>
                  <a:pt x="232" y="74"/>
                </a:lnTo>
                <a:lnTo>
                  <a:pt x="283" y="9"/>
                </a:lnTo>
                <a:lnTo>
                  <a:pt x="0" y="0"/>
                </a:lnTo>
              </a:path>
            </a:pathLst>
          </a:custGeom>
          <a:solidFill>
            <a:srgbClr val="3399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B4530A7-1526-4112-902A-F57CD6CB60A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D7E2F6-B9C6-4361-8E4F-5E85447B07AB}" type="slidenum">
              <a:rPr lang="en-US" altLang="en-US"/>
              <a:pPr/>
              <a:t>35</a:t>
            </a:fld>
            <a:endParaRPr lang="en-US" alt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EFF81D7-23D4-4647-88F6-AE145749F65B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C8BEB90-98CD-4F28-9C33-C689F0383800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738306" name="Rectangle 2">
            <a:extLst>
              <a:ext uri="{FF2B5EF4-FFF2-40B4-BE49-F238E27FC236}">
                <a16:creationId xmlns:a16="http://schemas.microsoft.com/office/drawing/2014/main" id="{398455FB-DD1F-4E6F-A1F2-7EF4F063ACB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Summary</a:t>
            </a:r>
          </a:p>
        </p:txBody>
      </p:sp>
      <p:sp>
        <p:nvSpPr>
          <p:cNvPr id="738307" name="Rectangle 3">
            <a:extLst>
              <a:ext uri="{FF2B5EF4-FFF2-40B4-BE49-F238E27FC236}">
                <a16:creationId xmlns:a16="http://schemas.microsoft.com/office/drawing/2014/main" id="{029A5163-2596-4D53-B049-5B7C09A8E4E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50825" y="1268413"/>
            <a:ext cx="8631238" cy="4859337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en-US" sz="1600"/>
              <a:t>Materials Requirement Planning (MRP-I) began as a technique for developing enterprise-wide business solutions by providing automated tools for forecasting demands and planning according to the forecast.</a:t>
            </a:r>
          </a:p>
          <a:p>
            <a:pPr>
              <a:lnSpc>
                <a:spcPct val="90000"/>
              </a:lnSpc>
            </a:pPr>
            <a:r>
              <a:rPr lang="en-US" altLang="en-US" sz="1600"/>
              <a:t>ERP is an integrated suite of Applications to meet corporate needs.</a:t>
            </a:r>
          </a:p>
          <a:p>
            <a:pPr>
              <a:lnSpc>
                <a:spcPct val="90000"/>
              </a:lnSpc>
            </a:pPr>
            <a:r>
              <a:rPr lang="en-US" altLang="en-US" sz="1600"/>
              <a:t>Some major ERP vendors are : SAP R/3, Oracle, Baan</a:t>
            </a:r>
          </a:p>
          <a:p>
            <a:pPr>
              <a:lnSpc>
                <a:spcPct val="90000"/>
              </a:lnSpc>
            </a:pPr>
            <a:r>
              <a:rPr lang="en-US" altLang="en-US" sz="1600"/>
              <a:t>SAP AG was founded in Germany in 1972 and it is a Market Leader in Industrial Enterprise Application (IEA).</a:t>
            </a:r>
          </a:p>
          <a:p>
            <a:pPr>
              <a:lnSpc>
                <a:spcPct val="90000"/>
              </a:lnSpc>
            </a:pPr>
            <a:r>
              <a:rPr lang="en-US" altLang="en-US" sz="1600"/>
              <a:t>SAP NetWeaver is a vision, or paradigm, of total integration of :</a:t>
            </a:r>
          </a:p>
          <a:p>
            <a:pPr lvl="3">
              <a:lnSpc>
                <a:spcPct val="90000"/>
              </a:lnSpc>
            </a:pPr>
            <a:r>
              <a:rPr lang="en-US" altLang="en-US" sz="1400"/>
              <a:t>  People</a:t>
            </a:r>
          </a:p>
          <a:p>
            <a:pPr lvl="3">
              <a:lnSpc>
                <a:spcPct val="90000"/>
              </a:lnSpc>
            </a:pPr>
            <a:r>
              <a:rPr lang="en-US" altLang="en-US" sz="1400"/>
              <a:t>  Information</a:t>
            </a:r>
          </a:p>
          <a:p>
            <a:pPr lvl="3">
              <a:lnSpc>
                <a:spcPct val="90000"/>
              </a:lnSpc>
            </a:pPr>
            <a:r>
              <a:rPr lang="en-US" altLang="en-US" sz="1400"/>
              <a:t>  Business Processes</a:t>
            </a:r>
          </a:p>
          <a:p>
            <a:pPr lvl="3">
              <a:lnSpc>
                <a:spcPct val="90000"/>
              </a:lnSpc>
            </a:pPr>
            <a:r>
              <a:rPr lang="en-US" altLang="en-US" sz="1400"/>
              <a:t>  Applications</a:t>
            </a:r>
          </a:p>
          <a:p>
            <a:pPr>
              <a:lnSpc>
                <a:spcPct val="90000"/>
              </a:lnSpc>
            </a:pPr>
            <a:r>
              <a:rPr lang="en-US" altLang="en-US" sz="1600"/>
              <a:t>SAP has a 3 tier architecture comprising of the Presentation layer, Application layer and the Database layer.</a:t>
            </a:r>
          </a:p>
          <a:p>
            <a:pPr>
              <a:lnSpc>
                <a:spcPct val="90000"/>
              </a:lnSpc>
            </a:pPr>
            <a:r>
              <a:rPr lang="en-US" altLang="en-US" sz="1600"/>
              <a:t>The SAP solution is divided in different areas or Functional Modules like SD, MM, PP, QM, PM, FI, CO etc. which are reorganized under services in mySAP Business Suite.</a:t>
            </a:r>
          </a:p>
          <a:p>
            <a:pPr>
              <a:lnSpc>
                <a:spcPct val="90000"/>
              </a:lnSpc>
            </a:pPr>
            <a:r>
              <a:rPr lang="en-US" altLang="en-US" sz="1600"/>
              <a:t>R/3 applications are written in the ABAP programming language, and run within the application layer of the R/3 System.</a:t>
            </a:r>
            <a:endParaRPr lang="en-US" altLang="en-US" sz="2000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6A81F14-D603-47BA-AE50-BB940534F60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E4F76E-B6FE-4F00-9615-E6ACE9010AA2}" type="slidenum">
              <a:rPr lang="en-US" altLang="en-US"/>
              <a:pPr/>
              <a:t>36</a:t>
            </a:fld>
            <a:endParaRPr lang="en-US" alt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E7A91B6-38CF-4A42-9037-BFC988D4F21A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E6E6D22-1847-4281-A618-2012B06DA687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740354" name="Rectangle 2">
            <a:extLst>
              <a:ext uri="{FF2B5EF4-FFF2-40B4-BE49-F238E27FC236}">
                <a16:creationId xmlns:a16="http://schemas.microsoft.com/office/drawing/2014/main" id="{8E5EAFC3-8458-4037-852E-C42CE2B3C3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Questions</a:t>
            </a:r>
          </a:p>
        </p:txBody>
      </p:sp>
      <p:sp>
        <p:nvSpPr>
          <p:cNvPr id="740355" name="Rectangle 3">
            <a:extLst>
              <a:ext uri="{FF2B5EF4-FFF2-40B4-BE49-F238E27FC236}">
                <a16:creationId xmlns:a16="http://schemas.microsoft.com/office/drawing/2014/main" id="{25ADC221-F775-4D17-8118-B10C0096180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/>
              <a:t>What is MRP ?</a:t>
            </a:r>
          </a:p>
          <a:p>
            <a:r>
              <a:rPr lang="en-US" altLang="en-US"/>
              <a:t>What is ERP ?  </a:t>
            </a:r>
          </a:p>
          <a:p>
            <a:r>
              <a:rPr lang="en-US" altLang="en-US"/>
              <a:t>When was SAP AG founded ?</a:t>
            </a:r>
          </a:p>
          <a:p>
            <a:r>
              <a:rPr lang="en-US" altLang="en-US"/>
              <a:t>What are the 3 layers of the SAP R/3 ?</a:t>
            </a:r>
          </a:p>
          <a:p>
            <a:r>
              <a:rPr lang="en-US" altLang="en-US"/>
              <a:t>What is SAP Netweaver ?</a:t>
            </a:r>
          </a:p>
          <a:p>
            <a:r>
              <a:rPr lang="en-US" altLang="en-US"/>
              <a:t>What are the different functional modules of SAP ?</a:t>
            </a:r>
          </a:p>
          <a:p>
            <a:r>
              <a:rPr lang="en-US" altLang="en-US"/>
              <a:t>What programming language is used for SAP applications ?</a:t>
            </a:r>
          </a:p>
          <a:p>
            <a:r>
              <a:rPr lang="en-US" altLang="en-US"/>
              <a:t>Why do we need ABAP developments ?</a:t>
            </a:r>
          </a:p>
          <a:p>
            <a:endParaRPr lang="en-US" altLang="en-US"/>
          </a:p>
          <a:p>
            <a:endParaRPr lang="en-US" altLang="en-US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Slide Number Placeholder 2">
            <a:extLst>
              <a:ext uri="{FF2B5EF4-FFF2-40B4-BE49-F238E27FC236}">
                <a16:creationId xmlns:a16="http://schemas.microsoft.com/office/drawing/2014/main" id="{F3463C12-AC09-4BAF-A579-1CE715CC01F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701BEC0-BC85-4B84-8415-FE7854FFA0B7}" type="slidenum">
              <a:rPr lang="en-US" altLang="en-US"/>
              <a:pPr/>
              <a:t>4</a:t>
            </a:fld>
            <a:endParaRPr lang="en-US" altLang="en-US"/>
          </a:p>
        </p:txBody>
      </p:sp>
      <p:sp>
        <p:nvSpPr>
          <p:cNvPr id="378" name="Date Placeholder 3">
            <a:extLst>
              <a:ext uri="{FF2B5EF4-FFF2-40B4-BE49-F238E27FC236}">
                <a16:creationId xmlns:a16="http://schemas.microsoft.com/office/drawing/2014/main" id="{D82A8D18-C9D3-4241-9245-CDBB3D1A0CF7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379" name="Footer Placeholder 4">
            <a:extLst>
              <a:ext uri="{FF2B5EF4-FFF2-40B4-BE49-F238E27FC236}">
                <a16:creationId xmlns:a16="http://schemas.microsoft.com/office/drawing/2014/main" id="{F7E7C60E-89A6-44E9-B1DD-888CF2B4294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559600" name="Rectangle 496">
            <a:extLst>
              <a:ext uri="{FF2B5EF4-FFF2-40B4-BE49-F238E27FC236}">
                <a16:creationId xmlns:a16="http://schemas.microsoft.com/office/drawing/2014/main" id="{8A00BD9E-B68E-4B6F-BF2B-32A3B2F835D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Enterprise Resource Planning</a:t>
            </a:r>
          </a:p>
        </p:txBody>
      </p:sp>
      <p:sp>
        <p:nvSpPr>
          <p:cNvPr id="559108" name="Text Box 4">
            <a:extLst>
              <a:ext uri="{FF2B5EF4-FFF2-40B4-BE49-F238E27FC236}">
                <a16:creationId xmlns:a16="http://schemas.microsoft.com/office/drawing/2014/main" id="{C0A468A7-ADB4-4390-8E82-2E56A5B15D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38" y="1257300"/>
            <a:ext cx="8220075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100000"/>
              </a:lnSpc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en-US" altLang="en-US" sz="1800">
                <a:latin typeface="Arial" panose="020B0604020202020204" pitchFamily="34" charset="0"/>
              </a:rPr>
              <a:t>... synchronization of Company functions...</a:t>
            </a:r>
          </a:p>
        </p:txBody>
      </p:sp>
      <p:sp>
        <p:nvSpPr>
          <p:cNvPr id="559224" name="Rectangle 120">
            <a:extLst>
              <a:ext uri="{FF2B5EF4-FFF2-40B4-BE49-F238E27FC236}">
                <a16:creationId xmlns:a16="http://schemas.microsoft.com/office/drawing/2014/main" id="{86146CA9-ADA9-49EA-AE21-EA6BFC987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050" y="3733800"/>
            <a:ext cx="2165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0" hangingPunct="0">
              <a:lnSpc>
                <a:spcPct val="100000"/>
              </a:lnSpc>
              <a:spcBef>
                <a:spcPct val="20000"/>
              </a:spcBef>
              <a:buFont typeface="Monotype Sorts" pitchFamily="2" charset="2"/>
              <a:buNone/>
            </a:pPr>
            <a:r>
              <a:rPr lang="en-US" altLang="en-US" sz="1600" b="1"/>
              <a:t>Manufacturing</a:t>
            </a:r>
          </a:p>
        </p:txBody>
      </p:sp>
      <p:sp>
        <p:nvSpPr>
          <p:cNvPr id="559225" name="Freeform 121">
            <a:extLst>
              <a:ext uri="{FF2B5EF4-FFF2-40B4-BE49-F238E27FC236}">
                <a16:creationId xmlns:a16="http://schemas.microsoft.com/office/drawing/2014/main" id="{219A1BDE-54BF-4B77-BD86-903951297491}"/>
              </a:ext>
            </a:extLst>
          </p:cNvPr>
          <p:cNvSpPr>
            <a:spLocks/>
          </p:cNvSpPr>
          <p:nvPr/>
        </p:nvSpPr>
        <p:spPr bwMode="auto">
          <a:xfrm>
            <a:off x="2711450" y="3200400"/>
            <a:ext cx="2478088" cy="2517775"/>
          </a:xfrm>
          <a:custGeom>
            <a:avLst/>
            <a:gdLst>
              <a:gd name="T0" fmla="*/ 568 w 1561"/>
              <a:gd name="T1" fmla="*/ 79 h 1586"/>
              <a:gd name="T2" fmla="*/ 689 w 1561"/>
              <a:gd name="T3" fmla="*/ 130 h 1586"/>
              <a:gd name="T4" fmla="*/ 742 w 1561"/>
              <a:gd name="T5" fmla="*/ 19 h 1586"/>
              <a:gd name="T6" fmla="*/ 846 w 1561"/>
              <a:gd name="T7" fmla="*/ 99 h 1586"/>
              <a:gd name="T8" fmla="*/ 879 w 1561"/>
              <a:gd name="T9" fmla="*/ 93 h 1586"/>
              <a:gd name="T10" fmla="*/ 992 w 1561"/>
              <a:gd name="T11" fmla="*/ 4 h 1586"/>
              <a:gd name="T12" fmla="*/ 1018 w 1561"/>
              <a:gd name="T13" fmla="*/ 109 h 1586"/>
              <a:gd name="T14" fmla="*/ 1036 w 1561"/>
              <a:gd name="T15" fmla="*/ 105 h 1586"/>
              <a:gd name="T16" fmla="*/ 1138 w 1561"/>
              <a:gd name="T17" fmla="*/ 140 h 1586"/>
              <a:gd name="T18" fmla="*/ 1168 w 1561"/>
              <a:gd name="T19" fmla="*/ 159 h 1586"/>
              <a:gd name="T20" fmla="*/ 1252 w 1561"/>
              <a:gd name="T21" fmla="*/ 88 h 1586"/>
              <a:gd name="T22" fmla="*/ 1268 w 1561"/>
              <a:gd name="T23" fmla="*/ 227 h 1586"/>
              <a:gd name="T24" fmla="*/ 1383 w 1561"/>
              <a:gd name="T25" fmla="*/ 191 h 1586"/>
              <a:gd name="T26" fmla="*/ 1365 w 1561"/>
              <a:gd name="T27" fmla="*/ 336 h 1586"/>
              <a:gd name="T28" fmla="*/ 1481 w 1561"/>
              <a:gd name="T29" fmla="*/ 326 h 1586"/>
              <a:gd name="T30" fmla="*/ 1431 w 1561"/>
              <a:gd name="T31" fmla="*/ 469 h 1586"/>
              <a:gd name="T32" fmla="*/ 1540 w 1561"/>
              <a:gd name="T33" fmla="*/ 487 h 1586"/>
              <a:gd name="T34" fmla="*/ 1462 w 1561"/>
              <a:gd name="T35" fmla="*/ 618 h 1586"/>
              <a:gd name="T36" fmla="*/ 1560 w 1561"/>
              <a:gd name="T37" fmla="*/ 664 h 1586"/>
              <a:gd name="T38" fmla="*/ 1455 w 1561"/>
              <a:gd name="T39" fmla="*/ 779 h 1586"/>
              <a:gd name="T40" fmla="*/ 1537 w 1561"/>
              <a:gd name="T41" fmla="*/ 848 h 1586"/>
              <a:gd name="T42" fmla="*/ 1413 w 1561"/>
              <a:gd name="T43" fmla="*/ 940 h 1586"/>
              <a:gd name="T44" fmla="*/ 1472 w 1561"/>
              <a:gd name="T45" fmla="*/ 1029 h 1586"/>
              <a:gd name="T46" fmla="*/ 1335 w 1561"/>
              <a:gd name="T47" fmla="*/ 1093 h 1586"/>
              <a:gd name="T48" fmla="*/ 1371 w 1561"/>
              <a:gd name="T49" fmla="*/ 1197 h 1586"/>
              <a:gd name="T50" fmla="*/ 1229 w 1561"/>
              <a:gd name="T51" fmla="*/ 1229 h 1586"/>
              <a:gd name="T52" fmla="*/ 1206 w 1561"/>
              <a:gd name="T53" fmla="*/ 1261 h 1586"/>
              <a:gd name="T54" fmla="*/ 1108 w 1561"/>
              <a:gd name="T55" fmla="*/ 1340 h 1586"/>
              <a:gd name="T56" fmla="*/ 1086 w 1561"/>
              <a:gd name="T57" fmla="*/ 1348 h 1586"/>
              <a:gd name="T58" fmla="*/ 1046 w 1561"/>
              <a:gd name="T59" fmla="*/ 1478 h 1586"/>
              <a:gd name="T60" fmla="*/ 957 w 1561"/>
              <a:gd name="T61" fmla="*/ 1425 h 1586"/>
              <a:gd name="T62" fmla="*/ 921 w 1561"/>
              <a:gd name="T63" fmla="*/ 1440 h 1586"/>
              <a:gd name="T64" fmla="*/ 804 w 1561"/>
              <a:gd name="T65" fmla="*/ 1479 h 1586"/>
              <a:gd name="T66" fmla="*/ 791 w 1561"/>
              <a:gd name="T67" fmla="*/ 1475 h 1586"/>
              <a:gd name="T68" fmla="*/ 761 w 1561"/>
              <a:gd name="T69" fmla="*/ 1483 h 1586"/>
              <a:gd name="T70" fmla="*/ 689 w 1561"/>
              <a:gd name="T71" fmla="*/ 1583 h 1586"/>
              <a:gd name="T72" fmla="*/ 622 w 1561"/>
              <a:gd name="T73" fmla="*/ 1485 h 1586"/>
              <a:gd name="T74" fmla="*/ 599 w 1561"/>
              <a:gd name="T75" fmla="*/ 1490 h 1586"/>
              <a:gd name="T76" fmla="*/ 491 w 1561"/>
              <a:gd name="T77" fmla="*/ 1471 h 1586"/>
              <a:gd name="T78" fmla="*/ 463 w 1561"/>
              <a:gd name="T79" fmla="*/ 1455 h 1586"/>
              <a:gd name="T80" fmla="*/ 449 w 1561"/>
              <a:gd name="T81" fmla="*/ 1457 h 1586"/>
              <a:gd name="T82" fmla="*/ 353 w 1561"/>
              <a:gd name="T83" fmla="*/ 1406 h 1586"/>
              <a:gd name="T84" fmla="*/ 324 w 1561"/>
              <a:gd name="T85" fmla="*/ 1387 h 1586"/>
              <a:gd name="T86" fmla="*/ 212 w 1561"/>
              <a:gd name="T87" fmla="*/ 1427 h 1586"/>
              <a:gd name="T88" fmla="*/ 232 w 1561"/>
              <a:gd name="T89" fmla="*/ 1296 h 1586"/>
              <a:gd name="T90" fmla="*/ 104 w 1561"/>
              <a:gd name="T91" fmla="*/ 1301 h 1586"/>
              <a:gd name="T92" fmla="*/ 152 w 1561"/>
              <a:gd name="T93" fmla="*/ 1173 h 1586"/>
              <a:gd name="T94" fmla="*/ 33 w 1561"/>
              <a:gd name="T95" fmla="*/ 1147 h 1586"/>
              <a:gd name="T96" fmla="*/ 107 w 1561"/>
              <a:gd name="T97" fmla="*/ 1029 h 1586"/>
              <a:gd name="T98" fmla="*/ 2 w 1561"/>
              <a:gd name="T99" fmla="*/ 973 h 1586"/>
              <a:gd name="T100" fmla="*/ 98 w 1561"/>
              <a:gd name="T101" fmla="*/ 871 h 1586"/>
              <a:gd name="T102" fmla="*/ 12 w 1561"/>
              <a:gd name="T103" fmla="*/ 790 h 1586"/>
              <a:gd name="T104" fmla="*/ 126 w 1561"/>
              <a:gd name="T105" fmla="*/ 710 h 1586"/>
              <a:gd name="T106" fmla="*/ 65 w 1561"/>
              <a:gd name="T107" fmla="*/ 608 h 1586"/>
              <a:gd name="T108" fmla="*/ 189 w 1561"/>
              <a:gd name="T109" fmla="*/ 553 h 1586"/>
              <a:gd name="T110" fmla="*/ 156 w 1561"/>
              <a:gd name="T111" fmla="*/ 436 h 1586"/>
              <a:gd name="T112" fmla="*/ 284 w 1561"/>
              <a:gd name="T113" fmla="*/ 410 h 1586"/>
              <a:gd name="T114" fmla="*/ 280 w 1561"/>
              <a:gd name="T115" fmla="*/ 282 h 1586"/>
              <a:gd name="T116" fmla="*/ 388 w 1561"/>
              <a:gd name="T117" fmla="*/ 297 h 1586"/>
              <a:gd name="T118" fmla="*/ 420 w 1561"/>
              <a:gd name="T119" fmla="*/ 271 h 1586"/>
              <a:gd name="T120" fmla="*/ 523 w 1561"/>
              <a:gd name="T121" fmla="*/ 196 h 1586"/>
              <a:gd name="T122" fmla="*/ 536 w 1561"/>
              <a:gd name="T123" fmla="*/ 196 h 1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61" h="1586">
                <a:moveTo>
                  <a:pt x="548" y="191"/>
                </a:moveTo>
                <a:lnTo>
                  <a:pt x="558" y="184"/>
                </a:lnTo>
                <a:lnTo>
                  <a:pt x="564" y="178"/>
                </a:lnTo>
                <a:lnTo>
                  <a:pt x="566" y="174"/>
                </a:lnTo>
                <a:lnTo>
                  <a:pt x="567" y="172"/>
                </a:lnTo>
                <a:lnTo>
                  <a:pt x="568" y="79"/>
                </a:lnTo>
                <a:lnTo>
                  <a:pt x="602" y="65"/>
                </a:lnTo>
                <a:lnTo>
                  <a:pt x="637" y="50"/>
                </a:lnTo>
                <a:lnTo>
                  <a:pt x="678" y="127"/>
                </a:lnTo>
                <a:lnTo>
                  <a:pt x="679" y="128"/>
                </a:lnTo>
                <a:lnTo>
                  <a:pt x="682" y="129"/>
                </a:lnTo>
                <a:lnTo>
                  <a:pt x="689" y="130"/>
                </a:lnTo>
                <a:lnTo>
                  <a:pt x="700" y="128"/>
                </a:lnTo>
                <a:lnTo>
                  <a:pt x="712" y="123"/>
                </a:lnTo>
                <a:lnTo>
                  <a:pt x="718" y="119"/>
                </a:lnTo>
                <a:lnTo>
                  <a:pt x="720" y="116"/>
                </a:lnTo>
                <a:lnTo>
                  <a:pt x="721" y="114"/>
                </a:lnTo>
                <a:lnTo>
                  <a:pt x="742" y="19"/>
                </a:lnTo>
                <a:lnTo>
                  <a:pt x="778" y="13"/>
                </a:lnTo>
                <a:lnTo>
                  <a:pt x="814" y="7"/>
                </a:lnTo>
                <a:lnTo>
                  <a:pt x="835" y="94"/>
                </a:lnTo>
                <a:lnTo>
                  <a:pt x="836" y="95"/>
                </a:lnTo>
                <a:lnTo>
                  <a:pt x="839" y="97"/>
                </a:lnTo>
                <a:lnTo>
                  <a:pt x="846" y="99"/>
                </a:lnTo>
                <a:lnTo>
                  <a:pt x="857" y="99"/>
                </a:lnTo>
                <a:lnTo>
                  <a:pt x="864" y="99"/>
                </a:lnTo>
                <a:lnTo>
                  <a:pt x="869" y="98"/>
                </a:lnTo>
                <a:lnTo>
                  <a:pt x="873" y="96"/>
                </a:lnTo>
                <a:lnTo>
                  <a:pt x="876" y="95"/>
                </a:lnTo>
                <a:lnTo>
                  <a:pt x="879" y="93"/>
                </a:lnTo>
                <a:lnTo>
                  <a:pt x="881" y="92"/>
                </a:lnTo>
                <a:lnTo>
                  <a:pt x="882" y="90"/>
                </a:lnTo>
                <a:lnTo>
                  <a:pt x="882" y="90"/>
                </a:lnTo>
                <a:lnTo>
                  <a:pt x="924" y="0"/>
                </a:lnTo>
                <a:lnTo>
                  <a:pt x="958" y="1"/>
                </a:lnTo>
                <a:lnTo>
                  <a:pt x="992" y="4"/>
                </a:lnTo>
                <a:lnTo>
                  <a:pt x="993" y="97"/>
                </a:lnTo>
                <a:lnTo>
                  <a:pt x="994" y="99"/>
                </a:lnTo>
                <a:lnTo>
                  <a:pt x="996" y="102"/>
                </a:lnTo>
                <a:lnTo>
                  <a:pt x="1001" y="106"/>
                </a:lnTo>
                <a:lnTo>
                  <a:pt x="1012" y="109"/>
                </a:lnTo>
                <a:lnTo>
                  <a:pt x="1018" y="109"/>
                </a:lnTo>
                <a:lnTo>
                  <a:pt x="1023" y="109"/>
                </a:lnTo>
                <a:lnTo>
                  <a:pt x="1027" y="109"/>
                </a:lnTo>
                <a:lnTo>
                  <a:pt x="1030" y="108"/>
                </a:lnTo>
                <a:lnTo>
                  <a:pt x="1033" y="107"/>
                </a:lnTo>
                <a:lnTo>
                  <a:pt x="1034" y="106"/>
                </a:lnTo>
                <a:lnTo>
                  <a:pt x="1036" y="105"/>
                </a:lnTo>
                <a:lnTo>
                  <a:pt x="1036" y="105"/>
                </a:lnTo>
                <a:lnTo>
                  <a:pt x="1096" y="23"/>
                </a:lnTo>
                <a:lnTo>
                  <a:pt x="1128" y="34"/>
                </a:lnTo>
                <a:lnTo>
                  <a:pt x="1159" y="44"/>
                </a:lnTo>
                <a:lnTo>
                  <a:pt x="1138" y="139"/>
                </a:lnTo>
                <a:lnTo>
                  <a:pt x="1138" y="140"/>
                </a:lnTo>
                <a:lnTo>
                  <a:pt x="1139" y="144"/>
                </a:lnTo>
                <a:lnTo>
                  <a:pt x="1144" y="149"/>
                </a:lnTo>
                <a:lnTo>
                  <a:pt x="1154" y="155"/>
                </a:lnTo>
                <a:lnTo>
                  <a:pt x="1159" y="157"/>
                </a:lnTo>
                <a:lnTo>
                  <a:pt x="1164" y="159"/>
                </a:lnTo>
                <a:lnTo>
                  <a:pt x="1168" y="159"/>
                </a:lnTo>
                <a:lnTo>
                  <a:pt x="1171" y="159"/>
                </a:lnTo>
                <a:lnTo>
                  <a:pt x="1174" y="159"/>
                </a:lnTo>
                <a:lnTo>
                  <a:pt x="1176" y="158"/>
                </a:lnTo>
                <a:lnTo>
                  <a:pt x="1177" y="157"/>
                </a:lnTo>
                <a:lnTo>
                  <a:pt x="1177" y="157"/>
                </a:lnTo>
                <a:lnTo>
                  <a:pt x="1252" y="88"/>
                </a:lnTo>
                <a:lnTo>
                  <a:pt x="1279" y="106"/>
                </a:lnTo>
                <a:lnTo>
                  <a:pt x="1306" y="124"/>
                </a:lnTo>
                <a:lnTo>
                  <a:pt x="1264" y="214"/>
                </a:lnTo>
                <a:lnTo>
                  <a:pt x="1264" y="216"/>
                </a:lnTo>
                <a:lnTo>
                  <a:pt x="1265" y="220"/>
                </a:lnTo>
                <a:lnTo>
                  <a:pt x="1268" y="227"/>
                </a:lnTo>
                <a:lnTo>
                  <a:pt x="1275" y="234"/>
                </a:lnTo>
                <a:lnTo>
                  <a:pt x="1285" y="241"/>
                </a:lnTo>
                <a:lnTo>
                  <a:pt x="1291" y="243"/>
                </a:lnTo>
                <a:lnTo>
                  <a:pt x="1295" y="244"/>
                </a:lnTo>
                <a:lnTo>
                  <a:pt x="1297" y="243"/>
                </a:lnTo>
                <a:lnTo>
                  <a:pt x="1383" y="191"/>
                </a:lnTo>
                <a:lnTo>
                  <a:pt x="1403" y="215"/>
                </a:lnTo>
                <a:lnTo>
                  <a:pt x="1425" y="240"/>
                </a:lnTo>
                <a:lnTo>
                  <a:pt x="1365" y="323"/>
                </a:lnTo>
                <a:lnTo>
                  <a:pt x="1364" y="324"/>
                </a:lnTo>
                <a:lnTo>
                  <a:pt x="1364" y="328"/>
                </a:lnTo>
                <a:lnTo>
                  <a:pt x="1365" y="336"/>
                </a:lnTo>
                <a:lnTo>
                  <a:pt x="1370" y="346"/>
                </a:lnTo>
                <a:lnTo>
                  <a:pt x="1377" y="354"/>
                </a:lnTo>
                <a:lnTo>
                  <a:pt x="1383" y="358"/>
                </a:lnTo>
                <a:lnTo>
                  <a:pt x="1387" y="359"/>
                </a:lnTo>
                <a:lnTo>
                  <a:pt x="1389" y="359"/>
                </a:lnTo>
                <a:lnTo>
                  <a:pt x="1481" y="326"/>
                </a:lnTo>
                <a:lnTo>
                  <a:pt x="1494" y="356"/>
                </a:lnTo>
                <a:lnTo>
                  <a:pt x="1508" y="386"/>
                </a:lnTo>
                <a:lnTo>
                  <a:pt x="1433" y="455"/>
                </a:lnTo>
                <a:lnTo>
                  <a:pt x="1432" y="457"/>
                </a:lnTo>
                <a:lnTo>
                  <a:pt x="1431" y="461"/>
                </a:lnTo>
                <a:lnTo>
                  <a:pt x="1431" y="469"/>
                </a:lnTo>
                <a:lnTo>
                  <a:pt x="1433" y="480"/>
                </a:lnTo>
                <a:lnTo>
                  <a:pt x="1438" y="490"/>
                </a:lnTo>
                <a:lnTo>
                  <a:pt x="1442" y="495"/>
                </a:lnTo>
                <a:lnTo>
                  <a:pt x="1445" y="497"/>
                </a:lnTo>
                <a:lnTo>
                  <a:pt x="1447" y="497"/>
                </a:lnTo>
                <a:lnTo>
                  <a:pt x="1540" y="487"/>
                </a:lnTo>
                <a:lnTo>
                  <a:pt x="1547" y="520"/>
                </a:lnTo>
                <a:lnTo>
                  <a:pt x="1553" y="553"/>
                </a:lnTo>
                <a:lnTo>
                  <a:pt x="1467" y="605"/>
                </a:lnTo>
                <a:lnTo>
                  <a:pt x="1466" y="607"/>
                </a:lnTo>
                <a:lnTo>
                  <a:pt x="1464" y="611"/>
                </a:lnTo>
                <a:lnTo>
                  <a:pt x="1462" y="618"/>
                </a:lnTo>
                <a:lnTo>
                  <a:pt x="1461" y="631"/>
                </a:lnTo>
                <a:lnTo>
                  <a:pt x="1463" y="642"/>
                </a:lnTo>
                <a:lnTo>
                  <a:pt x="1466" y="648"/>
                </a:lnTo>
                <a:lnTo>
                  <a:pt x="1468" y="651"/>
                </a:lnTo>
                <a:lnTo>
                  <a:pt x="1470" y="652"/>
                </a:lnTo>
                <a:lnTo>
                  <a:pt x="1560" y="664"/>
                </a:lnTo>
                <a:lnTo>
                  <a:pt x="1557" y="699"/>
                </a:lnTo>
                <a:lnTo>
                  <a:pt x="1556" y="735"/>
                </a:lnTo>
                <a:lnTo>
                  <a:pt x="1463" y="767"/>
                </a:lnTo>
                <a:lnTo>
                  <a:pt x="1462" y="768"/>
                </a:lnTo>
                <a:lnTo>
                  <a:pt x="1459" y="772"/>
                </a:lnTo>
                <a:lnTo>
                  <a:pt x="1455" y="779"/>
                </a:lnTo>
                <a:lnTo>
                  <a:pt x="1452" y="791"/>
                </a:lnTo>
                <a:lnTo>
                  <a:pt x="1452" y="802"/>
                </a:lnTo>
                <a:lnTo>
                  <a:pt x="1452" y="810"/>
                </a:lnTo>
                <a:lnTo>
                  <a:pt x="1455" y="814"/>
                </a:lnTo>
                <a:lnTo>
                  <a:pt x="1455" y="815"/>
                </a:lnTo>
                <a:lnTo>
                  <a:pt x="1537" y="848"/>
                </a:lnTo>
                <a:lnTo>
                  <a:pt x="1526" y="883"/>
                </a:lnTo>
                <a:lnTo>
                  <a:pt x="1516" y="919"/>
                </a:lnTo>
                <a:lnTo>
                  <a:pt x="1422" y="930"/>
                </a:lnTo>
                <a:lnTo>
                  <a:pt x="1421" y="931"/>
                </a:lnTo>
                <a:lnTo>
                  <a:pt x="1417" y="934"/>
                </a:lnTo>
                <a:lnTo>
                  <a:pt x="1413" y="940"/>
                </a:lnTo>
                <a:lnTo>
                  <a:pt x="1407" y="951"/>
                </a:lnTo>
                <a:lnTo>
                  <a:pt x="1403" y="963"/>
                </a:lnTo>
                <a:lnTo>
                  <a:pt x="1403" y="970"/>
                </a:lnTo>
                <a:lnTo>
                  <a:pt x="1403" y="975"/>
                </a:lnTo>
                <a:lnTo>
                  <a:pt x="1404" y="976"/>
                </a:lnTo>
                <a:lnTo>
                  <a:pt x="1472" y="1029"/>
                </a:lnTo>
                <a:lnTo>
                  <a:pt x="1455" y="1062"/>
                </a:lnTo>
                <a:lnTo>
                  <a:pt x="1437" y="1096"/>
                </a:lnTo>
                <a:lnTo>
                  <a:pt x="1347" y="1085"/>
                </a:lnTo>
                <a:lnTo>
                  <a:pt x="1346" y="1085"/>
                </a:lnTo>
                <a:lnTo>
                  <a:pt x="1342" y="1087"/>
                </a:lnTo>
                <a:lnTo>
                  <a:pt x="1335" y="1093"/>
                </a:lnTo>
                <a:lnTo>
                  <a:pt x="1327" y="1103"/>
                </a:lnTo>
                <a:lnTo>
                  <a:pt x="1321" y="1114"/>
                </a:lnTo>
                <a:lnTo>
                  <a:pt x="1319" y="1121"/>
                </a:lnTo>
                <a:lnTo>
                  <a:pt x="1319" y="1126"/>
                </a:lnTo>
                <a:lnTo>
                  <a:pt x="1320" y="1128"/>
                </a:lnTo>
                <a:lnTo>
                  <a:pt x="1371" y="1197"/>
                </a:lnTo>
                <a:lnTo>
                  <a:pt x="1347" y="1227"/>
                </a:lnTo>
                <a:lnTo>
                  <a:pt x="1322" y="1257"/>
                </a:lnTo>
                <a:lnTo>
                  <a:pt x="1241" y="1224"/>
                </a:lnTo>
                <a:lnTo>
                  <a:pt x="1239" y="1224"/>
                </a:lnTo>
                <a:lnTo>
                  <a:pt x="1236" y="1225"/>
                </a:lnTo>
                <a:lnTo>
                  <a:pt x="1229" y="1229"/>
                </a:lnTo>
                <a:lnTo>
                  <a:pt x="1219" y="1237"/>
                </a:lnTo>
                <a:lnTo>
                  <a:pt x="1218" y="1239"/>
                </a:lnTo>
                <a:lnTo>
                  <a:pt x="1210" y="1249"/>
                </a:lnTo>
                <a:lnTo>
                  <a:pt x="1206" y="1256"/>
                </a:lnTo>
                <a:lnTo>
                  <a:pt x="1206" y="1259"/>
                </a:lnTo>
                <a:lnTo>
                  <a:pt x="1206" y="1261"/>
                </a:lnTo>
                <a:lnTo>
                  <a:pt x="1237" y="1344"/>
                </a:lnTo>
                <a:lnTo>
                  <a:pt x="1208" y="1368"/>
                </a:lnTo>
                <a:lnTo>
                  <a:pt x="1178" y="1393"/>
                </a:lnTo>
                <a:lnTo>
                  <a:pt x="1110" y="1340"/>
                </a:lnTo>
                <a:lnTo>
                  <a:pt x="1110" y="1340"/>
                </a:lnTo>
                <a:lnTo>
                  <a:pt x="1108" y="1340"/>
                </a:lnTo>
                <a:lnTo>
                  <a:pt x="1107" y="1340"/>
                </a:lnTo>
                <a:lnTo>
                  <a:pt x="1105" y="1340"/>
                </a:lnTo>
                <a:lnTo>
                  <a:pt x="1101" y="1341"/>
                </a:lnTo>
                <a:lnTo>
                  <a:pt x="1097" y="1342"/>
                </a:lnTo>
                <a:lnTo>
                  <a:pt x="1092" y="1345"/>
                </a:lnTo>
                <a:lnTo>
                  <a:pt x="1086" y="1348"/>
                </a:lnTo>
                <a:lnTo>
                  <a:pt x="1076" y="1357"/>
                </a:lnTo>
                <a:lnTo>
                  <a:pt x="1071" y="1363"/>
                </a:lnTo>
                <a:lnTo>
                  <a:pt x="1069" y="1368"/>
                </a:lnTo>
                <a:lnTo>
                  <a:pt x="1069" y="1369"/>
                </a:lnTo>
                <a:lnTo>
                  <a:pt x="1079" y="1460"/>
                </a:lnTo>
                <a:lnTo>
                  <a:pt x="1046" y="1478"/>
                </a:lnTo>
                <a:lnTo>
                  <a:pt x="1013" y="1496"/>
                </a:lnTo>
                <a:lnTo>
                  <a:pt x="962" y="1427"/>
                </a:lnTo>
                <a:lnTo>
                  <a:pt x="962" y="1427"/>
                </a:lnTo>
                <a:lnTo>
                  <a:pt x="961" y="1426"/>
                </a:lnTo>
                <a:lnTo>
                  <a:pt x="959" y="1425"/>
                </a:lnTo>
                <a:lnTo>
                  <a:pt x="957" y="1425"/>
                </a:lnTo>
                <a:lnTo>
                  <a:pt x="954" y="1425"/>
                </a:lnTo>
                <a:lnTo>
                  <a:pt x="949" y="1426"/>
                </a:lnTo>
                <a:lnTo>
                  <a:pt x="944" y="1427"/>
                </a:lnTo>
                <a:lnTo>
                  <a:pt x="938" y="1430"/>
                </a:lnTo>
                <a:lnTo>
                  <a:pt x="927" y="1435"/>
                </a:lnTo>
                <a:lnTo>
                  <a:pt x="921" y="1440"/>
                </a:lnTo>
                <a:lnTo>
                  <a:pt x="918" y="1444"/>
                </a:lnTo>
                <a:lnTo>
                  <a:pt x="917" y="1446"/>
                </a:lnTo>
                <a:lnTo>
                  <a:pt x="905" y="1541"/>
                </a:lnTo>
                <a:lnTo>
                  <a:pt x="870" y="1551"/>
                </a:lnTo>
                <a:lnTo>
                  <a:pt x="835" y="1561"/>
                </a:lnTo>
                <a:lnTo>
                  <a:pt x="804" y="1479"/>
                </a:lnTo>
                <a:lnTo>
                  <a:pt x="804" y="1479"/>
                </a:lnTo>
                <a:lnTo>
                  <a:pt x="803" y="1478"/>
                </a:lnTo>
                <a:lnTo>
                  <a:pt x="801" y="1476"/>
                </a:lnTo>
                <a:lnTo>
                  <a:pt x="799" y="1476"/>
                </a:lnTo>
                <a:lnTo>
                  <a:pt x="796" y="1475"/>
                </a:lnTo>
                <a:lnTo>
                  <a:pt x="791" y="1475"/>
                </a:lnTo>
                <a:lnTo>
                  <a:pt x="787" y="1475"/>
                </a:lnTo>
                <a:lnTo>
                  <a:pt x="780" y="1476"/>
                </a:lnTo>
                <a:lnTo>
                  <a:pt x="774" y="1477"/>
                </a:lnTo>
                <a:lnTo>
                  <a:pt x="768" y="1479"/>
                </a:lnTo>
                <a:lnTo>
                  <a:pt x="764" y="1481"/>
                </a:lnTo>
                <a:lnTo>
                  <a:pt x="761" y="1483"/>
                </a:lnTo>
                <a:lnTo>
                  <a:pt x="759" y="1484"/>
                </a:lnTo>
                <a:lnTo>
                  <a:pt x="758" y="1486"/>
                </a:lnTo>
                <a:lnTo>
                  <a:pt x="757" y="1487"/>
                </a:lnTo>
                <a:lnTo>
                  <a:pt x="757" y="1487"/>
                </a:lnTo>
                <a:lnTo>
                  <a:pt x="725" y="1581"/>
                </a:lnTo>
                <a:lnTo>
                  <a:pt x="689" y="1583"/>
                </a:lnTo>
                <a:lnTo>
                  <a:pt x="654" y="1585"/>
                </a:lnTo>
                <a:lnTo>
                  <a:pt x="643" y="1494"/>
                </a:lnTo>
                <a:lnTo>
                  <a:pt x="643" y="1492"/>
                </a:lnTo>
                <a:lnTo>
                  <a:pt x="640" y="1490"/>
                </a:lnTo>
                <a:lnTo>
                  <a:pt x="633" y="1487"/>
                </a:lnTo>
                <a:lnTo>
                  <a:pt x="622" y="1485"/>
                </a:lnTo>
                <a:lnTo>
                  <a:pt x="616" y="1485"/>
                </a:lnTo>
                <a:lnTo>
                  <a:pt x="611" y="1486"/>
                </a:lnTo>
                <a:lnTo>
                  <a:pt x="606" y="1486"/>
                </a:lnTo>
                <a:lnTo>
                  <a:pt x="603" y="1488"/>
                </a:lnTo>
                <a:lnTo>
                  <a:pt x="601" y="1489"/>
                </a:lnTo>
                <a:lnTo>
                  <a:pt x="599" y="1490"/>
                </a:lnTo>
                <a:lnTo>
                  <a:pt x="597" y="1492"/>
                </a:lnTo>
                <a:lnTo>
                  <a:pt x="597" y="1492"/>
                </a:lnTo>
                <a:lnTo>
                  <a:pt x="546" y="1578"/>
                </a:lnTo>
                <a:lnTo>
                  <a:pt x="513" y="1572"/>
                </a:lnTo>
                <a:lnTo>
                  <a:pt x="480" y="1566"/>
                </a:lnTo>
                <a:lnTo>
                  <a:pt x="491" y="1471"/>
                </a:lnTo>
                <a:lnTo>
                  <a:pt x="491" y="1469"/>
                </a:lnTo>
                <a:lnTo>
                  <a:pt x="489" y="1466"/>
                </a:lnTo>
                <a:lnTo>
                  <a:pt x="483" y="1462"/>
                </a:lnTo>
                <a:lnTo>
                  <a:pt x="473" y="1457"/>
                </a:lnTo>
                <a:lnTo>
                  <a:pt x="467" y="1456"/>
                </a:lnTo>
                <a:lnTo>
                  <a:pt x="463" y="1455"/>
                </a:lnTo>
                <a:lnTo>
                  <a:pt x="458" y="1454"/>
                </a:lnTo>
                <a:lnTo>
                  <a:pt x="455" y="1455"/>
                </a:lnTo>
                <a:lnTo>
                  <a:pt x="452" y="1456"/>
                </a:lnTo>
                <a:lnTo>
                  <a:pt x="450" y="1456"/>
                </a:lnTo>
                <a:lnTo>
                  <a:pt x="449" y="1457"/>
                </a:lnTo>
                <a:lnTo>
                  <a:pt x="449" y="1457"/>
                </a:lnTo>
                <a:lnTo>
                  <a:pt x="381" y="1534"/>
                </a:lnTo>
                <a:lnTo>
                  <a:pt x="352" y="1519"/>
                </a:lnTo>
                <a:lnTo>
                  <a:pt x="322" y="1505"/>
                </a:lnTo>
                <a:lnTo>
                  <a:pt x="354" y="1411"/>
                </a:lnTo>
                <a:lnTo>
                  <a:pt x="354" y="1410"/>
                </a:lnTo>
                <a:lnTo>
                  <a:pt x="353" y="1406"/>
                </a:lnTo>
                <a:lnTo>
                  <a:pt x="349" y="1400"/>
                </a:lnTo>
                <a:lnTo>
                  <a:pt x="341" y="1393"/>
                </a:lnTo>
                <a:lnTo>
                  <a:pt x="336" y="1390"/>
                </a:lnTo>
                <a:lnTo>
                  <a:pt x="331" y="1388"/>
                </a:lnTo>
                <a:lnTo>
                  <a:pt x="327" y="1387"/>
                </a:lnTo>
                <a:lnTo>
                  <a:pt x="324" y="1387"/>
                </a:lnTo>
                <a:lnTo>
                  <a:pt x="321" y="1387"/>
                </a:lnTo>
                <a:lnTo>
                  <a:pt x="319" y="1387"/>
                </a:lnTo>
                <a:lnTo>
                  <a:pt x="319" y="1388"/>
                </a:lnTo>
                <a:lnTo>
                  <a:pt x="318" y="1388"/>
                </a:lnTo>
                <a:lnTo>
                  <a:pt x="237" y="1449"/>
                </a:lnTo>
                <a:lnTo>
                  <a:pt x="212" y="1427"/>
                </a:lnTo>
                <a:lnTo>
                  <a:pt x="188" y="1406"/>
                </a:lnTo>
                <a:lnTo>
                  <a:pt x="240" y="1318"/>
                </a:lnTo>
                <a:lnTo>
                  <a:pt x="241" y="1317"/>
                </a:lnTo>
                <a:lnTo>
                  <a:pt x="241" y="1312"/>
                </a:lnTo>
                <a:lnTo>
                  <a:pt x="238" y="1305"/>
                </a:lnTo>
                <a:lnTo>
                  <a:pt x="232" y="1296"/>
                </a:lnTo>
                <a:lnTo>
                  <a:pt x="224" y="1289"/>
                </a:lnTo>
                <a:lnTo>
                  <a:pt x="218" y="1286"/>
                </a:lnTo>
                <a:lnTo>
                  <a:pt x="214" y="1286"/>
                </a:lnTo>
                <a:lnTo>
                  <a:pt x="212" y="1286"/>
                </a:lnTo>
                <a:lnTo>
                  <a:pt x="122" y="1328"/>
                </a:lnTo>
                <a:lnTo>
                  <a:pt x="104" y="1301"/>
                </a:lnTo>
                <a:lnTo>
                  <a:pt x="87" y="1273"/>
                </a:lnTo>
                <a:lnTo>
                  <a:pt x="156" y="1197"/>
                </a:lnTo>
                <a:lnTo>
                  <a:pt x="156" y="1195"/>
                </a:lnTo>
                <a:lnTo>
                  <a:pt x="157" y="1190"/>
                </a:lnTo>
                <a:lnTo>
                  <a:pt x="156" y="1184"/>
                </a:lnTo>
                <a:lnTo>
                  <a:pt x="152" y="1173"/>
                </a:lnTo>
                <a:lnTo>
                  <a:pt x="147" y="1164"/>
                </a:lnTo>
                <a:lnTo>
                  <a:pt x="142" y="1159"/>
                </a:lnTo>
                <a:lnTo>
                  <a:pt x="138" y="1157"/>
                </a:lnTo>
                <a:lnTo>
                  <a:pt x="136" y="1157"/>
                </a:lnTo>
                <a:lnTo>
                  <a:pt x="43" y="1179"/>
                </a:lnTo>
                <a:lnTo>
                  <a:pt x="33" y="1147"/>
                </a:lnTo>
                <a:lnTo>
                  <a:pt x="23" y="1115"/>
                </a:lnTo>
                <a:lnTo>
                  <a:pt x="104" y="1054"/>
                </a:lnTo>
                <a:lnTo>
                  <a:pt x="105" y="1052"/>
                </a:lnTo>
                <a:lnTo>
                  <a:pt x="107" y="1048"/>
                </a:lnTo>
                <a:lnTo>
                  <a:pt x="108" y="1040"/>
                </a:lnTo>
                <a:lnTo>
                  <a:pt x="107" y="1029"/>
                </a:lnTo>
                <a:lnTo>
                  <a:pt x="104" y="1018"/>
                </a:lnTo>
                <a:lnTo>
                  <a:pt x="100" y="1012"/>
                </a:lnTo>
                <a:lnTo>
                  <a:pt x="97" y="1009"/>
                </a:lnTo>
                <a:lnTo>
                  <a:pt x="96" y="1009"/>
                </a:lnTo>
                <a:lnTo>
                  <a:pt x="4" y="1009"/>
                </a:lnTo>
                <a:lnTo>
                  <a:pt x="2" y="973"/>
                </a:lnTo>
                <a:lnTo>
                  <a:pt x="0" y="939"/>
                </a:lnTo>
                <a:lnTo>
                  <a:pt x="90" y="896"/>
                </a:lnTo>
                <a:lnTo>
                  <a:pt x="91" y="895"/>
                </a:lnTo>
                <a:lnTo>
                  <a:pt x="93" y="891"/>
                </a:lnTo>
                <a:lnTo>
                  <a:pt x="97" y="884"/>
                </a:lnTo>
                <a:lnTo>
                  <a:pt x="98" y="871"/>
                </a:lnTo>
                <a:lnTo>
                  <a:pt x="98" y="860"/>
                </a:lnTo>
                <a:lnTo>
                  <a:pt x="96" y="853"/>
                </a:lnTo>
                <a:lnTo>
                  <a:pt x="93" y="850"/>
                </a:lnTo>
                <a:lnTo>
                  <a:pt x="92" y="849"/>
                </a:lnTo>
                <a:lnTo>
                  <a:pt x="6" y="826"/>
                </a:lnTo>
                <a:lnTo>
                  <a:pt x="12" y="790"/>
                </a:lnTo>
                <a:lnTo>
                  <a:pt x="18" y="755"/>
                </a:lnTo>
                <a:lnTo>
                  <a:pt x="112" y="733"/>
                </a:lnTo>
                <a:lnTo>
                  <a:pt x="113" y="732"/>
                </a:lnTo>
                <a:lnTo>
                  <a:pt x="116" y="729"/>
                </a:lnTo>
                <a:lnTo>
                  <a:pt x="121" y="722"/>
                </a:lnTo>
                <a:lnTo>
                  <a:pt x="126" y="710"/>
                </a:lnTo>
                <a:lnTo>
                  <a:pt x="128" y="698"/>
                </a:lnTo>
                <a:lnTo>
                  <a:pt x="128" y="691"/>
                </a:lnTo>
                <a:lnTo>
                  <a:pt x="126" y="687"/>
                </a:lnTo>
                <a:lnTo>
                  <a:pt x="126" y="686"/>
                </a:lnTo>
                <a:lnTo>
                  <a:pt x="51" y="642"/>
                </a:lnTo>
                <a:lnTo>
                  <a:pt x="65" y="608"/>
                </a:lnTo>
                <a:lnTo>
                  <a:pt x="79" y="573"/>
                </a:lnTo>
                <a:lnTo>
                  <a:pt x="171" y="573"/>
                </a:lnTo>
                <a:lnTo>
                  <a:pt x="172" y="572"/>
                </a:lnTo>
                <a:lnTo>
                  <a:pt x="176" y="570"/>
                </a:lnTo>
                <a:lnTo>
                  <a:pt x="182" y="564"/>
                </a:lnTo>
                <a:lnTo>
                  <a:pt x="189" y="553"/>
                </a:lnTo>
                <a:lnTo>
                  <a:pt x="195" y="543"/>
                </a:lnTo>
                <a:lnTo>
                  <a:pt x="195" y="535"/>
                </a:lnTo>
                <a:lnTo>
                  <a:pt x="195" y="531"/>
                </a:lnTo>
                <a:lnTo>
                  <a:pt x="195" y="530"/>
                </a:lnTo>
                <a:lnTo>
                  <a:pt x="134" y="467"/>
                </a:lnTo>
                <a:lnTo>
                  <a:pt x="156" y="436"/>
                </a:lnTo>
                <a:lnTo>
                  <a:pt x="177" y="404"/>
                </a:lnTo>
                <a:lnTo>
                  <a:pt x="263" y="426"/>
                </a:lnTo>
                <a:lnTo>
                  <a:pt x="264" y="426"/>
                </a:lnTo>
                <a:lnTo>
                  <a:pt x="269" y="424"/>
                </a:lnTo>
                <a:lnTo>
                  <a:pt x="275" y="419"/>
                </a:lnTo>
                <a:lnTo>
                  <a:pt x="284" y="410"/>
                </a:lnTo>
                <a:lnTo>
                  <a:pt x="291" y="399"/>
                </a:lnTo>
                <a:lnTo>
                  <a:pt x="294" y="392"/>
                </a:lnTo>
                <a:lnTo>
                  <a:pt x="295" y="388"/>
                </a:lnTo>
                <a:lnTo>
                  <a:pt x="295" y="386"/>
                </a:lnTo>
                <a:lnTo>
                  <a:pt x="254" y="310"/>
                </a:lnTo>
                <a:lnTo>
                  <a:pt x="280" y="282"/>
                </a:lnTo>
                <a:lnTo>
                  <a:pt x="307" y="254"/>
                </a:lnTo>
                <a:lnTo>
                  <a:pt x="382" y="297"/>
                </a:lnTo>
                <a:lnTo>
                  <a:pt x="382" y="297"/>
                </a:lnTo>
                <a:lnTo>
                  <a:pt x="384" y="297"/>
                </a:lnTo>
                <a:lnTo>
                  <a:pt x="385" y="297"/>
                </a:lnTo>
                <a:lnTo>
                  <a:pt x="388" y="297"/>
                </a:lnTo>
                <a:lnTo>
                  <a:pt x="391" y="296"/>
                </a:lnTo>
                <a:lnTo>
                  <a:pt x="395" y="294"/>
                </a:lnTo>
                <a:lnTo>
                  <a:pt x="401" y="291"/>
                </a:lnTo>
                <a:lnTo>
                  <a:pt x="406" y="287"/>
                </a:lnTo>
                <a:lnTo>
                  <a:pt x="415" y="277"/>
                </a:lnTo>
                <a:lnTo>
                  <a:pt x="420" y="271"/>
                </a:lnTo>
                <a:lnTo>
                  <a:pt x="421" y="267"/>
                </a:lnTo>
                <a:lnTo>
                  <a:pt x="421" y="265"/>
                </a:lnTo>
                <a:lnTo>
                  <a:pt x="401" y="178"/>
                </a:lnTo>
                <a:lnTo>
                  <a:pt x="432" y="156"/>
                </a:lnTo>
                <a:lnTo>
                  <a:pt x="463" y="135"/>
                </a:lnTo>
                <a:lnTo>
                  <a:pt x="523" y="196"/>
                </a:lnTo>
                <a:lnTo>
                  <a:pt x="523" y="196"/>
                </a:lnTo>
                <a:lnTo>
                  <a:pt x="525" y="197"/>
                </a:lnTo>
                <a:lnTo>
                  <a:pt x="526" y="197"/>
                </a:lnTo>
                <a:lnTo>
                  <a:pt x="529" y="197"/>
                </a:lnTo>
                <a:lnTo>
                  <a:pt x="532" y="197"/>
                </a:lnTo>
                <a:lnTo>
                  <a:pt x="536" y="196"/>
                </a:lnTo>
                <a:lnTo>
                  <a:pt x="542" y="194"/>
                </a:lnTo>
                <a:lnTo>
                  <a:pt x="548" y="191"/>
                </a:lnTo>
              </a:path>
            </a:pathLst>
          </a:custGeom>
          <a:solidFill>
            <a:srgbClr val="91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26" name="Freeform 122">
            <a:extLst>
              <a:ext uri="{FF2B5EF4-FFF2-40B4-BE49-F238E27FC236}">
                <a16:creationId xmlns:a16="http://schemas.microsoft.com/office/drawing/2014/main" id="{6152CDF1-DFDA-4DA9-9602-E7A1B73590C9}"/>
              </a:ext>
            </a:extLst>
          </p:cNvPr>
          <p:cNvSpPr>
            <a:spLocks/>
          </p:cNvSpPr>
          <p:nvPr/>
        </p:nvSpPr>
        <p:spPr bwMode="auto">
          <a:xfrm>
            <a:off x="2711450" y="3200400"/>
            <a:ext cx="2478088" cy="2517775"/>
          </a:xfrm>
          <a:custGeom>
            <a:avLst/>
            <a:gdLst>
              <a:gd name="T0" fmla="*/ 568 w 1561"/>
              <a:gd name="T1" fmla="*/ 79 h 1586"/>
              <a:gd name="T2" fmla="*/ 689 w 1561"/>
              <a:gd name="T3" fmla="*/ 130 h 1586"/>
              <a:gd name="T4" fmla="*/ 742 w 1561"/>
              <a:gd name="T5" fmla="*/ 19 h 1586"/>
              <a:gd name="T6" fmla="*/ 846 w 1561"/>
              <a:gd name="T7" fmla="*/ 99 h 1586"/>
              <a:gd name="T8" fmla="*/ 879 w 1561"/>
              <a:gd name="T9" fmla="*/ 93 h 1586"/>
              <a:gd name="T10" fmla="*/ 993 w 1561"/>
              <a:gd name="T11" fmla="*/ 97 h 1586"/>
              <a:gd name="T12" fmla="*/ 1018 w 1561"/>
              <a:gd name="T13" fmla="*/ 109 h 1586"/>
              <a:gd name="T14" fmla="*/ 1036 w 1561"/>
              <a:gd name="T15" fmla="*/ 105 h 1586"/>
              <a:gd name="T16" fmla="*/ 1139 w 1561"/>
              <a:gd name="T17" fmla="*/ 144 h 1586"/>
              <a:gd name="T18" fmla="*/ 1171 w 1561"/>
              <a:gd name="T19" fmla="*/ 159 h 1586"/>
              <a:gd name="T20" fmla="*/ 1306 w 1561"/>
              <a:gd name="T21" fmla="*/ 124 h 1586"/>
              <a:gd name="T22" fmla="*/ 1275 w 1561"/>
              <a:gd name="T23" fmla="*/ 234 h 1586"/>
              <a:gd name="T24" fmla="*/ 1425 w 1561"/>
              <a:gd name="T25" fmla="*/ 240 h 1586"/>
              <a:gd name="T26" fmla="*/ 1370 w 1561"/>
              <a:gd name="T27" fmla="*/ 346 h 1586"/>
              <a:gd name="T28" fmla="*/ 1508 w 1561"/>
              <a:gd name="T29" fmla="*/ 386 h 1586"/>
              <a:gd name="T30" fmla="*/ 1433 w 1561"/>
              <a:gd name="T31" fmla="*/ 480 h 1586"/>
              <a:gd name="T32" fmla="*/ 1553 w 1561"/>
              <a:gd name="T33" fmla="*/ 553 h 1586"/>
              <a:gd name="T34" fmla="*/ 1461 w 1561"/>
              <a:gd name="T35" fmla="*/ 631 h 1586"/>
              <a:gd name="T36" fmla="*/ 1556 w 1561"/>
              <a:gd name="T37" fmla="*/ 735 h 1586"/>
              <a:gd name="T38" fmla="*/ 1452 w 1561"/>
              <a:gd name="T39" fmla="*/ 791 h 1586"/>
              <a:gd name="T40" fmla="*/ 1516 w 1561"/>
              <a:gd name="T41" fmla="*/ 919 h 1586"/>
              <a:gd name="T42" fmla="*/ 1407 w 1561"/>
              <a:gd name="T43" fmla="*/ 951 h 1586"/>
              <a:gd name="T44" fmla="*/ 1437 w 1561"/>
              <a:gd name="T45" fmla="*/ 1096 h 1586"/>
              <a:gd name="T46" fmla="*/ 1327 w 1561"/>
              <a:gd name="T47" fmla="*/ 1103 h 1586"/>
              <a:gd name="T48" fmla="*/ 1322 w 1561"/>
              <a:gd name="T49" fmla="*/ 1257 h 1586"/>
              <a:gd name="T50" fmla="*/ 1218 w 1561"/>
              <a:gd name="T51" fmla="*/ 1239 h 1586"/>
              <a:gd name="T52" fmla="*/ 1208 w 1561"/>
              <a:gd name="T53" fmla="*/ 1368 h 1586"/>
              <a:gd name="T54" fmla="*/ 1105 w 1561"/>
              <a:gd name="T55" fmla="*/ 1340 h 1586"/>
              <a:gd name="T56" fmla="*/ 1071 w 1561"/>
              <a:gd name="T57" fmla="*/ 1363 h 1586"/>
              <a:gd name="T58" fmla="*/ 962 w 1561"/>
              <a:gd name="T59" fmla="*/ 1427 h 1586"/>
              <a:gd name="T60" fmla="*/ 944 w 1561"/>
              <a:gd name="T61" fmla="*/ 1427 h 1586"/>
              <a:gd name="T62" fmla="*/ 905 w 1561"/>
              <a:gd name="T63" fmla="*/ 1541 h 1586"/>
              <a:gd name="T64" fmla="*/ 801 w 1561"/>
              <a:gd name="T65" fmla="*/ 1476 h 1586"/>
              <a:gd name="T66" fmla="*/ 774 w 1561"/>
              <a:gd name="T67" fmla="*/ 1477 h 1586"/>
              <a:gd name="T68" fmla="*/ 757 w 1561"/>
              <a:gd name="T69" fmla="*/ 1487 h 1586"/>
              <a:gd name="T70" fmla="*/ 640 w 1561"/>
              <a:gd name="T71" fmla="*/ 1490 h 1586"/>
              <a:gd name="T72" fmla="*/ 603 w 1561"/>
              <a:gd name="T73" fmla="*/ 1488 h 1586"/>
              <a:gd name="T74" fmla="*/ 480 w 1561"/>
              <a:gd name="T75" fmla="*/ 1566 h 1586"/>
              <a:gd name="T76" fmla="*/ 473 w 1561"/>
              <a:gd name="T77" fmla="*/ 1457 h 1586"/>
              <a:gd name="T78" fmla="*/ 449 w 1561"/>
              <a:gd name="T79" fmla="*/ 1457 h 1586"/>
              <a:gd name="T80" fmla="*/ 354 w 1561"/>
              <a:gd name="T81" fmla="*/ 1410 h 1586"/>
              <a:gd name="T82" fmla="*/ 327 w 1561"/>
              <a:gd name="T83" fmla="*/ 1387 h 1586"/>
              <a:gd name="T84" fmla="*/ 212 w 1561"/>
              <a:gd name="T85" fmla="*/ 1427 h 1586"/>
              <a:gd name="T86" fmla="*/ 232 w 1561"/>
              <a:gd name="T87" fmla="*/ 1296 h 1586"/>
              <a:gd name="T88" fmla="*/ 104 w 1561"/>
              <a:gd name="T89" fmla="*/ 1301 h 1586"/>
              <a:gd name="T90" fmla="*/ 152 w 1561"/>
              <a:gd name="T91" fmla="*/ 1173 h 1586"/>
              <a:gd name="T92" fmla="*/ 33 w 1561"/>
              <a:gd name="T93" fmla="*/ 1147 h 1586"/>
              <a:gd name="T94" fmla="*/ 107 w 1561"/>
              <a:gd name="T95" fmla="*/ 1029 h 1586"/>
              <a:gd name="T96" fmla="*/ 2 w 1561"/>
              <a:gd name="T97" fmla="*/ 973 h 1586"/>
              <a:gd name="T98" fmla="*/ 98 w 1561"/>
              <a:gd name="T99" fmla="*/ 871 h 1586"/>
              <a:gd name="T100" fmla="*/ 12 w 1561"/>
              <a:gd name="T101" fmla="*/ 790 h 1586"/>
              <a:gd name="T102" fmla="*/ 126 w 1561"/>
              <a:gd name="T103" fmla="*/ 710 h 1586"/>
              <a:gd name="T104" fmla="*/ 65 w 1561"/>
              <a:gd name="T105" fmla="*/ 608 h 1586"/>
              <a:gd name="T106" fmla="*/ 189 w 1561"/>
              <a:gd name="T107" fmla="*/ 553 h 1586"/>
              <a:gd name="T108" fmla="*/ 156 w 1561"/>
              <a:gd name="T109" fmla="*/ 436 h 1586"/>
              <a:gd name="T110" fmla="*/ 284 w 1561"/>
              <a:gd name="T111" fmla="*/ 410 h 1586"/>
              <a:gd name="T112" fmla="*/ 280 w 1561"/>
              <a:gd name="T113" fmla="*/ 282 h 1586"/>
              <a:gd name="T114" fmla="*/ 388 w 1561"/>
              <a:gd name="T115" fmla="*/ 297 h 1586"/>
              <a:gd name="T116" fmla="*/ 420 w 1561"/>
              <a:gd name="T117" fmla="*/ 271 h 1586"/>
              <a:gd name="T118" fmla="*/ 523 w 1561"/>
              <a:gd name="T119" fmla="*/ 196 h 1586"/>
              <a:gd name="T120" fmla="*/ 542 w 1561"/>
              <a:gd name="T121" fmla="*/ 194 h 1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61" h="1586">
                <a:moveTo>
                  <a:pt x="548" y="191"/>
                </a:moveTo>
                <a:lnTo>
                  <a:pt x="548" y="191"/>
                </a:lnTo>
                <a:lnTo>
                  <a:pt x="558" y="184"/>
                </a:lnTo>
                <a:lnTo>
                  <a:pt x="564" y="178"/>
                </a:lnTo>
                <a:lnTo>
                  <a:pt x="566" y="174"/>
                </a:lnTo>
                <a:lnTo>
                  <a:pt x="567" y="172"/>
                </a:lnTo>
                <a:lnTo>
                  <a:pt x="568" y="79"/>
                </a:lnTo>
                <a:lnTo>
                  <a:pt x="602" y="65"/>
                </a:lnTo>
                <a:lnTo>
                  <a:pt x="637" y="50"/>
                </a:lnTo>
                <a:lnTo>
                  <a:pt x="678" y="127"/>
                </a:lnTo>
                <a:lnTo>
                  <a:pt x="678" y="127"/>
                </a:lnTo>
                <a:lnTo>
                  <a:pt x="679" y="128"/>
                </a:lnTo>
                <a:lnTo>
                  <a:pt x="682" y="129"/>
                </a:lnTo>
                <a:lnTo>
                  <a:pt x="689" y="130"/>
                </a:lnTo>
                <a:lnTo>
                  <a:pt x="700" y="128"/>
                </a:lnTo>
                <a:lnTo>
                  <a:pt x="700" y="128"/>
                </a:lnTo>
                <a:lnTo>
                  <a:pt x="712" y="123"/>
                </a:lnTo>
                <a:lnTo>
                  <a:pt x="718" y="119"/>
                </a:lnTo>
                <a:lnTo>
                  <a:pt x="720" y="116"/>
                </a:lnTo>
                <a:lnTo>
                  <a:pt x="721" y="114"/>
                </a:lnTo>
                <a:lnTo>
                  <a:pt x="742" y="19"/>
                </a:lnTo>
                <a:lnTo>
                  <a:pt x="778" y="13"/>
                </a:lnTo>
                <a:lnTo>
                  <a:pt x="814" y="7"/>
                </a:lnTo>
                <a:lnTo>
                  <a:pt x="835" y="94"/>
                </a:lnTo>
                <a:lnTo>
                  <a:pt x="835" y="94"/>
                </a:lnTo>
                <a:lnTo>
                  <a:pt x="836" y="95"/>
                </a:lnTo>
                <a:lnTo>
                  <a:pt x="839" y="97"/>
                </a:lnTo>
                <a:lnTo>
                  <a:pt x="846" y="99"/>
                </a:lnTo>
                <a:lnTo>
                  <a:pt x="857" y="99"/>
                </a:lnTo>
                <a:lnTo>
                  <a:pt x="857" y="99"/>
                </a:lnTo>
                <a:lnTo>
                  <a:pt x="864" y="99"/>
                </a:lnTo>
                <a:lnTo>
                  <a:pt x="869" y="98"/>
                </a:lnTo>
                <a:lnTo>
                  <a:pt x="873" y="96"/>
                </a:lnTo>
                <a:lnTo>
                  <a:pt x="876" y="95"/>
                </a:lnTo>
                <a:lnTo>
                  <a:pt x="879" y="93"/>
                </a:lnTo>
                <a:lnTo>
                  <a:pt x="881" y="92"/>
                </a:lnTo>
                <a:lnTo>
                  <a:pt x="882" y="90"/>
                </a:lnTo>
                <a:lnTo>
                  <a:pt x="882" y="90"/>
                </a:lnTo>
                <a:lnTo>
                  <a:pt x="924" y="0"/>
                </a:lnTo>
                <a:lnTo>
                  <a:pt x="958" y="1"/>
                </a:lnTo>
                <a:lnTo>
                  <a:pt x="992" y="4"/>
                </a:lnTo>
                <a:lnTo>
                  <a:pt x="993" y="97"/>
                </a:lnTo>
                <a:lnTo>
                  <a:pt x="993" y="97"/>
                </a:lnTo>
                <a:lnTo>
                  <a:pt x="994" y="99"/>
                </a:lnTo>
                <a:lnTo>
                  <a:pt x="996" y="102"/>
                </a:lnTo>
                <a:lnTo>
                  <a:pt x="1001" y="106"/>
                </a:lnTo>
                <a:lnTo>
                  <a:pt x="1012" y="109"/>
                </a:lnTo>
                <a:lnTo>
                  <a:pt x="1012" y="109"/>
                </a:lnTo>
                <a:lnTo>
                  <a:pt x="1018" y="109"/>
                </a:lnTo>
                <a:lnTo>
                  <a:pt x="1023" y="109"/>
                </a:lnTo>
                <a:lnTo>
                  <a:pt x="1027" y="109"/>
                </a:lnTo>
                <a:lnTo>
                  <a:pt x="1030" y="108"/>
                </a:lnTo>
                <a:lnTo>
                  <a:pt x="1033" y="107"/>
                </a:lnTo>
                <a:lnTo>
                  <a:pt x="1034" y="106"/>
                </a:lnTo>
                <a:lnTo>
                  <a:pt x="1036" y="105"/>
                </a:lnTo>
                <a:lnTo>
                  <a:pt x="1036" y="105"/>
                </a:lnTo>
                <a:lnTo>
                  <a:pt x="1096" y="23"/>
                </a:lnTo>
                <a:lnTo>
                  <a:pt x="1128" y="34"/>
                </a:lnTo>
                <a:lnTo>
                  <a:pt x="1159" y="44"/>
                </a:lnTo>
                <a:lnTo>
                  <a:pt x="1138" y="139"/>
                </a:lnTo>
                <a:lnTo>
                  <a:pt x="1138" y="139"/>
                </a:lnTo>
                <a:lnTo>
                  <a:pt x="1138" y="140"/>
                </a:lnTo>
                <a:lnTo>
                  <a:pt x="1139" y="144"/>
                </a:lnTo>
                <a:lnTo>
                  <a:pt x="1144" y="149"/>
                </a:lnTo>
                <a:lnTo>
                  <a:pt x="1154" y="155"/>
                </a:lnTo>
                <a:lnTo>
                  <a:pt x="1154" y="155"/>
                </a:lnTo>
                <a:lnTo>
                  <a:pt x="1159" y="157"/>
                </a:lnTo>
                <a:lnTo>
                  <a:pt x="1164" y="159"/>
                </a:lnTo>
                <a:lnTo>
                  <a:pt x="1168" y="159"/>
                </a:lnTo>
                <a:lnTo>
                  <a:pt x="1171" y="159"/>
                </a:lnTo>
                <a:lnTo>
                  <a:pt x="1174" y="159"/>
                </a:lnTo>
                <a:lnTo>
                  <a:pt x="1176" y="158"/>
                </a:lnTo>
                <a:lnTo>
                  <a:pt x="1177" y="157"/>
                </a:lnTo>
                <a:lnTo>
                  <a:pt x="1177" y="157"/>
                </a:lnTo>
                <a:lnTo>
                  <a:pt x="1252" y="88"/>
                </a:lnTo>
                <a:lnTo>
                  <a:pt x="1279" y="106"/>
                </a:lnTo>
                <a:lnTo>
                  <a:pt x="1306" y="124"/>
                </a:lnTo>
                <a:lnTo>
                  <a:pt x="1264" y="214"/>
                </a:lnTo>
                <a:lnTo>
                  <a:pt x="1264" y="214"/>
                </a:lnTo>
                <a:lnTo>
                  <a:pt x="1264" y="216"/>
                </a:lnTo>
                <a:lnTo>
                  <a:pt x="1265" y="220"/>
                </a:lnTo>
                <a:lnTo>
                  <a:pt x="1268" y="227"/>
                </a:lnTo>
                <a:lnTo>
                  <a:pt x="1275" y="234"/>
                </a:lnTo>
                <a:lnTo>
                  <a:pt x="1275" y="234"/>
                </a:lnTo>
                <a:lnTo>
                  <a:pt x="1285" y="241"/>
                </a:lnTo>
                <a:lnTo>
                  <a:pt x="1291" y="243"/>
                </a:lnTo>
                <a:lnTo>
                  <a:pt x="1295" y="244"/>
                </a:lnTo>
                <a:lnTo>
                  <a:pt x="1297" y="243"/>
                </a:lnTo>
                <a:lnTo>
                  <a:pt x="1383" y="191"/>
                </a:lnTo>
                <a:lnTo>
                  <a:pt x="1403" y="215"/>
                </a:lnTo>
                <a:lnTo>
                  <a:pt x="1425" y="240"/>
                </a:lnTo>
                <a:lnTo>
                  <a:pt x="1365" y="323"/>
                </a:lnTo>
                <a:lnTo>
                  <a:pt x="1365" y="323"/>
                </a:lnTo>
                <a:lnTo>
                  <a:pt x="1364" y="324"/>
                </a:lnTo>
                <a:lnTo>
                  <a:pt x="1364" y="328"/>
                </a:lnTo>
                <a:lnTo>
                  <a:pt x="1365" y="336"/>
                </a:lnTo>
                <a:lnTo>
                  <a:pt x="1370" y="346"/>
                </a:lnTo>
                <a:lnTo>
                  <a:pt x="1370" y="346"/>
                </a:lnTo>
                <a:lnTo>
                  <a:pt x="1377" y="354"/>
                </a:lnTo>
                <a:lnTo>
                  <a:pt x="1383" y="358"/>
                </a:lnTo>
                <a:lnTo>
                  <a:pt x="1387" y="359"/>
                </a:lnTo>
                <a:lnTo>
                  <a:pt x="1389" y="359"/>
                </a:lnTo>
                <a:lnTo>
                  <a:pt x="1481" y="326"/>
                </a:lnTo>
                <a:lnTo>
                  <a:pt x="1494" y="356"/>
                </a:lnTo>
                <a:lnTo>
                  <a:pt x="1508" y="386"/>
                </a:lnTo>
                <a:lnTo>
                  <a:pt x="1433" y="455"/>
                </a:lnTo>
                <a:lnTo>
                  <a:pt x="1433" y="455"/>
                </a:lnTo>
                <a:lnTo>
                  <a:pt x="1432" y="457"/>
                </a:lnTo>
                <a:lnTo>
                  <a:pt x="1431" y="461"/>
                </a:lnTo>
                <a:lnTo>
                  <a:pt x="1431" y="469"/>
                </a:lnTo>
                <a:lnTo>
                  <a:pt x="1433" y="480"/>
                </a:lnTo>
                <a:lnTo>
                  <a:pt x="1433" y="480"/>
                </a:lnTo>
                <a:lnTo>
                  <a:pt x="1438" y="490"/>
                </a:lnTo>
                <a:lnTo>
                  <a:pt x="1442" y="495"/>
                </a:lnTo>
                <a:lnTo>
                  <a:pt x="1445" y="497"/>
                </a:lnTo>
                <a:lnTo>
                  <a:pt x="1447" y="497"/>
                </a:lnTo>
                <a:lnTo>
                  <a:pt x="1540" y="487"/>
                </a:lnTo>
                <a:lnTo>
                  <a:pt x="1547" y="520"/>
                </a:lnTo>
                <a:lnTo>
                  <a:pt x="1553" y="553"/>
                </a:lnTo>
                <a:lnTo>
                  <a:pt x="1467" y="605"/>
                </a:lnTo>
                <a:lnTo>
                  <a:pt x="1467" y="605"/>
                </a:lnTo>
                <a:lnTo>
                  <a:pt x="1466" y="607"/>
                </a:lnTo>
                <a:lnTo>
                  <a:pt x="1464" y="611"/>
                </a:lnTo>
                <a:lnTo>
                  <a:pt x="1462" y="618"/>
                </a:lnTo>
                <a:lnTo>
                  <a:pt x="1461" y="631"/>
                </a:lnTo>
                <a:lnTo>
                  <a:pt x="1461" y="631"/>
                </a:lnTo>
                <a:lnTo>
                  <a:pt x="1463" y="642"/>
                </a:lnTo>
                <a:lnTo>
                  <a:pt x="1466" y="648"/>
                </a:lnTo>
                <a:lnTo>
                  <a:pt x="1468" y="651"/>
                </a:lnTo>
                <a:lnTo>
                  <a:pt x="1470" y="652"/>
                </a:lnTo>
                <a:lnTo>
                  <a:pt x="1560" y="664"/>
                </a:lnTo>
                <a:lnTo>
                  <a:pt x="1557" y="699"/>
                </a:lnTo>
                <a:lnTo>
                  <a:pt x="1556" y="735"/>
                </a:lnTo>
                <a:lnTo>
                  <a:pt x="1463" y="767"/>
                </a:lnTo>
                <a:lnTo>
                  <a:pt x="1463" y="767"/>
                </a:lnTo>
                <a:lnTo>
                  <a:pt x="1462" y="768"/>
                </a:lnTo>
                <a:lnTo>
                  <a:pt x="1459" y="772"/>
                </a:lnTo>
                <a:lnTo>
                  <a:pt x="1455" y="779"/>
                </a:lnTo>
                <a:lnTo>
                  <a:pt x="1452" y="791"/>
                </a:lnTo>
                <a:lnTo>
                  <a:pt x="1452" y="791"/>
                </a:lnTo>
                <a:lnTo>
                  <a:pt x="1452" y="802"/>
                </a:lnTo>
                <a:lnTo>
                  <a:pt x="1452" y="810"/>
                </a:lnTo>
                <a:lnTo>
                  <a:pt x="1455" y="814"/>
                </a:lnTo>
                <a:lnTo>
                  <a:pt x="1455" y="815"/>
                </a:lnTo>
                <a:lnTo>
                  <a:pt x="1537" y="848"/>
                </a:lnTo>
                <a:lnTo>
                  <a:pt x="1526" y="883"/>
                </a:lnTo>
                <a:lnTo>
                  <a:pt x="1516" y="919"/>
                </a:lnTo>
                <a:lnTo>
                  <a:pt x="1422" y="930"/>
                </a:lnTo>
                <a:lnTo>
                  <a:pt x="1422" y="930"/>
                </a:lnTo>
                <a:lnTo>
                  <a:pt x="1421" y="931"/>
                </a:lnTo>
                <a:lnTo>
                  <a:pt x="1417" y="934"/>
                </a:lnTo>
                <a:lnTo>
                  <a:pt x="1413" y="940"/>
                </a:lnTo>
                <a:lnTo>
                  <a:pt x="1407" y="951"/>
                </a:lnTo>
                <a:lnTo>
                  <a:pt x="1407" y="951"/>
                </a:lnTo>
                <a:lnTo>
                  <a:pt x="1403" y="963"/>
                </a:lnTo>
                <a:lnTo>
                  <a:pt x="1403" y="970"/>
                </a:lnTo>
                <a:lnTo>
                  <a:pt x="1403" y="975"/>
                </a:lnTo>
                <a:lnTo>
                  <a:pt x="1404" y="976"/>
                </a:lnTo>
                <a:lnTo>
                  <a:pt x="1472" y="1029"/>
                </a:lnTo>
                <a:lnTo>
                  <a:pt x="1455" y="1062"/>
                </a:lnTo>
                <a:lnTo>
                  <a:pt x="1437" y="1096"/>
                </a:lnTo>
                <a:lnTo>
                  <a:pt x="1347" y="1085"/>
                </a:lnTo>
                <a:lnTo>
                  <a:pt x="1347" y="1085"/>
                </a:lnTo>
                <a:lnTo>
                  <a:pt x="1346" y="1085"/>
                </a:lnTo>
                <a:lnTo>
                  <a:pt x="1342" y="1087"/>
                </a:lnTo>
                <a:lnTo>
                  <a:pt x="1335" y="1093"/>
                </a:lnTo>
                <a:lnTo>
                  <a:pt x="1327" y="1103"/>
                </a:lnTo>
                <a:lnTo>
                  <a:pt x="1327" y="1103"/>
                </a:lnTo>
                <a:lnTo>
                  <a:pt x="1321" y="1114"/>
                </a:lnTo>
                <a:lnTo>
                  <a:pt x="1319" y="1121"/>
                </a:lnTo>
                <a:lnTo>
                  <a:pt x="1319" y="1126"/>
                </a:lnTo>
                <a:lnTo>
                  <a:pt x="1320" y="1128"/>
                </a:lnTo>
                <a:lnTo>
                  <a:pt x="1371" y="1197"/>
                </a:lnTo>
                <a:lnTo>
                  <a:pt x="1347" y="1227"/>
                </a:lnTo>
                <a:lnTo>
                  <a:pt x="1322" y="1257"/>
                </a:lnTo>
                <a:lnTo>
                  <a:pt x="1241" y="1224"/>
                </a:lnTo>
                <a:lnTo>
                  <a:pt x="1241" y="1224"/>
                </a:lnTo>
                <a:lnTo>
                  <a:pt x="1239" y="1224"/>
                </a:lnTo>
                <a:lnTo>
                  <a:pt x="1236" y="1225"/>
                </a:lnTo>
                <a:lnTo>
                  <a:pt x="1229" y="1229"/>
                </a:lnTo>
                <a:lnTo>
                  <a:pt x="1219" y="1237"/>
                </a:lnTo>
                <a:lnTo>
                  <a:pt x="1218" y="1239"/>
                </a:lnTo>
                <a:lnTo>
                  <a:pt x="1218" y="1239"/>
                </a:lnTo>
                <a:lnTo>
                  <a:pt x="1210" y="1249"/>
                </a:lnTo>
                <a:lnTo>
                  <a:pt x="1206" y="1256"/>
                </a:lnTo>
                <a:lnTo>
                  <a:pt x="1206" y="1259"/>
                </a:lnTo>
                <a:lnTo>
                  <a:pt x="1206" y="1261"/>
                </a:lnTo>
                <a:lnTo>
                  <a:pt x="1237" y="1344"/>
                </a:lnTo>
                <a:lnTo>
                  <a:pt x="1208" y="1368"/>
                </a:lnTo>
                <a:lnTo>
                  <a:pt x="1178" y="1393"/>
                </a:lnTo>
                <a:lnTo>
                  <a:pt x="1110" y="1340"/>
                </a:lnTo>
                <a:lnTo>
                  <a:pt x="1110" y="1340"/>
                </a:lnTo>
                <a:lnTo>
                  <a:pt x="1110" y="1340"/>
                </a:lnTo>
                <a:lnTo>
                  <a:pt x="1108" y="1340"/>
                </a:lnTo>
                <a:lnTo>
                  <a:pt x="1107" y="1340"/>
                </a:lnTo>
                <a:lnTo>
                  <a:pt x="1105" y="1340"/>
                </a:lnTo>
                <a:lnTo>
                  <a:pt x="1101" y="1341"/>
                </a:lnTo>
                <a:lnTo>
                  <a:pt x="1097" y="1342"/>
                </a:lnTo>
                <a:lnTo>
                  <a:pt x="1092" y="1345"/>
                </a:lnTo>
                <a:lnTo>
                  <a:pt x="1086" y="1348"/>
                </a:lnTo>
                <a:lnTo>
                  <a:pt x="1086" y="1348"/>
                </a:lnTo>
                <a:lnTo>
                  <a:pt x="1076" y="1357"/>
                </a:lnTo>
                <a:lnTo>
                  <a:pt x="1071" y="1363"/>
                </a:lnTo>
                <a:lnTo>
                  <a:pt x="1069" y="1368"/>
                </a:lnTo>
                <a:lnTo>
                  <a:pt x="1069" y="1369"/>
                </a:lnTo>
                <a:lnTo>
                  <a:pt x="1079" y="1460"/>
                </a:lnTo>
                <a:lnTo>
                  <a:pt x="1046" y="1478"/>
                </a:lnTo>
                <a:lnTo>
                  <a:pt x="1013" y="1496"/>
                </a:lnTo>
                <a:lnTo>
                  <a:pt x="962" y="1427"/>
                </a:lnTo>
                <a:lnTo>
                  <a:pt x="962" y="1427"/>
                </a:lnTo>
                <a:lnTo>
                  <a:pt x="962" y="1427"/>
                </a:lnTo>
                <a:lnTo>
                  <a:pt x="961" y="1426"/>
                </a:lnTo>
                <a:lnTo>
                  <a:pt x="959" y="1425"/>
                </a:lnTo>
                <a:lnTo>
                  <a:pt x="957" y="1425"/>
                </a:lnTo>
                <a:lnTo>
                  <a:pt x="954" y="1425"/>
                </a:lnTo>
                <a:lnTo>
                  <a:pt x="949" y="1426"/>
                </a:lnTo>
                <a:lnTo>
                  <a:pt x="944" y="1427"/>
                </a:lnTo>
                <a:lnTo>
                  <a:pt x="938" y="1430"/>
                </a:lnTo>
                <a:lnTo>
                  <a:pt x="938" y="1430"/>
                </a:lnTo>
                <a:lnTo>
                  <a:pt x="927" y="1435"/>
                </a:lnTo>
                <a:lnTo>
                  <a:pt x="921" y="1440"/>
                </a:lnTo>
                <a:lnTo>
                  <a:pt x="918" y="1444"/>
                </a:lnTo>
                <a:lnTo>
                  <a:pt x="917" y="1446"/>
                </a:lnTo>
                <a:lnTo>
                  <a:pt x="905" y="1541"/>
                </a:lnTo>
                <a:lnTo>
                  <a:pt x="870" y="1551"/>
                </a:lnTo>
                <a:lnTo>
                  <a:pt x="835" y="1561"/>
                </a:lnTo>
                <a:lnTo>
                  <a:pt x="804" y="1479"/>
                </a:lnTo>
                <a:lnTo>
                  <a:pt x="804" y="1479"/>
                </a:lnTo>
                <a:lnTo>
                  <a:pt x="804" y="1479"/>
                </a:lnTo>
                <a:lnTo>
                  <a:pt x="803" y="1478"/>
                </a:lnTo>
                <a:lnTo>
                  <a:pt x="801" y="1476"/>
                </a:lnTo>
                <a:lnTo>
                  <a:pt x="799" y="1476"/>
                </a:lnTo>
                <a:lnTo>
                  <a:pt x="796" y="1475"/>
                </a:lnTo>
                <a:lnTo>
                  <a:pt x="791" y="1475"/>
                </a:lnTo>
                <a:lnTo>
                  <a:pt x="787" y="1475"/>
                </a:lnTo>
                <a:lnTo>
                  <a:pt x="780" y="1476"/>
                </a:lnTo>
                <a:lnTo>
                  <a:pt x="780" y="1476"/>
                </a:lnTo>
                <a:lnTo>
                  <a:pt x="774" y="1477"/>
                </a:lnTo>
                <a:lnTo>
                  <a:pt x="768" y="1479"/>
                </a:lnTo>
                <a:lnTo>
                  <a:pt x="764" y="1481"/>
                </a:lnTo>
                <a:lnTo>
                  <a:pt x="761" y="1483"/>
                </a:lnTo>
                <a:lnTo>
                  <a:pt x="759" y="1484"/>
                </a:lnTo>
                <a:lnTo>
                  <a:pt x="758" y="1486"/>
                </a:lnTo>
                <a:lnTo>
                  <a:pt x="757" y="1487"/>
                </a:lnTo>
                <a:lnTo>
                  <a:pt x="757" y="1487"/>
                </a:lnTo>
                <a:lnTo>
                  <a:pt x="725" y="1581"/>
                </a:lnTo>
                <a:lnTo>
                  <a:pt x="689" y="1583"/>
                </a:lnTo>
                <a:lnTo>
                  <a:pt x="654" y="1585"/>
                </a:lnTo>
                <a:lnTo>
                  <a:pt x="643" y="1494"/>
                </a:lnTo>
                <a:lnTo>
                  <a:pt x="643" y="1494"/>
                </a:lnTo>
                <a:lnTo>
                  <a:pt x="643" y="1492"/>
                </a:lnTo>
                <a:lnTo>
                  <a:pt x="640" y="1490"/>
                </a:lnTo>
                <a:lnTo>
                  <a:pt x="633" y="1487"/>
                </a:lnTo>
                <a:lnTo>
                  <a:pt x="622" y="1485"/>
                </a:lnTo>
                <a:lnTo>
                  <a:pt x="622" y="1485"/>
                </a:lnTo>
                <a:lnTo>
                  <a:pt x="616" y="1485"/>
                </a:lnTo>
                <a:lnTo>
                  <a:pt x="611" y="1486"/>
                </a:lnTo>
                <a:lnTo>
                  <a:pt x="606" y="1486"/>
                </a:lnTo>
                <a:lnTo>
                  <a:pt x="603" y="1488"/>
                </a:lnTo>
                <a:lnTo>
                  <a:pt x="601" y="1489"/>
                </a:lnTo>
                <a:lnTo>
                  <a:pt x="599" y="1490"/>
                </a:lnTo>
                <a:lnTo>
                  <a:pt x="597" y="1492"/>
                </a:lnTo>
                <a:lnTo>
                  <a:pt x="597" y="1492"/>
                </a:lnTo>
                <a:lnTo>
                  <a:pt x="546" y="1578"/>
                </a:lnTo>
                <a:lnTo>
                  <a:pt x="513" y="1572"/>
                </a:lnTo>
                <a:lnTo>
                  <a:pt x="480" y="1566"/>
                </a:lnTo>
                <a:lnTo>
                  <a:pt x="491" y="1471"/>
                </a:lnTo>
                <a:lnTo>
                  <a:pt x="491" y="1471"/>
                </a:lnTo>
                <a:lnTo>
                  <a:pt x="491" y="1469"/>
                </a:lnTo>
                <a:lnTo>
                  <a:pt x="489" y="1466"/>
                </a:lnTo>
                <a:lnTo>
                  <a:pt x="483" y="1462"/>
                </a:lnTo>
                <a:lnTo>
                  <a:pt x="473" y="1457"/>
                </a:lnTo>
                <a:lnTo>
                  <a:pt x="473" y="1457"/>
                </a:lnTo>
                <a:lnTo>
                  <a:pt x="467" y="1456"/>
                </a:lnTo>
                <a:lnTo>
                  <a:pt x="463" y="1455"/>
                </a:lnTo>
                <a:lnTo>
                  <a:pt x="458" y="1454"/>
                </a:lnTo>
                <a:lnTo>
                  <a:pt x="455" y="1455"/>
                </a:lnTo>
                <a:lnTo>
                  <a:pt x="452" y="1456"/>
                </a:lnTo>
                <a:lnTo>
                  <a:pt x="450" y="1456"/>
                </a:lnTo>
                <a:lnTo>
                  <a:pt x="449" y="1457"/>
                </a:lnTo>
                <a:lnTo>
                  <a:pt x="449" y="1457"/>
                </a:lnTo>
                <a:lnTo>
                  <a:pt x="381" y="1534"/>
                </a:lnTo>
                <a:lnTo>
                  <a:pt x="352" y="1519"/>
                </a:lnTo>
                <a:lnTo>
                  <a:pt x="322" y="1505"/>
                </a:lnTo>
                <a:lnTo>
                  <a:pt x="354" y="1411"/>
                </a:lnTo>
                <a:lnTo>
                  <a:pt x="354" y="1411"/>
                </a:lnTo>
                <a:lnTo>
                  <a:pt x="354" y="1410"/>
                </a:lnTo>
                <a:lnTo>
                  <a:pt x="353" y="1406"/>
                </a:lnTo>
                <a:lnTo>
                  <a:pt x="349" y="1400"/>
                </a:lnTo>
                <a:lnTo>
                  <a:pt x="341" y="1393"/>
                </a:lnTo>
                <a:lnTo>
                  <a:pt x="341" y="1393"/>
                </a:lnTo>
                <a:lnTo>
                  <a:pt x="336" y="1390"/>
                </a:lnTo>
                <a:lnTo>
                  <a:pt x="331" y="1388"/>
                </a:lnTo>
                <a:lnTo>
                  <a:pt x="327" y="1387"/>
                </a:lnTo>
                <a:lnTo>
                  <a:pt x="324" y="1387"/>
                </a:lnTo>
                <a:lnTo>
                  <a:pt x="321" y="1387"/>
                </a:lnTo>
                <a:lnTo>
                  <a:pt x="319" y="1387"/>
                </a:lnTo>
                <a:lnTo>
                  <a:pt x="319" y="1388"/>
                </a:lnTo>
                <a:lnTo>
                  <a:pt x="318" y="1388"/>
                </a:lnTo>
                <a:lnTo>
                  <a:pt x="237" y="1449"/>
                </a:lnTo>
                <a:lnTo>
                  <a:pt x="212" y="1427"/>
                </a:lnTo>
                <a:lnTo>
                  <a:pt x="188" y="1406"/>
                </a:lnTo>
                <a:lnTo>
                  <a:pt x="240" y="1318"/>
                </a:lnTo>
                <a:lnTo>
                  <a:pt x="240" y="1318"/>
                </a:lnTo>
                <a:lnTo>
                  <a:pt x="241" y="1317"/>
                </a:lnTo>
                <a:lnTo>
                  <a:pt x="241" y="1312"/>
                </a:lnTo>
                <a:lnTo>
                  <a:pt x="238" y="1305"/>
                </a:lnTo>
                <a:lnTo>
                  <a:pt x="232" y="1296"/>
                </a:lnTo>
                <a:lnTo>
                  <a:pt x="232" y="1296"/>
                </a:lnTo>
                <a:lnTo>
                  <a:pt x="224" y="1289"/>
                </a:lnTo>
                <a:lnTo>
                  <a:pt x="218" y="1286"/>
                </a:lnTo>
                <a:lnTo>
                  <a:pt x="214" y="1286"/>
                </a:lnTo>
                <a:lnTo>
                  <a:pt x="212" y="1286"/>
                </a:lnTo>
                <a:lnTo>
                  <a:pt x="122" y="1328"/>
                </a:lnTo>
                <a:lnTo>
                  <a:pt x="104" y="1301"/>
                </a:lnTo>
                <a:lnTo>
                  <a:pt x="87" y="1273"/>
                </a:lnTo>
                <a:lnTo>
                  <a:pt x="156" y="1197"/>
                </a:lnTo>
                <a:lnTo>
                  <a:pt x="156" y="1197"/>
                </a:lnTo>
                <a:lnTo>
                  <a:pt x="156" y="1195"/>
                </a:lnTo>
                <a:lnTo>
                  <a:pt x="157" y="1190"/>
                </a:lnTo>
                <a:lnTo>
                  <a:pt x="156" y="1184"/>
                </a:lnTo>
                <a:lnTo>
                  <a:pt x="152" y="1173"/>
                </a:lnTo>
                <a:lnTo>
                  <a:pt x="152" y="1173"/>
                </a:lnTo>
                <a:lnTo>
                  <a:pt x="147" y="1164"/>
                </a:lnTo>
                <a:lnTo>
                  <a:pt x="142" y="1159"/>
                </a:lnTo>
                <a:lnTo>
                  <a:pt x="138" y="1157"/>
                </a:lnTo>
                <a:lnTo>
                  <a:pt x="136" y="1157"/>
                </a:lnTo>
                <a:lnTo>
                  <a:pt x="43" y="1179"/>
                </a:lnTo>
                <a:lnTo>
                  <a:pt x="33" y="1147"/>
                </a:lnTo>
                <a:lnTo>
                  <a:pt x="23" y="1115"/>
                </a:lnTo>
                <a:lnTo>
                  <a:pt x="104" y="1054"/>
                </a:lnTo>
                <a:lnTo>
                  <a:pt x="104" y="1054"/>
                </a:lnTo>
                <a:lnTo>
                  <a:pt x="105" y="1052"/>
                </a:lnTo>
                <a:lnTo>
                  <a:pt x="107" y="1048"/>
                </a:lnTo>
                <a:lnTo>
                  <a:pt x="108" y="1040"/>
                </a:lnTo>
                <a:lnTo>
                  <a:pt x="107" y="1029"/>
                </a:lnTo>
                <a:lnTo>
                  <a:pt x="107" y="1029"/>
                </a:lnTo>
                <a:lnTo>
                  <a:pt x="104" y="1018"/>
                </a:lnTo>
                <a:lnTo>
                  <a:pt x="100" y="1012"/>
                </a:lnTo>
                <a:lnTo>
                  <a:pt x="97" y="1009"/>
                </a:lnTo>
                <a:lnTo>
                  <a:pt x="96" y="1009"/>
                </a:lnTo>
                <a:lnTo>
                  <a:pt x="4" y="1009"/>
                </a:lnTo>
                <a:lnTo>
                  <a:pt x="2" y="973"/>
                </a:lnTo>
                <a:lnTo>
                  <a:pt x="0" y="939"/>
                </a:lnTo>
                <a:lnTo>
                  <a:pt x="90" y="896"/>
                </a:lnTo>
                <a:lnTo>
                  <a:pt x="90" y="896"/>
                </a:lnTo>
                <a:lnTo>
                  <a:pt x="91" y="895"/>
                </a:lnTo>
                <a:lnTo>
                  <a:pt x="93" y="891"/>
                </a:lnTo>
                <a:lnTo>
                  <a:pt x="97" y="884"/>
                </a:lnTo>
                <a:lnTo>
                  <a:pt x="98" y="871"/>
                </a:lnTo>
                <a:lnTo>
                  <a:pt x="98" y="871"/>
                </a:lnTo>
                <a:lnTo>
                  <a:pt x="98" y="860"/>
                </a:lnTo>
                <a:lnTo>
                  <a:pt x="96" y="853"/>
                </a:lnTo>
                <a:lnTo>
                  <a:pt x="93" y="850"/>
                </a:lnTo>
                <a:lnTo>
                  <a:pt x="92" y="849"/>
                </a:lnTo>
                <a:lnTo>
                  <a:pt x="6" y="826"/>
                </a:lnTo>
                <a:lnTo>
                  <a:pt x="12" y="790"/>
                </a:lnTo>
                <a:lnTo>
                  <a:pt x="18" y="755"/>
                </a:lnTo>
                <a:lnTo>
                  <a:pt x="112" y="733"/>
                </a:lnTo>
                <a:lnTo>
                  <a:pt x="112" y="733"/>
                </a:lnTo>
                <a:lnTo>
                  <a:pt x="113" y="732"/>
                </a:lnTo>
                <a:lnTo>
                  <a:pt x="116" y="729"/>
                </a:lnTo>
                <a:lnTo>
                  <a:pt x="121" y="722"/>
                </a:lnTo>
                <a:lnTo>
                  <a:pt x="126" y="710"/>
                </a:lnTo>
                <a:lnTo>
                  <a:pt x="126" y="710"/>
                </a:lnTo>
                <a:lnTo>
                  <a:pt x="128" y="698"/>
                </a:lnTo>
                <a:lnTo>
                  <a:pt x="128" y="691"/>
                </a:lnTo>
                <a:lnTo>
                  <a:pt x="126" y="687"/>
                </a:lnTo>
                <a:lnTo>
                  <a:pt x="126" y="686"/>
                </a:lnTo>
                <a:lnTo>
                  <a:pt x="51" y="642"/>
                </a:lnTo>
                <a:lnTo>
                  <a:pt x="65" y="608"/>
                </a:lnTo>
                <a:lnTo>
                  <a:pt x="79" y="573"/>
                </a:lnTo>
                <a:lnTo>
                  <a:pt x="171" y="573"/>
                </a:lnTo>
                <a:lnTo>
                  <a:pt x="171" y="573"/>
                </a:lnTo>
                <a:lnTo>
                  <a:pt x="172" y="572"/>
                </a:lnTo>
                <a:lnTo>
                  <a:pt x="176" y="570"/>
                </a:lnTo>
                <a:lnTo>
                  <a:pt x="182" y="564"/>
                </a:lnTo>
                <a:lnTo>
                  <a:pt x="189" y="553"/>
                </a:lnTo>
                <a:lnTo>
                  <a:pt x="189" y="553"/>
                </a:lnTo>
                <a:lnTo>
                  <a:pt x="195" y="543"/>
                </a:lnTo>
                <a:lnTo>
                  <a:pt x="195" y="535"/>
                </a:lnTo>
                <a:lnTo>
                  <a:pt x="195" y="531"/>
                </a:lnTo>
                <a:lnTo>
                  <a:pt x="195" y="530"/>
                </a:lnTo>
                <a:lnTo>
                  <a:pt x="134" y="467"/>
                </a:lnTo>
                <a:lnTo>
                  <a:pt x="156" y="436"/>
                </a:lnTo>
                <a:lnTo>
                  <a:pt x="177" y="404"/>
                </a:lnTo>
                <a:lnTo>
                  <a:pt x="263" y="426"/>
                </a:lnTo>
                <a:lnTo>
                  <a:pt x="263" y="426"/>
                </a:lnTo>
                <a:lnTo>
                  <a:pt x="264" y="426"/>
                </a:lnTo>
                <a:lnTo>
                  <a:pt x="269" y="424"/>
                </a:lnTo>
                <a:lnTo>
                  <a:pt x="275" y="419"/>
                </a:lnTo>
                <a:lnTo>
                  <a:pt x="284" y="410"/>
                </a:lnTo>
                <a:lnTo>
                  <a:pt x="284" y="410"/>
                </a:lnTo>
                <a:lnTo>
                  <a:pt x="291" y="399"/>
                </a:lnTo>
                <a:lnTo>
                  <a:pt x="294" y="392"/>
                </a:lnTo>
                <a:lnTo>
                  <a:pt x="295" y="388"/>
                </a:lnTo>
                <a:lnTo>
                  <a:pt x="295" y="386"/>
                </a:lnTo>
                <a:lnTo>
                  <a:pt x="254" y="310"/>
                </a:lnTo>
                <a:lnTo>
                  <a:pt x="280" y="282"/>
                </a:lnTo>
                <a:lnTo>
                  <a:pt x="307" y="254"/>
                </a:lnTo>
                <a:lnTo>
                  <a:pt x="382" y="297"/>
                </a:lnTo>
                <a:lnTo>
                  <a:pt x="382" y="297"/>
                </a:lnTo>
                <a:lnTo>
                  <a:pt x="382" y="297"/>
                </a:lnTo>
                <a:lnTo>
                  <a:pt x="384" y="297"/>
                </a:lnTo>
                <a:lnTo>
                  <a:pt x="385" y="297"/>
                </a:lnTo>
                <a:lnTo>
                  <a:pt x="388" y="297"/>
                </a:lnTo>
                <a:lnTo>
                  <a:pt x="391" y="296"/>
                </a:lnTo>
                <a:lnTo>
                  <a:pt x="395" y="294"/>
                </a:lnTo>
                <a:lnTo>
                  <a:pt x="401" y="291"/>
                </a:lnTo>
                <a:lnTo>
                  <a:pt x="406" y="287"/>
                </a:lnTo>
                <a:lnTo>
                  <a:pt x="406" y="287"/>
                </a:lnTo>
                <a:lnTo>
                  <a:pt x="415" y="277"/>
                </a:lnTo>
                <a:lnTo>
                  <a:pt x="420" y="271"/>
                </a:lnTo>
                <a:lnTo>
                  <a:pt x="421" y="267"/>
                </a:lnTo>
                <a:lnTo>
                  <a:pt x="421" y="265"/>
                </a:lnTo>
                <a:lnTo>
                  <a:pt x="401" y="178"/>
                </a:lnTo>
                <a:lnTo>
                  <a:pt x="432" y="156"/>
                </a:lnTo>
                <a:lnTo>
                  <a:pt x="463" y="135"/>
                </a:lnTo>
                <a:lnTo>
                  <a:pt x="523" y="196"/>
                </a:lnTo>
                <a:lnTo>
                  <a:pt x="523" y="196"/>
                </a:lnTo>
                <a:lnTo>
                  <a:pt x="523" y="196"/>
                </a:lnTo>
                <a:lnTo>
                  <a:pt x="525" y="197"/>
                </a:lnTo>
                <a:lnTo>
                  <a:pt x="526" y="197"/>
                </a:lnTo>
                <a:lnTo>
                  <a:pt x="529" y="197"/>
                </a:lnTo>
                <a:lnTo>
                  <a:pt x="532" y="197"/>
                </a:lnTo>
                <a:lnTo>
                  <a:pt x="536" y="196"/>
                </a:lnTo>
                <a:lnTo>
                  <a:pt x="542" y="194"/>
                </a:lnTo>
                <a:lnTo>
                  <a:pt x="548" y="191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27" name="Freeform 123">
            <a:extLst>
              <a:ext uri="{FF2B5EF4-FFF2-40B4-BE49-F238E27FC236}">
                <a16:creationId xmlns:a16="http://schemas.microsoft.com/office/drawing/2014/main" id="{77C8F533-8F18-40F9-959B-6C9F5D6C5AA8}"/>
              </a:ext>
            </a:extLst>
          </p:cNvPr>
          <p:cNvSpPr>
            <a:spLocks/>
          </p:cNvSpPr>
          <p:nvPr/>
        </p:nvSpPr>
        <p:spPr bwMode="auto">
          <a:xfrm>
            <a:off x="3222625" y="5454650"/>
            <a:ext cx="117475" cy="204788"/>
          </a:xfrm>
          <a:custGeom>
            <a:avLst/>
            <a:gdLst>
              <a:gd name="T0" fmla="*/ 0 w 74"/>
              <a:gd name="T1" fmla="*/ 85 h 129"/>
              <a:gd name="T2" fmla="*/ 36 w 74"/>
              <a:gd name="T3" fmla="*/ 128 h 129"/>
              <a:gd name="T4" fmla="*/ 73 w 74"/>
              <a:gd name="T5" fmla="*/ 32 h 129"/>
              <a:gd name="T6" fmla="*/ 72 w 74"/>
              <a:gd name="T7" fmla="*/ 30 h 129"/>
              <a:gd name="T8" fmla="*/ 69 w 74"/>
              <a:gd name="T9" fmla="*/ 26 h 129"/>
              <a:gd name="T10" fmla="*/ 65 w 74"/>
              <a:gd name="T11" fmla="*/ 19 h 129"/>
              <a:gd name="T12" fmla="*/ 59 w 74"/>
              <a:gd name="T13" fmla="*/ 12 h 129"/>
              <a:gd name="T14" fmla="*/ 53 w 74"/>
              <a:gd name="T15" fmla="*/ 6 h 129"/>
              <a:gd name="T16" fmla="*/ 45 w 74"/>
              <a:gd name="T17" fmla="*/ 2 h 129"/>
              <a:gd name="T18" fmla="*/ 36 w 74"/>
              <a:gd name="T19" fmla="*/ 0 h 129"/>
              <a:gd name="T20" fmla="*/ 28 w 74"/>
              <a:gd name="T21" fmla="*/ 3 h 129"/>
              <a:gd name="T22" fmla="*/ 0 w 74"/>
              <a:gd name="T23" fmla="*/ 8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4" h="129">
                <a:moveTo>
                  <a:pt x="0" y="85"/>
                </a:moveTo>
                <a:lnTo>
                  <a:pt x="36" y="128"/>
                </a:lnTo>
                <a:lnTo>
                  <a:pt x="73" y="32"/>
                </a:lnTo>
                <a:lnTo>
                  <a:pt x="72" y="30"/>
                </a:lnTo>
                <a:lnTo>
                  <a:pt x="69" y="26"/>
                </a:lnTo>
                <a:lnTo>
                  <a:pt x="65" y="19"/>
                </a:lnTo>
                <a:lnTo>
                  <a:pt x="59" y="12"/>
                </a:lnTo>
                <a:lnTo>
                  <a:pt x="53" y="6"/>
                </a:lnTo>
                <a:lnTo>
                  <a:pt x="45" y="2"/>
                </a:lnTo>
                <a:lnTo>
                  <a:pt x="36" y="0"/>
                </a:lnTo>
                <a:lnTo>
                  <a:pt x="28" y="3"/>
                </a:lnTo>
                <a:lnTo>
                  <a:pt x="0" y="85"/>
                </a:lnTo>
              </a:path>
            </a:pathLst>
          </a:custGeom>
          <a:solidFill>
            <a:srgbClr val="84A5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28" name="Freeform 124">
            <a:extLst>
              <a:ext uri="{FF2B5EF4-FFF2-40B4-BE49-F238E27FC236}">
                <a16:creationId xmlns:a16="http://schemas.microsoft.com/office/drawing/2014/main" id="{065FE663-8347-4A1E-A763-85991ADD4DD7}"/>
              </a:ext>
            </a:extLst>
          </p:cNvPr>
          <p:cNvSpPr>
            <a:spLocks/>
          </p:cNvSpPr>
          <p:nvPr/>
        </p:nvSpPr>
        <p:spPr bwMode="auto">
          <a:xfrm>
            <a:off x="3222625" y="5454650"/>
            <a:ext cx="117475" cy="204788"/>
          </a:xfrm>
          <a:custGeom>
            <a:avLst/>
            <a:gdLst>
              <a:gd name="T0" fmla="*/ 0 w 74"/>
              <a:gd name="T1" fmla="*/ 85 h 129"/>
              <a:gd name="T2" fmla="*/ 36 w 74"/>
              <a:gd name="T3" fmla="*/ 128 h 129"/>
              <a:gd name="T4" fmla="*/ 73 w 74"/>
              <a:gd name="T5" fmla="*/ 32 h 129"/>
              <a:gd name="T6" fmla="*/ 73 w 74"/>
              <a:gd name="T7" fmla="*/ 32 h 129"/>
              <a:gd name="T8" fmla="*/ 72 w 74"/>
              <a:gd name="T9" fmla="*/ 30 h 129"/>
              <a:gd name="T10" fmla="*/ 69 w 74"/>
              <a:gd name="T11" fmla="*/ 26 h 129"/>
              <a:gd name="T12" fmla="*/ 65 w 74"/>
              <a:gd name="T13" fmla="*/ 19 h 129"/>
              <a:gd name="T14" fmla="*/ 59 w 74"/>
              <a:gd name="T15" fmla="*/ 12 h 129"/>
              <a:gd name="T16" fmla="*/ 53 w 74"/>
              <a:gd name="T17" fmla="*/ 6 h 129"/>
              <a:gd name="T18" fmla="*/ 45 w 74"/>
              <a:gd name="T19" fmla="*/ 2 h 129"/>
              <a:gd name="T20" fmla="*/ 36 w 74"/>
              <a:gd name="T21" fmla="*/ 0 h 129"/>
              <a:gd name="T22" fmla="*/ 28 w 74"/>
              <a:gd name="T23" fmla="*/ 3 h 129"/>
              <a:gd name="T24" fmla="*/ 0 w 74"/>
              <a:gd name="T25" fmla="*/ 8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4" h="129">
                <a:moveTo>
                  <a:pt x="0" y="85"/>
                </a:moveTo>
                <a:lnTo>
                  <a:pt x="36" y="128"/>
                </a:lnTo>
                <a:lnTo>
                  <a:pt x="73" y="32"/>
                </a:lnTo>
                <a:lnTo>
                  <a:pt x="73" y="32"/>
                </a:lnTo>
                <a:lnTo>
                  <a:pt x="72" y="30"/>
                </a:lnTo>
                <a:lnTo>
                  <a:pt x="69" y="26"/>
                </a:lnTo>
                <a:lnTo>
                  <a:pt x="65" y="19"/>
                </a:lnTo>
                <a:lnTo>
                  <a:pt x="59" y="12"/>
                </a:lnTo>
                <a:lnTo>
                  <a:pt x="53" y="6"/>
                </a:lnTo>
                <a:lnTo>
                  <a:pt x="45" y="2"/>
                </a:lnTo>
                <a:lnTo>
                  <a:pt x="36" y="0"/>
                </a:lnTo>
                <a:lnTo>
                  <a:pt x="28" y="3"/>
                </a:lnTo>
                <a:lnTo>
                  <a:pt x="0" y="85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29" name="Freeform 125">
            <a:extLst>
              <a:ext uri="{FF2B5EF4-FFF2-40B4-BE49-F238E27FC236}">
                <a16:creationId xmlns:a16="http://schemas.microsoft.com/office/drawing/2014/main" id="{C371CF13-9749-4B94-AC23-250BA3467079}"/>
              </a:ext>
            </a:extLst>
          </p:cNvPr>
          <p:cNvSpPr>
            <a:spLocks/>
          </p:cNvSpPr>
          <p:nvPr/>
        </p:nvSpPr>
        <p:spPr bwMode="auto">
          <a:xfrm>
            <a:off x="4767263" y="4643438"/>
            <a:ext cx="1173162" cy="1189037"/>
          </a:xfrm>
          <a:custGeom>
            <a:avLst/>
            <a:gdLst>
              <a:gd name="T0" fmla="*/ 213 w 739"/>
              <a:gd name="T1" fmla="*/ 171 h 749"/>
              <a:gd name="T2" fmla="*/ 201 w 739"/>
              <a:gd name="T3" fmla="*/ 75 h 749"/>
              <a:gd name="T4" fmla="*/ 321 w 739"/>
              <a:gd name="T5" fmla="*/ 105 h 749"/>
              <a:gd name="T6" fmla="*/ 323 w 739"/>
              <a:gd name="T7" fmla="*/ 107 h 749"/>
              <a:gd name="T8" fmla="*/ 333 w 739"/>
              <a:gd name="T9" fmla="*/ 106 h 749"/>
              <a:gd name="T10" fmla="*/ 356 w 739"/>
              <a:gd name="T11" fmla="*/ 100 h 749"/>
              <a:gd name="T12" fmla="*/ 366 w 739"/>
              <a:gd name="T13" fmla="*/ 92 h 749"/>
              <a:gd name="T14" fmla="*/ 474 w 739"/>
              <a:gd name="T15" fmla="*/ 1 h 749"/>
              <a:gd name="T16" fmla="*/ 481 w 739"/>
              <a:gd name="T17" fmla="*/ 98 h 749"/>
              <a:gd name="T18" fmla="*/ 509 w 739"/>
              <a:gd name="T19" fmla="*/ 109 h 749"/>
              <a:gd name="T20" fmla="*/ 521 w 739"/>
              <a:gd name="T21" fmla="*/ 107 h 749"/>
              <a:gd name="T22" fmla="*/ 651 w 739"/>
              <a:gd name="T23" fmla="*/ 83 h 749"/>
              <a:gd name="T24" fmla="*/ 604 w 739"/>
              <a:gd name="T25" fmla="*/ 177 h 749"/>
              <a:gd name="T26" fmla="*/ 618 w 739"/>
              <a:gd name="T27" fmla="*/ 202 h 749"/>
              <a:gd name="T28" fmla="*/ 628 w 739"/>
              <a:gd name="T29" fmla="*/ 208 h 749"/>
              <a:gd name="T30" fmla="*/ 738 w 739"/>
              <a:gd name="T31" fmla="*/ 258 h 749"/>
              <a:gd name="T32" fmla="*/ 651 w 739"/>
              <a:gd name="T33" fmla="*/ 320 h 749"/>
              <a:gd name="T34" fmla="*/ 649 w 739"/>
              <a:gd name="T35" fmla="*/ 352 h 749"/>
              <a:gd name="T36" fmla="*/ 654 w 739"/>
              <a:gd name="T37" fmla="*/ 363 h 749"/>
              <a:gd name="T38" fmla="*/ 709 w 739"/>
              <a:gd name="T39" fmla="*/ 470 h 749"/>
              <a:gd name="T40" fmla="*/ 611 w 739"/>
              <a:gd name="T41" fmla="*/ 481 h 749"/>
              <a:gd name="T42" fmla="*/ 592 w 739"/>
              <a:gd name="T43" fmla="*/ 509 h 749"/>
              <a:gd name="T44" fmla="*/ 589 w 739"/>
              <a:gd name="T45" fmla="*/ 521 h 749"/>
              <a:gd name="T46" fmla="*/ 572 w 739"/>
              <a:gd name="T47" fmla="*/ 653 h 749"/>
              <a:gd name="T48" fmla="*/ 497 w 739"/>
              <a:gd name="T49" fmla="*/ 608 h 749"/>
              <a:gd name="T50" fmla="*/ 489 w 739"/>
              <a:gd name="T51" fmla="*/ 609 h 749"/>
              <a:gd name="T52" fmla="*/ 474 w 739"/>
              <a:gd name="T53" fmla="*/ 618 h 749"/>
              <a:gd name="T54" fmla="*/ 455 w 739"/>
              <a:gd name="T55" fmla="*/ 633 h 749"/>
              <a:gd name="T56" fmla="*/ 406 w 739"/>
              <a:gd name="T57" fmla="*/ 738 h 749"/>
              <a:gd name="T58" fmla="*/ 341 w 739"/>
              <a:gd name="T59" fmla="*/ 665 h 749"/>
              <a:gd name="T60" fmla="*/ 337 w 739"/>
              <a:gd name="T61" fmla="*/ 662 h 749"/>
              <a:gd name="T62" fmla="*/ 324 w 739"/>
              <a:gd name="T63" fmla="*/ 660 h 749"/>
              <a:gd name="T64" fmla="*/ 306 w 739"/>
              <a:gd name="T65" fmla="*/ 660 h 749"/>
              <a:gd name="T66" fmla="*/ 296 w 739"/>
              <a:gd name="T67" fmla="*/ 662 h 749"/>
              <a:gd name="T68" fmla="*/ 294 w 739"/>
              <a:gd name="T69" fmla="*/ 665 h 749"/>
              <a:gd name="T70" fmla="*/ 170 w 739"/>
              <a:gd name="T71" fmla="*/ 725 h 749"/>
              <a:gd name="T72" fmla="*/ 191 w 739"/>
              <a:gd name="T73" fmla="*/ 624 h 749"/>
              <a:gd name="T74" fmla="*/ 170 w 739"/>
              <a:gd name="T75" fmla="*/ 606 h 749"/>
              <a:gd name="T76" fmla="*/ 157 w 739"/>
              <a:gd name="T77" fmla="*/ 603 h 749"/>
              <a:gd name="T78" fmla="*/ 32 w 739"/>
              <a:gd name="T79" fmla="*/ 590 h 749"/>
              <a:gd name="T80" fmla="*/ 103 w 739"/>
              <a:gd name="T81" fmla="*/ 508 h 749"/>
              <a:gd name="T82" fmla="*/ 96 w 739"/>
              <a:gd name="T83" fmla="*/ 478 h 749"/>
              <a:gd name="T84" fmla="*/ 89 w 739"/>
              <a:gd name="T85" fmla="*/ 470 h 749"/>
              <a:gd name="T86" fmla="*/ 3 w 739"/>
              <a:gd name="T87" fmla="*/ 387 h 749"/>
              <a:gd name="T88" fmla="*/ 100 w 739"/>
              <a:gd name="T89" fmla="*/ 350 h 749"/>
              <a:gd name="T90" fmla="*/ 111 w 739"/>
              <a:gd name="T91" fmla="*/ 318 h 749"/>
              <a:gd name="T92" fmla="*/ 111 w 739"/>
              <a:gd name="T93" fmla="*/ 306 h 749"/>
              <a:gd name="T94" fmla="*/ 91 w 739"/>
              <a:gd name="T95" fmla="*/ 182 h 749"/>
              <a:gd name="T96" fmla="*/ 183 w 739"/>
              <a:gd name="T97" fmla="*/ 199 h 7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39" h="749">
                <a:moveTo>
                  <a:pt x="198" y="186"/>
                </a:moveTo>
                <a:lnTo>
                  <a:pt x="208" y="177"/>
                </a:lnTo>
                <a:lnTo>
                  <a:pt x="213" y="171"/>
                </a:lnTo>
                <a:lnTo>
                  <a:pt x="214" y="167"/>
                </a:lnTo>
                <a:lnTo>
                  <a:pt x="214" y="166"/>
                </a:lnTo>
                <a:lnTo>
                  <a:pt x="201" y="75"/>
                </a:lnTo>
                <a:lnTo>
                  <a:pt x="234" y="56"/>
                </a:lnTo>
                <a:lnTo>
                  <a:pt x="267" y="38"/>
                </a:lnTo>
                <a:lnTo>
                  <a:pt x="321" y="105"/>
                </a:lnTo>
                <a:lnTo>
                  <a:pt x="321" y="105"/>
                </a:lnTo>
                <a:lnTo>
                  <a:pt x="321" y="106"/>
                </a:lnTo>
                <a:lnTo>
                  <a:pt x="323" y="107"/>
                </a:lnTo>
                <a:lnTo>
                  <a:pt x="326" y="107"/>
                </a:lnTo>
                <a:lnTo>
                  <a:pt x="329" y="107"/>
                </a:lnTo>
                <a:lnTo>
                  <a:pt x="333" y="106"/>
                </a:lnTo>
                <a:lnTo>
                  <a:pt x="338" y="104"/>
                </a:lnTo>
                <a:lnTo>
                  <a:pt x="344" y="102"/>
                </a:lnTo>
                <a:lnTo>
                  <a:pt x="356" y="100"/>
                </a:lnTo>
                <a:lnTo>
                  <a:pt x="362" y="96"/>
                </a:lnTo>
                <a:lnTo>
                  <a:pt x="365" y="94"/>
                </a:lnTo>
                <a:lnTo>
                  <a:pt x="366" y="92"/>
                </a:lnTo>
                <a:lnTo>
                  <a:pt x="405" y="0"/>
                </a:lnTo>
                <a:lnTo>
                  <a:pt x="439" y="0"/>
                </a:lnTo>
                <a:lnTo>
                  <a:pt x="474" y="1"/>
                </a:lnTo>
                <a:lnTo>
                  <a:pt x="478" y="94"/>
                </a:lnTo>
                <a:lnTo>
                  <a:pt x="478" y="95"/>
                </a:lnTo>
                <a:lnTo>
                  <a:pt x="481" y="98"/>
                </a:lnTo>
                <a:lnTo>
                  <a:pt x="488" y="102"/>
                </a:lnTo>
                <a:lnTo>
                  <a:pt x="499" y="104"/>
                </a:lnTo>
                <a:lnTo>
                  <a:pt x="509" y="109"/>
                </a:lnTo>
                <a:lnTo>
                  <a:pt x="516" y="109"/>
                </a:lnTo>
                <a:lnTo>
                  <a:pt x="520" y="108"/>
                </a:lnTo>
                <a:lnTo>
                  <a:pt x="521" y="107"/>
                </a:lnTo>
                <a:lnTo>
                  <a:pt x="599" y="43"/>
                </a:lnTo>
                <a:lnTo>
                  <a:pt x="625" y="63"/>
                </a:lnTo>
                <a:lnTo>
                  <a:pt x="651" y="83"/>
                </a:lnTo>
                <a:lnTo>
                  <a:pt x="603" y="172"/>
                </a:lnTo>
                <a:lnTo>
                  <a:pt x="603" y="173"/>
                </a:lnTo>
                <a:lnTo>
                  <a:pt x="604" y="177"/>
                </a:lnTo>
                <a:lnTo>
                  <a:pt x="606" y="184"/>
                </a:lnTo>
                <a:lnTo>
                  <a:pt x="613" y="192"/>
                </a:lnTo>
                <a:lnTo>
                  <a:pt x="618" y="202"/>
                </a:lnTo>
                <a:lnTo>
                  <a:pt x="623" y="206"/>
                </a:lnTo>
                <a:lnTo>
                  <a:pt x="627" y="208"/>
                </a:lnTo>
                <a:lnTo>
                  <a:pt x="628" y="208"/>
                </a:lnTo>
                <a:lnTo>
                  <a:pt x="722" y="192"/>
                </a:lnTo>
                <a:lnTo>
                  <a:pt x="730" y="225"/>
                </a:lnTo>
                <a:lnTo>
                  <a:pt x="738" y="258"/>
                </a:lnTo>
                <a:lnTo>
                  <a:pt x="655" y="314"/>
                </a:lnTo>
                <a:lnTo>
                  <a:pt x="654" y="316"/>
                </a:lnTo>
                <a:lnTo>
                  <a:pt x="651" y="320"/>
                </a:lnTo>
                <a:lnTo>
                  <a:pt x="651" y="328"/>
                </a:lnTo>
                <a:lnTo>
                  <a:pt x="651" y="340"/>
                </a:lnTo>
                <a:lnTo>
                  <a:pt x="649" y="352"/>
                </a:lnTo>
                <a:lnTo>
                  <a:pt x="651" y="359"/>
                </a:lnTo>
                <a:lnTo>
                  <a:pt x="653" y="362"/>
                </a:lnTo>
                <a:lnTo>
                  <a:pt x="654" y="363"/>
                </a:lnTo>
                <a:lnTo>
                  <a:pt x="732" y="399"/>
                </a:lnTo>
                <a:lnTo>
                  <a:pt x="720" y="435"/>
                </a:lnTo>
                <a:lnTo>
                  <a:pt x="709" y="470"/>
                </a:lnTo>
                <a:lnTo>
                  <a:pt x="616" y="477"/>
                </a:lnTo>
                <a:lnTo>
                  <a:pt x="615" y="478"/>
                </a:lnTo>
                <a:lnTo>
                  <a:pt x="611" y="481"/>
                </a:lnTo>
                <a:lnTo>
                  <a:pt x="605" y="487"/>
                </a:lnTo>
                <a:lnTo>
                  <a:pt x="599" y="498"/>
                </a:lnTo>
                <a:lnTo>
                  <a:pt x="592" y="509"/>
                </a:lnTo>
                <a:lnTo>
                  <a:pt x="589" y="516"/>
                </a:lnTo>
                <a:lnTo>
                  <a:pt x="589" y="520"/>
                </a:lnTo>
                <a:lnTo>
                  <a:pt x="589" y="521"/>
                </a:lnTo>
                <a:lnTo>
                  <a:pt x="628" y="600"/>
                </a:lnTo>
                <a:lnTo>
                  <a:pt x="599" y="626"/>
                </a:lnTo>
                <a:lnTo>
                  <a:pt x="572" y="653"/>
                </a:lnTo>
                <a:lnTo>
                  <a:pt x="499" y="608"/>
                </a:lnTo>
                <a:lnTo>
                  <a:pt x="498" y="608"/>
                </a:lnTo>
                <a:lnTo>
                  <a:pt x="497" y="608"/>
                </a:lnTo>
                <a:lnTo>
                  <a:pt x="495" y="608"/>
                </a:lnTo>
                <a:lnTo>
                  <a:pt x="493" y="608"/>
                </a:lnTo>
                <a:lnTo>
                  <a:pt x="489" y="609"/>
                </a:lnTo>
                <a:lnTo>
                  <a:pt x="485" y="611"/>
                </a:lnTo>
                <a:lnTo>
                  <a:pt x="480" y="614"/>
                </a:lnTo>
                <a:lnTo>
                  <a:pt x="474" y="618"/>
                </a:lnTo>
                <a:lnTo>
                  <a:pt x="463" y="623"/>
                </a:lnTo>
                <a:lnTo>
                  <a:pt x="458" y="629"/>
                </a:lnTo>
                <a:lnTo>
                  <a:pt x="455" y="633"/>
                </a:lnTo>
                <a:lnTo>
                  <a:pt x="455" y="634"/>
                </a:lnTo>
                <a:lnTo>
                  <a:pt x="441" y="729"/>
                </a:lnTo>
                <a:lnTo>
                  <a:pt x="406" y="738"/>
                </a:lnTo>
                <a:lnTo>
                  <a:pt x="371" y="748"/>
                </a:lnTo>
                <a:lnTo>
                  <a:pt x="341" y="665"/>
                </a:lnTo>
                <a:lnTo>
                  <a:pt x="341" y="665"/>
                </a:lnTo>
                <a:lnTo>
                  <a:pt x="340" y="664"/>
                </a:lnTo>
                <a:lnTo>
                  <a:pt x="339" y="662"/>
                </a:lnTo>
                <a:lnTo>
                  <a:pt x="337" y="662"/>
                </a:lnTo>
                <a:lnTo>
                  <a:pt x="334" y="661"/>
                </a:lnTo>
                <a:lnTo>
                  <a:pt x="329" y="660"/>
                </a:lnTo>
                <a:lnTo>
                  <a:pt x="324" y="660"/>
                </a:lnTo>
                <a:lnTo>
                  <a:pt x="317" y="661"/>
                </a:lnTo>
                <a:lnTo>
                  <a:pt x="311" y="660"/>
                </a:lnTo>
                <a:lnTo>
                  <a:pt x="306" y="660"/>
                </a:lnTo>
                <a:lnTo>
                  <a:pt x="302" y="660"/>
                </a:lnTo>
                <a:lnTo>
                  <a:pt x="299" y="662"/>
                </a:lnTo>
                <a:lnTo>
                  <a:pt x="296" y="662"/>
                </a:lnTo>
                <a:lnTo>
                  <a:pt x="294" y="664"/>
                </a:lnTo>
                <a:lnTo>
                  <a:pt x="294" y="665"/>
                </a:lnTo>
                <a:lnTo>
                  <a:pt x="294" y="665"/>
                </a:lnTo>
                <a:lnTo>
                  <a:pt x="232" y="746"/>
                </a:lnTo>
                <a:lnTo>
                  <a:pt x="201" y="735"/>
                </a:lnTo>
                <a:lnTo>
                  <a:pt x="170" y="725"/>
                </a:lnTo>
                <a:lnTo>
                  <a:pt x="193" y="629"/>
                </a:lnTo>
                <a:lnTo>
                  <a:pt x="193" y="628"/>
                </a:lnTo>
                <a:lnTo>
                  <a:pt x="191" y="624"/>
                </a:lnTo>
                <a:lnTo>
                  <a:pt x="186" y="619"/>
                </a:lnTo>
                <a:lnTo>
                  <a:pt x="177" y="613"/>
                </a:lnTo>
                <a:lnTo>
                  <a:pt x="170" y="606"/>
                </a:lnTo>
                <a:lnTo>
                  <a:pt x="163" y="603"/>
                </a:lnTo>
                <a:lnTo>
                  <a:pt x="159" y="603"/>
                </a:lnTo>
                <a:lnTo>
                  <a:pt x="157" y="603"/>
                </a:lnTo>
                <a:lnTo>
                  <a:pt x="68" y="645"/>
                </a:lnTo>
                <a:lnTo>
                  <a:pt x="50" y="617"/>
                </a:lnTo>
                <a:lnTo>
                  <a:pt x="32" y="590"/>
                </a:lnTo>
                <a:lnTo>
                  <a:pt x="101" y="514"/>
                </a:lnTo>
                <a:lnTo>
                  <a:pt x="102" y="512"/>
                </a:lnTo>
                <a:lnTo>
                  <a:pt x="103" y="508"/>
                </a:lnTo>
                <a:lnTo>
                  <a:pt x="102" y="501"/>
                </a:lnTo>
                <a:lnTo>
                  <a:pt x="98" y="490"/>
                </a:lnTo>
                <a:lnTo>
                  <a:pt x="96" y="478"/>
                </a:lnTo>
                <a:lnTo>
                  <a:pt x="93" y="473"/>
                </a:lnTo>
                <a:lnTo>
                  <a:pt x="91" y="471"/>
                </a:lnTo>
                <a:lnTo>
                  <a:pt x="89" y="470"/>
                </a:lnTo>
                <a:lnTo>
                  <a:pt x="0" y="459"/>
                </a:lnTo>
                <a:lnTo>
                  <a:pt x="1" y="423"/>
                </a:lnTo>
                <a:lnTo>
                  <a:pt x="3" y="387"/>
                </a:lnTo>
                <a:lnTo>
                  <a:pt x="95" y="354"/>
                </a:lnTo>
                <a:lnTo>
                  <a:pt x="97" y="353"/>
                </a:lnTo>
                <a:lnTo>
                  <a:pt x="100" y="350"/>
                </a:lnTo>
                <a:lnTo>
                  <a:pt x="103" y="342"/>
                </a:lnTo>
                <a:lnTo>
                  <a:pt x="106" y="330"/>
                </a:lnTo>
                <a:lnTo>
                  <a:pt x="111" y="318"/>
                </a:lnTo>
                <a:lnTo>
                  <a:pt x="112" y="311"/>
                </a:lnTo>
                <a:lnTo>
                  <a:pt x="111" y="307"/>
                </a:lnTo>
                <a:lnTo>
                  <a:pt x="111" y="306"/>
                </a:lnTo>
                <a:lnTo>
                  <a:pt x="49" y="246"/>
                </a:lnTo>
                <a:lnTo>
                  <a:pt x="70" y="214"/>
                </a:lnTo>
                <a:lnTo>
                  <a:pt x="91" y="182"/>
                </a:lnTo>
                <a:lnTo>
                  <a:pt x="177" y="202"/>
                </a:lnTo>
                <a:lnTo>
                  <a:pt x="179" y="202"/>
                </a:lnTo>
                <a:lnTo>
                  <a:pt x="183" y="199"/>
                </a:lnTo>
                <a:lnTo>
                  <a:pt x="190" y="195"/>
                </a:lnTo>
                <a:lnTo>
                  <a:pt x="198" y="186"/>
                </a:lnTo>
              </a:path>
            </a:pathLst>
          </a:custGeom>
          <a:solidFill>
            <a:srgbClr val="91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30" name="Freeform 126">
            <a:extLst>
              <a:ext uri="{FF2B5EF4-FFF2-40B4-BE49-F238E27FC236}">
                <a16:creationId xmlns:a16="http://schemas.microsoft.com/office/drawing/2014/main" id="{8F097B84-907E-47B0-9048-B6A5E2961AE4}"/>
              </a:ext>
            </a:extLst>
          </p:cNvPr>
          <p:cNvSpPr>
            <a:spLocks/>
          </p:cNvSpPr>
          <p:nvPr/>
        </p:nvSpPr>
        <p:spPr bwMode="auto">
          <a:xfrm>
            <a:off x="4767263" y="4643438"/>
            <a:ext cx="1173162" cy="1189037"/>
          </a:xfrm>
          <a:custGeom>
            <a:avLst/>
            <a:gdLst>
              <a:gd name="T0" fmla="*/ 208 w 739"/>
              <a:gd name="T1" fmla="*/ 177 h 749"/>
              <a:gd name="T2" fmla="*/ 214 w 739"/>
              <a:gd name="T3" fmla="*/ 166 h 749"/>
              <a:gd name="T4" fmla="*/ 267 w 739"/>
              <a:gd name="T5" fmla="*/ 38 h 749"/>
              <a:gd name="T6" fmla="*/ 321 w 739"/>
              <a:gd name="T7" fmla="*/ 105 h 749"/>
              <a:gd name="T8" fmla="*/ 326 w 739"/>
              <a:gd name="T9" fmla="*/ 107 h 749"/>
              <a:gd name="T10" fmla="*/ 338 w 739"/>
              <a:gd name="T11" fmla="*/ 104 h 749"/>
              <a:gd name="T12" fmla="*/ 356 w 739"/>
              <a:gd name="T13" fmla="*/ 100 h 749"/>
              <a:gd name="T14" fmla="*/ 366 w 739"/>
              <a:gd name="T15" fmla="*/ 92 h 749"/>
              <a:gd name="T16" fmla="*/ 474 w 739"/>
              <a:gd name="T17" fmla="*/ 1 h 749"/>
              <a:gd name="T18" fmla="*/ 478 w 739"/>
              <a:gd name="T19" fmla="*/ 95 h 749"/>
              <a:gd name="T20" fmla="*/ 499 w 739"/>
              <a:gd name="T21" fmla="*/ 104 h 749"/>
              <a:gd name="T22" fmla="*/ 516 w 739"/>
              <a:gd name="T23" fmla="*/ 109 h 749"/>
              <a:gd name="T24" fmla="*/ 599 w 739"/>
              <a:gd name="T25" fmla="*/ 43 h 749"/>
              <a:gd name="T26" fmla="*/ 603 w 739"/>
              <a:gd name="T27" fmla="*/ 172 h 749"/>
              <a:gd name="T28" fmla="*/ 604 w 739"/>
              <a:gd name="T29" fmla="*/ 177 h 749"/>
              <a:gd name="T30" fmla="*/ 613 w 739"/>
              <a:gd name="T31" fmla="*/ 192 h 749"/>
              <a:gd name="T32" fmla="*/ 627 w 739"/>
              <a:gd name="T33" fmla="*/ 208 h 749"/>
              <a:gd name="T34" fmla="*/ 730 w 739"/>
              <a:gd name="T35" fmla="*/ 225 h 749"/>
              <a:gd name="T36" fmla="*/ 655 w 739"/>
              <a:gd name="T37" fmla="*/ 314 h 749"/>
              <a:gd name="T38" fmla="*/ 651 w 739"/>
              <a:gd name="T39" fmla="*/ 328 h 749"/>
              <a:gd name="T40" fmla="*/ 649 w 739"/>
              <a:gd name="T41" fmla="*/ 352 h 749"/>
              <a:gd name="T42" fmla="*/ 654 w 739"/>
              <a:gd name="T43" fmla="*/ 363 h 749"/>
              <a:gd name="T44" fmla="*/ 709 w 739"/>
              <a:gd name="T45" fmla="*/ 470 h 749"/>
              <a:gd name="T46" fmla="*/ 615 w 739"/>
              <a:gd name="T47" fmla="*/ 478 h 749"/>
              <a:gd name="T48" fmla="*/ 599 w 739"/>
              <a:gd name="T49" fmla="*/ 498 h 749"/>
              <a:gd name="T50" fmla="*/ 589 w 739"/>
              <a:gd name="T51" fmla="*/ 516 h 749"/>
              <a:gd name="T52" fmla="*/ 628 w 739"/>
              <a:gd name="T53" fmla="*/ 600 h 749"/>
              <a:gd name="T54" fmla="*/ 499 w 739"/>
              <a:gd name="T55" fmla="*/ 608 h 749"/>
              <a:gd name="T56" fmla="*/ 497 w 739"/>
              <a:gd name="T57" fmla="*/ 608 h 749"/>
              <a:gd name="T58" fmla="*/ 489 w 739"/>
              <a:gd name="T59" fmla="*/ 609 h 749"/>
              <a:gd name="T60" fmla="*/ 474 w 739"/>
              <a:gd name="T61" fmla="*/ 618 h 749"/>
              <a:gd name="T62" fmla="*/ 458 w 739"/>
              <a:gd name="T63" fmla="*/ 629 h 749"/>
              <a:gd name="T64" fmla="*/ 441 w 739"/>
              <a:gd name="T65" fmla="*/ 729 h 749"/>
              <a:gd name="T66" fmla="*/ 341 w 739"/>
              <a:gd name="T67" fmla="*/ 665 h 749"/>
              <a:gd name="T68" fmla="*/ 340 w 739"/>
              <a:gd name="T69" fmla="*/ 664 h 749"/>
              <a:gd name="T70" fmla="*/ 334 w 739"/>
              <a:gd name="T71" fmla="*/ 661 h 749"/>
              <a:gd name="T72" fmla="*/ 317 w 739"/>
              <a:gd name="T73" fmla="*/ 661 h 749"/>
              <a:gd name="T74" fmla="*/ 306 w 739"/>
              <a:gd name="T75" fmla="*/ 660 h 749"/>
              <a:gd name="T76" fmla="*/ 296 w 739"/>
              <a:gd name="T77" fmla="*/ 662 h 749"/>
              <a:gd name="T78" fmla="*/ 294 w 739"/>
              <a:gd name="T79" fmla="*/ 665 h 749"/>
              <a:gd name="T80" fmla="*/ 170 w 739"/>
              <a:gd name="T81" fmla="*/ 725 h 749"/>
              <a:gd name="T82" fmla="*/ 193 w 739"/>
              <a:gd name="T83" fmla="*/ 628 h 749"/>
              <a:gd name="T84" fmla="*/ 177 w 739"/>
              <a:gd name="T85" fmla="*/ 613 h 749"/>
              <a:gd name="T86" fmla="*/ 163 w 739"/>
              <a:gd name="T87" fmla="*/ 603 h 749"/>
              <a:gd name="T88" fmla="*/ 68 w 739"/>
              <a:gd name="T89" fmla="*/ 645 h 749"/>
              <a:gd name="T90" fmla="*/ 101 w 739"/>
              <a:gd name="T91" fmla="*/ 514 h 749"/>
              <a:gd name="T92" fmla="*/ 103 w 739"/>
              <a:gd name="T93" fmla="*/ 508 h 749"/>
              <a:gd name="T94" fmla="*/ 98 w 739"/>
              <a:gd name="T95" fmla="*/ 490 h 749"/>
              <a:gd name="T96" fmla="*/ 91 w 739"/>
              <a:gd name="T97" fmla="*/ 471 h 749"/>
              <a:gd name="T98" fmla="*/ 1 w 739"/>
              <a:gd name="T99" fmla="*/ 423 h 749"/>
              <a:gd name="T100" fmla="*/ 95 w 739"/>
              <a:gd name="T101" fmla="*/ 354 h 749"/>
              <a:gd name="T102" fmla="*/ 103 w 739"/>
              <a:gd name="T103" fmla="*/ 342 h 749"/>
              <a:gd name="T104" fmla="*/ 111 w 739"/>
              <a:gd name="T105" fmla="*/ 318 h 749"/>
              <a:gd name="T106" fmla="*/ 111 w 739"/>
              <a:gd name="T107" fmla="*/ 306 h 749"/>
              <a:gd name="T108" fmla="*/ 91 w 739"/>
              <a:gd name="T109" fmla="*/ 182 h 749"/>
              <a:gd name="T110" fmla="*/ 179 w 739"/>
              <a:gd name="T111" fmla="*/ 202 h 749"/>
              <a:gd name="T112" fmla="*/ 198 w 739"/>
              <a:gd name="T113" fmla="*/ 186 h 7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39" h="749">
                <a:moveTo>
                  <a:pt x="198" y="186"/>
                </a:moveTo>
                <a:lnTo>
                  <a:pt x="198" y="186"/>
                </a:lnTo>
                <a:lnTo>
                  <a:pt x="208" y="177"/>
                </a:lnTo>
                <a:lnTo>
                  <a:pt x="213" y="171"/>
                </a:lnTo>
                <a:lnTo>
                  <a:pt x="214" y="167"/>
                </a:lnTo>
                <a:lnTo>
                  <a:pt x="214" y="166"/>
                </a:lnTo>
                <a:lnTo>
                  <a:pt x="201" y="75"/>
                </a:lnTo>
                <a:lnTo>
                  <a:pt x="234" y="56"/>
                </a:lnTo>
                <a:lnTo>
                  <a:pt x="267" y="38"/>
                </a:lnTo>
                <a:lnTo>
                  <a:pt x="321" y="105"/>
                </a:lnTo>
                <a:lnTo>
                  <a:pt x="321" y="105"/>
                </a:lnTo>
                <a:lnTo>
                  <a:pt x="321" y="105"/>
                </a:lnTo>
                <a:lnTo>
                  <a:pt x="321" y="106"/>
                </a:lnTo>
                <a:lnTo>
                  <a:pt x="323" y="107"/>
                </a:lnTo>
                <a:lnTo>
                  <a:pt x="326" y="107"/>
                </a:lnTo>
                <a:lnTo>
                  <a:pt x="329" y="107"/>
                </a:lnTo>
                <a:lnTo>
                  <a:pt x="333" y="106"/>
                </a:lnTo>
                <a:lnTo>
                  <a:pt x="338" y="104"/>
                </a:lnTo>
                <a:lnTo>
                  <a:pt x="344" y="102"/>
                </a:lnTo>
                <a:lnTo>
                  <a:pt x="344" y="102"/>
                </a:lnTo>
                <a:lnTo>
                  <a:pt x="356" y="100"/>
                </a:lnTo>
                <a:lnTo>
                  <a:pt x="362" y="96"/>
                </a:lnTo>
                <a:lnTo>
                  <a:pt x="365" y="94"/>
                </a:lnTo>
                <a:lnTo>
                  <a:pt x="366" y="92"/>
                </a:lnTo>
                <a:lnTo>
                  <a:pt x="405" y="0"/>
                </a:lnTo>
                <a:lnTo>
                  <a:pt x="439" y="0"/>
                </a:lnTo>
                <a:lnTo>
                  <a:pt x="474" y="1"/>
                </a:lnTo>
                <a:lnTo>
                  <a:pt x="478" y="94"/>
                </a:lnTo>
                <a:lnTo>
                  <a:pt x="478" y="94"/>
                </a:lnTo>
                <a:lnTo>
                  <a:pt x="478" y="95"/>
                </a:lnTo>
                <a:lnTo>
                  <a:pt x="481" y="98"/>
                </a:lnTo>
                <a:lnTo>
                  <a:pt x="488" y="102"/>
                </a:lnTo>
                <a:lnTo>
                  <a:pt x="499" y="104"/>
                </a:lnTo>
                <a:lnTo>
                  <a:pt x="499" y="104"/>
                </a:lnTo>
                <a:lnTo>
                  <a:pt x="509" y="109"/>
                </a:lnTo>
                <a:lnTo>
                  <a:pt x="516" y="109"/>
                </a:lnTo>
                <a:lnTo>
                  <a:pt x="520" y="108"/>
                </a:lnTo>
                <a:lnTo>
                  <a:pt x="521" y="107"/>
                </a:lnTo>
                <a:lnTo>
                  <a:pt x="599" y="43"/>
                </a:lnTo>
                <a:lnTo>
                  <a:pt x="625" y="63"/>
                </a:lnTo>
                <a:lnTo>
                  <a:pt x="651" y="83"/>
                </a:lnTo>
                <a:lnTo>
                  <a:pt x="603" y="172"/>
                </a:lnTo>
                <a:lnTo>
                  <a:pt x="603" y="172"/>
                </a:lnTo>
                <a:lnTo>
                  <a:pt x="603" y="173"/>
                </a:lnTo>
                <a:lnTo>
                  <a:pt x="604" y="177"/>
                </a:lnTo>
                <a:lnTo>
                  <a:pt x="606" y="184"/>
                </a:lnTo>
                <a:lnTo>
                  <a:pt x="613" y="192"/>
                </a:lnTo>
                <a:lnTo>
                  <a:pt x="613" y="192"/>
                </a:lnTo>
                <a:lnTo>
                  <a:pt x="618" y="202"/>
                </a:lnTo>
                <a:lnTo>
                  <a:pt x="623" y="206"/>
                </a:lnTo>
                <a:lnTo>
                  <a:pt x="627" y="208"/>
                </a:lnTo>
                <a:lnTo>
                  <a:pt x="628" y="208"/>
                </a:lnTo>
                <a:lnTo>
                  <a:pt x="722" y="192"/>
                </a:lnTo>
                <a:lnTo>
                  <a:pt x="730" y="225"/>
                </a:lnTo>
                <a:lnTo>
                  <a:pt x="738" y="258"/>
                </a:lnTo>
                <a:lnTo>
                  <a:pt x="655" y="314"/>
                </a:lnTo>
                <a:lnTo>
                  <a:pt x="655" y="314"/>
                </a:lnTo>
                <a:lnTo>
                  <a:pt x="654" y="316"/>
                </a:lnTo>
                <a:lnTo>
                  <a:pt x="651" y="320"/>
                </a:lnTo>
                <a:lnTo>
                  <a:pt x="651" y="328"/>
                </a:lnTo>
                <a:lnTo>
                  <a:pt x="651" y="340"/>
                </a:lnTo>
                <a:lnTo>
                  <a:pt x="651" y="340"/>
                </a:lnTo>
                <a:lnTo>
                  <a:pt x="649" y="352"/>
                </a:lnTo>
                <a:lnTo>
                  <a:pt x="651" y="359"/>
                </a:lnTo>
                <a:lnTo>
                  <a:pt x="653" y="362"/>
                </a:lnTo>
                <a:lnTo>
                  <a:pt x="654" y="363"/>
                </a:lnTo>
                <a:lnTo>
                  <a:pt x="732" y="399"/>
                </a:lnTo>
                <a:lnTo>
                  <a:pt x="720" y="435"/>
                </a:lnTo>
                <a:lnTo>
                  <a:pt x="709" y="470"/>
                </a:lnTo>
                <a:lnTo>
                  <a:pt x="616" y="477"/>
                </a:lnTo>
                <a:lnTo>
                  <a:pt x="616" y="477"/>
                </a:lnTo>
                <a:lnTo>
                  <a:pt x="615" y="478"/>
                </a:lnTo>
                <a:lnTo>
                  <a:pt x="611" y="481"/>
                </a:lnTo>
                <a:lnTo>
                  <a:pt x="605" y="487"/>
                </a:lnTo>
                <a:lnTo>
                  <a:pt x="599" y="498"/>
                </a:lnTo>
                <a:lnTo>
                  <a:pt x="599" y="498"/>
                </a:lnTo>
                <a:lnTo>
                  <a:pt x="592" y="509"/>
                </a:lnTo>
                <a:lnTo>
                  <a:pt x="589" y="516"/>
                </a:lnTo>
                <a:lnTo>
                  <a:pt x="589" y="520"/>
                </a:lnTo>
                <a:lnTo>
                  <a:pt x="589" y="521"/>
                </a:lnTo>
                <a:lnTo>
                  <a:pt x="628" y="600"/>
                </a:lnTo>
                <a:lnTo>
                  <a:pt x="599" y="626"/>
                </a:lnTo>
                <a:lnTo>
                  <a:pt x="572" y="653"/>
                </a:lnTo>
                <a:lnTo>
                  <a:pt x="499" y="608"/>
                </a:lnTo>
                <a:lnTo>
                  <a:pt x="499" y="608"/>
                </a:lnTo>
                <a:lnTo>
                  <a:pt x="498" y="608"/>
                </a:lnTo>
                <a:lnTo>
                  <a:pt x="497" y="608"/>
                </a:lnTo>
                <a:lnTo>
                  <a:pt x="495" y="608"/>
                </a:lnTo>
                <a:lnTo>
                  <a:pt x="493" y="608"/>
                </a:lnTo>
                <a:lnTo>
                  <a:pt x="489" y="609"/>
                </a:lnTo>
                <a:lnTo>
                  <a:pt x="485" y="611"/>
                </a:lnTo>
                <a:lnTo>
                  <a:pt x="480" y="614"/>
                </a:lnTo>
                <a:lnTo>
                  <a:pt x="474" y="618"/>
                </a:lnTo>
                <a:lnTo>
                  <a:pt x="474" y="618"/>
                </a:lnTo>
                <a:lnTo>
                  <a:pt x="463" y="623"/>
                </a:lnTo>
                <a:lnTo>
                  <a:pt x="458" y="629"/>
                </a:lnTo>
                <a:lnTo>
                  <a:pt x="455" y="633"/>
                </a:lnTo>
                <a:lnTo>
                  <a:pt x="455" y="634"/>
                </a:lnTo>
                <a:lnTo>
                  <a:pt x="441" y="729"/>
                </a:lnTo>
                <a:lnTo>
                  <a:pt x="406" y="738"/>
                </a:lnTo>
                <a:lnTo>
                  <a:pt x="371" y="748"/>
                </a:lnTo>
                <a:lnTo>
                  <a:pt x="341" y="665"/>
                </a:lnTo>
                <a:lnTo>
                  <a:pt x="341" y="665"/>
                </a:lnTo>
                <a:lnTo>
                  <a:pt x="341" y="665"/>
                </a:lnTo>
                <a:lnTo>
                  <a:pt x="340" y="664"/>
                </a:lnTo>
                <a:lnTo>
                  <a:pt x="339" y="662"/>
                </a:lnTo>
                <a:lnTo>
                  <a:pt x="337" y="662"/>
                </a:lnTo>
                <a:lnTo>
                  <a:pt x="334" y="661"/>
                </a:lnTo>
                <a:lnTo>
                  <a:pt x="329" y="660"/>
                </a:lnTo>
                <a:lnTo>
                  <a:pt x="324" y="660"/>
                </a:lnTo>
                <a:lnTo>
                  <a:pt x="317" y="661"/>
                </a:lnTo>
                <a:lnTo>
                  <a:pt x="317" y="661"/>
                </a:lnTo>
                <a:lnTo>
                  <a:pt x="311" y="660"/>
                </a:lnTo>
                <a:lnTo>
                  <a:pt x="306" y="660"/>
                </a:lnTo>
                <a:lnTo>
                  <a:pt x="302" y="660"/>
                </a:lnTo>
                <a:lnTo>
                  <a:pt x="299" y="662"/>
                </a:lnTo>
                <a:lnTo>
                  <a:pt x="296" y="662"/>
                </a:lnTo>
                <a:lnTo>
                  <a:pt x="294" y="664"/>
                </a:lnTo>
                <a:lnTo>
                  <a:pt x="294" y="665"/>
                </a:lnTo>
                <a:lnTo>
                  <a:pt x="294" y="665"/>
                </a:lnTo>
                <a:lnTo>
                  <a:pt x="232" y="746"/>
                </a:lnTo>
                <a:lnTo>
                  <a:pt x="201" y="735"/>
                </a:lnTo>
                <a:lnTo>
                  <a:pt x="170" y="725"/>
                </a:lnTo>
                <a:lnTo>
                  <a:pt x="193" y="629"/>
                </a:lnTo>
                <a:lnTo>
                  <a:pt x="193" y="629"/>
                </a:lnTo>
                <a:lnTo>
                  <a:pt x="193" y="628"/>
                </a:lnTo>
                <a:lnTo>
                  <a:pt x="191" y="624"/>
                </a:lnTo>
                <a:lnTo>
                  <a:pt x="186" y="619"/>
                </a:lnTo>
                <a:lnTo>
                  <a:pt x="177" y="613"/>
                </a:lnTo>
                <a:lnTo>
                  <a:pt x="177" y="613"/>
                </a:lnTo>
                <a:lnTo>
                  <a:pt x="170" y="606"/>
                </a:lnTo>
                <a:lnTo>
                  <a:pt x="163" y="603"/>
                </a:lnTo>
                <a:lnTo>
                  <a:pt x="159" y="603"/>
                </a:lnTo>
                <a:lnTo>
                  <a:pt x="157" y="603"/>
                </a:lnTo>
                <a:lnTo>
                  <a:pt x="68" y="645"/>
                </a:lnTo>
                <a:lnTo>
                  <a:pt x="50" y="617"/>
                </a:lnTo>
                <a:lnTo>
                  <a:pt x="32" y="590"/>
                </a:lnTo>
                <a:lnTo>
                  <a:pt x="101" y="514"/>
                </a:lnTo>
                <a:lnTo>
                  <a:pt x="101" y="514"/>
                </a:lnTo>
                <a:lnTo>
                  <a:pt x="102" y="512"/>
                </a:lnTo>
                <a:lnTo>
                  <a:pt x="103" y="508"/>
                </a:lnTo>
                <a:lnTo>
                  <a:pt x="102" y="501"/>
                </a:lnTo>
                <a:lnTo>
                  <a:pt x="98" y="490"/>
                </a:lnTo>
                <a:lnTo>
                  <a:pt x="98" y="490"/>
                </a:lnTo>
                <a:lnTo>
                  <a:pt x="96" y="478"/>
                </a:lnTo>
                <a:lnTo>
                  <a:pt x="93" y="473"/>
                </a:lnTo>
                <a:lnTo>
                  <a:pt x="91" y="471"/>
                </a:lnTo>
                <a:lnTo>
                  <a:pt x="89" y="470"/>
                </a:lnTo>
                <a:lnTo>
                  <a:pt x="0" y="459"/>
                </a:lnTo>
                <a:lnTo>
                  <a:pt x="1" y="423"/>
                </a:lnTo>
                <a:lnTo>
                  <a:pt x="3" y="387"/>
                </a:lnTo>
                <a:lnTo>
                  <a:pt x="95" y="354"/>
                </a:lnTo>
                <a:lnTo>
                  <a:pt x="95" y="354"/>
                </a:lnTo>
                <a:lnTo>
                  <a:pt x="97" y="353"/>
                </a:lnTo>
                <a:lnTo>
                  <a:pt x="100" y="350"/>
                </a:lnTo>
                <a:lnTo>
                  <a:pt x="103" y="342"/>
                </a:lnTo>
                <a:lnTo>
                  <a:pt x="106" y="330"/>
                </a:lnTo>
                <a:lnTo>
                  <a:pt x="106" y="330"/>
                </a:lnTo>
                <a:lnTo>
                  <a:pt x="111" y="318"/>
                </a:lnTo>
                <a:lnTo>
                  <a:pt x="112" y="311"/>
                </a:lnTo>
                <a:lnTo>
                  <a:pt x="111" y="307"/>
                </a:lnTo>
                <a:lnTo>
                  <a:pt x="111" y="306"/>
                </a:lnTo>
                <a:lnTo>
                  <a:pt x="49" y="246"/>
                </a:lnTo>
                <a:lnTo>
                  <a:pt x="70" y="214"/>
                </a:lnTo>
                <a:lnTo>
                  <a:pt x="91" y="182"/>
                </a:lnTo>
                <a:lnTo>
                  <a:pt x="177" y="202"/>
                </a:lnTo>
                <a:lnTo>
                  <a:pt x="177" y="202"/>
                </a:lnTo>
                <a:lnTo>
                  <a:pt x="179" y="202"/>
                </a:lnTo>
                <a:lnTo>
                  <a:pt x="183" y="199"/>
                </a:lnTo>
                <a:lnTo>
                  <a:pt x="190" y="195"/>
                </a:lnTo>
                <a:lnTo>
                  <a:pt x="198" y="186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31" name="Freeform 127">
            <a:extLst>
              <a:ext uri="{FF2B5EF4-FFF2-40B4-BE49-F238E27FC236}">
                <a16:creationId xmlns:a16="http://schemas.microsoft.com/office/drawing/2014/main" id="{8A278689-6FD6-46E1-82B3-CB4E2499BD92}"/>
              </a:ext>
            </a:extLst>
          </p:cNvPr>
          <p:cNvSpPr>
            <a:spLocks/>
          </p:cNvSpPr>
          <p:nvPr/>
        </p:nvSpPr>
        <p:spPr bwMode="auto">
          <a:xfrm>
            <a:off x="4967288" y="4975225"/>
            <a:ext cx="125412" cy="50800"/>
          </a:xfrm>
          <a:custGeom>
            <a:avLst/>
            <a:gdLst>
              <a:gd name="T0" fmla="*/ 57 w 79"/>
              <a:gd name="T1" fmla="*/ 0 h 32"/>
              <a:gd name="T2" fmla="*/ 78 w 79"/>
              <a:gd name="T3" fmla="*/ 25 h 32"/>
              <a:gd name="T4" fmla="*/ 41 w 79"/>
              <a:gd name="T5" fmla="*/ 31 h 32"/>
              <a:gd name="T6" fmla="*/ 0 w 79"/>
              <a:gd name="T7" fmla="*/ 16 h 32"/>
              <a:gd name="T8" fmla="*/ 57 w 79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" h="32">
                <a:moveTo>
                  <a:pt x="57" y="0"/>
                </a:moveTo>
                <a:lnTo>
                  <a:pt x="78" y="25"/>
                </a:lnTo>
                <a:lnTo>
                  <a:pt x="41" y="31"/>
                </a:lnTo>
                <a:lnTo>
                  <a:pt x="0" y="16"/>
                </a:lnTo>
                <a:lnTo>
                  <a:pt x="57" y="0"/>
                </a:lnTo>
              </a:path>
            </a:pathLst>
          </a:custGeom>
          <a:solidFill>
            <a:srgbClr val="6B8C8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32" name="Freeform 128">
            <a:extLst>
              <a:ext uri="{FF2B5EF4-FFF2-40B4-BE49-F238E27FC236}">
                <a16:creationId xmlns:a16="http://schemas.microsoft.com/office/drawing/2014/main" id="{08340F3E-3251-4471-BDC4-4373F52747E4}"/>
              </a:ext>
            </a:extLst>
          </p:cNvPr>
          <p:cNvSpPr>
            <a:spLocks/>
          </p:cNvSpPr>
          <p:nvPr/>
        </p:nvSpPr>
        <p:spPr bwMode="auto">
          <a:xfrm>
            <a:off x="4905375" y="5137150"/>
            <a:ext cx="101600" cy="119063"/>
          </a:xfrm>
          <a:custGeom>
            <a:avLst/>
            <a:gdLst>
              <a:gd name="T0" fmla="*/ 52 w 64"/>
              <a:gd name="T1" fmla="*/ 24 h 75"/>
              <a:gd name="T2" fmla="*/ 55 w 64"/>
              <a:gd name="T3" fmla="*/ 27 h 75"/>
              <a:gd name="T4" fmla="*/ 60 w 64"/>
              <a:gd name="T5" fmla="*/ 36 h 75"/>
              <a:gd name="T6" fmla="*/ 63 w 64"/>
              <a:gd name="T7" fmla="*/ 50 h 75"/>
              <a:gd name="T8" fmla="*/ 57 w 64"/>
              <a:gd name="T9" fmla="*/ 68 h 75"/>
              <a:gd name="T10" fmla="*/ 26 w 64"/>
              <a:gd name="T11" fmla="*/ 74 h 75"/>
              <a:gd name="T12" fmla="*/ 0 w 64"/>
              <a:gd name="T13" fmla="*/ 50 h 75"/>
              <a:gd name="T14" fmla="*/ 2 w 64"/>
              <a:gd name="T15" fmla="*/ 49 h 75"/>
              <a:gd name="T16" fmla="*/ 8 w 64"/>
              <a:gd name="T17" fmla="*/ 46 h 75"/>
              <a:gd name="T18" fmla="*/ 15 w 64"/>
              <a:gd name="T19" fmla="*/ 39 h 75"/>
              <a:gd name="T20" fmla="*/ 21 w 64"/>
              <a:gd name="T21" fmla="*/ 27 h 75"/>
              <a:gd name="T22" fmla="*/ 25 w 64"/>
              <a:gd name="T23" fmla="*/ 14 h 75"/>
              <a:gd name="T24" fmla="*/ 27 w 64"/>
              <a:gd name="T25" fmla="*/ 6 h 75"/>
              <a:gd name="T26" fmla="*/ 28 w 64"/>
              <a:gd name="T27" fmla="*/ 1 h 75"/>
              <a:gd name="T28" fmla="*/ 28 w 64"/>
              <a:gd name="T29" fmla="*/ 0 h 75"/>
              <a:gd name="T30" fmla="*/ 52 w 64"/>
              <a:gd name="T31" fmla="*/ 24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4" h="75">
                <a:moveTo>
                  <a:pt x="52" y="24"/>
                </a:moveTo>
                <a:lnTo>
                  <a:pt x="55" y="27"/>
                </a:lnTo>
                <a:lnTo>
                  <a:pt x="60" y="36"/>
                </a:lnTo>
                <a:lnTo>
                  <a:pt x="63" y="50"/>
                </a:lnTo>
                <a:lnTo>
                  <a:pt x="57" y="68"/>
                </a:lnTo>
                <a:lnTo>
                  <a:pt x="26" y="74"/>
                </a:lnTo>
                <a:lnTo>
                  <a:pt x="0" y="50"/>
                </a:lnTo>
                <a:lnTo>
                  <a:pt x="2" y="49"/>
                </a:lnTo>
                <a:lnTo>
                  <a:pt x="8" y="46"/>
                </a:lnTo>
                <a:lnTo>
                  <a:pt x="15" y="39"/>
                </a:lnTo>
                <a:lnTo>
                  <a:pt x="21" y="27"/>
                </a:lnTo>
                <a:lnTo>
                  <a:pt x="25" y="14"/>
                </a:lnTo>
                <a:lnTo>
                  <a:pt x="27" y="6"/>
                </a:lnTo>
                <a:lnTo>
                  <a:pt x="28" y="1"/>
                </a:lnTo>
                <a:lnTo>
                  <a:pt x="28" y="0"/>
                </a:lnTo>
                <a:lnTo>
                  <a:pt x="52" y="24"/>
                </a:lnTo>
              </a:path>
            </a:pathLst>
          </a:custGeom>
          <a:solidFill>
            <a:srgbClr val="6B8C8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33" name="Freeform 129">
            <a:extLst>
              <a:ext uri="{FF2B5EF4-FFF2-40B4-BE49-F238E27FC236}">
                <a16:creationId xmlns:a16="http://schemas.microsoft.com/office/drawing/2014/main" id="{392E8B28-3528-409A-B9EC-49CFED75922D}"/>
              </a:ext>
            </a:extLst>
          </p:cNvPr>
          <p:cNvSpPr>
            <a:spLocks/>
          </p:cNvSpPr>
          <p:nvPr/>
        </p:nvSpPr>
        <p:spPr bwMode="auto">
          <a:xfrm>
            <a:off x="4818063" y="5580063"/>
            <a:ext cx="114300" cy="158750"/>
          </a:xfrm>
          <a:custGeom>
            <a:avLst/>
            <a:gdLst>
              <a:gd name="T0" fmla="*/ 36 w 72"/>
              <a:gd name="T1" fmla="*/ 44 h 100"/>
              <a:gd name="T2" fmla="*/ 0 w 72"/>
              <a:gd name="T3" fmla="*/ 0 h 100"/>
              <a:gd name="T4" fmla="*/ 36 w 72"/>
              <a:gd name="T5" fmla="*/ 56 h 100"/>
              <a:gd name="T6" fmla="*/ 71 w 72"/>
              <a:gd name="T7" fmla="*/ 99 h 100"/>
              <a:gd name="T8" fmla="*/ 36 w 72"/>
              <a:gd name="T9" fmla="*/ 4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100">
                <a:moveTo>
                  <a:pt x="36" y="44"/>
                </a:moveTo>
                <a:lnTo>
                  <a:pt x="0" y="0"/>
                </a:lnTo>
                <a:lnTo>
                  <a:pt x="36" y="56"/>
                </a:lnTo>
                <a:lnTo>
                  <a:pt x="71" y="99"/>
                </a:lnTo>
                <a:lnTo>
                  <a:pt x="36" y="44"/>
                </a:lnTo>
              </a:path>
            </a:pathLst>
          </a:custGeom>
          <a:solidFill>
            <a:srgbClr val="91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34" name="Freeform 130">
            <a:extLst>
              <a:ext uri="{FF2B5EF4-FFF2-40B4-BE49-F238E27FC236}">
                <a16:creationId xmlns:a16="http://schemas.microsoft.com/office/drawing/2014/main" id="{451C8AC8-5841-4045-8A5F-84403E213A14}"/>
              </a:ext>
            </a:extLst>
          </p:cNvPr>
          <p:cNvSpPr>
            <a:spLocks/>
          </p:cNvSpPr>
          <p:nvPr/>
        </p:nvSpPr>
        <p:spPr bwMode="auto">
          <a:xfrm>
            <a:off x="4818063" y="5580063"/>
            <a:ext cx="114300" cy="158750"/>
          </a:xfrm>
          <a:custGeom>
            <a:avLst/>
            <a:gdLst>
              <a:gd name="T0" fmla="*/ 36 w 72"/>
              <a:gd name="T1" fmla="*/ 44 h 100"/>
              <a:gd name="T2" fmla="*/ 0 w 72"/>
              <a:gd name="T3" fmla="*/ 0 h 100"/>
              <a:gd name="T4" fmla="*/ 36 w 72"/>
              <a:gd name="T5" fmla="*/ 56 h 100"/>
              <a:gd name="T6" fmla="*/ 71 w 72"/>
              <a:gd name="T7" fmla="*/ 99 h 100"/>
              <a:gd name="T8" fmla="*/ 36 w 72"/>
              <a:gd name="T9" fmla="*/ 4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100">
                <a:moveTo>
                  <a:pt x="36" y="44"/>
                </a:moveTo>
                <a:lnTo>
                  <a:pt x="0" y="0"/>
                </a:lnTo>
                <a:lnTo>
                  <a:pt x="36" y="56"/>
                </a:lnTo>
                <a:lnTo>
                  <a:pt x="71" y="99"/>
                </a:lnTo>
                <a:lnTo>
                  <a:pt x="36" y="44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35" name="Freeform 131">
            <a:extLst>
              <a:ext uri="{FF2B5EF4-FFF2-40B4-BE49-F238E27FC236}">
                <a16:creationId xmlns:a16="http://schemas.microsoft.com/office/drawing/2014/main" id="{90364DF3-1B54-4CFA-9762-35F63D4CE530}"/>
              </a:ext>
            </a:extLst>
          </p:cNvPr>
          <p:cNvSpPr>
            <a:spLocks/>
          </p:cNvSpPr>
          <p:nvPr/>
        </p:nvSpPr>
        <p:spPr bwMode="auto">
          <a:xfrm>
            <a:off x="4765675" y="5259388"/>
            <a:ext cx="65088" cy="182562"/>
          </a:xfrm>
          <a:custGeom>
            <a:avLst/>
            <a:gdLst>
              <a:gd name="T0" fmla="*/ 40 w 41"/>
              <a:gd name="T1" fmla="*/ 43 h 115"/>
              <a:gd name="T2" fmla="*/ 4 w 41"/>
              <a:gd name="T3" fmla="*/ 0 h 115"/>
              <a:gd name="T4" fmla="*/ 0 w 41"/>
              <a:gd name="T5" fmla="*/ 71 h 115"/>
              <a:gd name="T6" fmla="*/ 36 w 41"/>
              <a:gd name="T7" fmla="*/ 114 h 115"/>
              <a:gd name="T8" fmla="*/ 40 w 41"/>
              <a:gd name="T9" fmla="*/ 43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115">
                <a:moveTo>
                  <a:pt x="40" y="43"/>
                </a:moveTo>
                <a:lnTo>
                  <a:pt x="4" y="0"/>
                </a:lnTo>
                <a:lnTo>
                  <a:pt x="0" y="71"/>
                </a:lnTo>
                <a:lnTo>
                  <a:pt x="36" y="114"/>
                </a:lnTo>
                <a:lnTo>
                  <a:pt x="40" y="43"/>
                </a:lnTo>
              </a:path>
            </a:pathLst>
          </a:custGeom>
          <a:solidFill>
            <a:srgbClr val="91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36" name="Freeform 132">
            <a:extLst>
              <a:ext uri="{FF2B5EF4-FFF2-40B4-BE49-F238E27FC236}">
                <a16:creationId xmlns:a16="http://schemas.microsoft.com/office/drawing/2014/main" id="{0693170B-77E3-4743-8B9E-02E7C990879A}"/>
              </a:ext>
            </a:extLst>
          </p:cNvPr>
          <p:cNvSpPr>
            <a:spLocks/>
          </p:cNvSpPr>
          <p:nvPr/>
        </p:nvSpPr>
        <p:spPr bwMode="auto">
          <a:xfrm>
            <a:off x="4765675" y="5259388"/>
            <a:ext cx="65088" cy="182562"/>
          </a:xfrm>
          <a:custGeom>
            <a:avLst/>
            <a:gdLst>
              <a:gd name="T0" fmla="*/ 40 w 41"/>
              <a:gd name="T1" fmla="*/ 43 h 115"/>
              <a:gd name="T2" fmla="*/ 4 w 41"/>
              <a:gd name="T3" fmla="*/ 0 h 115"/>
              <a:gd name="T4" fmla="*/ 0 w 41"/>
              <a:gd name="T5" fmla="*/ 71 h 115"/>
              <a:gd name="T6" fmla="*/ 36 w 41"/>
              <a:gd name="T7" fmla="*/ 114 h 115"/>
              <a:gd name="T8" fmla="*/ 40 w 41"/>
              <a:gd name="T9" fmla="*/ 43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115">
                <a:moveTo>
                  <a:pt x="40" y="43"/>
                </a:moveTo>
                <a:lnTo>
                  <a:pt x="4" y="0"/>
                </a:lnTo>
                <a:lnTo>
                  <a:pt x="0" y="71"/>
                </a:lnTo>
                <a:lnTo>
                  <a:pt x="36" y="114"/>
                </a:lnTo>
                <a:lnTo>
                  <a:pt x="40" y="43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37" name="Freeform 133">
            <a:extLst>
              <a:ext uri="{FF2B5EF4-FFF2-40B4-BE49-F238E27FC236}">
                <a16:creationId xmlns:a16="http://schemas.microsoft.com/office/drawing/2014/main" id="{00D8C924-F53F-40E1-961B-0006A24AF5C7}"/>
              </a:ext>
            </a:extLst>
          </p:cNvPr>
          <p:cNvSpPr>
            <a:spLocks/>
          </p:cNvSpPr>
          <p:nvPr/>
        </p:nvSpPr>
        <p:spPr bwMode="auto">
          <a:xfrm>
            <a:off x="4845050" y="4932363"/>
            <a:ext cx="123825" cy="173037"/>
          </a:xfrm>
          <a:custGeom>
            <a:avLst/>
            <a:gdLst>
              <a:gd name="T0" fmla="*/ 36 w 78"/>
              <a:gd name="T1" fmla="*/ 108 h 109"/>
              <a:gd name="T2" fmla="*/ 0 w 78"/>
              <a:gd name="T3" fmla="*/ 64 h 109"/>
              <a:gd name="T4" fmla="*/ 41 w 78"/>
              <a:gd name="T5" fmla="*/ 0 h 109"/>
              <a:gd name="T6" fmla="*/ 77 w 78"/>
              <a:gd name="T7" fmla="*/ 43 h 109"/>
              <a:gd name="T8" fmla="*/ 36 w 78"/>
              <a:gd name="T9" fmla="*/ 108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109">
                <a:moveTo>
                  <a:pt x="36" y="108"/>
                </a:moveTo>
                <a:lnTo>
                  <a:pt x="0" y="64"/>
                </a:lnTo>
                <a:lnTo>
                  <a:pt x="41" y="0"/>
                </a:lnTo>
                <a:lnTo>
                  <a:pt x="77" y="43"/>
                </a:lnTo>
                <a:lnTo>
                  <a:pt x="36" y="108"/>
                </a:lnTo>
              </a:path>
            </a:pathLst>
          </a:custGeom>
          <a:solidFill>
            <a:srgbClr val="6B8C8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38" name="Freeform 134">
            <a:extLst>
              <a:ext uri="{FF2B5EF4-FFF2-40B4-BE49-F238E27FC236}">
                <a16:creationId xmlns:a16="http://schemas.microsoft.com/office/drawing/2014/main" id="{8BAB4470-E196-44C0-9E5A-342FE7DE4D9A}"/>
              </a:ext>
            </a:extLst>
          </p:cNvPr>
          <p:cNvSpPr>
            <a:spLocks/>
          </p:cNvSpPr>
          <p:nvPr/>
        </p:nvSpPr>
        <p:spPr bwMode="auto">
          <a:xfrm>
            <a:off x="4845050" y="4932363"/>
            <a:ext cx="123825" cy="173037"/>
          </a:xfrm>
          <a:custGeom>
            <a:avLst/>
            <a:gdLst>
              <a:gd name="T0" fmla="*/ 36 w 78"/>
              <a:gd name="T1" fmla="*/ 108 h 109"/>
              <a:gd name="T2" fmla="*/ 0 w 78"/>
              <a:gd name="T3" fmla="*/ 64 h 109"/>
              <a:gd name="T4" fmla="*/ 41 w 78"/>
              <a:gd name="T5" fmla="*/ 0 h 109"/>
              <a:gd name="T6" fmla="*/ 77 w 78"/>
              <a:gd name="T7" fmla="*/ 43 h 109"/>
              <a:gd name="T8" fmla="*/ 36 w 78"/>
              <a:gd name="T9" fmla="*/ 108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109">
                <a:moveTo>
                  <a:pt x="36" y="108"/>
                </a:moveTo>
                <a:lnTo>
                  <a:pt x="0" y="64"/>
                </a:lnTo>
                <a:lnTo>
                  <a:pt x="41" y="0"/>
                </a:lnTo>
                <a:lnTo>
                  <a:pt x="77" y="43"/>
                </a:lnTo>
                <a:lnTo>
                  <a:pt x="36" y="108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39" name="Freeform 135">
            <a:extLst>
              <a:ext uri="{FF2B5EF4-FFF2-40B4-BE49-F238E27FC236}">
                <a16:creationId xmlns:a16="http://schemas.microsoft.com/office/drawing/2014/main" id="{3C9C858F-91A5-46C4-84DB-65C6F8477F34}"/>
              </a:ext>
            </a:extLst>
          </p:cNvPr>
          <p:cNvSpPr>
            <a:spLocks/>
          </p:cNvSpPr>
          <p:nvPr/>
        </p:nvSpPr>
        <p:spPr bwMode="auto">
          <a:xfrm>
            <a:off x="5086350" y="4703763"/>
            <a:ext cx="161925" cy="128587"/>
          </a:xfrm>
          <a:custGeom>
            <a:avLst/>
            <a:gdLst>
              <a:gd name="T0" fmla="*/ 0 w 102"/>
              <a:gd name="T1" fmla="*/ 36 h 81"/>
              <a:gd name="T2" fmla="*/ 36 w 102"/>
              <a:gd name="T3" fmla="*/ 80 h 81"/>
              <a:gd name="T4" fmla="*/ 101 w 102"/>
              <a:gd name="T5" fmla="*/ 43 h 81"/>
              <a:gd name="T6" fmla="*/ 66 w 102"/>
              <a:gd name="T7" fmla="*/ 0 h 81"/>
              <a:gd name="T8" fmla="*/ 0 w 102"/>
              <a:gd name="T9" fmla="*/ 36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81">
                <a:moveTo>
                  <a:pt x="0" y="36"/>
                </a:moveTo>
                <a:lnTo>
                  <a:pt x="36" y="80"/>
                </a:lnTo>
                <a:lnTo>
                  <a:pt x="101" y="43"/>
                </a:lnTo>
                <a:lnTo>
                  <a:pt x="66" y="0"/>
                </a:lnTo>
                <a:lnTo>
                  <a:pt x="0" y="36"/>
                </a:lnTo>
              </a:path>
            </a:pathLst>
          </a:custGeom>
          <a:solidFill>
            <a:srgbClr val="AA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40" name="Freeform 136">
            <a:extLst>
              <a:ext uri="{FF2B5EF4-FFF2-40B4-BE49-F238E27FC236}">
                <a16:creationId xmlns:a16="http://schemas.microsoft.com/office/drawing/2014/main" id="{E3C4209E-FB34-4425-8006-50842C9289BB}"/>
              </a:ext>
            </a:extLst>
          </p:cNvPr>
          <p:cNvSpPr>
            <a:spLocks/>
          </p:cNvSpPr>
          <p:nvPr/>
        </p:nvSpPr>
        <p:spPr bwMode="auto">
          <a:xfrm>
            <a:off x="5086350" y="4703763"/>
            <a:ext cx="161925" cy="128587"/>
          </a:xfrm>
          <a:custGeom>
            <a:avLst/>
            <a:gdLst>
              <a:gd name="T0" fmla="*/ 0 w 102"/>
              <a:gd name="T1" fmla="*/ 36 h 81"/>
              <a:gd name="T2" fmla="*/ 36 w 102"/>
              <a:gd name="T3" fmla="*/ 80 h 81"/>
              <a:gd name="T4" fmla="*/ 101 w 102"/>
              <a:gd name="T5" fmla="*/ 43 h 81"/>
              <a:gd name="T6" fmla="*/ 66 w 102"/>
              <a:gd name="T7" fmla="*/ 0 h 81"/>
              <a:gd name="T8" fmla="*/ 0 w 102"/>
              <a:gd name="T9" fmla="*/ 36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81">
                <a:moveTo>
                  <a:pt x="0" y="36"/>
                </a:moveTo>
                <a:lnTo>
                  <a:pt x="36" y="80"/>
                </a:lnTo>
                <a:lnTo>
                  <a:pt x="101" y="43"/>
                </a:lnTo>
                <a:lnTo>
                  <a:pt x="66" y="0"/>
                </a:lnTo>
                <a:lnTo>
                  <a:pt x="0" y="36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41" name="Freeform 137">
            <a:extLst>
              <a:ext uri="{FF2B5EF4-FFF2-40B4-BE49-F238E27FC236}">
                <a16:creationId xmlns:a16="http://schemas.microsoft.com/office/drawing/2014/main" id="{B3EA0752-05C8-4AF4-B299-6096468C10C4}"/>
              </a:ext>
            </a:extLst>
          </p:cNvPr>
          <p:cNvSpPr>
            <a:spLocks/>
          </p:cNvSpPr>
          <p:nvPr/>
        </p:nvSpPr>
        <p:spPr bwMode="auto">
          <a:xfrm>
            <a:off x="5410200" y="4643438"/>
            <a:ext cx="168275" cy="73025"/>
          </a:xfrm>
          <a:custGeom>
            <a:avLst/>
            <a:gdLst>
              <a:gd name="T0" fmla="*/ 0 w 106"/>
              <a:gd name="T1" fmla="*/ 0 h 46"/>
              <a:gd name="T2" fmla="*/ 35 w 106"/>
              <a:gd name="T3" fmla="*/ 43 h 46"/>
              <a:gd name="T4" fmla="*/ 105 w 106"/>
              <a:gd name="T5" fmla="*/ 45 h 46"/>
              <a:gd name="T6" fmla="*/ 69 w 106"/>
              <a:gd name="T7" fmla="*/ 1 h 46"/>
              <a:gd name="T8" fmla="*/ 0 w 106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6" h="46">
                <a:moveTo>
                  <a:pt x="0" y="0"/>
                </a:moveTo>
                <a:lnTo>
                  <a:pt x="35" y="43"/>
                </a:lnTo>
                <a:lnTo>
                  <a:pt x="105" y="45"/>
                </a:lnTo>
                <a:lnTo>
                  <a:pt x="69" y="1"/>
                </a:lnTo>
                <a:lnTo>
                  <a:pt x="0" y="0"/>
                </a:lnTo>
              </a:path>
            </a:pathLst>
          </a:custGeom>
          <a:solidFill>
            <a:srgbClr val="AA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42" name="Freeform 138">
            <a:extLst>
              <a:ext uri="{FF2B5EF4-FFF2-40B4-BE49-F238E27FC236}">
                <a16:creationId xmlns:a16="http://schemas.microsoft.com/office/drawing/2014/main" id="{B7A47805-9529-4043-9EEE-789F87B994C1}"/>
              </a:ext>
            </a:extLst>
          </p:cNvPr>
          <p:cNvSpPr>
            <a:spLocks/>
          </p:cNvSpPr>
          <p:nvPr/>
        </p:nvSpPr>
        <p:spPr bwMode="auto">
          <a:xfrm>
            <a:off x="5410200" y="4643438"/>
            <a:ext cx="168275" cy="73025"/>
          </a:xfrm>
          <a:custGeom>
            <a:avLst/>
            <a:gdLst>
              <a:gd name="T0" fmla="*/ 0 w 106"/>
              <a:gd name="T1" fmla="*/ 0 h 46"/>
              <a:gd name="T2" fmla="*/ 35 w 106"/>
              <a:gd name="T3" fmla="*/ 43 h 46"/>
              <a:gd name="T4" fmla="*/ 105 w 106"/>
              <a:gd name="T5" fmla="*/ 45 h 46"/>
              <a:gd name="T6" fmla="*/ 69 w 106"/>
              <a:gd name="T7" fmla="*/ 1 h 46"/>
              <a:gd name="T8" fmla="*/ 0 w 106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6" h="46">
                <a:moveTo>
                  <a:pt x="0" y="0"/>
                </a:moveTo>
                <a:lnTo>
                  <a:pt x="35" y="43"/>
                </a:lnTo>
                <a:lnTo>
                  <a:pt x="105" y="45"/>
                </a:lnTo>
                <a:lnTo>
                  <a:pt x="69" y="1"/>
                </a:lnTo>
                <a:lnTo>
                  <a:pt x="0" y="0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43" name="Freeform 139">
            <a:extLst>
              <a:ext uri="{FF2B5EF4-FFF2-40B4-BE49-F238E27FC236}">
                <a16:creationId xmlns:a16="http://schemas.microsoft.com/office/drawing/2014/main" id="{83D08733-3429-4825-AD39-107FBE170F17}"/>
              </a:ext>
            </a:extLst>
          </p:cNvPr>
          <p:cNvSpPr>
            <a:spLocks/>
          </p:cNvSpPr>
          <p:nvPr/>
        </p:nvSpPr>
        <p:spPr bwMode="auto">
          <a:xfrm>
            <a:off x="5718175" y="4710113"/>
            <a:ext cx="139700" cy="134937"/>
          </a:xfrm>
          <a:custGeom>
            <a:avLst/>
            <a:gdLst>
              <a:gd name="T0" fmla="*/ 0 w 88"/>
              <a:gd name="T1" fmla="*/ 0 h 85"/>
              <a:gd name="T2" fmla="*/ 36 w 88"/>
              <a:gd name="T3" fmla="*/ 44 h 85"/>
              <a:gd name="T4" fmla="*/ 87 w 88"/>
              <a:gd name="T5" fmla="*/ 84 h 85"/>
              <a:gd name="T6" fmla="*/ 52 w 88"/>
              <a:gd name="T7" fmla="*/ 40 h 85"/>
              <a:gd name="T8" fmla="*/ 0 w 88"/>
              <a:gd name="T9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" h="85">
                <a:moveTo>
                  <a:pt x="0" y="0"/>
                </a:moveTo>
                <a:lnTo>
                  <a:pt x="36" y="44"/>
                </a:lnTo>
                <a:lnTo>
                  <a:pt x="87" y="84"/>
                </a:lnTo>
                <a:lnTo>
                  <a:pt x="52" y="40"/>
                </a:lnTo>
                <a:lnTo>
                  <a:pt x="0" y="0"/>
                </a:lnTo>
              </a:path>
            </a:pathLst>
          </a:custGeom>
          <a:solidFill>
            <a:srgbClr val="AA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44" name="Freeform 140">
            <a:extLst>
              <a:ext uri="{FF2B5EF4-FFF2-40B4-BE49-F238E27FC236}">
                <a16:creationId xmlns:a16="http://schemas.microsoft.com/office/drawing/2014/main" id="{E83574EC-6683-4FE5-A3E7-0D372B88E56E}"/>
              </a:ext>
            </a:extLst>
          </p:cNvPr>
          <p:cNvSpPr>
            <a:spLocks/>
          </p:cNvSpPr>
          <p:nvPr/>
        </p:nvSpPr>
        <p:spPr bwMode="auto">
          <a:xfrm>
            <a:off x="5718175" y="4710113"/>
            <a:ext cx="139700" cy="134937"/>
          </a:xfrm>
          <a:custGeom>
            <a:avLst/>
            <a:gdLst>
              <a:gd name="T0" fmla="*/ 0 w 88"/>
              <a:gd name="T1" fmla="*/ 0 h 85"/>
              <a:gd name="T2" fmla="*/ 36 w 88"/>
              <a:gd name="T3" fmla="*/ 44 h 85"/>
              <a:gd name="T4" fmla="*/ 87 w 88"/>
              <a:gd name="T5" fmla="*/ 84 h 85"/>
              <a:gd name="T6" fmla="*/ 52 w 88"/>
              <a:gd name="T7" fmla="*/ 40 h 85"/>
              <a:gd name="T8" fmla="*/ 0 w 88"/>
              <a:gd name="T9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" h="85">
                <a:moveTo>
                  <a:pt x="0" y="0"/>
                </a:moveTo>
                <a:lnTo>
                  <a:pt x="36" y="44"/>
                </a:lnTo>
                <a:lnTo>
                  <a:pt x="87" y="84"/>
                </a:lnTo>
                <a:lnTo>
                  <a:pt x="52" y="40"/>
                </a:lnTo>
                <a:lnTo>
                  <a:pt x="0" y="0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45" name="Freeform 141">
            <a:extLst>
              <a:ext uri="{FF2B5EF4-FFF2-40B4-BE49-F238E27FC236}">
                <a16:creationId xmlns:a16="http://schemas.microsoft.com/office/drawing/2014/main" id="{324EA200-F7E1-4144-BC7E-5246BD6556C9}"/>
              </a:ext>
            </a:extLst>
          </p:cNvPr>
          <p:cNvSpPr>
            <a:spLocks/>
          </p:cNvSpPr>
          <p:nvPr/>
        </p:nvSpPr>
        <p:spPr bwMode="auto">
          <a:xfrm>
            <a:off x="3009900" y="5307013"/>
            <a:ext cx="158750" cy="195262"/>
          </a:xfrm>
          <a:custGeom>
            <a:avLst/>
            <a:gdLst>
              <a:gd name="T0" fmla="*/ 36 w 100"/>
              <a:gd name="T1" fmla="*/ 122 h 123"/>
              <a:gd name="T2" fmla="*/ 0 w 100"/>
              <a:gd name="T3" fmla="*/ 79 h 123"/>
              <a:gd name="T4" fmla="*/ 46 w 100"/>
              <a:gd name="T5" fmla="*/ 2 h 123"/>
              <a:gd name="T6" fmla="*/ 48 w 100"/>
              <a:gd name="T7" fmla="*/ 1 h 123"/>
              <a:gd name="T8" fmla="*/ 54 w 100"/>
              <a:gd name="T9" fmla="*/ 1 h 123"/>
              <a:gd name="T10" fmla="*/ 62 w 100"/>
              <a:gd name="T11" fmla="*/ 0 h 123"/>
              <a:gd name="T12" fmla="*/ 72 w 100"/>
              <a:gd name="T13" fmla="*/ 0 h 123"/>
              <a:gd name="T14" fmla="*/ 82 w 100"/>
              <a:gd name="T15" fmla="*/ 1 h 123"/>
              <a:gd name="T16" fmla="*/ 90 w 100"/>
              <a:gd name="T17" fmla="*/ 4 h 123"/>
              <a:gd name="T18" fmla="*/ 96 w 100"/>
              <a:gd name="T19" fmla="*/ 11 h 123"/>
              <a:gd name="T20" fmla="*/ 99 w 100"/>
              <a:gd name="T21" fmla="*/ 21 h 123"/>
              <a:gd name="T22" fmla="*/ 36 w 100"/>
              <a:gd name="T23" fmla="*/ 12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0" h="123">
                <a:moveTo>
                  <a:pt x="36" y="122"/>
                </a:moveTo>
                <a:lnTo>
                  <a:pt x="0" y="79"/>
                </a:lnTo>
                <a:lnTo>
                  <a:pt x="46" y="2"/>
                </a:lnTo>
                <a:lnTo>
                  <a:pt x="48" y="1"/>
                </a:lnTo>
                <a:lnTo>
                  <a:pt x="54" y="1"/>
                </a:lnTo>
                <a:lnTo>
                  <a:pt x="62" y="0"/>
                </a:lnTo>
                <a:lnTo>
                  <a:pt x="72" y="0"/>
                </a:lnTo>
                <a:lnTo>
                  <a:pt x="82" y="1"/>
                </a:lnTo>
                <a:lnTo>
                  <a:pt x="90" y="4"/>
                </a:lnTo>
                <a:lnTo>
                  <a:pt x="96" y="11"/>
                </a:lnTo>
                <a:lnTo>
                  <a:pt x="99" y="21"/>
                </a:lnTo>
                <a:lnTo>
                  <a:pt x="36" y="122"/>
                </a:lnTo>
              </a:path>
            </a:pathLst>
          </a:custGeom>
          <a:solidFill>
            <a:srgbClr val="84A5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46" name="Freeform 142">
            <a:extLst>
              <a:ext uri="{FF2B5EF4-FFF2-40B4-BE49-F238E27FC236}">
                <a16:creationId xmlns:a16="http://schemas.microsoft.com/office/drawing/2014/main" id="{C4F124BD-885F-4D9E-955D-916A700F131F}"/>
              </a:ext>
            </a:extLst>
          </p:cNvPr>
          <p:cNvSpPr>
            <a:spLocks/>
          </p:cNvSpPr>
          <p:nvPr/>
        </p:nvSpPr>
        <p:spPr bwMode="auto">
          <a:xfrm>
            <a:off x="3009900" y="5307013"/>
            <a:ext cx="158750" cy="195262"/>
          </a:xfrm>
          <a:custGeom>
            <a:avLst/>
            <a:gdLst>
              <a:gd name="T0" fmla="*/ 36 w 100"/>
              <a:gd name="T1" fmla="*/ 122 h 123"/>
              <a:gd name="T2" fmla="*/ 0 w 100"/>
              <a:gd name="T3" fmla="*/ 79 h 123"/>
              <a:gd name="T4" fmla="*/ 46 w 100"/>
              <a:gd name="T5" fmla="*/ 2 h 123"/>
              <a:gd name="T6" fmla="*/ 46 w 100"/>
              <a:gd name="T7" fmla="*/ 2 h 123"/>
              <a:gd name="T8" fmla="*/ 48 w 100"/>
              <a:gd name="T9" fmla="*/ 1 h 123"/>
              <a:gd name="T10" fmla="*/ 54 w 100"/>
              <a:gd name="T11" fmla="*/ 1 h 123"/>
              <a:gd name="T12" fmla="*/ 62 w 100"/>
              <a:gd name="T13" fmla="*/ 0 h 123"/>
              <a:gd name="T14" fmla="*/ 72 w 100"/>
              <a:gd name="T15" fmla="*/ 0 h 123"/>
              <a:gd name="T16" fmla="*/ 82 w 100"/>
              <a:gd name="T17" fmla="*/ 1 h 123"/>
              <a:gd name="T18" fmla="*/ 90 w 100"/>
              <a:gd name="T19" fmla="*/ 4 h 123"/>
              <a:gd name="T20" fmla="*/ 96 w 100"/>
              <a:gd name="T21" fmla="*/ 11 h 123"/>
              <a:gd name="T22" fmla="*/ 99 w 100"/>
              <a:gd name="T23" fmla="*/ 21 h 123"/>
              <a:gd name="T24" fmla="*/ 36 w 100"/>
              <a:gd name="T25" fmla="*/ 12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0" h="123">
                <a:moveTo>
                  <a:pt x="36" y="122"/>
                </a:moveTo>
                <a:lnTo>
                  <a:pt x="0" y="79"/>
                </a:lnTo>
                <a:lnTo>
                  <a:pt x="46" y="2"/>
                </a:lnTo>
                <a:lnTo>
                  <a:pt x="46" y="2"/>
                </a:lnTo>
                <a:lnTo>
                  <a:pt x="48" y="1"/>
                </a:lnTo>
                <a:lnTo>
                  <a:pt x="54" y="1"/>
                </a:lnTo>
                <a:lnTo>
                  <a:pt x="62" y="0"/>
                </a:lnTo>
                <a:lnTo>
                  <a:pt x="72" y="0"/>
                </a:lnTo>
                <a:lnTo>
                  <a:pt x="82" y="1"/>
                </a:lnTo>
                <a:lnTo>
                  <a:pt x="90" y="4"/>
                </a:lnTo>
                <a:lnTo>
                  <a:pt x="96" y="11"/>
                </a:lnTo>
                <a:lnTo>
                  <a:pt x="99" y="21"/>
                </a:lnTo>
                <a:lnTo>
                  <a:pt x="36" y="122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47" name="Freeform 143">
            <a:extLst>
              <a:ext uri="{FF2B5EF4-FFF2-40B4-BE49-F238E27FC236}">
                <a16:creationId xmlns:a16="http://schemas.microsoft.com/office/drawing/2014/main" id="{4F2B4AEA-E2F1-49AD-8FC6-75FE4B661009}"/>
              </a:ext>
            </a:extLst>
          </p:cNvPr>
          <p:cNvSpPr>
            <a:spLocks/>
          </p:cNvSpPr>
          <p:nvPr/>
        </p:nvSpPr>
        <p:spPr bwMode="auto">
          <a:xfrm>
            <a:off x="4283075" y="5522913"/>
            <a:ext cx="95250" cy="122237"/>
          </a:xfrm>
          <a:custGeom>
            <a:avLst/>
            <a:gdLst>
              <a:gd name="T0" fmla="*/ 23 w 60"/>
              <a:gd name="T1" fmla="*/ 33 h 77"/>
              <a:gd name="T2" fmla="*/ 59 w 60"/>
              <a:gd name="T3" fmla="*/ 76 h 77"/>
              <a:gd name="T4" fmla="*/ 11 w 60"/>
              <a:gd name="T5" fmla="*/ 4 h 77"/>
              <a:gd name="T6" fmla="*/ 0 w 60"/>
              <a:gd name="T7" fmla="*/ 0 h 77"/>
              <a:gd name="T8" fmla="*/ 23 w 60"/>
              <a:gd name="T9" fmla="*/ 33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7">
                <a:moveTo>
                  <a:pt x="23" y="33"/>
                </a:moveTo>
                <a:lnTo>
                  <a:pt x="59" y="76"/>
                </a:lnTo>
                <a:lnTo>
                  <a:pt x="11" y="4"/>
                </a:lnTo>
                <a:lnTo>
                  <a:pt x="0" y="0"/>
                </a:lnTo>
                <a:lnTo>
                  <a:pt x="23" y="33"/>
                </a:lnTo>
              </a:path>
            </a:pathLst>
          </a:custGeom>
          <a:solidFill>
            <a:srgbClr val="91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48" name="Freeform 144">
            <a:extLst>
              <a:ext uri="{FF2B5EF4-FFF2-40B4-BE49-F238E27FC236}">
                <a16:creationId xmlns:a16="http://schemas.microsoft.com/office/drawing/2014/main" id="{C8785E10-3D87-4BEC-8DCF-E0D7F52E9954}"/>
              </a:ext>
            </a:extLst>
          </p:cNvPr>
          <p:cNvSpPr>
            <a:spLocks/>
          </p:cNvSpPr>
          <p:nvPr/>
        </p:nvSpPr>
        <p:spPr bwMode="auto">
          <a:xfrm>
            <a:off x="4283075" y="5522913"/>
            <a:ext cx="95250" cy="122237"/>
          </a:xfrm>
          <a:custGeom>
            <a:avLst/>
            <a:gdLst>
              <a:gd name="T0" fmla="*/ 23 w 60"/>
              <a:gd name="T1" fmla="*/ 33 h 77"/>
              <a:gd name="T2" fmla="*/ 59 w 60"/>
              <a:gd name="T3" fmla="*/ 76 h 77"/>
              <a:gd name="T4" fmla="*/ 11 w 60"/>
              <a:gd name="T5" fmla="*/ 4 h 77"/>
              <a:gd name="T6" fmla="*/ 0 w 60"/>
              <a:gd name="T7" fmla="*/ 0 h 77"/>
              <a:gd name="T8" fmla="*/ 23 w 60"/>
              <a:gd name="T9" fmla="*/ 33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7">
                <a:moveTo>
                  <a:pt x="23" y="33"/>
                </a:moveTo>
                <a:lnTo>
                  <a:pt x="59" y="76"/>
                </a:lnTo>
                <a:lnTo>
                  <a:pt x="11" y="4"/>
                </a:lnTo>
                <a:lnTo>
                  <a:pt x="0" y="0"/>
                </a:lnTo>
                <a:lnTo>
                  <a:pt x="23" y="33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49" name="Freeform 145">
            <a:extLst>
              <a:ext uri="{FF2B5EF4-FFF2-40B4-BE49-F238E27FC236}">
                <a16:creationId xmlns:a16="http://schemas.microsoft.com/office/drawing/2014/main" id="{2C358503-2CE4-451E-9111-3EF8604F62B5}"/>
              </a:ext>
            </a:extLst>
          </p:cNvPr>
          <p:cNvSpPr>
            <a:spLocks/>
          </p:cNvSpPr>
          <p:nvPr/>
        </p:nvSpPr>
        <p:spPr bwMode="auto">
          <a:xfrm>
            <a:off x="4008438" y="5600700"/>
            <a:ext cx="87312" cy="147638"/>
          </a:xfrm>
          <a:custGeom>
            <a:avLst/>
            <a:gdLst>
              <a:gd name="T0" fmla="*/ 19 w 55"/>
              <a:gd name="T1" fmla="*/ 49 h 93"/>
              <a:gd name="T2" fmla="*/ 54 w 55"/>
              <a:gd name="T3" fmla="*/ 92 h 93"/>
              <a:gd name="T4" fmla="*/ 24 w 55"/>
              <a:gd name="T5" fmla="*/ 5 h 93"/>
              <a:gd name="T6" fmla="*/ 23 w 55"/>
              <a:gd name="T7" fmla="*/ 5 h 93"/>
              <a:gd name="T8" fmla="*/ 20 w 55"/>
              <a:gd name="T9" fmla="*/ 3 h 93"/>
              <a:gd name="T10" fmla="*/ 16 w 55"/>
              <a:gd name="T11" fmla="*/ 3 h 93"/>
              <a:gd name="T12" fmla="*/ 12 w 55"/>
              <a:gd name="T13" fmla="*/ 1 h 93"/>
              <a:gd name="T14" fmla="*/ 7 w 55"/>
              <a:gd name="T15" fmla="*/ 0 h 93"/>
              <a:gd name="T16" fmla="*/ 3 w 55"/>
              <a:gd name="T17" fmla="*/ 0 h 93"/>
              <a:gd name="T18" fmla="*/ 0 w 55"/>
              <a:gd name="T19" fmla="*/ 0 h 93"/>
              <a:gd name="T20" fmla="*/ 0 w 55"/>
              <a:gd name="T21" fmla="*/ 0 h 93"/>
              <a:gd name="T22" fmla="*/ 19 w 55"/>
              <a:gd name="T23" fmla="*/ 49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5" h="93">
                <a:moveTo>
                  <a:pt x="19" y="49"/>
                </a:moveTo>
                <a:lnTo>
                  <a:pt x="54" y="92"/>
                </a:lnTo>
                <a:lnTo>
                  <a:pt x="24" y="5"/>
                </a:lnTo>
                <a:lnTo>
                  <a:pt x="23" y="5"/>
                </a:lnTo>
                <a:lnTo>
                  <a:pt x="20" y="3"/>
                </a:lnTo>
                <a:lnTo>
                  <a:pt x="16" y="3"/>
                </a:lnTo>
                <a:lnTo>
                  <a:pt x="12" y="1"/>
                </a:ln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lnTo>
                  <a:pt x="19" y="49"/>
                </a:lnTo>
              </a:path>
            </a:pathLst>
          </a:custGeom>
          <a:solidFill>
            <a:srgbClr val="77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50" name="Freeform 146">
            <a:extLst>
              <a:ext uri="{FF2B5EF4-FFF2-40B4-BE49-F238E27FC236}">
                <a16:creationId xmlns:a16="http://schemas.microsoft.com/office/drawing/2014/main" id="{35335C1C-ACAA-4B96-9F95-612822206421}"/>
              </a:ext>
            </a:extLst>
          </p:cNvPr>
          <p:cNvSpPr>
            <a:spLocks/>
          </p:cNvSpPr>
          <p:nvPr/>
        </p:nvSpPr>
        <p:spPr bwMode="auto">
          <a:xfrm>
            <a:off x="4008438" y="5600700"/>
            <a:ext cx="87312" cy="147638"/>
          </a:xfrm>
          <a:custGeom>
            <a:avLst/>
            <a:gdLst>
              <a:gd name="T0" fmla="*/ 19 w 55"/>
              <a:gd name="T1" fmla="*/ 49 h 93"/>
              <a:gd name="T2" fmla="*/ 54 w 55"/>
              <a:gd name="T3" fmla="*/ 92 h 93"/>
              <a:gd name="T4" fmla="*/ 24 w 55"/>
              <a:gd name="T5" fmla="*/ 5 h 93"/>
              <a:gd name="T6" fmla="*/ 24 w 55"/>
              <a:gd name="T7" fmla="*/ 5 h 93"/>
              <a:gd name="T8" fmla="*/ 23 w 55"/>
              <a:gd name="T9" fmla="*/ 5 h 93"/>
              <a:gd name="T10" fmla="*/ 20 w 55"/>
              <a:gd name="T11" fmla="*/ 3 h 93"/>
              <a:gd name="T12" fmla="*/ 16 w 55"/>
              <a:gd name="T13" fmla="*/ 3 h 93"/>
              <a:gd name="T14" fmla="*/ 12 w 55"/>
              <a:gd name="T15" fmla="*/ 1 h 93"/>
              <a:gd name="T16" fmla="*/ 7 w 55"/>
              <a:gd name="T17" fmla="*/ 0 h 93"/>
              <a:gd name="T18" fmla="*/ 3 w 55"/>
              <a:gd name="T19" fmla="*/ 0 h 93"/>
              <a:gd name="T20" fmla="*/ 0 w 55"/>
              <a:gd name="T21" fmla="*/ 0 h 93"/>
              <a:gd name="T22" fmla="*/ 0 w 55"/>
              <a:gd name="T23" fmla="*/ 0 h 93"/>
              <a:gd name="T24" fmla="*/ 19 w 55"/>
              <a:gd name="T25" fmla="*/ 49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5" h="93">
                <a:moveTo>
                  <a:pt x="19" y="49"/>
                </a:moveTo>
                <a:lnTo>
                  <a:pt x="54" y="92"/>
                </a:lnTo>
                <a:lnTo>
                  <a:pt x="24" y="5"/>
                </a:lnTo>
                <a:lnTo>
                  <a:pt x="24" y="5"/>
                </a:lnTo>
                <a:lnTo>
                  <a:pt x="23" y="5"/>
                </a:lnTo>
                <a:lnTo>
                  <a:pt x="20" y="3"/>
                </a:lnTo>
                <a:lnTo>
                  <a:pt x="16" y="3"/>
                </a:lnTo>
                <a:lnTo>
                  <a:pt x="12" y="1"/>
                </a:ln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lnTo>
                  <a:pt x="19" y="49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51" name="Freeform 147">
            <a:extLst>
              <a:ext uri="{FF2B5EF4-FFF2-40B4-BE49-F238E27FC236}">
                <a16:creationId xmlns:a16="http://schemas.microsoft.com/office/drawing/2014/main" id="{355F2A04-F0DF-446F-8491-4B056EA7A02F}"/>
              </a:ext>
            </a:extLst>
          </p:cNvPr>
          <p:cNvSpPr>
            <a:spLocks/>
          </p:cNvSpPr>
          <p:nvPr/>
        </p:nvSpPr>
        <p:spPr bwMode="auto">
          <a:xfrm>
            <a:off x="3738563" y="5613400"/>
            <a:ext cx="69850" cy="173038"/>
          </a:xfrm>
          <a:custGeom>
            <a:avLst/>
            <a:gdLst>
              <a:gd name="T0" fmla="*/ 43 w 44"/>
              <a:gd name="T1" fmla="*/ 108 h 109"/>
              <a:gd name="T2" fmla="*/ 7 w 44"/>
              <a:gd name="T3" fmla="*/ 65 h 109"/>
              <a:gd name="T4" fmla="*/ 0 w 44"/>
              <a:gd name="T5" fmla="*/ 0 h 109"/>
              <a:gd name="T6" fmla="*/ 1 w 44"/>
              <a:gd name="T7" fmla="*/ 0 h 109"/>
              <a:gd name="T8" fmla="*/ 6 w 44"/>
              <a:gd name="T9" fmla="*/ 0 h 109"/>
              <a:gd name="T10" fmla="*/ 11 w 44"/>
              <a:gd name="T11" fmla="*/ 1 h 109"/>
              <a:gd name="T12" fmla="*/ 18 w 44"/>
              <a:gd name="T13" fmla="*/ 2 h 109"/>
              <a:gd name="T14" fmla="*/ 25 w 44"/>
              <a:gd name="T15" fmla="*/ 4 h 109"/>
              <a:gd name="T16" fmla="*/ 31 w 44"/>
              <a:gd name="T17" fmla="*/ 7 h 109"/>
              <a:gd name="T18" fmla="*/ 36 w 44"/>
              <a:gd name="T19" fmla="*/ 11 h 109"/>
              <a:gd name="T20" fmla="*/ 38 w 44"/>
              <a:gd name="T21" fmla="*/ 15 h 109"/>
              <a:gd name="T22" fmla="*/ 39 w 44"/>
              <a:gd name="T23" fmla="*/ 35 h 109"/>
              <a:gd name="T24" fmla="*/ 41 w 44"/>
              <a:gd name="T25" fmla="*/ 67 h 109"/>
              <a:gd name="T26" fmla="*/ 42 w 44"/>
              <a:gd name="T27" fmla="*/ 96 h 109"/>
              <a:gd name="T28" fmla="*/ 43 w 44"/>
              <a:gd name="T29" fmla="*/ 108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4" h="109">
                <a:moveTo>
                  <a:pt x="43" y="108"/>
                </a:moveTo>
                <a:lnTo>
                  <a:pt x="7" y="65"/>
                </a:lnTo>
                <a:lnTo>
                  <a:pt x="0" y="0"/>
                </a:lnTo>
                <a:lnTo>
                  <a:pt x="1" y="0"/>
                </a:lnTo>
                <a:lnTo>
                  <a:pt x="6" y="0"/>
                </a:lnTo>
                <a:lnTo>
                  <a:pt x="11" y="1"/>
                </a:lnTo>
                <a:lnTo>
                  <a:pt x="18" y="2"/>
                </a:lnTo>
                <a:lnTo>
                  <a:pt x="25" y="4"/>
                </a:lnTo>
                <a:lnTo>
                  <a:pt x="31" y="7"/>
                </a:lnTo>
                <a:lnTo>
                  <a:pt x="36" y="11"/>
                </a:lnTo>
                <a:lnTo>
                  <a:pt x="38" y="15"/>
                </a:lnTo>
                <a:lnTo>
                  <a:pt x="39" y="35"/>
                </a:lnTo>
                <a:lnTo>
                  <a:pt x="41" y="67"/>
                </a:lnTo>
                <a:lnTo>
                  <a:pt x="42" y="96"/>
                </a:lnTo>
                <a:lnTo>
                  <a:pt x="43" y="108"/>
                </a:lnTo>
              </a:path>
            </a:pathLst>
          </a:custGeom>
          <a:solidFill>
            <a:srgbClr val="77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52" name="Freeform 148">
            <a:extLst>
              <a:ext uri="{FF2B5EF4-FFF2-40B4-BE49-F238E27FC236}">
                <a16:creationId xmlns:a16="http://schemas.microsoft.com/office/drawing/2014/main" id="{24B56644-9230-48DD-A0D6-899D08D9CBA2}"/>
              </a:ext>
            </a:extLst>
          </p:cNvPr>
          <p:cNvSpPr>
            <a:spLocks/>
          </p:cNvSpPr>
          <p:nvPr/>
        </p:nvSpPr>
        <p:spPr bwMode="auto">
          <a:xfrm>
            <a:off x="3738563" y="5613400"/>
            <a:ext cx="69850" cy="173038"/>
          </a:xfrm>
          <a:custGeom>
            <a:avLst/>
            <a:gdLst>
              <a:gd name="T0" fmla="*/ 43 w 44"/>
              <a:gd name="T1" fmla="*/ 108 h 109"/>
              <a:gd name="T2" fmla="*/ 7 w 44"/>
              <a:gd name="T3" fmla="*/ 65 h 109"/>
              <a:gd name="T4" fmla="*/ 0 w 44"/>
              <a:gd name="T5" fmla="*/ 0 h 109"/>
              <a:gd name="T6" fmla="*/ 0 w 44"/>
              <a:gd name="T7" fmla="*/ 0 h 109"/>
              <a:gd name="T8" fmla="*/ 1 w 44"/>
              <a:gd name="T9" fmla="*/ 0 h 109"/>
              <a:gd name="T10" fmla="*/ 6 w 44"/>
              <a:gd name="T11" fmla="*/ 0 h 109"/>
              <a:gd name="T12" fmla="*/ 11 w 44"/>
              <a:gd name="T13" fmla="*/ 1 h 109"/>
              <a:gd name="T14" fmla="*/ 18 w 44"/>
              <a:gd name="T15" fmla="*/ 2 h 109"/>
              <a:gd name="T16" fmla="*/ 25 w 44"/>
              <a:gd name="T17" fmla="*/ 4 h 109"/>
              <a:gd name="T18" fmla="*/ 31 w 44"/>
              <a:gd name="T19" fmla="*/ 7 h 109"/>
              <a:gd name="T20" fmla="*/ 36 w 44"/>
              <a:gd name="T21" fmla="*/ 11 h 109"/>
              <a:gd name="T22" fmla="*/ 38 w 44"/>
              <a:gd name="T23" fmla="*/ 15 h 109"/>
              <a:gd name="T24" fmla="*/ 38 w 44"/>
              <a:gd name="T25" fmla="*/ 15 h 109"/>
              <a:gd name="T26" fmla="*/ 39 w 44"/>
              <a:gd name="T27" fmla="*/ 35 h 109"/>
              <a:gd name="T28" fmla="*/ 41 w 44"/>
              <a:gd name="T29" fmla="*/ 67 h 109"/>
              <a:gd name="T30" fmla="*/ 42 w 44"/>
              <a:gd name="T31" fmla="*/ 96 h 109"/>
              <a:gd name="T32" fmla="*/ 43 w 44"/>
              <a:gd name="T33" fmla="*/ 108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4" h="109">
                <a:moveTo>
                  <a:pt x="43" y="108"/>
                </a:moveTo>
                <a:lnTo>
                  <a:pt x="7" y="65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6" y="0"/>
                </a:lnTo>
                <a:lnTo>
                  <a:pt x="11" y="1"/>
                </a:lnTo>
                <a:lnTo>
                  <a:pt x="18" y="2"/>
                </a:lnTo>
                <a:lnTo>
                  <a:pt x="25" y="4"/>
                </a:lnTo>
                <a:lnTo>
                  <a:pt x="31" y="7"/>
                </a:lnTo>
                <a:lnTo>
                  <a:pt x="36" y="11"/>
                </a:lnTo>
                <a:lnTo>
                  <a:pt x="38" y="15"/>
                </a:lnTo>
                <a:lnTo>
                  <a:pt x="38" y="15"/>
                </a:lnTo>
                <a:lnTo>
                  <a:pt x="39" y="35"/>
                </a:lnTo>
                <a:lnTo>
                  <a:pt x="41" y="67"/>
                </a:lnTo>
                <a:lnTo>
                  <a:pt x="42" y="96"/>
                </a:lnTo>
                <a:lnTo>
                  <a:pt x="43" y="108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53" name="Freeform 149">
            <a:extLst>
              <a:ext uri="{FF2B5EF4-FFF2-40B4-BE49-F238E27FC236}">
                <a16:creationId xmlns:a16="http://schemas.microsoft.com/office/drawing/2014/main" id="{52E3E1FA-7D4F-4F4B-9D5A-B78A7BE44439}"/>
              </a:ext>
            </a:extLst>
          </p:cNvPr>
          <p:cNvSpPr>
            <a:spLocks/>
          </p:cNvSpPr>
          <p:nvPr/>
        </p:nvSpPr>
        <p:spPr bwMode="auto">
          <a:xfrm>
            <a:off x="4975225" y="4776788"/>
            <a:ext cx="131763" cy="127000"/>
          </a:xfrm>
          <a:custGeom>
            <a:avLst/>
            <a:gdLst>
              <a:gd name="T0" fmla="*/ 82 w 83"/>
              <a:gd name="T1" fmla="*/ 79 h 80"/>
              <a:gd name="T2" fmla="*/ 46 w 83"/>
              <a:gd name="T3" fmla="*/ 36 h 80"/>
              <a:gd name="T4" fmla="*/ 0 w 83"/>
              <a:gd name="T5" fmla="*/ 0 h 80"/>
              <a:gd name="T6" fmla="*/ 1 w 83"/>
              <a:gd name="T7" fmla="*/ 4 h 80"/>
              <a:gd name="T8" fmla="*/ 3 w 83"/>
              <a:gd name="T9" fmla="*/ 16 h 80"/>
              <a:gd name="T10" fmla="*/ 6 w 83"/>
              <a:gd name="T11" fmla="*/ 28 h 80"/>
              <a:gd name="T12" fmla="*/ 11 w 83"/>
              <a:gd name="T13" fmla="*/ 36 h 80"/>
              <a:gd name="T14" fmla="*/ 16 w 83"/>
              <a:gd name="T15" fmla="*/ 40 h 80"/>
              <a:gd name="T16" fmla="*/ 26 w 83"/>
              <a:gd name="T17" fmla="*/ 46 h 80"/>
              <a:gd name="T18" fmla="*/ 37 w 83"/>
              <a:gd name="T19" fmla="*/ 53 h 80"/>
              <a:gd name="T20" fmla="*/ 49 w 83"/>
              <a:gd name="T21" fmla="*/ 60 h 80"/>
              <a:gd name="T22" fmla="*/ 62 w 83"/>
              <a:gd name="T23" fmla="*/ 68 h 80"/>
              <a:gd name="T24" fmla="*/ 72 w 83"/>
              <a:gd name="T25" fmla="*/ 74 h 80"/>
              <a:gd name="T26" fmla="*/ 78 w 83"/>
              <a:gd name="T27" fmla="*/ 78 h 80"/>
              <a:gd name="T28" fmla="*/ 82 w 83"/>
              <a:gd name="T29" fmla="*/ 7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3" h="80">
                <a:moveTo>
                  <a:pt x="82" y="79"/>
                </a:moveTo>
                <a:lnTo>
                  <a:pt x="46" y="36"/>
                </a:lnTo>
                <a:lnTo>
                  <a:pt x="0" y="0"/>
                </a:lnTo>
                <a:lnTo>
                  <a:pt x="1" y="4"/>
                </a:lnTo>
                <a:lnTo>
                  <a:pt x="3" y="16"/>
                </a:lnTo>
                <a:lnTo>
                  <a:pt x="6" y="28"/>
                </a:lnTo>
                <a:lnTo>
                  <a:pt x="11" y="36"/>
                </a:lnTo>
                <a:lnTo>
                  <a:pt x="16" y="40"/>
                </a:lnTo>
                <a:lnTo>
                  <a:pt x="26" y="46"/>
                </a:lnTo>
                <a:lnTo>
                  <a:pt x="37" y="53"/>
                </a:lnTo>
                <a:lnTo>
                  <a:pt x="49" y="60"/>
                </a:lnTo>
                <a:lnTo>
                  <a:pt x="62" y="68"/>
                </a:lnTo>
                <a:lnTo>
                  <a:pt x="72" y="74"/>
                </a:lnTo>
                <a:lnTo>
                  <a:pt x="78" y="78"/>
                </a:lnTo>
                <a:lnTo>
                  <a:pt x="82" y="79"/>
                </a:lnTo>
              </a:path>
            </a:pathLst>
          </a:custGeom>
          <a:solidFill>
            <a:srgbClr val="9EBF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54" name="Freeform 150">
            <a:extLst>
              <a:ext uri="{FF2B5EF4-FFF2-40B4-BE49-F238E27FC236}">
                <a16:creationId xmlns:a16="http://schemas.microsoft.com/office/drawing/2014/main" id="{AD1813DE-B597-4B74-877E-36A74DE019BB}"/>
              </a:ext>
            </a:extLst>
          </p:cNvPr>
          <p:cNvSpPr>
            <a:spLocks/>
          </p:cNvSpPr>
          <p:nvPr/>
        </p:nvSpPr>
        <p:spPr bwMode="auto">
          <a:xfrm>
            <a:off x="4975225" y="4776788"/>
            <a:ext cx="131763" cy="127000"/>
          </a:xfrm>
          <a:custGeom>
            <a:avLst/>
            <a:gdLst>
              <a:gd name="T0" fmla="*/ 82 w 83"/>
              <a:gd name="T1" fmla="*/ 79 h 80"/>
              <a:gd name="T2" fmla="*/ 46 w 83"/>
              <a:gd name="T3" fmla="*/ 36 h 80"/>
              <a:gd name="T4" fmla="*/ 0 w 83"/>
              <a:gd name="T5" fmla="*/ 0 h 80"/>
              <a:gd name="T6" fmla="*/ 0 w 83"/>
              <a:gd name="T7" fmla="*/ 0 h 80"/>
              <a:gd name="T8" fmla="*/ 1 w 83"/>
              <a:gd name="T9" fmla="*/ 4 h 80"/>
              <a:gd name="T10" fmla="*/ 3 w 83"/>
              <a:gd name="T11" fmla="*/ 16 h 80"/>
              <a:gd name="T12" fmla="*/ 6 w 83"/>
              <a:gd name="T13" fmla="*/ 28 h 80"/>
              <a:gd name="T14" fmla="*/ 11 w 83"/>
              <a:gd name="T15" fmla="*/ 36 h 80"/>
              <a:gd name="T16" fmla="*/ 11 w 83"/>
              <a:gd name="T17" fmla="*/ 36 h 80"/>
              <a:gd name="T18" fmla="*/ 16 w 83"/>
              <a:gd name="T19" fmla="*/ 40 h 80"/>
              <a:gd name="T20" fmla="*/ 26 w 83"/>
              <a:gd name="T21" fmla="*/ 46 h 80"/>
              <a:gd name="T22" fmla="*/ 37 w 83"/>
              <a:gd name="T23" fmla="*/ 53 h 80"/>
              <a:gd name="T24" fmla="*/ 49 w 83"/>
              <a:gd name="T25" fmla="*/ 60 h 80"/>
              <a:gd name="T26" fmla="*/ 62 w 83"/>
              <a:gd name="T27" fmla="*/ 68 h 80"/>
              <a:gd name="T28" fmla="*/ 72 w 83"/>
              <a:gd name="T29" fmla="*/ 74 h 80"/>
              <a:gd name="T30" fmla="*/ 78 w 83"/>
              <a:gd name="T31" fmla="*/ 78 h 80"/>
              <a:gd name="T32" fmla="*/ 82 w 83"/>
              <a:gd name="T33" fmla="*/ 7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3" h="80">
                <a:moveTo>
                  <a:pt x="82" y="79"/>
                </a:moveTo>
                <a:lnTo>
                  <a:pt x="46" y="36"/>
                </a:lnTo>
                <a:lnTo>
                  <a:pt x="0" y="0"/>
                </a:lnTo>
                <a:lnTo>
                  <a:pt x="0" y="0"/>
                </a:lnTo>
                <a:lnTo>
                  <a:pt x="1" y="4"/>
                </a:lnTo>
                <a:lnTo>
                  <a:pt x="3" y="16"/>
                </a:lnTo>
                <a:lnTo>
                  <a:pt x="6" y="28"/>
                </a:lnTo>
                <a:lnTo>
                  <a:pt x="11" y="36"/>
                </a:lnTo>
                <a:lnTo>
                  <a:pt x="11" y="36"/>
                </a:lnTo>
                <a:lnTo>
                  <a:pt x="16" y="40"/>
                </a:lnTo>
                <a:lnTo>
                  <a:pt x="26" y="46"/>
                </a:lnTo>
                <a:lnTo>
                  <a:pt x="37" y="53"/>
                </a:lnTo>
                <a:lnTo>
                  <a:pt x="49" y="60"/>
                </a:lnTo>
                <a:lnTo>
                  <a:pt x="62" y="68"/>
                </a:lnTo>
                <a:lnTo>
                  <a:pt x="72" y="74"/>
                </a:lnTo>
                <a:lnTo>
                  <a:pt x="78" y="78"/>
                </a:lnTo>
                <a:lnTo>
                  <a:pt x="82" y="79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55" name="Freeform 151">
            <a:extLst>
              <a:ext uri="{FF2B5EF4-FFF2-40B4-BE49-F238E27FC236}">
                <a16:creationId xmlns:a16="http://schemas.microsoft.com/office/drawing/2014/main" id="{6B4399CD-39F1-4686-863D-3C11612BA293}"/>
              </a:ext>
            </a:extLst>
          </p:cNvPr>
          <p:cNvSpPr>
            <a:spLocks/>
          </p:cNvSpPr>
          <p:nvPr/>
        </p:nvSpPr>
        <p:spPr bwMode="auto">
          <a:xfrm>
            <a:off x="5062538" y="4510088"/>
            <a:ext cx="146050" cy="106362"/>
          </a:xfrm>
          <a:custGeom>
            <a:avLst/>
            <a:gdLst>
              <a:gd name="T0" fmla="*/ 91 w 92"/>
              <a:gd name="T1" fmla="*/ 66 h 67"/>
              <a:gd name="T2" fmla="*/ 56 w 92"/>
              <a:gd name="T3" fmla="*/ 23 h 67"/>
              <a:gd name="T4" fmla="*/ 2 w 92"/>
              <a:gd name="T5" fmla="*/ 0 h 67"/>
              <a:gd name="T6" fmla="*/ 1 w 92"/>
              <a:gd name="T7" fmla="*/ 5 h 67"/>
              <a:gd name="T8" fmla="*/ 0 w 92"/>
              <a:gd name="T9" fmla="*/ 17 h 67"/>
              <a:gd name="T10" fmla="*/ 2 w 92"/>
              <a:gd name="T11" fmla="*/ 30 h 67"/>
              <a:gd name="T12" fmla="*/ 10 w 92"/>
              <a:gd name="T13" fmla="*/ 41 h 67"/>
              <a:gd name="T14" fmla="*/ 17 w 92"/>
              <a:gd name="T15" fmla="*/ 45 h 67"/>
              <a:gd name="T16" fmla="*/ 29 w 92"/>
              <a:gd name="T17" fmla="*/ 49 h 67"/>
              <a:gd name="T18" fmla="*/ 42 w 92"/>
              <a:gd name="T19" fmla="*/ 53 h 67"/>
              <a:gd name="T20" fmla="*/ 56 w 92"/>
              <a:gd name="T21" fmla="*/ 57 h 67"/>
              <a:gd name="T22" fmla="*/ 69 w 92"/>
              <a:gd name="T23" fmla="*/ 60 h 67"/>
              <a:gd name="T24" fmla="*/ 80 w 92"/>
              <a:gd name="T25" fmla="*/ 63 h 67"/>
              <a:gd name="T26" fmla="*/ 88 w 92"/>
              <a:gd name="T27" fmla="*/ 65 h 67"/>
              <a:gd name="T28" fmla="*/ 91 w 92"/>
              <a:gd name="T29" fmla="*/ 6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2" h="67">
                <a:moveTo>
                  <a:pt x="91" y="66"/>
                </a:moveTo>
                <a:lnTo>
                  <a:pt x="56" y="23"/>
                </a:lnTo>
                <a:lnTo>
                  <a:pt x="2" y="0"/>
                </a:lnTo>
                <a:lnTo>
                  <a:pt x="1" y="5"/>
                </a:lnTo>
                <a:lnTo>
                  <a:pt x="0" y="17"/>
                </a:lnTo>
                <a:lnTo>
                  <a:pt x="2" y="30"/>
                </a:lnTo>
                <a:lnTo>
                  <a:pt x="10" y="41"/>
                </a:lnTo>
                <a:lnTo>
                  <a:pt x="17" y="45"/>
                </a:lnTo>
                <a:lnTo>
                  <a:pt x="29" y="49"/>
                </a:lnTo>
                <a:lnTo>
                  <a:pt x="42" y="53"/>
                </a:lnTo>
                <a:lnTo>
                  <a:pt x="56" y="57"/>
                </a:lnTo>
                <a:lnTo>
                  <a:pt x="69" y="60"/>
                </a:lnTo>
                <a:lnTo>
                  <a:pt x="80" y="63"/>
                </a:lnTo>
                <a:lnTo>
                  <a:pt x="88" y="65"/>
                </a:lnTo>
                <a:lnTo>
                  <a:pt x="91" y="66"/>
                </a:lnTo>
              </a:path>
            </a:pathLst>
          </a:custGeom>
          <a:solidFill>
            <a:srgbClr val="9EBF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56" name="Freeform 152">
            <a:extLst>
              <a:ext uri="{FF2B5EF4-FFF2-40B4-BE49-F238E27FC236}">
                <a16:creationId xmlns:a16="http://schemas.microsoft.com/office/drawing/2014/main" id="{E42605F4-755D-4FC4-B814-E598E05690B5}"/>
              </a:ext>
            </a:extLst>
          </p:cNvPr>
          <p:cNvSpPr>
            <a:spLocks/>
          </p:cNvSpPr>
          <p:nvPr/>
        </p:nvSpPr>
        <p:spPr bwMode="auto">
          <a:xfrm>
            <a:off x="5062538" y="4510088"/>
            <a:ext cx="146050" cy="106362"/>
          </a:xfrm>
          <a:custGeom>
            <a:avLst/>
            <a:gdLst>
              <a:gd name="T0" fmla="*/ 91 w 92"/>
              <a:gd name="T1" fmla="*/ 66 h 67"/>
              <a:gd name="T2" fmla="*/ 56 w 92"/>
              <a:gd name="T3" fmla="*/ 23 h 67"/>
              <a:gd name="T4" fmla="*/ 2 w 92"/>
              <a:gd name="T5" fmla="*/ 0 h 67"/>
              <a:gd name="T6" fmla="*/ 2 w 92"/>
              <a:gd name="T7" fmla="*/ 0 h 67"/>
              <a:gd name="T8" fmla="*/ 1 w 92"/>
              <a:gd name="T9" fmla="*/ 5 h 67"/>
              <a:gd name="T10" fmla="*/ 0 w 92"/>
              <a:gd name="T11" fmla="*/ 17 h 67"/>
              <a:gd name="T12" fmla="*/ 2 w 92"/>
              <a:gd name="T13" fmla="*/ 30 h 67"/>
              <a:gd name="T14" fmla="*/ 10 w 92"/>
              <a:gd name="T15" fmla="*/ 41 h 67"/>
              <a:gd name="T16" fmla="*/ 10 w 92"/>
              <a:gd name="T17" fmla="*/ 41 h 67"/>
              <a:gd name="T18" fmla="*/ 17 w 92"/>
              <a:gd name="T19" fmla="*/ 45 h 67"/>
              <a:gd name="T20" fmla="*/ 29 w 92"/>
              <a:gd name="T21" fmla="*/ 49 h 67"/>
              <a:gd name="T22" fmla="*/ 42 w 92"/>
              <a:gd name="T23" fmla="*/ 53 h 67"/>
              <a:gd name="T24" fmla="*/ 56 w 92"/>
              <a:gd name="T25" fmla="*/ 57 h 67"/>
              <a:gd name="T26" fmla="*/ 69 w 92"/>
              <a:gd name="T27" fmla="*/ 60 h 67"/>
              <a:gd name="T28" fmla="*/ 80 w 92"/>
              <a:gd name="T29" fmla="*/ 63 h 67"/>
              <a:gd name="T30" fmla="*/ 88 w 92"/>
              <a:gd name="T31" fmla="*/ 65 h 67"/>
              <a:gd name="T32" fmla="*/ 91 w 92"/>
              <a:gd name="T33" fmla="*/ 6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2" h="67">
                <a:moveTo>
                  <a:pt x="91" y="66"/>
                </a:moveTo>
                <a:lnTo>
                  <a:pt x="56" y="23"/>
                </a:lnTo>
                <a:lnTo>
                  <a:pt x="2" y="0"/>
                </a:lnTo>
                <a:lnTo>
                  <a:pt x="2" y="0"/>
                </a:lnTo>
                <a:lnTo>
                  <a:pt x="1" y="5"/>
                </a:lnTo>
                <a:lnTo>
                  <a:pt x="0" y="17"/>
                </a:lnTo>
                <a:lnTo>
                  <a:pt x="2" y="30"/>
                </a:lnTo>
                <a:lnTo>
                  <a:pt x="10" y="41"/>
                </a:lnTo>
                <a:lnTo>
                  <a:pt x="10" y="41"/>
                </a:lnTo>
                <a:lnTo>
                  <a:pt x="17" y="45"/>
                </a:lnTo>
                <a:lnTo>
                  <a:pt x="29" y="49"/>
                </a:lnTo>
                <a:lnTo>
                  <a:pt x="42" y="53"/>
                </a:lnTo>
                <a:lnTo>
                  <a:pt x="56" y="57"/>
                </a:lnTo>
                <a:lnTo>
                  <a:pt x="69" y="60"/>
                </a:lnTo>
                <a:lnTo>
                  <a:pt x="80" y="63"/>
                </a:lnTo>
                <a:lnTo>
                  <a:pt x="88" y="65"/>
                </a:lnTo>
                <a:lnTo>
                  <a:pt x="91" y="66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57" name="Freeform 153">
            <a:extLst>
              <a:ext uri="{FF2B5EF4-FFF2-40B4-BE49-F238E27FC236}">
                <a16:creationId xmlns:a16="http://schemas.microsoft.com/office/drawing/2014/main" id="{2C38B6A6-784E-41F7-AE05-DA8A6DE28456}"/>
              </a:ext>
            </a:extLst>
          </p:cNvPr>
          <p:cNvSpPr>
            <a:spLocks/>
          </p:cNvSpPr>
          <p:nvPr/>
        </p:nvSpPr>
        <p:spPr bwMode="auto">
          <a:xfrm>
            <a:off x="5078413" y="4240213"/>
            <a:ext cx="168275" cy="84137"/>
          </a:xfrm>
          <a:custGeom>
            <a:avLst/>
            <a:gdLst>
              <a:gd name="T0" fmla="*/ 105 w 106"/>
              <a:gd name="T1" fmla="*/ 52 h 53"/>
              <a:gd name="T2" fmla="*/ 69 w 106"/>
              <a:gd name="T3" fmla="*/ 9 h 53"/>
              <a:gd name="T4" fmla="*/ 0 w 106"/>
              <a:gd name="T5" fmla="*/ 0 h 53"/>
              <a:gd name="T6" fmla="*/ 0 w 106"/>
              <a:gd name="T7" fmla="*/ 6 h 53"/>
              <a:gd name="T8" fmla="*/ 0 w 106"/>
              <a:gd name="T9" fmla="*/ 19 h 53"/>
              <a:gd name="T10" fmla="*/ 4 w 106"/>
              <a:gd name="T11" fmla="*/ 36 h 53"/>
              <a:gd name="T12" fmla="*/ 13 w 106"/>
              <a:gd name="T13" fmla="*/ 46 h 53"/>
              <a:gd name="T14" fmla="*/ 22 w 106"/>
              <a:gd name="T15" fmla="*/ 49 h 53"/>
              <a:gd name="T16" fmla="*/ 35 w 106"/>
              <a:gd name="T17" fmla="*/ 52 h 53"/>
              <a:gd name="T18" fmla="*/ 49 w 106"/>
              <a:gd name="T19" fmla="*/ 52 h 53"/>
              <a:gd name="T20" fmla="*/ 66 w 106"/>
              <a:gd name="T21" fmla="*/ 52 h 53"/>
              <a:gd name="T22" fmla="*/ 80 w 106"/>
              <a:gd name="T23" fmla="*/ 52 h 53"/>
              <a:gd name="T24" fmla="*/ 93 w 106"/>
              <a:gd name="T25" fmla="*/ 52 h 53"/>
              <a:gd name="T26" fmla="*/ 102 w 106"/>
              <a:gd name="T27" fmla="*/ 52 h 53"/>
              <a:gd name="T28" fmla="*/ 105 w 106"/>
              <a:gd name="T29" fmla="*/ 52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6" h="53">
                <a:moveTo>
                  <a:pt x="105" y="52"/>
                </a:moveTo>
                <a:lnTo>
                  <a:pt x="69" y="9"/>
                </a:lnTo>
                <a:lnTo>
                  <a:pt x="0" y="0"/>
                </a:lnTo>
                <a:lnTo>
                  <a:pt x="0" y="6"/>
                </a:lnTo>
                <a:lnTo>
                  <a:pt x="0" y="19"/>
                </a:lnTo>
                <a:lnTo>
                  <a:pt x="4" y="36"/>
                </a:lnTo>
                <a:lnTo>
                  <a:pt x="13" y="46"/>
                </a:lnTo>
                <a:lnTo>
                  <a:pt x="22" y="49"/>
                </a:lnTo>
                <a:lnTo>
                  <a:pt x="35" y="52"/>
                </a:lnTo>
                <a:lnTo>
                  <a:pt x="49" y="52"/>
                </a:lnTo>
                <a:lnTo>
                  <a:pt x="66" y="52"/>
                </a:lnTo>
                <a:lnTo>
                  <a:pt x="80" y="52"/>
                </a:lnTo>
                <a:lnTo>
                  <a:pt x="93" y="52"/>
                </a:lnTo>
                <a:lnTo>
                  <a:pt x="102" y="52"/>
                </a:lnTo>
                <a:lnTo>
                  <a:pt x="105" y="52"/>
                </a:lnTo>
              </a:path>
            </a:pathLst>
          </a:custGeom>
          <a:solidFill>
            <a:srgbClr val="AA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58" name="Freeform 154">
            <a:extLst>
              <a:ext uri="{FF2B5EF4-FFF2-40B4-BE49-F238E27FC236}">
                <a16:creationId xmlns:a16="http://schemas.microsoft.com/office/drawing/2014/main" id="{C41C43C6-C2D8-464E-8201-625401C3A594}"/>
              </a:ext>
            </a:extLst>
          </p:cNvPr>
          <p:cNvSpPr>
            <a:spLocks/>
          </p:cNvSpPr>
          <p:nvPr/>
        </p:nvSpPr>
        <p:spPr bwMode="auto">
          <a:xfrm>
            <a:off x="5078413" y="4240213"/>
            <a:ext cx="168275" cy="84137"/>
          </a:xfrm>
          <a:custGeom>
            <a:avLst/>
            <a:gdLst>
              <a:gd name="T0" fmla="*/ 105 w 106"/>
              <a:gd name="T1" fmla="*/ 52 h 53"/>
              <a:gd name="T2" fmla="*/ 69 w 106"/>
              <a:gd name="T3" fmla="*/ 9 h 53"/>
              <a:gd name="T4" fmla="*/ 0 w 106"/>
              <a:gd name="T5" fmla="*/ 0 h 53"/>
              <a:gd name="T6" fmla="*/ 0 w 106"/>
              <a:gd name="T7" fmla="*/ 0 h 53"/>
              <a:gd name="T8" fmla="*/ 0 w 106"/>
              <a:gd name="T9" fmla="*/ 6 h 53"/>
              <a:gd name="T10" fmla="*/ 0 w 106"/>
              <a:gd name="T11" fmla="*/ 19 h 53"/>
              <a:gd name="T12" fmla="*/ 4 w 106"/>
              <a:gd name="T13" fmla="*/ 36 h 53"/>
              <a:gd name="T14" fmla="*/ 13 w 106"/>
              <a:gd name="T15" fmla="*/ 46 h 53"/>
              <a:gd name="T16" fmla="*/ 13 w 106"/>
              <a:gd name="T17" fmla="*/ 46 h 53"/>
              <a:gd name="T18" fmla="*/ 22 w 106"/>
              <a:gd name="T19" fmla="*/ 49 h 53"/>
              <a:gd name="T20" fmla="*/ 35 w 106"/>
              <a:gd name="T21" fmla="*/ 52 h 53"/>
              <a:gd name="T22" fmla="*/ 49 w 106"/>
              <a:gd name="T23" fmla="*/ 52 h 53"/>
              <a:gd name="T24" fmla="*/ 66 w 106"/>
              <a:gd name="T25" fmla="*/ 52 h 53"/>
              <a:gd name="T26" fmla="*/ 80 w 106"/>
              <a:gd name="T27" fmla="*/ 52 h 53"/>
              <a:gd name="T28" fmla="*/ 93 w 106"/>
              <a:gd name="T29" fmla="*/ 52 h 53"/>
              <a:gd name="T30" fmla="*/ 102 w 106"/>
              <a:gd name="T31" fmla="*/ 52 h 53"/>
              <a:gd name="T32" fmla="*/ 105 w 106"/>
              <a:gd name="T33" fmla="*/ 52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6" h="53">
                <a:moveTo>
                  <a:pt x="105" y="52"/>
                </a:moveTo>
                <a:lnTo>
                  <a:pt x="69" y="9"/>
                </a:lnTo>
                <a:lnTo>
                  <a:pt x="0" y="0"/>
                </a:lnTo>
                <a:lnTo>
                  <a:pt x="0" y="0"/>
                </a:lnTo>
                <a:lnTo>
                  <a:pt x="0" y="6"/>
                </a:lnTo>
                <a:lnTo>
                  <a:pt x="0" y="19"/>
                </a:lnTo>
                <a:lnTo>
                  <a:pt x="4" y="36"/>
                </a:lnTo>
                <a:lnTo>
                  <a:pt x="13" y="46"/>
                </a:lnTo>
                <a:lnTo>
                  <a:pt x="13" y="46"/>
                </a:lnTo>
                <a:lnTo>
                  <a:pt x="22" y="49"/>
                </a:lnTo>
                <a:lnTo>
                  <a:pt x="35" y="52"/>
                </a:lnTo>
                <a:lnTo>
                  <a:pt x="49" y="52"/>
                </a:lnTo>
                <a:lnTo>
                  <a:pt x="66" y="52"/>
                </a:lnTo>
                <a:lnTo>
                  <a:pt x="80" y="52"/>
                </a:lnTo>
                <a:lnTo>
                  <a:pt x="93" y="52"/>
                </a:lnTo>
                <a:lnTo>
                  <a:pt x="102" y="52"/>
                </a:lnTo>
                <a:lnTo>
                  <a:pt x="105" y="52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59" name="Freeform 155">
            <a:extLst>
              <a:ext uri="{FF2B5EF4-FFF2-40B4-BE49-F238E27FC236}">
                <a16:creationId xmlns:a16="http://schemas.microsoft.com/office/drawing/2014/main" id="{B0157FAE-8770-43C2-8D89-7E4DC3716072}"/>
              </a:ext>
            </a:extLst>
          </p:cNvPr>
          <p:cNvSpPr>
            <a:spLocks/>
          </p:cNvSpPr>
          <p:nvPr/>
        </p:nvSpPr>
        <p:spPr bwMode="auto">
          <a:xfrm>
            <a:off x="5022850" y="3973513"/>
            <a:ext cx="192088" cy="100012"/>
          </a:xfrm>
          <a:custGeom>
            <a:avLst/>
            <a:gdLst>
              <a:gd name="T0" fmla="*/ 120 w 121"/>
              <a:gd name="T1" fmla="*/ 43 h 63"/>
              <a:gd name="T2" fmla="*/ 84 w 121"/>
              <a:gd name="T3" fmla="*/ 0 h 63"/>
              <a:gd name="T4" fmla="*/ 1 w 121"/>
              <a:gd name="T5" fmla="*/ 10 h 63"/>
              <a:gd name="T6" fmla="*/ 1 w 121"/>
              <a:gd name="T7" fmla="*/ 11 h 63"/>
              <a:gd name="T8" fmla="*/ 0 w 121"/>
              <a:gd name="T9" fmla="*/ 16 h 63"/>
              <a:gd name="T10" fmla="*/ 0 w 121"/>
              <a:gd name="T11" fmla="*/ 23 h 63"/>
              <a:gd name="T12" fmla="*/ 1 w 121"/>
              <a:gd name="T13" fmla="*/ 31 h 63"/>
              <a:gd name="T14" fmla="*/ 3 w 121"/>
              <a:gd name="T15" fmla="*/ 40 h 63"/>
              <a:gd name="T16" fmla="*/ 7 w 121"/>
              <a:gd name="T17" fmla="*/ 48 h 63"/>
              <a:gd name="T18" fmla="*/ 13 w 121"/>
              <a:gd name="T19" fmla="*/ 55 h 63"/>
              <a:gd name="T20" fmla="*/ 22 w 121"/>
              <a:gd name="T21" fmla="*/ 60 h 63"/>
              <a:gd name="T22" fmla="*/ 34 w 121"/>
              <a:gd name="T23" fmla="*/ 62 h 63"/>
              <a:gd name="T24" fmla="*/ 48 w 121"/>
              <a:gd name="T25" fmla="*/ 62 h 63"/>
              <a:gd name="T26" fmla="*/ 65 w 121"/>
              <a:gd name="T27" fmla="*/ 59 h 63"/>
              <a:gd name="T28" fmla="*/ 81 w 121"/>
              <a:gd name="T29" fmla="*/ 56 h 63"/>
              <a:gd name="T30" fmla="*/ 97 w 121"/>
              <a:gd name="T31" fmla="*/ 52 h 63"/>
              <a:gd name="T32" fmla="*/ 109 w 121"/>
              <a:gd name="T33" fmla="*/ 47 h 63"/>
              <a:gd name="T34" fmla="*/ 117 w 121"/>
              <a:gd name="T35" fmla="*/ 45 h 63"/>
              <a:gd name="T36" fmla="*/ 120 w 121"/>
              <a:gd name="T37" fmla="*/ 43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1" h="63">
                <a:moveTo>
                  <a:pt x="120" y="43"/>
                </a:moveTo>
                <a:lnTo>
                  <a:pt x="84" y="0"/>
                </a:lnTo>
                <a:lnTo>
                  <a:pt x="1" y="10"/>
                </a:lnTo>
                <a:lnTo>
                  <a:pt x="1" y="11"/>
                </a:lnTo>
                <a:lnTo>
                  <a:pt x="0" y="16"/>
                </a:lnTo>
                <a:lnTo>
                  <a:pt x="0" y="23"/>
                </a:lnTo>
                <a:lnTo>
                  <a:pt x="1" y="31"/>
                </a:lnTo>
                <a:lnTo>
                  <a:pt x="3" y="40"/>
                </a:lnTo>
                <a:lnTo>
                  <a:pt x="7" y="48"/>
                </a:lnTo>
                <a:lnTo>
                  <a:pt x="13" y="55"/>
                </a:lnTo>
                <a:lnTo>
                  <a:pt x="22" y="60"/>
                </a:lnTo>
                <a:lnTo>
                  <a:pt x="34" y="62"/>
                </a:lnTo>
                <a:lnTo>
                  <a:pt x="48" y="62"/>
                </a:lnTo>
                <a:lnTo>
                  <a:pt x="65" y="59"/>
                </a:lnTo>
                <a:lnTo>
                  <a:pt x="81" y="56"/>
                </a:lnTo>
                <a:lnTo>
                  <a:pt x="97" y="52"/>
                </a:lnTo>
                <a:lnTo>
                  <a:pt x="109" y="47"/>
                </a:lnTo>
                <a:lnTo>
                  <a:pt x="117" y="45"/>
                </a:lnTo>
                <a:lnTo>
                  <a:pt x="120" y="43"/>
                </a:lnTo>
              </a:path>
            </a:pathLst>
          </a:custGeom>
          <a:solidFill>
            <a:srgbClr val="AA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60" name="Freeform 156">
            <a:extLst>
              <a:ext uri="{FF2B5EF4-FFF2-40B4-BE49-F238E27FC236}">
                <a16:creationId xmlns:a16="http://schemas.microsoft.com/office/drawing/2014/main" id="{AEDEFC78-ECDD-47B7-85DC-75132E16AB05}"/>
              </a:ext>
            </a:extLst>
          </p:cNvPr>
          <p:cNvSpPr>
            <a:spLocks/>
          </p:cNvSpPr>
          <p:nvPr/>
        </p:nvSpPr>
        <p:spPr bwMode="auto">
          <a:xfrm>
            <a:off x="5022850" y="3973513"/>
            <a:ext cx="192088" cy="100012"/>
          </a:xfrm>
          <a:custGeom>
            <a:avLst/>
            <a:gdLst>
              <a:gd name="T0" fmla="*/ 120 w 121"/>
              <a:gd name="T1" fmla="*/ 43 h 63"/>
              <a:gd name="T2" fmla="*/ 84 w 121"/>
              <a:gd name="T3" fmla="*/ 0 h 63"/>
              <a:gd name="T4" fmla="*/ 1 w 121"/>
              <a:gd name="T5" fmla="*/ 10 h 63"/>
              <a:gd name="T6" fmla="*/ 1 w 121"/>
              <a:gd name="T7" fmla="*/ 10 h 63"/>
              <a:gd name="T8" fmla="*/ 1 w 121"/>
              <a:gd name="T9" fmla="*/ 11 h 63"/>
              <a:gd name="T10" fmla="*/ 0 w 121"/>
              <a:gd name="T11" fmla="*/ 16 h 63"/>
              <a:gd name="T12" fmla="*/ 0 w 121"/>
              <a:gd name="T13" fmla="*/ 23 h 63"/>
              <a:gd name="T14" fmla="*/ 1 w 121"/>
              <a:gd name="T15" fmla="*/ 31 h 63"/>
              <a:gd name="T16" fmla="*/ 3 w 121"/>
              <a:gd name="T17" fmla="*/ 40 h 63"/>
              <a:gd name="T18" fmla="*/ 7 w 121"/>
              <a:gd name="T19" fmla="*/ 48 h 63"/>
              <a:gd name="T20" fmla="*/ 13 w 121"/>
              <a:gd name="T21" fmla="*/ 55 h 63"/>
              <a:gd name="T22" fmla="*/ 22 w 121"/>
              <a:gd name="T23" fmla="*/ 60 h 63"/>
              <a:gd name="T24" fmla="*/ 22 w 121"/>
              <a:gd name="T25" fmla="*/ 60 h 63"/>
              <a:gd name="T26" fmla="*/ 34 w 121"/>
              <a:gd name="T27" fmla="*/ 62 h 63"/>
              <a:gd name="T28" fmla="*/ 48 w 121"/>
              <a:gd name="T29" fmla="*/ 62 h 63"/>
              <a:gd name="T30" fmla="*/ 65 w 121"/>
              <a:gd name="T31" fmla="*/ 59 h 63"/>
              <a:gd name="T32" fmla="*/ 81 w 121"/>
              <a:gd name="T33" fmla="*/ 56 h 63"/>
              <a:gd name="T34" fmla="*/ 97 w 121"/>
              <a:gd name="T35" fmla="*/ 52 h 63"/>
              <a:gd name="T36" fmla="*/ 109 w 121"/>
              <a:gd name="T37" fmla="*/ 47 h 63"/>
              <a:gd name="T38" fmla="*/ 117 w 121"/>
              <a:gd name="T39" fmla="*/ 45 h 63"/>
              <a:gd name="T40" fmla="*/ 120 w 121"/>
              <a:gd name="T41" fmla="*/ 43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1" h="63">
                <a:moveTo>
                  <a:pt x="120" y="43"/>
                </a:moveTo>
                <a:lnTo>
                  <a:pt x="84" y="0"/>
                </a:lnTo>
                <a:lnTo>
                  <a:pt x="1" y="10"/>
                </a:lnTo>
                <a:lnTo>
                  <a:pt x="1" y="10"/>
                </a:lnTo>
                <a:lnTo>
                  <a:pt x="1" y="11"/>
                </a:lnTo>
                <a:lnTo>
                  <a:pt x="0" y="16"/>
                </a:lnTo>
                <a:lnTo>
                  <a:pt x="0" y="23"/>
                </a:lnTo>
                <a:lnTo>
                  <a:pt x="1" y="31"/>
                </a:lnTo>
                <a:lnTo>
                  <a:pt x="3" y="40"/>
                </a:lnTo>
                <a:lnTo>
                  <a:pt x="7" y="48"/>
                </a:lnTo>
                <a:lnTo>
                  <a:pt x="13" y="55"/>
                </a:lnTo>
                <a:lnTo>
                  <a:pt x="22" y="60"/>
                </a:lnTo>
                <a:lnTo>
                  <a:pt x="22" y="60"/>
                </a:lnTo>
                <a:lnTo>
                  <a:pt x="34" y="62"/>
                </a:lnTo>
                <a:lnTo>
                  <a:pt x="48" y="62"/>
                </a:lnTo>
                <a:lnTo>
                  <a:pt x="65" y="59"/>
                </a:lnTo>
                <a:lnTo>
                  <a:pt x="81" y="56"/>
                </a:lnTo>
                <a:lnTo>
                  <a:pt x="97" y="52"/>
                </a:lnTo>
                <a:lnTo>
                  <a:pt x="109" y="47"/>
                </a:lnTo>
                <a:lnTo>
                  <a:pt x="117" y="45"/>
                </a:lnTo>
                <a:lnTo>
                  <a:pt x="120" y="43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61" name="Freeform 157">
            <a:extLst>
              <a:ext uri="{FF2B5EF4-FFF2-40B4-BE49-F238E27FC236}">
                <a16:creationId xmlns:a16="http://schemas.microsoft.com/office/drawing/2014/main" id="{7C227E91-8C81-4DAA-8C65-3ADEECC1D065}"/>
              </a:ext>
            </a:extLst>
          </p:cNvPr>
          <p:cNvSpPr>
            <a:spLocks/>
          </p:cNvSpPr>
          <p:nvPr/>
        </p:nvSpPr>
        <p:spPr bwMode="auto">
          <a:xfrm>
            <a:off x="4922838" y="3717925"/>
            <a:ext cx="196850" cy="142875"/>
          </a:xfrm>
          <a:custGeom>
            <a:avLst/>
            <a:gdLst>
              <a:gd name="T0" fmla="*/ 123 w 124"/>
              <a:gd name="T1" fmla="*/ 44 h 90"/>
              <a:gd name="T2" fmla="*/ 88 w 124"/>
              <a:gd name="T3" fmla="*/ 0 h 90"/>
              <a:gd name="T4" fmla="*/ 0 w 124"/>
              <a:gd name="T5" fmla="*/ 32 h 90"/>
              <a:gd name="T6" fmla="*/ 0 w 124"/>
              <a:gd name="T7" fmla="*/ 34 h 90"/>
              <a:gd name="T8" fmla="*/ 0 w 124"/>
              <a:gd name="T9" fmla="*/ 41 h 90"/>
              <a:gd name="T10" fmla="*/ 0 w 124"/>
              <a:gd name="T11" fmla="*/ 49 h 90"/>
              <a:gd name="T12" fmla="*/ 3 w 124"/>
              <a:gd name="T13" fmla="*/ 60 h 90"/>
              <a:gd name="T14" fmla="*/ 6 w 124"/>
              <a:gd name="T15" fmla="*/ 71 h 90"/>
              <a:gd name="T16" fmla="*/ 10 w 124"/>
              <a:gd name="T17" fmla="*/ 79 h 90"/>
              <a:gd name="T18" fmla="*/ 17 w 124"/>
              <a:gd name="T19" fmla="*/ 86 h 90"/>
              <a:gd name="T20" fmla="*/ 26 w 124"/>
              <a:gd name="T21" fmla="*/ 89 h 90"/>
              <a:gd name="T22" fmla="*/ 39 w 124"/>
              <a:gd name="T23" fmla="*/ 87 h 90"/>
              <a:gd name="T24" fmla="*/ 53 w 124"/>
              <a:gd name="T25" fmla="*/ 82 h 90"/>
              <a:gd name="T26" fmla="*/ 69 w 124"/>
              <a:gd name="T27" fmla="*/ 75 h 90"/>
              <a:gd name="T28" fmla="*/ 85 w 124"/>
              <a:gd name="T29" fmla="*/ 66 h 90"/>
              <a:gd name="T30" fmla="*/ 100 w 124"/>
              <a:gd name="T31" fmla="*/ 58 h 90"/>
              <a:gd name="T32" fmla="*/ 111 w 124"/>
              <a:gd name="T33" fmla="*/ 51 h 90"/>
              <a:gd name="T34" fmla="*/ 120 w 124"/>
              <a:gd name="T35" fmla="*/ 46 h 90"/>
              <a:gd name="T36" fmla="*/ 123 w 124"/>
              <a:gd name="T37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4" h="90">
                <a:moveTo>
                  <a:pt x="123" y="44"/>
                </a:moveTo>
                <a:lnTo>
                  <a:pt x="88" y="0"/>
                </a:lnTo>
                <a:lnTo>
                  <a:pt x="0" y="32"/>
                </a:lnTo>
                <a:lnTo>
                  <a:pt x="0" y="34"/>
                </a:lnTo>
                <a:lnTo>
                  <a:pt x="0" y="41"/>
                </a:lnTo>
                <a:lnTo>
                  <a:pt x="0" y="49"/>
                </a:lnTo>
                <a:lnTo>
                  <a:pt x="3" y="60"/>
                </a:lnTo>
                <a:lnTo>
                  <a:pt x="6" y="71"/>
                </a:lnTo>
                <a:lnTo>
                  <a:pt x="10" y="79"/>
                </a:lnTo>
                <a:lnTo>
                  <a:pt x="17" y="86"/>
                </a:lnTo>
                <a:lnTo>
                  <a:pt x="26" y="89"/>
                </a:lnTo>
                <a:lnTo>
                  <a:pt x="39" y="87"/>
                </a:lnTo>
                <a:lnTo>
                  <a:pt x="53" y="82"/>
                </a:lnTo>
                <a:lnTo>
                  <a:pt x="69" y="75"/>
                </a:lnTo>
                <a:lnTo>
                  <a:pt x="85" y="66"/>
                </a:lnTo>
                <a:lnTo>
                  <a:pt x="100" y="58"/>
                </a:lnTo>
                <a:lnTo>
                  <a:pt x="111" y="51"/>
                </a:lnTo>
                <a:lnTo>
                  <a:pt x="120" y="46"/>
                </a:lnTo>
                <a:lnTo>
                  <a:pt x="123" y="44"/>
                </a:lnTo>
              </a:path>
            </a:pathLst>
          </a:custGeom>
          <a:solidFill>
            <a:srgbClr val="AA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62" name="Freeform 158">
            <a:extLst>
              <a:ext uri="{FF2B5EF4-FFF2-40B4-BE49-F238E27FC236}">
                <a16:creationId xmlns:a16="http://schemas.microsoft.com/office/drawing/2014/main" id="{D0DA603F-C303-42DB-865B-848BD3FE4781}"/>
              </a:ext>
            </a:extLst>
          </p:cNvPr>
          <p:cNvSpPr>
            <a:spLocks/>
          </p:cNvSpPr>
          <p:nvPr/>
        </p:nvSpPr>
        <p:spPr bwMode="auto">
          <a:xfrm>
            <a:off x="4922838" y="3717925"/>
            <a:ext cx="196850" cy="142875"/>
          </a:xfrm>
          <a:custGeom>
            <a:avLst/>
            <a:gdLst>
              <a:gd name="T0" fmla="*/ 123 w 124"/>
              <a:gd name="T1" fmla="*/ 44 h 90"/>
              <a:gd name="T2" fmla="*/ 88 w 124"/>
              <a:gd name="T3" fmla="*/ 0 h 90"/>
              <a:gd name="T4" fmla="*/ 0 w 124"/>
              <a:gd name="T5" fmla="*/ 32 h 90"/>
              <a:gd name="T6" fmla="*/ 0 w 124"/>
              <a:gd name="T7" fmla="*/ 32 h 90"/>
              <a:gd name="T8" fmla="*/ 0 w 124"/>
              <a:gd name="T9" fmla="*/ 34 h 90"/>
              <a:gd name="T10" fmla="*/ 0 w 124"/>
              <a:gd name="T11" fmla="*/ 41 h 90"/>
              <a:gd name="T12" fmla="*/ 0 w 124"/>
              <a:gd name="T13" fmla="*/ 49 h 90"/>
              <a:gd name="T14" fmla="*/ 3 w 124"/>
              <a:gd name="T15" fmla="*/ 60 h 90"/>
              <a:gd name="T16" fmla="*/ 6 w 124"/>
              <a:gd name="T17" fmla="*/ 71 h 90"/>
              <a:gd name="T18" fmla="*/ 10 w 124"/>
              <a:gd name="T19" fmla="*/ 79 h 90"/>
              <a:gd name="T20" fmla="*/ 17 w 124"/>
              <a:gd name="T21" fmla="*/ 86 h 90"/>
              <a:gd name="T22" fmla="*/ 26 w 124"/>
              <a:gd name="T23" fmla="*/ 89 h 90"/>
              <a:gd name="T24" fmla="*/ 26 w 124"/>
              <a:gd name="T25" fmla="*/ 89 h 90"/>
              <a:gd name="T26" fmla="*/ 39 w 124"/>
              <a:gd name="T27" fmla="*/ 87 h 90"/>
              <a:gd name="T28" fmla="*/ 53 w 124"/>
              <a:gd name="T29" fmla="*/ 82 h 90"/>
              <a:gd name="T30" fmla="*/ 69 w 124"/>
              <a:gd name="T31" fmla="*/ 75 h 90"/>
              <a:gd name="T32" fmla="*/ 85 w 124"/>
              <a:gd name="T33" fmla="*/ 66 h 90"/>
              <a:gd name="T34" fmla="*/ 100 w 124"/>
              <a:gd name="T35" fmla="*/ 58 h 90"/>
              <a:gd name="T36" fmla="*/ 111 w 124"/>
              <a:gd name="T37" fmla="*/ 51 h 90"/>
              <a:gd name="T38" fmla="*/ 120 w 124"/>
              <a:gd name="T39" fmla="*/ 46 h 90"/>
              <a:gd name="T40" fmla="*/ 123 w 124"/>
              <a:gd name="T41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4" h="90">
                <a:moveTo>
                  <a:pt x="123" y="44"/>
                </a:moveTo>
                <a:lnTo>
                  <a:pt x="88" y="0"/>
                </a:lnTo>
                <a:lnTo>
                  <a:pt x="0" y="32"/>
                </a:lnTo>
                <a:lnTo>
                  <a:pt x="0" y="32"/>
                </a:lnTo>
                <a:lnTo>
                  <a:pt x="0" y="34"/>
                </a:lnTo>
                <a:lnTo>
                  <a:pt x="0" y="41"/>
                </a:lnTo>
                <a:lnTo>
                  <a:pt x="0" y="49"/>
                </a:lnTo>
                <a:lnTo>
                  <a:pt x="3" y="60"/>
                </a:lnTo>
                <a:lnTo>
                  <a:pt x="6" y="71"/>
                </a:lnTo>
                <a:lnTo>
                  <a:pt x="10" y="79"/>
                </a:lnTo>
                <a:lnTo>
                  <a:pt x="17" y="86"/>
                </a:lnTo>
                <a:lnTo>
                  <a:pt x="26" y="89"/>
                </a:lnTo>
                <a:lnTo>
                  <a:pt x="26" y="89"/>
                </a:lnTo>
                <a:lnTo>
                  <a:pt x="39" y="87"/>
                </a:lnTo>
                <a:lnTo>
                  <a:pt x="53" y="82"/>
                </a:lnTo>
                <a:lnTo>
                  <a:pt x="69" y="75"/>
                </a:lnTo>
                <a:lnTo>
                  <a:pt x="85" y="66"/>
                </a:lnTo>
                <a:lnTo>
                  <a:pt x="100" y="58"/>
                </a:lnTo>
                <a:lnTo>
                  <a:pt x="111" y="51"/>
                </a:lnTo>
                <a:lnTo>
                  <a:pt x="120" y="46"/>
                </a:lnTo>
                <a:lnTo>
                  <a:pt x="123" y="44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63" name="Freeform 159">
            <a:extLst>
              <a:ext uri="{FF2B5EF4-FFF2-40B4-BE49-F238E27FC236}">
                <a16:creationId xmlns:a16="http://schemas.microsoft.com/office/drawing/2014/main" id="{F2136B86-52BA-4A48-BF46-6F7B660787C3}"/>
              </a:ext>
            </a:extLst>
          </p:cNvPr>
          <p:cNvSpPr>
            <a:spLocks/>
          </p:cNvSpPr>
          <p:nvPr/>
        </p:nvSpPr>
        <p:spPr bwMode="auto">
          <a:xfrm>
            <a:off x="2767013" y="3270250"/>
            <a:ext cx="2479675" cy="2517775"/>
          </a:xfrm>
          <a:custGeom>
            <a:avLst/>
            <a:gdLst>
              <a:gd name="T0" fmla="*/ 568 w 1562"/>
              <a:gd name="T1" fmla="*/ 78 h 1586"/>
              <a:gd name="T2" fmla="*/ 690 w 1562"/>
              <a:gd name="T3" fmla="*/ 130 h 1586"/>
              <a:gd name="T4" fmla="*/ 743 w 1562"/>
              <a:gd name="T5" fmla="*/ 19 h 1586"/>
              <a:gd name="T6" fmla="*/ 846 w 1562"/>
              <a:gd name="T7" fmla="*/ 99 h 1586"/>
              <a:gd name="T8" fmla="*/ 879 w 1562"/>
              <a:gd name="T9" fmla="*/ 93 h 1586"/>
              <a:gd name="T10" fmla="*/ 993 w 1562"/>
              <a:gd name="T11" fmla="*/ 3 h 1586"/>
              <a:gd name="T12" fmla="*/ 1018 w 1562"/>
              <a:gd name="T13" fmla="*/ 109 h 1586"/>
              <a:gd name="T14" fmla="*/ 1036 w 1562"/>
              <a:gd name="T15" fmla="*/ 105 h 1586"/>
              <a:gd name="T16" fmla="*/ 1139 w 1562"/>
              <a:gd name="T17" fmla="*/ 140 h 1586"/>
              <a:gd name="T18" fmla="*/ 1168 w 1562"/>
              <a:gd name="T19" fmla="*/ 158 h 1586"/>
              <a:gd name="T20" fmla="*/ 1253 w 1562"/>
              <a:gd name="T21" fmla="*/ 88 h 1586"/>
              <a:gd name="T22" fmla="*/ 1269 w 1562"/>
              <a:gd name="T23" fmla="*/ 226 h 1586"/>
              <a:gd name="T24" fmla="*/ 1384 w 1562"/>
              <a:gd name="T25" fmla="*/ 190 h 1586"/>
              <a:gd name="T26" fmla="*/ 1366 w 1562"/>
              <a:gd name="T27" fmla="*/ 335 h 1586"/>
              <a:gd name="T28" fmla="*/ 1481 w 1562"/>
              <a:gd name="T29" fmla="*/ 326 h 1586"/>
              <a:gd name="T30" fmla="*/ 1432 w 1562"/>
              <a:gd name="T31" fmla="*/ 468 h 1586"/>
              <a:gd name="T32" fmla="*/ 1541 w 1562"/>
              <a:gd name="T33" fmla="*/ 486 h 1586"/>
              <a:gd name="T34" fmla="*/ 1462 w 1562"/>
              <a:gd name="T35" fmla="*/ 618 h 1586"/>
              <a:gd name="T36" fmla="*/ 1561 w 1562"/>
              <a:gd name="T37" fmla="*/ 663 h 1586"/>
              <a:gd name="T38" fmla="*/ 1456 w 1562"/>
              <a:gd name="T39" fmla="*/ 778 h 1586"/>
              <a:gd name="T40" fmla="*/ 1537 w 1562"/>
              <a:gd name="T41" fmla="*/ 847 h 1586"/>
              <a:gd name="T42" fmla="*/ 1414 w 1562"/>
              <a:gd name="T43" fmla="*/ 939 h 1586"/>
              <a:gd name="T44" fmla="*/ 1473 w 1562"/>
              <a:gd name="T45" fmla="*/ 1028 h 1586"/>
              <a:gd name="T46" fmla="*/ 1335 w 1562"/>
              <a:gd name="T47" fmla="*/ 1093 h 1586"/>
              <a:gd name="T48" fmla="*/ 1371 w 1562"/>
              <a:gd name="T49" fmla="*/ 1197 h 1586"/>
              <a:gd name="T50" fmla="*/ 1230 w 1562"/>
              <a:gd name="T51" fmla="*/ 1228 h 1586"/>
              <a:gd name="T52" fmla="*/ 1207 w 1562"/>
              <a:gd name="T53" fmla="*/ 1261 h 1586"/>
              <a:gd name="T54" fmla="*/ 1109 w 1562"/>
              <a:gd name="T55" fmla="*/ 1340 h 1586"/>
              <a:gd name="T56" fmla="*/ 1086 w 1562"/>
              <a:gd name="T57" fmla="*/ 1348 h 1586"/>
              <a:gd name="T58" fmla="*/ 1047 w 1562"/>
              <a:gd name="T59" fmla="*/ 1478 h 1586"/>
              <a:gd name="T60" fmla="*/ 958 w 1562"/>
              <a:gd name="T61" fmla="*/ 1425 h 1586"/>
              <a:gd name="T62" fmla="*/ 921 w 1562"/>
              <a:gd name="T63" fmla="*/ 1440 h 1586"/>
              <a:gd name="T64" fmla="*/ 804 w 1562"/>
              <a:gd name="T65" fmla="*/ 1478 h 1586"/>
              <a:gd name="T66" fmla="*/ 792 w 1562"/>
              <a:gd name="T67" fmla="*/ 1475 h 1586"/>
              <a:gd name="T68" fmla="*/ 762 w 1562"/>
              <a:gd name="T69" fmla="*/ 1482 h 1586"/>
              <a:gd name="T70" fmla="*/ 690 w 1562"/>
              <a:gd name="T71" fmla="*/ 1583 h 1586"/>
              <a:gd name="T72" fmla="*/ 623 w 1562"/>
              <a:gd name="T73" fmla="*/ 1485 h 1586"/>
              <a:gd name="T74" fmla="*/ 600 w 1562"/>
              <a:gd name="T75" fmla="*/ 1490 h 1586"/>
              <a:gd name="T76" fmla="*/ 491 w 1562"/>
              <a:gd name="T77" fmla="*/ 1471 h 1586"/>
              <a:gd name="T78" fmla="*/ 463 w 1562"/>
              <a:gd name="T79" fmla="*/ 1455 h 1586"/>
              <a:gd name="T80" fmla="*/ 450 w 1562"/>
              <a:gd name="T81" fmla="*/ 1457 h 1586"/>
              <a:gd name="T82" fmla="*/ 353 w 1562"/>
              <a:gd name="T83" fmla="*/ 1406 h 1586"/>
              <a:gd name="T84" fmla="*/ 319 w 1562"/>
              <a:gd name="T85" fmla="*/ 1387 h 1586"/>
              <a:gd name="T86" fmla="*/ 241 w 1562"/>
              <a:gd name="T87" fmla="*/ 1312 h 1586"/>
              <a:gd name="T88" fmla="*/ 212 w 1562"/>
              <a:gd name="T89" fmla="*/ 1286 h 1586"/>
              <a:gd name="T90" fmla="*/ 157 w 1562"/>
              <a:gd name="T91" fmla="*/ 1190 h 1586"/>
              <a:gd name="T92" fmla="*/ 137 w 1562"/>
              <a:gd name="T93" fmla="*/ 1157 h 1586"/>
              <a:gd name="T94" fmla="*/ 107 w 1562"/>
              <a:gd name="T95" fmla="*/ 1048 h 1586"/>
              <a:gd name="T96" fmla="*/ 96 w 1562"/>
              <a:gd name="T97" fmla="*/ 1008 h 1586"/>
              <a:gd name="T98" fmla="*/ 94 w 1562"/>
              <a:gd name="T99" fmla="*/ 890 h 1586"/>
              <a:gd name="T100" fmla="*/ 93 w 1562"/>
              <a:gd name="T101" fmla="*/ 849 h 1586"/>
              <a:gd name="T102" fmla="*/ 117 w 1562"/>
              <a:gd name="T103" fmla="*/ 729 h 1586"/>
              <a:gd name="T104" fmla="*/ 126 w 1562"/>
              <a:gd name="T105" fmla="*/ 686 h 1586"/>
              <a:gd name="T106" fmla="*/ 177 w 1562"/>
              <a:gd name="T107" fmla="*/ 570 h 1586"/>
              <a:gd name="T108" fmla="*/ 195 w 1562"/>
              <a:gd name="T109" fmla="*/ 528 h 1586"/>
              <a:gd name="T110" fmla="*/ 269 w 1562"/>
              <a:gd name="T111" fmla="*/ 423 h 1586"/>
              <a:gd name="T112" fmla="*/ 295 w 1562"/>
              <a:gd name="T113" fmla="*/ 386 h 1586"/>
              <a:gd name="T114" fmla="*/ 385 w 1562"/>
              <a:gd name="T115" fmla="*/ 297 h 1586"/>
              <a:gd name="T116" fmla="*/ 406 w 1562"/>
              <a:gd name="T117" fmla="*/ 286 h 1586"/>
              <a:gd name="T118" fmla="*/ 432 w 1562"/>
              <a:gd name="T119" fmla="*/ 156 h 1586"/>
              <a:gd name="T120" fmla="*/ 530 w 1562"/>
              <a:gd name="T121" fmla="*/ 197 h 1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62" h="1586">
                <a:moveTo>
                  <a:pt x="548" y="190"/>
                </a:moveTo>
                <a:lnTo>
                  <a:pt x="559" y="184"/>
                </a:lnTo>
                <a:lnTo>
                  <a:pt x="565" y="177"/>
                </a:lnTo>
                <a:lnTo>
                  <a:pt x="567" y="174"/>
                </a:lnTo>
                <a:lnTo>
                  <a:pt x="568" y="172"/>
                </a:lnTo>
                <a:lnTo>
                  <a:pt x="568" y="78"/>
                </a:lnTo>
                <a:lnTo>
                  <a:pt x="603" y="64"/>
                </a:lnTo>
                <a:lnTo>
                  <a:pt x="637" y="50"/>
                </a:lnTo>
                <a:lnTo>
                  <a:pt x="679" y="127"/>
                </a:lnTo>
                <a:lnTo>
                  <a:pt x="680" y="128"/>
                </a:lnTo>
                <a:lnTo>
                  <a:pt x="683" y="129"/>
                </a:lnTo>
                <a:lnTo>
                  <a:pt x="690" y="130"/>
                </a:lnTo>
                <a:lnTo>
                  <a:pt x="701" y="128"/>
                </a:lnTo>
                <a:lnTo>
                  <a:pt x="712" y="123"/>
                </a:lnTo>
                <a:lnTo>
                  <a:pt x="718" y="118"/>
                </a:lnTo>
                <a:lnTo>
                  <a:pt x="720" y="115"/>
                </a:lnTo>
                <a:lnTo>
                  <a:pt x="721" y="114"/>
                </a:lnTo>
                <a:lnTo>
                  <a:pt x="743" y="19"/>
                </a:lnTo>
                <a:lnTo>
                  <a:pt x="779" y="13"/>
                </a:lnTo>
                <a:lnTo>
                  <a:pt x="814" y="6"/>
                </a:lnTo>
                <a:lnTo>
                  <a:pt x="835" y="94"/>
                </a:lnTo>
                <a:lnTo>
                  <a:pt x="836" y="95"/>
                </a:lnTo>
                <a:lnTo>
                  <a:pt x="840" y="97"/>
                </a:lnTo>
                <a:lnTo>
                  <a:pt x="846" y="99"/>
                </a:lnTo>
                <a:lnTo>
                  <a:pt x="857" y="99"/>
                </a:lnTo>
                <a:lnTo>
                  <a:pt x="864" y="98"/>
                </a:lnTo>
                <a:lnTo>
                  <a:pt x="870" y="98"/>
                </a:lnTo>
                <a:lnTo>
                  <a:pt x="873" y="96"/>
                </a:lnTo>
                <a:lnTo>
                  <a:pt x="877" y="95"/>
                </a:lnTo>
                <a:lnTo>
                  <a:pt x="879" y="93"/>
                </a:lnTo>
                <a:lnTo>
                  <a:pt x="881" y="92"/>
                </a:lnTo>
                <a:lnTo>
                  <a:pt x="882" y="90"/>
                </a:lnTo>
                <a:lnTo>
                  <a:pt x="882" y="90"/>
                </a:lnTo>
                <a:lnTo>
                  <a:pt x="924" y="0"/>
                </a:lnTo>
                <a:lnTo>
                  <a:pt x="959" y="1"/>
                </a:lnTo>
                <a:lnTo>
                  <a:pt x="993" y="3"/>
                </a:lnTo>
                <a:lnTo>
                  <a:pt x="993" y="97"/>
                </a:lnTo>
                <a:lnTo>
                  <a:pt x="994" y="98"/>
                </a:lnTo>
                <a:lnTo>
                  <a:pt x="996" y="101"/>
                </a:lnTo>
                <a:lnTo>
                  <a:pt x="1001" y="105"/>
                </a:lnTo>
                <a:lnTo>
                  <a:pt x="1011" y="108"/>
                </a:lnTo>
                <a:lnTo>
                  <a:pt x="1018" y="109"/>
                </a:lnTo>
                <a:lnTo>
                  <a:pt x="1023" y="109"/>
                </a:lnTo>
                <a:lnTo>
                  <a:pt x="1027" y="109"/>
                </a:lnTo>
                <a:lnTo>
                  <a:pt x="1031" y="108"/>
                </a:lnTo>
                <a:lnTo>
                  <a:pt x="1033" y="107"/>
                </a:lnTo>
                <a:lnTo>
                  <a:pt x="1034" y="105"/>
                </a:lnTo>
                <a:lnTo>
                  <a:pt x="1036" y="105"/>
                </a:lnTo>
                <a:lnTo>
                  <a:pt x="1036" y="105"/>
                </a:lnTo>
                <a:lnTo>
                  <a:pt x="1096" y="23"/>
                </a:lnTo>
                <a:lnTo>
                  <a:pt x="1128" y="33"/>
                </a:lnTo>
                <a:lnTo>
                  <a:pt x="1160" y="43"/>
                </a:lnTo>
                <a:lnTo>
                  <a:pt x="1139" y="138"/>
                </a:lnTo>
                <a:lnTo>
                  <a:pt x="1139" y="140"/>
                </a:lnTo>
                <a:lnTo>
                  <a:pt x="1140" y="144"/>
                </a:lnTo>
                <a:lnTo>
                  <a:pt x="1145" y="148"/>
                </a:lnTo>
                <a:lnTo>
                  <a:pt x="1154" y="154"/>
                </a:lnTo>
                <a:lnTo>
                  <a:pt x="1159" y="157"/>
                </a:lnTo>
                <a:lnTo>
                  <a:pt x="1165" y="158"/>
                </a:lnTo>
                <a:lnTo>
                  <a:pt x="1168" y="158"/>
                </a:lnTo>
                <a:lnTo>
                  <a:pt x="1171" y="158"/>
                </a:lnTo>
                <a:lnTo>
                  <a:pt x="1175" y="158"/>
                </a:lnTo>
                <a:lnTo>
                  <a:pt x="1176" y="157"/>
                </a:lnTo>
                <a:lnTo>
                  <a:pt x="1178" y="157"/>
                </a:lnTo>
                <a:lnTo>
                  <a:pt x="1178" y="157"/>
                </a:lnTo>
                <a:lnTo>
                  <a:pt x="1253" y="88"/>
                </a:lnTo>
                <a:lnTo>
                  <a:pt x="1279" y="105"/>
                </a:lnTo>
                <a:lnTo>
                  <a:pt x="1307" y="124"/>
                </a:lnTo>
                <a:lnTo>
                  <a:pt x="1265" y="214"/>
                </a:lnTo>
                <a:lnTo>
                  <a:pt x="1265" y="216"/>
                </a:lnTo>
                <a:lnTo>
                  <a:pt x="1266" y="220"/>
                </a:lnTo>
                <a:lnTo>
                  <a:pt x="1269" y="226"/>
                </a:lnTo>
                <a:lnTo>
                  <a:pt x="1276" y="234"/>
                </a:lnTo>
                <a:lnTo>
                  <a:pt x="1285" y="240"/>
                </a:lnTo>
                <a:lnTo>
                  <a:pt x="1291" y="243"/>
                </a:lnTo>
                <a:lnTo>
                  <a:pt x="1296" y="243"/>
                </a:lnTo>
                <a:lnTo>
                  <a:pt x="1297" y="243"/>
                </a:lnTo>
                <a:lnTo>
                  <a:pt x="1384" y="190"/>
                </a:lnTo>
                <a:lnTo>
                  <a:pt x="1404" y="215"/>
                </a:lnTo>
                <a:lnTo>
                  <a:pt x="1425" y="239"/>
                </a:lnTo>
                <a:lnTo>
                  <a:pt x="1365" y="322"/>
                </a:lnTo>
                <a:lnTo>
                  <a:pt x="1365" y="324"/>
                </a:lnTo>
                <a:lnTo>
                  <a:pt x="1365" y="328"/>
                </a:lnTo>
                <a:lnTo>
                  <a:pt x="1366" y="335"/>
                </a:lnTo>
                <a:lnTo>
                  <a:pt x="1371" y="345"/>
                </a:lnTo>
                <a:lnTo>
                  <a:pt x="1378" y="354"/>
                </a:lnTo>
                <a:lnTo>
                  <a:pt x="1384" y="358"/>
                </a:lnTo>
                <a:lnTo>
                  <a:pt x="1387" y="358"/>
                </a:lnTo>
                <a:lnTo>
                  <a:pt x="1389" y="358"/>
                </a:lnTo>
                <a:lnTo>
                  <a:pt x="1481" y="326"/>
                </a:lnTo>
                <a:lnTo>
                  <a:pt x="1495" y="356"/>
                </a:lnTo>
                <a:lnTo>
                  <a:pt x="1509" y="386"/>
                </a:lnTo>
                <a:lnTo>
                  <a:pt x="1434" y="455"/>
                </a:lnTo>
                <a:lnTo>
                  <a:pt x="1433" y="456"/>
                </a:lnTo>
                <a:lnTo>
                  <a:pt x="1432" y="460"/>
                </a:lnTo>
                <a:lnTo>
                  <a:pt x="1432" y="468"/>
                </a:lnTo>
                <a:lnTo>
                  <a:pt x="1434" y="479"/>
                </a:lnTo>
                <a:lnTo>
                  <a:pt x="1439" y="489"/>
                </a:lnTo>
                <a:lnTo>
                  <a:pt x="1443" y="494"/>
                </a:lnTo>
                <a:lnTo>
                  <a:pt x="1446" y="496"/>
                </a:lnTo>
                <a:lnTo>
                  <a:pt x="1448" y="496"/>
                </a:lnTo>
                <a:lnTo>
                  <a:pt x="1541" y="486"/>
                </a:lnTo>
                <a:lnTo>
                  <a:pt x="1548" y="519"/>
                </a:lnTo>
                <a:lnTo>
                  <a:pt x="1554" y="553"/>
                </a:lnTo>
                <a:lnTo>
                  <a:pt x="1467" y="605"/>
                </a:lnTo>
                <a:lnTo>
                  <a:pt x="1466" y="607"/>
                </a:lnTo>
                <a:lnTo>
                  <a:pt x="1464" y="611"/>
                </a:lnTo>
                <a:lnTo>
                  <a:pt x="1462" y="618"/>
                </a:lnTo>
                <a:lnTo>
                  <a:pt x="1462" y="630"/>
                </a:lnTo>
                <a:lnTo>
                  <a:pt x="1463" y="642"/>
                </a:lnTo>
                <a:lnTo>
                  <a:pt x="1466" y="648"/>
                </a:lnTo>
                <a:lnTo>
                  <a:pt x="1469" y="651"/>
                </a:lnTo>
                <a:lnTo>
                  <a:pt x="1470" y="652"/>
                </a:lnTo>
                <a:lnTo>
                  <a:pt x="1561" y="663"/>
                </a:lnTo>
                <a:lnTo>
                  <a:pt x="1558" y="699"/>
                </a:lnTo>
                <a:lnTo>
                  <a:pt x="1556" y="735"/>
                </a:lnTo>
                <a:lnTo>
                  <a:pt x="1464" y="767"/>
                </a:lnTo>
                <a:lnTo>
                  <a:pt x="1463" y="768"/>
                </a:lnTo>
                <a:lnTo>
                  <a:pt x="1459" y="772"/>
                </a:lnTo>
                <a:lnTo>
                  <a:pt x="1456" y="778"/>
                </a:lnTo>
                <a:lnTo>
                  <a:pt x="1453" y="791"/>
                </a:lnTo>
                <a:lnTo>
                  <a:pt x="1452" y="802"/>
                </a:lnTo>
                <a:lnTo>
                  <a:pt x="1453" y="810"/>
                </a:lnTo>
                <a:lnTo>
                  <a:pt x="1456" y="814"/>
                </a:lnTo>
                <a:lnTo>
                  <a:pt x="1456" y="814"/>
                </a:lnTo>
                <a:lnTo>
                  <a:pt x="1537" y="847"/>
                </a:lnTo>
                <a:lnTo>
                  <a:pt x="1527" y="883"/>
                </a:lnTo>
                <a:lnTo>
                  <a:pt x="1517" y="918"/>
                </a:lnTo>
                <a:lnTo>
                  <a:pt x="1423" y="929"/>
                </a:lnTo>
                <a:lnTo>
                  <a:pt x="1422" y="930"/>
                </a:lnTo>
                <a:lnTo>
                  <a:pt x="1418" y="933"/>
                </a:lnTo>
                <a:lnTo>
                  <a:pt x="1414" y="939"/>
                </a:lnTo>
                <a:lnTo>
                  <a:pt x="1407" y="951"/>
                </a:lnTo>
                <a:lnTo>
                  <a:pt x="1404" y="962"/>
                </a:lnTo>
                <a:lnTo>
                  <a:pt x="1404" y="970"/>
                </a:lnTo>
                <a:lnTo>
                  <a:pt x="1404" y="974"/>
                </a:lnTo>
                <a:lnTo>
                  <a:pt x="1405" y="975"/>
                </a:lnTo>
                <a:lnTo>
                  <a:pt x="1473" y="1028"/>
                </a:lnTo>
                <a:lnTo>
                  <a:pt x="1455" y="1062"/>
                </a:lnTo>
                <a:lnTo>
                  <a:pt x="1437" y="1096"/>
                </a:lnTo>
                <a:lnTo>
                  <a:pt x="1348" y="1084"/>
                </a:lnTo>
                <a:lnTo>
                  <a:pt x="1346" y="1085"/>
                </a:lnTo>
                <a:lnTo>
                  <a:pt x="1342" y="1087"/>
                </a:lnTo>
                <a:lnTo>
                  <a:pt x="1335" y="1093"/>
                </a:lnTo>
                <a:lnTo>
                  <a:pt x="1328" y="1103"/>
                </a:lnTo>
                <a:lnTo>
                  <a:pt x="1322" y="1113"/>
                </a:lnTo>
                <a:lnTo>
                  <a:pt x="1320" y="1121"/>
                </a:lnTo>
                <a:lnTo>
                  <a:pt x="1320" y="1126"/>
                </a:lnTo>
                <a:lnTo>
                  <a:pt x="1320" y="1127"/>
                </a:lnTo>
                <a:lnTo>
                  <a:pt x="1371" y="1197"/>
                </a:lnTo>
                <a:lnTo>
                  <a:pt x="1347" y="1227"/>
                </a:lnTo>
                <a:lnTo>
                  <a:pt x="1323" y="1257"/>
                </a:lnTo>
                <a:lnTo>
                  <a:pt x="1242" y="1224"/>
                </a:lnTo>
                <a:lnTo>
                  <a:pt x="1240" y="1224"/>
                </a:lnTo>
                <a:lnTo>
                  <a:pt x="1237" y="1225"/>
                </a:lnTo>
                <a:lnTo>
                  <a:pt x="1230" y="1228"/>
                </a:lnTo>
                <a:lnTo>
                  <a:pt x="1220" y="1237"/>
                </a:lnTo>
                <a:lnTo>
                  <a:pt x="1219" y="1238"/>
                </a:lnTo>
                <a:lnTo>
                  <a:pt x="1211" y="1248"/>
                </a:lnTo>
                <a:lnTo>
                  <a:pt x="1207" y="1255"/>
                </a:lnTo>
                <a:lnTo>
                  <a:pt x="1207" y="1259"/>
                </a:lnTo>
                <a:lnTo>
                  <a:pt x="1207" y="1261"/>
                </a:lnTo>
                <a:lnTo>
                  <a:pt x="1238" y="1343"/>
                </a:lnTo>
                <a:lnTo>
                  <a:pt x="1208" y="1367"/>
                </a:lnTo>
                <a:lnTo>
                  <a:pt x="1179" y="1393"/>
                </a:lnTo>
                <a:lnTo>
                  <a:pt x="1111" y="1340"/>
                </a:lnTo>
                <a:lnTo>
                  <a:pt x="1111" y="1340"/>
                </a:lnTo>
                <a:lnTo>
                  <a:pt x="1109" y="1340"/>
                </a:lnTo>
                <a:lnTo>
                  <a:pt x="1108" y="1340"/>
                </a:lnTo>
                <a:lnTo>
                  <a:pt x="1106" y="1340"/>
                </a:lnTo>
                <a:lnTo>
                  <a:pt x="1102" y="1340"/>
                </a:lnTo>
                <a:lnTo>
                  <a:pt x="1098" y="1342"/>
                </a:lnTo>
                <a:lnTo>
                  <a:pt x="1093" y="1344"/>
                </a:lnTo>
                <a:lnTo>
                  <a:pt x="1086" y="1348"/>
                </a:lnTo>
                <a:lnTo>
                  <a:pt x="1076" y="1356"/>
                </a:lnTo>
                <a:lnTo>
                  <a:pt x="1072" y="1363"/>
                </a:lnTo>
                <a:lnTo>
                  <a:pt x="1070" y="1367"/>
                </a:lnTo>
                <a:lnTo>
                  <a:pt x="1070" y="1369"/>
                </a:lnTo>
                <a:lnTo>
                  <a:pt x="1080" y="1460"/>
                </a:lnTo>
                <a:lnTo>
                  <a:pt x="1047" y="1478"/>
                </a:lnTo>
                <a:lnTo>
                  <a:pt x="1013" y="1495"/>
                </a:lnTo>
                <a:lnTo>
                  <a:pt x="962" y="1426"/>
                </a:lnTo>
                <a:lnTo>
                  <a:pt x="962" y="1426"/>
                </a:lnTo>
                <a:lnTo>
                  <a:pt x="962" y="1425"/>
                </a:lnTo>
                <a:lnTo>
                  <a:pt x="960" y="1425"/>
                </a:lnTo>
                <a:lnTo>
                  <a:pt x="958" y="1425"/>
                </a:lnTo>
                <a:lnTo>
                  <a:pt x="954" y="1425"/>
                </a:lnTo>
                <a:lnTo>
                  <a:pt x="950" y="1425"/>
                </a:lnTo>
                <a:lnTo>
                  <a:pt x="945" y="1427"/>
                </a:lnTo>
                <a:lnTo>
                  <a:pt x="939" y="1429"/>
                </a:lnTo>
                <a:lnTo>
                  <a:pt x="927" y="1435"/>
                </a:lnTo>
                <a:lnTo>
                  <a:pt x="921" y="1440"/>
                </a:lnTo>
                <a:lnTo>
                  <a:pt x="918" y="1444"/>
                </a:lnTo>
                <a:lnTo>
                  <a:pt x="917" y="1445"/>
                </a:lnTo>
                <a:lnTo>
                  <a:pt x="906" y="1540"/>
                </a:lnTo>
                <a:lnTo>
                  <a:pt x="871" y="1550"/>
                </a:lnTo>
                <a:lnTo>
                  <a:pt x="836" y="1560"/>
                </a:lnTo>
                <a:lnTo>
                  <a:pt x="804" y="1478"/>
                </a:lnTo>
                <a:lnTo>
                  <a:pt x="804" y="1478"/>
                </a:lnTo>
                <a:lnTo>
                  <a:pt x="803" y="1478"/>
                </a:lnTo>
                <a:lnTo>
                  <a:pt x="801" y="1476"/>
                </a:lnTo>
                <a:lnTo>
                  <a:pt x="799" y="1475"/>
                </a:lnTo>
                <a:lnTo>
                  <a:pt x="796" y="1475"/>
                </a:lnTo>
                <a:lnTo>
                  <a:pt x="792" y="1475"/>
                </a:lnTo>
                <a:lnTo>
                  <a:pt x="787" y="1475"/>
                </a:lnTo>
                <a:lnTo>
                  <a:pt x="781" y="1475"/>
                </a:lnTo>
                <a:lnTo>
                  <a:pt x="774" y="1477"/>
                </a:lnTo>
                <a:lnTo>
                  <a:pt x="769" y="1478"/>
                </a:lnTo>
                <a:lnTo>
                  <a:pt x="765" y="1481"/>
                </a:lnTo>
                <a:lnTo>
                  <a:pt x="762" y="1482"/>
                </a:lnTo>
                <a:lnTo>
                  <a:pt x="759" y="1484"/>
                </a:lnTo>
                <a:lnTo>
                  <a:pt x="758" y="1485"/>
                </a:lnTo>
                <a:lnTo>
                  <a:pt x="757" y="1487"/>
                </a:lnTo>
                <a:lnTo>
                  <a:pt x="757" y="1487"/>
                </a:lnTo>
                <a:lnTo>
                  <a:pt x="725" y="1580"/>
                </a:lnTo>
                <a:lnTo>
                  <a:pt x="690" y="1583"/>
                </a:lnTo>
                <a:lnTo>
                  <a:pt x="654" y="1585"/>
                </a:lnTo>
                <a:lnTo>
                  <a:pt x="644" y="1493"/>
                </a:lnTo>
                <a:lnTo>
                  <a:pt x="643" y="1491"/>
                </a:lnTo>
                <a:lnTo>
                  <a:pt x="641" y="1489"/>
                </a:lnTo>
                <a:lnTo>
                  <a:pt x="634" y="1486"/>
                </a:lnTo>
                <a:lnTo>
                  <a:pt x="623" y="1485"/>
                </a:lnTo>
                <a:lnTo>
                  <a:pt x="617" y="1485"/>
                </a:lnTo>
                <a:lnTo>
                  <a:pt x="612" y="1485"/>
                </a:lnTo>
                <a:lnTo>
                  <a:pt x="607" y="1486"/>
                </a:lnTo>
                <a:lnTo>
                  <a:pt x="604" y="1488"/>
                </a:lnTo>
                <a:lnTo>
                  <a:pt x="602" y="1489"/>
                </a:lnTo>
                <a:lnTo>
                  <a:pt x="600" y="1490"/>
                </a:lnTo>
                <a:lnTo>
                  <a:pt x="598" y="1491"/>
                </a:lnTo>
                <a:lnTo>
                  <a:pt x="598" y="1491"/>
                </a:lnTo>
                <a:lnTo>
                  <a:pt x="547" y="1578"/>
                </a:lnTo>
                <a:lnTo>
                  <a:pt x="513" y="1572"/>
                </a:lnTo>
                <a:lnTo>
                  <a:pt x="481" y="1566"/>
                </a:lnTo>
                <a:lnTo>
                  <a:pt x="491" y="1471"/>
                </a:lnTo>
                <a:lnTo>
                  <a:pt x="491" y="1469"/>
                </a:lnTo>
                <a:lnTo>
                  <a:pt x="489" y="1466"/>
                </a:lnTo>
                <a:lnTo>
                  <a:pt x="484" y="1462"/>
                </a:lnTo>
                <a:lnTo>
                  <a:pt x="474" y="1457"/>
                </a:lnTo>
                <a:lnTo>
                  <a:pt x="468" y="1455"/>
                </a:lnTo>
                <a:lnTo>
                  <a:pt x="463" y="1455"/>
                </a:lnTo>
                <a:lnTo>
                  <a:pt x="459" y="1454"/>
                </a:lnTo>
                <a:lnTo>
                  <a:pt x="455" y="1455"/>
                </a:lnTo>
                <a:lnTo>
                  <a:pt x="453" y="1455"/>
                </a:lnTo>
                <a:lnTo>
                  <a:pt x="451" y="1456"/>
                </a:lnTo>
                <a:lnTo>
                  <a:pt x="450" y="1457"/>
                </a:lnTo>
                <a:lnTo>
                  <a:pt x="450" y="1457"/>
                </a:lnTo>
                <a:lnTo>
                  <a:pt x="381" y="1534"/>
                </a:lnTo>
                <a:lnTo>
                  <a:pt x="352" y="1519"/>
                </a:lnTo>
                <a:lnTo>
                  <a:pt x="323" y="1504"/>
                </a:lnTo>
                <a:lnTo>
                  <a:pt x="354" y="1411"/>
                </a:lnTo>
                <a:lnTo>
                  <a:pt x="354" y="1409"/>
                </a:lnTo>
                <a:lnTo>
                  <a:pt x="353" y="1406"/>
                </a:lnTo>
                <a:lnTo>
                  <a:pt x="350" y="1399"/>
                </a:lnTo>
                <a:lnTo>
                  <a:pt x="341" y="1393"/>
                </a:lnTo>
                <a:lnTo>
                  <a:pt x="331" y="1387"/>
                </a:lnTo>
                <a:lnTo>
                  <a:pt x="324" y="1386"/>
                </a:lnTo>
                <a:lnTo>
                  <a:pt x="320" y="1386"/>
                </a:lnTo>
                <a:lnTo>
                  <a:pt x="319" y="1387"/>
                </a:lnTo>
                <a:lnTo>
                  <a:pt x="238" y="1448"/>
                </a:lnTo>
                <a:lnTo>
                  <a:pt x="213" y="1426"/>
                </a:lnTo>
                <a:lnTo>
                  <a:pt x="189" y="1406"/>
                </a:lnTo>
                <a:lnTo>
                  <a:pt x="241" y="1318"/>
                </a:lnTo>
                <a:lnTo>
                  <a:pt x="241" y="1317"/>
                </a:lnTo>
                <a:lnTo>
                  <a:pt x="241" y="1312"/>
                </a:lnTo>
                <a:lnTo>
                  <a:pt x="238" y="1305"/>
                </a:lnTo>
                <a:lnTo>
                  <a:pt x="232" y="1296"/>
                </a:lnTo>
                <a:lnTo>
                  <a:pt x="225" y="1289"/>
                </a:lnTo>
                <a:lnTo>
                  <a:pt x="219" y="1286"/>
                </a:lnTo>
                <a:lnTo>
                  <a:pt x="214" y="1286"/>
                </a:lnTo>
                <a:lnTo>
                  <a:pt x="212" y="1286"/>
                </a:lnTo>
                <a:lnTo>
                  <a:pt x="123" y="1328"/>
                </a:lnTo>
                <a:lnTo>
                  <a:pt x="105" y="1301"/>
                </a:lnTo>
                <a:lnTo>
                  <a:pt x="88" y="1273"/>
                </a:lnTo>
                <a:lnTo>
                  <a:pt x="156" y="1196"/>
                </a:lnTo>
                <a:lnTo>
                  <a:pt x="157" y="1195"/>
                </a:lnTo>
                <a:lnTo>
                  <a:pt x="157" y="1190"/>
                </a:lnTo>
                <a:lnTo>
                  <a:pt x="157" y="1183"/>
                </a:lnTo>
                <a:lnTo>
                  <a:pt x="153" y="1172"/>
                </a:lnTo>
                <a:lnTo>
                  <a:pt x="147" y="1163"/>
                </a:lnTo>
                <a:lnTo>
                  <a:pt x="143" y="1159"/>
                </a:lnTo>
                <a:lnTo>
                  <a:pt x="139" y="1157"/>
                </a:lnTo>
                <a:lnTo>
                  <a:pt x="137" y="1157"/>
                </a:lnTo>
                <a:lnTo>
                  <a:pt x="44" y="1179"/>
                </a:lnTo>
                <a:lnTo>
                  <a:pt x="34" y="1146"/>
                </a:lnTo>
                <a:lnTo>
                  <a:pt x="24" y="1114"/>
                </a:lnTo>
                <a:lnTo>
                  <a:pt x="105" y="1053"/>
                </a:lnTo>
                <a:lnTo>
                  <a:pt x="106" y="1051"/>
                </a:lnTo>
                <a:lnTo>
                  <a:pt x="107" y="1048"/>
                </a:lnTo>
                <a:lnTo>
                  <a:pt x="109" y="1040"/>
                </a:lnTo>
                <a:lnTo>
                  <a:pt x="107" y="1028"/>
                </a:lnTo>
                <a:lnTo>
                  <a:pt x="104" y="1018"/>
                </a:lnTo>
                <a:lnTo>
                  <a:pt x="101" y="1011"/>
                </a:lnTo>
                <a:lnTo>
                  <a:pt x="98" y="1009"/>
                </a:lnTo>
                <a:lnTo>
                  <a:pt x="96" y="1008"/>
                </a:lnTo>
                <a:lnTo>
                  <a:pt x="4" y="1008"/>
                </a:lnTo>
                <a:lnTo>
                  <a:pt x="3" y="973"/>
                </a:lnTo>
                <a:lnTo>
                  <a:pt x="0" y="939"/>
                </a:lnTo>
                <a:lnTo>
                  <a:pt x="91" y="896"/>
                </a:lnTo>
                <a:lnTo>
                  <a:pt x="91" y="895"/>
                </a:lnTo>
                <a:lnTo>
                  <a:pt x="94" y="890"/>
                </a:lnTo>
                <a:lnTo>
                  <a:pt x="97" y="883"/>
                </a:lnTo>
                <a:lnTo>
                  <a:pt x="98" y="871"/>
                </a:lnTo>
                <a:lnTo>
                  <a:pt x="98" y="860"/>
                </a:lnTo>
                <a:lnTo>
                  <a:pt x="96" y="853"/>
                </a:lnTo>
                <a:lnTo>
                  <a:pt x="94" y="850"/>
                </a:lnTo>
                <a:lnTo>
                  <a:pt x="93" y="849"/>
                </a:lnTo>
                <a:lnTo>
                  <a:pt x="7" y="826"/>
                </a:lnTo>
                <a:lnTo>
                  <a:pt x="13" y="790"/>
                </a:lnTo>
                <a:lnTo>
                  <a:pt x="19" y="755"/>
                </a:lnTo>
                <a:lnTo>
                  <a:pt x="113" y="732"/>
                </a:lnTo>
                <a:lnTo>
                  <a:pt x="114" y="732"/>
                </a:lnTo>
                <a:lnTo>
                  <a:pt x="117" y="729"/>
                </a:lnTo>
                <a:lnTo>
                  <a:pt x="122" y="722"/>
                </a:lnTo>
                <a:lnTo>
                  <a:pt x="127" y="710"/>
                </a:lnTo>
                <a:lnTo>
                  <a:pt x="129" y="698"/>
                </a:lnTo>
                <a:lnTo>
                  <a:pt x="128" y="691"/>
                </a:lnTo>
                <a:lnTo>
                  <a:pt x="127" y="686"/>
                </a:lnTo>
                <a:lnTo>
                  <a:pt x="126" y="686"/>
                </a:lnTo>
                <a:lnTo>
                  <a:pt x="52" y="642"/>
                </a:lnTo>
                <a:lnTo>
                  <a:pt x="65" y="607"/>
                </a:lnTo>
                <a:lnTo>
                  <a:pt x="79" y="573"/>
                </a:lnTo>
                <a:lnTo>
                  <a:pt x="172" y="573"/>
                </a:lnTo>
                <a:lnTo>
                  <a:pt x="173" y="572"/>
                </a:lnTo>
                <a:lnTo>
                  <a:pt x="177" y="570"/>
                </a:lnTo>
                <a:lnTo>
                  <a:pt x="183" y="564"/>
                </a:lnTo>
                <a:lnTo>
                  <a:pt x="189" y="553"/>
                </a:lnTo>
                <a:lnTo>
                  <a:pt x="195" y="542"/>
                </a:lnTo>
                <a:lnTo>
                  <a:pt x="196" y="534"/>
                </a:lnTo>
                <a:lnTo>
                  <a:pt x="196" y="530"/>
                </a:lnTo>
                <a:lnTo>
                  <a:pt x="195" y="528"/>
                </a:lnTo>
                <a:lnTo>
                  <a:pt x="135" y="467"/>
                </a:lnTo>
                <a:lnTo>
                  <a:pt x="157" y="435"/>
                </a:lnTo>
                <a:lnTo>
                  <a:pt x="177" y="404"/>
                </a:lnTo>
                <a:lnTo>
                  <a:pt x="263" y="425"/>
                </a:lnTo>
                <a:lnTo>
                  <a:pt x="265" y="425"/>
                </a:lnTo>
                <a:lnTo>
                  <a:pt x="269" y="423"/>
                </a:lnTo>
                <a:lnTo>
                  <a:pt x="275" y="419"/>
                </a:lnTo>
                <a:lnTo>
                  <a:pt x="284" y="410"/>
                </a:lnTo>
                <a:lnTo>
                  <a:pt x="292" y="399"/>
                </a:lnTo>
                <a:lnTo>
                  <a:pt x="295" y="392"/>
                </a:lnTo>
                <a:lnTo>
                  <a:pt x="295" y="387"/>
                </a:lnTo>
                <a:lnTo>
                  <a:pt x="295" y="386"/>
                </a:lnTo>
                <a:lnTo>
                  <a:pt x="254" y="309"/>
                </a:lnTo>
                <a:lnTo>
                  <a:pt x="281" y="282"/>
                </a:lnTo>
                <a:lnTo>
                  <a:pt x="308" y="254"/>
                </a:lnTo>
                <a:lnTo>
                  <a:pt x="383" y="297"/>
                </a:lnTo>
                <a:lnTo>
                  <a:pt x="383" y="297"/>
                </a:lnTo>
                <a:lnTo>
                  <a:pt x="385" y="297"/>
                </a:lnTo>
                <a:lnTo>
                  <a:pt x="386" y="297"/>
                </a:lnTo>
                <a:lnTo>
                  <a:pt x="389" y="297"/>
                </a:lnTo>
                <a:lnTo>
                  <a:pt x="392" y="295"/>
                </a:lnTo>
                <a:lnTo>
                  <a:pt x="395" y="294"/>
                </a:lnTo>
                <a:lnTo>
                  <a:pt x="401" y="291"/>
                </a:lnTo>
                <a:lnTo>
                  <a:pt x="406" y="286"/>
                </a:lnTo>
                <a:lnTo>
                  <a:pt x="415" y="277"/>
                </a:lnTo>
                <a:lnTo>
                  <a:pt x="420" y="271"/>
                </a:lnTo>
                <a:lnTo>
                  <a:pt x="422" y="266"/>
                </a:lnTo>
                <a:lnTo>
                  <a:pt x="422" y="265"/>
                </a:lnTo>
                <a:lnTo>
                  <a:pt x="401" y="177"/>
                </a:lnTo>
                <a:lnTo>
                  <a:pt x="432" y="156"/>
                </a:lnTo>
                <a:lnTo>
                  <a:pt x="464" y="134"/>
                </a:lnTo>
                <a:lnTo>
                  <a:pt x="524" y="196"/>
                </a:lnTo>
                <a:lnTo>
                  <a:pt x="524" y="196"/>
                </a:lnTo>
                <a:lnTo>
                  <a:pt x="526" y="197"/>
                </a:lnTo>
                <a:lnTo>
                  <a:pt x="527" y="197"/>
                </a:lnTo>
                <a:lnTo>
                  <a:pt x="530" y="197"/>
                </a:lnTo>
                <a:lnTo>
                  <a:pt x="533" y="197"/>
                </a:lnTo>
                <a:lnTo>
                  <a:pt x="536" y="196"/>
                </a:lnTo>
                <a:lnTo>
                  <a:pt x="542" y="193"/>
                </a:lnTo>
                <a:lnTo>
                  <a:pt x="548" y="190"/>
                </a:lnTo>
              </a:path>
            </a:pathLst>
          </a:custGeom>
          <a:solidFill>
            <a:srgbClr val="597F7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64" name="Freeform 160">
            <a:extLst>
              <a:ext uri="{FF2B5EF4-FFF2-40B4-BE49-F238E27FC236}">
                <a16:creationId xmlns:a16="http://schemas.microsoft.com/office/drawing/2014/main" id="{D12B805D-ED26-4CF1-8AA3-92F6CB635DB0}"/>
              </a:ext>
            </a:extLst>
          </p:cNvPr>
          <p:cNvSpPr>
            <a:spLocks/>
          </p:cNvSpPr>
          <p:nvPr/>
        </p:nvSpPr>
        <p:spPr bwMode="auto">
          <a:xfrm>
            <a:off x="2767013" y="3270250"/>
            <a:ext cx="2479675" cy="2517775"/>
          </a:xfrm>
          <a:custGeom>
            <a:avLst/>
            <a:gdLst>
              <a:gd name="T0" fmla="*/ 568 w 1562"/>
              <a:gd name="T1" fmla="*/ 78 h 1586"/>
              <a:gd name="T2" fmla="*/ 690 w 1562"/>
              <a:gd name="T3" fmla="*/ 130 h 1586"/>
              <a:gd name="T4" fmla="*/ 743 w 1562"/>
              <a:gd name="T5" fmla="*/ 19 h 1586"/>
              <a:gd name="T6" fmla="*/ 846 w 1562"/>
              <a:gd name="T7" fmla="*/ 99 h 1586"/>
              <a:gd name="T8" fmla="*/ 879 w 1562"/>
              <a:gd name="T9" fmla="*/ 93 h 1586"/>
              <a:gd name="T10" fmla="*/ 993 w 1562"/>
              <a:gd name="T11" fmla="*/ 97 h 1586"/>
              <a:gd name="T12" fmla="*/ 1018 w 1562"/>
              <a:gd name="T13" fmla="*/ 109 h 1586"/>
              <a:gd name="T14" fmla="*/ 1036 w 1562"/>
              <a:gd name="T15" fmla="*/ 105 h 1586"/>
              <a:gd name="T16" fmla="*/ 1140 w 1562"/>
              <a:gd name="T17" fmla="*/ 144 h 1586"/>
              <a:gd name="T18" fmla="*/ 1171 w 1562"/>
              <a:gd name="T19" fmla="*/ 158 h 1586"/>
              <a:gd name="T20" fmla="*/ 1307 w 1562"/>
              <a:gd name="T21" fmla="*/ 124 h 1586"/>
              <a:gd name="T22" fmla="*/ 1276 w 1562"/>
              <a:gd name="T23" fmla="*/ 234 h 1586"/>
              <a:gd name="T24" fmla="*/ 1425 w 1562"/>
              <a:gd name="T25" fmla="*/ 239 h 1586"/>
              <a:gd name="T26" fmla="*/ 1371 w 1562"/>
              <a:gd name="T27" fmla="*/ 345 h 1586"/>
              <a:gd name="T28" fmla="*/ 1509 w 1562"/>
              <a:gd name="T29" fmla="*/ 386 h 1586"/>
              <a:gd name="T30" fmla="*/ 1434 w 1562"/>
              <a:gd name="T31" fmla="*/ 479 h 1586"/>
              <a:gd name="T32" fmla="*/ 1554 w 1562"/>
              <a:gd name="T33" fmla="*/ 553 h 1586"/>
              <a:gd name="T34" fmla="*/ 1462 w 1562"/>
              <a:gd name="T35" fmla="*/ 630 h 1586"/>
              <a:gd name="T36" fmla="*/ 1556 w 1562"/>
              <a:gd name="T37" fmla="*/ 735 h 1586"/>
              <a:gd name="T38" fmla="*/ 1453 w 1562"/>
              <a:gd name="T39" fmla="*/ 791 h 1586"/>
              <a:gd name="T40" fmla="*/ 1517 w 1562"/>
              <a:gd name="T41" fmla="*/ 918 h 1586"/>
              <a:gd name="T42" fmla="*/ 1407 w 1562"/>
              <a:gd name="T43" fmla="*/ 951 h 1586"/>
              <a:gd name="T44" fmla="*/ 1437 w 1562"/>
              <a:gd name="T45" fmla="*/ 1096 h 1586"/>
              <a:gd name="T46" fmla="*/ 1328 w 1562"/>
              <a:gd name="T47" fmla="*/ 1103 h 1586"/>
              <a:gd name="T48" fmla="*/ 1323 w 1562"/>
              <a:gd name="T49" fmla="*/ 1257 h 1586"/>
              <a:gd name="T50" fmla="*/ 1219 w 1562"/>
              <a:gd name="T51" fmla="*/ 1238 h 1586"/>
              <a:gd name="T52" fmla="*/ 1208 w 1562"/>
              <a:gd name="T53" fmla="*/ 1367 h 1586"/>
              <a:gd name="T54" fmla="*/ 1106 w 1562"/>
              <a:gd name="T55" fmla="*/ 1340 h 1586"/>
              <a:gd name="T56" fmla="*/ 1072 w 1562"/>
              <a:gd name="T57" fmla="*/ 1363 h 1586"/>
              <a:gd name="T58" fmla="*/ 962 w 1562"/>
              <a:gd name="T59" fmla="*/ 1426 h 1586"/>
              <a:gd name="T60" fmla="*/ 945 w 1562"/>
              <a:gd name="T61" fmla="*/ 1427 h 1586"/>
              <a:gd name="T62" fmla="*/ 906 w 1562"/>
              <a:gd name="T63" fmla="*/ 1540 h 1586"/>
              <a:gd name="T64" fmla="*/ 801 w 1562"/>
              <a:gd name="T65" fmla="*/ 1476 h 1586"/>
              <a:gd name="T66" fmla="*/ 774 w 1562"/>
              <a:gd name="T67" fmla="*/ 1477 h 1586"/>
              <a:gd name="T68" fmla="*/ 757 w 1562"/>
              <a:gd name="T69" fmla="*/ 1487 h 1586"/>
              <a:gd name="T70" fmla="*/ 641 w 1562"/>
              <a:gd name="T71" fmla="*/ 1489 h 1586"/>
              <a:gd name="T72" fmla="*/ 604 w 1562"/>
              <a:gd name="T73" fmla="*/ 1488 h 1586"/>
              <a:gd name="T74" fmla="*/ 481 w 1562"/>
              <a:gd name="T75" fmla="*/ 1566 h 1586"/>
              <a:gd name="T76" fmla="*/ 474 w 1562"/>
              <a:gd name="T77" fmla="*/ 1457 h 1586"/>
              <a:gd name="T78" fmla="*/ 450 w 1562"/>
              <a:gd name="T79" fmla="*/ 1457 h 1586"/>
              <a:gd name="T80" fmla="*/ 354 w 1562"/>
              <a:gd name="T81" fmla="*/ 1409 h 1586"/>
              <a:gd name="T82" fmla="*/ 320 w 1562"/>
              <a:gd name="T83" fmla="*/ 1386 h 1586"/>
              <a:gd name="T84" fmla="*/ 241 w 1562"/>
              <a:gd name="T85" fmla="*/ 1317 h 1586"/>
              <a:gd name="T86" fmla="*/ 214 w 1562"/>
              <a:gd name="T87" fmla="*/ 1286 h 1586"/>
              <a:gd name="T88" fmla="*/ 157 w 1562"/>
              <a:gd name="T89" fmla="*/ 1195 h 1586"/>
              <a:gd name="T90" fmla="*/ 139 w 1562"/>
              <a:gd name="T91" fmla="*/ 1157 h 1586"/>
              <a:gd name="T92" fmla="*/ 106 w 1562"/>
              <a:gd name="T93" fmla="*/ 1051 h 1586"/>
              <a:gd name="T94" fmla="*/ 98 w 1562"/>
              <a:gd name="T95" fmla="*/ 1009 h 1586"/>
              <a:gd name="T96" fmla="*/ 91 w 1562"/>
              <a:gd name="T97" fmla="*/ 895 h 1586"/>
              <a:gd name="T98" fmla="*/ 94 w 1562"/>
              <a:gd name="T99" fmla="*/ 850 h 1586"/>
              <a:gd name="T100" fmla="*/ 114 w 1562"/>
              <a:gd name="T101" fmla="*/ 732 h 1586"/>
              <a:gd name="T102" fmla="*/ 127 w 1562"/>
              <a:gd name="T103" fmla="*/ 686 h 1586"/>
              <a:gd name="T104" fmla="*/ 173 w 1562"/>
              <a:gd name="T105" fmla="*/ 572 h 1586"/>
              <a:gd name="T106" fmla="*/ 196 w 1562"/>
              <a:gd name="T107" fmla="*/ 530 h 1586"/>
              <a:gd name="T108" fmla="*/ 265 w 1562"/>
              <a:gd name="T109" fmla="*/ 425 h 1586"/>
              <a:gd name="T110" fmla="*/ 295 w 1562"/>
              <a:gd name="T111" fmla="*/ 387 h 1586"/>
              <a:gd name="T112" fmla="*/ 383 w 1562"/>
              <a:gd name="T113" fmla="*/ 297 h 1586"/>
              <a:gd name="T114" fmla="*/ 406 w 1562"/>
              <a:gd name="T115" fmla="*/ 286 h 1586"/>
              <a:gd name="T116" fmla="*/ 432 w 1562"/>
              <a:gd name="T117" fmla="*/ 156 h 1586"/>
              <a:gd name="T118" fmla="*/ 530 w 1562"/>
              <a:gd name="T119" fmla="*/ 197 h 1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62" h="1586">
                <a:moveTo>
                  <a:pt x="548" y="190"/>
                </a:moveTo>
                <a:lnTo>
                  <a:pt x="548" y="190"/>
                </a:lnTo>
                <a:lnTo>
                  <a:pt x="559" y="184"/>
                </a:lnTo>
                <a:lnTo>
                  <a:pt x="565" y="177"/>
                </a:lnTo>
                <a:lnTo>
                  <a:pt x="567" y="174"/>
                </a:lnTo>
                <a:lnTo>
                  <a:pt x="568" y="172"/>
                </a:lnTo>
                <a:lnTo>
                  <a:pt x="568" y="78"/>
                </a:lnTo>
                <a:lnTo>
                  <a:pt x="603" y="64"/>
                </a:lnTo>
                <a:lnTo>
                  <a:pt x="637" y="50"/>
                </a:lnTo>
                <a:lnTo>
                  <a:pt x="679" y="127"/>
                </a:lnTo>
                <a:lnTo>
                  <a:pt x="679" y="127"/>
                </a:lnTo>
                <a:lnTo>
                  <a:pt x="680" y="128"/>
                </a:lnTo>
                <a:lnTo>
                  <a:pt x="683" y="129"/>
                </a:lnTo>
                <a:lnTo>
                  <a:pt x="690" y="130"/>
                </a:lnTo>
                <a:lnTo>
                  <a:pt x="701" y="128"/>
                </a:lnTo>
                <a:lnTo>
                  <a:pt x="701" y="128"/>
                </a:lnTo>
                <a:lnTo>
                  <a:pt x="712" y="123"/>
                </a:lnTo>
                <a:lnTo>
                  <a:pt x="718" y="118"/>
                </a:lnTo>
                <a:lnTo>
                  <a:pt x="720" y="115"/>
                </a:lnTo>
                <a:lnTo>
                  <a:pt x="721" y="114"/>
                </a:lnTo>
                <a:lnTo>
                  <a:pt x="743" y="19"/>
                </a:lnTo>
                <a:lnTo>
                  <a:pt x="779" y="13"/>
                </a:lnTo>
                <a:lnTo>
                  <a:pt x="814" y="6"/>
                </a:lnTo>
                <a:lnTo>
                  <a:pt x="835" y="94"/>
                </a:lnTo>
                <a:lnTo>
                  <a:pt x="835" y="94"/>
                </a:lnTo>
                <a:lnTo>
                  <a:pt x="836" y="95"/>
                </a:lnTo>
                <a:lnTo>
                  <a:pt x="840" y="97"/>
                </a:lnTo>
                <a:lnTo>
                  <a:pt x="846" y="99"/>
                </a:lnTo>
                <a:lnTo>
                  <a:pt x="857" y="99"/>
                </a:lnTo>
                <a:lnTo>
                  <a:pt x="857" y="99"/>
                </a:lnTo>
                <a:lnTo>
                  <a:pt x="864" y="98"/>
                </a:lnTo>
                <a:lnTo>
                  <a:pt x="870" y="98"/>
                </a:lnTo>
                <a:lnTo>
                  <a:pt x="873" y="96"/>
                </a:lnTo>
                <a:lnTo>
                  <a:pt x="877" y="95"/>
                </a:lnTo>
                <a:lnTo>
                  <a:pt x="879" y="93"/>
                </a:lnTo>
                <a:lnTo>
                  <a:pt x="881" y="92"/>
                </a:lnTo>
                <a:lnTo>
                  <a:pt x="882" y="90"/>
                </a:lnTo>
                <a:lnTo>
                  <a:pt x="882" y="90"/>
                </a:lnTo>
                <a:lnTo>
                  <a:pt x="924" y="0"/>
                </a:lnTo>
                <a:lnTo>
                  <a:pt x="959" y="1"/>
                </a:lnTo>
                <a:lnTo>
                  <a:pt x="993" y="3"/>
                </a:lnTo>
                <a:lnTo>
                  <a:pt x="993" y="97"/>
                </a:lnTo>
                <a:lnTo>
                  <a:pt x="993" y="97"/>
                </a:lnTo>
                <a:lnTo>
                  <a:pt x="994" y="98"/>
                </a:lnTo>
                <a:lnTo>
                  <a:pt x="996" y="101"/>
                </a:lnTo>
                <a:lnTo>
                  <a:pt x="1001" y="105"/>
                </a:lnTo>
                <a:lnTo>
                  <a:pt x="1011" y="108"/>
                </a:lnTo>
                <a:lnTo>
                  <a:pt x="1011" y="108"/>
                </a:lnTo>
                <a:lnTo>
                  <a:pt x="1018" y="109"/>
                </a:lnTo>
                <a:lnTo>
                  <a:pt x="1023" y="109"/>
                </a:lnTo>
                <a:lnTo>
                  <a:pt x="1027" y="109"/>
                </a:lnTo>
                <a:lnTo>
                  <a:pt x="1031" y="108"/>
                </a:lnTo>
                <a:lnTo>
                  <a:pt x="1033" y="107"/>
                </a:lnTo>
                <a:lnTo>
                  <a:pt x="1034" y="105"/>
                </a:lnTo>
                <a:lnTo>
                  <a:pt x="1036" y="105"/>
                </a:lnTo>
                <a:lnTo>
                  <a:pt x="1036" y="105"/>
                </a:lnTo>
                <a:lnTo>
                  <a:pt x="1096" y="23"/>
                </a:lnTo>
                <a:lnTo>
                  <a:pt x="1128" y="33"/>
                </a:lnTo>
                <a:lnTo>
                  <a:pt x="1160" y="43"/>
                </a:lnTo>
                <a:lnTo>
                  <a:pt x="1139" y="138"/>
                </a:lnTo>
                <a:lnTo>
                  <a:pt x="1139" y="138"/>
                </a:lnTo>
                <a:lnTo>
                  <a:pt x="1139" y="140"/>
                </a:lnTo>
                <a:lnTo>
                  <a:pt x="1140" y="144"/>
                </a:lnTo>
                <a:lnTo>
                  <a:pt x="1145" y="148"/>
                </a:lnTo>
                <a:lnTo>
                  <a:pt x="1154" y="154"/>
                </a:lnTo>
                <a:lnTo>
                  <a:pt x="1154" y="154"/>
                </a:lnTo>
                <a:lnTo>
                  <a:pt x="1159" y="157"/>
                </a:lnTo>
                <a:lnTo>
                  <a:pt x="1165" y="158"/>
                </a:lnTo>
                <a:lnTo>
                  <a:pt x="1168" y="158"/>
                </a:lnTo>
                <a:lnTo>
                  <a:pt x="1171" y="158"/>
                </a:lnTo>
                <a:lnTo>
                  <a:pt x="1175" y="158"/>
                </a:lnTo>
                <a:lnTo>
                  <a:pt x="1176" y="157"/>
                </a:lnTo>
                <a:lnTo>
                  <a:pt x="1178" y="157"/>
                </a:lnTo>
                <a:lnTo>
                  <a:pt x="1178" y="157"/>
                </a:lnTo>
                <a:lnTo>
                  <a:pt x="1253" y="88"/>
                </a:lnTo>
                <a:lnTo>
                  <a:pt x="1279" y="105"/>
                </a:lnTo>
                <a:lnTo>
                  <a:pt x="1307" y="124"/>
                </a:lnTo>
                <a:lnTo>
                  <a:pt x="1265" y="214"/>
                </a:lnTo>
                <a:lnTo>
                  <a:pt x="1265" y="214"/>
                </a:lnTo>
                <a:lnTo>
                  <a:pt x="1265" y="216"/>
                </a:lnTo>
                <a:lnTo>
                  <a:pt x="1266" y="220"/>
                </a:lnTo>
                <a:lnTo>
                  <a:pt x="1269" y="226"/>
                </a:lnTo>
                <a:lnTo>
                  <a:pt x="1276" y="234"/>
                </a:lnTo>
                <a:lnTo>
                  <a:pt x="1276" y="234"/>
                </a:lnTo>
                <a:lnTo>
                  <a:pt x="1285" y="240"/>
                </a:lnTo>
                <a:lnTo>
                  <a:pt x="1291" y="243"/>
                </a:lnTo>
                <a:lnTo>
                  <a:pt x="1296" y="243"/>
                </a:lnTo>
                <a:lnTo>
                  <a:pt x="1297" y="243"/>
                </a:lnTo>
                <a:lnTo>
                  <a:pt x="1384" y="190"/>
                </a:lnTo>
                <a:lnTo>
                  <a:pt x="1404" y="215"/>
                </a:lnTo>
                <a:lnTo>
                  <a:pt x="1425" y="239"/>
                </a:lnTo>
                <a:lnTo>
                  <a:pt x="1365" y="322"/>
                </a:lnTo>
                <a:lnTo>
                  <a:pt x="1365" y="322"/>
                </a:lnTo>
                <a:lnTo>
                  <a:pt x="1365" y="324"/>
                </a:lnTo>
                <a:lnTo>
                  <a:pt x="1365" y="328"/>
                </a:lnTo>
                <a:lnTo>
                  <a:pt x="1366" y="335"/>
                </a:lnTo>
                <a:lnTo>
                  <a:pt x="1371" y="345"/>
                </a:lnTo>
                <a:lnTo>
                  <a:pt x="1371" y="345"/>
                </a:lnTo>
                <a:lnTo>
                  <a:pt x="1378" y="354"/>
                </a:lnTo>
                <a:lnTo>
                  <a:pt x="1384" y="358"/>
                </a:lnTo>
                <a:lnTo>
                  <a:pt x="1387" y="358"/>
                </a:lnTo>
                <a:lnTo>
                  <a:pt x="1389" y="358"/>
                </a:lnTo>
                <a:lnTo>
                  <a:pt x="1481" y="326"/>
                </a:lnTo>
                <a:lnTo>
                  <a:pt x="1495" y="356"/>
                </a:lnTo>
                <a:lnTo>
                  <a:pt x="1509" y="386"/>
                </a:lnTo>
                <a:lnTo>
                  <a:pt x="1434" y="455"/>
                </a:lnTo>
                <a:lnTo>
                  <a:pt x="1434" y="455"/>
                </a:lnTo>
                <a:lnTo>
                  <a:pt x="1433" y="456"/>
                </a:lnTo>
                <a:lnTo>
                  <a:pt x="1432" y="460"/>
                </a:lnTo>
                <a:lnTo>
                  <a:pt x="1432" y="468"/>
                </a:lnTo>
                <a:lnTo>
                  <a:pt x="1434" y="479"/>
                </a:lnTo>
                <a:lnTo>
                  <a:pt x="1434" y="479"/>
                </a:lnTo>
                <a:lnTo>
                  <a:pt x="1439" y="489"/>
                </a:lnTo>
                <a:lnTo>
                  <a:pt x="1443" y="494"/>
                </a:lnTo>
                <a:lnTo>
                  <a:pt x="1446" y="496"/>
                </a:lnTo>
                <a:lnTo>
                  <a:pt x="1448" y="496"/>
                </a:lnTo>
                <a:lnTo>
                  <a:pt x="1541" y="486"/>
                </a:lnTo>
                <a:lnTo>
                  <a:pt x="1548" y="519"/>
                </a:lnTo>
                <a:lnTo>
                  <a:pt x="1554" y="553"/>
                </a:lnTo>
                <a:lnTo>
                  <a:pt x="1467" y="605"/>
                </a:lnTo>
                <a:lnTo>
                  <a:pt x="1467" y="605"/>
                </a:lnTo>
                <a:lnTo>
                  <a:pt x="1466" y="607"/>
                </a:lnTo>
                <a:lnTo>
                  <a:pt x="1464" y="611"/>
                </a:lnTo>
                <a:lnTo>
                  <a:pt x="1462" y="618"/>
                </a:lnTo>
                <a:lnTo>
                  <a:pt x="1462" y="630"/>
                </a:lnTo>
                <a:lnTo>
                  <a:pt x="1462" y="630"/>
                </a:lnTo>
                <a:lnTo>
                  <a:pt x="1463" y="642"/>
                </a:lnTo>
                <a:lnTo>
                  <a:pt x="1466" y="648"/>
                </a:lnTo>
                <a:lnTo>
                  <a:pt x="1469" y="651"/>
                </a:lnTo>
                <a:lnTo>
                  <a:pt x="1470" y="652"/>
                </a:lnTo>
                <a:lnTo>
                  <a:pt x="1561" y="663"/>
                </a:lnTo>
                <a:lnTo>
                  <a:pt x="1558" y="699"/>
                </a:lnTo>
                <a:lnTo>
                  <a:pt x="1556" y="735"/>
                </a:lnTo>
                <a:lnTo>
                  <a:pt x="1464" y="767"/>
                </a:lnTo>
                <a:lnTo>
                  <a:pt x="1464" y="767"/>
                </a:lnTo>
                <a:lnTo>
                  <a:pt x="1463" y="768"/>
                </a:lnTo>
                <a:lnTo>
                  <a:pt x="1459" y="772"/>
                </a:lnTo>
                <a:lnTo>
                  <a:pt x="1456" y="778"/>
                </a:lnTo>
                <a:lnTo>
                  <a:pt x="1453" y="791"/>
                </a:lnTo>
                <a:lnTo>
                  <a:pt x="1453" y="791"/>
                </a:lnTo>
                <a:lnTo>
                  <a:pt x="1452" y="802"/>
                </a:lnTo>
                <a:lnTo>
                  <a:pt x="1453" y="810"/>
                </a:lnTo>
                <a:lnTo>
                  <a:pt x="1456" y="814"/>
                </a:lnTo>
                <a:lnTo>
                  <a:pt x="1456" y="814"/>
                </a:lnTo>
                <a:lnTo>
                  <a:pt x="1537" y="847"/>
                </a:lnTo>
                <a:lnTo>
                  <a:pt x="1527" y="883"/>
                </a:lnTo>
                <a:lnTo>
                  <a:pt x="1517" y="918"/>
                </a:lnTo>
                <a:lnTo>
                  <a:pt x="1423" y="929"/>
                </a:lnTo>
                <a:lnTo>
                  <a:pt x="1423" y="929"/>
                </a:lnTo>
                <a:lnTo>
                  <a:pt x="1422" y="930"/>
                </a:lnTo>
                <a:lnTo>
                  <a:pt x="1418" y="933"/>
                </a:lnTo>
                <a:lnTo>
                  <a:pt x="1414" y="939"/>
                </a:lnTo>
                <a:lnTo>
                  <a:pt x="1407" y="951"/>
                </a:lnTo>
                <a:lnTo>
                  <a:pt x="1407" y="951"/>
                </a:lnTo>
                <a:lnTo>
                  <a:pt x="1404" y="962"/>
                </a:lnTo>
                <a:lnTo>
                  <a:pt x="1404" y="970"/>
                </a:lnTo>
                <a:lnTo>
                  <a:pt x="1404" y="974"/>
                </a:lnTo>
                <a:lnTo>
                  <a:pt x="1405" y="975"/>
                </a:lnTo>
                <a:lnTo>
                  <a:pt x="1473" y="1028"/>
                </a:lnTo>
                <a:lnTo>
                  <a:pt x="1455" y="1062"/>
                </a:lnTo>
                <a:lnTo>
                  <a:pt x="1437" y="1096"/>
                </a:lnTo>
                <a:lnTo>
                  <a:pt x="1348" y="1084"/>
                </a:lnTo>
                <a:lnTo>
                  <a:pt x="1348" y="1084"/>
                </a:lnTo>
                <a:lnTo>
                  <a:pt x="1346" y="1085"/>
                </a:lnTo>
                <a:lnTo>
                  <a:pt x="1342" y="1087"/>
                </a:lnTo>
                <a:lnTo>
                  <a:pt x="1335" y="1093"/>
                </a:lnTo>
                <a:lnTo>
                  <a:pt x="1328" y="1103"/>
                </a:lnTo>
                <a:lnTo>
                  <a:pt x="1328" y="1103"/>
                </a:lnTo>
                <a:lnTo>
                  <a:pt x="1322" y="1113"/>
                </a:lnTo>
                <a:lnTo>
                  <a:pt x="1320" y="1121"/>
                </a:lnTo>
                <a:lnTo>
                  <a:pt x="1320" y="1126"/>
                </a:lnTo>
                <a:lnTo>
                  <a:pt x="1320" y="1127"/>
                </a:lnTo>
                <a:lnTo>
                  <a:pt x="1371" y="1197"/>
                </a:lnTo>
                <a:lnTo>
                  <a:pt x="1347" y="1227"/>
                </a:lnTo>
                <a:lnTo>
                  <a:pt x="1323" y="1257"/>
                </a:lnTo>
                <a:lnTo>
                  <a:pt x="1242" y="1224"/>
                </a:lnTo>
                <a:lnTo>
                  <a:pt x="1242" y="1224"/>
                </a:lnTo>
                <a:lnTo>
                  <a:pt x="1240" y="1224"/>
                </a:lnTo>
                <a:lnTo>
                  <a:pt x="1237" y="1225"/>
                </a:lnTo>
                <a:lnTo>
                  <a:pt x="1230" y="1228"/>
                </a:lnTo>
                <a:lnTo>
                  <a:pt x="1220" y="1237"/>
                </a:lnTo>
                <a:lnTo>
                  <a:pt x="1219" y="1238"/>
                </a:lnTo>
                <a:lnTo>
                  <a:pt x="1219" y="1238"/>
                </a:lnTo>
                <a:lnTo>
                  <a:pt x="1211" y="1248"/>
                </a:lnTo>
                <a:lnTo>
                  <a:pt x="1207" y="1255"/>
                </a:lnTo>
                <a:lnTo>
                  <a:pt x="1207" y="1259"/>
                </a:lnTo>
                <a:lnTo>
                  <a:pt x="1207" y="1261"/>
                </a:lnTo>
                <a:lnTo>
                  <a:pt x="1238" y="1343"/>
                </a:lnTo>
                <a:lnTo>
                  <a:pt x="1208" y="1367"/>
                </a:lnTo>
                <a:lnTo>
                  <a:pt x="1179" y="1393"/>
                </a:lnTo>
                <a:lnTo>
                  <a:pt x="1111" y="1340"/>
                </a:lnTo>
                <a:lnTo>
                  <a:pt x="1111" y="1340"/>
                </a:lnTo>
                <a:lnTo>
                  <a:pt x="1111" y="1340"/>
                </a:lnTo>
                <a:lnTo>
                  <a:pt x="1109" y="1340"/>
                </a:lnTo>
                <a:lnTo>
                  <a:pt x="1108" y="1340"/>
                </a:lnTo>
                <a:lnTo>
                  <a:pt x="1106" y="1340"/>
                </a:lnTo>
                <a:lnTo>
                  <a:pt x="1102" y="1340"/>
                </a:lnTo>
                <a:lnTo>
                  <a:pt x="1098" y="1342"/>
                </a:lnTo>
                <a:lnTo>
                  <a:pt x="1093" y="1344"/>
                </a:lnTo>
                <a:lnTo>
                  <a:pt x="1086" y="1348"/>
                </a:lnTo>
                <a:lnTo>
                  <a:pt x="1086" y="1348"/>
                </a:lnTo>
                <a:lnTo>
                  <a:pt x="1076" y="1356"/>
                </a:lnTo>
                <a:lnTo>
                  <a:pt x="1072" y="1363"/>
                </a:lnTo>
                <a:lnTo>
                  <a:pt x="1070" y="1367"/>
                </a:lnTo>
                <a:lnTo>
                  <a:pt x="1070" y="1369"/>
                </a:lnTo>
                <a:lnTo>
                  <a:pt x="1080" y="1460"/>
                </a:lnTo>
                <a:lnTo>
                  <a:pt x="1047" y="1478"/>
                </a:lnTo>
                <a:lnTo>
                  <a:pt x="1013" y="1495"/>
                </a:lnTo>
                <a:lnTo>
                  <a:pt x="962" y="1426"/>
                </a:lnTo>
                <a:lnTo>
                  <a:pt x="962" y="1426"/>
                </a:lnTo>
                <a:lnTo>
                  <a:pt x="962" y="1426"/>
                </a:lnTo>
                <a:lnTo>
                  <a:pt x="962" y="1425"/>
                </a:lnTo>
                <a:lnTo>
                  <a:pt x="960" y="1425"/>
                </a:lnTo>
                <a:lnTo>
                  <a:pt x="958" y="1425"/>
                </a:lnTo>
                <a:lnTo>
                  <a:pt x="954" y="1425"/>
                </a:lnTo>
                <a:lnTo>
                  <a:pt x="950" y="1425"/>
                </a:lnTo>
                <a:lnTo>
                  <a:pt x="945" y="1427"/>
                </a:lnTo>
                <a:lnTo>
                  <a:pt x="939" y="1429"/>
                </a:lnTo>
                <a:lnTo>
                  <a:pt x="939" y="1429"/>
                </a:lnTo>
                <a:lnTo>
                  <a:pt x="927" y="1435"/>
                </a:lnTo>
                <a:lnTo>
                  <a:pt x="921" y="1440"/>
                </a:lnTo>
                <a:lnTo>
                  <a:pt x="918" y="1444"/>
                </a:lnTo>
                <a:lnTo>
                  <a:pt x="917" y="1445"/>
                </a:lnTo>
                <a:lnTo>
                  <a:pt x="906" y="1540"/>
                </a:lnTo>
                <a:lnTo>
                  <a:pt x="871" y="1550"/>
                </a:lnTo>
                <a:lnTo>
                  <a:pt x="836" y="1560"/>
                </a:lnTo>
                <a:lnTo>
                  <a:pt x="804" y="1478"/>
                </a:lnTo>
                <a:lnTo>
                  <a:pt x="804" y="1478"/>
                </a:lnTo>
                <a:lnTo>
                  <a:pt x="804" y="1478"/>
                </a:lnTo>
                <a:lnTo>
                  <a:pt x="803" y="1478"/>
                </a:lnTo>
                <a:lnTo>
                  <a:pt x="801" y="1476"/>
                </a:lnTo>
                <a:lnTo>
                  <a:pt x="799" y="1475"/>
                </a:lnTo>
                <a:lnTo>
                  <a:pt x="796" y="1475"/>
                </a:lnTo>
                <a:lnTo>
                  <a:pt x="792" y="1475"/>
                </a:lnTo>
                <a:lnTo>
                  <a:pt x="787" y="1475"/>
                </a:lnTo>
                <a:lnTo>
                  <a:pt x="781" y="1475"/>
                </a:lnTo>
                <a:lnTo>
                  <a:pt x="781" y="1475"/>
                </a:lnTo>
                <a:lnTo>
                  <a:pt x="774" y="1477"/>
                </a:lnTo>
                <a:lnTo>
                  <a:pt x="769" y="1478"/>
                </a:lnTo>
                <a:lnTo>
                  <a:pt x="765" y="1481"/>
                </a:lnTo>
                <a:lnTo>
                  <a:pt x="762" y="1482"/>
                </a:lnTo>
                <a:lnTo>
                  <a:pt x="759" y="1484"/>
                </a:lnTo>
                <a:lnTo>
                  <a:pt x="758" y="1485"/>
                </a:lnTo>
                <a:lnTo>
                  <a:pt x="757" y="1487"/>
                </a:lnTo>
                <a:lnTo>
                  <a:pt x="757" y="1487"/>
                </a:lnTo>
                <a:lnTo>
                  <a:pt x="725" y="1580"/>
                </a:lnTo>
                <a:lnTo>
                  <a:pt x="690" y="1583"/>
                </a:lnTo>
                <a:lnTo>
                  <a:pt x="654" y="1585"/>
                </a:lnTo>
                <a:lnTo>
                  <a:pt x="644" y="1493"/>
                </a:lnTo>
                <a:lnTo>
                  <a:pt x="644" y="1493"/>
                </a:lnTo>
                <a:lnTo>
                  <a:pt x="643" y="1491"/>
                </a:lnTo>
                <a:lnTo>
                  <a:pt x="641" y="1489"/>
                </a:lnTo>
                <a:lnTo>
                  <a:pt x="634" y="1486"/>
                </a:lnTo>
                <a:lnTo>
                  <a:pt x="623" y="1485"/>
                </a:lnTo>
                <a:lnTo>
                  <a:pt x="623" y="1485"/>
                </a:lnTo>
                <a:lnTo>
                  <a:pt x="617" y="1485"/>
                </a:lnTo>
                <a:lnTo>
                  <a:pt x="612" y="1485"/>
                </a:lnTo>
                <a:lnTo>
                  <a:pt x="607" y="1486"/>
                </a:lnTo>
                <a:lnTo>
                  <a:pt x="604" y="1488"/>
                </a:lnTo>
                <a:lnTo>
                  <a:pt x="602" y="1489"/>
                </a:lnTo>
                <a:lnTo>
                  <a:pt x="600" y="1490"/>
                </a:lnTo>
                <a:lnTo>
                  <a:pt x="598" y="1491"/>
                </a:lnTo>
                <a:lnTo>
                  <a:pt x="598" y="1491"/>
                </a:lnTo>
                <a:lnTo>
                  <a:pt x="547" y="1578"/>
                </a:lnTo>
                <a:lnTo>
                  <a:pt x="513" y="1572"/>
                </a:lnTo>
                <a:lnTo>
                  <a:pt x="481" y="1566"/>
                </a:lnTo>
                <a:lnTo>
                  <a:pt x="491" y="1471"/>
                </a:lnTo>
                <a:lnTo>
                  <a:pt x="491" y="1471"/>
                </a:lnTo>
                <a:lnTo>
                  <a:pt x="491" y="1469"/>
                </a:lnTo>
                <a:lnTo>
                  <a:pt x="489" y="1466"/>
                </a:lnTo>
                <a:lnTo>
                  <a:pt x="484" y="1462"/>
                </a:lnTo>
                <a:lnTo>
                  <a:pt x="474" y="1457"/>
                </a:lnTo>
                <a:lnTo>
                  <a:pt x="474" y="1457"/>
                </a:lnTo>
                <a:lnTo>
                  <a:pt x="468" y="1455"/>
                </a:lnTo>
                <a:lnTo>
                  <a:pt x="463" y="1455"/>
                </a:lnTo>
                <a:lnTo>
                  <a:pt x="459" y="1454"/>
                </a:lnTo>
                <a:lnTo>
                  <a:pt x="455" y="1455"/>
                </a:lnTo>
                <a:lnTo>
                  <a:pt x="453" y="1455"/>
                </a:lnTo>
                <a:lnTo>
                  <a:pt x="451" y="1456"/>
                </a:lnTo>
                <a:lnTo>
                  <a:pt x="450" y="1457"/>
                </a:lnTo>
                <a:lnTo>
                  <a:pt x="450" y="1457"/>
                </a:lnTo>
                <a:lnTo>
                  <a:pt x="381" y="1534"/>
                </a:lnTo>
                <a:lnTo>
                  <a:pt x="352" y="1519"/>
                </a:lnTo>
                <a:lnTo>
                  <a:pt x="323" y="1504"/>
                </a:lnTo>
                <a:lnTo>
                  <a:pt x="354" y="1411"/>
                </a:lnTo>
                <a:lnTo>
                  <a:pt x="354" y="1411"/>
                </a:lnTo>
                <a:lnTo>
                  <a:pt x="354" y="1409"/>
                </a:lnTo>
                <a:lnTo>
                  <a:pt x="353" y="1406"/>
                </a:lnTo>
                <a:lnTo>
                  <a:pt x="350" y="1399"/>
                </a:lnTo>
                <a:lnTo>
                  <a:pt x="341" y="1393"/>
                </a:lnTo>
                <a:lnTo>
                  <a:pt x="341" y="1393"/>
                </a:lnTo>
                <a:lnTo>
                  <a:pt x="331" y="1387"/>
                </a:lnTo>
                <a:lnTo>
                  <a:pt x="324" y="1386"/>
                </a:lnTo>
                <a:lnTo>
                  <a:pt x="320" y="1386"/>
                </a:lnTo>
                <a:lnTo>
                  <a:pt x="319" y="1387"/>
                </a:lnTo>
                <a:lnTo>
                  <a:pt x="238" y="1448"/>
                </a:lnTo>
                <a:lnTo>
                  <a:pt x="213" y="1426"/>
                </a:lnTo>
                <a:lnTo>
                  <a:pt x="189" y="1406"/>
                </a:lnTo>
                <a:lnTo>
                  <a:pt x="241" y="1318"/>
                </a:lnTo>
                <a:lnTo>
                  <a:pt x="241" y="1318"/>
                </a:lnTo>
                <a:lnTo>
                  <a:pt x="241" y="1317"/>
                </a:lnTo>
                <a:lnTo>
                  <a:pt x="241" y="1312"/>
                </a:lnTo>
                <a:lnTo>
                  <a:pt x="238" y="1305"/>
                </a:lnTo>
                <a:lnTo>
                  <a:pt x="232" y="1296"/>
                </a:lnTo>
                <a:lnTo>
                  <a:pt x="232" y="1296"/>
                </a:lnTo>
                <a:lnTo>
                  <a:pt x="225" y="1289"/>
                </a:lnTo>
                <a:lnTo>
                  <a:pt x="219" y="1286"/>
                </a:lnTo>
                <a:lnTo>
                  <a:pt x="214" y="1286"/>
                </a:lnTo>
                <a:lnTo>
                  <a:pt x="212" y="1286"/>
                </a:lnTo>
                <a:lnTo>
                  <a:pt x="123" y="1328"/>
                </a:lnTo>
                <a:lnTo>
                  <a:pt x="105" y="1301"/>
                </a:lnTo>
                <a:lnTo>
                  <a:pt x="88" y="1273"/>
                </a:lnTo>
                <a:lnTo>
                  <a:pt x="156" y="1196"/>
                </a:lnTo>
                <a:lnTo>
                  <a:pt x="156" y="1196"/>
                </a:lnTo>
                <a:lnTo>
                  <a:pt x="157" y="1195"/>
                </a:lnTo>
                <a:lnTo>
                  <a:pt x="157" y="1190"/>
                </a:lnTo>
                <a:lnTo>
                  <a:pt x="157" y="1183"/>
                </a:lnTo>
                <a:lnTo>
                  <a:pt x="153" y="1172"/>
                </a:lnTo>
                <a:lnTo>
                  <a:pt x="153" y="1172"/>
                </a:lnTo>
                <a:lnTo>
                  <a:pt x="147" y="1163"/>
                </a:lnTo>
                <a:lnTo>
                  <a:pt x="143" y="1159"/>
                </a:lnTo>
                <a:lnTo>
                  <a:pt x="139" y="1157"/>
                </a:lnTo>
                <a:lnTo>
                  <a:pt x="137" y="1157"/>
                </a:lnTo>
                <a:lnTo>
                  <a:pt x="44" y="1179"/>
                </a:lnTo>
                <a:lnTo>
                  <a:pt x="34" y="1146"/>
                </a:lnTo>
                <a:lnTo>
                  <a:pt x="24" y="1114"/>
                </a:lnTo>
                <a:lnTo>
                  <a:pt x="105" y="1053"/>
                </a:lnTo>
                <a:lnTo>
                  <a:pt x="105" y="1053"/>
                </a:lnTo>
                <a:lnTo>
                  <a:pt x="106" y="1051"/>
                </a:lnTo>
                <a:lnTo>
                  <a:pt x="107" y="1048"/>
                </a:lnTo>
                <a:lnTo>
                  <a:pt x="109" y="1040"/>
                </a:lnTo>
                <a:lnTo>
                  <a:pt x="107" y="1028"/>
                </a:lnTo>
                <a:lnTo>
                  <a:pt x="107" y="1028"/>
                </a:lnTo>
                <a:lnTo>
                  <a:pt x="104" y="1018"/>
                </a:lnTo>
                <a:lnTo>
                  <a:pt x="101" y="1011"/>
                </a:lnTo>
                <a:lnTo>
                  <a:pt x="98" y="1009"/>
                </a:lnTo>
                <a:lnTo>
                  <a:pt x="96" y="1008"/>
                </a:lnTo>
                <a:lnTo>
                  <a:pt x="4" y="1008"/>
                </a:lnTo>
                <a:lnTo>
                  <a:pt x="3" y="973"/>
                </a:lnTo>
                <a:lnTo>
                  <a:pt x="0" y="939"/>
                </a:lnTo>
                <a:lnTo>
                  <a:pt x="91" y="896"/>
                </a:lnTo>
                <a:lnTo>
                  <a:pt x="91" y="896"/>
                </a:lnTo>
                <a:lnTo>
                  <a:pt x="91" y="895"/>
                </a:lnTo>
                <a:lnTo>
                  <a:pt x="94" y="890"/>
                </a:lnTo>
                <a:lnTo>
                  <a:pt x="97" y="883"/>
                </a:lnTo>
                <a:lnTo>
                  <a:pt x="98" y="871"/>
                </a:lnTo>
                <a:lnTo>
                  <a:pt x="98" y="871"/>
                </a:lnTo>
                <a:lnTo>
                  <a:pt x="98" y="860"/>
                </a:lnTo>
                <a:lnTo>
                  <a:pt x="96" y="853"/>
                </a:lnTo>
                <a:lnTo>
                  <a:pt x="94" y="850"/>
                </a:lnTo>
                <a:lnTo>
                  <a:pt x="93" y="849"/>
                </a:lnTo>
                <a:lnTo>
                  <a:pt x="7" y="826"/>
                </a:lnTo>
                <a:lnTo>
                  <a:pt x="13" y="790"/>
                </a:lnTo>
                <a:lnTo>
                  <a:pt x="19" y="755"/>
                </a:lnTo>
                <a:lnTo>
                  <a:pt x="113" y="732"/>
                </a:lnTo>
                <a:lnTo>
                  <a:pt x="113" y="732"/>
                </a:lnTo>
                <a:lnTo>
                  <a:pt x="114" y="732"/>
                </a:lnTo>
                <a:lnTo>
                  <a:pt x="117" y="729"/>
                </a:lnTo>
                <a:lnTo>
                  <a:pt x="122" y="722"/>
                </a:lnTo>
                <a:lnTo>
                  <a:pt x="127" y="710"/>
                </a:lnTo>
                <a:lnTo>
                  <a:pt x="127" y="710"/>
                </a:lnTo>
                <a:lnTo>
                  <a:pt x="129" y="698"/>
                </a:lnTo>
                <a:lnTo>
                  <a:pt x="128" y="691"/>
                </a:lnTo>
                <a:lnTo>
                  <a:pt x="127" y="686"/>
                </a:lnTo>
                <a:lnTo>
                  <a:pt x="126" y="686"/>
                </a:lnTo>
                <a:lnTo>
                  <a:pt x="52" y="642"/>
                </a:lnTo>
                <a:lnTo>
                  <a:pt x="65" y="607"/>
                </a:lnTo>
                <a:lnTo>
                  <a:pt x="79" y="573"/>
                </a:lnTo>
                <a:lnTo>
                  <a:pt x="172" y="573"/>
                </a:lnTo>
                <a:lnTo>
                  <a:pt x="172" y="573"/>
                </a:lnTo>
                <a:lnTo>
                  <a:pt x="173" y="572"/>
                </a:lnTo>
                <a:lnTo>
                  <a:pt x="177" y="570"/>
                </a:lnTo>
                <a:lnTo>
                  <a:pt x="183" y="564"/>
                </a:lnTo>
                <a:lnTo>
                  <a:pt x="189" y="553"/>
                </a:lnTo>
                <a:lnTo>
                  <a:pt x="189" y="553"/>
                </a:lnTo>
                <a:lnTo>
                  <a:pt x="195" y="542"/>
                </a:lnTo>
                <a:lnTo>
                  <a:pt x="196" y="534"/>
                </a:lnTo>
                <a:lnTo>
                  <a:pt x="196" y="530"/>
                </a:lnTo>
                <a:lnTo>
                  <a:pt x="195" y="528"/>
                </a:lnTo>
                <a:lnTo>
                  <a:pt x="135" y="467"/>
                </a:lnTo>
                <a:lnTo>
                  <a:pt x="157" y="435"/>
                </a:lnTo>
                <a:lnTo>
                  <a:pt x="177" y="404"/>
                </a:lnTo>
                <a:lnTo>
                  <a:pt x="263" y="425"/>
                </a:lnTo>
                <a:lnTo>
                  <a:pt x="263" y="425"/>
                </a:lnTo>
                <a:lnTo>
                  <a:pt x="265" y="425"/>
                </a:lnTo>
                <a:lnTo>
                  <a:pt x="269" y="423"/>
                </a:lnTo>
                <a:lnTo>
                  <a:pt x="275" y="419"/>
                </a:lnTo>
                <a:lnTo>
                  <a:pt x="284" y="410"/>
                </a:lnTo>
                <a:lnTo>
                  <a:pt x="284" y="410"/>
                </a:lnTo>
                <a:lnTo>
                  <a:pt x="292" y="399"/>
                </a:lnTo>
                <a:lnTo>
                  <a:pt x="295" y="392"/>
                </a:lnTo>
                <a:lnTo>
                  <a:pt x="295" y="387"/>
                </a:lnTo>
                <a:lnTo>
                  <a:pt x="295" y="386"/>
                </a:lnTo>
                <a:lnTo>
                  <a:pt x="254" y="309"/>
                </a:lnTo>
                <a:lnTo>
                  <a:pt x="281" y="282"/>
                </a:lnTo>
                <a:lnTo>
                  <a:pt x="308" y="254"/>
                </a:lnTo>
                <a:lnTo>
                  <a:pt x="383" y="297"/>
                </a:lnTo>
                <a:lnTo>
                  <a:pt x="383" y="297"/>
                </a:lnTo>
                <a:lnTo>
                  <a:pt x="383" y="297"/>
                </a:lnTo>
                <a:lnTo>
                  <a:pt x="385" y="297"/>
                </a:lnTo>
                <a:lnTo>
                  <a:pt x="386" y="297"/>
                </a:lnTo>
                <a:lnTo>
                  <a:pt x="389" y="297"/>
                </a:lnTo>
                <a:lnTo>
                  <a:pt x="392" y="295"/>
                </a:lnTo>
                <a:lnTo>
                  <a:pt x="395" y="294"/>
                </a:lnTo>
                <a:lnTo>
                  <a:pt x="401" y="291"/>
                </a:lnTo>
                <a:lnTo>
                  <a:pt x="406" y="286"/>
                </a:lnTo>
                <a:lnTo>
                  <a:pt x="406" y="286"/>
                </a:lnTo>
                <a:lnTo>
                  <a:pt x="415" y="277"/>
                </a:lnTo>
                <a:lnTo>
                  <a:pt x="420" y="271"/>
                </a:lnTo>
                <a:lnTo>
                  <a:pt x="422" y="266"/>
                </a:lnTo>
                <a:lnTo>
                  <a:pt x="422" y="265"/>
                </a:lnTo>
                <a:lnTo>
                  <a:pt x="401" y="177"/>
                </a:lnTo>
                <a:lnTo>
                  <a:pt x="432" y="156"/>
                </a:lnTo>
                <a:lnTo>
                  <a:pt x="464" y="134"/>
                </a:lnTo>
                <a:lnTo>
                  <a:pt x="524" y="196"/>
                </a:lnTo>
                <a:lnTo>
                  <a:pt x="524" y="196"/>
                </a:lnTo>
                <a:lnTo>
                  <a:pt x="524" y="196"/>
                </a:lnTo>
                <a:lnTo>
                  <a:pt x="526" y="197"/>
                </a:lnTo>
                <a:lnTo>
                  <a:pt x="527" y="197"/>
                </a:lnTo>
                <a:lnTo>
                  <a:pt x="530" y="197"/>
                </a:lnTo>
                <a:lnTo>
                  <a:pt x="533" y="197"/>
                </a:lnTo>
                <a:lnTo>
                  <a:pt x="536" y="196"/>
                </a:lnTo>
                <a:lnTo>
                  <a:pt x="542" y="193"/>
                </a:lnTo>
                <a:lnTo>
                  <a:pt x="548" y="190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65" name="Freeform 161">
            <a:extLst>
              <a:ext uri="{FF2B5EF4-FFF2-40B4-BE49-F238E27FC236}">
                <a16:creationId xmlns:a16="http://schemas.microsoft.com/office/drawing/2014/main" id="{B27D4EB4-B9F4-4D7D-9C44-6AACF77A7715}"/>
              </a:ext>
            </a:extLst>
          </p:cNvPr>
          <p:cNvSpPr>
            <a:spLocks/>
          </p:cNvSpPr>
          <p:nvPr/>
        </p:nvSpPr>
        <p:spPr bwMode="auto">
          <a:xfrm>
            <a:off x="2979738" y="3482975"/>
            <a:ext cx="2054225" cy="2089150"/>
          </a:xfrm>
          <a:custGeom>
            <a:avLst/>
            <a:gdLst>
              <a:gd name="T0" fmla="*/ 713 w 1294"/>
              <a:gd name="T1" fmla="*/ 1290 h 1316"/>
              <a:gd name="T2" fmla="*/ 808 w 1294"/>
              <a:gd name="T3" fmla="*/ 1256 h 1316"/>
              <a:gd name="T4" fmla="*/ 898 w 1294"/>
              <a:gd name="T5" fmla="*/ 1210 h 1316"/>
              <a:gd name="T6" fmla="*/ 982 w 1294"/>
              <a:gd name="T7" fmla="*/ 1153 h 1316"/>
              <a:gd name="T8" fmla="*/ 1058 w 1294"/>
              <a:gd name="T9" fmla="*/ 1084 h 1316"/>
              <a:gd name="T10" fmla="*/ 1126 w 1294"/>
              <a:gd name="T11" fmla="*/ 1009 h 1316"/>
              <a:gd name="T12" fmla="*/ 1183 w 1294"/>
              <a:gd name="T13" fmla="*/ 925 h 1316"/>
              <a:gd name="T14" fmla="*/ 1230 w 1294"/>
              <a:gd name="T15" fmla="*/ 835 h 1316"/>
              <a:gd name="T16" fmla="*/ 1264 w 1294"/>
              <a:gd name="T17" fmla="*/ 741 h 1316"/>
              <a:gd name="T18" fmla="*/ 1286 w 1294"/>
              <a:gd name="T19" fmla="*/ 643 h 1316"/>
              <a:gd name="T20" fmla="*/ 1293 w 1294"/>
              <a:gd name="T21" fmla="*/ 543 h 1316"/>
              <a:gd name="T22" fmla="*/ 1286 w 1294"/>
              <a:gd name="T23" fmla="*/ 446 h 1316"/>
              <a:gd name="T24" fmla="*/ 1264 w 1294"/>
              <a:gd name="T25" fmla="*/ 356 h 1316"/>
              <a:gd name="T26" fmla="*/ 1230 w 1294"/>
              <a:gd name="T27" fmla="*/ 274 h 1316"/>
              <a:gd name="T28" fmla="*/ 1183 w 1294"/>
              <a:gd name="T29" fmla="*/ 201 h 1316"/>
              <a:gd name="T30" fmla="*/ 1126 w 1294"/>
              <a:gd name="T31" fmla="*/ 138 h 1316"/>
              <a:gd name="T32" fmla="*/ 1058 w 1294"/>
              <a:gd name="T33" fmla="*/ 86 h 1316"/>
              <a:gd name="T34" fmla="*/ 982 w 1294"/>
              <a:gd name="T35" fmla="*/ 45 h 1316"/>
              <a:gd name="T36" fmla="*/ 898 w 1294"/>
              <a:gd name="T37" fmla="*/ 17 h 1316"/>
              <a:gd name="T38" fmla="*/ 808 w 1294"/>
              <a:gd name="T39" fmla="*/ 3 h 1316"/>
              <a:gd name="T40" fmla="*/ 713 w 1294"/>
              <a:gd name="T41" fmla="*/ 2 h 1316"/>
              <a:gd name="T42" fmla="*/ 613 w 1294"/>
              <a:gd name="T43" fmla="*/ 17 h 1316"/>
              <a:gd name="T44" fmla="*/ 517 w 1294"/>
              <a:gd name="T45" fmla="*/ 46 h 1316"/>
              <a:gd name="T46" fmla="*/ 424 w 1294"/>
              <a:gd name="T47" fmla="*/ 89 h 1316"/>
              <a:gd name="T48" fmla="*/ 338 w 1294"/>
              <a:gd name="T49" fmla="*/ 143 h 1316"/>
              <a:gd name="T50" fmla="*/ 259 w 1294"/>
              <a:gd name="T51" fmla="*/ 207 h 1316"/>
              <a:gd name="T52" fmla="*/ 189 w 1294"/>
              <a:gd name="T53" fmla="*/ 280 h 1316"/>
              <a:gd name="T54" fmla="*/ 128 w 1294"/>
              <a:gd name="T55" fmla="*/ 362 h 1316"/>
              <a:gd name="T56" fmla="*/ 78 w 1294"/>
              <a:gd name="T57" fmla="*/ 450 h 1316"/>
              <a:gd name="T58" fmla="*/ 39 w 1294"/>
              <a:gd name="T59" fmla="*/ 542 h 1316"/>
              <a:gd name="T60" fmla="*/ 13 w 1294"/>
              <a:gd name="T61" fmla="*/ 639 h 1316"/>
              <a:gd name="T62" fmla="*/ 0 w 1294"/>
              <a:gd name="T63" fmla="*/ 738 h 1316"/>
              <a:gd name="T64" fmla="*/ 3 w 1294"/>
              <a:gd name="T65" fmla="*/ 838 h 1316"/>
              <a:gd name="T66" fmla="*/ 20 w 1294"/>
              <a:gd name="T67" fmla="*/ 930 h 1316"/>
              <a:gd name="T68" fmla="*/ 50 w 1294"/>
              <a:gd name="T69" fmla="*/ 1015 h 1316"/>
              <a:gd name="T70" fmla="*/ 93 w 1294"/>
              <a:gd name="T71" fmla="*/ 1091 h 1316"/>
              <a:gd name="T72" fmla="*/ 147 w 1294"/>
              <a:gd name="T73" fmla="*/ 1158 h 1316"/>
              <a:gd name="T74" fmla="*/ 212 w 1294"/>
              <a:gd name="T75" fmla="*/ 1214 h 1316"/>
              <a:gd name="T76" fmla="*/ 284 w 1294"/>
              <a:gd name="T77" fmla="*/ 1259 h 1316"/>
              <a:gd name="T78" fmla="*/ 366 w 1294"/>
              <a:gd name="T79" fmla="*/ 1291 h 1316"/>
              <a:gd name="T80" fmla="*/ 455 w 1294"/>
              <a:gd name="T81" fmla="*/ 1310 h 1316"/>
              <a:gd name="T82" fmla="*/ 548 w 1294"/>
              <a:gd name="T83" fmla="*/ 1315 h 1316"/>
              <a:gd name="T84" fmla="*/ 647 w 1294"/>
              <a:gd name="T85" fmla="*/ 1305 h 1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94" h="1316">
                <a:moveTo>
                  <a:pt x="647" y="1305"/>
                </a:moveTo>
                <a:lnTo>
                  <a:pt x="680" y="1298"/>
                </a:lnTo>
                <a:lnTo>
                  <a:pt x="713" y="1290"/>
                </a:lnTo>
                <a:lnTo>
                  <a:pt x="746" y="1281"/>
                </a:lnTo>
                <a:lnTo>
                  <a:pt x="777" y="1269"/>
                </a:lnTo>
                <a:lnTo>
                  <a:pt x="808" y="1256"/>
                </a:lnTo>
                <a:lnTo>
                  <a:pt x="839" y="1242"/>
                </a:lnTo>
                <a:lnTo>
                  <a:pt x="869" y="1227"/>
                </a:lnTo>
                <a:lnTo>
                  <a:pt x="898" y="1210"/>
                </a:lnTo>
                <a:lnTo>
                  <a:pt x="927" y="1192"/>
                </a:lnTo>
                <a:lnTo>
                  <a:pt x="955" y="1173"/>
                </a:lnTo>
                <a:lnTo>
                  <a:pt x="982" y="1153"/>
                </a:lnTo>
                <a:lnTo>
                  <a:pt x="1008" y="1131"/>
                </a:lnTo>
                <a:lnTo>
                  <a:pt x="1034" y="1108"/>
                </a:lnTo>
                <a:lnTo>
                  <a:pt x="1058" y="1084"/>
                </a:lnTo>
                <a:lnTo>
                  <a:pt x="1081" y="1061"/>
                </a:lnTo>
                <a:lnTo>
                  <a:pt x="1104" y="1035"/>
                </a:lnTo>
                <a:lnTo>
                  <a:pt x="1126" y="1009"/>
                </a:lnTo>
                <a:lnTo>
                  <a:pt x="1145" y="982"/>
                </a:lnTo>
                <a:lnTo>
                  <a:pt x="1165" y="953"/>
                </a:lnTo>
                <a:lnTo>
                  <a:pt x="1183" y="925"/>
                </a:lnTo>
                <a:lnTo>
                  <a:pt x="1200" y="896"/>
                </a:lnTo>
                <a:lnTo>
                  <a:pt x="1215" y="866"/>
                </a:lnTo>
                <a:lnTo>
                  <a:pt x="1230" y="835"/>
                </a:lnTo>
                <a:lnTo>
                  <a:pt x="1243" y="805"/>
                </a:lnTo>
                <a:lnTo>
                  <a:pt x="1254" y="773"/>
                </a:lnTo>
                <a:lnTo>
                  <a:pt x="1264" y="741"/>
                </a:lnTo>
                <a:lnTo>
                  <a:pt x="1273" y="709"/>
                </a:lnTo>
                <a:lnTo>
                  <a:pt x="1280" y="676"/>
                </a:lnTo>
                <a:lnTo>
                  <a:pt x="1286" y="643"/>
                </a:lnTo>
                <a:lnTo>
                  <a:pt x="1290" y="610"/>
                </a:lnTo>
                <a:lnTo>
                  <a:pt x="1293" y="577"/>
                </a:lnTo>
                <a:lnTo>
                  <a:pt x="1293" y="543"/>
                </a:lnTo>
                <a:lnTo>
                  <a:pt x="1293" y="510"/>
                </a:lnTo>
                <a:lnTo>
                  <a:pt x="1290" y="478"/>
                </a:lnTo>
                <a:lnTo>
                  <a:pt x="1286" y="446"/>
                </a:lnTo>
                <a:lnTo>
                  <a:pt x="1280" y="415"/>
                </a:lnTo>
                <a:lnTo>
                  <a:pt x="1273" y="385"/>
                </a:lnTo>
                <a:lnTo>
                  <a:pt x="1264" y="356"/>
                </a:lnTo>
                <a:lnTo>
                  <a:pt x="1254" y="328"/>
                </a:lnTo>
                <a:lnTo>
                  <a:pt x="1243" y="301"/>
                </a:lnTo>
                <a:lnTo>
                  <a:pt x="1230" y="274"/>
                </a:lnTo>
                <a:lnTo>
                  <a:pt x="1215" y="249"/>
                </a:lnTo>
                <a:lnTo>
                  <a:pt x="1200" y="224"/>
                </a:lnTo>
                <a:lnTo>
                  <a:pt x="1183" y="201"/>
                </a:lnTo>
                <a:lnTo>
                  <a:pt x="1165" y="179"/>
                </a:lnTo>
                <a:lnTo>
                  <a:pt x="1145" y="158"/>
                </a:lnTo>
                <a:lnTo>
                  <a:pt x="1126" y="138"/>
                </a:lnTo>
                <a:lnTo>
                  <a:pt x="1104" y="119"/>
                </a:lnTo>
                <a:lnTo>
                  <a:pt x="1081" y="102"/>
                </a:lnTo>
                <a:lnTo>
                  <a:pt x="1058" y="86"/>
                </a:lnTo>
                <a:lnTo>
                  <a:pt x="1034" y="71"/>
                </a:lnTo>
                <a:lnTo>
                  <a:pt x="1008" y="57"/>
                </a:lnTo>
                <a:lnTo>
                  <a:pt x="982" y="45"/>
                </a:lnTo>
                <a:lnTo>
                  <a:pt x="955" y="34"/>
                </a:lnTo>
                <a:lnTo>
                  <a:pt x="927" y="25"/>
                </a:lnTo>
                <a:lnTo>
                  <a:pt x="898" y="17"/>
                </a:lnTo>
                <a:lnTo>
                  <a:pt x="869" y="10"/>
                </a:lnTo>
                <a:lnTo>
                  <a:pt x="839" y="6"/>
                </a:lnTo>
                <a:lnTo>
                  <a:pt x="808" y="3"/>
                </a:lnTo>
                <a:lnTo>
                  <a:pt x="777" y="0"/>
                </a:lnTo>
                <a:lnTo>
                  <a:pt x="746" y="0"/>
                </a:lnTo>
                <a:lnTo>
                  <a:pt x="713" y="2"/>
                </a:lnTo>
                <a:lnTo>
                  <a:pt x="680" y="5"/>
                </a:lnTo>
                <a:lnTo>
                  <a:pt x="647" y="10"/>
                </a:lnTo>
                <a:lnTo>
                  <a:pt x="613" y="17"/>
                </a:lnTo>
                <a:lnTo>
                  <a:pt x="581" y="26"/>
                </a:lnTo>
                <a:lnTo>
                  <a:pt x="548" y="35"/>
                </a:lnTo>
                <a:lnTo>
                  <a:pt x="517" y="46"/>
                </a:lnTo>
                <a:lnTo>
                  <a:pt x="485" y="59"/>
                </a:lnTo>
                <a:lnTo>
                  <a:pt x="455" y="73"/>
                </a:lnTo>
                <a:lnTo>
                  <a:pt x="424" y="89"/>
                </a:lnTo>
                <a:lnTo>
                  <a:pt x="395" y="105"/>
                </a:lnTo>
                <a:lnTo>
                  <a:pt x="366" y="124"/>
                </a:lnTo>
                <a:lnTo>
                  <a:pt x="338" y="143"/>
                </a:lnTo>
                <a:lnTo>
                  <a:pt x="311" y="163"/>
                </a:lnTo>
                <a:lnTo>
                  <a:pt x="284" y="184"/>
                </a:lnTo>
                <a:lnTo>
                  <a:pt x="259" y="207"/>
                </a:lnTo>
                <a:lnTo>
                  <a:pt x="235" y="230"/>
                </a:lnTo>
                <a:lnTo>
                  <a:pt x="212" y="255"/>
                </a:lnTo>
                <a:lnTo>
                  <a:pt x="189" y="280"/>
                </a:lnTo>
                <a:lnTo>
                  <a:pt x="167" y="307"/>
                </a:lnTo>
                <a:lnTo>
                  <a:pt x="147" y="334"/>
                </a:lnTo>
                <a:lnTo>
                  <a:pt x="128" y="362"/>
                </a:lnTo>
                <a:lnTo>
                  <a:pt x="110" y="391"/>
                </a:lnTo>
                <a:lnTo>
                  <a:pt x="93" y="420"/>
                </a:lnTo>
                <a:lnTo>
                  <a:pt x="78" y="450"/>
                </a:lnTo>
                <a:lnTo>
                  <a:pt x="63" y="480"/>
                </a:lnTo>
                <a:lnTo>
                  <a:pt x="50" y="511"/>
                </a:lnTo>
                <a:lnTo>
                  <a:pt x="39" y="542"/>
                </a:lnTo>
                <a:lnTo>
                  <a:pt x="29" y="574"/>
                </a:lnTo>
                <a:lnTo>
                  <a:pt x="20" y="606"/>
                </a:lnTo>
                <a:lnTo>
                  <a:pt x="13" y="639"/>
                </a:lnTo>
                <a:lnTo>
                  <a:pt x="7" y="672"/>
                </a:lnTo>
                <a:lnTo>
                  <a:pt x="3" y="705"/>
                </a:lnTo>
                <a:lnTo>
                  <a:pt x="0" y="738"/>
                </a:lnTo>
                <a:lnTo>
                  <a:pt x="0" y="772"/>
                </a:lnTo>
                <a:lnTo>
                  <a:pt x="0" y="805"/>
                </a:lnTo>
                <a:lnTo>
                  <a:pt x="3" y="838"/>
                </a:lnTo>
                <a:lnTo>
                  <a:pt x="7" y="869"/>
                </a:lnTo>
                <a:lnTo>
                  <a:pt x="13" y="900"/>
                </a:lnTo>
                <a:lnTo>
                  <a:pt x="20" y="930"/>
                </a:lnTo>
                <a:lnTo>
                  <a:pt x="29" y="960"/>
                </a:lnTo>
                <a:lnTo>
                  <a:pt x="39" y="988"/>
                </a:lnTo>
                <a:lnTo>
                  <a:pt x="50" y="1015"/>
                </a:lnTo>
                <a:lnTo>
                  <a:pt x="63" y="1042"/>
                </a:lnTo>
                <a:lnTo>
                  <a:pt x="78" y="1067"/>
                </a:lnTo>
                <a:lnTo>
                  <a:pt x="93" y="1091"/>
                </a:lnTo>
                <a:lnTo>
                  <a:pt x="110" y="1114"/>
                </a:lnTo>
                <a:lnTo>
                  <a:pt x="128" y="1137"/>
                </a:lnTo>
                <a:lnTo>
                  <a:pt x="147" y="1158"/>
                </a:lnTo>
                <a:lnTo>
                  <a:pt x="167" y="1177"/>
                </a:lnTo>
                <a:lnTo>
                  <a:pt x="189" y="1196"/>
                </a:lnTo>
                <a:lnTo>
                  <a:pt x="212" y="1214"/>
                </a:lnTo>
                <a:lnTo>
                  <a:pt x="235" y="1230"/>
                </a:lnTo>
                <a:lnTo>
                  <a:pt x="259" y="1245"/>
                </a:lnTo>
                <a:lnTo>
                  <a:pt x="284" y="1259"/>
                </a:lnTo>
                <a:lnTo>
                  <a:pt x="311" y="1271"/>
                </a:lnTo>
                <a:lnTo>
                  <a:pt x="338" y="1282"/>
                </a:lnTo>
                <a:lnTo>
                  <a:pt x="366" y="1291"/>
                </a:lnTo>
                <a:lnTo>
                  <a:pt x="395" y="1299"/>
                </a:lnTo>
                <a:lnTo>
                  <a:pt x="424" y="1305"/>
                </a:lnTo>
                <a:lnTo>
                  <a:pt x="455" y="1310"/>
                </a:lnTo>
                <a:lnTo>
                  <a:pt x="485" y="1314"/>
                </a:lnTo>
                <a:lnTo>
                  <a:pt x="517" y="1315"/>
                </a:lnTo>
                <a:lnTo>
                  <a:pt x="548" y="1315"/>
                </a:lnTo>
                <a:lnTo>
                  <a:pt x="581" y="1314"/>
                </a:lnTo>
                <a:lnTo>
                  <a:pt x="613" y="1311"/>
                </a:lnTo>
                <a:lnTo>
                  <a:pt x="647" y="1305"/>
                </a:lnTo>
              </a:path>
            </a:pathLst>
          </a:custGeom>
          <a:solidFill>
            <a:srgbClr val="A0BF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66" name="Freeform 162">
            <a:extLst>
              <a:ext uri="{FF2B5EF4-FFF2-40B4-BE49-F238E27FC236}">
                <a16:creationId xmlns:a16="http://schemas.microsoft.com/office/drawing/2014/main" id="{7C70F3D4-F546-4536-9629-3A5436DF7460}"/>
              </a:ext>
            </a:extLst>
          </p:cNvPr>
          <p:cNvSpPr>
            <a:spLocks/>
          </p:cNvSpPr>
          <p:nvPr/>
        </p:nvSpPr>
        <p:spPr bwMode="auto">
          <a:xfrm>
            <a:off x="2982913" y="3821113"/>
            <a:ext cx="2051050" cy="1265237"/>
          </a:xfrm>
          <a:custGeom>
            <a:avLst/>
            <a:gdLst>
              <a:gd name="T0" fmla="*/ 2 w 1292"/>
              <a:gd name="T1" fmla="*/ 615 h 797"/>
              <a:gd name="T2" fmla="*/ 0 w 1292"/>
              <a:gd name="T3" fmla="*/ 581 h 797"/>
              <a:gd name="T4" fmla="*/ 0 w 1292"/>
              <a:gd name="T5" fmla="*/ 546 h 797"/>
              <a:gd name="T6" fmla="*/ 1 w 1292"/>
              <a:gd name="T7" fmla="*/ 512 h 797"/>
              <a:gd name="T8" fmla="*/ 4 w 1292"/>
              <a:gd name="T9" fmla="*/ 478 h 797"/>
              <a:gd name="T10" fmla="*/ 8 w 1292"/>
              <a:gd name="T11" fmla="*/ 445 h 797"/>
              <a:gd name="T12" fmla="*/ 14 w 1292"/>
              <a:gd name="T13" fmla="*/ 413 h 797"/>
              <a:gd name="T14" fmla="*/ 22 w 1292"/>
              <a:gd name="T15" fmla="*/ 381 h 797"/>
              <a:gd name="T16" fmla="*/ 30 w 1292"/>
              <a:gd name="T17" fmla="*/ 349 h 797"/>
              <a:gd name="T18" fmla="*/ 41 w 1292"/>
              <a:gd name="T19" fmla="*/ 318 h 797"/>
              <a:gd name="T20" fmla="*/ 53 w 1292"/>
              <a:gd name="T21" fmla="*/ 287 h 797"/>
              <a:gd name="T22" fmla="*/ 65 w 1292"/>
              <a:gd name="T23" fmla="*/ 257 h 797"/>
              <a:gd name="T24" fmla="*/ 79 w 1292"/>
              <a:gd name="T25" fmla="*/ 228 h 797"/>
              <a:gd name="T26" fmla="*/ 95 w 1292"/>
              <a:gd name="T27" fmla="*/ 200 h 797"/>
              <a:gd name="T28" fmla="*/ 111 w 1292"/>
              <a:gd name="T29" fmla="*/ 172 h 797"/>
              <a:gd name="T30" fmla="*/ 129 w 1292"/>
              <a:gd name="T31" fmla="*/ 145 h 797"/>
              <a:gd name="T32" fmla="*/ 147 w 1292"/>
              <a:gd name="T33" fmla="*/ 118 h 797"/>
              <a:gd name="T34" fmla="*/ 156 w 1292"/>
              <a:gd name="T35" fmla="*/ 106 h 797"/>
              <a:gd name="T36" fmla="*/ 168 w 1292"/>
              <a:gd name="T37" fmla="*/ 92 h 797"/>
              <a:gd name="T38" fmla="*/ 181 w 1292"/>
              <a:gd name="T39" fmla="*/ 76 h 797"/>
              <a:gd name="T40" fmla="*/ 195 w 1292"/>
              <a:gd name="T41" fmla="*/ 59 h 797"/>
              <a:gd name="T42" fmla="*/ 210 w 1292"/>
              <a:gd name="T43" fmla="*/ 42 h 797"/>
              <a:gd name="T44" fmla="*/ 225 w 1292"/>
              <a:gd name="T45" fmla="*/ 26 h 797"/>
              <a:gd name="T46" fmla="*/ 239 w 1292"/>
              <a:gd name="T47" fmla="*/ 11 h 797"/>
              <a:gd name="T48" fmla="*/ 250 w 1292"/>
              <a:gd name="T49" fmla="*/ 0 h 797"/>
              <a:gd name="T50" fmla="*/ 668 w 1292"/>
              <a:gd name="T51" fmla="*/ 397 h 797"/>
              <a:gd name="T52" fmla="*/ 1278 w 1292"/>
              <a:gd name="T53" fmla="*/ 190 h 797"/>
              <a:gd name="T54" fmla="*/ 1284 w 1292"/>
              <a:gd name="T55" fmla="*/ 231 h 797"/>
              <a:gd name="T56" fmla="*/ 1289 w 1292"/>
              <a:gd name="T57" fmla="*/ 270 h 797"/>
              <a:gd name="T58" fmla="*/ 1291 w 1292"/>
              <a:gd name="T59" fmla="*/ 310 h 797"/>
              <a:gd name="T60" fmla="*/ 1291 w 1292"/>
              <a:gd name="T61" fmla="*/ 350 h 797"/>
              <a:gd name="T62" fmla="*/ 1289 w 1292"/>
              <a:gd name="T63" fmla="*/ 389 h 797"/>
              <a:gd name="T64" fmla="*/ 1285 w 1292"/>
              <a:gd name="T65" fmla="*/ 428 h 797"/>
              <a:gd name="T66" fmla="*/ 1278 w 1292"/>
              <a:gd name="T67" fmla="*/ 467 h 797"/>
              <a:gd name="T68" fmla="*/ 1269 w 1292"/>
              <a:gd name="T69" fmla="*/ 506 h 797"/>
              <a:gd name="T70" fmla="*/ 1258 w 1292"/>
              <a:gd name="T71" fmla="*/ 543 h 797"/>
              <a:gd name="T72" fmla="*/ 1245 w 1292"/>
              <a:gd name="T73" fmla="*/ 581 h 797"/>
              <a:gd name="T74" fmla="*/ 1230 w 1292"/>
              <a:gd name="T75" fmla="*/ 618 h 797"/>
              <a:gd name="T76" fmla="*/ 1212 w 1292"/>
              <a:gd name="T77" fmla="*/ 655 h 797"/>
              <a:gd name="T78" fmla="*/ 1193 w 1292"/>
              <a:gd name="T79" fmla="*/ 691 h 797"/>
              <a:gd name="T80" fmla="*/ 1172 w 1292"/>
              <a:gd name="T81" fmla="*/ 727 h 797"/>
              <a:gd name="T82" fmla="*/ 1148 w 1292"/>
              <a:gd name="T83" fmla="*/ 762 h 797"/>
              <a:gd name="T84" fmla="*/ 1123 w 1292"/>
              <a:gd name="T85" fmla="*/ 796 h 797"/>
              <a:gd name="T86" fmla="*/ 668 w 1292"/>
              <a:gd name="T87" fmla="*/ 397 h 797"/>
              <a:gd name="T88" fmla="*/ 2 w 1292"/>
              <a:gd name="T89" fmla="*/ 615 h 7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92" h="797">
                <a:moveTo>
                  <a:pt x="2" y="615"/>
                </a:moveTo>
                <a:lnTo>
                  <a:pt x="0" y="581"/>
                </a:lnTo>
                <a:lnTo>
                  <a:pt x="0" y="546"/>
                </a:lnTo>
                <a:lnTo>
                  <a:pt x="1" y="512"/>
                </a:lnTo>
                <a:lnTo>
                  <a:pt x="4" y="478"/>
                </a:lnTo>
                <a:lnTo>
                  <a:pt x="8" y="445"/>
                </a:lnTo>
                <a:lnTo>
                  <a:pt x="14" y="413"/>
                </a:lnTo>
                <a:lnTo>
                  <a:pt x="22" y="381"/>
                </a:lnTo>
                <a:lnTo>
                  <a:pt x="30" y="349"/>
                </a:lnTo>
                <a:lnTo>
                  <a:pt x="41" y="318"/>
                </a:lnTo>
                <a:lnTo>
                  <a:pt x="53" y="287"/>
                </a:lnTo>
                <a:lnTo>
                  <a:pt x="65" y="257"/>
                </a:lnTo>
                <a:lnTo>
                  <a:pt x="79" y="228"/>
                </a:lnTo>
                <a:lnTo>
                  <a:pt x="95" y="200"/>
                </a:lnTo>
                <a:lnTo>
                  <a:pt x="111" y="172"/>
                </a:lnTo>
                <a:lnTo>
                  <a:pt x="129" y="145"/>
                </a:lnTo>
                <a:lnTo>
                  <a:pt x="147" y="118"/>
                </a:lnTo>
                <a:lnTo>
                  <a:pt x="156" y="106"/>
                </a:lnTo>
                <a:lnTo>
                  <a:pt x="168" y="92"/>
                </a:lnTo>
                <a:lnTo>
                  <a:pt x="181" y="76"/>
                </a:lnTo>
                <a:lnTo>
                  <a:pt x="195" y="59"/>
                </a:lnTo>
                <a:lnTo>
                  <a:pt x="210" y="42"/>
                </a:lnTo>
                <a:lnTo>
                  <a:pt x="225" y="26"/>
                </a:lnTo>
                <a:lnTo>
                  <a:pt x="239" y="11"/>
                </a:lnTo>
                <a:lnTo>
                  <a:pt x="250" y="0"/>
                </a:lnTo>
                <a:lnTo>
                  <a:pt x="668" y="397"/>
                </a:lnTo>
                <a:lnTo>
                  <a:pt x="1278" y="190"/>
                </a:lnTo>
                <a:lnTo>
                  <a:pt x="1284" y="231"/>
                </a:lnTo>
                <a:lnTo>
                  <a:pt x="1289" y="270"/>
                </a:lnTo>
                <a:lnTo>
                  <a:pt x="1291" y="310"/>
                </a:lnTo>
                <a:lnTo>
                  <a:pt x="1291" y="350"/>
                </a:lnTo>
                <a:lnTo>
                  <a:pt x="1289" y="389"/>
                </a:lnTo>
                <a:lnTo>
                  <a:pt x="1285" y="428"/>
                </a:lnTo>
                <a:lnTo>
                  <a:pt x="1278" y="467"/>
                </a:lnTo>
                <a:lnTo>
                  <a:pt x="1269" y="506"/>
                </a:lnTo>
                <a:lnTo>
                  <a:pt x="1258" y="543"/>
                </a:lnTo>
                <a:lnTo>
                  <a:pt x="1245" y="581"/>
                </a:lnTo>
                <a:lnTo>
                  <a:pt x="1230" y="618"/>
                </a:lnTo>
                <a:lnTo>
                  <a:pt x="1212" y="655"/>
                </a:lnTo>
                <a:lnTo>
                  <a:pt x="1193" y="691"/>
                </a:lnTo>
                <a:lnTo>
                  <a:pt x="1172" y="727"/>
                </a:lnTo>
                <a:lnTo>
                  <a:pt x="1148" y="762"/>
                </a:lnTo>
                <a:lnTo>
                  <a:pt x="1123" y="796"/>
                </a:lnTo>
                <a:lnTo>
                  <a:pt x="668" y="397"/>
                </a:lnTo>
                <a:lnTo>
                  <a:pt x="2" y="615"/>
                </a:lnTo>
              </a:path>
            </a:pathLst>
          </a:custGeom>
          <a:solidFill>
            <a:srgbClr val="A0BF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67" name="Freeform 163">
            <a:extLst>
              <a:ext uri="{FF2B5EF4-FFF2-40B4-BE49-F238E27FC236}">
                <a16:creationId xmlns:a16="http://schemas.microsoft.com/office/drawing/2014/main" id="{ABEE8C84-278C-4ACB-A310-1A568E323090}"/>
              </a:ext>
            </a:extLst>
          </p:cNvPr>
          <p:cNvSpPr>
            <a:spLocks/>
          </p:cNvSpPr>
          <p:nvPr/>
        </p:nvSpPr>
        <p:spPr bwMode="auto">
          <a:xfrm>
            <a:off x="2984500" y="3843338"/>
            <a:ext cx="2049463" cy="1222375"/>
          </a:xfrm>
          <a:custGeom>
            <a:avLst/>
            <a:gdLst>
              <a:gd name="T0" fmla="*/ 239 w 1291"/>
              <a:gd name="T1" fmla="*/ 0 h 770"/>
              <a:gd name="T2" fmla="*/ 667 w 1291"/>
              <a:gd name="T3" fmla="*/ 383 h 770"/>
              <a:gd name="T4" fmla="*/ 1278 w 1291"/>
              <a:gd name="T5" fmla="*/ 192 h 770"/>
              <a:gd name="T6" fmla="*/ 1284 w 1291"/>
              <a:gd name="T7" fmla="*/ 231 h 770"/>
              <a:gd name="T8" fmla="*/ 1288 w 1291"/>
              <a:gd name="T9" fmla="*/ 270 h 770"/>
              <a:gd name="T10" fmla="*/ 1290 w 1291"/>
              <a:gd name="T11" fmla="*/ 309 h 770"/>
              <a:gd name="T12" fmla="*/ 1290 w 1291"/>
              <a:gd name="T13" fmla="*/ 347 h 770"/>
              <a:gd name="T14" fmla="*/ 1287 w 1291"/>
              <a:gd name="T15" fmla="*/ 384 h 770"/>
              <a:gd name="T16" fmla="*/ 1283 w 1291"/>
              <a:gd name="T17" fmla="*/ 422 h 770"/>
              <a:gd name="T18" fmla="*/ 1276 w 1291"/>
              <a:gd name="T19" fmla="*/ 460 h 770"/>
              <a:gd name="T20" fmla="*/ 1267 w 1291"/>
              <a:gd name="T21" fmla="*/ 496 h 770"/>
              <a:gd name="T22" fmla="*/ 1257 w 1291"/>
              <a:gd name="T23" fmla="*/ 532 h 770"/>
              <a:gd name="T24" fmla="*/ 1244 w 1291"/>
              <a:gd name="T25" fmla="*/ 568 h 770"/>
              <a:gd name="T26" fmla="*/ 1230 w 1291"/>
              <a:gd name="T27" fmla="*/ 603 h 770"/>
              <a:gd name="T28" fmla="*/ 1214 w 1291"/>
              <a:gd name="T29" fmla="*/ 637 h 770"/>
              <a:gd name="T30" fmla="*/ 1195 w 1291"/>
              <a:gd name="T31" fmla="*/ 671 h 770"/>
              <a:gd name="T32" fmla="*/ 1175 w 1291"/>
              <a:gd name="T33" fmla="*/ 705 h 770"/>
              <a:gd name="T34" fmla="*/ 1154 w 1291"/>
              <a:gd name="T35" fmla="*/ 737 h 770"/>
              <a:gd name="T36" fmla="*/ 1130 w 1291"/>
              <a:gd name="T37" fmla="*/ 769 h 770"/>
              <a:gd name="T38" fmla="*/ 667 w 1291"/>
              <a:gd name="T39" fmla="*/ 383 h 770"/>
              <a:gd name="T40" fmla="*/ 3 w 1291"/>
              <a:gd name="T41" fmla="*/ 586 h 770"/>
              <a:gd name="T42" fmla="*/ 1 w 1291"/>
              <a:gd name="T43" fmla="*/ 553 h 770"/>
              <a:gd name="T44" fmla="*/ 0 w 1291"/>
              <a:gd name="T45" fmla="*/ 520 h 770"/>
              <a:gd name="T46" fmla="*/ 2 w 1291"/>
              <a:gd name="T47" fmla="*/ 488 h 770"/>
              <a:gd name="T48" fmla="*/ 5 w 1291"/>
              <a:gd name="T49" fmla="*/ 456 h 770"/>
              <a:gd name="T50" fmla="*/ 9 w 1291"/>
              <a:gd name="T51" fmla="*/ 424 h 770"/>
              <a:gd name="T52" fmla="*/ 15 w 1291"/>
              <a:gd name="T53" fmla="*/ 394 h 770"/>
              <a:gd name="T54" fmla="*/ 22 w 1291"/>
              <a:gd name="T55" fmla="*/ 363 h 770"/>
              <a:gd name="T56" fmla="*/ 30 w 1291"/>
              <a:gd name="T57" fmla="*/ 333 h 770"/>
              <a:gd name="T58" fmla="*/ 40 w 1291"/>
              <a:gd name="T59" fmla="*/ 304 h 770"/>
              <a:gd name="T60" fmla="*/ 52 w 1291"/>
              <a:gd name="T61" fmla="*/ 275 h 770"/>
              <a:gd name="T62" fmla="*/ 63 w 1291"/>
              <a:gd name="T63" fmla="*/ 246 h 770"/>
              <a:gd name="T64" fmla="*/ 77 w 1291"/>
              <a:gd name="T65" fmla="*/ 219 h 770"/>
              <a:gd name="T66" fmla="*/ 92 w 1291"/>
              <a:gd name="T67" fmla="*/ 192 h 770"/>
              <a:gd name="T68" fmla="*/ 107 w 1291"/>
              <a:gd name="T69" fmla="*/ 165 h 770"/>
              <a:gd name="T70" fmla="*/ 123 w 1291"/>
              <a:gd name="T71" fmla="*/ 140 h 770"/>
              <a:gd name="T72" fmla="*/ 141 w 1291"/>
              <a:gd name="T73" fmla="*/ 115 h 770"/>
              <a:gd name="T74" fmla="*/ 149 w 1291"/>
              <a:gd name="T75" fmla="*/ 103 h 770"/>
              <a:gd name="T76" fmla="*/ 160 w 1291"/>
              <a:gd name="T77" fmla="*/ 89 h 770"/>
              <a:gd name="T78" fmla="*/ 173 w 1291"/>
              <a:gd name="T79" fmla="*/ 74 h 770"/>
              <a:gd name="T80" fmla="*/ 186 w 1291"/>
              <a:gd name="T81" fmla="*/ 57 h 770"/>
              <a:gd name="T82" fmla="*/ 200 w 1291"/>
              <a:gd name="T83" fmla="*/ 40 h 770"/>
              <a:gd name="T84" fmla="*/ 215 w 1291"/>
              <a:gd name="T85" fmla="*/ 25 h 770"/>
              <a:gd name="T86" fmla="*/ 227 w 1291"/>
              <a:gd name="T87" fmla="*/ 11 h 770"/>
              <a:gd name="T88" fmla="*/ 239 w 1291"/>
              <a:gd name="T89" fmla="*/ 0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91" h="770">
                <a:moveTo>
                  <a:pt x="239" y="0"/>
                </a:moveTo>
                <a:lnTo>
                  <a:pt x="667" y="383"/>
                </a:lnTo>
                <a:lnTo>
                  <a:pt x="1278" y="192"/>
                </a:lnTo>
                <a:lnTo>
                  <a:pt x="1284" y="231"/>
                </a:lnTo>
                <a:lnTo>
                  <a:pt x="1288" y="270"/>
                </a:lnTo>
                <a:lnTo>
                  <a:pt x="1290" y="309"/>
                </a:lnTo>
                <a:lnTo>
                  <a:pt x="1290" y="347"/>
                </a:lnTo>
                <a:lnTo>
                  <a:pt x="1287" y="384"/>
                </a:lnTo>
                <a:lnTo>
                  <a:pt x="1283" y="422"/>
                </a:lnTo>
                <a:lnTo>
                  <a:pt x="1276" y="460"/>
                </a:lnTo>
                <a:lnTo>
                  <a:pt x="1267" y="496"/>
                </a:lnTo>
                <a:lnTo>
                  <a:pt x="1257" y="532"/>
                </a:lnTo>
                <a:lnTo>
                  <a:pt x="1244" y="568"/>
                </a:lnTo>
                <a:lnTo>
                  <a:pt x="1230" y="603"/>
                </a:lnTo>
                <a:lnTo>
                  <a:pt x="1214" y="637"/>
                </a:lnTo>
                <a:lnTo>
                  <a:pt x="1195" y="671"/>
                </a:lnTo>
                <a:lnTo>
                  <a:pt x="1175" y="705"/>
                </a:lnTo>
                <a:lnTo>
                  <a:pt x="1154" y="737"/>
                </a:lnTo>
                <a:lnTo>
                  <a:pt x="1130" y="769"/>
                </a:lnTo>
                <a:lnTo>
                  <a:pt x="667" y="383"/>
                </a:lnTo>
                <a:lnTo>
                  <a:pt x="3" y="586"/>
                </a:lnTo>
                <a:lnTo>
                  <a:pt x="1" y="553"/>
                </a:lnTo>
                <a:lnTo>
                  <a:pt x="0" y="520"/>
                </a:lnTo>
                <a:lnTo>
                  <a:pt x="2" y="488"/>
                </a:lnTo>
                <a:lnTo>
                  <a:pt x="5" y="456"/>
                </a:lnTo>
                <a:lnTo>
                  <a:pt x="9" y="424"/>
                </a:lnTo>
                <a:lnTo>
                  <a:pt x="15" y="394"/>
                </a:lnTo>
                <a:lnTo>
                  <a:pt x="22" y="363"/>
                </a:lnTo>
                <a:lnTo>
                  <a:pt x="30" y="333"/>
                </a:lnTo>
                <a:lnTo>
                  <a:pt x="40" y="304"/>
                </a:lnTo>
                <a:lnTo>
                  <a:pt x="52" y="275"/>
                </a:lnTo>
                <a:lnTo>
                  <a:pt x="63" y="246"/>
                </a:lnTo>
                <a:lnTo>
                  <a:pt x="77" y="219"/>
                </a:lnTo>
                <a:lnTo>
                  <a:pt x="92" y="192"/>
                </a:lnTo>
                <a:lnTo>
                  <a:pt x="107" y="165"/>
                </a:lnTo>
                <a:lnTo>
                  <a:pt x="123" y="140"/>
                </a:lnTo>
                <a:lnTo>
                  <a:pt x="141" y="115"/>
                </a:lnTo>
                <a:lnTo>
                  <a:pt x="149" y="103"/>
                </a:lnTo>
                <a:lnTo>
                  <a:pt x="160" y="89"/>
                </a:lnTo>
                <a:lnTo>
                  <a:pt x="173" y="74"/>
                </a:lnTo>
                <a:lnTo>
                  <a:pt x="186" y="57"/>
                </a:lnTo>
                <a:lnTo>
                  <a:pt x="200" y="40"/>
                </a:lnTo>
                <a:lnTo>
                  <a:pt x="215" y="25"/>
                </a:lnTo>
                <a:lnTo>
                  <a:pt x="227" y="11"/>
                </a:lnTo>
                <a:lnTo>
                  <a:pt x="239" y="0"/>
                </a:lnTo>
              </a:path>
            </a:pathLst>
          </a:custGeom>
          <a:solidFill>
            <a:srgbClr val="9E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68" name="Freeform 164">
            <a:extLst>
              <a:ext uri="{FF2B5EF4-FFF2-40B4-BE49-F238E27FC236}">
                <a16:creationId xmlns:a16="http://schemas.microsoft.com/office/drawing/2014/main" id="{CFF95DBB-D1B8-4D5A-8CBC-9297429C0DA3}"/>
              </a:ext>
            </a:extLst>
          </p:cNvPr>
          <p:cNvSpPr>
            <a:spLocks/>
          </p:cNvSpPr>
          <p:nvPr/>
        </p:nvSpPr>
        <p:spPr bwMode="auto">
          <a:xfrm>
            <a:off x="2986088" y="3865563"/>
            <a:ext cx="2046287" cy="1179512"/>
          </a:xfrm>
          <a:custGeom>
            <a:avLst/>
            <a:gdLst>
              <a:gd name="T0" fmla="*/ 226 w 1289"/>
              <a:gd name="T1" fmla="*/ 0 h 743"/>
              <a:gd name="T2" fmla="*/ 666 w 1289"/>
              <a:gd name="T3" fmla="*/ 369 h 743"/>
              <a:gd name="T4" fmla="*/ 1278 w 1289"/>
              <a:gd name="T5" fmla="*/ 194 h 743"/>
              <a:gd name="T6" fmla="*/ 1283 w 1289"/>
              <a:gd name="T7" fmla="*/ 232 h 743"/>
              <a:gd name="T8" fmla="*/ 1286 w 1289"/>
              <a:gd name="T9" fmla="*/ 269 h 743"/>
              <a:gd name="T10" fmla="*/ 1288 w 1289"/>
              <a:gd name="T11" fmla="*/ 306 h 743"/>
              <a:gd name="T12" fmla="*/ 1287 w 1289"/>
              <a:gd name="T13" fmla="*/ 343 h 743"/>
              <a:gd name="T14" fmla="*/ 1284 w 1289"/>
              <a:gd name="T15" fmla="*/ 380 h 743"/>
              <a:gd name="T16" fmla="*/ 1279 w 1289"/>
              <a:gd name="T17" fmla="*/ 416 h 743"/>
              <a:gd name="T18" fmla="*/ 1273 w 1289"/>
              <a:gd name="T19" fmla="*/ 451 h 743"/>
              <a:gd name="T20" fmla="*/ 1265 w 1289"/>
              <a:gd name="T21" fmla="*/ 485 h 743"/>
              <a:gd name="T22" fmla="*/ 1255 w 1289"/>
              <a:gd name="T23" fmla="*/ 520 h 743"/>
              <a:gd name="T24" fmla="*/ 1243 w 1289"/>
              <a:gd name="T25" fmla="*/ 554 h 743"/>
              <a:gd name="T26" fmla="*/ 1229 w 1289"/>
              <a:gd name="T27" fmla="*/ 587 h 743"/>
              <a:gd name="T28" fmla="*/ 1213 w 1289"/>
              <a:gd name="T29" fmla="*/ 620 h 743"/>
              <a:gd name="T30" fmla="*/ 1197 w 1289"/>
              <a:gd name="T31" fmla="*/ 652 h 743"/>
              <a:gd name="T32" fmla="*/ 1178 w 1289"/>
              <a:gd name="T33" fmla="*/ 682 h 743"/>
              <a:gd name="T34" fmla="*/ 1158 w 1289"/>
              <a:gd name="T35" fmla="*/ 713 h 743"/>
              <a:gd name="T36" fmla="*/ 1137 w 1289"/>
              <a:gd name="T37" fmla="*/ 742 h 743"/>
              <a:gd name="T38" fmla="*/ 666 w 1289"/>
              <a:gd name="T39" fmla="*/ 369 h 743"/>
              <a:gd name="T40" fmla="*/ 2 w 1289"/>
              <a:gd name="T41" fmla="*/ 558 h 743"/>
              <a:gd name="T42" fmla="*/ 0 w 1289"/>
              <a:gd name="T43" fmla="*/ 526 h 743"/>
              <a:gd name="T44" fmla="*/ 0 w 1289"/>
              <a:gd name="T45" fmla="*/ 495 h 743"/>
              <a:gd name="T46" fmla="*/ 2 w 1289"/>
              <a:gd name="T47" fmla="*/ 464 h 743"/>
              <a:gd name="T48" fmla="*/ 5 w 1289"/>
              <a:gd name="T49" fmla="*/ 433 h 743"/>
              <a:gd name="T50" fmla="*/ 9 w 1289"/>
              <a:gd name="T51" fmla="*/ 403 h 743"/>
              <a:gd name="T52" fmla="*/ 15 w 1289"/>
              <a:gd name="T53" fmla="*/ 374 h 743"/>
              <a:gd name="T54" fmla="*/ 22 w 1289"/>
              <a:gd name="T55" fmla="*/ 345 h 743"/>
              <a:gd name="T56" fmla="*/ 30 w 1289"/>
              <a:gd name="T57" fmla="*/ 317 h 743"/>
              <a:gd name="T58" fmla="*/ 39 w 1289"/>
              <a:gd name="T59" fmla="*/ 289 h 743"/>
              <a:gd name="T60" fmla="*/ 49 w 1289"/>
              <a:gd name="T61" fmla="*/ 262 h 743"/>
              <a:gd name="T62" fmla="*/ 61 w 1289"/>
              <a:gd name="T63" fmla="*/ 235 h 743"/>
              <a:gd name="T64" fmla="*/ 74 w 1289"/>
              <a:gd name="T65" fmla="*/ 209 h 743"/>
              <a:gd name="T66" fmla="*/ 87 w 1289"/>
              <a:gd name="T67" fmla="*/ 184 h 743"/>
              <a:gd name="T68" fmla="*/ 101 w 1289"/>
              <a:gd name="T69" fmla="*/ 160 h 743"/>
              <a:gd name="T70" fmla="*/ 117 w 1289"/>
              <a:gd name="T71" fmla="*/ 135 h 743"/>
              <a:gd name="T72" fmla="*/ 133 w 1289"/>
              <a:gd name="T73" fmla="*/ 112 h 743"/>
              <a:gd name="T74" fmla="*/ 141 w 1289"/>
              <a:gd name="T75" fmla="*/ 101 h 743"/>
              <a:gd name="T76" fmla="*/ 151 w 1289"/>
              <a:gd name="T77" fmla="*/ 87 h 743"/>
              <a:gd name="T78" fmla="*/ 163 w 1289"/>
              <a:gd name="T79" fmla="*/ 71 h 743"/>
              <a:gd name="T80" fmla="*/ 176 w 1289"/>
              <a:gd name="T81" fmla="*/ 55 h 743"/>
              <a:gd name="T82" fmla="*/ 190 w 1289"/>
              <a:gd name="T83" fmla="*/ 39 h 743"/>
              <a:gd name="T84" fmla="*/ 203 w 1289"/>
              <a:gd name="T85" fmla="*/ 25 h 743"/>
              <a:gd name="T86" fmla="*/ 215 w 1289"/>
              <a:gd name="T87" fmla="*/ 11 h 743"/>
              <a:gd name="T88" fmla="*/ 226 w 1289"/>
              <a:gd name="T89" fmla="*/ 0 h 7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89" h="743">
                <a:moveTo>
                  <a:pt x="226" y="0"/>
                </a:moveTo>
                <a:lnTo>
                  <a:pt x="666" y="369"/>
                </a:lnTo>
                <a:lnTo>
                  <a:pt x="1278" y="194"/>
                </a:lnTo>
                <a:lnTo>
                  <a:pt x="1283" y="232"/>
                </a:lnTo>
                <a:lnTo>
                  <a:pt x="1286" y="269"/>
                </a:lnTo>
                <a:lnTo>
                  <a:pt x="1288" y="306"/>
                </a:lnTo>
                <a:lnTo>
                  <a:pt x="1287" y="343"/>
                </a:lnTo>
                <a:lnTo>
                  <a:pt x="1284" y="380"/>
                </a:lnTo>
                <a:lnTo>
                  <a:pt x="1279" y="416"/>
                </a:lnTo>
                <a:lnTo>
                  <a:pt x="1273" y="451"/>
                </a:lnTo>
                <a:lnTo>
                  <a:pt x="1265" y="485"/>
                </a:lnTo>
                <a:lnTo>
                  <a:pt x="1255" y="520"/>
                </a:lnTo>
                <a:lnTo>
                  <a:pt x="1243" y="554"/>
                </a:lnTo>
                <a:lnTo>
                  <a:pt x="1229" y="587"/>
                </a:lnTo>
                <a:lnTo>
                  <a:pt x="1213" y="620"/>
                </a:lnTo>
                <a:lnTo>
                  <a:pt x="1197" y="652"/>
                </a:lnTo>
                <a:lnTo>
                  <a:pt x="1178" y="682"/>
                </a:lnTo>
                <a:lnTo>
                  <a:pt x="1158" y="713"/>
                </a:lnTo>
                <a:lnTo>
                  <a:pt x="1137" y="742"/>
                </a:lnTo>
                <a:lnTo>
                  <a:pt x="666" y="369"/>
                </a:lnTo>
                <a:lnTo>
                  <a:pt x="2" y="558"/>
                </a:lnTo>
                <a:lnTo>
                  <a:pt x="0" y="526"/>
                </a:lnTo>
                <a:lnTo>
                  <a:pt x="0" y="495"/>
                </a:lnTo>
                <a:lnTo>
                  <a:pt x="2" y="464"/>
                </a:lnTo>
                <a:lnTo>
                  <a:pt x="5" y="433"/>
                </a:lnTo>
                <a:lnTo>
                  <a:pt x="9" y="403"/>
                </a:lnTo>
                <a:lnTo>
                  <a:pt x="15" y="374"/>
                </a:lnTo>
                <a:lnTo>
                  <a:pt x="22" y="345"/>
                </a:lnTo>
                <a:lnTo>
                  <a:pt x="30" y="317"/>
                </a:lnTo>
                <a:lnTo>
                  <a:pt x="39" y="289"/>
                </a:lnTo>
                <a:lnTo>
                  <a:pt x="49" y="262"/>
                </a:lnTo>
                <a:lnTo>
                  <a:pt x="61" y="235"/>
                </a:lnTo>
                <a:lnTo>
                  <a:pt x="74" y="209"/>
                </a:lnTo>
                <a:lnTo>
                  <a:pt x="87" y="184"/>
                </a:lnTo>
                <a:lnTo>
                  <a:pt x="101" y="160"/>
                </a:lnTo>
                <a:lnTo>
                  <a:pt x="117" y="135"/>
                </a:lnTo>
                <a:lnTo>
                  <a:pt x="133" y="112"/>
                </a:lnTo>
                <a:lnTo>
                  <a:pt x="141" y="101"/>
                </a:lnTo>
                <a:lnTo>
                  <a:pt x="151" y="87"/>
                </a:lnTo>
                <a:lnTo>
                  <a:pt x="163" y="71"/>
                </a:lnTo>
                <a:lnTo>
                  <a:pt x="176" y="55"/>
                </a:lnTo>
                <a:lnTo>
                  <a:pt x="190" y="39"/>
                </a:lnTo>
                <a:lnTo>
                  <a:pt x="203" y="25"/>
                </a:lnTo>
                <a:lnTo>
                  <a:pt x="215" y="11"/>
                </a:lnTo>
                <a:lnTo>
                  <a:pt x="226" y="0"/>
                </a:lnTo>
              </a:path>
            </a:pathLst>
          </a:custGeom>
          <a:solidFill>
            <a:srgbClr val="96B7B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69" name="Freeform 165">
            <a:extLst>
              <a:ext uri="{FF2B5EF4-FFF2-40B4-BE49-F238E27FC236}">
                <a16:creationId xmlns:a16="http://schemas.microsoft.com/office/drawing/2014/main" id="{868B21DB-6AC0-4F27-BC33-E905B7EA858E}"/>
              </a:ext>
            </a:extLst>
          </p:cNvPr>
          <p:cNvSpPr>
            <a:spLocks/>
          </p:cNvSpPr>
          <p:nvPr/>
        </p:nvSpPr>
        <p:spPr bwMode="auto">
          <a:xfrm>
            <a:off x="2989263" y="3887788"/>
            <a:ext cx="2041525" cy="1136650"/>
          </a:xfrm>
          <a:custGeom>
            <a:avLst/>
            <a:gdLst>
              <a:gd name="T0" fmla="*/ 213 w 1286"/>
              <a:gd name="T1" fmla="*/ 0 h 716"/>
              <a:gd name="T2" fmla="*/ 664 w 1286"/>
              <a:gd name="T3" fmla="*/ 355 h 716"/>
              <a:gd name="T4" fmla="*/ 1277 w 1286"/>
              <a:gd name="T5" fmla="*/ 196 h 716"/>
              <a:gd name="T6" fmla="*/ 1282 w 1286"/>
              <a:gd name="T7" fmla="*/ 232 h 716"/>
              <a:gd name="T8" fmla="*/ 1284 w 1286"/>
              <a:gd name="T9" fmla="*/ 268 h 716"/>
              <a:gd name="T10" fmla="*/ 1285 w 1286"/>
              <a:gd name="T11" fmla="*/ 304 h 716"/>
              <a:gd name="T12" fmla="*/ 1284 w 1286"/>
              <a:gd name="T13" fmla="*/ 340 h 716"/>
              <a:gd name="T14" fmla="*/ 1281 w 1286"/>
              <a:gd name="T15" fmla="*/ 374 h 716"/>
              <a:gd name="T16" fmla="*/ 1277 w 1286"/>
              <a:gd name="T17" fmla="*/ 409 h 716"/>
              <a:gd name="T18" fmla="*/ 1270 w 1286"/>
              <a:gd name="T19" fmla="*/ 442 h 716"/>
              <a:gd name="T20" fmla="*/ 1262 w 1286"/>
              <a:gd name="T21" fmla="*/ 476 h 716"/>
              <a:gd name="T22" fmla="*/ 1252 w 1286"/>
              <a:gd name="T23" fmla="*/ 508 h 716"/>
              <a:gd name="T24" fmla="*/ 1241 w 1286"/>
              <a:gd name="T25" fmla="*/ 540 h 716"/>
              <a:gd name="T26" fmla="*/ 1228 w 1286"/>
              <a:gd name="T27" fmla="*/ 572 h 716"/>
              <a:gd name="T28" fmla="*/ 1214 w 1286"/>
              <a:gd name="T29" fmla="*/ 603 h 716"/>
              <a:gd name="T30" fmla="*/ 1198 w 1286"/>
              <a:gd name="T31" fmla="*/ 632 h 716"/>
              <a:gd name="T32" fmla="*/ 1181 w 1286"/>
              <a:gd name="T33" fmla="*/ 661 h 716"/>
              <a:gd name="T34" fmla="*/ 1162 w 1286"/>
              <a:gd name="T35" fmla="*/ 688 h 716"/>
              <a:gd name="T36" fmla="*/ 1143 w 1286"/>
              <a:gd name="T37" fmla="*/ 715 h 716"/>
              <a:gd name="T38" fmla="*/ 664 w 1286"/>
              <a:gd name="T39" fmla="*/ 355 h 716"/>
              <a:gd name="T40" fmla="*/ 0 w 1286"/>
              <a:gd name="T41" fmla="*/ 528 h 716"/>
              <a:gd name="T42" fmla="*/ 0 w 1286"/>
              <a:gd name="T43" fmla="*/ 498 h 716"/>
              <a:gd name="T44" fmla="*/ 0 w 1286"/>
              <a:gd name="T45" fmla="*/ 468 h 716"/>
              <a:gd name="T46" fmla="*/ 1 w 1286"/>
              <a:gd name="T47" fmla="*/ 439 h 716"/>
              <a:gd name="T48" fmla="*/ 4 w 1286"/>
              <a:gd name="T49" fmla="*/ 410 h 716"/>
              <a:gd name="T50" fmla="*/ 9 w 1286"/>
              <a:gd name="T51" fmla="*/ 382 h 716"/>
              <a:gd name="T52" fmla="*/ 14 w 1286"/>
              <a:gd name="T53" fmla="*/ 354 h 716"/>
              <a:gd name="T54" fmla="*/ 21 w 1286"/>
              <a:gd name="T55" fmla="*/ 327 h 716"/>
              <a:gd name="T56" fmla="*/ 29 w 1286"/>
              <a:gd name="T57" fmla="*/ 300 h 716"/>
              <a:gd name="T58" fmla="*/ 38 w 1286"/>
              <a:gd name="T59" fmla="*/ 274 h 716"/>
              <a:gd name="T60" fmla="*/ 47 w 1286"/>
              <a:gd name="T61" fmla="*/ 248 h 716"/>
              <a:gd name="T62" fmla="*/ 58 w 1286"/>
              <a:gd name="T63" fmla="*/ 224 h 716"/>
              <a:gd name="T64" fmla="*/ 70 w 1286"/>
              <a:gd name="T65" fmla="*/ 199 h 716"/>
              <a:gd name="T66" fmla="*/ 82 w 1286"/>
              <a:gd name="T67" fmla="*/ 176 h 716"/>
              <a:gd name="T68" fmla="*/ 95 w 1286"/>
              <a:gd name="T69" fmla="*/ 153 h 716"/>
              <a:gd name="T70" fmla="*/ 110 w 1286"/>
              <a:gd name="T71" fmla="*/ 130 h 716"/>
              <a:gd name="T72" fmla="*/ 125 w 1286"/>
              <a:gd name="T73" fmla="*/ 108 h 716"/>
              <a:gd name="T74" fmla="*/ 132 w 1286"/>
              <a:gd name="T75" fmla="*/ 97 h 716"/>
              <a:gd name="T76" fmla="*/ 142 w 1286"/>
              <a:gd name="T77" fmla="*/ 84 h 716"/>
              <a:gd name="T78" fmla="*/ 154 w 1286"/>
              <a:gd name="T79" fmla="*/ 69 h 716"/>
              <a:gd name="T80" fmla="*/ 166 w 1286"/>
              <a:gd name="T81" fmla="*/ 54 h 716"/>
              <a:gd name="T82" fmla="*/ 178 w 1286"/>
              <a:gd name="T83" fmla="*/ 38 h 716"/>
              <a:gd name="T84" fmla="*/ 190 w 1286"/>
              <a:gd name="T85" fmla="*/ 24 h 716"/>
              <a:gd name="T86" fmla="*/ 203 w 1286"/>
              <a:gd name="T87" fmla="*/ 11 h 716"/>
              <a:gd name="T88" fmla="*/ 213 w 1286"/>
              <a:gd name="T89" fmla="*/ 0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86" h="716">
                <a:moveTo>
                  <a:pt x="213" y="0"/>
                </a:moveTo>
                <a:lnTo>
                  <a:pt x="664" y="355"/>
                </a:lnTo>
                <a:lnTo>
                  <a:pt x="1277" y="196"/>
                </a:lnTo>
                <a:lnTo>
                  <a:pt x="1282" y="232"/>
                </a:lnTo>
                <a:lnTo>
                  <a:pt x="1284" y="268"/>
                </a:lnTo>
                <a:lnTo>
                  <a:pt x="1285" y="304"/>
                </a:lnTo>
                <a:lnTo>
                  <a:pt x="1284" y="340"/>
                </a:lnTo>
                <a:lnTo>
                  <a:pt x="1281" y="374"/>
                </a:lnTo>
                <a:lnTo>
                  <a:pt x="1277" y="409"/>
                </a:lnTo>
                <a:lnTo>
                  <a:pt x="1270" y="442"/>
                </a:lnTo>
                <a:lnTo>
                  <a:pt x="1262" y="476"/>
                </a:lnTo>
                <a:lnTo>
                  <a:pt x="1252" y="508"/>
                </a:lnTo>
                <a:lnTo>
                  <a:pt x="1241" y="540"/>
                </a:lnTo>
                <a:lnTo>
                  <a:pt x="1228" y="572"/>
                </a:lnTo>
                <a:lnTo>
                  <a:pt x="1214" y="603"/>
                </a:lnTo>
                <a:lnTo>
                  <a:pt x="1198" y="632"/>
                </a:lnTo>
                <a:lnTo>
                  <a:pt x="1181" y="661"/>
                </a:lnTo>
                <a:lnTo>
                  <a:pt x="1162" y="688"/>
                </a:lnTo>
                <a:lnTo>
                  <a:pt x="1143" y="715"/>
                </a:lnTo>
                <a:lnTo>
                  <a:pt x="664" y="355"/>
                </a:lnTo>
                <a:lnTo>
                  <a:pt x="0" y="528"/>
                </a:lnTo>
                <a:lnTo>
                  <a:pt x="0" y="498"/>
                </a:lnTo>
                <a:lnTo>
                  <a:pt x="0" y="468"/>
                </a:lnTo>
                <a:lnTo>
                  <a:pt x="1" y="439"/>
                </a:lnTo>
                <a:lnTo>
                  <a:pt x="4" y="410"/>
                </a:lnTo>
                <a:lnTo>
                  <a:pt x="9" y="382"/>
                </a:lnTo>
                <a:lnTo>
                  <a:pt x="14" y="354"/>
                </a:lnTo>
                <a:lnTo>
                  <a:pt x="21" y="327"/>
                </a:lnTo>
                <a:lnTo>
                  <a:pt x="29" y="300"/>
                </a:lnTo>
                <a:lnTo>
                  <a:pt x="38" y="274"/>
                </a:lnTo>
                <a:lnTo>
                  <a:pt x="47" y="248"/>
                </a:lnTo>
                <a:lnTo>
                  <a:pt x="58" y="224"/>
                </a:lnTo>
                <a:lnTo>
                  <a:pt x="70" y="199"/>
                </a:lnTo>
                <a:lnTo>
                  <a:pt x="82" y="176"/>
                </a:lnTo>
                <a:lnTo>
                  <a:pt x="95" y="153"/>
                </a:lnTo>
                <a:lnTo>
                  <a:pt x="110" y="130"/>
                </a:lnTo>
                <a:lnTo>
                  <a:pt x="125" y="108"/>
                </a:lnTo>
                <a:lnTo>
                  <a:pt x="132" y="97"/>
                </a:lnTo>
                <a:lnTo>
                  <a:pt x="142" y="84"/>
                </a:lnTo>
                <a:lnTo>
                  <a:pt x="154" y="69"/>
                </a:lnTo>
                <a:lnTo>
                  <a:pt x="166" y="54"/>
                </a:lnTo>
                <a:lnTo>
                  <a:pt x="178" y="38"/>
                </a:lnTo>
                <a:lnTo>
                  <a:pt x="190" y="24"/>
                </a:lnTo>
                <a:lnTo>
                  <a:pt x="203" y="11"/>
                </a:lnTo>
                <a:lnTo>
                  <a:pt x="213" y="0"/>
                </a:lnTo>
              </a:path>
            </a:pathLst>
          </a:custGeom>
          <a:solidFill>
            <a:srgbClr val="93B5B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70" name="Freeform 166">
            <a:extLst>
              <a:ext uri="{FF2B5EF4-FFF2-40B4-BE49-F238E27FC236}">
                <a16:creationId xmlns:a16="http://schemas.microsoft.com/office/drawing/2014/main" id="{6FFA3CF1-F925-4786-856D-03B6A14840CD}"/>
              </a:ext>
            </a:extLst>
          </p:cNvPr>
          <p:cNvSpPr>
            <a:spLocks/>
          </p:cNvSpPr>
          <p:nvPr/>
        </p:nvSpPr>
        <p:spPr bwMode="auto">
          <a:xfrm>
            <a:off x="2989263" y="3910013"/>
            <a:ext cx="2039937" cy="1093787"/>
          </a:xfrm>
          <a:custGeom>
            <a:avLst/>
            <a:gdLst>
              <a:gd name="T0" fmla="*/ 202 w 1285"/>
              <a:gd name="T1" fmla="*/ 0 h 689"/>
              <a:gd name="T2" fmla="*/ 664 w 1285"/>
              <a:gd name="T3" fmla="*/ 341 h 689"/>
              <a:gd name="T4" fmla="*/ 1278 w 1285"/>
              <a:gd name="T5" fmla="*/ 198 h 689"/>
              <a:gd name="T6" fmla="*/ 1282 w 1285"/>
              <a:gd name="T7" fmla="*/ 233 h 689"/>
              <a:gd name="T8" fmla="*/ 1284 w 1285"/>
              <a:gd name="T9" fmla="*/ 267 h 689"/>
              <a:gd name="T10" fmla="*/ 1284 w 1285"/>
              <a:gd name="T11" fmla="*/ 302 h 689"/>
              <a:gd name="T12" fmla="*/ 1283 w 1285"/>
              <a:gd name="T13" fmla="*/ 336 h 689"/>
              <a:gd name="T14" fmla="*/ 1280 w 1285"/>
              <a:gd name="T15" fmla="*/ 369 h 689"/>
              <a:gd name="T16" fmla="*/ 1274 w 1285"/>
              <a:gd name="T17" fmla="*/ 401 h 689"/>
              <a:gd name="T18" fmla="*/ 1268 w 1285"/>
              <a:gd name="T19" fmla="*/ 434 h 689"/>
              <a:gd name="T20" fmla="*/ 1261 w 1285"/>
              <a:gd name="T21" fmla="*/ 466 h 689"/>
              <a:gd name="T22" fmla="*/ 1251 w 1285"/>
              <a:gd name="T23" fmla="*/ 497 h 689"/>
              <a:gd name="T24" fmla="*/ 1240 w 1285"/>
              <a:gd name="T25" fmla="*/ 526 h 689"/>
              <a:gd name="T26" fmla="*/ 1228 w 1285"/>
              <a:gd name="T27" fmla="*/ 556 h 689"/>
              <a:gd name="T28" fmla="*/ 1215 w 1285"/>
              <a:gd name="T29" fmla="*/ 585 h 689"/>
              <a:gd name="T30" fmla="*/ 1201 w 1285"/>
              <a:gd name="T31" fmla="*/ 612 h 689"/>
              <a:gd name="T32" fmla="*/ 1185 w 1285"/>
              <a:gd name="T33" fmla="*/ 638 h 689"/>
              <a:gd name="T34" fmla="*/ 1169 w 1285"/>
              <a:gd name="T35" fmla="*/ 664 h 689"/>
              <a:gd name="T36" fmla="*/ 1151 w 1285"/>
              <a:gd name="T37" fmla="*/ 688 h 689"/>
              <a:gd name="T38" fmla="*/ 664 w 1285"/>
              <a:gd name="T39" fmla="*/ 341 h 689"/>
              <a:gd name="T40" fmla="*/ 1 w 1285"/>
              <a:gd name="T41" fmla="*/ 500 h 689"/>
              <a:gd name="T42" fmla="*/ 0 w 1285"/>
              <a:gd name="T43" fmla="*/ 471 h 689"/>
              <a:gd name="T44" fmla="*/ 1 w 1285"/>
              <a:gd name="T45" fmla="*/ 443 h 689"/>
              <a:gd name="T46" fmla="*/ 3 w 1285"/>
              <a:gd name="T47" fmla="*/ 415 h 689"/>
              <a:gd name="T48" fmla="*/ 6 w 1285"/>
              <a:gd name="T49" fmla="*/ 388 h 689"/>
              <a:gd name="T50" fmla="*/ 10 w 1285"/>
              <a:gd name="T51" fmla="*/ 362 h 689"/>
              <a:gd name="T52" fmla="*/ 16 w 1285"/>
              <a:gd name="T53" fmla="*/ 336 h 689"/>
              <a:gd name="T54" fmla="*/ 22 w 1285"/>
              <a:gd name="T55" fmla="*/ 309 h 689"/>
              <a:gd name="T56" fmla="*/ 30 w 1285"/>
              <a:gd name="T57" fmla="*/ 284 h 689"/>
              <a:gd name="T58" fmla="*/ 37 w 1285"/>
              <a:gd name="T59" fmla="*/ 260 h 689"/>
              <a:gd name="T60" fmla="*/ 46 w 1285"/>
              <a:gd name="T61" fmla="*/ 236 h 689"/>
              <a:gd name="T62" fmla="*/ 56 w 1285"/>
              <a:gd name="T63" fmla="*/ 213 h 689"/>
              <a:gd name="T64" fmla="*/ 67 w 1285"/>
              <a:gd name="T65" fmla="*/ 190 h 689"/>
              <a:gd name="T66" fmla="*/ 79 w 1285"/>
              <a:gd name="T67" fmla="*/ 168 h 689"/>
              <a:gd name="T68" fmla="*/ 92 w 1285"/>
              <a:gd name="T69" fmla="*/ 146 h 689"/>
              <a:gd name="T70" fmla="*/ 104 w 1285"/>
              <a:gd name="T71" fmla="*/ 125 h 689"/>
              <a:gd name="T72" fmla="*/ 118 w 1285"/>
              <a:gd name="T73" fmla="*/ 106 h 689"/>
              <a:gd name="T74" fmla="*/ 125 w 1285"/>
              <a:gd name="T75" fmla="*/ 94 h 689"/>
              <a:gd name="T76" fmla="*/ 134 w 1285"/>
              <a:gd name="T77" fmla="*/ 81 h 689"/>
              <a:gd name="T78" fmla="*/ 145 w 1285"/>
              <a:gd name="T79" fmla="*/ 67 h 689"/>
              <a:gd name="T80" fmla="*/ 157 w 1285"/>
              <a:gd name="T81" fmla="*/ 52 h 689"/>
              <a:gd name="T82" fmla="*/ 169 w 1285"/>
              <a:gd name="T83" fmla="*/ 37 h 689"/>
              <a:gd name="T84" fmla="*/ 180 w 1285"/>
              <a:gd name="T85" fmla="*/ 24 h 689"/>
              <a:gd name="T86" fmla="*/ 192 w 1285"/>
              <a:gd name="T87" fmla="*/ 11 h 689"/>
              <a:gd name="T88" fmla="*/ 202 w 1285"/>
              <a:gd name="T89" fmla="*/ 0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85" h="689">
                <a:moveTo>
                  <a:pt x="202" y="0"/>
                </a:moveTo>
                <a:lnTo>
                  <a:pt x="664" y="341"/>
                </a:lnTo>
                <a:lnTo>
                  <a:pt x="1278" y="198"/>
                </a:lnTo>
                <a:lnTo>
                  <a:pt x="1282" y="233"/>
                </a:lnTo>
                <a:lnTo>
                  <a:pt x="1284" y="267"/>
                </a:lnTo>
                <a:lnTo>
                  <a:pt x="1284" y="302"/>
                </a:lnTo>
                <a:lnTo>
                  <a:pt x="1283" y="336"/>
                </a:lnTo>
                <a:lnTo>
                  <a:pt x="1280" y="369"/>
                </a:lnTo>
                <a:lnTo>
                  <a:pt x="1274" y="401"/>
                </a:lnTo>
                <a:lnTo>
                  <a:pt x="1268" y="434"/>
                </a:lnTo>
                <a:lnTo>
                  <a:pt x="1261" y="466"/>
                </a:lnTo>
                <a:lnTo>
                  <a:pt x="1251" y="497"/>
                </a:lnTo>
                <a:lnTo>
                  <a:pt x="1240" y="526"/>
                </a:lnTo>
                <a:lnTo>
                  <a:pt x="1228" y="556"/>
                </a:lnTo>
                <a:lnTo>
                  <a:pt x="1215" y="585"/>
                </a:lnTo>
                <a:lnTo>
                  <a:pt x="1201" y="612"/>
                </a:lnTo>
                <a:lnTo>
                  <a:pt x="1185" y="638"/>
                </a:lnTo>
                <a:lnTo>
                  <a:pt x="1169" y="664"/>
                </a:lnTo>
                <a:lnTo>
                  <a:pt x="1151" y="688"/>
                </a:lnTo>
                <a:lnTo>
                  <a:pt x="664" y="341"/>
                </a:lnTo>
                <a:lnTo>
                  <a:pt x="1" y="500"/>
                </a:lnTo>
                <a:lnTo>
                  <a:pt x="0" y="471"/>
                </a:lnTo>
                <a:lnTo>
                  <a:pt x="1" y="443"/>
                </a:lnTo>
                <a:lnTo>
                  <a:pt x="3" y="415"/>
                </a:lnTo>
                <a:lnTo>
                  <a:pt x="6" y="388"/>
                </a:lnTo>
                <a:lnTo>
                  <a:pt x="10" y="362"/>
                </a:lnTo>
                <a:lnTo>
                  <a:pt x="16" y="336"/>
                </a:lnTo>
                <a:lnTo>
                  <a:pt x="22" y="309"/>
                </a:lnTo>
                <a:lnTo>
                  <a:pt x="30" y="284"/>
                </a:lnTo>
                <a:lnTo>
                  <a:pt x="37" y="260"/>
                </a:lnTo>
                <a:lnTo>
                  <a:pt x="46" y="236"/>
                </a:lnTo>
                <a:lnTo>
                  <a:pt x="56" y="213"/>
                </a:lnTo>
                <a:lnTo>
                  <a:pt x="67" y="190"/>
                </a:lnTo>
                <a:lnTo>
                  <a:pt x="79" y="168"/>
                </a:lnTo>
                <a:lnTo>
                  <a:pt x="92" y="146"/>
                </a:lnTo>
                <a:lnTo>
                  <a:pt x="104" y="125"/>
                </a:lnTo>
                <a:lnTo>
                  <a:pt x="118" y="106"/>
                </a:lnTo>
                <a:lnTo>
                  <a:pt x="125" y="94"/>
                </a:lnTo>
                <a:lnTo>
                  <a:pt x="134" y="81"/>
                </a:lnTo>
                <a:lnTo>
                  <a:pt x="145" y="67"/>
                </a:lnTo>
                <a:lnTo>
                  <a:pt x="157" y="52"/>
                </a:lnTo>
                <a:lnTo>
                  <a:pt x="169" y="37"/>
                </a:lnTo>
                <a:lnTo>
                  <a:pt x="180" y="24"/>
                </a:lnTo>
                <a:lnTo>
                  <a:pt x="192" y="11"/>
                </a:lnTo>
                <a:lnTo>
                  <a:pt x="202" y="0"/>
                </a:lnTo>
              </a:path>
            </a:pathLst>
          </a:custGeom>
          <a:solidFill>
            <a:srgbClr val="91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71" name="Freeform 167">
            <a:extLst>
              <a:ext uri="{FF2B5EF4-FFF2-40B4-BE49-F238E27FC236}">
                <a16:creationId xmlns:a16="http://schemas.microsoft.com/office/drawing/2014/main" id="{977D87F3-258D-4E3F-937C-3DA8558392BE}"/>
              </a:ext>
            </a:extLst>
          </p:cNvPr>
          <p:cNvSpPr>
            <a:spLocks/>
          </p:cNvSpPr>
          <p:nvPr/>
        </p:nvSpPr>
        <p:spPr bwMode="auto">
          <a:xfrm>
            <a:off x="2992438" y="3932238"/>
            <a:ext cx="2036762" cy="1049337"/>
          </a:xfrm>
          <a:custGeom>
            <a:avLst/>
            <a:gdLst>
              <a:gd name="T0" fmla="*/ 188 w 1283"/>
              <a:gd name="T1" fmla="*/ 0 h 661"/>
              <a:gd name="T2" fmla="*/ 662 w 1283"/>
              <a:gd name="T3" fmla="*/ 327 h 661"/>
              <a:gd name="T4" fmla="*/ 1278 w 1283"/>
              <a:gd name="T5" fmla="*/ 200 h 661"/>
              <a:gd name="T6" fmla="*/ 1281 w 1283"/>
              <a:gd name="T7" fmla="*/ 233 h 661"/>
              <a:gd name="T8" fmla="*/ 1282 w 1283"/>
              <a:gd name="T9" fmla="*/ 266 h 661"/>
              <a:gd name="T10" fmla="*/ 1281 w 1283"/>
              <a:gd name="T11" fmla="*/ 299 h 661"/>
              <a:gd name="T12" fmla="*/ 1280 w 1283"/>
              <a:gd name="T13" fmla="*/ 332 h 661"/>
              <a:gd name="T14" fmla="*/ 1276 w 1283"/>
              <a:gd name="T15" fmla="*/ 364 h 661"/>
              <a:gd name="T16" fmla="*/ 1272 w 1283"/>
              <a:gd name="T17" fmla="*/ 395 h 661"/>
              <a:gd name="T18" fmla="*/ 1265 w 1283"/>
              <a:gd name="T19" fmla="*/ 426 h 661"/>
              <a:gd name="T20" fmla="*/ 1257 w 1283"/>
              <a:gd name="T21" fmla="*/ 456 h 661"/>
              <a:gd name="T22" fmla="*/ 1249 w 1283"/>
              <a:gd name="T23" fmla="*/ 485 h 661"/>
              <a:gd name="T24" fmla="*/ 1238 w 1283"/>
              <a:gd name="T25" fmla="*/ 513 h 661"/>
              <a:gd name="T26" fmla="*/ 1227 w 1283"/>
              <a:gd name="T27" fmla="*/ 541 h 661"/>
              <a:gd name="T28" fmla="*/ 1215 w 1283"/>
              <a:gd name="T29" fmla="*/ 567 h 661"/>
              <a:gd name="T30" fmla="*/ 1202 w 1283"/>
              <a:gd name="T31" fmla="*/ 592 h 661"/>
              <a:gd name="T32" fmla="*/ 1187 w 1283"/>
              <a:gd name="T33" fmla="*/ 616 h 661"/>
              <a:gd name="T34" fmla="*/ 1173 w 1283"/>
              <a:gd name="T35" fmla="*/ 639 h 661"/>
              <a:gd name="T36" fmla="*/ 1157 w 1283"/>
              <a:gd name="T37" fmla="*/ 660 h 661"/>
              <a:gd name="T38" fmla="*/ 662 w 1283"/>
              <a:gd name="T39" fmla="*/ 327 h 661"/>
              <a:gd name="T40" fmla="*/ 0 w 1283"/>
              <a:gd name="T41" fmla="*/ 470 h 661"/>
              <a:gd name="T42" fmla="*/ 1 w 1283"/>
              <a:gd name="T43" fmla="*/ 417 h 661"/>
              <a:gd name="T44" fmla="*/ 6 w 1283"/>
              <a:gd name="T45" fmla="*/ 365 h 661"/>
              <a:gd name="T46" fmla="*/ 15 w 1283"/>
              <a:gd name="T47" fmla="*/ 315 h 661"/>
              <a:gd name="T48" fmla="*/ 28 w 1283"/>
              <a:gd name="T49" fmla="*/ 268 h 661"/>
              <a:gd name="T50" fmla="*/ 44 w 1283"/>
              <a:gd name="T51" fmla="*/ 223 h 661"/>
              <a:gd name="T52" fmla="*/ 64 w 1283"/>
              <a:gd name="T53" fmla="*/ 180 h 661"/>
              <a:gd name="T54" fmla="*/ 86 w 1283"/>
              <a:gd name="T55" fmla="*/ 140 h 661"/>
              <a:gd name="T56" fmla="*/ 109 w 1283"/>
              <a:gd name="T57" fmla="*/ 102 h 661"/>
              <a:gd name="T58" fmla="*/ 116 w 1283"/>
              <a:gd name="T59" fmla="*/ 92 h 661"/>
              <a:gd name="T60" fmla="*/ 126 w 1283"/>
              <a:gd name="T61" fmla="*/ 79 h 661"/>
              <a:gd name="T62" fmla="*/ 136 w 1283"/>
              <a:gd name="T63" fmla="*/ 65 h 661"/>
              <a:gd name="T64" fmla="*/ 146 w 1283"/>
              <a:gd name="T65" fmla="*/ 50 h 661"/>
              <a:gd name="T66" fmla="*/ 157 w 1283"/>
              <a:gd name="T67" fmla="*/ 36 h 661"/>
              <a:gd name="T68" fmla="*/ 168 w 1283"/>
              <a:gd name="T69" fmla="*/ 23 h 661"/>
              <a:gd name="T70" fmla="*/ 178 w 1283"/>
              <a:gd name="T71" fmla="*/ 10 h 661"/>
              <a:gd name="T72" fmla="*/ 188 w 1283"/>
              <a:gd name="T73" fmla="*/ 0 h 6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3" h="661">
                <a:moveTo>
                  <a:pt x="188" y="0"/>
                </a:moveTo>
                <a:lnTo>
                  <a:pt x="662" y="327"/>
                </a:lnTo>
                <a:lnTo>
                  <a:pt x="1278" y="200"/>
                </a:lnTo>
                <a:lnTo>
                  <a:pt x="1281" y="233"/>
                </a:lnTo>
                <a:lnTo>
                  <a:pt x="1282" y="266"/>
                </a:lnTo>
                <a:lnTo>
                  <a:pt x="1281" y="299"/>
                </a:lnTo>
                <a:lnTo>
                  <a:pt x="1280" y="332"/>
                </a:lnTo>
                <a:lnTo>
                  <a:pt x="1276" y="364"/>
                </a:lnTo>
                <a:lnTo>
                  <a:pt x="1272" y="395"/>
                </a:lnTo>
                <a:lnTo>
                  <a:pt x="1265" y="426"/>
                </a:lnTo>
                <a:lnTo>
                  <a:pt x="1257" y="456"/>
                </a:lnTo>
                <a:lnTo>
                  <a:pt x="1249" y="485"/>
                </a:lnTo>
                <a:lnTo>
                  <a:pt x="1238" y="513"/>
                </a:lnTo>
                <a:lnTo>
                  <a:pt x="1227" y="541"/>
                </a:lnTo>
                <a:lnTo>
                  <a:pt x="1215" y="567"/>
                </a:lnTo>
                <a:lnTo>
                  <a:pt x="1202" y="592"/>
                </a:lnTo>
                <a:lnTo>
                  <a:pt x="1187" y="616"/>
                </a:lnTo>
                <a:lnTo>
                  <a:pt x="1173" y="639"/>
                </a:lnTo>
                <a:lnTo>
                  <a:pt x="1157" y="660"/>
                </a:lnTo>
                <a:lnTo>
                  <a:pt x="662" y="327"/>
                </a:lnTo>
                <a:lnTo>
                  <a:pt x="0" y="470"/>
                </a:lnTo>
                <a:lnTo>
                  <a:pt x="1" y="417"/>
                </a:lnTo>
                <a:lnTo>
                  <a:pt x="6" y="365"/>
                </a:lnTo>
                <a:lnTo>
                  <a:pt x="15" y="315"/>
                </a:lnTo>
                <a:lnTo>
                  <a:pt x="28" y="268"/>
                </a:lnTo>
                <a:lnTo>
                  <a:pt x="44" y="223"/>
                </a:lnTo>
                <a:lnTo>
                  <a:pt x="64" y="180"/>
                </a:lnTo>
                <a:lnTo>
                  <a:pt x="86" y="140"/>
                </a:lnTo>
                <a:lnTo>
                  <a:pt x="109" y="102"/>
                </a:lnTo>
                <a:lnTo>
                  <a:pt x="116" y="92"/>
                </a:lnTo>
                <a:lnTo>
                  <a:pt x="126" y="79"/>
                </a:lnTo>
                <a:lnTo>
                  <a:pt x="136" y="65"/>
                </a:lnTo>
                <a:lnTo>
                  <a:pt x="146" y="50"/>
                </a:lnTo>
                <a:lnTo>
                  <a:pt x="157" y="36"/>
                </a:lnTo>
                <a:lnTo>
                  <a:pt x="168" y="23"/>
                </a:lnTo>
                <a:lnTo>
                  <a:pt x="178" y="10"/>
                </a:lnTo>
                <a:lnTo>
                  <a:pt x="188" y="0"/>
                </a:lnTo>
              </a:path>
            </a:pathLst>
          </a:custGeom>
          <a:solidFill>
            <a:srgbClr val="8EAFA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72" name="Freeform 168">
            <a:extLst>
              <a:ext uri="{FF2B5EF4-FFF2-40B4-BE49-F238E27FC236}">
                <a16:creationId xmlns:a16="http://schemas.microsoft.com/office/drawing/2014/main" id="{3D834718-432E-4737-AB35-91114B47CB62}"/>
              </a:ext>
            </a:extLst>
          </p:cNvPr>
          <p:cNvSpPr>
            <a:spLocks/>
          </p:cNvSpPr>
          <p:nvPr/>
        </p:nvSpPr>
        <p:spPr bwMode="auto">
          <a:xfrm>
            <a:off x="2994025" y="3954463"/>
            <a:ext cx="2033588" cy="1006475"/>
          </a:xfrm>
          <a:custGeom>
            <a:avLst/>
            <a:gdLst>
              <a:gd name="T0" fmla="*/ 177 w 1281"/>
              <a:gd name="T1" fmla="*/ 0 h 634"/>
              <a:gd name="T2" fmla="*/ 661 w 1281"/>
              <a:gd name="T3" fmla="*/ 313 h 634"/>
              <a:gd name="T4" fmla="*/ 1277 w 1281"/>
              <a:gd name="T5" fmla="*/ 202 h 634"/>
              <a:gd name="T6" fmla="*/ 1280 w 1281"/>
              <a:gd name="T7" fmla="*/ 234 h 634"/>
              <a:gd name="T8" fmla="*/ 1280 w 1281"/>
              <a:gd name="T9" fmla="*/ 266 h 634"/>
              <a:gd name="T10" fmla="*/ 1280 w 1281"/>
              <a:gd name="T11" fmla="*/ 298 h 634"/>
              <a:gd name="T12" fmla="*/ 1277 w 1281"/>
              <a:gd name="T13" fmla="*/ 328 h 634"/>
              <a:gd name="T14" fmla="*/ 1274 w 1281"/>
              <a:gd name="T15" fmla="*/ 359 h 634"/>
              <a:gd name="T16" fmla="*/ 1269 w 1281"/>
              <a:gd name="T17" fmla="*/ 389 h 634"/>
              <a:gd name="T18" fmla="*/ 1262 w 1281"/>
              <a:gd name="T19" fmla="*/ 417 h 634"/>
              <a:gd name="T20" fmla="*/ 1255 w 1281"/>
              <a:gd name="T21" fmla="*/ 446 h 634"/>
              <a:gd name="T22" fmla="*/ 1246 w 1281"/>
              <a:gd name="T23" fmla="*/ 473 h 634"/>
              <a:gd name="T24" fmla="*/ 1237 w 1281"/>
              <a:gd name="T25" fmla="*/ 499 h 634"/>
              <a:gd name="T26" fmla="*/ 1226 w 1281"/>
              <a:gd name="T27" fmla="*/ 525 h 634"/>
              <a:gd name="T28" fmla="*/ 1215 w 1281"/>
              <a:gd name="T29" fmla="*/ 549 h 634"/>
              <a:gd name="T30" fmla="*/ 1203 w 1281"/>
              <a:gd name="T31" fmla="*/ 572 h 634"/>
              <a:gd name="T32" fmla="*/ 1191 w 1281"/>
              <a:gd name="T33" fmla="*/ 594 h 634"/>
              <a:gd name="T34" fmla="*/ 1178 w 1281"/>
              <a:gd name="T35" fmla="*/ 614 h 634"/>
              <a:gd name="T36" fmla="*/ 1164 w 1281"/>
              <a:gd name="T37" fmla="*/ 633 h 634"/>
              <a:gd name="T38" fmla="*/ 661 w 1281"/>
              <a:gd name="T39" fmla="*/ 313 h 634"/>
              <a:gd name="T40" fmla="*/ 0 w 1281"/>
              <a:gd name="T41" fmla="*/ 442 h 634"/>
              <a:gd name="T42" fmla="*/ 1 w 1281"/>
              <a:gd name="T43" fmla="*/ 391 h 634"/>
              <a:gd name="T44" fmla="*/ 7 w 1281"/>
              <a:gd name="T45" fmla="*/ 343 h 634"/>
              <a:gd name="T46" fmla="*/ 16 w 1281"/>
              <a:gd name="T47" fmla="*/ 296 h 634"/>
              <a:gd name="T48" fmla="*/ 28 w 1281"/>
              <a:gd name="T49" fmla="*/ 252 h 634"/>
              <a:gd name="T50" fmla="*/ 43 w 1281"/>
              <a:gd name="T51" fmla="*/ 210 h 634"/>
              <a:gd name="T52" fmla="*/ 61 w 1281"/>
              <a:gd name="T53" fmla="*/ 170 h 634"/>
              <a:gd name="T54" fmla="*/ 81 w 1281"/>
              <a:gd name="T55" fmla="*/ 134 h 634"/>
              <a:gd name="T56" fmla="*/ 102 w 1281"/>
              <a:gd name="T57" fmla="*/ 99 h 634"/>
              <a:gd name="T58" fmla="*/ 109 w 1281"/>
              <a:gd name="T59" fmla="*/ 88 h 634"/>
              <a:gd name="T60" fmla="*/ 118 w 1281"/>
              <a:gd name="T61" fmla="*/ 75 h 634"/>
              <a:gd name="T62" fmla="*/ 127 w 1281"/>
              <a:gd name="T63" fmla="*/ 62 h 634"/>
              <a:gd name="T64" fmla="*/ 137 w 1281"/>
              <a:gd name="T65" fmla="*/ 48 h 634"/>
              <a:gd name="T66" fmla="*/ 147 w 1281"/>
              <a:gd name="T67" fmla="*/ 35 h 634"/>
              <a:gd name="T68" fmla="*/ 157 w 1281"/>
              <a:gd name="T69" fmla="*/ 22 h 634"/>
              <a:gd name="T70" fmla="*/ 167 w 1281"/>
              <a:gd name="T71" fmla="*/ 10 h 634"/>
              <a:gd name="T72" fmla="*/ 177 w 1281"/>
              <a:gd name="T73" fmla="*/ 0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1" h="634">
                <a:moveTo>
                  <a:pt x="177" y="0"/>
                </a:moveTo>
                <a:lnTo>
                  <a:pt x="661" y="313"/>
                </a:lnTo>
                <a:lnTo>
                  <a:pt x="1277" y="202"/>
                </a:lnTo>
                <a:lnTo>
                  <a:pt x="1280" y="234"/>
                </a:lnTo>
                <a:lnTo>
                  <a:pt x="1280" y="266"/>
                </a:lnTo>
                <a:lnTo>
                  <a:pt x="1280" y="298"/>
                </a:lnTo>
                <a:lnTo>
                  <a:pt x="1277" y="328"/>
                </a:lnTo>
                <a:lnTo>
                  <a:pt x="1274" y="359"/>
                </a:lnTo>
                <a:lnTo>
                  <a:pt x="1269" y="389"/>
                </a:lnTo>
                <a:lnTo>
                  <a:pt x="1262" y="417"/>
                </a:lnTo>
                <a:lnTo>
                  <a:pt x="1255" y="446"/>
                </a:lnTo>
                <a:lnTo>
                  <a:pt x="1246" y="473"/>
                </a:lnTo>
                <a:lnTo>
                  <a:pt x="1237" y="499"/>
                </a:lnTo>
                <a:lnTo>
                  <a:pt x="1226" y="525"/>
                </a:lnTo>
                <a:lnTo>
                  <a:pt x="1215" y="549"/>
                </a:lnTo>
                <a:lnTo>
                  <a:pt x="1203" y="572"/>
                </a:lnTo>
                <a:lnTo>
                  <a:pt x="1191" y="594"/>
                </a:lnTo>
                <a:lnTo>
                  <a:pt x="1178" y="614"/>
                </a:lnTo>
                <a:lnTo>
                  <a:pt x="1164" y="633"/>
                </a:lnTo>
                <a:lnTo>
                  <a:pt x="661" y="313"/>
                </a:lnTo>
                <a:lnTo>
                  <a:pt x="0" y="442"/>
                </a:lnTo>
                <a:lnTo>
                  <a:pt x="1" y="391"/>
                </a:lnTo>
                <a:lnTo>
                  <a:pt x="7" y="343"/>
                </a:lnTo>
                <a:lnTo>
                  <a:pt x="16" y="296"/>
                </a:lnTo>
                <a:lnTo>
                  <a:pt x="28" y="252"/>
                </a:lnTo>
                <a:lnTo>
                  <a:pt x="43" y="210"/>
                </a:lnTo>
                <a:lnTo>
                  <a:pt x="61" y="170"/>
                </a:lnTo>
                <a:lnTo>
                  <a:pt x="81" y="134"/>
                </a:lnTo>
                <a:lnTo>
                  <a:pt x="102" y="99"/>
                </a:lnTo>
                <a:lnTo>
                  <a:pt x="109" y="88"/>
                </a:lnTo>
                <a:lnTo>
                  <a:pt x="118" y="75"/>
                </a:lnTo>
                <a:lnTo>
                  <a:pt x="127" y="62"/>
                </a:lnTo>
                <a:lnTo>
                  <a:pt x="137" y="48"/>
                </a:lnTo>
                <a:lnTo>
                  <a:pt x="147" y="35"/>
                </a:lnTo>
                <a:lnTo>
                  <a:pt x="157" y="22"/>
                </a:lnTo>
                <a:lnTo>
                  <a:pt x="167" y="10"/>
                </a:lnTo>
                <a:lnTo>
                  <a:pt x="177" y="0"/>
                </a:lnTo>
              </a:path>
            </a:pathLst>
          </a:custGeom>
          <a:solidFill>
            <a:srgbClr val="89ADA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73" name="Freeform 169">
            <a:extLst>
              <a:ext uri="{FF2B5EF4-FFF2-40B4-BE49-F238E27FC236}">
                <a16:creationId xmlns:a16="http://schemas.microsoft.com/office/drawing/2014/main" id="{539C6805-FC94-4449-AAFC-3A3F19187EA1}"/>
              </a:ext>
            </a:extLst>
          </p:cNvPr>
          <p:cNvSpPr>
            <a:spLocks/>
          </p:cNvSpPr>
          <p:nvPr/>
        </p:nvSpPr>
        <p:spPr bwMode="auto">
          <a:xfrm>
            <a:off x="2994025" y="3976688"/>
            <a:ext cx="2033588" cy="963612"/>
          </a:xfrm>
          <a:custGeom>
            <a:avLst/>
            <a:gdLst>
              <a:gd name="T0" fmla="*/ 165 w 1281"/>
              <a:gd name="T1" fmla="*/ 0 h 607"/>
              <a:gd name="T2" fmla="*/ 661 w 1281"/>
              <a:gd name="T3" fmla="*/ 299 h 607"/>
              <a:gd name="T4" fmla="*/ 1278 w 1281"/>
              <a:gd name="T5" fmla="*/ 204 h 607"/>
              <a:gd name="T6" fmla="*/ 1280 w 1281"/>
              <a:gd name="T7" fmla="*/ 265 h 607"/>
              <a:gd name="T8" fmla="*/ 1276 w 1281"/>
              <a:gd name="T9" fmla="*/ 325 h 607"/>
              <a:gd name="T10" fmla="*/ 1267 w 1281"/>
              <a:gd name="T11" fmla="*/ 382 h 607"/>
              <a:gd name="T12" fmla="*/ 1254 w 1281"/>
              <a:gd name="T13" fmla="*/ 436 h 607"/>
              <a:gd name="T14" fmla="*/ 1237 w 1281"/>
              <a:gd name="T15" fmla="*/ 486 h 607"/>
              <a:gd name="T16" fmla="*/ 1217 w 1281"/>
              <a:gd name="T17" fmla="*/ 532 h 607"/>
              <a:gd name="T18" fmla="*/ 1195 w 1281"/>
              <a:gd name="T19" fmla="*/ 572 h 607"/>
              <a:gd name="T20" fmla="*/ 1172 w 1281"/>
              <a:gd name="T21" fmla="*/ 606 h 607"/>
              <a:gd name="T22" fmla="*/ 661 w 1281"/>
              <a:gd name="T23" fmla="*/ 299 h 607"/>
              <a:gd name="T24" fmla="*/ 0 w 1281"/>
              <a:gd name="T25" fmla="*/ 413 h 607"/>
              <a:gd name="T26" fmla="*/ 3 w 1281"/>
              <a:gd name="T27" fmla="*/ 366 h 607"/>
              <a:gd name="T28" fmla="*/ 8 w 1281"/>
              <a:gd name="T29" fmla="*/ 320 h 607"/>
              <a:gd name="T30" fmla="*/ 17 w 1281"/>
              <a:gd name="T31" fmla="*/ 277 h 607"/>
              <a:gd name="T32" fmla="*/ 29 w 1281"/>
              <a:gd name="T33" fmla="*/ 236 h 607"/>
              <a:gd name="T34" fmla="*/ 43 w 1281"/>
              <a:gd name="T35" fmla="*/ 197 h 607"/>
              <a:gd name="T36" fmla="*/ 59 w 1281"/>
              <a:gd name="T37" fmla="*/ 161 h 607"/>
              <a:gd name="T38" fmla="*/ 76 w 1281"/>
              <a:gd name="T39" fmla="*/ 127 h 607"/>
              <a:gd name="T40" fmla="*/ 95 w 1281"/>
              <a:gd name="T41" fmla="*/ 97 h 607"/>
              <a:gd name="T42" fmla="*/ 102 w 1281"/>
              <a:gd name="T43" fmla="*/ 85 h 607"/>
              <a:gd name="T44" fmla="*/ 110 w 1281"/>
              <a:gd name="T45" fmla="*/ 73 h 607"/>
              <a:gd name="T46" fmla="*/ 118 w 1281"/>
              <a:gd name="T47" fmla="*/ 60 h 607"/>
              <a:gd name="T48" fmla="*/ 128 w 1281"/>
              <a:gd name="T49" fmla="*/ 47 h 607"/>
              <a:gd name="T50" fmla="*/ 137 w 1281"/>
              <a:gd name="T51" fmla="*/ 34 h 607"/>
              <a:gd name="T52" fmla="*/ 147 w 1281"/>
              <a:gd name="T53" fmla="*/ 21 h 607"/>
              <a:gd name="T54" fmla="*/ 156 w 1281"/>
              <a:gd name="T55" fmla="*/ 10 h 607"/>
              <a:gd name="T56" fmla="*/ 165 w 1281"/>
              <a:gd name="T57" fmla="*/ 0 h 6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1" h="607">
                <a:moveTo>
                  <a:pt x="165" y="0"/>
                </a:moveTo>
                <a:lnTo>
                  <a:pt x="661" y="299"/>
                </a:lnTo>
                <a:lnTo>
                  <a:pt x="1278" y="204"/>
                </a:lnTo>
                <a:lnTo>
                  <a:pt x="1280" y="265"/>
                </a:lnTo>
                <a:lnTo>
                  <a:pt x="1276" y="325"/>
                </a:lnTo>
                <a:lnTo>
                  <a:pt x="1267" y="382"/>
                </a:lnTo>
                <a:lnTo>
                  <a:pt x="1254" y="436"/>
                </a:lnTo>
                <a:lnTo>
                  <a:pt x="1237" y="486"/>
                </a:lnTo>
                <a:lnTo>
                  <a:pt x="1217" y="532"/>
                </a:lnTo>
                <a:lnTo>
                  <a:pt x="1195" y="572"/>
                </a:lnTo>
                <a:lnTo>
                  <a:pt x="1172" y="606"/>
                </a:lnTo>
                <a:lnTo>
                  <a:pt x="661" y="299"/>
                </a:lnTo>
                <a:lnTo>
                  <a:pt x="0" y="413"/>
                </a:lnTo>
                <a:lnTo>
                  <a:pt x="3" y="366"/>
                </a:lnTo>
                <a:lnTo>
                  <a:pt x="8" y="320"/>
                </a:lnTo>
                <a:lnTo>
                  <a:pt x="17" y="277"/>
                </a:lnTo>
                <a:lnTo>
                  <a:pt x="29" y="236"/>
                </a:lnTo>
                <a:lnTo>
                  <a:pt x="43" y="197"/>
                </a:lnTo>
                <a:lnTo>
                  <a:pt x="59" y="161"/>
                </a:lnTo>
                <a:lnTo>
                  <a:pt x="76" y="127"/>
                </a:lnTo>
                <a:lnTo>
                  <a:pt x="95" y="97"/>
                </a:lnTo>
                <a:lnTo>
                  <a:pt x="102" y="85"/>
                </a:lnTo>
                <a:lnTo>
                  <a:pt x="110" y="73"/>
                </a:lnTo>
                <a:lnTo>
                  <a:pt x="118" y="60"/>
                </a:lnTo>
                <a:lnTo>
                  <a:pt x="128" y="47"/>
                </a:lnTo>
                <a:lnTo>
                  <a:pt x="137" y="34"/>
                </a:lnTo>
                <a:lnTo>
                  <a:pt x="147" y="21"/>
                </a:lnTo>
                <a:lnTo>
                  <a:pt x="156" y="10"/>
                </a:lnTo>
                <a:lnTo>
                  <a:pt x="165" y="0"/>
                </a:lnTo>
              </a:path>
            </a:pathLst>
          </a:custGeom>
          <a:solidFill>
            <a:srgbClr val="84A8A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74" name="Freeform 170">
            <a:extLst>
              <a:ext uri="{FF2B5EF4-FFF2-40B4-BE49-F238E27FC236}">
                <a16:creationId xmlns:a16="http://schemas.microsoft.com/office/drawing/2014/main" id="{E7A1A1A1-B817-4F05-B735-EBEEEEA9DAAD}"/>
              </a:ext>
            </a:extLst>
          </p:cNvPr>
          <p:cNvSpPr>
            <a:spLocks/>
          </p:cNvSpPr>
          <p:nvPr/>
        </p:nvSpPr>
        <p:spPr bwMode="auto">
          <a:xfrm>
            <a:off x="2995613" y="3998913"/>
            <a:ext cx="2032000" cy="920750"/>
          </a:xfrm>
          <a:custGeom>
            <a:avLst/>
            <a:gdLst>
              <a:gd name="T0" fmla="*/ 153 w 1280"/>
              <a:gd name="T1" fmla="*/ 0 h 580"/>
              <a:gd name="T2" fmla="*/ 660 w 1280"/>
              <a:gd name="T3" fmla="*/ 285 h 580"/>
              <a:gd name="T4" fmla="*/ 1279 w 1280"/>
              <a:gd name="T5" fmla="*/ 205 h 580"/>
              <a:gd name="T6" fmla="*/ 1279 w 1280"/>
              <a:gd name="T7" fmla="*/ 263 h 580"/>
              <a:gd name="T8" fmla="*/ 1274 w 1280"/>
              <a:gd name="T9" fmla="*/ 320 h 580"/>
              <a:gd name="T10" fmla="*/ 1264 w 1280"/>
              <a:gd name="T11" fmla="*/ 375 h 580"/>
              <a:gd name="T12" fmla="*/ 1251 w 1280"/>
              <a:gd name="T13" fmla="*/ 425 h 580"/>
              <a:gd name="T14" fmla="*/ 1235 w 1280"/>
              <a:gd name="T15" fmla="*/ 472 h 580"/>
              <a:gd name="T16" fmla="*/ 1217 w 1280"/>
              <a:gd name="T17" fmla="*/ 513 h 580"/>
              <a:gd name="T18" fmla="*/ 1198 w 1280"/>
              <a:gd name="T19" fmla="*/ 549 h 580"/>
              <a:gd name="T20" fmla="*/ 1179 w 1280"/>
              <a:gd name="T21" fmla="*/ 579 h 580"/>
              <a:gd name="T22" fmla="*/ 660 w 1280"/>
              <a:gd name="T23" fmla="*/ 285 h 580"/>
              <a:gd name="T24" fmla="*/ 0 w 1280"/>
              <a:gd name="T25" fmla="*/ 384 h 580"/>
              <a:gd name="T26" fmla="*/ 3 w 1280"/>
              <a:gd name="T27" fmla="*/ 340 h 580"/>
              <a:gd name="T28" fmla="*/ 9 w 1280"/>
              <a:gd name="T29" fmla="*/ 298 h 580"/>
              <a:gd name="T30" fmla="*/ 17 w 1280"/>
              <a:gd name="T31" fmla="*/ 257 h 580"/>
              <a:gd name="T32" fmla="*/ 28 w 1280"/>
              <a:gd name="T33" fmla="*/ 220 h 580"/>
              <a:gd name="T34" fmla="*/ 41 w 1280"/>
              <a:gd name="T35" fmla="*/ 184 h 580"/>
              <a:gd name="T36" fmla="*/ 55 w 1280"/>
              <a:gd name="T37" fmla="*/ 151 h 580"/>
              <a:gd name="T38" fmla="*/ 71 w 1280"/>
              <a:gd name="T39" fmla="*/ 121 h 580"/>
              <a:gd name="T40" fmla="*/ 88 w 1280"/>
              <a:gd name="T41" fmla="*/ 93 h 580"/>
              <a:gd name="T42" fmla="*/ 94 w 1280"/>
              <a:gd name="T43" fmla="*/ 82 h 580"/>
              <a:gd name="T44" fmla="*/ 101 w 1280"/>
              <a:gd name="T45" fmla="*/ 69 h 580"/>
              <a:gd name="T46" fmla="*/ 110 w 1280"/>
              <a:gd name="T47" fmla="*/ 57 h 580"/>
              <a:gd name="T48" fmla="*/ 118 w 1280"/>
              <a:gd name="T49" fmla="*/ 44 h 580"/>
              <a:gd name="T50" fmla="*/ 127 w 1280"/>
              <a:gd name="T51" fmla="*/ 32 h 580"/>
              <a:gd name="T52" fmla="*/ 135 w 1280"/>
              <a:gd name="T53" fmla="*/ 20 h 580"/>
              <a:gd name="T54" fmla="*/ 144 w 1280"/>
              <a:gd name="T55" fmla="*/ 10 h 580"/>
              <a:gd name="T56" fmla="*/ 153 w 1280"/>
              <a:gd name="T57" fmla="*/ 0 h 5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0" h="580">
                <a:moveTo>
                  <a:pt x="153" y="0"/>
                </a:moveTo>
                <a:lnTo>
                  <a:pt x="660" y="285"/>
                </a:lnTo>
                <a:lnTo>
                  <a:pt x="1279" y="205"/>
                </a:lnTo>
                <a:lnTo>
                  <a:pt x="1279" y="263"/>
                </a:lnTo>
                <a:lnTo>
                  <a:pt x="1274" y="320"/>
                </a:lnTo>
                <a:lnTo>
                  <a:pt x="1264" y="375"/>
                </a:lnTo>
                <a:lnTo>
                  <a:pt x="1251" y="425"/>
                </a:lnTo>
                <a:lnTo>
                  <a:pt x="1235" y="472"/>
                </a:lnTo>
                <a:lnTo>
                  <a:pt x="1217" y="513"/>
                </a:lnTo>
                <a:lnTo>
                  <a:pt x="1198" y="549"/>
                </a:lnTo>
                <a:lnTo>
                  <a:pt x="1179" y="579"/>
                </a:lnTo>
                <a:lnTo>
                  <a:pt x="660" y="285"/>
                </a:lnTo>
                <a:lnTo>
                  <a:pt x="0" y="384"/>
                </a:lnTo>
                <a:lnTo>
                  <a:pt x="3" y="340"/>
                </a:lnTo>
                <a:lnTo>
                  <a:pt x="9" y="298"/>
                </a:lnTo>
                <a:lnTo>
                  <a:pt x="17" y="257"/>
                </a:lnTo>
                <a:lnTo>
                  <a:pt x="28" y="220"/>
                </a:lnTo>
                <a:lnTo>
                  <a:pt x="41" y="184"/>
                </a:lnTo>
                <a:lnTo>
                  <a:pt x="55" y="151"/>
                </a:lnTo>
                <a:lnTo>
                  <a:pt x="71" y="121"/>
                </a:lnTo>
                <a:lnTo>
                  <a:pt x="88" y="93"/>
                </a:lnTo>
                <a:lnTo>
                  <a:pt x="94" y="82"/>
                </a:lnTo>
                <a:lnTo>
                  <a:pt x="101" y="69"/>
                </a:lnTo>
                <a:lnTo>
                  <a:pt x="110" y="57"/>
                </a:lnTo>
                <a:lnTo>
                  <a:pt x="118" y="44"/>
                </a:lnTo>
                <a:lnTo>
                  <a:pt x="127" y="32"/>
                </a:lnTo>
                <a:lnTo>
                  <a:pt x="135" y="20"/>
                </a:lnTo>
                <a:lnTo>
                  <a:pt x="144" y="10"/>
                </a:lnTo>
                <a:lnTo>
                  <a:pt x="153" y="0"/>
                </a:lnTo>
              </a:path>
            </a:pathLst>
          </a:custGeom>
          <a:solidFill>
            <a:srgbClr val="82A5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75" name="Freeform 171">
            <a:extLst>
              <a:ext uri="{FF2B5EF4-FFF2-40B4-BE49-F238E27FC236}">
                <a16:creationId xmlns:a16="http://schemas.microsoft.com/office/drawing/2014/main" id="{B650BC05-491B-42E5-972B-DB62CA699A2E}"/>
              </a:ext>
            </a:extLst>
          </p:cNvPr>
          <p:cNvSpPr>
            <a:spLocks/>
          </p:cNvSpPr>
          <p:nvPr/>
        </p:nvSpPr>
        <p:spPr bwMode="auto">
          <a:xfrm>
            <a:off x="2997200" y="4021138"/>
            <a:ext cx="2030413" cy="877887"/>
          </a:xfrm>
          <a:custGeom>
            <a:avLst/>
            <a:gdLst>
              <a:gd name="T0" fmla="*/ 141 w 1279"/>
              <a:gd name="T1" fmla="*/ 0 h 553"/>
              <a:gd name="T2" fmla="*/ 659 w 1279"/>
              <a:gd name="T3" fmla="*/ 271 h 553"/>
              <a:gd name="T4" fmla="*/ 1278 w 1279"/>
              <a:gd name="T5" fmla="*/ 207 h 553"/>
              <a:gd name="T6" fmla="*/ 1278 w 1279"/>
              <a:gd name="T7" fmla="*/ 263 h 553"/>
              <a:gd name="T8" fmla="*/ 1272 w 1279"/>
              <a:gd name="T9" fmla="*/ 317 h 553"/>
              <a:gd name="T10" fmla="*/ 1262 w 1279"/>
              <a:gd name="T11" fmla="*/ 368 h 553"/>
              <a:gd name="T12" fmla="*/ 1249 w 1279"/>
              <a:gd name="T13" fmla="*/ 415 h 553"/>
              <a:gd name="T14" fmla="*/ 1234 w 1279"/>
              <a:gd name="T15" fmla="*/ 458 h 553"/>
              <a:gd name="T16" fmla="*/ 1218 w 1279"/>
              <a:gd name="T17" fmla="*/ 496 h 553"/>
              <a:gd name="T18" fmla="*/ 1202 w 1279"/>
              <a:gd name="T19" fmla="*/ 527 h 553"/>
              <a:gd name="T20" fmla="*/ 1187 w 1279"/>
              <a:gd name="T21" fmla="*/ 552 h 553"/>
              <a:gd name="T22" fmla="*/ 659 w 1279"/>
              <a:gd name="T23" fmla="*/ 271 h 553"/>
              <a:gd name="T24" fmla="*/ 0 w 1279"/>
              <a:gd name="T25" fmla="*/ 354 h 553"/>
              <a:gd name="T26" fmla="*/ 3 w 1279"/>
              <a:gd name="T27" fmla="*/ 314 h 553"/>
              <a:gd name="T28" fmla="*/ 9 w 1279"/>
              <a:gd name="T29" fmla="*/ 275 h 553"/>
              <a:gd name="T30" fmla="*/ 18 w 1279"/>
              <a:gd name="T31" fmla="*/ 238 h 553"/>
              <a:gd name="T32" fmla="*/ 28 w 1279"/>
              <a:gd name="T33" fmla="*/ 203 h 553"/>
              <a:gd name="T34" fmla="*/ 39 w 1279"/>
              <a:gd name="T35" fmla="*/ 170 h 553"/>
              <a:gd name="T36" fmla="*/ 52 w 1279"/>
              <a:gd name="T37" fmla="*/ 141 h 553"/>
              <a:gd name="T38" fmla="*/ 66 w 1279"/>
              <a:gd name="T39" fmla="*/ 114 h 553"/>
              <a:gd name="T40" fmla="*/ 80 w 1279"/>
              <a:gd name="T41" fmla="*/ 90 h 553"/>
              <a:gd name="T42" fmla="*/ 87 w 1279"/>
              <a:gd name="T43" fmla="*/ 78 h 553"/>
              <a:gd name="T44" fmla="*/ 93 w 1279"/>
              <a:gd name="T45" fmla="*/ 67 h 553"/>
              <a:gd name="T46" fmla="*/ 101 w 1279"/>
              <a:gd name="T47" fmla="*/ 55 h 553"/>
              <a:gd name="T48" fmla="*/ 109 w 1279"/>
              <a:gd name="T49" fmla="*/ 42 h 553"/>
              <a:gd name="T50" fmla="*/ 116 w 1279"/>
              <a:gd name="T51" fmla="*/ 30 h 553"/>
              <a:gd name="T52" fmla="*/ 124 w 1279"/>
              <a:gd name="T53" fmla="*/ 19 h 553"/>
              <a:gd name="T54" fmla="*/ 133 w 1279"/>
              <a:gd name="T55" fmla="*/ 9 h 553"/>
              <a:gd name="T56" fmla="*/ 141 w 1279"/>
              <a:gd name="T57" fmla="*/ 0 h 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79" h="553">
                <a:moveTo>
                  <a:pt x="141" y="0"/>
                </a:moveTo>
                <a:lnTo>
                  <a:pt x="659" y="271"/>
                </a:lnTo>
                <a:lnTo>
                  <a:pt x="1278" y="207"/>
                </a:lnTo>
                <a:lnTo>
                  <a:pt x="1278" y="263"/>
                </a:lnTo>
                <a:lnTo>
                  <a:pt x="1272" y="317"/>
                </a:lnTo>
                <a:lnTo>
                  <a:pt x="1262" y="368"/>
                </a:lnTo>
                <a:lnTo>
                  <a:pt x="1249" y="415"/>
                </a:lnTo>
                <a:lnTo>
                  <a:pt x="1234" y="458"/>
                </a:lnTo>
                <a:lnTo>
                  <a:pt x="1218" y="496"/>
                </a:lnTo>
                <a:lnTo>
                  <a:pt x="1202" y="527"/>
                </a:lnTo>
                <a:lnTo>
                  <a:pt x="1187" y="552"/>
                </a:lnTo>
                <a:lnTo>
                  <a:pt x="659" y="271"/>
                </a:lnTo>
                <a:lnTo>
                  <a:pt x="0" y="354"/>
                </a:lnTo>
                <a:lnTo>
                  <a:pt x="3" y="314"/>
                </a:lnTo>
                <a:lnTo>
                  <a:pt x="9" y="275"/>
                </a:lnTo>
                <a:lnTo>
                  <a:pt x="18" y="238"/>
                </a:lnTo>
                <a:lnTo>
                  <a:pt x="28" y="203"/>
                </a:lnTo>
                <a:lnTo>
                  <a:pt x="39" y="170"/>
                </a:lnTo>
                <a:lnTo>
                  <a:pt x="52" y="141"/>
                </a:lnTo>
                <a:lnTo>
                  <a:pt x="66" y="114"/>
                </a:lnTo>
                <a:lnTo>
                  <a:pt x="80" y="90"/>
                </a:lnTo>
                <a:lnTo>
                  <a:pt x="87" y="78"/>
                </a:lnTo>
                <a:lnTo>
                  <a:pt x="93" y="67"/>
                </a:lnTo>
                <a:lnTo>
                  <a:pt x="101" y="55"/>
                </a:lnTo>
                <a:lnTo>
                  <a:pt x="109" y="42"/>
                </a:lnTo>
                <a:lnTo>
                  <a:pt x="116" y="30"/>
                </a:lnTo>
                <a:lnTo>
                  <a:pt x="124" y="19"/>
                </a:lnTo>
                <a:lnTo>
                  <a:pt x="133" y="9"/>
                </a:lnTo>
                <a:lnTo>
                  <a:pt x="141" y="0"/>
                </a:lnTo>
              </a:path>
            </a:pathLst>
          </a:custGeom>
          <a:solidFill>
            <a:srgbClr val="7FA3A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76" name="Freeform 172">
            <a:extLst>
              <a:ext uri="{FF2B5EF4-FFF2-40B4-BE49-F238E27FC236}">
                <a16:creationId xmlns:a16="http://schemas.microsoft.com/office/drawing/2014/main" id="{B65FE3BE-1303-491A-91DC-011C9F04F9E8}"/>
              </a:ext>
            </a:extLst>
          </p:cNvPr>
          <p:cNvSpPr>
            <a:spLocks/>
          </p:cNvSpPr>
          <p:nvPr/>
        </p:nvSpPr>
        <p:spPr bwMode="auto">
          <a:xfrm>
            <a:off x="2998788" y="4041775"/>
            <a:ext cx="2030412" cy="835025"/>
          </a:xfrm>
          <a:custGeom>
            <a:avLst/>
            <a:gdLst>
              <a:gd name="T0" fmla="*/ 128 w 1279"/>
              <a:gd name="T1" fmla="*/ 0 h 526"/>
              <a:gd name="T2" fmla="*/ 658 w 1279"/>
              <a:gd name="T3" fmla="*/ 258 h 526"/>
              <a:gd name="T4" fmla="*/ 1278 w 1279"/>
              <a:gd name="T5" fmla="*/ 210 h 526"/>
              <a:gd name="T6" fmla="*/ 1276 w 1279"/>
              <a:gd name="T7" fmla="*/ 263 h 526"/>
              <a:gd name="T8" fmla="*/ 1269 w 1279"/>
              <a:gd name="T9" fmla="*/ 315 h 526"/>
              <a:gd name="T10" fmla="*/ 1259 w 1279"/>
              <a:gd name="T11" fmla="*/ 363 h 526"/>
              <a:gd name="T12" fmla="*/ 1247 w 1279"/>
              <a:gd name="T13" fmla="*/ 407 h 526"/>
              <a:gd name="T14" fmla="*/ 1233 w 1279"/>
              <a:gd name="T15" fmla="*/ 446 h 526"/>
              <a:gd name="T16" fmla="*/ 1219 w 1279"/>
              <a:gd name="T17" fmla="*/ 479 h 526"/>
              <a:gd name="T18" fmla="*/ 1205 w 1279"/>
              <a:gd name="T19" fmla="*/ 506 h 526"/>
              <a:gd name="T20" fmla="*/ 1193 w 1279"/>
              <a:gd name="T21" fmla="*/ 525 h 526"/>
              <a:gd name="T22" fmla="*/ 658 w 1279"/>
              <a:gd name="T23" fmla="*/ 258 h 526"/>
              <a:gd name="T24" fmla="*/ 0 w 1279"/>
              <a:gd name="T25" fmla="*/ 327 h 526"/>
              <a:gd name="T26" fmla="*/ 4 w 1279"/>
              <a:gd name="T27" fmla="*/ 289 h 526"/>
              <a:gd name="T28" fmla="*/ 10 w 1279"/>
              <a:gd name="T29" fmla="*/ 253 h 526"/>
              <a:gd name="T30" fmla="*/ 18 w 1279"/>
              <a:gd name="T31" fmla="*/ 220 h 526"/>
              <a:gd name="T32" fmla="*/ 27 w 1279"/>
              <a:gd name="T33" fmla="*/ 188 h 526"/>
              <a:gd name="T34" fmla="*/ 38 w 1279"/>
              <a:gd name="T35" fmla="*/ 159 h 526"/>
              <a:gd name="T36" fmla="*/ 50 w 1279"/>
              <a:gd name="T37" fmla="*/ 133 h 526"/>
              <a:gd name="T38" fmla="*/ 62 w 1279"/>
              <a:gd name="T39" fmla="*/ 109 h 526"/>
              <a:gd name="T40" fmla="*/ 73 w 1279"/>
              <a:gd name="T41" fmla="*/ 88 h 526"/>
              <a:gd name="T42" fmla="*/ 79 w 1279"/>
              <a:gd name="T43" fmla="*/ 77 h 526"/>
              <a:gd name="T44" fmla="*/ 86 w 1279"/>
              <a:gd name="T45" fmla="*/ 65 h 526"/>
              <a:gd name="T46" fmla="*/ 92 w 1279"/>
              <a:gd name="T47" fmla="*/ 53 h 526"/>
              <a:gd name="T48" fmla="*/ 99 w 1279"/>
              <a:gd name="T49" fmla="*/ 42 h 526"/>
              <a:gd name="T50" fmla="*/ 105 w 1279"/>
              <a:gd name="T51" fmla="*/ 30 h 526"/>
              <a:gd name="T52" fmla="*/ 112 w 1279"/>
              <a:gd name="T53" fmla="*/ 19 h 526"/>
              <a:gd name="T54" fmla="*/ 120 w 1279"/>
              <a:gd name="T55" fmla="*/ 10 h 526"/>
              <a:gd name="T56" fmla="*/ 128 w 1279"/>
              <a:gd name="T57" fmla="*/ 0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79" h="526">
                <a:moveTo>
                  <a:pt x="128" y="0"/>
                </a:moveTo>
                <a:lnTo>
                  <a:pt x="658" y="258"/>
                </a:lnTo>
                <a:lnTo>
                  <a:pt x="1278" y="210"/>
                </a:lnTo>
                <a:lnTo>
                  <a:pt x="1276" y="263"/>
                </a:lnTo>
                <a:lnTo>
                  <a:pt x="1269" y="315"/>
                </a:lnTo>
                <a:lnTo>
                  <a:pt x="1259" y="363"/>
                </a:lnTo>
                <a:lnTo>
                  <a:pt x="1247" y="407"/>
                </a:lnTo>
                <a:lnTo>
                  <a:pt x="1233" y="446"/>
                </a:lnTo>
                <a:lnTo>
                  <a:pt x="1219" y="479"/>
                </a:lnTo>
                <a:lnTo>
                  <a:pt x="1205" y="506"/>
                </a:lnTo>
                <a:lnTo>
                  <a:pt x="1193" y="525"/>
                </a:lnTo>
                <a:lnTo>
                  <a:pt x="658" y="258"/>
                </a:lnTo>
                <a:lnTo>
                  <a:pt x="0" y="327"/>
                </a:lnTo>
                <a:lnTo>
                  <a:pt x="4" y="289"/>
                </a:lnTo>
                <a:lnTo>
                  <a:pt x="10" y="253"/>
                </a:lnTo>
                <a:lnTo>
                  <a:pt x="18" y="220"/>
                </a:lnTo>
                <a:lnTo>
                  <a:pt x="27" y="188"/>
                </a:lnTo>
                <a:lnTo>
                  <a:pt x="38" y="159"/>
                </a:lnTo>
                <a:lnTo>
                  <a:pt x="50" y="133"/>
                </a:lnTo>
                <a:lnTo>
                  <a:pt x="62" y="109"/>
                </a:lnTo>
                <a:lnTo>
                  <a:pt x="73" y="88"/>
                </a:lnTo>
                <a:lnTo>
                  <a:pt x="79" y="77"/>
                </a:lnTo>
                <a:lnTo>
                  <a:pt x="86" y="65"/>
                </a:lnTo>
                <a:lnTo>
                  <a:pt x="92" y="53"/>
                </a:lnTo>
                <a:lnTo>
                  <a:pt x="99" y="42"/>
                </a:lnTo>
                <a:lnTo>
                  <a:pt x="105" y="30"/>
                </a:lnTo>
                <a:lnTo>
                  <a:pt x="112" y="19"/>
                </a:lnTo>
                <a:lnTo>
                  <a:pt x="120" y="10"/>
                </a:lnTo>
                <a:lnTo>
                  <a:pt x="128" y="0"/>
                </a:lnTo>
              </a:path>
            </a:pathLst>
          </a:custGeom>
          <a:solidFill>
            <a:srgbClr val="7A9E9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77" name="Freeform 173">
            <a:extLst>
              <a:ext uri="{FF2B5EF4-FFF2-40B4-BE49-F238E27FC236}">
                <a16:creationId xmlns:a16="http://schemas.microsoft.com/office/drawing/2014/main" id="{28EFB63D-C734-4600-A479-5EE8EFCB9F1C}"/>
              </a:ext>
            </a:extLst>
          </p:cNvPr>
          <p:cNvSpPr>
            <a:spLocks/>
          </p:cNvSpPr>
          <p:nvPr/>
        </p:nvSpPr>
        <p:spPr bwMode="auto">
          <a:xfrm>
            <a:off x="3000375" y="4062413"/>
            <a:ext cx="2032000" cy="793750"/>
          </a:xfrm>
          <a:custGeom>
            <a:avLst/>
            <a:gdLst>
              <a:gd name="T0" fmla="*/ 117 w 1280"/>
              <a:gd name="T1" fmla="*/ 0 h 500"/>
              <a:gd name="T2" fmla="*/ 657 w 1280"/>
              <a:gd name="T3" fmla="*/ 244 h 500"/>
              <a:gd name="T4" fmla="*/ 1279 w 1280"/>
              <a:gd name="T5" fmla="*/ 213 h 500"/>
              <a:gd name="T6" fmla="*/ 1275 w 1280"/>
              <a:gd name="T7" fmla="*/ 263 h 500"/>
              <a:gd name="T8" fmla="*/ 1267 w 1280"/>
              <a:gd name="T9" fmla="*/ 312 h 500"/>
              <a:gd name="T10" fmla="*/ 1257 w 1280"/>
              <a:gd name="T11" fmla="*/ 357 h 500"/>
              <a:gd name="T12" fmla="*/ 1244 w 1280"/>
              <a:gd name="T13" fmla="*/ 397 h 500"/>
              <a:gd name="T14" fmla="*/ 1231 w 1280"/>
              <a:gd name="T15" fmla="*/ 434 h 500"/>
              <a:gd name="T16" fmla="*/ 1219 w 1280"/>
              <a:gd name="T17" fmla="*/ 463 h 500"/>
              <a:gd name="T18" fmla="*/ 1208 w 1280"/>
              <a:gd name="T19" fmla="*/ 485 h 500"/>
              <a:gd name="T20" fmla="*/ 1200 w 1280"/>
              <a:gd name="T21" fmla="*/ 499 h 500"/>
              <a:gd name="T22" fmla="*/ 657 w 1280"/>
              <a:gd name="T23" fmla="*/ 244 h 500"/>
              <a:gd name="T24" fmla="*/ 0 w 1280"/>
              <a:gd name="T25" fmla="*/ 299 h 500"/>
              <a:gd name="T26" fmla="*/ 4 w 1280"/>
              <a:gd name="T27" fmla="*/ 264 h 500"/>
              <a:gd name="T28" fmla="*/ 10 w 1280"/>
              <a:gd name="T29" fmla="*/ 232 h 500"/>
              <a:gd name="T30" fmla="*/ 18 w 1280"/>
              <a:gd name="T31" fmla="*/ 201 h 500"/>
              <a:gd name="T32" fmla="*/ 27 w 1280"/>
              <a:gd name="T33" fmla="*/ 173 h 500"/>
              <a:gd name="T34" fmla="*/ 37 w 1280"/>
              <a:gd name="T35" fmla="*/ 147 h 500"/>
              <a:gd name="T36" fmla="*/ 47 w 1280"/>
              <a:gd name="T37" fmla="*/ 124 h 500"/>
              <a:gd name="T38" fmla="*/ 57 w 1280"/>
              <a:gd name="T39" fmla="*/ 104 h 500"/>
              <a:gd name="T40" fmla="*/ 66 w 1280"/>
              <a:gd name="T41" fmla="*/ 86 h 500"/>
              <a:gd name="T42" fmla="*/ 72 w 1280"/>
              <a:gd name="T43" fmla="*/ 75 h 500"/>
              <a:gd name="T44" fmla="*/ 78 w 1280"/>
              <a:gd name="T45" fmla="*/ 63 h 500"/>
              <a:gd name="T46" fmla="*/ 83 w 1280"/>
              <a:gd name="T47" fmla="*/ 52 h 500"/>
              <a:gd name="T48" fmla="*/ 89 w 1280"/>
              <a:gd name="T49" fmla="*/ 41 h 500"/>
              <a:gd name="T50" fmla="*/ 95 w 1280"/>
              <a:gd name="T51" fmla="*/ 30 h 500"/>
              <a:gd name="T52" fmla="*/ 102 w 1280"/>
              <a:gd name="T53" fmla="*/ 20 h 500"/>
              <a:gd name="T54" fmla="*/ 109 w 1280"/>
              <a:gd name="T55" fmla="*/ 10 h 500"/>
              <a:gd name="T56" fmla="*/ 117 w 1280"/>
              <a:gd name="T57" fmla="*/ 0 h 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0" h="500">
                <a:moveTo>
                  <a:pt x="117" y="0"/>
                </a:moveTo>
                <a:lnTo>
                  <a:pt x="657" y="244"/>
                </a:lnTo>
                <a:lnTo>
                  <a:pt x="1279" y="213"/>
                </a:lnTo>
                <a:lnTo>
                  <a:pt x="1275" y="263"/>
                </a:lnTo>
                <a:lnTo>
                  <a:pt x="1267" y="312"/>
                </a:lnTo>
                <a:lnTo>
                  <a:pt x="1257" y="357"/>
                </a:lnTo>
                <a:lnTo>
                  <a:pt x="1244" y="397"/>
                </a:lnTo>
                <a:lnTo>
                  <a:pt x="1231" y="434"/>
                </a:lnTo>
                <a:lnTo>
                  <a:pt x="1219" y="463"/>
                </a:lnTo>
                <a:lnTo>
                  <a:pt x="1208" y="485"/>
                </a:lnTo>
                <a:lnTo>
                  <a:pt x="1200" y="499"/>
                </a:lnTo>
                <a:lnTo>
                  <a:pt x="657" y="244"/>
                </a:lnTo>
                <a:lnTo>
                  <a:pt x="0" y="299"/>
                </a:lnTo>
                <a:lnTo>
                  <a:pt x="4" y="264"/>
                </a:lnTo>
                <a:lnTo>
                  <a:pt x="10" y="232"/>
                </a:lnTo>
                <a:lnTo>
                  <a:pt x="18" y="201"/>
                </a:lnTo>
                <a:lnTo>
                  <a:pt x="27" y="173"/>
                </a:lnTo>
                <a:lnTo>
                  <a:pt x="37" y="147"/>
                </a:lnTo>
                <a:lnTo>
                  <a:pt x="47" y="124"/>
                </a:lnTo>
                <a:lnTo>
                  <a:pt x="57" y="104"/>
                </a:lnTo>
                <a:lnTo>
                  <a:pt x="66" y="86"/>
                </a:lnTo>
                <a:lnTo>
                  <a:pt x="72" y="75"/>
                </a:lnTo>
                <a:lnTo>
                  <a:pt x="78" y="63"/>
                </a:lnTo>
                <a:lnTo>
                  <a:pt x="83" y="52"/>
                </a:lnTo>
                <a:lnTo>
                  <a:pt x="89" y="41"/>
                </a:lnTo>
                <a:lnTo>
                  <a:pt x="95" y="30"/>
                </a:lnTo>
                <a:lnTo>
                  <a:pt x="102" y="20"/>
                </a:lnTo>
                <a:lnTo>
                  <a:pt x="109" y="10"/>
                </a:lnTo>
                <a:lnTo>
                  <a:pt x="117" y="0"/>
                </a:lnTo>
              </a:path>
            </a:pathLst>
          </a:custGeom>
          <a:solidFill>
            <a:srgbClr val="759B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78" name="Freeform 174">
            <a:extLst>
              <a:ext uri="{FF2B5EF4-FFF2-40B4-BE49-F238E27FC236}">
                <a16:creationId xmlns:a16="http://schemas.microsoft.com/office/drawing/2014/main" id="{47EC41AC-11DC-47E1-818A-24BD6F0E6E0D}"/>
              </a:ext>
            </a:extLst>
          </p:cNvPr>
          <p:cNvSpPr>
            <a:spLocks/>
          </p:cNvSpPr>
          <p:nvPr/>
        </p:nvSpPr>
        <p:spPr bwMode="auto">
          <a:xfrm>
            <a:off x="3000375" y="4084638"/>
            <a:ext cx="2033588" cy="750887"/>
          </a:xfrm>
          <a:custGeom>
            <a:avLst/>
            <a:gdLst>
              <a:gd name="T0" fmla="*/ 0 w 1281"/>
              <a:gd name="T1" fmla="*/ 269 h 473"/>
              <a:gd name="T2" fmla="*/ 6 w 1281"/>
              <a:gd name="T3" fmla="*/ 238 h 473"/>
              <a:gd name="T4" fmla="*/ 12 w 1281"/>
              <a:gd name="T5" fmla="*/ 209 h 473"/>
              <a:gd name="T6" fmla="*/ 19 w 1281"/>
              <a:gd name="T7" fmla="*/ 181 h 473"/>
              <a:gd name="T8" fmla="*/ 28 w 1281"/>
              <a:gd name="T9" fmla="*/ 157 h 473"/>
              <a:gd name="T10" fmla="*/ 36 w 1281"/>
              <a:gd name="T11" fmla="*/ 134 h 473"/>
              <a:gd name="T12" fmla="*/ 45 w 1281"/>
              <a:gd name="T13" fmla="*/ 114 h 473"/>
              <a:gd name="T14" fmla="*/ 52 w 1281"/>
              <a:gd name="T15" fmla="*/ 97 h 473"/>
              <a:gd name="T16" fmla="*/ 59 w 1281"/>
              <a:gd name="T17" fmla="*/ 83 h 473"/>
              <a:gd name="T18" fmla="*/ 65 w 1281"/>
              <a:gd name="T19" fmla="*/ 71 h 473"/>
              <a:gd name="T20" fmla="*/ 70 w 1281"/>
              <a:gd name="T21" fmla="*/ 61 h 473"/>
              <a:gd name="T22" fmla="*/ 75 w 1281"/>
              <a:gd name="T23" fmla="*/ 50 h 473"/>
              <a:gd name="T24" fmla="*/ 80 w 1281"/>
              <a:gd name="T25" fmla="*/ 39 h 473"/>
              <a:gd name="T26" fmla="*/ 85 w 1281"/>
              <a:gd name="T27" fmla="*/ 29 h 473"/>
              <a:gd name="T28" fmla="*/ 91 w 1281"/>
              <a:gd name="T29" fmla="*/ 19 h 473"/>
              <a:gd name="T30" fmla="*/ 98 w 1281"/>
              <a:gd name="T31" fmla="*/ 9 h 473"/>
              <a:gd name="T32" fmla="*/ 105 w 1281"/>
              <a:gd name="T33" fmla="*/ 0 h 473"/>
              <a:gd name="T34" fmla="*/ 657 w 1281"/>
              <a:gd name="T35" fmla="*/ 231 h 473"/>
              <a:gd name="T36" fmla="*/ 1280 w 1281"/>
              <a:gd name="T37" fmla="*/ 215 h 473"/>
              <a:gd name="T38" fmla="*/ 1274 w 1281"/>
              <a:gd name="T39" fmla="*/ 262 h 473"/>
              <a:gd name="T40" fmla="*/ 1266 w 1281"/>
              <a:gd name="T41" fmla="*/ 308 h 473"/>
              <a:gd name="T42" fmla="*/ 1255 w 1281"/>
              <a:gd name="T43" fmla="*/ 350 h 473"/>
              <a:gd name="T44" fmla="*/ 1243 w 1281"/>
              <a:gd name="T45" fmla="*/ 387 h 473"/>
              <a:gd name="T46" fmla="*/ 1231 w 1281"/>
              <a:gd name="T47" fmla="*/ 420 h 473"/>
              <a:gd name="T48" fmla="*/ 1221 w 1281"/>
              <a:gd name="T49" fmla="*/ 445 h 473"/>
              <a:gd name="T50" fmla="*/ 1213 w 1281"/>
              <a:gd name="T51" fmla="*/ 462 h 473"/>
              <a:gd name="T52" fmla="*/ 1208 w 1281"/>
              <a:gd name="T53" fmla="*/ 472 h 473"/>
              <a:gd name="T54" fmla="*/ 657 w 1281"/>
              <a:gd name="T55" fmla="*/ 231 h 473"/>
              <a:gd name="T56" fmla="*/ 0 w 1281"/>
              <a:gd name="T57" fmla="*/ 269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1" h="473">
                <a:moveTo>
                  <a:pt x="0" y="269"/>
                </a:moveTo>
                <a:lnTo>
                  <a:pt x="6" y="238"/>
                </a:lnTo>
                <a:lnTo>
                  <a:pt x="12" y="209"/>
                </a:lnTo>
                <a:lnTo>
                  <a:pt x="19" y="181"/>
                </a:lnTo>
                <a:lnTo>
                  <a:pt x="28" y="157"/>
                </a:lnTo>
                <a:lnTo>
                  <a:pt x="36" y="134"/>
                </a:lnTo>
                <a:lnTo>
                  <a:pt x="45" y="114"/>
                </a:lnTo>
                <a:lnTo>
                  <a:pt x="52" y="97"/>
                </a:lnTo>
                <a:lnTo>
                  <a:pt x="59" y="83"/>
                </a:lnTo>
                <a:lnTo>
                  <a:pt x="65" y="71"/>
                </a:lnTo>
                <a:lnTo>
                  <a:pt x="70" y="61"/>
                </a:lnTo>
                <a:lnTo>
                  <a:pt x="75" y="50"/>
                </a:lnTo>
                <a:lnTo>
                  <a:pt x="80" y="39"/>
                </a:lnTo>
                <a:lnTo>
                  <a:pt x="85" y="29"/>
                </a:lnTo>
                <a:lnTo>
                  <a:pt x="91" y="19"/>
                </a:lnTo>
                <a:lnTo>
                  <a:pt x="98" y="9"/>
                </a:lnTo>
                <a:lnTo>
                  <a:pt x="105" y="0"/>
                </a:lnTo>
                <a:lnTo>
                  <a:pt x="657" y="231"/>
                </a:lnTo>
                <a:lnTo>
                  <a:pt x="1280" y="215"/>
                </a:lnTo>
                <a:lnTo>
                  <a:pt x="1274" y="262"/>
                </a:lnTo>
                <a:lnTo>
                  <a:pt x="1266" y="308"/>
                </a:lnTo>
                <a:lnTo>
                  <a:pt x="1255" y="350"/>
                </a:lnTo>
                <a:lnTo>
                  <a:pt x="1243" y="387"/>
                </a:lnTo>
                <a:lnTo>
                  <a:pt x="1231" y="420"/>
                </a:lnTo>
                <a:lnTo>
                  <a:pt x="1221" y="445"/>
                </a:lnTo>
                <a:lnTo>
                  <a:pt x="1213" y="462"/>
                </a:lnTo>
                <a:lnTo>
                  <a:pt x="1208" y="472"/>
                </a:lnTo>
                <a:lnTo>
                  <a:pt x="657" y="231"/>
                </a:lnTo>
                <a:lnTo>
                  <a:pt x="0" y="269"/>
                </a:lnTo>
              </a:path>
            </a:pathLst>
          </a:custGeom>
          <a:solidFill>
            <a:srgbClr val="72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79" name="Freeform 175">
            <a:extLst>
              <a:ext uri="{FF2B5EF4-FFF2-40B4-BE49-F238E27FC236}">
                <a16:creationId xmlns:a16="http://schemas.microsoft.com/office/drawing/2014/main" id="{64EBB694-49E1-4F9D-8313-50F98CA29034}"/>
              </a:ext>
            </a:extLst>
          </p:cNvPr>
          <p:cNvSpPr>
            <a:spLocks/>
          </p:cNvSpPr>
          <p:nvPr/>
        </p:nvSpPr>
        <p:spPr bwMode="auto">
          <a:xfrm>
            <a:off x="3106738" y="3484563"/>
            <a:ext cx="1706562" cy="2085975"/>
          </a:xfrm>
          <a:custGeom>
            <a:avLst/>
            <a:gdLst>
              <a:gd name="T0" fmla="*/ 525 w 1075"/>
              <a:gd name="T1" fmla="*/ 1310 h 1314"/>
              <a:gd name="T2" fmla="*/ 490 w 1075"/>
              <a:gd name="T3" fmla="*/ 1313 h 1314"/>
              <a:gd name="T4" fmla="*/ 456 w 1075"/>
              <a:gd name="T5" fmla="*/ 1313 h 1314"/>
              <a:gd name="T6" fmla="*/ 424 w 1075"/>
              <a:gd name="T7" fmla="*/ 1313 h 1314"/>
              <a:gd name="T8" fmla="*/ 391 w 1075"/>
              <a:gd name="T9" fmla="*/ 1310 h 1314"/>
              <a:gd name="T10" fmla="*/ 360 w 1075"/>
              <a:gd name="T11" fmla="*/ 1307 h 1314"/>
              <a:gd name="T12" fmla="*/ 330 w 1075"/>
              <a:gd name="T13" fmla="*/ 1301 h 1314"/>
              <a:gd name="T14" fmla="*/ 301 w 1075"/>
              <a:gd name="T15" fmla="*/ 1294 h 1314"/>
              <a:gd name="T16" fmla="*/ 273 w 1075"/>
              <a:gd name="T17" fmla="*/ 1286 h 1314"/>
              <a:gd name="T18" fmla="*/ 245 w 1075"/>
              <a:gd name="T19" fmla="*/ 1276 h 1314"/>
              <a:gd name="T20" fmla="*/ 219 w 1075"/>
              <a:gd name="T21" fmla="*/ 1264 h 1314"/>
              <a:gd name="T22" fmla="*/ 194 w 1075"/>
              <a:gd name="T23" fmla="*/ 1252 h 1314"/>
              <a:gd name="T24" fmla="*/ 169 w 1075"/>
              <a:gd name="T25" fmla="*/ 1238 h 1314"/>
              <a:gd name="T26" fmla="*/ 146 w 1075"/>
              <a:gd name="T27" fmla="*/ 1223 h 1314"/>
              <a:gd name="T28" fmla="*/ 124 w 1075"/>
              <a:gd name="T29" fmla="*/ 1207 h 1314"/>
              <a:gd name="T30" fmla="*/ 103 w 1075"/>
              <a:gd name="T31" fmla="*/ 1189 h 1314"/>
              <a:gd name="T32" fmla="*/ 83 w 1075"/>
              <a:gd name="T33" fmla="*/ 1171 h 1314"/>
              <a:gd name="T34" fmla="*/ 74 w 1075"/>
              <a:gd name="T35" fmla="*/ 1162 h 1314"/>
              <a:gd name="T36" fmla="*/ 64 w 1075"/>
              <a:gd name="T37" fmla="*/ 1151 h 1314"/>
              <a:gd name="T38" fmla="*/ 52 w 1075"/>
              <a:gd name="T39" fmla="*/ 1137 h 1314"/>
              <a:gd name="T40" fmla="*/ 40 w 1075"/>
              <a:gd name="T41" fmla="*/ 1123 h 1314"/>
              <a:gd name="T42" fmla="*/ 28 w 1075"/>
              <a:gd name="T43" fmla="*/ 1107 h 1314"/>
              <a:gd name="T44" fmla="*/ 17 w 1075"/>
              <a:gd name="T45" fmla="*/ 1093 h 1314"/>
              <a:gd name="T46" fmla="*/ 8 w 1075"/>
              <a:gd name="T47" fmla="*/ 1080 h 1314"/>
              <a:gd name="T48" fmla="*/ 0 w 1075"/>
              <a:gd name="T49" fmla="*/ 1068 h 1314"/>
              <a:gd name="T50" fmla="*/ 530 w 1075"/>
              <a:gd name="T51" fmla="*/ 635 h 1314"/>
              <a:gd name="T52" fmla="*/ 528 w 1075"/>
              <a:gd name="T53" fmla="*/ 17 h 1314"/>
              <a:gd name="T54" fmla="*/ 549 w 1075"/>
              <a:gd name="T55" fmla="*/ 12 h 1314"/>
              <a:gd name="T56" fmla="*/ 570 w 1075"/>
              <a:gd name="T57" fmla="*/ 9 h 1314"/>
              <a:gd name="T58" fmla="*/ 591 w 1075"/>
              <a:gd name="T59" fmla="*/ 6 h 1314"/>
              <a:gd name="T60" fmla="*/ 611 w 1075"/>
              <a:gd name="T61" fmla="*/ 4 h 1314"/>
              <a:gd name="T62" fmla="*/ 631 w 1075"/>
              <a:gd name="T63" fmla="*/ 2 h 1314"/>
              <a:gd name="T64" fmla="*/ 651 w 1075"/>
              <a:gd name="T65" fmla="*/ 1 h 1314"/>
              <a:gd name="T66" fmla="*/ 671 w 1075"/>
              <a:gd name="T67" fmla="*/ 0 h 1314"/>
              <a:gd name="T68" fmla="*/ 690 w 1075"/>
              <a:gd name="T69" fmla="*/ 0 h 1314"/>
              <a:gd name="T70" fmla="*/ 709 w 1075"/>
              <a:gd name="T71" fmla="*/ 0 h 1314"/>
              <a:gd name="T72" fmla="*/ 728 w 1075"/>
              <a:gd name="T73" fmla="*/ 2 h 1314"/>
              <a:gd name="T74" fmla="*/ 747 w 1075"/>
              <a:gd name="T75" fmla="*/ 3 h 1314"/>
              <a:gd name="T76" fmla="*/ 765 w 1075"/>
              <a:gd name="T77" fmla="*/ 6 h 1314"/>
              <a:gd name="T78" fmla="*/ 784 w 1075"/>
              <a:gd name="T79" fmla="*/ 8 h 1314"/>
              <a:gd name="T80" fmla="*/ 801 w 1075"/>
              <a:gd name="T81" fmla="*/ 12 h 1314"/>
              <a:gd name="T82" fmla="*/ 819 w 1075"/>
              <a:gd name="T83" fmla="*/ 16 h 1314"/>
              <a:gd name="T84" fmla="*/ 836 w 1075"/>
              <a:gd name="T85" fmla="*/ 20 h 1314"/>
              <a:gd name="T86" fmla="*/ 853 w 1075"/>
              <a:gd name="T87" fmla="*/ 25 h 1314"/>
              <a:gd name="T88" fmla="*/ 869 w 1075"/>
              <a:gd name="T89" fmla="*/ 30 h 1314"/>
              <a:gd name="T90" fmla="*/ 886 w 1075"/>
              <a:gd name="T91" fmla="*/ 36 h 1314"/>
              <a:gd name="T92" fmla="*/ 902 w 1075"/>
              <a:gd name="T93" fmla="*/ 43 h 1314"/>
              <a:gd name="T94" fmla="*/ 918 w 1075"/>
              <a:gd name="T95" fmla="*/ 50 h 1314"/>
              <a:gd name="T96" fmla="*/ 934 w 1075"/>
              <a:gd name="T97" fmla="*/ 58 h 1314"/>
              <a:gd name="T98" fmla="*/ 949 w 1075"/>
              <a:gd name="T99" fmla="*/ 66 h 1314"/>
              <a:gd name="T100" fmla="*/ 964 w 1075"/>
              <a:gd name="T101" fmla="*/ 75 h 1314"/>
              <a:gd name="T102" fmla="*/ 979 w 1075"/>
              <a:gd name="T103" fmla="*/ 85 h 1314"/>
              <a:gd name="T104" fmla="*/ 993 w 1075"/>
              <a:gd name="T105" fmla="*/ 94 h 1314"/>
              <a:gd name="T106" fmla="*/ 1007 w 1075"/>
              <a:gd name="T107" fmla="*/ 104 h 1314"/>
              <a:gd name="T108" fmla="*/ 1021 w 1075"/>
              <a:gd name="T109" fmla="*/ 115 h 1314"/>
              <a:gd name="T110" fmla="*/ 1035 w 1075"/>
              <a:gd name="T111" fmla="*/ 127 h 1314"/>
              <a:gd name="T112" fmla="*/ 1048 w 1075"/>
              <a:gd name="T113" fmla="*/ 138 h 1314"/>
              <a:gd name="T114" fmla="*/ 1061 w 1075"/>
              <a:gd name="T115" fmla="*/ 150 h 1314"/>
              <a:gd name="T116" fmla="*/ 1074 w 1075"/>
              <a:gd name="T117" fmla="*/ 164 h 1314"/>
              <a:gd name="T118" fmla="*/ 530 w 1075"/>
              <a:gd name="T119" fmla="*/ 635 h 1314"/>
              <a:gd name="T120" fmla="*/ 525 w 1075"/>
              <a:gd name="T121" fmla="*/ 1310 h 1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75" h="1314">
                <a:moveTo>
                  <a:pt x="525" y="1310"/>
                </a:moveTo>
                <a:lnTo>
                  <a:pt x="490" y="1313"/>
                </a:lnTo>
                <a:lnTo>
                  <a:pt x="456" y="1313"/>
                </a:lnTo>
                <a:lnTo>
                  <a:pt x="424" y="1313"/>
                </a:lnTo>
                <a:lnTo>
                  <a:pt x="391" y="1310"/>
                </a:lnTo>
                <a:lnTo>
                  <a:pt x="360" y="1307"/>
                </a:lnTo>
                <a:lnTo>
                  <a:pt x="330" y="1301"/>
                </a:lnTo>
                <a:lnTo>
                  <a:pt x="301" y="1294"/>
                </a:lnTo>
                <a:lnTo>
                  <a:pt x="273" y="1286"/>
                </a:lnTo>
                <a:lnTo>
                  <a:pt x="245" y="1276"/>
                </a:lnTo>
                <a:lnTo>
                  <a:pt x="219" y="1264"/>
                </a:lnTo>
                <a:lnTo>
                  <a:pt x="194" y="1252"/>
                </a:lnTo>
                <a:lnTo>
                  <a:pt x="169" y="1238"/>
                </a:lnTo>
                <a:lnTo>
                  <a:pt x="146" y="1223"/>
                </a:lnTo>
                <a:lnTo>
                  <a:pt x="124" y="1207"/>
                </a:lnTo>
                <a:lnTo>
                  <a:pt x="103" y="1189"/>
                </a:lnTo>
                <a:lnTo>
                  <a:pt x="83" y="1171"/>
                </a:lnTo>
                <a:lnTo>
                  <a:pt x="74" y="1162"/>
                </a:lnTo>
                <a:lnTo>
                  <a:pt x="64" y="1151"/>
                </a:lnTo>
                <a:lnTo>
                  <a:pt x="52" y="1137"/>
                </a:lnTo>
                <a:lnTo>
                  <a:pt x="40" y="1123"/>
                </a:lnTo>
                <a:lnTo>
                  <a:pt x="28" y="1107"/>
                </a:lnTo>
                <a:lnTo>
                  <a:pt x="17" y="1093"/>
                </a:lnTo>
                <a:lnTo>
                  <a:pt x="8" y="1080"/>
                </a:lnTo>
                <a:lnTo>
                  <a:pt x="0" y="1068"/>
                </a:lnTo>
                <a:lnTo>
                  <a:pt x="530" y="635"/>
                </a:lnTo>
                <a:lnTo>
                  <a:pt x="528" y="17"/>
                </a:lnTo>
                <a:lnTo>
                  <a:pt x="549" y="12"/>
                </a:lnTo>
                <a:lnTo>
                  <a:pt x="570" y="9"/>
                </a:lnTo>
                <a:lnTo>
                  <a:pt x="591" y="6"/>
                </a:lnTo>
                <a:lnTo>
                  <a:pt x="611" y="4"/>
                </a:lnTo>
                <a:lnTo>
                  <a:pt x="631" y="2"/>
                </a:lnTo>
                <a:lnTo>
                  <a:pt x="651" y="1"/>
                </a:lnTo>
                <a:lnTo>
                  <a:pt x="671" y="0"/>
                </a:lnTo>
                <a:lnTo>
                  <a:pt x="690" y="0"/>
                </a:lnTo>
                <a:lnTo>
                  <a:pt x="709" y="0"/>
                </a:lnTo>
                <a:lnTo>
                  <a:pt x="728" y="2"/>
                </a:lnTo>
                <a:lnTo>
                  <a:pt x="747" y="3"/>
                </a:lnTo>
                <a:lnTo>
                  <a:pt x="765" y="6"/>
                </a:lnTo>
                <a:lnTo>
                  <a:pt x="784" y="8"/>
                </a:lnTo>
                <a:lnTo>
                  <a:pt x="801" y="12"/>
                </a:lnTo>
                <a:lnTo>
                  <a:pt x="819" y="16"/>
                </a:lnTo>
                <a:lnTo>
                  <a:pt x="836" y="20"/>
                </a:lnTo>
                <a:lnTo>
                  <a:pt x="853" y="25"/>
                </a:lnTo>
                <a:lnTo>
                  <a:pt x="869" y="30"/>
                </a:lnTo>
                <a:lnTo>
                  <a:pt x="886" y="36"/>
                </a:lnTo>
                <a:lnTo>
                  <a:pt x="902" y="43"/>
                </a:lnTo>
                <a:lnTo>
                  <a:pt x="918" y="50"/>
                </a:lnTo>
                <a:lnTo>
                  <a:pt x="934" y="58"/>
                </a:lnTo>
                <a:lnTo>
                  <a:pt x="949" y="66"/>
                </a:lnTo>
                <a:lnTo>
                  <a:pt x="964" y="75"/>
                </a:lnTo>
                <a:lnTo>
                  <a:pt x="979" y="85"/>
                </a:lnTo>
                <a:lnTo>
                  <a:pt x="993" y="94"/>
                </a:lnTo>
                <a:lnTo>
                  <a:pt x="1007" y="104"/>
                </a:lnTo>
                <a:lnTo>
                  <a:pt x="1021" y="115"/>
                </a:lnTo>
                <a:lnTo>
                  <a:pt x="1035" y="127"/>
                </a:lnTo>
                <a:lnTo>
                  <a:pt x="1048" y="138"/>
                </a:lnTo>
                <a:lnTo>
                  <a:pt x="1061" y="150"/>
                </a:lnTo>
                <a:lnTo>
                  <a:pt x="1074" y="164"/>
                </a:lnTo>
                <a:lnTo>
                  <a:pt x="530" y="635"/>
                </a:lnTo>
                <a:lnTo>
                  <a:pt x="525" y="1310"/>
                </a:lnTo>
              </a:path>
            </a:pathLst>
          </a:custGeom>
          <a:solidFill>
            <a:srgbClr val="A0BF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80" name="Freeform 176">
            <a:extLst>
              <a:ext uri="{FF2B5EF4-FFF2-40B4-BE49-F238E27FC236}">
                <a16:creationId xmlns:a16="http://schemas.microsoft.com/office/drawing/2014/main" id="{E270D693-831E-4AFD-AAAB-459A9AEEA366}"/>
              </a:ext>
            </a:extLst>
          </p:cNvPr>
          <p:cNvSpPr>
            <a:spLocks/>
          </p:cNvSpPr>
          <p:nvPr/>
        </p:nvSpPr>
        <p:spPr bwMode="auto">
          <a:xfrm>
            <a:off x="3122613" y="3486150"/>
            <a:ext cx="1674812" cy="2082800"/>
          </a:xfrm>
          <a:custGeom>
            <a:avLst/>
            <a:gdLst>
              <a:gd name="T0" fmla="*/ 534 w 1055"/>
              <a:gd name="T1" fmla="*/ 15 h 1312"/>
              <a:gd name="T2" fmla="*/ 555 w 1055"/>
              <a:gd name="T3" fmla="*/ 11 h 1312"/>
              <a:gd name="T4" fmla="*/ 574 w 1055"/>
              <a:gd name="T5" fmla="*/ 8 h 1312"/>
              <a:gd name="T6" fmla="*/ 594 w 1055"/>
              <a:gd name="T7" fmla="*/ 5 h 1312"/>
              <a:gd name="T8" fmla="*/ 614 w 1055"/>
              <a:gd name="T9" fmla="*/ 3 h 1312"/>
              <a:gd name="T10" fmla="*/ 633 w 1055"/>
              <a:gd name="T11" fmla="*/ 2 h 1312"/>
              <a:gd name="T12" fmla="*/ 653 w 1055"/>
              <a:gd name="T13" fmla="*/ 1 h 1312"/>
              <a:gd name="T14" fmla="*/ 672 w 1055"/>
              <a:gd name="T15" fmla="*/ 0 h 1312"/>
              <a:gd name="T16" fmla="*/ 690 w 1055"/>
              <a:gd name="T17" fmla="*/ 0 h 1312"/>
              <a:gd name="T18" fmla="*/ 708 w 1055"/>
              <a:gd name="T19" fmla="*/ 1 h 1312"/>
              <a:gd name="T20" fmla="*/ 727 w 1055"/>
              <a:gd name="T21" fmla="*/ 2 h 1312"/>
              <a:gd name="T22" fmla="*/ 744 w 1055"/>
              <a:gd name="T23" fmla="*/ 4 h 1312"/>
              <a:gd name="T24" fmla="*/ 762 w 1055"/>
              <a:gd name="T25" fmla="*/ 6 h 1312"/>
              <a:gd name="T26" fmla="*/ 779 w 1055"/>
              <a:gd name="T27" fmla="*/ 9 h 1312"/>
              <a:gd name="T28" fmla="*/ 797 w 1055"/>
              <a:gd name="T29" fmla="*/ 12 h 1312"/>
              <a:gd name="T30" fmla="*/ 813 w 1055"/>
              <a:gd name="T31" fmla="*/ 16 h 1312"/>
              <a:gd name="T32" fmla="*/ 830 w 1055"/>
              <a:gd name="T33" fmla="*/ 20 h 1312"/>
              <a:gd name="T34" fmla="*/ 846 w 1055"/>
              <a:gd name="T35" fmla="*/ 25 h 1312"/>
              <a:gd name="T36" fmla="*/ 862 w 1055"/>
              <a:gd name="T37" fmla="*/ 31 h 1312"/>
              <a:gd name="T38" fmla="*/ 877 w 1055"/>
              <a:gd name="T39" fmla="*/ 36 h 1312"/>
              <a:gd name="T40" fmla="*/ 892 w 1055"/>
              <a:gd name="T41" fmla="*/ 43 h 1312"/>
              <a:gd name="T42" fmla="*/ 908 w 1055"/>
              <a:gd name="T43" fmla="*/ 49 h 1312"/>
              <a:gd name="T44" fmla="*/ 922 w 1055"/>
              <a:gd name="T45" fmla="*/ 57 h 1312"/>
              <a:gd name="T46" fmla="*/ 937 w 1055"/>
              <a:gd name="T47" fmla="*/ 64 h 1312"/>
              <a:gd name="T48" fmla="*/ 951 w 1055"/>
              <a:gd name="T49" fmla="*/ 73 h 1312"/>
              <a:gd name="T50" fmla="*/ 965 w 1055"/>
              <a:gd name="T51" fmla="*/ 81 h 1312"/>
              <a:gd name="T52" fmla="*/ 979 w 1055"/>
              <a:gd name="T53" fmla="*/ 90 h 1312"/>
              <a:gd name="T54" fmla="*/ 992 w 1055"/>
              <a:gd name="T55" fmla="*/ 100 h 1312"/>
              <a:gd name="T56" fmla="*/ 1005 w 1055"/>
              <a:gd name="T57" fmla="*/ 110 h 1312"/>
              <a:gd name="T58" fmla="*/ 1018 w 1055"/>
              <a:gd name="T59" fmla="*/ 120 h 1312"/>
              <a:gd name="T60" fmla="*/ 1030 w 1055"/>
              <a:gd name="T61" fmla="*/ 132 h 1312"/>
              <a:gd name="T62" fmla="*/ 1042 w 1055"/>
              <a:gd name="T63" fmla="*/ 143 h 1312"/>
              <a:gd name="T64" fmla="*/ 1054 w 1055"/>
              <a:gd name="T65" fmla="*/ 155 h 1312"/>
              <a:gd name="T66" fmla="*/ 520 w 1055"/>
              <a:gd name="T67" fmla="*/ 634 h 1312"/>
              <a:gd name="T68" fmla="*/ 502 w 1055"/>
              <a:gd name="T69" fmla="*/ 1308 h 1312"/>
              <a:gd name="T70" fmla="*/ 468 w 1055"/>
              <a:gd name="T71" fmla="*/ 1310 h 1312"/>
              <a:gd name="T72" fmla="*/ 436 w 1055"/>
              <a:gd name="T73" fmla="*/ 1311 h 1312"/>
              <a:gd name="T74" fmla="*/ 404 w 1055"/>
              <a:gd name="T75" fmla="*/ 1310 h 1312"/>
              <a:gd name="T76" fmla="*/ 374 w 1055"/>
              <a:gd name="T77" fmla="*/ 1308 h 1312"/>
              <a:gd name="T78" fmla="*/ 344 w 1055"/>
              <a:gd name="T79" fmla="*/ 1304 h 1312"/>
              <a:gd name="T80" fmla="*/ 316 w 1055"/>
              <a:gd name="T81" fmla="*/ 1299 h 1312"/>
              <a:gd name="T82" fmla="*/ 287 w 1055"/>
              <a:gd name="T83" fmla="*/ 1292 h 1312"/>
              <a:gd name="T84" fmla="*/ 260 w 1055"/>
              <a:gd name="T85" fmla="*/ 1284 h 1312"/>
              <a:gd name="T86" fmla="*/ 235 w 1055"/>
              <a:gd name="T87" fmla="*/ 1274 h 1312"/>
              <a:gd name="T88" fmla="*/ 210 w 1055"/>
              <a:gd name="T89" fmla="*/ 1264 h 1312"/>
              <a:gd name="T90" fmla="*/ 186 w 1055"/>
              <a:gd name="T91" fmla="*/ 1252 h 1312"/>
              <a:gd name="T92" fmla="*/ 163 w 1055"/>
              <a:gd name="T93" fmla="*/ 1239 h 1312"/>
              <a:gd name="T94" fmla="*/ 141 w 1055"/>
              <a:gd name="T95" fmla="*/ 1225 h 1312"/>
              <a:gd name="T96" fmla="*/ 120 w 1055"/>
              <a:gd name="T97" fmla="*/ 1210 h 1312"/>
              <a:gd name="T98" fmla="*/ 100 w 1055"/>
              <a:gd name="T99" fmla="*/ 1193 h 1312"/>
              <a:gd name="T100" fmla="*/ 81 w 1055"/>
              <a:gd name="T101" fmla="*/ 1176 h 1312"/>
              <a:gd name="T102" fmla="*/ 73 w 1055"/>
              <a:gd name="T103" fmla="*/ 1168 h 1312"/>
              <a:gd name="T104" fmla="*/ 63 w 1055"/>
              <a:gd name="T105" fmla="*/ 1157 h 1312"/>
              <a:gd name="T106" fmla="*/ 51 w 1055"/>
              <a:gd name="T107" fmla="*/ 1144 h 1312"/>
              <a:gd name="T108" fmla="*/ 40 w 1055"/>
              <a:gd name="T109" fmla="*/ 1130 h 1312"/>
              <a:gd name="T110" fmla="*/ 27 w 1055"/>
              <a:gd name="T111" fmla="*/ 1116 h 1312"/>
              <a:gd name="T112" fmla="*/ 17 w 1055"/>
              <a:gd name="T113" fmla="*/ 1102 h 1312"/>
              <a:gd name="T114" fmla="*/ 8 w 1055"/>
              <a:gd name="T115" fmla="*/ 1089 h 1312"/>
              <a:gd name="T116" fmla="*/ 0 w 1055"/>
              <a:gd name="T117" fmla="*/ 1078 h 1312"/>
              <a:gd name="T118" fmla="*/ 520 w 1055"/>
              <a:gd name="T119" fmla="*/ 634 h 1312"/>
              <a:gd name="T120" fmla="*/ 534 w 1055"/>
              <a:gd name="T121" fmla="*/ 15 h 1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55" h="1312">
                <a:moveTo>
                  <a:pt x="534" y="15"/>
                </a:moveTo>
                <a:lnTo>
                  <a:pt x="555" y="11"/>
                </a:lnTo>
                <a:lnTo>
                  <a:pt x="574" y="8"/>
                </a:lnTo>
                <a:lnTo>
                  <a:pt x="594" y="5"/>
                </a:lnTo>
                <a:lnTo>
                  <a:pt x="614" y="3"/>
                </a:lnTo>
                <a:lnTo>
                  <a:pt x="633" y="2"/>
                </a:lnTo>
                <a:lnTo>
                  <a:pt x="653" y="1"/>
                </a:lnTo>
                <a:lnTo>
                  <a:pt x="672" y="0"/>
                </a:lnTo>
                <a:lnTo>
                  <a:pt x="690" y="0"/>
                </a:lnTo>
                <a:lnTo>
                  <a:pt x="708" y="1"/>
                </a:lnTo>
                <a:lnTo>
                  <a:pt x="727" y="2"/>
                </a:lnTo>
                <a:lnTo>
                  <a:pt x="744" y="4"/>
                </a:lnTo>
                <a:lnTo>
                  <a:pt x="762" y="6"/>
                </a:lnTo>
                <a:lnTo>
                  <a:pt x="779" y="9"/>
                </a:lnTo>
                <a:lnTo>
                  <a:pt x="797" y="12"/>
                </a:lnTo>
                <a:lnTo>
                  <a:pt x="813" y="16"/>
                </a:lnTo>
                <a:lnTo>
                  <a:pt x="830" y="20"/>
                </a:lnTo>
                <a:lnTo>
                  <a:pt x="846" y="25"/>
                </a:lnTo>
                <a:lnTo>
                  <a:pt x="862" y="31"/>
                </a:lnTo>
                <a:lnTo>
                  <a:pt x="877" y="36"/>
                </a:lnTo>
                <a:lnTo>
                  <a:pt x="892" y="43"/>
                </a:lnTo>
                <a:lnTo>
                  <a:pt x="908" y="49"/>
                </a:lnTo>
                <a:lnTo>
                  <a:pt x="922" y="57"/>
                </a:lnTo>
                <a:lnTo>
                  <a:pt x="937" y="64"/>
                </a:lnTo>
                <a:lnTo>
                  <a:pt x="951" y="73"/>
                </a:lnTo>
                <a:lnTo>
                  <a:pt x="965" y="81"/>
                </a:lnTo>
                <a:lnTo>
                  <a:pt x="979" y="90"/>
                </a:lnTo>
                <a:lnTo>
                  <a:pt x="992" y="100"/>
                </a:lnTo>
                <a:lnTo>
                  <a:pt x="1005" y="110"/>
                </a:lnTo>
                <a:lnTo>
                  <a:pt x="1018" y="120"/>
                </a:lnTo>
                <a:lnTo>
                  <a:pt x="1030" y="132"/>
                </a:lnTo>
                <a:lnTo>
                  <a:pt x="1042" y="143"/>
                </a:lnTo>
                <a:lnTo>
                  <a:pt x="1054" y="155"/>
                </a:lnTo>
                <a:lnTo>
                  <a:pt x="520" y="634"/>
                </a:lnTo>
                <a:lnTo>
                  <a:pt x="502" y="1308"/>
                </a:lnTo>
                <a:lnTo>
                  <a:pt x="468" y="1310"/>
                </a:lnTo>
                <a:lnTo>
                  <a:pt x="436" y="1311"/>
                </a:lnTo>
                <a:lnTo>
                  <a:pt x="404" y="1310"/>
                </a:lnTo>
                <a:lnTo>
                  <a:pt x="374" y="1308"/>
                </a:lnTo>
                <a:lnTo>
                  <a:pt x="344" y="1304"/>
                </a:lnTo>
                <a:lnTo>
                  <a:pt x="316" y="1299"/>
                </a:lnTo>
                <a:lnTo>
                  <a:pt x="287" y="1292"/>
                </a:lnTo>
                <a:lnTo>
                  <a:pt x="260" y="1284"/>
                </a:lnTo>
                <a:lnTo>
                  <a:pt x="235" y="1274"/>
                </a:lnTo>
                <a:lnTo>
                  <a:pt x="210" y="1264"/>
                </a:lnTo>
                <a:lnTo>
                  <a:pt x="186" y="1252"/>
                </a:lnTo>
                <a:lnTo>
                  <a:pt x="163" y="1239"/>
                </a:lnTo>
                <a:lnTo>
                  <a:pt x="141" y="1225"/>
                </a:lnTo>
                <a:lnTo>
                  <a:pt x="120" y="1210"/>
                </a:lnTo>
                <a:lnTo>
                  <a:pt x="100" y="1193"/>
                </a:lnTo>
                <a:lnTo>
                  <a:pt x="81" y="1176"/>
                </a:lnTo>
                <a:lnTo>
                  <a:pt x="73" y="1168"/>
                </a:lnTo>
                <a:lnTo>
                  <a:pt x="63" y="1157"/>
                </a:lnTo>
                <a:lnTo>
                  <a:pt x="51" y="1144"/>
                </a:lnTo>
                <a:lnTo>
                  <a:pt x="40" y="1130"/>
                </a:lnTo>
                <a:lnTo>
                  <a:pt x="27" y="1116"/>
                </a:lnTo>
                <a:lnTo>
                  <a:pt x="17" y="1102"/>
                </a:lnTo>
                <a:lnTo>
                  <a:pt x="8" y="1089"/>
                </a:lnTo>
                <a:lnTo>
                  <a:pt x="0" y="1078"/>
                </a:lnTo>
                <a:lnTo>
                  <a:pt x="520" y="634"/>
                </a:lnTo>
                <a:lnTo>
                  <a:pt x="534" y="15"/>
                </a:lnTo>
              </a:path>
            </a:pathLst>
          </a:custGeom>
          <a:solidFill>
            <a:srgbClr val="9BBAB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81" name="Freeform 177">
            <a:extLst>
              <a:ext uri="{FF2B5EF4-FFF2-40B4-BE49-F238E27FC236}">
                <a16:creationId xmlns:a16="http://schemas.microsoft.com/office/drawing/2014/main" id="{4D3B4125-5B50-4CDF-B205-BA74132869AB}"/>
              </a:ext>
            </a:extLst>
          </p:cNvPr>
          <p:cNvSpPr>
            <a:spLocks/>
          </p:cNvSpPr>
          <p:nvPr/>
        </p:nvSpPr>
        <p:spPr bwMode="auto">
          <a:xfrm>
            <a:off x="3138488" y="3487738"/>
            <a:ext cx="1641475" cy="2078037"/>
          </a:xfrm>
          <a:custGeom>
            <a:avLst/>
            <a:gdLst>
              <a:gd name="T0" fmla="*/ 540 w 1034"/>
              <a:gd name="T1" fmla="*/ 12 h 1309"/>
              <a:gd name="T2" fmla="*/ 579 w 1034"/>
              <a:gd name="T3" fmla="*/ 6 h 1309"/>
              <a:gd name="T4" fmla="*/ 617 w 1034"/>
              <a:gd name="T5" fmla="*/ 2 h 1309"/>
              <a:gd name="T6" fmla="*/ 653 w 1034"/>
              <a:gd name="T7" fmla="*/ 0 h 1309"/>
              <a:gd name="T8" fmla="*/ 689 w 1034"/>
              <a:gd name="T9" fmla="*/ 1 h 1309"/>
              <a:gd name="T10" fmla="*/ 725 w 1034"/>
              <a:gd name="T11" fmla="*/ 2 h 1309"/>
              <a:gd name="T12" fmla="*/ 758 w 1034"/>
              <a:gd name="T13" fmla="*/ 7 h 1309"/>
              <a:gd name="T14" fmla="*/ 791 w 1034"/>
              <a:gd name="T15" fmla="*/ 13 h 1309"/>
              <a:gd name="T16" fmla="*/ 823 w 1034"/>
              <a:gd name="T17" fmla="*/ 20 h 1309"/>
              <a:gd name="T18" fmla="*/ 853 w 1034"/>
              <a:gd name="T19" fmla="*/ 30 h 1309"/>
              <a:gd name="T20" fmla="*/ 882 w 1034"/>
              <a:gd name="T21" fmla="*/ 42 h 1309"/>
              <a:gd name="T22" fmla="*/ 911 w 1034"/>
              <a:gd name="T23" fmla="*/ 55 h 1309"/>
              <a:gd name="T24" fmla="*/ 937 w 1034"/>
              <a:gd name="T25" fmla="*/ 70 h 1309"/>
              <a:gd name="T26" fmla="*/ 964 w 1034"/>
              <a:gd name="T27" fmla="*/ 86 h 1309"/>
              <a:gd name="T28" fmla="*/ 988 w 1034"/>
              <a:gd name="T29" fmla="*/ 105 h 1309"/>
              <a:gd name="T30" fmla="*/ 1011 w 1034"/>
              <a:gd name="T31" fmla="*/ 125 h 1309"/>
              <a:gd name="T32" fmla="*/ 1033 w 1034"/>
              <a:gd name="T33" fmla="*/ 146 h 1309"/>
              <a:gd name="T34" fmla="*/ 510 w 1034"/>
              <a:gd name="T35" fmla="*/ 633 h 1309"/>
              <a:gd name="T36" fmla="*/ 477 w 1034"/>
              <a:gd name="T37" fmla="*/ 1306 h 1309"/>
              <a:gd name="T38" fmla="*/ 446 w 1034"/>
              <a:gd name="T39" fmla="*/ 1308 h 1309"/>
              <a:gd name="T40" fmla="*/ 414 w 1034"/>
              <a:gd name="T41" fmla="*/ 1308 h 1309"/>
              <a:gd name="T42" fmla="*/ 384 w 1034"/>
              <a:gd name="T43" fmla="*/ 1308 h 1309"/>
              <a:gd name="T44" fmla="*/ 355 w 1034"/>
              <a:gd name="T45" fmla="*/ 1305 h 1309"/>
              <a:gd name="T46" fmla="*/ 328 w 1034"/>
              <a:gd name="T47" fmla="*/ 1302 h 1309"/>
              <a:gd name="T48" fmla="*/ 300 w 1034"/>
              <a:gd name="T49" fmla="*/ 1296 h 1309"/>
              <a:gd name="T50" fmla="*/ 274 w 1034"/>
              <a:gd name="T51" fmla="*/ 1290 h 1309"/>
              <a:gd name="T52" fmla="*/ 249 w 1034"/>
              <a:gd name="T53" fmla="*/ 1282 h 1309"/>
              <a:gd name="T54" fmla="*/ 224 w 1034"/>
              <a:gd name="T55" fmla="*/ 1273 h 1309"/>
              <a:gd name="T56" fmla="*/ 201 w 1034"/>
              <a:gd name="T57" fmla="*/ 1263 h 1309"/>
              <a:gd name="T58" fmla="*/ 178 w 1034"/>
              <a:gd name="T59" fmla="*/ 1252 h 1309"/>
              <a:gd name="T60" fmla="*/ 157 w 1034"/>
              <a:gd name="T61" fmla="*/ 1239 h 1309"/>
              <a:gd name="T62" fmla="*/ 136 w 1034"/>
              <a:gd name="T63" fmla="*/ 1226 h 1309"/>
              <a:gd name="T64" fmla="*/ 116 w 1034"/>
              <a:gd name="T65" fmla="*/ 1213 h 1309"/>
              <a:gd name="T66" fmla="*/ 97 w 1034"/>
              <a:gd name="T67" fmla="*/ 1197 h 1309"/>
              <a:gd name="T68" fmla="*/ 80 w 1034"/>
              <a:gd name="T69" fmla="*/ 1181 h 1309"/>
              <a:gd name="T70" fmla="*/ 71 w 1034"/>
              <a:gd name="T71" fmla="*/ 1173 h 1309"/>
              <a:gd name="T72" fmla="*/ 60 w 1034"/>
              <a:gd name="T73" fmla="*/ 1163 h 1309"/>
              <a:gd name="T74" fmla="*/ 50 w 1034"/>
              <a:gd name="T75" fmla="*/ 1151 h 1309"/>
              <a:gd name="T76" fmla="*/ 38 w 1034"/>
              <a:gd name="T77" fmla="*/ 1138 h 1309"/>
              <a:gd name="T78" fmla="*/ 27 w 1034"/>
              <a:gd name="T79" fmla="*/ 1124 h 1309"/>
              <a:gd name="T80" fmla="*/ 17 w 1034"/>
              <a:gd name="T81" fmla="*/ 1111 h 1309"/>
              <a:gd name="T82" fmla="*/ 8 w 1034"/>
              <a:gd name="T83" fmla="*/ 1099 h 1309"/>
              <a:gd name="T84" fmla="*/ 0 w 1034"/>
              <a:gd name="T85" fmla="*/ 1088 h 1309"/>
              <a:gd name="T86" fmla="*/ 510 w 1034"/>
              <a:gd name="T87" fmla="*/ 633 h 1309"/>
              <a:gd name="T88" fmla="*/ 540 w 1034"/>
              <a:gd name="T89" fmla="*/ 12 h 1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34" h="1309">
                <a:moveTo>
                  <a:pt x="540" y="12"/>
                </a:moveTo>
                <a:lnTo>
                  <a:pt x="579" y="6"/>
                </a:lnTo>
                <a:lnTo>
                  <a:pt x="617" y="2"/>
                </a:lnTo>
                <a:lnTo>
                  <a:pt x="653" y="0"/>
                </a:lnTo>
                <a:lnTo>
                  <a:pt x="689" y="1"/>
                </a:lnTo>
                <a:lnTo>
                  <a:pt x="725" y="2"/>
                </a:lnTo>
                <a:lnTo>
                  <a:pt x="758" y="7"/>
                </a:lnTo>
                <a:lnTo>
                  <a:pt x="791" y="13"/>
                </a:lnTo>
                <a:lnTo>
                  <a:pt x="823" y="20"/>
                </a:lnTo>
                <a:lnTo>
                  <a:pt x="853" y="30"/>
                </a:lnTo>
                <a:lnTo>
                  <a:pt x="882" y="42"/>
                </a:lnTo>
                <a:lnTo>
                  <a:pt x="911" y="55"/>
                </a:lnTo>
                <a:lnTo>
                  <a:pt x="937" y="70"/>
                </a:lnTo>
                <a:lnTo>
                  <a:pt x="964" y="86"/>
                </a:lnTo>
                <a:lnTo>
                  <a:pt x="988" y="105"/>
                </a:lnTo>
                <a:lnTo>
                  <a:pt x="1011" y="125"/>
                </a:lnTo>
                <a:lnTo>
                  <a:pt x="1033" y="146"/>
                </a:lnTo>
                <a:lnTo>
                  <a:pt x="510" y="633"/>
                </a:lnTo>
                <a:lnTo>
                  <a:pt x="477" y="1306"/>
                </a:lnTo>
                <a:lnTo>
                  <a:pt x="446" y="1308"/>
                </a:lnTo>
                <a:lnTo>
                  <a:pt x="414" y="1308"/>
                </a:lnTo>
                <a:lnTo>
                  <a:pt x="384" y="1308"/>
                </a:lnTo>
                <a:lnTo>
                  <a:pt x="355" y="1305"/>
                </a:lnTo>
                <a:lnTo>
                  <a:pt x="328" y="1302"/>
                </a:lnTo>
                <a:lnTo>
                  <a:pt x="300" y="1296"/>
                </a:lnTo>
                <a:lnTo>
                  <a:pt x="274" y="1290"/>
                </a:lnTo>
                <a:lnTo>
                  <a:pt x="249" y="1282"/>
                </a:lnTo>
                <a:lnTo>
                  <a:pt x="224" y="1273"/>
                </a:lnTo>
                <a:lnTo>
                  <a:pt x="201" y="1263"/>
                </a:lnTo>
                <a:lnTo>
                  <a:pt x="178" y="1252"/>
                </a:lnTo>
                <a:lnTo>
                  <a:pt x="157" y="1239"/>
                </a:lnTo>
                <a:lnTo>
                  <a:pt x="136" y="1226"/>
                </a:lnTo>
                <a:lnTo>
                  <a:pt x="116" y="1213"/>
                </a:lnTo>
                <a:lnTo>
                  <a:pt x="97" y="1197"/>
                </a:lnTo>
                <a:lnTo>
                  <a:pt x="80" y="1181"/>
                </a:lnTo>
                <a:lnTo>
                  <a:pt x="71" y="1173"/>
                </a:lnTo>
                <a:lnTo>
                  <a:pt x="60" y="1163"/>
                </a:lnTo>
                <a:lnTo>
                  <a:pt x="50" y="1151"/>
                </a:lnTo>
                <a:lnTo>
                  <a:pt x="38" y="1138"/>
                </a:lnTo>
                <a:lnTo>
                  <a:pt x="27" y="1124"/>
                </a:lnTo>
                <a:lnTo>
                  <a:pt x="17" y="1111"/>
                </a:lnTo>
                <a:lnTo>
                  <a:pt x="8" y="1099"/>
                </a:lnTo>
                <a:lnTo>
                  <a:pt x="0" y="1088"/>
                </a:lnTo>
                <a:lnTo>
                  <a:pt x="510" y="633"/>
                </a:lnTo>
                <a:lnTo>
                  <a:pt x="540" y="12"/>
                </a:lnTo>
              </a:path>
            </a:pathLst>
          </a:custGeom>
          <a:solidFill>
            <a:srgbClr val="93B5B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82" name="Freeform 178">
            <a:extLst>
              <a:ext uri="{FF2B5EF4-FFF2-40B4-BE49-F238E27FC236}">
                <a16:creationId xmlns:a16="http://schemas.microsoft.com/office/drawing/2014/main" id="{43D9BB30-C975-4815-9398-5F51454E2F4A}"/>
              </a:ext>
            </a:extLst>
          </p:cNvPr>
          <p:cNvSpPr>
            <a:spLocks/>
          </p:cNvSpPr>
          <p:nvPr/>
        </p:nvSpPr>
        <p:spPr bwMode="auto">
          <a:xfrm>
            <a:off x="3154363" y="3489325"/>
            <a:ext cx="1608137" cy="2076450"/>
          </a:xfrm>
          <a:custGeom>
            <a:avLst/>
            <a:gdLst>
              <a:gd name="T0" fmla="*/ 546 w 1013"/>
              <a:gd name="T1" fmla="*/ 10 h 1308"/>
              <a:gd name="T2" fmla="*/ 584 w 1013"/>
              <a:gd name="T3" fmla="*/ 5 h 1308"/>
              <a:gd name="T4" fmla="*/ 620 w 1013"/>
              <a:gd name="T5" fmla="*/ 2 h 1308"/>
              <a:gd name="T6" fmla="*/ 655 w 1013"/>
              <a:gd name="T7" fmla="*/ 0 h 1308"/>
              <a:gd name="T8" fmla="*/ 689 w 1013"/>
              <a:gd name="T9" fmla="*/ 0 h 1308"/>
              <a:gd name="T10" fmla="*/ 723 w 1013"/>
              <a:gd name="T11" fmla="*/ 3 h 1308"/>
              <a:gd name="T12" fmla="*/ 755 w 1013"/>
              <a:gd name="T13" fmla="*/ 7 h 1308"/>
              <a:gd name="T14" fmla="*/ 787 w 1013"/>
              <a:gd name="T15" fmla="*/ 13 h 1308"/>
              <a:gd name="T16" fmla="*/ 816 w 1013"/>
              <a:gd name="T17" fmla="*/ 21 h 1308"/>
              <a:gd name="T18" fmla="*/ 846 w 1013"/>
              <a:gd name="T19" fmla="*/ 30 h 1308"/>
              <a:gd name="T20" fmla="*/ 873 w 1013"/>
              <a:gd name="T21" fmla="*/ 41 h 1308"/>
              <a:gd name="T22" fmla="*/ 899 w 1013"/>
              <a:gd name="T23" fmla="*/ 54 h 1308"/>
              <a:gd name="T24" fmla="*/ 924 w 1013"/>
              <a:gd name="T25" fmla="*/ 68 h 1308"/>
              <a:gd name="T26" fmla="*/ 949 w 1013"/>
              <a:gd name="T27" fmla="*/ 83 h 1308"/>
              <a:gd name="T28" fmla="*/ 971 w 1013"/>
              <a:gd name="T29" fmla="*/ 99 h 1308"/>
              <a:gd name="T30" fmla="*/ 993 w 1013"/>
              <a:gd name="T31" fmla="*/ 118 h 1308"/>
              <a:gd name="T32" fmla="*/ 1012 w 1013"/>
              <a:gd name="T33" fmla="*/ 137 h 1308"/>
              <a:gd name="T34" fmla="*/ 500 w 1013"/>
              <a:gd name="T35" fmla="*/ 633 h 1308"/>
              <a:gd name="T36" fmla="*/ 453 w 1013"/>
              <a:gd name="T37" fmla="*/ 1305 h 1308"/>
              <a:gd name="T38" fmla="*/ 423 w 1013"/>
              <a:gd name="T39" fmla="*/ 1307 h 1308"/>
              <a:gd name="T40" fmla="*/ 393 w 1013"/>
              <a:gd name="T41" fmla="*/ 1307 h 1308"/>
              <a:gd name="T42" fmla="*/ 364 w 1013"/>
              <a:gd name="T43" fmla="*/ 1306 h 1308"/>
              <a:gd name="T44" fmla="*/ 338 w 1013"/>
              <a:gd name="T45" fmla="*/ 1303 h 1308"/>
              <a:gd name="T46" fmla="*/ 311 w 1013"/>
              <a:gd name="T47" fmla="*/ 1299 h 1308"/>
              <a:gd name="T48" fmla="*/ 286 w 1013"/>
              <a:gd name="T49" fmla="*/ 1294 h 1308"/>
              <a:gd name="T50" fmla="*/ 260 w 1013"/>
              <a:gd name="T51" fmla="*/ 1288 h 1308"/>
              <a:gd name="T52" fmla="*/ 237 w 1013"/>
              <a:gd name="T53" fmla="*/ 1281 h 1308"/>
              <a:gd name="T54" fmla="*/ 214 w 1013"/>
              <a:gd name="T55" fmla="*/ 1272 h 1308"/>
              <a:gd name="T56" fmla="*/ 191 w 1013"/>
              <a:gd name="T57" fmla="*/ 1263 h 1308"/>
              <a:gd name="T58" fmla="*/ 171 w 1013"/>
              <a:gd name="T59" fmla="*/ 1252 h 1308"/>
              <a:gd name="T60" fmla="*/ 151 w 1013"/>
              <a:gd name="T61" fmla="*/ 1241 h 1308"/>
              <a:gd name="T62" fmla="*/ 131 w 1013"/>
              <a:gd name="T63" fmla="*/ 1228 h 1308"/>
              <a:gd name="T64" fmla="*/ 112 w 1013"/>
              <a:gd name="T65" fmla="*/ 1215 h 1308"/>
              <a:gd name="T66" fmla="*/ 96 w 1013"/>
              <a:gd name="T67" fmla="*/ 1202 h 1308"/>
              <a:gd name="T68" fmla="*/ 79 w 1013"/>
              <a:gd name="T69" fmla="*/ 1187 h 1308"/>
              <a:gd name="T70" fmla="*/ 70 w 1013"/>
              <a:gd name="T71" fmla="*/ 1179 h 1308"/>
              <a:gd name="T72" fmla="*/ 60 w 1013"/>
              <a:gd name="T73" fmla="*/ 1169 h 1308"/>
              <a:gd name="T74" fmla="*/ 49 w 1013"/>
              <a:gd name="T75" fmla="*/ 1158 h 1308"/>
              <a:gd name="T76" fmla="*/ 37 w 1013"/>
              <a:gd name="T77" fmla="*/ 1146 h 1308"/>
              <a:gd name="T78" fmla="*/ 27 w 1013"/>
              <a:gd name="T79" fmla="*/ 1133 h 1308"/>
              <a:gd name="T80" fmla="*/ 16 w 1013"/>
              <a:gd name="T81" fmla="*/ 1121 h 1308"/>
              <a:gd name="T82" fmla="*/ 7 w 1013"/>
              <a:gd name="T83" fmla="*/ 1110 h 1308"/>
              <a:gd name="T84" fmla="*/ 0 w 1013"/>
              <a:gd name="T85" fmla="*/ 1099 h 1308"/>
              <a:gd name="T86" fmla="*/ 500 w 1013"/>
              <a:gd name="T87" fmla="*/ 633 h 1308"/>
              <a:gd name="T88" fmla="*/ 546 w 1013"/>
              <a:gd name="T89" fmla="*/ 10 h 1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13" h="1308">
                <a:moveTo>
                  <a:pt x="546" y="10"/>
                </a:moveTo>
                <a:lnTo>
                  <a:pt x="584" y="5"/>
                </a:lnTo>
                <a:lnTo>
                  <a:pt x="620" y="2"/>
                </a:lnTo>
                <a:lnTo>
                  <a:pt x="655" y="0"/>
                </a:lnTo>
                <a:lnTo>
                  <a:pt x="689" y="0"/>
                </a:lnTo>
                <a:lnTo>
                  <a:pt x="723" y="3"/>
                </a:lnTo>
                <a:lnTo>
                  <a:pt x="755" y="7"/>
                </a:lnTo>
                <a:lnTo>
                  <a:pt x="787" y="13"/>
                </a:lnTo>
                <a:lnTo>
                  <a:pt x="816" y="21"/>
                </a:lnTo>
                <a:lnTo>
                  <a:pt x="846" y="30"/>
                </a:lnTo>
                <a:lnTo>
                  <a:pt x="873" y="41"/>
                </a:lnTo>
                <a:lnTo>
                  <a:pt x="899" y="54"/>
                </a:lnTo>
                <a:lnTo>
                  <a:pt x="924" y="68"/>
                </a:lnTo>
                <a:lnTo>
                  <a:pt x="949" y="83"/>
                </a:lnTo>
                <a:lnTo>
                  <a:pt x="971" y="99"/>
                </a:lnTo>
                <a:lnTo>
                  <a:pt x="993" y="118"/>
                </a:lnTo>
                <a:lnTo>
                  <a:pt x="1012" y="137"/>
                </a:lnTo>
                <a:lnTo>
                  <a:pt x="500" y="633"/>
                </a:lnTo>
                <a:lnTo>
                  <a:pt x="453" y="1305"/>
                </a:lnTo>
                <a:lnTo>
                  <a:pt x="423" y="1307"/>
                </a:lnTo>
                <a:lnTo>
                  <a:pt x="393" y="1307"/>
                </a:lnTo>
                <a:lnTo>
                  <a:pt x="364" y="1306"/>
                </a:lnTo>
                <a:lnTo>
                  <a:pt x="338" y="1303"/>
                </a:lnTo>
                <a:lnTo>
                  <a:pt x="311" y="1299"/>
                </a:lnTo>
                <a:lnTo>
                  <a:pt x="286" y="1294"/>
                </a:lnTo>
                <a:lnTo>
                  <a:pt x="260" y="1288"/>
                </a:lnTo>
                <a:lnTo>
                  <a:pt x="237" y="1281"/>
                </a:lnTo>
                <a:lnTo>
                  <a:pt x="214" y="1272"/>
                </a:lnTo>
                <a:lnTo>
                  <a:pt x="191" y="1263"/>
                </a:lnTo>
                <a:lnTo>
                  <a:pt x="171" y="1252"/>
                </a:lnTo>
                <a:lnTo>
                  <a:pt x="151" y="1241"/>
                </a:lnTo>
                <a:lnTo>
                  <a:pt x="131" y="1228"/>
                </a:lnTo>
                <a:lnTo>
                  <a:pt x="112" y="1215"/>
                </a:lnTo>
                <a:lnTo>
                  <a:pt x="96" y="1202"/>
                </a:lnTo>
                <a:lnTo>
                  <a:pt x="79" y="1187"/>
                </a:lnTo>
                <a:lnTo>
                  <a:pt x="70" y="1179"/>
                </a:lnTo>
                <a:lnTo>
                  <a:pt x="60" y="1169"/>
                </a:lnTo>
                <a:lnTo>
                  <a:pt x="49" y="1158"/>
                </a:lnTo>
                <a:lnTo>
                  <a:pt x="37" y="1146"/>
                </a:lnTo>
                <a:lnTo>
                  <a:pt x="27" y="1133"/>
                </a:lnTo>
                <a:lnTo>
                  <a:pt x="16" y="1121"/>
                </a:lnTo>
                <a:lnTo>
                  <a:pt x="7" y="1110"/>
                </a:lnTo>
                <a:lnTo>
                  <a:pt x="0" y="1099"/>
                </a:lnTo>
                <a:lnTo>
                  <a:pt x="500" y="633"/>
                </a:lnTo>
                <a:lnTo>
                  <a:pt x="546" y="10"/>
                </a:lnTo>
              </a:path>
            </a:pathLst>
          </a:custGeom>
          <a:solidFill>
            <a:srgbClr val="8EAFA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83" name="Freeform 179">
            <a:extLst>
              <a:ext uri="{FF2B5EF4-FFF2-40B4-BE49-F238E27FC236}">
                <a16:creationId xmlns:a16="http://schemas.microsoft.com/office/drawing/2014/main" id="{907A7A65-AEDD-44EF-B253-03FABEF2B612}"/>
              </a:ext>
            </a:extLst>
          </p:cNvPr>
          <p:cNvSpPr>
            <a:spLocks/>
          </p:cNvSpPr>
          <p:nvPr/>
        </p:nvSpPr>
        <p:spPr bwMode="auto">
          <a:xfrm>
            <a:off x="3170238" y="3489325"/>
            <a:ext cx="1577975" cy="2076450"/>
          </a:xfrm>
          <a:custGeom>
            <a:avLst/>
            <a:gdLst>
              <a:gd name="T0" fmla="*/ 552 w 994"/>
              <a:gd name="T1" fmla="*/ 9 h 1308"/>
              <a:gd name="T2" fmla="*/ 588 w 994"/>
              <a:gd name="T3" fmla="*/ 4 h 1308"/>
              <a:gd name="T4" fmla="*/ 623 w 994"/>
              <a:gd name="T5" fmla="*/ 1 h 1308"/>
              <a:gd name="T6" fmla="*/ 656 w 994"/>
              <a:gd name="T7" fmla="*/ 0 h 1308"/>
              <a:gd name="T8" fmla="*/ 689 w 994"/>
              <a:gd name="T9" fmla="*/ 2 h 1308"/>
              <a:gd name="T10" fmla="*/ 721 w 994"/>
              <a:gd name="T11" fmla="*/ 4 h 1308"/>
              <a:gd name="T12" fmla="*/ 752 w 994"/>
              <a:gd name="T13" fmla="*/ 9 h 1308"/>
              <a:gd name="T14" fmla="*/ 781 w 994"/>
              <a:gd name="T15" fmla="*/ 15 h 1308"/>
              <a:gd name="T16" fmla="*/ 810 w 994"/>
              <a:gd name="T17" fmla="*/ 22 h 1308"/>
              <a:gd name="T18" fmla="*/ 837 w 994"/>
              <a:gd name="T19" fmla="*/ 31 h 1308"/>
              <a:gd name="T20" fmla="*/ 863 w 994"/>
              <a:gd name="T21" fmla="*/ 42 h 1308"/>
              <a:gd name="T22" fmla="*/ 888 w 994"/>
              <a:gd name="T23" fmla="*/ 53 h 1308"/>
              <a:gd name="T24" fmla="*/ 912 w 994"/>
              <a:gd name="T25" fmla="*/ 66 h 1308"/>
              <a:gd name="T26" fmla="*/ 934 w 994"/>
              <a:gd name="T27" fmla="*/ 80 h 1308"/>
              <a:gd name="T28" fmla="*/ 955 w 994"/>
              <a:gd name="T29" fmla="*/ 95 h 1308"/>
              <a:gd name="T30" fmla="*/ 974 w 994"/>
              <a:gd name="T31" fmla="*/ 111 h 1308"/>
              <a:gd name="T32" fmla="*/ 993 w 994"/>
              <a:gd name="T33" fmla="*/ 129 h 1308"/>
              <a:gd name="T34" fmla="*/ 490 w 994"/>
              <a:gd name="T35" fmla="*/ 632 h 1308"/>
              <a:gd name="T36" fmla="*/ 428 w 994"/>
              <a:gd name="T37" fmla="*/ 1305 h 1308"/>
              <a:gd name="T38" fmla="*/ 400 w 994"/>
              <a:gd name="T39" fmla="*/ 1307 h 1308"/>
              <a:gd name="T40" fmla="*/ 372 w 994"/>
              <a:gd name="T41" fmla="*/ 1306 h 1308"/>
              <a:gd name="T42" fmla="*/ 345 w 994"/>
              <a:gd name="T43" fmla="*/ 1304 h 1308"/>
              <a:gd name="T44" fmla="*/ 319 w 994"/>
              <a:gd name="T45" fmla="*/ 1302 h 1308"/>
              <a:gd name="T46" fmla="*/ 295 w 994"/>
              <a:gd name="T47" fmla="*/ 1298 h 1308"/>
              <a:gd name="T48" fmla="*/ 270 w 994"/>
              <a:gd name="T49" fmla="*/ 1294 h 1308"/>
              <a:gd name="T50" fmla="*/ 247 w 994"/>
              <a:gd name="T51" fmla="*/ 1287 h 1308"/>
              <a:gd name="T52" fmla="*/ 225 w 994"/>
              <a:gd name="T53" fmla="*/ 1280 h 1308"/>
              <a:gd name="T54" fmla="*/ 204 w 994"/>
              <a:gd name="T55" fmla="*/ 1272 h 1308"/>
              <a:gd name="T56" fmla="*/ 183 w 994"/>
              <a:gd name="T57" fmla="*/ 1263 h 1308"/>
              <a:gd name="T58" fmla="*/ 163 w 994"/>
              <a:gd name="T59" fmla="*/ 1254 h 1308"/>
              <a:gd name="T60" fmla="*/ 144 w 994"/>
              <a:gd name="T61" fmla="*/ 1243 h 1308"/>
              <a:gd name="T62" fmla="*/ 126 w 994"/>
              <a:gd name="T63" fmla="*/ 1232 h 1308"/>
              <a:gd name="T64" fmla="*/ 109 w 994"/>
              <a:gd name="T65" fmla="*/ 1219 h 1308"/>
              <a:gd name="T66" fmla="*/ 92 w 994"/>
              <a:gd name="T67" fmla="*/ 1206 h 1308"/>
              <a:gd name="T68" fmla="*/ 77 w 994"/>
              <a:gd name="T69" fmla="*/ 1193 h 1308"/>
              <a:gd name="T70" fmla="*/ 69 w 994"/>
              <a:gd name="T71" fmla="*/ 1186 h 1308"/>
              <a:gd name="T72" fmla="*/ 59 w 994"/>
              <a:gd name="T73" fmla="*/ 1176 h 1308"/>
              <a:gd name="T74" fmla="*/ 48 w 994"/>
              <a:gd name="T75" fmla="*/ 1166 h 1308"/>
              <a:gd name="T76" fmla="*/ 37 w 994"/>
              <a:gd name="T77" fmla="*/ 1154 h 1308"/>
              <a:gd name="T78" fmla="*/ 26 w 994"/>
              <a:gd name="T79" fmla="*/ 1143 h 1308"/>
              <a:gd name="T80" fmla="*/ 16 w 994"/>
              <a:gd name="T81" fmla="*/ 1131 h 1308"/>
              <a:gd name="T82" fmla="*/ 7 w 994"/>
              <a:gd name="T83" fmla="*/ 1120 h 1308"/>
              <a:gd name="T84" fmla="*/ 0 w 994"/>
              <a:gd name="T85" fmla="*/ 1110 h 1308"/>
              <a:gd name="T86" fmla="*/ 490 w 994"/>
              <a:gd name="T87" fmla="*/ 632 h 1308"/>
              <a:gd name="T88" fmla="*/ 552 w 994"/>
              <a:gd name="T89" fmla="*/ 9 h 1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94" h="1308">
                <a:moveTo>
                  <a:pt x="552" y="9"/>
                </a:moveTo>
                <a:lnTo>
                  <a:pt x="588" y="4"/>
                </a:lnTo>
                <a:lnTo>
                  <a:pt x="623" y="1"/>
                </a:lnTo>
                <a:lnTo>
                  <a:pt x="656" y="0"/>
                </a:lnTo>
                <a:lnTo>
                  <a:pt x="689" y="2"/>
                </a:lnTo>
                <a:lnTo>
                  <a:pt x="721" y="4"/>
                </a:lnTo>
                <a:lnTo>
                  <a:pt x="752" y="9"/>
                </a:lnTo>
                <a:lnTo>
                  <a:pt x="781" y="15"/>
                </a:lnTo>
                <a:lnTo>
                  <a:pt x="810" y="22"/>
                </a:lnTo>
                <a:lnTo>
                  <a:pt x="837" y="31"/>
                </a:lnTo>
                <a:lnTo>
                  <a:pt x="863" y="42"/>
                </a:lnTo>
                <a:lnTo>
                  <a:pt x="888" y="53"/>
                </a:lnTo>
                <a:lnTo>
                  <a:pt x="912" y="66"/>
                </a:lnTo>
                <a:lnTo>
                  <a:pt x="934" y="80"/>
                </a:lnTo>
                <a:lnTo>
                  <a:pt x="955" y="95"/>
                </a:lnTo>
                <a:lnTo>
                  <a:pt x="974" y="111"/>
                </a:lnTo>
                <a:lnTo>
                  <a:pt x="993" y="129"/>
                </a:lnTo>
                <a:lnTo>
                  <a:pt x="490" y="632"/>
                </a:lnTo>
                <a:lnTo>
                  <a:pt x="428" y="1305"/>
                </a:lnTo>
                <a:lnTo>
                  <a:pt x="400" y="1307"/>
                </a:lnTo>
                <a:lnTo>
                  <a:pt x="372" y="1306"/>
                </a:lnTo>
                <a:lnTo>
                  <a:pt x="345" y="1304"/>
                </a:lnTo>
                <a:lnTo>
                  <a:pt x="319" y="1302"/>
                </a:lnTo>
                <a:lnTo>
                  <a:pt x="295" y="1298"/>
                </a:lnTo>
                <a:lnTo>
                  <a:pt x="270" y="1294"/>
                </a:lnTo>
                <a:lnTo>
                  <a:pt x="247" y="1287"/>
                </a:lnTo>
                <a:lnTo>
                  <a:pt x="225" y="1280"/>
                </a:lnTo>
                <a:lnTo>
                  <a:pt x="204" y="1272"/>
                </a:lnTo>
                <a:lnTo>
                  <a:pt x="183" y="1263"/>
                </a:lnTo>
                <a:lnTo>
                  <a:pt x="163" y="1254"/>
                </a:lnTo>
                <a:lnTo>
                  <a:pt x="144" y="1243"/>
                </a:lnTo>
                <a:lnTo>
                  <a:pt x="126" y="1232"/>
                </a:lnTo>
                <a:lnTo>
                  <a:pt x="109" y="1219"/>
                </a:lnTo>
                <a:lnTo>
                  <a:pt x="92" y="1206"/>
                </a:lnTo>
                <a:lnTo>
                  <a:pt x="77" y="1193"/>
                </a:lnTo>
                <a:lnTo>
                  <a:pt x="69" y="1186"/>
                </a:lnTo>
                <a:lnTo>
                  <a:pt x="59" y="1176"/>
                </a:lnTo>
                <a:lnTo>
                  <a:pt x="48" y="1166"/>
                </a:lnTo>
                <a:lnTo>
                  <a:pt x="37" y="1154"/>
                </a:lnTo>
                <a:lnTo>
                  <a:pt x="26" y="1143"/>
                </a:lnTo>
                <a:lnTo>
                  <a:pt x="16" y="1131"/>
                </a:lnTo>
                <a:lnTo>
                  <a:pt x="7" y="1120"/>
                </a:lnTo>
                <a:lnTo>
                  <a:pt x="0" y="1110"/>
                </a:lnTo>
                <a:lnTo>
                  <a:pt x="490" y="632"/>
                </a:lnTo>
                <a:lnTo>
                  <a:pt x="552" y="9"/>
                </a:lnTo>
              </a:path>
            </a:pathLst>
          </a:custGeom>
          <a:solidFill>
            <a:srgbClr val="89AAA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84" name="Freeform 180">
            <a:extLst>
              <a:ext uri="{FF2B5EF4-FFF2-40B4-BE49-F238E27FC236}">
                <a16:creationId xmlns:a16="http://schemas.microsoft.com/office/drawing/2014/main" id="{7D57AAB8-5DA9-4E46-A0EE-133AAF101D82}"/>
              </a:ext>
            </a:extLst>
          </p:cNvPr>
          <p:cNvSpPr>
            <a:spLocks/>
          </p:cNvSpPr>
          <p:nvPr/>
        </p:nvSpPr>
        <p:spPr bwMode="auto">
          <a:xfrm>
            <a:off x="3187700" y="3490913"/>
            <a:ext cx="1544638" cy="2071687"/>
          </a:xfrm>
          <a:custGeom>
            <a:avLst/>
            <a:gdLst>
              <a:gd name="T0" fmla="*/ 557 w 973"/>
              <a:gd name="T1" fmla="*/ 6 h 1305"/>
              <a:gd name="T2" fmla="*/ 591 w 973"/>
              <a:gd name="T3" fmla="*/ 2 h 1305"/>
              <a:gd name="T4" fmla="*/ 624 w 973"/>
              <a:gd name="T5" fmla="*/ 0 h 1305"/>
              <a:gd name="T6" fmla="*/ 656 w 973"/>
              <a:gd name="T7" fmla="*/ 0 h 1305"/>
              <a:gd name="T8" fmla="*/ 687 w 973"/>
              <a:gd name="T9" fmla="*/ 2 h 1305"/>
              <a:gd name="T10" fmla="*/ 718 w 973"/>
              <a:gd name="T11" fmla="*/ 5 h 1305"/>
              <a:gd name="T12" fmla="*/ 747 w 973"/>
              <a:gd name="T13" fmla="*/ 9 h 1305"/>
              <a:gd name="T14" fmla="*/ 775 w 973"/>
              <a:gd name="T15" fmla="*/ 15 h 1305"/>
              <a:gd name="T16" fmla="*/ 802 w 973"/>
              <a:gd name="T17" fmla="*/ 22 h 1305"/>
              <a:gd name="T18" fmla="*/ 828 w 973"/>
              <a:gd name="T19" fmla="*/ 31 h 1305"/>
              <a:gd name="T20" fmla="*/ 852 w 973"/>
              <a:gd name="T21" fmla="*/ 41 h 1305"/>
              <a:gd name="T22" fmla="*/ 876 w 973"/>
              <a:gd name="T23" fmla="*/ 51 h 1305"/>
              <a:gd name="T24" fmla="*/ 898 w 973"/>
              <a:gd name="T25" fmla="*/ 64 h 1305"/>
              <a:gd name="T26" fmla="*/ 918 w 973"/>
              <a:gd name="T27" fmla="*/ 77 h 1305"/>
              <a:gd name="T28" fmla="*/ 938 w 973"/>
              <a:gd name="T29" fmla="*/ 91 h 1305"/>
              <a:gd name="T30" fmla="*/ 955 w 973"/>
              <a:gd name="T31" fmla="*/ 105 h 1305"/>
              <a:gd name="T32" fmla="*/ 972 w 973"/>
              <a:gd name="T33" fmla="*/ 120 h 1305"/>
              <a:gd name="T34" fmla="*/ 479 w 973"/>
              <a:gd name="T35" fmla="*/ 631 h 1305"/>
              <a:gd name="T36" fmla="*/ 402 w 973"/>
              <a:gd name="T37" fmla="*/ 1303 h 1305"/>
              <a:gd name="T38" fmla="*/ 376 w 973"/>
              <a:gd name="T39" fmla="*/ 1304 h 1305"/>
              <a:gd name="T40" fmla="*/ 350 w 973"/>
              <a:gd name="T41" fmla="*/ 1304 h 1305"/>
              <a:gd name="T42" fmla="*/ 325 w 973"/>
              <a:gd name="T43" fmla="*/ 1302 h 1305"/>
              <a:gd name="T44" fmla="*/ 301 w 973"/>
              <a:gd name="T45" fmla="*/ 1300 h 1305"/>
              <a:gd name="T46" fmla="*/ 277 w 973"/>
              <a:gd name="T47" fmla="*/ 1296 h 1305"/>
              <a:gd name="T48" fmla="*/ 255 w 973"/>
              <a:gd name="T49" fmla="*/ 1291 h 1305"/>
              <a:gd name="T50" fmla="*/ 232 w 973"/>
              <a:gd name="T51" fmla="*/ 1285 h 1305"/>
              <a:gd name="T52" fmla="*/ 212 w 973"/>
              <a:gd name="T53" fmla="*/ 1278 h 1305"/>
              <a:gd name="T54" fmla="*/ 192 w 973"/>
              <a:gd name="T55" fmla="*/ 1271 h 1305"/>
              <a:gd name="T56" fmla="*/ 173 w 973"/>
              <a:gd name="T57" fmla="*/ 1263 h 1305"/>
              <a:gd name="T58" fmla="*/ 154 w 973"/>
              <a:gd name="T59" fmla="*/ 1254 h 1305"/>
              <a:gd name="T60" fmla="*/ 137 w 973"/>
              <a:gd name="T61" fmla="*/ 1244 h 1305"/>
              <a:gd name="T62" fmla="*/ 120 w 973"/>
              <a:gd name="T63" fmla="*/ 1233 h 1305"/>
              <a:gd name="T64" fmla="*/ 104 w 973"/>
              <a:gd name="T65" fmla="*/ 1222 h 1305"/>
              <a:gd name="T66" fmla="*/ 89 w 973"/>
              <a:gd name="T67" fmla="*/ 1211 h 1305"/>
              <a:gd name="T68" fmla="*/ 75 w 973"/>
              <a:gd name="T69" fmla="*/ 1198 h 1305"/>
              <a:gd name="T70" fmla="*/ 66 w 973"/>
              <a:gd name="T71" fmla="*/ 1191 h 1305"/>
              <a:gd name="T72" fmla="*/ 56 w 973"/>
              <a:gd name="T73" fmla="*/ 1182 h 1305"/>
              <a:gd name="T74" fmla="*/ 45 w 973"/>
              <a:gd name="T75" fmla="*/ 1172 h 1305"/>
              <a:gd name="T76" fmla="*/ 35 w 973"/>
              <a:gd name="T77" fmla="*/ 1162 h 1305"/>
              <a:gd name="T78" fmla="*/ 25 w 973"/>
              <a:gd name="T79" fmla="*/ 1152 h 1305"/>
              <a:gd name="T80" fmla="*/ 15 w 973"/>
              <a:gd name="T81" fmla="*/ 1140 h 1305"/>
              <a:gd name="T82" fmla="*/ 6 w 973"/>
              <a:gd name="T83" fmla="*/ 1130 h 1305"/>
              <a:gd name="T84" fmla="*/ 0 w 973"/>
              <a:gd name="T85" fmla="*/ 1120 h 1305"/>
              <a:gd name="T86" fmla="*/ 479 w 973"/>
              <a:gd name="T87" fmla="*/ 631 h 1305"/>
              <a:gd name="T88" fmla="*/ 557 w 973"/>
              <a:gd name="T89" fmla="*/ 6 h 1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73" h="1305">
                <a:moveTo>
                  <a:pt x="557" y="6"/>
                </a:moveTo>
                <a:lnTo>
                  <a:pt x="591" y="2"/>
                </a:lnTo>
                <a:lnTo>
                  <a:pt x="624" y="0"/>
                </a:lnTo>
                <a:lnTo>
                  <a:pt x="656" y="0"/>
                </a:lnTo>
                <a:lnTo>
                  <a:pt x="687" y="2"/>
                </a:lnTo>
                <a:lnTo>
                  <a:pt x="718" y="5"/>
                </a:lnTo>
                <a:lnTo>
                  <a:pt x="747" y="9"/>
                </a:lnTo>
                <a:lnTo>
                  <a:pt x="775" y="15"/>
                </a:lnTo>
                <a:lnTo>
                  <a:pt x="802" y="22"/>
                </a:lnTo>
                <a:lnTo>
                  <a:pt x="828" y="31"/>
                </a:lnTo>
                <a:lnTo>
                  <a:pt x="852" y="41"/>
                </a:lnTo>
                <a:lnTo>
                  <a:pt x="876" y="51"/>
                </a:lnTo>
                <a:lnTo>
                  <a:pt x="898" y="64"/>
                </a:lnTo>
                <a:lnTo>
                  <a:pt x="918" y="77"/>
                </a:lnTo>
                <a:lnTo>
                  <a:pt x="938" y="91"/>
                </a:lnTo>
                <a:lnTo>
                  <a:pt x="955" y="105"/>
                </a:lnTo>
                <a:lnTo>
                  <a:pt x="972" y="120"/>
                </a:lnTo>
                <a:lnTo>
                  <a:pt x="479" y="631"/>
                </a:lnTo>
                <a:lnTo>
                  <a:pt x="402" y="1303"/>
                </a:lnTo>
                <a:lnTo>
                  <a:pt x="376" y="1304"/>
                </a:lnTo>
                <a:lnTo>
                  <a:pt x="350" y="1304"/>
                </a:lnTo>
                <a:lnTo>
                  <a:pt x="325" y="1302"/>
                </a:lnTo>
                <a:lnTo>
                  <a:pt x="301" y="1300"/>
                </a:lnTo>
                <a:lnTo>
                  <a:pt x="277" y="1296"/>
                </a:lnTo>
                <a:lnTo>
                  <a:pt x="255" y="1291"/>
                </a:lnTo>
                <a:lnTo>
                  <a:pt x="232" y="1285"/>
                </a:lnTo>
                <a:lnTo>
                  <a:pt x="212" y="1278"/>
                </a:lnTo>
                <a:lnTo>
                  <a:pt x="192" y="1271"/>
                </a:lnTo>
                <a:lnTo>
                  <a:pt x="173" y="1263"/>
                </a:lnTo>
                <a:lnTo>
                  <a:pt x="154" y="1254"/>
                </a:lnTo>
                <a:lnTo>
                  <a:pt x="137" y="1244"/>
                </a:lnTo>
                <a:lnTo>
                  <a:pt x="120" y="1233"/>
                </a:lnTo>
                <a:lnTo>
                  <a:pt x="104" y="1222"/>
                </a:lnTo>
                <a:lnTo>
                  <a:pt x="89" y="1211"/>
                </a:lnTo>
                <a:lnTo>
                  <a:pt x="75" y="1198"/>
                </a:lnTo>
                <a:lnTo>
                  <a:pt x="66" y="1191"/>
                </a:lnTo>
                <a:lnTo>
                  <a:pt x="56" y="1182"/>
                </a:lnTo>
                <a:lnTo>
                  <a:pt x="45" y="1172"/>
                </a:lnTo>
                <a:lnTo>
                  <a:pt x="35" y="1162"/>
                </a:lnTo>
                <a:lnTo>
                  <a:pt x="25" y="1152"/>
                </a:lnTo>
                <a:lnTo>
                  <a:pt x="15" y="1140"/>
                </a:lnTo>
                <a:lnTo>
                  <a:pt x="6" y="1130"/>
                </a:lnTo>
                <a:lnTo>
                  <a:pt x="0" y="1120"/>
                </a:lnTo>
                <a:lnTo>
                  <a:pt x="479" y="631"/>
                </a:lnTo>
                <a:lnTo>
                  <a:pt x="557" y="6"/>
                </a:lnTo>
              </a:path>
            </a:pathLst>
          </a:custGeom>
          <a:solidFill>
            <a:srgbClr val="84A5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85" name="Freeform 181">
            <a:extLst>
              <a:ext uri="{FF2B5EF4-FFF2-40B4-BE49-F238E27FC236}">
                <a16:creationId xmlns:a16="http://schemas.microsoft.com/office/drawing/2014/main" id="{6B7D55D4-8282-48FE-A93E-A54DB4F82E00}"/>
              </a:ext>
            </a:extLst>
          </p:cNvPr>
          <p:cNvSpPr>
            <a:spLocks/>
          </p:cNvSpPr>
          <p:nvPr/>
        </p:nvSpPr>
        <p:spPr bwMode="auto">
          <a:xfrm>
            <a:off x="3201988" y="3490913"/>
            <a:ext cx="1512887" cy="2070100"/>
          </a:xfrm>
          <a:custGeom>
            <a:avLst/>
            <a:gdLst>
              <a:gd name="T0" fmla="*/ 563 w 953"/>
              <a:gd name="T1" fmla="*/ 5 h 1304"/>
              <a:gd name="T2" fmla="*/ 596 w 953"/>
              <a:gd name="T3" fmla="*/ 2 h 1304"/>
              <a:gd name="T4" fmla="*/ 628 w 953"/>
              <a:gd name="T5" fmla="*/ 0 h 1304"/>
              <a:gd name="T6" fmla="*/ 658 w 953"/>
              <a:gd name="T7" fmla="*/ 1 h 1304"/>
              <a:gd name="T8" fmla="*/ 688 w 953"/>
              <a:gd name="T9" fmla="*/ 2 h 1304"/>
              <a:gd name="T10" fmla="*/ 717 w 953"/>
              <a:gd name="T11" fmla="*/ 5 h 1304"/>
              <a:gd name="T12" fmla="*/ 744 w 953"/>
              <a:gd name="T13" fmla="*/ 10 h 1304"/>
              <a:gd name="T14" fmla="*/ 771 w 953"/>
              <a:gd name="T15" fmla="*/ 16 h 1304"/>
              <a:gd name="T16" fmla="*/ 796 w 953"/>
              <a:gd name="T17" fmla="*/ 23 h 1304"/>
              <a:gd name="T18" fmla="*/ 821 w 953"/>
              <a:gd name="T19" fmla="*/ 31 h 1304"/>
              <a:gd name="T20" fmla="*/ 844 w 953"/>
              <a:gd name="T21" fmla="*/ 41 h 1304"/>
              <a:gd name="T22" fmla="*/ 865 w 953"/>
              <a:gd name="T23" fmla="*/ 51 h 1304"/>
              <a:gd name="T24" fmla="*/ 885 w 953"/>
              <a:gd name="T25" fmla="*/ 61 h 1304"/>
              <a:gd name="T26" fmla="*/ 904 w 953"/>
              <a:gd name="T27" fmla="*/ 73 h 1304"/>
              <a:gd name="T28" fmla="*/ 922 w 953"/>
              <a:gd name="T29" fmla="*/ 86 h 1304"/>
              <a:gd name="T30" fmla="*/ 937 w 953"/>
              <a:gd name="T31" fmla="*/ 98 h 1304"/>
              <a:gd name="T32" fmla="*/ 952 w 953"/>
              <a:gd name="T33" fmla="*/ 112 h 1304"/>
              <a:gd name="T34" fmla="*/ 470 w 953"/>
              <a:gd name="T35" fmla="*/ 631 h 1304"/>
              <a:gd name="T36" fmla="*/ 379 w 953"/>
              <a:gd name="T37" fmla="*/ 1303 h 1304"/>
              <a:gd name="T38" fmla="*/ 354 w 953"/>
              <a:gd name="T39" fmla="*/ 1303 h 1304"/>
              <a:gd name="T40" fmla="*/ 330 w 953"/>
              <a:gd name="T41" fmla="*/ 1302 h 1304"/>
              <a:gd name="T42" fmla="*/ 306 w 953"/>
              <a:gd name="T43" fmla="*/ 1300 h 1304"/>
              <a:gd name="T44" fmla="*/ 283 w 953"/>
              <a:gd name="T45" fmla="*/ 1297 h 1304"/>
              <a:gd name="T46" fmla="*/ 262 w 953"/>
              <a:gd name="T47" fmla="*/ 1294 h 1304"/>
              <a:gd name="T48" fmla="*/ 240 w 953"/>
              <a:gd name="T49" fmla="*/ 1289 h 1304"/>
              <a:gd name="T50" fmla="*/ 220 w 953"/>
              <a:gd name="T51" fmla="*/ 1283 h 1304"/>
              <a:gd name="T52" fmla="*/ 200 w 953"/>
              <a:gd name="T53" fmla="*/ 1277 h 1304"/>
              <a:gd name="T54" fmla="*/ 182 w 953"/>
              <a:gd name="T55" fmla="*/ 1270 h 1304"/>
              <a:gd name="T56" fmla="*/ 164 w 953"/>
              <a:gd name="T57" fmla="*/ 1263 h 1304"/>
              <a:gd name="T58" fmla="*/ 148 w 953"/>
              <a:gd name="T59" fmla="*/ 1254 h 1304"/>
              <a:gd name="T60" fmla="*/ 131 w 953"/>
              <a:gd name="T61" fmla="*/ 1246 h 1304"/>
              <a:gd name="T62" fmla="*/ 115 w 953"/>
              <a:gd name="T63" fmla="*/ 1236 h 1304"/>
              <a:gd name="T64" fmla="*/ 101 w 953"/>
              <a:gd name="T65" fmla="*/ 1227 h 1304"/>
              <a:gd name="T66" fmla="*/ 88 w 953"/>
              <a:gd name="T67" fmla="*/ 1216 h 1304"/>
              <a:gd name="T68" fmla="*/ 75 w 953"/>
              <a:gd name="T69" fmla="*/ 1205 h 1304"/>
              <a:gd name="T70" fmla="*/ 66 w 953"/>
              <a:gd name="T71" fmla="*/ 1198 h 1304"/>
              <a:gd name="T72" fmla="*/ 56 w 953"/>
              <a:gd name="T73" fmla="*/ 1190 h 1304"/>
              <a:gd name="T74" fmla="*/ 46 w 953"/>
              <a:gd name="T75" fmla="*/ 1181 h 1304"/>
              <a:gd name="T76" fmla="*/ 36 w 953"/>
              <a:gd name="T77" fmla="*/ 1171 h 1304"/>
              <a:gd name="T78" fmla="*/ 25 w 953"/>
              <a:gd name="T79" fmla="*/ 1161 h 1304"/>
              <a:gd name="T80" fmla="*/ 16 w 953"/>
              <a:gd name="T81" fmla="*/ 1151 h 1304"/>
              <a:gd name="T82" fmla="*/ 7 w 953"/>
              <a:gd name="T83" fmla="*/ 1140 h 1304"/>
              <a:gd name="T84" fmla="*/ 0 w 953"/>
              <a:gd name="T85" fmla="*/ 1131 h 1304"/>
              <a:gd name="T86" fmla="*/ 470 w 953"/>
              <a:gd name="T87" fmla="*/ 631 h 1304"/>
              <a:gd name="T88" fmla="*/ 563 w 953"/>
              <a:gd name="T89" fmla="*/ 5 h 1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53" h="1304">
                <a:moveTo>
                  <a:pt x="563" y="5"/>
                </a:moveTo>
                <a:lnTo>
                  <a:pt x="596" y="2"/>
                </a:lnTo>
                <a:lnTo>
                  <a:pt x="628" y="0"/>
                </a:lnTo>
                <a:lnTo>
                  <a:pt x="658" y="1"/>
                </a:lnTo>
                <a:lnTo>
                  <a:pt x="688" y="2"/>
                </a:lnTo>
                <a:lnTo>
                  <a:pt x="717" y="5"/>
                </a:lnTo>
                <a:lnTo>
                  <a:pt x="744" y="10"/>
                </a:lnTo>
                <a:lnTo>
                  <a:pt x="771" y="16"/>
                </a:lnTo>
                <a:lnTo>
                  <a:pt x="796" y="23"/>
                </a:lnTo>
                <a:lnTo>
                  <a:pt x="821" y="31"/>
                </a:lnTo>
                <a:lnTo>
                  <a:pt x="844" y="41"/>
                </a:lnTo>
                <a:lnTo>
                  <a:pt x="865" y="51"/>
                </a:lnTo>
                <a:lnTo>
                  <a:pt x="885" y="61"/>
                </a:lnTo>
                <a:lnTo>
                  <a:pt x="904" y="73"/>
                </a:lnTo>
                <a:lnTo>
                  <a:pt x="922" y="86"/>
                </a:lnTo>
                <a:lnTo>
                  <a:pt x="937" y="98"/>
                </a:lnTo>
                <a:lnTo>
                  <a:pt x="952" y="112"/>
                </a:lnTo>
                <a:lnTo>
                  <a:pt x="470" y="631"/>
                </a:lnTo>
                <a:lnTo>
                  <a:pt x="379" y="1303"/>
                </a:lnTo>
                <a:lnTo>
                  <a:pt x="354" y="1303"/>
                </a:lnTo>
                <a:lnTo>
                  <a:pt x="330" y="1302"/>
                </a:lnTo>
                <a:lnTo>
                  <a:pt x="306" y="1300"/>
                </a:lnTo>
                <a:lnTo>
                  <a:pt x="283" y="1297"/>
                </a:lnTo>
                <a:lnTo>
                  <a:pt x="262" y="1294"/>
                </a:lnTo>
                <a:lnTo>
                  <a:pt x="240" y="1289"/>
                </a:lnTo>
                <a:lnTo>
                  <a:pt x="220" y="1283"/>
                </a:lnTo>
                <a:lnTo>
                  <a:pt x="200" y="1277"/>
                </a:lnTo>
                <a:lnTo>
                  <a:pt x="182" y="1270"/>
                </a:lnTo>
                <a:lnTo>
                  <a:pt x="164" y="1263"/>
                </a:lnTo>
                <a:lnTo>
                  <a:pt x="148" y="1254"/>
                </a:lnTo>
                <a:lnTo>
                  <a:pt x="131" y="1246"/>
                </a:lnTo>
                <a:lnTo>
                  <a:pt x="115" y="1236"/>
                </a:lnTo>
                <a:lnTo>
                  <a:pt x="101" y="1227"/>
                </a:lnTo>
                <a:lnTo>
                  <a:pt x="88" y="1216"/>
                </a:lnTo>
                <a:lnTo>
                  <a:pt x="75" y="1205"/>
                </a:lnTo>
                <a:lnTo>
                  <a:pt x="66" y="1198"/>
                </a:lnTo>
                <a:lnTo>
                  <a:pt x="56" y="1190"/>
                </a:lnTo>
                <a:lnTo>
                  <a:pt x="46" y="1181"/>
                </a:lnTo>
                <a:lnTo>
                  <a:pt x="36" y="1171"/>
                </a:lnTo>
                <a:lnTo>
                  <a:pt x="25" y="1161"/>
                </a:lnTo>
                <a:lnTo>
                  <a:pt x="16" y="1151"/>
                </a:lnTo>
                <a:lnTo>
                  <a:pt x="7" y="1140"/>
                </a:lnTo>
                <a:lnTo>
                  <a:pt x="0" y="1131"/>
                </a:lnTo>
                <a:lnTo>
                  <a:pt x="470" y="631"/>
                </a:lnTo>
                <a:lnTo>
                  <a:pt x="563" y="5"/>
                </a:lnTo>
              </a:path>
            </a:pathLst>
          </a:custGeom>
          <a:solidFill>
            <a:srgbClr val="7A9E9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86" name="Freeform 182">
            <a:extLst>
              <a:ext uri="{FF2B5EF4-FFF2-40B4-BE49-F238E27FC236}">
                <a16:creationId xmlns:a16="http://schemas.microsoft.com/office/drawing/2014/main" id="{8BE56FCF-AC67-42B6-A0DC-5D14F1CC6571}"/>
              </a:ext>
            </a:extLst>
          </p:cNvPr>
          <p:cNvSpPr>
            <a:spLocks/>
          </p:cNvSpPr>
          <p:nvPr/>
        </p:nvSpPr>
        <p:spPr bwMode="auto">
          <a:xfrm>
            <a:off x="3217863" y="3490913"/>
            <a:ext cx="1479550" cy="2070100"/>
          </a:xfrm>
          <a:custGeom>
            <a:avLst/>
            <a:gdLst>
              <a:gd name="T0" fmla="*/ 570 w 932"/>
              <a:gd name="T1" fmla="*/ 3 h 1304"/>
              <a:gd name="T2" fmla="*/ 600 w 932"/>
              <a:gd name="T3" fmla="*/ 1 h 1304"/>
              <a:gd name="T4" fmla="*/ 631 w 932"/>
              <a:gd name="T5" fmla="*/ 0 h 1304"/>
              <a:gd name="T6" fmla="*/ 660 w 932"/>
              <a:gd name="T7" fmla="*/ 1 h 1304"/>
              <a:gd name="T8" fmla="*/ 688 w 932"/>
              <a:gd name="T9" fmla="*/ 3 h 1304"/>
              <a:gd name="T10" fmla="*/ 715 w 932"/>
              <a:gd name="T11" fmla="*/ 7 h 1304"/>
              <a:gd name="T12" fmla="*/ 741 w 932"/>
              <a:gd name="T13" fmla="*/ 12 h 1304"/>
              <a:gd name="T14" fmla="*/ 766 w 932"/>
              <a:gd name="T15" fmla="*/ 18 h 1304"/>
              <a:gd name="T16" fmla="*/ 790 w 932"/>
              <a:gd name="T17" fmla="*/ 25 h 1304"/>
              <a:gd name="T18" fmla="*/ 812 w 932"/>
              <a:gd name="T19" fmla="*/ 32 h 1304"/>
              <a:gd name="T20" fmla="*/ 834 w 932"/>
              <a:gd name="T21" fmla="*/ 41 h 1304"/>
              <a:gd name="T22" fmla="*/ 854 w 932"/>
              <a:gd name="T23" fmla="*/ 50 h 1304"/>
              <a:gd name="T24" fmla="*/ 872 w 932"/>
              <a:gd name="T25" fmla="*/ 60 h 1304"/>
              <a:gd name="T26" fmla="*/ 889 w 932"/>
              <a:gd name="T27" fmla="*/ 71 h 1304"/>
              <a:gd name="T28" fmla="*/ 905 w 932"/>
              <a:gd name="T29" fmla="*/ 81 h 1304"/>
              <a:gd name="T30" fmla="*/ 919 w 932"/>
              <a:gd name="T31" fmla="*/ 93 h 1304"/>
              <a:gd name="T32" fmla="*/ 931 w 932"/>
              <a:gd name="T33" fmla="*/ 104 h 1304"/>
              <a:gd name="T34" fmla="*/ 460 w 932"/>
              <a:gd name="T35" fmla="*/ 631 h 1304"/>
              <a:gd name="T36" fmla="*/ 354 w 932"/>
              <a:gd name="T37" fmla="*/ 1303 h 1304"/>
              <a:gd name="T38" fmla="*/ 331 w 932"/>
              <a:gd name="T39" fmla="*/ 1303 h 1304"/>
              <a:gd name="T40" fmla="*/ 308 w 932"/>
              <a:gd name="T41" fmla="*/ 1301 h 1304"/>
              <a:gd name="T42" fmla="*/ 287 w 932"/>
              <a:gd name="T43" fmla="*/ 1300 h 1304"/>
              <a:gd name="T44" fmla="*/ 265 w 932"/>
              <a:gd name="T45" fmla="*/ 1296 h 1304"/>
              <a:gd name="T46" fmla="*/ 245 w 932"/>
              <a:gd name="T47" fmla="*/ 1293 h 1304"/>
              <a:gd name="T48" fmla="*/ 226 w 932"/>
              <a:gd name="T49" fmla="*/ 1288 h 1304"/>
              <a:gd name="T50" fmla="*/ 206 w 932"/>
              <a:gd name="T51" fmla="*/ 1283 h 1304"/>
              <a:gd name="T52" fmla="*/ 189 w 932"/>
              <a:gd name="T53" fmla="*/ 1277 h 1304"/>
              <a:gd name="T54" fmla="*/ 171 w 932"/>
              <a:gd name="T55" fmla="*/ 1270 h 1304"/>
              <a:gd name="T56" fmla="*/ 155 w 932"/>
              <a:gd name="T57" fmla="*/ 1263 h 1304"/>
              <a:gd name="T58" fmla="*/ 139 w 932"/>
              <a:gd name="T59" fmla="*/ 1256 h 1304"/>
              <a:gd name="T60" fmla="*/ 125 w 932"/>
              <a:gd name="T61" fmla="*/ 1247 h 1304"/>
              <a:gd name="T62" fmla="*/ 111 w 932"/>
              <a:gd name="T63" fmla="*/ 1239 h 1304"/>
              <a:gd name="T64" fmla="*/ 97 w 932"/>
              <a:gd name="T65" fmla="*/ 1230 h 1304"/>
              <a:gd name="T66" fmla="*/ 85 w 932"/>
              <a:gd name="T67" fmla="*/ 1221 h 1304"/>
              <a:gd name="T68" fmla="*/ 73 w 932"/>
              <a:gd name="T69" fmla="*/ 1211 h 1304"/>
              <a:gd name="T70" fmla="*/ 64 w 932"/>
              <a:gd name="T71" fmla="*/ 1204 h 1304"/>
              <a:gd name="T72" fmla="*/ 55 w 932"/>
              <a:gd name="T73" fmla="*/ 1197 h 1304"/>
              <a:gd name="T74" fmla="*/ 45 w 932"/>
              <a:gd name="T75" fmla="*/ 1188 h 1304"/>
              <a:gd name="T76" fmla="*/ 35 w 932"/>
              <a:gd name="T77" fmla="*/ 1179 h 1304"/>
              <a:gd name="T78" fmla="*/ 25 w 932"/>
              <a:gd name="T79" fmla="*/ 1170 h 1304"/>
              <a:gd name="T80" fmla="*/ 16 w 932"/>
              <a:gd name="T81" fmla="*/ 1161 h 1304"/>
              <a:gd name="T82" fmla="*/ 7 w 932"/>
              <a:gd name="T83" fmla="*/ 1151 h 1304"/>
              <a:gd name="T84" fmla="*/ 0 w 932"/>
              <a:gd name="T85" fmla="*/ 1142 h 1304"/>
              <a:gd name="T86" fmla="*/ 460 w 932"/>
              <a:gd name="T87" fmla="*/ 631 h 1304"/>
              <a:gd name="T88" fmla="*/ 570 w 932"/>
              <a:gd name="T89" fmla="*/ 3 h 1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2" h="1304">
                <a:moveTo>
                  <a:pt x="570" y="3"/>
                </a:moveTo>
                <a:lnTo>
                  <a:pt x="600" y="1"/>
                </a:lnTo>
                <a:lnTo>
                  <a:pt x="631" y="0"/>
                </a:lnTo>
                <a:lnTo>
                  <a:pt x="660" y="1"/>
                </a:lnTo>
                <a:lnTo>
                  <a:pt x="688" y="3"/>
                </a:lnTo>
                <a:lnTo>
                  <a:pt x="715" y="7"/>
                </a:lnTo>
                <a:lnTo>
                  <a:pt x="741" y="12"/>
                </a:lnTo>
                <a:lnTo>
                  <a:pt x="766" y="18"/>
                </a:lnTo>
                <a:lnTo>
                  <a:pt x="790" y="25"/>
                </a:lnTo>
                <a:lnTo>
                  <a:pt x="812" y="32"/>
                </a:lnTo>
                <a:lnTo>
                  <a:pt x="834" y="41"/>
                </a:lnTo>
                <a:lnTo>
                  <a:pt x="854" y="50"/>
                </a:lnTo>
                <a:lnTo>
                  <a:pt x="872" y="60"/>
                </a:lnTo>
                <a:lnTo>
                  <a:pt x="889" y="71"/>
                </a:lnTo>
                <a:lnTo>
                  <a:pt x="905" y="81"/>
                </a:lnTo>
                <a:lnTo>
                  <a:pt x="919" y="93"/>
                </a:lnTo>
                <a:lnTo>
                  <a:pt x="931" y="104"/>
                </a:lnTo>
                <a:lnTo>
                  <a:pt x="460" y="631"/>
                </a:lnTo>
                <a:lnTo>
                  <a:pt x="354" y="1303"/>
                </a:lnTo>
                <a:lnTo>
                  <a:pt x="331" y="1303"/>
                </a:lnTo>
                <a:lnTo>
                  <a:pt x="308" y="1301"/>
                </a:lnTo>
                <a:lnTo>
                  <a:pt x="287" y="1300"/>
                </a:lnTo>
                <a:lnTo>
                  <a:pt x="265" y="1296"/>
                </a:lnTo>
                <a:lnTo>
                  <a:pt x="245" y="1293"/>
                </a:lnTo>
                <a:lnTo>
                  <a:pt x="226" y="1288"/>
                </a:lnTo>
                <a:lnTo>
                  <a:pt x="206" y="1283"/>
                </a:lnTo>
                <a:lnTo>
                  <a:pt x="189" y="1277"/>
                </a:lnTo>
                <a:lnTo>
                  <a:pt x="171" y="1270"/>
                </a:lnTo>
                <a:lnTo>
                  <a:pt x="155" y="1263"/>
                </a:lnTo>
                <a:lnTo>
                  <a:pt x="139" y="1256"/>
                </a:lnTo>
                <a:lnTo>
                  <a:pt x="125" y="1247"/>
                </a:lnTo>
                <a:lnTo>
                  <a:pt x="111" y="1239"/>
                </a:lnTo>
                <a:lnTo>
                  <a:pt x="97" y="1230"/>
                </a:lnTo>
                <a:lnTo>
                  <a:pt x="85" y="1221"/>
                </a:lnTo>
                <a:lnTo>
                  <a:pt x="73" y="1211"/>
                </a:lnTo>
                <a:lnTo>
                  <a:pt x="64" y="1204"/>
                </a:lnTo>
                <a:lnTo>
                  <a:pt x="55" y="1197"/>
                </a:lnTo>
                <a:lnTo>
                  <a:pt x="45" y="1188"/>
                </a:lnTo>
                <a:lnTo>
                  <a:pt x="35" y="1179"/>
                </a:lnTo>
                <a:lnTo>
                  <a:pt x="25" y="1170"/>
                </a:lnTo>
                <a:lnTo>
                  <a:pt x="16" y="1161"/>
                </a:lnTo>
                <a:lnTo>
                  <a:pt x="7" y="1151"/>
                </a:lnTo>
                <a:lnTo>
                  <a:pt x="0" y="1142"/>
                </a:lnTo>
                <a:lnTo>
                  <a:pt x="460" y="631"/>
                </a:lnTo>
                <a:lnTo>
                  <a:pt x="570" y="3"/>
                </a:lnTo>
              </a:path>
            </a:pathLst>
          </a:custGeom>
          <a:solidFill>
            <a:srgbClr val="75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87" name="Freeform 183">
            <a:extLst>
              <a:ext uri="{FF2B5EF4-FFF2-40B4-BE49-F238E27FC236}">
                <a16:creationId xmlns:a16="http://schemas.microsoft.com/office/drawing/2014/main" id="{A190F641-A346-4939-A66A-0C4561B58B91}"/>
              </a:ext>
            </a:extLst>
          </p:cNvPr>
          <p:cNvSpPr>
            <a:spLocks/>
          </p:cNvSpPr>
          <p:nvPr/>
        </p:nvSpPr>
        <p:spPr bwMode="auto">
          <a:xfrm>
            <a:off x="3233738" y="3492500"/>
            <a:ext cx="1447800" cy="2066925"/>
          </a:xfrm>
          <a:custGeom>
            <a:avLst/>
            <a:gdLst>
              <a:gd name="T0" fmla="*/ 576 w 912"/>
              <a:gd name="T1" fmla="*/ 1 h 1302"/>
              <a:gd name="T2" fmla="*/ 605 w 912"/>
              <a:gd name="T3" fmla="*/ 0 h 1302"/>
              <a:gd name="T4" fmla="*/ 634 w 912"/>
              <a:gd name="T5" fmla="*/ 0 h 1302"/>
              <a:gd name="T6" fmla="*/ 661 w 912"/>
              <a:gd name="T7" fmla="*/ 1 h 1302"/>
              <a:gd name="T8" fmla="*/ 687 w 912"/>
              <a:gd name="T9" fmla="*/ 4 h 1302"/>
              <a:gd name="T10" fmla="*/ 714 w 912"/>
              <a:gd name="T11" fmla="*/ 8 h 1302"/>
              <a:gd name="T12" fmla="*/ 738 w 912"/>
              <a:gd name="T13" fmla="*/ 13 h 1302"/>
              <a:gd name="T14" fmla="*/ 761 w 912"/>
              <a:gd name="T15" fmla="*/ 18 h 1302"/>
              <a:gd name="T16" fmla="*/ 784 w 912"/>
              <a:gd name="T17" fmla="*/ 25 h 1302"/>
              <a:gd name="T18" fmla="*/ 805 w 912"/>
              <a:gd name="T19" fmla="*/ 33 h 1302"/>
              <a:gd name="T20" fmla="*/ 825 w 912"/>
              <a:gd name="T21" fmla="*/ 40 h 1302"/>
              <a:gd name="T22" fmla="*/ 842 w 912"/>
              <a:gd name="T23" fmla="*/ 49 h 1302"/>
              <a:gd name="T24" fmla="*/ 859 w 912"/>
              <a:gd name="T25" fmla="*/ 58 h 1302"/>
              <a:gd name="T26" fmla="*/ 874 w 912"/>
              <a:gd name="T27" fmla="*/ 67 h 1302"/>
              <a:gd name="T28" fmla="*/ 888 w 912"/>
              <a:gd name="T29" fmla="*/ 76 h 1302"/>
              <a:gd name="T30" fmla="*/ 900 w 912"/>
              <a:gd name="T31" fmla="*/ 86 h 1302"/>
              <a:gd name="T32" fmla="*/ 911 w 912"/>
              <a:gd name="T33" fmla="*/ 96 h 1302"/>
              <a:gd name="T34" fmla="*/ 450 w 912"/>
              <a:gd name="T35" fmla="*/ 631 h 1302"/>
              <a:gd name="T36" fmla="*/ 330 w 912"/>
              <a:gd name="T37" fmla="*/ 1301 h 1302"/>
              <a:gd name="T38" fmla="*/ 308 w 912"/>
              <a:gd name="T39" fmla="*/ 1300 h 1302"/>
              <a:gd name="T40" fmla="*/ 287 w 912"/>
              <a:gd name="T41" fmla="*/ 1299 h 1302"/>
              <a:gd name="T42" fmla="*/ 267 w 912"/>
              <a:gd name="T43" fmla="*/ 1297 h 1302"/>
              <a:gd name="T44" fmla="*/ 248 w 912"/>
              <a:gd name="T45" fmla="*/ 1294 h 1302"/>
              <a:gd name="T46" fmla="*/ 229 w 912"/>
              <a:gd name="T47" fmla="*/ 1290 h 1302"/>
              <a:gd name="T48" fmla="*/ 211 w 912"/>
              <a:gd name="T49" fmla="*/ 1286 h 1302"/>
              <a:gd name="T50" fmla="*/ 193 w 912"/>
              <a:gd name="T51" fmla="*/ 1281 h 1302"/>
              <a:gd name="T52" fmla="*/ 177 w 912"/>
              <a:gd name="T53" fmla="*/ 1276 h 1302"/>
              <a:gd name="T54" fmla="*/ 161 w 912"/>
              <a:gd name="T55" fmla="*/ 1269 h 1302"/>
              <a:gd name="T56" fmla="*/ 146 w 912"/>
              <a:gd name="T57" fmla="*/ 1263 h 1302"/>
              <a:gd name="T58" fmla="*/ 132 w 912"/>
              <a:gd name="T59" fmla="*/ 1256 h 1302"/>
              <a:gd name="T60" fmla="*/ 118 w 912"/>
              <a:gd name="T61" fmla="*/ 1249 h 1302"/>
              <a:gd name="T62" fmla="*/ 106 w 912"/>
              <a:gd name="T63" fmla="*/ 1242 h 1302"/>
              <a:gd name="T64" fmla="*/ 94 w 912"/>
              <a:gd name="T65" fmla="*/ 1233 h 1302"/>
              <a:gd name="T66" fmla="*/ 82 w 912"/>
              <a:gd name="T67" fmla="*/ 1226 h 1302"/>
              <a:gd name="T68" fmla="*/ 72 w 912"/>
              <a:gd name="T69" fmla="*/ 1217 h 1302"/>
              <a:gd name="T70" fmla="*/ 63 w 912"/>
              <a:gd name="T71" fmla="*/ 1210 h 1302"/>
              <a:gd name="T72" fmla="*/ 54 w 912"/>
              <a:gd name="T73" fmla="*/ 1203 h 1302"/>
              <a:gd name="T74" fmla="*/ 44 w 912"/>
              <a:gd name="T75" fmla="*/ 1196 h 1302"/>
              <a:gd name="T76" fmla="*/ 34 w 912"/>
              <a:gd name="T77" fmla="*/ 1187 h 1302"/>
              <a:gd name="T78" fmla="*/ 24 w 912"/>
              <a:gd name="T79" fmla="*/ 1179 h 1302"/>
              <a:gd name="T80" fmla="*/ 15 w 912"/>
              <a:gd name="T81" fmla="*/ 1170 h 1302"/>
              <a:gd name="T82" fmla="*/ 7 w 912"/>
              <a:gd name="T83" fmla="*/ 1161 h 1302"/>
              <a:gd name="T84" fmla="*/ 0 w 912"/>
              <a:gd name="T85" fmla="*/ 1152 h 1302"/>
              <a:gd name="T86" fmla="*/ 450 w 912"/>
              <a:gd name="T87" fmla="*/ 631 h 1302"/>
              <a:gd name="T88" fmla="*/ 576 w 912"/>
              <a:gd name="T89" fmla="*/ 1 h 1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12" h="1302">
                <a:moveTo>
                  <a:pt x="576" y="1"/>
                </a:moveTo>
                <a:lnTo>
                  <a:pt x="605" y="0"/>
                </a:lnTo>
                <a:lnTo>
                  <a:pt x="634" y="0"/>
                </a:lnTo>
                <a:lnTo>
                  <a:pt x="661" y="1"/>
                </a:lnTo>
                <a:lnTo>
                  <a:pt x="687" y="4"/>
                </a:lnTo>
                <a:lnTo>
                  <a:pt x="714" y="8"/>
                </a:lnTo>
                <a:lnTo>
                  <a:pt x="738" y="13"/>
                </a:lnTo>
                <a:lnTo>
                  <a:pt x="761" y="18"/>
                </a:lnTo>
                <a:lnTo>
                  <a:pt x="784" y="25"/>
                </a:lnTo>
                <a:lnTo>
                  <a:pt x="805" y="33"/>
                </a:lnTo>
                <a:lnTo>
                  <a:pt x="825" y="40"/>
                </a:lnTo>
                <a:lnTo>
                  <a:pt x="842" y="49"/>
                </a:lnTo>
                <a:lnTo>
                  <a:pt x="859" y="58"/>
                </a:lnTo>
                <a:lnTo>
                  <a:pt x="874" y="67"/>
                </a:lnTo>
                <a:lnTo>
                  <a:pt x="888" y="76"/>
                </a:lnTo>
                <a:lnTo>
                  <a:pt x="900" y="86"/>
                </a:lnTo>
                <a:lnTo>
                  <a:pt x="911" y="96"/>
                </a:lnTo>
                <a:lnTo>
                  <a:pt x="450" y="631"/>
                </a:lnTo>
                <a:lnTo>
                  <a:pt x="330" y="1301"/>
                </a:lnTo>
                <a:lnTo>
                  <a:pt x="308" y="1300"/>
                </a:lnTo>
                <a:lnTo>
                  <a:pt x="287" y="1299"/>
                </a:lnTo>
                <a:lnTo>
                  <a:pt x="267" y="1297"/>
                </a:lnTo>
                <a:lnTo>
                  <a:pt x="248" y="1294"/>
                </a:lnTo>
                <a:lnTo>
                  <a:pt x="229" y="1290"/>
                </a:lnTo>
                <a:lnTo>
                  <a:pt x="211" y="1286"/>
                </a:lnTo>
                <a:lnTo>
                  <a:pt x="193" y="1281"/>
                </a:lnTo>
                <a:lnTo>
                  <a:pt x="177" y="1276"/>
                </a:lnTo>
                <a:lnTo>
                  <a:pt x="161" y="1269"/>
                </a:lnTo>
                <a:lnTo>
                  <a:pt x="146" y="1263"/>
                </a:lnTo>
                <a:lnTo>
                  <a:pt x="132" y="1256"/>
                </a:lnTo>
                <a:lnTo>
                  <a:pt x="118" y="1249"/>
                </a:lnTo>
                <a:lnTo>
                  <a:pt x="106" y="1242"/>
                </a:lnTo>
                <a:lnTo>
                  <a:pt x="94" y="1233"/>
                </a:lnTo>
                <a:lnTo>
                  <a:pt x="82" y="1226"/>
                </a:lnTo>
                <a:lnTo>
                  <a:pt x="72" y="1217"/>
                </a:lnTo>
                <a:lnTo>
                  <a:pt x="63" y="1210"/>
                </a:lnTo>
                <a:lnTo>
                  <a:pt x="54" y="1203"/>
                </a:lnTo>
                <a:lnTo>
                  <a:pt x="44" y="1196"/>
                </a:lnTo>
                <a:lnTo>
                  <a:pt x="34" y="1187"/>
                </a:lnTo>
                <a:lnTo>
                  <a:pt x="24" y="1179"/>
                </a:lnTo>
                <a:lnTo>
                  <a:pt x="15" y="1170"/>
                </a:lnTo>
                <a:lnTo>
                  <a:pt x="7" y="1161"/>
                </a:lnTo>
                <a:lnTo>
                  <a:pt x="0" y="1152"/>
                </a:lnTo>
                <a:lnTo>
                  <a:pt x="450" y="631"/>
                </a:lnTo>
                <a:lnTo>
                  <a:pt x="576" y="1"/>
                </a:lnTo>
              </a:path>
            </a:pathLst>
          </a:custGeom>
          <a:solidFill>
            <a:srgbClr val="70939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88" name="Freeform 184">
            <a:extLst>
              <a:ext uri="{FF2B5EF4-FFF2-40B4-BE49-F238E27FC236}">
                <a16:creationId xmlns:a16="http://schemas.microsoft.com/office/drawing/2014/main" id="{47059561-CCB6-4313-99C4-2C1F77162244}"/>
              </a:ext>
            </a:extLst>
          </p:cNvPr>
          <p:cNvSpPr>
            <a:spLocks/>
          </p:cNvSpPr>
          <p:nvPr/>
        </p:nvSpPr>
        <p:spPr bwMode="auto">
          <a:xfrm>
            <a:off x="3249613" y="3490913"/>
            <a:ext cx="1414462" cy="2068512"/>
          </a:xfrm>
          <a:custGeom>
            <a:avLst/>
            <a:gdLst>
              <a:gd name="T0" fmla="*/ 582 w 891"/>
              <a:gd name="T1" fmla="*/ 1 h 1303"/>
              <a:gd name="T2" fmla="*/ 609 w 891"/>
              <a:gd name="T3" fmla="*/ 0 h 1303"/>
              <a:gd name="T4" fmla="*/ 636 w 891"/>
              <a:gd name="T5" fmla="*/ 1 h 1303"/>
              <a:gd name="T6" fmla="*/ 662 w 891"/>
              <a:gd name="T7" fmla="*/ 2 h 1303"/>
              <a:gd name="T8" fmla="*/ 687 w 891"/>
              <a:gd name="T9" fmla="*/ 5 h 1303"/>
              <a:gd name="T10" fmla="*/ 711 w 891"/>
              <a:gd name="T11" fmla="*/ 10 h 1303"/>
              <a:gd name="T12" fmla="*/ 734 w 891"/>
              <a:gd name="T13" fmla="*/ 15 h 1303"/>
              <a:gd name="T14" fmla="*/ 756 w 891"/>
              <a:gd name="T15" fmla="*/ 21 h 1303"/>
              <a:gd name="T16" fmla="*/ 777 w 891"/>
              <a:gd name="T17" fmla="*/ 27 h 1303"/>
              <a:gd name="T18" fmla="*/ 796 w 891"/>
              <a:gd name="T19" fmla="*/ 34 h 1303"/>
              <a:gd name="T20" fmla="*/ 815 w 891"/>
              <a:gd name="T21" fmla="*/ 41 h 1303"/>
              <a:gd name="T22" fmla="*/ 831 w 891"/>
              <a:gd name="T23" fmla="*/ 49 h 1303"/>
              <a:gd name="T24" fmla="*/ 846 w 891"/>
              <a:gd name="T25" fmla="*/ 57 h 1303"/>
              <a:gd name="T26" fmla="*/ 860 w 891"/>
              <a:gd name="T27" fmla="*/ 65 h 1303"/>
              <a:gd name="T28" fmla="*/ 871 w 891"/>
              <a:gd name="T29" fmla="*/ 73 h 1303"/>
              <a:gd name="T30" fmla="*/ 882 w 891"/>
              <a:gd name="T31" fmla="*/ 81 h 1303"/>
              <a:gd name="T32" fmla="*/ 890 w 891"/>
              <a:gd name="T33" fmla="*/ 88 h 1303"/>
              <a:gd name="T34" fmla="*/ 440 w 891"/>
              <a:gd name="T35" fmla="*/ 631 h 1303"/>
              <a:gd name="T36" fmla="*/ 305 w 891"/>
              <a:gd name="T37" fmla="*/ 1302 h 1303"/>
              <a:gd name="T38" fmla="*/ 285 w 891"/>
              <a:gd name="T39" fmla="*/ 1301 h 1303"/>
              <a:gd name="T40" fmla="*/ 266 w 891"/>
              <a:gd name="T41" fmla="*/ 1300 h 1303"/>
              <a:gd name="T42" fmla="*/ 248 w 891"/>
              <a:gd name="T43" fmla="*/ 1296 h 1303"/>
              <a:gd name="T44" fmla="*/ 229 w 891"/>
              <a:gd name="T45" fmla="*/ 1293 h 1303"/>
              <a:gd name="T46" fmla="*/ 213 w 891"/>
              <a:gd name="T47" fmla="*/ 1290 h 1303"/>
              <a:gd name="T48" fmla="*/ 196 w 891"/>
              <a:gd name="T49" fmla="*/ 1286 h 1303"/>
              <a:gd name="T50" fmla="*/ 180 w 891"/>
              <a:gd name="T51" fmla="*/ 1281 h 1303"/>
              <a:gd name="T52" fmla="*/ 165 w 891"/>
              <a:gd name="T53" fmla="*/ 1276 h 1303"/>
              <a:gd name="T54" fmla="*/ 150 w 891"/>
              <a:gd name="T55" fmla="*/ 1270 h 1303"/>
              <a:gd name="T56" fmla="*/ 137 w 891"/>
              <a:gd name="T57" fmla="*/ 1264 h 1303"/>
              <a:gd name="T58" fmla="*/ 124 w 891"/>
              <a:gd name="T59" fmla="*/ 1258 h 1303"/>
              <a:gd name="T60" fmla="*/ 112 w 891"/>
              <a:gd name="T61" fmla="*/ 1252 h 1303"/>
              <a:gd name="T62" fmla="*/ 101 w 891"/>
              <a:gd name="T63" fmla="*/ 1245 h 1303"/>
              <a:gd name="T64" fmla="*/ 90 w 891"/>
              <a:gd name="T65" fmla="*/ 1238 h 1303"/>
              <a:gd name="T66" fmla="*/ 80 w 891"/>
              <a:gd name="T67" fmla="*/ 1231 h 1303"/>
              <a:gd name="T68" fmla="*/ 71 w 891"/>
              <a:gd name="T69" fmla="*/ 1224 h 1303"/>
              <a:gd name="T70" fmla="*/ 62 w 891"/>
              <a:gd name="T71" fmla="*/ 1218 h 1303"/>
              <a:gd name="T72" fmla="*/ 52 w 891"/>
              <a:gd name="T73" fmla="*/ 1211 h 1303"/>
              <a:gd name="T74" fmla="*/ 42 w 891"/>
              <a:gd name="T75" fmla="*/ 1204 h 1303"/>
              <a:gd name="T76" fmla="*/ 33 w 891"/>
              <a:gd name="T77" fmla="*/ 1197 h 1303"/>
              <a:gd name="T78" fmla="*/ 23 w 891"/>
              <a:gd name="T79" fmla="*/ 1189 h 1303"/>
              <a:gd name="T80" fmla="*/ 15 w 891"/>
              <a:gd name="T81" fmla="*/ 1181 h 1303"/>
              <a:gd name="T82" fmla="*/ 7 w 891"/>
              <a:gd name="T83" fmla="*/ 1173 h 1303"/>
              <a:gd name="T84" fmla="*/ 0 w 891"/>
              <a:gd name="T85" fmla="*/ 1165 h 1303"/>
              <a:gd name="T86" fmla="*/ 440 w 891"/>
              <a:gd name="T87" fmla="*/ 631 h 1303"/>
              <a:gd name="T88" fmla="*/ 582 w 891"/>
              <a:gd name="T89" fmla="*/ 1 h 1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91" h="1303">
                <a:moveTo>
                  <a:pt x="582" y="1"/>
                </a:moveTo>
                <a:lnTo>
                  <a:pt x="609" y="0"/>
                </a:lnTo>
                <a:lnTo>
                  <a:pt x="636" y="1"/>
                </a:lnTo>
                <a:lnTo>
                  <a:pt x="662" y="2"/>
                </a:lnTo>
                <a:lnTo>
                  <a:pt x="687" y="5"/>
                </a:lnTo>
                <a:lnTo>
                  <a:pt x="711" y="10"/>
                </a:lnTo>
                <a:lnTo>
                  <a:pt x="734" y="15"/>
                </a:lnTo>
                <a:lnTo>
                  <a:pt x="756" y="21"/>
                </a:lnTo>
                <a:lnTo>
                  <a:pt x="777" y="27"/>
                </a:lnTo>
                <a:lnTo>
                  <a:pt x="796" y="34"/>
                </a:lnTo>
                <a:lnTo>
                  <a:pt x="815" y="41"/>
                </a:lnTo>
                <a:lnTo>
                  <a:pt x="831" y="49"/>
                </a:lnTo>
                <a:lnTo>
                  <a:pt x="846" y="57"/>
                </a:lnTo>
                <a:lnTo>
                  <a:pt x="860" y="65"/>
                </a:lnTo>
                <a:lnTo>
                  <a:pt x="871" y="73"/>
                </a:lnTo>
                <a:lnTo>
                  <a:pt x="882" y="81"/>
                </a:lnTo>
                <a:lnTo>
                  <a:pt x="890" y="88"/>
                </a:lnTo>
                <a:lnTo>
                  <a:pt x="440" y="631"/>
                </a:lnTo>
                <a:lnTo>
                  <a:pt x="305" y="1302"/>
                </a:lnTo>
                <a:lnTo>
                  <a:pt x="285" y="1301"/>
                </a:lnTo>
                <a:lnTo>
                  <a:pt x="266" y="1300"/>
                </a:lnTo>
                <a:lnTo>
                  <a:pt x="248" y="1296"/>
                </a:lnTo>
                <a:lnTo>
                  <a:pt x="229" y="1293"/>
                </a:lnTo>
                <a:lnTo>
                  <a:pt x="213" y="1290"/>
                </a:lnTo>
                <a:lnTo>
                  <a:pt x="196" y="1286"/>
                </a:lnTo>
                <a:lnTo>
                  <a:pt x="180" y="1281"/>
                </a:lnTo>
                <a:lnTo>
                  <a:pt x="165" y="1276"/>
                </a:lnTo>
                <a:lnTo>
                  <a:pt x="150" y="1270"/>
                </a:lnTo>
                <a:lnTo>
                  <a:pt x="137" y="1264"/>
                </a:lnTo>
                <a:lnTo>
                  <a:pt x="124" y="1258"/>
                </a:lnTo>
                <a:lnTo>
                  <a:pt x="112" y="1252"/>
                </a:lnTo>
                <a:lnTo>
                  <a:pt x="101" y="1245"/>
                </a:lnTo>
                <a:lnTo>
                  <a:pt x="90" y="1238"/>
                </a:lnTo>
                <a:lnTo>
                  <a:pt x="80" y="1231"/>
                </a:lnTo>
                <a:lnTo>
                  <a:pt x="71" y="1224"/>
                </a:lnTo>
                <a:lnTo>
                  <a:pt x="62" y="1218"/>
                </a:lnTo>
                <a:lnTo>
                  <a:pt x="52" y="1211"/>
                </a:lnTo>
                <a:lnTo>
                  <a:pt x="42" y="1204"/>
                </a:lnTo>
                <a:lnTo>
                  <a:pt x="33" y="1197"/>
                </a:lnTo>
                <a:lnTo>
                  <a:pt x="23" y="1189"/>
                </a:lnTo>
                <a:lnTo>
                  <a:pt x="15" y="1181"/>
                </a:lnTo>
                <a:lnTo>
                  <a:pt x="7" y="1173"/>
                </a:lnTo>
                <a:lnTo>
                  <a:pt x="0" y="1165"/>
                </a:lnTo>
                <a:lnTo>
                  <a:pt x="440" y="631"/>
                </a:lnTo>
                <a:lnTo>
                  <a:pt x="582" y="1"/>
                </a:lnTo>
              </a:path>
            </a:pathLst>
          </a:custGeom>
          <a:solidFill>
            <a:srgbClr val="6B8E8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89" name="Freeform 185">
            <a:extLst>
              <a:ext uri="{FF2B5EF4-FFF2-40B4-BE49-F238E27FC236}">
                <a16:creationId xmlns:a16="http://schemas.microsoft.com/office/drawing/2014/main" id="{54210DF0-A1AB-4734-BF97-53639FF975B5}"/>
              </a:ext>
            </a:extLst>
          </p:cNvPr>
          <p:cNvSpPr>
            <a:spLocks/>
          </p:cNvSpPr>
          <p:nvPr/>
        </p:nvSpPr>
        <p:spPr bwMode="auto">
          <a:xfrm>
            <a:off x="3265488" y="3489325"/>
            <a:ext cx="1382712" cy="2068513"/>
          </a:xfrm>
          <a:custGeom>
            <a:avLst/>
            <a:gdLst>
              <a:gd name="T0" fmla="*/ 588 w 871"/>
              <a:gd name="T1" fmla="*/ 0 h 1303"/>
              <a:gd name="T2" fmla="*/ 614 w 871"/>
              <a:gd name="T3" fmla="*/ 0 h 1303"/>
              <a:gd name="T4" fmla="*/ 639 w 871"/>
              <a:gd name="T5" fmla="*/ 2 h 1303"/>
              <a:gd name="T6" fmla="*/ 664 w 871"/>
              <a:gd name="T7" fmla="*/ 4 h 1303"/>
              <a:gd name="T8" fmla="*/ 687 w 871"/>
              <a:gd name="T9" fmla="*/ 8 h 1303"/>
              <a:gd name="T10" fmla="*/ 710 w 871"/>
              <a:gd name="T11" fmla="*/ 12 h 1303"/>
              <a:gd name="T12" fmla="*/ 731 w 871"/>
              <a:gd name="T13" fmla="*/ 17 h 1303"/>
              <a:gd name="T14" fmla="*/ 752 w 871"/>
              <a:gd name="T15" fmla="*/ 23 h 1303"/>
              <a:gd name="T16" fmla="*/ 771 w 871"/>
              <a:gd name="T17" fmla="*/ 29 h 1303"/>
              <a:gd name="T18" fmla="*/ 789 w 871"/>
              <a:gd name="T19" fmla="*/ 36 h 1303"/>
              <a:gd name="T20" fmla="*/ 805 w 871"/>
              <a:gd name="T21" fmla="*/ 42 h 1303"/>
              <a:gd name="T22" fmla="*/ 820 w 871"/>
              <a:gd name="T23" fmla="*/ 49 h 1303"/>
              <a:gd name="T24" fmla="*/ 833 w 871"/>
              <a:gd name="T25" fmla="*/ 56 h 1303"/>
              <a:gd name="T26" fmla="*/ 845 w 871"/>
              <a:gd name="T27" fmla="*/ 63 h 1303"/>
              <a:gd name="T28" fmla="*/ 855 w 871"/>
              <a:gd name="T29" fmla="*/ 70 h 1303"/>
              <a:gd name="T30" fmla="*/ 864 w 871"/>
              <a:gd name="T31" fmla="*/ 76 h 1303"/>
              <a:gd name="T32" fmla="*/ 870 w 871"/>
              <a:gd name="T33" fmla="*/ 82 h 1303"/>
              <a:gd name="T34" fmla="*/ 430 w 871"/>
              <a:gd name="T35" fmla="*/ 632 h 1303"/>
              <a:gd name="T36" fmla="*/ 281 w 871"/>
              <a:gd name="T37" fmla="*/ 1302 h 1303"/>
              <a:gd name="T38" fmla="*/ 262 w 871"/>
              <a:gd name="T39" fmla="*/ 1301 h 1303"/>
              <a:gd name="T40" fmla="*/ 245 w 871"/>
              <a:gd name="T41" fmla="*/ 1299 h 1303"/>
              <a:gd name="T42" fmla="*/ 228 w 871"/>
              <a:gd name="T43" fmla="*/ 1296 h 1303"/>
              <a:gd name="T44" fmla="*/ 212 w 871"/>
              <a:gd name="T45" fmla="*/ 1293 h 1303"/>
              <a:gd name="T46" fmla="*/ 196 w 871"/>
              <a:gd name="T47" fmla="*/ 1290 h 1303"/>
              <a:gd name="T48" fmla="*/ 181 w 871"/>
              <a:gd name="T49" fmla="*/ 1285 h 1303"/>
              <a:gd name="T50" fmla="*/ 167 w 871"/>
              <a:gd name="T51" fmla="*/ 1281 h 1303"/>
              <a:gd name="T52" fmla="*/ 154 w 871"/>
              <a:gd name="T53" fmla="*/ 1276 h 1303"/>
              <a:gd name="T54" fmla="*/ 140 w 871"/>
              <a:gd name="T55" fmla="*/ 1271 h 1303"/>
              <a:gd name="T56" fmla="*/ 128 w 871"/>
              <a:gd name="T57" fmla="*/ 1266 h 1303"/>
              <a:gd name="T58" fmla="*/ 117 w 871"/>
              <a:gd name="T59" fmla="*/ 1261 h 1303"/>
              <a:gd name="T60" fmla="*/ 105 w 871"/>
              <a:gd name="T61" fmla="*/ 1255 h 1303"/>
              <a:gd name="T62" fmla="*/ 95 w 871"/>
              <a:gd name="T63" fmla="*/ 1249 h 1303"/>
              <a:gd name="T64" fmla="*/ 86 w 871"/>
              <a:gd name="T65" fmla="*/ 1243 h 1303"/>
              <a:gd name="T66" fmla="*/ 77 w 871"/>
              <a:gd name="T67" fmla="*/ 1238 h 1303"/>
              <a:gd name="T68" fmla="*/ 69 w 871"/>
              <a:gd name="T69" fmla="*/ 1232 h 1303"/>
              <a:gd name="T70" fmla="*/ 60 w 871"/>
              <a:gd name="T71" fmla="*/ 1225 h 1303"/>
              <a:gd name="T72" fmla="*/ 51 w 871"/>
              <a:gd name="T73" fmla="*/ 1219 h 1303"/>
              <a:gd name="T74" fmla="*/ 41 w 871"/>
              <a:gd name="T75" fmla="*/ 1213 h 1303"/>
              <a:gd name="T76" fmla="*/ 32 w 871"/>
              <a:gd name="T77" fmla="*/ 1206 h 1303"/>
              <a:gd name="T78" fmla="*/ 23 w 871"/>
              <a:gd name="T79" fmla="*/ 1199 h 1303"/>
              <a:gd name="T80" fmla="*/ 15 w 871"/>
              <a:gd name="T81" fmla="*/ 1192 h 1303"/>
              <a:gd name="T82" fmla="*/ 7 w 871"/>
              <a:gd name="T83" fmla="*/ 1185 h 1303"/>
              <a:gd name="T84" fmla="*/ 0 w 871"/>
              <a:gd name="T85" fmla="*/ 1176 h 1303"/>
              <a:gd name="T86" fmla="*/ 430 w 871"/>
              <a:gd name="T87" fmla="*/ 632 h 1303"/>
              <a:gd name="T88" fmla="*/ 588 w 871"/>
              <a:gd name="T89" fmla="*/ 0 h 1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71" h="1303">
                <a:moveTo>
                  <a:pt x="588" y="0"/>
                </a:moveTo>
                <a:lnTo>
                  <a:pt x="614" y="0"/>
                </a:lnTo>
                <a:lnTo>
                  <a:pt x="639" y="2"/>
                </a:lnTo>
                <a:lnTo>
                  <a:pt x="664" y="4"/>
                </a:lnTo>
                <a:lnTo>
                  <a:pt x="687" y="8"/>
                </a:lnTo>
                <a:lnTo>
                  <a:pt x="710" y="12"/>
                </a:lnTo>
                <a:lnTo>
                  <a:pt x="731" y="17"/>
                </a:lnTo>
                <a:lnTo>
                  <a:pt x="752" y="23"/>
                </a:lnTo>
                <a:lnTo>
                  <a:pt x="771" y="29"/>
                </a:lnTo>
                <a:lnTo>
                  <a:pt x="789" y="36"/>
                </a:lnTo>
                <a:lnTo>
                  <a:pt x="805" y="42"/>
                </a:lnTo>
                <a:lnTo>
                  <a:pt x="820" y="49"/>
                </a:lnTo>
                <a:lnTo>
                  <a:pt x="833" y="56"/>
                </a:lnTo>
                <a:lnTo>
                  <a:pt x="845" y="63"/>
                </a:lnTo>
                <a:lnTo>
                  <a:pt x="855" y="70"/>
                </a:lnTo>
                <a:lnTo>
                  <a:pt x="864" y="76"/>
                </a:lnTo>
                <a:lnTo>
                  <a:pt x="870" y="82"/>
                </a:lnTo>
                <a:lnTo>
                  <a:pt x="430" y="632"/>
                </a:lnTo>
                <a:lnTo>
                  <a:pt x="281" y="1302"/>
                </a:lnTo>
                <a:lnTo>
                  <a:pt x="262" y="1301"/>
                </a:lnTo>
                <a:lnTo>
                  <a:pt x="245" y="1299"/>
                </a:lnTo>
                <a:lnTo>
                  <a:pt x="228" y="1296"/>
                </a:lnTo>
                <a:lnTo>
                  <a:pt x="212" y="1293"/>
                </a:lnTo>
                <a:lnTo>
                  <a:pt x="196" y="1290"/>
                </a:lnTo>
                <a:lnTo>
                  <a:pt x="181" y="1285"/>
                </a:lnTo>
                <a:lnTo>
                  <a:pt x="167" y="1281"/>
                </a:lnTo>
                <a:lnTo>
                  <a:pt x="154" y="1276"/>
                </a:lnTo>
                <a:lnTo>
                  <a:pt x="140" y="1271"/>
                </a:lnTo>
                <a:lnTo>
                  <a:pt x="128" y="1266"/>
                </a:lnTo>
                <a:lnTo>
                  <a:pt x="117" y="1261"/>
                </a:lnTo>
                <a:lnTo>
                  <a:pt x="105" y="1255"/>
                </a:lnTo>
                <a:lnTo>
                  <a:pt x="95" y="1249"/>
                </a:lnTo>
                <a:lnTo>
                  <a:pt x="86" y="1243"/>
                </a:lnTo>
                <a:lnTo>
                  <a:pt x="77" y="1238"/>
                </a:lnTo>
                <a:lnTo>
                  <a:pt x="69" y="1232"/>
                </a:lnTo>
                <a:lnTo>
                  <a:pt x="60" y="1225"/>
                </a:lnTo>
                <a:lnTo>
                  <a:pt x="51" y="1219"/>
                </a:lnTo>
                <a:lnTo>
                  <a:pt x="41" y="1213"/>
                </a:lnTo>
                <a:lnTo>
                  <a:pt x="32" y="1206"/>
                </a:lnTo>
                <a:lnTo>
                  <a:pt x="23" y="1199"/>
                </a:lnTo>
                <a:lnTo>
                  <a:pt x="15" y="1192"/>
                </a:lnTo>
                <a:lnTo>
                  <a:pt x="7" y="1185"/>
                </a:lnTo>
                <a:lnTo>
                  <a:pt x="0" y="1176"/>
                </a:lnTo>
                <a:lnTo>
                  <a:pt x="430" y="632"/>
                </a:lnTo>
                <a:lnTo>
                  <a:pt x="588" y="0"/>
                </a:lnTo>
              </a:path>
            </a:pathLst>
          </a:custGeom>
          <a:solidFill>
            <a:srgbClr val="6689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90" name="Freeform 186">
            <a:extLst>
              <a:ext uri="{FF2B5EF4-FFF2-40B4-BE49-F238E27FC236}">
                <a16:creationId xmlns:a16="http://schemas.microsoft.com/office/drawing/2014/main" id="{5AE754D8-C783-475C-8524-1CDDF8047B5C}"/>
              </a:ext>
            </a:extLst>
          </p:cNvPr>
          <p:cNvSpPr>
            <a:spLocks/>
          </p:cNvSpPr>
          <p:nvPr/>
        </p:nvSpPr>
        <p:spPr bwMode="auto">
          <a:xfrm>
            <a:off x="3281363" y="3487738"/>
            <a:ext cx="1350962" cy="2068512"/>
          </a:xfrm>
          <a:custGeom>
            <a:avLst/>
            <a:gdLst>
              <a:gd name="T0" fmla="*/ 594 w 851"/>
              <a:gd name="T1" fmla="*/ 0 h 1303"/>
              <a:gd name="T2" fmla="*/ 618 w 851"/>
              <a:gd name="T3" fmla="*/ 1 h 1303"/>
              <a:gd name="T4" fmla="*/ 642 w 851"/>
              <a:gd name="T5" fmla="*/ 3 h 1303"/>
              <a:gd name="T6" fmla="*/ 664 w 851"/>
              <a:gd name="T7" fmla="*/ 6 h 1303"/>
              <a:gd name="T8" fmla="*/ 687 w 851"/>
              <a:gd name="T9" fmla="*/ 10 h 1303"/>
              <a:gd name="T10" fmla="*/ 707 w 851"/>
              <a:gd name="T11" fmla="*/ 14 h 1303"/>
              <a:gd name="T12" fmla="*/ 727 w 851"/>
              <a:gd name="T13" fmla="*/ 20 h 1303"/>
              <a:gd name="T14" fmla="*/ 746 w 851"/>
              <a:gd name="T15" fmla="*/ 25 h 1303"/>
              <a:gd name="T16" fmla="*/ 764 w 851"/>
              <a:gd name="T17" fmla="*/ 31 h 1303"/>
              <a:gd name="T18" fmla="*/ 780 w 851"/>
              <a:gd name="T19" fmla="*/ 37 h 1303"/>
              <a:gd name="T20" fmla="*/ 795 w 851"/>
              <a:gd name="T21" fmla="*/ 43 h 1303"/>
              <a:gd name="T22" fmla="*/ 808 w 851"/>
              <a:gd name="T23" fmla="*/ 50 h 1303"/>
              <a:gd name="T24" fmla="*/ 820 w 851"/>
              <a:gd name="T25" fmla="*/ 56 h 1303"/>
              <a:gd name="T26" fmla="*/ 830 w 851"/>
              <a:gd name="T27" fmla="*/ 61 h 1303"/>
              <a:gd name="T28" fmla="*/ 838 w 851"/>
              <a:gd name="T29" fmla="*/ 66 h 1303"/>
              <a:gd name="T30" fmla="*/ 845 w 851"/>
              <a:gd name="T31" fmla="*/ 70 h 1303"/>
              <a:gd name="T32" fmla="*/ 850 w 851"/>
              <a:gd name="T33" fmla="*/ 74 h 1303"/>
              <a:gd name="T34" fmla="*/ 420 w 851"/>
              <a:gd name="T35" fmla="*/ 633 h 1303"/>
              <a:gd name="T36" fmla="*/ 256 w 851"/>
              <a:gd name="T37" fmla="*/ 1302 h 1303"/>
              <a:gd name="T38" fmla="*/ 239 w 851"/>
              <a:gd name="T39" fmla="*/ 1301 h 1303"/>
              <a:gd name="T40" fmla="*/ 223 w 851"/>
              <a:gd name="T41" fmla="*/ 1298 h 1303"/>
              <a:gd name="T42" fmla="*/ 208 w 851"/>
              <a:gd name="T43" fmla="*/ 1295 h 1303"/>
              <a:gd name="T44" fmla="*/ 193 w 851"/>
              <a:gd name="T45" fmla="*/ 1292 h 1303"/>
              <a:gd name="T46" fmla="*/ 180 w 851"/>
              <a:gd name="T47" fmla="*/ 1289 h 1303"/>
              <a:gd name="T48" fmla="*/ 166 w 851"/>
              <a:gd name="T49" fmla="*/ 1285 h 1303"/>
              <a:gd name="T50" fmla="*/ 153 w 851"/>
              <a:gd name="T51" fmla="*/ 1281 h 1303"/>
              <a:gd name="T52" fmla="*/ 140 w 851"/>
              <a:gd name="T53" fmla="*/ 1276 h 1303"/>
              <a:gd name="T54" fmla="*/ 129 w 851"/>
              <a:gd name="T55" fmla="*/ 1272 h 1303"/>
              <a:gd name="T56" fmla="*/ 118 w 851"/>
              <a:gd name="T57" fmla="*/ 1267 h 1303"/>
              <a:gd name="T58" fmla="*/ 108 w 851"/>
              <a:gd name="T59" fmla="*/ 1262 h 1303"/>
              <a:gd name="T60" fmla="*/ 99 w 851"/>
              <a:gd name="T61" fmla="*/ 1258 h 1303"/>
              <a:gd name="T62" fmla="*/ 90 w 851"/>
              <a:gd name="T63" fmla="*/ 1252 h 1303"/>
              <a:gd name="T64" fmla="*/ 82 w 851"/>
              <a:gd name="T65" fmla="*/ 1248 h 1303"/>
              <a:gd name="T66" fmla="*/ 75 w 851"/>
              <a:gd name="T67" fmla="*/ 1243 h 1303"/>
              <a:gd name="T68" fmla="*/ 68 w 851"/>
              <a:gd name="T69" fmla="*/ 1239 h 1303"/>
              <a:gd name="T70" fmla="*/ 59 w 851"/>
              <a:gd name="T71" fmla="*/ 1233 h 1303"/>
              <a:gd name="T72" fmla="*/ 50 w 851"/>
              <a:gd name="T73" fmla="*/ 1227 h 1303"/>
              <a:gd name="T74" fmla="*/ 40 w 851"/>
              <a:gd name="T75" fmla="*/ 1222 h 1303"/>
              <a:gd name="T76" fmla="*/ 31 w 851"/>
              <a:gd name="T77" fmla="*/ 1216 h 1303"/>
              <a:gd name="T78" fmla="*/ 22 w 851"/>
              <a:gd name="T79" fmla="*/ 1210 h 1303"/>
              <a:gd name="T80" fmla="*/ 14 w 851"/>
              <a:gd name="T81" fmla="*/ 1203 h 1303"/>
              <a:gd name="T82" fmla="*/ 7 w 851"/>
              <a:gd name="T83" fmla="*/ 1196 h 1303"/>
              <a:gd name="T84" fmla="*/ 0 w 851"/>
              <a:gd name="T85" fmla="*/ 1188 h 1303"/>
              <a:gd name="T86" fmla="*/ 420 w 851"/>
              <a:gd name="T87" fmla="*/ 633 h 1303"/>
              <a:gd name="T88" fmla="*/ 594 w 851"/>
              <a:gd name="T89" fmla="*/ 0 h 1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51" h="1303">
                <a:moveTo>
                  <a:pt x="594" y="0"/>
                </a:moveTo>
                <a:lnTo>
                  <a:pt x="618" y="1"/>
                </a:lnTo>
                <a:lnTo>
                  <a:pt x="642" y="3"/>
                </a:lnTo>
                <a:lnTo>
                  <a:pt x="664" y="6"/>
                </a:lnTo>
                <a:lnTo>
                  <a:pt x="687" y="10"/>
                </a:lnTo>
                <a:lnTo>
                  <a:pt x="707" y="14"/>
                </a:lnTo>
                <a:lnTo>
                  <a:pt x="727" y="20"/>
                </a:lnTo>
                <a:lnTo>
                  <a:pt x="746" y="25"/>
                </a:lnTo>
                <a:lnTo>
                  <a:pt x="764" y="31"/>
                </a:lnTo>
                <a:lnTo>
                  <a:pt x="780" y="37"/>
                </a:lnTo>
                <a:lnTo>
                  <a:pt x="795" y="43"/>
                </a:lnTo>
                <a:lnTo>
                  <a:pt x="808" y="50"/>
                </a:lnTo>
                <a:lnTo>
                  <a:pt x="820" y="56"/>
                </a:lnTo>
                <a:lnTo>
                  <a:pt x="830" y="61"/>
                </a:lnTo>
                <a:lnTo>
                  <a:pt x="838" y="66"/>
                </a:lnTo>
                <a:lnTo>
                  <a:pt x="845" y="70"/>
                </a:lnTo>
                <a:lnTo>
                  <a:pt x="850" y="74"/>
                </a:lnTo>
                <a:lnTo>
                  <a:pt x="420" y="633"/>
                </a:lnTo>
                <a:lnTo>
                  <a:pt x="256" y="1302"/>
                </a:lnTo>
                <a:lnTo>
                  <a:pt x="239" y="1301"/>
                </a:lnTo>
                <a:lnTo>
                  <a:pt x="223" y="1298"/>
                </a:lnTo>
                <a:lnTo>
                  <a:pt x="208" y="1295"/>
                </a:lnTo>
                <a:lnTo>
                  <a:pt x="193" y="1292"/>
                </a:lnTo>
                <a:lnTo>
                  <a:pt x="180" y="1289"/>
                </a:lnTo>
                <a:lnTo>
                  <a:pt x="166" y="1285"/>
                </a:lnTo>
                <a:lnTo>
                  <a:pt x="153" y="1281"/>
                </a:lnTo>
                <a:lnTo>
                  <a:pt x="140" y="1276"/>
                </a:lnTo>
                <a:lnTo>
                  <a:pt x="129" y="1272"/>
                </a:lnTo>
                <a:lnTo>
                  <a:pt x="118" y="1267"/>
                </a:lnTo>
                <a:lnTo>
                  <a:pt x="108" y="1262"/>
                </a:lnTo>
                <a:lnTo>
                  <a:pt x="99" y="1258"/>
                </a:lnTo>
                <a:lnTo>
                  <a:pt x="90" y="1252"/>
                </a:lnTo>
                <a:lnTo>
                  <a:pt x="82" y="1248"/>
                </a:lnTo>
                <a:lnTo>
                  <a:pt x="75" y="1243"/>
                </a:lnTo>
                <a:lnTo>
                  <a:pt x="68" y="1239"/>
                </a:lnTo>
                <a:lnTo>
                  <a:pt x="59" y="1233"/>
                </a:lnTo>
                <a:lnTo>
                  <a:pt x="50" y="1227"/>
                </a:lnTo>
                <a:lnTo>
                  <a:pt x="40" y="1222"/>
                </a:lnTo>
                <a:lnTo>
                  <a:pt x="31" y="1216"/>
                </a:lnTo>
                <a:lnTo>
                  <a:pt x="22" y="1210"/>
                </a:lnTo>
                <a:lnTo>
                  <a:pt x="14" y="1203"/>
                </a:lnTo>
                <a:lnTo>
                  <a:pt x="7" y="1196"/>
                </a:lnTo>
                <a:lnTo>
                  <a:pt x="0" y="1188"/>
                </a:lnTo>
                <a:lnTo>
                  <a:pt x="420" y="633"/>
                </a:lnTo>
                <a:lnTo>
                  <a:pt x="594" y="0"/>
                </a:lnTo>
              </a:path>
            </a:pathLst>
          </a:custGeom>
          <a:solidFill>
            <a:srgbClr val="5E84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91" name="Freeform 187">
            <a:extLst>
              <a:ext uri="{FF2B5EF4-FFF2-40B4-BE49-F238E27FC236}">
                <a16:creationId xmlns:a16="http://schemas.microsoft.com/office/drawing/2014/main" id="{F5D6B48D-931D-4C73-BCA9-C0F0CD570CFE}"/>
              </a:ext>
            </a:extLst>
          </p:cNvPr>
          <p:cNvSpPr>
            <a:spLocks/>
          </p:cNvSpPr>
          <p:nvPr/>
        </p:nvSpPr>
        <p:spPr bwMode="auto">
          <a:xfrm>
            <a:off x="3297238" y="3484563"/>
            <a:ext cx="1317625" cy="2071687"/>
          </a:xfrm>
          <a:custGeom>
            <a:avLst/>
            <a:gdLst>
              <a:gd name="T0" fmla="*/ 232 w 830"/>
              <a:gd name="T1" fmla="*/ 1304 h 1305"/>
              <a:gd name="T2" fmla="*/ 217 w 830"/>
              <a:gd name="T3" fmla="*/ 1302 h 1305"/>
              <a:gd name="T4" fmla="*/ 202 w 830"/>
              <a:gd name="T5" fmla="*/ 1300 h 1305"/>
              <a:gd name="T6" fmla="*/ 189 w 830"/>
              <a:gd name="T7" fmla="*/ 1297 h 1305"/>
              <a:gd name="T8" fmla="*/ 176 w 830"/>
              <a:gd name="T9" fmla="*/ 1293 h 1305"/>
              <a:gd name="T10" fmla="*/ 163 w 830"/>
              <a:gd name="T11" fmla="*/ 1290 h 1305"/>
              <a:gd name="T12" fmla="*/ 151 w 830"/>
              <a:gd name="T13" fmla="*/ 1286 h 1305"/>
              <a:gd name="T14" fmla="*/ 140 w 830"/>
              <a:gd name="T15" fmla="*/ 1282 h 1305"/>
              <a:gd name="T16" fmla="*/ 129 w 830"/>
              <a:gd name="T17" fmla="*/ 1278 h 1305"/>
              <a:gd name="T18" fmla="*/ 119 w 830"/>
              <a:gd name="T19" fmla="*/ 1274 h 1305"/>
              <a:gd name="T20" fmla="*/ 109 w 830"/>
              <a:gd name="T21" fmla="*/ 1270 h 1305"/>
              <a:gd name="T22" fmla="*/ 101 w 830"/>
              <a:gd name="T23" fmla="*/ 1266 h 1305"/>
              <a:gd name="T24" fmla="*/ 92 w 830"/>
              <a:gd name="T25" fmla="*/ 1261 h 1305"/>
              <a:gd name="T26" fmla="*/ 85 w 830"/>
              <a:gd name="T27" fmla="*/ 1258 h 1305"/>
              <a:gd name="T28" fmla="*/ 78 w 830"/>
              <a:gd name="T29" fmla="*/ 1254 h 1305"/>
              <a:gd name="T30" fmla="*/ 72 w 830"/>
              <a:gd name="T31" fmla="*/ 1251 h 1305"/>
              <a:gd name="T32" fmla="*/ 67 w 830"/>
              <a:gd name="T33" fmla="*/ 1248 h 1305"/>
              <a:gd name="T34" fmla="*/ 58 w 830"/>
              <a:gd name="T35" fmla="*/ 1242 h 1305"/>
              <a:gd name="T36" fmla="*/ 48 w 830"/>
              <a:gd name="T37" fmla="*/ 1237 h 1305"/>
              <a:gd name="T38" fmla="*/ 39 w 830"/>
              <a:gd name="T39" fmla="*/ 1232 h 1305"/>
              <a:gd name="T40" fmla="*/ 30 w 830"/>
              <a:gd name="T41" fmla="*/ 1227 h 1305"/>
              <a:gd name="T42" fmla="*/ 22 w 830"/>
              <a:gd name="T43" fmla="*/ 1221 h 1305"/>
              <a:gd name="T44" fmla="*/ 14 w 830"/>
              <a:gd name="T45" fmla="*/ 1215 h 1305"/>
              <a:gd name="T46" fmla="*/ 6 w 830"/>
              <a:gd name="T47" fmla="*/ 1209 h 1305"/>
              <a:gd name="T48" fmla="*/ 0 w 830"/>
              <a:gd name="T49" fmla="*/ 1202 h 1305"/>
              <a:gd name="T50" fmla="*/ 410 w 830"/>
              <a:gd name="T51" fmla="*/ 636 h 1305"/>
              <a:gd name="T52" fmla="*/ 600 w 830"/>
              <a:gd name="T53" fmla="*/ 0 h 1305"/>
              <a:gd name="T54" fmla="*/ 623 w 830"/>
              <a:gd name="T55" fmla="*/ 2 h 1305"/>
              <a:gd name="T56" fmla="*/ 645 w 830"/>
              <a:gd name="T57" fmla="*/ 5 h 1305"/>
              <a:gd name="T58" fmla="*/ 666 w 830"/>
              <a:gd name="T59" fmla="*/ 9 h 1305"/>
              <a:gd name="T60" fmla="*/ 687 w 830"/>
              <a:gd name="T61" fmla="*/ 12 h 1305"/>
              <a:gd name="T62" fmla="*/ 706 w 830"/>
              <a:gd name="T63" fmla="*/ 18 h 1305"/>
              <a:gd name="T64" fmla="*/ 724 w 830"/>
              <a:gd name="T65" fmla="*/ 23 h 1305"/>
              <a:gd name="T66" fmla="*/ 742 w 830"/>
              <a:gd name="T67" fmla="*/ 29 h 1305"/>
              <a:gd name="T68" fmla="*/ 757 w 830"/>
              <a:gd name="T69" fmla="*/ 35 h 1305"/>
              <a:gd name="T70" fmla="*/ 772 w 830"/>
              <a:gd name="T71" fmla="*/ 40 h 1305"/>
              <a:gd name="T72" fmla="*/ 785 w 830"/>
              <a:gd name="T73" fmla="*/ 46 h 1305"/>
              <a:gd name="T74" fmla="*/ 797 w 830"/>
              <a:gd name="T75" fmla="*/ 52 h 1305"/>
              <a:gd name="T76" fmla="*/ 807 w 830"/>
              <a:gd name="T77" fmla="*/ 56 h 1305"/>
              <a:gd name="T78" fmla="*/ 815 w 830"/>
              <a:gd name="T79" fmla="*/ 61 h 1305"/>
              <a:gd name="T80" fmla="*/ 821 w 830"/>
              <a:gd name="T81" fmla="*/ 64 h 1305"/>
              <a:gd name="T82" fmla="*/ 826 w 830"/>
              <a:gd name="T83" fmla="*/ 67 h 1305"/>
              <a:gd name="T84" fmla="*/ 829 w 830"/>
              <a:gd name="T85" fmla="*/ 68 h 1305"/>
              <a:gd name="T86" fmla="*/ 410 w 830"/>
              <a:gd name="T87" fmla="*/ 636 h 1305"/>
              <a:gd name="T88" fmla="*/ 232 w 830"/>
              <a:gd name="T89" fmla="*/ 1304 h 1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30" h="1305">
                <a:moveTo>
                  <a:pt x="232" y="1304"/>
                </a:moveTo>
                <a:lnTo>
                  <a:pt x="217" y="1302"/>
                </a:lnTo>
                <a:lnTo>
                  <a:pt x="202" y="1300"/>
                </a:lnTo>
                <a:lnTo>
                  <a:pt x="189" y="1297"/>
                </a:lnTo>
                <a:lnTo>
                  <a:pt x="176" y="1293"/>
                </a:lnTo>
                <a:lnTo>
                  <a:pt x="163" y="1290"/>
                </a:lnTo>
                <a:lnTo>
                  <a:pt x="151" y="1286"/>
                </a:lnTo>
                <a:lnTo>
                  <a:pt x="140" y="1282"/>
                </a:lnTo>
                <a:lnTo>
                  <a:pt x="129" y="1278"/>
                </a:lnTo>
                <a:lnTo>
                  <a:pt x="119" y="1274"/>
                </a:lnTo>
                <a:lnTo>
                  <a:pt x="109" y="1270"/>
                </a:lnTo>
                <a:lnTo>
                  <a:pt x="101" y="1266"/>
                </a:lnTo>
                <a:lnTo>
                  <a:pt x="92" y="1261"/>
                </a:lnTo>
                <a:lnTo>
                  <a:pt x="85" y="1258"/>
                </a:lnTo>
                <a:lnTo>
                  <a:pt x="78" y="1254"/>
                </a:lnTo>
                <a:lnTo>
                  <a:pt x="72" y="1251"/>
                </a:lnTo>
                <a:lnTo>
                  <a:pt x="67" y="1248"/>
                </a:lnTo>
                <a:lnTo>
                  <a:pt x="58" y="1242"/>
                </a:lnTo>
                <a:lnTo>
                  <a:pt x="48" y="1237"/>
                </a:lnTo>
                <a:lnTo>
                  <a:pt x="39" y="1232"/>
                </a:lnTo>
                <a:lnTo>
                  <a:pt x="30" y="1227"/>
                </a:lnTo>
                <a:lnTo>
                  <a:pt x="22" y="1221"/>
                </a:lnTo>
                <a:lnTo>
                  <a:pt x="14" y="1215"/>
                </a:lnTo>
                <a:lnTo>
                  <a:pt x="6" y="1209"/>
                </a:lnTo>
                <a:lnTo>
                  <a:pt x="0" y="1202"/>
                </a:lnTo>
                <a:lnTo>
                  <a:pt x="410" y="636"/>
                </a:lnTo>
                <a:lnTo>
                  <a:pt x="600" y="0"/>
                </a:lnTo>
                <a:lnTo>
                  <a:pt x="623" y="2"/>
                </a:lnTo>
                <a:lnTo>
                  <a:pt x="645" y="5"/>
                </a:lnTo>
                <a:lnTo>
                  <a:pt x="666" y="9"/>
                </a:lnTo>
                <a:lnTo>
                  <a:pt x="687" y="12"/>
                </a:lnTo>
                <a:lnTo>
                  <a:pt x="706" y="18"/>
                </a:lnTo>
                <a:lnTo>
                  <a:pt x="724" y="23"/>
                </a:lnTo>
                <a:lnTo>
                  <a:pt x="742" y="29"/>
                </a:lnTo>
                <a:lnTo>
                  <a:pt x="757" y="35"/>
                </a:lnTo>
                <a:lnTo>
                  <a:pt x="772" y="40"/>
                </a:lnTo>
                <a:lnTo>
                  <a:pt x="785" y="46"/>
                </a:lnTo>
                <a:lnTo>
                  <a:pt x="797" y="52"/>
                </a:lnTo>
                <a:lnTo>
                  <a:pt x="807" y="56"/>
                </a:lnTo>
                <a:lnTo>
                  <a:pt x="815" y="61"/>
                </a:lnTo>
                <a:lnTo>
                  <a:pt x="821" y="64"/>
                </a:lnTo>
                <a:lnTo>
                  <a:pt x="826" y="67"/>
                </a:lnTo>
                <a:lnTo>
                  <a:pt x="829" y="68"/>
                </a:lnTo>
                <a:lnTo>
                  <a:pt x="410" y="636"/>
                </a:lnTo>
                <a:lnTo>
                  <a:pt x="232" y="1304"/>
                </a:lnTo>
              </a:path>
            </a:pathLst>
          </a:custGeom>
          <a:solidFill>
            <a:srgbClr val="597F7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92" name="Freeform 188">
            <a:extLst>
              <a:ext uri="{FF2B5EF4-FFF2-40B4-BE49-F238E27FC236}">
                <a16:creationId xmlns:a16="http://schemas.microsoft.com/office/drawing/2014/main" id="{27F743BE-3884-439F-88A6-A8D108540EA1}"/>
              </a:ext>
            </a:extLst>
          </p:cNvPr>
          <p:cNvSpPr>
            <a:spLocks/>
          </p:cNvSpPr>
          <p:nvPr/>
        </p:nvSpPr>
        <p:spPr bwMode="auto">
          <a:xfrm>
            <a:off x="4084638" y="3498850"/>
            <a:ext cx="115887" cy="2011363"/>
          </a:xfrm>
          <a:custGeom>
            <a:avLst/>
            <a:gdLst>
              <a:gd name="T0" fmla="*/ 72 w 73"/>
              <a:gd name="T1" fmla="*/ 1254 h 1267"/>
              <a:gd name="T2" fmla="*/ 72 w 73"/>
              <a:gd name="T3" fmla="*/ 0 h 1267"/>
              <a:gd name="T4" fmla="*/ 0 w 73"/>
              <a:gd name="T5" fmla="*/ 12 h 1267"/>
              <a:gd name="T6" fmla="*/ 0 w 73"/>
              <a:gd name="T7" fmla="*/ 1266 h 1267"/>
              <a:gd name="T8" fmla="*/ 72 w 73"/>
              <a:gd name="T9" fmla="*/ 1254 h 1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" h="1267">
                <a:moveTo>
                  <a:pt x="72" y="1254"/>
                </a:moveTo>
                <a:lnTo>
                  <a:pt x="72" y="0"/>
                </a:lnTo>
                <a:lnTo>
                  <a:pt x="0" y="12"/>
                </a:lnTo>
                <a:lnTo>
                  <a:pt x="0" y="1266"/>
                </a:lnTo>
                <a:lnTo>
                  <a:pt x="72" y="1254"/>
                </a:lnTo>
              </a:path>
            </a:pathLst>
          </a:custGeom>
          <a:solidFill>
            <a:srgbClr val="264C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93" name="Freeform 189">
            <a:extLst>
              <a:ext uri="{FF2B5EF4-FFF2-40B4-BE49-F238E27FC236}">
                <a16:creationId xmlns:a16="http://schemas.microsoft.com/office/drawing/2014/main" id="{4F1D2F46-1BD4-4454-AE43-50397BE6BADB}"/>
              </a:ext>
            </a:extLst>
          </p:cNvPr>
          <p:cNvSpPr>
            <a:spLocks/>
          </p:cNvSpPr>
          <p:nvPr/>
        </p:nvSpPr>
        <p:spPr bwMode="auto">
          <a:xfrm>
            <a:off x="3446463" y="3592513"/>
            <a:ext cx="1108075" cy="1831975"/>
          </a:xfrm>
          <a:custGeom>
            <a:avLst/>
            <a:gdLst>
              <a:gd name="T0" fmla="*/ 593 w 698"/>
              <a:gd name="T1" fmla="*/ 264 h 1154"/>
              <a:gd name="T2" fmla="*/ 542 w 698"/>
              <a:gd name="T3" fmla="*/ 184 h 1154"/>
              <a:gd name="T4" fmla="*/ 465 w 698"/>
              <a:gd name="T5" fmla="*/ 122 h 1154"/>
              <a:gd name="T6" fmla="*/ 360 w 698"/>
              <a:gd name="T7" fmla="*/ 100 h 1154"/>
              <a:gd name="T8" fmla="*/ 285 w 698"/>
              <a:gd name="T9" fmla="*/ 116 h 1154"/>
              <a:gd name="T10" fmla="*/ 233 w 698"/>
              <a:gd name="T11" fmla="*/ 147 h 1154"/>
              <a:gd name="T12" fmla="*/ 193 w 698"/>
              <a:gd name="T13" fmla="*/ 192 h 1154"/>
              <a:gd name="T14" fmla="*/ 173 w 698"/>
              <a:gd name="T15" fmla="*/ 253 h 1154"/>
              <a:gd name="T16" fmla="*/ 175 w 698"/>
              <a:gd name="T17" fmla="*/ 309 h 1154"/>
              <a:gd name="T18" fmla="*/ 193 w 698"/>
              <a:gd name="T19" fmla="*/ 347 h 1154"/>
              <a:gd name="T20" fmla="*/ 233 w 698"/>
              <a:gd name="T21" fmla="*/ 375 h 1154"/>
              <a:gd name="T22" fmla="*/ 301 w 698"/>
              <a:gd name="T23" fmla="*/ 403 h 1154"/>
              <a:gd name="T24" fmla="*/ 558 w 698"/>
              <a:gd name="T25" fmla="*/ 486 h 1154"/>
              <a:gd name="T26" fmla="*/ 609 w 698"/>
              <a:gd name="T27" fmla="*/ 521 h 1154"/>
              <a:gd name="T28" fmla="*/ 659 w 698"/>
              <a:gd name="T29" fmla="*/ 581 h 1154"/>
              <a:gd name="T30" fmla="*/ 692 w 698"/>
              <a:gd name="T31" fmla="*/ 669 h 1154"/>
              <a:gd name="T32" fmla="*/ 692 w 698"/>
              <a:gd name="T33" fmla="*/ 776 h 1154"/>
              <a:gd name="T34" fmla="*/ 653 w 698"/>
              <a:gd name="T35" fmla="*/ 886 h 1154"/>
              <a:gd name="T36" fmla="*/ 568 w 698"/>
              <a:gd name="T37" fmla="*/ 991 h 1154"/>
              <a:gd name="T38" fmla="*/ 429 w 698"/>
              <a:gd name="T39" fmla="*/ 1070 h 1154"/>
              <a:gd name="T40" fmla="*/ 287 w 698"/>
              <a:gd name="T41" fmla="*/ 1101 h 1154"/>
              <a:gd name="T42" fmla="*/ 208 w 698"/>
              <a:gd name="T43" fmla="*/ 1101 h 1154"/>
              <a:gd name="T44" fmla="*/ 148 w 698"/>
              <a:gd name="T45" fmla="*/ 1094 h 1154"/>
              <a:gd name="T46" fmla="*/ 105 w 698"/>
              <a:gd name="T47" fmla="*/ 1088 h 1154"/>
              <a:gd name="T48" fmla="*/ 67 w 698"/>
              <a:gd name="T49" fmla="*/ 1097 h 1154"/>
              <a:gd name="T50" fmla="*/ 47 w 698"/>
              <a:gd name="T51" fmla="*/ 1127 h 1154"/>
              <a:gd name="T52" fmla="*/ 0 w 698"/>
              <a:gd name="T53" fmla="*/ 792 h 1154"/>
              <a:gd name="T54" fmla="*/ 65 w 698"/>
              <a:gd name="T55" fmla="*/ 864 h 1154"/>
              <a:gd name="T56" fmla="*/ 116 w 698"/>
              <a:gd name="T57" fmla="*/ 960 h 1154"/>
              <a:gd name="T58" fmla="*/ 196 w 698"/>
              <a:gd name="T59" fmla="*/ 1028 h 1154"/>
              <a:gd name="T60" fmla="*/ 308 w 698"/>
              <a:gd name="T61" fmla="*/ 1049 h 1154"/>
              <a:gd name="T62" fmla="*/ 423 w 698"/>
              <a:gd name="T63" fmla="*/ 1017 h 1154"/>
              <a:gd name="T64" fmla="*/ 488 w 698"/>
              <a:gd name="T65" fmla="*/ 959 h 1154"/>
              <a:gd name="T66" fmla="*/ 517 w 698"/>
              <a:gd name="T67" fmla="*/ 897 h 1154"/>
              <a:gd name="T68" fmla="*/ 524 w 698"/>
              <a:gd name="T69" fmla="*/ 854 h 1154"/>
              <a:gd name="T70" fmla="*/ 517 w 698"/>
              <a:gd name="T71" fmla="*/ 802 h 1154"/>
              <a:gd name="T72" fmla="*/ 488 w 698"/>
              <a:gd name="T73" fmla="*/ 756 h 1154"/>
              <a:gd name="T74" fmla="*/ 441 w 698"/>
              <a:gd name="T75" fmla="*/ 727 h 1154"/>
              <a:gd name="T76" fmla="*/ 378 w 698"/>
              <a:gd name="T77" fmla="*/ 705 h 1154"/>
              <a:gd name="T78" fmla="*/ 180 w 698"/>
              <a:gd name="T79" fmla="*/ 639 h 1154"/>
              <a:gd name="T80" fmla="*/ 74 w 698"/>
              <a:gd name="T81" fmla="*/ 569 h 1154"/>
              <a:gd name="T82" fmla="*/ 26 w 698"/>
              <a:gd name="T83" fmla="*/ 496 h 1154"/>
              <a:gd name="T84" fmla="*/ 13 w 698"/>
              <a:gd name="T85" fmla="*/ 429 h 1154"/>
              <a:gd name="T86" fmla="*/ 15 w 698"/>
              <a:gd name="T87" fmla="*/ 363 h 1154"/>
              <a:gd name="T88" fmla="*/ 42 w 698"/>
              <a:gd name="T89" fmla="*/ 266 h 1154"/>
              <a:gd name="T90" fmla="*/ 112 w 698"/>
              <a:gd name="T91" fmla="*/ 165 h 1154"/>
              <a:gd name="T92" fmla="*/ 242 w 698"/>
              <a:gd name="T93" fmla="*/ 82 h 1154"/>
              <a:gd name="T94" fmla="*/ 377 w 698"/>
              <a:gd name="T95" fmla="*/ 52 h 1154"/>
              <a:gd name="T96" fmla="*/ 448 w 698"/>
              <a:gd name="T97" fmla="*/ 53 h 1154"/>
              <a:gd name="T98" fmla="*/ 504 w 698"/>
              <a:gd name="T99" fmla="*/ 61 h 1154"/>
              <a:gd name="T100" fmla="*/ 547 w 698"/>
              <a:gd name="T101" fmla="*/ 66 h 1154"/>
              <a:gd name="T102" fmla="*/ 584 w 698"/>
              <a:gd name="T103" fmla="*/ 58 h 1154"/>
              <a:gd name="T104" fmla="*/ 606 w 698"/>
              <a:gd name="T105" fmla="*/ 28 h 1154"/>
              <a:gd name="T106" fmla="*/ 655 w 698"/>
              <a:gd name="T107" fmla="*/ 316 h 1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98" h="1154">
                <a:moveTo>
                  <a:pt x="614" y="323"/>
                </a:moveTo>
                <a:lnTo>
                  <a:pt x="609" y="305"/>
                </a:lnTo>
                <a:lnTo>
                  <a:pt x="601" y="285"/>
                </a:lnTo>
                <a:lnTo>
                  <a:pt x="593" y="264"/>
                </a:lnTo>
                <a:lnTo>
                  <a:pt x="583" y="244"/>
                </a:lnTo>
                <a:lnTo>
                  <a:pt x="570" y="224"/>
                </a:lnTo>
                <a:lnTo>
                  <a:pt x="557" y="204"/>
                </a:lnTo>
                <a:lnTo>
                  <a:pt x="542" y="184"/>
                </a:lnTo>
                <a:lnTo>
                  <a:pt x="526" y="166"/>
                </a:lnTo>
                <a:lnTo>
                  <a:pt x="508" y="149"/>
                </a:lnTo>
                <a:lnTo>
                  <a:pt x="488" y="135"/>
                </a:lnTo>
                <a:lnTo>
                  <a:pt x="465" y="122"/>
                </a:lnTo>
                <a:lnTo>
                  <a:pt x="442" y="112"/>
                </a:lnTo>
                <a:lnTo>
                  <a:pt x="416" y="105"/>
                </a:lnTo>
                <a:lnTo>
                  <a:pt x="389" y="101"/>
                </a:lnTo>
                <a:lnTo>
                  <a:pt x="360" y="100"/>
                </a:lnTo>
                <a:lnTo>
                  <a:pt x="328" y="104"/>
                </a:lnTo>
                <a:lnTo>
                  <a:pt x="314" y="107"/>
                </a:lnTo>
                <a:lnTo>
                  <a:pt x="300" y="111"/>
                </a:lnTo>
                <a:lnTo>
                  <a:pt x="285" y="116"/>
                </a:lnTo>
                <a:lnTo>
                  <a:pt x="272" y="122"/>
                </a:lnTo>
                <a:lnTo>
                  <a:pt x="259" y="129"/>
                </a:lnTo>
                <a:lnTo>
                  <a:pt x="246" y="138"/>
                </a:lnTo>
                <a:lnTo>
                  <a:pt x="233" y="147"/>
                </a:lnTo>
                <a:lnTo>
                  <a:pt x="222" y="157"/>
                </a:lnTo>
                <a:lnTo>
                  <a:pt x="211" y="168"/>
                </a:lnTo>
                <a:lnTo>
                  <a:pt x="201" y="180"/>
                </a:lnTo>
                <a:lnTo>
                  <a:pt x="193" y="192"/>
                </a:lnTo>
                <a:lnTo>
                  <a:pt x="186" y="206"/>
                </a:lnTo>
                <a:lnTo>
                  <a:pt x="180" y="220"/>
                </a:lnTo>
                <a:lnTo>
                  <a:pt x="176" y="237"/>
                </a:lnTo>
                <a:lnTo>
                  <a:pt x="173" y="253"/>
                </a:lnTo>
                <a:lnTo>
                  <a:pt x="172" y="270"/>
                </a:lnTo>
                <a:lnTo>
                  <a:pt x="172" y="284"/>
                </a:lnTo>
                <a:lnTo>
                  <a:pt x="174" y="297"/>
                </a:lnTo>
                <a:lnTo>
                  <a:pt x="175" y="309"/>
                </a:lnTo>
                <a:lnTo>
                  <a:pt x="178" y="319"/>
                </a:lnTo>
                <a:lnTo>
                  <a:pt x="182" y="329"/>
                </a:lnTo>
                <a:lnTo>
                  <a:pt x="187" y="339"/>
                </a:lnTo>
                <a:lnTo>
                  <a:pt x="193" y="347"/>
                </a:lnTo>
                <a:lnTo>
                  <a:pt x="201" y="355"/>
                </a:lnTo>
                <a:lnTo>
                  <a:pt x="210" y="362"/>
                </a:lnTo>
                <a:lnTo>
                  <a:pt x="221" y="368"/>
                </a:lnTo>
                <a:lnTo>
                  <a:pt x="233" y="375"/>
                </a:lnTo>
                <a:lnTo>
                  <a:pt x="247" y="382"/>
                </a:lnTo>
                <a:lnTo>
                  <a:pt x="263" y="389"/>
                </a:lnTo>
                <a:lnTo>
                  <a:pt x="281" y="395"/>
                </a:lnTo>
                <a:lnTo>
                  <a:pt x="301" y="403"/>
                </a:lnTo>
                <a:lnTo>
                  <a:pt x="323" y="410"/>
                </a:lnTo>
                <a:lnTo>
                  <a:pt x="537" y="478"/>
                </a:lnTo>
                <a:lnTo>
                  <a:pt x="547" y="482"/>
                </a:lnTo>
                <a:lnTo>
                  <a:pt x="558" y="486"/>
                </a:lnTo>
                <a:lnTo>
                  <a:pt x="570" y="493"/>
                </a:lnTo>
                <a:lnTo>
                  <a:pt x="583" y="501"/>
                </a:lnTo>
                <a:lnTo>
                  <a:pt x="596" y="510"/>
                </a:lnTo>
                <a:lnTo>
                  <a:pt x="609" y="521"/>
                </a:lnTo>
                <a:lnTo>
                  <a:pt x="622" y="534"/>
                </a:lnTo>
                <a:lnTo>
                  <a:pt x="635" y="548"/>
                </a:lnTo>
                <a:lnTo>
                  <a:pt x="648" y="563"/>
                </a:lnTo>
                <a:lnTo>
                  <a:pt x="659" y="581"/>
                </a:lnTo>
                <a:lnTo>
                  <a:pt x="669" y="600"/>
                </a:lnTo>
                <a:lnTo>
                  <a:pt x="678" y="621"/>
                </a:lnTo>
                <a:lnTo>
                  <a:pt x="686" y="644"/>
                </a:lnTo>
                <a:lnTo>
                  <a:pt x="692" y="669"/>
                </a:lnTo>
                <a:lnTo>
                  <a:pt x="695" y="696"/>
                </a:lnTo>
                <a:lnTo>
                  <a:pt x="697" y="725"/>
                </a:lnTo>
                <a:lnTo>
                  <a:pt x="696" y="749"/>
                </a:lnTo>
                <a:lnTo>
                  <a:pt x="692" y="776"/>
                </a:lnTo>
                <a:lnTo>
                  <a:pt x="687" y="803"/>
                </a:lnTo>
                <a:lnTo>
                  <a:pt x="678" y="830"/>
                </a:lnTo>
                <a:lnTo>
                  <a:pt x="667" y="858"/>
                </a:lnTo>
                <a:lnTo>
                  <a:pt x="653" y="886"/>
                </a:lnTo>
                <a:lnTo>
                  <a:pt x="636" y="914"/>
                </a:lnTo>
                <a:lnTo>
                  <a:pt x="617" y="940"/>
                </a:lnTo>
                <a:lnTo>
                  <a:pt x="594" y="966"/>
                </a:lnTo>
                <a:lnTo>
                  <a:pt x="568" y="991"/>
                </a:lnTo>
                <a:lnTo>
                  <a:pt x="538" y="1014"/>
                </a:lnTo>
                <a:lnTo>
                  <a:pt x="505" y="1035"/>
                </a:lnTo>
                <a:lnTo>
                  <a:pt x="468" y="1054"/>
                </a:lnTo>
                <a:lnTo>
                  <a:pt x="429" y="1070"/>
                </a:lnTo>
                <a:lnTo>
                  <a:pt x="384" y="1084"/>
                </a:lnTo>
                <a:lnTo>
                  <a:pt x="336" y="1094"/>
                </a:lnTo>
                <a:lnTo>
                  <a:pt x="311" y="1098"/>
                </a:lnTo>
                <a:lnTo>
                  <a:pt x="287" y="1101"/>
                </a:lnTo>
                <a:lnTo>
                  <a:pt x="265" y="1102"/>
                </a:lnTo>
                <a:lnTo>
                  <a:pt x="245" y="1103"/>
                </a:lnTo>
                <a:lnTo>
                  <a:pt x="226" y="1102"/>
                </a:lnTo>
                <a:lnTo>
                  <a:pt x="208" y="1101"/>
                </a:lnTo>
                <a:lnTo>
                  <a:pt x="191" y="1100"/>
                </a:lnTo>
                <a:lnTo>
                  <a:pt x="176" y="1098"/>
                </a:lnTo>
                <a:lnTo>
                  <a:pt x="162" y="1095"/>
                </a:lnTo>
                <a:lnTo>
                  <a:pt x="148" y="1094"/>
                </a:lnTo>
                <a:lnTo>
                  <a:pt x="136" y="1091"/>
                </a:lnTo>
                <a:lnTo>
                  <a:pt x="125" y="1090"/>
                </a:lnTo>
                <a:lnTo>
                  <a:pt x="114" y="1088"/>
                </a:lnTo>
                <a:lnTo>
                  <a:pt x="105" y="1088"/>
                </a:lnTo>
                <a:lnTo>
                  <a:pt x="95" y="1088"/>
                </a:lnTo>
                <a:lnTo>
                  <a:pt x="86" y="1088"/>
                </a:lnTo>
                <a:lnTo>
                  <a:pt x="76" y="1091"/>
                </a:lnTo>
                <a:lnTo>
                  <a:pt x="67" y="1097"/>
                </a:lnTo>
                <a:lnTo>
                  <a:pt x="60" y="1103"/>
                </a:lnTo>
                <a:lnTo>
                  <a:pt x="55" y="1110"/>
                </a:lnTo>
                <a:lnTo>
                  <a:pt x="51" y="1118"/>
                </a:lnTo>
                <a:lnTo>
                  <a:pt x="47" y="1127"/>
                </a:lnTo>
                <a:lnTo>
                  <a:pt x="45" y="1137"/>
                </a:lnTo>
                <a:lnTo>
                  <a:pt x="43" y="1146"/>
                </a:lnTo>
                <a:lnTo>
                  <a:pt x="0" y="1153"/>
                </a:lnTo>
                <a:lnTo>
                  <a:pt x="0" y="792"/>
                </a:lnTo>
                <a:lnTo>
                  <a:pt x="43" y="785"/>
                </a:lnTo>
                <a:lnTo>
                  <a:pt x="49" y="812"/>
                </a:lnTo>
                <a:lnTo>
                  <a:pt x="56" y="838"/>
                </a:lnTo>
                <a:lnTo>
                  <a:pt x="65" y="864"/>
                </a:lnTo>
                <a:lnTo>
                  <a:pt x="76" y="890"/>
                </a:lnTo>
                <a:lnTo>
                  <a:pt x="87" y="915"/>
                </a:lnTo>
                <a:lnTo>
                  <a:pt x="101" y="938"/>
                </a:lnTo>
                <a:lnTo>
                  <a:pt x="116" y="960"/>
                </a:lnTo>
                <a:lnTo>
                  <a:pt x="133" y="980"/>
                </a:lnTo>
                <a:lnTo>
                  <a:pt x="152" y="999"/>
                </a:lnTo>
                <a:lnTo>
                  <a:pt x="173" y="1015"/>
                </a:lnTo>
                <a:lnTo>
                  <a:pt x="196" y="1028"/>
                </a:lnTo>
                <a:lnTo>
                  <a:pt x="220" y="1038"/>
                </a:lnTo>
                <a:lnTo>
                  <a:pt x="247" y="1045"/>
                </a:lnTo>
                <a:lnTo>
                  <a:pt x="276" y="1049"/>
                </a:lnTo>
                <a:lnTo>
                  <a:pt x="308" y="1049"/>
                </a:lnTo>
                <a:lnTo>
                  <a:pt x="341" y="1045"/>
                </a:lnTo>
                <a:lnTo>
                  <a:pt x="372" y="1038"/>
                </a:lnTo>
                <a:lnTo>
                  <a:pt x="400" y="1029"/>
                </a:lnTo>
                <a:lnTo>
                  <a:pt x="423" y="1017"/>
                </a:lnTo>
                <a:lnTo>
                  <a:pt x="444" y="1004"/>
                </a:lnTo>
                <a:lnTo>
                  <a:pt x="462" y="989"/>
                </a:lnTo>
                <a:lnTo>
                  <a:pt x="476" y="975"/>
                </a:lnTo>
                <a:lnTo>
                  <a:pt x="488" y="959"/>
                </a:lnTo>
                <a:lnTo>
                  <a:pt x="498" y="943"/>
                </a:lnTo>
                <a:lnTo>
                  <a:pt x="507" y="927"/>
                </a:lnTo>
                <a:lnTo>
                  <a:pt x="513" y="911"/>
                </a:lnTo>
                <a:lnTo>
                  <a:pt x="517" y="897"/>
                </a:lnTo>
                <a:lnTo>
                  <a:pt x="521" y="884"/>
                </a:lnTo>
                <a:lnTo>
                  <a:pt x="523" y="871"/>
                </a:lnTo>
                <a:lnTo>
                  <a:pt x="524" y="861"/>
                </a:lnTo>
                <a:lnTo>
                  <a:pt x="524" y="854"/>
                </a:lnTo>
                <a:lnTo>
                  <a:pt x="524" y="849"/>
                </a:lnTo>
                <a:lnTo>
                  <a:pt x="524" y="831"/>
                </a:lnTo>
                <a:lnTo>
                  <a:pt x="521" y="815"/>
                </a:lnTo>
                <a:lnTo>
                  <a:pt x="517" y="802"/>
                </a:lnTo>
                <a:lnTo>
                  <a:pt x="512" y="789"/>
                </a:lnTo>
                <a:lnTo>
                  <a:pt x="505" y="777"/>
                </a:lnTo>
                <a:lnTo>
                  <a:pt x="498" y="766"/>
                </a:lnTo>
                <a:lnTo>
                  <a:pt x="488" y="756"/>
                </a:lnTo>
                <a:lnTo>
                  <a:pt x="478" y="748"/>
                </a:lnTo>
                <a:lnTo>
                  <a:pt x="467" y="740"/>
                </a:lnTo>
                <a:lnTo>
                  <a:pt x="454" y="733"/>
                </a:lnTo>
                <a:lnTo>
                  <a:pt x="441" y="727"/>
                </a:lnTo>
                <a:lnTo>
                  <a:pt x="426" y="721"/>
                </a:lnTo>
                <a:lnTo>
                  <a:pt x="411" y="716"/>
                </a:lnTo>
                <a:lnTo>
                  <a:pt x="395" y="710"/>
                </a:lnTo>
                <a:lnTo>
                  <a:pt x="378" y="705"/>
                </a:lnTo>
                <a:lnTo>
                  <a:pt x="360" y="700"/>
                </a:lnTo>
                <a:lnTo>
                  <a:pt x="262" y="670"/>
                </a:lnTo>
                <a:lnTo>
                  <a:pt x="219" y="655"/>
                </a:lnTo>
                <a:lnTo>
                  <a:pt x="180" y="639"/>
                </a:lnTo>
                <a:lnTo>
                  <a:pt x="147" y="623"/>
                </a:lnTo>
                <a:lnTo>
                  <a:pt x="118" y="605"/>
                </a:lnTo>
                <a:lnTo>
                  <a:pt x="94" y="588"/>
                </a:lnTo>
                <a:lnTo>
                  <a:pt x="74" y="569"/>
                </a:lnTo>
                <a:lnTo>
                  <a:pt x="57" y="551"/>
                </a:lnTo>
                <a:lnTo>
                  <a:pt x="44" y="532"/>
                </a:lnTo>
                <a:lnTo>
                  <a:pt x="33" y="514"/>
                </a:lnTo>
                <a:lnTo>
                  <a:pt x="26" y="496"/>
                </a:lnTo>
                <a:lnTo>
                  <a:pt x="20" y="478"/>
                </a:lnTo>
                <a:lnTo>
                  <a:pt x="17" y="461"/>
                </a:lnTo>
                <a:lnTo>
                  <a:pt x="14" y="445"/>
                </a:lnTo>
                <a:lnTo>
                  <a:pt x="13" y="429"/>
                </a:lnTo>
                <a:lnTo>
                  <a:pt x="13" y="414"/>
                </a:lnTo>
                <a:lnTo>
                  <a:pt x="13" y="401"/>
                </a:lnTo>
                <a:lnTo>
                  <a:pt x="13" y="384"/>
                </a:lnTo>
                <a:lnTo>
                  <a:pt x="15" y="363"/>
                </a:lnTo>
                <a:lnTo>
                  <a:pt x="19" y="341"/>
                </a:lnTo>
                <a:lnTo>
                  <a:pt x="24" y="317"/>
                </a:lnTo>
                <a:lnTo>
                  <a:pt x="32" y="292"/>
                </a:lnTo>
                <a:lnTo>
                  <a:pt x="42" y="266"/>
                </a:lnTo>
                <a:lnTo>
                  <a:pt x="54" y="240"/>
                </a:lnTo>
                <a:lnTo>
                  <a:pt x="70" y="214"/>
                </a:lnTo>
                <a:lnTo>
                  <a:pt x="89" y="189"/>
                </a:lnTo>
                <a:lnTo>
                  <a:pt x="112" y="165"/>
                </a:lnTo>
                <a:lnTo>
                  <a:pt x="138" y="141"/>
                </a:lnTo>
                <a:lnTo>
                  <a:pt x="168" y="119"/>
                </a:lnTo>
                <a:lnTo>
                  <a:pt x="203" y="99"/>
                </a:lnTo>
                <a:lnTo>
                  <a:pt x="242" y="82"/>
                </a:lnTo>
                <a:lnTo>
                  <a:pt x="286" y="68"/>
                </a:lnTo>
                <a:lnTo>
                  <a:pt x="336" y="57"/>
                </a:lnTo>
                <a:lnTo>
                  <a:pt x="357" y="54"/>
                </a:lnTo>
                <a:lnTo>
                  <a:pt x="377" y="52"/>
                </a:lnTo>
                <a:lnTo>
                  <a:pt x="396" y="51"/>
                </a:lnTo>
                <a:lnTo>
                  <a:pt x="415" y="51"/>
                </a:lnTo>
                <a:lnTo>
                  <a:pt x="432" y="52"/>
                </a:lnTo>
                <a:lnTo>
                  <a:pt x="448" y="53"/>
                </a:lnTo>
                <a:lnTo>
                  <a:pt x="463" y="55"/>
                </a:lnTo>
                <a:lnTo>
                  <a:pt x="478" y="56"/>
                </a:lnTo>
                <a:lnTo>
                  <a:pt x="491" y="59"/>
                </a:lnTo>
                <a:lnTo>
                  <a:pt x="504" y="61"/>
                </a:lnTo>
                <a:lnTo>
                  <a:pt x="515" y="63"/>
                </a:lnTo>
                <a:lnTo>
                  <a:pt x="527" y="65"/>
                </a:lnTo>
                <a:lnTo>
                  <a:pt x="537" y="66"/>
                </a:lnTo>
                <a:lnTo>
                  <a:pt x="547" y="66"/>
                </a:lnTo>
                <a:lnTo>
                  <a:pt x="555" y="66"/>
                </a:lnTo>
                <a:lnTo>
                  <a:pt x="563" y="66"/>
                </a:lnTo>
                <a:lnTo>
                  <a:pt x="575" y="63"/>
                </a:lnTo>
                <a:lnTo>
                  <a:pt x="584" y="58"/>
                </a:lnTo>
                <a:lnTo>
                  <a:pt x="591" y="52"/>
                </a:lnTo>
                <a:lnTo>
                  <a:pt x="597" y="45"/>
                </a:lnTo>
                <a:lnTo>
                  <a:pt x="602" y="37"/>
                </a:lnTo>
                <a:lnTo>
                  <a:pt x="606" y="28"/>
                </a:lnTo>
                <a:lnTo>
                  <a:pt x="609" y="18"/>
                </a:lnTo>
                <a:lnTo>
                  <a:pt x="611" y="7"/>
                </a:lnTo>
                <a:lnTo>
                  <a:pt x="655" y="0"/>
                </a:lnTo>
                <a:lnTo>
                  <a:pt x="655" y="316"/>
                </a:lnTo>
                <a:lnTo>
                  <a:pt x="614" y="323"/>
                </a:lnTo>
              </a:path>
            </a:pathLst>
          </a:custGeom>
          <a:solidFill>
            <a:srgbClr val="264C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94" name="Freeform 190">
            <a:extLst>
              <a:ext uri="{FF2B5EF4-FFF2-40B4-BE49-F238E27FC236}">
                <a16:creationId xmlns:a16="http://schemas.microsoft.com/office/drawing/2014/main" id="{E37900D6-FF4C-4E58-AB7F-D91E05BAA3B7}"/>
              </a:ext>
            </a:extLst>
          </p:cNvPr>
          <p:cNvSpPr>
            <a:spLocks/>
          </p:cNvSpPr>
          <p:nvPr/>
        </p:nvSpPr>
        <p:spPr bwMode="auto">
          <a:xfrm>
            <a:off x="3446463" y="3717925"/>
            <a:ext cx="1108075" cy="1706563"/>
          </a:xfrm>
          <a:custGeom>
            <a:avLst/>
            <a:gdLst>
              <a:gd name="T0" fmla="*/ 47 w 698"/>
              <a:gd name="T1" fmla="*/ 1049 h 1075"/>
              <a:gd name="T2" fmla="*/ 66 w 698"/>
              <a:gd name="T3" fmla="*/ 1018 h 1075"/>
              <a:gd name="T4" fmla="*/ 104 w 698"/>
              <a:gd name="T5" fmla="*/ 1009 h 1075"/>
              <a:gd name="T6" fmla="*/ 148 w 698"/>
              <a:gd name="T7" fmla="*/ 1015 h 1075"/>
              <a:gd name="T8" fmla="*/ 207 w 698"/>
              <a:gd name="T9" fmla="*/ 1022 h 1075"/>
              <a:gd name="T10" fmla="*/ 286 w 698"/>
              <a:gd name="T11" fmla="*/ 1022 h 1075"/>
              <a:gd name="T12" fmla="*/ 428 w 698"/>
              <a:gd name="T13" fmla="*/ 991 h 1075"/>
              <a:gd name="T14" fmla="*/ 567 w 698"/>
              <a:gd name="T15" fmla="*/ 912 h 1075"/>
              <a:gd name="T16" fmla="*/ 653 w 698"/>
              <a:gd name="T17" fmla="*/ 807 h 1075"/>
              <a:gd name="T18" fmla="*/ 692 w 698"/>
              <a:gd name="T19" fmla="*/ 697 h 1075"/>
              <a:gd name="T20" fmla="*/ 665 w 698"/>
              <a:gd name="T21" fmla="*/ 650 h 1075"/>
              <a:gd name="T22" fmla="*/ 632 w 698"/>
              <a:gd name="T23" fmla="*/ 613 h 1075"/>
              <a:gd name="T24" fmla="*/ 555 w 698"/>
              <a:gd name="T25" fmla="*/ 544 h 1075"/>
              <a:gd name="T26" fmla="*/ 439 w 698"/>
              <a:gd name="T27" fmla="*/ 464 h 1075"/>
              <a:gd name="T28" fmla="*/ 291 w 698"/>
              <a:gd name="T29" fmla="*/ 394 h 1075"/>
              <a:gd name="T30" fmla="*/ 191 w 698"/>
              <a:gd name="T31" fmla="*/ 323 h 1075"/>
              <a:gd name="T32" fmla="*/ 151 w 698"/>
              <a:gd name="T33" fmla="*/ 256 h 1075"/>
              <a:gd name="T34" fmla="*/ 145 w 698"/>
              <a:gd name="T35" fmla="*/ 208 h 1075"/>
              <a:gd name="T36" fmla="*/ 172 w 698"/>
              <a:gd name="T37" fmla="*/ 191 h 1075"/>
              <a:gd name="T38" fmla="*/ 186 w 698"/>
              <a:gd name="T39" fmla="*/ 127 h 1075"/>
              <a:gd name="T40" fmla="*/ 222 w 698"/>
              <a:gd name="T41" fmla="*/ 78 h 1075"/>
              <a:gd name="T42" fmla="*/ 272 w 698"/>
              <a:gd name="T43" fmla="*/ 43 h 1075"/>
              <a:gd name="T44" fmla="*/ 328 w 698"/>
              <a:gd name="T45" fmla="*/ 25 h 1075"/>
              <a:gd name="T46" fmla="*/ 442 w 698"/>
              <a:gd name="T47" fmla="*/ 33 h 1075"/>
              <a:gd name="T48" fmla="*/ 526 w 698"/>
              <a:gd name="T49" fmla="*/ 87 h 1075"/>
              <a:gd name="T50" fmla="*/ 583 w 698"/>
              <a:gd name="T51" fmla="*/ 165 h 1075"/>
              <a:gd name="T52" fmla="*/ 614 w 698"/>
              <a:gd name="T53" fmla="*/ 244 h 1075"/>
              <a:gd name="T54" fmla="*/ 629 w 698"/>
              <a:gd name="T55" fmla="*/ 204 h 1075"/>
              <a:gd name="T56" fmla="*/ 600 w 698"/>
              <a:gd name="T57" fmla="*/ 138 h 1075"/>
              <a:gd name="T58" fmla="*/ 532 w 698"/>
              <a:gd name="T59" fmla="*/ 55 h 1075"/>
              <a:gd name="T60" fmla="*/ 414 w 698"/>
              <a:gd name="T61" fmla="*/ 2 h 1075"/>
              <a:gd name="T62" fmla="*/ 322 w 698"/>
              <a:gd name="T63" fmla="*/ 5 h 1075"/>
              <a:gd name="T64" fmla="*/ 250 w 698"/>
              <a:gd name="T65" fmla="*/ 32 h 1075"/>
              <a:gd name="T66" fmla="*/ 149 w 698"/>
              <a:gd name="T67" fmla="*/ 101 h 1075"/>
              <a:gd name="T68" fmla="*/ 63 w 698"/>
              <a:gd name="T69" fmla="*/ 227 h 1075"/>
              <a:gd name="T70" fmla="*/ 13 w 698"/>
              <a:gd name="T71" fmla="*/ 336 h 1075"/>
              <a:gd name="T72" fmla="*/ 20 w 698"/>
              <a:gd name="T73" fmla="*/ 400 h 1075"/>
              <a:gd name="T74" fmla="*/ 57 w 698"/>
              <a:gd name="T75" fmla="*/ 473 h 1075"/>
              <a:gd name="T76" fmla="*/ 147 w 698"/>
              <a:gd name="T77" fmla="*/ 544 h 1075"/>
              <a:gd name="T78" fmla="*/ 360 w 698"/>
              <a:gd name="T79" fmla="*/ 621 h 1075"/>
              <a:gd name="T80" fmla="*/ 426 w 698"/>
              <a:gd name="T81" fmla="*/ 643 h 1075"/>
              <a:gd name="T82" fmla="*/ 478 w 698"/>
              <a:gd name="T83" fmla="*/ 670 h 1075"/>
              <a:gd name="T84" fmla="*/ 511 w 698"/>
              <a:gd name="T85" fmla="*/ 710 h 1075"/>
              <a:gd name="T86" fmla="*/ 524 w 698"/>
              <a:gd name="T87" fmla="*/ 770 h 1075"/>
              <a:gd name="T88" fmla="*/ 557 w 698"/>
              <a:gd name="T89" fmla="*/ 782 h 1075"/>
              <a:gd name="T90" fmla="*/ 545 w 698"/>
              <a:gd name="T91" fmla="*/ 843 h 1075"/>
              <a:gd name="T92" fmla="*/ 493 w 698"/>
              <a:gd name="T93" fmla="*/ 920 h 1075"/>
              <a:gd name="T94" fmla="*/ 374 w 698"/>
              <a:gd name="T95" fmla="*/ 982 h 1075"/>
              <a:gd name="T96" fmla="*/ 210 w 698"/>
              <a:gd name="T97" fmla="*/ 1002 h 1075"/>
              <a:gd name="T98" fmla="*/ 118 w 698"/>
              <a:gd name="T99" fmla="*/ 991 h 1075"/>
              <a:gd name="T100" fmla="*/ 79 w 698"/>
              <a:gd name="T101" fmla="*/ 975 h 1075"/>
              <a:gd name="T102" fmla="*/ 59 w 698"/>
              <a:gd name="T103" fmla="*/ 984 h 1075"/>
              <a:gd name="T104" fmla="*/ 24 w 698"/>
              <a:gd name="T105" fmla="*/ 1042 h 1075"/>
              <a:gd name="T106" fmla="*/ 1 w 698"/>
              <a:gd name="T107" fmla="*/ 1073 h 10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98" h="1075">
                <a:moveTo>
                  <a:pt x="0" y="1074"/>
                </a:moveTo>
                <a:lnTo>
                  <a:pt x="42" y="1068"/>
                </a:lnTo>
                <a:lnTo>
                  <a:pt x="44" y="1058"/>
                </a:lnTo>
                <a:lnTo>
                  <a:pt x="47" y="1049"/>
                </a:lnTo>
                <a:lnTo>
                  <a:pt x="50" y="1040"/>
                </a:lnTo>
                <a:lnTo>
                  <a:pt x="55" y="1032"/>
                </a:lnTo>
                <a:lnTo>
                  <a:pt x="59" y="1024"/>
                </a:lnTo>
                <a:lnTo>
                  <a:pt x="66" y="1018"/>
                </a:lnTo>
                <a:lnTo>
                  <a:pt x="75" y="1013"/>
                </a:lnTo>
                <a:lnTo>
                  <a:pt x="85" y="1010"/>
                </a:lnTo>
                <a:lnTo>
                  <a:pt x="95" y="1009"/>
                </a:lnTo>
                <a:lnTo>
                  <a:pt x="104" y="1009"/>
                </a:lnTo>
                <a:lnTo>
                  <a:pt x="114" y="1009"/>
                </a:lnTo>
                <a:lnTo>
                  <a:pt x="125" y="1011"/>
                </a:lnTo>
                <a:lnTo>
                  <a:pt x="136" y="1012"/>
                </a:lnTo>
                <a:lnTo>
                  <a:pt x="148" y="1015"/>
                </a:lnTo>
                <a:lnTo>
                  <a:pt x="161" y="1017"/>
                </a:lnTo>
                <a:lnTo>
                  <a:pt x="176" y="1019"/>
                </a:lnTo>
                <a:lnTo>
                  <a:pt x="191" y="1021"/>
                </a:lnTo>
                <a:lnTo>
                  <a:pt x="207" y="1022"/>
                </a:lnTo>
                <a:lnTo>
                  <a:pt x="225" y="1023"/>
                </a:lnTo>
                <a:lnTo>
                  <a:pt x="244" y="1024"/>
                </a:lnTo>
                <a:lnTo>
                  <a:pt x="265" y="1023"/>
                </a:lnTo>
                <a:lnTo>
                  <a:pt x="286" y="1022"/>
                </a:lnTo>
                <a:lnTo>
                  <a:pt x="310" y="1019"/>
                </a:lnTo>
                <a:lnTo>
                  <a:pt x="335" y="1015"/>
                </a:lnTo>
                <a:lnTo>
                  <a:pt x="383" y="1005"/>
                </a:lnTo>
                <a:lnTo>
                  <a:pt x="428" y="991"/>
                </a:lnTo>
                <a:lnTo>
                  <a:pt x="468" y="975"/>
                </a:lnTo>
                <a:lnTo>
                  <a:pt x="504" y="956"/>
                </a:lnTo>
                <a:lnTo>
                  <a:pt x="538" y="935"/>
                </a:lnTo>
                <a:lnTo>
                  <a:pt x="567" y="912"/>
                </a:lnTo>
                <a:lnTo>
                  <a:pt x="593" y="887"/>
                </a:lnTo>
                <a:lnTo>
                  <a:pt x="616" y="861"/>
                </a:lnTo>
                <a:lnTo>
                  <a:pt x="636" y="835"/>
                </a:lnTo>
                <a:lnTo>
                  <a:pt x="653" y="807"/>
                </a:lnTo>
                <a:lnTo>
                  <a:pt x="667" y="779"/>
                </a:lnTo>
                <a:lnTo>
                  <a:pt x="678" y="751"/>
                </a:lnTo>
                <a:lnTo>
                  <a:pt x="686" y="724"/>
                </a:lnTo>
                <a:lnTo>
                  <a:pt x="692" y="697"/>
                </a:lnTo>
                <a:lnTo>
                  <a:pt x="696" y="670"/>
                </a:lnTo>
                <a:lnTo>
                  <a:pt x="697" y="646"/>
                </a:lnTo>
                <a:lnTo>
                  <a:pt x="666" y="651"/>
                </a:lnTo>
                <a:lnTo>
                  <a:pt x="665" y="650"/>
                </a:lnTo>
                <a:lnTo>
                  <a:pt x="661" y="644"/>
                </a:lnTo>
                <a:lnTo>
                  <a:pt x="653" y="637"/>
                </a:lnTo>
                <a:lnTo>
                  <a:pt x="644" y="626"/>
                </a:lnTo>
                <a:lnTo>
                  <a:pt x="632" y="613"/>
                </a:lnTo>
                <a:lnTo>
                  <a:pt x="616" y="598"/>
                </a:lnTo>
                <a:lnTo>
                  <a:pt x="599" y="581"/>
                </a:lnTo>
                <a:lnTo>
                  <a:pt x="578" y="563"/>
                </a:lnTo>
                <a:lnTo>
                  <a:pt x="555" y="544"/>
                </a:lnTo>
                <a:lnTo>
                  <a:pt x="530" y="524"/>
                </a:lnTo>
                <a:lnTo>
                  <a:pt x="502" y="504"/>
                </a:lnTo>
                <a:lnTo>
                  <a:pt x="472" y="484"/>
                </a:lnTo>
                <a:lnTo>
                  <a:pt x="439" y="464"/>
                </a:lnTo>
                <a:lnTo>
                  <a:pt x="405" y="445"/>
                </a:lnTo>
                <a:lnTo>
                  <a:pt x="367" y="427"/>
                </a:lnTo>
                <a:lnTo>
                  <a:pt x="328" y="411"/>
                </a:lnTo>
                <a:lnTo>
                  <a:pt x="291" y="394"/>
                </a:lnTo>
                <a:lnTo>
                  <a:pt x="259" y="377"/>
                </a:lnTo>
                <a:lnTo>
                  <a:pt x="232" y="359"/>
                </a:lnTo>
                <a:lnTo>
                  <a:pt x="209" y="342"/>
                </a:lnTo>
                <a:lnTo>
                  <a:pt x="191" y="323"/>
                </a:lnTo>
                <a:lnTo>
                  <a:pt x="177" y="306"/>
                </a:lnTo>
                <a:lnTo>
                  <a:pt x="165" y="288"/>
                </a:lnTo>
                <a:lnTo>
                  <a:pt x="157" y="272"/>
                </a:lnTo>
                <a:lnTo>
                  <a:pt x="151" y="256"/>
                </a:lnTo>
                <a:lnTo>
                  <a:pt x="148" y="242"/>
                </a:lnTo>
                <a:lnTo>
                  <a:pt x="145" y="229"/>
                </a:lnTo>
                <a:lnTo>
                  <a:pt x="145" y="217"/>
                </a:lnTo>
                <a:lnTo>
                  <a:pt x="145" y="208"/>
                </a:lnTo>
                <a:lnTo>
                  <a:pt x="146" y="202"/>
                </a:lnTo>
                <a:lnTo>
                  <a:pt x="147" y="197"/>
                </a:lnTo>
                <a:lnTo>
                  <a:pt x="147" y="196"/>
                </a:lnTo>
                <a:lnTo>
                  <a:pt x="172" y="191"/>
                </a:lnTo>
                <a:lnTo>
                  <a:pt x="173" y="174"/>
                </a:lnTo>
                <a:lnTo>
                  <a:pt x="176" y="158"/>
                </a:lnTo>
                <a:lnTo>
                  <a:pt x="180" y="141"/>
                </a:lnTo>
                <a:lnTo>
                  <a:pt x="186" y="127"/>
                </a:lnTo>
                <a:lnTo>
                  <a:pt x="193" y="113"/>
                </a:lnTo>
                <a:lnTo>
                  <a:pt x="201" y="101"/>
                </a:lnTo>
                <a:lnTo>
                  <a:pt x="211" y="89"/>
                </a:lnTo>
                <a:lnTo>
                  <a:pt x="222" y="78"/>
                </a:lnTo>
                <a:lnTo>
                  <a:pt x="233" y="68"/>
                </a:lnTo>
                <a:lnTo>
                  <a:pt x="246" y="59"/>
                </a:lnTo>
                <a:lnTo>
                  <a:pt x="259" y="50"/>
                </a:lnTo>
                <a:lnTo>
                  <a:pt x="272" y="43"/>
                </a:lnTo>
                <a:lnTo>
                  <a:pt x="285" y="37"/>
                </a:lnTo>
                <a:lnTo>
                  <a:pt x="300" y="32"/>
                </a:lnTo>
                <a:lnTo>
                  <a:pt x="314" y="28"/>
                </a:lnTo>
                <a:lnTo>
                  <a:pt x="328" y="25"/>
                </a:lnTo>
                <a:lnTo>
                  <a:pt x="360" y="21"/>
                </a:lnTo>
                <a:lnTo>
                  <a:pt x="389" y="22"/>
                </a:lnTo>
                <a:lnTo>
                  <a:pt x="416" y="26"/>
                </a:lnTo>
                <a:lnTo>
                  <a:pt x="442" y="33"/>
                </a:lnTo>
                <a:lnTo>
                  <a:pt x="465" y="43"/>
                </a:lnTo>
                <a:lnTo>
                  <a:pt x="488" y="56"/>
                </a:lnTo>
                <a:lnTo>
                  <a:pt x="508" y="70"/>
                </a:lnTo>
                <a:lnTo>
                  <a:pt x="526" y="87"/>
                </a:lnTo>
                <a:lnTo>
                  <a:pt x="542" y="105"/>
                </a:lnTo>
                <a:lnTo>
                  <a:pt x="557" y="125"/>
                </a:lnTo>
                <a:lnTo>
                  <a:pt x="570" y="145"/>
                </a:lnTo>
                <a:lnTo>
                  <a:pt x="583" y="165"/>
                </a:lnTo>
                <a:lnTo>
                  <a:pt x="593" y="185"/>
                </a:lnTo>
                <a:lnTo>
                  <a:pt x="601" y="206"/>
                </a:lnTo>
                <a:lnTo>
                  <a:pt x="609" y="226"/>
                </a:lnTo>
                <a:lnTo>
                  <a:pt x="614" y="244"/>
                </a:lnTo>
                <a:lnTo>
                  <a:pt x="655" y="237"/>
                </a:lnTo>
                <a:lnTo>
                  <a:pt x="632" y="214"/>
                </a:lnTo>
                <a:lnTo>
                  <a:pt x="632" y="211"/>
                </a:lnTo>
                <a:lnTo>
                  <a:pt x="629" y="204"/>
                </a:lnTo>
                <a:lnTo>
                  <a:pt x="625" y="192"/>
                </a:lnTo>
                <a:lnTo>
                  <a:pt x="619" y="177"/>
                </a:lnTo>
                <a:lnTo>
                  <a:pt x="611" y="158"/>
                </a:lnTo>
                <a:lnTo>
                  <a:pt x="600" y="138"/>
                </a:lnTo>
                <a:lnTo>
                  <a:pt x="587" y="118"/>
                </a:lnTo>
                <a:lnTo>
                  <a:pt x="572" y="95"/>
                </a:lnTo>
                <a:lnTo>
                  <a:pt x="553" y="75"/>
                </a:lnTo>
                <a:lnTo>
                  <a:pt x="532" y="55"/>
                </a:lnTo>
                <a:lnTo>
                  <a:pt x="508" y="37"/>
                </a:lnTo>
                <a:lnTo>
                  <a:pt x="480" y="22"/>
                </a:lnTo>
                <a:lnTo>
                  <a:pt x="449" y="10"/>
                </a:lnTo>
                <a:lnTo>
                  <a:pt x="414" y="2"/>
                </a:lnTo>
                <a:lnTo>
                  <a:pt x="375" y="0"/>
                </a:lnTo>
                <a:lnTo>
                  <a:pt x="333" y="3"/>
                </a:lnTo>
                <a:lnTo>
                  <a:pt x="330" y="3"/>
                </a:lnTo>
                <a:lnTo>
                  <a:pt x="322" y="5"/>
                </a:lnTo>
                <a:lnTo>
                  <a:pt x="309" y="9"/>
                </a:lnTo>
                <a:lnTo>
                  <a:pt x="292" y="14"/>
                </a:lnTo>
                <a:lnTo>
                  <a:pt x="272" y="22"/>
                </a:lnTo>
                <a:lnTo>
                  <a:pt x="250" y="32"/>
                </a:lnTo>
                <a:lnTo>
                  <a:pt x="226" y="45"/>
                </a:lnTo>
                <a:lnTo>
                  <a:pt x="200" y="60"/>
                </a:lnTo>
                <a:lnTo>
                  <a:pt x="175" y="79"/>
                </a:lnTo>
                <a:lnTo>
                  <a:pt x="149" y="101"/>
                </a:lnTo>
                <a:lnTo>
                  <a:pt x="125" y="127"/>
                </a:lnTo>
                <a:lnTo>
                  <a:pt x="102" y="156"/>
                </a:lnTo>
                <a:lnTo>
                  <a:pt x="81" y="190"/>
                </a:lnTo>
                <a:lnTo>
                  <a:pt x="63" y="227"/>
                </a:lnTo>
                <a:lnTo>
                  <a:pt x="49" y="269"/>
                </a:lnTo>
                <a:lnTo>
                  <a:pt x="40" y="317"/>
                </a:lnTo>
                <a:lnTo>
                  <a:pt x="13" y="323"/>
                </a:lnTo>
                <a:lnTo>
                  <a:pt x="13" y="336"/>
                </a:lnTo>
                <a:lnTo>
                  <a:pt x="13" y="351"/>
                </a:lnTo>
                <a:lnTo>
                  <a:pt x="14" y="366"/>
                </a:lnTo>
                <a:lnTo>
                  <a:pt x="17" y="382"/>
                </a:lnTo>
                <a:lnTo>
                  <a:pt x="20" y="400"/>
                </a:lnTo>
                <a:lnTo>
                  <a:pt x="26" y="417"/>
                </a:lnTo>
                <a:lnTo>
                  <a:pt x="33" y="436"/>
                </a:lnTo>
                <a:lnTo>
                  <a:pt x="44" y="453"/>
                </a:lnTo>
                <a:lnTo>
                  <a:pt x="57" y="473"/>
                </a:lnTo>
                <a:lnTo>
                  <a:pt x="74" y="491"/>
                </a:lnTo>
                <a:lnTo>
                  <a:pt x="94" y="509"/>
                </a:lnTo>
                <a:lnTo>
                  <a:pt x="118" y="527"/>
                </a:lnTo>
                <a:lnTo>
                  <a:pt x="147" y="544"/>
                </a:lnTo>
                <a:lnTo>
                  <a:pt x="180" y="561"/>
                </a:lnTo>
                <a:lnTo>
                  <a:pt x="219" y="577"/>
                </a:lnTo>
                <a:lnTo>
                  <a:pt x="262" y="591"/>
                </a:lnTo>
                <a:lnTo>
                  <a:pt x="360" y="621"/>
                </a:lnTo>
                <a:lnTo>
                  <a:pt x="378" y="626"/>
                </a:lnTo>
                <a:lnTo>
                  <a:pt x="395" y="631"/>
                </a:lnTo>
                <a:lnTo>
                  <a:pt x="411" y="637"/>
                </a:lnTo>
                <a:lnTo>
                  <a:pt x="426" y="643"/>
                </a:lnTo>
                <a:lnTo>
                  <a:pt x="440" y="648"/>
                </a:lnTo>
                <a:lnTo>
                  <a:pt x="454" y="655"/>
                </a:lnTo>
                <a:lnTo>
                  <a:pt x="466" y="662"/>
                </a:lnTo>
                <a:lnTo>
                  <a:pt x="478" y="670"/>
                </a:lnTo>
                <a:lnTo>
                  <a:pt x="488" y="678"/>
                </a:lnTo>
                <a:lnTo>
                  <a:pt x="497" y="688"/>
                </a:lnTo>
                <a:lnTo>
                  <a:pt x="505" y="698"/>
                </a:lnTo>
                <a:lnTo>
                  <a:pt x="511" y="710"/>
                </a:lnTo>
                <a:lnTo>
                  <a:pt x="517" y="723"/>
                </a:lnTo>
                <a:lnTo>
                  <a:pt x="521" y="737"/>
                </a:lnTo>
                <a:lnTo>
                  <a:pt x="523" y="752"/>
                </a:lnTo>
                <a:lnTo>
                  <a:pt x="524" y="770"/>
                </a:lnTo>
                <a:lnTo>
                  <a:pt x="557" y="765"/>
                </a:lnTo>
                <a:lnTo>
                  <a:pt x="557" y="767"/>
                </a:lnTo>
                <a:lnTo>
                  <a:pt x="558" y="772"/>
                </a:lnTo>
                <a:lnTo>
                  <a:pt x="557" y="782"/>
                </a:lnTo>
                <a:lnTo>
                  <a:pt x="557" y="794"/>
                </a:lnTo>
                <a:lnTo>
                  <a:pt x="554" y="808"/>
                </a:lnTo>
                <a:lnTo>
                  <a:pt x="551" y="825"/>
                </a:lnTo>
                <a:lnTo>
                  <a:pt x="545" y="843"/>
                </a:lnTo>
                <a:lnTo>
                  <a:pt x="537" y="862"/>
                </a:lnTo>
                <a:lnTo>
                  <a:pt x="526" y="881"/>
                </a:lnTo>
                <a:lnTo>
                  <a:pt x="511" y="900"/>
                </a:lnTo>
                <a:lnTo>
                  <a:pt x="493" y="920"/>
                </a:lnTo>
                <a:lnTo>
                  <a:pt x="471" y="938"/>
                </a:lnTo>
                <a:lnTo>
                  <a:pt x="443" y="954"/>
                </a:lnTo>
                <a:lnTo>
                  <a:pt x="411" y="969"/>
                </a:lnTo>
                <a:lnTo>
                  <a:pt x="374" y="982"/>
                </a:lnTo>
                <a:lnTo>
                  <a:pt x="331" y="991"/>
                </a:lnTo>
                <a:lnTo>
                  <a:pt x="284" y="998"/>
                </a:lnTo>
                <a:lnTo>
                  <a:pt x="244" y="1002"/>
                </a:lnTo>
                <a:lnTo>
                  <a:pt x="210" y="1002"/>
                </a:lnTo>
                <a:lnTo>
                  <a:pt x="180" y="1002"/>
                </a:lnTo>
                <a:lnTo>
                  <a:pt x="155" y="999"/>
                </a:lnTo>
                <a:lnTo>
                  <a:pt x="135" y="996"/>
                </a:lnTo>
                <a:lnTo>
                  <a:pt x="118" y="991"/>
                </a:lnTo>
                <a:lnTo>
                  <a:pt x="105" y="986"/>
                </a:lnTo>
                <a:lnTo>
                  <a:pt x="94" y="982"/>
                </a:lnTo>
                <a:lnTo>
                  <a:pt x="85" y="978"/>
                </a:lnTo>
                <a:lnTo>
                  <a:pt x="79" y="975"/>
                </a:lnTo>
                <a:lnTo>
                  <a:pt x="73" y="974"/>
                </a:lnTo>
                <a:lnTo>
                  <a:pt x="69" y="975"/>
                </a:lnTo>
                <a:lnTo>
                  <a:pt x="64" y="978"/>
                </a:lnTo>
                <a:lnTo>
                  <a:pt x="59" y="984"/>
                </a:lnTo>
                <a:lnTo>
                  <a:pt x="53" y="994"/>
                </a:lnTo>
                <a:lnTo>
                  <a:pt x="43" y="1012"/>
                </a:lnTo>
                <a:lnTo>
                  <a:pt x="33" y="1028"/>
                </a:lnTo>
                <a:lnTo>
                  <a:pt x="24" y="1042"/>
                </a:lnTo>
                <a:lnTo>
                  <a:pt x="17" y="1054"/>
                </a:lnTo>
                <a:lnTo>
                  <a:pt x="10" y="1063"/>
                </a:lnTo>
                <a:lnTo>
                  <a:pt x="4" y="1069"/>
                </a:lnTo>
                <a:lnTo>
                  <a:pt x="1" y="1073"/>
                </a:lnTo>
                <a:lnTo>
                  <a:pt x="0" y="1074"/>
                </a:lnTo>
              </a:path>
            </a:pathLst>
          </a:custGeom>
          <a:solidFill>
            <a:srgbClr val="B2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95" name="Freeform 191">
            <a:extLst>
              <a:ext uri="{FF2B5EF4-FFF2-40B4-BE49-F238E27FC236}">
                <a16:creationId xmlns:a16="http://schemas.microsoft.com/office/drawing/2014/main" id="{4AF253AB-A09F-40CE-BAB6-63A19EB14656}"/>
              </a:ext>
            </a:extLst>
          </p:cNvPr>
          <p:cNvSpPr>
            <a:spLocks/>
          </p:cNvSpPr>
          <p:nvPr/>
        </p:nvSpPr>
        <p:spPr bwMode="auto">
          <a:xfrm>
            <a:off x="3711575" y="3978275"/>
            <a:ext cx="26988" cy="41275"/>
          </a:xfrm>
          <a:custGeom>
            <a:avLst/>
            <a:gdLst>
              <a:gd name="T0" fmla="*/ 4 w 17"/>
              <a:gd name="T1" fmla="*/ 25 h 26"/>
              <a:gd name="T2" fmla="*/ 14 w 17"/>
              <a:gd name="T3" fmla="*/ 20 h 26"/>
              <a:gd name="T4" fmla="*/ 16 w 17"/>
              <a:gd name="T5" fmla="*/ 10 h 26"/>
              <a:gd name="T6" fmla="*/ 11 w 17"/>
              <a:gd name="T7" fmla="*/ 3 h 26"/>
              <a:gd name="T8" fmla="*/ 0 w 17"/>
              <a:gd name="T9" fmla="*/ 0 h 26"/>
              <a:gd name="T10" fmla="*/ 4 w 17"/>
              <a:gd name="T11" fmla="*/ 2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4" y="25"/>
                </a:moveTo>
                <a:lnTo>
                  <a:pt x="14" y="20"/>
                </a:lnTo>
                <a:lnTo>
                  <a:pt x="16" y="10"/>
                </a:lnTo>
                <a:lnTo>
                  <a:pt x="11" y="3"/>
                </a:lnTo>
                <a:lnTo>
                  <a:pt x="0" y="0"/>
                </a:lnTo>
                <a:lnTo>
                  <a:pt x="4" y="25"/>
                </a:lnTo>
              </a:path>
            </a:pathLst>
          </a:custGeom>
          <a:solidFill>
            <a:srgbClr val="B2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96" name="Freeform 192">
            <a:extLst>
              <a:ext uri="{FF2B5EF4-FFF2-40B4-BE49-F238E27FC236}">
                <a16:creationId xmlns:a16="http://schemas.microsoft.com/office/drawing/2014/main" id="{6799E64C-9F9A-4007-A774-7FDEF459DE64}"/>
              </a:ext>
            </a:extLst>
          </p:cNvPr>
          <p:cNvSpPr>
            <a:spLocks/>
          </p:cNvSpPr>
          <p:nvPr/>
        </p:nvSpPr>
        <p:spPr bwMode="auto">
          <a:xfrm>
            <a:off x="3679825" y="3978275"/>
            <a:ext cx="39688" cy="47625"/>
          </a:xfrm>
          <a:custGeom>
            <a:avLst/>
            <a:gdLst>
              <a:gd name="T0" fmla="*/ 2 w 25"/>
              <a:gd name="T1" fmla="*/ 17 h 30"/>
              <a:gd name="T2" fmla="*/ 4 w 25"/>
              <a:gd name="T3" fmla="*/ 29 h 30"/>
              <a:gd name="T4" fmla="*/ 24 w 25"/>
              <a:gd name="T5" fmla="*/ 25 h 30"/>
              <a:gd name="T6" fmla="*/ 20 w 25"/>
              <a:gd name="T7" fmla="*/ 0 h 30"/>
              <a:gd name="T8" fmla="*/ 0 w 25"/>
              <a:gd name="T9" fmla="*/ 4 h 30"/>
              <a:gd name="T10" fmla="*/ 2 w 25"/>
              <a:gd name="T11" fmla="*/ 17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30">
                <a:moveTo>
                  <a:pt x="2" y="17"/>
                </a:moveTo>
                <a:lnTo>
                  <a:pt x="4" y="29"/>
                </a:lnTo>
                <a:lnTo>
                  <a:pt x="24" y="25"/>
                </a:lnTo>
                <a:lnTo>
                  <a:pt x="20" y="0"/>
                </a:lnTo>
                <a:lnTo>
                  <a:pt x="0" y="4"/>
                </a:lnTo>
                <a:lnTo>
                  <a:pt x="2" y="17"/>
                </a:lnTo>
              </a:path>
            </a:pathLst>
          </a:custGeom>
          <a:solidFill>
            <a:srgbClr val="B2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97" name="Freeform 193">
            <a:extLst>
              <a:ext uri="{FF2B5EF4-FFF2-40B4-BE49-F238E27FC236}">
                <a16:creationId xmlns:a16="http://schemas.microsoft.com/office/drawing/2014/main" id="{15E4BA6E-75D7-42E8-9D08-8B0A2A10350C}"/>
              </a:ext>
            </a:extLst>
          </p:cNvPr>
          <p:cNvSpPr>
            <a:spLocks/>
          </p:cNvSpPr>
          <p:nvPr/>
        </p:nvSpPr>
        <p:spPr bwMode="auto">
          <a:xfrm>
            <a:off x="3663950" y="3984625"/>
            <a:ext cx="26988" cy="41275"/>
          </a:xfrm>
          <a:custGeom>
            <a:avLst/>
            <a:gdLst>
              <a:gd name="T0" fmla="*/ 11 w 17"/>
              <a:gd name="T1" fmla="*/ 0 h 26"/>
              <a:gd name="T2" fmla="*/ 1 w 17"/>
              <a:gd name="T3" fmla="*/ 6 h 26"/>
              <a:gd name="T4" fmla="*/ 0 w 17"/>
              <a:gd name="T5" fmla="*/ 15 h 26"/>
              <a:gd name="T6" fmla="*/ 4 w 17"/>
              <a:gd name="T7" fmla="*/ 23 h 26"/>
              <a:gd name="T8" fmla="*/ 16 w 17"/>
              <a:gd name="T9" fmla="*/ 25 h 26"/>
              <a:gd name="T10" fmla="*/ 11 w 17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11" y="0"/>
                </a:moveTo>
                <a:lnTo>
                  <a:pt x="1" y="6"/>
                </a:lnTo>
                <a:lnTo>
                  <a:pt x="0" y="15"/>
                </a:lnTo>
                <a:lnTo>
                  <a:pt x="4" y="23"/>
                </a:lnTo>
                <a:lnTo>
                  <a:pt x="16" y="25"/>
                </a:lnTo>
                <a:lnTo>
                  <a:pt x="11" y="0"/>
                </a:lnTo>
              </a:path>
            </a:pathLst>
          </a:custGeom>
          <a:solidFill>
            <a:srgbClr val="B2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98" name="Freeform 194">
            <a:extLst>
              <a:ext uri="{FF2B5EF4-FFF2-40B4-BE49-F238E27FC236}">
                <a16:creationId xmlns:a16="http://schemas.microsoft.com/office/drawing/2014/main" id="{4ADF4041-D127-49A3-883F-4516CBDF8B00}"/>
              </a:ext>
            </a:extLst>
          </p:cNvPr>
          <p:cNvSpPr>
            <a:spLocks/>
          </p:cNvSpPr>
          <p:nvPr/>
        </p:nvSpPr>
        <p:spPr bwMode="auto">
          <a:xfrm>
            <a:off x="3711575" y="3986213"/>
            <a:ext cx="26988" cy="41275"/>
          </a:xfrm>
          <a:custGeom>
            <a:avLst/>
            <a:gdLst>
              <a:gd name="T0" fmla="*/ 3 w 17"/>
              <a:gd name="T1" fmla="*/ 25 h 26"/>
              <a:gd name="T2" fmla="*/ 13 w 17"/>
              <a:gd name="T3" fmla="*/ 20 h 26"/>
              <a:gd name="T4" fmla="*/ 16 w 17"/>
              <a:gd name="T5" fmla="*/ 11 h 26"/>
              <a:gd name="T6" fmla="*/ 11 w 17"/>
              <a:gd name="T7" fmla="*/ 3 h 26"/>
              <a:gd name="T8" fmla="*/ 0 w 17"/>
              <a:gd name="T9" fmla="*/ 0 h 26"/>
              <a:gd name="T10" fmla="*/ 3 w 17"/>
              <a:gd name="T11" fmla="*/ 2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3" y="25"/>
                </a:moveTo>
                <a:lnTo>
                  <a:pt x="13" y="20"/>
                </a:lnTo>
                <a:lnTo>
                  <a:pt x="16" y="11"/>
                </a:lnTo>
                <a:lnTo>
                  <a:pt x="11" y="3"/>
                </a:lnTo>
                <a:lnTo>
                  <a:pt x="0" y="0"/>
                </a:lnTo>
                <a:lnTo>
                  <a:pt x="3" y="25"/>
                </a:lnTo>
              </a:path>
            </a:pathLst>
          </a:custGeom>
          <a:solidFill>
            <a:srgbClr val="A3BF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299" name="Freeform 195">
            <a:extLst>
              <a:ext uri="{FF2B5EF4-FFF2-40B4-BE49-F238E27FC236}">
                <a16:creationId xmlns:a16="http://schemas.microsoft.com/office/drawing/2014/main" id="{60946FA5-4B9E-46B6-8957-AD97B80D6988}"/>
              </a:ext>
            </a:extLst>
          </p:cNvPr>
          <p:cNvSpPr>
            <a:spLocks/>
          </p:cNvSpPr>
          <p:nvPr/>
        </p:nvSpPr>
        <p:spPr bwMode="auto">
          <a:xfrm>
            <a:off x="3679825" y="3986213"/>
            <a:ext cx="38100" cy="46037"/>
          </a:xfrm>
          <a:custGeom>
            <a:avLst/>
            <a:gdLst>
              <a:gd name="T0" fmla="*/ 1 w 24"/>
              <a:gd name="T1" fmla="*/ 15 h 29"/>
              <a:gd name="T2" fmla="*/ 3 w 24"/>
              <a:gd name="T3" fmla="*/ 28 h 29"/>
              <a:gd name="T4" fmla="*/ 23 w 24"/>
              <a:gd name="T5" fmla="*/ 25 h 29"/>
              <a:gd name="T6" fmla="*/ 20 w 24"/>
              <a:gd name="T7" fmla="*/ 0 h 29"/>
              <a:gd name="T8" fmla="*/ 0 w 24"/>
              <a:gd name="T9" fmla="*/ 3 h 29"/>
              <a:gd name="T10" fmla="*/ 1 w 24"/>
              <a:gd name="T11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29">
                <a:moveTo>
                  <a:pt x="1" y="15"/>
                </a:moveTo>
                <a:lnTo>
                  <a:pt x="3" y="28"/>
                </a:lnTo>
                <a:lnTo>
                  <a:pt x="23" y="25"/>
                </a:lnTo>
                <a:lnTo>
                  <a:pt x="20" y="0"/>
                </a:lnTo>
                <a:lnTo>
                  <a:pt x="0" y="3"/>
                </a:lnTo>
                <a:lnTo>
                  <a:pt x="1" y="15"/>
                </a:lnTo>
              </a:path>
            </a:pathLst>
          </a:custGeom>
          <a:solidFill>
            <a:srgbClr val="A3BF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00" name="Freeform 196">
            <a:extLst>
              <a:ext uri="{FF2B5EF4-FFF2-40B4-BE49-F238E27FC236}">
                <a16:creationId xmlns:a16="http://schemas.microsoft.com/office/drawing/2014/main" id="{0511CBFB-7A11-457C-84CD-453CF8D7E8E5}"/>
              </a:ext>
            </a:extLst>
          </p:cNvPr>
          <p:cNvSpPr>
            <a:spLocks/>
          </p:cNvSpPr>
          <p:nvPr/>
        </p:nvSpPr>
        <p:spPr bwMode="auto">
          <a:xfrm>
            <a:off x="3662363" y="3990975"/>
            <a:ext cx="26987" cy="41275"/>
          </a:xfrm>
          <a:custGeom>
            <a:avLst/>
            <a:gdLst>
              <a:gd name="T0" fmla="*/ 12 w 17"/>
              <a:gd name="T1" fmla="*/ 0 h 26"/>
              <a:gd name="T2" fmla="*/ 2 w 17"/>
              <a:gd name="T3" fmla="*/ 5 h 26"/>
              <a:gd name="T4" fmla="*/ 0 w 17"/>
              <a:gd name="T5" fmla="*/ 13 h 26"/>
              <a:gd name="T6" fmla="*/ 5 w 17"/>
              <a:gd name="T7" fmla="*/ 22 h 26"/>
              <a:gd name="T8" fmla="*/ 16 w 17"/>
              <a:gd name="T9" fmla="*/ 25 h 26"/>
              <a:gd name="T10" fmla="*/ 12 w 17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12" y="0"/>
                </a:moveTo>
                <a:lnTo>
                  <a:pt x="2" y="5"/>
                </a:lnTo>
                <a:lnTo>
                  <a:pt x="0" y="13"/>
                </a:lnTo>
                <a:lnTo>
                  <a:pt x="5" y="22"/>
                </a:lnTo>
                <a:lnTo>
                  <a:pt x="16" y="25"/>
                </a:lnTo>
                <a:lnTo>
                  <a:pt x="12" y="0"/>
                </a:lnTo>
              </a:path>
            </a:pathLst>
          </a:custGeom>
          <a:solidFill>
            <a:srgbClr val="A3BF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01" name="Freeform 197">
            <a:extLst>
              <a:ext uri="{FF2B5EF4-FFF2-40B4-BE49-F238E27FC236}">
                <a16:creationId xmlns:a16="http://schemas.microsoft.com/office/drawing/2014/main" id="{9CD321DA-3994-4C58-B429-3123FBB1A89C}"/>
              </a:ext>
            </a:extLst>
          </p:cNvPr>
          <p:cNvSpPr>
            <a:spLocks/>
          </p:cNvSpPr>
          <p:nvPr/>
        </p:nvSpPr>
        <p:spPr bwMode="auto">
          <a:xfrm>
            <a:off x="3711575" y="3994150"/>
            <a:ext cx="26988" cy="39688"/>
          </a:xfrm>
          <a:custGeom>
            <a:avLst/>
            <a:gdLst>
              <a:gd name="T0" fmla="*/ 3 w 17"/>
              <a:gd name="T1" fmla="*/ 24 h 25"/>
              <a:gd name="T2" fmla="*/ 13 w 17"/>
              <a:gd name="T3" fmla="*/ 20 h 25"/>
              <a:gd name="T4" fmla="*/ 16 w 17"/>
              <a:gd name="T5" fmla="*/ 10 h 25"/>
              <a:gd name="T6" fmla="*/ 11 w 17"/>
              <a:gd name="T7" fmla="*/ 3 h 25"/>
              <a:gd name="T8" fmla="*/ 0 w 17"/>
              <a:gd name="T9" fmla="*/ 0 h 25"/>
              <a:gd name="T10" fmla="*/ 3 w 17"/>
              <a:gd name="T11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3" y="24"/>
                </a:moveTo>
                <a:lnTo>
                  <a:pt x="13" y="20"/>
                </a:lnTo>
                <a:lnTo>
                  <a:pt x="16" y="10"/>
                </a:lnTo>
                <a:lnTo>
                  <a:pt x="11" y="3"/>
                </a:lnTo>
                <a:lnTo>
                  <a:pt x="0" y="0"/>
                </a:lnTo>
                <a:lnTo>
                  <a:pt x="3" y="24"/>
                </a:lnTo>
              </a:path>
            </a:pathLst>
          </a:custGeom>
          <a:solidFill>
            <a:srgbClr val="96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02" name="Freeform 198">
            <a:extLst>
              <a:ext uri="{FF2B5EF4-FFF2-40B4-BE49-F238E27FC236}">
                <a16:creationId xmlns:a16="http://schemas.microsoft.com/office/drawing/2014/main" id="{C416692E-2032-4C49-8D89-E9A45F0CE43D}"/>
              </a:ext>
            </a:extLst>
          </p:cNvPr>
          <p:cNvSpPr>
            <a:spLocks/>
          </p:cNvSpPr>
          <p:nvPr/>
        </p:nvSpPr>
        <p:spPr bwMode="auto">
          <a:xfrm>
            <a:off x="3679825" y="3994150"/>
            <a:ext cx="38100" cy="44450"/>
          </a:xfrm>
          <a:custGeom>
            <a:avLst/>
            <a:gdLst>
              <a:gd name="T0" fmla="*/ 1 w 24"/>
              <a:gd name="T1" fmla="*/ 15 h 28"/>
              <a:gd name="T2" fmla="*/ 3 w 24"/>
              <a:gd name="T3" fmla="*/ 27 h 28"/>
              <a:gd name="T4" fmla="*/ 23 w 24"/>
              <a:gd name="T5" fmla="*/ 24 h 28"/>
              <a:gd name="T6" fmla="*/ 20 w 24"/>
              <a:gd name="T7" fmla="*/ 0 h 28"/>
              <a:gd name="T8" fmla="*/ 0 w 24"/>
              <a:gd name="T9" fmla="*/ 3 h 28"/>
              <a:gd name="T10" fmla="*/ 1 w 24"/>
              <a:gd name="T11" fmla="*/ 1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28">
                <a:moveTo>
                  <a:pt x="1" y="15"/>
                </a:moveTo>
                <a:lnTo>
                  <a:pt x="3" y="27"/>
                </a:lnTo>
                <a:lnTo>
                  <a:pt x="23" y="24"/>
                </a:lnTo>
                <a:lnTo>
                  <a:pt x="20" y="0"/>
                </a:lnTo>
                <a:lnTo>
                  <a:pt x="0" y="3"/>
                </a:lnTo>
                <a:lnTo>
                  <a:pt x="1" y="15"/>
                </a:lnTo>
              </a:path>
            </a:pathLst>
          </a:custGeom>
          <a:solidFill>
            <a:srgbClr val="96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03" name="Freeform 199">
            <a:extLst>
              <a:ext uri="{FF2B5EF4-FFF2-40B4-BE49-F238E27FC236}">
                <a16:creationId xmlns:a16="http://schemas.microsoft.com/office/drawing/2014/main" id="{92BA8FFD-0FD4-4F5D-9EB9-6D052D77D232}"/>
              </a:ext>
            </a:extLst>
          </p:cNvPr>
          <p:cNvSpPr>
            <a:spLocks/>
          </p:cNvSpPr>
          <p:nvPr/>
        </p:nvSpPr>
        <p:spPr bwMode="auto">
          <a:xfrm>
            <a:off x="3662363" y="3998913"/>
            <a:ext cx="26987" cy="39687"/>
          </a:xfrm>
          <a:custGeom>
            <a:avLst/>
            <a:gdLst>
              <a:gd name="T0" fmla="*/ 12 w 17"/>
              <a:gd name="T1" fmla="*/ 0 h 25"/>
              <a:gd name="T2" fmla="*/ 2 w 17"/>
              <a:gd name="T3" fmla="*/ 4 h 25"/>
              <a:gd name="T4" fmla="*/ 0 w 17"/>
              <a:gd name="T5" fmla="*/ 13 h 25"/>
              <a:gd name="T6" fmla="*/ 5 w 17"/>
              <a:gd name="T7" fmla="*/ 21 h 25"/>
              <a:gd name="T8" fmla="*/ 16 w 17"/>
              <a:gd name="T9" fmla="*/ 24 h 25"/>
              <a:gd name="T10" fmla="*/ 12 w 17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12" y="0"/>
                </a:moveTo>
                <a:lnTo>
                  <a:pt x="2" y="4"/>
                </a:lnTo>
                <a:lnTo>
                  <a:pt x="0" y="13"/>
                </a:lnTo>
                <a:lnTo>
                  <a:pt x="5" y="21"/>
                </a:lnTo>
                <a:lnTo>
                  <a:pt x="16" y="24"/>
                </a:lnTo>
                <a:lnTo>
                  <a:pt x="12" y="0"/>
                </a:lnTo>
              </a:path>
            </a:pathLst>
          </a:custGeom>
          <a:solidFill>
            <a:srgbClr val="96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04" name="Freeform 200">
            <a:extLst>
              <a:ext uri="{FF2B5EF4-FFF2-40B4-BE49-F238E27FC236}">
                <a16:creationId xmlns:a16="http://schemas.microsoft.com/office/drawing/2014/main" id="{CEA6D333-6731-4B70-8F98-B5CA7B4C73FE}"/>
              </a:ext>
            </a:extLst>
          </p:cNvPr>
          <p:cNvSpPr>
            <a:spLocks/>
          </p:cNvSpPr>
          <p:nvPr/>
        </p:nvSpPr>
        <p:spPr bwMode="auto">
          <a:xfrm>
            <a:off x="3711575" y="4000500"/>
            <a:ext cx="26988" cy="41275"/>
          </a:xfrm>
          <a:custGeom>
            <a:avLst/>
            <a:gdLst>
              <a:gd name="T0" fmla="*/ 3 w 17"/>
              <a:gd name="T1" fmla="*/ 25 h 26"/>
              <a:gd name="T2" fmla="*/ 13 w 17"/>
              <a:gd name="T3" fmla="*/ 20 h 26"/>
              <a:gd name="T4" fmla="*/ 16 w 17"/>
              <a:gd name="T5" fmla="*/ 11 h 26"/>
              <a:gd name="T6" fmla="*/ 11 w 17"/>
              <a:gd name="T7" fmla="*/ 3 h 26"/>
              <a:gd name="T8" fmla="*/ 0 w 17"/>
              <a:gd name="T9" fmla="*/ 0 h 26"/>
              <a:gd name="T10" fmla="*/ 3 w 17"/>
              <a:gd name="T11" fmla="*/ 2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3" y="25"/>
                </a:moveTo>
                <a:lnTo>
                  <a:pt x="13" y="20"/>
                </a:lnTo>
                <a:lnTo>
                  <a:pt x="16" y="11"/>
                </a:lnTo>
                <a:lnTo>
                  <a:pt x="11" y="3"/>
                </a:lnTo>
                <a:lnTo>
                  <a:pt x="0" y="0"/>
                </a:lnTo>
                <a:lnTo>
                  <a:pt x="3" y="25"/>
                </a:lnTo>
              </a:path>
            </a:pathLst>
          </a:custGeom>
          <a:solidFill>
            <a:srgbClr val="87A5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05" name="Freeform 201">
            <a:extLst>
              <a:ext uri="{FF2B5EF4-FFF2-40B4-BE49-F238E27FC236}">
                <a16:creationId xmlns:a16="http://schemas.microsoft.com/office/drawing/2014/main" id="{9534FD8A-DF7C-4384-8875-16C0053263D4}"/>
              </a:ext>
            </a:extLst>
          </p:cNvPr>
          <p:cNvSpPr>
            <a:spLocks/>
          </p:cNvSpPr>
          <p:nvPr/>
        </p:nvSpPr>
        <p:spPr bwMode="auto">
          <a:xfrm>
            <a:off x="3679825" y="4000500"/>
            <a:ext cx="38100" cy="46038"/>
          </a:xfrm>
          <a:custGeom>
            <a:avLst/>
            <a:gdLst>
              <a:gd name="T0" fmla="*/ 1 w 24"/>
              <a:gd name="T1" fmla="*/ 16 h 29"/>
              <a:gd name="T2" fmla="*/ 3 w 24"/>
              <a:gd name="T3" fmla="*/ 28 h 29"/>
              <a:gd name="T4" fmla="*/ 23 w 24"/>
              <a:gd name="T5" fmla="*/ 25 h 29"/>
              <a:gd name="T6" fmla="*/ 20 w 24"/>
              <a:gd name="T7" fmla="*/ 0 h 29"/>
              <a:gd name="T8" fmla="*/ 0 w 24"/>
              <a:gd name="T9" fmla="*/ 3 h 29"/>
              <a:gd name="T10" fmla="*/ 1 w 24"/>
              <a:gd name="T11" fmla="*/ 1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29">
                <a:moveTo>
                  <a:pt x="1" y="16"/>
                </a:moveTo>
                <a:lnTo>
                  <a:pt x="3" y="28"/>
                </a:lnTo>
                <a:lnTo>
                  <a:pt x="23" y="25"/>
                </a:lnTo>
                <a:lnTo>
                  <a:pt x="20" y="0"/>
                </a:lnTo>
                <a:lnTo>
                  <a:pt x="0" y="3"/>
                </a:lnTo>
                <a:lnTo>
                  <a:pt x="1" y="16"/>
                </a:lnTo>
              </a:path>
            </a:pathLst>
          </a:custGeom>
          <a:solidFill>
            <a:srgbClr val="87A5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06" name="Freeform 202">
            <a:extLst>
              <a:ext uri="{FF2B5EF4-FFF2-40B4-BE49-F238E27FC236}">
                <a16:creationId xmlns:a16="http://schemas.microsoft.com/office/drawing/2014/main" id="{7DF21CA6-1815-4B44-82DF-39C919F25825}"/>
              </a:ext>
            </a:extLst>
          </p:cNvPr>
          <p:cNvSpPr>
            <a:spLocks/>
          </p:cNvSpPr>
          <p:nvPr/>
        </p:nvSpPr>
        <p:spPr bwMode="auto">
          <a:xfrm>
            <a:off x="3662363" y="4005263"/>
            <a:ext cx="26987" cy="41275"/>
          </a:xfrm>
          <a:custGeom>
            <a:avLst/>
            <a:gdLst>
              <a:gd name="T0" fmla="*/ 12 w 17"/>
              <a:gd name="T1" fmla="*/ 0 h 26"/>
              <a:gd name="T2" fmla="*/ 2 w 17"/>
              <a:gd name="T3" fmla="*/ 5 h 26"/>
              <a:gd name="T4" fmla="*/ 0 w 17"/>
              <a:gd name="T5" fmla="*/ 13 h 26"/>
              <a:gd name="T6" fmla="*/ 5 w 17"/>
              <a:gd name="T7" fmla="*/ 22 h 26"/>
              <a:gd name="T8" fmla="*/ 16 w 17"/>
              <a:gd name="T9" fmla="*/ 25 h 26"/>
              <a:gd name="T10" fmla="*/ 12 w 17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12" y="0"/>
                </a:moveTo>
                <a:lnTo>
                  <a:pt x="2" y="5"/>
                </a:lnTo>
                <a:lnTo>
                  <a:pt x="0" y="13"/>
                </a:lnTo>
                <a:lnTo>
                  <a:pt x="5" y="22"/>
                </a:lnTo>
                <a:lnTo>
                  <a:pt x="16" y="25"/>
                </a:lnTo>
                <a:lnTo>
                  <a:pt x="12" y="0"/>
                </a:lnTo>
              </a:path>
            </a:pathLst>
          </a:custGeom>
          <a:solidFill>
            <a:srgbClr val="87A5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07" name="Freeform 203">
            <a:extLst>
              <a:ext uri="{FF2B5EF4-FFF2-40B4-BE49-F238E27FC236}">
                <a16:creationId xmlns:a16="http://schemas.microsoft.com/office/drawing/2014/main" id="{029B29C1-D992-4036-A43B-A104AE7CF250}"/>
              </a:ext>
            </a:extLst>
          </p:cNvPr>
          <p:cNvSpPr>
            <a:spLocks/>
          </p:cNvSpPr>
          <p:nvPr/>
        </p:nvSpPr>
        <p:spPr bwMode="auto">
          <a:xfrm>
            <a:off x="3660775" y="4014788"/>
            <a:ext cx="26988" cy="39687"/>
          </a:xfrm>
          <a:custGeom>
            <a:avLst/>
            <a:gdLst>
              <a:gd name="T0" fmla="*/ 10 w 17"/>
              <a:gd name="T1" fmla="*/ 0 h 25"/>
              <a:gd name="T2" fmla="*/ 2 w 17"/>
              <a:gd name="T3" fmla="*/ 5 h 25"/>
              <a:gd name="T4" fmla="*/ 0 w 17"/>
              <a:gd name="T5" fmla="*/ 14 h 25"/>
              <a:gd name="T6" fmla="*/ 5 w 17"/>
              <a:gd name="T7" fmla="*/ 22 h 25"/>
              <a:gd name="T8" fmla="*/ 16 w 17"/>
              <a:gd name="T9" fmla="*/ 24 h 25"/>
              <a:gd name="T10" fmla="*/ 10 w 17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10" y="0"/>
                </a:moveTo>
                <a:lnTo>
                  <a:pt x="2" y="5"/>
                </a:lnTo>
                <a:lnTo>
                  <a:pt x="0" y="14"/>
                </a:lnTo>
                <a:lnTo>
                  <a:pt x="5" y="22"/>
                </a:lnTo>
                <a:lnTo>
                  <a:pt x="16" y="24"/>
                </a:lnTo>
                <a:lnTo>
                  <a:pt x="10" y="0"/>
                </a:lnTo>
              </a:path>
            </a:pathLst>
          </a:custGeom>
          <a:solidFill>
            <a:srgbClr val="77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08" name="Freeform 204">
            <a:extLst>
              <a:ext uri="{FF2B5EF4-FFF2-40B4-BE49-F238E27FC236}">
                <a16:creationId xmlns:a16="http://schemas.microsoft.com/office/drawing/2014/main" id="{0A3C3D09-880E-4C02-9332-B7AB12F6411B}"/>
              </a:ext>
            </a:extLst>
          </p:cNvPr>
          <p:cNvSpPr>
            <a:spLocks/>
          </p:cNvSpPr>
          <p:nvPr/>
        </p:nvSpPr>
        <p:spPr bwMode="auto">
          <a:xfrm>
            <a:off x="3676650" y="4008438"/>
            <a:ext cx="41275" cy="46037"/>
          </a:xfrm>
          <a:custGeom>
            <a:avLst/>
            <a:gdLst>
              <a:gd name="T0" fmla="*/ 23 w 26"/>
              <a:gd name="T1" fmla="*/ 12 h 29"/>
              <a:gd name="T2" fmla="*/ 21 w 26"/>
              <a:gd name="T3" fmla="*/ 0 h 29"/>
              <a:gd name="T4" fmla="*/ 0 w 26"/>
              <a:gd name="T5" fmla="*/ 4 h 29"/>
              <a:gd name="T6" fmla="*/ 5 w 26"/>
              <a:gd name="T7" fmla="*/ 28 h 29"/>
              <a:gd name="T8" fmla="*/ 25 w 26"/>
              <a:gd name="T9" fmla="*/ 24 h 29"/>
              <a:gd name="T10" fmla="*/ 23 w 26"/>
              <a:gd name="T11" fmla="*/ 1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29">
                <a:moveTo>
                  <a:pt x="23" y="12"/>
                </a:moveTo>
                <a:lnTo>
                  <a:pt x="21" y="0"/>
                </a:lnTo>
                <a:lnTo>
                  <a:pt x="0" y="4"/>
                </a:lnTo>
                <a:lnTo>
                  <a:pt x="5" y="28"/>
                </a:lnTo>
                <a:lnTo>
                  <a:pt x="25" y="24"/>
                </a:lnTo>
                <a:lnTo>
                  <a:pt x="23" y="12"/>
                </a:lnTo>
              </a:path>
            </a:pathLst>
          </a:custGeom>
          <a:solidFill>
            <a:srgbClr val="77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09" name="Freeform 205">
            <a:extLst>
              <a:ext uri="{FF2B5EF4-FFF2-40B4-BE49-F238E27FC236}">
                <a16:creationId xmlns:a16="http://schemas.microsoft.com/office/drawing/2014/main" id="{23583929-2DF1-4501-91E3-EB2DD50CECB6}"/>
              </a:ext>
            </a:extLst>
          </p:cNvPr>
          <p:cNvSpPr>
            <a:spLocks/>
          </p:cNvSpPr>
          <p:nvPr/>
        </p:nvSpPr>
        <p:spPr bwMode="auto">
          <a:xfrm>
            <a:off x="3709988" y="4008438"/>
            <a:ext cx="26987" cy="39687"/>
          </a:xfrm>
          <a:custGeom>
            <a:avLst/>
            <a:gdLst>
              <a:gd name="T0" fmla="*/ 4 w 17"/>
              <a:gd name="T1" fmla="*/ 24 h 25"/>
              <a:gd name="T2" fmla="*/ 14 w 17"/>
              <a:gd name="T3" fmla="*/ 19 h 25"/>
              <a:gd name="T4" fmla="*/ 16 w 17"/>
              <a:gd name="T5" fmla="*/ 10 h 25"/>
              <a:gd name="T6" fmla="*/ 11 w 17"/>
              <a:gd name="T7" fmla="*/ 2 h 25"/>
              <a:gd name="T8" fmla="*/ 0 w 17"/>
              <a:gd name="T9" fmla="*/ 0 h 25"/>
              <a:gd name="T10" fmla="*/ 4 w 17"/>
              <a:gd name="T11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4" y="24"/>
                </a:moveTo>
                <a:lnTo>
                  <a:pt x="14" y="19"/>
                </a:lnTo>
                <a:lnTo>
                  <a:pt x="16" y="10"/>
                </a:lnTo>
                <a:lnTo>
                  <a:pt x="11" y="2"/>
                </a:lnTo>
                <a:lnTo>
                  <a:pt x="0" y="0"/>
                </a:lnTo>
                <a:lnTo>
                  <a:pt x="4" y="24"/>
                </a:lnTo>
              </a:path>
            </a:pathLst>
          </a:custGeom>
          <a:solidFill>
            <a:srgbClr val="77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10" name="Freeform 206">
            <a:extLst>
              <a:ext uri="{FF2B5EF4-FFF2-40B4-BE49-F238E27FC236}">
                <a16:creationId xmlns:a16="http://schemas.microsoft.com/office/drawing/2014/main" id="{72D9A7FA-755D-4038-852A-FBD20A653BD9}"/>
              </a:ext>
            </a:extLst>
          </p:cNvPr>
          <p:cNvSpPr>
            <a:spLocks/>
          </p:cNvSpPr>
          <p:nvPr/>
        </p:nvSpPr>
        <p:spPr bwMode="auto">
          <a:xfrm>
            <a:off x="3709988" y="4014788"/>
            <a:ext cx="26987" cy="39687"/>
          </a:xfrm>
          <a:custGeom>
            <a:avLst/>
            <a:gdLst>
              <a:gd name="T0" fmla="*/ 4 w 17"/>
              <a:gd name="T1" fmla="*/ 24 h 25"/>
              <a:gd name="T2" fmla="*/ 14 w 17"/>
              <a:gd name="T3" fmla="*/ 19 h 25"/>
              <a:gd name="T4" fmla="*/ 16 w 17"/>
              <a:gd name="T5" fmla="*/ 10 h 25"/>
              <a:gd name="T6" fmla="*/ 11 w 17"/>
              <a:gd name="T7" fmla="*/ 2 h 25"/>
              <a:gd name="T8" fmla="*/ 0 w 17"/>
              <a:gd name="T9" fmla="*/ 0 h 25"/>
              <a:gd name="T10" fmla="*/ 4 w 17"/>
              <a:gd name="T11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4" y="24"/>
                </a:moveTo>
                <a:lnTo>
                  <a:pt x="14" y="19"/>
                </a:lnTo>
                <a:lnTo>
                  <a:pt x="16" y="10"/>
                </a:lnTo>
                <a:lnTo>
                  <a:pt x="11" y="2"/>
                </a:lnTo>
                <a:lnTo>
                  <a:pt x="0" y="0"/>
                </a:lnTo>
                <a:lnTo>
                  <a:pt x="4" y="24"/>
                </a:lnTo>
              </a:path>
            </a:pathLst>
          </a:custGeom>
          <a:solidFill>
            <a:srgbClr val="66878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11" name="Freeform 207">
            <a:extLst>
              <a:ext uri="{FF2B5EF4-FFF2-40B4-BE49-F238E27FC236}">
                <a16:creationId xmlns:a16="http://schemas.microsoft.com/office/drawing/2014/main" id="{B425F1AF-3385-42A5-8064-370DD04E3A92}"/>
              </a:ext>
            </a:extLst>
          </p:cNvPr>
          <p:cNvSpPr>
            <a:spLocks/>
          </p:cNvSpPr>
          <p:nvPr/>
        </p:nvSpPr>
        <p:spPr bwMode="auto">
          <a:xfrm>
            <a:off x="3678238" y="4014788"/>
            <a:ext cx="39687" cy="46037"/>
          </a:xfrm>
          <a:custGeom>
            <a:avLst/>
            <a:gdLst>
              <a:gd name="T0" fmla="*/ 2 w 25"/>
              <a:gd name="T1" fmla="*/ 16 h 29"/>
              <a:gd name="T2" fmla="*/ 5 w 25"/>
              <a:gd name="T3" fmla="*/ 28 h 29"/>
              <a:gd name="T4" fmla="*/ 24 w 25"/>
              <a:gd name="T5" fmla="*/ 24 h 29"/>
              <a:gd name="T6" fmla="*/ 20 w 25"/>
              <a:gd name="T7" fmla="*/ 0 h 29"/>
              <a:gd name="T8" fmla="*/ 0 w 25"/>
              <a:gd name="T9" fmla="*/ 4 h 29"/>
              <a:gd name="T10" fmla="*/ 2 w 25"/>
              <a:gd name="T11" fmla="*/ 1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29">
                <a:moveTo>
                  <a:pt x="2" y="16"/>
                </a:moveTo>
                <a:lnTo>
                  <a:pt x="5" y="28"/>
                </a:lnTo>
                <a:lnTo>
                  <a:pt x="24" y="24"/>
                </a:lnTo>
                <a:lnTo>
                  <a:pt x="20" y="0"/>
                </a:lnTo>
                <a:lnTo>
                  <a:pt x="0" y="4"/>
                </a:lnTo>
                <a:lnTo>
                  <a:pt x="2" y="16"/>
                </a:lnTo>
              </a:path>
            </a:pathLst>
          </a:custGeom>
          <a:solidFill>
            <a:srgbClr val="66878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12" name="Freeform 208">
            <a:extLst>
              <a:ext uri="{FF2B5EF4-FFF2-40B4-BE49-F238E27FC236}">
                <a16:creationId xmlns:a16="http://schemas.microsoft.com/office/drawing/2014/main" id="{A9768049-B72F-444F-8D09-5804E6FC994F}"/>
              </a:ext>
            </a:extLst>
          </p:cNvPr>
          <p:cNvSpPr>
            <a:spLocks/>
          </p:cNvSpPr>
          <p:nvPr/>
        </p:nvSpPr>
        <p:spPr bwMode="auto">
          <a:xfrm>
            <a:off x="3662363" y="4021138"/>
            <a:ext cx="26987" cy="39687"/>
          </a:xfrm>
          <a:custGeom>
            <a:avLst/>
            <a:gdLst>
              <a:gd name="T0" fmla="*/ 10 w 17"/>
              <a:gd name="T1" fmla="*/ 0 h 25"/>
              <a:gd name="T2" fmla="*/ 2 w 17"/>
              <a:gd name="T3" fmla="*/ 5 h 25"/>
              <a:gd name="T4" fmla="*/ 0 w 17"/>
              <a:gd name="T5" fmla="*/ 14 h 25"/>
              <a:gd name="T6" fmla="*/ 5 w 17"/>
              <a:gd name="T7" fmla="*/ 22 h 25"/>
              <a:gd name="T8" fmla="*/ 16 w 17"/>
              <a:gd name="T9" fmla="*/ 24 h 25"/>
              <a:gd name="T10" fmla="*/ 10 w 17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10" y="0"/>
                </a:moveTo>
                <a:lnTo>
                  <a:pt x="2" y="5"/>
                </a:lnTo>
                <a:lnTo>
                  <a:pt x="0" y="14"/>
                </a:lnTo>
                <a:lnTo>
                  <a:pt x="5" y="22"/>
                </a:lnTo>
                <a:lnTo>
                  <a:pt x="16" y="24"/>
                </a:lnTo>
                <a:lnTo>
                  <a:pt x="10" y="0"/>
                </a:lnTo>
              </a:path>
            </a:pathLst>
          </a:custGeom>
          <a:solidFill>
            <a:srgbClr val="66878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13" name="Freeform 209">
            <a:extLst>
              <a:ext uri="{FF2B5EF4-FFF2-40B4-BE49-F238E27FC236}">
                <a16:creationId xmlns:a16="http://schemas.microsoft.com/office/drawing/2014/main" id="{3A176796-90D0-43EB-A5A8-38A070E3E318}"/>
              </a:ext>
            </a:extLst>
          </p:cNvPr>
          <p:cNvSpPr>
            <a:spLocks/>
          </p:cNvSpPr>
          <p:nvPr/>
        </p:nvSpPr>
        <p:spPr bwMode="auto">
          <a:xfrm>
            <a:off x="3711575" y="4021138"/>
            <a:ext cx="26988" cy="41275"/>
          </a:xfrm>
          <a:custGeom>
            <a:avLst/>
            <a:gdLst>
              <a:gd name="T0" fmla="*/ 4 w 17"/>
              <a:gd name="T1" fmla="*/ 25 h 26"/>
              <a:gd name="T2" fmla="*/ 14 w 17"/>
              <a:gd name="T3" fmla="*/ 19 h 26"/>
              <a:gd name="T4" fmla="*/ 16 w 17"/>
              <a:gd name="T5" fmla="*/ 10 h 26"/>
              <a:gd name="T6" fmla="*/ 11 w 17"/>
              <a:gd name="T7" fmla="*/ 3 h 26"/>
              <a:gd name="T8" fmla="*/ 0 w 17"/>
              <a:gd name="T9" fmla="*/ 0 h 26"/>
              <a:gd name="T10" fmla="*/ 4 w 17"/>
              <a:gd name="T11" fmla="*/ 2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4" y="25"/>
                </a:moveTo>
                <a:lnTo>
                  <a:pt x="14" y="19"/>
                </a:lnTo>
                <a:lnTo>
                  <a:pt x="16" y="10"/>
                </a:lnTo>
                <a:lnTo>
                  <a:pt x="11" y="3"/>
                </a:lnTo>
                <a:lnTo>
                  <a:pt x="0" y="0"/>
                </a:lnTo>
                <a:lnTo>
                  <a:pt x="4" y="25"/>
                </a:lnTo>
              </a:path>
            </a:pathLst>
          </a:custGeom>
          <a:solidFill>
            <a:srgbClr val="4F72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14" name="Freeform 210">
            <a:extLst>
              <a:ext uri="{FF2B5EF4-FFF2-40B4-BE49-F238E27FC236}">
                <a16:creationId xmlns:a16="http://schemas.microsoft.com/office/drawing/2014/main" id="{44A9D655-B3CD-432C-A988-CFD02C73CBCE}"/>
              </a:ext>
            </a:extLst>
          </p:cNvPr>
          <p:cNvSpPr>
            <a:spLocks/>
          </p:cNvSpPr>
          <p:nvPr/>
        </p:nvSpPr>
        <p:spPr bwMode="auto">
          <a:xfrm>
            <a:off x="3678238" y="4021138"/>
            <a:ext cx="41275" cy="47625"/>
          </a:xfrm>
          <a:custGeom>
            <a:avLst/>
            <a:gdLst>
              <a:gd name="T0" fmla="*/ 2 w 26"/>
              <a:gd name="T1" fmla="*/ 16 h 30"/>
              <a:gd name="T2" fmla="*/ 5 w 26"/>
              <a:gd name="T3" fmla="*/ 29 h 30"/>
              <a:gd name="T4" fmla="*/ 25 w 26"/>
              <a:gd name="T5" fmla="*/ 25 h 30"/>
              <a:gd name="T6" fmla="*/ 21 w 26"/>
              <a:gd name="T7" fmla="*/ 0 h 30"/>
              <a:gd name="T8" fmla="*/ 0 w 26"/>
              <a:gd name="T9" fmla="*/ 4 h 30"/>
              <a:gd name="T10" fmla="*/ 2 w 26"/>
              <a:gd name="T11" fmla="*/ 1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30">
                <a:moveTo>
                  <a:pt x="2" y="16"/>
                </a:moveTo>
                <a:lnTo>
                  <a:pt x="5" y="29"/>
                </a:lnTo>
                <a:lnTo>
                  <a:pt x="25" y="25"/>
                </a:lnTo>
                <a:lnTo>
                  <a:pt x="21" y="0"/>
                </a:lnTo>
                <a:lnTo>
                  <a:pt x="0" y="4"/>
                </a:lnTo>
                <a:lnTo>
                  <a:pt x="2" y="16"/>
                </a:lnTo>
              </a:path>
            </a:pathLst>
          </a:custGeom>
          <a:solidFill>
            <a:srgbClr val="4F72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15" name="Freeform 211">
            <a:extLst>
              <a:ext uri="{FF2B5EF4-FFF2-40B4-BE49-F238E27FC236}">
                <a16:creationId xmlns:a16="http://schemas.microsoft.com/office/drawing/2014/main" id="{3472C9E0-BB23-48A2-8869-008DC473DA76}"/>
              </a:ext>
            </a:extLst>
          </p:cNvPr>
          <p:cNvSpPr>
            <a:spLocks/>
          </p:cNvSpPr>
          <p:nvPr/>
        </p:nvSpPr>
        <p:spPr bwMode="auto">
          <a:xfrm>
            <a:off x="3662363" y="4027488"/>
            <a:ext cx="26987" cy="41275"/>
          </a:xfrm>
          <a:custGeom>
            <a:avLst/>
            <a:gdLst>
              <a:gd name="T0" fmla="*/ 10 w 17"/>
              <a:gd name="T1" fmla="*/ 0 h 26"/>
              <a:gd name="T2" fmla="*/ 2 w 17"/>
              <a:gd name="T3" fmla="*/ 6 h 26"/>
              <a:gd name="T4" fmla="*/ 0 w 17"/>
              <a:gd name="T5" fmla="*/ 15 h 26"/>
              <a:gd name="T6" fmla="*/ 5 w 17"/>
              <a:gd name="T7" fmla="*/ 22 h 26"/>
              <a:gd name="T8" fmla="*/ 16 w 17"/>
              <a:gd name="T9" fmla="*/ 25 h 26"/>
              <a:gd name="T10" fmla="*/ 10 w 17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10" y="0"/>
                </a:moveTo>
                <a:lnTo>
                  <a:pt x="2" y="6"/>
                </a:lnTo>
                <a:lnTo>
                  <a:pt x="0" y="15"/>
                </a:lnTo>
                <a:lnTo>
                  <a:pt x="5" y="22"/>
                </a:lnTo>
                <a:lnTo>
                  <a:pt x="16" y="25"/>
                </a:lnTo>
                <a:lnTo>
                  <a:pt x="10" y="0"/>
                </a:lnTo>
              </a:path>
            </a:pathLst>
          </a:custGeom>
          <a:solidFill>
            <a:srgbClr val="4F72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16" name="Freeform 212">
            <a:extLst>
              <a:ext uri="{FF2B5EF4-FFF2-40B4-BE49-F238E27FC236}">
                <a16:creationId xmlns:a16="http://schemas.microsoft.com/office/drawing/2014/main" id="{39E54DE5-24E8-4778-BDD4-F7625014777E}"/>
              </a:ext>
            </a:extLst>
          </p:cNvPr>
          <p:cNvSpPr>
            <a:spLocks/>
          </p:cNvSpPr>
          <p:nvPr/>
        </p:nvSpPr>
        <p:spPr bwMode="auto">
          <a:xfrm>
            <a:off x="3711575" y="4029075"/>
            <a:ext cx="26988" cy="39688"/>
          </a:xfrm>
          <a:custGeom>
            <a:avLst/>
            <a:gdLst>
              <a:gd name="T0" fmla="*/ 3 w 17"/>
              <a:gd name="T1" fmla="*/ 24 h 25"/>
              <a:gd name="T2" fmla="*/ 13 w 17"/>
              <a:gd name="T3" fmla="*/ 20 h 25"/>
              <a:gd name="T4" fmla="*/ 16 w 17"/>
              <a:gd name="T5" fmla="*/ 11 h 25"/>
              <a:gd name="T6" fmla="*/ 11 w 17"/>
              <a:gd name="T7" fmla="*/ 3 h 25"/>
              <a:gd name="T8" fmla="*/ 0 w 17"/>
              <a:gd name="T9" fmla="*/ 0 h 25"/>
              <a:gd name="T10" fmla="*/ 3 w 17"/>
              <a:gd name="T11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3" y="24"/>
                </a:moveTo>
                <a:lnTo>
                  <a:pt x="13" y="20"/>
                </a:lnTo>
                <a:lnTo>
                  <a:pt x="16" y="11"/>
                </a:lnTo>
                <a:lnTo>
                  <a:pt x="11" y="3"/>
                </a:lnTo>
                <a:lnTo>
                  <a:pt x="0" y="0"/>
                </a:lnTo>
                <a:lnTo>
                  <a:pt x="3" y="24"/>
                </a:lnTo>
              </a:path>
            </a:pathLst>
          </a:custGeom>
          <a:solidFill>
            <a:srgbClr val="3A5E5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17" name="Freeform 213">
            <a:extLst>
              <a:ext uri="{FF2B5EF4-FFF2-40B4-BE49-F238E27FC236}">
                <a16:creationId xmlns:a16="http://schemas.microsoft.com/office/drawing/2014/main" id="{43283B9F-7595-436D-87F8-9FB20074AB82}"/>
              </a:ext>
            </a:extLst>
          </p:cNvPr>
          <p:cNvSpPr>
            <a:spLocks/>
          </p:cNvSpPr>
          <p:nvPr/>
        </p:nvSpPr>
        <p:spPr bwMode="auto">
          <a:xfrm>
            <a:off x="3679825" y="4029075"/>
            <a:ext cx="38100" cy="44450"/>
          </a:xfrm>
          <a:custGeom>
            <a:avLst/>
            <a:gdLst>
              <a:gd name="T0" fmla="*/ 1 w 24"/>
              <a:gd name="T1" fmla="*/ 15 h 28"/>
              <a:gd name="T2" fmla="*/ 3 w 24"/>
              <a:gd name="T3" fmla="*/ 27 h 28"/>
              <a:gd name="T4" fmla="*/ 23 w 24"/>
              <a:gd name="T5" fmla="*/ 24 h 28"/>
              <a:gd name="T6" fmla="*/ 20 w 24"/>
              <a:gd name="T7" fmla="*/ 0 h 28"/>
              <a:gd name="T8" fmla="*/ 0 w 24"/>
              <a:gd name="T9" fmla="*/ 3 h 28"/>
              <a:gd name="T10" fmla="*/ 1 w 24"/>
              <a:gd name="T11" fmla="*/ 1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28">
                <a:moveTo>
                  <a:pt x="1" y="15"/>
                </a:moveTo>
                <a:lnTo>
                  <a:pt x="3" y="27"/>
                </a:lnTo>
                <a:lnTo>
                  <a:pt x="23" y="24"/>
                </a:lnTo>
                <a:lnTo>
                  <a:pt x="20" y="0"/>
                </a:lnTo>
                <a:lnTo>
                  <a:pt x="0" y="3"/>
                </a:lnTo>
                <a:lnTo>
                  <a:pt x="1" y="15"/>
                </a:lnTo>
              </a:path>
            </a:pathLst>
          </a:custGeom>
          <a:solidFill>
            <a:srgbClr val="3A5E5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18" name="Freeform 214">
            <a:extLst>
              <a:ext uri="{FF2B5EF4-FFF2-40B4-BE49-F238E27FC236}">
                <a16:creationId xmlns:a16="http://schemas.microsoft.com/office/drawing/2014/main" id="{170CA585-50A8-4641-8878-9F72EC95FCA6}"/>
              </a:ext>
            </a:extLst>
          </p:cNvPr>
          <p:cNvSpPr>
            <a:spLocks/>
          </p:cNvSpPr>
          <p:nvPr/>
        </p:nvSpPr>
        <p:spPr bwMode="auto">
          <a:xfrm>
            <a:off x="3662363" y="4033838"/>
            <a:ext cx="26987" cy="39687"/>
          </a:xfrm>
          <a:custGeom>
            <a:avLst/>
            <a:gdLst>
              <a:gd name="T0" fmla="*/ 12 w 17"/>
              <a:gd name="T1" fmla="*/ 0 h 25"/>
              <a:gd name="T2" fmla="*/ 2 w 17"/>
              <a:gd name="T3" fmla="*/ 5 h 25"/>
              <a:gd name="T4" fmla="*/ 0 w 17"/>
              <a:gd name="T5" fmla="*/ 13 h 25"/>
              <a:gd name="T6" fmla="*/ 5 w 17"/>
              <a:gd name="T7" fmla="*/ 21 h 25"/>
              <a:gd name="T8" fmla="*/ 16 w 17"/>
              <a:gd name="T9" fmla="*/ 24 h 25"/>
              <a:gd name="T10" fmla="*/ 12 w 17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12" y="0"/>
                </a:moveTo>
                <a:lnTo>
                  <a:pt x="2" y="5"/>
                </a:lnTo>
                <a:lnTo>
                  <a:pt x="0" y="13"/>
                </a:lnTo>
                <a:lnTo>
                  <a:pt x="5" y="21"/>
                </a:lnTo>
                <a:lnTo>
                  <a:pt x="16" y="24"/>
                </a:lnTo>
                <a:lnTo>
                  <a:pt x="12" y="0"/>
                </a:lnTo>
              </a:path>
            </a:pathLst>
          </a:custGeom>
          <a:solidFill>
            <a:srgbClr val="3A5E5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19" name="Freeform 215">
            <a:extLst>
              <a:ext uri="{FF2B5EF4-FFF2-40B4-BE49-F238E27FC236}">
                <a16:creationId xmlns:a16="http://schemas.microsoft.com/office/drawing/2014/main" id="{39CF698C-B456-4FF8-9A38-625A8D3C7D80}"/>
              </a:ext>
            </a:extLst>
          </p:cNvPr>
          <p:cNvSpPr>
            <a:spLocks/>
          </p:cNvSpPr>
          <p:nvPr/>
        </p:nvSpPr>
        <p:spPr bwMode="auto">
          <a:xfrm>
            <a:off x="3711575" y="4035425"/>
            <a:ext cx="26988" cy="39688"/>
          </a:xfrm>
          <a:custGeom>
            <a:avLst/>
            <a:gdLst>
              <a:gd name="T0" fmla="*/ 3 w 17"/>
              <a:gd name="T1" fmla="*/ 24 h 25"/>
              <a:gd name="T2" fmla="*/ 13 w 17"/>
              <a:gd name="T3" fmla="*/ 20 h 25"/>
              <a:gd name="T4" fmla="*/ 16 w 17"/>
              <a:gd name="T5" fmla="*/ 10 h 25"/>
              <a:gd name="T6" fmla="*/ 11 w 17"/>
              <a:gd name="T7" fmla="*/ 3 h 25"/>
              <a:gd name="T8" fmla="*/ 0 w 17"/>
              <a:gd name="T9" fmla="*/ 0 h 25"/>
              <a:gd name="T10" fmla="*/ 3 w 17"/>
              <a:gd name="T11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3" y="24"/>
                </a:moveTo>
                <a:lnTo>
                  <a:pt x="13" y="20"/>
                </a:lnTo>
                <a:lnTo>
                  <a:pt x="16" y="10"/>
                </a:lnTo>
                <a:lnTo>
                  <a:pt x="11" y="3"/>
                </a:lnTo>
                <a:lnTo>
                  <a:pt x="0" y="0"/>
                </a:lnTo>
                <a:lnTo>
                  <a:pt x="3" y="24"/>
                </a:lnTo>
              </a:path>
            </a:pathLst>
          </a:custGeom>
          <a:solidFill>
            <a:srgbClr val="264C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20" name="Freeform 216">
            <a:extLst>
              <a:ext uri="{FF2B5EF4-FFF2-40B4-BE49-F238E27FC236}">
                <a16:creationId xmlns:a16="http://schemas.microsoft.com/office/drawing/2014/main" id="{623545E5-274B-4268-91B0-6DA208F57AEC}"/>
              </a:ext>
            </a:extLst>
          </p:cNvPr>
          <p:cNvSpPr>
            <a:spLocks/>
          </p:cNvSpPr>
          <p:nvPr/>
        </p:nvSpPr>
        <p:spPr bwMode="auto">
          <a:xfrm>
            <a:off x="3681413" y="4035425"/>
            <a:ext cx="36512" cy="44450"/>
          </a:xfrm>
          <a:custGeom>
            <a:avLst/>
            <a:gdLst>
              <a:gd name="T0" fmla="*/ 1 w 23"/>
              <a:gd name="T1" fmla="*/ 15 h 28"/>
              <a:gd name="T2" fmla="*/ 3 w 23"/>
              <a:gd name="T3" fmla="*/ 27 h 28"/>
              <a:gd name="T4" fmla="*/ 22 w 23"/>
              <a:gd name="T5" fmla="*/ 24 h 28"/>
              <a:gd name="T6" fmla="*/ 19 w 23"/>
              <a:gd name="T7" fmla="*/ 0 h 28"/>
              <a:gd name="T8" fmla="*/ 0 w 23"/>
              <a:gd name="T9" fmla="*/ 3 h 28"/>
              <a:gd name="T10" fmla="*/ 1 w 23"/>
              <a:gd name="T11" fmla="*/ 1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" h="28">
                <a:moveTo>
                  <a:pt x="1" y="15"/>
                </a:moveTo>
                <a:lnTo>
                  <a:pt x="3" y="27"/>
                </a:lnTo>
                <a:lnTo>
                  <a:pt x="22" y="24"/>
                </a:lnTo>
                <a:lnTo>
                  <a:pt x="19" y="0"/>
                </a:lnTo>
                <a:lnTo>
                  <a:pt x="0" y="3"/>
                </a:lnTo>
                <a:lnTo>
                  <a:pt x="1" y="15"/>
                </a:lnTo>
              </a:path>
            </a:pathLst>
          </a:custGeom>
          <a:solidFill>
            <a:srgbClr val="264C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21" name="Freeform 217">
            <a:extLst>
              <a:ext uri="{FF2B5EF4-FFF2-40B4-BE49-F238E27FC236}">
                <a16:creationId xmlns:a16="http://schemas.microsoft.com/office/drawing/2014/main" id="{47F6532A-E853-4419-9944-3440140E9626}"/>
              </a:ext>
            </a:extLst>
          </p:cNvPr>
          <p:cNvSpPr>
            <a:spLocks/>
          </p:cNvSpPr>
          <p:nvPr/>
        </p:nvSpPr>
        <p:spPr bwMode="auto">
          <a:xfrm>
            <a:off x="3663950" y="4040188"/>
            <a:ext cx="26988" cy="39687"/>
          </a:xfrm>
          <a:custGeom>
            <a:avLst/>
            <a:gdLst>
              <a:gd name="T0" fmla="*/ 12 w 17"/>
              <a:gd name="T1" fmla="*/ 0 h 25"/>
              <a:gd name="T2" fmla="*/ 2 w 17"/>
              <a:gd name="T3" fmla="*/ 4 h 25"/>
              <a:gd name="T4" fmla="*/ 0 w 17"/>
              <a:gd name="T5" fmla="*/ 13 h 25"/>
              <a:gd name="T6" fmla="*/ 4 w 17"/>
              <a:gd name="T7" fmla="*/ 21 h 25"/>
              <a:gd name="T8" fmla="*/ 16 w 17"/>
              <a:gd name="T9" fmla="*/ 24 h 25"/>
              <a:gd name="T10" fmla="*/ 12 w 17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12" y="0"/>
                </a:moveTo>
                <a:lnTo>
                  <a:pt x="2" y="4"/>
                </a:lnTo>
                <a:lnTo>
                  <a:pt x="0" y="13"/>
                </a:lnTo>
                <a:lnTo>
                  <a:pt x="4" y="21"/>
                </a:lnTo>
                <a:lnTo>
                  <a:pt x="16" y="24"/>
                </a:lnTo>
                <a:lnTo>
                  <a:pt x="12" y="0"/>
                </a:lnTo>
              </a:path>
            </a:pathLst>
          </a:custGeom>
          <a:solidFill>
            <a:srgbClr val="264C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22" name="Freeform 218">
            <a:extLst>
              <a:ext uri="{FF2B5EF4-FFF2-40B4-BE49-F238E27FC236}">
                <a16:creationId xmlns:a16="http://schemas.microsoft.com/office/drawing/2014/main" id="{6BFDF37E-6FDC-4B5E-BBB8-DC5A82DB8A23}"/>
              </a:ext>
            </a:extLst>
          </p:cNvPr>
          <p:cNvSpPr>
            <a:spLocks/>
          </p:cNvSpPr>
          <p:nvPr/>
        </p:nvSpPr>
        <p:spPr bwMode="auto">
          <a:xfrm>
            <a:off x="3503613" y="4233863"/>
            <a:ext cx="26987" cy="41275"/>
          </a:xfrm>
          <a:custGeom>
            <a:avLst/>
            <a:gdLst>
              <a:gd name="T0" fmla="*/ 4 w 17"/>
              <a:gd name="T1" fmla="*/ 25 h 26"/>
              <a:gd name="T2" fmla="*/ 13 w 17"/>
              <a:gd name="T3" fmla="*/ 20 h 26"/>
              <a:gd name="T4" fmla="*/ 16 w 17"/>
              <a:gd name="T5" fmla="*/ 11 h 26"/>
              <a:gd name="T6" fmla="*/ 11 w 17"/>
              <a:gd name="T7" fmla="*/ 4 h 26"/>
              <a:gd name="T8" fmla="*/ 0 w 17"/>
              <a:gd name="T9" fmla="*/ 0 h 26"/>
              <a:gd name="T10" fmla="*/ 4 w 17"/>
              <a:gd name="T11" fmla="*/ 2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4" y="25"/>
                </a:moveTo>
                <a:lnTo>
                  <a:pt x="13" y="20"/>
                </a:lnTo>
                <a:lnTo>
                  <a:pt x="16" y="11"/>
                </a:lnTo>
                <a:lnTo>
                  <a:pt x="11" y="4"/>
                </a:lnTo>
                <a:lnTo>
                  <a:pt x="0" y="0"/>
                </a:lnTo>
                <a:lnTo>
                  <a:pt x="4" y="25"/>
                </a:lnTo>
              </a:path>
            </a:pathLst>
          </a:custGeom>
          <a:solidFill>
            <a:srgbClr val="B2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23" name="Freeform 219">
            <a:extLst>
              <a:ext uri="{FF2B5EF4-FFF2-40B4-BE49-F238E27FC236}">
                <a16:creationId xmlns:a16="http://schemas.microsoft.com/office/drawing/2014/main" id="{312B6E8C-BF0D-4FF4-A6C2-885F8EE9BB8C}"/>
              </a:ext>
            </a:extLst>
          </p:cNvPr>
          <p:cNvSpPr>
            <a:spLocks/>
          </p:cNvSpPr>
          <p:nvPr/>
        </p:nvSpPr>
        <p:spPr bwMode="auto">
          <a:xfrm>
            <a:off x="3473450" y="4233863"/>
            <a:ext cx="38100" cy="46037"/>
          </a:xfrm>
          <a:custGeom>
            <a:avLst/>
            <a:gdLst>
              <a:gd name="T0" fmla="*/ 1 w 24"/>
              <a:gd name="T1" fmla="*/ 16 h 29"/>
              <a:gd name="T2" fmla="*/ 3 w 24"/>
              <a:gd name="T3" fmla="*/ 28 h 29"/>
              <a:gd name="T4" fmla="*/ 23 w 24"/>
              <a:gd name="T5" fmla="*/ 25 h 29"/>
              <a:gd name="T6" fmla="*/ 19 w 24"/>
              <a:gd name="T7" fmla="*/ 0 h 29"/>
              <a:gd name="T8" fmla="*/ 0 w 24"/>
              <a:gd name="T9" fmla="*/ 4 h 29"/>
              <a:gd name="T10" fmla="*/ 1 w 24"/>
              <a:gd name="T11" fmla="*/ 1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29">
                <a:moveTo>
                  <a:pt x="1" y="16"/>
                </a:moveTo>
                <a:lnTo>
                  <a:pt x="3" y="28"/>
                </a:lnTo>
                <a:lnTo>
                  <a:pt x="23" y="25"/>
                </a:lnTo>
                <a:lnTo>
                  <a:pt x="19" y="0"/>
                </a:lnTo>
                <a:lnTo>
                  <a:pt x="0" y="4"/>
                </a:lnTo>
                <a:lnTo>
                  <a:pt x="1" y="16"/>
                </a:lnTo>
              </a:path>
            </a:pathLst>
          </a:custGeom>
          <a:solidFill>
            <a:srgbClr val="B2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24" name="Freeform 220">
            <a:extLst>
              <a:ext uri="{FF2B5EF4-FFF2-40B4-BE49-F238E27FC236}">
                <a16:creationId xmlns:a16="http://schemas.microsoft.com/office/drawing/2014/main" id="{40DF4E4A-44C2-4DFB-963F-922C94C55709}"/>
              </a:ext>
            </a:extLst>
          </p:cNvPr>
          <p:cNvSpPr>
            <a:spLocks/>
          </p:cNvSpPr>
          <p:nvPr/>
        </p:nvSpPr>
        <p:spPr bwMode="auto">
          <a:xfrm>
            <a:off x="3455988" y="4240213"/>
            <a:ext cx="26987" cy="39687"/>
          </a:xfrm>
          <a:custGeom>
            <a:avLst/>
            <a:gdLst>
              <a:gd name="T0" fmla="*/ 12 w 17"/>
              <a:gd name="T1" fmla="*/ 0 h 25"/>
              <a:gd name="T2" fmla="*/ 2 w 17"/>
              <a:gd name="T3" fmla="*/ 4 h 25"/>
              <a:gd name="T4" fmla="*/ 0 w 17"/>
              <a:gd name="T5" fmla="*/ 13 h 25"/>
              <a:gd name="T6" fmla="*/ 4 w 17"/>
              <a:gd name="T7" fmla="*/ 21 h 25"/>
              <a:gd name="T8" fmla="*/ 16 w 17"/>
              <a:gd name="T9" fmla="*/ 24 h 25"/>
              <a:gd name="T10" fmla="*/ 12 w 17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12" y="0"/>
                </a:moveTo>
                <a:lnTo>
                  <a:pt x="2" y="4"/>
                </a:lnTo>
                <a:lnTo>
                  <a:pt x="0" y="13"/>
                </a:lnTo>
                <a:lnTo>
                  <a:pt x="4" y="21"/>
                </a:lnTo>
                <a:lnTo>
                  <a:pt x="16" y="24"/>
                </a:lnTo>
                <a:lnTo>
                  <a:pt x="12" y="0"/>
                </a:lnTo>
              </a:path>
            </a:pathLst>
          </a:custGeom>
          <a:solidFill>
            <a:srgbClr val="B2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25" name="Freeform 221">
            <a:extLst>
              <a:ext uri="{FF2B5EF4-FFF2-40B4-BE49-F238E27FC236}">
                <a16:creationId xmlns:a16="http://schemas.microsoft.com/office/drawing/2014/main" id="{4FA42AD2-DF66-41FD-B5B1-09457A8FF496}"/>
              </a:ext>
            </a:extLst>
          </p:cNvPr>
          <p:cNvSpPr>
            <a:spLocks/>
          </p:cNvSpPr>
          <p:nvPr/>
        </p:nvSpPr>
        <p:spPr bwMode="auto">
          <a:xfrm>
            <a:off x="3503613" y="4227513"/>
            <a:ext cx="26987" cy="39687"/>
          </a:xfrm>
          <a:custGeom>
            <a:avLst/>
            <a:gdLst>
              <a:gd name="T0" fmla="*/ 4 w 17"/>
              <a:gd name="T1" fmla="*/ 24 h 25"/>
              <a:gd name="T2" fmla="*/ 13 w 17"/>
              <a:gd name="T3" fmla="*/ 20 h 25"/>
              <a:gd name="T4" fmla="*/ 16 w 17"/>
              <a:gd name="T5" fmla="*/ 11 h 25"/>
              <a:gd name="T6" fmla="*/ 11 w 17"/>
              <a:gd name="T7" fmla="*/ 3 h 25"/>
              <a:gd name="T8" fmla="*/ 0 w 17"/>
              <a:gd name="T9" fmla="*/ 0 h 25"/>
              <a:gd name="T10" fmla="*/ 4 w 17"/>
              <a:gd name="T11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4" y="24"/>
                </a:moveTo>
                <a:lnTo>
                  <a:pt x="13" y="20"/>
                </a:lnTo>
                <a:lnTo>
                  <a:pt x="16" y="11"/>
                </a:lnTo>
                <a:lnTo>
                  <a:pt x="11" y="3"/>
                </a:lnTo>
                <a:lnTo>
                  <a:pt x="0" y="0"/>
                </a:lnTo>
                <a:lnTo>
                  <a:pt x="4" y="24"/>
                </a:lnTo>
              </a:path>
            </a:pathLst>
          </a:custGeom>
          <a:solidFill>
            <a:srgbClr val="A3BF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26" name="Freeform 222">
            <a:extLst>
              <a:ext uri="{FF2B5EF4-FFF2-40B4-BE49-F238E27FC236}">
                <a16:creationId xmlns:a16="http://schemas.microsoft.com/office/drawing/2014/main" id="{B5D73484-B126-40A1-ADC9-C9F4362EFEB4}"/>
              </a:ext>
            </a:extLst>
          </p:cNvPr>
          <p:cNvSpPr>
            <a:spLocks/>
          </p:cNvSpPr>
          <p:nvPr/>
        </p:nvSpPr>
        <p:spPr bwMode="auto">
          <a:xfrm>
            <a:off x="3471863" y="4227513"/>
            <a:ext cx="39687" cy="44450"/>
          </a:xfrm>
          <a:custGeom>
            <a:avLst/>
            <a:gdLst>
              <a:gd name="T0" fmla="*/ 1 w 25"/>
              <a:gd name="T1" fmla="*/ 15 h 28"/>
              <a:gd name="T2" fmla="*/ 3 w 25"/>
              <a:gd name="T3" fmla="*/ 27 h 28"/>
              <a:gd name="T4" fmla="*/ 24 w 25"/>
              <a:gd name="T5" fmla="*/ 24 h 28"/>
              <a:gd name="T6" fmla="*/ 20 w 25"/>
              <a:gd name="T7" fmla="*/ 0 h 28"/>
              <a:gd name="T8" fmla="*/ 0 w 25"/>
              <a:gd name="T9" fmla="*/ 3 h 28"/>
              <a:gd name="T10" fmla="*/ 1 w 25"/>
              <a:gd name="T11" fmla="*/ 1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28">
                <a:moveTo>
                  <a:pt x="1" y="15"/>
                </a:moveTo>
                <a:lnTo>
                  <a:pt x="3" y="27"/>
                </a:lnTo>
                <a:lnTo>
                  <a:pt x="24" y="24"/>
                </a:lnTo>
                <a:lnTo>
                  <a:pt x="20" y="0"/>
                </a:lnTo>
                <a:lnTo>
                  <a:pt x="0" y="3"/>
                </a:lnTo>
                <a:lnTo>
                  <a:pt x="1" y="15"/>
                </a:lnTo>
              </a:path>
            </a:pathLst>
          </a:custGeom>
          <a:solidFill>
            <a:srgbClr val="A3BF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27" name="Freeform 223">
            <a:extLst>
              <a:ext uri="{FF2B5EF4-FFF2-40B4-BE49-F238E27FC236}">
                <a16:creationId xmlns:a16="http://schemas.microsoft.com/office/drawing/2014/main" id="{6CFB6B33-C1C9-44AE-8E39-F5B4200F5E41}"/>
              </a:ext>
            </a:extLst>
          </p:cNvPr>
          <p:cNvSpPr>
            <a:spLocks/>
          </p:cNvSpPr>
          <p:nvPr/>
        </p:nvSpPr>
        <p:spPr bwMode="auto">
          <a:xfrm>
            <a:off x="3454400" y="4232275"/>
            <a:ext cx="26988" cy="39688"/>
          </a:xfrm>
          <a:custGeom>
            <a:avLst/>
            <a:gdLst>
              <a:gd name="T0" fmla="*/ 12 w 17"/>
              <a:gd name="T1" fmla="*/ 0 h 25"/>
              <a:gd name="T2" fmla="*/ 2 w 17"/>
              <a:gd name="T3" fmla="*/ 5 h 25"/>
              <a:gd name="T4" fmla="*/ 0 w 17"/>
              <a:gd name="T5" fmla="*/ 13 h 25"/>
              <a:gd name="T6" fmla="*/ 5 w 17"/>
              <a:gd name="T7" fmla="*/ 21 h 25"/>
              <a:gd name="T8" fmla="*/ 16 w 17"/>
              <a:gd name="T9" fmla="*/ 24 h 25"/>
              <a:gd name="T10" fmla="*/ 12 w 17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12" y="0"/>
                </a:moveTo>
                <a:lnTo>
                  <a:pt x="2" y="5"/>
                </a:lnTo>
                <a:lnTo>
                  <a:pt x="0" y="13"/>
                </a:lnTo>
                <a:lnTo>
                  <a:pt x="5" y="21"/>
                </a:lnTo>
                <a:lnTo>
                  <a:pt x="16" y="24"/>
                </a:lnTo>
                <a:lnTo>
                  <a:pt x="12" y="0"/>
                </a:lnTo>
              </a:path>
            </a:pathLst>
          </a:custGeom>
          <a:solidFill>
            <a:srgbClr val="A3BF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28" name="Freeform 224">
            <a:extLst>
              <a:ext uri="{FF2B5EF4-FFF2-40B4-BE49-F238E27FC236}">
                <a16:creationId xmlns:a16="http://schemas.microsoft.com/office/drawing/2014/main" id="{DF79B5DC-0A6A-4204-9FAF-D1B35BEDDE61}"/>
              </a:ext>
            </a:extLst>
          </p:cNvPr>
          <p:cNvSpPr>
            <a:spLocks/>
          </p:cNvSpPr>
          <p:nvPr/>
        </p:nvSpPr>
        <p:spPr bwMode="auto">
          <a:xfrm>
            <a:off x="3503613" y="4219575"/>
            <a:ext cx="26987" cy="41275"/>
          </a:xfrm>
          <a:custGeom>
            <a:avLst/>
            <a:gdLst>
              <a:gd name="T0" fmla="*/ 4 w 17"/>
              <a:gd name="T1" fmla="*/ 25 h 26"/>
              <a:gd name="T2" fmla="*/ 14 w 17"/>
              <a:gd name="T3" fmla="*/ 19 h 26"/>
              <a:gd name="T4" fmla="*/ 16 w 17"/>
              <a:gd name="T5" fmla="*/ 10 h 26"/>
              <a:gd name="T6" fmla="*/ 11 w 17"/>
              <a:gd name="T7" fmla="*/ 3 h 26"/>
              <a:gd name="T8" fmla="*/ 0 w 17"/>
              <a:gd name="T9" fmla="*/ 0 h 26"/>
              <a:gd name="T10" fmla="*/ 4 w 17"/>
              <a:gd name="T11" fmla="*/ 2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4" y="25"/>
                </a:moveTo>
                <a:lnTo>
                  <a:pt x="14" y="19"/>
                </a:lnTo>
                <a:lnTo>
                  <a:pt x="16" y="10"/>
                </a:lnTo>
                <a:lnTo>
                  <a:pt x="11" y="3"/>
                </a:lnTo>
                <a:lnTo>
                  <a:pt x="0" y="0"/>
                </a:lnTo>
                <a:lnTo>
                  <a:pt x="4" y="25"/>
                </a:lnTo>
              </a:path>
            </a:pathLst>
          </a:custGeom>
          <a:solidFill>
            <a:srgbClr val="96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29" name="Freeform 225">
            <a:extLst>
              <a:ext uri="{FF2B5EF4-FFF2-40B4-BE49-F238E27FC236}">
                <a16:creationId xmlns:a16="http://schemas.microsoft.com/office/drawing/2014/main" id="{CCF73DF9-EC0D-4EEB-B7A8-36DB14D441B6}"/>
              </a:ext>
            </a:extLst>
          </p:cNvPr>
          <p:cNvSpPr>
            <a:spLocks/>
          </p:cNvSpPr>
          <p:nvPr/>
        </p:nvSpPr>
        <p:spPr bwMode="auto">
          <a:xfrm>
            <a:off x="3470275" y="4219575"/>
            <a:ext cx="41275" cy="47625"/>
          </a:xfrm>
          <a:custGeom>
            <a:avLst/>
            <a:gdLst>
              <a:gd name="T0" fmla="*/ 2 w 26"/>
              <a:gd name="T1" fmla="*/ 16 h 30"/>
              <a:gd name="T2" fmla="*/ 5 w 26"/>
              <a:gd name="T3" fmla="*/ 29 h 30"/>
              <a:gd name="T4" fmla="*/ 25 w 26"/>
              <a:gd name="T5" fmla="*/ 25 h 30"/>
              <a:gd name="T6" fmla="*/ 21 w 26"/>
              <a:gd name="T7" fmla="*/ 0 h 30"/>
              <a:gd name="T8" fmla="*/ 0 w 26"/>
              <a:gd name="T9" fmla="*/ 4 h 30"/>
              <a:gd name="T10" fmla="*/ 2 w 26"/>
              <a:gd name="T11" fmla="*/ 1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30">
                <a:moveTo>
                  <a:pt x="2" y="16"/>
                </a:moveTo>
                <a:lnTo>
                  <a:pt x="5" y="29"/>
                </a:lnTo>
                <a:lnTo>
                  <a:pt x="25" y="25"/>
                </a:lnTo>
                <a:lnTo>
                  <a:pt x="21" y="0"/>
                </a:lnTo>
                <a:lnTo>
                  <a:pt x="0" y="4"/>
                </a:lnTo>
                <a:lnTo>
                  <a:pt x="2" y="16"/>
                </a:lnTo>
              </a:path>
            </a:pathLst>
          </a:custGeom>
          <a:solidFill>
            <a:srgbClr val="96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30" name="Freeform 226">
            <a:extLst>
              <a:ext uri="{FF2B5EF4-FFF2-40B4-BE49-F238E27FC236}">
                <a16:creationId xmlns:a16="http://schemas.microsoft.com/office/drawing/2014/main" id="{98E332EE-4ED3-49BE-BD25-049FEF0CF452}"/>
              </a:ext>
            </a:extLst>
          </p:cNvPr>
          <p:cNvSpPr>
            <a:spLocks/>
          </p:cNvSpPr>
          <p:nvPr/>
        </p:nvSpPr>
        <p:spPr bwMode="auto">
          <a:xfrm>
            <a:off x="3454400" y="4225925"/>
            <a:ext cx="26988" cy="41275"/>
          </a:xfrm>
          <a:custGeom>
            <a:avLst/>
            <a:gdLst>
              <a:gd name="T0" fmla="*/ 10 w 17"/>
              <a:gd name="T1" fmla="*/ 0 h 26"/>
              <a:gd name="T2" fmla="*/ 2 w 17"/>
              <a:gd name="T3" fmla="*/ 5 h 26"/>
              <a:gd name="T4" fmla="*/ 0 w 17"/>
              <a:gd name="T5" fmla="*/ 15 h 26"/>
              <a:gd name="T6" fmla="*/ 5 w 17"/>
              <a:gd name="T7" fmla="*/ 22 h 26"/>
              <a:gd name="T8" fmla="*/ 16 w 17"/>
              <a:gd name="T9" fmla="*/ 25 h 26"/>
              <a:gd name="T10" fmla="*/ 10 w 17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10" y="0"/>
                </a:moveTo>
                <a:lnTo>
                  <a:pt x="2" y="5"/>
                </a:lnTo>
                <a:lnTo>
                  <a:pt x="0" y="15"/>
                </a:lnTo>
                <a:lnTo>
                  <a:pt x="5" y="22"/>
                </a:lnTo>
                <a:lnTo>
                  <a:pt x="16" y="25"/>
                </a:lnTo>
                <a:lnTo>
                  <a:pt x="10" y="0"/>
                </a:lnTo>
              </a:path>
            </a:pathLst>
          </a:custGeom>
          <a:solidFill>
            <a:srgbClr val="96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31" name="Freeform 227">
            <a:extLst>
              <a:ext uri="{FF2B5EF4-FFF2-40B4-BE49-F238E27FC236}">
                <a16:creationId xmlns:a16="http://schemas.microsoft.com/office/drawing/2014/main" id="{374DBC8D-6E85-4BCE-A6EE-F9A13F49F7D9}"/>
              </a:ext>
            </a:extLst>
          </p:cNvPr>
          <p:cNvSpPr>
            <a:spLocks/>
          </p:cNvSpPr>
          <p:nvPr/>
        </p:nvSpPr>
        <p:spPr bwMode="auto">
          <a:xfrm>
            <a:off x="3503613" y="4213225"/>
            <a:ext cx="26987" cy="39688"/>
          </a:xfrm>
          <a:custGeom>
            <a:avLst/>
            <a:gdLst>
              <a:gd name="T0" fmla="*/ 4 w 17"/>
              <a:gd name="T1" fmla="*/ 24 h 25"/>
              <a:gd name="T2" fmla="*/ 14 w 17"/>
              <a:gd name="T3" fmla="*/ 19 h 25"/>
              <a:gd name="T4" fmla="*/ 16 w 17"/>
              <a:gd name="T5" fmla="*/ 10 h 25"/>
              <a:gd name="T6" fmla="*/ 11 w 17"/>
              <a:gd name="T7" fmla="*/ 2 h 25"/>
              <a:gd name="T8" fmla="*/ 0 w 17"/>
              <a:gd name="T9" fmla="*/ 0 h 25"/>
              <a:gd name="T10" fmla="*/ 4 w 17"/>
              <a:gd name="T11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4" y="24"/>
                </a:moveTo>
                <a:lnTo>
                  <a:pt x="14" y="19"/>
                </a:lnTo>
                <a:lnTo>
                  <a:pt x="16" y="10"/>
                </a:lnTo>
                <a:lnTo>
                  <a:pt x="11" y="2"/>
                </a:lnTo>
                <a:lnTo>
                  <a:pt x="0" y="0"/>
                </a:lnTo>
                <a:lnTo>
                  <a:pt x="4" y="24"/>
                </a:lnTo>
              </a:path>
            </a:pathLst>
          </a:custGeom>
          <a:solidFill>
            <a:srgbClr val="87A5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32" name="Freeform 228">
            <a:extLst>
              <a:ext uri="{FF2B5EF4-FFF2-40B4-BE49-F238E27FC236}">
                <a16:creationId xmlns:a16="http://schemas.microsoft.com/office/drawing/2014/main" id="{481B064F-9379-45F2-A325-40759E1751F7}"/>
              </a:ext>
            </a:extLst>
          </p:cNvPr>
          <p:cNvSpPr>
            <a:spLocks/>
          </p:cNvSpPr>
          <p:nvPr/>
        </p:nvSpPr>
        <p:spPr bwMode="auto">
          <a:xfrm>
            <a:off x="3470275" y="4213225"/>
            <a:ext cx="41275" cy="46038"/>
          </a:xfrm>
          <a:custGeom>
            <a:avLst/>
            <a:gdLst>
              <a:gd name="T0" fmla="*/ 2 w 26"/>
              <a:gd name="T1" fmla="*/ 16 h 29"/>
              <a:gd name="T2" fmla="*/ 5 w 26"/>
              <a:gd name="T3" fmla="*/ 28 h 29"/>
              <a:gd name="T4" fmla="*/ 25 w 26"/>
              <a:gd name="T5" fmla="*/ 24 h 29"/>
              <a:gd name="T6" fmla="*/ 21 w 26"/>
              <a:gd name="T7" fmla="*/ 0 h 29"/>
              <a:gd name="T8" fmla="*/ 0 w 26"/>
              <a:gd name="T9" fmla="*/ 3 h 29"/>
              <a:gd name="T10" fmla="*/ 2 w 26"/>
              <a:gd name="T11" fmla="*/ 1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29">
                <a:moveTo>
                  <a:pt x="2" y="16"/>
                </a:moveTo>
                <a:lnTo>
                  <a:pt x="5" y="28"/>
                </a:lnTo>
                <a:lnTo>
                  <a:pt x="25" y="24"/>
                </a:lnTo>
                <a:lnTo>
                  <a:pt x="21" y="0"/>
                </a:lnTo>
                <a:lnTo>
                  <a:pt x="0" y="3"/>
                </a:lnTo>
                <a:lnTo>
                  <a:pt x="2" y="16"/>
                </a:lnTo>
              </a:path>
            </a:pathLst>
          </a:custGeom>
          <a:solidFill>
            <a:srgbClr val="87A5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33" name="Freeform 229">
            <a:extLst>
              <a:ext uri="{FF2B5EF4-FFF2-40B4-BE49-F238E27FC236}">
                <a16:creationId xmlns:a16="http://schemas.microsoft.com/office/drawing/2014/main" id="{1C30821C-6CCB-4721-B102-07DE5C3308C1}"/>
              </a:ext>
            </a:extLst>
          </p:cNvPr>
          <p:cNvSpPr>
            <a:spLocks/>
          </p:cNvSpPr>
          <p:nvPr/>
        </p:nvSpPr>
        <p:spPr bwMode="auto">
          <a:xfrm>
            <a:off x="3454400" y="4217988"/>
            <a:ext cx="26988" cy="41275"/>
          </a:xfrm>
          <a:custGeom>
            <a:avLst/>
            <a:gdLst>
              <a:gd name="T0" fmla="*/ 10 w 17"/>
              <a:gd name="T1" fmla="*/ 0 h 26"/>
              <a:gd name="T2" fmla="*/ 2 w 17"/>
              <a:gd name="T3" fmla="*/ 6 h 26"/>
              <a:gd name="T4" fmla="*/ 0 w 17"/>
              <a:gd name="T5" fmla="*/ 15 h 26"/>
              <a:gd name="T6" fmla="*/ 5 w 17"/>
              <a:gd name="T7" fmla="*/ 23 h 26"/>
              <a:gd name="T8" fmla="*/ 16 w 17"/>
              <a:gd name="T9" fmla="*/ 25 h 26"/>
              <a:gd name="T10" fmla="*/ 10 w 17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10" y="0"/>
                </a:moveTo>
                <a:lnTo>
                  <a:pt x="2" y="6"/>
                </a:lnTo>
                <a:lnTo>
                  <a:pt x="0" y="15"/>
                </a:lnTo>
                <a:lnTo>
                  <a:pt x="5" y="23"/>
                </a:lnTo>
                <a:lnTo>
                  <a:pt x="16" y="25"/>
                </a:lnTo>
                <a:lnTo>
                  <a:pt x="10" y="0"/>
                </a:lnTo>
              </a:path>
            </a:pathLst>
          </a:custGeom>
          <a:solidFill>
            <a:srgbClr val="87A5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34" name="Freeform 230">
            <a:extLst>
              <a:ext uri="{FF2B5EF4-FFF2-40B4-BE49-F238E27FC236}">
                <a16:creationId xmlns:a16="http://schemas.microsoft.com/office/drawing/2014/main" id="{FF53B74C-7A42-4698-B10B-0F3BDBF44688}"/>
              </a:ext>
            </a:extLst>
          </p:cNvPr>
          <p:cNvSpPr>
            <a:spLocks/>
          </p:cNvSpPr>
          <p:nvPr/>
        </p:nvSpPr>
        <p:spPr bwMode="auto">
          <a:xfrm>
            <a:off x="3452813" y="4213225"/>
            <a:ext cx="26987" cy="39688"/>
          </a:xfrm>
          <a:custGeom>
            <a:avLst/>
            <a:gdLst>
              <a:gd name="T0" fmla="*/ 10 w 17"/>
              <a:gd name="T1" fmla="*/ 0 h 25"/>
              <a:gd name="T2" fmla="*/ 2 w 17"/>
              <a:gd name="T3" fmla="*/ 5 h 25"/>
              <a:gd name="T4" fmla="*/ 0 w 17"/>
              <a:gd name="T5" fmla="*/ 14 h 25"/>
              <a:gd name="T6" fmla="*/ 5 w 17"/>
              <a:gd name="T7" fmla="*/ 22 h 25"/>
              <a:gd name="T8" fmla="*/ 16 w 17"/>
              <a:gd name="T9" fmla="*/ 24 h 25"/>
              <a:gd name="T10" fmla="*/ 10 w 17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10" y="0"/>
                </a:moveTo>
                <a:lnTo>
                  <a:pt x="2" y="5"/>
                </a:lnTo>
                <a:lnTo>
                  <a:pt x="0" y="14"/>
                </a:lnTo>
                <a:lnTo>
                  <a:pt x="5" y="22"/>
                </a:lnTo>
                <a:lnTo>
                  <a:pt x="16" y="24"/>
                </a:lnTo>
                <a:lnTo>
                  <a:pt x="10" y="0"/>
                </a:lnTo>
              </a:path>
            </a:pathLst>
          </a:custGeom>
          <a:solidFill>
            <a:srgbClr val="77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35" name="Freeform 231">
            <a:extLst>
              <a:ext uri="{FF2B5EF4-FFF2-40B4-BE49-F238E27FC236}">
                <a16:creationId xmlns:a16="http://schemas.microsoft.com/office/drawing/2014/main" id="{E4557AD4-889B-4823-94FD-AAE4BC57F221}"/>
              </a:ext>
            </a:extLst>
          </p:cNvPr>
          <p:cNvSpPr>
            <a:spLocks/>
          </p:cNvSpPr>
          <p:nvPr/>
        </p:nvSpPr>
        <p:spPr bwMode="auto">
          <a:xfrm>
            <a:off x="3468688" y="4206875"/>
            <a:ext cx="42862" cy="46038"/>
          </a:xfrm>
          <a:custGeom>
            <a:avLst/>
            <a:gdLst>
              <a:gd name="T0" fmla="*/ 23 w 27"/>
              <a:gd name="T1" fmla="*/ 12 h 29"/>
              <a:gd name="T2" fmla="*/ 21 w 27"/>
              <a:gd name="T3" fmla="*/ 0 h 29"/>
              <a:gd name="T4" fmla="*/ 0 w 27"/>
              <a:gd name="T5" fmla="*/ 4 h 29"/>
              <a:gd name="T6" fmla="*/ 5 w 27"/>
              <a:gd name="T7" fmla="*/ 28 h 29"/>
              <a:gd name="T8" fmla="*/ 26 w 27"/>
              <a:gd name="T9" fmla="*/ 24 h 29"/>
              <a:gd name="T10" fmla="*/ 23 w 27"/>
              <a:gd name="T11" fmla="*/ 1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29">
                <a:moveTo>
                  <a:pt x="23" y="12"/>
                </a:moveTo>
                <a:lnTo>
                  <a:pt x="21" y="0"/>
                </a:lnTo>
                <a:lnTo>
                  <a:pt x="0" y="4"/>
                </a:lnTo>
                <a:lnTo>
                  <a:pt x="5" y="28"/>
                </a:lnTo>
                <a:lnTo>
                  <a:pt x="26" y="24"/>
                </a:lnTo>
                <a:lnTo>
                  <a:pt x="23" y="12"/>
                </a:lnTo>
              </a:path>
            </a:pathLst>
          </a:custGeom>
          <a:solidFill>
            <a:srgbClr val="77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36" name="Freeform 232">
            <a:extLst>
              <a:ext uri="{FF2B5EF4-FFF2-40B4-BE49-F238E27FC236}">
                <a16:creationId xmlns:a16="http://schemas.microsoft.com/office/drawing/2014/main" id="{6B99B54F-114B-4341-8C5B-8B9E64B71624}"/>
              </a:ext>
            </a:extLst>
          </p:cNvPr>
          <p:cNvSpPr>
            <a:spLocks/>
          </p:cNvSpPr>
          <p:nvPr/>
        </p:nvSpPr>
        <p:spPr bwMode="auto">
          <a:xfrm>
            <a:off x="3502025" y="4206875"/>
            <a:ext cx="26988" cy="39688"/>
          </a:xfrm>
          <a:custGeom>
            <a:avLst/>
            <a:gdLst>
              <a:gd name="T0" fmla="*/ 5 w 17"/>
              <a:gd name="T1" fmla="*/ 24 h 25"/>
              <a:gd name="T2" fmla="*/ 14 w 17"/>
              <a:gd name="T3" fmla="*/ 19 h 25"/>
              <a:gd name="T4" fmla="*/ 16 w 17"/>
              <a:gd name="T5" fmla="*/ 10 h 25"/>
              <a:gd name="T6" fmla="*/ 11 w 17"/>
              <a:gd name="T7" fmla="*/ 2 h 25"/>
              <a:gd name="T8" fmla="*/ 0 w 17"/>
              <a:gd name="T9" fmla="*/ 0 h 25"/>
              <a:gd name="T10" fmla="*/ 5 w 17"/>
              <a:gd name="T11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5" y="24"/>
                </a:moveTo>
                <a:lnTo>
                  <a:pt x="14" y="19"/>
                </a:lnTo>
                <a:lnTo>
                  <a:pt x="16" y="10"/>
                </a:lnTo>
                <a:lnTo>
                  <a:pt x="11" y="2"/>
                </a:lnTo>
                <a:lnTo>
                  <a:pt x="0" y="0"/>
                </a:lnTo>
                <a:lnTo>
                  <a:pt x="5" y="24"/>
                </a:lnTo>
              </a:path>
            </a:pathLst>
          </a:custGeom>
          <a:solidFill>
            <a:srgbClr val="77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37" name="Freeform 233">
            <a:extLst>
              <a:ext uri="{FF2B5EF4-FFF2-40B4-BE49-F238E27FC236}">
                <a16:creationId xmlns:a16="http://schemas.microsoft.com/office/drawing/2014/main" id="{F932365D-7AA0-432B-B374-F7D27A7FDD31}"/>
              </a:ext>
            </a:extLst>
          </p:cNvPr>
          <p:cNvSpPr>
            <a:spLocks/>
          </p:cNvSpPr>
          <p:nvPr/>
        </p:nvSpPr>
        <p:spPr bwMode="auto">
          <a:xfrm>
            <a:off x="3503613" y="4198938"/>
            <a:ext cx="26987" cy="41275"/>
          </a:xfrm>
          <a:custGeom>
            <a:avLst/>
            <a:gdLst>
              <a:gd name="T0" fmla="*/ 4 w 17"/>
              <a:gd name="T1" fmla="*/ 25 h 26"/>
              <a:gd name="T2" fmla="*/ 13 w 17"/>
              <a:gd name="T3" fmla="*/ 20 h 26"/>
              <a:gd name="T4" fmla="*/ 16 w 17"/>
              <a:gd name="T5" fmla="*/ 11 h 26"/>
              <a:gd name="T6" fmla="*/ 11 w 17"/>
              <a:gd name="T7" fmla="*/ 3 h 26"/>
              <a:gd name="T8" fmla="*/ 0 w 17"/>
              <a:gd name="T9" fmla="*/ 0 h 26"/>
              <a:gd name="T10" fmla="*/ 4 w 17"/>
              <a:gd name="T11" fmla="*/ 2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4" y="25"/>
                </a:moveTo>
                <a:lnTo>
                  <a:pt x="13" y="20"/>
                </a:lnTo>
                <a:lnTo>
                  <a:pt x="16" y="11"/>
                </a:lnTo>
                <a:lnTo>
                  <a:pt x="11" y="3"/>
                </a:lnTo>
                <a:lnTo>
                  <a:pt x="0" y="0"/>
                </a:lnTo>
                <a:lnTo>
                  <a:pt x="4" y="25"/>
                </a:lnTo>
              </a:path>
            </a:pathLst>
          </a:custGeom>
          <a:solidFill>
            <a:srgbClr val="66878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38" name="Freeform 234">
            <a:extLst>
              <a:ext uri="{FF2B5EF4-FFF2-40B4-BE49-F238E27FC236}">
                <a16:creationId xmlns:a16="http://schemas.microsoft.com/office/drawing/2014/main" id="{3ECE35DB-0E04-4A52-BA08-408DC719381D}"/>
              </a:ext>
            </a:extLst>
          </p:cNvPr>
          <p:cNvSpPr>
            <a:spLocks/>
          </p:cNvSpPr>
          <p:nvPr/>
        </p:nvSpPr>
        <p:spPr bwMode="auto">
          <a:xfrm>
            <a:off x="3471863" y="4198938"/>
            <a:ext cx="39687" cy="46037"/>
          </a:xfrm>
          <a:custGeom>
            <a:avLst/>
            <a:gdLst>
              <a:gd name="T0" fmla="*/ 1 w 25"/>
              <a:gd name="T1" fmla="*/ 16 h 29"/>
              <a:gd name="T2" fmla="*/ 3 w 25"/>
              <a:gd name="T3" fmla="*/ 28 h 29"/>
              <a:gd name="T4" fmla="*/ 24 w 25"/>
              <a:gd name="T5" fmla="*/ 25 h 29"/>
              <a:gd name="T6" fmla="*/ 20 w 25"/>
              <a:gd name="T7" fmla="*/ 0 h 29"/>
              <a:gd name="T8" fmla="*/ 0 w 25"/>
              <a:gd name="T9" fmla="*/ 3 h 29"/>
              <a:gd name="T10" fmla="*/ 1 w 25"/>
              <a:gd name="T11" fmla="*/ 1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29">
                <a:moveTo>
                  <a:pt x="1" y="16"/>
                </a:moveTo>
                <a:lnTo>
                  <a:pt x="3" y="28"/>
                </a:lnTo>
                <a:lnTo>
                  <a:pt x="24" y="25"/>
                </a:lnTo>
                <a:lnTo>
                  <a:pt x="20" y="0"/>
                </a:lnTo>
                <a:lnTo>
                  <a:pt x="0" y="3"/>
                </a:lnTo>
                <a:lnTo>
                  <a:pt x="1" y="16"/>
                </a:lnTo>
              </a:path>
            </a:pathLst>
          </a:custGeom>
          <a:solidFill>
            <a:srgbClr val="66878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39" name="Freeform 235">
            <a:extLst>
              <a:ext uri="{FF2B5EF4-FFF2-40B4-BE49-F238E27FC236}">
                <a16:creationId xmlns:a16="http://schemas.microsoft.com/office/drawing/2014/main" id="{1712BEDE-C056-492F-AF29-3E0683976B3F}"/>
              </a:ext>
            </a:extLst>
          </p:cNvPr>
          <p:cNvSpPr>
            <a:spLocks/>
          </p:cNvSpPr>
          <p:nvPr/>
        </p:nvSpPr>
        <p:spPr bwMode="auto">
          <a:xfrm>
            <a:off x="3454400" y="4203700"/>
            <a:ext cx="26988" cy="41275"/>
          </a:xfrm>
          <a:custGeom>
            <a:avLst/>
            <a:gdLst>
              <a:gd name="T0" fmla="*/ 12 w 17"/>
              <a:gd name="T1" fmla="*/ 0 h 26"/>
              <a:gd name="T2" fmla="*/ 2 w 17"/>
              <a:gd name="T3" fmla="*/ 5 h 26"/>
              <a:gd name="T4" fmla="*/ 0 w 17"/>
              <a:gd name="T5" fmla="*/ 13 h 26"/>
              <a:gd name="T6" fmla="*/ 5 w 17"/>
              <a:gd name="T7" fmla="*/ 22 h 26"/>
              <a:gd name="T8" fmla="*/ 16 w 17"/>
              <a:gd name="T9" fmla="*/ 25 h 26"/>
              <a:gd name="T10" fmla="*/ 12 w 17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12" y="0"/>
                </a:moveTo>
                <a:lnTo>
                  <a:pt x="2" y="5"/>
                </a:lnTo>
                <a:lnTo>
                  <a:pt x="0" y="13"/>
                </a:lnTo>
                <a:lnTo>
                  <a:pt x="5" y="22"/>
                </a:lnTo>
                <a:lnTo>
                  <a:pt x="16" y="25"/>
                </a:lnTo>
                <a:lnTo>
                  <a:pt x="12" y="0"/>
                </a:lnTo>
              </a:path>
            </a:pathLst>
          </a:custGeom>
          <a:solidFill>
            <a:srgbClr val="66878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40" name="Freeform 236">
            <a:extLst>
              <a:ext uri="{FF2B5EF4-FFF2-40B4-BE49-F238E27FC236}">
                <a16:creationId xmlns:a16="http://schemas.microsoft.com/office/drawing/2014/main" id="{AFEC7AC4-4152-4B17-8B21-090D2124AE80}"/>
              </a:ext>
            </a:extLst>
          </p:cNvPr>
          <p:cNvSpPr>
            <a:spLocks/>
          </p:cNvSpPr>
          <p:nvPr/>
        </p:nvSpPr>
        <p:spPr bwMode="auto">
          <a:xfrm>
            <a:off x="3503613" y="4192588"/>
            <a:ext cx="26987" cy="39687"/>
          </a:xfrm>
          <a:custGeom>
            <a:avLst/>
            <a:gdLst>
              <a:gd name="T0" fmla="*/ 4 w 17"/>
              <a:gd name="T1" fmla="*/ 24 h 25"/>
              <a:gd name="T2" fmla="*/ 13 w 17"/>
              <a:gd name="T3" fmla="*/ 20 h 25"/>
              <a:gd name="T4" fmla="*/ 16 w 17"/>
              <a:gd name="T5" fmla="*/ 10 h 25"/>
              <a:gd name="T6" fmla="*/ 11 w 17"/>
              <a:gd name="T7" fmla="*/ 3 h 25"/>
              <a:gd name="T8" fmla="*/ 0 w 17"/>
              <a:gd name="T9" fmla="*/ 0 h 25"/>
              <a:gd name="T10" fmla="*/ 4 w 17"/>
              <a:gd name="T11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4" y="24"/>
                </a:moveTo>
                <a:lnTo>
                  <a:pt x="13" y="20"/>
                </a:lnTo>
                <a:lnTo>
                  <a:pt x="16" y="10"/>
                </a:lnTo>
                <a:lnTo>
                  <a:pt x="11" y="3"/>
                </a:lnTo>
                <a:lnTo>
                  <a:pt x="0" y="0"/>
                </a:lnTo>
                <a:lnTo>
                  <a:pt x="4" y="24"/>
                </a:lnTo>
              </a:path>
            </a:pathLst>
          </a:custGeom>
          <a:solidFill>
            <a:srgbClr val="4F72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41" name="Freeform 237">
            <a:extLst>
              <a:ext uri="{FF2B5EF4-FFF2-40B4-BE49-F238E27FC236}">
                <a16:creationId xmlns:a16="http://schemas.microsoft.com/office/drawing/2014/main" id="{F82B9243-7125-493B-8AB7-1B1D58235E37}"/>
              </a:ext>
            </a:extLst>
          </p:cNvPr>
          <p:cNvSpPr>
            <a:spLocks/>
          </p:cNvSpPr>
          <p:nvPr/>
        </p:nvSpPr>
        <p:spPr bwMode="auto">
          <a:xfrm>
            <a:off x="3471863" y="4192588"/>
            <a:ext cx="39687" cy="44450"/>
          </a:xfrm>
          <a:custGeom>
            <a:avLst/>
            <a:gdLst>
              <a:gd name="T0" fmla="*/ 1 w 25"/>
              <a:gd name="T1" fmla="*/ 15 h 28"/>
              <a:gd name="T2" fmla="*/ 3 w 25"/>
              <a:gd name="T3" fmla="*/ 27 h 28"/>
              <a:gd name="T4" fmla="*/ 24 w 25"/>
              <a:gd name="T5" fmla="*/ 24 h 28"/>
              <a:gd name="T6" fmla="*/ 20 w 25"/>
              <a:gd name="T7" fmla="*/ 0 h 28"/>
              <a:gd name="T8" fmla="*/ 0 w 25"/>
              <a:gd name="T9" fmla="*/ 3 h 28"/>
              <a:gd name="T10" fmla="*/ 1 w 25"/>
              <a:gd name="T11" fmla="*/ 1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28">
                <a:moveTo>
                  <a:pt x="1" y="15"/>
                </a:moveTo>
                <a:lnTo>
                  <a:pt x="3" y="27"/>
                </a:lnTo>
                <a:lnTo>
                  <a:pt x="24" y="24"/>
                </a:lnTo>
                <a:lnTo>
                  <a:pt x="20" y="0"/>
                </a:lnTo>
                <a:lnTo>
                  <a:pt x="0" y="3"/>
                </a:lnTo>
                <a:lnTo>
                  <a:pt x="1" y="15"/>
                </a:lnTo>
              </a:path>
            </a:pathLst>
          </a:custGeom>
          <a:solidFill>
            <a:srgbClr val="4F72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42" name="Freeform 238">
            <a:extLst>
              <a:ext uri="{FF2B5EF4-FFF2-40B4-BE49-F238E27FC236}">
                <a16:creationId xmlns:a16="http://schemas.microsoft.com/office/drawing/2014/main" id="{1ABC29B8-F57A-441A-828F-1BC407E395A1}"/>
              </a:ext>
            </a:extLst>
          </p:cNvPr>
          <p:cNvSpPr>
            <a:spLocks/>
          </p:cNvSpPr>
          <p:nvPr/>
        </p:nvSpPr>
        <p:spPr bwMode="auto">
          <a:xfrm>
            <a:off x="3454400" y="4197350"/>
            <a:ext cx="26988" cy="39688"/>
          </a:xfrm>
          <a:custGeom>
            <a:avLst/>
            <a:gdLst>
              <a:gd name="T0" fmla="*/ 12 w 17"/>
              <a:gd name="T1" fmla="*/ 0 h 25"/>
              <a:gd name="T2" fmla="*/ 2 w 17"/>
              <a:gd name="T3" fmla="*/ 4 h 25"/>
              <a:gd name="T4" fmla="*/ 0 w 17"/>
              <a:gd name="T5" fmla="*/ 13 h 25"/>
              <a:gd name="T6" fmla="*/ 5 w 17"/>
              <a:gd name="T7" fmla="*/ 21 h 25"/>
              <a:gd name="T8" fmla="*/ 16 w 17"/>
              <a:gd name="T9" fmla="*/ 24 h 25"/>
              <a:gd name="T10" fmla="*/ 12 w 17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12" y="0"/>
                </a:moveTo>
                <a:lnTo>
                  <a:pt x="2" y="4"/>
                </a:lnTo>
                <a:lnTo>
                  <a:pt x="0" y="13"/>
                </a:lnTo>
                <a:lnTo>
                  <a:pt x="5" y="21"/>
                </a:lnTo>
                <a:lnTo>
                  <a:pt x="16" y="24"/>
                </a:lnTo>
                <a:lnTo>
                  <a:pt x="12" y="0"/>
                </a:lnTo>
              </a:path>
            </a:pathLst>
          </a:custGeom>
          <a:solidFill>
            <a:srgbClr val="4F72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43" name="Freeform 239">
            <a:extLst>
              <a:ext uri="{FF2B5EF4-FFF2-40B4-BE49-F238E27FC236}">
                <a16:creationId xmlns:a16="http://schemas.microsoft.com/office/drawing/2014/main" id="{EA34F536-1668-4BC6-BB7B-66FF9BFCA74E}"/>
              </a:ext>
            </a:extLst>
          </p:cNvPr>
          <p:cNvSpPr>
            <a:spLocks/>
          </p:cNvSpPr>
          <p:nvPr/>
        </p:nvSpPr>
        <p:spPr bwMode="auto">
          <a:xfrm>
            <a:off x="3503613" y="4184650"/>
            <a:ext cx="26987" cy="41275"/>
          </a:xfrm>
          <a:custGeom>
            <a:avLst/>
            <a:gdLst>
              <a:gd name="T0" fmla="*/ 4 w 17"/>
              <a:gd name="T1" fmla="*/ 25 h 26"/>
              <a:gd name="T2" fmla="*/ 13 w 17"/>
              <a:gd name="T3" fmla="*/ 20 h 26"/>
              <a:gd name="T4" fmla="*/ 16 w 17"/>
              <a:gd name="T5" fmla="*/ 11 h 26"/>
              <a:gd name="T6" fmla="*/ 11 w 17"/>
              <a:gd name="T7" fmla="*/ 3 h 26"/>
              <a:gd name="T8" fmla="*/ 0 w 17"/>
              <a:gd name="T9" fmla="*/ 0 h 26"/>
              <a:gd name="T10" fmla="*/ 4 w 17"/>
              <a:gd name="T11" fmla="*/ 2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4" y="25"/>
                </a:moveTo>
                <a:lnTo>
                  <a:pt x="13" y="20"/>
                </a:lnTo>
                <a:lnTo>
                  <a:pt x="16" y="11"/>
                </a:lnTo>
                <a:lnTo>
                  <a:pt x="11" y="3"/>
                </a:lnTo>
                <a:lnTo>
                  <a:pt x="0" y="0"/>
                </a:lnTo>
                <a:lnTo>
                  <a:pt x="4" y="25"/>
                </a:lnTo>
              </a:path>
            </a:pathLst>
          </a:custGeom>
          <a:solidFill>
            <a:srgbClr val="3A5E5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44" name="Freeform 240">
            <a:extLst>
              <a:ext uri="{FF2B5EF4-FFF2-40B4-BE49-F238E27FC236}">
                <a16:creationId xmlns:a16="http://schemas.microsoft.com/office/drawing/2014/main" id="{13B3EB05-36A7-4021-9419-0179A0C35E86}"/>
              </a:ext>
            </a:extLst>
          </p:cNvPr>
          <p:cNvSpPr>
            <a:spLocks/>
          </p:cNvSpPr>
          <p:nvPr/>
        </p:nvSpPr>
        <p:spPr bwMode="auto">
          <a:xfrm>
            <a:off x="3471863" y="4184650"/>
            <a:ext cx="39687" cy="46038"/>
          </a:xfrm>
          <a:custGeom>
            <a:avLst/>
            <a:gdLst>
              <a:gd name="T0" fmla="*/ 1 w 25"/>
              <a:gd name="T1" fmla="*/ 15 h 29"/>
              <a:gd name="T2" fmla="*/ 3 w 25"/>
              <a:gd name="T3" fmla="*/ 28 h 29"/>
              <a:gd name="T4" fmla="*/ 24 w 25"/>
              <a:gd name="T5" fmla="*/ 25 h 29"/>
              <a:gd name="T6" fmla="*/ 20 w 25"/>
              <a:gd name="T7" fmla="*/ 0 h 29"/>
              <a:gd name="T8" fmla="*/ 0 w 25"/>
              <a:gd name="T9" fmla="*/ 3 h 29"/>
              <a:gd name="T10" fmla="*/ 1 w 25"/>
              <a:gd name="T11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29">
                <a:moveTo>
                  <a:pt x="1" y="15"/>
                </a:moveTo>
                <a:lnTo>
                  <a:pt x="3" y="28"/>
                </a:lnTo>
                <a:lnTo>
                  <a:pt x="24" y="25"/>
                </a:lnTo>
                <a:lnTo>
                  <a:pt x="20" y="0"/>
                </a:lnTo>
                <a:lnTo>
                  <a:pt x="0" y="3"/>
                </a:lnTo>
                <a:lnTo>
                  <a:pt x="1" y="15"/>
                </a:lnTo>
              </a:path>
            </a:pathLst>
          </a:custGeom>
          <a:solidFill>
            <a:srgbClr val="3A5E5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45" name="Freeform 241">
            <a:extLst>
              <a:ext uri="{FF2B5EF4-FFF2-40B4-BE49-F238E27FC236}">
                <a16:creationId xmlns:a16="http://schemas.microsoft.com/office/drawing/2014/main" id="{7B940A09-20A6-4313-80FD-9804670A20E1}"/>
              </a:ext>
            </a:extLst>
          </p:cNvPr>
          <p:cNvSpPr>
            <a:spLocks/>
          </p:cNvSpPr>
          <p:nvPr/>
        </p:nvSpPr>
        <p:spPr bwMode="auto">
          <a:xfrm>
            <a:off x="3454400" y="4189413"/>
            <a:ext cx="26988" cy="41275"/>
          </a:xfrm>
          <a:custGeom>
            <a:avLst/>
            <a:gdLst>
              <a:gd name="T0" fmla="*/ 12 w 17"/>
              <a:gd name="T1" fmla="*/ 0 h 26"/>
              <a:gd name="T2" fmla="*/ 2 w 17"/>
              <a:gd name="T3" fmla="*/ 5 h 26"/>
              <a:gd name="T4" fmla="*/ 0 w 17"/>
              <a:gd name="T5" fmla="*/ 13 h 26"/>
              <a:gd name="T6" fmla="*/ 5 w 17"/>
              <a:gd name="T7" fmla="*/ 22 h 26"/>
              <a:gd name="T8" fmla="*/ 16 w 17"/>
              <a:gd name="T9" fmla="*/ 25 h 26"/>
              <a:gd name="T10" fmla="*/ 12 w 17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12" y="0"/>
                </a:moveTo>
                <a:lnTo>
                  <a:pt x="2" y="5"/>
                </a:lnTo>
                <a:lnTo>
                  <a:pt x="0" y="13"/>
                </a:lnTo>
                <a:lnTo>
                  <a:pt x="5" y="22"/>
                </a:lnTo>
                <a:lnTo>
                  <a:pt x="16" y="25"/>
                </a:lnTo>
                <a:lnTo>
                  <a:pt x="12" y="0"/>
                </a:lnTo>
              </a:path>
            </a:pathLst>
          </a:custGeom>
          <a:solidFill>
            <a:srgbClr val="3A5E5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46" name="Freeform 242">
            <a:extLst>
              <a:ext uri="{FF2B5EF4-FFF2-40B4-BE49-F238E27FC236}">
                <a16:creationId xmlns:a16="http://schemas.microsoft.com/office/drawing/2014/main" id="{A7173317-A6D2-4B34-AC32-1ABB93142B39}"/>
              </a:ext>
            </a:extLst>
          </p:cNvPr>
          <p:cNvSpPr>
            <a:spLocks/>
          </p:cNvSpPr>
          <p:nvPr/>
        </p:nvSpPr>
        <p:spPr bwMode="auto">
          <a:xfrm>
            <a:off x="3503613" y="4176713"/>
            <a:ext cx="26987" cy="41275"/>
          </a:xfrm>
          <a:custGeom>
            <a:avLst/>
            <a:gdLst>
              <a:gd name="T0" fmla="*/ 4 w 17"/>
              <a:gd name="T1" fmla="*/ 25 h 26"/>
              <a:gd name="T2" fmla="*/ 14 w 17"/>
              <a:gd name="T3" fmla="*/ 20 h 26"/>
              <a:gd name="T4" fmla="*/ 16 w 17"/>
              <a:gd name="T5" fmla="*/ 10 h 26"/>
              <a:gd name="T6" fmla="*/ 11 w 17"/>
              <a:gd name="T7" fmla="*/ 3 h 26"/>
              <a:gd name="T8" fmla="*/ 0 w 17"/>
              <a:gd name="T9" fmla="*/ 0 h 26"/>
              <a:gd name="T10" fmla="*/ 4 w 17"/>
              <a:gd name="T11" fmla="*/ 2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4" y="25"/>
                </a:moveTo>
                <a:lnTo>
                  <a:pt x="14" y="20"/>
                </a:lnTo>
                <a:lnTo>
                  <a:pt x="16" y="10"/>
                </a:lnTo>
                <a:lnTo>
                  <a:pt x="11" y="3"/>
                </a:lnTo>
                <a:lnTo>
                  <a:pt x="0" y="0"/>
                </a:lnTo>
                <a:lnTo>
                  <a:pt x="4" y="25"/>
                </a:lnTo>
              </a:path>
            </a:pathLst>
          </a:custGeom>
          <a:solidFill>
            <a:srgbClr val="264C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47" name="Freeform 243">
            <a:extLst>
              <a:ext uri="{FF2B5EF4-FFF2-40B4-BE49-F238E27FC236}">
                <a16:creationId xmlns:a16="http://schemas.microsoft.com/office/drawing/2014/main" id="{2B306695-91B3-451B-A3A9-04A70CFF9B8F}"/>
              </a:ext>
            </a:extLst>
          </p:cNvPr>
          <p:cNvSpPr>
            <a:spLocks/>
          </p:cNvSpPr>
          <p:nvPr/>
        </p:nvSpPr>
        <p:spPr bwMode="auto">
          <a:xfrm>
            <a:off x="3471863" y="4176713"/>
            <a:ext cx="39687" cy="47625"/>
          </a:xfrm>
          <a:custGeom>
            <a:avLst/>
            <a:gdLst>
              <a:gd name="T0" fmla="*/ 2 w 25"/>
              <a:gd name="T1" fmla="*/ 17 h 30"/>
              <a:gd name="T2" fmla="*/ 4 w 25"/>
              <a:gd name="T3" fmla="*/ 29 h 30"/>
              <a:gd name="T4" fmla="*/ 24 w 25"/>
              <a:gd name="T5" fmla="*/ 25 h 30"/>
              <a:gd name="T6" fmla="*/ 20 w 25"/>
              <a:gd name="T7" fmla="*/ 0 h 30"/>
              <a:gd name="T8" fmla="*/ 0 w 25"/>
              <a:gd name="T9" fmla="*/ 4 h 30"/>
              <a:gd name="T10" fmla="*/ 2 w 25"/>
              <a:gd name="T11" fmla="*/ 17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30">
                <a:moveTo>
                  <a:pt x="2" y="17"/>
                </a:moveTo>
                <a:lnTo>
                  <a:pt x="4" y="29"/>
                </a:lnTo>
                <a:lnTo>
                  <a:pt x="24" y="25"/>
                </a:lnTo>
                <a:lnTo>
                  <a:pt x="20" y="0"/>
                </a:lnTo>
                <a:lnTo>
                  <a:pt x="0" y="4"/>
                </a:lnTo>
                <a:lnTo>
                  <a:pt x="2" y="17"/>
                </a:lnTo>
              </a:path>
            </a:pathLst>
          </a:custGeom>
          <a:solidFill>
            <a:srgbClr val="264C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48" name="Freeform 244">
            <a:extLst>
              <a:ext uri="{FF2B5EF4-FFF2-40B4-BE49-F238E27FC236}">
                <a16:creationId xmlns:a16="http://schemas.microsoft.com/office/drawing/2014/main" id="{1ABE92CA-F4A7-4F3E-97A2-463917D27462}"/>
              </a:ext>
            </a:extLst>
          </p:cNvPr>
          <p:cNvSpPr>
            <a:spLocks/>
          </p:cNvSpPr>
          <p:nvPr/>
        </p:nvSpPr>
        <p:spPr bwMode="auto">
          <a:xfrm>
            <a:off x="3455988" y="4183063"/>
            <a:ext cx="26987" cy="41275"/>
          </a:xfrm>
          <a:custGeom>
            <a:avLst/>
            <a:gdLst>
              <a:gd name="T0" fmla="*/ 11 w 17"/>
              <a:gd name="T1" fmla="*/ 0 h 26"/>
              <a:gd name="T2" fmla="*/ 1 w 17"/>
              <a:gd name="T3" fmla="*/ 6 h 26"/>
              <a:gd name="T4" fmla="*/ 0 w 17"/>
              <a:gd name="T5" fmla="*/ 15 h 26"/>
              <a:gd name="T6" fmla="*/ 4 w 17"/>
              <a:gd name="T7" fmla="*/ 22 h 26"/>
              <a:gd name="T8" fmla="*/ 16 w 17"/>
              <a:gd name="T9" fmla="*/ 25 h 26"/>
              <a:gd name="T10" fmla="*/ 11 w 17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11" y="0"/>
                </a:moveTo>
                <a:lnTo>
                  <a:pt x="1" y="6"/>
                </a:lnTo>
                <a:lnTo>
                  <a:pt x="0" y="15"/>
                </a:lnTo>
                <a:lnTo>
                  <a:pt x="4" y="22"/>
                </a:lnTo>
                <a:lnTo>
                  <a:pt x="16" y="25"/>
                </a:lnTo>
                <a:lnTo>
                  <a:pt x="11" y="0"/>
                </a:lnTo>
              </a:path>
            </a:pathLst>
          </a:custGeom>
          <a:solidFill>
            <a:srgbClr val="264C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49" name="Freeform 245">
            <a:extLst>
              <a:ext uri="{FF2B5EF4-FFF2-40B4-BE49-F238E27FC236}">
                <a16:creationId xmlns:a16="http://schemas.microsoft.com/office/drawing/2014/main" id="{6D534B1D-6748-480B-ADEC-E4A7139C9BE5}"/>
              </a:ext>
            </a:extLst>
          </p:cNvPr>
          <p:cNvSpPr>
            <a:spLocks/>
          </p:cNvSpPr>
          <p:nvPr/>
        </p:nvSpPr>
        <p:spPr bwMode="auto">
          <a:xfrm>
            <a:off x="4491038" y="4760913"/>
            <a:ext cx="26987" cy="41275"/>
          </a:xfrm>
          <a:custGeom>
            <a:avLst/>
            <a:gdLst>
              <a:gd name="T0" fmla="*/ 12 w 17"/>
              <a:gd name="T1" fmla="*/ 0 h 26"/>
              <a:gd name="T2" fmla="*/ 3 w 17"/>
              <a:gd name="T3" fmla="*/ 5 h 26"/>
              <a:gd name="T4" fmla="*/ 0 w 17"/>
              <a:gd name="T5" fmla="*/ 13 h 26"/>
              <a:gd name="T6" fmla="*/ 5 w 17"/>
              <a:gd name="T7" fmla="*/ 22 h 26"/>
              <a:gd name="T8" fmla="*/ 16 w 17"/>
              <a:gd name="T9" fmla="*/ 25 h 26"/>
              <a:gd name="T10" fmla="*/ 12 w 17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12" y="0"/>
                </a:moveTo>
                <a:lnTo>
                  <a:pt x="3" y="5"/>
                </a:lnTo>
                <a:lnTo>
                  <a:pt x="0" y="13"/>
                </a:lnTo>
                <a:lnTo>
                  <a:pt x="5" y="22"/>
                </a:lnTo>
                <a:lnTo>
                  <a:pt x="16" y="25"/>
                </a:lnTo>
                <a:lnTo>
                  <a:pt x="12" y="0"/>
                </a:lnTo>
              </a:path>
            </a:pathLst>
          </a:custGeom>
          <a:solidFill>
            <a:srgbClr val="B2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50" name="Freeform 246">
            <a:extLst>
              <a:ext uri="{FF2B5EF4-FFF2-40B4-BE49-F238E27FC236}">
                <a16:creationId xmlns:a16="http://schemas.microsoft.com/office/drawing/2014/main" id="{61885A1D-E4CC-4259-812E-E1DC3406ADCC}"/>
              </a:ext>
            </a:extLst>
          </p:cNvPr>
          <p:cNvSpPr>
            <a:spLocks/>
          </p:cNvSpPr>
          <p:nvPr/>
        </p:nvSpPr>
        <p:spPr bwMode="auto">
          <a:xfrm>
            <a:off x="4508500" y="4756150"/>
            <a:ext cx="39688" cy="46038"/>
          </a:xfrm>
          <a:custGeom>
            <a:avLst/>
            <a:gdLst>
              <a:gd name="T0" fmla="*/ 22 w 25"/>
              <a:gd name="T1" fmla="*/ 13 h 29"/>
              <a:gd name="T2" fmla="*/ 21 w 25"/>
              <a:gd name="T3" fmla="*/ 0 h 29"/>
              <a:gd name="T4" fmla="*/ 0 w 25"/>
              <a:gd name="T5" fmla="*/ 3 h 29"/>
              <a:gd name="T6" fmla="*/ 3 w 25"/>
              <a:gd name="T7" fmla="*/ 28 h 29"/>
              <a:gd name="T8" fmla="*/ 24 w 25"/>
              <a:gd name="T9" fmla="*/ 25 h 29"/>
              <a:gd name="T10" fmla="*/ 22 w 25"/>
              <a:gd name="T11" fmla="*/ 1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29">
                <a:moveTo>
                  <a:pt x="22" y="13"/>
                </a:moveTo>
                <a:lnTo>
                  <a:pt x="21" y="0"/>
                </a:lnTo>
                <a:lnTo>
                  <a:pt x="0" y="3"/>
                </a:lnTo>
                <a:lnTo>
                  <a:pt x="3" y="28"/>
                </a:lnTo>
                <a:lnTo>
                  <a:pt x="24" y="25"/>
                </a:lnTo>
                <a:lnTo>
                  <a:pt x="22" y="13"/>
                </a:lnTo>
              </a:path>
            </a:pathLst>
          </a:custGeom>
          <a:solidFill>
            <a:srgbClr val="B2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51" name="Freeform 247">
            <a:extLst>
              <a:ext uri="{FF2B5EF4-FFF2-40B4-BE49-F238E27FC236}">
                <a16:creationId xmlns:a16="http://schemas.microsoft.com/office/drawing/2014/main" id="{F701ED68-9895-49B5-A4D1-7669A81161B2}"/>
              </a:ext>
            </a:extLst>
          </p:cNvPr>
          <p:cNvSpPr>
            <a:spLocks/>
          </p:cNvSpPr>
          <p:nvPr/>
        </p:nvSpPr>
        <p:spPr bwMode="auto">
          <a:xfrm>
            <a:off x="4541838" y="4756150"/>
            <a:ext cx="26987" cy="41275"/>
          </a:xfrm>
          <a:custGeom>
            <a:avLst/>
            <a:gdLst>
              <a:gd name="T0" fmla="*/ 3 w 17"/>
              <a:gd name="T1" fmla="*/ 25 h 26"/>
              <a:gd name="T2" fmla="*/ 12 w 17"/>
              <a:gd name="T3" fmla="*/ 20 h 26"/>
              <a:gd name="T4" fmla="*/ 16 w 17"/>
              <a:gd name="T5" fmla="*/ 11 h 26"/>
              <a:gd name="T6" fmla="*/ 10 w 17"/>
              <a:gd name="T7" fmla="*/ 3 h 26"/>
              <a:gd name="T8" fmla="*/ 0 w 17"/>
              <a:gd name="T9" fmla="*/ 0 h 26"/>
              <a:gd name="T10" fmla="*/ 3 w 17"/>
              <a:gd name="T11" fmla="*/ 2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3" y="25"/>
                </a:moveTo>
                <a:lnTo>
                  <a:pt x="12" y="20"/>
                </a:lnTo>
                <a:lnTo>
                  <a:pt x="16" y="11"/>
                </a:lnTo>
                <a:lnTo>
                  <a:pt x="10" y="3"/>
                </a:lnTo>
                <a:lnTo>
                  <a:pt x="0" y="0"/>
                </a:lnTo>
                <a:lnTo>
                  <a:pt x="3" y="25"/>
                </a:lnTo>
              </a:path>
            </a:pathLst>
          </a:custGeom>
          <a:solidFill>
            <a:srgbClr val="B2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52" name="Freeform 248">
            <a:extLst>
              <a:ext uri="{FF2B5EF4-FFF2-40B4-BE49-F238E27FC236}">
                <a16:creationId xmlns:a16="http://schemas.microsoft.com/office/drawing/2014/main" id="{82567E6D-B3D7-434A-9BE7-2D012D7FA1E5}"/>
              </a:ext>
            </a:extLst>
          </p:cNvPr>
          <p:cNvSpPr>
            <a:spLocks/>
          </p:cNvSpPr>
          <p:nvPr/>
        </p:nvSpPr>
        <p:spPr bwMode="auto">
          <a:xfrm>
            <a:off x="4491038" y="4754563"/>
            <a:ext cx="26987" cy="39687"/>
          </a:xfrm>
          <a:custGeom>
            <a:avLst/>
            <a:gdLst>
              <a:gd name="T0" fmla="*/ 12 w 17"/>
              <a:gd name="T1" fmla="*/ 0 h 25"/>
              <a:gd name="T2" fmla="*/ 3 w 17"/>
              <a:gd name="T3" fmla="*/ 4 h 25"/>
              <a:gd name="T4" fmla="*/ 0 w 17"/>
              <a:gd name="T5" fmla="*/ 13 h 25"/>
              <a:gd name="T6" fmla="*/ 5 w 17"/>
              <a:gd name="T7" fmla="*/ 21 h 25"/>
              <a:gd name="T8" fmla="*/ 16 w 17"/>
              <a:gd name="T9" fmla="*/ 24 h 25"/>
              <a:gd name="T10" fmla="*/ 12 w 17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12" y="0"/>
                </a:moveTo>
                <a:lnTo>
                  <a:pt x="3" y="4"/>
                </a:lnTo>
                <a:lnTo>
                  <a:pt x="0" y="13"/>
                </a:lnTo>
                <a:lnTo>
                  <a:pt x="5" y="21"/>
                </a:lnTo>
                <a:lnTo>
                  <a:pt x="16" y="24"/>
                </a:lnTo>
                <a:lnTo>
                  <a:pt x="12" y="0"/>
                </a:lnTo>
              </a:path>
            </a:pathLst>
          </a:custGeom>
          <a:solidFill>
            <a:srgbClr val="A3BF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53" name="Freeform 249">
            <a:extLst>
              <a:ext uri="{FF2B5EF4-FFF2-40B4-BE49-F238E27FC236}">
                <a16:creationId xmlns:a16="http://schemas.microsoft.com/office/drawing/2014/main" id="{0AB4AE25-5246-4452-BB5F-8252D9759E66}"/>
              </a:ext>
            </a:extLst>
          </p:cNvPr>
          <p:cNvSpPr>
            <a:spLocks/>
          </p:cNvSpPr>
          <p:nvPr/>
        </p:nvSpPr>
        <p:spPr bwMode="auto">
          <a:xfrm>
            <a:off x="4508500" y="4749800"/>
            <a:ext cx="39688" cy="44450"/>
          </a:xfrm>
          <a:custGeom>
            <a:avLst/>
            <a:gdLst>
              <a:gd name="T0" fmla="*/ 22 w 25"/>
              <a:gd name="T1" fmla="*/ 12 h 28"/>
              <a:gd name="T2" fmla="*/ 21 w 25"/>
              <a:gd name="T3" fmla="*/ 0 h 28"/>
              <a:gd name="T4" fmla="*/ 0 w 25"/>
              <a:gd name="T5" fmla="*/ 3 h 28"/>
              <a:gd name="T6" fmla="*/ 3 w 25"/>
              <a:gd name="T7" fmla="*/ 27 h 28"/>
              <a:gd name="T8" fmla="*/ 24 w 25"/>
              <a:gd name="T9" fmla="*/ 24 h 28"/>
              <a:gd name="T10" fmla="*/ 22 w 25"/>
              <a:gd name="T11" fmla="*/ 1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28">
                <a:moveTo>
                  <a:pt x="22" y="12"/>
                </a:moveTo>
                <a:lnTo>
                  <a:pt x="21" y="0"/>
                </a:lnTo>
                <a:lnTo>
                  <a:pt x="0" y="3"/>
                </a:lnTo>
                <a:lnTo>
                  <a:pt x="3" y="27"/>
                </a:lnTo>
                <a:lnTo>
                  <a:pt x="24" y="24"/>
                </a:lnTo>
                <a:lnTo>
                  <a:pt x="22" y="12"/>
                </a:lnTo>
              </a:path>
            </a:pathLst>
          </a:custGeom>
          <a:solidFill>
            <a:srgbClr val="A3BF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54" name="Freeform 250">
            <a:extLst>
              <a:ext uri="{FF2B5EF4-FFF2-40B4-BE49-F238E27FC236}">
                <a16:creationId xmlns:a16="http://schemas.microsoft.com/office/drawing/2014/main" id="{DD08A366-4FAC-429E-9834-F3D679CF451D}"/>
              </a:ext>
            </a:extLst>
          </p:cNvPr>
          <p:cNvSpPr>
            <a:spLocks/>
          </p:cNvSpPr>
          <p:nvPr/>
        </p:nvSpPr>
        <p:spPr bwMode="auto">
          <a:xfrm>
            <a:off x="4541838" y="4749800"/>
            <a:ext cx="26987" cy="39688"/>
          </a:xfrm>
          <a:custGeom>
            <a:avLst/>
            <a:gdLst>
              <a:gd name="T0" fmla="*/ 3 w 17"/>
              <a:gd name="T1" fmla="*/ 24 h 25"/>
              <a:gd name="T2" fmla="*/ 12 w 17"/>
              <a:gd name="T3" fmla="*/ 20 h 25"/>
              <a:gd name="T4" fmla="*/ 16 w 17"/>
              <a:gd name="T5" fmla="*/ 10 h 25"/>
              <a:gd name="T6" fmla="*/ 10 w 17"/>
              <a:gd name="T7" fmla="*/ 3 h 25"/>
              <a:gd name="T8" fmla="*/ 0 w 17"/>
              <a:gd name="T9" fmla="*/ 0 h 25"/>
              <a:gd name="T10" fmla="*/ 3 w 17"/>
              <a:gd name="T11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3" y="24"/>
                </a:moveTo>
                <a:lnTo>
                  <a:pt x="12" y="20"/>
                </a:lnTo>
                <a:lnTo>
                  <a:pt x="16" y="10"/>
                </a:lnTo>
                <a:lnTo>
                  <a:pt x="10" y="3"/>
                </a:lnTo>
                <a:lnTo>
                  <a:pt x="0" y="0"/>
                </a:lnTo>
                <a:lnTo>
                  <a:pt x="3" y="24"/>
                </a:lnTo>
              </a:path>
            </a:pathLst>
          </a:custGeom>
          <a:solidFill>
            <a:srgbClr val="A3BF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55" name="Freeform 251">
            <a:extLst>
              <a:ext uri="{FF2B5EF4-FFF2-40B4-BE49-F238E27FC236}">
                <a16:creationId xmlns:a16="http://schemas.microsoft.com/office/drawing/2014/main" id="{EBEC665C-2DE5-4B5C-B4B9-7BF95B45248F}"/>
              </a:ext>
            </a:extLst>
          </p:cNvPr>
          <p:cNvSpPr>
            <a:spLocks/>
          </p:cNvSpPr>
          <p:nvPr/>
        </p:nvSpPr>
        <p:spPr bwMode="auto">
          <a:xfrm>
            <a:off x="4492625" y="4746625"/>
            <a:ext cx="26988" cy="41275"/>
          </a:xfrm>
          <a:custGeom>
            <a:avLst/>
            <a:gdLst>
              <a:gd name="T0" fmla="*/ 12 w 17"/>
              <a:gd name="T1" fmla="*/ 0 h 26"/>
              <a:gd name="T2" fmla="*/ 3 w 17"/>
              <a:gd name="T3" fmla="*/ 5 h 26"/>
              <a:gd name="T4" fmla="*/ 0 w 17"/>
              <a:gd name="T5" fmla="*/ 13 h 26"/>
              <a:gd name="T6" fmla="*/ 5 w 17"/>
              <a:gd name="T7" fmla="*/ 22 h 26"/>
              <a:gd name="T8" fmla="*/ 16 w 17"/>
              <a:gd name="T9" fmla="*/ 25 h 26"/>
              <a:gd name="T10" fmla="*/ 12 w 17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12" y="0"/>
                </a:moveTo>
                <a:lnTo>
                  <a:pt x="3" y="5"/>
                </a:lnTo>
                <a:lnTo>
                  <a:pt x="0" y="13"/>
                </a:lnTo>
                <a:lnTo>
                  <a:pt x="5" y="22"/>
                </a:lnTo>
                <a:lnTo>
                  <a:pt x="16" y="25"/>
                </a:lnTo>
                <a:lnTo>
                  <a:pt x="12" y="0"/>
                </a:lnTo>
              </a:path>
            </a:pathLst>
          </a:custGeom>
          <a:solidFill>
            <a:srgbClr val="96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56" name="Freeform 252">
            <a:extLst>
              <a:ext uri="{FF2B5EF4-FFF2-40B4-BE49-F238E27FC236}">
                <a16:creationId xmlns:a16="http://schemas.microsoft.com/office/drawing/2014/main" id="{BF94A2FA-AC6E-43AC-BA7A-8E08EADA6E46}"/>
              </a:ext>
            </a:extLst>
          </p:cNvPr>
          <p:cNvSpPr>
            <a:spLocks/>
          </p:cNvSpPr>
          <p:nvPr/>
        </p:nvSpPr>
        <p:spPr bwMode="auto">
          <a:xfrm>
            <a:off x="4510088" y="4741863"/>
            <a:ext cx="39687" cy="46037"/>
          </a:xfrm>
          <a:custGeom>
            <a:avLst/>
            <a:gdLst>
              <a:gd name="T0" fmla="*/ 22 w 25"/>
              <a:gd name="T1" fmla="*/ 12 h 29"/>
              <a:gd name="T2" fmla="*/ 21 w 25"/>
              <a:gd name="T3" fmla="*/ 0 h 29"/>
              <a:gd name="T4" fmla="*/ 0 w 25"/>
              <a:gd name="T5" fmla="*/ 3 h 29"/>
              <a:gd name="T6" fmla="*/ 3 w 25"/>
              <a:gd name="T7" fmla="*/ 28 h 29"/>
              <a:gd name="T8" fmla="*/ 24 w 25"/>
              <a:gd name="T9" fmla="*/ 25 h 29"/>
              <a:gd name="T10" fmla="*/ 22 w 25"/>
              <a:gd name="T11" fmla="*/ 1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29">
                <a:moveTo>
                  <a:pt x="22" y="12"/>
                </a:moveTo>
                <a:lnTo>
                  <a:pt x="21" y="0"/>
                </a:lnTo>
                <a:lnTo>
                  <a:pt x="0" y="3"/>
                </a:lnTo>
                <a:lnTo>
                  <a:pt x="3" y="28"/>
                </a:lnTo>
                <a:lnTo>
                  <a:pt x="24" y="25"/>
                </a:lnTo>
                <a:lnTo>
                  <a:pt x="22" y="12"/>
                </a:lnTo>
              </a:path>
            </a:pathLst>
          </a:custGeom>
          <a:solidFill>
            <a:srgbClr val="96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57" name="Freeform 253">
            <a:extLst>
              <a:ext uri="{FF2B5EF4-FFF2-40B4-BE49-F238E27FC236}">
                <a16:creationId xmlns:a16="http://schemas.microsoft.com/office/drawing/2014/main" id="{2CE52D36-4795-4B23-8232-966DC5EED10B}"/>
              </a:ext>
            </a:extLst>
          </p:cNvPr>
          <p:cNvSpPr>
            <a:spLocks/>
          </p:cNvSpPr>
          <p:nvPr/>
        </p:nvSpPr>
        <p:spPr bwMode="auto">
          <a:xfrm>
            <a:off x="4543425" y="4741863"/>
            <a:ext cx="26988" cy="41275"/>
          </a:xfrm>
          <a:custGeom>
            <a:avLst/>
            <a:gdLst>
              <a:gd name="T0" fmla="*/ 3 w 17"/>
              <a:gd name="T1" fmla="*/ 25 h 26"/>
              <a:gd name="T2" fmla="*/ 13 w 17"/>
              <a:gd name="T3" fmla="*/ 20 h 26"/>
              <a:gd name="T4" fmla="*/ 16 w 17"/>
              <a:gd name="T5" fmla="*/ 11 h 26"/>
              <a:gd name="T6" fmla="*/ 11 w 17"/>
              <a:gd name="T7" fmla="*/ 3 h 26"/>
              <a:gd name="T8" fmla="*/ 0 w 17"/>
              <a:gd name="T9" fmla="*/ 0 h 26"/>
              <a:gd name="T10" fmla="*/ 3 w 17"/>
              <a:gd name="T11" fmla="*/ 2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3" y="25"/>
                </a:moveTo>
                <a:lnTo>
                  <a:pt x="13" y="20"/>
                </a:lnTo>
                <a:lnTo>
                  <a:pt x="16" y="11"/>
                </a:lnTo>
                <a:lnTo>
                  <a:pt x="11" y="3"/>
                </a:lnTo>
                <a:lnTo>
                  <a:pt x="0" y="0"/>
                </a:lnTo>
                <a:lnTo>
                  <a:pt x="3" y="25"/>
                </a:lnTo>
              </a:path>
            </a:pathLst>
          </a:custGeom>
          <a:solidFill>
            <a:srgbClr val="96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58" name="Freeform 254">
            <a:extLst>
              <a:ext uri="{FF2B5EF4-FFF2-40B4-BE49-F238E27FC236}">
                <a16:creationId xmlns:a16="http://schemas.microsoft.com/office/drawing/2014/main" id="{9AE07EE1-C31B-4D35-9B1A-35BC3C3FEE01}"/>
              </a:ext>
            </a:extLst>
          </p:cNvPr>
          <p:cNvSpPr>
            <a:spLocks/>
          </p:cNvSpPr>
          <p:nvPr/>
        </p:nvSpPr>
        <p:spPr bwMode="auto">
          <a:xfrm>
            <a:off x="4492625" y="4740275"/>
            <a:ext cx="26988" cy="41275"/>
          </a:xfrm>
          <a:custGeom>
            <a:avLst/>
            <a:gdLst>
              <a:gd name="T0" fmla="*/ 10 w 17"/>
              <a:gd name="T1" fmla="*/ 0 h 26"/>
              <a:gd name="T2" fmla="*/ 2 w 17"/>
              <a:gd name="T3" fmla="*/ 6 h 26"/>
              <a:gd name="T4" fmla="*/ 0 w 17"/>
              <a:gd name="T5" fmla="*/ 15 h 26"/>
              <a:gd name="T6" fmla="*/ 5 w 17"/>
              <a:gd name="T7" fmla="*/ 23 h 26"/>
              <a:gd name="T8" fmla="*/ 16 w 17"/>
              <a:gd name="T9" fmla="*/ 25 h 26"/>
              <a:gd name="T10" fmla="*/ 10 w 17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10" y="0"/>
                </a:moveTo>
                <a:lnTo>
                  <a:pt x="2" y="6"/>
                </a:lnTo>
                <a:lnTo>
                  <a:pt x="0" y="15"/>
                </a:lnTo>
                <a:lnTo>
                  <a:pt x="5" y="23"/>
                </a:lnTo>
                <a:lnTo>
                  <a:pt x="16" y="25"/>
                </a:lnTo>
                <a:lnTo>
                  <a:pt x="10" y="0"/>
                </a:lnTo>
              </a:path>
            </a:pathLst>
          </a:custGeom>
          <a:solidFill>
            <a:srgbClr val="87A5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59" name="Freeform 255">
            <a:extLst>
              <a:ext uri="{FF2B5EF4-FFF2-40B4-BE49-F238E27FC236}">
                <a16:creationId xmlns:a16="http://schemas.microsoft.com/office/drawing/2014/main" id="{D795E8F7-77B2-4DC6-BBC4-FAE0E4866D39}"/>
              </a:ext>
            </a:extLst>
          </p:cNvPr>
          <p:cNvSpPr>
            <a:spLocks/>
          </p:cNvSpPr>
          <p:nvPr/>
        </p:nvSpPr>
        <p:spPr bwMode="auto">
          <a:xfrm>
            <a:off x="4508500" y="4735513"/>
            <a:ext cx="41275" cy="46037"/>
          </a:xfrm>
          <a:custGeom>
            <a:avLst/>
            <a:gdLst>
              <a:gd name="T0" fmla="*/ 23 w 26"/>
              <a:gd name="T1" fmla="*/ 12 h 29"/>
              <a:gd name="T2" fmla="*/ 21 w 26"/>
              <a:gd name="T3" fmla="*/ 0 h 29"/>
              <a:gd name="T4" fmla="*/ 0 w 26"/>
              <a:gd name="T5" fmla="*/ 3 h 29"/>
              <a:gd name="T6" fmla="*/ 5 w 26"/>
              <a:gd name="T7" fmla="*/ 28 h 29"/>
              <a:gd name="T8" fmla="*/ 25 w 26"/>
              <a:gd name="T9" fmla="*/ 24 h 29"/>
              <a:gd name="T10" fmla="*/ 23 w 26"/>
              <a:gd name="T11" fmla="*/ 1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29">
                <a:moveTo>
                  <a:pt x="23" y="12"/>
                </a:moveTo>
                <a:lnTo>
                  <a:pt x="21" y="0"/>
                </a:lnTo>
                <a:lnTo>
                  <a:pt x="0" y="3"/>
                </a:lnTo>
                <a:lnTo>
                  <a:pt x="5" y="28"/>
                </a:lnTo>
                <a:lnTo>
                  <a:pt x="25" y="24"/>
                </a:lnTo>
                <a:lnTo>
                  <a:pt x="23" y="12"/>
                </a:lnTo>
              </a:path>
            </a:pathLst>
          </a:custGeom>
          <a:solidFill>
            <a:srgbClr val="87A5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60" name="Freeform 256">
            <a:extLst>
              <a:ext uri="{FF2B5EF4-FFF2-40B4-BE49-F238E27FC236}">
                <a16:creationId xmlns:a16="http://schemas.microsoft.com/office/drawing/2014/main" id="{AF4A9BBD-80D5-4EC1-9825-DE84F8428661}"/>
              </a:ext>
            </a:extLst>
          </p:cNvPr>
          <p:cNvSpPr>
            <a:spLocks/>
          </p:cNvSpPr>
          <p:nvPr/>
        </p:nvSpPr>
        <p:spPr bwMode="auto">
          <a:xfrm>
            <a:off x="4541838" y="4735513"/>
            <a:ext cx="26987" cy="39687"/>
          </a:xfrm>
          <a:custGeom>
            <a:avLst/>
            <a:gdLst>
              <a:gd name="T0" fmla="*/ 4 w 17"/>
              <a:gd name="T1" fmla="*/ 24 h 25"/>
              <a:gd name="T2" fmla="*/ 14 w 17"/>
              <a:gd name="T3" fmla="*/ 19 h 25"/>
              <a:gd name="T4" fmla="*/ 16 w 17"/>
              <a:gd name="T5" fmla="*/ 10 h 25"/>
              <a:gd name="T6" fmla="*/ 11 w 17"/>
              <a:gd name="T7" fmla="*/ 2 h 25"/>
              <a:gd name="T8" fmla="*/ 0 w 17"/>
              <a:gd name="T9" fmla="*/ 0 h 25"/>
              <a:gd name="T10" fmla="*/ 4 w 17"/>
              <a:gd name="T11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4" y="24"/>
                </a:moveTo>
                <a:lnTo>
                  <a:pt x="14" y="19"/>
                </a:lnTo>
                <a:lnTo>
                  <a:pt x="16" y="10"/>
                </a:lnTo>
                <a:lnTo>
                  <a:pt x="11" y="2"/>
                </a:lnTo>
                <a:lnTo>
                  <a:pt x="0" y="0"/>
                </a:lnTo>
                <a:lnTo>
                  <a:pt x="4" y="24"/>
                </a:lnTo>
              </a:path>
            </a:pathLst>
          </a:custGeom>
          <a:solidFill>
            <a:srgbClr val="87A5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61" name="Freeform 257">
            <a:extLst>
              <a:ext uri="{FF2B5EF4-FFF2-40B4-BE49-F238E27FC236}">
                <a16:creationId xmlns:a16="http://schemas.microsoft.com/office/drawing/2014/main" id="{CCC3E247-D477-4D5B-875D-D4711CA0EEBB}"/>
              </a:ext>
            </a:extLst>
          </p:cNvPr>
          <p:cNvSpPr>
            <a:spLocks/>
          </p:cNvSpPr>
          <p:nvPr/>
        </p:nvSpPr>
        <p:spPr bwMode="auto">
          <a:xfrm>
            <a:off x="4543425" y="4727575"/>
            <a:ext cx="26988" cy="39688"/>
          </a:xfrm>
          <a:custGeom>
            <a:avLst/>
            <a:gdLst>
              <a:gd name="T0" fmla="*/ 4 w 17"/>
              <a:gd name="T1" fmla="*/ 24 h 25"/>
              <a:gd name="T2" fmla="*/ 14 w 17"/>
              <a:gd name="T3" fmla="*/ 19 h 25"/>
              <a:gd name="T4" fmla="*/ 16 w 17"/>
              <a:gd name="T5" fmla="*/ 10 h 25"/>
              <a:gd name="T6" fmla="*/ 11 w 17"/>
              <a:gd name="T7" fmla="*/ 2 h 25"/>
              <a:gd name="T8" fmla="*/ 0 w 17"/>
              <a:gd name="T9" fmla="*/ 0 h 25"/>
              <a:gd name="T10" fmla="*/ 4 w 17"/>
              <a:gd name="T11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4" y="24"/>
                </a:moveTo>
                <a:lnTo>
                  <a:pt x="14" y="19"/>
                </a:lnTo>
                <a:lnTo>
                  <a:pt x="16" y="10"/>
                </a:lnTo>
                <a:lnTo>
                  <a:pt x="11" y="2"/>
                </a:lnTo>
                <a:lnTo>
                  <a:pt x="0" y="0"/>
                </a:lnTo>
                <a:lnTo>
                  <a:pt x="4" y="24"/>
                </a:lnTo>
              </a:path>
            </a:pathLst>
          </a:custGeom>
          <a:solidFill>
            <a:srgbClr val="77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62" name="Freeform 258">
            <a:extLst>
              <a:ext uri="{FF2B5EF4-FFF2-40B4-BE49-F238E27FC236}">
                <a16:creationId xmlns:a16="http://schemas.microsoft.com/office/drawing/2014/main" id="{583F015B-AF7A-4101-9EAD-B1714C6C1C4F}"/>
              </a:ext>
            </a:extLst>
          </p:cNvPr>
          <p:cNvSpPr>
            <a:spLocks/>
          </p:cNvSpPr>
          <p:nvPr/>
        </p:nvSpPr>
        <p:spPr bwMode="auto">
          <a:xfrm>
            <a:off x="4510088" y="4727575"/>
            <a:ext cx="41275" cy="46038"/>
          </a:xfrm>
          <a:custGeom>
            <a:avLst/>
            <a:gdLst>
              <a:gd name="T0" fmla="*/ 2 w 26"/>
              <a:gd name="T1" fmla="*/ 16 h 29"/>
              <a:gd name="T2" fmla="*/ 5 w 26"/>
              <a:gd name="T3" fmla="*/ 28 h 29"/>
              <a:gd name="T4" fmla="*/ 25 w 26"/>
              <a:gd name="T5" fmla="*/ 24 h 29"/>
              <a:gd name="T6" fmla="*/ 21 w 26"/>
              <a:gd name="T7" fmla="*/ 0 h 29"/>
              <a:gd name="T8" fmla="*/ 0 w 26"/>
              <a:gd name="T9" fmla="*/ 4 h 29"/>
              <a:gd name="T10" fmla="*/ 2 w 26"/>
              <a:gd name="T11" fmla="*/ 1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29">
                <a:moveTo>
                  <a:pt x="2" y="16"/>
                </a:moveTo>
                <a:lnTo>
                  <a:pt x="5" y="28"/>
                </a:lnTo>
                <a:lnTo>
                  <a:pt x="25" y="24"/>
                </a:lnTo>
                <a:lnTo>
                  <a:pt x="21" y="0"/>
                </a:lnTo>
                <a:lnTo>
                  <a:pt x="0" y="4"/>
                </a:lnTo>
                <a:lnTo>
                  <a:pt x="2" y="16"/>
                </a:lnTo>
              </a:path>
            </a:pathLst>
          </a:custGeom>
          <a:solidFill>
            <a:srgbClr val="77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63" name="Freeform 259">
            <a:extLst>
              <a:ext uri="{FF2B5EF4-FFF2-40B4-BE49-F238E27FC236}">
                <a16:creationId xmlns:a16="http://schemas.microsoft.com/office/drawing/2014/main" id="{654D893A-3F72-48BE-8F4F-6A3506F81952}"/>
              </a:ext>
            </a:extLst>
          </p:cNvPr>
          <p:cNvSpPr>
            <a:spLocks/>
          </p:cNvSpPr>
          <p:nvPr/>
        </p:nvSpPr>
        <p:spPr bwMode="auto">
          <a:xfrm>
            <a:off x="4494213" y="4733925"/>
            <a:ext cx="26987" cy="39688"/>
          </a:xfrm>
          <a:custGeom>
            <a:avLst/>
            <a:gdLst>
              <a:gd name="T0" fmla="*/ 10 w 17"/>
              <a:gd name="T1" fmla="*/ 0 h 25"/>
              <a:gd name="T2" fmla="*/ 2 w 17"/>
              <a:gd name="T3" fmla="*/ 5 h 25"/>
              <a:gd name="T4" fmla="*/ 0 w 17"/>
              <a:gd name="T5" fmla="*/ 14 h 25"/>
              <a:gd name="T6" fmla="*/ 5 w 17"/>
              <a:gd name="T7" fmla="*/ 22 h 25"/>
              <a:gd name="T8" fmla="*/ 16 w 17"/>
              <a:gd name="T9" fmla="*/ 24 h 25"/>
              <a:gd name="T10" fmla="*/ 10 w 17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10" y="0"/>
                </a:moveTo>
                <a:lnTo>
                  <a:pt x="2" y="5"/>
                </a:lnTo>
                <a:lnTo>
                  <a:pt x="0" y="14"/>
                </a:lnTo>
                <a:lnTo>
                  <a:pt x="5" y="22"/>
                </a:lnTo>
                <a:lnTo>
                  <a:pt x="16" y="24"/>
                </a:lnTo>
                <a:lnTo>
                  <a:pt x="10" y="0"/>
                </a:lnTo>
              </a:path>
            </a:pathLst>
          </a:custGeom>
          <a:solidFill>
            <a:srgbClr val="77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64" name="Freeform 260">
            <a:extLst>
              <a:ext uri="{FF2B5EF4-FFF2-40B4-BE49-F238E27FC236}">
                <a16:creationId xmlns:a16="http://schemas.microsoft.com/office/drawing/2014/main" id="{B424C6DE-C2BE-4EA5-BEF2-4F1A7B2B0C2B}"/>
              </a:ext>
            </a:extLst>
          </p:cNvPr>
          <p:cNvSpPr>
            <a:spLocks/>
          </p:cNvSpPr>
          <p:nvPr/>
        </p:nvSpPr>
        <p:spPr bwMode="auto">
          <a:xfrm>
            <a:off x="4543425" y="4721225"/>
            <a:ext cx="26988" cy="41275"/>
          </a:xfrm>
          <a:custGeom>
            <a:avLst/>
            <a:gdLst>
              <a:gd name="T0" fmla="*/ 3 w 17"/>
              <a:gd name="T1" fmla="*/ 25 h 26"/>
              <a:gd name="T2" fmla="*/ 13 w 17"/>
              <a:gd name="T3" fmla="*/ 20 h 26"/>
              <a:gd name="T4" fmla="*/ 16 w 17"/>
              <a:gd name="T5" fmla="*/ 11 h 26"/>
              <a:gd name="T6" fmla="*/ 11 w 17"/>
              <a:gd name="T7" fmla="*/ 3 h 26"/>
              <a:gd name="T8" fmla="*/ 0 w 17"/>
              <a:gd name="T9" fmla="*/ 0 h 26"/>
              <a:gd name="T10" fmla="*/ 3 w 17"/>
              <a:gd name="T11" fmla="*/ 2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3" y="25"/>
                </a:moveTo>
                <a:lnTo>
                  <a:pt x="13" y="20"/>
                </a:lnTo>
                <a:lnTo>
                  <a:pt x="16" y="11"/>
                </a:lnTo>
                <a:lnTo>
                  <a:pt x="11" y="3"/>
                </a:lnTo>
                <a:lnTo>
                  <a:pt x="0" y="0"/>
                </a:lnTo>
                <a:lnTo>
                  <a:pt x="3" y="25"/>
                </a:lnTo>
              </a:path>
            </a:pathLst>
          </a:custGeom>
          <a:solidFill>
            <a:srgbClr val="66878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65" name="Freeform 261">
            <a:extLst>
              <a:ext uri="{FF2B5EF4-FFF2-40B4-BE49-F238E27FC236}">
                <a16:creationId xmlns:a16="http://schemas.microsoft.com/office/drawing/2014/main" id="{2B173079-07FA-421B-B8C5-B901073EBFAB}"/>
              </a:ext>
            </a:extLst>
          </p:cNvPr>
          <p:cNvSpPr>
            <a:spLocks/>
          </p:cNvSpPr>
          <p:nvPr/>
        </p:nvSpPr>
        <p:spPr bwMode="auto">
          <a:xfrm>
            <a:off x="4510088" y="4721225"/>
            <a:ext cx="39687" cy="46038"/>
          </a:xfrm>
          <a:custGeom>
            <a:avLst/>
            <a:gdLst>
              <a:gd name="T0" fmla="*/ 1 w 25"/>
              <a:gd name="T1" fmla="*/ 15 h 29"/>
              <a:gd name="T2" fmla="*/ 3 w 25"/>
              <a:gd name="T3" fmla="*/ 28 h 29"/>
              <a:gd name="T4" fmla="*/ 24 w 25"/>
              <a:gd name="T5" fmla="*/ 25 h 29"/>
              <a:gd name="T6" fmla="*/ 21 w 25"/>
              <a:gd name="T7" fmla="*/ 0 h 29"/>
              <a:gd name="T8" fmla="*/ 0 w 25"/>
              <a:gd name="T9" fmla="*/ 3 h 29"/>
              <a:gd name="T10" fmla="*/ 1 w 25"/>
              <a:gd name="T11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29">
                <a:moveTo>
                  <a:pt x="1" y="15"/>
                </a:moveTo>
                <a:lnTo>
                  <a:pt x="3" y="28"/>
                </a:lnTo>
                <a:lnTo>
                  <a:pt x="24" y="25"/>
                </a:lnTo>
                <a:lnTo>
                  <a:pt x="21" y="0"/>
                </a:lnTo>
                <a:lnTo>
                  <a:pt x="0" y="3"/>
                </a:lnTo>
                <a:lnTo>
                  <a:pt x="1" y="15"/>
                </a:lnTo>
              </a:path>
            </a:pathLst>
          </a:custGeom>
          <a:solidFill>
            <a:srgbClr val="66878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66" name="Freeform 262">
            <a:extLst>
              <a:ext uri="{FF2B5EF4-FFF2-40B4-BE49-F238E27FC236}">
                <a16:creationId xmlns:a16="http://schemas.microsoft.com/office/drawing/2014/main" id="{EFD614B2-A0FE-49B5-8CEE-BCA23CD9E06A}"/>
              </a:ext>
            </a:extLst>
          </p:cNvPr>
          <p:cNvSpPr>
            <a:spLocks/>
          </p:cNvSpPr>
          <p:nvPr/>
        </p:nvSpPr>
        <p:spPr bwMode="auto">
          <a:xfrm>
            <a:off x="4492625" y="4725988"/>
            <a:ext cx="26988" cy="41275"/>
          </a:xfrm>
          <a:custGeom>
            <a:avLst/>
            <a:gdLst>
              <a:gd name="T0" fmla="*/ 12 w 17"/>
              <a:gd name="T1" fmla="*/ 0 h 26"/>
              <a:gd name="T2" fmla="*/ 3 w 17"/>
              <a:gd name="T3" fmla="*/ 5 h 26"/>
              <a:gd name="T4" fmla="*/ 0 w 17"/>
              <a:gd name="T5" fmla="*/ 13 h 26"/>
              <a:gd name="T6" fmla="*/ 5 w 17"/>
              <a:gd name="T7" fmla="*/ 22 h 26"/>
              <a:gd name="T8" fmla="*/ 16 w 17"/>
              <a:gd name="T9" fmla="*/ 25 h 26"/>
              <a:gd name="T10" fmla="*/ 12 w 17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12" y="0"/>
                </a:moveTo>
                <a:lnTo>
                  <a:pt x="3" y="5"/>
                </a:lnTo>
                <a:lnTo>
                  <a:pt x="0" y="13"/>
                </a:lnTo>
                <a:lnTo>
                  <a:pt x="5" y="22"/>
                </a:lnTo>
                <a:lnTo>
                  <a:pt x="16" y="25"/>
                </a:lnTo>
                <a:lnTo>
                  <a:pt x="12" y="0"/>
                </a:lnTo>
              </a:path>
            </a:pathLst>
          </a:custGeom>
          <a:solidFill>
            <a:srgbClr val="66878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67" name="Freeform 263">
            <a:extLst>
              <a:ext uri="{FF2B5EF4-FFF2-40B4-BE49-F238E27FC236}">
                <a16:creationId xmlns:a16="http://schemas.microsoft.com/office/drawing/2014/main" id="{9A4CFAA6-1F3A-4BF6-B9FF-1D6857099537}"/>
              </a:ext>
            </a:extLst>
          </p:cNvPr>
          <p:cNvSpPr>
            <a:spLocks/>
          </p:cNvSpPr>
          <p:nvPr/>
        </p:nvSpPr>
        <p:spPr bwMode="auto">
          <a:xfrm>
            <a:off x="4543425" y="4714875"/>
            <a:ext cx="26988" cy="39688"/>
          </a:xfrm>
          <a:custGeom>
            <a:avLst/>
            <a:gdLst>
              <a:gd name="T0" fmla="*/ 3 w 17"/>
              <a:gd name="T1" fmla="*/ 24 h 25"/>
              <a:gd name="T2" fmla="*/ 13 w 17"/>
              <a:gd name="T3" fmla="*/ 19 h 25"/>
              <a:gd name="T4" fmla="*/ 16 w 17"/>
              <a:gd name="T5" fmla="*/ 10 h 25"/>
              <a:gd name="T6" fmla="*/ 11 w 17"/>
              <a:gd name="T7" fmla="*/ 3 h 25"/>
              <a:gd name="T8" fmla="*/ 0 w 17"/>
              <a:gd name="T9" fmla="*/ 0 h 25"/>
              <a:gd name="T10" fmla="*/ 3 w 17"/>
              <a:gd name="T11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3" y="24"/>
                </a:moveTo>
                <a:lnTo>
                  <a:pt x="13" y="19"/>
                </a:lnTo>
                <a:lnTo>
                  <a:pt x="16" y="10"/>
                </a:lnTo>
                <a:lnTo>
                  <a:pt x="11" y="3"/>
                </a:lnTo>
                <a:lnTo>
                  <a:pt x="0" y="0"/>
                </a:lnTo>
                <a:lnTo>
                  <a:pt x="3" y="24"/>
                </a:lnTo>
              </a:path>
            </a:pathLst>
          </a:custGeom>
          <a:solidFill>
            <a:srgbClr val="4F72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68" name="Freeform 264">
            <a:extLst>
              <a:ext uri="{FF2B5EF4-FFF2-40B4-BE49-F238E27FC236}">
                <a16:creationId xmlns:a16="http://schemas.microsoft.com/office/drawing/2014/main" id="{76122C00-2F2B-42E9-A0C8-949E3A46EB02}"/>
              </a:ext>
            </a:extLst>
          </p:cNvPr>
          <p:cNvSpPr>
            <a:spLocks/>
          </p:cNvSpPr>
          <p:nvPr/>
        </p:nvSpPr>
        <p:spPr bwMode="auto">
          <a:xfrm>
            <a:off x="4510088" y="4714875"/>
            <a:ext cx="39687" cy="44450"/>
          </a:xfrm>
          <a:custGeom>
            <a:avLst/>
            <a:gdLst>
              <a:gd name="T0" fmla="*/ 1 w 25"/>
              <a:gd name="T1" fmla="*/ 15 h 28"/>
              <a:gd name="T2" fmla="*/ 3 w 25"/>
              <a:gd name="T3" fmla="*/ 27 h 28"/>
              <a:gd name="T4" fmla="*/ 24 w 25"/>
              <a:gd name="T5" fmla="*/ 24 h 28"/>
              <a:gd name="T6" fmla="*/ 21 w 25"/>
              <a:gd name="T7" fmla="*/ 0 h 28"/>
              <a:gd name="T8" fmla="*/ 0 w 25"/>
              <a:gd name="T9" fmla="*/ 3 h 28"/>
              <a:gd name="T10" fmla="*/ 1 w 25"/>
              <a:gd name="T11" fmla="*/ 1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28">
                <a:moveTo>
                  <a:pt x="1" y="15"/>
                </a:moveTo>
                <a:lnTo>
                  <a:pt x="3" y="27"/>
                </a:lnTo>
                <a:lnTo>
                  <a:pt x="24" y="24"/>
                </a:lnTo>
                <a:lnTo>
                  <a:pt x="21" y="0"/>
                </a:lnTo>
                <a:lnTo>
                  <a:pt x="0" y="3"/>
                </a:lnTo>
                <a:lnTo>
                  <a:pt x="1" y="15"/>
                </a:lnTo>
              </a:path>
            </a:pathLst>
          </a:custGeom>
          <a:solidFill>
            <a:srgbClr val="4F72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69" name="Freeform 265">
            <a:extLst>
              <a:ext uri="{FF2B5EF4-FFF2-40B4-BE49-F238E27FC236}">
                <a16:creationId xmlns:a16="http://schemas.microsoft.com/office/drawing/2014/main" id="{C3ADB2BD-9D08-4E64-96E0-8AE49944E6B3}"/>
              </a:ext>
            </a:extLst>
          </p:cNvPr>
          <p:cNvSpPr>
            <a:spLocks/>
          </p:cNvSpPr>
          <p:nvPr/>
        </p:nvSpPr>
        <p:spPr bwMode="auto">
          <a:xfrm>
            <a:off x="4492625" y="4719638"/>
            <a:ext cx="26988" cy="39687"/>
          </a:xfrm>
          <a:custGeom>
            <a:avLst/>
            <a:gdLst>
              <a:gd name="T0" fmla="*/ 12 w 17"/>
              <a:gd name="T1" fmla="*/ 0 h 25"/>
              <a:gd name="T2" fmla="*/ 3 w 17"/>
              <a:gd name="T3" fmla="*/ 4 h 25"/>
              <a:gd name="T4" fmla="*/ 0 w 17"/>
              <a:gd name="T5" fmla="*/ 13 h 25"/>
              <a:gd name="T6" fmla="*/ 5 w 17"/>
              <a:gd name="T7" fmla="*/ 21 h 25"/>
              <a:gd name="T8" fmla="*/ 16 w 17"/>
              <a:gd name="T9" fmla="*/ 24 h 25"/>
              <a:gd name="T10" fmla="*/ 12 w 17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12" y="0"/>
                </a:moveTo>
                <a:lnTo>
                  <a:pt x="3" y="4"/>
                </a:lnTo>
                <a:lnTo>
                  <a:pt x="0" y="13"/>
                </a:lnTo>
                <a:lnTo>
                  <a:pt x="5" y="21"/>
                </a:lnTo>
                <a:lnTo>
                  <a:pt x="16" y="24"/>
                </a:lnTo>
                <a:lnTo>
                  <a:pt x="12" y="0"/>
                </a:lnTo>
              </a:path>
            </a:pathLst>
          </a:custGeom>
          <a:solidFill>
            <a:srgbClr val="4F72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70" name="Freeform 266">
            <a:extLst>
              <a:ext uri="{FF2B5EF4-FFF2-40B4-BE49-F238E27FC236}">
                <a16:creationId xmlns:a16="http://schemas.microsoft.com/office/drawing/2014/main" id="{A37C80C5-6725-4C6D-AA9C-D628204FF232}"/>
              </a:ext>
            </a:extLst>
          </p:cNvPr>
          <p:cNvSpPr>
            <a:spLocks/>
          </p:cNvSpPr>
          <p:nvPr/>
        </p:nvSpPr>
        <p:spPr bwMode="auto">
          <a:xfrm>
            <a:off x="4543425" y="4706938"/>
            <a:ext cx="26988" cy="39687"/>
          </a:xfrm>
          <a:custGeom>
            <a:avLst/>
            <a:gdLst>
              <a:gd name="T0" fmla="*/ 3 w 17"/>
              <a:gd name="T1" fmla="*/ 24 h 25"/>
              <a:gd name="T2" fmla="*/ 13 w 17"/>
              <a:gd name="T3" fmla="*/ 20 h 25"/>
              <a:gd name="T4" fmla="*/ 16 w 17"/>
              <a:gd name="T5" fmla="*/ 11 h 25"/>
              <a:gd name="T6" fmla="*/ 11 w 17"/>
              <a:gd name="T7" fmla="*/ 3 h 25"/>
              <a:gd name="T8" fmla="*/ 0 w 17"/>
              <a:gd name="T9" fmla="*/ 0 h 25"/>
              <a:gd name="T10" fmla="*/ 3 w 17"/>
              <a:gd name="T11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3" y="24"/>
                </a:moveTo>
                <a:lnTo>
                  <a:pt x="13" y="20"/>
                </a:lnTo>
                <a:lnTo>
                  <a:pt x="16" y="11"/>
                </a:lnTo>
                <a:lnTo>
                  <a:pt x="11" y="3"/>
                </a:lnTo>
                <a:lnTo>
                  <a:pt x="0" y="0"/>
                </a:lnTo>
                <a:lnTo>
                  <a:pt x="3" y="24"/>
                </a:lnTo>
              </a:path>
            </a:pathLst>
          </a:custGeom>
          <a:solidFill>
            <a:srgbClr val="3A5E5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71" name="Freeform 267">
            <a:extLst>
              <a:ext uri="{FF2B5EF4-FFF2-40B4-BE49-F238E27FC236}">
                <a16:creationId xmlns:a16="http://schemas.microsoft.com/office/drawing/2014/main" id="{D6C36FC3-BDD5-454B-8A47-6A1730592973}"/>
              </a:ext>
            </a:extLst>
          </p:cNvPr>
          <p:cNvSpPr>
            <a:spLocks/>
          </p:cNvSpPr>
          <p:nvPr/>
        </p:nvSpPr>
        <p:spPr bwMode="auto">
          <a:xfrm>
            <a:off x="4510088" y="4706938"/>
            <a:ext cx="39687" cy="46037"/>
          </a:xfrm>
          <a:custGeom>
            <a:avLst/>
            <a:gdLst>
              <a:gd name="T0" fmla="*/ 1 w 25"/>
              <a:gd name="T1" fmla="*/ 15 h 29"/>
              <a:gd name="T2" fmla="*/ 3 w 25"/>
              <a:gd name="T3" fmla="*/ 28 h 29"/>
              <a:gd name="T4" fmla="*/ 24 w 25"/>
              <a:gd name="T5" fmla="*/ 24 h 29"/>
              <a:gd name="T6" fmla="*/ 21 w 25"/>
              <a:gd name="T7" fmla="*/ 0 h 29"/>
              <a:gd name="T8" fmla="*/ 0 w 25"/>
              <a:gd name="T9" fmla="*/ 3 h 29"/>
              <a:gd name="T10" fmla="*/ 1 w 25"/>
              <a:gd name="T11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29">
                <a:moveTo>
                  <a:pt x="1" y="15"/>
                </a:moveTo>
                <a:lnTo>
                  <a:pt x="3" y="28"/>
                </a:lnTo>
                <a:lnTo>
                  <a:pt x="24" y="24"/>
                </a:lnTo>
                <a:lnTo>
                  <a:pt x="21" y="0"/>
                </a:lnTo>
                <a:lnTo>
                  <a:pt x="0" y="3"/>
                </a:lnTo>
                <a:lnTo>
                  <a:pt x="1" y="15"/>
                </a:lnTo>
              </a:path>
            </a:pathLst>
          </a:custGeom>
          <a:solidFill>
            <a:srgbClr val="3A5E5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72" name="Freeform 268">
            <a:extLst>
              <a:ext uri="{FF2B5EF4-FFF2-40B4-BE49-F238E27FC236}">
                <a16:creationId xmlns:a16="http://schemas.microsoft.com/office/drawing/2014/main" id="{BB236F15-7743-40F2-B493-C88CCD4C4408}"/>
              </a:ext>
            </a:extLst>
          </p:cNvPr>
          <p:cNvSpPr>
            <a:spLocks/>
          </p:cNvSpPr>
          <p:nvPr/>
        </p:nvSpPr>
        <p:spPr bwMode="auto">
          <a:xfrm>
            <a:off x="4492625" y="4711700"/>
            <a:ext cx="26988" cy="41275"/>
          </a:xfrm>
          <a:custGeom>
            <a:avLst/>
            <a:gdLst>
              <a:gd name="T0" fmla="*/ 12 w 17"/>
              <a:gd name="T1" fmla="*/ 0 h 26"/>
              <a:gd name="T2" fmla="*/ 3 w 17"/>
              <a:gd name="T3" fmla="*/ 5 h 26"/>
              <a:gd name="T4" fmla="*/ 0 w 17"/>
              <a:gd name="T5" fmla="*/ 13 h 26"/>
              <a:gd name="T6" fmla="*/ 5 w 17"/>
              <a:gd name="T7" fmla="*/ 21 h 26"/>
              <a:gd name="T8" fmla="*/ 16 w 17"/>
              <a:gd name="T9" fmla="*/ 25 h 26"/>
              <a:gd name="T10" fmla="*/ 12 w 17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12" y="0"/>
                </a:moveTo>
                <a:lnTo>
                  <a:pt x="3" y="5"/>
                </a:lnTo>
                <a:lnTo>
                  <a:pt x="0" y="13"/>
                </a:lnTo>
                <a:lnTo>
                  <a:pt x="5" y="21"/>
                </a:lnTo>
                <a:lnTo>
                  <a:pt x="16" y="25"/>
                </a:lnTo>
                <a:lnTo>
                  <a:pt x="12" y="0"/>
                </a:lnTo>
              </a:path>
            </a:pathLst>
          </a:custGeom>
          <a:solidFill>
            <a:srgbClr val="3A5E5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73" name="Freeform 269">
            <a:extLst>
              <a:ext uri="{FF2B5EF4-FFF2-40B4-BE49-F238E27FC236}">
                <a16:creationId xmlns:a16="http://schemas.microsoft.com/office/drawing/2014/main" id="{52E6B8A9-EAD0-418D-92D3-F43D56E7630F}"/>
              </a:ext>
            </a:extLst>
          </p:cNvPr>
          <p:cNvSpPr>
            <a:spLocks/>
          </p:cNvSpPr>
          <p:nvPr/>
        </p:nvSpPr>
        <p:spPr bwMode="auto">
          <a:xfrm>
            <a:off x="4491038" y="4705350"/>
            <a:ext cx="26987" cy="41275"/>
          </a:xfrm>
          <a:custGeom>
            <a:avLst/>
            <a:gdLst>
              <a:gd name="T0" fmla="*/ 10 w 17"/>
              <a:gd name="T1" fmla="*/ 0 h 26"/>
              <a:gd name="T2" fmla="*/ 2 w 17"/>
              <a:gd name="T3" fmla="*/ 6 h 26"/>
              <a:gd name="T4" fmla="*/ 0 w 17"/>
              <a:gd name="T5" fmla="*/ 15 h 26"/>
              <a:gd name="T6" fmla="*/ 5 w 17"/>
              <a:gd name="T7" fmla="*/ 22 h 26"/>
              <a:gd name="T8" fmla="*/ 16 w 17"/>
              <a:gd name="T9" fmla="*/ 25 h 26"/>
              <a:gd name="T10" fmla="*/ 10 w 17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10" y="0"/>
                </a:moveTo>
                <a:lnTo>
                  <a:pt x="2" y="6"/>
                </a:lnTo>
                <a:lnTo>
                  <a:pt x="0" y="15"/>
                </a:lnTo>
                <a:lnTo>
                  <a:pt x="5" y="22"/>
                </a:lnTo>
                <a:lnTo>
                  <a:pt x="16" y="25"/>
                </a:lnTo>
                <a:lnTo>
                  <a:pt x="10" y="0"/>
                </a:lnTo>
              </a:path>
            </a:pathLst>
          </a:custGeom>
          <a:solidFill>
            <a:srgbClr val="264C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74" name="Freeform 270">
            <a:extLst>
              <a:ext uri="{FF2B5EF4-FFF2-40B4-BE49-F238E27FC236}">
                <a16:creationId xmlns:a16="http://schemas.microsoft.com/office/drawing/2014/main" id="{BB5816FC-11A8-4ED5-AE97-C54CAFE07AA0}"/>
              </a:ext>
            </a:extLst>
          </p:cNvPr>
          <p:cNvSpPr>
            <a:spLocks/>
          </p:cNvSpPr>
          <p:nvPr/>
        </p:nvSpPr>
        <p:spPr bwMode="auto">
          <a:xfrm>
            <a:off x="4506913" y="4699000"/>
            <a:ext cx="42862" cy="47625"/>
          </a:xfrm>
          <a:custGeom>
            <a:avLst/>
            <a:gdLst>
              <a:gd name="T0" fmla="*/ 23 w 27"/>
              <a:gd name="T1" fmla="*/ 13 h 30"/>
              <a:gd name="T2" fmla="*/ 21 w 27"/>
              <a:gd name="T3" fmla="*/ 0 h 30"/>
              <a:gd name="T4" fmla="*/ 0 w 27"/>
              <a:gd name="T5" fmla="*/ 4 h 30"/>
              <a:gd name="T6" fmla="*/ 5 w 27"/>
              <a:gd name="T7" fmla="*/ 29 h 30"/>
              <a:gd name="T8" fmla="*/ 26 w 27"/>
              <a:gd name="T9" fmla="*/ 25 h 30"/>
              <a:gd name="T10" fmla="*/ 23 w 27"/>
              <a:gd name="T11" fmla="*/ 13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30">
                <a:moveTo>
                  <a:pt x="23" y="13"/>
                </a:moveTo>
                <a:lnTo>
                  <a:pt x="21" y="0"/>
                </a:lnTo>
                <a:lnTo>
                  <a:pt x="0" y="4"/>
                </a:lnTo>
                <a:lnTo>
                  <a:pt x="5" y="29"/>
                </a:lnTo>
                <a:lnTo>
                  <a:pt x="26" y="25"/>
                </a:lnTo>
                <a:lnTo>
                  <a:pt x="23" y="13"/>
                </a:lnTo>
              </a:path>
            </a:pathLst>
          </a:custGeom>
          <a:solidFill>
            <a:srgbClr val="264C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75" name="Freeform 271">
            <a:extLst>
              <a:ext uri="{FF2B5EF4-FFF2-40B4-BE49-F238E27FC236}">
                <a16:creationId xmlns:a16="http://schemas.microsoft.com/office/drawing/2014/main" id="{B35A11B3-ECAF-44A8-B5ED-8A4643270CF1}"/>
              </a:ext>
            </a:extLst>
          </p:cNvPr>
          <p:cNvSpPr>
            <a:spLocks/>
          </p:cNvSpPr>
          <p:nvPr/>
        </p:nvSpPr>
        <p:spPr bwMode="auto">
          <a:xfrm>
            <a:off x="4540250" y="4699000"/>
            <a:ext cx="26988" cy="41275"/>
          </a:xfrm>
          <a:custGeom>
            <a:avLst/>
            <a:gdLst>
              <a:gd name="T0" fmla="*/ 5 w 17"/>
              <a:gd name="T1" fmla="*/ 25 h 26"/>
              <a:gd name="T2" fmla="*/ 13 w 17"/>
              <a:gd name="T3" fmla="*/ 19 h 26"/>
              <a:gd name="T4" fmla="*/ 16 w 17"/>
              <a:gd name="T5" fmla="*/ 10 h 26"/>
              <a:gd name="T6" fmla="*/ 10 w 17"/>
              <a:gd name="T7" fmla="*/ 3 h 26"/>
              <a:gd name="T8" fmla="*/ 0 w 17"/>
              <a:gd name="T9" fmla="*/ 0 h 26"/>
              <a:gd name="T10" fmla="*/ 5 w 17"/>
              <a:gd name="T11" fmla="*/ 2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5" y="25"/>
                </a:moveTo>
                <a:lnTo>
                  <a:pt x="13" y="19"/>
                </a:lnTo>
                <a:lnTo>
                  <a:pt x="16" y="10"/>
                </a:lnTo>
                <a:lnTo>
                  <a:pt x="10" y="3"/>
                </a:lnTo>
                <a:lnTo>
                  <a:pt x="0" y="0"/>
                </a:lnTo>
                <a:lnTo>
                  <a:pt x="5" y="25"/>
                </a:lnTo>
              </a:path>
            </a:pathLst>
          </a:custGeom>
          <a:solidFill>
            <a:srgbClr val="264C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76" name="Freeform 272">
            <a:extLst>
              <a:ext uri="{FF2B5EF4-FFF2-40B4-BE49-F238E27FC236}">
                <a16:creationId xmlns:a16="http://schemas.microsoft.com/office/drawing/2014/main" id="{ECB38734-3620-40AD-85BD-DF894B9EBD46}"/>
              </a:ext>
            </a:extLst>
          </p:cNvPr>
          <p:cNvSpPr>
            <a:spLocks/>
          </p:cNvSpPr>
          <p:nvPr/>
        </p:nvSpPr>
        <p:spPr bwMode="auto">
          <a:xfrm>
            <a:off x="4264025" y="4889500"/>
            <a:ext cx="26988" cy="39688"/>
          </a:xfrm>
          <a:custGeom>
            <a:avLst/>
            <a:gdLst>
              <a:gd name="T0" fmla="*/ 10 w 17"/>
              <a:gd name="T1" fmla="*/ 0 h 25"/>
              <a:gd name="T2" fmla="*/ 2 w 17"/>
              <a:gd name="T3" fmla="*/ 5 h 25"/>
              <a:gd name="T4" fmla="*/ 0 w 17"/>
              <a:gd name="T5" fmla="*/ 14 h 25"/>
              <a:gd name="T6" fmla="*/ 5 w 17"/>
              <a:gd name="T7" fmla="*/ 22 h 25"/>
              <a:gd name="T8" fmla="*/ 16 w 17"/>
              <a:gd name="T9" fmla="*/ 24 h 25"/>
              <a:gd name="T10" fmla="*/ 10 w 17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10" y="0"/>
                </a:moveTo>
                <a:lnTo>
                  <a:pt x="2" y="5"/>
                </a:lnTo>
                <a:lnTo>
                  <a:pt x="0" y="14"/>
                </a:lnTo>
                <a:lnTo>
                  <a:pt x="5" y="22"/>
                </a:lnTo>
                <a:lnTo>
                  <a:pt x="16" y="24"/>
                </a:lnTo>
                <a:lnTo>
                  <a:pt x="10" y="0"/>
                </a:lnTo>
              </a:path>
            </a:pathLst>
          </a:custGeom>
          <a:solidFill>
            <a:srgbClr val="B2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77" name="Freeform 273">
            <a:extLst>
              <a:ext uri="{FF2B5EF4-FFF2-40B4-BE49-F238E27FC236}">
                <a16:creationId xmlns:a16="http://schemas.microsoft.com/office/drawing/2014/main" id="{EB0F6FA9-6E1B-4326-BD7D-EFF367023976}"/>
              </a:ext>
            </a:extLst>
          </p:cNvPr>
          <p:cNvSpPr>
            <a:spLocks/>
          </p:cNvSpPr>
          <p:nvPr/>
        </p:nvSpPr>
        <p:spPr bwMode="auto">
          <a:xfrm>
            <a:off x="4279900" y="4883150"/>
            <a:ext cx="41275" cy="46038"/>
          </a:xfrm>
          <a:custGeom>
            <a:avLst/>
            <a:gdLst>
              <a:gd name="T0" fmla="*/ 23 w 26"/>
              <a:gd name="T1" fmla="*/ 12 h 29"/>
              <a:gd name="T2" fmla="*/ 21 w 26"/>
              <a:gd name="T3" fmla="*/ 0 h 29"/>
              <a:gd name="T4" fmla="*/ 0 w 26"/>
              <a:gd name="T5" fmla="*/ 4 h 29"/>
              <a:gd name="T6" fmla="*/ 5 w 26"/>
              <a:gd name="T7" fmla="*/ 28 h 29"/>
              <a:gd name="T8" fmla="*/ 25 w 26"/>
              <a:gd name="T9" fmla="*/ 25 h 29"/>
              <a:gd name="T10" fmla="*/ 23 w 26"/>
              <a:gd name="T11" fmla="*/ 1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29">
                <a:moveTo>
                  <a:pt x="23" y="12"/>
                </a:moveTo>
                <a:lnTo>
                  <a:pt x="21" y="0"/>
                </a:lnTo>
                <a:lnTo>
                  <a:pt x="0" y="4"/>
                </a:lnTo>
                <a:lnTo>
                  <a:pt x="5" y="28"/>
                </a:lnTo>
                <a:lnTo>
                  <a:pt x="25" y="25"/>
                </a:lnTo>
                <a:lnTo>
                  <a:pt x="23" y="12"/>
                </a:lnTo>
              </a:path>
            </a:pathLst>
          </a:custGeom>
          <a:solidFill>
            <a:srgbClr val="B2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78" name="Freeform 274">
            <a:extLst>
              <a:ext uri="{FF2B5EF4-FFF2-40B4-BE49-F238E27FC236}">
                <a16:creationId xmlns:a16="http://schemas.microsoft.com/office/drawing/2014/main" id="{C1118957-36BA-44A5-89D4-F9A0734A6593}"/>
              </a:ext>
            </a:extLst>
          </p:cNvPr>
          <p:cNvSpPr>
            <a:spLocks/>
          </p:cNvSpPr>
          <p:nvPr/>
        </p:nvSpPr>
        <p:spPr bwMode="auto">
          <a:xfrm>
            <a:off x="4313238" y="4883150"/>
            <a:ext cx="26987" cy="41275"/>
          </a:xfrm>
          <a:custGeom>
            <a:avLst/>
            <a:gdLst>
              <a:gd name="T0" fmla="*/ 4 w 17"/>
              <a:gd name="T1" fmla="*/ 25 h 26"/>
              <a:gd name="T2" fmla="*/ 14 w 17"/>
              <a:gd name="T3" fmla="*/ 19 h 26"/>
              <a:gd name="T4" fmla="*/ 16 w 17"/>
              <a:gd name="T5" fmla="*/ 10 h 26"/>
              <a:gd name="T6" fmla="*/ 11 w 17"/>
              <a:gd name="T7" fmla="*/ 2 h 26"/>
              <a:gd name="T8" fmla="*/ 0 w 17"/>
              <a:gd name="T9" fmla="*/ 0 h 26"/>
              <a:gd name="T10" fmla="*/ 4 w 17"/>
              <a:gd name="T11" fmla="*/ 2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4" y="25"/>
                </a:moveTo>
                <a:lnTo>
                  <a:pt x="14" y="19"/>
                </a:lnTo>
                <a:lnTo>
                  <a:pt x="16" y="10"/>
                </a:lnTo>
                <a:lnTo>
                  <a:pt x="11" y="2"/>
                </a:lnTo>
                <a:lnTo>
                  <a:pt x="0" y="0"/>
                </a:lnTo>
                <a:lnTo>
                  <a:pt x="4" y="25"/>
                </a:lnTo>
              </a:path>
            </a:pathLst>
          </a:custGeom>
          <a:solidFill>
            <a:srgbClr val="B2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79" name="Freeform 275">
            <a:extLst>
              <a:ext uri="{FF2B5EF4-FFF2-40B4-BE49-F238E27FC236}">
                <a16:creationId xmlns:a16="http://schemas.microsoft.com/office/drawing/2014/main" id="{30261ABB-AF94-46CB-B710-1097310DC77A}"/>
              </a:ext>
            </a:extLst>
          </p:cNvPr>
          <p:cNvSpPr>
            <a:spLocks/>
          </p:cNvSpPr>
          <p:nvPr/>
        </p:nvSpPr>
        <p:spPr bwMode="auto">
          <a:xfrm>
            <a:off x="4314825" y="4891088"/>
            <a:ext cx="26988" cy="39687"/>
          </a:xfrm>
          <a:custGeom>
            <a:avLst/>
            <a:gdLst>
              <a:gd name="T0" fmla="*/ 3 w 17"/>
              <a:gd name="T1" fmla="*/ 24 h 25"/>
              <a:gd name="T2" fmla="*/ 13 w 17"/>
              <a:gd name="T3" fmla="*/ 20 h 25"/>
              <a:gd name="T4" fmla="*/ 16 w 17"/>
              <a:gd name="T5" fmla="*/ 10 h 25"/>
              <a:gd name="T6" fmla="*/ 11 w 17"/>
              <a:gd name="T7" fmla="*/ 3 h 25"/>
              <a:gd name="T8" fmla="*/ 0 w 17"/>
              <a:gd name="T9" fmla="*/ 0 h 25"/>
              <a:gd name="T10" fmla="*/ 3 w 17"/>
              <a:gd name="T11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3" y="24"/>
                </a:moveTo>
                <a:lnTo>
                  <a:pt x="13" y="20"/>
                </a:lnTo>
                <a:lnTo>
                  <a:pt x="16" y="10"/>
                </a:lnTo>
                <a:lnTo>
                  <a:pt x="11" y="3"/>
                </a:lnTo>
                <a:lnTo>
                  <a:pt x="0" y="0"/>
                </a:lnTo>
                <a:lnTo>
                  <a:pt x="3" y="24"/>
                </a:lnTo>
              </a:path>
            </a:pathLst>
          </a:custGeom>
          <a:solidFill>
            <a:srgbClr val="A3BF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80" name="Freeform 276">
            <a:extLst>
              <a:ext uri="{FF2B5EF4-FFF2-40B4-BE49-F238E27FC236}">
                <a16:creationId xmlns:a16="http://schemas.microsoft.com/office/drawing/2014/main" id="{A95C34A2-98F8-4C17-845D-A8FAAEDE941A}"/>
              </a:ext>
            </a:extLst>
          </p:cNvPr>
          <p:cNvSpPr>
            <a:spLocks/>
          </p:cNvSpPr>
          <p:nvPr/>
        </p:nvSpPr>
        <p:spPr bwMode="auto">
          <a:xfrm>
            <a:off x="4281488" y="4891088"/>
            <a:ext cx="39687" cy="44450"/>
          </a:xfrm>
          <a:custGeom>
            <a:avLst/>
            <a:gdLst>
              <a:gd name="T0" fmla="*/ 1 w 25"/>
              <a:gd name="T1" fmla="*/ 15 h 28"/>
              <a:gd name="T2" fmla="*/ 3 w 25"/>
              <a:gd name="T3" fmla="*/ 27 h 28"/>
              <a:gd name="T4" fmla="*/ 24 w 25"/>
              <a:gd name="T5" fmla="*/ 24 h 28"/>
              <a:gd name="T6" fmla="*/ 21 w 25"/>
              <a:gd name="T7" fmla="*/ 0 h 28"/>
              <a:gd name="T8" fmla="*/ 0 w 25"/>
              <a:gd name="T9" fmla="*/ 3 h 28"/>
              <a:gd name="T10" fmla="*/ 1 w 25"/>
              <a:gd name="T11" fmla="*/ 1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28">
                <a:moveTo>
                  <a:pt x="1" y="15"/>
                </a:moveTo>
                <a:lnTo>
                  <a:pt x="3" y="27"/>
                </a:lnTo>
                <a:lnTo>
                  <a:pt x="24" y="24"/>
                </a:lnTo>
                <a:lnTo>
                  <a:pt x="21" y="0"/>
                </a:lnTo>
                <a:lnTo>
                  <a:pt x="0" y="3"/>
                </a:lnTo>
                <a:lnTo>
                  <a:pt x="1" y="15"/>
                </a:lnTo>
              </a:path>
            </a:pathLst>
          </a:custGeom>
          <a:solidFill>
            <a:srgbClr val="A3BF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81" name="Freeform 277">
            <a:extLst>
              <a:ext uri="{FF2B5EF4-FFF2-40B4-BE49-F238E27FC236}">
                <a16:creationId xmlns:a16="http://schemas.microsoft.com/office/drawing/2014/main" id="{2E13C60C-F201-439E-82BE-0719E14D5CF0}"/>
              </a:ext>
            </a:extLst>
          </p:cNvPr>
          <p:cNvSpPr>
            <a:spLocks/>
          </p:cNvSpPr>
          <p:nvPr/>
        </p:nvSpPr>
        <p:spPr bwMode="auto">
          <a:xfrm>
            <a:off x="4264025" y="4895850"/>
            <a:ext cx="26988" cy="39688"/>
          </a:xfrm>
          <a:custGeom>
            <a:avLst/>
            <a:gdLst>
              <a:gd name="T0" fmla="*/ 12 w 17"/>
              <a:gd name="T1" fmla="*/ 0 h 25"/>
              <a:gd name="T2" fmla="*/ 2 w 17"/>
              <a:gd name="T3" fmla="*/ 4 h 25"/>
              <a:gd name="T4" fmla="*/ 0 w 17"/>
              <a:gd name="T5" fmla="*/ 13 h 25"/>
              <a:gd name="T6" fmla="*/ 5 w 17"/>
              <a:gd name="T7" fmla="*/ 21 h 25"/>
              <a:gd name="T8" fmla="*/ 16 w 17"/>
              <a:gd name="T9" fmla="*/ 24 h 25"/>
              <a:gd name="T10" fmla="*/ 12 w 17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12" y="0"/>
                </a:moveTo>
                <a:lnTo>
                  <a:pt x="2" y="4"/>
                </a:lnTo>
                <a:lnTo>
                  <a:pt x="0" y="13"/>
                </a:lnTo>
                <a:lnTo>
                  <a:pt x="5" y="21"/>
                </a:lnTo>
                <a:lnTo>
                  <a:pt x="16" y="24"/>
                </a:lnTo>
                <a:lnTo>
                  <a:pt x="12" y="0"/>
                </a:lnTo>
              </a:path>
            </a:pathLst>
          </a:custGeom>
          <a:solidFill>
            <a:srgbClr val="A3BF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82" name="Freeform 278">
            <a:extLst>
              <a:ext uri="{FF2B5EF4-FFF2-40B4-BE49-F238E27FC236}">
                <a16:creationId xmlns:a16="http://schemas.microsoft.com/office/drawing/2014/main" id="{E5E5B766-6BF7-4D63-87BA-E40C69E2EA15}"/>
              </a:ext>
            </a:extLst>
          </p:cNvPr>
          <p:cNvSpPr>
            <a:spLocks/>
          </p:cNvSpPr>
          <p:nvPr/>
        </p:nvSpPr>
        <p:spPr bwMode="auto">
          <a:xfrm>
            <a:off x="4314825" y="4897438"/>
            <a:ext cx="26988" cy="39687"/>
          </a:xfrm>
          <a:custGeom>
            <a:avLst/>
            <a:gdLst>
              <a:gd name="T0" fmla="*/ 4 w 17"/>
              <a:gd name="T1" fmla="*/ 24 h 25"/>
              <a:gd name="T2" fmla="*/ 14 w 17"/>
              <a:gd name="T3" fmla="*/ 19 h 25"/>
              <a:gd name="T4" fmla="*/ 16 w 17"/>
              <a:gd name="T5" fmla="*/ 9 h 25"/>
              <a:gd name="T6" fmla="*/ 11 w 17"/>
              <a:gd name="T7" fmla="*/ 2 h 25"/>
              <a:gd name="T8" fmla="*/ 0 w 17"/>
              <a:gd name="T9" fmla="*/ 0 h 25"/>
              <a:gd name="T10" fmla="*/ 4 w 17"/>
              <a:gd name="T11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4" y="24"/>
                </a:moveTo>
                <a:lnTo>
                  <a:pt x="14" y="19"/>
                </a:lnTo>
                <a:lnTo>
                  <a:pt x="16" y="9"/>
                </a:lnTo>
                <a:lnTo>
                  <a:pt x="11" y="2"/>
                </a:lnTo>
                <a:lnTo>
                  <a:pt x="0" y="0"/>
                </a:lnTo>
                <a:lnTo>
                  <a:pt x="4" y="24"/>
                </a:lnTo>
              </a:path>
            </a:pathLst>
          </a:custGeom>
          <a:solidFill>
            <a:srgbClr val="96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83" name="Freeform 279">
            <a:extLst>
              <a:ext uri="{FF2B5EF4-FFF2-40B4-BE49-F238E27FC236}">
                <a16:creationId xmlns:a16="http://schemas.microsoft.com/office/drawing/2014/main" id="{A832AE99-75FC-4D61-AF57-0A9A7839EEED}"/>
              </a:ext>
            </a:extLst>
          </p:cNvPr>
          <p:cNvSpPr>
            <a:spLocks/>
          </p:cNvSpPr>
          <p:nvPr/>
        </p:nvSpPr>
        <p:spPr bwMode="auto">
          <a:xfrm>
            <a:off x="4281488" y="4897438"/>
            <a:ext cx="41275" cy="46037"/>
          </a:xfrm>
          <a:custGeom>
            <a:avLst/>
            <a:gdLst>
              <a:gd name="T0" fmla="*/ 2 w 26"/>
              <a:gd name="T1" fmla="*/ 16 h 29"/>
              <a:gd name="T2" fmla="*/ 5 w 26"/>
              <a:gd name="T3" fmla="*/ 28 h 29"/>
              <a:gd name="T4" fmla="*/ 25 w 26"/>
              <a:gd name="T5" fmla="*/ 24 h 29"/>
              <a:gd name="T6" fmla="*/ 21 w 26"/>
              <a:gd name="T7" fmla="*/ 0 h 29"/>
              <a:gd name="T8" fmla="*/ 0 w 26"/>
              <a:gd name="T9" fmla="*/ 3 h 29"/>
              <a:gd name="T10" fmla="*/ 2 w 26"/>
              <a:gd name="T11" fmla="*/ 1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29">
                <a:moveTo>
                  <a:pt x="2" y="16"/>
                </a:moveTo>
                <a:lnTo>
                  <a:pt x="5" y="28"/>
                </a:lnTo>
                <a:lnTo>
                  <a:pt x="25" y="24"/>
                </a:lnTo>
                <a:lnTo>
                  <a:pt x="21" y="0"/>
                </a:lnTo>
                <a:lnTo>
                  <a:pt x="0" y="3"/>
                </a:lnTo>
                <a:lnTo>
                  <a:pt x="2" y="16"/>
                </a:lnTo>
              </a:path>
            </a:pathLst>
          </a:custGeom>
          <a:solidFill>
            <a:srgbClr val="96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84" name="Freeform 280">
            <a:extLst>
              <a:ext uri="{FF2B5EF4-FFF2-40B4-BE49-F238E27FC236}">
                <a16:creationId xmlns:a16="http://schemas.microsoft.com/office/drawing/2014/main" id="{9C2740DF-C888-4E4C-B93B-4F7D6BF5F963}"/>
              </a:ext>
            </a:extLst>
          </p:cNvPr>
          <p:cNvSpPr>
            <a:spLocks/>
          </p:cNvSpPr>
          <p:nvPr/>
        </p:nvSpPr>
        <p:spPr bwMode="auto">
          <a:xfrm>
            <a:off x="4265613" y="4902200"/>
            <a:ext cx="26987" cy="41275"/>
          </a:xfrm>
          <a:custGeom>
            <a:avLst/>
            <a:gdLst>
              <a:gd name="T0" fmla="*/ 10 w 17"/>
              <a:gd name="T1" fmla="*/ 0 h 26"/>
              <a:gd name="T2" fmla="*/ 1 w 17"/>
              <a:gd name="T3" fmla="*/ 6 h 26"/>
              <a:gd name="T4" fmla="*/ 0 w 17"/>
              <a:gd name="T5" fmla="*/ 15 h 26"/>
              <a:gd name="T6" fmla="*/ 5 w 17"/>
              <a:gd name="T7" fmla="*/ 23 h 26"/>
              <a:gd name="T8" fmla="*/ 16 w 17"/>
              <a:gd name="T9" fmla="*/ 25 h 26"/>
              <a:gd name="T10" fmla="*/ 10 w 17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10" y="0"/>
                </a:moveTo>
                <a:lnTo>
                  <a:pt x="1" y="6"/>
                </a:lnTo>
                <a:lnTo>
                  <a:pt x="0" y="15"/>
                </a:lnTo>
                <a:lnTo>
                  <a:pt x="5" y="23"/>
                </a:lnTo>
                <a:lnTo>
                  <a:pt x="16" y="25"/>
                </a:lnTo>
                <a:lnTo>
                  <a:pt x="10" y="0"/>
                </a:lnTo>
              </a:path>
            </a:pathLst>
          </a:custGeom>
          <a:solidFill>
            <a:srgbClr val="96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85" name="Freeform 281">
            <a:extLst>
              <a:ext uri="{FF2B5EF4-FFF2-40B4-BE49-F238E27FC236}">
                <a16:creationId xmlns:a16="http://schemas.microsoft.com/office/drawing/2014/main" id="{A3A13116-89B5-4593-9596-58806646EF85}"/>
              </a:ext>
            </a:extLst>
          </p:cNvPr>
          <p:cNvSpPr>
            <a:spLocks/>
          </p:cNvSpPr>
          <p:nvPr/>
        </p:nvSpPr>
        <p:spPr bwMode="auto">
          <a:xfrm>
            <a:off x="4314825" y="4903788"/>
            <a:ext cx="26988" cy="41275"/>
          </a:xfrm>
          <a:custGeom>
            <a:avLst/>
            <a:gdLst>
              <a:gd name="T0" fmla="*/ 4 w 17"/>
              <a:gd name="T1" fmla="*/ 25 h 26"/>
              <a:gd name="T2" fmla="*/ 14 w 17"/>
              <a:gd name="T3" fmla="*/ 19 h 26"/>
              <a:gd name="T4" fmla="*/ 16 w 17"/>
              <a:gd name="T5" fmla="*/ 10 h 26"/>
              <a:gd name="T6" fmla="*/ 11 w 17"/>
              <a:gd name="T7" fmla="*/ 2 h 26"/>
              <a:gd name="T8" fmla="*/ 0 w 17"/>
              <a:gd name="T9" fmla="*/ 0 h 26"/>
              <a:gd name="T10" fmla="*/ 4 w 17"/>
              <a:gd name="T11" fmla="*/ 2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4" y="25"/>
                </a:moveTo>
                <a:lnTo>
                  <a:pt x="14" y="19"/>
                </a:lnTo>
                <a:lnTo>
                  <a:pt x="16" y="10"/>
                </a:lnTo>
                <a:lnTo>
                  <a:pt x="11" y="2"/>
                </a:lnTo>
                <a:lnTo>
                  <a:pt x="0" y="0"/>
                </a:lnTo>
                <a:lnTo>
                  <a:pt x="4" y="25"/>
                </a:lnTo>
              </a:path>
            </a:pathLst>
          </a:custGeom>
          <a:solidFill>
            <a:srgbClr val="87A5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86" name="Freeform 282">
            <a:extLst>
              <a:ext uri="{FF2B5EF4-FFF2-40B4-BE49-F238E27FC236}">
                <a16:creationId xmlns:a16="http://schemas.microsoft.com/office/drawing/2014/main" id="{843A54E3-36B3-49A7-A50B-99D8C925C171}"/>
              </a:ext>
            </a:extLst>
          </p:cNvPr>
          <p:cNvSpPr>
            <a:spLocks/>
          </p:cNvSpPr>
          <p:nvPr/>
        </p:nvSpPr>
        <p:spPr bwMode="auto">
          <a:xfrm>
            <a:off x="4281488" y="4903788"/>
            <a:ext cx="41275" cy="46037"/>
          </a:xfrm>
          <a:custGeom>
            <a:avLst/>
            <a:gdLst>
              <a:gd name="T0" fmla="*/ 2 w 26"/>
              <a:gd name="T1" fmla="*/ 16 h 29"/>
              <a:gd name="T2" fmla="*/ 5 w 26"/>
              <a:gd name="T3" fmla="*/ 28 h 29"/>
              <a:gd name="T4" fmla="*/ 25 w 26"/>
              <a:gd name="T5" fmla="*/ 25 h 29"/>
              <a:gd name="T6" fmla="*/ 21 w 26"/>
              <a:gd name="T7" fmla="*/ 0 h 29"/>
              <a:gd name="T8" fmla="*/ 0 w 26"/>
              <a:gd name="T9" fmla="*/ 4 h 29"/>
              <a:gd name="T10" fmla="*/ 2 w 26"/>
              <a:gd name="T11" fmla="*/ 1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29">
                <a:moveTo>
                  <a:pt x="2" y="16"/>
                </a:moveTo>
                <a:lnTo>
                  <a:pt x="5" y="28"/>
                </a:lnTo>
                <a:lnTo>
                  <a:pt x="25" y="25"/>
                </a:lnTo>
                <a:lnTo>
                  <a:pt x="21" y="0"/>
                </a:lnTo>
                <a:lnTo>
                  <a:pt x="0" y="4"/>
                </a:lnTo>
                <a:lnTo>
                  <a:pt x="2" y="16"/>
                </a:lnTo>
              </a:path>
            </a:pathLst>
          </a:custGeom>
          <a:solidFill>
            <a:srgbClr val="87A5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87" name="Freeform 283">
            <a:extLst>
              <a:ext uri="{FF2B5EF4-FFF2-40B4-BE49-F238E27FC236}">
                <a16:creationId xmlns:a16="http://schemas.microsoft.com/office/drawing/2014/main" id="{D04F4612-F1F6-40EB-A3C3-A61A5121F5DE}"/>
              </a:ext>
            </a:extLst>
          </p:cNvPr>
          <p:cNvSpPr>
            <a:spLocks/>
          </p:cNvSpPr>
          <p:nvPr/>
        </p:nvSpPr>
        <p:spPr bwMode="auto">
          <a:xfrm>
            <a:off x="4265613" y="4910138"/>
            <a:ext cx="26987" cy="39687"/>
          </a:xfrm>
          <a:custGeom>
            <a:avLst/>
            <a:gdLst>
              <a:gd name="T0" fmla="*/ 10 w 17"/>
              <a:gd name="T1" fmla="*/ 0 h 25"/>
              <a:gd name="T2" fmla="*/ 1 w 17"/>
              <a:gd name="T3" fmla="*/ 5 h 25"/>
              <a:gd name="T4" fmla="*/ 0 w 17"/>
              <a:gd name="T5" fmla="*/ 15 h 25"/>
              <a:gd name="T6" fmla="*/ 5 w 17"/>
              <a:gd name="T7" fmla="*/ 22 h 25"/>
              <a:gd name="T8" fmla="*/ 16 w 17"/>
              <a:gd name="T9" fmla="*/ 24 h 25"/>
              <a:gd name="T10" fmla="*/ 10 w 17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10" y="0"/>
                </a:moveTo>
                <a:lnTo>
                  <a:pt x="1" y="5"/>
                </a:lnTo>
                <a:lnTo>
                  <a:pt x="0" y="15"/>
                </a:lnTo>
                <a:lnTo>
                  <a:pt x="5" y="22"/>
                </a:lnTo>
                <a:lnTo>
                  <a:pt x="16" y="24"/>
                </a:lnTo>
                <a:lnTo>
                  <a:pt x="10" y="0"/>
                </a:lnTo>
              </a:path>
            </a:pathLst>
          </a:custGeom>
          <a:solidFill>
            <a:srgbClr val="87A5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88" name="Freeform 284">
            <a:extLst>
              <a:ext uri="{FF2B5EF4-FFF2-40B4-BE49-F238E27FC236}">
                <a16:creationId xmlns:a16="http://schemas.microsoft.com/office/drawing/2014/main" id="{25D2878B-02A6-458C-B7B4-485CC6FF59D9}"/>
              </a:ext>
            </a:extLst>
          </p:cNvPr>
          <p:cNvSpPr>
            <a:spLocks/>
          </p:cNvSpPr>
          <p:nvPr/>
        </p:nvSpPr>
        <p:spPr bwMode="auto">
          <a:xfrm>
            <a:off x="4314825" y="4911725"/>
            <a:ext cx="26988" cy="39688"/>
          </a:xfrm>
          <a:custGeom>
            <a:avLst/>
            <a:gdLst>
              <a:gd name="T0" fmla="*/ 3 w 17"/>
              <a:gd name="T1" fmla="*/ 24 h 25"/>
              <a:gd name="T2" fmla="*/ 13 w 17"/>
              <a:gd name="T3" fmla="*/ 20 h 25"/>
              <a:gd name="T4" fmla="*/ 16 w 17"/>
              <a:gd name="T5" fmla="*/ 10 h 25"/>
              <a:gd name="T6" fmla="*/ 11 w 17"/>
              <a:gd name="T7" fmla="*/ 3 h 25"/>
              <a:gd name="T8" fmla="*/ 0 w 17"/>
              <a:gd name="T9" fmla="*/ 0 h 25"/>
              <a:gd name="T10" fmla="*/ 3 w 17"/>
              <a:gd name="T11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3" y="24"/>
                </a:moveTo>
                <a:lnTo>
                  <a:pt x="13" y="20"/>
                </a:lnTo>
                <a:lnTo>
                  <a:pt x="16" y="10"/>
                </a:lnTo>
                <a:lnTo>
                  <a:pt x="11" y="3"/>
                </a:lnTo>
                <a:lnTo>
                  <a:pt x="0" y="0"/>
                </a:lnTo>
                <a:lnTo>
                  <a:pt x="3" y="24"/>
                </a:lnTo>
              </a:path>
            </a:pathLst>
          </a:custGeom>
          <a:solidFill>
            <a:srgbClr val="77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89" name="Freeform 285">
            <a:extLst>
              <a:ext uri="{FF2B5EF4-FFF2-40B4-BE49-F238E27FC236}">
                <a16:creationId xmlns:a16="http://schemas.microsoft.com/office/drawing/2014/main" id="{9E13BD5F-A4D1-4509-8590-DB199B80A032}"/>
              </a:ext>
            </a:extLst>
          </p:cNvPr>
          <p:cNvSpPr>
            <a:spLocks/>
          </p:cNvSpPr>
          <p:nvPr/>
        </p:nvSpPr>
        <p:spPr bwMode="auto">
          <a:xfrm>
            <a:off x="4283075" y="4911725"/>
            <a:ext cx="38100" cy="44450"/>
          </a:xfrm>
          <a:custGeom>
            <a:avLst/>
            <a:gdLst>
              <a:gd name="T0" fmla="*/ 2 w 24"/>
              <a:gd name="T1" fmla="*/ 15 h 28"/>
              <a:gd name="T2" fmla="*/ 4 w 24"/>
              <a:gd name="T3" fmla="*/ 27 h 28"/>
              <a:gd name="T4" fmla="*/ 23 w 24"/>
              <a:gd name="T5" fmla="*/ 24 h 28"/>
              <a:gd name="T6" fmla="*/ 20 w 24"/>
              <a:gd name="T7" fmla="*/ 0 h 28"/>
              <a:gd name="T8" fmla="*/ 0 w 24"/>
              <a:gd name="T9" fmla="*/ 3 h 28"/>
              <a:gd name="T10" fmla="*/ 2 w 24"/>
              <a:gd name="T11" fmla="*/ 1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28">
                <a:moveTo>
                  <a:pt x="2" y="15"/>
                </a:moveTo>
                <a:lnTo>
                  <a:pt x="4" y="27"/>
                </a:lnTo>
                <a:lnTo>
                  <a:pt x="23" y="24"/>
                </a:lnTo>
                <a:lnTo>
                  <a:pt x="20" y="0"/>
                </a:lnTo>
                <a:lnTo>
                  <a:pt x="0" y="3"/>
                </a:lnTo>
                <a:lnTo>
                  <a:pt x="2" y="15"/>
                </a:lnTo>
              </a:path>
            </a:pathLst>
          </a:custGeom>
          <a:solidFill>
            <a:srgbClr val="77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90" name="Freeform 286">
            <a:extLst>
              <a:ext uri="{FF2B5EF4-FFF2-40B4-BE49-F238E27FC236}">
                <a16:creationId xmlns:a16="http://schemas.microsoft.com/office/drawing/2014/main" id="{F125E3BF-A7FF-4873-93C4-3AC08AE8E621}"/>
              </a:ext>
            </a:extLst>
          </p:cNvPr>
          <p:cNvSpPr>
            <a:spLocks/>
          </p:cNvSpPr>
          <p:nvPr/>
        </p:nvSpPr>
        <p:spPr bwMode="auto">
          <a:xfrm>
            <a:off x="4267200" y="4916488"/>
            <a:ext cx="26988" cy="39687"/>
          </a:xfrm>
          <a:custGeom>
            <a:avLst/>
            <a:gdLst>
              <a:gd name="T0" fmla="*/ 11 w 17"/>
              <a:gd name="T1" fmla="*/ 0 h 25"/>
              <a:gd name="T2" fmla="*/ 2 w 17"/>
              <a:gd name="T3" fmla="*/ 4 h 25"/>
              <a:gd name="T4" fmla="*/ 0 w 17"/>
              <a:gd name="T5" fmla="*/ 13 h 25"/>
              <a:gd name="T6" fmla="*/ 4 w 17"/>
              <a:gd name="T7" fmla="*/ 21 h 25"/>
              <a:gd name="T8" fmla="*/ 16 w 17"/>
              <a:gd name="T9" fmla="*/ 24 h 25"/>
              <a:gd name="T10" fmla="*/ 11 w 17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11" y="0"/>
                </a:moveTo>
                <a:lnTo>
                  <a:pt x="2" y="4"/>
                </a:lnTo>
                <a:lnTo>
                  <a:pt x="0" y="13"/>
                </a:lnTo>
                <a:lnTo>
                  <a:pt x="4" y="21"/>
                </a:lnTo>
                <a:lnTo>
                  <a:pt x="16" y="24"/>
                </a:lnTo>
                <a:lnTo>
                  <a:pt x="11" y="0"/>
                </a:lnTo>
              </a:path>
            </a:pathLst>
          </a:custGeom>
          <a:solidFill>
            <a:srgbClr val="77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91" name="Freeform 287">
            <a:extLst>
              <a:ext uri="{FF2B5EF4-FFF2-40B4-BE49-F238E27FC236}">
                <a16:creationId xmlns:a16="http://schemas.microsoft.com/office/drawing/2014/main" id="{637EBAE3-0F4C-4D32-A9DD-F69576011964}"/>
              </a:ext>
            </a:extLst>
          </p:cNvPr>
          <p:cNvSpPr>
            <a:spLocks/>
          </p:cNvSpPr>
          <p:nvPr/>
        </p:nvSpPr>
        <p:spPr bwMode="auto">
          <a:xfrm>
            <a:off x="4314825" y="4918075"/>
            <a:ext cx="26988" cy="41275"/>
          </a:xfrm>
          <a:custGeom>
            <a:avLst/>
            <a:gdLst>
              <a:gd name="T0" fmla="*/ 3 w 17"/>
              <a:gd name="T1" fmla="*/ 25 h 26"/>
              <a:gd name="T2" fmla="*/ 13 w 17"/>
              <a:gd name="T3" fmla="*/ 20 h 26"/>
              <a:gd name="T4" fmla="*/ 16 w 17"/>
              <a:gd name="T5" fmla="*/ 11 h 26"/>
              <a:gd name="T6" fmla="*/ 11 w 17"/>
              <a:gd name="T7" fmla="*/ 3 h 26"/>
              <a:gd name="T8" fmla="*/ 0 w 17"/>
              <a:gd name="T9" fmla="*/ 0 h 26"/>
              <a:gd name="T10" fmla="*/ 3 w 17"/>
              <a:gd name="T11" fmla="*/ 2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3" y="25"/>
                </a:moveTo>
                <a:lnTo>
                  <a:pt x="13" y="20"/>
                </a:lnTo>
                <a:lnTo>
                  <a:pt x="16" y="11"/>
                </a:lnTo>
                <a:lnTo>
                  <a:pt x="11" y="3"/>
                </a:lnTo>
                <a:lnTo>
                  <a:pt x="0" y="0"/>
                </a:lnTo>
                <a:lnTo>
                  <a:pt x="3" y="25"/>
                </a:lnTo>
              </a:path>
            </a:pathLst>
          </a:custGeom>
          <a:solidFill>
            <a:srgbClr val="66878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92" name="Freeform 288">
            <a:extLst>
              <a:ext uri="{FF2B5EF4-FFF2-40B4-BE49-F238E27FC236}">
                <a16:creationId xmlns:a16="http://schemas.microsoft.com/office/drawing/2014/main" id="{E8A08B81-BB9A-402A-AA22-6820BFBEB2AE}"/>
              </a:ext>
            </a:extLst>
          </p:cNvPr>
          <p:cNvSpPr>
            <a:spLocks/>
          </p:cNvSpPr>
          <p:nvPr/>
        </p:nvSpPr>
        <p:spPr bwMode="auto">
          <a:xfrm>
            <a:off x="4283075" y="4918075"/>
            <a:ext cx="38100" cy="46038"/>
          </a:xfrm>
          <a:custGeom>
            <a:avLst/>
            <a:gdLst>
              <a:gd name="T0" fmla="*/ 1 w 24"/>
              <a:gd name="T1" fmla="*/ 16 h 29"/>
              <a:gd name="T2" fmla="*/ 3 w 24"/>
              <a:gd name="T3" fmla="*/ 28 h 29"/>
              <a:gd name="T4" fmla="*/ 23 w 24"/>
              <a:gd name="T5" fmla="*/ 25 h 29"/>
              <a:gd name="T6" fmla="*/ 20 w 24"/>
              <a:gd name="T7" fmla="*/ 0 h 29"/>
              <a:gd name="T8" fmla="*/ 0 w 24"/>
              <a:gd name="T9" fmla="*/ 3 h 29"/>
              <a:gd name="T10" fmla="*/ 1 w 24"/>
              <a:gd name="T11" fmla="*/ 1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29">
                <a:moveTo>
                  <a:pt x="1" y="16"/>
                </a:moveTo>
                <a:lnTo>
                  <a:pt x="3" y="28"/>
                </a:lnTo>
                <a:lnTo>
                  <a:pt x="23" y="25"/>
                </a:lnTo>
                <a:lnTo>
                  <a:pt x="20" y="0"/>
                </a:lnTo>
                <a:lnTo>
                  <a:pt x="0" y="3"/>
                </a:lnTo>
                <a:lnTo>
                  <a:pt x="1" y="16"/>
                </a:lnTo>
              </a:path>
            </a:pathLst>
          </a:custGeom>
          <a:solidFill>
            <a:srgbClr val="66878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93" name="Freeform 289">
            <a:extLst>
              <a:ext uri="{FF2B5EF4-FFF2-40B4-BE49-F238E27FC236}">
                <a16:creationId xmlns:a16="http://schemas.microsoft.com/office/drawing/2014/main" id="{B85A8BB1-E348-4D54-B420-DDC72A1C3970}"/>
              </a:ext>
            </a:extLst>
          </p:cNvPr>
          <p:cNvSpPr>
            <a:spLocks/>
          </p:cNvSpPr>
          <p:nvPr/>
        </p:nvSpPr>
        <p:spPr bwMode="auto">
          <a:xfrm>
            <a:off x="4265613" y="4922838"/>
            <a:ext cx="26987" cy="41275"/>
          </a:xfrm>
          <a:custGeom>
            <a:avLst/>
            <a:gdLst>
              <a:gd name="T0" fmla="*/ 12 w 17"/>
              <a:gd name="T1" fmla="*/ 0 h 26"/>
              <a:gd name="T2" fmla="*/ 2 w 17"/>
              <a:gd name="T3" fmla="*/ 5 h 26"/>
              <a:gd name="T4" fmla="*/ 0 w 17"/>
              <a:gd name="T5" fmla="*/ 13 h 26"/>
              <a:gd name="T6" fmla="*/ 5 w 17"/>
              <a:gd name="T7" fmla="*/ 22 h 26"/>
              <a:gd name="T8" fmla="*/ 16 w 17"/>
              <a:gd name="T9" fmla="*/ 25 h 26"/>
              <a:gd name="T10" fmla="*/ 12 w 17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12" y="0"/>
                </a:moveTo>
                <a:lnTo>
                  <a:pt x="2" y="5"/>
                </a:lnTo>
                <a:lnTo>
                  <a:pt x="0" y="13"/>
                </a:lnTo>
                <a:lnTo>
                  <a:pt x="5" y="22"/>
                </a:lnTo>
                <a:lnTo>
                  <a:pt x="16" y="25"/>
                </a:lnTo>
                <a:lnTo>
                  <a:pt x="12" y="0"/>
                </a:lnTo>
              </a:path>
            </a:pathLst>
          </a:custGeom>
          <a:solidFill>
            <a:srgbClr val="66878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94" name="Freeform 290">
            <a:extLst>
              <a:ext uri="{FF2B5EF4-FFF2-40B4-BE49-F238E27FC236}">
                <a16:creationId xmlns:a16="http://schemas.microsoft.com/office/drawing/2014/main" id="{819D0951-9DA3-4580-8CFE-D0811EEDC3FE}"/>
              </a:ext>
            </a:extLst>
          </p:cNvPr>
          <p:cNvSpPr>
            <a:spLocks/>
          </p:cNvSpPr>
          <p:nvPr/>
        </p:nvSpPr>
        <p:spPr bwMode="auto">
          <a:xfrm>
            <a:off x="4314825" y="4926013"/>
            <a:ext cx="26988" cy="39687"/>
          </a:xfrm>
          <a:custGeom>
            <a:avLst/>
            <a:gdLst>
              <a:gd name="T0" fmla="*/ 3 w 17"/>
              <a:gd name="T1" fmla="*/ 24 h 25"/>
              <a:gd name="T2" fmla="*/ 13 w 17"/>
              <a:gd name="T3" fmla="*/ 20 h 25"/>
              <a:gd name="T4" fmla="*/ 16 w 17"/>
              <a:gd name="T5" fmla="*/ 11 h 25"/>
              <a:gd name="T6" fmla="*/ 11 w 17"/>
              <a:gd name="T7" fmla="*/ 3 h 25"/>
              <a:gd name="T8" fmla="*/ 0 w 17"/>
              <a:gd name="T9" fmla="*/ 0 h 25"/>
              <a:gd name="T10" fmla="*/ 3 w 17"/>
              <a:gd name="T11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3" y="24"/>
                </a:moveTo>
                <a:lnTo>
                  <a:pt x="13" y="20"/>
                </a:lnTo>
                <a:lnTo>
                  <a:pt x="16" y="11"/>
                </a:lnTo>
                <a:lnTo>
                  <a:pt x="11" y="3"/>
                </a:lnTo>
                <a:lnTo>
                  <a:pt x="0" y="0"/>
                </a:lnTo>
                <a:lnTo>
                  <a:pt x="3" y="24"/>
                </a:lnTo>
              </a:path>
            </a:pathLst>
          </a:custGeom>
          <a:solidFill>
            <a:srgbClr val="4F72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95" name="Freeform 291">
            <a:extLst>
              <a:ext uri="{FF2B5EF4-FFF2-40B4-BE49-F238E27FC236}">
                <a16:creationId xmlns:a16="http://schemas.microsoft.com/office/drawing/2014/main" id="{18E9176F-31FC-4A9B-A0D5-381F09AED426}"/>
              </a:ext>
            </a:extLst>
          </p:cNvPr>
          <p:cNvSpPr>
            <a:spLocks/>
          </p:cNvSpPr>
          <p:nvPr/>
        </p:nvSpPr>
        <p:spPr bwMode="auto">
          <a:xfrm>
            <a:off x="4283075" y="4926013"/>
            <a:ext cx="38100" cy="46037"/>
          </a:xfrm>
          <a:custGeom>
            <a:avLst/>
            <a:gdLst>
              <a:gd name="T0" fmla="*/ 1 w 24"/>
              <a:gd name="T1" fmla="*/ 15 h 29"/>
              <a:gd name="T2" fmla="*/ 3 w 24"/>
              <a:gd name="T3" fmla="*/ 28 h 29"/>
              <a:gd name="T4" fmla="*/ 23 w 24"/>
              <a:gd name="T5" fmla="*/ 24 h 29"/>
              <a:gd name="T6" fmla="*/ 20 w 24"/>
              <a:gd name="T7" fmla="*/ 0 h 29"/>
              <a:gd name="T8" fmla="*/ 0 w 24"/>
              <a:gd name="T9" fmla="*/ 3 h 29"/>
              <a:gd name="T10" fmla="*/ 1 w 24"/>
              <a:gd name="T11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29">
                <a:moveTo>
                  <a:pt x="1" y="15"/>
                </a:moveTo>
                <a:lnTo>
                  <a:pt x="3" y="28"/>
                </a:lnTo>
                <a:lnTo>
                  <a:pt x="23" y="24"/>
                </a:lnTo>
                <a:lnTo>
                  <a:pt x="20" y="0"/>
                </a:lnTo>
                <a:lnTo>
                  <a:pt x="0" y="3"/>
                </a:lnTo>
                <a:lnTo>
                  <a:pt x="1" y="15"/>
                </a:lnTo>
              </a:path>
            </a:pathLst>
          </a:custGeom>
          <a:solidFill>
            <a:srgbClr val="4F72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96" name="Freeform 292">
            <a:extLst>
              <a:ext uri="{FF2B5EF4-FFF2-40B4-BE49-F238E27FC236}">
                <a16:creationId xmlns:a16="http://schemas.microsoft.com/office/drawing/2014/main" id="{0D26CDC7-9043-4B94-8183-2A3990F4A8AC}"/>
              </a:ext>
            </a:extLst>
          </p:cNvPr>
          <p:cNvSpPr>
            <a:spLocks/>
          </p:cNvSpPr>
          <p:nvPr/>
        </p:nvSpPr>
        <p:spPr bwMode="auto">
          <a:xfrm>
            <a:off x="4265613" y="4930775"/>
            <a:ext cx="26987" cy="41275"/>
          </a:xfrm>
          <a:custGeom>
            <a:avLst/>
            <a:gdLst>
              <a:gd name="T0" fmla="*/ 12 w 17"/>
              <a:gd name="T1" fmla="*/ 0 h 26"/>
              <a:gd name="T2" fmla="*/ 2 w 17"/>
              <a:gd name="T3" fmla="*/ 5 h 26"/>
              <a:gd name="T4" fmla="*/ 0 w 17"/>
              <a:gd name="T5" fmla="*/ 13 h 26"/>
              <a:gd name="T6" fmla="*/ 5 w 17"/>
              <a:gd name="T7" fmla="*/ 21 h 26"/>
              <a:gd name="T8" fmla="*/ 16 w 17"/>
              <a:gd name="T9" fmla="*/ 25 h 26"/>
              <a:gd name="T10" fmla="*/ 12 w 17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12" y="0"/>
                </a:moveTo>
                <a:lnTo>
                  <a:pt x="2" y="5"/>
                </a:lnTo>
                <a:lnTo>
                  <a:pt x="0" y="13"/>
                </a:lnTo>
                <a:lnTo>
                  <a:pt x="5" y="21"/>
                </a:lnTo>
                <a:lnTo>
                  <a:pt x="16" y="25"/>
                </a:lnTo>
                <a:lnTo>
                  <a:pt x="12" y="0"/>
                </a:lnTo>
              </a:path>
            </a:pathLst>
          </a:custGeom>
          <a:solidFill>
            <a:srgbClr val="4F72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97" name="Freeform 293">
            <a:extLst>
              <a:ext uri="{FF2B5EF4-FFF2-40B4-BE49-F238E27FC236}">
                <a16:creationId xmlns:a16="http://schemas.microsoft.com/office/drawing/2014/main" id="{07FC8330-C798-466C-ADCD-770237736979}"/>
              </a:ext>
            </a:extLst>
          </p:cNvPr>
          <p:cNvSpPr>
            <a:spLocks/>
          </p:cNvSpPr>
          <p:nvPr/>
        </p:nvSpPr>
        <p:spPr bwMode="auto">
          <a:xfrm>
            <a:off x="4314825" y="4933950"/>
            <a:ext cx="26988" cy="39688"/>
          </a:xfrm>
          <a:custGeom>
            <a:avLst/>
            <a:gdLst>
              <a:gd name="T0" fmla="*/ 3 w 17"/>
              <a:gd name="T1" fmla="*/ 24 h 25"/>
              <a:gd name="T2" fmla="*/ 13 w 17"/>
              <a:gd name="T3" fmla="*/ 19 h 25"/>
              <a:gd name="T4" fmla="*/ 16 w 17"/>
              <a:gd name="T5" fmla="*/ 10 h 25"/>
              <a:gd name="T6" fmla="*/ 11 w 17"/>
              <a:gd name="T7" fmla="*/ 3 h 25"/>
              <a:gd name="T8" fmla="*/ 0 w 17"/>
              <a:gd name="T9" fmla="*/ 0 h 25"/>
              <a:gd name="T10" fmla="*/ 3 w 17"/>
              <a:gd name="T11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3" y="24"/>
                </a:moveTo>
                <a:lnTo>
                  <a:pt x="13" y="19"/>
                </a:lnTo>
                <a:lnTo>
                  <a:pt x="16" y="10"/>
                </a:lnTo>
                <a:lnTo>
                  <a:pt x="11" y="3"/>
                </a:lnTo>
                <a:lnTo>
                  <a:pt x="0" y="0"/>
                </a:lnTo>
                <a:lnTo>
                  <a:pt x="3" y="24"/>
                </a:lnTo>
              </a:path>
            </a:pathLst>
          </a:custGeom>
          <a:solidFill>
            <a:srgbClr val="3A5E5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98" name="Freeform 294">
            <a:extLst>
              <a:ext uri="{FF2B5EF4-FFF2-40B4-BE49-F238E27FC236}">
                <a16:creationId xmlns:a16="http://schemas.microsoft.com/office/drawing/2014/main" id="{A7393A04-3FC9-487E-A0E9-B1E498872EF9}"/>
              </a:ext>
            </a:extLst>
          </p:cNvPr>
          <p:cNvSpPr>
            <a:spLocks/>
          </p:cNvSpPr>
          <p:nvPr/>
        </p:nvSpPr>
        <p:spPr bwMode="auto">
          <a:xfrm>
            <a:off x="4281488" y="4933950"/>
            <a:ext cx="39687" cy="44450"/>
          </a:xfrm>
          <a:custGeom>
            <a:avLst/>
            <a:gdLst>
              <a:gd name="T0" fmla="*/ 1 w 25"/>
              <a:gd name="T1" fmla="*/ 15 h 28"/>
              <a:gd name="T2" fmla="*/ 3 w 25"/>
              <a:gd name="T3" fmla="*/ 27 h 28"/>
              <a:gd name="T4" fmla="*/ 24 w 25"/>
              <a:gd name="T5" fmla="*/ 24 h 28"/>
              <a:gd name="T6" fmla="*/ 21 w 25"/>
              <a:gd name="T7" fmla="*/ 0 h 28"/>
              <a:gd name="T8" fmla="*/ 0 w 25"/>
              <a:gd name="T9" fmla="*/ 3 h 28"/>
              <a:gd name="T10" fmla="*/ 1 w 25"/>
              <a:gd name="T11" fmla="*/ 1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28">
                <a:moveTo>
                  <a:pt x="1" y="15"/>
                </a:moveTo>
                <a:lnTo>
                  <a:pt x="3" y="27"/>
                </a:lnTo>
                <a:lnTo>
                  <a:pt x="24" y="24"/>
                </a:lnTo>
                <a:lnTo>
                  <a:pt x="21" y="0"/>
                </a:lnTo>
                <a:lnTo>
                  <a:pt x="0" y="3"/>
                </a:lnTo>
                <a:lnTo>
                  <a:pt x="1" y="15"/>
                </a:lnTo>
              </a:path>
            </a:pathLst>
          </a:custGeom>
          <a:solidFill>
            <a:srgbClr val="3A5E5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399" name="Freeform 295">
            <a:extLst>
              <a:ext uri="{FF2B5EF4-FFF2-40B4-BE49-F238E27FC236}">
                <a16:creationId xmlns:a16="http://schemas.microsoft.com/office/drawing/2014/main" id="{3209CCB3-C08D-4C8C-A06E-D2C65ED15CB4}"/>
              </a:ext>
            </a:extLst>
          </p:cNvPr>
          <p:cNvSpPr>
            <a:spLocks/>
          </p:cNvSpPr>
          <p:nvPr/>
        </p:nvSpPr>
        <p:spPr bwMode="auto">
          <a:xfrm>
            <a:off x="4264025" y="4938713"/>
            <a:ext cx="26988" cy="39687"/>
          </a:xfrm>
          <a:custGeom>
            <a:avLst/>
            <a:gdLst>
              <a:gd name="T0" fmla="*/ 12 w 17"/>
              <a:gd name="T1" fmla="*/ 0 h 25"/>
              <a:gd name="T2" fmla="*/ 2 w 17"/>
              <a:gd name="T3" fmla="*/ 4 h 25"/>
              <a:gd name="T4" fmla="*/ 0 w 17"/>
              <a:gd name="T5" fmla="*/ 13 h 25"/>
              <a:gd name="T6" fmla="*/ 5 w 17"/>
              <a:gd name="T7" fmla="*/ 21 h 25"/>
              <a:gd name="T8" fmla="*/ 16 w 17"/>
              <a:gd name="T9" fmla="*/ 24 h 25"/>
              <a:gd name="T10" fmla="*/ 12 w 17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5">
                <a:moveTo>
                  <a:pt x="12" y="0"/>
                </a:moveTo>
                <a:lnTo>
                  <a:pt x="2" y="4"/>
                </a:lnTo>
                <a:lnTo>
                  <a:pt x="0" y="13"/>
                </a:lnTo>
                <a:lnTo>
                  <a:pt x="5" y="21"/>
                </a:lnTo>
                <a:lnTo>
                  <a:pt x="16" y="24"/>
                </a:lnTo>
                <a:lnTo>
                  <a:pt x="12" y="0"/>
                </a:lnTo>
              </a:path>
            </a:pathLst>
          </a:custGeom>
          <a:solidFill>
            <a:srgbClr val="3A5E5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00" name="Freeform 296">
            <a:extLst>
              <a:ext uri="{FF2B5EF4-FFF2-40B4-BE49-F238E27FC236}">
                <a16:creationId xmlns:a16="http://schemas.microsoft.com/office/drawing/2014/main" id="{1E5FDC87-6C6E-44A3-8876-A4F1070CEDBC}"/>
              </a:ext>
            </a:extLst>
          </p:cNvPr>
          <p:cNvSpPr>
            <a:spLocks/>
          </p:cNvSpPr>
          <p:nvPr/>
        </p:nvSpPr>
        <p:spPr bwMode="auto">
          <a:xfrm>
            <a:off x="4264025" y="4945063"/>
            <a:ext cx="26988" cy="41275"/>
          </a:xfrm>
          <a:custGeom>
            <a:avLst/>
            <a:gdLst>
              <a:gd name="T0" fmla="*/ 12 w 17"/>
              <a:gd name="T1" fmla="*/ 0 h 26"/>
              <a:gd name="T2" fmla="*/ 2 w 17"/>
              <a:gd name="T3" fmla="*/ 5 h 26"/>
              <a:gd name="T4" fmla="*/ 0 w 17"/>
              <a:gd name="T5" fmla="*/ 13 h 26"/>
              <a:gd name="T6" fmla="*/ 5 w 17"/>
              <a:gd name="T7" fmla="*/ 22 h 26"/>
              <a:gd name="T8" fmla="*/ 16 w 17"/>
              <a:gd name="T9" fmla="*/ 25 h 26"/>
              <a:gd name="T10" fmla="*/ 12 w 17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12" y="0"/>
                </a:moveTo>
                <a:lnTo>
                  <a:pt x="2" y="5"/>
                </a:lnTo>
                <a:lnTo>
                  <a:pt x="0" y="13"/>
                </a:lnTo>
                <a:lnTo>
                  <a:pt x="5" y="22"/>
                </a:lnTo>
                <a:lnTo>
                  <a:pt x="16" y="25"/>
                </a:lnTo>
                <a:lnTo>
                  <a:pt x="12" y="0"/>
                </a:lnTo>
              </a:path>
            </a:pathLst>
          </a:custGeom>
          <a:solidFill>
            <a:srgbClr val="264C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01" name="Freeform 297">
            <a:extLst>
              <a:ext uri="{FF2B5EF4-FFF2-40B4-BE49-F238E27FC236}">
                <a16:creationId xmlns:a16="http://schemas.microsoft.com/office/drawing/2014/main" id="{257984C1-E222-41BC-8B8D-414263411D7E}"/>
              </a:ext>
            </a:extLst>
          </p:cNvPr>
          <p:cNvSpPr>
            <a:spLocks/>
          </p:cNvSpPr>
          <p:nvPr/>
        </p:nvSpPr>
        <p:spPr bwMode="auto">
          <a:xfrm>
            <a:off x="4281488" y="4940300"/>
            <a:ext cx="39687" cy="46038"/>
          </a:xfrm>
          <a:custGeom>
            <a:avLst/>
            <a:gdLst>
              <a:gd name="T0" fmla="*/ 22 w 25"/>
              <a:gd name="T1" fmla="*/ 12 h 29"/>
              <a:gd name="T2" fmla="*/ 21 w 25"/>
              <a:gd name="T3" fmla="*/ 0 h 29"/>
              <a:gd name="T4" fmla="*/ 0 w 25"/>
              <a:gd name="T5" fmla="*/ 3 h 29"/>
              <a:gd name="T6" fmla="*/ 3 w 25"/>
              <a:gd name="T7" fmla="*/ 28 h 29"/>
              <a:gd name="T8" fmla="*/ 24 w 25"/>
              <a:gd name="T9" fmla="*/ 25 h 29"/>
              <a:gd name="T10" fmla="*/ 22 w 25"/>
              <a:gd name="T11" fmla="*/ 1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29">
                <a:moveTo>
                  <a:pt x="22" y="12"/>
                </a:moveTo>
                <a:lnTo>
                  <a:pt x="21" y="0"/>
                </a:lnTo>
                <a:lnTo>
                  <a:pt x="0" y="3"/>
                </a:lnTo>
                <a:lnTo>
                  <a:pt x="3" y="28"/>
                </a:lnTo>
                <a:lnTo>
                  <a:pt x="24" y="25"/>
                </a:lnTo>
                <a:lnTo>
                  <a:pt x="22" y="12"/>
                </a:lnTo>
              </a:path>
            </a:pathLst>
          </a:custGeom>
          <a:solidFill>
            <a:srgbClr val="264C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02" name="Freeform 298">
            <a:extLst>
              <a:ext uri="{FF2B5EF4-FFF2-40B4-BE49-F238E27FC236}">
                <a16:creationId xmlns:a16="http://schemas.microsoft.com/office/drawing/2014/main" id="{238F6CEC-9EE5-405D-9E12-F9FE016DCCC0}"/>
              </a:ext>
            </a:extLst>
          </p:cNvPr>
          <p:cNvSpPr>
            <a:spLocks/>
          </p:cNvSpPr>
          <p:nvPr/>
        </p:nvSpPr>
        <p:spPr bwMode="auto">
          <a:xfrm>
            <a:off x="4314825" y="4940300"/>
            <a:ext cx="26988" cy="41275"/>
          </a:xfrm>
          <a:custGeom>
            <a:avLst/>
            <a:gdLst>
              <a:gd name="T0" fmla="*/ 3 w 17"/>
              <a:gd name="T1" fmla="*/ 25 h 26"/>
              <a:gd name="T2" fmla="*/ 13 w 17"/>
              <a:gd name="T3" fmla="*/ 20 h 26"/>
              <a:gd name="T4" fmla="*/ 16 w 17"/>
              <a:gd name="T5" fmla="*/ 11 h 26"/>
              <a:gd name="T6" fmla="*/ 11 w 17"/>
              <a:gd name="T7" fmla="*/ 3 h 26"/>
              <a:gd name="T8" fmla="*/ 0 w 17"/>
              <a:gd name="T9" fmla="*/ 0 h 26"/>
              <a:gd name="T10" fmla="*/ 3 w 17"/>
              <a:gd name="T11" fmla="*/ 2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6">
                <a:moveTo>
                  <a:pt x="3" y="25"/>
                </a:moveTo>
                <a:lnTo>
                  <a:pt x="13" y="20"/>
                </a:lnTo>
                <a:lnTo>
                  <a:pt x="16" y="11"/>
                </a:lnTo>
                <a:lnTo>
                  <a:pt x="11" y="3"/>
                </a:lnTo>
                <a:lnTo>
                  <a:pt x="0" y="0"/>
                </a:lnTo>
                <a:lnTo>
                  <a:pt x="3" y="25"/>
                </a:lnTo>
              </a:path>
            </a:pathLst>
          </a:custGeom>
          <a:solidFill>
            <a:srgbClr val="264C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03" name="Freeform 299">
            <a:extLst>
              <a:ext uri="{FF2B5EF4-FFF2-40B4-BE49-F238E27FC236}">
                <a16:creationId xmlns:a16="http://schemas.microsoft.com/office/drawing/2014/main" id="{2A7EC71F-6EFB-4D14-B523-DB174CD09F28}"/>
              </a:ext>
            </a:extLst>
          </p:cNvPr>
          <p:cNvSpPr>
            <a:spLocks/>
          </p:cNvSpPr>
          <p:nvPr/>
        </p:nvSpPr>
        <p:spPr bwMode="auto">
          <a:xfrm>
            <a:off x="3795713" y="3549650"/>
            <a:ext cx="115887" cy="2011363"/>
          </a:xfrm>
          <a:custGeom>
            <a:avLst/>
            <a:gdLst>
              <a:gd name="T0" fmla="*/ 72 w 73"/>
              <a:gd name="T1" fmla="*/ 706 h 1267"/>
              <a:gd name="T2" fmla="*/ 72 w 73"/>
              <a:gd name="T3" fmla="*/ 0 h 1267"/>
              <a:gd name="T4" fmla="*/ 0 w 73"/>
              <a:gd name="T5" fmla="*/ 12 h 1267"/>
              <a:gd name="T6" fmla="*/ 0 w 73"/>
              <a:gd name="T7" fmla="*/ 1266 h 1267"/>
              <a:gd name="T8" fmla="*/ 72 w 73"/>
              <a:gd name="T9" fmla="*/ 1254 h 1267"/>
              <a:gd name="T10" fmla="*/ 72 w 73"/>
              <a:gd name="T11" fmla="*/ 706 h 1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3" h="1267">
                <a:moveTo>
                  <a:pt x="72" y="706"/>
                </a:moveTo>
                <a:lnTo>
                  <a:pt x="72" y="0"/>
                </a:lnTo>
                <a:lnTo>
                  <a:pt x="0" y="12"/>
                </a:lnTo>
                <a:lnTo>
                  <a:pt x="0" y="1266"/>
                </a:lnTo>
                <a:lnTo>
                  <a:pt x="72" y="1254"/>
                </a:lnTo>
                <a:lnTo>
                  <a:pt x="72" y="706"/>
                </a:lnTo>
              </a:path>
            </a:pathLst>
          </a:custGeom>
          <a:solidFill>
            <a:srgbClr val="264C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04" name="Freeform 300">
            <a:extLst>
              <a:ext uri="{FF2B5EF4-FFF2-40B4-BE49-F238E27FC236}">
                <a16:creationId xmlns:a16="http://schemas.microsoft.com/office/drawing/2014/main" id="{2D4E10B8-ADD5-4453-B51A-14F62514FCD4}"/>
              </a:ext>
            </a:extLst>
          </p:cNvPr>
          <p:cNvSpPr>
            <a:spLocks/>
          </p:cNvSpPr>
          <p:nvPr/>
        </p:nvSpPr>
        <p:spPr bwMode="auto">
          <a:xfrm>
            <a:off x="3465513" y="3609975"/>
            <a:ext cx="1063625" cy="1793875"/>
          </a:xfrm>
          <a:custGeom>
            <a:avLst/>
            <a:gdLst>
              <a:gd name="T0" fmla="*/ 587 w 670"/>
              <a:gd name="T1" fmla="*/ 235 h 1130"/>
              <a:gd name="T2" fmla="*/ 535 w 670"/>
              <a:gd name="T3" fmla="*/ 156 h 1130"/>
              <a:gd name="T4" fmla="*/ 454 w 670"/>
              <a:gd name="T5" fmla="*/ 97 h 1130"/>
              <a:gd name="T6" fmla="*/ 342 w 670"/>
              <a:gd name="T7" fmla="*/ 80 h 1130"/>
              <a:gd name="T8" fmla="*/ 259 w 670"/>
              <a:gd name="T9" fmla="*/ 100 h 1130"/>
              <a:gd name="T10" fmla="*/ 204 w 670"/>
              <a:gd name="T11" fmla="*/ 134 h 1130"/>
              <a:gd name="T12" fmla="*/ 165 w 670"/>
              <a:gd name="T13" fmla="*/ 183 h 1130"/>
              <a:gd name="T14" fmla="*/ 145 w 670"/>
              <a:gd name="T15" fmla="*/ 246 h 1130"/>
              <a:gd name="T16" fmla="*/ 146 w 670"/>
              <a:gd name="T17" fmla="*/ 305 h 1130"/>
              <a:gd name="T18" fmla="*/ 163 w 670"/>
              <a:gd name="T19" fmla="*/ 346 h 1130"/>
              <a:gd name="T20" fmla="*/ 203 w 670"/>
              <a:gd name="T21" fmla="*/ 377 h 1130"/>
              <a:gd name="T22" fmla="*/ 271 w 670"/>
              <a:gd name="T23" fmla="*/ 405 h 1130"/>
              <a:gd name="T24" fmla="*/ 531 w 670"/>
              <a:gd name="T25" fmla="*/ 485 h 1130"/>
              <a:gd name="T26" fmla="*/ 581 w 670"/>
              <a:gd name="T27" fmla="*/ 518 h 1130"/>
              <a:gd name="T28" fmla="*/ 631 w 670"/>
              <a:gd name="T29" fmla="*/ 575 h 1130"/>
              <a:gd name="T30" fmla="*/ 664 w 670"/>
              <a:gd name="T31" fmla="*/ 662 h 1130"/>
              <a:gd name="T32" fmla="*/ 664 w 670"/>
              <a:gd name="T33" fmla="*/ 768 h 1130"/>
              <a:gd name="T34" fmla="*/ 623 w 670"/>
              <a:gd name="T35" fmla="*/ 876 h 1130"/>
              <a:gd name="T36" fmla="*/ 538 w 670"/>
              <a:gd name="T37" fmla="*/ 978 h 1130"/>
              <a:gd name="T38" fmla="*/ 399 w 670"/>
              <a:gd name="T39" fmla="*/ 1053 h 1130"/>
              <a:gd name="T40" fmla="*/ 265 w 670"/>
              <a:gd name="T41" fmla="*/ 1079 h 1130"/>
              <a:gd name="T42" fmla="*/ 193 w 670"/>
              <a:gd name="T43" fmla="*/ 1077 h 1130"/>
              <a:gd name="T44" fmla="*/ 138 w 670"/>
              <a:gd name="T45" fmla="*/ 1069 h 1130"/>
              <a:gd name="T46" fmla="*/ 96 w 670"/>
              <a:gd name="T47" fmla="*/ 1062 h 1130"/>
              <a:gd name="T48" fmla="*/ 55 w 670"/>
              <a:gd name="T49" fmla="*/ 1070 h 1130"/>
              <a:gd name="T50" fmla="*/ 25 w 670"/>
              <a:gd name="T51" fmla="*/ 1106 h 1130"/>
              <a:gd name="T52" fmla="*/ 0 w 670"/>
              <a:gd name="T53" fmla="*/ 791 h 1130"/>
              <a:gd name="T54" fmla="*/ 41 w 670"/>
              <a:gd name="T55" fmla="*/ 867 h 1130"/>
              <a:gd name="T56" fmla="*/ 91 w 670"/>
              <a:gd name="T57" fmla="*/ 962 h 1130"/>
              <a:gd name="T58" fmla="*/ 170 w 670"/>
              <a:gd name="T59" fmla="*/ 1029 h 1130"/>
              <a:gd name="T60" fmla="*/ 281 w 670"/>
              <a:gd name="T61" fmla="*/ 1050 h 1130"/>
              <a:gd name="T62" fmla="*/ 414 w 670"/>
              <a:gd name="T63" fmla="*/ 1015 h 1130"/>
              <a:gd name="T64" fmla="*/ 490 w 670"/>
              <a:gd name="T65" fmla="*/ 952 h 1130"/>
              <a:gd name="T66" fmla="*/ 522 w 670"/>
              <a:gd name="T67" fmla="*/ 886 h 1130"/>
              <a:gd name="T68" fmla="*/ 528 w 670"/>
              <a:gd name="T69" fmla="*/ 841 h 1130"/>
              <a:gd name="T70" fmla="*/ 520 w 670"/>
              <a:gd name="T71" fmla="*/ 780 h 1130"/>
              <a:gd name="T72" fmla="*/ 484 w 670"/>
              <a:gd name="T73" fmla="*/ 730 h 1130"/>
              <a:gd name="T74" fmla="*/ 428 w 670"/>
              <a:gd name="T75" fmla="*/ 700 h 1130"/>
              <a:gd name="T76" fmla="*/ 360 w 670"/>
              <a:gd name="T77" fmla="*/ 679 h 1130"/>
              <a:gd name="T78" fmla="*/ 171 w 670"/>
              <a:gd name="T79" fmla="*/ 615 h 1130"/>
              <a:gd name="T80" fmla="*/ 73 w 670"/>
              <a:gd name="T81" fmla="*/ 549 h 1130"/>
              <a:gd name="T82" fmla="*/ 28 w 670"/>
              <a:gd name="T83" fmla="*/ 479 h 1130"/>
              <a:gd name="T84" fmla="*/ 15 w 670"/>
              <a:gd name="T85" fmla="*/ 413 h 1130"/>
              <a:gd name="T86" fmla="*/ 18 w 670"/>
              <a:gd name="T87" fmla="*/ 348 h 1130"/>
              <a:gd name="T88" fmla="*/ 45 w 670"/>
              <a:gd name="T89" fmla="*/ 256 h 1130"/>
              <a:gd name="T90" fmla="*/ 111 w 670"/>
              <a:gd name="T91" fmla="*/ 160 h 1130"/>
              <a:gd name="T92" fmla="*/ 227 w 670"/>
              <a:gd name="T93" fmla="*/ 85 h 1130"/>
              <a:gd name="T94" fmla="*/ 350 w 670"/>
              <a:gd name="T95" fmla="*/ 55 h 1130"/>
              <a:gd name="T96" fmla="*/ 424 w 670"/>
              <a:gd name="T97" fmla="*/ 55 h 1130"/>
              <a:gd name="T98" fmla="*/ 485 w 670"/>
              <a:gd name="T99" fmla="*/ 62 h 1130"/>
              <a:gd name="T100" fmla="*/ 531 w 670"/>
              <a:gd name="T101" fmla="*/ 69 h 1130"/>
              <a:gd name="T102" fmla="*/ 572 w 670"/>
              <a:gd name="T103" fmla="*/ 60 h 1130"/>
              <a:gd name="T104" fmla="*/ 601 w 670"/>
              <a:gd name="T105" fmla="*/ 25 h 1130"/>
              <a:gd name="T106" fmla="*/ 630 w 670"/>
              <a:gd name="T107" fmla="*/ 291 h 1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70" h="1130">
                <a:moveTo>
                  <a:pt x="610" y="294"/>
                </a:moveTo>
                <a:lnTo>
                  <a:pt x="604" y="275"/>
                </a:lnTo>
                <a:lnTo>
                  <a:pt x="597" y="255"/>
                </a:lnTo>
                <a:lnTo>
                  <a:pt x="587" y="235"/>
                </a:lnTo>
                <a:lnTo>
                  <a:pt x="578" y="215"/>
                </a:lnTo>
                <a:lnTo>
                  <a:pt x="565" y="194"/>
                </a:lnTo>
                <a:lnTo>
                  <a:pt x="551" y="175"/>
                </a:lnTo>
                <a:lnTo>
                  <a:pt x="535" y="156"/>
                </a:lnTo>
                <a:lnTo>
                  <a:pt x="518" y="138"/>
                </a:lnTo>
                <a:lnTo>
                  <a:pt x="499" y="123"/>
                </a:lnTo>
                <a:lnTo>
                  <a:pt x="477" y="109"/>
                </a:lnTo>
                <a:lnTo>
                  <a:pt x="454" y="97"/>
                </a:lnTo>
                <a:lnTo>
                  <a:pt x="430" y="88"/>
                </a:lnTo>
                <a:lnTo>
                  <a:pt x="402" y="81"/>
                </a:lnTo>
                <a:lnTo>
                  <a:pt x="373" y="79"/>
                </a:lnTo>
                <a:lnTo>
                  <a:pt x="342" y="80"/>
                </a:lnTo>
                <a:lnTo>
                  <a:pt x="309" y="85"/>
                </a:lnTo>
                <a:lnTo>
                  <a:pt x="291" y="88"/>
                </a:lnTo>
                <a:lnTo>
                  <a:pt x="275" y="94"/>
                </a:lnTo>
                <a:lnTo>
                  <a:pt x="259" y="100"/>
                </a:lnTo>
                <a:lnTo>
                  <a:pt x="244" y="108"/>
                </a:lnTo>
                <a:lnTo>
                  <a:pt x="229" y="115"/>
                </a:lnTo>
                <a:lnTo>
                  <a:pt x="216" y="124"/>
                </a:lnTo>
                <a:lnTo>
                  <a:pt x="204" y="134"/>
                </a:lnTo>
                <a:lnTo>
                  <a:pt x="192" y="146"/>
                </a:lnTo>
                <a:lnTo>
                  <a:pt x="181" y="157"/>
                </a:lnTo>
                <a:lnTo>
                  <a:pt x="172" y="170"/>
                </a:lnTo>
                <a:lnTo>
                  <a:pt x="165" y="183"/>
                </a:lnTo>
                <a:lnTo>
                  <a:pt x="158" y="198"/>
                </a:lnTo>
                <a:lnTo>
                  <a:pt x="152" y="213"/>
                </a:lnTo>
                <a:lnTo>
                  <a:pt x="148" y="229"/>
                </a:lnTo>
                <a:lnTo>
                  <a:pt x="145" y="246"/>
                </a:lnTo>
                <a:lnTo>
                  <a:pt x="144" y="262"/>
                </a:lnTo>
                <a:lnTo>
                  <a:pt x="144" y="278"/>
                </a:lnTo>
                <a:lnTo>
                  <a:pt x="145" y="292"/>
                </a:lnTo>
                <a:lnTo>
                  <a:pt x="146" y="305"/>
                </a:lnTo>
                <a:lnTo>
                  <a:pt x="149" y="317"/>
                </a:lnTo>
                <a:lnTo>
                  <a:pt x="152" y="328"/>
                </a:lnTo>
                <a:lnTo>
                  <a:pt x="157" y="337"/>
                </a:lnTo>
                <a:lnTo>
                  <a:pt x="163" y="346"/>
                </a:lnTo>
                <a:lnTo>
                  <a:pt x="171" y="354"/>
                </a:lnTo>
                <a:lnTo>
                  <a:pt x="180" y="362"/>
                </a:lnTo>
                <a:lnTo>
                  <a:pt x="191" y="369"/>
                </a:lnTo>
                <a:lnTo>
                  <a:pt x="203" y="377"/>
                </a:lnTo>
                <a:lnTo>
                  <a:pt x="217" y="383"/>
                </a:lnTo>
                <a:lnTo>
                  <a:pt x="233" y="390"/>
                </a:lnTo>
                <a:lnTo>
                  <a:pt x="251" y="397"/>
                </a:lnTo>
                <a:lnTo>
                  <a:pt x="271" y="405"/>
                </a:lnTo>
                <a:lnTo>
                  <a:pt x="293" y="413"/>
                </a:lnTo>
                <a:lnTo>
                  <a:pt x="509" y="478"/>
                </a:lnTo>
                <a:lnTo>
                  <a:pt x="519" y="481"/>
                </a:lnTo>
                <a:lnTo>
                  <a:pt x="531" y="485"/>
                </a:lnTo>
                <a:lnTo>
                  <a:pt x="542" y="492"/>
                </a:lnTo>
                <a:lnTo>
                  <a:pt x="555" y="499"/>
                </a:lnTo>
                <a:lnTo>
                  <a:pt x="568" y="508"/>
                </a:lnTo>
                <a:lnTo>
                  <a:pt x="581" y="518"/>
                </a:lnTo>
                <a:lnTo>
                  <a:pt x="595" y="530"/>
                </a:lnTo>
                <a:lnTo>
                  <a:pt x="607" y="543"/>
                </a:lnTo>
                <a:lnTo>
                  <a:pt x="620" y="558"/>
                </a:lnTo>
                <a:lnTo>
                  <a:pt x="631" y="575"/>
                </a:lnTo>
                <a:lnTo>
                  <a:pt x="642" y="594"/>
                </a:lnTo>
                <a:lnTo>
                  <a:pt x="651" y="614"/>
                </a:lnTo>
                <a:lnTo>
                  <a:pt x="658" y="637"/>
                </a:lnTo>
                <a:lnTo>
                  <a:pt x="664" y="662"/>
                </a:lnTo>
                <a:lnTo>
                  <a:pt x="667" y="688"/>
                </a:lnTo>
                <a:lnTo>
                  <a:pt x="669" y="717"/>
                </a:lnTo>
                <a:lnTo>
                  <a:pt x="667" y="742"/>
                </a:lnTo>
                <a:lnTo>
                  <a:pt x="664" y="768"/>
                </a:lnTo>
                <a:lnTo>
                  <a:pt x="658" y="794"/>
                </a:lnTo>
                <a:lnTo>
                  <a:pt x="650" y="821"/>
                </a:lnTo>
                <a:lnTo>
                  <a:pt x="638" y="849"/>
                </a:lnTo>
                <a:lnTo>
                  <a:pt x="623" y="876"/>
                </a:lnTo>
                <a:lnTo>
                  <a:pt x="607" y="903"/>
                </a:lnTo>
                <a:lnTo>
                  <a:pt x="587" y="929"/>
                </a:lnTo>
                <a:lnTo>
                  <a:pt x="564" y="954"/>
                </a:lnTo>
                <a:lnTo>
                  <a:pt x="538" y="978"/>
                </a:lnTo>
                <a:lnTo>
                  <a:pt x="509" y="999"/>
                </a:lnTo>
                <a:lnTo>
                  <a:pt x="476" y="1019"/>
                </a:lnTo>
                <a:lnTo>
                  <a:pt x="439" y="1037"/>
                </a:lnTo>
                <a:lnTo>
                  <a:pt x="399" y="1053"/>
                </a:lnTo>
                <a:lnTo>
                  <a:pt x="356" y="1065"/>
                </a:lnTo>
                <a:lnTo>
                  <a:pt x="309" y="1074"/>
                </a:lnTo>
                <a:lnTo>
                  <a:pt x="286" y="1077"/>
                </a:lnTo>
                <a:lnTo>
                  <a:pt x="265" y="1079"/>
                </a:lnTo>
                <a:lnTo>
                  <a:pt x="245" y="1080"/>
                </a:lnTo>
                <a:lnTo>
                  <a:pt x="227" y="1080"/>
                </a:lnTo>
                <a:lnTo>
                  <a:pt x="209" y="1079"/>
                </a:lnTo>
                <a:lnTo>
                  <a:pt x="193" y="1077"/>
                </a:lnTo>
                <a:lnTo>
                  <a:pt x="178" y="1076"/>
                </a:lnTo>
                <a:lnTo>
                  <a:pt x="164" y="1073"/>
                </a:lnTo>
                <a:lnTo>
                  <a:pt x="151" y="1071"/>
                </a:lnTo>
                <a:lnTo>
                  <a:pt x="138" y="1069"/>
                </a:lnTo>
                <a:lnTo>
                  <a:pt x="126" y="1067"/>
                </a:lnTo>
                <a:lnTo>
                  <a:pt x="116" y="1064"/>
                </a:lnTo>
                <a:lnTo>
                  <a:pt x="106" y="1063"/>
                </a:lnTo>
                <a:lnTo>
                  <a:pt x="96" y="1062"/>
                </a:lnTo>
                <a:lnTo>
                  <a:pt x="86" y="1061"/>
                </a:lnTo>
                <a:lnTo>
                  <a:pt x="78" y="1062"/>
                </a:lnTo>
                <a:lnTo>
                  <a:pt x="66" y="1064"/>
                </a:lnTo>
                <a:lnTo>
                  <a:pt x="55" y="1070"/>
                </a:lnTo>
                <a:lnTo>
                  <a:pt x="45" y="1077"/>
                </a:lnTo>
                <a:lnTo>
                  <a:pt x="37" y="1086"/>
                </a:lnTo>
                <a:lnTo>
                  <a:pt x="31" y="1096"/>
                </a:lnTo>
                <a:lnTo>
                  <a:pt x="25" y="1106"/>
                </a:lnTo>
                <a:lnTo>
                  <a:pt x="21" y="1116"/>
                </a:lnTo>
                <a:lnTo>
                  <a:pt x="18" y="1126"/>
                </a:lnTo>
                <a:lnTo>
                  <a:pt x="0" y="1129"/>
                </a:lnTo>
                <a:lnTo>
                  <a:pt x="0" y="791"/>
                </a:lnTo>
                <a:lnTo>
                  <a:pt x="18" y="788"/>
                </a:lnTo>
                <a:lnTo>
                  <a:pt x="24" y="815"/>
                </a:lnTo>
                <a:lnTo>
                  <a:pt x="32" y="841"/>
                </a:lnTo>
                <a:lnTo>
                  <a:pt x="41" y="867"/>
                </a:lnTo>
                <a:lnTo>
                  <a:pt x="50" y="893"/>
                </a:lnTo>
                <a:lnTo>
                  <a:pt x="63" y="917"/>
                </a:lnTo>
                <a:lnTo>
                  <a:pt x="76" y="940"/>
                </a:lnTo>
                <a:lnTo>
                  <a:pt x="91" y="962"/>
                </a:lnTo>
                <a:lnTo>
                  <a:pt x="108" y="982"/>
                </a:lnTo>
                <a:lnTo>
                  <a:pt x="126" y="1000"/>
                </a:lnTo>
                <a:lnTo>
                  <a:pt x="147" y="1016"/>
                </a:lnTo>
                <a:lnTo>
                  <a:pt x="170" y="1029"/>
                </a:lnTo>
                <a:lnTo>
                  <a:pt x="194" y="1039"/>
                </a:lnTo>
                <a:lnTo>
                  <a:pt x="221" y="1047"/>
                </a:lnTo>
                <a:lnTo>
                  <a:pt x="250" y="1050"/>
                </a:lnTo>
                <a:lnTo>
                  <a:pt x="281" y="1050"/>
                </a:lnTo>
                <a:lnTo>
                  <a:pt x="315" y="1047"/>
                </a:lnTo>
                <a:lnTo>
                  <a:pt x="352" y="1038"/>
                </a:lnTo>
                <a:lnTo>
                  <a:pt x="385" y="1028"/>
                </a:lnTo>
                <a:lnTo>
                  <a:pt x="414" y="1015"/>
                </a:lnTo>
                <a:lnTo>
                  <a:pt x="438" y="1001"/>
                </a:lnTo>
                <a:lnTo>
                  <a:pt x="459" y="985"/>
                </a:lnTo>
                <a:lnTo>
                  <a:pt x="476" y="969"/>
                </a:lnTo>
                <a:lnTo>
                  <a:pt x="490" y="952"/>
                </a:lnTo>
                <a:lnTo>
                  <a:pt x="501" y="935"/>
                </a:lnTo>
                <a:lnTo>
                  <a:pt x="510" y="918"/>
                </a:lnTo>
                <a:lnTo>
                  <a:pt x="516" y="901"/>
                </a:lnTo>
                <a:lnTo>
                  <a:pt x="522" y="886"/>
                </a:lnTo>
                <a:lnTo>
                  <a:pt x="525" y="871"/>
                </a:lnTo>
                <a:lnTo>
                  <a:pt x="526" y="859"/>
                </a:lnTo>
                <a:lnTo>
                  <a:pt x="527" y="849"/>
                </a:lnTo>
                <a:lnTo>
                  <a:pt x="528" y="841"/>
                </a:lnTo>
                <a:lnTo>
                  <a:pt x="528" y="836"/>
                </a:lnTo>
                <a:lnTo>
                  <a:pt x="527" y="815"/>
                </a:lnTo>
                <a:lnTo>
                  <a:pt x="525" y="796"/>
                </a:lnTo>
                <a:lnTo>
                  <a:pt x="520" y="780"/>
                </a:lnTo>
                <a:lnTo>
                  <a:pt x="513" y="765"/>
                </a:lnTo>
                <a:lnTo>
                  <a:pt x="505" y="751"/>
                </a:lnTo>
                <a:lnTo>
                  <a:pt x="496" y="740"/>
                </a:lnTo>
                <a:lnTo>
                  <a:pt x="484" y="730"/>
                </a:lnTo>
                <a:lnTo>
                  <a:pt x="472" y="722"/>
                </a:lnTo>
                <a:lnTo>
                  <a:pt x="458" y="713"/>
                </a:lnTo>
                <a:lnTo>
                  <a:pt x="443" y="706"/>
                </a:lnTo>
                <a:lnTo>
                  <a:pt x="428" y="700"/>
                </a:lnTo>
                <a:lnTo>
                  <a:pt x="412" y="695"/>
                </a:lnTo>
                <a:lnTo>
                  <a:pt x="395" y="689"/>
                </a:lnTo>
                <a:lnTo>
                  <a:pt x="378" y="684"/>
                </a:lnTo>
                <a:lnTo>
                  <a:pt x="360" y="679"/>
                </a:lnTo>
                <a:lnTo>
                  <a:pt x="342" y="674"/>
                </a:lnTo>
                <a:lnTo>
                  <a:pt x="245" y="644"/>
                </a:lnTo>
                <a:lnTo>
                  <a:pt x="205" y="630"/>
                </a:lnTo>
                <a:lnTo>
                  <a:pt x="171" y="615"/>
                </a:lnTo>
                <a:lnTo>
                  <a:pt x="140" y="600"/>
                </a:lnTo>
                <a:lnTo>
                  <a:pt x="114" y="583"/>
                </a:lnTo>
                <a:lnTo>
                  <a:pt x="92" y="566"/>
                </a:lnTo>
                <a:lnTo>
                  <a:pt x="73" y="549"/>
                </a:lnTo>
                <a:lnTo>
                  <a:pt x="57" y="531"/>
                </a:lnTo>
                <a:lnTo>
                  <a:pt x="45" y="514"/>
                </a:lnTo>
                <a:lnTo>
                  <a:pt x="35" y="496"/>
                </a:lnTo>
                <a:lnTo>
                  <a:pt x="28" y="479"/>
                </a:lnTo>
                <a:lnTo>
                  <a:pt x="23" y="461"/>
                </a:lnTo>
                <a:lnTo>
                  <a:pt x="19" y="445"/>
                </a:lnTo>
                <a:lnTo>
                  <a:pt x="17" y="429"/>
                </a:lnTo>
                <a:lnTo>
                  <a:pt x="15" y="413"/>
                </a:lnTo>
                <a:lnTo>
                  <a:pt x="14" y="399"/>
                </a:lnTo>
                <a:lnTo>
                  <a:pt x="14" y="386"/>
                </a:lnTo>
                <a:lnTo>
                  <a:pt x="15" y="368"/>
                </a:lnTo>
                <a:lnTo>
                  <a:pt x="18" y="348"/>
                </a:lnTo>
                <a:lnTo>
                  <a:pt x="21" y="327"/>
                </a:lnTo>
                <a:lnTo>
                  <a:pt x="27" y="304"/>
                </a:lnTo>
                <a:lnTo>
                  <a:pt x="35" y="280"/>
                </a:lnTo>
                <a:lnTo>
                  <a:pt x="45" y="256"/>
                </a:lnTo>
                <a:lnTo>
                  <a:pt x="57" y="232"/>
                </a:lnTo>
                <a:lnTo>
                  <a:pt x="73" y="207"/>
                </a:lnTo>
                <a:lnTo>
                  <a:pt x="90" y="183"/>
                </a:lnTo>
                <a:lnTo>
                  <a:pt x="111" y="160"/>
                </a:lnTo>
                <a:lnTo>
                  <a:pt x="135" y="139"/>
                </a:lnTo>
                <a:lnTo>
                  <a:pt x="162" y="118"/>
                </a:lnTo>
                <a:lnTo>
                  <a:pt x="193" y="100"/>
                </a:lnTo>
                <a:lnTo>
                  <a:pt x="227" y="85"/>
                </a:lnTo>
                <a:lnTo>
                  <a:pt x="266" y="71"/>
                </a:lnTo>
                <a:lnTo>
                  <a:pt x="308" y="61"/>
                </a:lnTo>
                <a:lnTo>
                  <a:pt x="329" y="57"/>
                </a:lnTo>
                <a:lnTo>
                  <a:pt x="350" y="55"/>
                </a:lnTo>
                <a:lnTo>
                  <a:pt x="370" y="53"/>
                </a:lnTo>
                <a:lnTo>
                  <a:pt x="388" y="53"/>
                </a:lnTo>
                <a:lnTo>
                  <a:pt x="407" y="54"/>
                </a:lnTo>
                <a:lnTo>
                  <a:pt x="424" y="55"/>
                </a:lnTo>
                <a:lnTo>
                  <a:pt x="440" y="56"/>
                </a:lnTo>
                <a:lnTo>
                  <a:pt x="456" y="58"/>
                </a:lnTo>
                <a:lnTo>
                  <a:pt x="471" y="61"/>
                </a:lnTo>
                <a:lnTo>
                  <a:pt x="485" y="62"/>
                </a:lnTo>
                <a:lnTo>
                  <a:pt x="497" y="65"/>
                </a:lnTo>
                <a:lnTo>
                  <a:pt x="509" y="67"/>
                </a:lnTo>
                <a:lnTo>
                  <a:pt x="521" y="68"/>
                </a:lnTo>
                <a:lnTo>
                  <a:pt x="531" y="69"/>
                </a:lnTo>
                <a:lnTo>
                  <a:pt x="540" y="69"/>
                </a:lnTo>
                <a:lnTo>
                  <a:pt x="548" y="68"/>
                </a:lnTo>
                <a:lnTo>
                  <a:pt x="561" y="65"/>
                </a:lnTo>
                <a:lnTo>
                  <a:pt x="572" y="60"/>
                </a:lnTo>
                <a:lnTo>
                  <a:pt x="581" y="53"/>
                </a:lnTo>
                <a:lnTo>
                  <a:pt x="590" y="45"/>
                </a:lnTo>
                <a:lnTo>
                  <a:pt x="596" y="35"/>
                </a:lnTo>
                <a:lnTo>
                  <a:pt x="601" y="25"/>
                </a:lnTo>
                <a:lnTo>
                  <a:pt x="606" y="15"/>
                </a:lnTo>
                <a:lnTo>
                  <a:pt x="609" y="4"/>
                </a:lnTo>
                <a:lnTo>
                  <a:pt x="630" y="0"/>
                </a:lnTo>
                <a:lnTo>
                  <a:pt x="630" y="291"/>
                </a:lnTo>
                <a:lnTo>
                  <a:pt x="610" y="294"/>
                </a:lnTo>
              </a:path>
            </a:pathLst>
          </a:custGeom>
          <a:solidFill>
            <a:srgbClr val="72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05" name="Freeform 301">
            <a:extLst>
              <a:ext uri="{FF2B5EF4-FFF2-40B4-BE49-F238E27FC236}">
                <a16:creationId xmlns:a16="http://schemas.microsoft.com/office/drawing/2014/main" id="{5ABDB6D1-EB88-4480-913E-F845DFF11FFB}"/>
              </a:ext>
            </a:extLst>
          </p:cNvPr>
          <p:cNvSpPr>
            <a:spLocks/>
          </p:cNvSpPr>
          <p:nvPr/>
        </p:nvSpPr>
        <p:spPr bwMode="auto">
          <a:xfrm>
            <a:off x="3795713" y="5518150"/>
            <a:ext cx="115887" cy="42863"/>
          </a:xfrm>
          <a:custGeom>
            <a:avLst/>
            <a:gdLst>
              <a:gd name="T0" fmla="*/ 72 w 73"/>
              <a:gd name="T1" fmla="*/ 14 h 27"/>
              <a:gd name="T2" fmla="*/ 52 w 73"/>
              <a:gd name="T3" fmla="*/ 0 h 27"/>
              <a:gd name="T4" fmla="*/ 23 w 73"/>
              <a:gd name="T5" fmla="*/ 5 h 27"/>
              <a:gd name="T6" fmla="*/ 0 w 73"/>
              <a:gd name="T7" fmla="*/ 26 h 27"/>
              <a:gd name="T8" fmla="*/ 72 w 73"/>
              <a:gd name="T9" fmla="*/ 1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" h="27">
                <a:moveTo>
                  <a:pt x="72" y="14"/>
                </a:moveTo>
                <a:lnTo>
                  <a:pt x="52" y="0"/>
                </a:lnTo>
                <a:lnTo>
                  <a:pt x="23" y="5"/>
                </a:lnTo>
                <a:lnTo>
                  <a:pt x="0" y="26"/>
                </a:lnTo>
                <a:lnTo>
                  <a:pt x="72" y="14"/>
                </a:lnTo>
              </a:path>
            </a:pathLst>
          </a:custGeom>
          <a:solidFill>
            <a:srgbClr val="B2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06" name="Freeform 302">
            <a:extLst>
              <a:ext uri="{FF2B5EF4-FFF2-40B4-BE49-F238E27FC236}">
                <a16:creationId xmlns:a16="http://schemas.microsoft.com/office/drawing/2014/main" id="{7BD6D5AD-92B5-4633-A661-099EBD1BC74E}"/>
              </a:ext>
            </a:extLst>
          </p:cNvPr>
          <p:cNvSpPr>
            <a:spLocks/>
          </p:cNvSpPr>
          <p:nvPr/>
        </p:nvSpPr>
        <p:spPr bwMode="auto">
          <a:xfrm>
            <a:off x="3824288" y="3575050"/>
            <a:ext cx="61912" cy="1958975"/>
          </a:xfrm>
          <a:custGeom>
            <a:avLst/>
            <a:gdLst>
              <a:gd name="T0" fmla="*/ 38 w 39"/>
              <a:gd name="T1" fmla="*/ 673 h 1234"/>
              <a:gd name="T2" fmla="*/ 38 w 39"/>
              <a:gd name="T3" fmla="*/ 0 h 1234"/>
              <a:gd name="T4" fmla="*/ 0 w 39"/>
              <a:gd name="T5" fmla="*/ 7 h 1234"/>
              <a:gd name="T6" fmla="*/ 0 w 39"/>
              <a:gd name="T7" fmla="*/ 1233 h 1234"/>
              <a:gd name="T8" fmla="*/ 38 w 39"/>
              <a:gd name="T9" fmla="*/ 1227 h 1234"/>
              <a:gd name="T10" fmla="*/ 38 w 39"/>
              <a:gd name="T11" fmla="*/ 673 h 1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1234">
                <a:moveTo>
                  <a:pt x="38" y="673"/>
                </a:moveTo>
                <a:lnTo>
                  <a:pt x="38" y="0"/>
                </a:lnTo>
                <a:lnTo>
                  <a:pt x="0" y="7"/>
                </a:lnTo>
                <a:lnTo>
                  <a:pt x="0" y="1233"/>
                </a:lnTo>
                <a:lnTo>
                  <a:pt x="38" y="1227"/>
                </a:lnTo>
                <a:lnTo>
                  <a:pt x="38" y="673"/>
                </a:lnTo>
              </a:path>
            </a:pathLst>
          </a:custGeom>
          <a:solidFill>
            <a:srgbClr val="72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07" name="Freeform 303">
            <a:extLst>
              <a:ext uri="{FF2B5EF4-FFF2-40B4-BE49-F238E27FC236}">
                <a16:creationId xmlns:a16="http://schemas.microsoft.com/office/drawing/2014/main" id="{68A7F5A4-331E-429F-A788-F069C557F151}"/>
              </a:ext>
            </a:extLst>
          </p:cNvPr>
          <p:cNvSpPr>
            <a:spLocks/>
          </p:cNvSpPr>
          <p:nvPr/>
        </p:nvSpPr>
        <p:spPr bwMode="auto">
          <a:xfrm>
            <a:off x="4084638" y="5467350"/>
            <a:ext cx="115887" cy="42863"/>
          </a:xfrm>
          <a:custGeom>
            <a:avLst/>
            <a:gdLst>
              <a:gd name="T0" fmla="*/ 72 w 73"/>
              <a:gd name="T1" fmla="*/ 14 h 27"/>
              <a:gd name="T2" fmla="*/ 52 w 73"/>
              <a:gd name="T3" fmla="*/ 0 h 27"/>
              <a:gd name="T4" fmla="*/ 24 w 73"/>
              <a:gd name="T5" fmla="*/ 5 h 27"/>
              <a:gd name="T6" fmla="*/ 0 w 73"/>
              <a:gd name="T7" fmla="*/ 26 h 27"/>
              <a:gd name="T8" fmla="*/ 72 w 73"/>
              <a:gd name="T9" fmla="*/ 1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" h="27">
                <a:moveTo>
                  <a:pt x="72" y="14"/>
                </a:moveTo>
                <a:lnTo>
                  <a:pt x="52" y="0"/>
                </a:lnTo>
                <a:lnTo>
                  <a:pt x="24" y="5"/>
                </a:lnTo>
                <a:lnTo>
                  <a:pt x="0" y="26"/>
                </a:lnTo>
                <a:lnTo>
                  <a:pt x="72" y="14"/>
                </a:lnTo>
              </a:path>
            </a:pathLst>
          </a:custGeom>
          <a:solidFill>
            <a:srgbClr val="B2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08" name="Freeform 304">
            <a:extLst>
              <a:ext uri="{FF2B5EF4-FFF2-40B4-BE49-F238E27FC236}">
                <a16:creationId xmlns:a16="http://schemas.microsoft.com/office/drawing/2014/main" id="{85B1B879-0A27-4057-B526-D35A6D787831}"/>
              </a:ext>
            </a:extLst>
          </p:cNvPr>
          <p:cNvSpPr>
            <a:spLocks/>
          </p:cNvSpPr>
          <p:nvPr/>
        </p:nvSpPr>
        <p:spPr bwMode="auto">
          <a:xfrm>
            <a:off x="4111625" y="3524250"/>
            <a:ext cx="65088" cy="1958975"/>
          </a:xfrm>
          <a:custGeom>
            <a:avLst/>
            <a:gdLst>
              <a:gd name="T0" fmla="*/ 40 w 41"/>
              <a:gd name="T1" fmla="*/ 1226 h 1234"/>
              <a:gd name="T2" fmla="*/ 40 w 41"/>
              <a:gd name="T3" fmla="*/ 0 h 1234"/>
              <a:gd name="T4" fmla="*/ 0 w 41"/>
              <a:gd name="T5" fmla="*/ 7 h 1234"/>
              <a:gd name="T6" fmla="*/ 0 w 41"/>
              <a:gd name="T7" fmla="*/ 1233 h 1234"/>
              <a:gd name="T8" fmla="*/ 40 w 41"/>
              <a:gd name="T9" fmla="*/ 1226 h 1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1234">
                <a:moveTo>
                  <a:pt x="40" y="1226"/>
                </a:moveTo>
                <a:lnTo>
                  <a:pt x="40" y="0"/>
                </a:lnTo>
                <a:lnTo>
                  <a:pt x="0" y="7"/>
                </a:lnTo>
                <a:lnTo>
                  <a:pt x="0" y="1233"/>
                </a:lnTo>
                <a:lnTo>
                  <a:pt x="40" y="1226"/>
                </a:lnTo>
              </a:path>
            </a:pathLst>
          </a:custGeom>
          <a:solidFill>
            <a:srgbClr val="72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09" name="Freeform 305">
            <a:extLst>
              <a:ext uri="{FF2B5EF4-FFF2-40B4-BE49-F238E27FC236}">
                <a16:creationId xmlns:a16="http://schemas.microsoft.com/office/drawing/2014/main" id="{2A953195-086A-4891-82EB-83569C4D4E60}"/>
              </a:ext>
            </a:extLst>
          </p:cNvPr>
          <p:cNvSpPr>
            <a:spLocks/>
          </p:cNvSpPr>
          <p:nvPr/>
        </p:nvSpPr>
        <p:spPr bwMode="auto">
          <a:xfrm>
            <a:off x="4175125" y="4733925"/>
            <a:ext cx="26988" cy="55563"/>
          </a:xfrm>
          <a:custGeom>
            <a:avLst/>
            <a:gdLst>
              <a:gd name="T0" fmla="*/ 16 w 17"/>
              <a:gd name="T1" fmla="*/ 34 h 35"/>
              <a:gd name="T2" fmla="*/ 16 w 17"/>
              <a:gd name="T3" fmla="*/ 27 h 35"/>
              <a:gd name="T4" fmla="*/ 0 w 17"/>
              <a:gd name="T5" fmla="*/ 0 h 35"/>
              <a:gd name="T6" fmla="*/ 0 w 17"/>
              <a:gd name="T7" fmla="*/ 20 h 35"/>
              <a:gd name="T8" fmla="*/ 16 w 17"/>
              <a:gd name="T9" fmla="*/ 3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35">
                <a:moveTo>
                  <a:pt x="16" y="34"/>
                </a:moveTo>
                <a:lnTo>
                  <a:pt x="16" y="27"/>
                </a:lnTo>
                <a:lnTo>
                  <a:pt x="0" y="0"/>
                </a:lnTo>
                <a:lnTo>
                  <a:pt x="0" y="20"/>
                </a:lnTo>
                <a:lnTo>
                  <a:pt x="16" y="34"/>
                </a:lnTo>
              </a:path>
            </a:pathLst>
          </a:custGeom>
          <a:solidFill>
            <a:srgbClr val="264C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10" name="Freeform 306">
            <a:extLst>
              <a:ext uri="{FF2B5EF4-FFF2-40B4-BE49-F238E27FC236}">
                <a16:creationId xmlns:a16="http://schemas.microsoft.com/office/drawing/2014/main" id="{E7202D25-6030-4FDC-8CC2-E9024CE982EF}"/>
              </a:ext>
            </a:extLst>
          </p:cNvPr>
          <p:cNvSpPr>
            <a:spLocks/>
          </p:cNvSpPr>
          <p:nvPr/>
        </p:nvSpPr>
        <p:spPr bwMode="auto">
          <a:xfrm>
            <a:off x="4084638" y="4710113"/>
            <a:ext cx="28575" cy="41275"/>
          </a:xfrm>
          <a:custGeom>
            <a:avLst/>
            <a:gdLst>
              <a:gd name="T0" fmla="*/ 0 w 18"/>
              <a:gd name="T1" fmla="*/ 25 h 26"/>
              <a:gd name="T2" fmla="*/ 17 w 18"/>
              <a:gd name="T3" fmla="*/ 19 h 26"/>
              <a:gd name="T4" fmla="*/ 17 w 18"/>
              <a:gd name="T5" fmla="*/ 0 h 26"/>
              <a:gd name="T6" fmla="*/ 0 w 18"/>
              <a:gd name="T7" fmla="*/ 9 h 26"/>
              <a:gd name="T8" fmla="*/ 0 w 18"/>
              <a:gd name="T9" fmla="*/ 2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6">
                <a:moveTo>
                  <a:pt x="0" y="25"/>
                </a:moveTo>
                <a:lnTo>
                  <a:pt x="17" y="19"/>
                </a:lnTo>
                <a:lnTo>
                  <a:pt x="17" y="0"/>
                </a:lnTo>
                <a:lnTo>
                  <a:pt x="0" y="9"/>
                </a:lnTo>
                <a:lnTo>
                  <a:pt x="0" y="25"/>
                </a:lnTo>
              </a:path>
            </a:pathLst>
          </a:custGeom>
          <a:solidFill>
            <a:srgbClr val="264C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11" name="Freeform 307">
            <a:extLst>
              <a:ext uri="{FF2B5EF4-FFF2-40B4-BE49-F238E27FC236}">
                <a16:creationId xmlns:a16="http://schemas.microsoft.com/office/drawing/2014/main" id="{896C4A00-DC62-41F4-8C32-3D158FB003BF}"/>
              </a:ext>
            </a:extLst>
          </p:cNvPr>
          <p:cNvSpPr>
            <a:spLocks/>
          </p:cNvSpPr>
          <p:nvPr/>
        </p:nvSpPr>
        <p:spPr bwMode="auto">
          <a:xfrm>
            <a:off x="3884613" y="4641850"/>
            <a:ext cx="34925" cy="31750"/>
          </a:xfrm>
          <a:custGeom>
            <a:avLst/>
            <a:gdLst>
              <a:gd name="T0" fmla="*/ 16 w 22"/>
              <a:gd name="T1" fmla="*/ 18 h 20"/>
              <a:gd name="T2" fmla="*/ 0 w 22"/>
              <a:gd name="T3" fmla="*/ 0 h 20"/>
              <a:gd name="T4" fmla="*/ 20 w 22"/>
              <a:gd name="T5" fmla="*/ 6 h 20"/>
              <a:gd name="T6" fmla="*/ 21 w 22"/>
              <a:gd name="T7" fmla="*/ 19 h 20"/>
              <a:gd name="T8" fmla="*/ 16 w 22"/>
              <a:gd name="T9" fmla="*/ 1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0">
                <a:moveTo>
                  <a:pt x="16" y="18"/>
                </a:moveTo>
                <a:lnTo>
                  <a:pt x="0" y="0"/>
                </a:lnTo>
                <a:lnTo>
                  <a:pt x="20" y="6"/>
                </a:lnTo>
                <a:lnTo>
                  <a:pt x="21" y="19"/>
                </a:lnTo>
                <a:lnTo>
                  <a:pt x="16" y="18"/>
                </a:lnTo>
              </a:path>
            </a:pathLst>
          </a:custGeom>
          <a:solidFill>
            <a:srgbClr val="B2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12" name="Freeform 308">
            <a:extLst>
              <a:ext uri="{FF2B5EF4-FFF2-40B4-BE49-F238E27FC236}">
                <a16:creationId xmlns:a16="http://schemas.microsoft.com/office/drawing/2014/main" id="{285243AC-6794-4BB8-9679-67882BDF2C25}"/>
              </a:ext>
            </a:extLst>
          </p:cNvPr>
          <p:cNvSpPr>
            <a:spLocks/>
          </p:cNvSpPr>
          <p:nvPr/>
        </p:nvSpPr>
        <p:spPr bwMode="auto">
          <a:xfrm>
            <a:off x="3789363" y="4611688"/>
            <a:ext cx="34925" cy="26987"/>
          </a:xfrm>
          <a:custGeom>
            <a:avLst/>
            <a:gdLst>
              <a:gd name="T0" fmla="*/ 4 w 22"/>
              <a:gd name="T1" fmla="*/ 16 h 17"/>
              <a:gd name="T2" fmla="*/ 21 w 22"/>
              <a:gd name="T3" fmla="*/ 8 h 17"/>
              <a:gd name="T4" fmla="*/ 2 w 22"/>
              <a:gd name="T5" fmla="*/ 0 h 17"/>
              <a:gd name="T6" fmla="*/ 0 w 22"/>
              <a:gd name="T7" fmla="*/ 13 h 17"/>
              <a:gd name="T8" fmla="*/ 4 w 22"/>
              <a:gd name="T9" fmla="*/ 1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17">
                <a:moveTo>
                  <a:pt x="4" y="16"/>
                </a:moveTo>
                <a:lnTo>
                  <a:pt x="21" y="8"/>
                </a:lnTo>
                <a:lnTo>
                  <a:pt x="2" y="0"/>
                </a:lnTo>
                <a:lnTo>
                  <a:pt x="0" y="13"/>
                </a:lnTo>
                <a:lnTo>
                  <a:pt x="4" y="16"/>
                </a:lnTo>
              </a:path>
            </a:pathLst>
          </a:custGeom>
          <a:solidFill>
            <a:srgbClr val="B2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13" name="Freeform 309">
            <a:extLst>
              <a:ext uri="{FF2B5EF4-FFF2-40B4-BE49-F238E27FC236}">
                <a16:creationId xmlns:a16="http://schemas.microsoft.com/office/drawing/2014/main" id="{A62D264E-0530-4792-9412-C83C9BE23558}"/>
              </a:ext>
            </a:extLst>
          </p:cNvPr>
          <p:cNvSpPr>
            <a:spLocks/>
          </p:cNvSpPr>
          <p:nvPr/>
        </p:nvSpPr>
        <p:spPr bwMode="auto">
          <a:xfrm>
            <a:off x="3790950" y="3798888"/>
            <a:ext cx="33338" cy="52387"/>
          </a:xfrm>
          <a:custGeom>
            <a:avLst/>
            <a:gdLst>
              <a:gd name="T0" fmla="*/ 3 w 21"/>
              <a:gd name="T1" fmla="*/ 29 h 33"/>
              <a:gd name="T2" fmla="*/ 20 w 21"/>
              <a:gd name="T3" fmla="*/ 0 h 33"/>
              <a:gd name="T4" fmla="*/ 19 w 21"/>
              <a:gd name="T5" fmla="*/ 1 h 33"/>
              <a:gd name="T6" fmla="*/ 16 w 21"/>
              <a:gd name="T7" fmla="*/ 3 h 33"/>
              <a:gd name="T8" fmla="*/ 10 w 21"/>
              <a:gd name="T9" fmla="*/ 7 h 33"/>
              <a:gd name="T10" fmla="*/ 2 w 21"/>
              <a:gd name="T11" fmla="*/ 13 h 33"/>
              <a:gd name="T12" fmla="*/ 0 w 21"/>
              <a:gd name="T13" fmla="*/ 32 h 33"/>
              <a:gd name="T14" fmla="*/ 3 w 21"/>
              <a:gd name="T15" fmla="*/ 2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" h="33">
                <a:moveTo>
                  <a:pt x="3" y="29"/>
                </a:moveTo>
                <a:lnTo>
                  <a:pt x="20" y="0"/>
                </a:lnTo>
                <a:lnTo>
                  <a:pt x="19" y="1"/>
                </a:lnTo>
                <a:lnTo>
                  <a:pt x="16" y="3"/>
                </a:lnTo>
                <a:lnTo>
                  <a:pt x="10" y="7"/>
                </a:lnTo>
                <a:lnTo>
                  <a:pt x="2" y="13"/>
                </a:lnTo>
                <a:lnTo>
                  <a:pt x="0" y="32"/>
                </a:lnTo>
                <a:lnTo>
                  <a:pt x="3" y="29"/>
                </a:lnTo>
              </a:path>
            </a:pathLst>
          </a:custGeom>
          <a:solidFill>
            <a:srgbClr val="B2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14" name="Freeform 310">
            <a:extLst>
              <a:ext uri="{FF2B5EF4-FFF2-40B4-BE49-F238E27FC236}">
                <a16:creationId xmlns:a16="http://schemas.microsoft.com/office/drawing/2014/main" id="{B0EC470F-BC62-4A8F-894C-5729417E152F}"/>
              </a:ext>
            </a:extLst>
          </p:cNvPr>
          <p:cNvSpPr>
            <a:spLocks/>
          </p:cNvSpPr>
          <p:nvPr/>
        </p:nvSpPr>
        <p:spPr bwMode="auto">
          <a:xfrm>
            <a:off x="3884613" y="3756025"/>
            <a:ext cx="30162" cy="26988"/>
          </a:xfrm>
          <a:custGeom>
            <a:avLst/>
            <a:gdLst>
              <a:gd name="T0" fmla="*/ 16 w 19"/>
              <a:gd name="T1" fmla="*/ 16 h 17"/>
              <a:gd name="T2" fmla="*/ 0 w 19"/>
              <a:gd name="T3" fmla="*/ 9 h 17"/>
              <a:gd name="T4" fmla="*/ 1 w 19"/>
              <a:gd name="T5" fmla="*/ 8 h 17"/>
              <a:gd name="T6" fmla="*/ 4 w 19"/>
              <a:gd name="T7" fmla="*/ 8 h 17"/>
              <a:gd name="T8" fmla="*/ 9 w 19"/>
              <a:gd name="T9" fmla="*/ 4 h 17"/>
              <a:gd name="T10" fmla="*/ 17 w 19"/>
              <a:gd name="T11" fmla="*/ 0 h 17"/>
              <a:gd name="T12" fmla="*/ 18 w 19"/>
              <a:gd name="T13" fmla="*/ 14 h 17"/>
              <a:gd name="T14" fmla="*/ 16 w 19"/>
              <a:gd name="T15" fmla="*/ 1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" h="17">
                <a:moveTo>
                  <a:pt x="16" y="16"/>
                </a:moveTo>
                <a:lnTo>
                  <a:pt x="0" y="9"/>
                </a:lnTo>
                <a:lnTo>
                  <a:pt x="1" y="8"/>
                </a:lnTo>
                <a:lnTo>
                  <a:pt x="4" y="8"/>
                </a:lnTo>
                <a:lnTo>
                  <a:pt x="9" y="4"/>
                </a:lnTo>
                <a:lnTo>
                  <a:pt x="17" y="0"/>
                </a:lnTo>
                <a:lnTo>
                  <a:pt x="18" y="14"/>
                </a:lnTo>
                <a:lnTo>
                  <a:pt x="16" y="16"/>
                </a:lnTo>
              </a:path>
            </a:pathLst>
          </a:custGeom>
          <a:solidFill>
            <a:srgbClr val="B2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15" name="Freeform 311">
            <a:extLst>
              <a:ext uri="{FF2B5EF4-FFF2-40B4-BE49-F238E27FC236}">
                <a16:creationId xmlns:a16="http://schemas.microsoft.com/office/drawing/2014/main" id="{A9824AA2-E2C4-4F70-96F5-9E9B61A3934E}"/>
              </a:ext>
            </a:extLst>
          </p:cNvPr>
          <p:cNvSpPr>
            <a:spLocks/>
          </p:cNvSpPr>
          <p:nvPr/>
        </p:nvSpPr>
        <p:spPr bwMode="auto">
          <a:xfrm>
            <a:off x="4175125" y="3759200"/>
            <a:ext cx="26988" cy="49213"/>
          </a:xfrm>
          <a:custGeom>
            <a:avLst/>
            <a:gdLst>
              <a:gd name="T0" fmla="*/ 16 w 17"/>
              <a:gd name="T1" fmla="*/ 21 h 31"/>
              <a:gd name="T2" fmla="*/ 0 w 17"/>
              <a:gd name="T3" fmla="*/ 0 h 31"/>
              <a:gd name="T4" fmla="*/ 0 w 17"/>
              <a:gd name="T5" fmla="*/ 21 h 31"/>
              <a:gd name="T6" fmla="*/ 16 w 17"/>
              <a:gd name="T7" fmla="*/ 30 h 31"/>
              <a:gd name="T8" fmla="*/ 16 w 17"/>
              <a:gd name="T9" fmla="*/ 2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31">
                <a:moveTo>
                  <a:pt x="16" y="21"/>
                </a:moveTo>
                <a:lnTo>
                  <a:pt x="0" y="0"/>
                </a:lnTo>
                <a:lnTo>
                  <a:pt x="0" y="21"/>
                </a:lnTo>
                <a:lnTo>
                  <a:pt x="16" y="30"/>
                </a:lnTo>
                <a:lnTo>
                  <a:pt x="16" y="21"/>
                </a:lnTo>
              </a:path>
            </a:pathLst>
          </a:custGeom>
          <a:solidFill>
            <a:srgbClr val="264C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16" name="Freeform 312">
            <a:extLst>
              <a:ext uri="{FF2B5EF4-FFF2-40B4-BE49-F238E27FC236}">
                <a16:creationId xmlns:a16="http://schemas.microsoft.com/office/drawing/2014/main" id="{0D81D08D-4524-49B6-8785-EC430644CE0C}"/>
              </a:ext>
            </a:extLst>
          </p:cNvPr>
          <p:cNvSpPr>
            <a:spLocks/>
          </p:cNvSpPr>
          <p:nvPr/>
        </p:nvSpPr>
        <p:spPr bwMode="auto">
          <a:xfrm>
            <a:off x="4084638" y="3741738"/>
            <a:ext cx="28575" cy="34925"/>
          </a:xfrm>
          <a:custGeom>
            <a:avLst/>
            <a:gdLst>
              <a:gd name="T0" fmla="*/ 17 w 18"/>
              <a:gd name="T1" fmla="*/ 0 h 22"/>
              <a:gd name="T2" fmla="*/ 0 w 18"/>
              <a:gd name="T3" fmla="*/ 8 h 22"/>
              <a:gd name="T4" fmla="*/ 0 w 18"/>
              <a:gd name="T5" fmla="*/ 18 h 22"/>
              <a:gd name="T6" fmla="*/ 17 w 18"/>
              <a:gd name="T7" fmla="*/ 21 h 22"/>
              <a:gd name="T8" fmla="*/ 17 w 18"/>
              <a:gd name="T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2">
                <a:moveTo>
                  <a:pt x="17" y="0"/>
                </a:moveTo>
                <a:lnTo>
                  <a:pt x="0" y="8"/>
                </a:lnTo>
                <a:lnTo>
                  <a:pt x="0" y="18"/>
                </a:lnTo>
                <a:lnTo>
                  <a:pt x="17" y="21"/>
                </a:lnTo>
                <a:lnTo>
                  <a:pt x="17" y="0"/>
                </a:lnTo>
              </a:path>
            </a:pathLst>
          </a:custGeom>
          <a:solidFill>
            <a:srgbClr val="264C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17" name="Freeform 313">
            <a:extLst>
              <a:ext uri="{FF2B5EF4-FFF2-40B4-BE49-F238E27FC236}">
                <a16:creationId xmlns:a16="http://schemas.microsoft.com/office/drawing/2014/main" id="{BF2A2BB8-6835-4C63-A964-53667AC927BD}"/>
              </a:ext>
            </a:extLst>
          </p:cNvPr>
          <p:cNvSpPr>
            <a:spLocks/>
          </p:cNvSpPr>
          <p:nvPr/>
        </p:nvSpPr>
        <p:spPr bwMode="auto">
          <a:xfrm>
            <a:off x="4005263" y="4344988"/>
            <a:ext cx="1041400" cy="1222375"/>
          </a:xfrm>
          <a:custGeom>
            <a:avLst/>
            <a:gdLst>
              <a:gd name="T0" fmla="*/ 640 w 656"/>
              <a:gd name="T1" fmla="*/ 0 h 770"/>
              <a:gd name="T2" fmla="*/ 637 w 656"/>
              <a:gd name="T3" fmla="*/ 66 h 770"/>
              <a:gd name="T4" fmla="*/ 627 w 656"/>
              <a:gd name="T5" fmla="*/ 132 h 770"/>
              <a:gd name="T6" fmla="*/ 611 w 656"/>
              <a:gd name="T7" fmla="*/ 196 h 770"/>
              <a:gd name="T8" fmla="*/ 590 w 656"/>
              <a:gd name="T9" fmla="*/ 259 h 770"/>
              <a:gd name="T10" fmla="*/ 563 w 656"/>
              <a:gd name="T11" fmla="*/ 320 h 770"/>
              <a:gd name="T12" fmla="*/ 531 w 656"/>
              <a:gd name="T13" fmla="*/ 378 h 770"/>
              <a:gd name="T14" fmla="*/ 493 w 656"/>
              <a:gd name="T15" fmla="*/ 435 h 770"/>
              <a:gd name="T16" fmla="*/ 453 w 656"/>
              <a:gd name="T17" fmla="*/ 487 h 770"/>
              <a:gd name="T18" fmla="*/ 407 w 656"/>
              <a:gd name="T19" fmla="*/ 536 h 770"/>
              <a:gd name="T20" fmla="*/ 358 w 656"/>
              <a:gd name="T21" fmla="*/ 583 h 770"/>
              <a:gd name="T22" fmla="*/ 305 w 656"/>
              <a:gd name="T23" fmla="*/ 624 h 770"/>
              <a:gd name="T24" fmla="*/ 248 w 656"/>
              <a:gd name="T25" fmla="*/ 661 h 770"/>
              <a:gd name="T26" fmla="*/ 190 w 656"/>
              <a:gd name="T27" fmla="*/ 693 h 770"/>
              <a:gd name="T28" fmla="*/ 129 w 656"/>
              <a:gd name="T29" fmla="*/ 719 h 770"/>
              <a:gd name="T30" fmla="*/ 65 w 656"/>
              <a:gd name="T31" fmla="*/ 740 h 770"/>
              <a:gd name="T32" fmla="*/ 0 w 656"/>
              <a:gd name="T33" fmla="*/ 755 h 770"/>
              <a:gd name="T34" fmla="*/ 35 w 656"/>
              <a:gd name="T35" fmla="*/ 762 h 770"/>
              <a:gd name="T36" fmla="*/ 102 w 656"/>
              <a:gd name="T37" fmla="*/ 745 h 770"/>
              <a:gd name="T38" fmla="*/ 165 w 656"/>
              <a:gd name="T39" fmla="*/ 720 h 770"/>
              <a:gd name="T40" fmla="*/ 226 w 656"/>
              <a:gd name="T41" fmla="*/ 690 h 770"/>
              <a:gd name="T42" fmla="*/ 285 w 656"/>
              <a:gd name="T43" fmla="*/ 655 h 770"/>
              <a:gd name="T44" fmla="*/ 341 w 656"/>
              <a:gd name="T45" fmla="*/ 615 h 770"/>
              <a:gd name="T46" fmla="*/ 392 w 656"/>
              <a:gd name="T47" fmla="*/ 571 h 770"/>
              <a:gd name="T48" fmla="*/ 440 w 656"/>
              <a:gd name="T49" fmla="*/ 522 h 770"/>
              <a:gd name="T50" fmla="*/ 485 w 656"/>
              <a:gd name="T51" fmla="*/ 470 h 770"/>
              <a:gd name="T52" fmla="*/ 525 w 656"/>
              <a:gd name="T53" fmla="*/ 414 h 770"/>
              <a:gd name="T54" fmla="*/ 560 w 656"/>
              <a:gd name="T55" fmla="*/ 356 h 770"/>
              <a:gd name="T56" fmla="*/ 591 w 656"/>
              <a:gd name="T57" fmla="*/ 295 h 770"/>
              <a:gd name="T58" fmla="*/ 615 w 656"/>
              <a:gd name="T59" fmla="*/ 233 h 770"/>
              <a:gd name="T60" fmla="*/ 634 w 656"/>
              <a:gd name="T61" fmla="*/ 167 h 770"/>
              <a:gd name="T62" fmla="*/ 647 w 656"/>
              <a:gd name="T63" fmla="*/ 101 h 770"/>
              <a:gd name="T64" fmla="*/ 653 w 656"/>
              <a:gd name="T65" fmla="*/ 34 h 770"/>
              <a:gd name="T66" fmla="*/ 655 w 656"/>
              <a:gd name="T67" fmla="*/ 0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56" h="770">
                <a:moveTo>
                  <a:pt x="640" y="0"/>
                </a:moveTo>
                <a:lnTo>
                  <a:pt x="640" y="0"/>
                </a:lnTo>
                <a:lnTo>
                  <a:pt x="640" y="34"/>
                </a:lnTo>
                <a:lnTo>
                  <a:pt x="637" y="66"/>
                </a:lnTo>
                <a:lnTo>
                  <a:pt x="633" y="99"/>
                </a:lnTo>
                <a:lnTo>
                  <a:pt x="627" y="132"/>
                </a:lnTo>
                <a:lnTo>
                  <a:pt x="620" y="164"/>
                </a:lnTo>
                <a:lnTo>
                  <a:pt x="611" y="196"/>
                </a:lnTo>
                <a:lnTo>
                  <a:pt x="601" y="228"/>
                </a:lnTo>
                <a:lnTo>
                  <a:pt x="590" y="259"/>
                </a:lnTo>
                <a:lnTo>
                  <a:pt x="577" y="289"/>
                </a:lnTo>
                <a:lnTo>
                  <a:pt x="563" y="320"/>
                </a:lnTo>
                <a:lnTo>
                  <a:pt x="548" y="350"/>
                </a:lnTo>
                <a:lnTo>
                  <a:pt x="531" y="378"/>
                </a:lnTo>
                <a:lnTo>
                  <a:pt x="512" y="407"/>
                </a:lnTo>
                <a:lnTo>
                  <a:pt x="493" y="435"/>
                </a:lnTo>
                <a:lnTo>
                  <a:pt x="474" y="461"/>
                </a:lnTo>
                <a:lnTo>
                  <a:pt x="453" y="487"/>
                </a:lnTo>
                <a:lnTo>
                  <a:pt x="430" y="513"/>
                </a:lnTo>
                <a:lnTo>
                  <a:pt x="407" y="536"/>
                </a:lnTo>
                <a:lnTo>
                  <a:pt x="383" y="560"/>
                </a:lnTo>
                <a:lnTo>
                  <a:pt x="358" y="583"/>
                </a:lnTo>
                <a:lnTo>
                  <a:pt x="332" y="604"/>
                </a:lnTo>
                <a:lnTo>
                  <a:pt x="305" y="624"/>
                </a:lnTo>
                <a:lnTo>
                  <a:pt x="277" y="643"/>
                </a:lnTo>
                <a:lnTo>
                  <a:pt x="248" y="661"/>
                </a:lnTo>
                <a:lnTo>
                  <a:pt x="220" y="678"/>
                </a:lnTo>
                <a:lnTo>
                  <a:pt x="190" y="693"/>
                </a:lnTo>
                <a:lnTo>
                  <a:pt x="160" y="706"/>
                </a:lnTo>
                <a:lnTo>
                  <a:pt x="129" y="719"/>
                </a:lnTo>
                <a:lnTo>
                  <a:pt x="97" y="731"/>
                </a:lnTo>
                <a:lnTo>
                  <a:pt x="65" y="740"/>
                </a:lnTo>
                <a:lnTo>
                  <a:pt x="32" y="748"/>
                </a:lnTo>
                <a:lnTo>
                  <a:pt x="0" y="755"/>
                </a:lnTo>
                <a:lnTo>
                  <a:pt x="2" y="769"/>
                </a:lnTo>
                <a:lnTo>
                  <a:pt x="35" y="762"/>
                </a:lnTo>
                <a:lnTo>
                  <a:pt x="68" y="754"/>
                </a:lnTo>
                <a:lnTo>
                  <a:pt x="102" y="745"/>
                </a:lnTo>
                <a:lnTo>
                  <a:pt x="133" y="733"/>
                </a:lnTo>
                <a:lnTo>
                  <a:pt x="165" y="720"/>
                </a:lnTo>
                <a:lnTo>
                  <a:pt x="196" y="706"/>
                </a:lnTo>
                <a:lnTo>
                  <a:pt x="226" y="690"/>
                </a:lnTo>
                <a:lnTo>
                  <a:pt x="256" y="673"/>
                </a:lnTo>
                <a:lnTo>
                  <a:pt x="285" y="655"/>
                </a:lnTo>
                <a:lnTo>
                  <a:pt x="313" y="636"/>
                </a:lnTo>
                <a:lnTo>
                  <a:pt x="341" y="615"/>
                </a:lnTo>
                <a:lnTo>
                  <a:pt x="367" y="594"/>
                </a:lnTo>
                <a:lnTo>
                  <a:pt x="392" y="571"/>
                </a:lnTo>
                <a:lnTo>
                  <a:pt x="418" y="547"/>
                </a:lnTo>
                <a:lnTo>
                  <a:pt x="440" y="522"/>
                </a:lnTo>
                <a:lnTo>
                  <a:pt x="463" y="496"/>
                </a:lnTo>
                <a:lnTo>
                  <a:pt x="485" y="470"/>
                </a:lnTo>
                <a:lnTo>
                  <a:pt x="506" y="443"/>
                </a:lnTo>
                <a:lnTo>
                  <a:pt x="525" y="414"/>
                </a:lnTo>
                <a:lnTo>
                  <a:pt x="543" y="386"/>
                </a:lnTo>
                <a:lnTo>
                  <a:pt x="560" y="356"/>
                </a:lnTo>
                <a:lnTo>
                  <a:pt x="575" y="326"/>
                </a:lnTo>
                <a:lnTo>
                  <a:pt x="591" y="295"/>
                </a:lnTo>
                <a:lnTo>
                  <a:pt x="604" y="264"/>
                </a:lnTo>
                <a:lnTo>
                  <a:pt x="615" y="233"/>
                </a:lnTo>
                <a:lnTo>
                  <a:pt x="625" y="200"/>
                </a:lnTo>
                <a:lnTo>
                  <a:pt x="634" y="167"/>
                </a:lnTo>
                <a:lnTo>
                  <a:pt x="641" y="134"/>
                </a:lnTo>
                <a:lnTo>
                  <a:pt x="647" y="101"/>
                </a:lnTo>
                <a:lnTo>
                  <a:pt x="651" y="68"/>
                </a:lnTo>
                <a:lnTo>
                  <a:pt x="653" y="34"/>
                </a:lnTo>
                <a:lnTo>
                  <a:pt x="655" y="0"/>
                </a:lnTo>
                <a:lnTo>
                  <a:pt x="655" y="0"/>
                </a:lnTo>
                <a:lnTo>
                  <a:pt x="640" y="0"/>
                </a:lnTo>
              </a:path>
            </a:pathLst>
          </a:custGeom>
          <a:solidFill>
            <a:srgbClr val="33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18" name="Freeform 314">
            <a:extLst>
              <a:ext uri="{FF2B5EF4-FFF2-40B4-BE49-F238E27FC236}">
                <a16:creationId xmlns:a16="http://schemas.microsoft.com/office/drawing/2014/main" id="{EAAD0E3A-6793-45DD-A5A2-77DAB9876130}"/>
              </a:ext>
            </a:extLst>
          </p:cNvPr>
          <p:cNvSpPr>
            <a:spLocks/>
          </p:cNvSpPr>
          <p:nvPr/>
        </p:nvSpPr>
        <p:spPr bwMode="auto">
          <a:xfrm>
            <a:off x="4005263" y="3471863"/>
            <a:ext cx="1041400" cy="874712"/>
          </a:xfrm>
          <a:custGeom>
            <a:avLst/>
            <a:gdLst>
              <a:gd name="T0" fmla="*/ 2 w 656"/>
              <a:gd name="T1" fmla="*/ 24 h 551"/>
              <a:gd name="T2" fmla="*/ 67 w 656"/>
              <a:gd name="T3" fmla="*/ 16 h 551"/>
              <a:gd name="T4" fmla="*/ 131 w 656"/>
              <a:gd name="T5" fmla="*/ 14 h 551"/>
              <a:gd name="T6" fmla="*/ 192 w 656"/>
              <a:gd name="T7" fmla="*/ 20 h 551"/>
              <a:gd name="T8" fmla="*/ 251 w 656"/>
              <a:gd name="T9" fmla="*/ 31 h 551"/>
              <a:gd name="T10" fmla="*/ 306 w 656"/>
              <a:gd name="T11" fmla="*/ 48 h 551"/>
              <a:gd name="T12" fmla="*/ 359 w 656"/>
              <a:gd name="T13" fmla="*/ 70 h 551"/>
              <a:gd name="T14" fmla="*/ 408 w 656"/>
              <a:gd name="T15" fmla="*/ 99 h 551"/>
              <a:gd name="T16" fmla="*/ 454 w 656"/>
              <a:gd name="T17" fmla="*/ 132 h 551"/>
              <a:gd name="T18" fmla="*/ 494 w 656"/>
              <a:gd name="T19" fmla="*/ 170 h 551"/>
              <a:gd name="T20" fmla="*/ 532 w 656"/>
              <a:gd name="T21" fmla="*/ 213 h 551"/>
              <a:gd name="T22" fmla="*/ 563 w 656"/>
              <a:gd name="T23" fmla="*/ 260 h 551"/>
              <a:gd name="T24" fmla="*/ 590 w 656"/>
              <a:gd name="T25" fmla="*/ 311 h 551"/>
              <a:gd name="T26" fmla="*/ 611 w 656"/>
              <a:gd name="T27" fmla="*/ 365 h 551"/>
              <a:gd name="T28" fmla="*/ 627 w 656"/>
              <a:gd name="T29" fmla="*/ 424 h 551"/>
              <a:gd name="T30" fmla="*/ 637 w 656"/>
              <a:gd name="T31" fmla="*/ 486 h 551"/>
              <a:gd name="T32" fmla="*/ 640 w 656"/>
              <a:gd name="T33" fmla="*/ 550 h 551"/>
              <a:gd name="T34" fmla="*/ 653 w 656"/>
              <a:gd name="T35" fmla="*/ 517 h 551"/>
              <a:gd name="T36" fmla="*/ 647 w 656"/>
              <a:gd name="T37" fmla="*/ 452 h 551"/>
              <a:gd name="T38" fmla="*/ 634 w 656"/>
              <a:gd name="T39" fmla="*/ 391 h 551"/>
              <a:gd name="T40" fmla="*/ 615 w 656"/>
              <a:gd name="T41" fmla="*/ 333 h 551"/>
              <a:gd name="T42" fmla="*/ 590 w 656"/>
              <a:gd name="T43" fmla="*/ 278 h 551"/>
              <a:gd name="T44" fmla="*/ 560 w 656"/>
              <a:gd name="T45" fmla="*/ 227 h 551"/>
              <a:gd name="T46" fmla="*/ 524 w 656"/>
              <a:gd name="T47" fmla="*/ 181 h 551"/>
              <a:gd name="T48" fmla="*/ 484 w 656"/>
              <a:gd name="T49" fmla="*/ 140 h 551"/>
              <a:gd name="T50" fmla="*/ 439 w 656"/>
              <a:gd name="T51" fmla="*/ 103 h 551"/>
              <a:gd name="T52" fmla="*/ 391 w 656"/>
              <a:gd name="T53" fmla="*/ 72 h 551"/>
              <a:gd name="T54" fmla="*/ 339 w 656"/>
              <a:gd name="T55" fmla="*/ 45 h 551"/>
              <a:gd name="T56" fmla="*/ 283 w 656"/>
              <a:gd name="T57" fmla="*/ 25 h 551"/>
              <a:gd name="T58" fmla="*/ 224 w 656"/>
              <a:gd name="T59" fmla="*/ 11 h 551"/>
              <a:gd name="T60" fmla="*/ 162 w 656"/>
              <a:gd name="T61" fmla="*/ 3 h 551"/>
              <a:gd name="T62" fmla="*/ 100 w 656"/>
              <a:gd name="T63" fmla="*/ 0 h 551"/>
              <a:gd name="T64" fmla="*/ 33 w 656"/>
              <a:gd name="T65" fmla="*/ 5 h 551"/>
              <a:gd name="T66" fmla="*/ 0 w 656"/>
              <a:gd name="T67" fmla="*/ 11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56" h="551">
                <a:moveTo>
                  <a:pt x="2" y="24"/>
                </a:moveTo>
                <a:lnTo>
                  <a:pt x="2" y="24"/>
                </a:lnTo>
                <a:lnTo>
                  <a:pt x="35" y="19"/>
                </a:lnTo>
                <a:lnTo>
                  <a:pt x="67" y="16"/>
                </a:lnTo>
                <a:lnTo>
                  <a:pt x="100" y="15"/>
                </a:lnTo>
                <a:lnTo>
                  <a:pt x="131" y="14"/>
                </a:lnTo>
                <a:lnTo>
                  <a:pt x="162" y="17"/>
                </a:lnTo>
                <a:lnTo>
                  <a:pt x="192" y="20"/>
                </a:lnTo>
                <a:lnTo>
                  <a:pt x="222" y="24"/>
                </a:lnTo>
                <a:lnTo>
                  <a:pt x="251" y="31"/>
                </a:lnTo>
                <a:lnTo>
                  <a:pt x="280" y="39"/>
                </a:lnTo>
                <a:lnTo>
                  <a:pt x="306" y="48"/>
                </a:lnTo>
                <a:lnTo>
                  <a:pt x="334" y="59"/>
                </a:lnTo>
                <a:lnTo>
                  <a:pt x="359" y="70"/>
                </a:lnTo>
                <a:lnTo>
                  <a:pt x="385" y="84"/>
                </a:lnTo>
                <a:lnTo>
                  <a:pt x="408" y="99"/>
                </a:lnTo>
                <a:lnTo>
                  <a:pt x="431" y="116"/>
                </a:lnTo>
                <a:lnTo>
                  <a:pt x="454" y="132"/>
                </a:lnTo>
                <a:lnTo>
                  <a:pt x="475" y="151"/>
                </a:lnTo>
                <a:lnTo>
                  <a:pt x="494" y="170"/>
                </a:lnTo>
                <a:lnTo>
                  <a:pt x="513" y="191"/>
                </a:lnTo>
                <a:lnTo>
                  <a:pt x="532" y="213"/>
                </a:lnTo>
                <a:lnTo>
                  <a:pt x="548" y="235"/>
                </a:lnTo>
                <a:lnTo>
                  <a:pt x="563" y="260"/>
                </a:lnTo>
                <a:lnTo>
                  <a:pt x="578" y="284"/>
                </a:lnTo>
                <a:lnTo>
                  <a:pt x="590" y="311"/>
                </a:lnTo>
                <a:lnTo>
                  <a:pt x="601" y="337"/>
                </a:lnTo>
                <a:lnTo>
                  <a:pt x="611" y="365"/>
                </a:lnTo>
                <a:lnTo>
                  <a:pt x="620" y="394"/>
                </a:lnTo>
                <a:lnTo>
                  <a:pt x="627" y="424"/>
                </a:lnTo>
                <a:lnTo>
                  <a:pt x="633" y="454"/>
                </a:lnTo>
                <a:lnTo>
                  <a:pt x="637" y="486"/>
                </a:lnTo>
                <a:lnTo>
                  <a:pt x="640" y="517"/>
                </a:lnTo>
                <a:lnTo>
                  <a:pt x="640" y="550"/>
                </a:lnTo>
                <a:lnTo>
                  <a:pt x="655" y="550"/>
                </a:lnTo>
                <a:lnTo>
                  <a:pt x="653" y="517"/>
                </a:lnTo>
                <a:lnTo>
                  <a:pt x="651" y="484"/>
                </a:lnTo>
                <a:lnTo>
                  <a:pt x="647" y="452"/>
                </a:lnTo>
                <a:lnTo>
                  <a:pt x="641" y="421"/>
                </a:lnTo>
                <a:lnTo>
                  <a:pt x="634" y="391"/>
                </a:lnTo>
                <a:lnTo>
                  <a:pt x="625" y="361"/>
                </a:lnTo>
                <a:lnTo>
                  <a:pt x="615" y="333"/>
                </a:lnTo>
                <a:lnTo>
                  <a:pt x="604" y="305"/>
                </a:lnTo>
                <a:lnTo>
                  <a:pt x="590" y="278"/>
                </a:lnTo>
                <a:lnTo>
                  <a:pt x="575" y="252"/>
                </a:lnTo>
                <a:lnTo>
                  <a:pt x="560" y="227"/>
                </a:lnTo>
                <a:lnTo>
                  <a:pt x="542" y="204"/>
                </a:lnTo>
                <a:lnTo>
                  <a:pt x="524" y="181"/>
                </a:lnTo>
                <a:lnTo>
                  <a:pt x="505" y="161"/>
                </a:lnTo>
                <a:lnTo>
                  <a:pt x="484" y="140"/>
                </a:lnTo>
                <a:lnTo>
                  <a:pt x="463" y="121"/>
                </a:lnTo>
                <a:lnTo>
                  <a:pt x="439" y="103"/>
                </a:lnTo>
                <a:lnTo>
                  <a:pt x="416" y="86"/>
                </a:lnTo>
                <a:lnTo>
                  <a:pt x="391" y="72"/>
                </a:lnTo>
                <a:lnTo>
                  <a:pt x="365" y="58"/>
                </a:lnTo>
                <a:lnTo>
                  <a:pt x="339" y="45"/>
                </a:lnTo>
                <a:lnTo>
                  <a:pt x="311" y="34"/>
                </a:lnTo>
                <a:lnTo>
                  <a:pt x="283" y="25"/>
                </a:lnTo>
                <a:lnTo>
                  <a:pt x="254" y="17"/>
                </a:lnTo>
                <a:lnTo>
                  <a:pt x="224" y="11"/>
                </a:lnTo>
                <a:lnTo>
                  <a:pt x="194" y="6"/>
                </a:lnTo>
                <a:lnTo>
                  <a:pt x="162" y="3"/>
                </a:lnTo>
                <a:lnTo>
                  <a:pt x="131" y="1"/>
                </a:lnTo>
                <a:lnTo>
                  <a:pt x="100" y="0"/>
                </a:lnTo>
                <a:lnTo>
                  <a:pt x="67" y="2"/>
                </a:lnTo>
                <a:lnTo>
                  <a:pt x="33" y="5"/>
                </a:lnTo>
                <a:lnTo>
                  <a:pt x="0" y="11"/>
                </a:lnTo>
                <a:lnTo>
                  <a:pt x="0" y="11"/>
                </a:lnTo>
                <a:lnTo>
                  <a:pt x="2" y="24"/>
                </a:lnTo>
              </a:path>
            </a:pathLst>
          </a:custGeom>
          <a:solidFill>
            <a:srgbClr val="33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19" name="Freeform 315">
            <a:extLst>
              <a:ext uri="{FF2B5EF4-FFF2-40B4-BE49-F238E27FC236}">
                <a16:creationId xmlns:a16="http://schemas.microsoft.com/office/drawing/2014/main" id="{A9104424-E450-4AA6-BC16-89E2ECF037A6}"/>
              </a:ext>
            </a:extLst>
          </p:cNvPr>
          <p:cNvSpPr>
            <a:spLocks/>
          </p:cNvSpPr>
          <p:nvPr/>
        </p:nvSpPr>
        <p:spPr bwMode="auto">
          <a:xfrm>
            <a:off x="2967038" y="3489325"/>
            <a:ext cx="1042987" cy="1220788"/>
          </a:xfrm>
          <a:custGeom>
            <a:avLst/>
            <a:gdLst>
              <a:gd name="T0" fmla="*/ 15 w 657"/>
              <a:gd name="T1" fmla="*/ 768 h 769"/>
              <a:gd name="T2" fmla="*/ 17 w 657"/>
              <a:gd name="T3" fmla="*/ 702 h 769"/>
              <a:gd name="T4" fmla="*/ 27 w 657"/>
              <a:gd name="T5" fmla="*/ 636 h 769"/>
              <a:gd name="T6" fmla="*/ 44 w 657"/>
              <a:gd name="T7" fmla="*/ 571 h 769"/>
              <a:gd name="T8" fmla="*/ 65 w 657"/>
              <a:gd name="T9" fmla="*/ 509 h 769"/>
              <a:gd name="T10" fmla="*/ 92 w 657"/>
              <a:gd name="T11" fmla="*/ 449 h 769"/>
              <a:gd name="T12" fmla="*/ 124 w 657"/>
              <a:gd name="T13" fmla="*/ 390 h 769"/>
              <a:gd name="T14" fmla="*/ 161 w 657"/>
              <a:gd name="T15" fmla="*/ 334 h 769"/>
              <a:gd name="T16" fmla="*/ 202 w 657"/>
              <a:gd name="T17" fmla="*/ 281 h 769"/>
              <a:gd name="T18" fmla="*/ 248 w 657"/>
              <a:gd name="T19" fmla="*/ 232 h 769"/>
              <a:gd name="T20" fmla="*/ 297 w 657"/>
              <a:gd name="T21" fmla="*/ 186 h 769"/>
              <a:gd name="T22" fmla="*/ 350 w 657"/>
              <a:gd name="T23" fmla="*/ 145 h 769"/>
              <a:gd name="T24" fmla="*/ 407 w 657"/>
              <a:gd name="T25" fmla="*/ 108 h 769"/>
              <a:gd name="T26" fmla="*/ 466 w 657"/>
              <a:gd name="T27" fmla="*/ 76 h 769"/>
              <a:gd name="T28" fmla="*/ 527 w 657"/>
              <a:gd name="T29" fmla="*/ 49 h 769"/>
              <a:gd name="T30" fmla="*/ 590 w 657"/>
              <a:gd name="T31" fmla="*/ 29 h 769"/>
              <a:gd name="T32" fmla="*/ 656 w 657"/>
              <a:gd name="T33" fmla="*/ 13 h 769"/>
              <a:gd name="T34" fmla="*/ 620 w 657"/>
              <a:gd name="T35" fmla="*/ 6 h 769"/>
              <a:gd name="T36" fmla="*/ 554 w 657"/>
              <a:gd name="T37" fmla="*/ 24 h 769"/>
              <a:gd name="T38" fmla="*/ 491 w 657"/>
              <a:gd name="T39" fmla="*/ 49 h 769"/>
              <a:gd name="T40" fmla="*/ 429 w 657"/>
              <a:gd name="T41" fmla="*/ 78 h 769"/>
              <a:gd name="T42" fmla="*/ 371 w 657"/>
              <a:gd name="T43" fmla="*/ 114 h 769"/>
              <a:gd name="T44" fmla="*/ 315 w 657"/>
              <a:gd name="T45" fmla="*/ 154 h 769"/>
              <a:gd name="T46" fmla="*/ 263 w 657"/>
              <a:gd name="T47" fmla="*/ 198 h 769"/>
              <a:gd name="T48" fmla="*/ 214 w 657"/>
              <a:gd name="T49" fmla="*/ 246 h 769"/>
              <a:gd name="T50" fmla="*/ 170 w 657"/>
              <a:gd name="T51" fmla="*/ 299 h 769"/>
              <a:gd name="T52" fmla="*/ 130 w 657"/>
              <a:gd name="T53" fmla="*/ 354 h 769"/>
              <a:gd name="T54" fmla="*/ 95 w 657"/>
              <a:gd name="T55" fmla="*/ 413 h 769"/>
              <a:gd name="T56" fmla="*/ 64 w 657"/>
              <a:gd name="T57" fmla="*/ 473 h 769"/>
              <a:gd name="T58" fmla="*/ 40 w 657"/>
              <a:gd name="T59" fmla="*/ 536 h 769"/>
              <a:gd name="T60" fmla="*/ 21 w 657"/>
              <a:gd name="T61" fmla="*/ 601 h 769"/>
              <a:gd name="T62" fmla="*/ 8 w 657"/>
              <a:gd name="T63" fmla="*/ 667 h 769"/>
              <a:gd name="T64" fmla="*/ 1 w 657"/>
              <a:gd name="T65" fmla="*/ 734 h 769"/>
              <a:gd name="T66" fmla="*/ 0 w 657"/>
              <a:gd name="T67" fmla="*/ 768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57" h="769">
                <a:moveTo>
                  <a:pt x="15" y="768"/>
                </a:moveTo>
                <a:lnTo>
                  <a:pt x="15" y="768"/>
                </a:lnTo>
                <a:lnTo>
                  <a:pt x="15" y="734"/>
                </a:lnTo>
                <a:lnTo>
                  <a:pt x="17" y="702"/>
                </a:lnTo>
                <a:lnTo>
                  <a:pt x="22" y="669"/>
                </a:lnTo>
                <a:lnTo>
                  <a:pt x="27" y="636"/>
                </a:lnTo>
                <a:lnTo>
                  <a:pt x="35" y="604"/>
                </a:lnTo>
                <a:lnTo>
                  <a:pt x="44" y="571"/>
                </a:lnTo>
                <a:lnTo>
                  <a:pt x="53" y="541"/>
                </a:lnTo>
                <a:lnTo>
                  <a:pt x="65" y="509"/>
                </a:lnTo>
                <a:lnTo>
                  <a:pt x="78" y="479"/>
                </a:lnTo>
                <a:lnTo>
                  <a:pt x="92" y="449"/>
                </a:lnTo>
                <a:lnTo>
                  <a:pt x="107" y="419"/>
                </a:lnTo>
                <a:lnTo>
                  <a:pt x="124" y="390"/>
                </a:lnTo>
                <a:lnTo>
                  <a:pt x="142" y="361"/>
                </a:lnTo>
                <a:lnTo>
                  <a:pt x="161" y="334"/>
                </a:lnTo>
                <a:lnTo>
                  <a:pt x="181" y="308"/>
                </a:lnTo>
                <a:lnTo>
                  <a:pt x="202" y="281"/>
                </a:lnTo>
                <a:lnTo>
                  <a:pt x="225" y="256"/>
                </a:lnTo>
                <a:lnTo>
                  <a:pt x="248" y="232"/>
                </a:lnTo>
                <a:lnTo>
                  <a:pt x="272" y="209"/>
                </a:lnTo>
                <a:lnTo>
                  <a:pt x="297" y="186"/>
                </a:lnTo>
                <a:lnTo>
                  <a:pt x="324" y="164"/>
                </a:lnTo>
                <a:lnTo>
                  <a:pt x="350" y="145"/>
                </a:lnTo>
                <a:lnTo>
                  <a:pt x="378" y="126"/>
                </a:lnTo>
                <a:lnTo>
                  <a:pt x="407" y="108"/>
                </a:lnTo>
                <a:lnTo>
                  <a:pt x="435" y="91"/>
                </a:lnTo>
                <a:lnTo>
                  <a:pt x="466" y="76"/>
                </a:lnTo>
                <a:lnTo>
                  <a:pt x="495" y="62"/>
                </a:lnTo>
                <a:lnTo>
                  <a:pt x="527" y="49"/>
                </a:lnTo>
                <a:lnTo>
                  <a:pt x="558" y="38"/>
                </a:lnTo>
                <a:lnTo>
                  <a:pt x="590" y="29"/>
                </a:lnTo>
                <a:lnTo>
                  <a:pt x="623" y="20"/>
                </a:lnTo>
                <a:lnTo>
                  <a:pt x="656" y="13"/>
                </a:lnTo>
                <a:lnTo>
                  <a:pt x="654" y="0"/>
                </a:lnTo>
                <a:lnTo>
                  <a:pt x="620" y="6"/>
                </a:lnTo>
                <a:lnTo>
                  <a:pt x="587" y="15"/>
                </a:lnTo>
                <a:lnTo>
                  <a:pt x="554" y="24"/>
                </a:lnTo>
                <a:lnTo>
                  <a:pt x="522" y="36"/>
                </a:lnTo>
                <a:lnTo>
                  <a:pt x="491" y="49"/>
                </a:lnTo>
                <a:lnTo>
                  <a:pt x="459" y="62"/>
                </a:lnTo>
                <a:lnTo>
                  <a:pt x="429" y="78"/>
                </a:lnTo>
                <a:lnTo>
                  <a:pt x="399" y="95"/>
                </a:lnTo>
                <a:lnTo>
                  <a:pt x="371" y="114"/>
                </a:lnTo>
                <a:lnTo>
                  <a:pt x="342" y="133"/>
                </a:lnTo>
                <a:lnTo>
                  <a:pt x="315" y="154"/>
                </a:lnTo>
                <a:lnTo>
                  <a:pt x="288" y="175"/>
                </a:lnTo>
                <a:lnTo>
                  <a:pt x="263" y="198"/>
                </a:lnTo>
                <a:lnTo>
                  <a:pt x="237" y="221"/>
                </a:lnTo>
                <a:lnTo>
                  <a:pt x="214" y="246"/>
                </a:lnTo>
                <a:lnTo>
                  <a:pt x="191" y="272"/>
                </a:lnTo>
                <a:lnTo>
                  <a:pt x="170" y="299"/>
                </a:lnTo>
                <a:lnTo>
                  <a:pt x="149" y="326"/>
                </a:lnTo>
                <a:lnTo>
                  <a:pt x="130" y="354"/>
                </a:lnTo>
                <a:lnTo>
                  <a:pt x="112" y="383"/>
                </a:lnTo>
                <a:lnTo>
                  <a:pt x="95" y="413"/>
                </a:lnTo>
                <a:lnTo>
                  <a:pt x="80" y="443"/>
                </a:lnTo>
                <a:lnTo>
                  <a:pt x="64" y="473"/>
                </a:lnTo>
                <a:lnTo>
                  <a:pt x="51" y="505"/>
                </a:lnTo>
                <a:lnTo>
                  <a:pt x="40" y="536"/>
                </a:lnTo>
                <a:lnTo>
                  <a:pt x="30" y="568"/>
                </a:lnTo>
                <a:lnTo>
                  <a:pt x="21" y="601"/>
                </a:lnTo>
                <a:lnTo>
                  <a:pt x="14" y="634"/>
                </a:lnTo>
                <a:lnTo>
                  <a:pt x="8" y="667"/>
                </a:lnTo>
                <a:lnTo>
                  <a:pt x="4" y="700"/>
                </a:lnTo>
                <a:lnTo>
                  <a:pt x="1" y="734"/>
                </a:lnTo>
                <a:lnTo>
                  <a:pt x="0" y="768"/>
                </a:lnTo>
                <a:lnTo>
                  <a:pt x="0" y="768"/>
                </a:lnTo>
                <a:lnTo>
                  <a:pt x="15" y="768"/>
                </a:lnTo>
              </a:path>
            </a:pathLst>
          </a:custGeom>
          <a:solidFill>
            <a:srgbClr val="33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20" name="Freeform 316">
            <a:extLst>
              <a:ext uri="{FF2B5EF4-FFF2-40B4-BE49-F238E27FC236}">
                <a16:creationId xmlns:a16="http://schemas.microsoft.com/office/drawing/2014/main" id="{8E1A215F-3ED2-49F4-A6BF-2E02E309079B}"/>
              </a:ext>
            </a:extLst>
          </p:cNvPr>
          <p:cNvSpPr>
            <a:spLocks/>
          </p:cNvSpPr>
          <p:nvPr/>
        </p:nvSpPr>
        <p:spPr bwMode="auto">
          <a:xfrm>
            <a:off x="2967038" y="4708525"/>
            <a:ext cx="1042987" cy="876300"/>
          </a:xfrm>
          <a:custGeom>
            <a:avLst/>
            <a:gdLst>
              <a:gd name="T0" fmla="*/ 654 w 657"/>
              <a:gd name="T1" fmla="*/ 526 h 552"/>
              <a:gd name="T2" fmla="*/ 589 w 657"/>
              <a:gd name="T3" fmla="*/ 535 h 552"/>
              <a:gd name="T4" fmla="*/ 525 w 657"/>
              <a:gd name="T5" fmla="*/ 536 h 552"/>
              <a:gd name="T6" fmla="*/ 463 w 657"/>
              <a:gd name="T7" fmla="*/ 531 h 552"/>
              <a:gd name="T8" fmla="*/ 404 w 657"/>
              <a:gd name="T9" fmla="*/ 520 h 552"/>
              <a:gd name="T10" fmla="*/ 348 w 657"/>
              <a:gd name="T11" fmla="*/ 503 h 552"/>
              <a:gd name="T12" fmla="*/ 296 w 657"/>
              <a:gd name="T13" fmla="*/ 480 h 552"/>
              <a:gd name="T14" fmla="*/ 247 w 657"/>
              <a:gd name="T15" fmla="*/ 452 h 552"/>
              <a:gd name="T16" fmla="*/ 201 w 657"/>
              <a:gd name="T17" fmla="*/ 419 h 552"/>
              <a:gd name="T18" fmla="*/ 161 w 657"/>
              <a:gd name="T19" fmla="*/ 381 h 552"/>
              <a:gd name="T20" fmla="*/ 123 w 657"/>
              <a:gd name="T21" fmla="*/ 338 h 552"/>
              <a:gd name="T22" fmla="*/ 92 w 657"/>
              <a:gd name="T23" fmla="*/ 291 h 552"/>
              <a:gd name="T24" fmla="*/ 65 w 657"/>
              <a:gd name="T25" fmla="*/ 240 h 552"/>
              <a:gd name="T26" fmla="*/ 44 w 657"/>
              <a:gd name="T27" fmla="*/ 185 h 552"/>
              <a:gd name="T28" fmla="*/ 27 w 657"/>
              <a:gd name="T29" fmla="*/ 126 h 552"/>
              <a:gd name="T30" fmla="*/ 17 w 657"/>
              <a:gd name="T31" fmla="*/ 65 h 552"/>
              <a:gd name="T32" fmla="*/ 15 w 657"/>
              <a:gd name="T33" fmla="*/ 0 h 552"/>
              <a:gd name="T34" fmla="*/ 1 w 657"/>
              <a:gd name="T35" fmla="*/ 33 h 552"/>
              <a:gd name="T36" fmla="*/ 8 w 657"/>
              <a:gd name="T37" fmla="*/ 98 h 552"/>
              <a:gd name="T38" fmla="*/ 21 w 657"/>
              <a:gd name="T39" fmla="*/ 160 h 552"/>
              <a:gd name="T40" fmla="*/ 40 w 657"/>
              <a:gd name="T41" fmla="*/ 218 h 552"/>
              <a:gd name="T42" fmla="*/ 65 w 657"/>
              <a:gd name="T43" fmla="*/ 273 h 552"/>
              <a:gd name="T44" fmla="*/ 95 w 657"/>
              <a:gd name="T45" fmla="*/ 323 h 552"/>
              <a:gd name="T46" fmla="*/ 131 w 657"/>
              <a:gd name="T47" fmla="*/ 369 h 552"/>
              <a:gd name="T48" fmla="*/ 171 w 657"/>
              <a:gd name="T49" fmla="*/ 411 h 552"/>
              <a:gd name="T50" fmla="*/ 216 w 657"/>
              <a:gd name="T51" fmla="*/ 448 h 552"/>
              <a:gd name="T52" fmla="*/ 264 w 657"/>
              <a:gd name="T53" fmla="*/ 479 h 552"/>
              <a:gd name="T54" fmla="*/ 317 w 657"/>
              <a:gd name="T55" fmla="*/ 506 h 552"/>
              <a:gd name="T56" fmla="*/ 373 w 657"/>
              <a:gd name="T57" fmla="*/ 526 h 552"/>
              <a:gd name="T58" fmla="*/ 431 w 657"/>
              <a:gd name="T59" fmla="*/ 540 h 552"/>
              <a:gd name="T60" fmla="*/ 493 w 657"/>
              <a:gd name="T61" fmla="*/ 549 h 552"/>
              <a:gd name="T62" fmla="*/ 556 w 657"/>
              <a:gd name="T63" fmla="*/ 551 h 552"/>
              <a:gd name="T64" fmla="*/ 622 w 657"/>
              <a:gd name="T65" fmla="*/ 546 h 552"/>
              <a:gd name="T66" fmla="*/ 656 w 657"/>
              <a:gd name="T67" fmla="*/ 54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57" h="552">
                <a:moveTo>
                  <a:pt x="654" y="526"/>
                </a:moveTo>
                <a:lnTo>
                  <a:pt x="654" y="526"/>
                </a:lnTo>
                <a:lnTo>
                  <a:pt x="620" y="532"/>
                </a:lnTo>
                <a:lnTo>
                  <a:pt x="589" y="535"/>
                </a:lnTo>
                <a:lnTo>
                  <a:pt x="556" y="536"/>
                </a:lnTo>
                <a:lnTo>
                  <a:pt x="525" y="536"/>
                </a:lnTo>
                <a:lnTo>
                  <a:pt x="493" y="535"/>
                </a:lnTo>
                <a:lnTo>
                  <a:pt x="463" y="531"/>
                </a:lnTo>
                <a:lnTo>
                  <a:pt x="433" y="526"/>
                </a:lnTo>
                <a:lnTo>
                  <a:pt x="404" y="520"/>
                </a:lnTo>
                <a:lnTo>
                  <a:pt x="376" y="512"/>
                </a:lnTo>
                <a:lnTo>
                  <a:pt x="348" y="503"/>
                </a:lnTo>
                <a:lnTo>
                  <a:pt x="322" y="492"/>
                </a:lnTo>
                <a:lnTo>
                  <a:pt x="296" y="480"/>
                </a:lnTo>
                <a:lnTo>
                  <a:pt x="270" y="467"/>
                </a:lnTo>
                <a:lnTo>
                  <a:pt x="247" y="452"/>
                </a:lnTo>
                <a:lnTo>
                  <a:pt x="224" y="436"/>
                </a:lnTo>
                <a:lnTo>
                  <a:pt x="201" y="419"/>
                </a:lnTo>
                <a:lnTo>
                  <a:pt x="180" y="400"/>
                </a:lnTo>
                <a:lnTo>
                  <a:pt x="161" y="381"/>
                </a:lnTo>
                <a:lnTo>
                  <a:pt x="142" y="360"/>
                </a:lnTo>
                <a:lnTo>
                  <a:pt x="123" y="338"/>
                </a:lnTo>
                <a:lnTo>
                  <a:pt x="107" y="316"/>
                </a:lnTo>
                <a:lnTo>
                  <a:pt x="92" y="291"/>
                </a:lnTo>
                <a:lnTo>
                  <a:pt x="77" y="266"/>
                </a:lnTo>
                <a:lnTo>
                  <a:pt x="65" y="240"/>
                </a:lnTo>
                <a:lnTo>
                  <a:pt x="53" y="214"/>
                </a:lnTo>
                <a:lnTo>
                  <a:pt x="44" y="185"/>
                </a:lnTo>
                <a:lnTo>
                  <a:pt x="35" y="157"/>
                </a:lnTo>
                <a:lnTo>
                  <a:pt x="27" y="126"/>
                </a:lnTo>
                <a:lnTo>
                  <a:pt x="22" y="96"/>
                </a:lnTo>
                <a:lnTo>
                  <a:pt x="17" y="65"/>
                </a:lnTo>
                <a:lnTo>
                  <a:pt x="15" y="33"/>
                </a:lnTo>
                <a:lnTo>
                  <a:pt x="15" y="0"/>
                </a:lnTo>
                <a:lnTo>
                  <a:pt x="0" y="0"/>
                </a:lnTo>
                <a:lnTo>
                  <a:pt x="1" y="33"/>
                </a:lnTo>
                <a:lnTo>
                  <a:pt x="4" y="66"/>
                </a:lnTo>
                <a:lnTo>
                  <a:pt x="8" y="98"/>
                </a:lnTo>
                <a:lnTo>
                  <a:pt x="14" y="129"/>
                </a:lnTo>
                <a:lnTo>
                  <a:pt x="21" y="160"/>
                </a:lnTo>
                <a:lnTo>
                  <a:pt x="30" y="190"/>
                </a:lnTo>
                <a:lnTo>
                  <a:pt x="40" y="218"/>
                </a:lnTo>
                <a:lnTo>
                  <a:pt x="51" y="246"/>
                </a:lnTo>
                <a:lnTo>
                  <a:pt x="65" y="273"/>
                </a:lnTo>
                <a:lnTo>
                  <a:pt x="80" y="299"/>
                </a:lnTo>
                <a:lnTo>
                  <a:pt x="95" y="323"/>
                </a:lnTo>
                <a:lnTo>
                  <a:pt x="112" y="347"/>
                </a:lnTo>
                <a:lnTo>
                  <a:pt x="131" y="369"/>
                </a:lnTo>
                <a:lnTo>
                  <a:pt x="150" y="391"/>
                </a:lnTo>
                <a:lnTo>
                  <a:pt x="171" y="411"/>
                </a:lnTo>
                <a:lnTo>
                  <a:pt x="192" y="430"/>
                </a:lnTo>
                <a:lnTo>
                  <a:pt x="216" y="448"/>
                </a:lnTo>
                <a:lnTo>
                  <a:pt x="239" y="464"/>
                </a:lnTo>
                <a:lnTo>
                  <a:pt x="264" y="479"/>
                </a:lnTo>
                <a:lnTo>
                  <a:pt x="289" y="493"/>
                </a:lnTo>
                <a:lnTo>
                  <a:pt x="317" y="506"/>
                </a:lnTo>
                <a:lnTo>
                  <a:pt x="344" y="516"/>
                </a:lnTo>
                <a:lnTo>
                  <a:pt x="373" y="526"/>
                </a:lnTo>
                <a:lnTo>
                  <a:pt x="401" y="534"/>
                </a:lnTo>
                <a:lnTo>
                  <a:pt x="431" y="540"/>
                </a:lnTo>
                <a:lnTo>
                  <a:pt x="462" y="545"/>
                </a:lnTo>
                <a:lnTo>
                  <a:pt x="493" y="549"/>
                </a:lnTo>
                <a:lnTo>
                  <a:pt x="525" y="551"/>
                </a:lnTo>
                <a:lnTo>
                  <a:pt x="556" y="551"/>
                </a:lnTo>
                <a:lnTo>
                  <a:pt x="589" y="549"/>
                </a:lnTo>
                <a:lnTo>
                  <a:pt x="622" y="546"/>
                </a:lnTo>
                <a:lnTo>
                  <a:pt x="656" y="540"/>
                </a:lnTo>
                <a:lnTo>
                  <a:pt x="656" y="540"/>
                </a:lnTo>
                <a:lnTo>
                  <a:pt x="654" y="526"/>
                </a:lnTo>
              </a:path>
            </a:pathLst>
          </a:custGeom>
          <a:solidFill>
            <a:srgbClr val="33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21" name="Freeform 317">
            <a:extLst>
              <a:ext uri="{FF2B5EF4-FFF2-40B4-BE49-F238E27FC236}">
                <a16:creationId xmlns:a16="http://schemas.microsoft.com/office/drawing/2014/main" id="{28769426-3DE1-497D-B3DB-8A5467F69783}"/>
              </a:ext>
            </a:extLst>
          </p:cNvPr>
          <p:cNvSpPr>
            <a:spLocks/>
          </p:cNvSpPr>
          <p:nvPr/>
        </p:nvSpPr>
        <p:spPr bwMode="auto">
          <a:xfrm>
            <a:off x="4175125" y="5251450"/>
            <a:ext cx="26988" cy="55563"/>
          </a:xfrm>
          <a:custGeom>
            <a:avLst/>
            <a:gdLst>
              <a:gd name="T0" fmla="*/ 16 w 17"/>
              <a:gd name="T1" fmla="*/ 34 h 35"/>
              <a:gd name="T2" fmla="*/ 16 w 17"/>
              <a:gd name="T3" fmla="*/ 7 h 35"/>
              <a:gd name="T4" fmla="*/ 0 w 17"/>
              <a:gd name="T5" fmla="*/ 0 h 35"/>
              <a:gd name="T6" fmla="*/ 0 w 17"/>
              <a:gd name="T7" fmla="*/ 20 h 35"/>
              <a:gd name="T8" fmla="*/ 16 w 17"/>
              <a:gd name="T9" fmla="*/ 3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35">
                <a:moveTo>
                  <a:pt x="16" y="34"/>
                </a:moveTo>
                <a:lnTo>
                  <a:pt x="16" y="7"/>
                </a:lnTo>
                <a:lnTo>
                  <a:pt x="0" y="0"/>
                </a:lnTo>
                <a:lnTo>
                  <a:pt x="0" y="20"/>
                </a:lnTo>
                <a:lnTo>
                  <a:pt x="16" y="34"/>
                </a:lnTo>
              </a:path>
            </a:pathLst>
          </a:custGeom>
          <a:solidFill>
            <a:srgbClr val="264C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22" name="Freeform 318">
            <a:extLst>
              <a:ext uri="{FF2B5EF4-FFF2-40B4-BE49-F238E27FC236}">
                <a16:creationId xmlns:a16="http://schemas.microsoft.com/office/drawing/2014/main" id="{71B34C77-1A23-42A1-83DD-FD097C7006CA}"/>
              </a:ext>
            </a:extLst>
          </p:cNvPr>
          <p:cNvSpPr>
            <a:spLocks/>
          </p:cNvSpPr>
          <p:nvPr/>
        </p:nvSpPr>
        <p:spPr bwMode="auto">
          <a:xfrm>
            <a:off x="4084638" y="5276850"/>
            <a:ext cx="28575" cy="39688"/>
          </a:xfrm>
          <a:custGeom>
            <a:avLst/>
            <a:gdLst>
              <a:gd name="T0" fmla="*/ 0 w 18"/>
              <a:gd name="T1" fmla="*/ 24 h 25"/>
              <a:gd name="T2" fmla="*/ 17 w 18"/>
              <a:gd name="T3" fmla="*/ 18 h 25"/>
              <a:gd name="T4" fmla="*/ 17 w 18"/>
              <a:gd name="T5" fmla="*/ 0 h 25"/>
              <a:gd name="T6" fmla="*/ 0 w 18"/>
              <a:gd name="T7" fmla="*/ 18 h 25"/>
              <a:gd name="T8" fmla="*/ 0 w 18"/>
              <a:gd name="T9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5">
                <a:moveTo>
                  <a:pt x="0" y="24"/>
                </a:moveTo>
                <a:lnTo>
                  <a:pt x="17" y="18"/>
                </a:lnTo>
                <a:lnTo>
                  <a:pt x="17" y="0"/>
                </a:lnTo>
                <a:lnTo>
                  <a:pt x="0" y="18"/>
                </a:lnTo>
                <a:lnTo>
                  <a:pt x="0" y="24"/>
                </a:lnTo>
              </a:path>
            </a:pathLst>
          </a:custGeom>
          <a:solidFill>
            <a:srgbClr val="264C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23" name="Freeform 319">
            <a:extLst>
              <a:ext uri="{FF2B5EF4-FFF2-40B4-BE49-F238E27FC236}">
                <a16:creationId xmlns:a16="http://schemas.microsoft.com/office/drawing/2014/main" id="{2893F757-8028-4B34-9670-0DF2DD02D247}"/>
              </a:ext>
            </a:extLst>
          </p:cNvPr>
          <p:cNvSpPr>
            <a:spLocks/>
          </p:cNvSpPr>
          <p:nvPr/>
        </p:nvSpPr>
        <p:spPr bwMode="auto">
          <a:xfrm>
            <a:off x="3884613" y="5319713"/>
            <a:ext cx="33337" cy="26987"/>
          </a:xfrm>
          <a:custGeom>
            <a:avLst/>
            <a:gdLst>
              <a:gd name="T0" fmla="*/ 16 w 21"/>
              <a:gd name="T1" fmla="*/ 16 h 17"/>
              <a:gd name="T2" fmla="*/ 0 w 21"/>
              <a:gd name="T3" fmla="*/ 2 h 17"/>
              <a:gd name="T4" fmla="*/ 19 w 21"/>
              <a:gd name="T5" fmla="*/ 0 h 17"/>
              <a:gd name="T6" fmla="*/ 20 w 21"/>
              <a:gd name="T7" fmla="*/ 14 h 17"/>
              <a:gd name="T8" fmla="*/ 16 w 21"/>
              <a:gd name="T9" fmla="*/ 1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17">
                <a:moveTo>
                  <a:pt x="16" y="16"/>
                </a:moveTo>
                <a:lnTo>
                  <a:pt x="0" y="2"/>
                </a:lnTo>
                <a:lnTo>
                  <a:pt x="19" y="0"/>
                </a:lnTo>
                <a:lnTo>
                  <a:pt x="20" y="14"/>
                </a:lnTo>
                <a:lnTo>
                  <a:pt x="16" y="16"/>
                </a:lnTo>
              </a:path>
            </a:pathLst>
          </a:custGeom>
          <a:solidFill>
            <a:srgbClr val="B2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24" name="Freeform 320">
            <a:extLst>
              <a:ext uri="{FF2B5EF4-FFF2-40B4-BE49-F238E27FC236}">
                <a16:creationId xmlns:a16="http://schemas.microsoft.com/office/drawing/2014/main" id="{4A93A86A-4908-41C4-8723-C119195E899C}"/>
              </a:ext>
            </a:extLst>
          </p:cNvPr>
          <p:cNvSpPr>
            <a:spLocks/>
          </p:cNvSpPr>
          <p:nvPr/>
        </p:nvSpPr>
        <p:spPr bwMode="auto">
          <a:xfrm>
            <a:off x="3787775" y="5322888"/>
            <a:ext cx="36513" cy="26987"/>
          </a:xfrm>
          <a:custGeom>
            <a:avLst/>
            <a:gdLst>
              <a:gd name="T0" fmla="*/ 5 w 23"/>
              <a:gd name="T1" fmla="*/ 16 h 17"/>
              <a:gd name="T2" fmla="*/ 22 w 23"/>
              <a:gd name="T3" fmla="*/ 1 h 17"/>
              <a:gd name="T4" fmla="*/ 3 w 23"/>
              <a:gd name="T5" fmla="*/ 0 h 17"/>
              <a:gd name="T6" fmla="*/ 0 w 23"/>
              <a:gd name="T7" fmla="*/ 16 h 17"/>
              <a:gd name="T8" fmla="*/ 5 w 23"/>
              <a:gd name="T9" fmla="*/ 1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17">
                <a:moveTo>
                  <a:pt x="5" y="16"/>
                </a:moveTo>
                <a:lnTo>
                  <a:pt x="22" y="1"/>
                </a:lnTo>
                <a:lnTo>
                  <a:pt x="3" y="0"/>
                </a:lnTo>
                <a:lnTo>
                  <a:pt x="0" y="16"/>
                </a:lnTo>
                <a:lnTo>
                  <a:pt x="5" y="16"/>
                </a:lnTo>
              </a:path>
            </a:pathLst>
          </a:custGeom>
          <a:solidFill>
            <a:srgbClr val="B2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25" name="Freeform 321">
            <a:extLst>
              <a:ext uri="{FF2B5EF4-FFF2-40B4-BE49-F238E27FC236}">
                <a16:creationId xmlns:a16="http://schemas.microsoft.com/office/drawing/2014/main" id="{97D3DBB3-6808-46AA-B518-65B568A6A093}"/>
              </a:ext>
            </a:extLst>
          </p:cNvPr>
          <p:cNvSpPr>
            <a:spLocks/>
          </p:cNvSpPr>
          <p:nvPr/>
        </p:nvSpPr>
        <p:spPr bwMode="auto">
          <a:xfrm>
            <a:off x="5037138" y="5657850"/>
            <a:ext cx="103187" cy="206375"/>
          </a:xfrm>
          <a:custGeom>
            <a:avLst/>
            <a:gdLst>
              <a:gd name="T0" fmla="*/ 35 w 65"/>
              <a:gd name="T1" fmla="*/ 129 h 130"/>
              <a:gd name="T2" fmla="*/ 0 w 65"/>
              <a:gd name="T3" fmla="*/ 86 h 130"/>
              <a:gd name="T4" fmla="*/ 20 w 65"/>
              <a:gd name="T5" fmla="*/ 0 h 130"/>
              <a:gd name="T6" fmla="*/ 23 w 65"/>
              <a:gd name="T7" fmla="*/ 1 h 130"/>
              <a:gd name="T8" fmla="*/ 27 w 65"/>
              <a:gd name="T9" fmla="*/ 4 h 130"/>
              <a:gd name="T10" fmla="*/ 35 w 65"/>
              <a:gd name="T11" fmla="*/ 7 h 130"/>
              <a:gd name="T12" fmla="*/ 43 w 65"/>
              <a:gd name="T13" fmla="*/ 11 h 130"/>
              <a:gd name="T14" fmla="*/ 51 w 65"/>
              <a:gd name="T15" fmla="*/ 17 h 130"/>
              <a:gd name="T16" fmla="*/ 58 w 65"/>
              <a:gd name="T17" fmla="*/ 24 h 130"/>
              <a:gd name="T18" fmla="*/ 62 w 65"/>
              <a:gd name="T19" fmla="*/ 32 h 130"/>
              <a:gd name="T20" fmla="*/ 64 w 65"/>
              <a:gd name="T21" fmla="*/ 40 h 130"/>
              <a:gd name="T22" fmla="*/ 62 w 65"/>
              <a:gd name="T23" fmla="*/ 51 h 130"/>
              <a:gd name="T24" fmla="*/ 59 w 65"/>
              <a:gd name="T25" fmla="*/ 64 h 130"/>
              <a:gd name="T26" fmla="*/ 54 w 65"/>
              <a:gd name="T27" fmla="*/ 79 h 130"/>
              <a:gd name="T28" fmla="*/ 49 w 65"/>
              <a:gd name="T29" fmla="*/ 94 h 130"/>
              <a:gd name="T30" fmla="*/ 43 w 65"/>
              <a:gd name="T31" fmla="*/ 107 h 130"/>
              <a:gd name="T32" fmla="*/ 39 w 65"/>
              <a:gd name="T33" fmla="*/ 119 h 130"/>
              <a:gd name="T34" fmla="*/ 36 w 65"/>
              <a:gd name="T35" fmla="*/ 126 h 130"/>
              <a:gd name="T36" fmla="*/ 35 w 65"/>
              <a:gd name="T37" fmla="*/ 129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5" h="130">
                <a:moveTo>
                  <a:pt x="35" y="129"/>
                </a:moveTo>
                <a:lnTo>
                  <a:pt x="0" y="86"/>
                </a:lnTo>
                <a:lnTo>
                  <a:pt x="20" y="0"/>
                </a:lnTo>
                <a:lnTo>
                  <a:pt x="23" y="1"/>
                </a:lnTo>
                <a:lnTo>
                  <a:pt x="27" y="4"/>
                </a:lnTo>
                <a:lnTo>
                  <a:pt x="35" y="7"/>
                </a:lnTo>
                <a:lnTo>
                  <a:pt x="43" y="11"/>
                </a:lnTo>
                <a:lnTo>
                  <a:pt x="51" y="17"/>
                </a:lnTo>
                <a:lnTo>
                  <a:pt x="58" y="24"/>
                </a:lnTo>
                <a:lnTo>
                  <a:pt x="62" y="32"/>
                </a:lnTo>
                <a:lnTo>
                  <a:pt x="64" y="40"/>
                </a:lnTo>
                <a:lnTo>
                  <a:pt x="62" y="51"/>
                </a:lnTo>
                <a:lnTo>
                  <a:pt x="59" y="64"/>
                </a:lnTo>
                <a:lnTo>
                  <a:pt x="54" y="79"/>
                </a:lnTo>
                <a:lnTo>
                  <a:pt x="49" y="94"/>
                </a:lnTo>
                <a:lnTo>
                  <a:pt x="43" y="107"/>
                </a:lnTo>
                <a:lnTo>
                  <a:pt x="39" y="119"/>
                </a:lnTo>
                <a:lnTo>
                  <a:pt x="36" y="126"/>
                </a:lnTo>
                <a:lnTo>
                  <a:pt x="35" y="129"/>
                </a:lnTo>
              </a:path>
            </a:pathLst>
          </a:custGeom>
          <a:solidFill>
            <a:srgbClr val="77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26" name="Freeform 322">
            <a:extLst>
              <a:ext uri="{FF2B5EF4-FFF2-40B4-BE49-F238E27FC236}">
                <a16:creationId xmlns:a16="http://schemas.microsoft.com/office/drawing/2014/main" id="{8CC3C388-D242-4B37-AE9B-B05E305AC36C}"/>
              </a:ext>
            </a:extLst>
          </p:cNvPr>
          <p:cNvSpPr>
            <a:spLocks/>
          </p:cNvSpPr>
          <p:nvPr/>
        </p:nvSpPr>
        <p:spPr bwMode="auto">
          <a:xfrm>
            <a:off x="5037138" y="5657850"/>
            <a:ext cx="103187" cy="206375"/>
          </a:xfrm>
          <a:custGeom>
            <a:avLst/>
            <a:gdLst>
              <a:gd name="T0" fmla="*/ 35 w 65"/>
              <a:gd name="T1" fmla="*/ 129 h 130"/>
              <a:gd name="T2" fmla="*/ 0 w 65"/>
              <a:gd name="T3" fmla="*/ 86 h 130"/>
              <a:gd name="T4" fmla="*/ 20 w 65"/>
              <a:gd name="T5" fmla="*/ 0 h 130"/>
              <a:gd name="T6" fmla="*/ 20 w 65"/>
              <a:gd name="T7" fmla="*/ 0 h 130"/>
              <a:gd name="T8" fmla="*/ 23 w 65"/>
              <a:gd name="T9" fmla="*/ 1 h 130"/>
              <a:gd name="T10" fmla="*/ 27 w 65"/>
              <a:gd name="T11" fmla="*/ 4 h 130"/>
              <a:gd name="T12" fmla="*/ 35 w 65"/>
              <a:gd name="T13" fmla="*/ 7 h 130"/>
              <a:gd name="T14" fmla="*/ 43 w 65"/>
              <a:gd name="T15" fmla="*/ 11 h 130"/>
              <a:gd name="T16" fmla="*/ 51 w 65"/>
              <a:gd name="T17" fmla="*/ 17 h 130"/>
              <a:gd name="T18" fmla="*/ 58 w 65"/>
              <a:gd name="T19" fmla="*/ 24 h 130"/>
              <a:gd name="T20" fmla="*/ 62 w 65"/>
              <a:gd name="T21" fmla="*/ 32 h 130"/>
              <a:gd name="T22" fmla="*/ 64 w 65"/>
              <a:gd name="T23" fmla="*/ 40 h 130"/>
              <a:gd name="T24" fmla="*/ 64 w 65"/>
              <a:gd name="T25" fmla="*/ 40 h 130"/>
              <a:gd name="T26" fmla="*/ 62 w 65"/>
              <a:gd name="T27" fmla="*/ 51 h 130"/>
              <a:gd name="T28" fmla="*/ 59 w 65"/>
              <a:gd name="T29" fmla="*/ 64 h 130"/>
              <a:gd name="T30" fmla="*/ 54 w 65"/>
              <a:gd name="T31" fmla="*/ 79 h 130"/>
              <a:gd name="T32" fmla="*/ 49 w 65"/>
              <a:gd name="T33" fmla="*/ 94 h 130"/>
              <a:gd name="T34" fmla="*/ 43 w 65"/>
              <a:gd name="T35" fmla="*/ 107 h 130"/>
              <a:gd name="T36" fmla="*/ 39 w 65"/>
              <a:gd name="T37" fmla="*/ 119 h 130"/>
              <a:gd name="T38" fmla="*/ 36 w 65"/>
              <a:gd name="T39" fmla="*/ 126 h 130"/>
              <a:gd name="T40" fmla="*/ 35 w 65"/>
              <a:gd name="T41" fmla="*/ 129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5" h="130">
                <a:moveTo>
                  <a:pt x="35" y="129"/>
                </a:moveTo>
                <a:lnTo>
                  <a:pt x="0" y="86"/>
                </a:lnTo>
                <a:lnTo>
                  <a:pt x="20" y="0"/>
                </a:lnTo>
                <a:lnTo>
                  <a:pt x="20" y="0"/>
                </a:lnTo>
                <a:lnTo>
                  <a:pt x="23" y="1"/>
                </a:lnTo>
                <a:lnTo>
                  <a:pt x="27" y="4"/>
                </a:lnTo>
                <a:lnTo>
                  <a:pt x="35" y="7"/>
                </a:lnTo>
                <a:lnTo>
                  <a:pt x="43" y="11"/>
                </a:lnTo>
                <a:lnTo>
                  <a:pt x="51" y="17"/>
                </a:lnTo>
                <a:lnTo>
                  <a:pt x="58" y="24"/>
                </a:lnTo>
                <a:lnTo>
                  <a:pt x="62" y="32"/>
                </a:lnTo>
                <a:lnTo>
                  <a:pt x="64" y="40"/>
                </a:lnTo>
                <a:lnTo>
                  <a:pt x="64" y="40"/>
                </a:lnTo>
                <a:lnTo>
                  <a:pt x="62" y="51"/>
                </a:lnTo>
                <a:lnTo>
                  <a:pt x="59" y="64"/>
                </a:lnTo>
                <a:lnTo>
                  <a:pt x="54" y="79"/>
                </a:lnTo>
                <a:lnTo>
                  <a:pt x="49" y="94"/>
                </a:lnTo>
                <a:lnTo>
                  <a:pt x="43" y="107"/>
                </a:lnTo>
                <a:lnTo>
                  <a:pt x="39" y="119"/>
                </a:lnTo>
                <a:lnTo>
                  <a:pt x="36" y="126"/>
                </a:lnTo>
                <a:lnTo>
                  <a:pt x="35" y="129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27" name="Freeform 323">
            <a:extLst>
              <a:ext uri="{FF2B5EF4-FFF2-40B4-BE49-F238E27FC236}">
                <a16:creationId xmlns:a16="http://schemas.microsoft.com/office/drawing/2014/main" id="{AF60AFED-A1FB-49D0-9123-6262F32EDD14}"/>
              </a:ext>
            </a:extLst>
          </p:cNvPr>
          <p:cNvSpPr>
            <a:spLocks/>
          </p:cNvSpPr>
          <p:nvPr/>
        </p:nvSpPr>
        <p:spPr bwMode="auto">
          <a:xfrm>
            <a:off x="5842000" y="5237163"/>
            <a:ext cx="146050" cy="111125"/>
          </a:xfrm>
          <a:custGeom>
            <a:avLst/>
            <a:gdLst>
              <a:gd name="T0" fmla="*/ 56 w 92"/>
              <a:gd name="T1" fmla="*/ 25 h 70"/>
              <a:gd name="T2" fmla="*/ 91 w 92"/>
              <a:gd name="T3" fmla="*/ 69 h 70"/>
              <a:gd name="T4" fmla="*/ 87 w 92"/>
              <a:gd name="T5" fmla="*/ 68 h 70"/>
              <a:gd name="T6" fmla="*/ 78 w 92"/>
              <a:gd name="T7" fmla="*/ 65 h 70"/>
              <a:gd name="T8" fmla="*/ 64 w 92"/>
              <a:gd name="T9" fmla="*/ 61 h 70"/>
              <a:gd name="T10" fmla="*/ 48 w 92"/>
              <a:gd name="T11" fmla="*/ 55 h 70"/>
              <a:gd name="T12" fmla="*/ 32 w 92"/>
              <a:gd name="T13" fmla="*/ 50 h 70"/>
              <a:gd name="T14" fmla="*/ 18 w 92"/>
              <a:gd name="T15" fmla="*/ 45 h 70"/>
              <a:gd name="T16" fmla="*/ 7 w 92"/>
              <a:gd name="T17" fmla="*/ 39 h 70"/>
              <a:gd name="T18" fmla="*/ 2 w 92"/>
              <a:gd name="T19" fmla="*/ 35 h 70"/>
              <a:gd name="T20" fmla="*/ 0 w 92"/>
              <a:gd name="T21" fmla="*/ 26 h 70"/>
              <a:gd name="T22" fmla="*/ 0 w 92"/>
              <a:gd name="T23" fmla="*/ 14 h 70"/>
              <a:gd name="T24" fmla="*/ 0 w 92"/>
              <a:gd name="T25" fmla="*/ 4 h 70"/>
              <a:gd name="T26" fmla="*/ 0 w 92"/>
              <a:gd name="T27" fmla="*/ 0 h 70"/>
              <a:gd name="T28" fmla="*/ 56 w 92"/>
              <a:gd name="T29" fmla="*/ 25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2" h="70">
                <a:moveTo>
                  <a:pt x="56" y="25"/>
                </a:moveTo>
                <a:lnTo>
                  <a:pt x="91" y="69"/>
                </a:lnTo>
                <a:lnTo>
                  <a:pt x="87" y="68"/>
                </a:lnTo>
                <a:lnTo>
                  <a:pt x="78" y="65"/>
                </a:lnTo>
                <a:lnTo>
                  <a:pt x="64" y="61"/>
                </a:lnTo>
                <a:lnTo>
                  <a:pt x="48" y="55"/>
                </a:lnTo>
                <a:lnTo>
                  <a:pt x="32" y="50"/>
                </a:lnTo>
                <a:lnTo>
                  <a:pt x="18" y="45"/>
                </a:lnTo>
                <a:lnTo>
                  <a:pt x="7" y="39"/>
                </a:lnTo>
                <a:lnTo>
                  <a:pt x="2" y="35"/>
                </a:lnTo>
                <a:lnTo>
                  <a:pt x="0" y="26"/>
                </a:lnTo>
                <a:lnTo>
                  <a:pt x="0" y="14"/>
                </a:lnTo>
                <a:lnTo>
                  <a:pt x="0" y="4"/>
                </a:lnTo>
                <a:lnTo>
                  <a:pt x="0" y="0"/>
                </a:lnTo>
                <a:lnTo>
                  <a:pt x="56" y="25"/>
                </a:lnTo>
              </a:path>
            </a:pathLst>
          </a:custGeom>
          <a:solidFill>
            <a:srgbClr val="91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28" name="Freeform 324">
            <a:extLst>
              <a:ext uri="{FF2B5EF4-FFF2-40B4-BE49-F238E27FC236}">
                <a16:creationId xmlns:a16="http://schemas.microsoft.com/office/drawing/2014/main" id="{6AE5A53B-AAED-434E-AC88-06E1FFDFE856}"/>
              </a:ext>
            </a:extLst>
          </p:cNvPr>
          <p:cNvSpPr>
            <a:spLocks/>
          </p:cNvSpPr>
          <p:nvPr/>
        </p:nvSpPr>
        <p:spPr bwMode="auto">
          <a:xfrm>
            <a:off x="5842000" y="5237163"/>
            <a:ext cx="146050" cy="111125"/>
          </a:xfrm>
          <a:custGeom>
            <a:avLst/>
            <a:gdLst>
              <a:gd name="T0" fmla="*/ 56 w 92"/>
              <a:gd name="T1" fmla="*/ 25 h 70"/>
              <a:gd name="T2" fmla="*/ 91 w 92"/>
              <a:gd name="T3" fmla="*/ 69 h 70"/>
              <a:gd name="T4" fmla="*/ 91 w 92"/>
              <a:gd name="T5" fmla="*/ 69 h 70"/>
              <a:gd name="T6" fmla="*/ 87 w 92"/>
              <a:gd name="T7" fmla="*/ 68 h 70"/>
              <a:gd name="T8" fmla="*/ 78 w 92"/>
              <a:gd name="T9" fmla="*/ 65 h 70"/>
              <a:gd name="T10" fmla="*/ 64 w 92"/>
              <a:gd name="T11" fmla="*/ 61 h 70"/>
              <a:gd name="T12" fmla="*/ 48 w 92"/>
              <a:gd name="T13" fmla="*/ 55 h 70"/>
              <a:gd name="T14" fmla="*/ 32 w 92"/>
              <a:gd name="T15" fmla="*/ 50 h 70"/>
              <a:gd name="T16" fmla="*/ 18 w 92"/>
              <a:gd name="T17" fmla="*/ 45 h 70"/>
              <a:gd name="T18" fmla="*/ 7 w 92"/>
              <a:gd name="T19" fmla="*/ 39 h 70"/>
              <a:gd name="T20" fmla="*/ 2 w 92"/>
              <a:gd name="T21" fmla="*/ 35 h 70"/>
              <a:gd name="T22" fmla="*/ 2 w 92"/>
              <a:gd name="T23" fmla="*/ 35 h 70"/>
              <a:gd name="T24" fmla="*/ 0 w 92"/>
              <a:gd name="T25" fmla="*/ 26 h 70"/>
              <a:gd name="T26" fmla="*/ 0 w 92"/>
              <a:gd name="T27" fmla="*/ 14 h 70"/>
              <a:gd name="T28" fmla="*/ 0 w 92"/>
              <a:gd name="T29" fmla="*/ 4 h 70"/>
              <a:gd name="T30" fmla="*/ 0 w 92"/>
              <a:gd name="T31" fmla="*/ 0 h 70"/>
              <a:gd name="T32" fmla="*/ 56 w 92"/>
              <a:gd name="T33" fmla="*/ 25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2" h="70">
                <a:moveTo>
                  <a:pt x="56" y="25"/>
                </a:moveTo>
                <a:lnTo>
                  <a:pt x="91" y="69"/>
                </a:lnTo>
                <a:lnTo>
                  <a:pt x="91" y="69"/>
                </a:lnTo>
                <a:lnTo>
                  <a:pt x="87" y="68"/>
                </a:lnTo>
                <a:lnTo>
                  <a:pt x="78" y="65"/>
                </a:lnTo>
                <a:lnTo>
                  <a:pt x="64" y="61"/>
                </a:lnTo>
                <a:lnTo>
                  <a:pt x="48" y="55"/>
                </a:lnTo>
                <a:lnTo>
                  <a:pt x="32" y="50"/>
                </a:lnTo>
                <a:lnTo>
                  <a:pt x="18" y="45"/>
                </a:lnTo>
                <a:lnTo>
                  <a:pt x="7" y="39"/>
                </a:lnTo>
                <a:lnTo>
                  <a:pt x="2" y="35"/>
                </a:lnTo>
                <a:lnTo>
                  <a:pt x="2" y="35"/>
                </a:lnTo>
                <a:lnTo>
                  <a:pt x="0" y="26"/>
                </a:lnTo>
                <a:lnTo>
                  <a:pt x="0" y="14"/>
                </a:lnTo>
                <a:lnTo>
                  <a:pt x="0" y="4"/>
                </a:lnTo>
                <a:lnTo>
                  <a:pt x="0" y="0"/>
                </a:lnTo>
                <a:lnTo>
                  <a:pt x="56" y="25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29" name="Freeform 325">
            <a:extLst>
              <a:ext uri="{FF2B5EF4-FFF2-40B4-BE49-F238E27FC236}">
                <a16:creationId xmlns:a16="http://schemas.microsoft.com/office/drawing/2014/main" id="{DD182600-40C6-4A6E-A126-13E17190B958}"/>
              </a:ext>
            </a:extLst>
          </p:cNvPr>
          <p:cNvSpPr>
            <a:spLocks/>
          </p:cNvSpPr>
          <p:nvPr/>
        </p:nvSpPr>
        <p:spPr bwMode="auto">
          <a:xfrm>
            <a:off x="5768975" y="4948238"/>
            <a:ext cx="201613" cy="104775"/>
          </a:xfrm>
          <a:custGeom>
            <a:avLst/>
            <a:gdLst>
              <a:gd name="T0" fmla="*/ 91 w 127"/>
              <a:gd name="T1" fmla="*/ 0 h 66"/>
              <a:gd name="T2" fmla="*/ 126 w 127"/>
              <a:gd name="T3" fmla="*/ 43 h 66"/>
              <a:gd name="T4" fmla="*/ 122 w 127"/>
              <a:gd name="T5" fmla="*/ 43 h 66"/>
              <a:gd name="T6" fmla="*/ 111 w 127"/>
              <a:gd name="T7" fmla="*/ 46 h 66"/>
              <a:gd name="T8" fmla="*/ 96 w 127"/>
              <a:gd name="T9" fmla="*/ 51 h 66"/>
              <a:gd name="T10" fmla="*/ 77 w 127"/>
              <a:gd name="T11" fmla="*/ 56 h 66"/>
              <a:gd name="T12" fmla="*/ 58 w 127"/>
              <a:gd name="T13" fmla="*/ 60 h 66"/>
              <a:gd name="T14" fmla="*/ 41 w 127"/>
              <a:gd name="T15" fmla="*/ 63 h 66"/>
              <a:gd name="T16" fmla="*/ 27 w 127"/>
              <a:gd name="T17" fmla="*/ 65 h 66"/>
              <a:gd name="T18" fmla="*/ 20 w 127"/>
              <a:gd name="T19" fmla="*/ 65 h 66"/>
              <a:gd name="T20" fmla="*/ 14 w 127"/>
              <a:gd name="T21" fmla="*/ 55 h 66"/>
              <a:gd name="T22" fmla="*/ 7 w 127"/>
              <a:gd name="T23" fmla="*/ 38 h 66"/>
              <a:gd name="T24" fmla="*/ 2 w 127"/>
              <a:gd name="T25" fmla="*/ 23 h 66"/>
              <a:gd name="T26" fmla="*/ 0 w 127"/>
              <a:gd name="T27" fmla="*/ 16 h 66"/>
              <a:gd name="T28" fmla="*/ 91 w 127"/>
              <a:gd name="T29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7" h="66">
                <a:moveTo>
                  <a:pt x="91" y="0"/>
                </a:moveTo>
                <a:lnTo>
                  <a:pt x="126" y="43"/>
                </a:lnTo>
                <a:lnTo>
                  <a:pt x="122" y="43"/>
                </a:lnTo>
                <a:lnTo>
                  <a:pt x="111" y="46"/>
                </a:lnTo>
                <a:lnTo>
                  <a:pt x="96" y="51"/>
                </a:lnTo>
                <a:lnTo>
                  <a:pt x="77" y="56"/>
                </a:lnTo>
                <a:lnTo>
                  <a:pt x="58" y="60"/>
                </a:lnTo>
                <a:lnTo>
                  <a:pt x="41" y="63"/>
                </a:lnTo>
                <a:lnTo>
                  <a:pt x="27" y="65"/>
                </a:lnTo>
                <a:lnTo>
                  <a:pt x="20" y="65"/>
                </a:lnTo>
                <a:lnTo>
                  <a:pt x="14" y="55"/>
                </a:lnTo>
                <a:lnTo>
                  <a:pt x="7" y="38"/>
                </a:lnTo>
                <a:lnTo>
                  <a:pt x="2" y="23"/>
                </a:lnTo>
                <a:lnTo>
                  <a:pt x="0" y="16"/>
                </a:lnTo>
                <a:lnTo>
                  <a:pt x="91" y="0"/>
                </a:lnTo>
              </a:path>
            </a:pathLst>
          </a:custGeom>
          <a:solidFill>
            <a:srgbClr val="91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30" name="Freeform 326">
            <a:extLst>
              <a:ext uri="{FF2B5EF4-FFF2-40B4-BE49-F238E27FC236}">
                <a16:creationId xmlns:a16="http://schemas.microsoft.com/office/drawing/2014/main" id="{CB70B3A4-2FB9-44FD-B16E-1F2FAAE75101}"/>
              </a:ext>
            </a:extLst>
          </p:cNvPr>
          <p:cNvSpPr>
            <a:spLocks/>
          </p:cNvSpPr>
          <p:nvPr/>
        </p:nvSpPr>
        <p:spPr bwMode="auto">
          <a:xfrm>
            <a:off x="5768975" y="4948238"/>
            <a:ext cx="201613" cy="104775"/>
          </a:xfrm>
          <a:custGeom>
            <a:avLst/>
            <a:gdLst>
              <a:gd name="T0" fmla="*/ 91 w 127"/>
              <a:gd name="T1" fmla="*/ 0 h 66"/>
              <a:gd name="T2" fmla="*/ 126 w 127"/>
              <a:gd name="T3" fmla="*/ 43 h 66"/>
              <a:gd name="T4" fmla="*/ 126 w 127"/>
              <a:gd name="T5" fmla="*/ 43 h 66"/>
              <a:gd name="T6" fmla="*/ 122 w 127"/>
              <a:gd name="T7" fmla="*/ 43 h 66"/>
              <a:gd name="T8" fmla="*/ 111 w 127"/>
              <a:gd name="T9" fmla="*/ 46 h 66"/>
              <a:gd name="T10" fmla="*/ 96 w 127"/>
              <a:gd name="T11" fmla="*/ 51 h 66"/>
              <a:gd name="T12" fmla="*/ 77 w 127"/>
              <a:gd name="T13" fmla="*/ 56 h 66"/>
              <a:gd name="T14" fmla="*/ 58 w 127"/>
              <a:gd name="T15" fmla="*/ 60 h 66"/>
              <a:gd name="T16" fmla="*/ 41 w 127"/>
              <a:gd name="T17" fmla="*/ 63 h 66"/>
              <a:gd name="T18" fmla="*/ 27 w 127"/>
              <a:gd name="T19" fmla="*/ 65 h 66"/>
              <a:gd name="T20" fmla="*/ 20 w 127"/>
              <a:gd name="T21" fmla="*/ 65 h 66"/>
              <a:gd name="T22" fmla="*/ 20 w 127"/>
              <a:gd name="T23" fmla="*/ 65 h 66"/>
              <a:gd name="T24" fmla="*/ 14 w 127"/>
              <a:gd name="T25" fmla="*/ 55 h 66"/>
              <a:gd name="T26" fmla="*/ 7 w 127"/>
              <a:gd name="T27" fmla="*/ 38 h 66"/>
              <a:gd name="T28" fmla="*/ 2 w 127"/>
              <a:gd name="T29" fmla="*/ 23 h 66"/>
              <a:gd name="T30" fmla="*/ 0 w 127"/>
              <a:gd name="T31" fmla="*/ 16 h 66"/>
              <a:gd name="T32" fmla="*/ 91 w 127"/>
              <a:gd name="T33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7" h="66">
                <a:moveTo>
                  <a:pt x="91" y="0"/>
                </a:moveTo>
                <a:lnTo>
                  <a:pt x="126" y="43"/>
                </a:lnTo>
                <a:lnTo>
                  <a:pt x="126" y="43"/>
                </a:lnTo>
                <a:lnTo>
                  <a:pt x="122" y="43"/>
                </a:lnTo>
                <a:lnTo>
                  <a:pt x="111" y="46"/>
                </a:lnTo>
                <a:lnTo>
                  <a:pt x="96" y="51"/>
                </a:lnTo>
                <a:lnTo>
                  <a:pt x="77" y="56"/>
                </a:lnTo>
                <a:lnTo>
                  <a:pt x="58" y="60"/>
                </a:lnTo>
                <a:lnTo>
                  <a:pt x="41" y="63"/>
                </a:lnTo>
                <a:lnTo>
                  <a:pt x="27" y="65"/>
                </a:lnTo>
                <a:lnTo>
                  <a:pt x="20" y="65"/>
                </a:lnTo>
                <a:lnTo>
                  <a:pt x="20" y="65"/>
                </a:lnTo>
                <a:lnTo>
                  <a:pt x="14" y="55"/>
                </a:lnTo>
                <a:lnTo>
                  <a:pt x="7" y="38"/>
                </a:lnTo>
                <a:lnTo>
                  <a:pt x="2" y="23"/>
                </a:lnTo>
                <a:lnTo>
                  <a:pt x="0" y="16"/>
                </a:lnTo>
                <a:lnTo>
                  <a:pt x="91" y="0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31" name="Freeform 327">
            <a:extLst>
              <a:ext uri="{FF2B5EF4-FFF2-40B4-BE49-F238E27FC236}">
                <a16:creationId xmlns:a16="http://schemas.microsoft.com/office/drawing/2014/main" id="{807B1C1E-CC40-45CC-851C-C284EC1D9C42}"/>
              </a:ext>
            </a:extLst>
          </p:cNvPr>
          <p:cNvSpPr>
            <a:spLocks/>
          </p:cNvSpPr>
          <p:nvPr/>
        </p:nvSpPr>
        <p:spPr bwMode="auto">
          <a:xfrm>
            <a:off x="5326063" y="5749925"/>
            <a:ext cx="87312" cy="152400"/>
          </a:xfrm>
          <a:custGeom>
            <a:avLst/>
            <a:gdLst>
              <a:gd name="T0" fmla="*/ 54 w 55"/>
              <a:gd name="T1" fmla="*/ 95 h 96"/>
              <a:gd name="T2" fmla="*/ 19 w 55"/>
              <a:gd name="T3" fmla="*/ 51 h 96"/>
              <a:gd name="T4" fmla="*/ 0 w 55"/>
              <a:gd name="T5" fmla="*/ 0 h 96"/>
              <a:gd name="T6" fmla="*/ 1 w 55"/>
              <a:gd name="T7" fmla="*/ 0 h 96"/>
              <a:gd name="T8" fmla="*/ 4 w 55"/>
              <a:gd name="T9" fmla="*/ 0 h 96"/>
              <a:gd name="T10" fmla="*/ 8 w 55"/>
              <a:gd name="T11" fmla="*/ 1 h 96"/>
              <a:gd name="T12" fmla="*/ 13 w 55"/>
              <a:gd name="T13" fmla="*/ 1 h 96"/>
              <a:gd name="T14" fmla="*/ 18 w 55"/>
              <a:gd name="T15" fmla="*/ 2 h 96"/>
              <a:gd name="T16" fmla="*/ 23 w 55"/>
              <a:gd name="T17" fmla="*/ 4 h 96"/>
              <a:gd name="T18" fmla="*/ 28 w 55"/>
              <a:gd name="T19" fmla="*/ 7 h 96"/>
              <a:gd name="T20" fmla="*/ 31 w 55"/>
              <a:gd name="T21" fmla="*/ 10 h 96"/>
              <a:gd name="T22" fmla="*/ 34 w 55"/>
              <a:gd name="T23" fmla="*/ 17 h 96"/>
              <a:gd name="T24" fmla="*/ 37 w 55"/>
              <a:gd name="T25" fmla="*/ 28 h 96"/>
              <a:gd name="T26" fmla="*/ 41 w 55"/>
              <a:gd name="T27" fmla="*/ 41 h 96"/>
              <a:gd name="T28" fmla="*/ 45 w 55"/>
              <a:gd name="T29" fmla="*/ 56 h 96"/>
              <a:gd name="T30" fmla="*/ 49 w 55"/>
              <a:gd name="T31" fmla="*/ 70 h 96"/>
              <a:gd name="T32" fmla="*/ 51 w 55"/>
              <a:gd name="T33" fmla="*/ 83 h 96"/>
              <a:gd name="T34" fmla="*/ 54 w 55"/>
              <a:gd name="T35" fmla="*/ 92 h 96"/>
              <a:gd name="T36" fmla="*/ 54 w 55"/>
              <a:gd name="T37" fmla="*/ 95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5" h="96">
                <a:moveTo>
                  <a:pt x="54" y="95"/>
                </a:moveTo>
                <a:lnTo>
                  <a:pt x="19" y="51"/>
                </a:lnTo>
                <a:lnTo>
                  <a:pt x="0" y="0"/>
                </a:lnTo>
                <a:lnTo>
                  <a:pt x="1" y="0"/>
                </a:lnTo>
                <a:lnTo>
                  <a:pt x="4" y="0"/>
                </a:lnTo>
                <a:lnTo>
                  <a:pt x="8" y="1"/>
                </a:lnTo>
                <a:lnTo>
                  <a:pt x="13" y="1"/>
                </a:lnTo>
                <a:lnTo>
                  <a:pt x="18" y="2"/>
                </a:lnTo>
                <a:lnTo>
                  <a:pt x="23" y="4"/>
                </a:lnTo>
                <a:lnTo>
                  <a:pt x="28" y="7"/>
                </a:lnTo>
                <a:lnTo>
                  <a:pt x="31" y="10"/>
                </a:lnTo>
                <a:lnTo>
                  <a:pt x="34" y="17"/>
                </a:lnTo>
                <a:lnTo>
                  <a:pt x="37" y="28"/>
                </a:lnTo>
                <a:lnTo>
                  <a:pt x="41" y="41"/>
                </a:lnTo>
                <a:lnTo>
                  <a:pt x="45" y="56"/>
                </a:lnTo>
                <a:lnTo>
                  <a:pt x="49" y="70"/>
                </a:lnTo>
                <a:lnTo>
                  <a:pt x="51" y="83"/>
                </a:lnTo>
                <a:lnTo>
                  <a:pt x="54" y="92"/>
                </a:lnTo>
                <a:lnTo>
                  <a:pt x="54" y="95"/>
                </a:lnTo>
              </a:path>
            </a:pathLst>
          </a:custGeom>
          <a:solidFill>
            <a:srgbClr val="6B8C8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32" name="Freeform 328">
            <a:extLst>
              <a:ext uri="{FF2B5EF4-FFF2-40B4-BE49-F238E27FC236}">
                <a16:creationId xmlns:a16="http://schemas.microsoft.com/office/drawing/2014/main" id="{A157D7F4-7774-4054-A901-FFB99DDA1437}"/>
              </a:ext>
            </a:extLst>
          </p:cNvPr>
          <p:cNvSpPr>
            <a:spLocks/>
          </p:cNvSpPr>
          <p:nvPr/>
        </p:nvSpPr>
        <p:spPr bwMode="auto">
          <a:xfrm>
            <a:off x="5326063" y="5749925"/>
            <a:ext cx="87312" cy="152400"/>
          </a:xfrm>
          <a:custGeom>
            <a:avLst/>
            <a:gdLst>
              <a:gd name="T0" fmla="*/ 54 w 55"/>
              <a:gd name="T1" fmla="*/ 95 h 96"/>
              <a:gd name="T2" fmla="*/ 19 w 55"/>
              <a:gd name="T3" fmla="*/ 51 h 96"/>
              <a:gd name="T4" fmla="*/ 0 w 55"/>
              <a:gd name="T5" fmla="*/ 0 h 96"/>
              <a:gd name="T6" fmla="*/ 0 w 55"/>
              <a:gd name="T7" fmla="*/ 0 h 96"/>
              <a:gd name="T8" fmla="*/ 1 w 55"/>
              <a:gd name="T9" fmla="*/ 0 h 96"/>
              <a:gd name="T10" fmla="*/ 4 w 55"/>
              <a:gd name="T11" fmla="*/ 0 h 96"/>
              <a:gd name="T12" fmla="*/ 8 w 55"/>
              <a:gd name="T13" fmla="*/ 1 h 96"/>
              <a:gd name="T14" fmla="*/ 13 w 55"/>
              <a:gd name="T15" fmla="*/ 1 h 96"/>
              <a:gd name="T16" fmla="*/ 18 w 55"/>
              <a:gd name="T17" fmla="*/ 2 h 96"/>
              <a:gd name="T18" fmla="*/ 23 w 55"/>
              <a:gd name="T19" fmla="*/ 4 h 96"/>
              <a:gd name="T20" fmla="*/ 28 w 55"/>
              <a:gd name="T21" fmla="*/ 7 h 96"/>
              <a:gd name="T22" fmla="*/ 31 w 55"/>
              <a:gd name="T23" fmla="*/ 10 h 96"/>
              <a:gd name="T24" fmla="*/ 31 w 55"/>
              <a:gd name="T25" fmla="*/ 10 h 96"/>
              <a:gd name="T26" fmla="*/ 34 w 55"/>
              <a:gd name="T27" fmla="*/ 17 h 96"/>
              <a:gd name="T28" fmla="*/ 37 w 55"/>
              <a:gd name="T29" fmla="*/ 28 h 96"/>
              <a:gd name="T30" fmla="*/ 41 w 55"/>
              <a:gd name="T31" fmla="*/ 41 h 96"/>
              <a:gd name="T32" fmla="*/ 45 w 55"/>
              <a:gd name="T33" fmla="*/ 56 h 96"/>
              <a:gd name="T34" fmla="*/ 49 w 55"/>
              <a:gd name="T35" fmla="*/ 70 h 96"/>
              <a:gd name="T36" fmla="*/ 51 w 55"/>
              <a:gd name="T37" fmla="*/ 83 h 96"/>
              <a:gd name="T38" fmla="*/ 54 w 55"/>
              <a:gd name="T39" fmla="*/ 92 h 96"/>
              <a:gd name="T40" fmla="*/ 54 w 55"/>
              <a:gd name="T41" fmla="*/ 95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5" h="96">
                <a:moveTo>
                  <a:pt x="54" y="95"/>
                </a:moveTo>
                <a:lnTo>
                  <a:pt x="19" y="51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4" y="0"/>
                </a:lnTo>
                <a:lnTo>
                  <a:pt x="8" y="1"/>
                </a:lnTo>
                <a:lnTo>
                  <a:pt x="13" y="1"/>
                </a:lnTo>
                <a:lnTo>
                  <a:pt x="18" y="2"/>
                </a:lnTo>
                <a:lnTo>
                  <a:pt x="23" y="4"/>
                </a:lnTo>
                <a:lnTo>
                  <a:pt x="28" y="7"/>
                </a:lnTo>
                <a:lnTo>
                  <a:pt x="31" y="10"/>
                </a:lnTo>
                <a:lnTo>
                  <a:pt x="31" y="10"/>
                </a:lnTo>
                <a:lnTo>
                  <a:pt x="34" y="17"/>
                </a:lnTo>
                <a:lnTo>
                  <a:pt x="37" y="28"/>
                </a:lnTo>
                <a:lnTo>
                  <a:pt x="41" y="41"/>
                </a:lnTo>
                <a:lnTo>
                  <a:pt x="45" y="56"/>
                </a:lnTo>
                <a:lnTo>
                  <a:pt x="49" y="70"/>
                </a:lnTo>
                <a:lnTo>
                  <a:pt x="51" y="83"/>
                </a:lnTo>
                <a:lnTo>
                  <a:pt x="54" y="92"/>
                </a:lnTo>
                <a:lnTo>
                  <a:pt x="54" y="95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33" name="Freeform 329">
            <a:extLst>
              <a:ext uri="{FF2B5EF4-FFF2-40B4-BE49-F238E27FC236}">
                <a16:creationId xmlns:a16="http://schemas.microsoft.com/office/drawing/2014/main" id="{5243B57B-CF01-458A-A593-89A4D6616381}"/>
              </a:ext>
            </a:extLst>
          </p:cNvPr>
          <p:cNvSpPr>
            <a:spLocks/>
          </p:cNvSpPr>
          <p:nvPr/>
        </p:nvSpPr>
        <p:spPr bwMode="auto">
          <a:xfrm>
            <a:off x="4822825" y="4711700"/>
            <a:ext cx="1174750" cy="1190625"/>
          </a:xfrm>
          <a:custGeom>
            <a:avLst/>
            <a:gdLst>
              <a:gd name="T0" fmla="*/ 213 w 740"/>
              <a:gd name="T1" fmla="*/ 172 h 750"/>
              <a:gd name="T2" fmla="*/ 202 w 740"/>
              <a:gd name="T3" fmla="*/ 76 h 750"/>
              <a:gd name="T4" fmla="*/ 321 w 740"/>
              <a:gd name="T5" fmla="*/ 106 h 750"/>
              <a:gd name="T6" fmla="*/ 323 w 740"/>
              <a:gd name="T7" fmla="*/ 107 h 750"/>
              <a:gd name="T8" fmla="*/ 333 w 740"/>
              <a:gd name="T9" fmla="*/ 107 h 750"/>
              <a:gd name="T10" fmla="*/ 356 w 740"/>
              <a:gd name="T11" fmla="*/ 100 h 750"/>
              <a:gd name="T12" fmla="*/ 367 w 740"/>
              <a:gd name="T13" fmla="*/ 93 h 750"/>
              <a:gd name="T14" fmla="*/ 475 w 740"/>
              <a:gd name="T15" fmla="*/ 2 h 750"/>
              <a:gd name="T16" fmla="*/ 482 w 740"/>
              <a:gd name="T17" fmla="*/ 99 h 750"/>
              <a:gd name="T18" fmla="*/ 509 w 740"/>
              <a:gd name="T19" fmla="*/ 110 h 750"/>
              <a:gd name="T20" fmla="*/ 521 w 740"/>
              <a:gd name="T21" fmla="*/ 108 h 750"/>
              <a:gd name="T22" fmla="*/ 651 w 740"/>
              <a:gd name="T23" fmla="*/ 84 h 750"/>
              <a:gd name="T24" fmla="*/ 604 w 740"/>
              <a:gd name="T25" fmla="*/ 178 h 750"/>
              <a:gd name="T26" fmla="*/ 619 w 740"/>
              <a:gd name="T27" fmla="*/ 202 h 750"/>
              <a:gd name="T28" fmla="*/ 629 w 740"/>
              <a:gd name="T29" fmla="*/ 209 h 750"/>
              <a:gd name="T30" fmla="*/ 739 w 740"/>
              <a:gd name="T31" fmla="*/ 258 h 750"/>
              <a:gd name="T32" fmla="*/ 652 w 740"/>
              <a:gd name="T33" fmla="*/ 320 h 750"/>
              <a:gd name="T34" fmla="*/ 650 w 740"/>
              <a:gd name="T35" fmla="*/ 353 h 750"/>
              <a:gd name="T36" fmla="*/ 654 w 740"/>
              <a:gd name="T37" fmla="*/ 363 h 750"/>
              <a:gd name="T38" fmla="*/ 709 w 740"/>
              <a:gd name="T39" fmla="*/ 471 h 750"/>
              <a:gd name="T40" fmla="*/ 611 w 740"/>
              <a:gd name="T41" fmla="*/ 481 h 750"/>
              <a:gd name="T42" fmla="*/ 592 w 740"/>
              <a:gd name="T43" fmla="*/ 510 h 750"/>
              <a:gd name="T44" fmla="*/ 590 w 740"/>
              <a:gd name="T45" fmla="*/ 522 h 750"/>
              <a:gd name="T46" fmla="*/ 572 w 740"/>
              <a:gd name="T47" fmla="*/ 654 h 750"/>
              <a:gd name="T48" fmla="*/ 498 w 740"/>
              <a:gd name="T49" fmla="*/ 609 h 750"/>
              <a:gd name="T50" fmla="*/ 490 w 740"/>
              <a:gd name="T51" fmla="*/ 609 h 750"/>
              <a:gd name="T52" fmla="*/ 475 w 740"/>
              <a:gd name="T53" fmla="*/ 619 h 750"/>
              <a:gd name="T54" fmla="*/ 456 w 740"/>
              <a:gd name="T55" fmla="*/ 633 h 750"/>
              <a:gd name="T56" fmla="*/ 407 w 740"/>
              <a:gd name="T57" fmla="*/ 739 h 750"/>
              <a:gd name="T58" fmla="*/ 341 w 740"/>
              <a:gd name="T59" fmla="*/ 665 h 750"/>
              <a:gd name="T60" fmla="*/ 337 w 740"/>
              <a:gd name="T61" fmla="*/ 662 h 750"/>
              <a:gd name="T62" fmla="*/ 325 w 740"/>
              <a:gd name="T63" fmla="*/ 661 h 750"/>
              <a:gd name="T64" fmla="*/ 306 w 740"/>
              <a:gd name="T65" fmla="*/ 661 h 750"/>
              <a:gd name="T66" fmla="*/ 297 w 740"/>
              <a:gd name="T67" fmla="*/ 663 h 750"/>
              <a:gd name="T68" fmla="*/ 294 w 740"/>
              <a:gd name="T69" fmla="*/ 665 h 750"/>
              <a:gd name="T70" fmla="*/ 171 w 740"/>
              <a:gd name="T71" fmla="*/ 725 h 750"/>
              <a:gd name="T72" fmla="*/ 191 w 740"/>
              <a:gd name="T73" fmla="*/ 625 h 750"/>
              <a:gd name="T74" fmla="*/ 170 w 740"/>
              <a:gd name="T75" fmla="*/ 606 h 750"/>
              <a:gd name="T76" fmla="*/ 158 w 740"/>
              <a:gd name="T77" fmla="*/ 604 h 750"/>
              <a:gd name="T78" fmla="*/ 34 w 740"/>
              <a:gd name="T79" fmla="*/ 590 h 750"/>
              <a:gd name="T80" fmla="*/ 103 w 740"/>
              <a:gd name="T81" fmla="*/ 508 h 750"/>
              <a:gd name="T82" fmla="*/ 97 w 740"/>
              <a:gd name="T83" fmla="*/ 479 h 750"/>
              <a:gd name="T84" fmla="*/ 89 w 740"/>
              <a:gd name="T85" fmla="*/ 471 h 750"/>
              <a:gd name="T86" fmla="*/ 4 w 740"/>
              <a:gd name="T87" fmla="*/ 388 h 750"/>
              <a:gd name="T88" fmla="*/ 100 w 740"/>
              <a:gd name="T89" fmla="*/ 350 h 750"/>
              <a:gd name="T90" fmla="*/ 112 w 740"/>
              <a:gd name="T91" fmla="*/ 319 h 750"/>
              <a:gd name="T92" fmla="*/ 111 w 740"/>
              <a:gd name="T93" fmla="*/ 307 h 750"/>
              <a:gd name="T94" fmla="*/ 91 w 740"/>
              <a:gd name="T95" fmla="*/ 182 h 750"/>
              <a:gd name="T96" fmla="*/ 184 w 740"/>
              <a:gd name="T97" fmla="*/ 200 h 7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40" h="750">
                <a:moveTo>
                  <a:pt x="199" y="186"/>
                </a:moveTo>
                <a:lnTo>
                  <a:pt x="208" y="178"/>
                </a:lnTo>
                <a:lnTo>
                  <a:pt x="213" y="172"/>
                </a:lnTo>
                <a:lnTo>
                  <a:pt x="214" y="168"/>
                </a:lnTo>
                <a:lnTo>
                  <a:pt x="214" y="166"/>
                </a:lnTo>
                <a:lnTo>
                  <a:pt x="202" y="76"/>
                </a:lnTo>
                <a:lnTo>
                  <a:pt x="234" y="57"/>
                </a:lnTo>
                <a:lnTo>
                  <a:pt x="268" y="38"/>
                </a:lnTo>
                <a:lnTo>
                  <a:pt x="321" y="106"/>
                </a:lnTo>
                <a:lnTo>
                  <a:pt x="321" y="106"/>
                </a:lnTo>
                <a:lnTo>
                  <a:pt x="322" y="107"/>
                </a:lnTo>
                <a:lnTo>
                  <a:pt x="323" y="107"/>
                </a:lnTo>
                <a:lnTo>
                  <a:pt x="326" y="107"/>
                </a:lnTo>
                <a:lnTo>
                  <a:pt x="329" y="107"/>
                </a:lnTo>
                <a:lnTo>
                  <a:pt x="333" y="107"/>
                </a:lnTo>
                <a:lnTo>
                  <a:pt x="338" y="105"/>
                </a:lnTo>
                <a:lnTo>
                  <a:pt x="345" y="103"/>
                </a:lnTo>
                <a:lnTo>
                  <a:pt x="356" y="100"/>
                </a:lnTo>
                <a:lnTo>
                  <a:pt x="363" y="97"/>
                </a:lnTo>
                <a:lnTo>
                  <a:pt x="366" y="94"/>
                </a:lnTo>
                <a:lnTo>
                  <a:pt x="367" y="93"/>
                </a:lnTo>
                <a:lnTo>
                  <a:pt x="405" y="0"/>
                </a:lnTo>
                <a:lnTo>
                  <a:pt x="439" y="1"/>
                </a:lnTo>
                <a:lnTo>
                  <a:pt x="475" y="2"/>
                </a:lnTo>
                <a:lnTo>
                  <a:pt x="479" y="94"/>
                </a:lnTo>
                <a:lnTo>
                  <a:pt x="479" y="96"/>
                </a:lnTo>
                <a:lnTo>
                  <a:pt x="482" y="99"/>
                </a:lnTo>
                <a:lnTo>
                  <a:pt x="489" y="103"/>
                </a:lnTo>
                <a:lnTo>
                  <a:pt x="499" y="105"/>
                </a:lnTo>
                <a:lnTo>
                  <a:pt x="509" y="110"/>
                </a:lnTo>
                <a:lnTo>
                  <a:pt x="516" y="110"/>
                </a:lnTo>
                <a:lnTo>
                  <a:pt x="520" y="109"/>
                </a:lnTo>
                <a:lnTo>
                  <a:pt x="521" y="108"/>
                </a:lnTo>
                <a:lnTo>
                  <a:pt x="600" y="44"/>
                </a:lnTo>
                <a:lnTo>
                  <a:pt x="626" y="64"/>
                </a:lnTo>
                <a:lnTo>
                  <a:pt x="651" y="84"/>
                </a:lnTo>
                <a:lnTo>
                  <a:pt x="604" y="172"/>
                </a:lnTo>
                <a:lnTo>
                  <a:pt x="604" y="174"/>
                </a:lnTo>
                <a:lnTo>
                  <a:pt x="604" y="178"/>
                </a:lnTo>
                <a:lnTo>
                  <a:pt x="607" y="185"/>
                </a:lnTo>
                <a:lnTo>
                  <a:pt x="614" y="193"/>
                </a:lnTo>
                <a:lnTo>
                  <a:pt x="619" y="202"/>
                </a:lnTo>
                <a:lnTo>
                  <a:pt x="624" y="207"/>
                </a:lnTo>
                <a:lnTo>
                  <a:pt x="627" y="209"/>
                </a:lnTo>
                <a:lnTo>
                  <a:pt x="629" y="209"/>
                </a:lnTo>
                <a:lnTo>
                  <a:pt x="722" y="192"/>
                </a:lnTo>
                <a:lnTo>
                  <a:pt x="731" y="225"/>
                </a:lnTo>
                <a:lnTo>
                  <a:pt x="739" y="258"/>
                </a:lnTo>
                <a:lnTo>
                  <a:pt x="656" y="315"/>
                </a:lnTo>
                <a:lnTo>
                  <a:pt x="655" y="317"/>
                </a:lnTo>
                <a:lnTo>
                  <a:pt x="652" y="320"/>
                </a:lnTo>
                <a:lnTo>
                  <a:pt x="651" y="329"/>
                </a:lnTo>
                <a:lnTo>
                  <a:pt x="651" y="340"/>
                </a:lnTo>
                <a:lnTo>
                  <a:pt x="650" y="353"/>
                </a:lnTo>
                <a:lnTo>
                  <a:pt x="651" y="360"/>
                </a:lnTo>
                <a:lnTo>
                  <a:pt x="653" y="363"/>
                </a:lnTo>
                <a:lnTo>
                  <a:pt x="654" y="363"/>
                </a:lnTo>
                <a:lnTo>
                  <a:pt x="733" y="400"/>
                </a:lnTo>
                <a:lnTo>
                  <a:pt x="721" y="435"/>
                </a:lnTo>
                <a:lnTo>
                  <a:pt x="709" y="471"/>
                </a:lnTo>
                <a:lnTo>
                  <a:pt x="616" y="478"/>
                </a:lnTo>
                <a:lnTo>
                  <a:pt x="615" y="478"/>
                </a:lnTo>
                <a:lnTo>
                  <a:pt x="611" y="481"/>
                </a:lnTo>
                <a:lnTo>
                  <a:pt x="606" y="488"/>
                </a:lnTo>
                <a:lnTo>
                  <a:pt x="600" y="499"/>
                </a:lnTo>
                <a:lnTo>
                  <a:pt x="592" y="510"/>
                </a:lnTo>
                <a:lnTo>
                  <a:pt x="590" y="517"/>
                </a:lnTo>
                <a:lnTo>
                  <a:pt x="590" y="521"/>
                </a:lnTo>
                <a:lnTo>
                  <a:pt x="590" y="522"/>
                </a:lnTo>
                <a:lnTo>
                  <a:pt x="628" y="600"/>
                </a:lnTo>
                <a:lnTo>
                  <a:pt x="600" y="627"/>
                </a:lnTo>
                <a:lnTo>
                  <a:pt x="572" y="654"/>
                </a:lnTo>
                <a:lnTo>
                  <a:pt x="499" y="609"/>
                </a:lnTo>
                <a:lnTo>
                  <a:pt x="499" y="609"/>
                </a:lnTo>
                <a:lnTo>
                  <a:pt x="498" y="609"/>
                </a:lnTo>
                <a:lnTo>
                  <a:pt x="496" y="609"/>
                </a:lnTo>
                <a:lnTo>
                  <a:pt x="493" y="609"/>
                </a:lnTo>
                <a:lnTo>
                  <a:pt x="490" y="609"/>
                </a:lnTo>
                <a:lnTo>
                  <a:pt x="485" y="612"/>
                </a:lnTo>
                <a:lnTo>
                  <a:pt x="481" y="615"/>
                </a:lnTo>
                <a:lnTo>
                  <a:pt x="475" y="619"/>
                </a:lnTo>
                <a:lnTo>
                  <a:pt x="464" y="624"/>
                </a:lnTo>
                <a:lnTo>
                  <a:pt x="458" y="629"/>
                </a:lnTo>
                <a:lnTo>
                  <a:pt x="456" y="633"/>
                </a:lnTo>
                <a:lnTo>
                  <a:pt x="455" y="635"/>
                </a:lnTo>
                <a:lnTo>
                  <a:pt x="442" y="730"/>
                </a:lnTo>
                <a:lnTo>
                  <a:pt x="407" y="739"/>
                </a:lnTo>
                <a:lnTo>
                  <a:pt x="371" y="749"/>
                </a:lnTo>
                <a:lnTo>
                  <a:pt x="341" y="665"/>
                </a:lnTo>
                <a:lnTo>
                  <a:pt x="341" y="665"/>
                </a:lnTo>
                <a:lnTo>
                  <a:pt x="341" y="665"/>
                </a:lnTo>
                <a:lnTo>
                  <a:pt x="339" y="663"/>
                </a:lnTo>
                <a:lnTo>
                  <a:pt x="337" y="662"/>
                </a:lnTo>
                <a:lnTo>
                  <a:pt x="334" y="662"/>
                </a:lnTo>
                <a:lnTo>
                  <a:pt x="329" y="661"/>
                </a:lnTo>
                <a:lnTo>
                  <a:pt x="325" y="661"/>
                </a:lnTo>
                <a:lnTo>
                  <a:pt x="318" y="662"/>
                </a:lnTo>
                <a:lnTo>
                  <a:pt x="312" y="661"/>
                </a:lnTo>
                <a:lnTo>
                  <a:pt x="306" y="661"/>
                </a:lnTo>
                <a:lnTo>
                  <a:pt x="302" y="661"/>
                </a:lnTo>
                <a:lnTo>
                  <a:pt x="299" y="662"/>
                </a:lnTo>
                <a:lnTo>
                  <a:pt x="297" y="663"/>
                </a:lnTo>
                <a:lnTo>
                  <a:pt x="295" y="665"/>
                </a:lnTo>
                <a:lnTo>
                  <a:pt x="294" y="665"/>
                </a:lnTo>
                <a:lnTo>
                  <a:pt x="294" y="665"/>
                </a:lnTo>
                <a:lnTo>
                  <a:pt x="233" y="747"/>
                </a:lnTo>
                <a:lnTo>
                  <a:pt x="201" y="736"/>
                </a:lnTo>
                <a:lnTo>
                  <a:pt x="171" y="725"/>
                </a:lnTo>
                <a:lnTo>
                  <a:pt x="194" y="630"/>
                </a:lnTo>
                <a:lnTo>
                  <a:pt x="194" y="629"/>
                </a:lnTo>
                <a:lnTo>
                  <a:pt x="191" y="625"/>
                </a:lnTo>
                <a:lnTo>
                  <a:pt x="187" y="619"/>
                </a:lnTo>
                <a:lnTo>
                  <a:pt x="178" y="613"/>
                </a:lnTo>
                <a:lnTo>
                  <a:pt x="170" y="606"/>
                </a:lnTo>
                <a:lnTo>
                  <a:pt x="164" y="604"/>
                </a:lnTo>
                <a:lnTo>
                  <a:pt x="160" y="603"/>
                </a:lnTo>
                <a:lnTo>
                  <a:pt x="158" y="604"/>
                </a:lnTo>
                <a:lnTo>
                  <a:pt x="68" y="646"/>
                </a:lnTo>
                <a:lnTo>
                  <a:pt x="51" y="618"/>
                </a:lnTo>
                <a:lnTo>
                  <a:pt x="34" y="590"/>
                </a:lnTo>
                <a:lnTo>
                  <a:pt x="102" y="514"/>
                </a:lnTo>
                <a:lnTo>
                  <a:pt x="102" y="513"/>
                </a:lnTo>
                <a:lnTo>
                  <a:pt x="103" y="508"/>
                </a:lnTo>
                <a:lnTo>
                  <a:pt x="102" y="501"/>
                </a:lnTo>
                <a:lnTo>
                  <a:pt x="99" y="491"/>
                </a:lnTo>
                <a:lnTo>
                  <a:pt x="97" y="479"/>
                </a:lnTo>
                <a:lnTo>
                  <a:pt x="94" y="474"/>
                </a:lnTo>
                <a:lnTo>
                  <a:pt x="91" y="471"/>
                </a:lnTo>
                <a:lnTo>
                  <a:pt x="89" y="471"/>
                </a:lnTo>
                <a:lnTo>
                  <a:pt x="0" y="459"/>
                </a:lnTo>
                <a:lnTo>
                  <a:pt x="2" y="424"/>
                </a:lnTo>
                <a:lnTo>
                  <a:pt x="4" y="388"/>
                </a:lnTo>
                <a:lnTo>
                  <a:pt x="96" y="355"/>
                </a:lnTo>
                <a:lnTo>
                  <a:pt x="97" y="354"/>
                </a:lnTo>
                <a:lnTo>
                  <a:pt x="100" y="350"/>
                </a:lnTo>
                <a:lnTo>
                  <a:pt x="104" y="343"/>
                </a:lnTo>
                <a:lnTo>
                  <a:pt x="107" y="330"/>
                </a:lnTo>
                <a:lnTo>
                  <a:pt x="112" y="319"/>
                </a:lnTo>
                <a:lnTo>
                  <a:pt x="112" y="311"/>
                </a:lnTo>
                <a:lnTo>
                  <a:pt x="112" y="307"/>
                </a:lnTo>
                <a:lnTo>
                  <a:pt x="111" y="307"/>
                </a:lnTo>
                <a:lnTo>
                  <a:pt x="50" y="247"/>
                </a:lnTo>
                <a:lnTo>
                  <a:pt x="70" y="214"/>
                </a:lnTo>
                <a:lnTo>
                  <a:pt x="91" y="182"/>
                </a:lnTo>
                <a:lnTo>
                  <a:pt x="178" y="202"/>
                </a:lnTo>
                <a:lnTo>
                  <a:pt x="179" y="202"/>
                </a:lnTo>
                <a:lnTo>
                  <a:pt x="184" y="200"/>
                </a:lnTo>
                <a:lnTo>
                  <a:pt x="191" y="195"/>
                </a:lnTo>
                <a:lnTo>
                  <a:pt x="199" y="186"/>
                </a:lnTo>
              </a:path>
            </a:pathLst>
          </a:custGeom>
          <a:solidFill>
            <a:srgbClr val="597F7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34" name="Freeform 330">
            <a:extLst>
              <a:ext uri="{FF2B5EF4-FFF2-40B4-BE49-F238E27FC236}">
                <a16:creationId xmlns:a16="http://schemas.microsoft.com/office/drawing/2014/main" id="{6138E541-ED3B-48D0-91DD-020E072FC454}"/>
              </a:ext>
            </a:extLst>
          </p:cNvPr>
          <p:cNvSpPr>
            <a:spLocks/>
          </p:cNvSpPr>
          <p:nvPr/>
        </p:nvSpPr>
        <p:spPr bwMode="auto">
          <a:xfrm>
            <a:off x="4822825" y="4711700"/>
            <a:ext cx="1174750" cy="1190625"/>
          </a:xfrm>
          <a:custGeom>
            <a:avLst/>
            <a:gdLst>
              <a:gd name="T0" fmla="*/ 208 w 740"/>
              <a:gd name="T1" fmla="*/ 178 h 750"/>
              <a:gd name="T2" fmla="*/ 214 w 740"/>
              <a:gd name="T3" fmla="*/ 166 h 750"/>
              <a:gd name="T4" fmla="*/ 268 w 740"/>
              <a:gd name="T5" fmla="*/ 38 h 750"/>
              <a:gd name="T6" fmla="*/ 321 w 740"/>
              <a:gd name="T7" fmla="*/ 106 h 750"/>
              <a:gd name="T8" fmla="*/ 326 w 740"/>
              <a:gd name="T9" fmla="*/ 107 h 750"/>
              <a:gd name="T10" fmla="*/ 338 w 740"/>
              <a:gd name="T11" fmla="*/ 105 h 750"/>
              <a:gd name="T12" fmla="*/ 356 w 740"/>
              <a:gd name="T13" fmla="*/ 100 h 750"/>
              <a:gd name="T14" fmla="*/ 367 w 740"/>
              <a:gd name="T15" fmla="*/ 93 h 750"/>
              <a:gd name="T16" fmla="*/ 475 w 740"/>
              <a:gd name="T17" fmla="*/ 2 h 750"/>
              <a:gd name="T18" fmla="*/ 479 w 740"/>
              <a:gd name="T19" fmla="*/ 96 h 750"/>
              <a:gd name="T20" fmla="*/ 499 w 740"/>
              <a:gd name="T21" fmla="*/ 105 h 750"/>
              <a:gd name="T22" fmla="*/ 516 w 740"/>
              <a:gd name="T23" fmla="*/ 110 h 750"/>
              <a:gd name="T24" fmla="*/ 600 w 740"/>
              <a:gd name="T25" fmla="*/ 44 h 750"/>
              <a:gd name="T26" fmla="*/ 604 w 740"/>
              <a:gd name="T27" fmla="*/ 172 h 750"/>
              <a:gd name="T28" fmla="*/ 604 w 740"/>
              <a:gd name="T29" fmla="*/ 178 h 750"/>
              <a:gd name="T30" fmla="*/ 614 w 740"/>
              <a:gd name="T31" fmla="*/ 193 h 750"/>
              <a:gd name="T32" fmla="*/ 627 w 740"/>
              <a:gd name="T33" fmla="*/ 209 h 750"/>
              <a:gd name="T34" fmla="*/ 731 w 740"/>
              <a:gd name="T35" fmla="*/ 225 h 750"/>
              <a:gd name="T36" fmla="*/ 656 w 740"/>
              <a:gd name="T37" fmla="*/ 315 h 750"/>
              <a:gd name="T38" fmla="*/ 651 w 740"/>
              <a:gd name="T39" fmla="*/ 329 h 750"/>
              <a:gd name="T40" fmla="*/ 650 w 740"/>
              <a:gd name="T41" fmla="*/ 353 h 750"/>
              <a:gd name="T42" fmla="*/ 654 w 740"/>
              <a:gd name="T43" fmla="*/ 363 h 750"/>
              <a:gd name="T44" fmla="*/ 709 w 740"/>
              <a:gd name="T45" fmla="*/ 471 h 750"/>
              <a:gd name="T46" fmla="*/ 615 w 740"/>
              <a:gd name="T47" fmla="*/ 478 h 750"/>
              <a:gd name="T48" fmla="*/ 600 w 740"/>
              <a:gd name="T49" fmla="*/ 499 h 750"/>
              <a:gd name="T50" fmla="*/ 590 w 740"/>
              <a:gd name="T51" fmla="*/ 517 h 750"/>
              <a:gd name="T52" fmla="*/ 628 w 740"/>
              <a:gd name="T53" fmla="*/ 600 h 750"/>
              <a:gd name="T54" fmla="*/ 499 w 740"/>
              <a:gd name="T55" fmla="*/ 609 h 750"/>
              <a:gd name="T56" fmla="*/ 498 w 740"/>
              <a:gd name="T57" fmla="*/ 609 h 750"/>
              <a:gd name="T58" fmla="*/ 490 w 740"/>
              <a:gd name="T59" fmla="*/ 609 h 750"/>
              <a:gd name="T60" fmla="*/ 475 w 740"/>
              <a:gd name="T61" fmla="*/ 619 h 750"/>
              <a:gd name="T62" fmla="*/ 458 w 740"/>
              <a:gd name="T63" fmla="*/ 629 h 750"/>
              <a:gd name="T64" fmla="*/ 442 w 740"/>
              <a:gd name="T65" fmla="*/ 730 h 750"/>
              <a:gd name="T66" fmla="*/ 341 w 740"/>
              <a:gd name="T67" fmla="*/ 665 h 750"/>
              <a:gd name="T68" fmla="*/ 341 w 740"/>
              <a:gd name="T69" fmla="*/ 665 h 750"/>
              <a:gd name="T70" fmla="*/ 334 w 740"/>
              <a:gd name="T71" fmla="*/ 662 h 750"/>
              <a:gd name="T72" fmla="*/ 318 w 740"/>
              <a:gd name="T73" fmla="*/ 662 h 750"/>
              <a:gd name="T74" fmla="*/ 306 w 740"/>
              <a:gd name="T75" fmla="*/ 661 h 750"/>
              <a:gd name="T76" fmla="*/ 297 w 740"/>
              <a:gd name="T77" fmla="*/ 663 h 750"/>
              <a:gd name="T78" fmla="*/ 294 w 740"/>
              <a:gd name="T79" fmla="*/ 665 h 750"/>
              <a:gd name="T80" fmla="*/ 171 w 740"/>
              <a:gd name="T81" fmla="*/ 725 h 750"/>
              <a:gd name="T82" fmla="*/ 194 w 740"/>
              <a:gd name="T83" fmla="*/ 629 h 750"/>
              <a:gd name="T84" fmla="*/ 178 w 740"/>
              <a:gd name="T85" fmla="*/ 613 h 750"/>
              <a:gd name="T86" fmla="*/ 164 w 740"/>
              <a:gd name="T87" fmla="*/ 604 h 750"/>
              <a:gd name="T88" fmla="*/ 68 w 740"/>
              <a:gd name="T89" fmla="*/ 646 h 750"/>
              <a:gd name="T90" fmla="*/ 102 w 740"/>
              <a:gd name="T91" fmla="*/ 514 h 750"/>
              <a:gd name="T92" fmla="*/ 103 w 740"/>
              <a:gd name="T93" fmla="*/ 508 h 750"/>
              <a:gd name="T94" fmla="*/ 99 w 740"/>
              <a:gd name="T95" fmla="*/ 491 h 750"/>
              <a:gd name="T96" fmla="*/ 91 w 740"/>
              <a:gd name="T97" fmla="*/ 471 h 750"/>
              <a:gd name="T98" fmla="*/ 2 w 740"/>
              <a:gd name="T99" fmla="*/ 424 h 750"/>
              <a:gd name="T100" fmla="*/ 96 w 740"/>
              <a:gd name="T101" fmla="*/ 355 h 750"/>
              <a:gd name="T102" fmla="*/ 104 w 740"/>
              <a:gd name="T103" fmla="*/ 343 h 750"/>
              <a:gd name="T104" fmla="*/ 112 w 740"/>
              <a:gd name="T105" fmla="*/ 319 h 750"/>
              <a:gd name="T106" fmla="*/ 111 w 740"/>
              <a:gd name="T107" fmla="*/ 307 h 750"/>
              <a:gd name="T108" fmla="*/ 91 w 740"/>
              <a:gd name="T109" fmla="*/ 182 h 750"/>
              <a:gd name="T110" fmla="*/ 179 w 740"/>
              <a:gd name="T111" fmla="*/ 202 h 750"/>
              <a:gd name="T112" fmla="*/ 199 w 740"/>
              <a:gd name="T113" fmla="*/ 186 h 7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40" h="750">
                <a:moveTo>
                  <a:pt x="199" y="186"/>
                </a:moveTo>
                <a:lnTo>
                  <a:pt x="199" y="186"/>
                </a:lnTo>
                <a:lnTo>
                  <a:pt x="208" y="178"/>
                </a:lnTo>
                <a:lnTo>
                  <a:pt x="213" y="172"/>
                </a:lnTo>
                <a:lnTo>
                  <a:pt x="214" y="168"/>
                </a:lnTo>
                <a:lnTo>
                  <a:pt x="214" y="166"/>
                </a:lnTo>
                <a:lnTo>
                  <a:pt x="202" y="76"/>
                </a:lnTo>
                <a:lnTo>
                  <a:pt x="234" y="57"/>
                </a:lnTo>
                <a:lnTo>
                  <a:pt x="268" y="38"/>
                </a:lnTo>
                <a:lnTo>
                  <a:pt x="321" y="106"/>
                </a:lnTo>
                <a:lnTo>
                  <a:pt x="321" y="106"/>
                </a:lnTo>
                <a:lnTo>
                  <a:pt x="321" y="106"/>
                </a:lnTo>
                <a:lnTo>
                  <a:pt x="322" y="107"/>
                </a:lnTo>
                <a:lnTo>
                  <a:pt x="323" y="107"/>
                </a:lnTo>
                <a:lnTo>
                  <a:pt x="326" y="107"/>
                </a:lnTo>
                <a:lnTo>
                  <a:pt x="329" y="107"/>
                </a:lnTo>
                <a:lnTo>
                  <a:pt x="333" y="107"/>
                </a:lnTo>
                <a:lnTo>
                  <a:pt x="338" y="105"/>
                </a:lnTo>
                <a:lnTo>
                  <a:pt x="345" y="103"/>
                </a:lnTo>
                <a:lnTo>
                  <a:pt x="345" y="103"/>
                </a:lnTo>
                <a:lnTo>
                  <a:pt x="356" y="100"/>
                </a:lnTo>
                <a:lnTo>
                  <a:pt x="363" y="97"/>
                </a:lnTo>
                <a:lnTo>
                  <a:pt x="366" y="94"/>
                </a:lnTo>
                <a:lnTo>
                  <a:pt x="367" y="93"/>
                </a:lnTo>
                <a:lnTo>
                  <a:pt x="405" y="0"/>
                </a:lnTo>
                <a:lnTo>
                  <a:pt x="439" y="1"/>
                </a:lnTo>
                <a:lnTo>
                  <a:pt x="475" y="2"/>
                </a:lnTo>
                <a:lnTo>
                  <a:pt x="479" y="94"/>
                </a:lnTo>
                <a:lnTo>
                  <a:pt x="479" y="94"/>
                </a:lnTo>
                <a:lnTo>
                  <a:pt x="479" y="96"/>
                </a:lnTo>
                <a:lnTo>
                  <a:pt x="482" y="99"/>
                </a:lnTo>
                <a:lnTo>
                  <a:pt x="489" y="103"/>
                </a:lnTo>
                <a:lnTo>
                  <a:pt x="499" y="105"/>
                </a:lnTo>
                <a:lnTo>
                  <a:pt x="499" y="105"/>
                </a:lnTo>
                <a:lnTo>
                  <a:pt x="509" y="110"/>
                </a:lnTo>
                <a:lnTo>
                  <a:pt x="516" y="110"/>
                </a:lnTo>
                <a:lnTo>
                  <a:pt x="520" y="109"/>
                </a:lnTo>
                <a:lnTo>
                  <a:pt x="521" y="108"/>
                </a:lnTo>
                <a:lnTo>
                  <a:pt x="600" y="44"/>
                </a:lnTo>
                <a:lnTo>
                  <a:pt x="626" y="64"/>
                </a:lnTo>
                <a:lnTo>
                  <a:pt x="651" y="84"/>
                </a:lnTo>
                <a:lnTo>
                  <a:pt x="604" y="172"/>
                </a:lnTo>
                <a:lnTo>
                  <a:pt x="604" y="172"/>
                </a:lnTo>
                <a:lnTo>
                  <a:pt x="604" y="174"/>
                </a:lnTo>
                <a:lnTo>
                  <a:pt x="604" y="178"/>
                </a:lnTo>
                <a:lnTo>
                  <a:pt x="607" y="185"/>
                </a:lnTo>
                <a:lnTo>
                  <a:pt x="614" y="193"/>
                </a:lnTo>
                <a:lnTo>
                  <a:pt x="614" y="193"/>
                </a:lnTo>
                <a:lnTo>
                  <a:pt x="619" y="202"/>
                </a:lnTo>
                <a:lnTo>
                  <a:pt x="624" y="207"/>
                </a:lnTo>
                <a:lnTo>
                  <a:pt x="627" y="209"/>
                </a:lnTo>
                <a:lnTo>
                  <a:pt x="629" y="209"/>
                </a:lnTo>
                <a:lnTo>
                  <a:pt x="722" y="192"/>
                </a:lnTo>
                <a:lnTo>
                  <a:pt x="731" y="225"/>
                </a:lnTo>
                <a:lnTo>
                  <a:pt x="739" y="258"/>
                </a:lnTo>
                <a:lnTo>
                  <a:pt x="656" y="315"/>
                </a:lnTo>
                <a:lnTo>
                  <a:pt x="656" y="315"/>
                </a:lnTo>
                <a:lnTo>
                  <a:pt x="655" y="317"/>
                </a:lnTo>
                <a:lnTo>
                  <a:pt x="652" y="320"/>
                </a:lnTo>
                <a:lnTo>
                  <a:pt x="651" y="329"/>
                </a:lnTo>
                <a:lnTo>
                  <a:pt x="651" y="340"/>
                </a:lnTo>
                <a:lnTo>
                  <a:pt x="651" y="340"/>
                </a:lnTo>
                <a:lnTo>
                  <a:pt x="650" y="353"/>
                </a:lnTo>
                <a:lnTo>
                  <a:pt x="651" y="360"/>
                </a:lnTo>
                <a:lnTo>
                  <a:pt x="653" y="363"/>
                </a:lnTo>
                <a:lnTo>
                  <a:pt x="654" y="363"/>
                </a:lnTo>
                <a:lnTo>
                  <a:pt x="733" y="400"/>
                </a:lnTo>
                <a:lnTo>
                  <a:pt x="721" y="435"/>
                </a:lnTo>
                <a:lnTo>
                  <a:pt x="709" y="471"/>
                </a:lnTo>
                <a:lnTo>
                  <a:pt x="616" y="478"/>
                </a:lnTo>
                <a:lnTo>
                  <a:pt x="616" y="478"/>
                </a:lnTo>
                <a:lnTo>
                  <a:pt x="615" y="478"/>
                </a:lnTo>
                <a:lnTo>
                  <a:pt x="611" y="481"/>
                </a:lnTo>
                <a:lnTo>
                  <a:pt x="606" y="488"/>
                </a:lnTo>
                <a:lnTo>
                  <a:pt x="600" y="499"/>
                </a:lnTo>
                <a:lnTo>
                  <a:pt x="600" y="499"/>
                </a:lnTo>
                <a:lnTo>
                  <a:pt x="592" y="510"/>
                </a:lnTo>
                <a:lnTo>
                  <a:pt x="590" y="517"/>
                </a:lnTo>
                <a:lnTo>
                  <a:pt x="590" y="521"/>
                </a:lnTo>
                <a:lnTo>
                  <a:pt x="590" y="522"/>
                </a:lnTo>
                <a:lnTo>
                  <a:pt x="628" y="600"/>
                </a:lnTo>
                <a:lnTo>
                  <a:pt x="600" y="627"/>
                </a:lnTo>
                <a:lnTo>
                  <a:pt x="572" y="654"/>
                </a:lnTo>
                <a:lnTo>
                  <a:pt x="499" y="609"/>
                </a:lnTo>
                <a:lnTo>
                  <a:pt x="499" y="609"/>
                </a:lnTo>
                <a:lnTo>
                  <a:pt x="499" y="609"/>
                </a:lnTo>
                <a:lnTo>
                  <a:pt x="498" y="609"/>
                </a:lnTo>
                <a:lnTo>
                  <a:pt x="496" y="609"/>
                </a:lnTo>
                <a:lnTo>
                  <a:pt x="493" y="609"/>
                </a:lnTo>
                <a:lnTo>
                  <a:pt x="490" y="609"/>
                </a:lnTo>
                <a:lnTo>
                  <a:pt x="485" y="612"/>
                </a:lnTo>
                <a:lnTo>
                  <a:pt x="481" y="615"/>
                </a:lnTo>
                <a:lnTo>
                  <a:pt x="475" y="619"/>
                </a:lnTo>
                <a:lnTo>
                  <a:pt x="475" y="619"/>
                </a:lnTo>
                <a:lnTo>
                  <a:pt x="464" y="624"/>
                </a:lnTo>
                <a:lnTo>
                  <a:pt x="458" y="629"/>
                </a:lnTo>
                <a:lnTo>
                  <a:pt x="456" y="633"/>
                </a:lnTo>
                <a:lnTo>
                  <a:pt x="455" y="635"/>
                </a:lnTo>
                <a:lnTo>
                  <a:pt x="442" y="730"/>
                </a:lnTo>
                <a:lnTo>
                  <a:pt x="407" y="739"/>
                </a:lnTo>
                <a:lnTo>
                  <a:pt x="371" y="749"/>
                </a:lnTo>
                <a:lnTo>
                  <a:pt x="341" y="665"/>
                </a:lnTo>
                <a:lnTo>
                  <a:pt x="341" y="665"/>
                </a:lnTo>
                <a:lnTo>
                  <a:pt x="341" y="665"/>
                </a:lnTo>
                <a:lnTo>
                  <a:pt x="341" y="665"/>
                </a:lnTo>
                <a:lnTo>
                  <a:pt x="339" y="663"/>
                </a:lnTo>
                <a:lnTo>
                  <a:pt x="337" y="662"/>
                </a:lnTo>
                <a:lnTo>
                  <a:pt x="334" y="662"/>
                </a:lnTo>
                <a:lnTo>
                  <a:pt x="329" y="661"/>
                </a:lnTo>
                <a:lnTo>
                  <a:pt x="325" y="661"/>
                </a:lnTo>
                <a:lnTo>
                  <a:pt x="318" y="662"/>
                </a:lnTo>
                <a:lnTo>
                  <a:pt x="318" y="662"/>
                </a:lnTo>
                <a:lnTo>
                  <a:pt x="312" y="661"/>
                </a:lnTo>
                <a:lnTo>
                  <a:pt x="306" y="661"/>
                </a:lnTo>
                <a:lnTo>
                  <a:pt x="302" y="661"/>
                </a:lnTo>
                <a:lnTo>
                  <a:pt x="299" y="662"/>
                </a:lnTo>
                <a:lnTo>
                  <a:pt x="297" y="663"/>
                </a:lnTo>
                <a:lnTo>
                  <a:pt x="295" y="665"/>
                </a:lnTo>
                <a:lnTo>
                  <a:pt x="294" y="665"/>
                </a:lnTo>
                <a:lnTo>
                  <a:pt x="294" y="665"/>
                </a:lnTo>
                <a:lnTo>
                  <a:pt x="233" y="747"/>
                </a:lnTo>
                <a:lnTo>
                  <a:pt x="201" y="736"/>
                </a:lnTo>
                <a:lnTo>
                  <a:pt x="171" y="725"/>
                </a:lnTo>
                <a:lnTo>
                  <a:pt x="194" y="630"/>
                </a:lnTo>
                <a:lnTo>
                  <a:pt x="194" y="630"/>
                </a:lnTo>
                <a:lnTo>
                  <a:pt x="194" y="629"/>
                </a:lnTo>
                <a:lnTo>
                  <a:pt x="191" y="625"/>
                </a:lnTo>
                <a:lnTo>
                  <a:pt x="187" y="619"/>
                </a:lnTo>
                <a:lnTo>
                  <a:pt x="178" y="613"/>
                </a:lnTo>
                <a:lnTo>
                  <a:pt x="178" y="613"/>
                </a:lnTo>
                <a:lnTo>
                  <a:pt x="170" y="606"/>
                </a:lnTo>
                <a:lnTo>
                  <a:pt x="164" y="604"/>
                </a:lnTo>
                <a:lnTo>
                  <a:pt x="160" y="603"/>
                </a:lnTo>
                <a:lnTo>
                  <a:pt x="158" y="604"/>
                </a:lnTo>
                <a:lnTo>
                  <a:pt x="68" y="646"/>
                </a:lnTo>
                <a:lnTo>
                  <a:pt x="51" y="618"/>
                </a:lnTo>
                <a:lnTo>
                  <a:pt x="34" y="590"/>
                </a:lnTo>
                <a:lnTo>
                  <a:pt x="102" y="514"/>
                </a:lnTo>
                <a:lnTo>
                  <a:pt x="102" y="514"/>
                </a:lnTo>
                <a:lnTo>
                  <a:pt x="102" y="513"/>
                </a:lnTo>
                <a:lnTo>
                  <a:pt x="103" y="508"/>
                </a:lnTo>
                <a:lnTo>
                  <a:pt x="102" y="501"/>
                </a:lnTo>
                <a:lnTo>
                  <a:pt x="99" y="491"/>
                </a:lnTo>
                <a:lnTo>
                  <a:pt x="99" y="491"/>
                </a:lnTo>
                <a:lnTo>
                  <a:pt x="97" y="479"/>
                </a:lnTo>
                <a:lnTo>
                  <a:pt x="94" y="474"/>
                </a:lnTo>
                <a:lnTo>
                  <a:pt x="91" y="471"/>
                </a:lnTo>
                <a:lnTo>
                  <a:pt x="89" y="471"/>
                </a:lnTo>
                <a:lnTo>
                  <a:pt x="0" y="459"/>
                </a:lnTo>
                <a:lnTo>
                  <a:pt x="2" y="424"/>
                </a:lnTo>
                <a:lnTo>
                  <a:pt x="4" y="388"/>
                </a:lnTo>
                <a:lnTo>
                  <a:pt x="96" y="355"/>
                </a:lnTo>
                <a:lnTo>
                  <a:pt x="96" y="355"/>
                </a:lnTo>
                <a:lnTo>
                  <a:pt x="97" y="354"/>
                </a:lnTo>
                <a:lnTo>
                  <a:pt x="100" y="350"/>
                </a:lnTo>
                <a:lnTo>
                  <a:pt x="104" y="343"/>
                </a:lnTo>
                <a:lnTo>
                  <a:pt x="107" y="330"/>
                </a:lnTo>
                <a:lnTo>
                  <a:pt x="107" y="330"/>
                </a:lnTo>
                <a:lnTo>
                  <a:pt x="112" y="319"/>
                </a:lnTo>
                <a:lnTo>
                  <a:pt x="112" y="311"/>
                </a:lnTo>
                <a:lnTo>
                  <a:pt x="112" y="307"/>
                </a:lnTo>
                <a:lnTo>
                  <a:pt x="111" y="307"/>
                </a:lnTo>
                <a:lnTo>
                  <a:pt x="50" y="247"/>
                </a:lnTo>
                <a:lnTo>
                  <a:pt x="70" y="214"/>
                </a:lnTo>
                <a:lnTo>
                  <a:pt x="91" y="182"/>
                </a:lnTo>
                <a:lnTo>
                  <a:pt x="178" y="202"/>
                </a:lnTo>
                <a:lnTo>
                  <a:pt x="178" y="202"/>
                </a:lnTo>
                <a:lnTo>
                  <a:pt x="179" y="202"/>
                </a:lnTo>
                <a:lnTo>
                  <a:pt x="184" y="200"/>
                </a:lnTo>
                <a:lnTo>
                  <a:pt x="191" y="195"/>
                </a:lnTo>
                <a:lnTo>
                  <a:pt x="199" y="186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35" name="Freeform 331">
            <a:extLst>
              <a:ext uri="{FF2B5EF4-FFF2-40B4-BE49-F238E27FC236}">
                <a16:creationId xmlns:a16="http://schemas.microsoft.com/office/drawing/2014/main" id="{20B75E87-F908-49EC-B22B-02CC3B205FD2}"/>
              </a:ext>
            </a:extLst>
          </p:cNvPr>
          <p:cNvSpPr>
            <a:spLocks/>
          </p:cNvSpPr>
          <p:nvPr/>
        </p:nvSpPr>
        <p:spPr bwMode="auto">
          <a:xfrm>
            <a:off x="4995863" y="4886325"/>
            <a:ext cx="833437" cy="847725"/>
          </a:xfrm>
          <a:custGeom>
            <a:avLst/>
            <a:gdLst>
              <a:gd name="T0" fmla="*/ 239 w 525"/>
              <a:gd name="T1" fmla="*/ 532 h 534"/>
              <a:gd name="T2" fmla="*/ 291 w 525"/>
              <a:gd name="T3" fmla="*/ 522 h 534"/>
              <a:gd name="T4" fmla="*/ 341 w 525"/>
              <a:gd name="T5" fmla="*/ 503 h 534"/>
              <a:gd name="T6" fmla="*/ 387 w 525"/>
              <a:gd name="T7" fmla="*/ 476 h 534"/>
              <a:gd name="T8" fmla="*/ 429 w 525"/>
              <a:gd name="T9" fmla="*/ 440 h 534"/>
              <a:gd name="T10" fmla="*/ 465 w 525"/>
              <a:gd name="T11" fmla="*/ 398 h 534"/>
              <a:gd name="T12" fmla="*/ 493 w 525"/>
              <a:gd name="T13" fmla="*/ 351 h 534"/>
              <a:gd name="T14" fmla="*/ 514 w 525"/>
              <a:gd name="T15" fmla="*/ 299 h 534"/>
              <a:gd name="T16" fmla="*/ 524 w 525"/>
              <a:gd name="T17" fmla="*/ 244 h 534"/>
              <a:gd name="T18" fmla="*/ 523 w 525"/>
              <a:gd name="T19" fmla="*/ 192 h 534"/>
              <a:gd name="T20" fmla="*/ 513 w 525"/>
              <a:gd name="T21" fmla="*/ 145 h 534"/>
              <a:gd name="T22" fmla="*/ 493 w 525"/>
              <a:gd name="T23" fmla="*/ 102 h 534"/>
              <a:gd name="T24" fmla="*/ 465 w 525"/>
              <a:gd name="T25" fmla="*/ 65 h 534"/>
              <a:gd name="T26" fmla="*/ 429 w 525"/>
              <a:gd name="T27" fmla="*/ 35 h 534"/>
              <a:gd name="T28" fmla="*/ 387 w 525"/>
              <a:gd name="T29" fmla="*/ 14 h 534"/>
              <a:gd name="T30" fmla="*/ 339 w 525"/>
              <a:gd name="T31" fmla="*/ 3 h 534"/>
              <a:gd name="T32" fmla="*/ 286 w 525"/>
              <a:gd name="T33" fmla="*/ 1 h 534"/>
              <a:gd name="T34" fmla="*/ 234 w 525"/>
              <a:gd name="T35" fmla="*/ 11 h 534"/>
              <a:gd name="T36" fmla="*/ 184 w 525"/>
              <a:gd name="T37" fmla="*/ 30 h 534"/>
              <a:gd name="T38" fmla="*/ 137 w 525"/>
              <a:gd name="T39" fmla="*/ 59 h 534"/>
              <a:gd name="T40" fmla="*/ 96 w 525"/>
              <a:gd name="T41" fmla="*/ 94 h 534"/>
              <a:gd name="T42" fmla="*/ 60 w 525"/>
              <a:gd name="T43" fmla="*/ 136 h 534"/>
              <a:gd name="T44" fmla="*/ 32 w 525"/>
              <a:gd name="T45" fmla="*/ 184 h 534"/>
              <a:gd name="T46" fmla="*/ 12 w 525"/>
              <a:gd name="T47" fmla="*/ 235 h 534"/>
              <a:gd name="T48" fmla="*/ 1 w 525"/>
              <a:gd name="T49" fmla="*/ 290 h 534"/>
              <a:gd name="T50" fmla="*/ 2 w 525"/>
              <a:gd name="T51" fmla="*/ 342 h 534"/>
              <a:gd name="T52" fmla="*/ 12 w 525"/>
              <a:gd name="T53" fmla="*/ 390 h 534"/>
              <a:gd name="T54" fmla="*/ 32 w 525"/>
              <a:gd name="T55" fmla="*/ 433 h 534"/>
              <a:gd name="T56" fmla="*/ 60 w 525"/>
              <a:gd name="T57" fmla="*/ 470 h 534"/>
              <a:gd name="T58" fmla="*/ 95 w 525"/>
              <a:gd name="T59" fmla="*/ 499 h 534"/>
              <a:gd name="T60" fmla="*/ 138 w 525"/>
              <a:gd name="T61" fmla="*/ 520 h 534"/>
              <a:gd name="T62" fmla="*/ 186 w 525"/>
              <a:gd name="T63" fmla="*/ 532 h 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25" h="534">
                <a:moveTo>
                  <a:pt x="213" y="533"/>
                </a:moveTo>
                <a:lnTo>
                  <a:pt x="239" y="532"/>
                </a:lnTo>
                <a:lnTo>
                  <a:pt x="265" y="529"/>
                </a:lnTo>
                <a:lnTo>
                  <a:pt x="291" y="522"/>
                </a:lnTo>
                <a:lnTo>
                  <a:pt x="317" y="514"/>
                </a:lnTo>
                <a:lnTo>
                  <a:pt x="341" y="503"/>
                </a:lnTo>
                <a:lnTo>
                  <a:pt x="365" y="490"/>
                </a:lnTo>
                <a:lnTo>
                  <a:pt x="387" y="476"/>
                </a:lnTo>
                <a:lnTo>
                  <a:pt x="409" y="459"/>
                </a:lnTo>
                <a:lnTo>
                  <a:pt x="429" y="440"/>
                </a:lnTo>
                <a:lnTo>
                  <a:pt x="448" y="420"/>
                </a:lnTo>
                <a:lnTo>
                  <a:pt x="465" y="398"/>
                </a:lnTo>
                <a:lnTo>
                  <a:pt x="480" y="375"/>
                </a:lnTo>
                <a:lnTo>
                  <a:pt x="493" y="351"/>
                </a:lnTo>
                <a:lnTo>
                  <a:pt x="504" y="325"/>
                </a:lnTo>
                <a:lnTo>
                  <a:pt x="514" y="299"/>
                </a:lnTo>
                <a:lnTo>
                  <a:pt x="520" y="272"/>
                </a:lnTo>
                <a:lnTo>
                  <a:pt x="524" y="244"/>
                </a:lnTo>
                <a:lnTo>
                  <a:pt x="524" y="218"/>
                </a:lnTo>
                <a:lnTo>
                  <a:pt x="523" y="192"/>
                </a:lnTo>
                <a:lnTo>
                  <a:pt x="519" y="168"/>
                </a:lnTo>
                <a:lnTo>
                  <a:pt x="513" y="145"/>
                </a:lnTo>
                <a:lnTo>
                  <a:pt x="504" y="122"/>
                </a:lnTo>
                <a:lnTo>
                  <a:pt x="493" y="102"/>
                </a:lnTo>
                <a:lnTo>
                  <a:pt x="480" y="82"/>
                </a:lnTo>
                <a:lnTo>
                  <a:pt x="465" y="65"/>
                </a:lnTo>
                <a:lnTo>
                  <a:pt x="448" y="49"/>
                </a:lnTo>
                <a:lnTo>
                  <a:pt x="429" y="35"/>
                </a:lnTo>
                <a:lnTo>
                  <a:pt x="409" y="23"/>
                </a:lnTo>
                <a:lnTo>
                  <a:pt x="387" y="14"/>
                </a:lnTo>
                <a:lnTo>
                  <a:pt x="363" y="7"/>
                </a:lnTo>
                <a:lnTo>
                  <a:pt x="339" y="3"/>
                </a:lnTo>
                <a:lnTo>
                  <a:pt x="313" y="0"/>
                </a:lnTo>
                <a:lnTo>
                  <a:pt x="286" y="1"/>
                </a:lnTo>
                <a:lnTo>
                  <a:pt x="260" y="5"/>
                </a:lnTo>
                <a:lnTo>
                  <a:pt x="234" y="11"/>
                </a:lnTo>
                <a:lnTo>
                  <a:pt x="209" y="20"/>
                </a:lnTo>
                <a:lnTo>
                  <a:pt x="184" y="30"/>
                </a:lnTo>
                <a:lnTo>
                  <a:pt x="160" y="43"/>
                </a:lnTo>
                <a:lnTo>
                  <a:pt x="137" y="59"/>
                </a:lnTo>
                <a:lnTo>
                  <a:pt x="116" y="76"/>
                </a:lnTo>
                <a:lnTo>
                  <a:pt x="96" y="94"/>
                </a:lnTo>
                <a:lnTo>
                  <a:pt x="77" y="115"/>
                </a:lnTo>
                <a:lnTo>
                  <a:pt x="60" y="136"/>
                </a:lnTo>
                <a:lnTo>
                  <a:pt x="45" y="159"/>
                </a:lnTo>
                <a:lnTo>
                  <a:pt x="32" y="184"/>
                </a:lnTo>
                <a:lnTo>
                  <a:pt x="20" y="209"/>
                </a:lnTo>
                <a:lnTo>
                  <a:pt x="12" y="235"/>
                </a:lnTo>
                <a:lnTo>
                  <a:pt x="5" y="263"/>
                </a:lnTo>
                <a:lnTo>
                  <a:pt x="1" y="290"/>
                </a:lnTo>
                <a:lnTo>
                  <a:pt x="0" y="316"/>
                </a:lnTo>
                <a:lnTo>
                  <a:pt x="2" y="342"/>
                </a:lnTo>
                <a:lnTo>
                  <a:pt x="6" y="367"/>
                </a:lnTo>
                <a:lnTo>
                  <a:pt x="12" y="390"/>
                </a:lnTo>
                <a:lnTo>
                  <a:pt x="21" y="412"/>
                </a:lnTo>
                <a:lnTo>
                  <a:pt x="32" y="433"/>
                </a:lnTo>
                <a:lnTo>
                  <a:pt x="45" y="452"/>
                </a:lnTo>
                <a:lnTo>
                  <a:pt x="60" y="470"/>
                </a:lnTo>
                <a:lnTo>
                  <a:pt x="77" y="486"/>
                </a:lnTo>
                <a:lnTo>
                  <a:pt x="95" y="499"/>
                </a:lnTo>
                <a:lnTo>
                  <a:pt x="116" y="511"/>
                </a:lnTo>
                <a:lnTo>
                  <a:pt x="138" y="520"/>
                </a:lnTo>
                <a:lnTo>
                  <a:pt x="161" y="527"/>
                </a:lnTo>
                <a:lnTo>
                  <a:pt x="186" y="532"/>
                </a:lnTo>
                <a:lnTo>
                  <a:pt x="213" y="533"/>
                </a:lnTo>
              </a:path>
            </a:pathLst>
          </a:custGeom>
          <a:solidFill>
            <a:srgbClr val="FFB2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36" name="Freeform 332">
            <a:extLst>
              <a:ext uri="{FF2B5EF4-FFF2-40B4-BE49-F238E27FC236}">
                <a16:creationId xmlns:a16="http://schemas.microsoft.com/office/drawing/2014/main" id="{51B560C7-680E-4316-9607-D3203CCC085F}"/>
              </a:ext>
            </a:extLst>
          </p:cNvPr>
          <p:cNvSpPr>
            <a:spLocks/>
          </p:cNvSpPr>
          <p:nvPr/>
        </p:nvSpPr>
        <p:spPr bwMode="auto">
          <a:xfrm>
            <a:off x="5029200" y="4889500"/>
            <a:ext cx="758825" cy="842963"/>
          </a:xfrm>
          <a:custGeom>
            <a:avLst/>
            <a:gdLst>
              <a:gd name="T0" fmla="*/ 477 w 478"/>
              <a:gd name="T1" fmla="*/ 109 h 531"/>
              <a:gd name="T2" fmla="*/ 467 w 478"/>
              <a:gd name="T3" fmla="*/ 92 h 531"/>
              <a:gd name="T4" fmla="*/ 457 w 478"/>
              <a:gd name="T5" fmla="*/ 77 h 531"/>
              <a:gd name="T6" fmla="*/ 444 w 478"/>
              <a:gd name="T7" fmla="*/ 62 h 531"/>
              <a:gd name="T8" fmla="*/ 430 w 478"/>
              <a:gd name="T9" fmla="*/ 49 h 531"/>
              <a:gd name="T10" fmla="*/ 414 w 478"/>
              <a:gd name="T11" fmla="*/ 37 h 531"/>
              <a:gd name="T12" fmla="*/ 398 w 478"/>
              <a:gd name="T13" fmla="*/ 27 h 531"/>
              <a:gd name="T14" fmla="*/ 379 w 478"/>
              <a:gd name="T15" fmla="*/ 18 h 531"/>
              <a:gd name="T16" fmla="*/ 360 w 478"/>
              <a:gd name="T17" fmla="*/ 10 h 531"/>
              <a:gd name="T18" fmla="*/ 354 w 478"/>
              <a:gd name="T19" fmla="*/ 8 h 531"/>
              <a:gd name="T20" fmla="*/ 348 w 478"/>
              <a:gd name="T21" fmla="*/ 6 h 531"/>
              <a:gd name="T22" fmla="*/ 342 w 478"/>
              <a:gd name="T23" fmla="*/ 5 h 531"/>
              <a:gd name="T24" fmla="*/ 335 w 478"/>
              <a:gd name="T25" fmla="*/ 4 h 531"/>
              <a:gd name="T26" fmla="*/ 329 w 478"/>
              <a:gd name="T27" fmla="*/ 2 h 531"/>
              <a:gd name="T28" fmla="*/ 323 w 478"/>
              <a:gd name="T29" fmla="*/ 1 h 531"/>
              <a:gd name="T30" fmla="*/ 316 w 478"/>
              <a:gd name="T31" fmla="*/ 1 h 531"/>
              <a:gd name="T32" fmla="*/ 309 w 478"/>
              <a:gd name="T33" fmla="*/ 0 h 531"/>
              <a:gd name="T34" fmla="*/ 244 w 478"/>
              <a:gd name="T35" fmla="*/ 253 h 531"/>
              <a:gd name="T36" fmla="*/ 0 w 478"/>
              <a:gd name="T37" fmla="*/ 409 h 531"/>
              <a:gd name="T38" fmla="*/ 5 w 478"/>
              <a:gd name="T39" fmla="*/ 418 h 531"/>
              <a:gd name="T40" fmla="*/ 9 w 478"/>
              <a:gd name="T41" fmla="*/ 427 h 531"/>
              <a:gd name="T42" fmla="*/ 15 w 478"/>
              <a:gd name="T43" fmla="*/ 436 h 531"/>
              <a:gd name="T44" fmla="*/ 21 w 478"/>
              <a:gd name="T45" fmla="*/ 445 h 531"/>
              <a:gd name="T46" fmla="*/ 27 w 478"/>
              <a:gd name="T47" fmla="*/ 453 h 531"/>
              <a:gd name="T48" fmla="*/ 34 w 478"/>
              <a:gd name="T49" fmla="*/ 461 h 531"/>
              <a:gd name="T50" fmla="*/ 41 w 478"/>
              <a:gd name="T51" fmla="*/ 469 h 531"/>
              <a:gd name="T52" fmla="*/ 48 w 478"/>
              <a:gd name="T53" fmla="*/ 476 h 531"/>
              <a:gd name="T54" fmla="*/ 57 w 478"/>
              <a:gd name="T55" fmla="*/ 483 h 531"/>
              <a:gd name="T56" fmla="*/ 65 w 478"/>
              <a:gd name="T57" fmla="*/ 490 h 531"/>
              <a:gd name="T58" fmla="*/ 74 w 478"/>
              <a:gd name="T59" fmla="*/ 496 h 531"/>
              <a:gd name="T60" fmla="*/ 83 w 478"/>
              <a:gd name="T61" fmla="*/ 501 h 531"/>
              <a:gd name="T62" fmla="*/ 92 w 478"/>
              <a:gd name="T63" fmla="*/ 507 h 531"/>
              <a:gd name="T64" fmla="*/ 102 w 478"/>
              <a:gd name="T65" fmla="*/ 511 h 531"/>
              <a:gd name="T66" fmla="*/ 113 w 478"/>
              <a:gd name="T67" fmla="*/ 516 h 531"/>
              <a:gd name="T68" fmla="*/ 123 w 478"/>
              <a:gd name="T69" fmla="*/ 520 h 531"/>
              <a:gd name="T70" fmla="*/ 129 w 478"/>
              <a:gd name="T71" fmla="*/ 522 h 531"/>
              <a:gd name="T72" fmla="*/ 136 w 478"/>
              <a:gd name="T73" fmla="*/ 524 h 531"/>
              <a:gd name="T74" fmla="*/ 142 w 478"/>
              <a:gd name="T75" fmla="*/ 525 h 531"/>
              <a:gd name="T76" fmla="*/ 149 w 478"/>
              <a:gd name="T77" fmla="*/ 527 h 531"/>
              <a:gd name="T78" fmla="*/ 156 w 478"/>
              <a:gd name="T79" fmla="*/ 528 h 531"/>
              <a:gd name="T80" fmla="*/ 162 w 478"/>
              <a:gd name="T81" fmla="*/ 529 h 531"/>
              <a:gd name="T82" fmla="*/ 169 w 478"/>
              <a:gd name="T83" fmla="*/ 530 h 531"/>
              <a:gd name="T84" fmla="*/ 176 w 478"/>
              <a:gd name="T85" fmla="*/ 530 h 531"/>
              <a:gd name="T86" fmla="*/ 247 w 478"/>
              <a:gd name="T87" fmla="*/ 256 h 531"/>
              <a:gd name="T88" fmla="*/ 477 w 478"/>
              <a:gd name="T89" fmla="*/ 109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78" h="531">
                <a:moveTo>
                  <a:pt x="477" y="109"/>
                </a:moveTo>
                <a:lnTo>
                  <a:pt x="467" y="92"/>
                </a:lnTo>
                <a:lnTo>
                  <a:pt x="457" y="77"/>
                </a:lnTo>
                <a:lnTo>
                  <a:pt x="444" y="62"/>
                </a:lnTo>
                <a:lnTo>
                  <a:pt x="430" y="49"/>
                </a:lnTo>
                <a:lnTo>
                  <a:pt x="414" y="37"/>
                </a:lnTo>
                <a:lnTo>
                  <a:pt x="398" y="27"/>
                </a:lnTo>
                <a:lnTo>
                  <a:pt x="379" y="18"/>
                </a:lnTo>
                <a:lnTo>
                  <a:pt x="360" y="10"/>
                </a:lnTo>
                <a:lnTo>
                  <a:pt x="354" y="8"/>
                </a:lnTo>
                <a:lnTo>
                  <a:pt x="348" y="6"/>
                </a:lnTo>
                <a:lnTo>
                  <a:pt x="342" y="5"/>
                </a:lnTo>
                <a:lnTo>
                  <a:pt x="335" y="4"/>
                </a:lnTo>
                <a:lnTo>
                  <a:pt x="329" y="2"/>
                </a:lnTo>
                <a:lnTo>
                  <a:pt x="323" y="1"/>
                </a:lnTo>
                <a:lnTo>
                  <a:pt x="316" y="1"/>
                </a:lnTo>
                <a:lnTo>
                  <a:pt x="309" y="0"/>
                </a:lnTo>
                <a:lnTo>
                  <a:pt x="244" y="253"/>
                </a:lnTo>
                <a:lnTo>
                  <a:pt x="0" y="409"/>
                </a:lnTo>
                <a:lnTo>
                  <a:pt x="5" y="418"/>
                </a:lnTo>
                <a:lnTo>
                  <a:pt x="9" y="427"/>
                </a:lnTo>
                <a:lnTo>
                  <a:pt x="15" y="436"/>
                </a:lnTo>
                <a:lnTo>
                  <a:pt x="21" y="445"/>
                </a:lnTo>
                <a:lnTo>
                  <a:pt x="27" y="453"/>
                </a:lnTo>
                <a:lnTo>
                  <a:pt x="34" y="461"/>
                </a:lnTo>
                <a:lnTo>
                  <a:pt x="41" y="469"/>
                </a:lnTo>
                <a:lnTo>
                  <a:pt x="48" y="476"/>
                </a:lnTo>
                <a:lnTo>
                  <a:pt x="57" y="483"/>
                </a:lnTo>
                <a:lnTo>
                  <a:pt x="65" y="490"/>
                </a:lnTo>
                <a:lnTo>
                  <a:pt x="74" y="496"/>
                </a:lnTo>
                <a:lnTo>
                  <a:pt x="83" y="501"/>
                </a:lnTo>
                <a:lnTo>
                  <a:pt x="92" y="507"/>
                </a:lnTo>
                <a:lnTo>
                  <a:pt x="102" y="511"/>
                </a:lnTo>
                <a:lnTo>
                  <a:pt x="113" y="516"/>
                </a:lnTo>
                <a:lnTo>
                  <a:pt x="123" y="520"/>
                </a:lnTo>
                <a:lnTo>
                  <a:pt x="129" y="522"/>
                </a:lnTo>
                <a:lnTo>
                  <a:pt x="136" y="524"/>
                </a:lnTo>
                <a:lnTo>
                  <a:pt x="142" y="525"/>
                </a:lnTo>
                <a:lnTo>
                  <a:pt x="149" y="527"/>
                </a:lnTo>
                <a:lnTo>
                  <a:pt x="156" y="528"/>
                </a:lnTo>
                <a:lnTo>
                  <a:pt x="162" y="529"/>
                </a:lnTo>
                <a:lnTo>
                  <a:pt x="169" y="530"/>
                </a:lnTo>
                <a:lnTo>
                  <a:pt x="176" y="530"/>
                </a:lnTo>
                <a:lnTo>
                  <a:pt x="247" y="256"/>
                </a:lnTo>
                <a:lnTo>
                  <a:pt x="477" y="109"/>
                </a:lnTo>
              </a:path>
            </a:pathLst>
          </a:custGeom>
          <a:solidFill>
            <a:srgbClr val="FFB2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37" name="Freeform 333">
            <a:extLst>
              <a:ext uri="{FF2B5EF4-FFF2-40B4-BE49-F238E27FC236}">
                <a16:creationId xmlns:a16="http://schemas.microsoft.com/office/drawing/2014/main" id="{FA480BFD-CFEF-4D26-AAA4-6890963DB980}"/>
              </a:ext>
            </a:extLst>
          </p:cNvPr>
          <p:cNvSpPr>
            <a:spLocks/>
          </p:cNvSpPr>
          <p:nvPr/>
        </p:nvSpPr>
        <p:spPr bwMode="auto">
          <a:xfrm>
            <a:off x="5037138" y="4891088"/>
            <a:ext cx="744537" cy="839787"/>
          </a:xfrm>
          <a:custGeom>
            <a:avLst/>
            <a:gdLst>
              <a:gd name="T0" fmla="*/ 468 w 469"/>
              <a:gd name="T1" fmla="*/ 102 h 529"/>
              <a:gd name="T2" fmla="*/ 242 w 469"/>
              <a:gd name="T3" fmla="*/ 255 h 529"/>
              <a:gd name="T4" fmla="*/ 163 w 469"/>
              <a:gd name="T5" fmla="*/ 528 h 529"/>
              <a:gd name="T6" fmla="*/ 157 w 469"/>
              <a:gd name="T7" fmla="*/ 527 h 529"/>
              <a:gd name="T8" fmla="*/ 151 w 469"/>
              <a:gd name="T9" fmla="*/ 526 h 529"/>
              <a:gd name="T10" fmla="*/ 144 w 469"/>
              <a:gd name="T11" fmla="*/ 525 h 529"/>
              <a:gd name="T12" fmla="*/ 138 w 469"/>
              <a:gd name="T13" fmla="*/ 524 h 529"/>
              <a:gd name="T14" fmla="*/ 133 w 469"/>
              <a:gd name="T15" fmla="*/ 523 h 529"/>
              <a:gd name="T16" fmla="*/ 127 w 469"/>
              <a:gd name="T17" fmla="*/ 522 h 529"/>
              <a:gd name="T18" fmla="*/ 121 w 469"/>
              <a:gd name="T19" fmla="*/ 519 h 529"/>
              <a:gd name="T20" fmla="*/ 115 w 469"/>
              <a:gd name="T21" fmla="*/ 518 h 529"/>
              <a:gd name="T22" fmla="*/ 95 w 469"/>
              <a:gd name="T23" fmla="*/ 510 h 529"/>
              <a:gd name="T24" fmla="*/ 76 w 469"/>
              <a:gd name="T25" fmla="*/ 500 h 529"/>
              <a:gd name="T26" fmla="*/ 59 w 469"/>
              <a:gd name="T27" fmla="*/ 489 h 529"/>
              <a:gd name="T28" fmla="*/ 45 w 469"/>
              <a:gd name="T29" fmla="*/ 477 h 529"/>
              <a:gd name="T30" fmla="*/ 31 w 469"/>
              <a:gd name="T31" fmla="*/ 463 h 529"/>
              <a:gd name="T32" fmla="*/ 19 w 469"/>
              <a:gd name="T33" fmla="*/ 448 h 529"/>
              <a:gd name="T34" fmla="*/ 9 w 469"/>
              <a:gd name="T35" fmla="*/ 432 h 529"/>
              <a:gd name="T36" fmla="*/ 0 w 469"/>
              <a:gd name="T37" fmla="*/ 414 h 529"/>
              <a:gd name="T38" fmla="*/ 239 w 469"/>
              <a:gd name="T39" fmla="*/ 252 h 529"/>
              <a:gd name="T40" fmla="*/ 311 w 469"/>
              <a:gd name="T41" fmla="*/ 0 h 529"/>
              <a:gd name="T42" fmla="*/ 318 w 469"/>
              <a:gd name="T43" fmla="*/ 1 h 529"/>
              <a:gd name="T44" fmla="*/ 323 w 469"/>
              <a:gd name="T45" fmla="*/ 2 h 529"/>
              <a:gd name="T46" fmla="*/ 329 w 469"/>
              <a:gd name="T47" fmla="*/ 3 h 529"/>
              <a:gd name="T48" fmla="*/ 335 w 469"/>
              <a:gd name="T49" fmla="*/ 4 h 529"/>
              <a:gd name="T50" fmla="*/ 340 w 469"/>
              <a:gd name="T51" fmla="*/ 6 h 529"/>
              <a:gd name="T52" fmla="*/ 347 w 469"/>
              <a:gd name="T53" fmla="*/ 7 h 529"/>
              <a:gd name="T54" fmla="*/ 352 w 469"/>
              <a:gd name="T55" fmla="*/ 9 h 529"/>
              <a:gd name="T56" fmla="*/ 358 w 469"/>
              <a:gd name="T57" fmla="*/ 11 h 529"/>
              <a:gd name="T58" fmla="*/ 376 w 469"/>
              <a:gd name="T59" fmla="*/ 18 h 529"/>
              <a:gd name="T60" fmla="*/ 394 w 469"/>
              <a:gd name="T61" fmla="*/ 27 h 529"/>
              <a:gd name="T62" fmla="*/ 409 w 469"/>
              <a:gd name="T63" fmla="*/ 36 h 529"/>
              <a:gd name="T64" fmla="*/ 424 w 469"/>
              <a:gd name="T65" fmla="*/ 47 h 529"/>
              <a:gd name="T66" fmla="*/ 437 w 469"/>
              <a:gd name="T67" fmla="*/ 59 h 529"/>
              <a:gd name="T68" fmla="*/ 448 w 469"/>
              <a:gd name="T69" fmla="*/ 73 h 529"/>
              <a:gd name="T70" fmla="*/ 459 w 469"/>
              <a:gd name="T71" fmla="*/ 87 h 529"/>
              <a:gd name="T72" fmla="*/ 468 w 469"/>
              <a:gd name="T73" fmla="*/ 102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69" h="529">
                <a:moveTo>
                  <a:pt x="468" y="102"/>
                </a:moveTo>
                <a:lnTo>
                  <a:pt x="242" y="255"/>
                </a:lnTo>
                <a:lnTo>
                  <a:pt x="163" y="528"/>
                </a:lnTo>
                <a:lnTo>
                  <a:pt x="157" y="527"/>
                </a:lnTo>
                <a:lnTo>
                  <a:pt x="151" y="526"/>
                </a:lnTo>
                <a:lnTo>
                  <a:pt x="144" y="525"/>
                </a:lnTo>
                <a:lnTo>
                  <a:pt x="138" y="524"/>
                </a:lnTo>
                <a:lnTo>
                  <a:pt x="133" y="523"/>
                </a:lnTo>
                <a:lnTo>
                  <a:pt x="127" y="522"/>
                </a:lnTo>
                <a:lnTo>
                  <a:pt x="121" y="519"/>
                </a:lnTo>
                <a:lnTo>
                  <a:pt x="115" y="518"/>
                </a:lnTo>
                <a:lnTo>
                  <a:pt x="95" y="510"/>
                </a:lnTo>
                <a:lnTo>
                  <a:pt x="76" y="500"/>
                </a:lnTo>
                <a:lnTo>
                  <a:pt x="59" y="489"/>
                </a:lnTo>
                <a:lnTo>
                  <a:pt x="45" y="477"/>
                </a:lnTo>
                <a:lnTo>
                  <a:pt x="31" y="463"/>
                </a:lnTo>
                <a:lnTo>
                  <a:pt x="19" y="448"/>
                </a:lnTo>
                <a:lnTo>
                  <a:pt x="9" y="432"/>
                </a:lnTo>
                <a:lnTo>
                  <a:pt x="0" y="414"/>
                </a:lnTo>
                <a:lnTo>
                  <a:pt x="239" y="252"/>
                </a:lnTo>
                <a:lnTo>
                  <a:pt x="311" y="0"/>
                </a:lnTo>
                <a:lnTo>
                  <a:pt x="318" y="1"/>
                </a:lnTo>
                <a:lnTo>
                  <a:pt x="323" y="2"/>
                </a:lnTo>
                <a:lnTo>
                  <a:pt x="329" y="3"/>
                </a:lnTo>
                <a:lnTo>
                  <a:pt x="335" y="4"/>
                </a:lnTo>
                <a:lnTo>
                  <a:pt x="340" y="6"/>
                </a:lnTo>
                <a:lnTo>
                  <a:pt x="347" y="7"/>
                </a:lnTo>
                <a:lnTo>
                  <a:pt x="352" y="9"/>
                </a:lnTo>
                <a:lnTo>
                  <a:pt x="358" y="11"/>
                </a:lnTo>
                <a:lnTo>
                  <a:pt x="376" y="18"/>
                </a:lnTo>
                <a:lnTo>
                  <a:pt x="394" y="27"/>
                </a:lnTo>
                <a:lnTo>
                  <a:pt x="409" y="36"/>
                </a:lnTo>
                <a:lnTo>
                  <a:pt x="424" y="47"/>
                </a:lnTo>
                <a:lnTo>
                  <a:pt x="437" y="59"/>
                </a:lnTo>
                <a:lnTo>
                  <a:pt x="448" y="73"/>
                </a:lnTo>
                <a:lnTo>
                  <a:pt x="459" y="87"/>
                </a:lnTo>
                <a:lnTo>
                  <a:pt x="468" y="102"/>
                </a:lnTo>
              </a:path>
            </a:pathLst>
          </a:custGeom>
          <a:solidFill>
            <a:srgbClr val="FFB5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38" name="Freeform 334">
            <a:extLst>
              <a:ext uri="{FF2B5EF4-FFF2-40B4-BE49-F238E27FC236}">
                <a16:creationId xmlns:a16="http://schemas.microsoft.com/office/drawing/2014/main" id="{CD9FA54E-548A-4A9A-A55D-FF7455DDC23B}"/>
              </a:ext>
            </a:extLst>
          </p:cNvPr>
          <p:cNvSpPr>
            <a:spLocks/>
          </p:cNvSpPr>
          <p:nvPr/>
        </p:nvSpPr>
        <p:spPr bwMode="auto">
          <a:xfrm>
            <a:off x="5043488" y="4894263"/>
            <a:ext cx="731837" cy="833437"/>
          </a:xfrm>
          <a:custGeom>
            <a:avLst/>
            <a:gdLst>
              <a:gd name="T0" fmla="*/ 460 w 461"/>
              <a:gd name="T1" fmla="*/ 94 h 525"/>
              <a:gd name="T2" fmla="*/ 238 w 461"/>
              <a:gd name="T3" fmla="*/ 253 h 525"/>
              <a:gd name="T4" fmla="*/ 152 w 461"/>
              <a:gd name="T5" fmla="*/ 524 h 525"/>
              <a:gd name="T6" fmla="*/ 146 w 461"/>
              <a:gd name="T7" fmla="*/ 524 h 525"/>
              <a:gd name="T8" fmla="*/ 140 w 461"/>
              <a:gd name="T9" fmla="*/ 522 h 525"/>
              <a:gd name="T10" fmla="*/ 134 w 461"/>
              <a:gd name="T11" fmla="*/ 521 h 525"/>
              <a:gd name="T12" fmla="*/ 129 w 461"/>
              <a:gd name="T13" fmla="*/ 520 h 525"/>
              <a:gd name="T14" fmla="*/ 124 w 461"/>
              <a:gd name="T15" fmla="*/ 519 h 525"/>
              <a:gd name="T16" fmla="*/ 118 w 461"/>
              <a:gd name="T17" fmla="*/ 517 h 525"/>
              <a:gd name="T18" fmla="*/ 113 w 461"/>
              <a:gd name="T19" fmla="*/ 516 h 525"/>
              <a:gd name="T20" fmla="*/ 107 w 461"/>
              <a:gd name="T21" fmla="*/ 514 h 525"/>
              <a:gd name="T22" fmla="*/ 88 w 461"/>
              <a:gd name="T23" fmla="*/ 507 h 525"/>
              <a:gd name="T24" fmla="*/ 71 w 461"/>
              <a:gd name="T25" fmla="*/ 498 h 525"/>
              <a:gd name="T26" fmla="*/ 55 w 461"/>
              <a:gd name="T27" fmla="*/ 487 h 525"/>
              <a:gd name="T28" fmla="*/ 42 w 461"/>
              <a:gd name="T29" fmla="*/ 475 h 525"/>
              <a:gd name="T30" fmla="*/ 29 w 461"/>
              <a:gd name="T31" fmla="*/ 463 h 525"/>
              <a:gd name="T32" fmla="*/ 18 w 461"/>
              <a:gd name="T33" fmla="*/ 449 h 525"/>
              <a:gd name="T34" fmla="*/ 9 w 461"/>
              <a:gd name="T35" fmla="*/ 435 h 525"/>
              <a:gd name="T36" fmla="*/ 0 w 461"/>
              <a:gd name="T37" fmla="*/ 419 h 525"/>
              <a:gd name="T38" fmla="*/ 235 w 461"/>
              <a:gd name="T39" fmla="*/ 250 h 525"/>
              <a:gd name="T40" fmla="*/ 314 w 461"/>
              <a:gd name="T41" fmla="*/ 0 h 525"/>
              <a:gd name="T42" fmla="*/ 320 w 461"/>
              <a:gd name="T43" fmla="*/ 1 h 525"/>
              <a:gd name="T44" fmla="*/ 326 w 461"/>
              <a:gd name="T45" fmla="*/ 2 h 525"/>
              <a:gd name="T46" fmla="*/ 330 w 461"/>
              <a:gd name="T47" fmla="*/ 2 h 525"/>
              <a:gd name="T48" fmla="*/ 336 w 461"/>
              <a:gd name="T49" fmla="*/ 4 h 525"/>
              <a:gd name="T50" fmla="*/ 341 w 461"/>
              <a:gd name="T51" fmla="*/ 5 h 525"/>
              <a:gd name="T52" fmla="*/ 346 w 461"/>
              <a:gd name="T53" fmla="*/ 6 h 525"/>
              <a:gd name="T54" fmla="*/ 351 w 461"/>
              <a:gd name="T55" fmla="*/ 8 h 525"/>
              <a:gd name="T56" fmla="*/ 357 w 461"/>
              <a:gd name="T57" fmla="*/ 10 h 525"/>
              <a:gd name="T58" fmla="*/ 375 w 461"/>
              <a:gd name="T59" fmla="*/ 17 h 525"/>
              <a:gd name="T60" fmla="*/ 391 w 461"/>
              <a:gd name="T61" fmla="*/ 25 h 525"/>
              <a:gd name="T62" fmla="*/ 405 w 461"/>
              <a:gd name="T63" fmla="*/ 34 h 525"/>
              <a:gd name="T64" fmla="*/ 419 w 461"/>
              <a:gd name="T65" fmla="*/ 44 h 525"/>
              <a:gd name="T66" fmla="*/ 431 w 461"/>
              <a:gd name="T67" fmla="*/ 55 h 525"/>
              <a:gd name="T68" fmla="*/ 441 w 461"/>
              <a:gd name="T69" fmla="*/ 67 h 525"/>
              <a:gd name="T70" fmla="*/ 451 w 461"/>
              <a:gd name="T71" fmla="*/ 80 h 525"/>
              <a:gd name="T72" fmla="*/ 460 w 461"/>
              <a:gd name="T73" fmla="*/ 94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61" h="525">
                <a:moveTo>
                  <a:pt x="460" y="94"/>
                </a:moveTo>
                <a:lnTo>
                  <a:pt x="238" y="253"/>
                </a:lnTo>
                <a:lnTo>
                  <a:pt x="152" y="524"/>
                </a:lnTo>
                <a:lnTo>
                  <a:pt x="146" y="524"/>
                </a:lnTo>
                <a:lnTo>
                  <a:pt x="140" y="522"/>
                </a:lnTo>
                <a:lnTo>
                  <a:pt x="134" y="521"/>
                </a:lnTo>
                <a:lnTo>
                  <a:pt x="129" y="520"/>
                </a:lnTo>
                <a:lnTo>
                  <a:pt x="124" y="519"/>
                </a:lnTo>
                <a:lnTo>
                  <a:pt x="118" y="517"/>
                </a:lnTo>
                <a:lnTo>
                  <a:pt x="113" y="516"/>
                </a:lnTo>
                <a:lnTo>
                  <a:pt x="107" y="514"/>
                </a:lnTo>
                <a:lnTo>
                  <a:pt x="88" y="507"/>
                </a:lnTo>
                <a:lnTo>
                  <a:pt x="71" y="498"/>
                </a:lnTo>
                <a:lnTo>
                  <a:pt x="55" y="487"/>
                </a:lnTo>
                <a:lnTo>
                  <a:pt x="42" y="475"/>
                </a:lnTo>
                <a:lnTo>
                  <a:pt x="29" y="463"/>
                </a:lnTo>
                <a:lnTo>
                  <a:pt x="18" y="449"/>
                </a:lnTo>
                <a:lnTo>
                  <a:pt x="9" y="435"/>
                </a:lnTo>
                <a:lnTo>
                  <a:pt x="0" y="419"/>
                </a:lnTo>
                <a:lnTo>
                  <a:pt x="235" y="250"/>
                </a:lnTo>
                <a:lnTo>
                  <a:pt x="314" y="0"/>
                </a:lnTo>
                <a:lnTo>
                  <a:pt x="320" y="1"/>
                </a:lnTo>
                <a:lnTo>
                  <a:pt x="326" y="2"/>
                </a:lnTo>
                <a:lnTo>
                  <a:pt x="330" y="2"/>
                </a:lnTo>
                <a:lnTo>
                  <a:pt x="336" y="4"/>
                </a:lnTo>
                <a:lnTo>
                  <a:pt x="341" y="5"/>
                </a:lnTo>
                <a:lnTo>
                  <a:pt x="346" y="6"/>
                </a:lnTo>
                <a:lnTo>
                  <a:pt x="351" y="8"/>
                </a:lnTo>
                <a:lnTo>
                  <a:pt x="357" y="10"/>
                </a:lnTo>
                <a:lnTo>
                  <a:pt x="375" y="17"/>
                </a:lnTo>
                <a:lnTo>
                  <a:pt x="391" y="25"/>
                </a:lnTo>
                <a:lnTo>
                  <a:pt x="405" y="34"/>
                </a:lnTo>
                <a:lnTo>
                  <a:pt x="419" y="44"/>
                </a:lnTo>
                <a:lnTo>
                  <a:pt x="431" y="55"/>
                </a:lnTo>
                <a:lnTo>
                  <a:pt x="441" y="67"/>
                </a:lnTo>
                <a:lnTo>
                  <a:pt x="451" y="80"/>
                </a:lnTo>
                <a:lnTo>
                  <a:pt x="460" y="94"/>
                </a:lnTo>
              </a:path>
            </a:pathLst>
          </a:custGeom>
          <a:solidFill>
            <a:srgbClr val="FFB53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39" name="Freeform 335">
            <a:extLst>
              <a:ext uri="{FF2B5EF4-FFF2-40B4-BE49-F238E27FC236}">
                <a16:creationId xmlns:a16="http://schemas.microsoft.com/office/drawing/2014/main" id="{12653410-6547-45E4-BF29-CEA028A30159}"/>
              </a:ext>
            </a:extLst>
          </p:cNvPr>
          <p:cNvSpPr>
            <a:spLocks/>
          </p:cNvSpPr>
          <p:nvPr/>
        </p:nvSpPr>
        <p:spPr bwMode="auto">
          <a:xfrm>
            <a:off x="5051425" y="4897438"/>
            <a:ext cx="715963" cy="828675"/>
          </a:xfrm>
          <a:custGeom>
            <a:avLst/>
            <a:gdLst>
              <a:gd name="T0" fmla="*/ 450 w 451"/>
              <a:gd name="T1" fmla="*/ 86 h 522"/>
              <a:gd name="T2" fmla="*/ 233 w 451"/>
              <a:gd name="T3" fmla="*/ 251 h 522"/>
              <a:gd name="T4" fmla="*/ 139 w 451"/>
              <a:gd name="T5" fmla="*/ 521 h 522"/>
              <a:gd name="T6" fmla="*/ 133 w 451"/>
              <a:gd name="T7" fmla="*/ 520 h 522"/>
              <a:gd name="T8" fmla="*/ 128 w 451"/>
              <a:gd name="T9" fmla="*/ 519 h 522"/>
              <a:gd name="T10" fmla="*/ 123 w 451"/>
              <a:gd name="T11" fmla="*/ 518 h 522"/>
              <a:gd name="T12" fmla="*/ 119 w 451"/>
              <a:gd name="T13" fmla="*/ 517 h 522"/>
              <a:gd name="T14" fmla="*/ 114 w 451"/>
              <a:gd name="T15" fmla="*/ 515 h 522"/>
              <a:gd name="T16" fmla="*/ 109 w 451"/>
              <a:gd name="T17" fmla="*/ 515 h 522"/>
              <a:gd name="T18" fmla="*/ 105 w 451"/>
              <a:gd name="T19" fmla="*/ 513 h 522"/>
              <a:gd name="T20" fmla="*/ 99 w 451"/>
              <a:gd name="T21" fmla="*/ 512 h 522"/>
              <a:gd name="T22" fmla="*/ 81 w 451"/>
              <a:gd name="T23" fmla="*/ 503 h 522"/>
              <a:gd name="T24" fmla="*/ 65 w 451"/>
              <a:gd name="T25" fmla="*/ 495 h 522"/>
              <a:gd name="T26" fmla="*/ 50 w 451"/>
              <a:gd name="T27" fmla="*/ 486 h 522"/>
              <a:gd name="T28" fmla="*/ 37 w 451"/>
              <a:gd name="T29" fmla="*/ 475 h 522"/>
              <a:gd name="T30" fmla="*/ 27 w 451"/>
              <a:gd name="T31" fmla="*/ 464 h 522"/>
              <a:gd name="T32" fmla="*/ 17 w 451"/>
              <a:gd name="T33" fmla="*/ 452 h 522"/>
              <a:gd name="T34" fmla="*/ 7 w 451"/>
              <a:gd name="T35" fmla="*/ 439 h 522"/>
              <a:gd name="T36" fmla="*/ 0 w 451"/>
              <a:gd name="T37" fmla="*/ 425 h 522"/>
              <a:gd name="T38" fmla="*/ 230 w 451"/>
              <a:gd name="T39" fmla="*/ 248 h 522"/>
              <a:gd name="T40" fmla="*/ 316 w 451"/>
              <a:gd name="T41" fmla="*/ 0 h 522"/>
              <a:gd name="T42" fmla="*/ 322 w 451"/>
              <a:gd name="T43" fmla="*/ 1 h 522"/>
              <a:gd name="T44" fmla="*/ 326 w 451"/>
              <a:gd name="T45" fmla="*/ 2 h 522"/>
              <a:gd name="T46" fmla="*/ 331 w 451"/>
              <a:gd name="T47" fmla="*/ 3 h 522"/>
              <a:gd name="T48" fmla="*/ 335 w 451"/>
              <a:gd name="T49" fmla="*/ 3 h 522"/>
              <a:gd name="T50" fmla="*/ 340 w 451"/>
              <a:gd name="T51" fmla="*/ 4 h 522"/>
              <a:gd name="T52" fmla="*/ 345 w 451"/>
              <a:gd name="T53" fmla="*/ 6 h 522"/>
              <a:gd name="T54" fmla="*/ 350 w 451"/>
              <a:gd name="T55" fmla="*/ 7 h 522"/>
              <a:gd name="T56" fmla="*/ 355 w 451"/>
              <a:gd name="T57" fmla="*/ 9 h 522"/>
              <a:gd name="T58" fmla="*/ 371 w 451"/>
              <a:gd name="T59" fmla="*/ 16 h 522"/>
              <a:gd name="T60" fmla="*/ 387 w 451"/>
              <a:gd name="T61" fmla="*/ 24 h 522"/>
              <a:gd name="T62" fmla="*/ 400 w 451"/>
              <a:gd name="T63" fmla="*/ 32 h 522"/>
              <a:gd name="T64" fmla="*/ 412 w 451"/>
              <a:gd name="T65" fmla="*/ 42 h 522"/>
              <a:gd name="T66" fmla="*/ 423 w 451"/>
              <a:gd name="T67" fmla="*/ 52 h 522"/>
              <a:gd name="T68" fmla="*/ 433 w 451"/>
              <a:gd name="T69" fmla="*/ 62 h 522"/>
              <a:gd name="T70" fmla="*/ 442 w 451"/>
              <a:gd name="T71" fmla="*/ 74 h 522"/>
              <a:gd name="T72" fmla="*/ 450 w 451"/>
              <a:gd name="T73" fmla="*/ 86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51" h="522">
                <a:moveTo>
                  <a:pt x="450" y="86"/>
                </a:moveTo>
                <a:lnTo>
                  <a:pt x="233" y="251"/>
                </a:lnTo>
                <a:lnTo>
                  <a:pt x="139" y="521"/>
                </a:lnTo>
                <a:lnTo>
                  <a:pt x="133" y="520"/>
                </a:lnTo>
                <a:lnTo>
                  <a:pt x="128" y="519"/>
                </a:lnTo>
                <a:lnTo>
                  <a:pt x="123" y="518"/>
                </a:lnTo>
                <a:lnTo>
                  <a:pt x="119" y="517"/>
                </a:lnTo>
                <a:lnTo>
                  <a:pt x="114" y="515"/>
                </a:lnTo>
                <a:lnTo>
                  <a:pt x="109" y="515"/>
                </a:lnTo>
                <a:lnTo>
                  <a:pt x="105" y="513"/>
                </a:lnTo>
                <a:lnTo>
                  <a:pt x="99" y="512"/>
                </a:lnTo>
                <a:lnTo>
                  <a:pt x="81" y="503"/>
                </a:lnTo>
                <a:lnTo>
                  <a:pt x="65" y="495"/>
                </a:lnTo>
                <a:lnTo>
                  <a:pt x="50" y="486"/>
                </a:lnTo>
                <a:lnTo>
                  <a:pt x="37" y="475"/>
                </a:lnTo>
                <a:lnTo>
                  <a:pt x="27" y="464"/>
                </a:lnTo>
                <a:lnTo>
                  <a:pt x="17" y="452"/>
                </a:lnTo>
                <a:lnTo>
                  <a:pt x="7" y="439"/>
                </a:lnTo>
                <a:lnTo>
                  <a:pt x="0" y="425"/>
                </a:lnTo>
                <a:lnTo>
                  <a:pt x="230" y="248"/>
                </a:lnTo>
                <a:lnTo>
                  <a:pt x="316" y="0"/>
                </a:lnTo>
                <a:lnTo>
                  <a:pt x="322" y="1"/>
                </a:lnTo>
                <a:lnTo>
                  <a:pt x="326" y="2"/>
                </a:lnTo>
                <a:lnTo>
                  <a:pt x="331" y="3"/>
                </a:lnTo>
                <a:lnTo>
                  <a:pt x="335" y="3"/>
                </a:lnTo>
                <a:lnTo>
                  <a:pt x="340" y="4"/>
                </a:lnTo>
                <a:lnTo>
                  <a:pt x="345" y="6"/>
                </a:lnTo>
                <a:lnTo>
                  <a:pt x="350" y="7"/>
                </a:lnTo>
                <a:lnTo>
                  <a:pt x="355" y="9"/>
                </a:lnTo>
                <a:lnTo>
                  <a:pt x="371" y="16"/>
                </a:lnTo>
                <a:lnTo>
                  <a:pt x="387" y="24"/>
                </a:lnTo>
                <a:lnTo>
                  <a:pt x="400" y="32"/>
                </a:lnTo>
                <a:lnTo>
                  <a:pt x="412" y="42"/>
                </a:lnTo>
                <a:lnTo>
                  <a:pt x="423" y="52"/>
                </a:lnTo>
                <a:lnTo>
                  <a:pt x="433" y="62"/>
                </a:lnTo>
                <a:lnTo>
                  <a:pt x="442" y="74"/>
                </a:lnTo>
                <a:lnTo>
                  <a:pt x="450" y="86"/>
                </a:lnTo>
              </a:path>
            </a:pathLst>
          </a:custGeom>
          <a:solidFill>
            <a:srgbClr val="FFB7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40" name="Freeform 336">
            <a:extLst>
              <a:ext uri="{FF2B5EF4-FFF2-40B4-BE49-F238E27FC236}">
                <a16:creationId xmlns:a16="http://schemas.microsoft.com/office/drawing/2014/main" id="{23BE3C04-843D-4148-B88B-E2DC57DD6576}"/>
              </a:ext>
            </a:extLst>
          </p:cNvPr>
          <p:cNvSpPr>
            <a:spLocks/>
          </p:cNvSpPr>
          <p:nvPr/>
        </p:nvSpPr>
        <p:spPr bwMode="auto">
          <a:xfrm>
            <a:off x="5057775" y="4899025"/>
            <a:ext cx="703263" cy="823913"/>
          </a:xfrm>
          <a:custGeom>
            <a:avLst/>
            <a:gdLst>
              <a:gd name="T0" fmla="*/ 442 w 443"/>
              <a:gd name="T1" fmla="*/ 78 h 519"/>
              <a:gd name="T2" fmla="*/ 229 w 443"/>
              <a:gd name="T3" fmla="*/ 250 h 519"/>
              <a:gd name="T4" fmla="*/ 128 w 443"/>
              <a:gd name="T5" fmla="*/ 518 h 519"/>
              <a:gd name="T6" fmla="*/ 122 w 443"/>
              <a:gd name="T7" fmla="*/ 517 h 519"/>
              <a:gd name="T8" fmla="*/ 118 w 443"/>
              <a:gd name="T9" fmla="*/ 515 h 519"/>
              <a:gd name="T10" fmla="*/ 113 w 443"/>
              <a:gd name="T11" fmla="*/ 514 h 519"/>
              <a:gd name="T12" fmla="*/ 108 w 443"/>
              <a:gd name="T13" fmla="*/ 514 h 519"/>
              <a:gd name="T14" fmla="*/ 105 w 443"/>
              <a:gd name="T15" fmla="*/ 513 h 519"/>
              <a:gd name="T16" fmla="*/ 101 w 443"/>
              <a:gd name="T17" fmla="*/ 512 h 519"/>
              <a:gd name="T18" fmla="*/ 97 w 443"/>
              <a:gd name="T19" fmla="*/ 511 h 519"/>
              <a:gd name="T20" fmla="*/ 92 w 443"/>
              <a:gd name="T21" fmla="*/ 509 h 519"/>
              <a:gd name="T22" fmla="*/ 75 w 443"/>
              <a:gd name="T23" fmla="*/ 501 h 519"/>
              <a:gd name="T24" fmla="*/ 59 w 443"/>
              <a:gd name="T25" fmla="*/ 493 h 519"/>
              <a:gd name="T26" fmla="*/ 46 w 443"/>
              <a:gd name="T27" fmla="*/ 484 h 519"/>
              <a:gd name="T28" fmla="*/ 35 w 443"/>
              <a:gd name="T29" fmla="*/ 475 h 519"/>
              <a:gd name="T30" fmla="*/ 25 w 443"/>
              <a:gd name="T31" fmla="*/ 465 h 519"/>
              <a:gd name="T32" fmla="*/ 16 w 443"/>
              <a:gd name="T33" fmla="*/ 455 h 519"/>
              <a:gd name="T34" fmla="*/ 8 w 443"/>
              <a:gd name="T35" fmla="*/ 443 h 519"/>
              <a:gd name="T36" fmla="*/ 0 w 443"/>
              <a:gd name="T37" fmla="*/ 431 h 519"/>
              <a:gd name="T38" fmla="*/ 226 w 443"/>
              <a:gd name="T39" fmla="*/ 247 h 519"/>
              <a:gd name="T40" fmla="*/ 319 w 443"/>
              <a:gd name="T41" fmla="*/ 0 h 519"/>
              <a:gd name="T42" fmla="*/ 324 w 443"/>
              <a:gd name="T43" fmla="*/ 1 h 519"/>
              <a:gd name="T44" fmla="*/ 329 w 443"/>
              <a:gd name="T45" fmla="*/ 2 h 519"/>
              <a:gd name="T46" fmla="*/ 333 w 443"/>
              <a:gd name="T47" fmla="*/ 2 h 519"/>
              <a:gd name="T48" fmla="*/ 337 w 443"/>
              <a:gd name="T49" fmla="*/ 4 h 519"/>
              <a:gd name="T50" fmla="*/ 340 w 443"/>
              <a:gd name="T51" fmla="*/ 5 h 519"/>
              <a:gd name="T52" fmla="*/ 344 w 443"/>
              <a:gd name="T53" fmla="*/ 6 h 519"/>
              <a:gd name="T54" fmla="*/ 349 w 443"/>
              <a:gd name="T55" fmla="*/ 8 h 519"/>
              <a:gd name="T56" fmla="*/ 354 w 443"/>
              <a:gd name="T57" fmla="*/ 10 h 519"/>
              <a:gd name="T58" fmla="*/ 370 w 443"/>
              <a:gd name="T59" fmla="*/ 17 h 519"/>
              <a:gd name="T60" fmla="*/ 384 w 443"/>
              <a:gd name="T61" fmla="*/ 24 h 519"/>
              <a:gd name="T62" fmla="*/ 396 w 443"/>
              <a:gd name="T63" fmla="*/ 31 h 519"/>
              <a:gd name="T64" fmla="*/ 407 w 443"/>
              <a:gd name="T65" fmla="*/ 40 h 519"/>
              <a:gd name="T66" fmla="*/ 417 w 443"/>
              <a:gd name="T67" fmla="*/ 48 h 519"/>
              <a:gd name="T68" fmla="*/ 426 w 443"/>
              <a:gd name="T69" fmla="*/ 58 h 519"/>
              <a:gd name="T70" fmla="*/ 434 w 443"/>
              <a:gd name="T71" fmla="*/ 68 h 519"/>
              <a:gd name="T72" fmla="*/ 442 w 443"/>
              <a:gd name="T73" fmla="*/ 78 h 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43" h="519">
                <a:moveTo>
                  <a:pt x="442" y="78"/>
                </a:moveTo>
                <a:lnTo>
                  <a:pt x="229" y="250"/>
                </a:lnTo>
                <a:lnTo>
                  <a:pt x="128" y="518"/>
                </a:lnTo>
                <a:lnTo>
                  <a:pt x="122" y="517"/>
                </a:lnTo>
                <a:lnTo>
                  <a:pt x="118" y="515"/>
                </a:lnTo>
                <a:lnTo>
                  <a:pt x="113" y="514"/>
                </a:lnTo>
                <a:lnTo>
                  <a:pt x="108" y="514"/>
                </a:lnTo>
                <a:lnTo>
                  <a:pt x="105" y="513"/>
                </a:lnTo>
                <a:lnTo>
                  <a:pt x="101" y="512"/>
                </a:lnTo>
                <a:lnTo>
                  <a:pt x="97" y="511"/>
                </a:lnTo>
                <a:lnTo>
                  <a:pt x="92" y="509"/>
                </a:lnTo>
                <a:lnTo>
                  <a:pt x="75" y="501"/>
                </a:lnTo>
                <a:lnTo>
                  <a:pt x="59" y="493"/>
                </a:lnTo>
                <a:lnTo>
                  <a:pt x="46" y="484"/>
                </a:lnTo>
                <a:lnTo>
                  <a:pt x="35" y="475"/>
                </a:lnTo>
                <a:lnTo>
                  <a:pt x="25" y="465"/>
                </a:lnTo>
                <a:lnTo>
                  <a:pt x="16" y="455"/>
                </a:lnTo>
                <a:lnTo>
                  <a:pt x="8" y="443"/>
                </a:lnTo>
                <a:lnTo>
                  <a:pt x="0" y="431"/>
                </a:lnTo>
                <a:lnTo>
                  <a:pt x="226" y="247"/>
                </a:lnTo>
                <a:lnTo>
                  <a:pt x="319" y="0"/>
                </a:lnTo>
                <a:lnTo>
                  <a:pt x="324" y="1"/>
                </a:lnTo>
                <a:lnTo>
                  <a:pt x="329" y="2"/>
                </a:lnTo>
                <a:lnTo>
                  <a:pt x="333" y="2"/>
                </a:lnTo>
                <a:lnTo>
                  <a:pt x="337" y="4"/>
                </a:lnTo>
                <a:lnTo>
                  <a:pt x="340" y="5"/>
                </a:lnTo>
                <a:lnTo>
                  <a:pt x="344" y="6"/>
                </a:lnTo>
                <a:lnTo>
                  <a:pt x="349" y="8"/>
                </a:lnTo>
                <a:lnTo>
                  <a:pt x="354" y="10"/>
                </a:lnTo>
                <a:lnTo>
                  <a:pt x="370" y="17"/>
                </a:lnTo>
                <a:lnTo>
                  <a:pt x="384" y="24"/>
                </a:lnTo>
                <a:lnTo>
                  <a:pt x="396" y="31"/>
                </a:lnTo>
                <a:lnTo>
                  <a:pt x="407" y="40"/>
                </a:lnTo>
                <a:lnTo>
                  <a:pt x="417" y="48"/>
                </a:lnTo>
                <a:lnTo>
                  <a:pt x="426" y="58"/>
                </a:lnTo>
                <a:lnTo>
                  <a:pt x="434" y="68"/>
                </a:lnTo>
                <a:lnTo>
                  <a:pt x="442" y="78"/>
                </a:lnTo>
              </a:path>
            </a:pathLst>
          </a:custGeom>
          <a:solidFill>
            <a:srgbClr val="FFB7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41" name="Freeform 337">
            <a:extLst>
              <a:ext uri="{FF2B5EF4-FFF2-40B4-BE49-F238E27FC236}">
                <a16:creationId xmlns:a16="http://schemas.microsoft.com/office/drawing/2014/main" id="{D9AEDD93-7B0A-4ACD-82DF-AF4B4C104A1F}"/>
              </a:ext>
            </a:extLst>
          </p:cNvPr>
          <p:cNvSpPr>
            <a:spLocks/>
          </p:cNvSpPr>
          <p:nvPr/>
        </p:nvSpPr>
        <p:spPr bwMode="auto">
          <a:xfrm>
            <a:off x="5065713" y="4902200"/>
            <a:ext cx="687387" cy="817563"/>
          </a:xfrm>
          <a:custGeom>
            <a:avLst/>
            <a:gdLst>
              <a:gd name="T0" fmla="*/ 432 w 433"/>
              <a:gd name="T1" fmla="*/ 70 h 515"/>
              <a:gd name="T2" fmla="*/ 224 w 433"/>
              <a:gd name="T3" fmla="*/ 248 h 515"/>
              <a:gd name="T4" fmla="*/ 116 w 433"/>
              <a:gd name="T5" fmla="*/ 514 h 515"/>
              <a:gd name="T6" fmla="*/ 110 w 433"/>
              <a:gd name="T7" fmla="*/ 512 h 515"/>
              <a:gd name="T8" fmla="*/ 105 w 433"/>
              <a:gd name="T9" fmla="*/ 512 h 515"/>
              <a:gd name="T10" fmla="*/ 101 w 433"/>
              <a:gd name="T11" fmla="*/ 511 h 515"/>
              <a:gd name="T12" fmla="*/ 98 w 433"/>
              <a:gd name="T13" fmla="*/ 510 h 515"/>
              <a:gd name="T14" fmla="*/ 94 w 433"/>
              <a:gd name="T15" fmla="*/ 509 h 515"/>
              <a:gd name="T16" fmla="*/ 91 w 433"/>
              <a:gd name="T17" fmla="*/ 509 h 515"/>
              <a:gd name="T18" fmla="*/ 88 w 433"/>
              <a:gd name="T19" fmla="*/ 507 h 515"/>
              <a:gd name="T20" fmla="*/ 84 w 433"/>
              <a:gd name="T21" fmla="*/ 506 h 515"/>
              <a:gd name="T22" fmla="*/ 67 w 433"/>
              <a:gd name="T23" fmla="*/ 498 h 515"/>
              <a:gd name="T24" fmla="*/ 53 w 433"/>
              <a:gd name="T25" fmla="*/ 490 h 515"/>
              <a:gd name="T26" fmla="*/ 41 w 433"/>
              <a:gd name="T27" fmla="*/ 482 h 515"/>
              <a:gd name="T28" fmla="*/ 31 w 433"/>
              <a:gd name="T29" fmla="*/ 474 h 515"/>
              <a:gd name="T30" fmla="*/ 21 w 433"/>
              <a:gd name="T31" fmla="*/ 465 h 515"/>
              <a:gd name="T32" fmla="*/ 14 w 433"/>
              <a:gd name="T33" fmla="*/ 456 h 515"/>
              <a:gd name="T34" fmla="*/ 7 w 433"/>
              <a:gd name="T35" fmla="*/ 447 h 515"/>
              <a:gd name="T36" fmla="*/ 0 w 433"/>
              <a:gd name="T37" fmla="*/ 436 h 515"/>
              <a:gd name="T38" fmla="*/ 221 w 433"/>
              <a:gd name="T39" fmla="*/ 245 h 515"/>
              <a:gd name="T40" fmla="*/ 321 w 433"/>
              <a:gd name="T41" fmla="*/ 0 h 515"/>
              <a:gd name="T42" fmla="*/ 326 w 433"/>
              <a:gd name="T43" fmla="*/ 0 h 515"/>
              <a:gd name="T44" fmla="*/ 329 w 433"/>
              <a:gd name="T45" fmla="*/ 1 h 515"/>
              <a:gd name="T46" fmla="*/ 333 w 433"/>
              <a:gd name="T47" fmla="*/ 2 h 515"/>
              <a:gd name="T48" fmla="*/ 336 w 433"/>
              <a:gd name="T49" fmla="*/ 3 h 515"/>
              <a:gd name="T50" fmla="*/ 339 w 433"/>
              <a:gd name="T51" fmla="*/ 3 h 515"/>
              <a:gd name="T52" fmla="*/ 342 w 433"/>
              <a:gd name="T53" fmla="*/ 5 h 515"/>
              <a:gd name="T54" fmla="*/ 347 w 433"/>
              <a:gd name="T55" fmla="*/ 6 h 515"/>
              <a:gd name="T56" fmla="*/ 352 w 433"/>
              <a:gd name="T57" fmla="*/ 9 h 515"/>
              <a:gd name="T58" fmla="*/ 367 w 433"/>
              <a:gd name="T59" fmla="*/ 16 h 515"/>
              <a:gd name="T60" fmla="*/ 380 w 433"/>
              <a:gd name="T61" fmla="*/ 23 h 515"/>
              <a:gd name="T62" fmla="*/ 391 w 433"/>
              <a:gd name="T63" fmla="*/ 29 h 515"/>
              <a:gd name="T64" fmla="*/ 401 w 433"/>
              <a:gd name="T65" fmla="*/ 37 h 515"/>
              <a:gd name="T66" fmla="*/ 410 w 433"/>
              <a:gd name="T67" fmla="*/ 45 h 515"/>
              <a:gd name="T68" fmla="*/ 418 w 433"/>
              <a:gd name="T69" fmla="*/ 52 h 515"/>
              <a:gd name="T70" fmla="*/ 425 w 433"/>
              <a:gd name="T71" fmla="*/ 61 h 515"/>
              <a:gd name="T72" fmla="*/ 432 w 433"/>
              <a:gd name="T73" fmla="*/ 7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33" h="515">
                <a:moveTo>
                  <a:pt x="432" y="70"/>
                </a:moveTo>
                <a:lnTo>
                  <a:pt x="224" y="248"/>
                </a:lnTo>
                <a:lnTo>
                  <a:pt x="116" y="514"/>
                </a:lnTo>
                <a:lnTo>
                  <a:pt x="110" y="512"/>
                </a:lnTo>
                <a:lnTo>
                  <a:pt x="105" y="512"/>
                </a:lnTo>
                <a:lnTo>
                  <a:pt x="101" y="511"/>
                </a:lnTo>
                <a:lnTo>
                  <a:pt x="98" y="510"/>
                </a:lnTo>
                <a:lnTo>
                  <a:pt x="94" y="509"/>
                </a:lnTo>
                <a:lnTo>
                  <a:pt x="91" y="509"/>
                </a:lnTo>
                <a:lnTo>
                  <a:pt x="88" y="507"/>
                </a:lnTo>
                <a:lnTo>
                  <a:pt x="84" y="506"/>
                </a:lnTo>
                <a:lnTo>
                  <a:pt x="67" y="498"/>
                </a:lnTo>
                <a:lnTo>
                  <a:pt x="53" y="490"/>
                </a:lnTo>
                <a:lnTo>
                  <a:pt x="41" y="482"/>
                </a:lnTo>
                <a:lnTo>
                  <a:pt x="31" y="474"/>
                </a:lnTo>
                <a:lnTo>
                  <a:pt x="21" y="465"/>
                </a:lnTo>
                <a:lnTo>
                  <a:pt x="14" y="456"/>
                </a:lnTo>
                <a:lnTo>
                  <a:pt x="7" y="447"/>
                </a:lnTo>
                <a:lnTo>
                  <a:pt x="0" y="436"/>
                </a:lnTo>
                <a:lnTo>
                  <a:pt x="221" y="245"/>
                </a:lnTo>
                <a:lnTo>
                  <a:pt x="321" y="0"/>
                </a:lnTo>
                <a:lnTo>
                  <a:pt x="326" y="0"/>
                </a:lnTo>
                <a:lnTo>
                  <a:pt x="329" y="1"/>
                </a:lnTo>
                <a:lnTo>
                  <a:pt x="333" y="2"/>
                </a:lnTo>
                <a:lnTo>
                  <a:pt x="336" y="3"/>
                </a:lnTo>
                <a:lnTo>
                  <a:pt x="339" y="3"/>
                </a:lnTo>
                <a:lnTo>
                  <a:pt x="342" y="5"/>
                </a:lnTo>
                <a:lnTo>
                  <a:pt x="347" y="6"/>
                </a:lnTo>
                <a:lnTo>
                  <a:pt x="352" y="9"/>
                </a:lnTo>
                <a:lnTo>
                  <a:pt x="367" y="16"/>
                </a:lnTo>
                <a:lnTo>
                  <a:pt x="380" y="23"/>
                </a:lnTo>
                <a:lnTo>
                  <a:pt x="391" y="29"/>
                </a:lnTo>
                <a:lnTo>
                  <a:pt x="401" y="37"/>
                </a:lnTo>
                <a:lnTo>
                  <a:pt x="410" y="45"/>
                </a:lnTo>
                <a:lnTo>
                  <a:pt x="418" y="52"/>
                </a:lnTo>
                <a:lnTo>
                  <a:pt x="425" y="61"/>
                </a:lnTo>
                <a:lnTo>
                  <a:pt x="432" y="70"/>
                </a:lnTo>
              </a:path>
            </a:pathLst>
          </a:custGeom>
          <a:solidFill>
            <a:srgbClr val="FFBA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42" name="Freeform 338">
            <a:extLst>
              <a:ext uri="{FF2B5EF4-FFF2-40B4-BE49-F238E27FC236}">
                <a16:creationId xmlns:a16="http://schemas.microsoft.com/office/drawing/2014/main" id="{30AC64B8-580A-4DFE-9391-56409A9014C1}"/>
              </a:ext>
            </a:extLst>
          </p:cNvPr>
          <p:cNvSpPr>
            <a:spLocks/>
          </p:cNvSpPr>
          <p:nvPr/>
        </p:nvSpPr>
        <p:spPr bwMode="auto">
          <a:xfrm>
            <a:off x="5073650" y="4905375"/>
            <a:ext cx="673100" cy="811213"/>
          </a:xfrm>
          <a:custGeom>
            <a:avLst/>
            <a:gdLst>
              <a:gd name="T0" fmla="*/ 423 w 424"/>
              <a:gd name="T1" fmla="*/ 62 h 511"/>
              <a:gd name="T2" fmla="*/ 219 w 424"/>
              <a:gd name="T3" fmla="*/ 246 h 511"/>
              <a:gd name="T4" fmla="*/ 103 w 424"/>
              <a:gd name="T5" fmla="*/ 510 h 511"/>
              <a:gd name="T6" fmla="*/ 98 w 424"/>
              <a:gd name="T7" fmla="*/ 509 h 511"/>
              <a:gd name="T8" fmla="*/ 93 w 424"/>
              <a:gd name="T9" fmla="*/ 508 h 511"/>
              <a:gd name="T10" fmla="*/ 90 w 424"/>
              <a:gd name="T11" fmla="*/ 507 h 511"/>
              <a:gd name="T12" fmla="*/ 87 w 424"/>
              <a:gd name="T13" fmla="*/ 507 h 511"/>
              <a:gd name="T14" fmla="*/ 85 w 424"/>
              <a:gd name="T15" fmla="*/ 506 h 511"/>
              <a:gd name="T16" fmla="*/ 82 w 424"/>
              <a:gd name="T17" fmla="*/ 505 h 511"/>
              <a:gd name="T18" fmla="*/ 78 w 424"/>
              <a:gd name="T19" fmla="*/ 504 h 511"/>
              <a:gd name="T20" fmla="*/ 75 w 424"/>
              <a:gd name="T21" fmla="*/ 502 h 511"/>
              <a:gd name="T22" fmla="*/ 59 w 424"/>
              <a:gd name="T23" fmla="*/ 494 h 511"/>
              <a:gd name="T24" fmla="*/ 46 w 424"/>
              <a:gd name="T25" fmla="*/ 487 h 511"/>
              <a:gd name="T26" fmla="*/ 36 w 424"/>
              <a:gd name="T27" fmla="*/ 481 h 511"/>
              <a:gd name="T28" fmla="*/ 26 w 424"/>
              <a:gd name="T29" fmla="*/ 473 h 511"/>
              <a:gd name="T30" fmla="*/ 19 w 424"/>
              <a:gd name="T31" fmla="*/ 466 h 511"/>
              <a:gd name="T32" fmla="*/ 12 w 424"/>
              <a:gd name="T33" fmla="*/ 458 h 511"/>
              <a:gd name="T34" fmla="*/ 6 w 424"/>
              <a:gd name="T35" fmla="*/ 450 h 511"/>
              <a:gd name="T36" fmla="*/ 0 w 424"/>
              <a:gd name="T37" fmla="*/ 441 h 511"/>
              <a:gd name="T38" fmla="*/ 216 w 424"/>
              <a:gd name="T39" fmla="*/ 243 h 511"/>
              <a:gd name="T40" fmla="*/ 323 w 424"/>
              <a:gd name="T41" fmla="*/ 0 h 511"/>
              <a:gd name="T42" fmla="*/ 327 w 424"/>
              <a:gd name="T43" fmla="*/ 1 h 511"/>
              <a:gd name="T44" fmla="*/ 331 w 424"/>
              <a:gd name="T45" fmla="*/ 1 h 511"/>
              <a:gd name="T46" fmla="*/ 334 w 424"/>
              <a:gd name="T47" fmla="*/ 2 h 511"/>
              <a:gd name="T48" fmla="*/ 336 w 424"/>
              <a:gd name="T49" fmla="*/ 3 h 511"/>
              <a:gd name="T50" fmla="*/ 338 w 424"/>
              <a:gd name="T51" fmla="*/ 4 h 511"/>
              <a:gd name="T52" fmla="*/ 341 w 424"/>
              <a:gd name="T53" fmla="*/ 4 h 511"/>
              <a:gd name="T54" fmla="*/ 345 w 424"/>
              <a:gd name="T55" fmla="*/ 6 h 511"/>
              <a:gd name="T56" fmla="*/ 350 w 424"/>
              <a:gd name="T57" fmla="*/ 8 h 511"/>
              <a:gd name="T58" fmla="*/ 364 w 424"/>
              <a:gd name="T59" fmla="*/ 15 h 511"/>
              <a:gd name="T60" fmla="*/ 376 w 424"/>
              <a:gd name="T61" fmla="*/ 21 h 511"/>
              <a:gd name="T62" fmla="*/ 386 w 424"/>
              <a:gd name="T63" fmla="*/ 27 h 511"/>
              <a:gd name="T64" fmla="*/ 395 w 424"/>
              <a:gd name="T65" fmla="*/ 34 h 511"/>
              <a:gd name="T66" fmla="*/ 403 w 424"/>
              <a:gd name="T67" fmla="*/ 41 h 511"/>
              <a:gd name="T68" fmla="*/ 410 w 424"/>
              <a:gd name="T69" fmla="*/ 47 h 511"/>
              <a:gd name="T70" fmla="*/ 416 w 424"/>
              <a:gd name="T71" fmla="*/ 54 h 511"/>
              <a:gd name="T72" fmla="*/ 423 w 424"/>
              <a:gd name="T73" fmla="*/ 62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4" h="511">
                <a:moveTo>
                  <a:pt x="423" y="62"/>
                </a:moveTo>
                <a:lnTo>
                  <a:pt x="219" y="246"/>
                </a:lnTo>
                <a:lnTo>
                  <a:pt x="103" y="510"/>
                </a:lnTo>
                <a:lnTo>
                  <a:pt x="98" y="509"/>
                </a:lnTo>
                <a:lnTo>
                  <a:pt x="93" y="508"/>
                </a:lnTo>
                <a:lnTo>
                  <a:pt x="90" y="507"/>
                </a:lnTo>
                <a:lnTo>
                  <a:pt x="87" y="507"/>
                </a:lnTo>
                <a:lnTo>
                  <a:pt x="85" y="506"/>
                </a:lnTo>
                <a:lnTo>
                  <a:pt x="82" y="505"/>
                </a:lnTo>
                <a:lnTo>
                  <a:pt x="78" y="504"/>
                </a:lnTo>
                <a:lnTo>
                  <a:pt x="75" y="502"/>
                </a:lnTo>
                <a:lnTo>
                  <a:pt x="59" y="494"/>
                </a:lnTo>
                <a:lnTo>
                  <a:pt x="46" y="487"/>
                </a:lnTo>
                <a:lnTo>
                  <a:pt x="36" y="481"/>
                </a:lnTo>
                <a:lnTo>
                  <a:pt x="26" y="473"/>
                </a:lnTo>
                <a:lnTo>
                  <a:pt x="19" y="466"/>
                </a:lnTo>
                <a:lnTo>
                  <a:pt x="12" y="458"/>
                </a:lnTo>
                <a:lnTo>
                  <a:pt x="6" y="450"/>
                </a:lnTo>
                <a:lnTo>
                  <a:pt x="0" y="441"/>
                </a:lnTo>
                <a:lnTo>
                  <a:pt x="216" y="243"/>
                </a:lnTo>
                <a:lnTo>
                  <a:pt x="323" y="0"/>
                </a:lnTo>
                <a:lnTo>
                  <a:pt x="327" y="1"/>
                </a:lnTo>
                <a:lnTo>
                  <a:pt x="331" y="1"/>
                </a:lnTo>
                <a:lnTo>
                  <a:pt x="334" y="2"/>
                </a:lnTo>
                <a:lnTo>
                  <a:pt x="336" y="3"/>
                </a:lnTo>
                <a:lnTo>
                  <a:pt x="338" y="4"/>
                </a:lnTo>
                <a:lnTo>
                  <a:pt x="341" y="4"/>
                </a:lnTo>
                <a:lnTo>
                  <a:pt x="345" y="6"/>
                </a:lnTo>
                <a:lnTo>
                  <a:pt x="350" y="8"/>
                </a:lnTo>
                <a:lnTo>
                  <a:pt x="364" y="15"/>
                </a:lnTo>
                <a:lnTo>
                  <a:pt x="376" y="21"/>
                </a:lnTo>
                <a:lnTo>
                  <a:pt x="386" y="27"/>
                </a:lnTo>
                <a:lnTo>
                  <a:pt x="395" y="34"/>
                </a:lnTo>
                <a:lnTo>
                  <a:pt x="403" y="41"/>
                </a:lnTo>
                <a:lnTo>
                  <a:pt x="410" y="47"/>
                </a:lnTo>
                <a:lnTo>
                  <a:pt x="416" y="54"/>
                </a:lnTo>
                <a:lnTo>
                  <a:pt x="423" y="62"/>
                </a:lnTo>
              </a:path>
            </a:pathLst>
          </a:custGeom>
          <a:solidFill>
            <a:srgbClr val="FFBC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43" name="Freeform 339">
            <a:extLst>
              <a:ext uri="{FF2B5EF4-FFF2-40B4-BE49-F238E27FC236}">
                <a16:creationId xmlns:a16="http://schemas.microsoft.com/office/drawing/2014/main" id="{D9264E92-9FB8-4A03-A254-BB57708EB35E}"/>
              </a:ext>
            </a:extLst>
          </p:cNvPr>
          <p:cNvSpPr>
            <a:spLocks/>
          </p:cNvSpPr>
          <p:nvPr/>
        </p:nvSpPr>
        <p:spPr bwMode="auto">
          <a:xfrm>
            <a:off x="5080000" y="4906963"/>
            <a:ext cx="660400" cy="808037"/>
          </a:xfrm>
          <a:custGeom>
            <a:avLst/>
            <a:gdLst>
              <a:gd name="T0" fmla="*/ 415 w 416"/>
              <a:gd name="T1" fmla="*/ 55 h 509"/>
              <a:gd name="T2" fmla="*/ 215 w 416"/>
              <a:gd name="T3" fmla="*/ 245 h 509"/>
              <a:gd name="T4" fmla="*/ 92 w 416"/>
              <a:gd name="T5" fmla="*/ 508 h 509"/>
              <a:gd name="T6" fmla="*/ 87 w 416"/>
              <a:gd name="T7" fmla="*/ 506 h 509"/>
              <a:gd name="T8" fmla="*/ 83 w 416"/>
              <a:gd name="T9" fmla="*/ 505 h 509"/>
              <a:gd name="T10" fmla="*/ 80 w 416"/>
              <a:gd name="T11" fmla="*/ 504 h 509"/>
              <a:gd name="T12" fmla="*/ 78 w 416"/>
              <a:gd name="T13" fmla="*/ 503 h 509"/>
              <a:gd name="T14" fmla="*/ 75 w 416"/>
              <a:gd name="T15" fmla="*/ 503 h 509"/>
              <a:gd name="T16" fmla="*/ 74 w 416"/>
              <a:gd name="T17" fmla="*/ 502 h 509"/>
              <a:gd name="T18" fmla="*/ 71 w 416"/>
              <a:gd name="T19" fmla="*/ 501 h 509"/>
              <a:gd name="T20" fmla="*/ 69 w 416"/>
              <a:gd name="T21" fmla="*/ 500 h 509"/>
              <a:gd name="T22" fmla="*/ 54 w 416"/>
              <a:gd name="T23" fmla="*/ 493 h 509"/>
              <a:gd name="T24" fmla="*/ 42 w 416"/>
              <a:gd name="T25" fmla="*/ 486 h 509"/>
              <a:gd name="T26" fmla="*/ 32 w 416"/>
              <a:gd name="T27" fmla="*/ 480 h 509"/>
              <a:gd name="T28" fmla="*/ 24 w 416"/>
              <a:gd name="T29" fmla="*/ 473 h 509"/>
              <a:gd name="T30" fmla="*/ 17 w 416"/>
              <a:gd name="T31" fmla="*/ 467 h 509"/>
              <a:gd name="T32" fmla="*/ 11 w 416"/>
              <a:gd name="T33" fmla="*/ 460 h 509"/>
              <a:gd name="T34" fmla="*/ 6 w 416"/>
              <a:gd name="T35" fmla="*/ 454 h 509"/>
              <a:gd name="T36" fmla="*/ 0 w 416"/>
              <a:gd name="T37" fmla="*/ 447 h 509"/>
              <a:gd name="T38" fmla="*/ 212 w 416"/>
              <a:gd name="T39" fmla="*/ 242 h 509"/>
              <a:gd name="T40" fmla="*/ 327 w 416"/>
              <a:gd name="T41" fmla="*/ 0 h 509"/>
              <a:gd name="T42" fmla="*/ 330 w 416"/>
              <a:gd name="T43" fmla="*/ 1 h 509"/>
              <a:gd name="T44" fmla="*/ 333 w 416"/>
              <a:gd name="T45" fmla="*/ 2 h 509"/>
              <a:gd name="T46" fmla="*/ 335 w 416"/>
              <a:gd name="T47" fmla="*/ 3 h 509"/>
              <a:gd name="T48" fmla="*/ 336 w 416"/>
              <a:gd name="T49" fmla="*/ 3 h 509"/>
              <a:gd name="T50" fmla="*/ 338 w 416"/>
              <a:gd name="T51" fmla="*/ 3 h 509"/>
              <a:gd name="T52" fmla="*/ 341 w 416"/>
              <a:gd name="T53" fmla="*/ 5 h 509"/>
              <a:gd name="T54" fmla="*/ 344 w 416"/>
              <a:gd name="T55" fmla="*/ 7 h 509"/>
              <a:gd name="T56" fmla="*/ 349 w 416"/>
              <a:gd name="T57" fmla="*/ 9 h 509"/>
              <a:gd name="T58" fmla="*/ 363 w 416"/>
              <a:gd name="T59" fmla="*/ 15 h 509"/>
              <a:gd name="T60" fmla="*/ 373 w 416"/>
              <a:gd name="T61" fmla="*/ 21 h 509"/>
              <a:gd name="T62" fmla="*/ 382 w 416"/>
              <a:gd name="T63" fmla="*/ 26 h 509"/>
              <a:gd name="T64" fmla="*/ 390 w 416"/>
              <a:gd name="T65" fmla="*/ 32 h 509"/>
              <a:gd name="T66" fmla="*/ 397 w 416"/>
              <a:gd name="T67" fmla="*/ 38 h 509"/>
              <a:gd name="T68" fmla="*/ 403 w 416"/>
              <a:gd name="T69" fmla="*/ 43 h 509"/>
              <a:gd name="T70" fmla="*/ 408 w 416"/>
              <a:gd name="T71" fmla="*/ 49 h 509"/>
              <a:gd name="T72" fmla="*/ 415 w 416"/>
              <a:gd name="T73" fmla="*/ 55 h 5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16" h="509">
                <a:moveTo>
                  <a:pt x="415" y="55"/>
                </a:moveTo>
                <a:lnTo>
                  <a:pt x="215" y="245"/>
                </a:lnTo>
                <a:lnTo>
                  <a:pt x="92" y="508"/>
                </a:lnTo>
                <a:lnTo>
                  <a:pt x="87" y="506"/>
                </a:lnTo>
                <a:lnTo>
                  <a:pt x="83" y="505"/>
                </a:lnTo>
                <a:lnTo>
                  <a:pt x="80" y="504"/>
                </a:lnTo>
                <a:lnTo>
                  <a:pt x="78" y="503"/>
                </a:lnTo>
                <a:lnTo>
                  <a:pt x="75" y="503"/>
                </a:lnTo>
                <a:lnTo>
                  <a:pt x="74" y="502"/>
                </a:lnTo>
                <a:lnTo>
                  <a:pt x="71" y="501"/>
                </a:lnTo>
                <a:lnTo>
                  <a:pt x="69" y="500"/>
                </a:lnTo>
                <a:lnTo>
                  <a:pt x="54" y="493"/>
                </a:lnTo>
                <a:lnTo>
                  <a:pt x="42" y="486"/>
                </a:lnTo>
                <a:lnTo>
                  <a:pt x="32" y="480"/>
                </a:lnTo>
                <a:lnTo>
                  <a:pt x="24" y="473"/>
                </a:lnTo>
                <a:lnTo>
                  <a:pt x="17" y="467"/>
                </a:lnTo>
                <a:lnTo>
                  <a:pt x="11" y="460"/>
                </a:lnTo>
                <a:lnTo>
                  <a:pt x="6" y="454"/>
                </a:lnTo>
                <a:lnTo>
                  <a:pt x="0" y="447"/>
                </a:lnTo>
                <a:lnTo>
                  <a:pt x="212" y="242"/>
                </a:lnTo>
                <a:lnTo>
                  <a:pt x="327" y="0"/>
                </a:lnTo>
                <a:lnTo>
                  <a:pt x="330" y="1"/>
                </a:lnTo>
                <a:lnTo>
                  <a:pt x="333" y="2"/>
                </a:lnTo>
                <a:lnTo>
                  <a:pt x="335" y="3"/>
                </a:lnTo>
                <a:lnTo>
                  <a:pt x="336" y="3"/>
                </a:lnTo>
                <a:lnTo>
                  <a:pt x="338" y="3"/>
                </a:lnTo>
                <a:lnTo>
                  <a:pt x="341" y="5"/>
                </a:lnTo>
                <a:lnTo>
                  <a:pt x="344" y="7"/>
                </a:lnTo>
                <a:lnTo>
                  <a:pt x="349" y="9"/>
                </a:lnTo>
                <a:lnTo>
                  <a:pt x="363" y="15"/>
                </a:lnTo>
                <a:lnTo>
                  <a:pt x="373" y="21"/>
                </a:lnTo>
                <a:lnTo>
                  <a:pt x="382" y="26"/>
                </a:lnTo>
                <a:lnTo>
                  <a:pt x="390" y="32"/>
                </a:lnTo>
                <a:lnTo>
                  <a:pt x="397" y="38"/>
                </a:lnTo>
                <a:lnTo>
                  <a:pt x="403" y="43"/>
                </a:lnTo>
                <a:lnTo>
                  <a:pt x="408" y="49"/>
                </a:lnTo>
                <a:lnTo>
                  <a:pt x="415" y="55"/>
                </a:lnTo>
              </a:path>
            </a:pathLst>
          </a:custGeom>
          <a:solidFill>
            <a:srgbClr val="FFBC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44" name="Freeform 340">
            <a:extLst>
              <a:ext uri="{FF2B5EF4-FFF2-40B4-BE49-F238E27FC236}">
                <a16:creationId xmlns:a16="http://schemas.microsoft.com/office/drawing/2014/main" id="{E423EB7A-72FF-4FB7-A10F-D9F1F3C5E34A}"/>
              </a:ext>
            </a:extLst>
          </p:cNvPr>
          <p:cNvSpPr>
            <a:spLocks/>
          </p:cNvSpPr>
          <p:nvPr/>
        </p:nvSpPr>
        <p:spPr bwMode="auto">
          <a:xfrm>
            <a:off x="5087938" y="4910138"/>
            <a:ext cx="644525" cy="801687"/>
          </a:xfrm>
          <a:custGeom>
            <a:avLst/>
            <a:gdLst>
              <a:gd name="T0" fmla="*/ 405 w 406"/>
              <a:gd name="T1" fmla="*/ 47 h 505"/>
              <a:gd name="T2" fmla="*/ 400 w 406"/>
              <a:gd name="T3" fmla="*/ 42 h 505"/>
              <a:gd name="T4" fmla="*/ 395 w 406"/>
              <a:gd name="T5" fmla="*/ 38 h 505"/>
              <a:gd name="T6" fmla="*/ 390 w 406"/>
              <a:gd name="T7" fmla="*/ 34 h 505"/>
              <a:gd name="T8" fmla="*/ 384 w 406"/>
              <a:gd name="T9" fmla="*/ 29 h 505"/>
              <a:gd name="T10" fmla="*/ 377 w 406"/>
              <a:gd name="T11" fmla="*/ 24 h 505"/>
              <a:gd name="T12" fmla="*/ 369 w 406"/>
              <a:gd name="T13" fmla="*/ 19 h 505"/>
              <a:gd name="T14" fmla="*/ 359 w 406"/>
              <a:gd name="T15" fmla="*/ 14 h 505"/>
              <a:gd name="T16" fmla="*/ 347 w 406"/>
              <a:gd name="T17" fmla="*/ 8 h 505"/>
              <a:gd name="T18" fmla="*/ 339 w 406"/>
              <a:gd name="T19" fmla="*/ 4 h 505"/>
              <a:gd name="T20" fmla="*/ 337 w 406"/>
              <a:gd name="T21" fmla="*/ 2 h 505"/>
              <a:gd name="T22" fmla="*/ 335 w 406"/>
              <a:gd name="T23" fmla="*/ 1 h 505"/>
              <a:gd name="T24" fmla="*/ 328 w 406"/>
              <a:gd name="T25" fmla="*/ 0 h 505"/>
              <a:gd name="T26" fmla="*/ 207 w 406"/>
              <a:gd name="T27" fmla="*/ 240 h 505"/>
              <a:gd name="T28" fmla="*/ 0 w 406"/>
              <a:gd name="T29" fmla="*/ 452 h 505"/>
              <a:gd name="T30" fmla="*/ 5 w 406"/>
              <a:gd name="T31" fmla="*/ 458 h 505"/>
              <a:gd name="T32" fmla="*/ 10 w 406"/>
              <a:gd name="T33" fmla="*/ 462 h 505"/>
              <a:gd name="T34" fmla="*/ 14 w 406"/>
              <a:gd name="T35" fmla="*/ 468 h 505"/>
              <a:gd name="T36" fmla="*/ 20 w 406"/>
              <a:gd name="T37" fmla="*/ 472 h 505"/>
              <a:gd name="T38" fmla="*/ 27 w 406"/>
              <a:gd name="T39" fmla="*/ 477 h 505"/>
              <a:gd name="T40" fmla="*/ 35 w 406"/>
              <a:gd name="T41" fmla="*/ 483 h 505"/>
              <a:gd name="T42" fmla="*/ 47 w 406"/>
              <a:gd name="T43" fmla="*/ 489 h 505"/>
              <a:gd name="T44" fmla="*/ 60 w 406"/>
              <a:gd name="T45" fmla="*/ 497 h 505"/>
              <a:gd name="T46" fmla="*/ 64 w 406"/>
              <a:gd name="T47" fmla="*/ 499 h 505"/>
              <a:gd name="T48" fmla="*/ 66 w 406"/>
              <a:gd name="T49" fmla="*/ 500 h 505"/>
              <a:gd name="T50" fmla="*/ 71 w 406"/>
              <a:gd name="T51" fmla="*/ 501 h 505"/>
              <a:gd name="T52" fmla="*/ 79 w 406"/>
              <a:gd name="T53" fmla="*/ 504 h 505"/>
              <a:gd name="T54" fmla="*/ 210 w 406"/>
              <a:gd name="T55" fmla="*/ 243 h 505"/>
              <a:gd name="T56" fmla="*/ 405 w 406"/>
              <a:gd name="T57" fmla="*/ 47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06" h="505">
                <a:moveTo>
                  <a:pt x="405" y="47"/>
                </a:moveTo>
                <a:lnTo>
                  <a:pt x="400" y="42"/>
                </a:lnTo>
                <a:lnTo>
                  <a:pt x="395" y="38"/>
                </a:lnTo>
                <a:lnTo>
                  <a:pt x="390" y="34"/>
                </a:lnTo>
                <a:lnTo>
                  <a:pt x="384" y="29"/>
                </a:lnTo>
                <a:lnTo>
                  <a:pt x="377" y="24"/>
                </a:lnTo>
                <a:lnTo>
                  <a:pt x="369" y="19"/>
                </a:lnTo>
                <a:lnTo>
                  <a:pt x="359" y="14"/>
                </a:lnTo>
                <a:lnTo>
                  <a:pt x="347" y="8"/>
                </a:lnTo>
                <a:lnTo>
                  <a:pt x="339" y="4"/>
                </a:lnTo>
                <a:lnTo>
                  <a:pt x="337" y="2"/>
                </a:lnTo>
                <a:lnTo>
                  <a:pt x="335" y="1"/>
                </a:lnTo>
                <a:lnTo>
                  <a:pt x="328" y="0"/>
                </a:lnTo>
                <a:lnTo>
                  <a:pt x="207" y="240"/>
                </a:lnTo>
                <a:lnTo>
                  <a:pt x="0" y="452"/>
                </a:lnTo>
                <a:lnTo>
                  <a:pt x="5" y="458"/>
                </a:lnTo>
                <a:lnTo>
                  <a:pt x="10" y="462"/>
                </a:lnTo>
                <a:lnTo>
                  <a:pt x="14" y="468"/>
                </a:lnTo>
                <a:lnTo>
                  <a:pt x="20" y="472"/>
                </a:lnTo>
                <a:lnTo>
                  <a:pt x="27" y="477"/>
                </a:lnTo>
                <a:lnTo>
                  <a:pt x="35" y="483"/>
                </a:lnTo>
                <a:lnTo>
                  <a:pt x="47" y="489"/>
                </a:lnTo>
                <a:lnTo>
                  <a:pt x="60" y="497"/>
                </a:lnTo>
                <a:lnTo>
                  <a:pt x="64" y="499"/>
                </a:lnTo>
                <a:lnTo>
                  <a:pt x="66" y="500"/>
                </a:lnTo>
                <a:lnTo>
                  <a:pt x="71" y="501"/>
                </a:lnTo>
                <a:lnTo>
                  <a:pt x="79" y="504"/>
                </a:lnTo>
                <a:lnTo>
                  <a:pt x="210" y="243"/>
                </a:lnTo>
                <a:lnTo>
                  <a:pt x="405" y="47"/>
                </a:lnTo>
              </a:path>
            </a:pathLst>
          </a:custGeom>
          <a:solidFill>
            <a:srgbClr val="FFBF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45" name="Freeform 341">
            <a:extLst>
              <a:ext uri="{FF2B5EF4-FFF2-40B4-BE49-F238E27FC236}">
                <a16:creationId xmlns:a16="http://schemas.microsoft.com/office/drawing/2014/main" id="{E74F82C5-C497-497F-B40C-6130C823C973}"/>
              </a:ext>
            </a:extLst>
          </p:cNvPr>
          <p:cNvSpPr>
            <a:spLocks/>
          </p:cNvSpPr>
          <p:nvPr/>
        </p:nvSpPr>
        <p:spPr bwMode="auto">
          <a:xfrm>
            <a:off x="4995863" y="5029200"/>
            <a:ext cx="833437" cy="544513"/>
          </a:xfrm>
          <a:custGeom>
            <a:avLst/>
            <a:gdLst>
              <a:gd name="T0" fmla="*/ 436 w 525"/>
              <a:gd name="T1" fmla="*/ 342 h 343"/>
              <a:gd name="T2" fmla="*/ 452 w 525"/>
              <a:gd name="T3" fmla="*/ 325 h 343"/>
              <a:gd name="T4" fmla="*/ 465 w 525"/>
              <a:gd name="T5" fmla="*/ 307 h 343"/>
              <a:gd name="T6" fmla="*/ 478 w 525"/>
              <a:gd name="T7" fmla="*/ 288 h 343"/>
              <a:gd name="T8" fmla="*/ 489 w 525"/>
              <a:gd name="T9" fmla="*/ 268 h 343"/>
              <a:gd name="T10" fmla="*/ 499 w 525"/>
              <a:gd name="T11" fmla="*/ 248 h 343"/>
              <a:gd name="T12" fmla="*/ 507 w 525"/>
              <a:gd name="T13" fmla="*/ 226 h 343"/>
              <a:gd name="T14" fmla="*/ 514 w 525"/>
              <a:gd name="T15" fmla="*/ 204 h 343"/>
              <a:gd name="T16" fmla="*/ 520 w 525"/>
              <a:gd name="T17" fmla="*/ 182 h 343"/>
              <a:gd name="T18" fmla="*/ 522 w 525"/>
              <a:gd name="T19" fmla="*/ 167 h 343"/>
              <a:gd name="T20" fmla="*/ 524 w 525"/>
              <a:gd name="T21" fmla="*/ 153 h 343"/>
              <a:gd name="T22" fmla="*/ 524 w 525"/>
              <a:gd name="T23" fmla="*/ 140 h 343"/>
              <a:gd name="T24" fmla="*/ 524 w 525"/>
              <a:gd name="T25" fmla="*/ 127 h 343"/>
              <a:gd name="T26" fmla="*/ 275 w 525"/>
              <a:gd name="T27" fmla="*/ 173 h 343"/>
              <a:gd name="T28" fmla="*/ 99 w 525"/>
              <a:gd name="T29" fmla="*/ 0 h 343"/>
              <a:gd name="T30" fmla="*/ 82 w 525"/>
              <a:gd name="T31" fmla="*/ 18 h 343"/>
              <a:gd name="T32" fmla="*/ 66 w 525"/>
              <a:gd name="T33" fmla="*/ 37 h 343"/>
              <a:gd name="T34" fmla="*/ 52 w 525"/>
              <a:gd name="T35" fmla="*/ 58 h 343"/>
              <a:gd name="T36" fmla="*/ 39 w 525"/>
              <a:gd name="T37" fmla="*/ 78 h 343"/>
              <a:gd name="T38" fmla="*/ 28 w 525"/>
              <a:gd name="T39" fmla="*/ 101 h 343"/>
              <a:gd name="T40" fmla="*/ 18 w 525"/>
              <a:gd name="T41" fmla="*/ 124 h 343"/>
              <a:gd name="T42" fmla="*/ 10 w 525"/>
              <a:gd name="T43" fmla="*/ 147 h 343"/>
              <a:gd name="T44" fmla="*/ 5 w 525"/>
              <a:gd name="T45" fmla="*/ 172 h 343"/>
              <a:gd name="T46" fmla="*/ 3 w 525"/>
              <a:gd name="T47" fmla="*/ 186 h 343"/>
              <a:gd name="T48" fmla="*/ 1 w 525"/>
              <a:gd name="T49" fmla="*/ 201 h 343"/>
              <a:gd name="T50" fmla="*/ 0 w 525"/>
              <a:gd name="T51" fmla="*/ 215 h 343"/>
              <a:gd name="T52" fmla="*/ 0 w 525"/>
              <a:gd name="T53" fmla="*/ 229 h 343"/>
              <a:gd name="T54" fmla="*/ 272 w 525"/>
              <a:gd name="T55" fmla="*/ 179 h 343"/>
              <a:gd name="T56" fmla="*/ 436 w 525"/>
              <a:gd name="T57" fmla="*/ 342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25" h="343">
                <a:moveTo>
                  <a:pt x="436" y="342"/>
                </a:moveTo>
                <a:lnTo>
                  <a:pt x="452" y="325"/>
                </a:lnTo>
                <a:lnTo>
                  <a:pt x="465" y="307"/>
                </a:lnTo>
                <a:lnTo>
                  <a:pt x="478" y="288"/>
                </a:lnTo>
                <a:lnTo>
                  <a:pt x="489" y="268"/>
                </a:lnTo>
                <a:lnTo>
                  <a:pt x="499" y="248"/>
                </a:lnTo>
                <a:lnTo>
                  <a:pt x="507" y="226"/>
                </a:lnTo>
                <a:lnTo>
                  <a:pt x="514" y="204"/>
                </a:lnTo>
                <a:lnTo>
                  <a:pt x="520" y="182"/>
                </a:lnTo>
                <a:lnTo>
                  <a:pt x="522" y="167"/>
                </a:lnTo>
                <a:lnTo>
                  <a:pt x="524" y="153"/>
                </a:lnTo>
                <a:lnTo>
                  <a:pt x="524" y="140"/>
                </a:lnTo>
                <a:lnTo>
                  <a:pt x="524" y="127"/>
                </a:lnTo>
                <a:lnTo>
                  <a:pt x="275" y="173"/>
                </a:lnTo>
                <a:lnTo>
                  <a:pt x="99" y="0"/>
                </a:lnTo>
                <a:lnTo>
                  <a:pt x="82" y="18"/>
                </a:lnTo>
                <a:lnTo>
                  <a:pt x="66" y="37"/>
                </a:lnTo>
                <a:lnTo>
                  <a:pt x="52" y="58"/>
                </a:lnTo>
                <a:lnTo>
                  <a:pt x="39" y="78"/>
                </a:lnTo>
                <a:lnTo>
                  <a:pt x="28" y="101"/>
                </a:lnTo>
                <a:lnTo>
                  <a:pt x="18" y="124"/>
                </a:lnTo>
                <a:lnTo>
                  <a:pt x="10" y="147"/>
                </a:lnTo>
                <a:lnTo>
                  <a:pt x="5" y="172"/>
                </a:lnTo>
                <a:lnTo>
                  <a:pt x="3" y="186"/>
                </a:lnTo>
                <a:lnTo>
                  <a:pt x="1" y="201"/>
                </a:lnTo>
                <a:lnTo>
                  <a:pt x="0" y="215"/>
                </a:lnTo>
                <a:lnTo>
                  <a:pt x="0" y="229"/>
                </a:lnTo>
                <a:lnTo>
                  <a:pt x="272" y="179"/>
                </a:lnTo>
                <a:lnTo>
                  <a:pt x="436" y="342"/>
                </a:lnTo>
              </a:path>
            </a:pathLst>
          </a:custGeom>
          <a:solidFill>
            <a:srgbClr val="FFB2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46" name="Freeform 342">
            <a:extLst>
              <a:ext uri="{FF2B5EF4-FFF2-40B4-BE49-F238E27FC236}">
                <a16:creationId xmlns:a16="http://schemas.microsoft.com/office/drawing/2014/main" id="{3E33DABE-ADDB-4767-A001-D15B7730C931}"/>
              </a:ext>
            </a:extLst>
          </p:cNvPr>
          <p:cNvSpPr>
            <a:spLocks/>
          </p:cNvSpPr>
          <p:nvPr/>
        </p:nvSpPr>
        <p:spPr bwMode="auto">
          <a:xfrm>
            <a:off x="4997450" y="5045075"/>
            <a:ext cx="831850" cy="515938"/>
          </a:xfrm>
          <a:custGeom>
            <a:avLst/>
            <a:gdLst>
              <a:gd name="T0" fmla="*/ 90 w 524"/>
              <a:gd name="T1" fmla="*/ 0 h 325"/>
              <a:gd name="T2" fmla="*/ 273 w 524"/>
              <a:gd name="T3" fmla="*/ 163 h 325"/>
              <a:gd name="T4" fmla="*/ 523 w 524"/>
              <a:gd name="T5" fmla="*/ 123 h 325"/>
              <a:gd name="T6" fmla="*/ 523 w 524"/>
              <a:gd name="T7" fmla="*/ 133 h 325"/>
              <a:gd name="T8" fmla="*/ 523 w 524"/>
              <a:gd name="T9" fmla="*/ 146 h 325"/>
              <a:gd name="T10" fmla="*/ 521 w 524"/>
              <a:gd name="T11" fmla="*/ 158 h 325"/>
              <a:gd name="T12" fmla="*/ 519 w 524"/>
              <a:gd name="T13" fmla="*/ 171 h 325"/>
              <a:gd name="T14" fmla="*/ 513 w 524"/>
              <a:gd name="T15" fmla="*/ 193 h 325"/>
              <a:gd name="T16" fmla="*/ 507 w 524"/>
              <a:gd name="T17" fmla="*/ 215 h 325"/>
              <a:gd name="T18" fmla="*/ 499 w 524"/>
              <a:gd name="T19" fmla="*/ 235 h 325"/>
              <a:gd name="T20" fmla="*/ 490 w 524"/>
              <a:gd name="T21" fmla="*/ 254 h 325"/>
              <a:gd name="T22" fmla="*/ 480 w 524"/>
              <a:gd name="T23" fmla="*/ 273 h 325"/>
              <a:gd name="T24" fmla="*/ 468 w 524"/>
              <a:gd name="T25" fmla="*/ 291 h 325"/>
              <a:gd name="T26" fmla="*/ 456 w 524"/>
              <a:gd name="T27" fmla="*/ 307 h 325"/>
              <a:gd name="T28" fmla="*/ 442 w 524"/>
              <a:gd name="T29" fmla="*/ 324 h 325"/>
              <a:gd name="T30" fmla="*/ 271 w 524"/>
              <a:gd name="T31" fmla="*/ 168 h 325"/>
              <a:gd name="T32" fmla="*/ 0 w 524"/>
              <a:gd name="T33" fmla="*/ 212 h 325"/>
              <a:gd name="T34" fmla="*/ 0 w 524"/>
              <a:gd name="T35" fmla="*/ 200 h 325"/>
              <a:gd name="T36" fmla="*/ 0 w 524"/>
              <a:gd name="T37" fmla="*/ 189 h 325"/>
              <a:gd name="T38" fmla="*/ 2 w 524"/>
              <a:gd name="T39" fmla="*/ 176 h 325"/>
              <a:gd name="T40" fmla="*/ 4 w 524"/>
              <a:gd name="T41" fmla="*/ 162 h 325"/>
              <a:gd name="T42" fmla="*/ 9 w 524"/>
              <a:gd name="T43" fmla="*/ 138 h 325"/>
              <a:gd name="T44" fmla="*/ 17 w 524"/>
              <a:gd name="T45" fmla="*/ 114 h 325"/>
              <a:gd name="T46" fmla="*/ 26 w 524"/>
              <a:gd name="T47" fmla="*/ 93 h 325"/>
              <a:gd name="T48" fmla="*/ 37 w 524"/>
              <a:gd name="T49" fmla="*/ 71 h 325"/>
              <a:gd name="T50" fmla="*/ 48 w 524"/>
              <a:gd name="T51" fmla="*/ 51 h 325"/>
              <a:gd name="T52" fmla="*/ 61 w 524"/>
              <a:gd name="T53" fmla="*/ 33 h 325"/>
              <a:gd name="T54" fmla="*/ 76 w 524"/>
              <a:gd name="T55" fmla="*/ 16 h 325"/>
              <a:gd name="T56" fmla="*/ 90 w 524"/>
              <a:gd name="T57" fmla="*/ 0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24" h="325">
                <a:moveTo>
                  <a:pt x="90" y="0"/>
                </a:moveTo>
                <a:lnTo>
                  <a:pt x="273" y="163"/>
                </a:lnTo>
                <a:lnTo>
                  <a:pt x="523" y="123"/>
                </a:lnTo>
                <a:lnTo>
                  <a:pt x="523" y="133"/>
                </a:lnTo>
                <a:lnTo>
                  <a:pt x="523" y="146"/>
                </a:lnTo>
                <a:lnTo>
                  <a:pt x="521" y="158"/>
                </a:lnTo>
                <a:lnTo>
                  <a:pt x="519" y="171"/>
                </a:lnTo>
                <a:lnTo>
                  <a:pt x="513" y="193"/>
                </a:lnTo>
                <a:lnTo>
                  <a:pt x="507" y="215"/>
                </a:lnTo>
                <a:lnTo>
                  <a:pt x="499" y="235"/>
                </a:lnTo>
                <a:lnTo>
                  <a:pt x="490" y="254"/>
                </a:lnTo>
                <a:lnTo>
                  <a:pt x="480" y="273"/>
                </a:lnTo>
                <a:lnTo>
                  <a:pt x="468" y="291"/>
                </a:lnTo>
                <a:lnTo>
                  <a:pt x="456" y="307"/>
                </a:lnTo>
                <a:lnTo>
                  <a:pt x="442" y="324"/>
                </a:lnTo>
                <a:lnTo>
                  <a:pt x="271" y="168"/>
                </a:lnTo>
                <a:lnTo>
                  <a:pt x="0" y="212"/>
                </a:lnTo>
                <a:lnTo>
                  <a:pt x="0" y="200"/>
                </a:lnTo>
                <a:lnTo>
                  <a:pt x="0" y="189"/>
                </a:lnTo>
                <a:lnTo>
                  <a:pt x="2" y="176"/>
                </a:lnTo>
                <a:lnTo>
                  <a:pt x="4" y="162"/>
                </a:lnTo>
                <a:lnTo>
                  <a:pt x="9" y="138"/>
                </a:lnTo>
                <a:lnTo>
                  <a:pt x="17" y="114"/>
                </a:lnTo>
                <a:lnTo>
                  <a:pt x="26" y="93"/>
                </a:lnTo>
                <a:lnTo>
                  <a:pt x="37" y="71"/>
                </a:lnTo>
                <a:lnTo>
                  <a:pt x="48" y="51"/>
                </a:lnTo>
                <a:lnTo>
                  <a:pt x="61" y="33"/>
                </a:lnTo>
                <a:lnTo>
                  <a:pt x="76" y="16"/>
                </a:lnTo>
                <a:lnTo>
                  <a:pt x="90" y="0"/>
                </a:lnTo>
              </a:path>
            </a:pathLst>
          </a:custGeom>
          <a:solidFill>
            <a:srgbClr val="F9A8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47" name="Freeform 343">
            <a:extLst>
              <a:ext uri="{FF2B5EF4-FFF2-40B4-BE49-F238E27FC236}">
                <a16:creationId xmlns:a16="http://schemas.microsoft.com/office/drawing/2014/main" id="{5CDAA886-5683-404C-ABDF-F328C3DC60EA}"/>
              </a:ext>
            </a:extLst>
          </p:cNvPr>
          <p:cNvSpPr>
            <a:spLocks/>
          </p:cNvSpPr>
          <p:nvPr/>
        </p:nvSpPr>
        <p:spPr bwMode="auto">
          <a:xfrm>
            <a:off x="4997450" y="5059363"/>
            <a:ext cx="831850" cy="485775"/>
          </a:xfrm>
          <a:custGeom>
            <a:avLst/>
            <a:gdLst>
              <a:gd name="T0" fmla="*/ 83 w 524"/>
              <a:gd name="T1" fmla="*/ 0 h 306"/>
              <a:gd name="T2" fmla="*/ 273 w 524"/>
              <a:gd name="T3" fmla="*/ 154 h 306"/>
              <a:gd name="T4" fmla="*/ 523 w 524"/>
              <a:gd name="T5" fmla="*/ 120 h 306"/>
              <a:gd name="T6" fmla="*/ 523 w 524"/>
              <a:gd name="T7" fmla="*/ 129 h 306"/>
              <a:gd name="T8" fmla="*/ 522 w 524"/>
              <a:gd name="T9" fmla="*/ 138 h 306"/>
              <a:gd name="T10" fmla="*/ 521 w 524"/>
              <a:gd name="T11" fmla="*/ 149 h 306"/>
              <a:gd name="T12" fmla="*/ 519 w 524"/>
              <a:gd name="T13" fmla="*/ 162 h 306"/>
              <a:gd name="T14" fmla="*/ 513 w 524"/>
              <a:gd name="T15" fmla="*/ 184 h 306"/>
              <a:gd name="T16" fmla="*/ 507 w 524"/>
              <a:gd name="T17" fmla="*/ 205 h 306"/>
              <a:gd name="T18" fmla="*/ 500 w 524"/>
              <a:gd name="T19" fmla="*/ 224 h 306"/>
              <a:gd name="T20" fmla="*/ 492 w 524"/>
              <a:gd name="T21" fmla="*/ 242 h 306"/>
              <a:gd name="T22" fmla="*/ 482 w 524"/>
              <a:gd name="T23" fmla="*/ 259 h 306"/>
              <a:gd name="T24" fmla="*/ 472 w 524"/>
              <a:gd name="T25" fmla="*/ 275 h 306"/>
              <a:gd name="T26" fmla="*/ 461 w 524"/>
              <a:gd name="T27" fmla="*/ 291 h 306"/>
              <a:gd name="T28" fmla="*/ 449 w 524"/>
              <a:gd name="T29" fmla="*/ 305 h 306"/>
              <a:gd name="T30" fmla="*/ 271 w 524"/>
              <a:gd name="T31" fmla="*/ 159 h 306"/>
              <a:gd name="T32" fmla="*/ 0 w 524"/>
              <a:gd name="T33" fmla="*/ 197 h 306"/>
              <a:gd name="T34" fmla="*/ 0 w 524"/>
              <a:gd name="T35" fmla="*/ 187 h 306"/>
              <a:gd name="T36" fmla="*/ 1 w 524"/>
              <a:gd name="T37" fmla="*/ 177 h 306"/>
              <a:gd name="T38" fmla="*/ 2 w 524"/>
              <a:gd name="T39" fmla="*/ 166 h 306"/>
              <a:gd name="T40" fmla="*/ 4 w 524"/>
              <a:gd name="T41" fmla="*/ 153 h 306"/>
              <a:gd name="T42" fmla="*/ 9 w 524"/>
              <a:gd name="T43" fmla="*/ 129 h 306"/>
              <a:gd name="T44" fmla="*/ 17 w 524"/>
              <a:gd name="T45" fmla="*/ 106 h 306"/>
              <a:gd name="T46" fmla="*/ 25 w 524"/>
              <a:gd name="T47" fmla="*/ 85 h 306"/>
              <a:gd name="T48" fmla="*/ 35 w 524"/>
              <a:gd name="T49" fmla="*/ 65 h 306"/>
              <a:gd name="T50" fmla="*/ 46 w 524"/>
              <a:gd name="T51" fmla="*/ 46 h 306"/>
              <a:gd name="T52" fmla="*/ 58 w 524"/>
              <a:gd name="T53" fmla="*/ 29 h 306"/>
              <a:gd name="T54" fmla="*/ 70 w 524"/>
              <a:gd name="T55" fmla="*/ 14 h 306"/>
              <a:gd name="T56" fmla="*/ 83 w 524"/>
              <a:gd name="T57" fmla="*/ 0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24" h="306">
                <a:moveTo>
                  <a:pt x="83" y="0"/>
                </a:moveTo>
                <a:lnTo>
                  <a:pt x="273" y="154"/>
                </a:lnTo>
                <a:lnTo>
                  <a:pt x="523" y="120"/>
                </a:lnTo>
                <a:lnTo>
                  <a:pt x="523" y="129"/>
                </a:lnTo>
                <a:lnTo>
                  <a:pt x="522" y="138"/>
                </a:lnTo>
                <a:lnTo>
                  <a:pt x="521" y="149"/>
                </a:lnTo>
                <a:lnTo>
                  <a:pt x="519" y="162"/>
                </a:lnTo>
                <a:lnTo>
                  <a:pt x="513" y="184"/>
                </a:lnTo>
                <a:lnTo>
                  <a:pt x="507" y="205"/>
                </a:lnTo>
                <a:lnTo>
                  <a:pt x="500" y="224"/>
                </a:lnTo>
                <a:lnTo>
                  <a:pt x="492" y="242"/>
                </a:lnTo>
                <a:lnTo>
                  <a:pt x="482" y="259"/>
                </a:lnTo>
                <a:lnTo>
                  <a:pt x="472" y="275"/>
                </a:lnTo>
                <a:lnTo>
                  <a:pt x="461" y="291"/>
                </a:lnTo>
                <a:lnTo>
                  <a:pt x="449" y="305"/>
                </a:lnTo>
                <a:lnTo>
                  <a:pt x="271" y="159"/>
                </a:lnTo>
                <a:lnTo>
                  <a:pt x="0" y="197"/>
                </a:lnTo>
                <a:lnTo>
                  <a:pt x="0" y="187"/>
                </a:lnTo>
                <a:lnTo>
                  <a:pt x="1" y="177"/>
                </a:lnTo>
                <a:lnTo>
                  <a:pt x="2" y="166"/>
                </a:lnTo>
                <a:lnTo>
                  <a:pt x="4" y="153"/>
                </a:lnTo>
                <a:lnTo>
                  <a:pt x="9" y="129"/>
                </a:lnTo>
                <a:lnTo>
                  <a:pt x="17" y="106"/>
                </a:lnTo>
                <a:lnTo>
                  <a:pt x="25" y="85"/>
                </a:lnTo>
                <a:lnTo>
                  <a:pt x="35" y="65"/>
                </a:lnTo>
                <a:lnTo>
                  <a:pt x="46" y="46"/>
                </a:lnTo>
                <a:lnTo>
                  <a:pt x="58" y="29"/>
                </a:lnTo>
                <a:lnTo>
                  <a:pt x="70" y="14"/>
                </a:lnTo>
                <a:lnTo>
                  <a:pt x="83" y="0"/>
                </a:lnTo>
              </a:path>
            </a:pathLst>
          </a:custGeom>
          <a:solidFill>
            <a:srgbClr val="F7A3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48" name="Freeform 344">
            <a:extLst>
              <a:ext uri="{FF2B5EF4-FFF2-40B4-BE49-F238E27FC236}">
                <a16:creationId xmlns:a16="http://schemas.microsoft.com/office/drawing/2014/main" id="{DE315097-FA20-48C0-8A56-62430127A995}"/>
              </a:ext>
            </a:extLst>
          </p:cNvPr>
          <p:cNvSpPr>
            <a:spLocks/>
          </p:cNvSpPr>
          <p:nvPr/>
        </p:nvSpPr>
        <p:spPr bwMode="auto">
          <a:xfrm>
            <a:off x="4999038" y="5073650"/>
            <a:ext cx="830262" cy="458788"/>
          </a:xfrm>
          <a:custGeom>
            <a:avLst/>
            <a:gdLst>
              <a:gd name="T0" fmla="*/ 74 w 523"/>
              <a:gd name="T1" fmla="*/ 0 h 289"/>
              <a:gd name="T2" fmla="*/ 272 w 523"/>
              <a:gd name="T3" fmla="*/ 145 h 289"/>
              <a:gd name="T4" fmla="*/ 522 w 523"/>
              <a:gd name="T5" fmla="*/ 117 h 289"/>
              <a:gd name="T6" fmla="*/ 522 w 523"/>
              <a:gd name="T7" fmla="*/ 124 h 289"/>
              <a:gd name="T8" fmla="*/ 521 w 523"/>
              <a:gd name="T9" fmla="*/ 132 h 289"/>
              <a:gd name="T10" fmla="*/ 520 w 523"/>
              <a:gd name="T11" fmla="*/ 141 h 289"/>
              <a:gd name="T12" fmla="*/ 518 w 523"/>
              <a:gd name="T13" fmla="*/ 153 h 289"/>
              <a:gd name="T14" fmla="*/ 512 w 523"/>
              <a:gd name="T15" fmla="*/ 174 h 289"/>
              <a:gd name="T16" fmla="*/ 507 w 523"/>
              <a:gd name="T17" fmla="*/ 194 h 289"/>
              <a:gd name="T18" fmla="*/ 500 w 523"/>
              <a:gd name="T19" fmla="*/ 213 h 289"/>
              <a:gd name="T20" fmla="*/ 492 w 523"/>
              <a:gd name="T21" fmla="*/ 230 h 289"/>
              <a:gd name="T22" fmla="*/ 484 w 523"/>
              <a:gd name="T23" fmla="*/ 245 h 289"/>
              <a:gd name="T24" fmla="*/ 475 w 523"/>
              <a:gd name="T25" fmla="*/ 260 h 289"/>
              <a:gd name="T26" fmla="*/ 465 w 523"/>
              <a:gd name="T27" fmla="*/ 274 h 289"/>
              <a:gd name="T28" fmla="*/ 454 w 523"/>
              <a:gd name="T29" fmla="*/ 288 h 289"/>
              <a:gd name="T30" fmla="*/ 270 w 523"/>
              <a:gd name="T31" fmla="*/ 150 h 289"/>
              <a:gd name="T32" fmla="*/ 0 w 523"/>
              <a:gd name="T33" fmla="*/ 182 h 289"/>
              <a:gd name="T34" fmla="*/ 0 w 523"/>
              <a:gd name="T35" fmla="*/ 174 h 289"/>
              <a:gd name="T36" fmla="*/ 0 w 523"/>
              <a:gd name="T37" fmla="*/ 166 h 289"/>
              <a:gd name="T38" fmla="*/ 1 w 523"/>
              <a:gd name="T39" fmla="*/ 157 h 289"/>
              <a:gd name="T40" fmla="*/ 3 w 523"/>
              <a:gd name="T41" fmla="*/ 144 h 289"/>
              <a:gd name="T42" fmla="*/ 8 w 523"/>
              <a:gd name="T43" fmla="*/ 120 h 289"/>
              <a:gd name="T44" fmla="*/ 15 w 523"/>
              <a:gd name="T45" fmla="*/ 99 h 289"/>
              <a:gd name="T46" fmla="*/ 24 w 523"/>
              <a:gd name="T47" fmla="*/ 78 h 289"/>
              <a:gd name="T48" fmla="*/ 33 w 523"/>
              <a:gd name="T49" fmla="*/ 59 h 289"/>
              <a:gd name="T50" fmla="*/ 43 w 523"/>
              <a:gd name="T51" fmla="*/ 42 h 289"/>
              <a:gd name="T52" fmla="*/ 53 w 523"/>
              <a:gd name="T53" fmla="*/ 26 h 289"/>
              <a:gd name="T54" fmla="*/ 63 w 523"/>
              <a:gd name="T55" fmla="*/ 12 h 289"/>
              <a:gd name="T56" fmla="*/ 74 w 523"/>
              <a:gd name="T57" fmla="*/ 0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23" h="289">
                <a:moveTo>
                  <a:pt x="74" y="0"/>
                </a:moveTo>
                <a:lnTo>
                  <a:pt x="272" y="145"/>
                </a:lnTo>
                <a:lnTo>
                  <a:pt x="522" y="117"/>
                </a:lnTo>
                <a:lnTo>
                  <a:pt x="522" y="124"/>
                </a:lnTo>
                <a:lnTo>
                  <a:pt x="521" y="132"/>
                </a:lnTo>
                <a:lnTo>
                  <a:pt x="520" y="141"/>
                </a:lnTo>
                <a:lnTo>
                  <a:pt x="518" y="153"/>
                </a:lnTo>
                <a:lnTo>
                  <a:pt x="512" y="174"/>
                </a:lnTo>
                <a:lnTo>
                  <a:pt x="507" y="194"/>
                </a:lnTo>
                <a:lnTo>
                  <a:pt x="500" y="213"/>
                </a:lnTo>
                <a:lnTo>
                  <a:pt x="492" y="230"/>
                </a:lnTo>
                <a:lnTo>
                  <a:pt x="484" y="245"/>
                </a:lnTo>
                <a:lnTo>
                  <a:pt x="475" y="260"/>
                </a:lnTo>
                <a:lnTo>
                  <a:pt x="465" y="274"/>
                </a:lnTo>
                <a:lnTo>
                  <a:pt x="454" y="288"/>
                </a:lnTo>
                <a:lnTo>
                  <a:pt x="270" y="150"/>
                </a:lnTo>
                <a:lnTo>
                  <a:pt x="0" y="182"/>
                </a:lnTo>
                <a:lnTo>
                  <a:pt x="0" y="174"/>
                </a:lnTo>
                <a:lnTo>
                  <a:pt x="0" y="166"/>
                </a:lnTo>
                <a:lnTo>
                  <a:pt x="1" y="157"/>
                </a:lnTo>
                <a:lnTo>
                  <a:pt x="3" y="144"/>
                </a:lnTo>
                <a:lnTo>
                  <a:pt x="8" y="120"/>
                </a:lnTo>
                <a:lnTo>
                  <a:pt x="15" y="99"/>
                </a:lnTo>
                <a:lnTo>
                  <a:pt x="24" y="78"/>
                </a:lnTo>
                <a:lnTo>
                  <a:pt x="33" y="59"/>
                </a:lnTo>
                <a:lnTo>
                  <a:pt x="43" y="42"/>
                </a:lnTo>
                <a:lnTo>
                  <a:pt x="53" y="26"/>
                </a:lnTo>
                <a:lnTo>
                  <a:pt x="63" y="12"/>
                </a:lnTo>
                <a:lnTo>
                  <a:pt x="74" y="0"/>
                </a:lnTo>
              </a:path>
            </a:pathLst>
          </a:custGeom>
          <a:solidFill>
            <a:srgbClr val="F299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49" name="Freeform 345">
            <a:extLst>
              <a:ext uri="{FF2B5EF4-FFF2-40B4-BE49-F238E27FC236}">
                <a16:creationId xmlns:a16="http://schemas.microsoft.com/office/drawing/2014/main" id="{BDABD653-A0A4-4E9A-B0E3-F58D13630210}"/>
              </a:ext>
            </a:extLst>
          </p:cNvPr>
          <p:cNvSpPr>
            <a:spLocks/>
          </p:cNvSpPr>
          <p:nvPr/>
        </p:nvSpPr>
        <p:spPr bwMode="auto">
          <a:xfrm>
            <a:off x="4999038" y="5089525"/>
            <a:ext cx="828675" cy="430213"/>
          </a:xfrm>
          <a:custGeom>
            <a:avLst/>
            <a:gdLst>
              <a:gd name="T0" fmla="*/ 66 w 522"/>
              <a:gd name="T1" fmla="*/ 0 h 271"/>
              <a:gd name="T2" fmla="*/ 272 w 522"/>
              <a:gd name="T3" fmla="*/ 135 h 271"/>
              <a:gd name="T4" fmla="*/ 521 w 522"/>
              <a:gd name="T5" fmla="*/ 113 h 271"/>
              <a:gd name="T6" fmla="*/ 521 w 522"/>
              <a:gd name="T7" fmla="*/ 118 h 271"/>
              <a:gd name="T8" fmla="*/ 521 w 522"/>
              <a:gd name="T9" fmla="*/ 123 h 271"/>
              <a:gd name="T10" fmla="*/ 519 w 522"/>
              <a:gd name="T11" fmla="*/ 132 h 271"/>
              <a:gd name="T12" fmla="*/ 518 w 522"/>
              <a:gd name="T13" fmla="*/ 143 h 271"/>
              <a:gd name="T14" fmla="*/ 512 w 522"/>
              <a:gd name="T15" fmla="*/ 164 h 271"/>
              <a:gd name="T16" fmla="*/ 507 w 522"/>
              <a:gd name="T17" fmla="*/ 184 h 271"/>
              <a:gd name="T18" fmla="*/ 501 w 522"/>
              <a:gd name="T19" fmla="*/ 201 h 271"/>
              <a:gd name="T20" fmla="*/ 494 w 522"/>
              <a:gd name="T21" fmla="*/ 217 h 271"/>
              <a:gd name="T22" fmla="*/ 486 w 522"/>
              <a:gd name="T23" fmla="*/ 230 h 271"/>
              <a:gd name="T24" fmla="*/ 479 w 522"/>
              <a:gd name="T25" fmla="*/ 244 h 271"/>
              <a:gd name="T26" fmla="*/ 470 w 522"/>
              <a:gd name="T27" fmla="*/ 257 h 271"/>
              <a:gd name="T28" fmla="*/ 461 w 522"/>
              <a:gd name="T29" fmla="*/ 270 h 271"/>
              <a:gd name="T30" fmla="*/ 270 w 522"/>
              <a:gd name="T31" fmla="*/ 140 h 271"/>
              <a:gd name="T32" fmla="*/ 0 w 522"/>
              <a:gd name="T33" fmla="*/ 166 h 271"/>
              <a:gd name="T34" fmla="*/ 0 w 522"/>
              <a:gd name="T35" fmla="*/ 160 h 271"/>
              <a:gd name="T36" fmla="*/ 0 w 522"/>
              <a:gd name="T37" fmla="*/ 154 h 271"/>
              <a:gd name="T38" fmla="*/ 1 w 522"/>
              <a:gd name="T39" fmla="*/ 145 h 271"/>
              <a:gd name="T40" fmla="*/ 3 w 522"/>
              <a:gd name="T41" fmla="*/ 134 h 271"/>
              <a:gd name="T42" fmla="*/ 8 w 522"/>
              <a:gd name="T43" fmla="*/ 111 h 271"/>
              <a:gd name="T44" fmla="*/ 14 w 522"/>
              <a:gd name="T45" fmla="*/ 89 h 271"/>
              <a:gd name="T46" fmla="*/ 22 w 522"/>
              <a:gd name="T47" fmla="*/ 69 h 271"/>
              <a:gd name="T48" fmla="*/ 31 w 522"/>
              <a:gd name="T49" fmla="*/ 52 h 271"/>
              <a:gd name="T50" fmla="*/ 40 w 522"/>
              <a:gd name="T51" fmla="*/ 36 h 271"/>
              <a:gd name="T52" fmla="*/ 48 w 522"/>
              <a:gd name="T53" fmla="*/ 22 h 271"/>
              <a:gd name="T54" fmla="*/ 57 w 522"/>
              <a:gd name="T55" fmla="*/ 10 h 271"/>
              <a:gd name="T56" fmla="*/ 66 w 522"/>
              <a:gd name="T57" fmla="*/ 0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22" h="271">
                <a:moveTo>
                  <a:pt x="66" y="0"/>
                </a:moveTo>
                <a:lnTo>
                  <a:pt x="272" y="135"/>
                </a:lnTo>
                <a:lnTo>
                  <a:pt x="521" y="113"/>
                </a:lnTo>
                <a:lnTo>
                  <a:pt x="521" y="118"/>
                </a:lnTo>
                <a:lnTo>
                  <a:pt x="521" y="123"/>
                </a:lnTo>
                <a:lnTo>
                  <a:pt x="519" y="132"/>
                </a:lnTo>
                <a:lnTo>
                  <a:pt x="518" y="143"/>
                </a:lnTo>
                <a:lnTo>
                  <a:pt x="512" y="164"/>
                </a:lnTo>
                <a:lnTo>
                  <a:pt x="507" y="184"/>
                </a:lnTo>
                <a:lnTo>
                  <a:pt x="501" y="201"/>
                </a:lnTo>
                <a:lnTo>
                  <a:pt x="494" y="217"/>
                </a:lnTo>
                <a:lnTo>
                  <a:pt x="486" y="230"/>
                </a:lnTo>
                <a:lnTo>
                  <a:pt x="479" y="244"/>
                </a:lnTo>
                <a:lnTo>
                  <a:pt x="470" y="257"/>
                </a:lnTo>
                <a:lnTo>
                  <a:pt x="461" y="270"/>
                </a:lnTo>
                <a:lnTo>
                  <a:pt x="270" y="140"/>
                </a:lnTo>
                <a:lnTo>
                  <a:pt x="0" y="166"/>
                </a:lnTo>
                <a:lnTo>
                  <a:pt x="0" y="160"/>
                </a:lnTo>
                <a:lnTo>
                  <a:pt x="0" y="154"/>
                </a:lnTo>
                <a:lnTo>
                  <a:pt x="1" y="145"/>
                </a:lnTo>
                <a:lnTo>
                  <a:pt x="3" y="134"/>
                </a:lnTo>
                <a:lnTo>
                  <a:pt x="8" y="111"/>
                </a:lnTo>
                <a:lnTo>
                  <a:pt x="14" y="89"/>
                </a:lnTo>
                <a:lnTo>
                  <a:pt x="22" y="69"/>
                </a:lnTo>
                <a:lnTo>
                  <a:pt x="31" y="52"/>
                </a:lnTo>
                <a:lnTo>
                  <a:pt x="40" y="36"/>
                </a:lnTo>
                <a:lnTo>
                  <a:pt x="48" y="22"/>
                </a:lnTo>
                <a:lnTo>
                  <a:pt x="57" y="10"/>
                </a:lnTo>
                <a:lnTo>
                  <a:pt x="66" y="0"/>
                </a:lnTo>
              </a:path>
            </a:pathLst>
          </a:custGeom>
          <a:solidFill>
            <a:srgbClr val="ED8E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50" name="Freeform 346">
            <a:extLst>
              <a:ext uri="{FF2B5EF4-FFF2-40B4-BE49-F238E27FC236}">
                <a16:creationId xmlns:a16="http://schemas.microsoft.com/office/drawing/2014/main" id="{3F5666DD-7EFE-4AA2-843E-71A0ED4AF330}"/>
              </a:ext>
            </a:extLst>
          </p:cNvPr>
          <p:cNvSpPr>
            <a:spLocks/>
          </p:cNvSpPr>
          <p:nvPr/>
        </p:nvSpPr>
        <p:spPr bwMode="auto">
          <a:xfrm>
            <a:off x="4999038" y="5105400"/>
            <a:ext cx="828675" cy="400050"/>
          </a:xfrm>
          <a:custGeom>
            <a:avLst/>
            <a:gdLst>
              <a:gd name="T0" fmla="*/ 58 w 522"/>
              <a:gd name="T1" fmla="*/ 0 h 252"/>
              <a:gd name="T2" fmla="*/ 272 w 522"/>
              <a:gd name="T3" fmla="*/ 125 h 252"/>
              <a:gd name="T4" fmla="*/ 521 w 522"/>
              <a:gd name="T5" fmla="*/ 110 h 252"/>
              <a:gd name="T6" fmla="*/ 521 w 522"/>
              <a:gd name="T7" fmla="*/ 112 h 252"/>
              <a:gd name="T8" fmla="*/ 521 w 522"/>
              <a:gd name="T9" fmla="*/ 116 h 252"/>
              <a:gd name="T10" fmla="*/ 520 w 522"/>
              <a:gd name="T11" fmla="*/ 122 h 252"/>
              <a:gd name="T12" fmla="*/ 518 w 522"/>
              <a:gd name="T13" fmla="*/ 134 h 252"/>
              <a:gd name="T14" fmla="*/ 512 w 522"/>
              <a:gd name="T15" fmla="*/ 154 h 252"/>
              <a:gd name="T16" fmla="*/ 507 w 522"/>
              <a:gd name="T17" fmla="*/ 173 h 252"/>
              <a:gd name="T18" fmla="*/ 502 w 522"/>
              <a:gd name="T19" fmla="*/ 189 h 252"/>
              <a:gd name="T20" fmla="*/ 495 w 522"/>
              <a:gd name="T21" fmla="*/ 204 h 252"/>
              <a:gd name="T22" fmla="*/ 489 w 522"/>
              <a:gd name="T23" fmla="*/ 217 h 252"/>
              <a:gd name="T24" fmla="*/ 482 w 522"/>
              <a:gd name="T25" fmla="*/ 228 h 252"/>
              <a:gd name="T26" fmla="*/ 475 w 522"/>
              <a:gd name="T27" fmla="*/ 240 h 252"/>
              <a:gd name="T28" fmla="*/ 467 w 522"/>
              <a:gd name="T29" fmla="*/ 251 h 252"/>
              <a:gd name="T30" fmla="*/ 270 w 522"/>
              <a:gd name="T31" fmla="*/ 130 h 252"/>
              <a:gd name="T32" fmla="*/ 1 w 522"/>
              <a:gd name="T33" fmla="*/ 150 h 252"/>
              <a:gd name="T34" fmla="*/ 0 w 522"/>
              <a:gd name="T35" fmla="*/ 146 h 252"/>
              <a:gd name="T36" fmla="*/ 0 w 522"/>
              <a:gd name="T37" fmla="*/ 142 h 252"/>
              <a:gd name="T38" fmla="*/ 1 w 522"/>
              <a:gd name="T39" fmla="*/ 135 h 252"/>
              <a:gd name="T40" fmla="*/ 3 w 522"/>
              <a:gd name="T41" fmla="*/ 124 h 252"/>
              <a:gd name="T42" fmla="*/ 8 w 522"/>
              <a:gd name="T43" fmla="*/ 101 h 252"/>
              <a:gd name="T44" fmla="*/ 14 w 522"/>
              <a:gd name="T45" fmla="*/ 80 h 252"/>
              <a:gd name="T46" fmla="*/ 21 w 522"/>
              <a:gd name="T47" fmla="*/ 62 h 252"/>
              <a:gd name="T48" fmla="*/ 29 w 522"/>
              <a:gd name="T49" fmla="*/ 45 h 252"/>
              <a:gd name="T50" fmla="*/ 37 w 522"/>
              <a:gd name="T51" fmla="*/ 30 h 252"/>
              <a:gd name="T52" fmla="*/ 44 w 522"/>
              <a:gd name="T53" fmla="*/ 18 h 252"/>
              <a:gd name="T54" fmla="*/ 52 w 522"/>
              <a:gd name="T55" fmla="*/ 7 h 252"/>
              <a:gd name="T56" fmla="*/ 58 w 522"/>
              <a:gd name="T57" fmla="*/ 0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22" h="252">
                <a:moveTo>
                  <a:pt x="58" y="0"/>
                </a:moveTo>
                <a:lnTo>
                  <a:pt x="272" y="125"/>
                </a:lnTo>
                <a:lnTo>
                  <a:pt x="521" y="110"/>
                </a:lnTo>
                <a:lnTo>
                  <a:pt x="521" y="112"/>
                </a:lnTo>
                <a:lnTo>
                  <a:pt x="521" y="116"/>
                </a:lnTo>
                <a:lnTo>
                  <a:pt x="520" y="122"/>
                </a:lnTo>
                <a:lnTo>
                  <a:pt x="518" y="134"/>
                </a:lnTo>
                <a:lnTo>
                  <a:pt x="512" y="154"/>
                </a:lnTo>
                <a:lnTo>
                  <a:pt x="507" y="173"/>
                </a:lnTo>
                <a:lnTo>
                  <a:pt x="502" y="189"/>
                </a:lnTo>
                <a:lnTo>
                  <a:pt x="495" y="204"/>
                </a:lnTo>
                <a:lnTo>
                  <a:pt x="489" y="217"/>
                </a:lnTo>
                <a:lnTo>
                  <a:pt x="482" y="228"/>
                </a:lnTo>
                <a:lnTo>
                  <a:pt x="475" y="240"/>
                </a:lnTo>
                <a:lnTo>
                  <a:pt x="467" y="251"/>
                </a:lnTo>
                <a:lnTo>
                  <a:pt x="270" y="130"/>
                </a:lnTo>
                <a:lnTo>
                  <a:pt x="1" y="150"/>
                </a:lnTo>
                <a:lnTo>
                  <a:pt x="0" y="146"/>
                </a:lnTo>
                <a:lnTo>
                  <a:pt x="0" y="142"/>
                </a:lnTo>
                <a:lnTo>
                  <a:pt x="1" y="135"/>
                </a:lnTo>
                <a:lnTo>
                  <a:pt x="3" y="124"/>
                </a:lnTo>
                <a:lnTo>
                  <a:pt x="8" y="101"/>
                </a:lnTo>
                <a:lnTo>
                  <a:pt x="14" y="80"/>
                </a:lnTo>
                <a:lnTo>
                  <a:pt x="21" y="62"/>
                </a:lnTo>
                <a:lnTo>
                  <a:pt x="29" y="45"/>
                </a:lnTo>
                <a:lnTo>
                  <a:pt x="37" y="30"/>
                </a:lnTo>
                <a:lnTo>
                  <a:pt x="44" y="18"/>
                </a:lnTo>
                <a:lnTo>
                  <a:pt x="52" y="7"/>
                </a:lnTo>
                <a:lnTo>
                  <a:pt x="58" y="0"/>
                </a:lnTo>
              </a:path>
            </a:pathLst>
          </a:custGeom>
          <a:solidFill>
            <a:srgbClr val="EA89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51" name="Freeform 347">
            <a:extLst>
              <a:ext uri="{FF2B5EF4-FFF2-40B4-BE49-F238E27FC236}">
                <a16:creationId xmlns:a16="http://schemas.microsoft.com/office/drawing/2014/main" id="{19EC6578-D8C1-44F9-8C58-AA1EC4D2FECD}"/>
              </a:ext>
            </a:extLst>
          </p:cNvPr>
          <p:cNvSpPr>
            <a:spLocks/>
          </p:cNvSpPr>
          <p:nvPr/>
        </p:nvSpPr>
        <p:spPr bwMode="auto">
          <a:xfrm>
            <a:off x="4999038" y="5121275"/>
            <a:ext cx="827087" cy="371475"/>
          </a:xfrm>
          <a:custGeom>
            <a:avLst/>
            <a:gdLst>
              <a:gd name="T0" fmla="*/ 474 w 521"/>
              <a:gd name="T1" fmla="*/ 233 h 234"/>
              <a:gd name="T2" fmla="*/ 480 w 521"/>
              <a:gd name="T3" fmla="*/ 223 h 234"/>
              <a:gd name="T4" fmla="*/ 486 w 521"/>
              <a:gd name="T5" fmla="*/ 213 h 234"/>
              <a:gd name="T6" fmla="*/ 492 w 521"/>
              <a:gd name="T7" fmla="*/ 202 h 234"/>
              <a:gd name="T8" fmla="*/ 497 w 521"/>
              <a:gd name="T9" fmla="*/ 190 h 234"/>
              <a:gd name="T10" fmla="*/ 502 w 521"/>
              <a:gd name="T11" fmla="*/ 177 h 234"/>
              <a:gd name="T12" fmla="*/ 508 w 521"/>
              <a:gd name="T13" fmla="*/ 162 h 234"/>
              <a:gd name="T14" fmla="*/ 513 w 521"/>
              <a:gd name="T15" fmla="*/ 144 h 234"/>
              <a:gd name="T16" fmla="*/ 518 w 521"/>
              <a:gd name="T17" fmla="*/ 124 h 234"/>
              <a:gd name="T18" fmla="*/ 520 w 521"/>
              <a:gd name="T19" fmla="*/ 113 h 234"/>
              <a:gd name="T20" fmla="*/ 520 w 521"/>
              <a:gd name="T21" fmla="*/ 108 h 234"/>
              <a:gd name="T22" fmla="*/ 520 w 521"/>
              <a:gd name="T23" fmla="*/ 107 h 234"/>
              <a:gd name="T24" fmla="*/ 520 w 521"/>
              <a:gd name="T25" fmla="*/ 107 h 234"/>
              <a:gd name="T26" fmla="*/ 273 w 521"/>
              <a:gd name="T27" fmla="*/ 115 h 234"/>
              <a:gd name="T28" fmla="*/ 50 w 521"/>
              <a:gd name="T29" fmla="*/ 0 h 234"/>
              <a:gd name="T30" fmla="*/ 46 w 521"/>
              <a:gd name="T31" fmla="*/ 6 h 234"/>
              <a:gd name="T32" fmla="*/ 40 w 521"/>
              <a:gd name="T33" fmla="*/ 14 h 234"/>
              <a:gd name="T34" fmla="*/ 34 w 521"/>
              <a:gd name="T35" fmla="*/ 25 h 234"/>
              <a:gd name="T36" fmla="*/ 27 w 521"/>
              <a:gd name="T37" fmla="*/ 38 h 234"/>
              <a:gd name="T38" fmla="*/ 21 w 521"/>
              <a:gd name="T39" fmla="*/ 53 h 234"/>
              <a:gd name="T40" fmla="*/ 14 w 521"/>
              <a:gd name="T41" fmla="*/ 72 h 234"/>
              <a:gd name="T42" fmla="*/ 8 w 521"/>
              <a:gd name="T43" fmla="*/ 92 h 234"/>
              <a:gd name="T44" fmla="*/ 3 w 521"/>
              <a:gd name="T45" fmla="*/ 115 h 234"/>
              <a:gd name="T46" fmla="*/ 1 w 521"/>
              <a:gd name="T47" fmla="*/ 125 h 234"/>
              <a:gd name="T48" fmla="*/ 0 w 521"/>
              <a:gd name="T49" fmla="*/ 130 h 234"/>
              <a:gd name="T50" fmla="*/ 1 w 521"/>
              <a:gd name="T51" fmla="*/ 131 h 234"/>
              <a:gd name="T52" fmla="*/ 1 w 521"/>
              <a:gd name="T53" fmla="*/ 134 h 234"/>
              <a:gd name="T54" fmla="*/ 270 w 521"/>
              <a:gd name="T55" fmla="*/ 121 h 234"/>
              <a:gd name="T56" fmla="*/ 474 w 521"/>
              <a:gd name="T57" fmla="*/ 233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21" h="234">
                <a:moveTo>
                  <a:pt x="474" y="233"/>
                </a:moveTo>
                <a:lnTo>
                  <a:pt x="480" y="223"/>
                </a:lnTo>
                <a:lnTo>
                  <a:pt x="486" y="213"/>
                </a:lnTo>
                <a:lnTo>
                  <a:pt x="492" y="202"/>
                </a:lnTo>
                <a:lnTo>
                  <a:pt x="497" y="190"/>
                </a:lnTo>
                <a:lnTo>
                  <a:pt x="502" y="177"/>
                </a:lnTo>
                <a:lnTo>
                  <a:pt x="508" y="162"/>
                </a:lnTo>
                <a:lnTo>
                  <a:pt x="513" y="144"/>
                </a:lnTo>
                <a:lnTo>
                  <a:pt x="518" y="124"/>
                </a:lnTo>
                <a:lnTo>
                  <a:pt x="520" y="113"/>
                </a:lnTo>
                <a:lnTo>
                  <a:pt x="520" y="108"/>
                </a:lnTo>
                <a:lnTo>
                  <a:pt x="520" y="107"/>
                </a:lnTo>
                <a:lnTo>
                  <a:pt x="520" y="107"/>
                </a:lnTo>
                <a:lnTo>
                  <a:pt x="273" y="115"/>
                </a:lnTo>
                <a:lnTo>
                  <a:pt x="50" y="0"/>
                </a:lnTo>
                <a:lnTo>
                  <a:pt x="46" y="6"/>
                </a:lnTo>
                <a:lnTo>
                  <a:pt x="40" y="14"/>
                </a:lnTo>
                <a:lnTo>
                  <a:pt x="34" y="25"/>
                </a:lnTo>
                <a:lnTo>
                  <a:pt x="27" y="38"/>
                </a:lnTo>
                <a:lnTo>
                  <a:pt x="21" y="53"/>
                </a:lnTo>
                <a:lnTo>
                  <a:pt x="14" y="72"/>
                </a:lnTo>
                <a:lnTo>
                  <a:pt x="8" y="92"/>
                </a:lnTo>
                <a:lnTo>
                  <a:pt x="3" y="115"/>
                </a:lnTo>
                <a:lnTo>
                  <a:pt x="1" y="125"/>
                </a:lnTo>
                <a:lnTo>
                  <a:pt x="0" y="130"/>
                </a:lnTo>
                <a:lnTo>
                  <a:pt x="1" y="131"/>
                </a:lnTo>
                <a:lnTo>
                  <a:pt x="1" y="134"/>
                </a:lnTo>
                <a:lnTo>
                  <a:pt x="270" y="121"/>
                </a:lnTo>
                <a:lnTo>
                  <a:pt x="474" y="233"/>
                </a:lnTo>
              </a:path>
            </a:pathLst>
          </a:custGeom>
          <a:solidFill>
            <a:srgbClr val="E882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52" name="Freeform 348">
            <a:extLst>
              <a:ext uri="{FF2B5EF4-FFF2-40B4-BE49-F238E27FC236}">
                <a16:creationId xmlns:a16="http://schemas.microsoft.com/office/drawing/2014/main" id="{0AF75C73-9218-4589-B5EE-999A3645BCA9}"/>
              </a:ext>
            </a:extLst>
          </p:cNvPr>
          <p:cNvSpPr>
            <a:spLocks/>
          </p:cNvSpPr>
          <p:nvPr/>
        </p:nvSpPr>
        <p:spPr bwMode="auto">
          <a:xfrm>
            <a:off x="5334000" y="5316538"/>
            <a:ext cx="500063" cy="428625"/>
          </a:xfrm>
          <a:custGeom>
            <a:avLst/>
            <a:gdLst>
              <a:gd name="T0" fmla="*/ 300 w 315"/>
              <a:gd name="T1" fmla="*/ 0 h 270"/>
              <a:gd name="T2" fmla="*/ 300 w 315"/>
              <a:gd name="T3" fmla="*/ 0 h 270"/>
              <a:gd name="T4" fmla="*/ 294 w 315"/>
              <a:gd name="T5" fmla="*/ 27 h 270"/>
              <a:gd name="T6" fmla="*/ 284 w 315"/>
              <a:gd name="T7" fmla="*/ 52 h 270"/>
              <a:gd name="T8" fmla="*/ 274 w 315"/>
              <a:gd name="T9" fmla="*/ 77 h 270"/>
              <a:gd name="T10" fmla="*/ 261 w 315"/>
              <a:gd name="T11" fmla="*/ 100 h 270"/>
              <a:gd name="T12" fmla="*/ 245 w 315"/>
              <a:gd name="T13" fmla="*/ 123 h 270"/>
              <a:gd name="T14" fmla="*/ 229 w 315"/>
              <a:gd name="T15" fmla="*/ 144 h 270"/>
              <a:gd name="T16" fmla="*/ 211 w 315"/>
              <a:gd name="T17" fmla="*/ 163 h 270"/>
              <a:gd name="T18" fmla="*/ 191 w 315"/>
              <a:gd name="T19" fmla="*/ 182 h 270"/>
              <a:gd name="T20" fmla="*/ 170 w 315"/>
              <a:gd name="T21" fmla="*/ 199 h 270"/>
              <a:gd name="T22" fmla="*/ 148 w 315"/>
              <a:gd name="T23" fmla="*/ 213 h 270"/>
              <a:gd name="T24" fmla="*/ 125 w 315"/>
              <a:gd name="T25" fmla="*/ 226 h 270"/>
              <a:gd name="T26" fmla="*/ 101 w 315"/>
              <a:gd name="T27" fmla="*/ 236 h 270"/>
              <a:gd name="T28" fmla="*/ 77 w 315"/>
              <a:gd name="T29" fmla="*/ 245 h 270"/>
              <a:gd name="T30" fmla="*/ 52 w 315"/>
              <a:gd name="T31" fmla="*/ 251 h 270"/>
              <a:gd name="T32" fmla="*/ 26 w 315"/>
              <a:gd name="T33" fmla="*/ 255 h 270"/>
              <a:gd name="T34" fmla="*/ 0 w 315"/>
              <a:gd name="T35" fmla="*/ 255 h 270"/>
              <a:gd name="T36" fmla="*/ 0 w 315"/>
              <a:gd name="T37" fmla="*/ 269 h 270"/>
              <a:gd name="T38" fmla="*/ 26 w 315"/>
              <a:gd name="T39" fmla="*/ 268 h 270"/>
              <a:gd name="T40" fmla="*/ 53 w 315"/>
              <a:gd name="T41" fmla="*/ 265 h 270"/>
              <a:gd name="T42" fmla="*/ 80 w 315"/>
              <a:gd name="T43" fmla="*/ 258 h 270"/>
              <a:gd name="T44" fmla="*/ 106 w 315"/>
              <a:gd name="T45" fmla="*/ 250 h 270"/>
              <a:gd name="T46" fmla="*/ 131 w 315"/>
              <a:gd name="T47" fmla="*/ 238 h 270"/>
              <a:gd name="T48" fmla="*/ 156 w 315"/>
              <a:gd name="T49" fmla="*/ 225 h 270"/>
              <a:gd name="T50" fmla="*/ 178 w 315"/>
              <a:gd name="T51" fmla="*/ 211 h 270"/>
              <a:gd name="T52" fmla="*/ 200 w 315"/>
              <a:gd name="T53" fmla="*/ 193 h 270"/>
              <a:gd name="T54" fmla="*/ 222 w 315"/>
              <a:gd name="T55" fmla="*/ 174 h 270"/>
              <a:gd name="T56" fmla="*/ 240 w 315"/>
              <a:gd name="T57" fmla="*/ 153 h 270"/>
              <a:gd name="T58" fmla="*/ 258 w 315"/>
              <a:gd name="T59" fmla="*/ 131 h 270"/>
              <a:gd name="T60" fmla="*/ 273 w 315"/>
              <a:gd name="T61" fmla="*/ 108 h 270"/>
              <a:gd name="T62" fmla="*/ 286 w 315"/>
              <a:gd name="T63" fmla="*/ 83 h 270"/>
              <a:gd name="T64" fmla="*/ 298 w 315"/>
              <a:gd name="T65" fmla="*/ 57 h 270"/>
              <a:gd name="T66" fmla="*/ 307 w 315"/>
              <a:gd name="T67" fmla="*/ 30 h 270"/>
              <a:gd name="T68" fmla="*/ 314 w 315"/>
              <a:gd name="T69" fmla="*/ 2 h 270"/>
              <a:gd name="T70" fmla="*/ 314 w 315"/>
              <a:gd name="T71" fmla="*/ 2 h 270"/>
              <a:gd name="T72" fmla="*/ 300 w 315"/>
              <a:gd name="T73" fmla="*/ 0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5" h="270">
                <a:moveTo>
                  <a:pt x="300" y="0"/>
                </a:moveTo>
                <a:lnTo>
                  <a:pt x="300" y="0"/>
                </a:lnTo>
                <a:lnTo>
                  <a:pt x="294" y="27"/>
                </a:lnTo>
                <a:lnTo>
                  <a:pt x="284" y="52"/>
                </a:lnTo>
                <a:lnTo>
                  <a:pt x="274" y="77"/>
                </a:lnTo>
                <a:lnTo>
                  <a:pt x="261" y="100"/>
                </a:lnTo>
                <a:lnTo>
                  <a:pt x="245" y="123"/>
                </a:lnTo>
                <a:lnTo>
                  <a:pt x="229" y="144"/>
                </a:lnTo>
                <a:lnTo>
                  <a:pt x="211" y="163"/>
                </a:lnTo>
                <a:lnTo>
                  <a:pt x="191" y="182"/>
                </a:lnTo>
                <a:lnTo>
                  <a:pt x="170" y="199"/>
                </a:lnTo>
                <a:lnTo>
                  <a:pt x="148" y="213"/>
                </a:lnTo>
                <a:lnTo>
                  <a:pt x="125" y="226"/>
                </a:lnTo>
                <a:lnTo>
                  <a:pt x="101" y="236"/>
                </a:lnTo>
                <a:lnTo>
                  <a:pt x="77" y="245"/>
                </a:lnTo>
                <a:lnTo>
                  <a:pt x="52" y="251"/>
                </a:lnTo>
                <a:lnTo>
                  <a:pt x="26" y="255"/>
                </a:lnTo>
                <a:lnTo>
                  <a:pt x="0" y="255"/>
                </a:lnTo>
                <a:lnTo>
                  <a:pt x="0" y="269"/>
                </a:lnTo>
                <a:lnTo>
                  <a:pt x="26" y="268"/>
                </a:lnTo>
                <a:lnTo>
                  <a:pt x="53" y="265"/>
                </a:lnTo>
                <a:lnTo>
                  <a:pt x="80" y="258"/>
                </a:lnTo>
                <a:lnTo>
                  <a:pt x="106" y="250"/>
                </a:lnTo>
                <a:lnTo>
                  <a:pt x="131" y="238"/>
                </a:lnTo>
                <a:lnTo>
                  <a:pt x="156" y="225"/>
                </a:lnTo>
                <a:lnTo>
                  <a:pt x="178" y="211"/>
                </a:lnTo>
                <a:lnTo>
                  <a:pt x="200" y="193"/>
                </a:lnTo>
                <a:lnTo>
                  <a:pt x="222" y="174"/>
                </a:lnTo>
                <a:lnTo>
                  <a:pt x="240" y="153"/>
                </a:lnTo>
                <a:lnTo>
                  <a:pt x="258" y="131"/>
                </a:lnTo>
                <a:lnTo>
                  <a:pt x="273" y="108"/>
                </a:lnTo>
                <a:lnTo>
                  <a:pt x="286" y="83"/>
                </a:lnTo>
                <a:lnTo>
                  <a:pt x="298" y="57"/>
                </a:lnTo>
                <a:lnTo>
                  <a:pt x="307" y="30"/>
                </a:lnTo>
                <a:lnTo>
                  <a:pt x="314" y="2"/>
                </a:lnTo>
                <a:lnTo>
                  <a:pt x="314" y="2"/>
                </a:lnTo>
                <a:lnTo>
                  <a:pt x="300" y="0"/>
                </a:lnTo>
              </a:path>
            </a:pathLst>
          </a:custGeom>
          <a:solidFill>
            <a:srgbClr val="A53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53" name="Freeform 349">
            <a:extLst>
              <a:ext uri="{FF2B5EF4-FFF2-40B4-BE49-F238E27FC236}">
                <a16:creationId xmlns:a16="http://schemas.microsoft.com/office/drawing/2014/main" id="{B7E2343A-3F56-457B-BCB4-9BD3A42B1DD5}"/>
              </a:ext>
            </a:extLst>
          </p:cNvPr>
          <p:cNvSpPr>
            <a:spLocks/>
          </p:cNvSpPr>
          <p:nvPr/>
        </p:nvSpPr>
        <p:spPr bwMode="auto">
          <a:xfrm>
            <a:off x="5492750" y="4875213"/>
            <a:ext cx="349250" cy="446087"/>
          </a:xfrm>
          <a:custGeom>
            <a:avLst/>
            <a:gdLst>
              <a:gd name="T0" fmla="*/ 0 w 220"/>
              <a:gd name="T1" fmla="*/ 14 h 281"/>
              <a:gd name="T2" fmla="*/ 0 w 220"/>
              <a:gd name="T3" fmla="*/ 14 h 281"/>
              <a:gd name="T4" fmla="*/ 25 w 220"/>
              <a:gd name="T5" fmla="*/ 17 h 281"/>
              <a:gd name="T6" fmla="*/ 49 w 220"/>
              <a:gd name="T7" fmla="*/ 20 h 281"/>
              <a:gd name="T8" fmla="*/ 72 w 220"/>
              <a:gd name="T9" fmla="*/ 28 h 281"/>
              <a:gd name="T10" fmla="*/ 93 w 220"/>
              <a:gd name="T11" fmla="*/ 37 h 281"/>
              <a:gd name="T12" fmla="*/ 112 w 220"/>
              <a:gd name="T13" fmla="*/ 48 h 281"/>
              <a:gd name="T14" fmla="*/ 130 w 220"/>
              <a:gd name="T15" fmla="*/ 61 h 281"/>
              <a:gd name="T16" fmla="*/ 146 w 220"/>
              <a:gd name="T17" fmla="*/ 76 h 281"/>
              <a:gd name="T18" fmla="*/ 161 w 220"/>
              <a:gd name="T19" fmla="*/ 93 h 281"/>
              <a:gd name="T20" fmla="*/ 174 w 220"/>
              <a:gd name="T21" fmla="*/ 112 h 281"/>
              <a:gd name="T22" fmla="*/ 184 w 220"/>
              <a:gd name="T23" fmla="*/ 132 h 281"/>
              <a:gd name="T24" fmla="*/ 193 w 220"/>
              <a:gd name="T25" fmla="*/ 154 h 281"/>
              <a:gd name="T26" fmla="*/ 199 w 220"/>
              <a:gd name="T27" fmla="*/ 176 h 281"/>
              <a:gd name="T28" fmla="*/ 203 w 220"/>
              <a:gd name="T29" fmla="*/ 200 h 281"/>
              <a:gd name="T30" fmla="*/ 204 w 220"/>
              <a:gd name="T31" fmla="*/ 225 h 281"/>
              <a:gd name="T32" fmla="*/ 204 w 220"/>
              <a:gd name="T33" fmla="*/ 251 h 281"/>
              <a:gd name="T34" fmla="*/ 200 w 220"/>
              <a:gd name="T35" fmla="*/ 278 h 281"/>
              <a:gd name="T36" fmla="*/ 214 w 220"/>
              <a:gd name="T37" fmla="*/ 280 h 281"/>
              <a:gd name="T38" fmla="*/ 217 w 220"/>
              <a:gd name="T39" fmla="*/ 251 h 281"/>
              <a:gd name="T40" fmla="*/ 219 w 220"/>
              <a:gd name="T41" fmla="*/ 225 h 281"/>
              <a:gd name="T42" fmla="*/ 217 w 220"/>
              <a:gd name="T43" fmla="*/ 198 h 281"/>
              <a:gd name="T44" fmla="*/ 213 w 220"/>
              <a:gd name="T45" fmla="*/ 173 h 281"/>
              <a:gd name="T46" fmla="*/ 207 w 220"/>
              <a:gd name="T47" fmla="*/ 149 h 281"/>
              <a:gd name="T48" fmla="*/ 198 w 220"/>
              <a:gd name="T49" fmla="*/ 126 h 281"/>
              <a:gd name="T50" fmla="*/ 186 w 220"/>
              <a:gd name="T51" fmla="*/ 105 h 281"/>
              <a:gd name="T52" fmla="*/ 172 w 220"/>
              <a:gd name="T53" fmla="*/ 84 h 281"/>
              <a:gd name="T54" fmla="*/ 157 w 220"/>
              <a:gd name="T55" fmla="*/ 67 h 281"/>
              <a:gd name="T56" fmla="*/ 139 w 220"/>
              <a:gd name="T57" fmla="*/ 50 h 281"/>
              <a:gd name="T58" fmla="*/ 120 w 220"/>
              <a:gd name="T59" fmla="*/ 36 h 281"/>
              <a:gd name="T60" fmla="*/ 99 w 220"/>
              <a:gd name="T61" fmla="*/ 24 h 281"/>
              <a:gd name="T62" fmla="*/ 76 w 220"/>
              <a:gd name="T63" fmla="*/ 14 h 281"/>
              <a:gd name="T64" fmla="*/ 52 w 220"/>
              <a:gd name="T65" fmla="*/ 7 h 281"/>
              <a:gd name="T66" fmla="*/ 27 w 220"/>
              <a:gd name="T67" fmla="*/ 3 h 281"/>
              <a:gd name="T68" fmla="*/ 0 w 220"/>
              <a:gd name="T69" fmla="*/ 0 h 281"/>
              <a:gd name="T70" fmla="*/ 0 w 220"/>
              <a:gd name="T71" fmla="*/ 0 h 281"/>
              <a:gd name="T72" fmla="*/ 0 w 220"/>
              <a:gd name="T73" fmla="*/ 14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0" h="281">
                <a:moveTo>
                  <a:pt x="0" y="14"/>
                </a:moveTo>
                <a:lnTo>
                  <a:pt x="0" y="14"/>
                </a:lnTo>
                <a:lnTo>
                  <a:pt x="25" y="17"/>
                </a:lnTo>
                <a:lnTo>
                  <a:pt x="49" y="20"/>
                </a:lnTo>
                <a:lnTo>
                  <a:pt x="72" y="28"/>
                </a:lnTo>
                <a:lnTo>
                  <a:pt x="93" y="37"/>
                </a:lnTo>
                <a:lnTo>
                  <a:pt x="112" y="48"/>
                </a:lnTo>
                <a:lnTo>
                  <a:pt x="130" y="61"/>
                </a:lnTo>
                <a:lnTo>
                  <a:pt x="146" y="76"/>
                </a:lnTo>
                <a:lnTo>
                  <a:pt x="161" y="93"/>
                </a:lnTo>
                <a:lnTo>
                  <a:pt x="174" y="112"/>
                </a:lnTo>
                <a:lnTo>
                  <a:pt x="184" y="132"/>
                </a:lnTo>
                <a:lnTo>
                  <a:pt x="193" y="154"/>
                </a:lnTo>
                <a:lnTo>
                  <a:pt x="199" y="176"/>
                </a:lnTo>
                <a:lnTo>
                  <a:pt x="203" y="200"/>
                </a:lnTo>
                <a:lnTo>
                  <a:pt x="204" y="225"/>
                </a:lnTo>
                <a:lnTo>
                  <a:pt x="204" y="251"/>
                </a:lnTo>
                <a:lnTo>
                  <a:pt x="200" y="278"/>
                </a:lnTo>
                <a:lnTo>
                  <a:pt x="214" y="280"/>
                </a:lnTo>
                <a:lnTo>
                  <a:pt x="217" y="251"/>
                </a:lnTo>
                <a:lnTo>
                  <a:pt x="219" y="225"/>
                </a:lnTo>
                <a:lnTo>
                  <a:pt x="217" y="198"/>
                </a:lnTo>
                <a:lnTo>
                  <a:pt x="213" y="173"/>
                </a:lnTo>
                <a:lnTo>
                  <a:pt x="207" y="149"/>
                </a:lnTo>
                <a:lnTo>
                  <a:pt x="198" y="126"/>
                </a:lnTo>
                <a:lnTo>
                  <a:pt x="186" y="105"/>
                </a:lnTo>
                <a:lnTo>
                  <a:pt x="172" y="84"/>
                </a:lnTo>
                <a:lnTo>
                  <a:pt x="157" y="67"/>
                </a:lnTo>
                <a:lnTo>
                  <a:pt x="139" y="50"/>
                </a:lnTo>
                <a:lnTo>
                  <a:pt x="120" y="36"/>
                </a:lnTo>
                <a:lnTo>
                  <a:pt x="99" y="24"/>
                </a:lnTo>
                <a:lnTo>
                  <a:pt x="76" y="14"/>
                </a:lnTo>
                <a:lnTo>
                  <a:pt x="52" y="7"/>
                </a:lnTo>
                <a:lnTo>
                  <a:pt x="27" y="3"/>
                </a:lnTo>
                <a:lnTo>
                  <a:pt x="0" y="0"/>
                </a:lnTo>
                <a:lnTo>
                  <a:pt x="0" y="0"/>
                </a:lnTo>
                <a:lnTo>
                  <a:pt x="0" y="14"/>
                </a:lnTo>
              </a:path>
            </a:pathLst>
          </a:custGeom>
          <a:solidFill>
            <a:srgbClr val="A53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54" name="Freeform 350">
            <a:extLst>
              <a:ext uri="{FF2B5EF4-FFF2-40B4-BE49-F238E27FC236}">
                <a16:creationId xmlns:a16="http://schemas.microsoft.com/office/drawing/2014/main" id="{9098AE9F-EDC9-407F-8D34-06825AD98623}"/>
              </a:ext>
            </a:extLst>
          </p:cNvPr>
          <p:cNvSpPr>
            <a:spLocks/>
          </p:cNvSpPr>
          <p:nvPr/>
        </p:nvSpPr>
        <p:spPr bwMode="auto">
          <a:xfrm>
            <a:off x="4992688" y="4875213"/>
            <a:ext cx="501650" cy="430212"/>
          </a:xfrm>
          <a:custGeom>
            <a:avLst/>
            <a:gdLst>
              <a:gd name="T0" fmla="*/ 14 w 316"/>
              <a:gd name="T1" fmla="*/ 270 h 271"/>
              <a:gd name="T2" fmla="*/ 14 w 316"/>
              <a:gd name="T3" fmla="*/ 270 h 271"/>
              <a:gd name="T4" fmla="*/ 21 w 316"/>
              <a:gd name="T5" fmla="*/ 244 h 271"/>
              <a:gd name="T6" fmla="*/ 29 w 316"/>
              <a:gd name="T7" fmla="*/ 218 h 271"/>
              <a:gd name="T8" fmla="*/ 40 w 316"/>
              <a:gd name="T9" fmla="*/ 194 h 271"/>
              <a:gd name="T10" fmla="*/ 53 w 316"/>
              <a:gd name="T11" fmla="*/ 170 h 271"/>
              <a:gd name="T12" fmla="*/ 68 w 316"/>
              <a:gd name="T13" fmla="*/ 147 h 271"/>
              <a:gd name="T14" fmla="*/ 84 w 316"/>
              <a:gd name="T15" fmla="*/ 126 h 271"/>
              <a:gd name="T16" fmla="*/ 103 w 316"/>
              <a:gd name="T17" fmla="*/ 106 h 271"/>
              <a:gd name="T18" fmla="*/ 123 w 316"/>
              <a:gd name="T19" fmla="*/ 88 h 271"/>
              <a:gd name="T20" fmla="*/ 143 w 316"/>
              <a:gd name="T21" fmla="*/ 72 h 271"/>
              <a:gd name="T22" fmla="*/ 166 w 316"/>
              <a:gd name="T23" fmla="*/ 56 h 271"/>
              <a:gd name="T24" fmla="*/ 189 w 316"/>
              <a:gd name="T25" fmla="*/ 43 h 271"/>
              <a:gd name="T26" fmla="*/ 213 w 316"/>
              <a:gd name="T27" fmla="*/ 33 h 271"/>
              <a:gd name="T28" fmla="*/ 238 w 316"/>
              <a:gd name="T29" fmla="*/ 25 h 271"/>
              <a:gd name="T30" fmla="*/ 263 w 316"/>
              <a:gd name="T31" fmla="*/ 19 h 271"/>
              <a:gd name="T32" fmla="*/ 288 w 316"/>
              <a:gd name="T33" fmla="*/ 15 h 271"/>
              <a:gd name="T34" fmla="*/ 315 w 316"/>
              <a:gd name="T35" fmla="*/ 14 h 271"/>
              <a:gd name="T36" fmla="*/ 315 w 316"/>
              <a:gd name="T37" fmla="*/ 0 h 271"/>
              <a:gd name="T38" fmla="*/ 288 w 316"/>
              <a:gd name="T39" fmla="*/ 1 h 271"/>
              <a:gd name="T40" fmla="*/ 261 w 316"/>
              <a:gd name="T41" fmla="*/ 5 h 271"/>
              <a:gd name="T42" fmla="*/ 234 w 316"/>
              <a:gd name="T43" fmla="*/ 11 h 271"/>
              <a:gd name="T44" fmla="*/ 208 w 316"/>
              <a:gd name="T45" fmla="*/ 20 h 271"/>
              <a:gd name="T46" fmla="*/ 183 w 316"/>
              <a:gd name="T47" fmla="*/ 31 h 271"/>
              <a:gd name="T48" fmla="*/ 159 w 316"/>
              <a:gd name="T49" fmla="*/ 44 h 271"/>
              <a:gd name="T50" fmla="*/ 136 w 316"/>
              <a:gd name="T51" fmla="*/ 60 h 271"/>
              <a:gd name="T52" fmla="*/ 113 w 316"/>
              <a:gd name="T53" fmla="*/ 77 h 271"/>
              <a:gd name="T54" fmla="*/ 93 w 316"/>
              <a:gd name="T55" fmla="*/ 96 h 271"/>
              <a:gd name="T56" fmla="*/ 74 w 316"/>
              <a:gd name="T57" fmla="*/ 117 h 271"/>
              <a:gd name="T58" fmla="*/ 56 w 316"/>
              <a:gd name="T59" fmla="*/ 139 h 271"/>
              <a:gd name="T60" fmla="*/ 41 w 316"/>
              <a:gd name="T61" fmla="*/ 162 h 271"/>
              <a:gd name="T62" fmla="*/ 28 w 316"/>
              <a:gd name="T63" fmla="*/ 188 h 271"/>
              <a:gd name="T64" fmla="*/ 15 w 316"/>
              <a:gd name="T65" fmla="*/ 214 h 271"/>
              <a:gd name="T66" fmla="*/ 7 w 316"/>
              <a:gd name="T67" fmla="*/ 240 h 271"/>
              <a:gd name="T68" fmla="*/ 0 w 316"/>
              <a:gd name="T69" fmla="*/ 269 h 271"/>
              <a:gd name="T70" fmla="*/ 0 w 316"/>
              <a:gd name="T71" fmla="*/ 269 h 271"/>
              <a:gd name="T72" fmla="*/ 14 w 316"/>
              <a:gd name="T73" fmla="*/ 270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6" h="271">
                <a:moveTo>
                  <a:pt x="14" y="270"/>
                </a:moveTo>
                <a:lnTo>
                  <a:pt x="14" y="270"/>
                </a:lnTo>
                <a:lnTo>
                  <a:pt x="21" y="244"/>
                </a:lnTo>
                <a:lnTo>
                  <a:pt x="29" y="218"/>
                </a:lnTo>
                <a:lnTo>
                  <a:pt x="40" y="194"/>
                </a:lnTo>
                <a:lnTo>
                  <a:pt x="53" y="170"/>
                </a:lnTo>
                <a:lnTo>
                  <a:pt x="68" y="147"/>
                </a:lnTo>
                <a:lnTo>
                  <a:pt x="84" y="126"/>
                </a:lnTo>
                <a:lnTo>
                  <a:pt x="103" y="106"/>
                </a:lnTo>
                <a:lnTo>
                  <a:pt x="123" y="88"/>
                </a:lnTo>
                <a:lnTo>
                  <a:pt x="143" y="72"/>
                </a:lnTo>
                <a:lnTo>
                  <a:pt x="166" y="56"/>
                </a:lnTo>
                <a:lnTo>
                  <a:pt x="189" y="43"/>
                </a:lnTo>
                <a:lnTo>
                  <a:pt x="213" y="33"/>
                </a:lnTo>
                <a:lnTo>
                  <a:pt x="238" y="25"/>
                </a:lnTo>
                <a:lnTo>
                  <a:pt x="263" y="19"/>
                </a:lnTo>
                <a:lnTo>
                  <a:pt x="288" y="15"/>
                </a:lnTo>
                <a:lnTo>
                  <a:pt x="315" y="14"/>
                </a:lnTo>
                <a:lnTo>
                  <a:pt x="315" y="0"/>
                </a:lnTo>
                <a:lnTo>
                  <a:pt x="288" y="1"/>
                </a:lnTo>
                <a:lnTo>
                  <a:pt x="261" y="5"/>
                </a:lnTo>
                <a:lnTo>
                  <a:pt x="234" y="11"/>
                </a:lnTo>
                <a:lnTo>
                  <a:pt x="208" y="20"/>
                </a:lnTo>
                <a:lnTo>
                  <a:pt x="183" y="31"/>
                </a:lnTo>
                <a:lnTo>
                  <a:pt x="159" y="44"/>
                </a:lnTo>
                <a:lnTo>
                  <a:pt x="136" y="60"/>
                </a:lnTo>
                <a:lnTo>
                  <a:pt x="113" y="77"/>
                </a:lnTo>
                <a:lnTo>
                  <a:pt x="93" y="96"/>
                </a:lnTo>
                <a:lnTo>
                  <a:pt x="74" y="117"/>
                </a:lnTo>
                <a:lnTo>
                  <a:pt x="56" y="139"/>
                </a:lnTo>
                <a:lnTo>
                  <a:pt x="41" y="162"/>
                </a:lnTo>
                <a:lnTo>
                  <a:pt x="28" y="188"/>
                </a:lnTo>
                <a:lnTo>
                  <a:pt x="15" y="214"/>
                </a:lnTo>
                <a:lnTo>
                  <a:pt x="7" y="240"/>
                </a:lnTo>
                <a:lnTo>
                  <a:pt x="0" y="269"/>
                </a:lnTo>
                <a:lnTo>
                  <a:pt x="0" y="269"/>
                </a:lnTo>
                <a:lnTo>
                  <a:pt x="14" y="270"/>
                </a:lnTo>
              </a:path>
            </a:pathLst>
          </a:custGeom>
          <a:solidFill>
            <a:srgbClr val="A53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55" name="Freeform 351">
            <a:extLst>
              <a:ext uri="{FF2B5EF4-FFF2-40B4-BE49-F238E27FC236}">
                <a16:creationId xmlns:a16="http://schemas.microsoft.com/office/drawing/2014/main" id="{344F3B53-AD86-4BAE-957E-B3D16C3AE31B}"/>
              </a:ext>
            </a:extLst>
          </p:cNvPr>
          <p:cNvSpPr>
            <a:spLocks/>
          </p:cNvSpPr>
          <p:nvPr/>
        </p:nvSpPr>
        <p:spPr bwMode="auto">
          <a:xfrm>
            <a:off x="4984750" y="5302250"/>
            <a:ext cx="350838" cy="442913"/>
          </a:xfrm>
          <a:custGeom>
            <a:avLst/>
            <a:gdLst>
              <a:gd name="T0" fmla="*/ 220 w 221"/>
              <a:gd name="T1" fmla="*/ 264 h 279"/>
              <a:gd name="T2" fmla="*/ 220 w 221"/>
              <a:gd name="T3" fmla="*/ 264 h 279"/>
              <a:gd name="T4" fmla="*/ 194 w 221"/>
              <a:gd name="T5" fmla="*/ 263 h 279"/>
              <a:gd name="T6" fmla="*/ 170 w 221"/>
              <a:gd name="T7" fmla="*/ 258 h 279"/>
              <a:gd name="T8" fmla="*/ 148 w 221"/>
              <a:gd name="T9" fmla="*/ 251 h 279"/>
              <a:gd name="T10" fmla="*/ 126 w 221"/>
              <a:gd name="T11" fmla="*/ 243 h 279"/>
              <a:gd name="T12" fmla="*/ 106 w 221"/>
              <a:gd name="T13" fmla="*/ 231 h 279"/>
              <a:gd name="T14" fmla="*/ 89 w 221"/>
              <a:gd name="T15" fmla="*/ 218 h 279"/>
              <a:gd name="T16" fmla="*/ 72 w 221"/>
              <a:gd name="T17" fmla="*/ 203 h 279"/>
              <a:gd name="T18" fmla="*/ 57 w 221"/>
              <a:gd name="T19" fmla="*/ 185 h 279"/>
              <a:gd name="T20" fmla="*/ 45 w 221"/>
              <a:gd name="T21" fmla="*/ 167 h 279"/>
              <a:gd name="T22" fmla="*/ 35 w 221"/>
              <a:gd name="T23" fmla="*/ 147 h 279"/>
              <a:gd name="T24" fmla="*/ 26 w 221"/>
              <a:gd name="T25" fmla="*/ 126 h 279"/>
              <a:gd name="T26" fmla="*/ 20 w 221"/>
              <a:gd name="T27" fmla="*/ 103 h 279"/>
              <a:gd name="T28" fmla="*/ 16 w 221"/>
              <a:gd name="T29" fmla="*/ 80 h 279"/>
              <a:gd name="T30" fmla="*/ 15 w 221"/>
              <a:gd name="T31" fmla="*/ 54 h 279"/>
              <a:gd name="T32" fmla="*/ 15 w 221"/>
              <a:gd name="T33" fmla="*/ 28 h 279"/>
              <a:gd name="T34" fmla="*/ 19 w 221"/>
              <a:gd name="T35" fmla="*/ 1 h 279"/>
              <a:gd name="T36" fmla="*/ 5 w 221"/>
              <a:gd name="T37" fmla="*/ 0 h 279"/>
              <a:gd name="T38" fmla="*/ 1 w 221"/>
              <a:gd name="T39" fmla="*/ 28 h 279"/>
              <a:gd name="T40" fmla="*/ 0 w 221"/>
              <a:gd name="T41" fmla="*/ 54 h 279"/>
              <a:gd name="T42" fmla="*/ 2 w 221"/>
              <a:gd name="T43" fmla="*/ 81 h 279"/>
              <a:gd name="T44" fmla="*/ 6 w 221"/>
              <a:gd name="T45" fmla="*/ 106 h 279"/>
              <a:gd name="T46" fmla="*/ 12 w 221"/>
              <a:gd name="T47" fmla="*/ 130 h 279"/>
              <a:gd name="T48" fmla="*/ 21 w 221"/>
              <a:gd name="T49" fmla="*/ 153 h 279"/>
              <a:gd name="T50" fmla="*/ 33 w 221"/>
              <a:gd name="T51" fmla="*/ 175 h 279"/>
              <a:gd name="T52" fmla="*/ 46 w 221"/>
              <a:gd name="T53" fmla="*/ 195 h 279"/>
              <a:gd name="T54" fmla="*/ 62 w 221"/>
              <a:gd name="T55" fmla="*/ 212 h 279"/>
              <a:gd name="T56" fmla="*/ 79 w 221"/>
              <a:gd name="T57" fmla="*/ 229 h 279"/>
              <a:gd name="T58" fmla="*/ 98 w 221"/>
              <a:gd name="T59" fmla="*/ 243 h 279"/>
              <a:gd name="T60" fmla="*/ 120 w 221"/>
              <a:gd name="T61" fmla="*/ 255 h 279"/>
              <a:gd name="T62" fmla="*/ 143 w 221"/>
              <a:gd name="T63" fmla="*/ 265 h 279"/>
              <a:gd name="T64" fmla="*/ 167 w 221"/>
              <a:gd name="T65" fmla="*/ 272 h 279"/>
              <a:gd name="T66" fmla="*/ 193 w 221"/>
              <a:gd name="T67" fmla="*/ 277 h 279"/>
              <a:gd name="T68" fmla="*/ 220 w 221"/>
              <a:gd name="T69" fmla="*/ 278 h 279"/>
              <a:gd name="T70" fmla="*/ 220 w 221"/>
              <a:gd name="T71" fmla="*/ 278 h 279"/>
              <a:gd name="T72" fmla="*/ 220 w 221"/>
              <a:gd name="T73" fmla="*/ 264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1" h="279">
                <a:moveTo>
                  <a:pt x="220" y="264"/>
                </a:moveTo>
                <a:lnTo>
                  <a:pt x="220" y="264"/>
                </a:lnTo>
                <a:lnTo>
                  <a:pt x="194" y="263"/>
                </a:lnTo>
                <a:lnTo>
                  <a:pt x="170" y="258"/>
                </a:lnTo>
                <a:lnTo>
                  <a:pt x="148" y="251"/>
                </a:lnTo>
                <a:lnTo>
                  <a:pt x="126" y="243"/>
                </a:lnTo>
                <a:lnTo>
                  <a:pt x="106" y="231"/>
                </a:lnTo>
                <a:lnTo>
                  <a:pt x="89" y="218"/>
                </a:lnTo>
                <a:lnTo>
                  <a:pt x="72" y="203"/>
                </a:lnTo>
                <a:lnTo>
                  <a:pt x="57" y="185"/>
                </a:lnTo>
                <a:lnTo>
                  <a:pt x="45" y="167"/>
                </a:lnTo>
                <a:lnTo>
                  <a:pt x="35" y="147"/>
                </a:lnTo>
                <a:lnTo>
                  <a:pt x="26" y="126"/>
                </a:lnTo>
                <a:lnTo>
                  <a:pt x="20" y="103"/>
                </a:lnTo>
                <a:lnTo>
                  <a:pt x="16" y="80"/>
                </a:lnTo>
                <a:lnTo>
                  <a:pt x="15" y="54"/>
                </a:lnTo>
                <a:lnTo>
                  <a:pt x="15" y="28"/>
                </a:lnTo>
                <a:lnTo>
                  <a:pt x="19" y="1"/>
                </a:lnTo>
                <a:lnTo>
                  <a:pt x="5" y="0"/>
                </a:lnTo>
                <a:lnTo>
                  <a:pt x="1" y="28"/>
                </a:lnTo>
                <a:lnTo>
                  <a:pt x="0" y="54"/>
                </a:lnTo>
                <a:lnTo>
                  <a:pt x="2" y="81"/>
                </a:lnTo>
                <a:lnTo>
                  <a:pt x="6" y="106"/>
                </a:lnTo>
                <a:lnTo>
                  <a:pt x="12" y="130"/>
                </a:lnTo>
                <a:lnTo>
                  <a:pt x="21" y="153"/>
                </a:lnTo>
                <a:lnTo>
                  <a:pt x="33" y="175"/>
                </a:lnTo>
                <a:lnTo>
                  <a:pt x="46" y="195"/>
                </a:lnTo>
                <a:lnTo>
                  <a:pt x="62" y="212"/>
                </a:lnTo>
                <a:lnTo>
                  <a:pt x="79" y="229"/>
                </a:lnTo>
                <a:lnTo>
                  <a:pt x="98" y="243"/>
                </a:lnTo>
                <a:lnTo>
                  <a:pt x="120" y="255"/>
                </a:lnTo>
                <a:lnTo>
                  <a:pt x="143" y="265"/>
                </a:lnTo>
                <a:lnTo>
                  <a:pt x="167" y="272"/>
                </a:lnTo>
                <a:lnTo>
                  <a:pt x="193" y="277"/>
                </a:lnTo>
                <a:lnTo>
                  <a:pt x="220" y="278"/>
                </a:lnTo>
                <a:lnTo>
                  <a:pt x="220" y="278"/>
                </a:lnTo>
                <a:lnTo>
                  <a:pt x="220" y="264"/>
                </a:lnTo>
              </a:path>
            </a:pathLst>
          </a:custGeom>
          <a:solidFill>
            <a:srgbClr val="A53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56" name="Freeform 352">
            <a:extLst>
              <a:ext uri="{FF2B5EF4-FFF2-40B4-BE49-F238E27FC236}">
                <a16:creationId xmlns:a16="http://schemas.microsoft.com/office/drawing/2014/main" id="{4BF7171A-8DF5-472A-AC02-54EF7731F74D}"/>
              </a:ext>
            </a:extLst>
          </p:cNvPr>
          <p:cNvSpPr>
            <a:spLocks/>
          </p:cNvSpPr>
          <p:nvPr/>
        </p:nvSpPr>
        <p:spPr bwMode="auto">
          <a:xfrm>
            <a:off x="4178300" y="3200400"/>
            <a:ext cx="166688" cy="76200"/>
          </a:xfrm>
          <a:custGeom>
            <a:avLst/>
            <a:gdLst>
              <a:gd name="T0" fmla="*/ 104 w 105"/>
              <a:gd name="T1" fmla="*/ 47 h 48"/>
              <a:gd name="T2" fmla="*/ 69 w 105"/>
              <a:gd name="T3" fmla="*/ 4 h 48"/>
              <a:gd name="T4" fmla="*/ 0 w 105"/>
              <a:gd name="T5" fmla="*/ 0 h 48"/>
              <a:gd name="T6" fmla="*/ 36 w 105"/>
              <a:gd name="T7" fmla="*/ 44 h 48"/>
              <a:gd name="T8" fmla="*/ 104 w 105"/>
              <a:gd name="T9" fmla="*/ 47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5" h="48">
                <a:moveTo>
                  <a:pt x="104" y="47"/>
                </a:moveTo>
                <a:lnTo>
                  <a:pt x="69" y="4"/>
                </a:lnTo>
                <a:lnTo>
                  <a:pt x="0" y="0"/>
                </a:lnTo>
                <a:lnTo>
                  <a:pt x="36" y="44"/>
                </a:lnTo>
                <a:lnTo>
                  <a:pt x="104" y="47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57" name="Freeform 353">
            <a:extLst>
              <a:ext uri="{FF2B5EF4-FFF2-40B4-BE49-F238E27FC236}">
                <a16:creationId xmlns:a16="http://schemas.microsoft.com/office/drawing/2014/main" id="{39B89418-BDFF-468F-8E5B-107C1CAE9EDC}"/>
              </a:ext>
            </a:extLst>
          </p:cNvPr>
          <p:cNvSpPr>
            <a:spLocks/>
          </p:cNvSpPr>
          <p:nvPr/>
        </p:nvSpPr>
        <p:spPr bwMode="auto">
          <a:xfrm>
            <a:off x="3890963" y="3211513"/>
            <a:ext cx="171450" cy="90487"/>
          </a:xfrm>
          <a:custGeom>
            <a:avLst/>
            <a:gdLst>
              <a:gd name="T0" fmla="*/ 107 w 108"/>
              <a:gd name="T1" fmla="*/ 43 h 57"/>
              <a:gd name="T2" fmla="*/ 71 w 108"/>
              <a:gd name="T3" fmla="*/ 0 h 57"/>
              <a:gd name="T4" fmla="*/ 0 w 108"/>
              <a:gd name="T5" fmla="*/ 12 h 57"/>
              <a:gd name="T6" fmla="*/ 36 w 108"/>
              <a:gd name="T7" fmla="*/ 56 h 57"/>
              <a:gd name="T8" fmla="*/ 107 w 108"/>
              <a:gd name="T9" fmla="*/ 43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57">
                <a:moveTo>
                  <a:pt x="107" y="43"/>
                </a:moveTo>
                <a:lnTo>
                  <a:pt x="71" y="0"/>
                </a:lnTo>
                <a:lnTo>
                  <a:pt x="0" y="12"/>
                </a:lnTo>
                <a:lnTo>
                  <a:pt x="36" y="56"/>
                </a:lnTo>
                <a:lnTo>
                  <a:pt x="107" y="43"/>
                </a:lnTo>
              </a:path>
            </a:pathLst>
          </a:custGeom>
          <a:solidFill>
            <a:srgbClr val="AA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58" name="Freeform 354">
            <a:extLst>
              <a:ext uri="{FF2B5EF4-FFF2-40B4-BE49-F238E27FC236}">
                <a16:creationId xmlns:a16="http://schemas.microsoft.com/office/drawing/2014/main" id="{FDC3B452-2376-44FD-B823-4754F3F7DBE6}"/>
              </a:ext>
            </a:extLst>
          </p:cNvPr>
          <p:cNvSpPr>
            <a:spLocks/>
          </p:cNvSpPr>
          <p:nvPr/>
        </p:nvSpPr>
        <p:spPr bwMode="auto">
          <a:xfrm>
            <a:off x="3890963" y="3211513"/>
            <a:ext cx="171450" cy="90487"/>
          </a:xfrm>
          <a:custGeom>
            <a:avLst/>
            <a:gdLst>
              <a:gd name="T0" fmla="*/ 107 w 108"/>
              <a:gd name="T1" fmla="*/ 43 h 57"/>
              <a:gd name="T2" fmla="*/ 71 w 108"/>
              <a:gd name="T3" fmla="*/ 0 h 57"/>
              <a:gd name="T4" fmla="*/ 0 w 108"/>
              <a:gd name="T5" fmla="*/ 12 h 57"/>
              <a:gd name="T6" fmla="*/ 36 w 108"/>
              <a:gd name="T7" fmla="*/ 56 h 57"/>
              <a:gd name="T8" fmla="*/ 107 w 108"/>
              <a:gd name="T9" fmla="*/ 43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57">
                <a:moveTo>
                  <a:pt x="107" y="43"/>
                </a:moveTo>
                <a:lnTo>
                  <a:pt x="71" y="0"/>
                </a:lnTo>
                <a:lnTo>
                  <a:pt x="0" y="12"/>
                </a:lnTo>
                <a:lnTo>
                  <a:pt x="36" y="56"/>
                </a:lnTo>
                <a:lnTo>
                  <a:pt x="107" y="43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59" name="Freeform 355">
            <a:extLst>
              <a:ext uri="{FF2B5EF4-FFF2-40B4-BE49-F238E27FC236}">
                <a16:creationId xmlns:a16="http://schemas.microsoft.com/office/drawing/2014/main" id="{B5AD8B3A-71F4-4ECD-8667-4B5A70658671}"/>
              </a:ext>
            </a:extLst>
          </p:cNvPr>
          <p:cNvSpPr>
            <a:spLocks/>
          </p:cNvSpPr>
          <p:nvPr/>
        </p:nvSpPr>
        <p:spPr bwMode="auto">
          <a:xfrm>
            <a:off x="3613150" y="3279775"/>
            <a:ext cx="168275" cy="115888"/>
          </a:xfrm>
          <a:custGeom>
            <a:avLst/>
            <a:gdLst>
              <a:gd name="T0" fmla="*/ 105 w 106"/>
              <a:gd name="T1" fmla="*/ 44 h 73"/>
              <a:gd name="T2" fmla="*/ 69 w 106"/>
              <a:gd name="T3" fmla="*/ 0 h 73"/>
              <a:gd name="T4" fmla="*/ 0 w 106"/>
              <a:gd name="T5" fmla="*/ 29 h 73"/>
              <a:gd name="T6" fmla="*/ 36 w 106"/>
              <a:gd name="T7" fmla="*/ 72 h 73"/>
              <a:gd name="T8" fmla="*/ 105 w 106"/>
              <a:gd name="T9" fmla="*/ 44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6" h="73">
                <a:moveTo>
                  <a:pt x="105" y="44"/>
                </a:moveTo>
                <a:lnTo>
                  <a:pt x="69" y="0"/>
                </a:lnTo>
                <a:lnTo>
                  <a:pt x="0" y="29"/>
                </a:lnTo>
                <a:lnTo>
                  <a:pt x="36" y="72"/>
                </a:lnTo>
                <a:lnTo>
                  <a:pt x="105" y="44"/>
                </a:lnTo>
              </a:path>
            </a:pathLst>
          </a:custGeom>
          <a:solidFill>
            <a:srgbClr val="AA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60" name="Freeform 356">
            <a:extLst>
              <a:ext uri="{FF2B5EF4-FFF2-40B4-BE49-F238E27FC236}">
                <a16:creationId xmlns:a16="http://schemas.microsoft.com/office/drawing/2014/main" id="{DFFFA302-3B38-4C4D-B83D-7479DD340537}"/>
              </a:ext>
            </a:extLst>
          </p:cNvPr>
          <p:cNvSpPr>
            <a:spLocks/>
          </p:cNvSpPr>
          <p:nvPr/>
        </p:nvSpPr>
        <p:spPr bwMode="auto">
          <a:xfrm>
            <a:off x="3613150" y="3279775"/>
            <a:ext cx="168275" cy="115888"/>
          </a:xfrm>
          <a:custGeom>
            <a:avLst/>
            <a:gdLst>
              <a:gd name="T0" fmla="*/ 105 w 106"/>
              <a:gd name="T1" fmla="*/ 44 h 73"/>
              <a:gd name="T2" fmla="*/ 69 w 106"/>
              <a:gd name="T3" fmla="*/ 0 h 73"/>
              <a:gd name="T4" fmla="*/ 0 w 106"/>
              <a:gd name="T5" fmla="*/ 29 h 73"/>
              <a:gd name="T6" fmla="*/ 36 w 106"/>
              <a:gd name="T7" fmla="*/ 72 h 73"/>
              <a:gd name="T8" fmla="*/ 105 w 106"/>
              <a:gd name="T9" fmla="*/ 44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6" h="73">
                <a:moveTo>
                  <a:pt x="105" y="44"/>
                </a:moveTo>
                <a:lnTo>
                  <a:pt x="69" y="0"/>
                </a:lnTo>
                <a:lnTo>
                  <a:pt x="0" y="29"/>
                </a:lnTo>
                <a:lnTo>
                  <a:pt x="36" y="72"/>
                </a:lnTo>
                <a:lnTo>
                  <a:pt x="105" y="44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61" name="Freeform 357">
            <a:extLst>
              <a:ext uri="{FF2B5EF4-FFF2-40B4-BE49-F238E27FC236}">
                <a16:creationId xmlns:a16="http://schemas.microsoft.com/office/drawing/2014/main" id="{AEAF5655-9AFE-4ED3-94D2-708383DB77F8}"/>
              </a:ext>
            </a:extLst>
          </p:cNvPr>
          <p:cNvSpPr>
            <a:spLocks/>
          </p:cNvSpPr>
          <p:nvPr/>
        </p:nvSpPr>
        <p:spPr bwMode="auto">
          <a:xfrm>
            <a:off x="3348038" y="3414713"/>
            <a:ext cx="157162" cy="138112"/>
          </a:xfrm>
          <a:custGeom>
            <a:avLst/>
            <a:gdLst>
              <a:gd name="T0" fmla="*/ 98 w 99"/>
              <a:gd name="T1" fmla="*/ 43 h 87"/>
              <a:gd name="T2" fmla="*/ 62 w 99"/>
              <a:gd name="T3" fmla="*/ 0 h 87"/>
              <a:gd name="T4" fmla="*/ 0 w 99"/>
              <a:gd name="T5" fmla="*/ 43 h 87"/>
              <a:gd name="T6" fmla="*/ 35 w 99"/>
              <a:gd name="T7" fmla="*/ 86 h 87"/>
              <a:gd name="T8" fmla="*/ 98 w 99"/>
              <a:gd name="T9" fmla="*/ 43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" h="87">
                <a:moveTo>
                  <a:pt x="98" y="43"/>
                </a:moveTo>
                <a:lnTo>
                  <a:pt x="62" y="0"/>
                </a:lnTo>
                <a:lnTo>
                  <a:pt x="0" y="43"/>
                </a:lnTo>
                <a:lnTo>
                  <a:pt x="35" y="86"/>
                </a:lnTo>
                <a:lnTo>
                  <a:pt x="98" y="43"/>
                </a:lnTo>
              </a:path>
            </a:pathLst>
          </a:custGeom>
          <a:solidFill>
            <a:srgbClr val="AA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62" name="Freeform 358">
            <a:extLst>
              <a:ext uri="{FF2B5EF4-FFF2-40B4-BE49-F238E27FC236}">
                <a16:creationId xmlns:a16="http://schemas.microsoft.com/office/drawing/2014/main" id="{3B2E1CFF-61BE-400B-AB25-A25316864C1D}"/>
              </a:ext>
            </a:extLst>
          </p:cNvPr>
          <p:cNvSpPr>
            <a:spLocks/>
          </p:cNvSpPr>
          <p:nvPr/>
        </p:nvSpPr>
        <p:spPr bwMode="auto">
          <a:xfrm>
            <a:off x="3348038" y="3414713"/>
            <a:ext cx="157162" cy="138112"/>
          </a:xfrm>
          <a:custGeom>
            <a:avLst/>
            <a:gdLst>
              <a:gd name="T0" fmla="*/ 98 w 99"/>
              <a:gd name="T1" fmla="*/ 43 h 87"/>
              <a:gd name="T2" fmla="*/ 62 w 99"/>
              <a:gd name="T3" fmla="*/ 0 h 87"/>
              <a:gd name="T4" fmla="*/ 0 w 99"/>
              <a:gd name="T5" fmla="*/ 43 h 87"/>
              <a:gd name="T6" fmla="*/ 35 w 99"/>
              <a:gd name="T7" fmla="*/ 86 h 87"/>
              <a:gd name="T8" fmla="*/ 98 w 99"/>
              <a:gd name="T9" fmla="*/ 43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" h="87">
                <a:moveTo>
                  <a:pt x="98" y="43"/>
                </a:moveTo>
                <a:lnTo>
                  <a:pt x="62" y="0"/>
                </a:lnTo>
                <a:lnTo>
                  <a:pt x="0" y="43"/>
                </a:lnTo>
                <a:lnTo>
                  <a:pt x="35" y="86"/>
                </a:lnTo>
                <a:lnTo>
                  <a:pt x="98" y="43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63" name="Freeform 359">
            <a:extLst>
              <a:ext uri="{FF2B5EF4-FFF2-40B4-BE49-F238E27FC236}">
                <a16:creationId xmlns:a16="http://schemas.microsoft.com/office/drawing/2014/main" id="{8D18A8F8-B0D2-4A70-85D5-DA0F8FDA8CF8}"/>
              </a:ext>
            </a:extLst>
          </p:cNvPr>
          <p:cNvSpPr>
            <a:spLocks/>
          </p:cNvSpPr>
          <p:nvPr/>
        </p:nvSpPr>
        <p:spPr bwMode="auto">
          <a:xfrm>
            <a:off x="3114675" y="3605213"/>
            <a:ext cx="142875" cy="157162"/>
          </a:xfrm>
          <a:custGeom>
            <a:avLst/>
            <a:gdLst>
              <a:gd name="T0" fmla="*/ 53 w 90"/>
              <a:gd name="T1" fmla="*/ 0 h 99"/>
              <a:gd name="T2" fmla="*/ 89 w 90"/>
              <a:gd name="T3" fmla="*/ 43 h 99"/>
              <a:gd name="T4" fmla="*/ 35 w 90"/>
              <a:gd name="T5" fmla="*/ 98 h 99"/>
              <a:gd name="T6" fmla="*/ 0 w 90"/>
              <a:gd name="T7" fmla="*/ 55 h 99"/>
              <a:gd name="T8" fmla="*/ 53 w 90"/>
              <a:gd name="T9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99">
                <a:moveTo>
                  <a:pt x="53" y="0"/>
                </a:moveTo>
                <a:lnTo>
                  <a:pt x="89" y="43"/>
                </a:lnTo>
                <a:lnTo>
                  <a:pt x="35" y="98"/>
                </a:lnTo>
                <a:lnTo>
                  <a:pt x="0" y="55"/>
                </a:lnTo>
                <a:lnTo>
                  <a:pt x="53" y="0"/>
                </a:lnTo>
              </a:path>
            </a:pathLst>
          </a:custGeom>
          <a:solidFill>
            <a:srgbClr val="9EBF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64" name="Freeform 360">
            <a:extLst>
              <a:ext uri="{FF2B5EF4-FFF2-40B4-BE49-F238E27FC236}">
                <a16:creationId xmlns:a16="http://schemas.microsoft.com/office/drawing/2014/main" id="{CAAC5D95-0A8F-4292-821C-698A55C2ED80}"/>
              </a:ext>
            </a:extLst>
          </p:cNvPr>
          <p:cNvSpPr>
            <a:spLocks/>
          </p:cNvSpPr>
          <p:nvPr/>
        </p:nvSpPr>
        <p:spPr bwMode="auto">
          <a:xfrm>
            <a:off x="3114675" y="3605213"/>
            <a:ext cx="142875" cy="157162"/>
          </a:xfrm>
          <a:custGeom>
            <a:avLst/>
            <a:gdLst>
              <a:gd name="T0" fmla="*/ 53 w 90"/>
              <a:gd name="T1" fmla="*/ 0 h 99"/>
              <a:gd name="T2" fmla="*/ 89 w 90"/>
              <a:gd name="T3" fmla="*/ 43 h 99"/>
              <a:gd name="T4" fmla="*/ 35 w 90"/>
              <a:gd name="T5" fmla="*/ 98 h 99"/>
              <a:gd name="T6" fmla="*/ 0 w 90"/>
              <a:gd name="T7" fmla="*/ 55 h 99"/>
              <a:gd name="T8" fmla="*/ 53 w 90"/>
              <a:gd name="T9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99">
                <a:moveTo>
                  <a:pt x="53" y="0"/>
                </a:moveTo>
                <a:lnTo>
                  <a:pt x="89" y="43"/>
                </a:lnTo>
                <a:lnTo>
                  <a:pt x="35" y="98"/>
                </a:lnTo>
                <a:lnTo>
                  <a:pt x="0" y="55"/>
                </a:lnTo>
                <a:lnTo>
                  <a:pt x="53" y="0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65" name="Freeform 361">
            <a:extLst>
              <a:ext uri="{FF2B5EF4-FFF2-40B4-BE49-F238E27FC236}">
                <a16:creationId xmlns:a16="http://schemas.microsoft.com/office/drawing/2014/main" id="{53DFE75B-19FB-4A27-B965-890764F9F79F}"/>
              </a:ext>
            </a:extLst>
          </p:cNvPr>
          <p:cNvSpPr>
            <a:spLocks/>
          </p:cNvSpPr>
          <p:nvPr/>
        </p:nvSpPr>
        <p:spPr bwMode="auto">
          <a:xfrm>
            <a:off x="2925763" y="3841750"/>
            <a:ext cx="123825" cy="171450"/>
          </a:xfrm>
          <a:custGeom>
            <a:avLst/>
            <a:gdLst>
              <a:gd name="T0" fmla="*/ 77 w 78"/>
              <a:gd name="T1" fmla="*/ 44 h 108"/>
              <a:gd name="T2" fmla="*/ 42 w 78"/>
              <a:gd name="T3" fmla="*/ 0 h 108"/>
              <a:gd name="T4" fmla="*/ 0 w 78"/>
              <a:gd name="T5" fmla="*/ 63 h 108"/>
              <a:gd name="T6" fmla="*/ 35 w 78"/>
              <a:gd name="T7" fmla="*/ 107 h 108"/>
              <a:gd name="T8" fmla="*/ 77 w 78"/>
              <a:gd name="T9" fmla="*/ 4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108">
                <a:moveTo>
                  <a:pt x="77" y="44"/>
                </a:moveTo>
                <a:lnTo>
                  <a:pt x="42" y="0"/>
                </a:lnTo>
                <a:lnTo>
                  <a:pt x="0" y="63"/>
                </a:lnTo>
                <a:lnTo>
                  <a:pt x="35" y="107"/>
                </a:lnTo>
                <a:lnTo>
                  <a:pt x="77" y="44"/>
                </a:lnTo>
              </a:path>
            </a:pathLst>
          </a:custGeom>
          <a:solidFill>
            <a:srgbClr val="9EBF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66" name="Freeform 362">
            <a:extLst>
              <a:ext uri="{FF2B5EF4-FFF2-40B4-BE49-F238E27FC236}">
                <a16:creationId xmlns:a16="http://schemas.microsoft.com/office/drawing/2014/main" id="{38738047-DFA6-40E7-A177-1ECAE939FDB6}"/>
              </a:ext>
            </a:extLst>
          </p:cNvPr>
          <p:cNvSpPr>
            <a:spLocks/>
          </p:cNvSpPr>
          <p:nvPr/>
        </p:nvSpPr>
        <p:spPr bwMode="auto">
          <a:xfrm>
            <a:off x="2925763" y="3841750"/>
            <a:ext cx="123825" cy="171450"/>
          </a:xfrm>
          <a:custGeom>
            <a:avLst/>
            <a:gdLst>
              <a:gd name="T0" fmla="*/ 77 w 78"/>
              <a:gd name="T1" fmla="*/ 44 h 108"/>
              <a:gd name="T2" fmla="*/ 42 w 78"/>
              <a:gd name="T3" fmla="*/ 0 h 108"/>
              <a:gd name="T4" fmla="*/ 0 w 78"/>
              <a:gd name="T5" fmla="*/ 63 h 108"/>
              <a:gd name="T6" fmla="*/ 35 w 78"/>
              <a:gd name="T7" fmla="*/ 107 h 108"/>
              <a:gd name="T8" fmla="*/ 77 w 78"/>
              <a:gd name="T9" fmla="*/ 4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108">
                <a:moveTo>
                  <a:pt x="77" y="44"/>
                </a:moveTo>
                <a:lnTo>
                  <a:pt x="42" y="0"/>
                </a:lnTo>
                <a:lnTo>
                  <a:pt x="0" y="63"/>
                </a:lnTo>
                <a:lnTo>
                  <a:pt x="35" y="107"/>
                </a:lnTo>
                <a:lnTo>
                  <a:pt x="77" y="44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67" name="Freeform 363">
            <a:extLst>
              <a:ext uri="{FF2B5EF4-FFF2-40B4-BE49-F238E27FC236}">
                <a16:creationId xmlns:a16="http://schemas.microsoft.com/office/drawing/2014/main" id="{F701D224-62EE-4F04-B243-1FDBAC6F5B8F}"/>
              </a:ext>
            </a:extLst>
          </p:cNvPr>
          <p:cNvSpPr>
            <a:spLocks/>
          </p:cNvSpPr>
          <p:nvPr/>
        </p:nvSpPr>
        <p:spPr bwMode="auto">
          <a:xfrm>
            <a:off x="2792413" y="4108450"/>
            <a:ext cx="101600" cy="182563"/>
          </a:xfrm>
          <a:custGeom>
            <a:avLst/>
            <a:gdLst>
              <a:gd name="T0" fmla="*/ 28 w 64"/>
              <a:gd name="T1" fmla="*/ 0 h 115"/>
              <a:gd name="T2" fmla="*/ 63 w 64"/>
              <a:gd name="T3" fmla="*/ 44 h 115"/>
              <a:gd name="T4" fmla="*/ 35 w 64"/>
              <a:gd name="T5" fmla="*/ 114 h 115"/>
              <a:gd name="T6" fmla="*/ 0 w 64"/>
              <a:gd name="T7" fmla="*/ 70 h 115"/>
              <a:gd name="T8" fmla="*/ 28 w 64"/>
              <a:gd name="T9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15">
                <a:moveTo>
                  <a:pt x="28" y="0"/>
                </a:moveTo>
                <a:lnTo>
                  <a:pt x="63" y="44"/>
                </a:lnTo>
                <a:lnTo>
                  <a:pt x="35" y="114"/>
                </a:lnTo>
                <a:lnTo>
                  <a:pt x="0" y="70"/>
                </a:lnTo>
                <a:lnTo>
                  <a:pt x="28" y="0"/>
                </a:lnTo>
              </a:path>
            </a:pathLst>
          </a:custGeom>
          <a:solidFill>
            <a:srgbClr val="91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68" name="Freeform 364">
            <a:extLst>
              <a:ext uri="{FF2B5EF4-FFF2-40B4-BE49-F238E27FC236}">
                <a16:creationId xmlns:a16="http://schemas.microsoft.com/office/drawing/2014/main" id="{A82B9E38-CF65-42FC-9B14-DEFD006CB027}"/>
              </a:ext>
            </a:extLst>
          </p:cNvPr>
          <p:cNvSpPr>
            <a:spLocks/>
          </p:cNvSpPr>
          <p:nvPr/>
        </p:nvSpPr>
        <p:spPr bwMode="auto">
          <a:xfrm>
            <a:off x="2792413" y="4108450"/>
            <a:ext cx="101600" cy="182563"/>
          </a:xfrm>
          <a:custGeom>
            <a:avLst/>
            <a:gdLst>
              <a:gd name="T0" fmla="*/ 28 w 64"/>
              <a:gd name="T1" fmla="*/ 0 h 115"/>
              <a:gd name="T2" fmla="*/ 63 w 64"/>
              <a:gd name="T3" fmla="*/ 44 h 115"/>
              <a:gd name="T4" fmla="*/ 35 w 64"/>
              <a:gd name="T5" fmla="*/ 114 h 115"/>
              <a:gd name="T6" fmla="*/ 0 w 64"/>
              <a:gd name="T7" fmla="*/ 70 h 115"/>
              <a:gd name="T8" fmla="*/ 28 w 64"/>
              <a:gd name="T9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15">
                <a:moveTo>
                  <a:pt x="28" y="0"/>
                </a:moveTo>
                <a:lnTo>
                  <a:pt x="63" y="44"/>
                </a:lnTo>
                <a:lnTo>
                  <a:pt x="35" y="114"/>
                </a:lnTo>
                <a:lnTo>
                  <a:pt x="0" y="70"/>
                </a:lnTo>
                <a:lnTo>
                  <a:pt x="28" y="0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69" name="Freeform 365">
            <a:extLst>
              <a:ext uri="{FF2B5EF4-FFF2-40B4-BE49-F238E27FC236}">
                <a16:creationId xmlns:a16="http://schemas.microsoft.com/office/drawing/2014/main" id="{B16FFBFA-96AE-4042-A38A-4D1708F07CC1}"/>
              </a:ext>
            </a:extLst>
          </p:cNvPr>
          <p:cNvSpPr>
            <a:spLocks/>
          </p:cNvSpPr>
          <p:nvPr/>
        </p:nvSpPr>
        <p:spPr bwMode="auto">
          <a:xfrm>
            <a:off x="2720975" y="4398963"/>
            <a:ext cx="77788" cy="184150"/>
          </a:xfrm>
          <a:custGeom>
            <a:avLst/>
            <a:gdLst>
              <a:gd name="T0" fmla="*/ 12 w 49"/>
              <a:gd name="T1" fmla="*/ 0 h 116"/>
              <a:gd name="T2" fmla="*/ 48 w 49"/>
              <a:gd name="T3" fmla="*/ 43 h 116"/>
              <a:gd name="T4" fmla="*/ 35 w 49"/>
              <a:gd name="T5" fmla="*/ 115 h 116"/>
              <a:gd name="T6" fmla="*/ 0 w 49"/>
              <a:gd name="T7" fmla="*/ 71 h 116"/>
              <a:gd name="T8" fmla="*/ 12 w 49"/>
              <a:gd name="T9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" h="116">
                <a:moveTo>
                  <a:pt x="12" y="0"/>
                </a:moveTo>
                <a:lnTo>
                  <a:pt x="48" y="43"/>
                </a:lnTo>
                <a:lnTo>
                  <a:pt x="35" y="115"/>
                </a:lnTo>
                <a:lnTo>
                  <a:pt x="0" y="71"/>
                </a:lnTo>
                <a:lnTo>
                  <a:pt x="12" y="0"/>
                </a:lnTo>
              </a:path>
            </a:pathLst>
          </a:custGeom>
          <a:solidFill>
            <a:srgbClr val="91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70" name="Freeform 366">
            <a:extLst>
              <a:ext uri="{FF2B5EF4-FFF2-40B4-BE49-F238E27FC236}">
                <a16:creationId xmlns:a16="http://schemas.microsoft.com/office/drawing/2014/main" id="{5ECDD911-C621-482D-8674-71AC87C6FA40}"/>
              </a:ext>
            </a:extLst>
          </p:cNvPr>
          <p:cNvSpPr>
            <a:spLocks/>
          </p:cNvSpPr>
          <p:nvPr/>
        </p:nvSpPr>
        <p:spPr bwMode="auto">
          <a:xfrm>
            <a:off x="2720975" y="4398963"/>
            <a:ext cx="77788" cy="184150"/>
          </a:xfrm>
          <a:custGeom>
            <a:avLst/>
            <a:gdLst>
              <a:gd name="T0" fmla="*/ 12 w 49"/>
              <a:gd name="T1" fmla="*/ 0 h 116"/>
              <a:gd name="T2" fmla="*/ 48 w 49"/>
              <a:gd name="T3" fmla="*/ 43 h 116"/>
              <a:gd name="T4" fmla="*/ 35 w 49"/>
              <a:gd name="T5" fmla="*/ 115 h 116"/>
              <a:gd name="T6" fmla="*/ 0 w 49"/>
              <a:gd name="T7" fmla="*/ 71 h 116"/>
              <a:gd name="T8" fmla="*/ 12 w 49"/>
              <a:gd name="T9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" h="116">
                <a:moveTo>
                  <a:pt x="12" y="0"/>
                </a:moveTo>
                <a:lnTo>
                  <a:pt x="48" y="43"/>
                </a:lnTo>
                <a:lnTo>
                  <a:pt x="35" y="115"/>
                </a:lnTo>
                <a:lnTo>
                  <a:pt x="0" y="71"/>
                </a:lnTo>
                <a:lnTo>
                  <a:pt x="12" y="0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71" name="Freeform 367">
            <a:extLst>
              <a:ext uri="{FF2B5EF4-FFF2-40B4-BE49-F238E27FC236}">
                <a16:creationId xmlns:a16="http://schemas.microsoft.com/office/drawing/2014/main" id="{D9FF9E83-7964-4577-ABBE-4450E149C5BD}"/>
              </a:ext>
            </a:extLst>
          </p:cNvPr>
          <p:cNvSpPr>
            <a:spLocks/>
          </p:cNvSpPr>
          <p:nvPr/>
        </p:nvSpPr>
        <p:spPr bwMode="auto">
          <a:xfrm>
            <a:off x="2711450" y="4691063"/>
            <a:ext cx="63500" cy="180975"/>
          </a:xfrm>
          <a:custGeom>
            <a:avLst/>
            <a:gdLst>
              <a:gd name="T0" fmla="*/ 0 w 40"/>
              <a:gd name="T1" fmla="*/ 0 h 114"/>
              <a:gd name="T2" fmla="*/ 35 w 40"/>
              <a:gd name="T3" fmla="*/ 43 h 114"/>
              <a:gd name="T4" fmla="*/ 39 w 40"/>
              <a:gd name="T5" fmla="*/ 113 h 114"/>
              <a:gd name="T6" fmla="*/ 4 w 40"/>
              <a:gd name="T7" fmla="*/ 70 h 114"/>
              <a:gd name="T8" fmla="*/ 0 w 40"/>
              <a:gd name="T9" fmla="*/ 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114">
                <a:moveTo>
                  <a:pt x="0" y="0"/>
                </a:moveTo>
                <a:lnTo>
                  <a:pt x="35" y="43"/>
                </a:lnTo>
                <a:lnTo>
                  <a:pt x="39" y="113"/>
                </a:lnTo>
                <a:lnTo>
                  <a:pt x="4" y="70"/>
                </a:lnTo>
                <a:lnTo>
                  <a:pt x="0" y="0"/>
                </a:lnTo>
              </a:path>
            </a:pathLst>
          </a:custGeom>
          <a:solidFill>
            <a:srgbClr val="91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72" name="Freeform 368">
            <a:extLst>
              <a:ext uri="{FF2B5EF4-FFF2-40B4-BE49-F238E27FC236}">
                <a16:creationId xmlns:a16="http://schemas.microsoft.com/office/drawing/2014/main" id="{744F37D7-41A5-4F86-8E4E-A0919AD37D26}"/>
              </a:ext>
            </a:extLst>
          </p:cNvPr>
          <p:cNvSpPr>
            <a:spLocks/>
          </p:cNvSpPr>
          <p:nvPr/>
        </p:nvSpPr>
        <p:spPr bwMode="auto">
          <a:xfrm>
            <a:off x="2711450" y="4691063"/>
            <a:ext cx="63500" cy="180975"/>
          </a:xfrm>
          <a:custGeom>
            <a:avLst/>
            <a:gdLst>
              <a:gd name="T0" fmla="*/ 0 w 40"/>
              <a:gd name="T1" fmla="*/ 0 h 114"/>
              <a:gd name="T2" fmla="*/ 35 w 40"/>
              <a:gd name="T3" fmla="*/ 43 h 114"/>
              <a:gd name="T4" fmla="*/ 39 w 40"/>
              <a:gd name="T5" fmla="*/ 113 h 114"/>
              <a:gd name="T6" fmla="*/ 4 w 40"/>
              <a:gd name="T7" fmla="*/ 70 h 114"/>
              <a:gd name="T8" fmla="*/ 0 w 40"/>
              <a:gd name="T9" fmla="*/ 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114">
                <a:moveTo>
                  <a:pt x="0" y="0"/>
                </a:moveTo>
                <a:lnTo>
                  <a:pt x="35" y="43"/>
                </a:lnTo>
                <a:lnTo>
                  <a:pt x="39" y="113"/>
                </a:lnTo>
                <a:lnTo>
                  <a:pt x="4" y="70"/>
                </a:lnTo>
                <a:lnTo>
                  <a:pt x="0" y="0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73" name="Freeform 369">
            <a:extLst>
              <a:ext uri="{FF2B5EF4-FFF2-40B4-BE49-F238E27FC236}">
                <a16:creationId xmlns:a16="http://schemas.microsoft.com/office/drawing/2014/main" id="{5D154FBB-1A87-40B9-99B1-8E598ED251B0}"/>
              </a:ext>
            </a:extLst>
          </p:cNvPr>
          <p:cNvSpPr>
            <a:spLocks/>
          </p:cNvSpPr>
          <p:nvPr/>
        </p:nvSpPr>
        <p:spPr bwMode="auto">
          <a:xfrm>
            <a:off x="2747963" y="4970463"/>
            <a:ext cx="90487" cy="171450"/>
          </a:xfrm>
          <a:custGeom>
            <a:avLst/>
            <a:gdLst>
              <a:gd name="T0" fmla="*/ 0 w 57"/>
              <a:gd name="T1" fmla="*/ 0 h 108"/>
              <a:gd name="T2" fmla="*/ 36 w 57"/>
              <a:gd name="T3" fmla="*/ 42 h 108"/>
              <a:gd name="T4" fmla="*/ 56 w 57"/>
              <a:gd name="T5" fmla="*/ 107 h 108"/>
              <a:gd name="T6" fmla="*/ 20 w 57"/>
              <a:gd name="T7" fmla="*/ 63 h 108"/>
              <a:gd name="T8" fmla="*/ 0 w 57"/>
              <a:gd name="T9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108">
                <a:moveTo>
                  <a:pt x="0" y="0"/>
                </a:moveTo>
                <a:lnTo>
                  <a:pt x="36" y="42"/>
                </a:lnTo>
                <a:lnTo>
                  <a:pt x="56" y="107"/>
                </a:lnTo>
                <a:lnTo>
                  <a:pt x="20" y="63"/>
                </a:lnTo>
                <a:lnTo>
                  <a:pt x="0" y="0"/>
                </a:lnTo>
              </a:path>
            </a:pathLst>
          </a:custGeom>
          <a:solidFill>
            <a:srgbClr val="91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74" name="Freeform 370">
            <a:extLst>
              <a:ext uri="{FF2B5EF4-FFF2-40B4-BE49-F238E27FC236}">
                <a16:creationId xmlns:a16="http://schemas.microsoft.com/office/drawing/2014/main" id="{33387A5B-E465-4CCD-9A09-8A035D54673D}"/>
              </a:ext>
            </a:extLst>
          </p:cNvPr>
          <p:cNvSpPr>
            <a:spLocks/>
          </p:cNvSpPr>
          <p:nvPr/>
        </p:nvSpPr>
        <p:spPr bwMode="auto">
          <a:xfrm>
            <a:off x="2747963" y="4970463"/>
            <a:ext cx="90487" cy="171450"/>
          </a:xfrm>
          <a:custGeom>
            <a:avLst/>
            <a:gdLst>
              <a:gd name="T0" fmla="*/ 0 w 57"/>
              <a:gd name="T1" fmla="*/ 0 h 108"/>
              <a:gd name="T2" fmla="*/ 36 w 57"/>
              <a:gd name="T3" fmla="*/ 42 h 108"/>
              <a:gd name="T4" fmla="*/ 56 w 57"/>
              <a:gd name="T5" fmla="*/ 107 h 108"/>
              <a:gd name="T6" fmla="*/ 20 w 57"/>
              <a:gd name="T7" fmla="*/ 63 h 108"/>
              <a:gd name="T8" fmla="*/ 0 w 57"/>
              <a:gd name="T9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108">
                <a:moveTo>
                  <a:pt x="0" y="0"/>
                </a:moveTo>
                <a:lnTo>
                  <a:pt x="36" y="42"/>
                </a:lnTo>
                <a:lnTo>
                  <a:pt x="56" y="107"/>
                </a:lnTo>
                <a:lnTo>
                  <a:pt x="20" y="63"/>
                </a:lnTo>
                <a:lnTo>
                  <a:pt x="0" y="0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75" name="Freeform 371">
            <a:extLst>
              <a:ext uri="{FF2B5EF4-FFF2-40B4-BE49-F238E27FC236}">
                <a16:creationId xmlns:a16="http://schemas.microsoft.com/office/drawing/2014/main" id="{5147A7E0-97FC-41D2-B476-36CA6D868EAA}"/>
              </a:ext>
            </a:extLst>
          </p:cNvPr>
          <p:cNvSpPr>
            <a:spLocks/>
          </p:cNvSpPr>
          <p:nvPr/>
        </p:nvSpPr>
        <p:spPr bwMode="auto">
          <a:xfrm>
            <a:off x="2849563" y="5221288"/>
            <a:ext cx="114300" cy="157162"/>
          </a:xfrm>
          <a:custGeom>
            <a:avLst/>
            <a:gdLst>
              <a:gd name="T0" fmla="*/ 36 w 72"/>
              <a:gd name="T1" fmla="*/ 44 h 99"/>
              <a:gd name="T2" fmla="*/ 0 w 72"/>
              <a:gd name="T3" fmla="*/ 0 h 99"/>
              <a:gd name="T4" fmla="*/ 35 w 72"/>
              <a:gd name="T5" fmla="*/ 55 h 99"/>
              <a:gd name="T6" fmla="*/ 71 w 72"/>
              <a:gd name="T7" fmla="*/ 98 h 99"/>
              <a:gd name="T8" fmla="*/ 36 w 72"/>
              <a:gd name="T9" fmla="*/ 44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99">
                <a:moveTo>
                  <a:pt x="36" y="44"/>
                </a:moveTo>
                <a:lnTo>
                  <a:pt x="0" y="0"/>
                </a:lnTo>
                <a:lnTo>
                  <a:pt x="35" y="55"/>
                </a:lnTo>
                <a:lnTo>
                  <a:pt x="71" y="98"/>
                </a:lnTo>
                <a:lnTo>
                  <a:pt x="36" y="44"/>
                </a:lnTo>
              </a:path>
            </a:pathLst>
          </a:custGeom>
          <a:solidFill>
            <a:srgbClr val="91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76" name="Freeform 372">
            <a:extLst>
              <a:ext uri="{FF2B5EF4-FFF2-40B4-BE49-F238E27FC236}">
                <a16:creationId xmlns:a16="http://schemas.microsoft.com/office/drawing/2014/main" id="{CB0175E0-A53A-4921-A6DA-3C6281F8A740}"/>
              </a:ext>
            </a:extLst>
          </p:cNvPr>
          <p:cNvSpPr>
            <a:spLocks/>
          </p:cNvSpPr>
          <p:nvPr/>
        </p:nvSpPr>
        <p:spPr bwMode="auto">
          <a:xfrm>
            <a:off x="2849563" y="5221288"/>
            <a:ext cx="114300" cy="157162"/>
          </a:xfrm>
          <a:custGeom>
            <a:avLst/>
            <a:gdLst>
              <a:gd name="T0" fmla="*/ 36 w 72"/>
              <a:gd name="T1" fmla="*/ 44 h 99"/>
              <a:gd name="T2" fmla="*/ 0 w 72"/>
              <a:gd name="T3" fmla="*/ 0 h 99"/>
              <a:gd name="T4" fmla="*/ 35 w 72"/>
              <a:gd name="T5" fmla="*/ 55 h 99"/>
              <a:gd name="T6" fmla="*/ 71 w 72"/>
              <a:gd name="T7" fmla="*/ 98 h 99"/>
              <a:gd name="T8" fmla="*/ 36 w 72"/>
              <a:gd name="T9" fmla="*/ 44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99">
                <a:moveTo>
                  <a:pt x="36" y="44"/>
                </a:moveTo>
                <a:lnTo>
                  <a:pt x="0" y="0"/>
                </a:lnTo>
                <a:lnTo>
                  <a:pt x="35" y="55"/>
                </a:lnTo>
                <a:lnTo>
                  <a:pt x="71" y="98"/>
                </a:lnTo>
                <a:lnTo>
                  <a:pt x="36" y="44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77" name="Freeform 373">
            <a:extLst>
              <a:ext uri="{FF2B5EF4-FFF2-40B4-BE49-F238E27FC236}">
                <a16:creationId xmlns:a16="http://schemas.microsoft.com/office/drawing/2014/main" id="{56FABE23-38CC-41F4-9C20-44E5AEE30817}"/>
              </a:ext>
            </a:extLst>
          </p:cNvPr>
          <p:cNvSpPr>
            <a:spLocks/>
          </p:cNvSpPr>
          <p:nvPr/>
        </p:nvSpPr>
        <p:spPr bwMode="auto">
          <a:xfrm>
            <a:off x="3473450" y="5568950"/>
            <a:ext cx="84138" cy="187325"/>
          </a:xfrm>
          <a:custGeom>
            <a:avLst/>
            <a:gdLst>
              <a:gd name="T0" fmla="*/ 36 w 53"/>
              <a:gd name="T1" fmla="*/ 117 h 118"/>
              <a:gd name="T2" fmla="*/ 0 w 53"/>
              <a:gd name="T3" fmla="*/ 74 h 118"/>
              <a:gd name="T4" fmla="*/ 9 w 53"/>
              <a:gd name="T5" fmla="*/ 0 h 118"/>
              <a:gd name="T6" fmla="*/ 10 w 53"/>
              <a:gd name="T7" fmla="*/ 0 h 118"/>
              <a:gd name="T8" fmla="*/ 15 w 53"/>
              <a:gd name="T9" fmla="*/ 2 h 118"/>
              <a:gd name="T10" fmla="*/ 22 w 53"/>
              <a:gd name="T11" fmla="*/ 3 h 118"/>
              <a:gd name="T12" fmla="*/ 29 w 53"/>
              <a:gd name="T13" fmla="*/ 5 h 118"/>
              <a:gd name="T14" fmla="*/ 37 w 53"/>
              <a:gd name="T15" fmla="*/ 8 h 118"/>
              <a:gd name="T16" fmla="*/ 44 w 53"/>
              <a:gd name="T17" fmla="*/ 11 h 118"/>
              <a:gd name="T18" fmla="*/ 49 w 53"/>
              <a:gd name="T19" fmla="*/ 15 h 118"/>
              <a:gd name="T20" fmla="*/ 52 w 53"/>
              <a:gd name="T21" fmla="*/ 20 h 118"/>
              <a:gd name="T22" fmla="*/ 36 w 53"/>
              <a:gd name="T23" fmla="*/ 117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3" h="118">
                <a:moveTo>
                  <a:pt x="36" y="117"/>
                </a:moveTo>
                <a:lnTo>
                  <a:pt x="0" y="74"/>
                </a:lnTo>
                <a:lnTo>
                  <a:pt x="9" y="0"/>
                </a:lnTo>
                <a:lnTo>
                  <a:pt x="10" y="0"/>
                </a:lnTo>
                <a:lnTo>
                  <a:pt x="15" y="2"/>
                </a:lnTo>
                <a:lnTo>
                  <a:pt x="22" y="3"/>
                </a:lnTo>
                <a:lnTo>
                  <a:pt x="29" y="5"/>
                </a:lnTo>
                <a:lnTo>
                  <a:pt x="37" y="8"/>
                </a:lnTo>
                <a:lnTo>
                  <a:pt x="44" y="11"/>
                </a:lnTo>
                <a:lnTo>
                  <a:pt x="49" y="15"/>
                </a:lnTo>
                <a:lnTo>
                  <a:pt x="52" y="20"/>
                </a:lnTo>
                <a:lnTo>
                  <a:pt x="36" y="117"/>
                </a:lnTo>
              </a:path>
            </a:pathLst>
          </a:custGeom>
          <a:solidFill>
            <a:srgbClr val="77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78" name="Freeform 374">
            <a:extLst>
              <a:ext uri="{FF2B5EF4-FFF2-40B4-BE49-F238E27FC236}">
                <a16:creationId xmlns:a16="http://schemas.microsoft.com/office/drawing/2014/main" id="{D1BAF108-BFFF-492C-99DC-C6813C1D6460}"/>
              </a:ext>
            </a:extLst>
          </p:cNvPr>
          <p:cNvSpPr>
            <a:spLocks/>
          </p:cNvSpPr>
          <p:nvPr/>
        </p:nvSpPr>
        <p:spPr bwMode="auto">
          <a:xfrm>
            <a:off x="3473450" y="5568950"/>
            <a:ext cx="84138" cy="187325"/>
          </a:xfrm>
          <a:custGeom>
            <a:avLst/>
            <a:gdLst>
              <a:gd name="T0" fmla="*/ 36 w 53"/>
              <a:gd name="T1" fmla="*/ 117 h 118"/>
              <a:gd name="T2" fmla="*/ 0 w 53"/>
              <a:gd name="T3" fmla="*/ 74 h 118"/>
              <a:gd name="T4" fmla="*/ 9 w 53"/>
              <a:gd name="T5" fmla="*/ 0 h 118"/>
              <a:gd name="T6" fmla="*/ 9 w 53"/>
              <a:gd name="T7" fmla="*/ 0 h 118"/>
              <a:gd name="T8" fmla="*/ 10 w 53"/>
              <a:gd name="T9" fmla="*/ 0 h 118"/>
              <a:gd name="T10" fmla="*/ 15 w 53"/>
              <a:gd name="T11" fmla="*/ 2 h 118"/>
              <a:gd name="T12" fmla="*/ 22 w 53"/>
              <a:gd name="T13" fmla="*/ 3 h 118"/>
              <a:gd name="T14" fmla="*/ 29 w 53"/>
              <a:gd name="T15" fmla="*/ 5 h 118"/>
              <a:gd name="T16" fmla="*/ 37 w 53"/>
              <a:gd name="T17" fmla="*/ 8 h 118"/>
              <a:gd name="T18" fmla="*/ 44 w 53"/>
              <a:gd name="T19" fmla="*/ 11 h 118"/>
              <a:gd name="T20" fmla="*/ 49 w 53"/>
              <a:gd name="T21" fmla="*/ 15 h 118"/>
              <a:gd name="T22" fmla="*/ 52 w 53"/>
              <a:gd name="T23" fmla="*/ 20 h 118"/>
              <a:gd name="T24" fmla="*/ 36 w 53"/>
              <a:gd name="T25" fmla="*/ 117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3" h="118">
                <a:moveTo>
                  <a:pt x="36" y="117"/>
                </a:moveTo>
                <a:lnTo>
                  <a:pt x="0" y="74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5" y="2"/>
                </a:lnTo>
                <a:lnTo>
                  <a:pt x="22" y="3"/>
                </a:lnTo>
                <a:lnTo>
                  <a:pt x="29" y="5"/>
                </a:lnTo>
                <a:lnTo>
                  <a:pt x="37" y="8"/>
                </a:lnTo>
                <a:lnTo>
                  <a:pt x="44" y="11"/>
                </a:lnTo>
                <a:lnTo>
                  <a:pt x="49" y="15"/>
                </a:lnTo>
                <a:lnTo>
                  <a:pt x="52" y="20"/>
                </a:lnTo>
                <a:lnTo>
                  <a:pt x="36" y="117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79" name="Freeform 375">
            <a:extLst>
              <a:ext uri="{FF2B5EF4-FFF2-40B4-BE49-F238E27FC236}">
                <a16:creationId xmlns:a16="http://schemas.microsoft.com/office/drawing/2014/main" id="{D25D360E-939C-4519-9064-A59535220CA9}"/>
              </a:ext>
            </a:extLst>
          </p:cNvPr>
          <p:cNvSpPr>
            <a:spLocks/>
          </p:cNvSpPr>
          <p:nvPr/>
        </p:nvSpPr>
        <p:spPr bwMode="auto">
          <a:xfrm>
            <a:off x="3933825" y="4384675"/>
            <a:ext cx="222250" cy="227013"/>
          </a:xfrm>
          <a:custGeom>
            <a:avLst/>
            <a:gdLst>
              <a:gd name="T0" fmla="*/ 70 w 140"/>
              <a:gd name="T1" fmla="*/ 141 h 143"/>
              <a:gd name="T2" fmla="*/ 84 w 140"/>
              <a:gd name="T3" fmla="*/ 137 h 143"/>
              <a:gd name="T4" fmla="*/ 97 w 140"/>
              <a:gd name="T5" fmla="*/ 130 h 143"/>
              <a:gd name="T6" fmla="*/ 109 w 140"/>
              <a:gd name="T7" fmla="*/ 122 h 143"/>
              <a:gd name="T8" fmla="*/ 119 w 140"/>
              <a:gd name="T9" fmla="*/ 112 h 143"/>
              <a:gd name="T10" fmla="*/ 128 w 140"/>
              <a:gd name="T11" fmla="*/ 99 h 143"/>
              <a:gd name="T12" fmla="*/ 134 w 140"/>
              <a:gd name="T13" fmla="*/ 86 h 143"/>
              <a:gd name="T14" fmla="*/ 138 w 140"/>
              <a:gd name="T15" fmla="*/ 73 h 143"/>
              <a:gd name="T16" fmla="*/ 139 w 140"/>
              <a:gd name="T17" fmla="*/ 58 h 143"/>
              <a:gd name="T18" fmla="*/ 138 w 140"/>
              <a:gd name="T19" fmla="*/ 44 h 143"/>
              <a:gd name="T20" fmla="*/ 134 w 140"/>
              <a:gd name="T21" fmla="*/ 32 h 143"/>
              <a:gd name="T22" fmla="*/ 128 w 140"/>
              <a:gd name="T23" fmla="*/ 21 h 143"/>
              <a:gd name="T24" fmla="*/ 119 w 140"/>
              <a:gd name="T25" fmla="*/ 12 h 143"/>
              <a:gd name="T26" fmla="*/ 109 w 140"/>
              <a:gd name="T27" fmla="*/ 6 h 143"/>
              <a:gd name="T28" fmla="*/ 97 w 140"/>
              <a:gd name="T29" fmla="*/ 1 h 143"/>
              <a:gd name="T30" fmla="*/ 84 w 140"/>
              <a:gd name="T31" fmla="*/ 0 h 143"/>
              <a:gd name="T32" fmla="*/ 70 w 140"/>
              <a:gd name="T33" fmla="*/ 1 h 143"/>
              <a:gd name="T34" fmla="*/ 56 w 140"/>
              <a:gd name="T35" fmla="*/ 4 h 143"/>
              <a:gd name="T36" fmla="*/ 43 w 140"/>
              <a:gd name="T37" fmla="*/ 10 h 143"/>
              <a:gd name="T38" fmla="*/ 30 w 140"/>
              <a:gd name="T39" fmla="*/ 20 h 143"/>
              <a:gd name="T40" fmla="*/ 21 w 140"/>
              <a:gd name="T41" fmla="*/ 30 h 143"/>
              <a:gd name="T42" fmla="*/ 12 w 140"/>
              <a:gd name="T43" fmla="*/ 42 h 143"/>
              <a:gd name="T44" fmla="*/ 5 w 140"/>
              <a:gd name="T45" fmla="*/ 54 h 143"/>
              <a:gd name="T46" fmla="*/ 1 w 140"/>
              <a:gd name="T47" fmla="*/ 68 h 143"/>
              <a:gd name="T48" fmla="*/ 0 w 140"/>
              <a:gd name="T49" fmla="*/ 83 h 143"/>
              <a:gd name="T50" fmla="*/ 1 w 140"/>
              <a:gd name="T51" fmla="*/ 96 h 143"/>
              <a:gd name="T52" fmla="*/ 5 w 140"/>
              <a:gd name="T53" fmla="*/ 109 h 143"/>
              <a:gd name="T54" fmla="*/ 12 w 140"/>
              <a:gd name="T55" fmla="*/ 120 h 143"/>
              <a:gd name="T56" fmla="*/ 21 w 140"/>
              <a:gd name="T57" fmla="*/ 129 h 143"/>
              <a:gd name="T58" fmla="*/ 30 w 140"/>
              <a:gd name="T59" fmla="*/ 135 h 143"/>
              <a:gd name="T60" fmla="*/ 43 w 140"/>
              <a:gd name="T61" fmla="*/ 140 h 143"/>
              <a:gd name="T62" fmla="*/ 56 w 140"/>
              <a:gd name="T63" fmla="*/ 142 h 143"/>
              <a:gd name="T64" fmla="*/ 70 w 140"/>
              <a:gd name="T65" fmla="*/ 14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0" h="143">
                <a:moveTo>
                  <a:pt x="70" y="141"/>
                </a:moveTo>
                <a:lnTo>
                  <a:pt x="84" y="137"/>
                </a:lnTo>
                <a:lnTo>
                  <a:pt x="97" y="130"/>
                </a:lnTo>
                <a:lnTo>
                  <a:pt x="109" y="122"/>
                </a:lnTo>
                <a:lnTo>
                  <a:pt x="119" y="112"/>
                </a:lnTo>
                <a:lnTo>
                  <a:pt x="128" y="99"/>
                </a:lnTo>
                <a:lnTo>
                  <a:pt x="134" y="86"/>
                </a:lnTo>
                <a:lnTo>
                  <a:pt x="138" y="73"/>
                </a:lnTo>
                <a:lnTo>
                  <a:pt x="139" y="58"/>
                </a:lnTo>
                <a:lnTo>
                  <a:pt x="138" y="44"/>
                </a:lnTo>
                <a:lnTo>
                  <a:pt x="134" y="32"/>
                </a:lnTo>
                <a:lnTo>
                  <a:pt x="128" y="21"/>
                </a:lnTo>
                <a:lnTo>
                  <a:pt x="119" y="12"/>
                </a:lnTo>
                <a:lnTo>
                  <a:pt x="109" y="6"/>
                </a:lnTo>
                <a:lnTo>
                  <a:pt x="97" y="1"/>
                </a:lnTo>
                <a:lnTo>
                  <a:pt x="84" y="0"/>
                </a:lnTo>
                <a:lnTo>
                  <a:pt x="70" y="1"/>
                </a:lnTo>
                <a:lnTo>
                  <a:pt x="56" y="4"/>
                </a:lnTo>
                <a:lnTo>
                  <a:pt x="43" y="10"/>
                </a:lnTo>
                <a:lnTo>
                  <a:pt x="30" y="20"/>
                </a:lnTo>
                <a:lnTo>
                  <a:pt x="21" y="30"/>
                </a:lnTo>
                <a:lnTo>
                  <a:pt x="12" y="42"/>
                </a:lnTo>
                <a:lnTo>
                  <a:pt x="5" y="54"/>
                </a:lnTo>
                <a:lnTo>
                  <a:pt x="1" y="68"/>
                </a:lnTo>
                <a:lnTo>
                  <a:pt x="0" y="83"/>
                </a:lnTo>
                <a:lnTo>
                  <a:pt x="1" y="96"/>
                </a:lnTo>
                <a:lnTo>
                  <a:pt x="5" y="109"/>
                </a:lnTo>
                <a:lnTo>
                  <a:pt x="12" y="120"/>
                </a:lnTo>
                <a:lnTo>
                  <a:pt x="21" y="129"/>
                </a:lnTo>
                <a:lnTo>
                  <a:pt x="30" y="135"/>
                </a:lnTo>
                <a:lnTo>
                  <a:pt x="43" y="140"/>
                </a:lnTo>
                <a:lnTo>
                  <a:pt x="56" y="142"/>
                </a:lnTo>
                <a:lnTo>
                  <a:pt x="70" y="141"/>
                </a:lnTo>
              </a:path>
            </a:pathLst>
          </a:custGeom>
          <a:solidFill>
            <a:srgbClr val="2659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80" name="Freeform 376">
            <a:extLst>
              <a:ext uri="{FF2B5EF4-FFF2-40B4-BE49-F238E27FC236}">
                <a16:creationId xmlns:a16="http://schemas.microsoft.com/office/drawing/2014/main" id="{93918822-758F-41F3-9EE5-F893B9D13A1A}"/>
              </a:ext>
            </a:extLst>
          </p:cNvPr>
          <p:cNvSpPr>
            <a:spLocks/>
          </p:cNvSpPr>
          <p:nvPr/>
        </p:nvSpPr>
        <p:spPr bwMode="auto">
          <a:xfrm>
            <a:off x="3933825" y="4384675"/>
            <a:ext cx="222250" cy="227013"/>
          </a:xfrm>
          <a:custGeom>
            <a:avLst/>
            <a:gdLst>
              <a:gd name="T0" fmla="*/ 70 w 140"/>
              <a:gd name="T1" fmla="*/ 141 h 143"/>
              <a:gd name="T2" fmla="*/ 70 w 140"/>
              <a:gd name="T3" fmla="*/ 141 h 143"/>
              <a:gd name="T4" fmla="*/ 84 w 140"/>
              <a:gd name="T5" fmla="*/ 137 h 143"/>
              <a:gd name="T6" fmla="*/ 97 w 140"/>
              <a:gd name="T7" fmla="*/ 130 h 143"/>
              <a:gd name="T8" fmla="*/ 109 w 140"/>
              <a:gd name="T9" fmla="*/ 122 h 143"/>
              <a:gd name="T10" fmla="*/ 119 w 140"/>
              <a:gd name="T11" fmla="*/ 112 h 143"/>
              <a:gd name="T12" fmla="*/ 128 w 140"/>
              <a:gd name="T13" fmla="*/ 99 h 143"/>
              <a:gd name="T14" fmla="*/ 134 w 140"/>
              <a:gd name="T15" fmla="*/ 86 h 143"/>
              <a:gd name="T16" fmla="*/ 138 w 140"/>
              <a:gd name="T17" fmla="*/ 73 h 143"/>
              <a:gd name="T18" fmla="*/ 139 w 140"/>
              <a:gd name="T19" fmla="*/ 58 h 143"/>
              <a:gd name="T20" fmla="*/ 139 w 140"/>
              <a:gd name="T21" fmla="*/ 58 h 143"/>
              <a:gd name="T22" fmla="*/ 138 w 140"/>
              <a:gd name="T23" fmla="*/ 44 h 143"/>
              <a:gd name="T24" fmla="*/ 134 w 140"/>
              <a:gd name="T25" fmla="*/ 32 h 143"/>
              <a:gd name="T26" fmla="*/ 128 w 140"/>
              <a:gd name="T27" fmla="*/ 21 h 143"/>
              <a:gd name="T28" fmla="*/ 119 w 140"/>
              <a:gd name="T29" fmla="*/ 12 h 143"/>
              <a:gd name="T30" fmla="*/ 109 w 140"/>
              <a:gd name="T31" fmla="*/ 6 h 143"/>
              <a:gd name="T32" fmla="*/ 97 w 140"/>
              <a:gd name="T33" fmla="*/ 1 h 143"/>
              <a:gd name="T34" fmla="*/ 84 w 140"/>
              <a:gd name="T35" fmla="*/ 0 h 143"/>
              <a:gd name="T36" fmla="*/ 70 w 140"/>
              <a:gd name="T37" fmla="*/ 1 h 143"/>
              <a:gd name="T38" fmla="*/ 70 w 140"/>
              <a:gd name="T39" fmla="*/ 1 h 143"/>
              <a:gd name="T40" fmla="*/ 56 w 140"/>
              <a:gd name="T41" fmla="*/ 4 h 143"/>
              <a:gd name="T42" fmla="*/ 43 w 140"/>
              <a:gd name="T43" fmla="*/ 10 h 143"/>
              <a:gd name="T44" fmla="*/ 30 w 140"/>
              <a:gd name="T45" fmla="*/ 20 h 143"/>
              <a:gd name="T46" fmla="*/ 21 w 140"/>
              <a:gd name="T47" fmla="*/ 30 h 143"/>
              <a:gd name="T48" fmla="*/ 12 w 140"/>
              <a:gd name="T49" fmla="*/ 42 h 143"/>
              <a:gd name="T50" fmla="*/ 5 w 140"/>
              <a:gd name="T51" fmla="*/ 54 h 143"/>
              <a:gd name="T52" fmla="*/ 1 w 140"/>
              <a:gd name="T53" fmla="*/ 68 h 143"/>
              <a:gd name="T54" fmla="*/ 0 w 140"/>
              <a:gd name="T55" fmla="*/ 83 h 143"/>
              <a:gd name="T56" fmla="*/ 0 w 140"/>
              <a:gd name="T57" fmla="*/ 83 h 143"/>
              <a:gd name="T58" fmla="*/ 1 w 140"/>
              <a:gd name="T59" fmla="*/ 96 h 143"/>
              <a:gd name="T60" fmla="*/ 5 w 140"/>
              <a:gd name="T61" fmla="*/ 109 h 143"/>
              <a:gd name="T62" fmla="*/ 12 w 140"/>
              <a:gd name="T63" fmla="*/ 120 h 143"/>
              <a:gd name="T64" fmla="*/ 21 w 140"/>
              <a:gd name="T65" fmla="*/ 129 h 143"/>
              <a:gd name="T66" fmla="*/ 30 w 140"/>
              <a:gd name="T67" fmla="*/ 135 h 143"/>
              <a:gd name="T68" fmla="*/ 43 w 140"/>
              <a:gd name="T69" fmla="*/ 140 h 143"/>
              <a:gd name="T70" fmla="*/ 56 w 140"/>
              <a:gd name="T71" fmla="*/ 142 h 143"/>
              <a:gd name="T72" fmla="*/ 70 w 140"/>
              <a:gd name="T73" fmla="*/ 14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0" h="143">
                <a:moveTo>
                  <a:pt x="70" y="141"/>
                </a:moveTo>
                <a:lnTo>
                  <a:pt x="70" y="141"/>
                </a:lnTo>
                <a:lnTo>
                  <a:pt x="84" y="137"/>
                </a:lnTo>
                <a:lnTo>
                  <a:pt x="97" y="130"/>
                </a:lnTo>
                <a:lnTo>
                  <a:pt x="109" y="122"/>
                </a:lnTo>
                <a:lnTo>
                  <a:pt x="119" y="112"/>
                </a:lnTo>
                <a:lnTo>
                  <a:pt x="128" y="99"/>
                </a:lnTo>
                <a:lnTo>
                  <a:pt x="134" y="86"/>
                </a:lnTo>
                <a:lnTo>
                  <a:pt x="138" y="73"/>
                </a:lnTo>
                <a:lnTo>
                  <a:pt x="139" y="58"/>
                </a:lnTo>
                <a:lnTo>
                  <a:pt x="139" y="58"/>
                </a:lnTo>
                <a:lnTo>
                  <a:pt x="138" y="44"/>
                </a:lnTo>
                <a:lnTo>
                  <a:pt x="134" y="32"/>
                </a:lnTo>
                <a:lnTo>
                  <a:pt x="128" y="21"/>
                </a:lnTo>
                <a:lnTo>
                  <a:pt x="119" y="12"/>
                </a:lnTo>
                <a:lnTo>
                  <a:pt x="109" y="6"/>
                </a:lnTo>
                <a:lnTo>
                  <a:pt x="97" y="1"/>
                </a:lnTo>
                <a:lnTo>
                  <a:pt x="84" y="0"/>
                </a:lnTo>
                <a:lnTo>
                  <a:pt x="70" y="1"/>
                </a:lnTo>
                <a:lnTo>
                  <a:pt x="70" y="1"/>
                </a:lnTo>
                <a:lnTo>
                  <a:pt x="56" y="4"/>
                </a:lnTo>
                <a:lnTo>
                  <a:pt x="43" y="10"/>
                </a:lnTo>
                <a:lnTo>
                  <a:pt x="30" y="20"/>
                </a:lnTo>
                <a:lnTo>
                  <a:pt x="21" y="30"/>
                </a:lnTo>
                <a:lnTo>
                  <a:pt x="12" y="42"/>
                </a:lnTo>
                <a:lnTo>
                  <a:pt x="5" y="54"/>
                </a:lnTo>
                <a:lnTo>
                  <a:pt x="1" y="68"/>
                </a:lnTo>
                <a:lnTo>
                  <a:pt x="0" y="83"/>
                </a:lnTo>
                <a:lnTo>
                  <a:pt x="0" y="83"/>
                </a:lnTo>
                <a:lnTo>
                  <a:pt x="1" y="96"/>
                </a:lnTo>
                <a:lnTo>
                  <a:pt x="5" y="109"/>
                </a:lnTo>
                <a:lnTo>
                  <a:pt x="12" y="120"/>
                </a:lnTo>
                <a:lnTo>
                  <a:pt x="21" y="129"/>
                </a:lnTo>
                <a:lnTo>
                  <a:pt x="30" y="135"/>
                </a:lnTo>
                <a:lnTo>
                  <a:pt x="43" y="140"/>
                </a:lnTo>
                <a:lnTo>
                  <a:pt x="56" y="142"/>
                </a:lnTo>
                <a:lnTo>
                  <a:pt x="70" y="141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81" name="Freeform 377">
            <a:extLst>
              <a:ext uri="{FF2B5EF4-FFF2-40B4-BE49-F238E27FC236}">
                <a16:creationId xmlns:a16="http://schemas.microsoft.com/office/drawing/2014/main" id="{D0FC8C6F-5F18-4239-8EB5-7C40332AE34F}"/>
              </a:ext>
            </a:extLst>
          </p:cNvPr>
          <p:cNvSpPr>
            <a:spLocks/>
          </p:cNvSpPr>
          <p:nvPr/>
        </p:nvSpPr>
        <p:spPr bwMode="auto">
          <a:xfrm>
            <a:off x="3932238" y="4384675"/>
            <a:ext cx="169862" cy="158750"/>
          </a:xfrm>
          <a:custGeom>
            <a:avLst/>
            <a:gdLst>
              <a:gd name="T0" fmla="*/ 2 w 107"/>
              <a:gd name="T1" fmla="*/ 96 h 100"/>
              <a:gd name="T2" fmla="*/ 6 w 107"/>
              <a:gd name="T3" fmla="*/ 97 h 100"/>
              <a:gd name="T4" fmla="*/ 10 w 107"/>
              <a:gd name="T5" fmla="*/ 98 h 100"/>
              <a:gd name="T6" fmla="*/ 14 w 107"/>
              <a:gd name="T7" fmla="*/ 99 h 100"/>
              <a:gd name="T8" fmla="*/ 18 w 107"/>
              <a:gd name="T9" fmla="*/ 99 h 100"/>
              <a:gd name="T10" fmla="*/ 22 w 107"/>
              <a:gd name="T11" fmla="*/ 99 h 100"/>
              <a:gd name="T12" fmla="*/ 27 w 107"/>
              <a:gd name="T13" fmla="*/ 99 h 100"/>
              <a:gd name="T14" fmla="*/ 31 w 107"/>
              <a:gd name="T15" fmla="*/ 99 h 100"/>
              <a:gd name="T16" fmla="*/ 36 w 107"/>
              <a:gd name="T17" fmla="*/ 98 h 100"/>
              <a:gd name="T18" fmla="*/ 50 w 107"/>
              <a:gd name="T19" fmla="*/ 94 h 100"/>
              <a:gd name="T20" fmla="*/ 63 w 107"/>
              <a:gd name="T21" fmla="*/ 88 h 100"/>
              <a:gd name="T22" fmla="*/ 75 w 107"/>
              <a:gd name="T23" fmla="*/ 79 h 100"/>
              <a:gd name="T24" fmla="*/ 85 w 107"/>
              <a:gd name="T25" fmla="*/ 70 h 100"/>
              <a:gd name="T26" fmla="*/ 94 w 107"/>
              <a:gd name="T27" fmla="*/ 57 h 100"/>
              <a:gd name="T28" fmla="*/ 100 w 107"/>
              <a:gd name="T29" fmla="*/ 45 h 100"/>
              <a:gd name="T30" fmla="*/ 104 w 107"/>
              <a:gd name="T31" fmla="*/ 31 h 100"/>
              <a:gd name="T32" fmla="*/ 106 w 107"/>
              <a:gd name="T33" fmla="*/ 17 h 100"/>
              <a:gd name="T34" fmla="*/ 106 w 107"/>
              <a:gd name="T35" fmla="*/ 14 h 100"/>
              <a:gd name="T36" fmla="*/ 105 w 107"/>
              <a:gd name="T37" fmla="*/ 10 h 100"/>
              <a:gd name="T38" fmla="*/ 105 w 107"/>
              <a:gd name="T39" fmla="*/ 7 h 100"/>
              <a:gd name="T40" fmla="*/ 104 w 107"/>
              <a:gd name="T41" fmla="*/ 4 h 100"/>
              <a:gd name="T42" fmla="*/ 103 w 107"/>
              <a:gd name="T43" fmla="*/ 4 h 100"/>
              <a:gd name="T44" fmla="*/ 101 w 107"/>
              <a:gd name="T45" fmla="*/ 3 h 100"/>
              <a:gd name="T46" fmla="*/ 97 w 107"/>
              <a:gd name="T47" fmla="*/ 1 h 100"/>
              <a:gd name="T48" fmla="*/ 93 w 107"/>
              <a:gd name="T49" fmla="*/ 1 h 100"/>
              <a:gd name="T50" fmla="*/ 87 w 107"/>
              <a:gd name="T51" fmla="*/ 0 h 100"/>
              <a:gd name="T52" fmla="*/ 80 w 107"/>
              <a:gd name="T53" fmla="*/ 0 h 100"/>
              <a:gd name="T54" fmla="*/ 72 w 107"/>
              <a:gd name="T55" fmla="*/ 1 h 100"/>
              <a:gd name="T56" fmla="*/ 64 w 107"/>
              <a:gd name="T57" fmla="*/ 2 h 100"/>
              <a:gd name="T58" fmla="*/ 63 w 107"/>
              <a:gd name="T59" fmla="*/ 2 h 100"/>
              <a:gd name="T60" fmla="*/ 60 w 107"/>
              <a:gd name="T61" fmla="*/ 4 h 100"/>
              <a:gd name="T62" fmla="*/ 55 w 107"/>
              <a:gd name="T63" fmla="*/ 5 h 100"/>
              <a:gd name="T64" fmla="*/ 49 w 107"/>
              <a:gd name="T65" fmla="*/ 7 h 100"/>
              <a:gd name="T66" fmla="*/ 43 w 107"/>
              <a:gd name="T67" fmla="*/ 11 h 100"/>
              <a:gd name="T68" fmla="*/ 36 w 107"/>
              <a:gd name="T69" fmla="*/ 16 h 100"/>
              <a:gd name="T70" fmla="*/ 29 w 107"/>
              <a:gd name="T71" fmla="*/ 21 h 100"/>
              <a:gd name="T72" fmla="*/ 23 w 107"/>
              <a:gd name="T73" fmla="*/ 28 h 100"/>
              <a:gd name="T74" fmla="*/ 21 w 107"/>
              <a:gd name="T75" fmla="*/ 31 h 100"/>
              <a:gd name="T76" fmla="*/ 15 w 107"/>
              <a:gd name="T77" fmla="*/ 39 h 100"/>
              <a:gd name="T78" fmla="*/ 8 w 107"/>
              <a:gd name="T79" fmla="*/ 51 h 100"/>
              <a:gd name="T80" fmla="*/ 2 w 107"/>
              <a:gd name="T81" fmla="*/ 66 h 100"/>
              <a:gd name="T82" fmla="*/ 2 w 107"/>
              <a:gd name="T83" fmla="*/ 68 h 100"/>
              <a:gd name="T84" fmla="*/ 1 w 107"/>
              <a:gd name="T85" fmla="*/ 75 h 100"/>
              <a:gd name="T86" fmla="*/ 0 w 107"/>
              <a:gd name="T87" fmla="*/ 84 h 100"/>
              <a:gd name="T88" fmla="*/ 2 w 107"/>
              <a:gd name="T89" fmla="*/ 93 h 100"/>
              <a:gd name="T90" fmla="*/ 2 w 107"/>
              <a:gd name="T91" fmla="*/ 9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07" h="100">
                <a:moveTo>
                  <a:pt x="2" y="96"/>
                </a:moveTo>
                <a:lnTo>
                  <a:pt x="6" y="97"/>
                </a:lnTo>
                <a:lnTo>
                  <a:pt x="10" y="98"/>
                </a:lnTo>
                <a:lnTo>
                  <a:pt x="14" y="99"/>
                </a:lnTo>
                <a:lnTo>
                  <a:pt x="18" y="99"/>
                </a:lnTo>
                <a:lnTo>
                  <a:pt x="22" y="99"/>
                </a:lnTo>
                <a:lnTo>
                  <a:pt x="27" y="99"/>
                </a:lnTo>
                <a:lnTo>
                  <a:pt x="31" y="99"/>
                </a:lnTo>
                <a:lnTo>
                  <a:pt x="36" y="98"/>
                </a:lnTo>
                <a:lnTo>
                  <a:pt x="50" y="94"/>
                </a:lnTo>
                <a:lnTo>
                  <a:pt x="63" y="88"/>
                </a:lnTo>
                <a:lnTo>
                  <a:pt x="75" y="79"/>
                </a:lnTo>
                <a:lnTo>
                  <a:pt x="85" y="70"/>
                </a:lnTo>
                <a:lnTo>
                  <a:pt x="94" y="57"/>
                </a:lnTo>
                <a:lnTo>
                  <a:pt x="100" y="45"/>
                </a:lnTo>
                <a:lnTo>
                  <a:pt x="104" y="31"/>
                </a:lnTo>
                <a:lnTo>
                  <a:pt x="106" y="17"/>
                </a:lnTo>
                <a:lnTo>
                  <a:pt x="106" y="14"/>
                </a:lnTo>
                <a:lnTo>
                  <a:pt x="105" y="10"/>
                </a:lnTo>
                <a:lnTo>
                  <a:pt x="105" y="7"/>
                </a:lnTo>
                <a:lnTo>
                  <a:pt x="104" y="4"/>
                </a:lnTo>
                <a:lnTo>
                  <a:pt x="103" y="4"/>
                </a:lnTo>
                <a:lnTo>
                  <a:pt x="101" y="3"/>
                </a:lnTo>
                <a:lnTo>
                  <a:pt x="97" y="1"/>
                </a:lnTo>
                <a:lnTo>
                  <a:pt x="93" y="1"/>
                </a:lnTo>
                <a:lnTo>
                  <a:pt x="87" y="0"/>
                </a:lnTo>
                <a:lnTo>
                  <a:pt x="80" y="0"/>
                </a:lnTo>
                <a:lnTo>
                  <a:pt x="72" y="1"/>
                </a:lnTo>
                <a:lnTo>
                  <a:pt x="64" y="2"/>
                </a:lnTo>
                <a:lnTo>
                  <a:pt x="63" y="2"/>
                </a:lnTo>
                <a:lnTo>
                  <a:pt x="60" y="4"/>
                </a:lnTo>
                <a:lnTo>
                  <a:pt x="55" y="5"/>
                </a:lnTo>
                <a:lnTo>
                  <a:pt x="49" y="7"/>
                </a:lnTo>
                <a:lnTo>
                  <a:pt x="43" y="11"/>
                </a:lnTo>
                <a:lnTo>
                  <a:pt x="36" y="16"/>
                </a:lnTo>
                <a:lnTo>
                  <a:pt x="29" y="21"/>
                </a:lnTo>
                <a:lnTo>
                  <a:pt x="23" y="28"/>
                </a:lnTo>
                <a:lnTo>
                  <a:pt x="21" y="31"/>
                </a:lnTo>
                <a:lnTo>
                  <a:pt x="15" y="39"/>
                </a:lnTo>
                <a:lnTo>
                  <a:pt x="8" y="51"/>
                </a:lnTo>
                <a:lnTo>
                  <a:pt x="2" y="66"/>
                </a:lnTo>
                <a:lnTo>
                  <a:pt x="2" y="68"/>
                </a:lnTo>
                <a:lnTo>
                  <a:pt x="1" y="75"/>
                </a:lnTo>
                <a:lnTo>
                  <a:pt x="0" y="84"/>
                </a:lnTo>
                <a:lnTo>
                  <a:pt x="2" y="93"/>
                </a:lnTo>
                <a:lnTo>
                  <a:pt x="2" y="9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82" name="Freeform 378">
            <a:extLst>
              <a:ext uri="{FF2B5EF4-FFF2-40B4-BE49-F238E27FC236}">
                <a16:creationId xmlns:a16="http://schemas.microsoft.com/office/drawing/2014/main" id="{D57A9823-BF1D-4B07-8E75-0B90F62E6089}"/>
              </a:ext>
            </a:extLst>
          </p:cNvPr>
          <p:cNvSpPr>
            <a:spLocks/>
          </p:cNvSpPr>
          <p:nvPr/>
        </p:nvSpPr>
        <p:spPr bwMode="auto">
          <a:xfrm>
            <a:off x="3932238" y="4384675"/>
            <a:ext cx="169862" cy="158750"/>
          </a:xfrm>
          <a:custGeom>
            <a:avLst/>
            <a:gdLst>
              <a:gd name="T0" fmla="*/ 2 w 107"/>
              <a:gd name="T1" fmla="*/ 96 h 100"/>
              <a:gd name="T2" fmla="*/ 2 w 107"/>
              <a:gd name="T3" fmla="*/ 96 h 100"/>
              <a:gd name="T4" fmla="*/ 6 w 107"/>
              <a:gd name="T5" fmla="*/ 97 h 100"/>
              <a:gd name="T6" fmla="*/ 10 w 107"/>
              <a:gd name="T7" fmla="*/ 98 h 100"/>
              <a:gd name="T8" fmla="*/ 14 w 107"/>
              <a:gd name="T9" fmla="*/ 99 h 100"/>
              <a:gd name="T10" fmla="*/ 18 w 107"/>
              <a:gd name="T11" fmla="*/ 99 h 100"/>
              <a:gd name="T12" fmla="*/ 22 w 107"/>
              <a:gd name="T13" fmla="*/ 99 h 100"/>
              <a:gd name="T14" fmla="*/ 27 w 107"/>
              <a:gd name="T15" fmla="*/ 99 h 100"/>
              <a:gd name="T16" fmla="*/ 31 w 107"/>
              <a:gd name="T17" fmla="*/ 99 h 100"/>
              <a:gd name="T18" fmla="*/ 36 w 107"/>
              <a:gd name="T19" fmla="*/ 98 h 100"/>
              <a:gd name="T20" fmla="*/ 36 w 107"/>
              <a:gd name="T21" fmla="*/ 98 h 100"/>
              <a:gd name="T22" fmla="*/ 50 w 107"/>
              <a:gd name="T23" fmla="*/ 94 h 100"/>
              <a:gd name="T24" fmla="*/ 63 w 107"/>
              <a:gd name="T25" fmla="*/ 88 h 100"/>
              <a:gd name="T26" fmla="*/ 75 w 107"/>
              <a:gd name="T27" fmla="*/ 79 h 100"/>
              <a:gd name="T28" fmla="*/ 85 w 107"/>
              <a:gd name="T29" fmla="*/ 70 h 100"/>
              <a:gd name="T30" fmla="*/ 94 w 107"/>
              <a:gd name="T31" fmla="*/ 57 h 100"/>
              <a:gd name="T32" fmla="*/ 100 w 107"/>
              <a:gd name="T33" fmla="*/ 45 h 100"/>
              <a:gd name="T34" fmla="*/ 104 w 107"/>
              <a:gd name="T35" fmla="*/ 31 h 100"/>
              <a:gd name="T36" fmla="*/ 106 w 107"/>
              <a:gd name="T37" fmla="*/ 17 h 100"/>
              <a:gd name="T38" fmla="*/ 106 w 107"/>
              <a:gd name="T39" fmla="*/ 17 h 100"/>
              <a:gd name="T40" fmla="*/ 106 w 107"/>
              <a:gd name="T41" fmla="*/ 14 h 100"/>
              <a:gd name="T42" fmla="*/ 105 w 107"/>
              <a:gd name="T43" fmla="*/ 10 h 100"/>
              <a:gd name="T44" fmla="*/ 105 w 107"/>
              <a:gd name="T45" fmla="*/ 7 h 100"/>
              <a:gd name="T46" fmla="*/ 104 w 107"/>
              <a:gd name="T47" fmla="*/ 4 h 100"/>
              <a:gd name="T48" fmla="*/ 104 w 107"/>
              <a:gd name="T49" fmla="*/ 4 h 100"/>
              <a:gd name="T50" fmla="*/ 103 w 107"/>
              <a:gd name="T51" fmla="*/ 4 h 100"/>
              <a:gd name="T52" fmla="*/ 101 w 107"/>
              <a:gd name="T53" fmla="*/ 3 h 100"/>
              <a:gd name="T54" fmla="*/ 97 w 107"/>
              <a:gd name="T55" fmla="*/ 1 h 100"/>
              <a:gd name="T56" fmla="*/ 93 w 107"/>
              <a:gd name="T57" fmla="*/ 1 h 100"/>
              <a:gd name="T58" fmla="*/ 87 w 107"/>
              <a:gd name="T59" fmla="*/ 0 h 100"/>
              <a:gd name="T60" fmla="*/ 80 w 107"/>
              <a:gd name="T61" fmla="*/ 0 h 100"/>
              <a:gd name="T62" fmla="*/ 72 w 107"/>
              <a:gd name="T63" fmla="*/ 1 h 100"/>
              <a:gd name="T64" fmla="*/ 64 w 107"/>
              <a:gd name="T65" fmla="*/ 2 h 100"/>
              <a:gd name="T66" fmla="*/ 64 w 107"/>
              <a:gd name="T67" fmla="*/ 2 h 100"/>
              <a:gd name="T68" fmla="*/ 63 w 107"/>
              <a:gd name="T69" fmla="*/ 2 h 100"/>
              <a:gd name="T70" fmla="*/ 60 w 107"/>
              <a:gd name="T71" fmla="*/ 4 h 100"/>
              <a:gd name="T72" fmla="*/ 55 w 107"/>
              <a:gd name="T73" fmla="*/ 5 h 100"/>
              <a:gd name="T74" fmla="*/ 49 w 107"/>
              <a:gd name="T75" fmla="*/ 7 h 100"/>
              <a:gd name="T76" fmla="*/ 43 w 107"/>
              <a:gd name="T77" fmla="*/ 11 h 100"/>
              <a:gd name="T78" fmla="*/ 36 w 107"/>
              <a:gd name="T79" fmla="*/ 16 h 100"/>
              <a:gd name="T80" fmla="*/ 29 w 107"/>
              <a:gd name="T81" fmla="*/ 21 h 100"/>
              <a:gd name="T82" fmla="*/ 23 w 107"/>
              <a:gd name="T83" fmla="*/ 28 h 100"/>
              <a:gd name="T84" fmla="*/ 23 w 107"/>
              <a:gd name="T85" fmla="*/ 28 h 100"/>
              <a:gd name="T86" fmla="*/ 21 w 107"/>
              <a:gd name="T87" fmla="*/ 31 h 100"/>
              <a:gd name="T88" fmla="*/ 15 w 107"/>
              <a:gd name="T89" fmla="*/ 39 h 100"/>
              <a:gd name="T90" fmla="*/ 8 w 107"/>
              <a:gd name="T91" fmla="*/ 51 h 100"/>
              <a:gd name="T92" fmla="*/ 2 w 107"/>
              <a:gd name="T93" fmla="*/ 66 h 100"/>
              <a:gd name="T94" fmla="*/ 2 w 107"/>
              <a:gd name="T95" fmla="*/ 66 h 100"/>
              <a:gd name="T96" fmla="*/ 2 w 107"/>
              <a:gd name="T97" fmla="*/ 68 h 100"/>
              <a:gd name="T98" fmla="*/ 1 w 107"/>
              <a:gd name="T99" fmla="*/ 75 h 100"/>
              <a:gd name="T100" fmla="*/ 0 w 107"/>
              <a:gd name="T101" fmla="*/ 84 h 100"/>
              <a:gd name="T102" fmla="*/ 2 w 107"/>
              <a:gd name="T103" fmla="*/ 93 h 100"/>
              <a:gd name="T104" fmla="*/ 2 w 107"/>
              <a:gd name="T105" fmla="*/ 9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7" h="100">
                <a:moveTo>
                  <a:pt x="2" y="96"/>
                </a:moveTo>
                <a:lnTo>
                  <a:pt x="2" y="96"/>
                </a:lnTo>
                <a:lnTo>
                  <a:pt x="6" y="97"/>
                </a:lnTo>
                <a:lnTo>
                  <a:pt x="10" y="98"/>
                </a:lnTo>
                <a:lnTo>
                  <a:pt x="14" y="99"/>
                </a:lnTo>
                <a:lnTo>
                  <a:pt x="18" y="99"/>
                </a:lnTo>
                <a:lnTo>
                  <a:pt x="22" y="99"/>
                </a:lnTo>
                <a:lnTo>
                  <a:pt x="27" y="99"/>
                </a:lnTo>
                <a:lnTo>
                  <a:pt x="31" y="99"/>
                </a:lnTo>
                <a:lnTo>
                  <a:pt x="36" y="98"/>
                </a:lnTo>
                <a:lnTo>
                  <a:pt x="36" y="98"/>
                </a:lnTo>
                <a:lnTo>
                  <a:pt x="50" y="94"/>
                </a:lnTo>
                <a:lnTo>
                  <a:pt x="63" y="88"/>
                </a:lnTo>
                <a:lnTo>
                  <a:pt x="75" y="79"/>
                </a:lnTo>
                <a:lnTo>
                  <a:pt x="85" y="70"/>
                </a:lnTo>
                <a:lnTo>
                  <a:pt x="94" y="57"/>
                </a:lnTo>
                <a:lnTo>
                  <a:pt x="100" y="45"/>
                </a:lnTo>
                <a:lnTo>
                  <a:pt x="104" y="31"/>
                </a:lnTo>
                <a:lnTo>
                  <a:pt x="106" y="17"/>
                </a:lnTo>
                <a:lnTo>
                  <a:pt x="106" y="17"/>
                </a:lnTo>
                <a:lnTo>
                  <a:pt x="106" y="14"/>
                </a:lnTo>
                <a:lnTo>
                  <a:pt x="105" y="10"/>
                </a:lnTo>
                <a:lnTo>
                  <a:pt x="105" y="7"/>
                </a:lnTo>
                <a:lnTo>
                  <a:pt x="104" y="4"/>
                </a:lnTo>
                <a:lnTo>
                  <a:pt x="104" y="4"/>
                </a:lnTo>
                <a:lnTo>
                  <a:pt x="103" y="4"/>
                </a:lnTo>
                <a:lnTo>
                  <a:pt x="101" y="3"/>
                </a:lnTo>
                <a:lnTo>
                  <a:pt x="97" y="1"/>
                </a:lnTo>
                <a:lnTo>
                  <a:pt x="93" y="1"/>
                </a:lnTo>
                <a:lnTo>
                  <a:pt x="87" y="0"/>
                </a:lnTo>
                <a:lnTo>
                  <a:pt x="80" y="0"/>
                </a:lnTo>
                <a:lnTo>
                  <a:pt x="72" y="1"/>
                </a:lnTo>
                <a:lnTo>
                  <a:pt x="64" y="2"/>
                </a:lnTo>
                <a:lnTo>
                  <a:pt x="64" y="2"/>
                </a:lnTo>
                <a:lnTo>
                  <a:pt x="63" y="2"/>
                </a:lnTo>
                <a:lnTo>
                  <a:pt x="60" y="4"/>
                </a:lnTo>
                <a:lnTo>
                  <a:pt x="55" y="5"/>
                </a:lnTo>
                <a:lnTo>
                  <a:pt x="49" y="7"/>
                </a:lnTo>
                <a:lnTo>
                  <a:pt x="43" y="11"/>
                </a:lnTo>
                <a:lnTo>
                  <a:pt x="36" y="16"/>
                </a:lnTo>
                <a:lnTo>
                  <a:pt x="29" y="21"/>
                </a:lnTo>
                <a:lnTo>
                  <a:pt x="23" y="28"/>
                </a:lnTo>
                <a:lnTo>
                  <a:pt x="23" y="28"/>
                </a:lnTo>
                <a:lnTo>
                  <a:pt x="21" y="31"/>
                </a:lnTo>
                <a:lnTo>
                  <a:pt x="15" y="39"/>
                </a:lnTo>
                <a:lnTo>
                  <a:pt x="8" y="51"/>
                </a:lnTo>
                <a:lnTo>
                  <a:pt x="2" y="66"/>
                </a:lnTo>
                <a:lnTo>
                  <a:pt x="2" y="66"/>
                </a:lnTo>
                <a:lnTo>
                  <a:pt x="2" y="68"/>
                </a:lnTo>
                <a:lnTo>
                  <a:pt x="1" y="75"/>
                </a:lnTo>
                <a:lnTo>
                  <a:pt x="0" y="84"/>
                </a:lnTo>
                <a:lnTo>
                  <a:pt x="2" y="93"/>
                </a:lnTo>
                <a:lnTo>
                  <a:pt x="2" y="96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83" name="Freeform 379">
            <a:extLst>
              <a:ext uri="{FF2B5EF4-FFF2-40B4-BE49-F238E27FC236}">
                <a16:creationId xmlns:a16="http://schemas.microsoft.com/office/drawing/2014/main" id="{DC0E394E-3EAB-42E0-B4B1-4744FD6C5FD7}"/>
              </a:ext>
            </a:extLst>
          </p:cNvPr>
          <p:cNvSpPr>
            <a:spLocks/>
          </p:cNvSpPr>
          <p:nvPr/>
        </p:nvSpPr>
        <p:spPr bwMode="auto">
          <a:xfrm>
            <a:off x="5380038" y="5283200"/>
            <a:ext cx="84137" cy="85725"/>
          </a:xfrm>
          <a:custGeom>
            <a:avLst/>
            <a:gdLst>
              <a:gd name="T0" fmla="*/ 26 w 53"/>
              <a:gd name="T1" fmla="*/ 52 h 54"/>
              <a:gd name="T2" fmla="*/ 32 w 53"/>
              <a:gd name="T3" fmla="*/ 51 h 54"/>
              <a:gd name="T4" fmla="*/ 36 w 53"/>
              <a:gd name="T5" fmla="*/ 49 h 54"/>
              <a:gd name="T6" fmla="*/ 41 w 53"/>
              <a:gd name="T7" fmla="*/ 46 h 54"/>
              <a:gd name="T8" fmla="*/ 45 w 53"/>
              <a:gd name="T9" fmla="*/ 42 h 54"/>
              <a:gd name="T10" fmla="*/ 48 w 53"/>
              <a:gd name="T11" fmla="*/ 37 h 54"/>
              <a:gd name="T12" fmla="*/ 50 w 53"/>
              <a:gd name="T13" fmla="*/ 33 h 54"/>
              <a:gd name="T14" fmla="*/ 52 w 53"/>
              <a:gd name="T15" fmla="*/ 27 h 54"/>
              <a:gd name="T16" fmla="*/ 52 w 53"/>
              <a:gd name="T17" fmla="*/ 22 h 54"/>
              <a:gd name="T18" fmla="*/ 52 w 53"/>
              <a:gd name="T19" fmla="*/ 16 h 54"/>
              <a:gd name="T20" fmla="*/ 50 w 53"/>
              <a:gd name="T21" fmla="*/ 12 h 54"/>
              <a:gd name="T22" fmla="*/ 48 w 53"/>
              <a:gd name="T23" fmla="*/ 8 h 54"/>
              <a:gd name="T24" fmla="*/ 45 w 53"/>
              <a:gd name="T25" fmla="*/ 4 h 54"/>
              <a:gd name="T26" fmla="*/ 41 w 53"/>
              <a:gd name="T27" fmla="*/ 2 h 54"/>
              <a:gd name="T28" fmla="*/ 36 w 53"/>
              <a:gd name="T29" fmla="*/ 0 h 54"/>
              <a:gd name="T30" fmla="*/ 32 w 53"/>
              <a:gd name="T31" fmla="*/ 0 h 54"/>
              <a:gd name="T32" fmla="*/ 26 w 53"/>
              <a:gd name="T33" fmla="*/ 0 h 54"/>
              <a:gd name="T34" fmla="*/ 21 w 53"/>
              <a:gd name="T35" fmla="*/ 2 h 54"/>
              <a:gd name="T36" fmla="*/ 16 w 53"/>
              <a:gd name="T37" fmla="*/ 4 h 54"/>
              <a:gd name="T38" fmla="*/ 12 w 53"/>
              <a:gd name="T39" fmla="*/ 7 h 54"/>
              <a:gd name="T40" fmla="*/ 8 w 53"/>
              <a:gd name="T41" fmla="*/ 11 h 54"/>
              <a:gd name="T42" fmla="*/ 5 w 53"/>
              <a:gd name="T43" fmla="*/ 16 h 54"/>
              <a:gd name="T44" fmla="*/ 3 w 53"/>
              <a:gd name="T45" fmla="*/ 20 h 54"/>
              <a:gd name="T46" fmla="*/ 1 w 53"/>
              <a:gd name="T47" fmla="*/ 26 h 54"/>
              <a:gd name="T48" fmla="*/ 0 w 53"/>
              <a:gd name="T49" fmla="*/ 31 h 54"/>
              <a:gd name="T50" fmla="*/ 1 w 53"/>
              <a:gd name="T51" fmla="*/ 36 h 54"/>
              <a:gd name="T52" fmla="*/ 3 w 53"/>
              <a:gd name="T53" fmla="*/ 41 h 54"/>
              <a:gd name="T54" fmla="*/ 5 w 53"/>
              <a:gd name="T55" fmla="*/ 45 h 54"/>
              <a:gd name="T56" fmla="*/ 8 w 53"/>
              <a:gd name="T57" fmla="*/ 49 h 54"/>
              <a:gd name="T58" fmla="*/ 12 w 53"/>
              <a:gd name="T59" fmla="*/ 51 h 54"/>
              <a:gd name="T60" fmla="*/ 16 w 53"/>
              <a:gd name="T61" fmla="*/ 52 h 54"/>
              <a:gd name="T62" fmla="*/ 21 w 53"/>
              <a:gd name="T63" fmla="*/ 53 h 54"/>
              <a:gd name="T64" fmla="*/ 26 w 53"/>
              <a:gd name="T65" fmla="*/ 5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3" h="54">
                <a:moveTo>
                  <a:pt x="26" y="52"/>
                </a:moveTo>
                <a:lnTo>
                  <a:pt x="32" y="51"/>
                </a:lnTo>
                <a:lnTo>
                  <a:pt x="36" y="49"/>
                </a:lnTo>
                <a:lnTo>
                  <a:pt x="41" y="46"/>
                </a:lnTo>
                <a:lnTo>
                  <a:pt x="45" y="42"/>
                </a:lnTo>
                <a:lnTo>
                  <a:pt x="48" y="37"/>
                </a:lnTo>
                <a:lnTo>
                  <a:pt x="50" y="33"/>
                </a:lnTo>
                <a:lnTo>
                  <a:pt x="52" y="27"/>
                </a:lnTo>
                <a:lnTo>
                  <a:pt x="52" y="22"/>
                </a:lnTo>
                <a:lnTo>
                  <a:pt x="52" y="16"/>
                </a:lnTo>
                <a:lnTo>
                  <a:pt x="50" y="12"/>
                </a:lnTo>
                <a:lnTo>
                  <a:pt x="48" y="8"/>
                </a:lnTo>
                <a:lnTo>
                  <a:pt x="45" y="4"/>
                </a:lnTo>
                <a:lnTo>
                  <a:pt x="41" y="2"/>
                </a:lnTo>
                <a:lnTo>
                  <a:pt x="36" y="0"/>
                </a:lnTo>
                <a:lnTo>
                  <a:pt x="32" y="0"/>
                </a:lnTo>
                <a:lnTo>
                  <a:pt x="26" y="0"/>
                </a:lnTo>
                <a:lnTo>
                  <a:pt x="21" y="2"/>
                </a:lnTo>
                <a:lnTo>
                  <a:pt x="16" y="4"/>
                </a:lnTo>
                <a:lnTo>
                  <a:pt x="12" y="7"/>
                </a:lnTo>
                <a:lnTo>
                  <a:pt x="8" y="11"/>
                </a:lnTo>
                <a:lnTo>
                  <a:pt x="5" y="16"/>
                </a:lnTo>
                <a:lnTo>
                  <a:pt x="3" y="20"/>
                </a:lnTo>
                <a:lnTo>
                  <a:pt x="1" y="26"/>
                </a:lnTo>
                <a:lnTo>
                  <a:pt x="0" y="31"/>
                </a:lnTo>
                <a:lnTo>
                  <a:pt x="1" y="36"/>
                </a:lnTo>
                <a:lnTo>
                  <a:pt x="3" y="41"/>
                </a:lnTo>
                <a:lnTo>
                  <a:pt x="5" y="45"/>
                </a:lnTo>
                <a:lnTo>
                  <a:pt x="8" y="49"/>
                </a:lnTo>
                <a:lnTo>
                  <a:pt x="12" y="51"/>
                </a:lnTo>
                <a:lnTo>
                  <a:pt x="16" y="52"/>
                </a:lnTo>
                <a:lnTo>
                  <a:pt x="21" y="53"/>
                </a:lnTo>
                <a:lnTo>
                  <a:pt x="26" y="52"/>
                </a:lnTo>
              </a:path>
            </a:pathLst>
          </a:custGeom>
          <a:solidFill>
            <a:srgbClr val="7F1E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84" name="Freeform 380">
            <a:extLst>
              <a:ext uri="{FF2B5EF4-FFF2-40B4-BE49-F238E27FC236}">
                <a16:creationId xmlns:a16="http://schemas.microsoft.com/office/drawing/2014/main" id="{4CA731EE-A20B-41D4-A3A4-F923B9C1E988}"/>
              </a:ext>
            </a:extLst>
          </p:cNvPr>
          <p:cNvSpPr>
            <a:spLocks/>
          </p:cNvSpPr>
          <p:nvPr/>
        </p:nvSpPr>
        <p:spPr bwMode="auto">
          <a:xfrm>
            <a:off x="5380038" y="5283200"/>
            <a:ext cx="84137" cy="85725"/>
          </a:xfrm>
          <a:custGeom>
            <a:avLst/>
            <a:gdLst>
              <a:gd name="T0" fmla="*/ 26 w 53"/>
              <a:gd name="T1" fmla="*/ 52 h 54"/>
              <a:gd name="T2" fmla="*/ 26 w 53"/>
              <a:gd name="T3" fmla="*/ 52 h 54"/>
              <a:gd name="T4" fmla="*/ 32 w 53"/>
              <a:gd name="T5" fmla="*/ 51 h 54"/>
              <a:gd name="T6" fmla="*/ 36 w 53"/>
              <a:gd name="T7" fmla="*/ 49 h 54"/>
              <a:gd name="T8" fmla="*/ 41 w 53"/>
              <a:gd name="T9" fmla="*/ 46 h 54"/>
              <a:gd name="T10" fmla="*/ 45 w 53"/>
              <a:gd name="T11" fmla="*/ 42 h 54"/>
              <a:gd name="T12" fmla="*/ 48 w 53"/>
              <a:gd name="T13" fmla="*/ 37 h 54"/>
              <a:gd name="T14" fmla="*/ 50 w 53"/>
              <a:gd name="T15" fmla="*/ 33 h 54"/>
              <a:gd name="T16" fmla="*/ 52 w 53"/>
              <a:gd name="T17" fmla="*/ 27 h 54"/>
              <a:gd name="T18" fmla="*/ 52 w 53"/>
              <a:gd name="T19" fmla="*/ 22 h 54"/>
              <a:gd name="T20" fmla="*/ 52 w 53"/>
              <a:gd name="T21" fmla="*/ 22 h 54"/>
              <a:gd name="T22" fmla="*/ 52 w 53"/>
              <a:gd name="T23" fmla="*/ 16 h 54"/>
              <a:gd name="T24" fmla="*/ 50 w 53"/>
              <a:gd name="T25" fmla="*/ 12 h 54"/>
              <a:gd name="T26" fmla="*/ 48 w 53"/>
              <a:gd name="T27" fmla="*/ 8 h 54"/>
              <a:gd name="T28" fmla="*/ 45 w 53"/>
              <a:gd name="T29" fmla="*/ 4 h 54"/>
              <a:gd name="T30" fmla="*/ 41 w 53"/>
              <a:gd name="T31" fmla="*/ 2 h 54"/>
              <a:gd name="T32" fmla="*/ 36 w 53"/>
              <a:gd name="T33" fmla="*/ 0 h 54"/>
              <a:gd name="T34" fmla="*/ 32 w 53"/>
              <a:gd name="T35" fmla="*/ 0 h 54"/>
              <a:gd name="T36" fmla="*/ 26 w 53"/>
              <a:gd name="T37" fmla="*/ 0 h 54"/>
              <a:gd name="T38" fmla="*/ 26 w 53"/>
              <a:gd name="T39" fmla="*/ 0 h 54"/>
              <a:gd name="T40" fmla="*/ 21 w 53"/>
              <a:gd name="T41" fmla="*/ 2 h 54"/>
              <a:gd name="T42" fmla="*/ 16 w 53"/>
              <a:gd name="T43" fmla="*/ 4 h 54"/>
              <a:gd name="T44" fmla="*/ 12 w 53"/>
              <a:gd name="T45" fmla="*/ 7 h 54"/>
              <a:gd name="T46" fmla="*/ 8 w 53"/>
              <a:gd name="T47" fmla="*/ 11 h 54"/>
              <a:gd name="T48" fmla="*/ 5 w 53"/>
              <a:gd name="T49" fmla="*/ 16 h 54"/>
              <a:gd name="T50" fmla="*/ 3 w 53"/>
              <a:gd name="T51" fmla="*/ 20 h 54"/>
              <a:gd name="T52" fmla="*/ 1 w 53"/>
              <a:gd name="T53" fmla="*/ 26 h 54"/>
              <a:gd name="T54" fmla="*/ 0 w 53"/>
              <a:gd name="T55" fmla="*/ 31 h 54"/>
              <a:gd name="T56" fmla="*/ 0 w 53"/>
              <a:gd name="T57" fmla="*/ 31 h 54"/>
              <a:gd name="T58" fmla="*/ 1 w 53"/>
              <a:gd name="T59" fmla="*/ 36 h 54"/>
              <a:gd name="T60" fmla="*/ 3 w 53"/>
              <a:gd name="T61" fmla="*/ 41 h 54"/>
              <a:gd name="T62" fmla="*/ 5 w 53"/>
              <a:gd name="T63" fmla="*/ 45 h 54"/>
              <a:gd name="T64" fmla="*/ 8 w 53"/>
              <a:gd name="T65" fmla="*/ 49 h 54"/>
              <a:gd name="T66" fmla="*/ 12 w 53"/>
              <a:gd name="T67" fmla="*/ 51 h 54"/>
              <a:gd name="T68" fmla="*/ 16 w 53"/>
              <a:gd name="T69" fmla="*/ 52 h 54"/>
              <a:gd name="T70" fmla="*/ 21 w 53"/>
              <a:gd name="T71" fmla="*/ 53 h 54"/>
              <a:gd name="T72" fmla="*/ 26 w 53"/>
              <a:gd name="T73" fmla="*/ 5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3" h="54">
                <a:moveTo>
                  <a:pt x="26" y="52"/>
                </a:moveTo>
                <a:lnTo>
                  <a:pt x="26" y="52"/>
                </a:lnTo>
                <a:lnTo>
                  <a:pt x="32" y="51"/>
                </a:lnTo>
                <a:lnTo>
                  <a:pt x="36" y="49"/>
                </a:lnTo>
                <a:lnTo>
                  <a:pt x="41" y="46"/>
                </a:lnTo>
                <a:lnTo>
                  <a:pt x="45" y="42"/>
                </a:lnTo>
                <a:lnTo>
                  <a:pt x="48" y="37"/>
                </a:lnTo>
                <a:lnTo>
                  <a:pt x="50" y="33"/>
                </a:lnTo>
                <a:lnTo>
                  <a:pt x="52" y="27"/>
                </a:lnTo>
                <a:lnTo>
                  <a:pt x="52" y="22"/>
                </a:lnTo>
                <a:lnTo>
                  <a:pt x="52" y="22"/>
                </a:lnTo>
                <a:lnTo>
                  <a:pt x="52" y="16"/>
                </a:lnTo>
                <a:lnTo>
                  <a:pt x="50" y="12"/>
                </a:lnTo>
                <a:lnTo>
                  <a:pt x="48" y="8"/>
                </a:lnTo>
                <a:lnTo>
                  <a:pt x="45" y="4"/>
                </a:lnTo>
                <a:lnTo>
                  <a:pt x="41" y="2"/>
                </a:lnTo>
                <a:lnTo>
                  <a:pt x="36" y="0"/>
                </a:lnTo>
                <a:lnTo>
                  <a:pt x="32" y="0"/>
                </a:lnTo>
                <a:lnTo>
                  <a:pt x="26" y="0"/>
                </a:lnTo>
                <a:lnTo>
                  <a:pt x="26" y="0"/>
                </a:lnTo>
                <a:lnTo>
                  <a:pt x="21" y="2"/>
                </a:lnTo>
                <a:lnTo>
                  <a:pt x="16" y="4"/>
                </a:lnTo>
                <a:lnTo>
                  <a:pt x="12" y="7"/>
                </a:lnTo>
                <a:lnTo>
                  <a:pt x="8" y="11"/>
                </a:lnTo>
                <a:lnTo>
                  <a:pt x="5" y="16"/>
                </a:lnTo>
                <a:lnTo>
                  <a:pt x="3" y="20"/>
                </a:lnTo>
                <a:lnTo>
                  <a:pt x="1" y="26"/>
                </a:lnTo>
                <a:lnTo>
                  <a:pt x="0" y="31"/>
                </a:lnTo>
                <a:lnTo>
                  <a:pt x="0" y="31"/>
                </a:lnTo>
                <a:lnTo>
                  <a:pt x="1" y="36"/>
                </a:lnTo>
                <a:lnTo>
                  <a:pt x="3" y="41"/>
                </a:lnTo>
                <a:lnTo>
                  <a:pt x="5" y="45"/>
                </a:lnTo>
                <a:lnTo>
                  <a:pt x="8" y="49"/>
                </a:lnTo>
                <a:lnTo>
                  <a:pt x="12" y="51"/>
                </a:lnTo>
                <a:lnTo>
                  <a:pt x="16" y="52"/>
                </a:lnTo>
                <a:lnTo>
                  <a:pt x="21" y="53"/>
                </a:lnTo>
                <a:lnTo>
                  <a:pt x="26" y="52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85" name="Freeform 381">
            <a:extLst>
              <a:ext uri="{FF2B5EF4-FFF2-40B4-BE49-F238E27FC236}">
                <a16:creationId xmlns:a16="http://schemas.microsoft.com/office/drawing/2014/main" id="{2E7F7E53-A720-4439-BF6E-5FEA78EBAB31}"/>
              </a:ext>
            </a:extLst>
          </p:cNvPr>
          <p:cNvSpPr>
            <a:spLocks/>
          </p:cNvSpPr>
          <p:nvPr/>
        </p:nvSpPr>
        <p:spPr bwMode="auto">
          <a:xfrm>
            <a:off x="5383213" y="5283200"/>
            <a:ext cx="47625" cy="34925"/>
          </a:xfrm>
          <a:custGeom>
            <a:avLst/>
            <a:gdLst>
              <a:gd name="T0" fmla="*/ 29 w 30"/>
              <a:gd name="T1" fmla="*/ 0 h 22"/>
              <a:gd name="T2" fmla="*/ 28 w 30"/>
              <a:gd name="T3" fmla="*/ 3 h 22"/>
              <a:gd name="T4" fmla="*/ 25 w 30"/>
              <a:gd name="T5" fmla="*/ 7 h 22"/>
              <a:gd name="T6" fmla="*/ 23 w 30"/>
              <a:gd name="T7" fmla="*/ 10 h 22"/>
              <a:gd name="T8" fmla="*/ 20 w 30"/>
              <a:gd name="T9" fmla="*/ 13 h 22"/>
              <a:gd name="T10" fmla="*/ 16 w 30"/>
              <a:gd name="T11" fmla="*/ 16 h 22"/>
              <a:gd name="T12" fmla="*/ 13 w 30"/>
              <a:gd name="T13" fmla="*/ 18 h 22"/>
              <a:gd name="T14" fmla="*/ 8 w 30"/>
              <a:gd name="T15" fmla="*/ 20 h 22"/>
              <a:gd name="T16" fmla="*/ 5 w 30"/>
              <a:gd name="T17" fmla="*/ 21 h 22"/>
              <a:gd name="T18" fmla="*/ 4 w 30"/>
              <a:gd name="T19" fmla="*/ 21 h 22"/>
              <a:gd name="T20" fmla="*/ 2 w 30"/>
              <a:gd name="T21" fmla="*/ 21 h 22"/>
              <a:gd name="T22" fmla="*/ 1 w 30"/>
              <a:gd name="T23" fmla="*/ 21 h 22"/>
              <a:gd name="T24" fmla="*/ 0 w 30"/>
              <a:gd name="T25" fmla="*/ 21 h 22"/>
              <a:gd name="T26" fmla="*/ 1 w 30"/>
              <a:gd name="T27" fmla="*/ 19 h 22"/>
              <a:gd name="T28" fmla="*/ 2 w 30"/>
              <a:gd name="T29" fmla="*/ 16 h 22"/>
              <a:gd name="T30" fmla="*/ 6 w 30"/>
              <a:gd name="T31" fmla="*/ 10 h 22"/>
              <a:gd name="T32" fmla="*/ 11 w 30"/>
              <a:gd name="T33" fmla="*/ 6 h 22"/>
              <a:gd name="T34" fmla="*/ 18 w 30"/>
              <a:gd name="T35" fmla="*/ 2 h 22"/>
              <a:gd name="T36" fmla="*/ 24 w 30"/>
              <a:gd name="T37" fmla="*/ 0 h 22"/>
              <a:gd name="T38" fmla="*/ 28 w 30"/>
              <a:gd name="T39" fmla="*/ 0 h 22"/>
              <a:gd name="T40" fmla="*/ 29 w 30"/>
              <a:gd name="T41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0" h="22">
                <a:moveTo>
                  <a:pt x="29" y="0"/>
                </a:moveTo>
                <a:lnTo>
                  <a:pt x="28" y="3"/>
                </a:lnTo>
                <a:lnTo>
                  <a:pt x="25" y="7"/>
                </a:lnTo>
                <a:lnTo>
                  <a:pt x="23" y="10"/>
                </a:lnTo>
                <a:lnTo>
                  <a:pt x="20" y="13"/>
                </a:lnTo>
                <a:lnTo>
                  <a:pt x="16" y="16"/>
                </a:lnTo>
                <a:lnTo>
                  <a:pt x="13" y="18"/>
                </a:lnTo>
                <a:lnTo>
                  <a:pt x="8" y="20"/>
                </a:lnTo>
                <a:lnTo>
                  <a:pt x="5" y="21"/>
                </a:lnTo>
                <a:lnTo>
                  <a:pt x="4" y="21"/>
                </a:lnTo>
                <a:lnTo>
                  <a:pt x="2" y="21"/>
                </a:lnTo>
                <a:lnTo>
                  <a:pt x="1" y="21"/>
                </a:lnTo>
                <a:lnTo>
                  <a:pt x="0" y="21"/>
                </a:lnTo>
                <a:lnTo>
                  <a:pt x="1" y="19"/>
                </a:lnTo>
                <a:lnTo>
                  <a:pt x="2" y="16"/>
                </a:lnTo>
                <a:lnTo>
                  <a:pt x="6" y="10"/>
                </a:lnTo>
                <a:lnTo>
                  <a:pt x="11" y="6"/>
                </a:lnTo>
                <a:lnTo>
                  <a:pt x="18" y="2"/>
                </a:lnTo>
                <a:lnTo>
                  <a:pt x="24" y="0"/>
                </a:lnTo>
                <a:lnTo>
                  <a:pt x="28" y="0"/>
                </a:lnTo>
                <a:lnTo>
                  <a:pt x="2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486" name="Freeform 382">
            <a:extLst>
              <a:ext uri="{FF2B5EF4-FFF2-40B4-BE49-F238E27FC236}">
                <a16:creationId xmlns:a16="http://schemas.microsoft.com/office/drawing/2014/main" id="{6D980EB7-2219-4072-9F95-B0597382E6F0}"/>
              </a:ext>
            </a:extLst>
          </p:cNvPr>
          <p:cNvSpPr>
            <a:spLocks/>
          </p:cNvSpPr>
          <p:nvPr/>
        </p:nvSpPr>
        <p:spPr bwMode="auto">
          <a:xfrm>
            <a:off x="5383213" y="5283200"/>
            <a:ext cx="47625" cy="34925"/>
          </a:xfrm>
          <a:custGeom>
            <a:avLst/>
            <a:gdLst>
              <a:gd name="T0" fmla="*/ 29 w 30"/>
              <a:gd name="T1" fmla="*/ 0 h 22"/>
              <a:gd name="T2" fmla="*/ 29 w 30"/>
              <a:gd name="T3" fmla="*/ 0 h 22"/>
              <a:gd name="T4" fmla="*/ 28 w 30"/>
              <a:gd name="T5" fmla="*/ 3 h 22"/>
              <a:gd name="T6" fmla="*/ 25 w 30"/>
              <a:gd name="T7" fmla="*/ 7 h 22"/>
              <a:gd name="T8" fmla="*/ 23 w 30"/>
              <a:gd name="T9" fmla="*/ 10 h 22"/>
              <a:gd name="T10" fmla="*/ 20 w 30"/>
              <a:gd name="T11" fmla="*/ 13 h 22"/>
              <a:gd name="T12" fmla="*/ 16 w 30"/>
              <a:gd name="T13" fmla="*/ 16 h 22"/>
              <a:gd name="T14" fmla="*/ 13 w 30"/>
              <a:gd name="T15" fmla="*/ 18 h 22"/>
              <a:gd name="T16" fmla="*/ 8 w 30"/>
              <a:gd name="T17" fmla="*/ 20 h 22"/>
              <a:gd name="T18" fmla="*/ 5 w 30"/>
              <a:gd name="T19" fmla="*/ 21 h 22"/>
              <a:gd name="T20" fmla="*/ 5 w 30"/>
              <a:gd name="T21" fmla="*/ 21 h 22"/>
              <a:gd name="T22" fmla="*/ 4 w 30"/>
              <a:gd name="T23" fmla="*/ 21 h 22"/>
              <a:gd name="T24" fmla="*/ 2 w 30"/>
              <a:gd name="T25" fmla="*/ 21 h 22"/>
              <a:gd name="T26" fmla="*/ 1 w 30"/>
              <a:gd name="T27" fmla="*/ 21 h 22"/>
              <a:gd name="T28" fmla="*/ 0 w 30"/>
              <a:gd name="T29" fmla="*/ 21 h 22"/>
              <a:gd name="T30" fmla="*/ 0 w 30"/>
              <a:gd name="T31" fmla="*/ 21 h 22"/>
              <a:gd name="T32" fmla="*/ 1 w 30"/>
              <a:gd name="T33" fmla="*/ 19 h 22"/>
              <a:gd name="T34" fmla="*/ 2 w 30"/>
              <a:gd name="T35" fmla="*/ 16 h 22"/>
              <a:gd name="T36" fmla="*/ 6 w 30"/>
              <a:gd name="T37" fmla="*/ 10 h 22"/>
              <a:gd name="T38" fmla="*/ 11 w 30"/>
              <a:gd name="T39" fmla="*/ 6 h 22"/>
              <a:gd name="T40" fmla="*/ 11 w 30"/>
              <a:gd name="T41" fmla="*/ 6 h 22"/>
              <a:gd name="T42" fmla="*/ 18 w 30"/>
              <a:gd name="T43" fmla="*/ 2 h 22"/>
              <a:gd name="T44" fmla="*/ 24 w 30"/>
              <a:gd name="T45" fmla="*/ 0 h 22"/>
              <a:gd name="T46" fmla="*/ 28 w 30"/>
              <a:gd name="T47" fmla="*/ 0 h 22"/>
              <a:gd name="T48" fmla="*/ 29 w 30"/>
              <a:gd name="T4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0" h="22">
                <a:moveTo>
                  <a:pt x="29" y="0"/>
                </a:moveTo>
                <a:lnTo>
                  <a:pt x="29" y="0"/>
                </a:lnTo>
                <a:lnTo>
                  <a:pt x="28" y="3"/>
                </a:lnTo>
                <a:lnTo>
                  <a:pt x="25" y="7"/>
                </a:lnTo>
                <a:lnTo>
                  <a:pt x="23" y="10"/>
                </a:lnTo>
                <a:lnTo>
                  <a:pt x="20" y="13"/>
                </a:lnTo>
                <a:lnTo>
                  <a:pt x="16" y="16"/>
                </a:lnTo>
                <a:lnTo>
                  <a:pt x="13" y="18"/>
                </a:lnTo>
                <a:lnTo>
                  <a:pt x="8" y="20"/>
                </a:lnTo>
                <a:lnTo>
                  <a:pt x="5" y="21"/>
                </a:lnTo>
                <a:lnTo>
                  <a:pt x="5" y="21"/>
                </a:lnTo>
                <a:lnTo>
                  <a:pt x="4" y="21"/>
                </a:lnTo>
                <a:lnTo>
                  <a:pt x="2" y="21"/>
                </a:lnTo>
                <a:lnTo>
                  <a:pt x="1" y="21"/>
                </a:lnTo>
                <a:lnTo>
                  <a:pt x="0" y="21"/>
                </a:lnTo>
                <a:lnTo>
                  <a:pt x="0" y="21"/>
                </a:lnTo>
                <a:lnTo>
                  <a:pt x="1" y="19"/>
                </a:lnTo>
                <a:lnTo>
                  <a:pt x="2" y="16"/>
                </a:lnTo>
                <a:lnTo>
                  <a:pt x="6" y="10"/>
                </a:lnTo>
                <a:lnTo>
                  <a:pt x="11" y="6"/>
                </a:lnTo>
                <a:lnTo>
                  <a:pt x="11" y="6"/>
                </a:lnTo>
                <a:lnTo>
                  <a:pt x="18" y="2"/>
                </a:lnTo>
                <a:lnTo>
                  <a:pt x="24" y="0"/>
                </a:lnTo>
                <a:lnTo>
                  <a:pt x="28" y="0"/>
                </a:lnTo>
                <a:lnTo>
                  <a:pt x="29" y="0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59487" name="Group 383">
            <a:extLst>
              <a:ext uri="{FF2B5EF4-FFF2-40B4-BE49-F238E27FC236}">
                <a16:creationId xmlns:a16="http://schemas.microsoft.com/office/drawing/2014/main" id="{385F3D6E-E980-4B0C-A9C0-9B0238B5C0CA}"/>
              </a:ext>
            </a:extLst>
          </p:cNvPr>
          <p:cNvGrpSpPr>
            <a:grpSpLocks/>
          </p:cNvGrpSpPr>
          <p:nvPr/>
        </p:nvGrpSpPr>
        <p:grpSpPr bwMode="auto">
          <a:xfrm>
            <a:off x="4178300" y="2209800"/>
            <a:ext cx="1319213" cy="1290638"/>
            <a:chOff x="2957" y="1151"/>
            <a:chExt cx="831" cy="813"/>
          </a:xfrm>
        </p:grpSpPr>
        <p:sp>
          <p:nvSpPr>
            <p:cNvPr id="559488" name="Freeform 384">
              <a:extLst>
                <a:ext uri="{FF2B5EF4-FFF2-40B4-BE49-F238E27FC236}">
                  <a16:creationId xmlns:a16="http://schemas.microsoft.com/office/drawing/2014/main" id="{3B3983F9-3F4D-45B2-A1AD-D0D1D8524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1867"/>
              <a:ext cx="99" cy="97"/>
            </a:xfrm>
            <a:custGeom>
              <a:avLst/>
              <a:gdLst>
                <a:gd name="T0" fmla="*/ 98 w 99"/>
                <a:gd name="T1" fmla="*/ 32 h 97"/>
                <a:gd name="T2" fmla="*/ 29 w 99"/>
                <a:gd name="T3" fmla="*/ 96 h 97"/>
                <a:gd name="T4" fmla="*/ 0 w 99"/>
                <a:gd name="T5" fmla="*/ 57 h 97"/>
                <a:gd name="T6" fmla="*/ 62 w 99"/>
                <a:gd name="T7" fmla="*/ 0 h 97"/>
                <a:gd name="T8" fmla="*/ 98 w 99"/>
                <a:gd name="T9" fmla="*/ 3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7">
                  <a:moveTo>
                    <a:pt x="98" y="32"/>
                  </a:moveTo>
                  <a:lnTo>
                    <a:pt x="29" y="96"/>
                  </a:lnTo>
                  <a:lnTo>
                    <a:pt x="0" y="57"/>
                  </a:lnTo>
                  <a:lnTo>
                    <a:pt x="62" y="0"/>
                  </a:lnTo>
                  <a:lnTo>
                    <a:pt x="98" y="32"/>
                  </a:lnTo>
                </a:path>
              </a:pathLst>
            </a:custGeom>
            <a:solidFill>
              <a:srgbClr val="6B8C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89" name="Freeform 385">
              <a:extLst>
                <a:ext uri="{FF2B5EF4-FFF2-40B4-BE49-F238E27FC236}">
                  <a16:creationId xmlns:a16="http://schemas.microsoft.com/office/drawing/2014/main" id="{F545476F-C4F8-4294-8021-BD7A28D49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1805"/>
              <a:ext cx="73" cy="67"/>
            </a:xfrm>
            <a:custGeom>
              <a:avLst/>
              <a:gdLst>
                <a:gd name="T0" fmla="*/ 72 w 73"/>
                <a:gd name="T1" fmla="*/ 37 h 67"/>
                <a:gd name="T2" fmla="*/ 19 w 73"/>
                <a:gd name="T3" fmla="*/ 66 h 67"/>
                <a:gd name="T4" fmla="*/ 0 w 73"/>
                <a:gd name="T5" fmla="*/ 36 h 67"/>
                <a:gd name="T6" fmla="*/ 27 w 73"/>
                <a:gd name="T7" fmla="*/ 0 h 67"/>
                <a:gd name="T8" fmla="*/ 72 w 73"/>
                <a:gd name="T9" fmla="*/ 3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67">
                  <a:moveTo>
                    <a:pt x="72" y="37"/>
                  </a:moveTo>
                  <a:lnTo>
                    <a:pt x="19" y="66"/>
                  </a:lnTo>
                  <a:lnTo>
                    <a:pt x="0" y="36"/>
                  </a:lnTo>
                  <a:lnTo>
                    <a:pt x="27" y="0"/>
                  </a:lnTo>
                  <a:lnTo>
                    <a:pt x="72" y="37"/>
                  </a:lnTo>
                </a:path>
              </a:pathLst>
            </a:custGeom>
            <a:solidFill>
              <a:srgbClr val="6B8C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90" name="Freeform 386">
              <a:extLst>
                <a:ext uri="{FF2B5EF4-FFF2-40B4-BE49-F238E27FC236}">
                  <a16:creationId xmlns:a16="http://schemas.microsoft.com/office/drawing/2014/main" id="{FF0DBA0E-37E7-4E1B-9A40-11136ED6F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1151"/>
              <a:ext cx="740" cy="748"/>
            </a:xfrm>
            <a:custGeom>
              <a:avLst/>
              <a:gdLst>
                <a:gd name="T0" fmla="*/ 213 w 740"/>
                <a:gd name="T1" fmla="*/ 170 h 748"/>
                <a:gd name="T2" fmla="*/ 201 w 740"/>
                <a:gd name="T3" fmla="*/ 74 h 748"/>
                <a:gd name="T4" fmla="*/ 321 w 740"/>
                <a:gd name="T5" fmla="*/ 104 h 748"/>
                <a:gd name="T6" fmla="*/ 323 w 740"/>
                <a:gd name="T7" fmla="*/ 106 h 748"/>
                <a:gd name="T8" fmla="*/ 333 w 740"/>
                <a:gd name="T9" fmla="*/ 105 h 748"/>
                <a:gd name="T10" fmla="*/ 356 w 740"/>
                <a:gd name="T11" fmla="*/ 99 h 748"/>
                <a:gd name="T12" fmla="*/ 367 w 740"/>
                <a:gd name="T13" fmla="*/ 91 h 748"/>
                <a:gd name="T14" fmla="*/ 475 w 740"/>
                <a:gd name="T15" fmla="*/ 0 h 748"/>
                <a:gd name="T16" fmla="*/ 482 w 740"/>
                <a:gd name="T17" fmla="*/ 97 h 748"/>
                <a:gd name="T18" fmla="*/ 509 w 740"/>
                <a:gd name="T19" fmla="*/ 108 h 748"/>
                <a:gd name="T20" fmla="*/ 521 w 740"/>
                <a:gd name="T21" fmla="*/ 106 h 748"/>
                <a:gd name="T22" fmla="*/ 651 w 740"/>
                <a:gd name="T23" fmla="*/ 82 h 748"/>
                <a:gd name="T24" fmla="*/ 604 w 740"/>
                <a:gd name="T25" fmla="*/ 176 h 748"/>
                <a:gd name="T26" fmla="*/ 619 w 740"/>
                <a:gd name="T27" fmla="*/ 201 h 748"/>
                <a:gd name="T28" fmla="*/ 629 w 740"/>
                <a:gd name="T29" fmla="*/ 208 h 748"/>
                <a:gd name="T30" fmla="*/ 739 w 740"/>
                <a:gd name="T31" fmla="*/ 257 h 748"/>
                <a:gd name="T32" fmla="*/ 652 w 740"/>
                <a:gd name="T33" fmla="*/ 319 h 748"/>
                <a:gd name="T34" fmla="*/ 650 w 740"/>
                <a:gd name="T35" fmla="*/ 351 h 748"/>
                <a:gd name="T36" fmla="*/ 654 w 740"/>
                <a:gd name="T37" fmla="*/ 362 h 748"/>
                <a:gd name="T38" fmla="*/ 709 w 740"/>
                <a:gd name="T39" fmla="*/ 469 h 748"/>
                <a:gd name="T40" fmla="*/ 611 w 740"/>
                <a:gd name="T41" fmla="*/ 480 h 748"/>
                <a:gd name="T42" fmla="*/ 592 w 740"/>
                <a:gd name="T43" fmla="*/ 508 h 748"/>
                <a:gd name="T44" fmla="*/ 589 w 740"/>
                <a:gd name="T45" fmla="*/ 520 h 748"/>
                <a:gd name="T46" fmla="*/ 572 w 740"/>
                <a:gd name="T47" fmla="*/ 652 h 748"/>
                <a:gd name="T48" fmla="*/ 498 w 740"/>
                <a:gd name="T49" fmla="*/ 607 h 748"/>
                <a:gd name="T50" fmla="*/ 489 w 740"/>
                <a:gd name="T51" fmla="*/ 608 h 748"/>
                <a:gd name="T52" fmla="*/ 475 w 740"/>
                <a:gd name="T53" fmla="*/ 618 h 748"/>
                <a:gd name="T54" fmla="*/ 456 w 740"/>
                <a:gd name="T55" fmla="*/ 631 h 748"/>
                <a:gd name="T56" fmla="*/ 406 w 740"/>
                <a:gd name="T57" fmla="*/ 738 h 748"/>
                <a:gd name="T58" fmla="*/ 341 w 740"/>
                <a:gd name="T59" fmla="*/ 664 h 748"/>
                <a:gd name="T60" fmla="*/ 337 w 740"/>
                <a:gd name="T61" fmla="*/ 661 h 748"/>
                <a:gd name="T62" fmla="*/ 325 w 740"/>
                <a:gd name="T63" fmla="*/ 659 h 748"/>
                <a:gd name="T64" fmla="*/ 306 w 740"/>
                <a:gd name="T65" fmla="*/ 659 h 748"/>
                <a:gd name="T66" fmla="*/ 296 w 740"/>
                <a:gd name="T67" fmla="*/ 661 h 748"/>
                <a:gd name="T68" fmla="*/ 294 w 740"/>
                <a:gd name="T69" fmla="*/ 664 h 748"/>
                <a:gd name="T70" fmla="*/ 171 w 740"/>
                <a:gd name="T71" fmla="*/ 723 h 748"/>
                <a:gd name="T72" fmla="*/ 191 w 740"/>
                <a:gd name="T73" fmla="*/ 623 h 748"/>
                <a:gd name="T74" fmla="*/ 170 w 740"/>
                <a:gd name="T75" fmla="*/ 605 h 748"/>
                <a:gd name="T76" fmla="*/ 158 w 740"/>
                <a:gd name="T77" fmla="*/ 602 h 748"/>
                <a:gd name="T78" fmla="*/ 34 w 740"/>
                <a:gd name="T79" fmla="*/ 589 h 748"/>
                <a:gd name="T80" fmla="*/ 103 w 740"/>
                <a:gd name="T81" fmla="*/ 507 h 748"/>
                <a:gd name="T82" fmla="*/ 97 w 740"/>
                <a:gd name="T83" fmla="*/ 477 h 748"/>
                <a:gd name="T84" fmla="*/ 89 w 740"/>
                <a:gd name="T85" fmla="*/ 469 h 748"/>
                <a:gd name="T86" fmla="*/ 4 w 740"/>
                <a:gd name="T87" fmla="*/ 387 h 748"/>
                <a:gd name="T88" fmla="*/ 100 w 740"/>
                <a:gd name="T89" fmla="*/ 349 h 748"/>
                <a:gd name="T90" fmla="*/ 112 w 740"/>
                <a:gd name="T91" fmla="*/ 318 h 748"/>
                <a:gd name="T92" fmla="*/ 111 w 740"/>
                <a:gd name="T93" fmla="*/ 306 h 748"/>
                <a:gd name="T94" fmla="*/ 91 w 740"/>
                <a:gd name="T95" fmla="*/ 181 h 748"/>
                <a:gd name="T96" fmla="*/ 184 w 740"/>
                <a:gd name="T97" fmla="*/ 198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40" h="748">
                  <a:moveTo>
                    <a:pt x="199" y="185"/>
                  </a:moveTo>
                  <a:lnTo>
                    <a:pt x="208" y="177"/>
                  </a:lnTo>
                  <a:lnTo>
                    <a:pt x="213" y="170"/>
                  </a:lnTo>
                  <a:lnTo>
                    <a:pt x="214" y="166"/>
                  </a:lnTo>
                  <a:lnTo>
                    <a:pt x="214" y="165"/>
                  </a:lnTo>
                  <a:lnTo>
                    <a:pt x="201" y="74"/>
                  </a:lnTo>
                  <a:lnTo>
                    <a:pt x="234" y="55"/>
                  </a:lnTo>
                  <a:lnTo>
                    <a:pt x="267" y="37"/>
                  </a:lnTo>
                  <a:lnTo>
                    <a:pt x="321" y="104"/>
                  </a:lnTo>
                  <a:lnTo>
                    <a:pt x="321" y="104"/>
                  </a:lnTo>
                  <a:lnTo>
                    <a:pt x="321" y="105"/>
                  </a:lnTo>
                  <a:lnTo>
                    <a:pt x="323" y="106"/>
                  </a:lnTo>
                  <a:lnTo>
                    <a:pt x="326" y="106"/>
                  </a:lnTo>
                  <a:lnTo>
                    <a:pt x="329" y="106"/>
                  </a:lnTo>
                  <a:lnTo>
                    <a:pt x="333" y="105"/>
                  </a:lnTo>
                  <a:lnTo>
                    <a:pt x="338" y="103"/>
                  </a:lnTo>
                  <a:lnTo>
                    <a:pt x="344" y="101"/>
                  </a:lnTo>
                  <a:lnTo>
                    <a:pt x="356" y="99"/>
                  </a:lnTo>
                  <a:lnTo>
                    <a:pt x="363" y="96"/>
                  </a:lnTo>
                  <a:lnTo>
                    <a:pt x="366" y="93"/>
                  </a:lnTo>
                  <a:lnTo>
                    <a:pt x="367" y="91"/>
                  </a:lnTo>
                  <a:lnTo>
                    <a:pt x="405" y="0"/>
                  </a:lnTo>
                  <a:lnTo>
                    <a:pt x="439" y="0"/>
                  </a:lnTo>
                  <a:lnTo>
                    <a:pt x="475" y="0"/>
                  </a:lnTo>
                  <a:lnTo>
                    <a:pt x="478" y="93"/>
                  </a:lnTo>
                  <a:lnTo>
                    <a:pt x="479" y="94"/>
                  </a:lnTo>
                  <a:lnTo>
                    <a:pt x="482" y="97"/>
                  </a:lnTo>
                  <a:lnTo>
                    <a:pt x="488" y="101"/>
                  </a:lnTo>
                  <a:lnTo>
                    <a:pt x="499" y="103"/>
                  </a:lnTo>
                  <a:lnTo>
                    <a:pt x="509" y="108"/>
                  </a:lnTo>
                  <a:lnTo>
                    <a:pt x="516" y="108"/>
                  </a:lnTo>
                  <a:lnTo>
                    <a:pt x="520" y="107"/>
                  </a:lnTo>
                  <a:lnTo>
                    <a:pt x="521" y="106"/>
                  </a:lnTo>
                  <a:lnTo>
                    <a:pt x="600" y="42"/>
                  </a:lnTo>
                  <a:lnTo>
                    <a:pt x="626" y="62"/>
                  </a:lnTo>
                  <a:lnTo>
                    <a:pt x="651" y="82"/>
                  </a:lnTo>
                  <a:lnTo>
                    <a:pt x="603" y="171"/>
                  </a:lnTo>
                  <a:lnTo>
                    <a:pt x="603" y="172"/>
                  </a:lnTo>
                  <a:lnTo>
                    <a:pt x="604" y="176"/>
                  </a:lnTo>
                  <a:lnTo>
                    <a:pt x="606" y="183"/>
                  </a:lnTo>
                  <a:lnTo>
                    <a:pt x="613" y="191"/>
                  </a:lnTo>
                  <a:lnTo>
                    <a:pt x="619" y="201"/>
                  </a:lnTo>
                  <a:lnTo>
                    <a:pt x="623" y="206"/>
                  </a:lnTo>
                  <a:lnTo>
                    <a:pt x="627" y="208"/>
                  </a:lnTo>
                  <a:lnTo>
                    <a:pt x="629" y="208"/>
                  </a:lnTo>
                  <a:lnTo>
                    <a:pt x="722" y="191"/>
                  </a:lnTo>
                  <a:lnTo>
                    <a:pt x="731" y="224"/>
                  </a:lnTo>
                  <a:lnTo>
                    <a:pt x="739" y="257"/>
                  </a:lnTo>
                  <a:lnTo>
                    <a:pt x="655" y="313"/>
                  </a:lnTo>
                  <a:lnTo>
                    <a:pt x="655" y="315"/>
                  </a:lnTo>
                  <a:lnTo>
                    <a:pt x="652" y="319"/>
                  </a:lnTo>
                  <a:lnTo>
                    <a:pt x="651" y="327"/>
                  </a:lnTo>
                  <a:lnTo>
                    <a:pt x="651" y="339"/>
                  </a:lnTo>
                  <a:lnTo>
                    <a:pt x="650" y="351"/>
                  </a:lnTo>
                  <a:lnTo>
                    <a:pt x="651" y="358"/>
                  </a:lnTo>
                  <a:lnTo>
                    <a:pt x="653" y="361"/>
                  </a:lnTo>
                  <a:lnTo>
                    <a:pt x="654" y="362"/>
                  </a:lnTo>
                  <a:lnTo>
                    <a:pt x="733" y="398"/>
                  </a:lnTo>
                  <a:lnTo>
                    <a:pt x="721" y="434"/>
                  </a:lnTo>
                  <a:lnTo>
                    <a:pt x="709" y="469"/>
                  </a:lnTo>
                  <a:lnTo>
                    <a:pt x="616" y="476"/>
                  </a:lnTo>
                  <a:lnTo>
                    <a:pt x="615" y="477"/>
                  </a:lnTo>
                  <a:lnTo>
                    <a:pt x="611" y="480"/>
                  </a:lnTo>
                  <a:lnTo>
                    <a:pt x="606" y="486"/>
                  </a:lnTo>
                  <a:lnTo>
                    <a:pt x="600" y="497"/>
                  </a:lnTo>
                  <a:lnTo>
                    <a:pt x="592" y="508"/>
                  </a:lnTo>
                  <a:lnTo>
                    <a:pt x="589" y="515"/>
                  </a:lnTo>
                  <a:lnTo>
                    <a:pt x="589" y="519"/>
                  </a:lnTo>
                  <a:lnTo>
                    <a:pt x="589" y="520"/>
                  </a:lnTo>
                  <a:lnTo>
                    <a:pt x="628" y="599"/>
                  </a:lnTo>
                  <a:lnTo>
                    <a:pt x="600" y="625"/>
                  </a:lnTo>
                  <a:lnTo>
                    <a:pt x="572" y="652"/>
                  </a:lnTo>
                  <a:lnTo>
                    <a:pt x="499" y="607"/>
                  </a:lnTo>
                  <a:lnTo>
                    <a:pt x="498" y="607"/>
                  </a:lnTo>
                  <a:lnTo>
                    <a:pt x="498" y="607"/>
                  </a:lnTo>
                  <a:lnTo>
                    <a:pt x="495" y="607"/>
                  </a:lnTo>
                  <a:lnTo>
                    <a:pt x="493" y="607"/>
                  </a:lnTo>
                  <a:lnTo>
                    <a:pt x="489" y="608"/>
                  </a:lnTo>
                  <a:lnTo>
                    <a:pt x="485" y="610"/>
                  </a:lnTo>
                  <a:lnTo>
                    <a:pt x="480" y="613"/>
                  </a:lnTo>
                  <a:lnTo>
                    <a:pt x="475" y="618"/>
                  </a:lnTo>
                  <a:lnTo>
                    <a:pt x="464" y="623"/>
                  </a:lnTo>
                  <a:lnTo>
                    <a:pt x="458" y="628"/>
                  </a:lnTo>
                  <a:lnTo>
                    <a:pt x="456" y="631"/>
                  </a:lnTo>
                  <a:lnTo>
                    <a:pt x="455" y="633"/>
                  </a:lnTo>
                  <a:lnTo>
                    <a:pt x="442" y="728"/>
                  </a:lnTo>
                  <a:lnTo>
                    <a:pt x="406" y="738"/>
                  </a:lnTo>
                  <a:lnTo>
                    <a:pt x="371" y="747"/>
                  </a:lnTo>
                  <a:lnTo>
                    <a:pt x="341" y="664"/>
                  </a:lnTo>
                  <a:lnTo>
                    <a:pt x="341" y="664"/>
                  </a:lnTo>
                  <a:lnTo>
                    <a:pt x="341" y="663"/>
                  </a:lnTo>
                  <a:lnTo>
                    <a:pt x="339" y="661"/>
                  </a:lnTo>
                  <a:lnTo>
                    <a:pt x="337" y="661"/>
                  </a:lnTo>
                  <a:lnTo>
                    <a:pt x="334" y="660"/>
                  </a:lnTo>
                  <a:lnTo>
                    <a:pt x="329" y="659"/>
                  </a:lnTo>
                  <a:lnTo>
                    <a:pt x="325" y="659"/>
                  </a:lnTo>
                  <a:lnTo>
                    <a:pt x="318" y="660"/>
                  </a:lnTo>
                  <a:lnTo>
                    <a:pt x="311" y="659"/>
                  </a:lnTo>
                  <a:lnTo>
                    <a:pt x="306" y="659"/>
                  </a:lnTo>
                  <a:lnTo>
                    <a:pt x="302" y="659"/>
                  </a:lnTo>
                  <a:lnTo>
                    <a:pt x="299" y="661"/>
                  </a:lnTo>
                  <a:lnTo>
                    <a:pt x="296" y="661"/>
                  </a:lnTo>
                  <a:lnTo>
                    <a:pt x="295" y="663"/>
                  </a:lnTo>
                  <a:lnTo>
                    <a:pt x="294" y="664"/>
                  </a:lnTo>
                  <a:lnTo>
                    <a:pt x="294" y="664"/>
                  </a:lnTo>
                  <a:lnTo>
                    <a:pt x="233" y="745"/>
                  </a:lnTo>
                  <a:lnTo>
                    <a:pt x="201" y="734"/>
                  </a:lnTo>
                  <a:lnTo>
                    <a:pt x="171" y="723"/>
                  </a:lnTo>
                  <a:lnTo>
                    <a:pt x="193" y="628"/>
                  </a:lnTo>
                  <a:lnTo>
                    <a:pt x="193" y="627"/>
                  </a:lnTo>
                  <a:lnTo>
                    <a:pt x="191" y="623"/>
                  </a:lnTo>
                  <a:lnTo>
                    <a:pt x="187" y="618"/>
                  </a:lnTo>
                  <a:lnTo>
                    <a:pt x="177" y="612"/>
                  </a:lnTo>
                  <a:lnTo>
                    <a:pt x="170" y="605"/>
                  </a:lnTo>
                  <a:lnTo>
                    <a:pt x="164" y="602"/>
                  </a:lnTo>
                  <a:lnTo>
                    <a:pt x="160" y="602"/>
                  </a:lnTo>
                  <a:lnTo>
                    <a:pt x="158" y="602"/>
                  </a:lnTo>
                  <a:lnTo>
                    <a:pt x="68" y="645"/>
                  </a:lnTo>
                  <a:lnTo>
                    <a:pt x="51" y="616"/>
                  </a:lnTo>
                  <a:lnTo>
                    <a:pt x="34" y="589"/>
                  </a:lnTo>
                  <a:lnTo>
                    <a:pt x="102" y="513"/>
                  </a:lnTo>
                  <a:lnTo>
                    <a:pt x="102" y="511"/>
                  </a:lnTo>
                  <a:lnTo>
                    <a:pt x="103" y="507"/>
                  </a:lnTo>
                  <a:lnTo>
                    <a:pt x="102" y="500"/>
                  </a:lnTo>
                  <a:lnTo>
                    <a:pt x="99" y="489"/>
                  </a:lnTo>
                  <a:lnTo>
                    <a:pt x="97" y="477"/>
                  </a:lnTo>
                  <a:lnTo>
                    <a:pt x="94" y="472"/>
                  </a:lnTo>
                  <a:lnTo>
                    <a:pt x="91" y="470"/>
                  </a:lnTo>
                  <a:lnTo>
                    <a:pt x="89" y="469"/>
                  </a:lnTo>
                  <a:lnTo>
                    <a:pt x="0" y="458"/>
                  </a:lnTo>
                  <a:lnTo>
                    <a:pt x="2" y="422"/>
                  </a:lnTo>
                  <a:lnTo>
                    <a:pt x="4" y="387"/>
                  </a:lnTo>
                  <a:lnTo>
                    <a:pt x="95" y="353"/>
                  </a:lnTo>
                  <a:lnTo>
                    <a:pt x="97" y="352"/>
                  </a:lnTo>
                  <a:lnTo>
                    <a:pt x="100" y="349"/>
                  </a:lnTo>
                  <a:lnTo>
                    <a:pt x="104" y="341"/>
                  </a:lnTo>
                  <a:lnTo>
                    <a:pt x="107" y="329"/>
                  </a:lnTo>
                  <a:lnTo>
                    <a:pt x="112" y="318"/>
                  </a:lnTo>
                  <a:lnTo>
                    <a:pt x="112" y="310"/>
                  </a:lnTo>
                  <a:lnTo>
                    <a:pt x="112" y="306"/>
                  </a:lnTo>
                  <a:lnTo>
                    <a:pt x="111" y="306"/>
                  </a:lnTo>
                  <a:lnTo>
                    <a:pt x="50" y="245"/>
                  </a:lnTo>
                  <a:lnTo>
                    <a:pt x="70" y="213"/>
                  </a:lnTo>
                  <a:lnTo>
                    <a:pt x="91" y="181"/>
                  </a:lnTo>
                  <a:lnTo>
                    <a:pt x="177" y="201"/>
                  </a:lnTo>
                  <a:lnTo>
                    <a:pt x="179" y="201"/>
                  </a:lnTo>
                  <a:lnTo>
                    <a:pt x="184" y="198"/>
                  </a:lnTo>
                  <a:lnTo>
                    <a:pt x="190" y="194"/>
                  </a:lnTo>
                  <a:lnTo>
                    <a:pt x="199" y="185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91" name="Freeform 387">
              <a:extLst>
                <a:ext uri="{FF2B5EF4-FFF2-40B4-BE49-F238E27FC236}">
                  <a16:creationId xmlns:a16="http://schemas.microsoft.com/office/drawing/2014/main" id="{589D3934-5D0B-403E-A4A9-A0DCAFE07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1151"/>
              <a:ext cx="740" cy="748"/>
            </a:xfrm>
            <a:custGeom>
              <a:avLst/>
              <a:gdLst>
                <a:gd name="T0" fmla="*/ 208 w 740"/>
                <a:gd name="T1" fmla="*/ 177 h 748"/>
                <a:gd name="T2" fmla="*/ 214 w 740"/>
                <a:gd name="T3" fmla="*/ 165 h 748"/>
                <a:gd name="T4" fmla="*/ 267 w 740"/>
                <a:gd name="T5" fmla="*/ 37 h 748"/>
                <a:gd name="T6" fmla="*/ 321 w 740"/>
                <a:gd name="T7" fmla="*/ 104 h 748"/>
                <a:gd name="T8" fmla="*/ 326 w 740"/>
                <a:gd name="T9" fmla="*/ 106 h 748"/>
                <a:gd name="T10" fmla="*/ 338 w 740"/>
                <a:gd name="T11" fmla="*/ 103 h 748"/>
                <a:gd name="T12" fmla="*/ 356 w 740"/>
                <a:gd name="T13" fmla="*/ 99 h 748"/>
                <a:gd name="T14" fmla="*/ 367 w 740"/>
                <a:gd name="T15" fmla="*/ 91 h 748"/>
                <a:gd name="T16" fmla="*/ 475 w 740"/>
                <a:gd name="T17" fmla="*/ 0 h 748"/>
                <a:gd name="T18" fmla="*/ 479 w 740"/>
                <a:gd name="T19" fmla="*/ 94 h 748"/>
                <a:gd name="T20" fmla="*/ 499 w 740"/>
                <a:gd name="T21" fmla="*/ 103 h 748"/>
                <a:gd name="T22" fmla="*/ 516 w 740"/>
                <a:gd name="T23" fmla="*/ 108 h 748"/>
                <a:gd name="T24" fmla="*/ 600 w 740"/>
                <a:gd name="T25" fmla="*/ 42 h 748"/>
                <a:gd name="T26" fmla="*/ 603 w 740"/>
                <a:gd name="T27" fmla="*/ 171 h 748"/>
                <a:gd name="T28" fmla="*/ 604 w 740"/>
                <a:gd name="T29" fmla="*/ 176 h 748"/>
                <a:gd name="T30" fmla="*/ 613 w 740"/>
                <a:gd name="T31" fmla="*/ 191 h 748"/>
                <a:gd name="T32" fmla="*/ 627 w 740"/>
                <a:gd name="T33" fmla="*/ 208 h 748"/>
                <a:gd name="T34" fmla="*/ 731 w 740"/>
                <a:gd name="T35" fmla="*/ 224 h 748"/>
                <a:gd name="T36" fmla="*/ 655 w 740"/>
                <a:gd name="T37" fmla="*/ 313 h 748"/>
                <a:gd name="T38" fmla="*/ 651 w 740"/>
                <a:gd name="T39" fmla="*/ 327 h 748"/>
                <a:gd name="T40" fmla="*/ 650 w 740"/>
                <a:gd name="T41" fmla="*/ 351 h 748"/>
                <a:gd name="T42" fmla="*/ 654 w 740"/>
                <a:gd name="T43" fmla="*/ 362 h 748"/>
                <a:gd name="T44" fmla="*/ 709 w 740"/>
                <a:gd name="T45" fmla="*/ 469 h 748"/>
                <a:gd name="T46" fmla="*/ 615 w 740"/>
                <a:gd name="T47" fmla="*/ 477 h 748"/>
                <a:gd name="T48" fmla="*/ 600 w 740"/>
                <a:gd name="T49" fmla="*/ 497 h 748"/>
                <a:gd name="T50" fmla="*/ 589 w 740"/>
                <a:gd name="T51" fmla="*/ 515 h 748"/>
                <a:gd name="T52" fmla="*/ 628 w 740"/>
                <a:gd name="T53" fmla="*/ 599 h 748"/>
                <a:gd name="T54" fmla="*/ 499 w 740"/>
                <a:gd name="T55" fmla="*/ 607 h 748"/>
                <a:gd name="T56" fmla="*/ 498 w 740"/>
                <a:gd name="T57" fmla="*/ 607 h 748"/>
                <a:gd name="T58" fmla="*/ 489 w 740"/>
                <a:gd name="T59" fmla="*/ 608 h 748"/>
                <a:gd name="T60" fmla="*/ 475 w 740"/>
                <a:gd name="T61" fmla="*/ 618 h 748"/>
                <a:gd name="T62" fmla="*/ 458 w 740"/>
                <a:gd name="T63" fmla="*/ 628 h 748"/>
                <a:gd name="T64" fmla="*/ 442 w 740"/>
                <a:gd name="T65" fmla="*/ 728 h 748"/>
                <a:gd name="T66" fmla="*/ 341 w 740"/>
                <a:gd name="T67" fmla="*/ 664 h 748"/>
                <a:gd name="T68" fmla="*/ 341 w 740"/>
                <a:gd name="T69" fmla="*/ 663 h 748"/>
                <a:gd name="T70" fmla="*/ 334 w 740"/>
                <a:gd name="T71" fmla="*/ 660 h 748"/>
                <a:gd name="T72" fmla="*/ 318 w 740"/>
                <a:gd name="T73" fmla="*/ 660 h 748"/>
                <a:gd name="T74" fmla="*/ 306 w 740"/>
                <a:gd name="T75" fmla="*/ 659 h 748"/>
                <a:gd name="T76" fmla="*/ 296 w 740"/>
                <a:gd name="T77" fmla="*/ 661 h 748"/>
                <a:gd name="T78" fmla="*/ 294 w 740"/>
                <a:gd name="T79" fmla="*/ 664 h 748"/>
                <a:gd name="T80" fmla="*/ 171 w 740"/>
                <a:gd name="T81" fmla="*/ 723 h 748"/>
                <a:gd name="T82" fmla="*/ 193 w 740"/>
                <a:gd name="T83" fmla="*/ 627 h 748"/>
                <a:gd name="T84" fmla="*/ 177 w 740"/>
                <a:gd name="T85" fmla="*/ 612 h 748"/>
                <a:gd name="T86" fmla="*/ 164 w 740"/>
                <a:gd name="T87" fmla="*/ 602 h 748"/>
                <a:gd name="T88" fmla="*/ 68 w 740"/>
                <a:gd name="T89" fmla="*/ 645 h 748"/>
                <a:gd name="T90" fmla="*/ 102 w 740"/>
                <a:gd name="T91" fmla="*/ 513 h 748"/>
                <a:gd name="T92" fmla="*/ 103 w 740"/>
                <a:gd name="T93" fmla="*/ 507 h 748"/>
                <a:gd name="T94" fmla="*/ 99 w 740"/>
                <a:gd name="T95" fmla="*/ 489 h 748"/>
                <a:gd name="T96" fmla="*/ 91 w 740"/>
                <a:gd name="T97" fmla="*/ 470 h 748"/>
                <a:gd name="T98" fmla="*/ 2 w 740"/>
                <a:gd name="T99" fmla="*/ 422 h 748"/>
                <a:gd name="T100" fmla="*/ 95 w 740"/>
                <a:gd name="T101" fmla="*/ 353 h 748"/>
                <a:gd name="T102" fmla="*/ 104 w 740"/>
                <a:gd name="T103" fmla="*/ 341 h 748"/>
                <a:gd name="T104" fmla="*/ 112 w 740"/>
                <a:gd name="T105" fmla="*/ 318 h 748"/>
                <a:gd name="T106" fmla="*/ 111 w 740"/>
                <a:gd name="T107" fmla="*/ 306 h 748"/>
                <a:gd name="T108" fmla="*/ 91 w 740"/>
                <a:gd name="T109" fmla="*/ 181 h 748"/>
                <a:gd name="T110" fmla="*/ 179 w 740"/>
                <a:gd name="T111" fmla="*/ 201 h 748"/>
                <a:gd name="T112" fmla="*/ 199 w 740"/>
                <a:gd name="T113" fmla="*/ 185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0" h="748">
                  <a:moveTo>
                    <a:pt x="199" y="185"/>
                  </a:moveTo>
                  <a:lnTo>
                    <a:pt x="199" y="185"/>
                  </a:lnTo>
                  <a:lnTo>
                    <a:pt x="208" y="177"/>
                  </a:lnTo>
                  <a:lnTo>
                    <a:pt x="213" y="170"/>
                  </a:lnTo>
                  <a:lnTo>
                    <a:pt x="214" y="166"/>
                  </a:lnTo>
                  <a:lnTo>
                    <a:pt x="214" y="165"/>
                  </a:lnTo>
                  <a:lnTo>
                    <a:pt x="201" y="74"/>
                  </a:lnTo>
                  <a:lnTo>
                    <a:pt x="234" y="55"/>
                  </a:lnTo>
                  <a:lnTo>
                    <a:pt x="267" y="37"/>
                  </a:lnTo>
                  <a:lnTo>
                    <a:pt x="321" y="104"/>
                  </a:lnTo>
                  <a:lnTo>
                    <a:pt x="321" y="104"/>
                  </a:lnTo>
                  <a:lnTo>
                    <a:pt x="321" y="104"/>
                  </a:lnTo>
                  <a:lnTo>
                    <a:pt x="321" y="105"/>
                  </a:lnTo>
                  <a:lnTo>
                    <a:pt x="323" y="106"/>
                  </a:lnTo>
                  <a:lnTo>
                    <a:pt x="326" y="106"/>
                  </a:lnTo>
                  <a:lnTo>
                    <a:pt x="329" y="106"/>
                  </a:lnTo>
                  <a:lnTo>
                    <a:pt x="333" y="105"/>
                  </a:lnTo>
                  <a:lnTo>
                    <a:pt x="338" y="103"/>
                  </a:lnTo>
                  <a:lnTo>
                    <a:pt x="344" y="101"/>
                  </a:lnTo>
                  <a:lnTo>
                    <a:pt x="344" y="101"/>
                  </a:lnTo>
                  <a:lnTo>
                    <a:pt x="356" y="99"/>
                  </a:lnTo>
                  <a:lnTo>
                    <a:pt x="363" y="96"/>
                  </a:lnTo>
                  <a:lnTo>
                    <a:pt x="366" y="93"/>
                  </a:lnTo>
                  <a:lnTo>
                    <a:pt x="367" y="91"/>
                  </a:lnTo>
                  <a:lnTo>
                    <a:pt x="405" y="0"/>
                  </a:lnTo>
                  <a:lnTo>
                    <a:pt x="439" y="0"/>
                  </a:lnTo>
                  <a:lnTo>
                    <a:pt x="475" y="0"/>
                  </a:lnTo>
                  <a:lnTo>
                    <a:pt x="478" y="93"/>
                  </a:lnTo>
                  <a:lnTo>
                    <a:pt x="478" y="93"/>
                  </a:lnTo>
                  <a:lnTo>
                    <a:pt x="479" y="94"/>
                  </a:lnTo>
                  <a:lnTo>
                    <a:pt x="482" y="97"/>
                  </a:lnTo>
                  <a:lnTo>
                    <a:pt x="488" y="101"/>
                  </a:lnTo>
                  <a:lnTo>
                    <a:pt x="499" y="103"/>
                  </a:lnTo>
                  <a:lnTo>
                    <a:pt x="499" y="103"/>
                  </a:lnTo>
                  <a:lnTo>
                    <a:pt x="509" y="108"/>
                  </a:lnTo>
                  <a:lnTo>
                    <a:pt x="516" y="108"/>
                  </a:lnTo>
                  <a:lnTo>
                    <a:pt x="520" y="107"/>
                  </a:lnTo>
                  <a:lnTo>
                    <a:pt x="521" y="106"/>
                  </a:lnTo>
                  <a:lnTo>
                    <a:pt x="600" y="42"/>
                  </a:lnTo>
                  <a:lnTo>
                    <a:pt x="626" y="62"/>
                  </a:lnTo>
                  <a:lnTo>
                    <a:pt x="651" y="82"/>
                  </a:lnTo>
                  <a:lnTo>
                    <a:pt x="603" y="171"/>
                  </a:lnTo>
                  <a:lnTo>
                    <a:pt x="603" y="171"/>
                  </a:lnTo>
                  <a:lnTo>
                    <a:pt x="603" y="172"/>
                  </a:lnTo>
                  <a:lnTo>
                    <a:pt x="604" y="176"/>
                  </a:lnTo>
                  <a:lnTo>
                    <a:pt x="606" y="183"/>
                  </a:lnTo>
                  <a:lnTo>
                    <a:pt x="613" y="191"/>
                  </a:lnTo>
                  <a:lnTo>
                    <a:pt x="613" y="191"/>
                  </a:lnTo>
                  <a:lnTo>
                    <a:pt x="619" y="201"/>
                  </a:lnTo>
                  <a:lnTo>
                    <a:pt x="623" y="206"/>
                  </a:lnTo>
                  <a:lnTo>
                    <a:pt x="627" y="208"/>
                  </a:lnTo>
                  <a:lnTo>
                    <a:pt x="629" y="208"/>
                  </a:lnTo>
                  <a:lnTo>
                    <a:pt x="722" y="191"/>
                  </a:lnTo>
                  <a:lnTo>
                    <a:pt x="731" y="224"/>
                  </a:lnTo>
                  <a:lnTo>
                    <a:pt x="739" y="257"/>
                  </a:lnTo>
                  <a:lnTo>
                    <a:pt x="655" y="313"/>
                  </a:lnTo>
                  <a:lnTo>
                    <a:pt x="655" y="313"/>
                  </a:lnTo>
                  <a:lnTo>
                    <a:pt x="655" y="315"/>
                  </a:lnTo>
                  <a:lnTo>
                    <a:pt x="652" y="319"/>
                  </a:lnTo>
                  <a:lnTo>
                    <a:pt x="651" y="327"/>
                  </a:lnTo>
                  <a:lnTo>
                    <a:pt x="651" y="339"/>
                  </a:lnTo>
                  <a:lnTo>
                    <a:pt x="651" y="339"/>
                  </a:lnTo>
                  <a:lnTo>
                    <a:pt x="650" y="351"/>
                  </a:lnTo>
                  <a:lnTo>
                    <a:pt x="651" y="358"/>
                  </a:lnTo>
                  <a:lnTo>
                    <a:pt x="653" y="361"/>
                  </a:lnTo>
                  <a:lnTo>
                    <a:pt x="654" y="362"/>
                  </a:lnTo>
                  <a:lnTo>
                    <a:pt x="733" y="398"/>
                  </a:lnTo>
                  <a:lnTo>
                    <a:pt x="721" y="434"/>
                  </a:lnTo>
                  <a:lnTo>
                    <a:pt x="709" y="469"/>
                  </a:lnTo>
                  <a:lnTo>
                    <a:pt x="616" y="476"/>
                  </a:lnTo>
                  <a:lnTo>
                    <a:pt x="616" y="476"/>
                  </a:lnTo>
                  <a:lnTo>
                    <a:pt x="615" y="477"/>
                  </a:lnTo>
                  <a:lnTo>
                    <a:pt x="611" y="480"/>
                  </a:lnTo>
                  <a:lnTo>
                    <a:pt x="606" y="486"/>
                  </a:lnTo>
                  <a:lnTo>
                    <a:pt x="600" y="497"/>
                  </a:lnTo>
                  <a:lnTo>
                    <a:pt x="600" y="497"/>
                  </a:lnTo>
                  <a:lnTo>
                    <a:pt x="592" y="508"/>
                  </a:lnTo>
                  <a:lnTo>
                    <a:pt x="589" y="515"/>
                  </a:lnTo>
                  <a:lnTo>
                    <a:pt x="589" y="519"/>
                  </a:lnTo>
                  <a:lnTo>
                    <a:pt x="589" y="520"/>
                  </a:lnTo>
                  <a:lnTo>
                    <a:pt x="628" y="599"/>
                  </a:lnTo>
                  <a:lnTo>
                    <a:pt x="600" y="625"/>
                  </a:lnTo>
                  <a:lnTo>
                    <a:pt x="572" y="652"/>
                  </a:lnTo>
                  <a:lnTo>
                    <a:pt x="499" y="607"/>
                  </a:lnTo>
                  <a:lnTo>
                    <a:pt x="499" y="607"/>
                  </a:lnTo>
                  <a:lnTo>
                    <a:pt x="498" y="607"/>
                  </a:lnTo>
                  <a:lnTo>
                    <a:pt x="498" y="607"/>
                  </a:lnTo>
                  <a:lnTo>
                    <a:pt x="495" y="607"/>
                  </a:lnTo>
                  <a:lnTo>
                    <a:pt x="493" y="607"/>
                  </a:lnTo>
                  <a:lnTo>
                    <a:pt x="489" y="608"/>
                  </a:lnTo>
                  <a:lnTo>
                    <a:pt x="485" y="610"/>
                  </a:lnTo>
                  <a:lnTo>
                    <a:pt x="480" y="613"/>
                  </a:lnTo>
                  <a:lnTo>
                    <a:pt x="475" y="618"/>
                  </a:lnTo>
                  <a:lnTo>
                    <a:pt x="475" y="618"/>
                  </a:lnTo>
                  <a:lnTo>
                    <a:pt x="464" y="623"/>
                  </a:lnTo>
                  <a:lnTo>
                    <a:pt x="458" y="628"/>
                  </a:lnTo>
                  <a:lnTo>
                    <a:pt x="456" y="631"/>
                  </a:lnTo>
                  <a:lnTo>
                    <a:pt x="455" y="633"/>
                  </a:lnTo>
                  <a:lnTo>
                    <a:pt x="442" y="728"/>
                  </a:lnTo>
                  <a:lnTo>
                    <a:pt x="406" y="738"/>
                  </a:lnTo>
                  <a:lnTo>
                    <a:pt x="371" y="747"/>
                  </a:lnTo>
                  <a:lnTo>
                    <a:pt x="341" y="664"/>
                  </a:lnTo>
                  <a:lnTo>
                    <a:pt x="341" y="664"/>
                  </a:lnTo>
                  <a:lnTo>
                    <a:pt x="341" y="664"/>
                  </a:lnTo>
                  <a:lnTo>
                    <a:pt x="341" y="663"/>
                  </a:lnTo>
                  <a:lnTo>
                    <a:pt x="339" y="661"/>
                  </a:lnTo>
                  <a:lnTo>
                    <a:pt x="337" y="661"/>
                  </a:lnTo>
                  <a:lnTo>
                    <a:pt x="334" y="660"/>
                  </a:lnTo>
                  <a:lnTo>
                    <a:pt x="329" y="659"/>
                  </a:lnTo>
                  <a:lnTo>
                    <a:pt x="325" y="659"/>
                  </a:lnTo>
                  <a:lnTo>
                    <a:pt x="318" y="660"/>
                  </a:lnTo>
                  <a:lnTo>
                    <a:pt x="318" y="660"/>
                  </a:lnTo>
                  <a:lnTo>
                    <a:pt x="311" y="659"/>
                  </a:lnTo>
                  <a:lnTo>
                    <a:pt x="306" y="659"/>
                  </a:lnTo>
                  <a:lnTo>
                    <a:pt x="302" y="659"/>
                  </a:lnTo>
                  <a:lnTo>
                    <a:pt x="299" y="661"/>
                  </a:lnTo>
                  <a:lnTo>
                    <a:pt x="296" y="661"/>
                  </a:lnTo>
                  <a:lnTo>
                    <a:pt x="295" y="663"/>
                  </a:lnTo>
                  <a:lnTo>
                    <a:pt x="294" y="664"/>
                  </a:lnTo>
                  <a:lnTo>
                    <a:pt x="294" y="664"/>
                  </a:lnTo>
                  <a:lnTo>
                    <a:pt x="233" y="745"/>
                  </a:lnTo>
                  <a:lnTo>
                    <a:pt x="201" y="734"/>
                  </a:lnTo>
                  <a:lnTo>
                    <a:pt x="171" y="723"/>
                  </a:lnTo>
                  <a:lnTo>
                    <a:pt x="193" y="628"/>
                  </a:lnTo>
                  <a:lnTo>
                    <a:pt x="193" y="628"/>
                  </a:lnTo>
                  <a:lnTo>
                    <a:pt x="193" y="627"/>
                  </a:lnTo>
                  <a:lnTo>
                    <a:pt x="191" y="623"/>
                  </a:lnTo>
                  <a:lnTo>
                    <a:pt x="187" y="618"/>
                  </a:lnTo>
                  <a:lnTo>
                    <a:pt x="177" y="612"/>
                  </a:lnTo>
                  <a:lnTo>
                    <a:pt x="177" y="612"/>
                  </a:lnTo>
                  <a:lnTo>
                    <a:pt x="170" y="605"/>
                  </a:lnTo>
                  <a:lnTo>
                    <a:pt x="164" y="602"/>
                  </a:lnTo>
                  <a:lnTo>
                    <a:pt x="160" y="602"/>
                  </a:lnTo>
                  <a:lnTo>
                    <a:pt x="158" y="602"/>
                  </a:lnTo>
                  <a:lnTo>
                    <a:pt x="68" y="645"/>
                  </a:lnTo>
                  <a:lnTo>
                    <a:pt x="51" y="616"/>
                  </a:lnTo>
                  <a:lnTo>
                    <a:pt x="34" y="589"/>
                  </a:lnTo>
                  <a:lnTo>
                    <a:pt x="102" y="513"/>
                  </a:lnTo>
                  <a:lnTo>
                    <a:pt x="102" y="513"/>
                  </a:lnTo>
                  <a:lnTo>
                    <a:pt x="102" y="511"/>
                  </a:lnTo>
                  <a:lnTo>
                    <a:pt x="103" y="507"/>
                  </a:lnTo>
                  <a:lnTo>
                    <a:pt x="102" y="500"/>
                  </a:lnTo>
                  <a:lnTo>
                    <a:pt x="99" y="489"/>
                  </a:lnTo>
                  <a:lnTo>
                    <a:pt x="99" y="489"/>
                  </a:lnTo>
                  <a:lnTo>
                    <a:pt x="97" y="477"/>
                  </a:lnTo>
                  <a:lnTo>
                    <a:pt x="94" y="472"/>
                  </a:lnTo>
                  <a:lnTo>
                    <a:pt x="91" y="470"/>
                  </a:lnTo>
                  <a:lnTo>
                    <a:pt x="89" y="469"/>
                  </a:lnTo>
                  <a:lnTo>
                    <a:pt x="0" y="458"/>
                  </a:lnTo>
                  <a:lnTo>
                    <a:pt x="2" y="422"/>
                  </a:lnTo>
                  <a:lnTo>
                    <a:pt x="4" y="387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97" y="352"/>
                  </a:lnTo>
                  <a:lnTo>
                    <a:pt x="100" y="349"/>
                  </a:lnTo>
                  <a:lnTo>
                    <a:pt x="104" y="341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12" y="318"/>
                  </a:lnTo>
                  <a:lnTo>
                    <a:pt x="112" y="310"/>
                  </a:lnTo>
                  <a:lnTo>
                    <a:pt x="112" y="306"/>
                  </a:lnTo>
                  <a:lnTo>
                    <a:pt x="111" y="306"/>
                  </a:lnTo>
                  <a:lnTo>
                    <a:pt x="50" y="245"/>
                  </a:lnTo>
                  <a:lnTo>
                    <a:pt x="70" y="213"/>
                  </a:lnTo>
                  <a:lnTo>
                    <a:pt x="91" y="181"/>
                  </a:lnTo>
                  <a:lnTo>
                    <a:pt x="177" y="201"/>
                  </a:lnTo>
                  <a:lnTo>
                    <a:pt x="177" y="201"/>
                  </a:lnTo>
                  <a:lnTo>
                    <a:pt x="179" y="201"/>
                  </a:lnTo>
                  <a:lnTo>
                    <a:pt x="184" y="198"/>
                  </a:lnTo>
                  <a:lnTo>
                    <a:pt x="190" y="194"/>
                  </a:lnTo>
                  <a:lnTo>
                    <a:pt x="199" y="18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92" name="Freeform 388">
              <a:extLst>
                <a:ext uri="{FF2B5EF4-FFF2-40B4-BE49-F238E27FC236}">
                  <a16:creationId xmlns:a16="http://schemas.microsoft.com/office/drawing/2014/main" id="{68F8A14D-FCFB-430E-B8A7-1964D8193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789"/>
              <a:ext cx="65" cy="130"/>
            </a:xfrm>
            <a:custGeom>
              <a:avLst/>
              <a:gdLst>
                <a:gd name="T0" fmla="*/ 36 w 65"/>
                <a:gd name="T1" fmla="*/ 129 h 130"/>
                <a:gd name="T2" fmla="*/ 0 w 65"/>
                <a:gd name="T3" fmla="*/ 85 h 130"/>
                <a:gd name="T4" fmla="*/ 20 w 65"/>
                <a:gd name="T5" fmla="*/ 0 h 130"/>
                <a:gd name="T6" fmla="*/ 23 w 65"/>
                <a:gd name="T7" fmla="*/ 1 h 130"/>
                <a:gd name="T8" fmla="*/ 27 w 65"/>
                <a:gd name="T9" fmla="*/ 3 h 130"/>
                <a:gd name="T10" fmla="*/ 35 w 65"/>
                <a:gd name="T11" fmla="*/ 7 h 130"/>
                <a:gd name="T12" fmla="*/ 43 w 65"/>
                <a:gd name="T13" fmla="*/ 11 h 130"/>
                <a:gd name="T14" fmla="*/ 51 w 65"/>
                <a:gd name="T15" fmla="*/ 17 h 130"/>
                <a:gd name="T16" fmla="*/ 58 w 65"/>
                <a:gd name="T17" fmla="*/ 24 h 130"/>
                <a:gd name="T18" fmla="*/ 63 w 65"/>
                <a:gd name="T19" fmla="*/ 32 h 130"/>
                <a:gd name="T20" fmla="*/ 64 w 65"/>
                <a:gd name="T21" fmla="*/ 40 h 130"/>
                <a:gd name="T22" fmla="*/ 63 w 65"/>
                <a:gd name="T23" fmla="*/ 51 h 130"/>
                <a:gd name="T24" fmla="*/ 59 w 65"/>
                <a:gd name="T25" fmla="*/ 64 h 130"/>
                <a:gd name="T26" fmla="*/ 54 w 65"/>
                <a:gd name="T27" fmla="*/ 79 h 130"/>
                <a:gd name="T28" fmla="*/ 49 w 65"/>
                <a:gd name="T29" fmla="*/ 94 h 130"/>
                <a:gd name="T30" fmla="*/ 44 w 65"/>
                <a:gd name="T31" fmla="*/ 107 h 130"/>
                <a:gd name="T32" fmla="*/ 40 w 65"/>
                <a:gd name="T33" fmla="*/ 118 h 130"/>
                <a:gd name="T34" fmla="*/ 37 w 65"/>
                <a:gd name="T35" fmla="*/ 126 h 130"/>
                <a:gd name="T36" fmla="*/ 36 w 65"/>
                <a:gd name="T37" fmla="*/ 12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130">
                  <a:moveTo>
                    <a:pt x="36" y="129"/>
                  </a:moveTo>
                  <a:lnTo>
                    <a:pt x="0" y="85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7" y="3"/>
                  </a:lnTo>
                  <a:lnTo>
                    <a:pt x="35" y="7"/>
                  </a:lnTo>
                  <a:lnTo>
                    <a:pt x="43" y="11"/>
                  </a:lnTo>
                  <a:lnTo>
                    <a:pt x="51" y="17"/>
                  </a:lnTo>
                  <a:lnTo>
                    <a:pt x="58" y="24"/>
                  </a:lnTo>
                  <a:lnTo>
                    <a:pt x="63" y="32"/>
                  </a:lnTo>
                  <a:lnTo>
                    <a:pt x="64" y="40"/>
                  </a:lnTo>
                  <a:lnTo>
                    <a:pt x="63" y="51"/>
                  </a:lnTo>
                  <a:lnTo>
                    <a:pt x="59" y="64"/>
                  </a:lnTo>
                  <a:lnTo>
                    <a:pt x="54" y="79"/>
                  </a:lnTo>
                  <a:lnTo>
                    <a:pt x="49" y="94"/>
                  </a:lnTo>
                  <a:lnTo>
                    <a:pt x="44" y="107"/>
                  </a:lnTo>
                  <a:lnTo>
                    <a:pt x="40" y="118"/>
                  </a:lnTo>
                  <a:lnTo>
                    <a:pt x="37" y="126"/>
                  </a:lnTo>
                  <a:lnTo>
                    <a:pt x="36" y="129"/>
                  </a:lnTo>
                </a:path>
              </a:pathLst>
            </a:custGeom>
            <a:solidFill>
              <a:srgbClr val="6B8C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93" name="Freeform 389">
              <a:extLst>
                <a:ext uri="{FF2B5EF4-FFF2-40B4-BE49-F238E27FC236}">
                  <a16:creationId xmlns:a16="http://schemas.microsoft.com/office/drawing/2014/main" id="{9DD070A6-3399-4C0F-9DEB-E1FF6FE62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789"/>
              <a:ext cx="65" cy="130"/>
            </a:xfrm>
            <a:custGeom>
              <a:avLst/>
              <a:gdLst>
                <a:gd name="T0" fmla="*/ 36 w 65"/>
                <a:gd name="T1" fmla="*/ 129 h 130"/>
                <a:gd name="T2" fmla="*/ 0 w 65"/>
                <a:gd name="T3" fmla="*/ 85 h 130"/>
                <a:gd name="T4" fmla="*/ 20 w 65"/>
                <a:gd name="T5" fmla="*/ 0 h 130"/>
                <a:gd name="T6" fmla="*/ 20 w 65"/>
                <a:gd name="T7" fmla="*/ 0 h 130"/>
                <a:gd name="T8" fmla="*/ 23 w 65"/>
                <a:gd name="T9" fmla="*/ 1 h 130"/>
                <a:gd name="T10" fmla="*/ 27 w 65"/>
                <a:gd name="T11" fmla="*/ 3 h 130"/>
                <a:gd name="T12" fmla="*/ 35 w 65"/>
                <a:gd name="T13" fmla="*/ 7 h 130"/>
                <a:gd name="T14" fmla="*/ 43 w 65"/>
                <a:gd name="T15" fmla="*/ 11 h 130"/>
                <a:gd name="T16" fmla="*/ 51 w 65"/>
                <a:gd name="T17" fmla="*/ 17 h 130"/>
                <a:gd name="T18" fmla="*/ 58 w 65"/>
                <a:gd name="T19" fmla="*/ 24 h 130"/>
                <a:gd name="T20" fmla="*/ 63 w 65"/>
                <a:gd name="T21" fmla="*/ 32 h 130"/>
                <a:gd name="T22" fmla="*/ 64 w 65"/>
                <a:gd name="T23" fmla="*/ 40 h 130"/>
                <a:gd name="T24" fmla="*/ 64 w 65"/>
                <a:gd name="T25" fmla="*/ 40 h 130"/>
                <a:gd name="T26" fmla="*/ 63 w 65"/>
                <a:gd name="T27" fmla="*/ 51 h 130"/>
                <a:gd name="T28" fmla="*/ 59 w 65"/>
                <a:gd name="T29" fmla="*/ 64 h 130"/>
                <a:gd name="T30" fmla="*/ 54 w 65"/>
                <a:gd name="T31" fmla="*/ 79 h 130"/>
                <a:gd name="T32" fmla="*/ 49 w 65"/>
                <a:gd name="T33" fmla="*/ 94 h 130"/>
                <a:gd name="T34" fmla="*/ 44 w 65"/>
                <a:gd name="T35" fmla="*/ 107 h 130"/>
                <a:gd name="T36" fmla="*/ 40 w 65"/>
                <a:gd name="T37" fmla="*/ 118 h 130"/>
                <a:gd name="T38" fmla="*/ 37 w 65"/>
                <a:gd name="T39" fmla="*/ 126 h 130"/>
                <a:gd name="T40" fmla="*/ 36 w 65"/>
                <a:gd name="T41" fmla="*/ 12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5" h="130">
                  <a:moveTo>
                    <a:pt x="36" y="129"/>
                  </a:moveTo>
                  <a:lnTo>
                    <a:pt x="0" y="85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7" y="3"/>
                  </a:lnTo>
                  <a:lnTo>
                    <a:pt x="35" y="7"/>
                  </a:lnTo>
                  <a:lnTo>
                    <a:pt x="43" y="11"/>
                  </a:lnTo>
                  <a:lnTo>
                    <a:pt x="51" y="17"/>
                  </a:lnTo>
                  <a:lnTo>
                    <a:pt x="58" y="24"/>
                  </a:lnTo>
                  <a:lnTo>
                    <a:pt x="63" y="32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3" y="51"/>
                  </a:lnTo>
                  <a:lnTo>
                    <a:pt x="59" y="64"/>
                  </a:lnTo>
                  <a:lnTo>
                    <a:pt x="54" y="79"/>
                  </a:lnTo>
                  <a:lnTo>
                    <a:pt x="49" y="94"/>
                  </a:lnTo>
                  <a:lnTo>
                    <a:pt x="44" y="107"/>
                  </a:lnTo>
                  <a:lnTo>
                    <a:pt x="40" y="118"/>
                  </a:lnTo>
                  <a:lnTo>
                    <a:pt x="37" y="126"/>
                  </a:lnTo>
                  <a:lnTo>
                    <a:pt x="36" y="12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94" name="Freeform 390">
              <a:extLst>
                <a:ext uri="{FF2B5EF4-FFF2-40B4-BE49-F238E27FC236}">
                  <a16:creationId xmlns:a16="http://schemas.microsoft.com/office/drawing/2014/main" id="{D41462C4-37DA-4C24-AFDF-9654116AD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1863"/>
              <a:ext cx="91" cy="80"/>
            </a:xfrm>
            <a:custGeom>
              <a:avLst/>
              <a:gdLst>
                <a:gd name="T0" fmla="*/ 90 w 91"/>
                <a:gd name="T1" fmla="*/ 79 h 80"/>
                <a:gd name="T2" fmla="*/ 54 w 91"/>
                <a:gd name="T3" fmla="*/ 36 h 80"/>
                <a:gd name="T4" fmla="*/ 0 w 91"/>
                <a:gd name="T5" fmla="*/ 0 h 80"/>
                <a:gd name="T6" fmla="*/ 36 w 91"/>
                <a:gd name="T7" fmla="*/ 44 h 80"/>
                <a:gd name="T8" fmla="*/ 90 w 91"/>
                <a:gd name="T9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80">
                  <a:moveTo>
                    <a:pt x="90" y="79"/>
                  </a:moveTo>
                  <a:lnTo>
                    <a:pt x="54" y="36"/>
                  </a:lnTo>
                  <a:lnTo>
                    <a:pt x="0" y="0"/>
                  </a:lnTo>
                  <a:lnTo>
                    <a:pt x="36" y="44"/>
                  </a:lnTo>
                  <a:lnTo>
                    <a:pt x="90" y="79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95" name="Freeform 391">
              <a:extLst>
                <a:ext uri="{FF2B5EF4-FFF2-40B4-BE49-F238E27FC236}">
                  <a16:creationId xmlns:a16="http://schemas.microsoft.com/office/drawing/2014/main" id="{6E2546FE-9DA2-4EC4-817D-36D889F63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1863"/>
              <a:ext cx="91" cy="80"/>
            </a:xfrm>
            <a:custGeom>
              <a:avLst/>
              <a:gdLst>
                <a:gd name="T0" fmla="*/ 90 w 91"/>
                <a:gd name="T1" fmla="*/ 79 h 80"/>
                <a:gd name="T2" fmla="*/ 54 w 91"/>
                <a:gd name="T3" fmla="*/ 36 h 80"/>
                <a:gd name="T4" fmla="*/ 0 w 91"/>
                <a:gd name="T5" fmla="*/ 0 h 80"/>
                <a:gd name="T6" fmla="*/ 36 w 91"/>
                <a:gd name="T7" fmla="*/ 44 h 80"/>
                <a:gd name="T8" fmla="*/ 90 w 91"/>
                <a:gd name="T9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80">
                  <a:moveTo>
                    <a:pt x="90" y="79"/>
                  </a:moveTo>
                  <a:lnTo>
                    <a:pt x="54" y="36"/>
                  </a:lnTo>
                  <a:lnTo>
                    <a:pt x="0" y="0"/>
                  </a:lnTo>
                  <a:lnTo>
                    <a:pt x="36" y="44"/>
                  </a:lnTo>
                  <a:lnTo>
                    <a:pt x="90" y="7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96" name="Freeform 392">
              <a:extLst>
                <a:ext uri="{FF2B5EF4-FFF2-40B4-BE49-F238E27FC236}">
                  <a16:creationId xmlns:a16="http://schemas.microsoft.com/office/drawing/2014/main" id="{67766630-0083-4330-ACBE-F080531FC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798"/>
              <a:ext cx="100" cy="65"/>
            </a:xfrm>
            <a:custGeom>
              <a:avLst/>
              <a:gdLst>
                <a:gd name="T0" fmla="*/ 99 w 100"/>
                <a:gd name="T1" fmla="*/ 64 h 65"/>
                <a:gd name="T2" fmla="*/ 63 w 100"/>
                <a:gd name="T3" fmla="*/ 21 h 65"/>
                <a:gd name="T4" fmla="*/ 0 w 100"/>
                <a:gd name="T5" fmla="*/ 0 h 65"/>
                <a:gd name="T6" fmla="*/ 35 w 100"/>
                <a:gd name="T7" fmla="*/ 44 h 65"/>
                <a:gd name="T8" fmla="*/ 99 w 100"/>
                <a:gd name="T9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65">
                  <a:moveTo>
                    <a:pt x="99" y="64"/>
                  </a:moveTo>
                  <a:lnTo>
                    <a:pt x="63" y="21"/>
                  </a:lnTo>
                  <a:lnTo>
                    <a:pt x="0" y="0"/>
                  </a:lnTo>
                  <a:lnTo>
                    <a:pt x="35" y="44"/>
                  </a:lnTo>
                  <a:lnTo>
                    <a:pt x="99" y="64"/>
                  </a:lnTo>
                </a:path>
              </a:pathLst>
            </a:custGeom>
            <a:solidFill>
              <a:srgbClr val="6B8C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97" name="Freeform 393">
              <a:extLst>
                <a:ext uri="{FF2B5EF4-FFF2-40B4-BE49-F238E27FC236}">
                  <a16:creationId xmlns:a16="http://schemas.microsoft.com/office/drawing/2014/main" id="{8FD3B4B1-C1C3-4D72-8446-A2734E559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798"/>
              <a:ext cx="100" cy="65"/>
            </a:xfrm>
            <a:custGeom>
              <a:avLst/>
              <a:gdLst>
                <a:gd name="T0" fmla="*/ 99 w 100"/>
                <a:gd name="T1" fmla="*/ 64 h 65"/>
                <a:gd name="T2" fmla="*/ 63 w 100"/>
                <a:gd name="T3" fmla="*/ 21 h 65"/>
                <a:gd name="T4" fmla="*/ 0 w 100"/>
                <a:gd name="T5" fmla="*/ 0 h 65"/>
                <a:gd name="T6" fmla="*/ 35 w 100"/>
                <a:gd name="T7" fmla="*/ 44 h 65"/>
                <a:gd name="T8" fmla="*/ 99 w 100"/>
                <a:gd name="T9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65">
                  <a:moveTo>
                    <a:pt x="99" y="64"/>
                  </a:moveTo>
                  <a:lnTo>
                    <a:pt x="63" y="21"/>
                  </a:lnTo>
                  <a:lnTo>
                    <a:pt x="0" y="0"/>
                  </a:lnTo>
                  <a:lnTo>
                    <a:pt x="35" y="44"/>
                  </a:lnTo>
                  <a:lnTo>
                    <a:pt x="99" y="64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98" name="Freeform 394">
              <a:extLst>
                <a:ext uri="{FF2B5EF4-FFF2-40B4-BE49-F238E27FC236}">
                  <a16:creationId xmlns:a16="http://schemas.microsoft.com/office/drawing/2014/main" id="{DFBA0922-191B-4057-AA9D-57499956C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1524"/>
              <a:ext cx="92" cy="70"/>
            </a:xfrm>
            <a:custGeom>
              <a:avLst/>
              <a:gdLst>
                <a:gd name="T0" fmla="*/ 56 w 92"/>
                <a:gd name="T1" fmla="*/ 25 h 70"/>
                <a:gd name="T2" fmla="*/ 91 w 92"/>
                <a:gd name="T3" fmla="*/ 69 h 70"/>
                <a:gd name="T4" fmla="*/ 87 w 92"/>
                <a:gd name="T5" fmla="*/ 68 h 70"/>
                <a:gd name="T6" fmla="*/ 78 w 92"/>
                <a:gd name="T7" fmla="*/ 65 h 70"/>
                <a:gd name="T8" fmla="*/ 64 w 92"/>
                <a:gd name="T9" fmla="*/ 61 h 70"/>
                <a:gd name="T10" fmla="*/ 48 w 92"/>
                <a:gd name="T11" fmla="*/ 55 h 70"/>
                <a:gd name="T12" fmla="*/ 32 w 92"/>
                <a:gd name="T13" fmla="*/ 50 h 70"/>
                <a:gd name="T14" fmla="*/ 18 w 92"/>
                <a:gd name="T15" fmla="*/ 45 h 70"/>
                <a:gd name="T16" fmla="*/ 8 w 92"/>
                <a:gd name="T17" fmla="*/ 39 h 70"/>
                <a:gd name="T18" fmla="*/ 2 w 92"/>
                <a:gd name="T19" fmla="*/ 35 h 70"/>
                <a:gd name="T20" fmla="*/ 1 w 92"/>
                <a:gd name="T21" fmla="*/ 26 h 70"/>
                <a:gd name="T22" fmla="*/ 0 w 92"/>
                <a:gd name="T23" fmla="*/ 14 h 70"/>
                <a:gd name="T24" fmla="*/ 1 w 92"/>
                <a:gd name="T25" fmla="*/ 4 h 70"/>
                <a:gd name="T26" fmla="*/ 1 w 92"/>
                <a:gd name="T27" fmla="*/ 0 h 70"/>
                <a:gd name="T28" fmla="*/ 56 w 92"/>
                <a:gd name="T29" fmla="*/ 2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" h="70">
                  <a:moveTo>
                    <a:pt x="56" y="25"/>
                  </a:moveTo>
                  <a:lnTo>
                    <a:pt x="91" y="69"/>
                  </a:lnTo>
                  <a:lnTo>
                    <a:pt x="87" y="68"/>
                  </a:lnTo>
                  <a:lnTo>
                    <a:pt x="78" y="65"/>
                  </a:lnTo>
                  <a:lnTo>
                    <a:pt x="64" y="61"/>
                  </a:lnTo>
                  <a:lnTo>
                    <a:pt x="48" y="55"/>
                  </a:lnTo>
                  <a:lnTo>
                    <a:pt x="32" y="50"/>
                  </a:lnTo>
                  <a:lnTo>
                    <a:pt x="18" y="45"/>
                  </a:lnTo>
                  <a:lnTo>
                    <a:pt x="8" y="39"/>
                  </a:lnTo>
                  <a:lnTo>
                    <a:pt x="2" y="35"/>
                  </a:lnTo>
                  <a:lnTo>
                    <a:pt x="1" y="26"/>
                  </a:lnTo>
                  <a:lnTo>
                    <a:pt x="0" y="14"/>
                  </a:lnTo>
                  <a:lnTo>
                    <a:pt x="1" y="4"/>
                  </a:lnTo>
                  <a:lnTo>
                    <a:pt x="1" y="0"/>
                  </a:lnTo>
                  <a:lnTo>
                    <a:pt x="56" y="25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99" name="Freeform 395">
              <a:extLst>
                <a:ext uri="{FF2B5EF4-FFF2-40B4-BE49-F238E27FC236}">
                  <a16:creationId xmlns:a16="http://schemas.microsoft.com/office/drawing/2014/main" id="{7D122237-234A-41C6-A6D5-96287055F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1524"/>
              <a:ext cx="92" cy="70"/>
            </a:xfrm>
            <a:custGeom>
              <a:avLst/>
              <a:gdLst>
                <a:gd name="T0" fmla="*/ 56 w 92"/>
                <a:gd name="T1" fmla="*/ 25 h 70"/>
                <a:gd name="T2" fmla="*/ 91 w 92"/>
                <a:gd name="T3" fmla="*/ 69 h 70"/>
                <a:gd name="T4" fmla="*/ 91 w 92"/>
                <a:gd name="T5" fmla="*/ 69 h 70"/>
                <a:gd name="T6" fmla="*/ 87 w 92"/>
                <a:gd name="T7" fmla="*/ 68 h 70"/>
                <a:gd name="T8" fmla="*/ 78 w 92"/>
                <a:gd name="T9" fmla="*/ 65 h 70"/>
                <a:gd name="T10" fmla="*/ 64 w 92"/>
                <a:gd name="T11" fmla="*/ 61 h 70"/>
                <a:gd name="T12" fmla="*/ 48 w 92"/>
                <a:gd name="T13" fmla="*/ 55 h 70"/>
                <a:gd name="T14" fmla="*/ 32 w 92"/>
                <a:gd name="T15" fmla="*/ 50 h 70"/>
                <a:gd name="T16" fmla="*/ 18 w 92"/>
                <a:gd name="T17" fmla="*/ 45 h 70"/>
                <a:gd name="T18" fmla="*/ 8 w 92"/>
                <a:gd name="T19" fmla="*/ 39 h 70"/>
                <a:gd name="T20" fmla="*/ 2 w 92"/>
                <a:gd name="T21" fmla="*/ 35 h 70"/>
                <a:gd name="T22" fmla="*/ 2 w 92"/>
                <a:gd name="T23" fmla="*/ 35 h 70"/>
                <a:gd name="T24" fmla="*/ 1 w 92"/>
                <a:gd name="T25" fmla="*/ 26 h 70"/>
                <a:gd name="T26" fmla="*/ 0 w 92"/>
                <a:gd name="T27" fmla="*/ 14 h 70"/>
                <a:gd name="T28" fmla="*/ 1 w 92"/>
                <a:gd name="T29" fmla="*/ 4 h 70"/>
                <a:gd name="T30" fmla="*/ 1 w 92"/>
                <a:gd name="T31" fmla="*/ 0 h 70"/>
                <a:gd name="T32" fmla="*/ 56 w 92"/>
                <a:gd name="T33" fmla="*/ 2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70">
                  <a:moveTo>
                    <a:pt x="56" y="25"/>
                  </a:moveTo>
                  <a:lnTo>
                    <a:pt x="91" y="69"/>
                  </a:lnTo>
                  <a:lnTo>
                    <a:pt x="91" y="69"/>
                  </a:lnTo>
                  <a:lnTo>
                    <a:pt x="87" y="68"/>
                  </a:lnTo>
                  <a:lnTo>
                    <a:pt x="78" y="65"/>
                  </a:lnTo>
                  <a:lnTo>
                    <a:pt x="64" y="61"/>
                  </a:lnTo>
                  <a:lnTo>
                    <a:pt x="48" y="55"/>
                  </a:lnTo>
                  <a:lnTo>
                    <a:pt x="32" y="50"/>
                  </a:lnTo>
                  <a:lnTo>
                    <a:pt x="18" y="45"/>
                  </a:lnTo>
                  <a:lnTo>
                    <a:pt x="8" y="39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1" y="26"/>
                  </a:lnTo>
                  <a:lnTo>
                    <a:pt x="0" y="14"/>
                  </a:lnTo>
                  <a:lnTo>
                    <a:pt x="1" y="4"/>
                  </a:lnTo>
                  <a:lnTo>
                    <a:pt x="1" y="0"/>
                  </a:lnTo>
                  <a:lnTo>
                    <a:pt x="56" y="2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00" name="Freeform 396">
              <a:extLst>
                <a:ext uri="{FF2B5EF4-FFF2-40B4-BE49-F238E27FC236}">
                  <a16:creationId xmlns:a16="http://schemas.microsoft.com/office/drawing/2014/main" id="{F931A69C-195A-45A9-987C-AD8777DCB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" y="1342"/>
              <a:ext cx="127" cy="67"/>
            </a:xfrm>
            <a:custGeom>
              <a:avLst/>
              <a:gdLst>
                <a:gd name="T0" fmla="*/ 90 w 127"/>
                <a:gd name="T1" fmla="*/ 0 h 67"/>
                <a:gd name="T2" fmla="*/ 126 w 127"/>
                <a:gd name="T3" fmla="*/ 43 h 67"/>
                <a:gd name="T4" fmla="*/ 122 w 127"/>
                <a:gd name="T5" fmla="*/ 44 h 67"/>
                <a:gd name="T6" fmla="*/ 111 w 127"/>
                <a:gd name="T7" fmla="*/ 47 h 67"/>
                <a:gd name="T8" fmla="*/ 95 w 127"/>
                <a:gd name="T9" fmla="*/ 51 h 67"/>
                <a:gd name="T10" fmla="*/ 76 w 127"/>
                <a:gd name="T11" fmla="*/ 56 h 67"/>
                <a:gd name="T12" fmla="*/ 57 w 127"/>
                <a:gd name="T13" fmla="*/ 60 h 67"/>
                <a:gd name="T14" fmla="*/ 40 w 127"/>
                <a:gd name="T15" fmla="*/ 63 h 67"/>
                <a:gd name="T16" fmla="*/ 27 w 127"/>
                <a:gd name="T17" fmla="*/ 66 h 67"/>
                <a:gd name="T18" fmla="*/ 20 w 127"/>
                <a:gd name="T19" fmla="*/ 65 h 67"/>
                <a:gd name="T20" fmla="*/ 13 w 127"/>
                <a:gd name="T21" fmla="*/ 55 h 67"/>
                <a:gd name="T22" fmla="*/ 7 w 127"/>
                <a:gd name="T23" fmla="*/ 39 h 67"/>
                <a:gd name="T24" fmla="*/ 2 w 127"/>
                <a:gd name="T25" fmla="*/ 23 h 67"/>
                <a:gd name="T26" fmla="*/ 0 w 127"/>
                <a:gd name="T27" fmla="*/ 17 h 67"/>
                <a:gd name="T28" fmla="*/ 90 w 127"/>
                <a:gd name="T2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67">
                  <a:moveTo>
                    <a:pt x="90" y="0"/>
                  </a:moveTo>
                  <a:lnTo>
                    <a:pt x="126" y="43"/>
                  </a:lnTo>
                  <a:lnTo>
                    <a:pt x="122" y="44"/>
                  </a:lnTo>
                  <a:lnTo>
                    <a:pt x="111" y="47"/>
                  </a:lnTo>
                  <a:lnTo>
                    <a:pt x="95" y="51"/>
                  </a:lnTo>
                  <a:lnTo>
                    <a:pt x="76" y="56"/>
                  </a:lnTo>
                  <a:lnTo>
                    <a:pt x="57" y="60"/>
                  </a:lnTo>
                  <a:lnTo>
                    <a:pt x="40" y="63"/>
                  </a:lnTo>
                  <a:lnTo>
                    <a:pt x="27" y="66"/>
                  </a:lnTo>
                  <a:lnTo>
                    <a:pt x="20" y="65"/>
                  </a:lnTo>
                  <a:lnTo>
                    <a:pt x="13" y="55"/>
                  </a:lnTo>
                  <a:lnTo>
                    <a:pt x="7" y="39"/>
                  </a:lnTo>
                  <a:lnTo>
                    <a:pt x="2" y="23"/>
                  </a:lnTo>
                  <a:lnTo>
                    <a:pt x="0" y="17"/>
                  </a:lnTo>
                  <a:lnTo>
                    <a:pt x="90" y="0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01" name="Freeform 397">
              <a:extLst>
                <a:ext uri="{FF2B5EF4-FFF2-40B4-BE49-F238E27FC236}">
                  <a16:creationId xmlns:a16="http://schemas.microsoft.com/office/drawing/2014/main" id="{1902E068-76E0-429C-8899-B066D279D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" y="1342"/>
              <a:ext cx="127" cy="67"/>
            </a:xfrm>
            <a:custGeom>
              <a:avLst/>
              <a:gdLst>
                <a:gd name="T0" fmla="*/ 90 w 127"/>
                <a:gd name="T1" fmla="*/ 0 h 67"/>
                <a:gd name="T2" fmla="*/ 126 w 127"/>
                <a:gd name="T3" fmla="*/ 43 h 67"/>
                <a:gd name="T4" fmla="*/ 126 w 127"/>
                <a:gd name="T5" fmla="*/ 43 h 67"/>
                <a:gd name="T6" fmla="*/ 122 w 127"/>
                <a:gd name="T7" fmla="*/ 44 h 67"/>
                <a:gd name="T8" fmla="*/ 111 w 127"/>
                <a:gd name="T9" fmla="*/ 47 h 67"/>
                <a:gd name="T10" fmla="*/ 95 w 127"/>
                <a:gd name="T11" fmla="*/ 51 h 67"/>
                <a:gd name="T12" fmla="*/ 76 w 127"/>
                <a:gd name="T13" fmla="*/ 56 h 67"/>
                <a:gd name="T14" fmla="*/ 57 w 127"/>
                <a:gd name="T15" fmla="*/ 60 h 67"/>
                <a:gd name="T16" fmla="*/ 40 w 127"/>
                <a:gd name="T17" fmla="*/ 63 h 67"/>
                <a:gd name="T18" fmla="*/ 27 w 127"/>
                <a:gd name="T19" fmla="*/ 66 h 67"/>
                <a:gd name="T20" fmla="*/ 20 w 127"/>
                <a:gd name="T21" fmla="*/ 65 h 67"/>
                <a:gd name="T22" fmla="*/ 20 w 127"/>
                <a:gd name="T23" fmla="*/ 65 h 67"/>
                <a:gd name="T24" fmla="*/ 13 w 127"/>
                <a:gd name="T25" fmla="*/ 55 h 67"/>
                <a:gd name="T26" fmla="*/ 7 w 127"/>
                <a:gd name="T27" fmla="*/ 39 h 67"/>
                <a:gd name="T28" fmla="*/ 2 w 127"/>
                <a:gd name="T29" fmla="*/ 23 h 67"/>
                <a:gd name="T30" fmla="*/ 0 w 127"/>
                <a:gd name="T31" fmla="*/ 17 h 67"/>
                <a:gd name="T32" fmla="*/ 90 w 127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67">
                  <a:moveTo>
                    <a:pt x="90" y="0"/>
                  </a:moveTo>
                  <a:lnTo>
                    <a:pt x="126" y="43"/>
                  </a:lnTo>
                  <a:lnTo>
                    <a:pt x="126" y="43"/>
                  </a:lnTo>
                  <a:lnTo>
                    <a:pt x="122" y="44"/>
                  </a:lnTo>
                  <a:lnTo>
                    <a:pt x="111" y="47"/>
                  </a:lnTo>
                  <a:lnTo>
                    <a:pt x="95" y="51"/>
                  </a:lnTo>
                  <a:lnTo>
                    <a:pt x="76" y="56"/>
                  </a:lnTo>
                  <a:lnTo>
                    <a:pt x="57" y="60"/>
                  </a:lnTo>
                  <a:lnTo>
                    <a:pt x="40" y="63"/>
                  </a:lnTo>
                  <a:lnTo>
                    <a:pt x="27" y="66"/>
                  </a:lnTo>
                  <a:lnTo>
                    <a:pt x="20" y="65"/>
                  </a:lnTo>
                  <a:lnTo>
                    <a:pt x="20" y="65"/>
                  </a:lnTo>
                  <a:lnTo>
                    <a:pt x="13" y="55"/>
                  </a:lnTo>
                  <a:lnTo>
                    <a:pt x="7" y="39"/>
                  </a:lnTo>
                  <a:lnTo>
                    <a:pt x="2" y="23"/>
                  </a:lnTo>
                  <a:lnTo>
                    <a:pt x="0" y="17"/>
                  </a:lnTo>
                  <a:lnTo>
                    <a:pt x="9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02" name="Freeform 398">
              <a:extLst>
                <a:ext uri="{FF2B5EF4-FFF2-40B4-BE49-F238E27FC236}">
                  <a16:creationId xmlns:a16="http://schemas.microsoft.com/office/drawing/2014/main" id="{CA5605B1-53FA-404A-A074-E80F326F5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847"/>
              <a:ext cx="55" cy="96"/>
            </a:xfrm>
            <a:custGeom>
              <a:avLst/>
              <a:gdLst>
                <a:gd name="T0" fmla="*/ 54 w 55"/>
                <a:gd name="T1" fmla="*/ 95 h 96"/>
                <a:gd name="T2" fmla="*/ 19 w 55"/>
                <a:gd name="T3" fmla="*/ 51 h 96"/>
                <a:gd name="T4" fmla="*/ 0 w 55"/>
                <a:gd name="T5" fmla="*/ 0 h 96"/>
                <a:gd name="T6" fmla="*/ 1 w 55"/>
                <a:gd name="T7" fmla="*/ 0 h 96"/>
                <a:gd name="T8" fmla="*/ 4 w 55"/>
                <a:gd name="T9" fmla="*/ 0 h 96"/>
                <a:gd name="T10" fmla="*/ 8 w 55"/>
                <a:gd name="T11" fmla="*/ 1 h 96"/>
                <a:gd name="T12" fmla="*/ 13 w 55"/>
                <a:gd name="T13" fmla="*/ 1 h 96"/>
                <a:gd name="T14" fmla="*/ 18 w 55"/>
                <a:gd name="T15" fmla="*/ 2 h 96"/>
                <a:gd name="T16" fmla="*/ 23 w 55"/>
                <a:gd name="T17" fmla="*/ 4 h 96"/>
                <a:gd name="T18" fmla="*/ 28 w 55"/>
                <a:gd name="T19" fmla="*/ 7 h 96"/>
                <a:gd name="T20" fmla="*/ 31 w 55"/>
                <a:gd name="T21" fmla="*/ 10 h 96"/>
                <a:gd name="T22" fmla="*/ 34 w 55"/>
                <a:gd name="T23" fmla="*/ 17 h 96"/>
                <a:gd name="T24" fmla="*/ 38 w 55"/>
                <a:gd name="T25" fmla="*/ 27 h 96"/>
                <a:gd name="T26" fmla="*/ 41 w 55"/>
                <a:gd name="T27" fmla="*/ 41 h 96"/>
                <a:gd name="T28" fmla="*/ 45 w 55"/>
                <a:gd name="T29" fmla="*/ 56 h 96"/>
                <a:gd name="T30" fmla="*/ 49 w 55"/>
                <a:gd name="T31" fmla="*/ 70 h 96"/>
                <a:gd name="T32" fmla="*/ 51 w 55"/>
                <a:gd name="T33" fmla="*/ 83 h 96"/>
                <a:gd name="T34" fmla="*/ 54 w 55"/>
                <a:gd name="T35" fmla="*/ 92 h 96"/>
                <a:gd name="T36" fmla="*/ 54 w 55"/>
                <a:gd name="T37" fmla="*/ 9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96">
                  <a:moveTo>
                    <a:pt x="54" y="95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8" y="1"/>
                  </a:lnTo>
                  <a:lnTo>
                    <a:pt x="13" y="1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8" y="7"/>
                  </a:lnTo>
                  <a:lnTo>
                    <a:pt x="31" y="10"/>
                  </a:lnTo>
                  <a:lnTo>
                    <a:pt x="34" y="17"/>
                  </a:lnTo>
                  <a:lnTo>
                    <a:pt x="38" y="27"/>
                  </a:lnTo>
                  <a:lnTo>
                    <a:pt x="41" y="41"/>
                  </a:lnTo>
                  <a:lnTo>
                    <a:pt x="45" y="56"/>
                  </a:lnTo>
                  <a:lnTo>
                    <a:pt x="49" y="70"/>
                  </a:lnTo>
                  <a:lnTo>
                    <a:pt x="51" y="83"/>
                  </a:lnTo>
                  <a:lnTo>
                    <a:pt x="54" y="92"/>
                  </a:lnTo>
                  <a:lnTo>
                    <a:pt x="54" y="95"/>
                  </a:lnTo>
                </a:path>
              </a:pathLst>
            </a:custGeom>
            <a:solidFill>
              <a:srgbClr val="6B8C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03" name="Freeform 399">
              <a:extLst>
                <a:ext uri="{FF2B5EF4-FFF2-40B4-BE49-F238E27FC236}">
                  <a16:creationId xmlns:a16="http://schemas.microsoft.com/office/drawing/2014/main" id="{EE19B4EF-CB37-4F9E-8CBA-420ADF8CC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847"/>
              <a:ext cx="55" cy="96"/>
            </a:xfrm>
            <a:custGeom>
              <a:avLst/>
              <a:gdLst>
                <a:gd name="T0" fmla="*/ 54 w 55"/>
                <a:gd name="T1" fmla="*/ 95 h 96"/>
                <a:gd name="T2" fmla="*/ 19 w 55"/>
                <a:gd name="T3" fmla="*/ 51 h 96"/>
                <a:gd name="T4" fmla="*/ 0 w 55"/>
                <a:gd name="T5" fmla="*/ 0 h 96"/>
                <a:gd name="T6" fmla="*/ 0 w 55"/>
                <a:gd name="T7" fmla="*/ 0 h 96"/>
                <a:gd name="T8" fmla="*/ 1 w 55"/>
                <a:gd name="T9" fmla="*/ 0 h 96"/>
                <a:gd name="T10" fmla="*/ 4 w 55"/>
                <a:gd name="T11" fmla="*/ 0 h 96"/>
                <a:gd name="T12" fmla="*/ 8 w 55"/>
                <a:gd name="T13" fmla="*/ 1 h 96"/>
                <a:gd name="T14" fmla="*/ 13 w 55"/>
                <a:gd name="T15" fmla="*/ 1 h 96"/>
                <a:gd name="T16" fmla="*/ 18 w 55"/>
                <a:gd name="T17" fmla="*/ 2 h 96"/>
                <a:gd name="T18" fmla="*/ 23 w 55"/>
                <a:gd name="T19" fmla="*/ 4 h 96"/>
                <a:gd name="T20" fmla="*/ 28 w 55"/>
                <a:gd name="T21" fmla="*/ 7 h 96"/>
                <a:gd name="T22" fmla="*/ 31 w 55"/>
                <a:gd name="T23" fmla="*/ 10 h 96"/>
                <a:gd name="T24" fmla="*/ 31 w 55"/>
                <a:gd name="T25" fmla="*/ 10 h 96"/>
                <a:gd name="T26" fmla="*/ 34 w 55"/>
                <a:gd name="T27" fmla="*/ 17 h 96"/>
                <a:gd name="T28" fmla="*/ 38 w 55"/>
                <a:gd name="T29" fmla="*/ 27 h 96"/>
                <a:gd name="T30" fmla="*/ 41 w 55"/>
                <a:gd name="T31" fmla="*/ 41 h 96"/>
                <a:gd name="T32" fmla="*/ 45 w 55"/>
                <a:gd name="T33" fmla="*/ 56 h 96"/>
                <a:gd name="T34" fmla="*/ 49 w 55"/>
                <a:gd name="T35" fmla="*/ 70 h 96"/>
                <a:gd name="T36" fmla="*/ 51 w 55"/>
                <a:gd name="T37" fmla="*/ 83 h 96"/>
                <a:gd name="T38" fmla="*/ 54 w 55"/>
                <a:gd name="T39" fmla="*/ 92 h 96"/>
                <a:gd name="T40" fmla="*/ 54 w 55"/>
                <a:gd name="T41" fmla="*/ 9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" h="96">
                  <a:moveTo>
                    <a:pt x="54" y="95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8" y="1"/>
                  </a:lnTo>
                  <a:lnTo>
                    <a:pt x="13" y="1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8" y="7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4" y="17"/>
                  </a:lnTo>
                  <a:lnTo>
                    <a:pt x="38" y="27"/>
                  </a:lnTo>
                  <a:lnTo>
                    <a:pt x="41" y="41"/>
                  </a:lnTo>
                  <a:lnTo>
                    <a:pt x="45" y="56"/>
                  </a:lnTo>
                  <a:lnTo>
                    <a:pt x="49" y="70"/>
                  </a:lnTo>
                  <a:lnTo>
                    <a:pt x="51" y="83"/>
                  </a:lnTo>
                  <a:lnTo>
                    <a:pt x="54" y="92"/>
                  </a:lnTo>
                  <a:lnTo>
                    <a:pt x="54" y="9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04" name="Freeform 400">
              <a:extLst>
                <a:ext uri="{FF2B5EF4-FFF2-40B4-BE49-F238E27FC236}">
                  <a16:creationId xmlns:a16="http://schemas.microsoft.com/office/drawing/2014/main" id="{22A41B35-845B-41A5-B5DC-8D03FDC84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1193"/>
              <a:ext cx="739" cy="750"/>
            </a:xfrm>
            <a:custGeom>
              <a:avLst/>
              <a:gdLst>
                <a:gd name="T0" fmla="*/ 213 w 739"/>
                <a:gd name="T1" fmla="*/ 172 h 750"/>
                <a:gd name="T2" fmla="*/ 201 w 739"/>
                <a:gd name="T3" fmla="*/ 76 h 750"/>
                <a:gd name="T4" fmla="*/ 320 w 739"/>
                <a:gd name="T5" fmla="*/ 106 h 750"/>
                <a:gd name="T6" fmla="*/ 323 w 739"/>
                <a:gd name="T7" fmla="*/ 106 h 750"/>
                <a:gd name="T8" fmla="*/ 333 w 739"/>
                <a:gd name="T9" fmla="*/ 106 h 750"/>
                <a:gd name="T10" fmla="*/ 356 w 739"/>
                <a:gd name="T11" fmla="*/ 100 h 750"/>
                <a:gd name="T12" fmla="*/ 366 w 739"/>
                <a:gd name="T13" fmla="*/ 93 h 750"/>
                <a:gd name="T14" fmla="*/ 474 w 739"/>
                <a:gd name="T15" fmla="*/ 1 h 750"/>
                <a:gd name="T16" fmla="*/ 482 w 739"/>
                <a:gd name="T17" fmla="*/ 99 h 750"/>
                <a:gd name="T18" fmla="*/ 508 w 739"/>
                <a:gd name="T19" fmla="*/ 110 h 750"/>
                <a:gd name="T20" fmla="*/ 521 w 739"/>
                <a:gd name="T21" fmla="*/ 108 h 750"/>
                <a:gd name="T22" fmla="*/ 651 w 739"/>
                <a:gd name="T23" fmla="*/ 83 h 750"/>
                <a:gd name="T24" fmla="*/ 604 w 739"/>
                <a:gd name="T25" fmla="*/ 178 h 750"/>
                <a:gd name="T26" fmla="*/ 618 w 739"/>
                <a:gd name="T27" fmla="*/ 202 h 750"/>
                <a:gd name="T28" fmla="*/ 628 w 739"/>
                <a:gd name="T29" fmla="*/ 208 h 750"/>
                <a:gd name="T30" fmla="*/ 738 w 739"/>
                <a:gd name="T31" fmla="*/ 258 h 750"/>
                <a:gd name="T32" fmla="*/ 652 w 739"/>
                <a:gd name="T33" fmla="*/ 320 h 750"/>
                <a:gd name="T34" fmla="*/ 649 w 739"/>
                <a:gd name="T35" fmla="*/ 353 h 750"/>
                <a:gd name="T36" fmla="*/ 653 w 739"/>
                <a:gd name="T37" fmla="*/ 363 h 750"/>
                <a:gd name="T38" fmla="*/ 709 w 739"/>
                <a:gd name="T39" fmla="*/ 471 h 750"/>
                <a:gd name="T40" fmla="*/ 610 w 739"/>
                <a:gd name="T41" fmla="*/ 481 h 750"/>
                <a:gd name="T42" fmla="*/ 591 w 739"/>
                <a:gd name="T43" fmla="*/ 510 h 750"/>
                <a:gd name="T44" fmla="*/ 589 w 739"/>
                <a:gd name="T45" fmla="*/ 522 h 750"/>
                <a:gd name="T46" fmla="*/ 572 w 739"/>
                <a:gd name="T47" fmla="*/ 654 h 750"/>
                <a:gd name="T48" fmla="*/ 497 w 739"/>
                <a:gd name="T49" fmla="*/ 609 h 750"/>
                <a:gd name="T50" fmla="*/ 489 w 739"/>
                <a:gd name="T51" fmla="*/ 609 h 750"/>
                <a:gd name="T52" fmla="*/ 475 w 739"/>
                <a:gd name="T53" fmla="*/ 619 h 750"/>
                <a:gd name="T54" fmla="*/ 456 w 739"/>
                <a:gd name="T55" fmla="*/ 633 h 750"/>
                <a:gd name="T56" fmla="*/ 406 w 739"/>
                <a:gd name="T57" fmla="*/ 739 h 750"/>
                <a:gd name="T58" fmla="*/ 341 w 739"/>
                <a:gd name="T59" fmla="*/ 665 h 750"/>
                <a:gd name="T60" fmla="*/ 336 w 739"/>
                <a:gd name="T61" fmla="*/ 662 h 750"/>
                <a:gd name="T62" fmla="*/ 324 w 739"/>
                <a:gd name="T63" fmla="*/ 661 h 750"/>
                <a:gd name="T64" fmla="*/ 306 w 739"/>
                <a:gd name="T65" fmla="*/ 661 h 750"/>
                <a:gd name="T66" fmla="*/ 296 w 739"/>
                <a:gd name="T67" fmla="*/ 663 h 750"/>
                <a:gd name="T68" fmla="*/ 294 w 739"/>
                <a:gd name="T69" fmla="*/ 665 h 750"/>
                <a:gd name="T70" fmla="*/ 170 w 739"/>
                <a:gd name="T71" fmla="*/ 725 h 750"/>
                <a:gd name="T72" fmla="*/ 190 w 739"/>
                <a:gd name="T73" fmla="*/ 625 h 750"/>
                <a:gd name="T74" fmla="*/ 169 w 739"/>
                <a:gd name="T75" fmla="*/ 606 h 750"/>
                <a:gd name="T76" fmla="*/ 158 w 739"/>
                <a:gd name="T77" fmla="*/ 604 h 750"/>
                <a:gd name="T78" fmla="*/ 33 w 739"/>
                <a:gd name="T79" fmla="*/ 590 h 750"/>
                <a:gd name="T80" fmla="*/ 102 w 739"/>
                <a:gd name="T81" fmla="*/ 508 h 750"/>
                <a:gd name="T82" fmla="*/ 96 w 739"/>
                <a:gd name="T83" fmla="*/ 479 h 750"/>
                <a:gd name="T84" fmla="*/ 89 w 739"/>
                <a:gd name="T85" fmla="*/ 471 h 750"/>
                <a:gd name="T86" fmla="*/ 4 w 739"/>
                <a:gd name="T87" fmla="*/ 388 h 750"/>
                <a:gd name="T88" fmla="*/ 100 w 739"/>
                <a:gd name="T89" fmla="*/ 350 h 750"/>
                <a:gd name="T90" fmla="*/ 111 w 739"/>
                <a:gd name="T91" fmla="*/ 319 h 750"/>
                <a:gd name="T92" fmla="*/ 110 w 739"/>
                <a:gd name="T93" fmla="*/ 307 h 750"/>
                <a:gd name="T94" fmla="*/ 91 w 739"/>
                <a:gd name="T95" fmla="*/ 182 h 750"/>
                <a:gd name="T96" fmla="*/ 183 w 739"/>
                <a:gd name="T97" fmla="*/ 200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39" h="750">
                  <a:moveTo>
                    <a:pt x="198" y="186"/>
                  </a:moveTo>
                  <a:lnTo>
                    <a:pt x="208" y="178"/>
                  </a:lnTo>
                  <a:lnTo>
                    <a:pt x="213" y="172"/>
                  </a:lnTo>
                  <a:lnTo>
                    <a:pt x="214" y="168"/>
                  </a:lnTo>
                  <a:lnTo>
                    <a:pt x="214" y="166"/>
                  </a:lnTo>
                  <a:lnTo>
                    <a:pt x="201" y="76"/>
                  </a:lnTo>
                  <a:lnTo>
                    <a:pt x="234" y="57"/>
                  </a:lnTo>
                  <a:lnTo>
                    <a:pt x="267" y="38"/>
                  </a:lnTo>
                  <a:lnTo>
                    <a:pt x="320" y="106"/>
                  </a:lnTo>
                  <a:lnTo>
                    <a:pt x="320" y="106"/>
                  </a:lnTo>
                  <a:lnTo>
                    <a:pt x="321" y="106"/>
                  </a:lnTo>
                  <a:lnTo>
                    <a:pt x="323" y="106"/>
                  </a:lnTo>
                  <a:lnTo>
                    <a:pt x="325" y="107"/>
                  </a:lnTo>
                  <a:lnTo>
                    <a:pt x="328" y="107"/>
                  </a:lnTo>
                  <a:lnTo>
                    <a:pt x="333" y="106"/>
                  </a:lnTo>
                  <a:lnTo>
                    <a:pt x="338" y="105"/>
                  </a:lnTo>
                  <a:lnTo>
                    <a:pt x="344" y="103"/>
                  </a:lnTo>
                  <a:lnTo>
                    <a:pt x="356" y="100"/>
                  </a:lnTo>
                  <a:lnTo>
                    <a:pt x="362" y="97"/>
                  </a:lnTo>
                  <a:lnTo>
                    <a:pt x="365" y="94"/>
                  </a:lnTo>
                  <a:lnTo>
                    <a:pt x="366" y="93"/>
                  </a:lnTo>
                  <a:lnTo>
                    <a:pt x="405" y="0"/>
                  </a:lnTo>
                  <a:lnTo>
                    <a:pt x="439" y="1"/>
                  </a:lnTo>
                  <a:lnTo>
                    <a:pt x="474" y="1"/>
                  </a:lnTo>
                  <a:lnTo>
                    <a:pt x="478" y="94"/>
                  </a:lnTo>
                  <a:lnTo>
                    <a:pt x="478" y="96"/>
                  </a:lnTo>
                  <a:lnTo>
                    <a:pt x="482" y="99"/>
                  </a:lnTo>
                  <a:lnTo>
                    <a:pt x="488" y="103"/>
                  </a:lnTo>
                  <a:lnTo>
                    <a:pt x="498" y="105"/>
                  </a:lnTo>
                  <a:lnTo>
                    <a:pt x="508" y="110"/>
                  </a:lnTo>
                  <a:lnTo>
                    <a:pt x="515" y="110"/>
                  </a:lnTo>
                  <a:lnTo>
                    <a:pt x="519" y="109"/>
                  </a:lnTo>
                  <a:lnTo>
                    <a:pt x="521" y="108"/>
                  </a:lnTo>
                  <a:lnTo>
                    <a:pt x="600" y="44"/>
                  </a:lnTo>
                  <a:lnTo>
                    <a:pt x="626" y="64"/>
                  </a:lnTo>
                  <a:lnTo>
                    <a:pt x="651" y="83"/>
                  </a:lnTo>
                  <a:lnTo>
                    <a:pt x="603" y="172"/>
                  </a:lnTo>
                  <a:lnTo>
                    <a:pt x="603" y="174"/>
                  </a:lnTo>
                  <a:lnTo>
                    <a:pt x="604" y="178"/>
                  </a:lnTo>
                  <a:lnTo>
                    <a:pt x="606" y="185"/>
                  </a:lnTo>
                  <a:lnTo>
                    <a:pt x="613" y="193"/>
                  </a:lnTo>
                  <a:lnTo>
                    <a:pt x="618" y="202"/>
                  </a:lnTo>
                  <a:lnTo>
                    <a:pt x="623" y="207"/>
                  </a:lnTo>
                  <a:lnTo>
                    <a:pt x="626" y="208"/>
                  </a:lnTo>
                  <a:lnTo>
                    <a:pt x="628" y="208"/>
                  </a:lnTo>
                  <a:lnTo>
                    <a:pt x="722" y="192"/>
                  </a:lnTo>
                  <a:lnTo>
                    <a:pt x="730" y="225"/>
                  </a:lnTo>
                  <a:lnTo>
                    <a:pt x="738" y="258"/>
                  </a:lnTo>
                  <a:lnTo>
                    <a:pt x="655" y="315"/>
                  </a:lnTo>
                  <a:lnTo>
                    <a:pt x="654" y="317"/>
                  </a:lnTo>
                  <a:lnTo>
                    <a:pt x="652" y="320"/>
                  </a:lnTo>
                  <a:lnTo>
                    <a:pt x="650" y="329"/>
                  </a:lnTo>
                  <a:lnTo>
                    <a:pt x="651" y="340"/>
                  </a:lnTo>
                  <a:lnTo>
                    <a:pt x="649" y="353"/>
                  </a:lnTo>
                  <a:lnTo>
                    <a:pt x="650" y="359"/>
                  </a:lnTo>
                  <a:lnTo>
                    <a:pt x="652" y="363"/>
                  </a:lnTo>
                  <a:lnTo>
                    <a:pt x="653" y="363"/>
                  </a:lnTo>
                  <a:lnTo>
                    <a:pt x="732" y="400"/>
                  </a:lnTo>
                  <a:lnTo>
                    <a:pt x="721" y="435"/>
                  </a:lnTo>
                  <a:lnTo>
                    <a:pt x="709" y="471"/>
                  </a:lnTo>
                  <a:lnTo>
                    <a:pt x="616" y="478"/>
                  </a:lnTo>
                  <a:lnTo>
                    <a:pt x="614" y="478"/>
                  </a:lnTo>
                  <a:lnTo>
                    <a:pt x="610" y="481"/>
                  </a:lnTo>
                  <a:lnTo>
                    <a:pt x="605" y="488"/>
                  </a:lnTo>
                  <a:lnTo>
                    <a:pt x="599" y="499"/>
                  </a:lnTo>
                  <a:lnTo>
                    <a:pt x="591" y="510"/>
                  </a:lnTo>
                  <a:lnTo>
                    <a:pt x="589" y="517"/>
                  </a:lnTo>
                  <a:lnTo>
                    <a:pt x="589" y="520"/>
                  </a:lnTo>
                  <a:lnTo>
                    <a:pt x="589" y="522"/>
                  </a:lnTo>
                  <a:lnTo>
                    <a:pt x="628" y="600"/>
                  </a:lnTo>
                  <a:lnTo>
                    <a:pt x="600" y="627"/>
                  </a:lnTo>
                  <a:lnTo>
                    <a:pt x="572" y="654"/>
                  </a:lnTo>
                  <a:lnTo>
                    <a:pt x="498" y="609"/>
                  </a:lnTo>
                  <a:lnTo>
                    <a:pt x="498" y="609"/>
                  </a:lnTo>
                  <a:lnTo>
                    <a:pt x="497" y="609"/>
                  </a:lnTo>
                  <a:lnTo>
                    <a:pt x="495" y="609"/>
                  </a:lnTo>
                  <a:lnTo>
                    <a:pt x="492" y="609"/>
                  </a:lnTo>
                  <a:lnTo>
                    <a:pt x="489" y="609"/>
                  </a:lnTo>
                  <a:lnTo>
                    <a:pt x="485" y="612"/>
                  </a:lnTo>
                  <a:lnTo>
                    <a:pt x="480" y="615"/>
                  </a:lnTo>
                  <a:lnTo>
                    <a:pt x="475" y="619"/>
                  </a:lnTo>
                  <a:lnTo>
                    <a:pt x="463" y="624"/>
                  </a:lnTo>
                  <a:lnTo>
                    <a:pt x="458" y="629"/>
                  </a:lnTo>
                  <a:lnTo>
                    <a:pt x="456" y="633"/>
                  </a:lnTo>
                  <a:lnTo>
                    <a:pt x="455" y="635"/>
                  </a:lnTo>
                  <a:lnTo>
                    <a:pt x="441" y="730"/>
                  </a:lnTo>
                  <a:lnTo>
                    <a:pt x="406" y="739"/>
                  </a:lnTo>
                  <a:lnTo>
                    <a:pt x="370" y="749"/>
                  </a:lnTo>
                  <a:lnTo>
                    <a:pt x="341" y="665"/>
                  </a:lnTo>
                  <a:lnTo>
                    <a:pt x="341" y="665"/>
                  </a:lnTo>
                  <a:lnTo>
                    <a:pt x="340" y="665"/>
                  </a:lnTo>
                  <a:lnTo>
                    <a:pt x="338" y="663"/>
                  </a:lnTo>
                  <a:lnTo>
                    <a:pt x="336" y="662"/>
                  </a:lnTo>
                  <a:lnTo>
                    <a:pt x="333" y="662"/>
                  </a:lnTo>
                  <a:lnTo>
                    <a:pt x="328" y="661"/>
                  </a:lnTo>
                  <a:lnTo>
                    <a:pt x="324" y="661"/>
                  </a:lnTo>
                  <a:lnTo>
                    <a:pt x="317" y="662"/>
                  </a:lnTo>
                  <a:lnTo>
                    <a:pt x="311" y="661"/>
                  </a:lnTo>
                  <a:lnTo>
                    <a:pt x="306" y="661"/>
                  </a:lnTo>
                  <a:lnTo>
                    <a:pt x="302" y="661"/>
                  </a:lnTo>
                  <a:lnTo>
                    <a:pt x="298" y="662"/>
                  </a:lnTo>
                  <a:lnTo>
                    <a:pt x="296" y="663"/>
                  </a:lnTo>
                  <a:lnTo>
                    <a:pt x="295" y="665"/>
                  </a:lnTo>
                  <a:lnTo>
                    <a:pt x="294" y="665"/>
                  </a:lnTo>
                  <a:lnTo>
                    <a:pt x="294" y="665"/>
                  </a:lnTo>
                  <a:lnTo>
                    <a:pt x="233" y="747"/>
                  </a:lnTo>
                  <a:lnTo>
                    <a:pt x="201" y="736"/>
                  </a:lnTo>
                  <a:lnTo>
                    <a:pt x="170" y="725"/>
                  </a:lnTo>
                  <a:lnTo>
                    <a:pt x="193" y="630"/>
                  </a:lnTo>
                  <a:lnTo>
                    <a:pt x="193" y="629"/>
                  </a:lnTo>
                  <a:lnTo>
                    <a:pt x="190" y="625"/>
                  </a:lnTo>
                  <a:lnTo>
                    <a:pt x="186" y="619"/>
                  </a:lnTo>
                  <a:lnTo>
                    <a:pt x="177" y="613"/>
                  </a:lnTo>
                  <a:lnTo>
                    <a:pt x="169" y="606"/>
                  </a:lnTo>
                  <a:lnTo>
                    <a:pt x="163" y="604"/>
                  </a:lnTo>
                  <a:lnTo>
                    <a:pt x="159" y="603"/>
                  </a:lnTo>
                  <a:lnTo>
                    <a:pt x="158" y="604"/>
                  </a:lnTo>
                  <a:lnTo>
                    <a:pt x="67" y="645"/>
                  </a:lnTo>
                  <a:lnTo>
                    <a:pt x="50" y="618"/>
                  </a:lnTo>
                  <a:lnTo>
                    <a:pt x="33" y="590"/>
                  </a:lnTo>
                  <a:lnTo>
                    <a:pt x="101" y="514"/>
                  </a:lnTo>
                  <a:lnTo>
                    <a:pt x="102" y="513"/>
                  </a:lnTo>
                  <a:lnTo>
                    <a:pt x="102" y="508"/>
                  </a:lnTo>
                  <a:lnTo>
                    <a:pt x="102" y="501"/>
                  </a:lnTo>
                  <a:lnTo>
                    <a:pt x="99" y="491"/>
                  </a:lnTo>
                  <a:lnTo>
                    <a:pt x="96" y="479"/>
                  </a:lnTo>
                  <a:lnTo>
                    <a:pt x="93" y="474"/>
                  </a:lnTo>
                  <a:lnTo>
                    <a:pt x="90" y="471"/>
                  </a:lnTo>
                  <a:lnTo>
                    <a:pt x="89" y="471"/>
                  </a:lnTo>
                  <a:lnTo>
                    <a:pt x="0" y="459"/>
                  </a:lnTo>
                  <a:lnTo>
                    <a:pt x="2" y="424"/>
                  </a:lnTo>
                  <a:lnTo>
                    <a:pt x="4" y="388"/>
                  </a:lnTo>
                  <a:lnTo>
                    <a:pt x="95" y="355"/>
                  </a:lnTo>
                  <a:lnTo>
                    <a:pt x="97" y="354"/>
                  </a:lnTo>
                  <a:lnTo>
                    <a:pt x="100" y="350"/>
                  </a:lnTo>
                  <a:lnTo>
                    <a:pt x="103" y="343"/>
                  </a:lnTo>
                  <a:lnTo>
                    <a:pt x="106" y="330"/>
                  </a:lnTo>
                  <a:lnTo>
                    <a:pt x="111" y="319"/>
                  </a:lnTo>
                  <a:lnTo>
                    <a:pt x="112" y="312"/>
                  </a:lnTo>
                  <a:lnTo>
                    <a:pt x="111" y="308"/>
                  </a:lnTo>
                  <a:lnTo>
                    <a:pt x="110" y="307"/>
                  </a:lnTo>
                  <a:lnTo>
                    <a:pt x="50" y="247"/>
                  </a:lnTo>
                  <a:lnTo>
                    <a:pt x="69" y="215"/>
                  </a:lnTo>
                  <a:lnTo>
                    <a:pt x="91" y="182"/>
                  </a:lnTo>
                  <a:lnTo>
                    <a:pt x="177" y="202"/>
                  </a:lnTo>
                  <a:lnTo>
                    <a:pt x="178" y="202"/>
                  </a:lnTo>
                  <a:lnTo>
                    <a:pt x="183" y="200"/>
                  </a:lnTo>
                  <a:lnTo>
                    <a:pt x="190" y="195"/>
                  </a:lnTo>
                  <a:lnTo>
                    <a:pt x="198" y="186"/>
                  </a:lnTo>
                </a:path>
              </a:pathLst>
            </a:custGeom>
            <a:solidFill>
              <a:srgbClr val="597F7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05" name="Freeform 401">
              <a:extLst>
                <a:ext uri="{FF2B5EF4-FFF2-40B4-BE49-F238E27FC236}">
                  <a16:creationId xmlns:a16="http://schemas.microsoft.com/office/drawing/2014/main" id="{8D333347-0D3C-4E0F-B03C-D086BFCE9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1193"/>
              <a:ext cx="739" cy="750"/>
            </a:xfrm>
            <a:custGeom>
              <a:avLst/>
              <a:gdLst>
                <a:gd name="T0" fmla="*/ 208 w 739"/>
                <a:gd name="T1" fmla="*/ 178 h 750"/>
                <a:gd name="T2" fmla="*/ 214 w 739"/>
                <a:gd name="T3" fmla="*/ 166 h 750"/>
                <a:gd name="T4" fmla="*/ 267 w 739"/>
                <a:gd name="T5" fmla="*/ 38 h 750"/>
                <a:gd name="T6" fmla="*/ 320 w 739"/>
                <a:gd name="T7" fmla="*/ 106 h 750"/>
                <a:gd name="T8" fmla="*/ 325 w 739"/>
                <a:gd name="T9" fmla="*/ 107 h 750"/>
                <a:gd name="T10" fmla="*/ 338 w 739"/>
                <a:gd name="T11" fmla="*/ 105 h 750"/>
                <a:gd name="T12" fmla="*/ 356 w 739"/>
                <a:gd name="T13" fmla="*/ 100 h 750"/>
                <a:gd name="T14" fmla="*/ 366 w 739"/>
                <a:gd name="T15" fmla="*/ 93 h 750"/>
                <a:gd name="T16" fmla="*/ 474 w 739"/>
                <a:gd name="T17" fmla="*/ 1 h 750"/>
                <a:gd name="T18" fmla="*/ 478 w 739"/>
                <a:gd name="T19" fmla="*/ 96 h 750"/>
                <a:gd name="T20" fmla="*/ 498 w 739"/>
                <a:gd name="T21" fmla="*/ 105 h 750"/>
                <a:gd name="T22" fmla="*/ 515 w 739"/>
                <a:gd name="T23" fmla="*/ 110 h 750"/>
                <a:gd name="T24" fmla="*/ 600 w 739"/>
                <a:gd name="T25" fmla="*/ 44 h 750"/>
                <a:gd name="T26" fmla="*/ 603 w 739"/>
                <a:gd name="T27" fmla="*/ 172 h 750"/>
                <a:gd name="T28" fmla="*/ 604 w 739"/>
                <a:gd name="T29" fmla="*/ 178 h 750"/>
                <a:gd name="T30" fmla="*/ 613 w 739"/>
                <a:gd name="T31" fmla="*/ 193 h 750"/>
                <a:gd name="T32" fmla="*/ 626 w 739"/>
                <a:gd name="T33" fmla="*/ 208 h 750"/>
                <a:gd name="T34" fmla="*/ 730 w 739"/>
                <a:gd name="T35" fmla="*/ 225 h 750"/>
                <a:gd name="T36" fmla="*/ 655 w 739"/>
                <a:gd name="T37" fmla="*/ 315 h 750"/>
                <a:gd name="T38" fmla="*/ 650 w 739"/>
                <a:gd name="T39" fmla="*/ 329 h 750"/>
                <a:gd name="T40" fmla="*/ 649 w 739"/>
                <a:gd name="T41" fmla="*/ 353 h 750"/>
                <a:gd name="T42" fmla="*/ 653 w 739"/>
                <a:gd name="T43" fmla="*/ 363 h 750"/>
                <a:gd name="T44" fmla="*/ 709 w 739"/>
                <a:gd name="T45" fmla="*/ 471 h 750"/>
                <a:gd name="T46" fmla="*/ 614 w 739"/>
                <a:gd name="T47" fmla="*/ 478 h 750"/>
                <a:gd name="T48" fmla="*/ 599 w 739"/>
                <a:gd name="T49" fmla="*/ 499 h 750"/>
                <a:gd name="T50" fmla="*/ 589 w 739"/>
                <a:gd name="T51" fmla="*/ 517 h 750"/>
                <a:gd name="T52" fmla="*/ 628 w 739"/>
                <a:gd name="T53" fmla="*/ 600 h 750"/>
                <a:gd name="T54" fmla="*/ 498 w 739"/>
                <a:gd name="T55" fmla="*/ 609 h 750"/>
                <a:gd name="T56" fmla="*/ 497 w 739"/>
                <a:gd name="T57" fmla="*/ 609 h 750"/>
                <a:gd name="T58" fmla="*/ 489 w 739"/>
                <a:gd name="T59" fmla="*/ 609 h 750"/>
                <a:gd name="T60" fmla="*/ 475 w 739"/>
                <a:gd name="T61" fmla="*/ 619 h 750"/>
                <a:gd name="T62" fmla="*/ 458 w 739"/>
                <a:gd name="T63" fmla="*/ 629 h 750"/>
                <a:gd name="T64" fmla="*/ 441 w 739"/>
                <a:gd name="T65" fmla="*/ 730 h 750"/>
                <a:gd name="T66" fmla="*/ 341 w 739"/>
                <a:gd name="T67" fmla="*/ 665 h 750"/>
                <a:gd name="T68" fmla="*/ 340 w 739"/>
                <a:gd name="T69" fmla="*/ 665 h 750"/>
                <a:gd name="T70" fmla="*/ 333 w 739"/>
                <a:gd name="T71" fmla="*/ 662 h 750"/>
                <a:gd name="T72" fmla="*/ 317 w 739"/>
                <a:gd name="T73" fmla="*/ 662 h 750"/>
                <a:gd name="T74" fmla="*/ 306 w 739"/>
                <a:gd name="T75" fmla="*/ 661 h 750"/>
                <a:gd name="T76" fmla="*/ 296 w 739"/>
                <a:gd name="T77" fmla="*/ 663 h 750"/>
                <a:gd name="T78" fmla="*/ 294 w 739"/>
                <a:gd name="T79" fmla="*/ 665 h 750"/>
                <a:gd name="T80" fmla="*/ 170 w 739"/>
                <a:gd name="T81" fmla="*/ 725 h 750"/>
                <a:gd name="T82" fmla="*/ 193 w 739"/>
                <a:gd name="T83" fmla="*/ 629 h 750"/>
                <a:gd name="T84" fmla="*/ 177 w 739"/>
                <a:gd name="T85" fmla="*/ 613 h 750"/>
                <a:gd name="T86" fmla="*/ 163 w 739"/>
                <a:gd name="T87" fmla="*/ 604 h 750"/>
                <a:gd name="T88" fmla="*/ 67 w 739"/>
                <a:gd name="T89" fmla="*/ 645 h 750"/>
                <a:gd name="T90" fmla="*/ 101 w 739"/>
                <a:gd name="T91" fmla="*/ 514 h 750"/>
                <a:gd name="T92" fmla="*/ 102 w 739"/>
                <a:gd name="T93" fmla="*/ 508 h 750"/>
                <a:gd name="T94" fmla="*/ 99 w 739"/>
                <a:gd name="T95" fmla="*/ 491 h 750"/>
                <a:gd name="T96" fmla="*/ 90 w 739"/>
                <a:gd name="T97" fmla="*/ 471 h 750"/>
                <a:gd name="T98" fmla="*/ 2 w 739"/>
                <a:gd name="T99" fmla="*/ 424 h 750"/>
                <a:gd name="T100" fmla="*/ 95 w 739"/>
                <a:gd name="T101" fmla="*/ 355 h 750"/>
                <a:gd name="T102" fmla="*/ 103 w 739"/>
                <a:gd name="T103" fmla="*/ 343 h 750"/>
                <a:gd name="T104" fmla="*/ 111 w 739"/>
                <a:gd name="T105" fmla="*/ 319 h 750"/>
                <a:gd name="T106" fmla="*/ 110 w 739"/>
                <a:gd name="T107" fmla="*/ 307 h 750"/>
                <a:gd name="T108" fmla="*/ 91 w 739"/>
                <a:gd name="T109" fmla="*/ 182 h 750"/>
                <a:gd name="T110" fmla="*/ 178 w 739"/>
                <a:gd name="T111" fmla="*/ 202 h 750"/>
                <a:gd name="T112" fmla="*/ 198 w 739"/>
                <a:gd name="T113" fmla="*/ 186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39" h="750">
                  <a:moveTo>
                    <a:pt x="198" y="186"/>
                  </a:moveTo>
                  <a:lnTo>
                    <a:pt x="198" y="186"/>
                  </a:lnTo>
                  <a:lnTo>
                    <a:pt x="208" y="178"/>
                  </a:lnTo>
                  <a:lnTo>
                    <a:pt x="213" y="172"/>
                  </a:lnTo>
                  <a:lnTo>
                    <a:pt x="214" y="168"/>
                  </a:lnTo>
                  <a:lnTo>
                    <a:pt x="214" y="166"/>
                  </a:lnTo>
                  <a:lnTo>
                    <a:pt x="201" y="76"/>
                  </a:lnTo>
                  <a:lnTo>
                    <a:pt x="234" y="57"/>
                  </a:lnTo>
                  <a:lnTo>
                    <a:pt x="267" y="38"/>
                  </a:lnTo>
                  <a:lnTo>
                    <a:pt x="320" y="106"/>
                  </a:lnTo>
                  <a:lnTo>
                    <a:pt x="320" y="106"/>
                  </a:lnTo>
                  <a:lnTo>
                    <a:pt x="320" y="106"/>
                  </a:lnTo>
                  <a:lnTo>
                    <a:pt x="321" y="106"/>
                  </a:lnTo>
                  <a:lnTo>
                    <a:pt x="323" y="106"/>
                  </a:lnTo>
                  <a:lnTo>
                    <a:pt x="325" y="107"/>
                  </a:lnTo>
                  <a:lnTo>
                    <a:pt x="328" y="107"/>
                  </a:lnTo>
                  <a:lnTo>
                    <a:pt x="333" y="106"/>
                  </a:lnTo>
                  <a:lnTo>
                    <a:pt x="338" y="105"/>
                  </a:lnTo>
                  <a:lnTo>
                    <a:pt x="344" y="103"/>
                  </a:lnTo>
                  <a:lnTo>
                    <a:pt x="344" y="103"/>
                  </a:lnTo>
                  <a:lnTo>
                    <a:pt x="356" y="100"/>
                  </a:lnTo>
                  <a:lnTo>
                    <a:pt x="362" y="97"/>
                  </a:lnTo>
                  <a:lnTo>
                    <a:pt x="365" y="94"/>
                  </a:lnTo>
                  <a:lnTo>
                    <a:pt x="366" y="93"/>
                  </a:lnTo>
                  <a:lnTo>
                    <a:pt x="405" y="0"/>
                  </a:lnTo>
                  <a:lnTo>
                    <a:pt x="439" y="1"/>
                  </a:lnTo>
                  <a:lnTo>
                    <a:pt x="474" y="1"/>
                  </a:lnTo>
                  <a:lnTo>
                    <a:pt x="478" y="94"/>
                  </a:lnTo>
                  <a:lnTo>
                    <a:pt x="478" y="94"/>
                  </a:lnTo>
                  <a:lnTo>
                    <a:pt x="478" y="96"/>
                  </a:lnTo>
                  <a:lnTo>
                    <a:pt x="482" y="99"/>
                  </a:lnTo>
                  <a:lnTo>
                    <a:pt x="488" y="103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508" y="110"/>
                  </a:lnTo>
                  <a:lnTo>
                    <a:pt x="515" y="110"/>
                  </a:lnTo>
                  <a:lnTo>
                    <a:pt x="519" y="109"/>
                  </a:lnTo>
                  <a:lnTo>
                    <a:pt x="521" y="108"/>
                  </a:lnTo>
                  <a:lnTo>
                    <a:pt x="600" y="44"/>
                  </a:lnTo>
                  <a:lnTo>
                    <a:pt x="626" y="64"/>
                  </a:lnTo>
                  <a:lnTo>
                    <a:pt x="651" y="83"/>
                  </a:lnTo>
                  <a:lnTo>
                    <a:pt x="603" y="172"/>
                  </a:lnTo>
                  <a:lnTo>
                    <a:pt x="603" y="172"/>
                  </a:lnTo>
                  <a:lnTo>
                    <a:pt x="603" y="174"/>
                  </a:lnTo>
                  <a:lnTo>
                    <a:pt x="604" y="178"/>
                  </a:lnTo>
                  <a:lnTo>
                    <a:pt x="606" y="185"/>
                  </a:lnTo>
                  <a:lnTo>
                    <a:pt x="613" y="193"/>
                  </a:lnTo>
                  <a:lnTo>
                    <a:pt x="613" y="193"/>
                  </a:lnTo>
                  <a:lnTo>
                    <a:pt x="618" y="202"/>
                  </a:lnTo>
                  <a:lnTo>
                    <a:pt x="623" y="207"/>
                  </a:lnTo>
                  <a:lnTo>
                    <a:pt x="626" y="208"/>
                  </a:lnTo>
                  <a:lnTo>
                    <a:pt x="628" y="208"/>
                  </a:lnTo>
                  <a:lnTo>
                    <a:pt x="722" y="192"/>
                  </a:lnTo>
                  <a:lnTo>
                    <a:pt x="730" y="225"/>
                  </a:lnTo>
                  <a:lnTo>
                    <a:pt x="738" y="258"/>
                  </a:lnTo>
                  <a:lnTo>
                    <a:pt x="655" y="315"/>
                  </a:lnTo>
                  <a:lnTo>
                    <a:pt x="655" y="315"/>
                  </a:lnTo>
                  <a:lnTo>
                    <a:pt x="654" y="317"/>
                  </a:lnTo>
                  <a:lnTo>
                    <a:pt x="652" y="320"/>
                  </a:lnTo>
                  <a:lnTo>
                    <a:pt x="650" y="329"/>
                  </a:lnTo>
                  <a:lnTo>
                    <a:pt x="651" y="340"/>
                  </a:lnTo>
                  <a:lnTo>
                    <a:pt x="651" y="340"/>
                  </a:lnTo>
                  <a:lnTo>
                    <a:pt x="649" y="353"/>
                  </a:lnTo>
                  <a:lnTo>
                    <a:pt x="650" y="359"/>
                  </a:lnTo>
                  <a:lnTo>
                    <a:pt x="652" y="363"/>
                  </a:lnTo>
                  <a:lnTo>
                    <a:pt x="653" y="363"/>
                  </a:lnTo>
                  <a:lnTo>
                    <a:pt x="732" y="400"/>
                  </a:lnTo>
                  <a:lnTo>
                    <a:pt x="721" y="435"/>
                  </a:lnTo>
                  <a:lnTo>
                    <a:pt x="709" y="471"/>
                  </a:lnTo>
                  <a:lnTo>
                    <a:pt x="616" y="478"/>
                  </a:lnTo>
                  <a:lnTo>
                    <a:pt x="616" y="478"/>
                  </a:lnTo>
                  <a:lnTo>
                    <a:pt x="614" y="478"/>
                  </a:lnTo>
                  <a:lnTo>
                    <a:pt x="610" y="481"/>
                  </a:lnTo>
                  <a:lnTo>
                    <a:pt x="605" y="488"/>
                  </a:lnTo>
                  <a:lnTo>
                    <a:pt x="599" y="499"/>
                  </a:lnTo>
                  <a:lnTo>
                    <a:pt x="599" y="499"/>
                  </a:lnTo>
                  <a:lnTo>
                    <a:pt x="591" y="510"/>
                  </a:lnTo>
                  <a:lnTo>
                    <a:pt x="589" y="517"/>
                  </a:lnTo>
                  <a:lnTo>
                    <a:pt x="589" y="520"/>
                  </a:lnTo>
                  <a:lnTo>
                    <a:pt x="589" y="522"/>
                  </a:lnTo>
                  <a:lnTo>
                    <a:pt x="628" y="600"/>
                  </a:lnTo>
                  <a:lnTo>
                    <a:pt x="600" y="627"/>
                  </a:lnTo>
                  <a:lnTo>
                    <a:pt x="572" y="654"/>
                  </a:lnTo>
                  <a:lnTo>
                    <a:pt x="498" y="609"/>
                  </a:lnTo>
                  <a:lnTo>
                    <a:pt x="498" y="609"/>
                  </a:lnTo>
                  <a:lnTo>
                    <a:pt x="498" y="609"/>
                  </a:lnTo>
                  <a:lnTo>
                    <a:pt x="497" y="609"/>
                  </a:lnTo>
                  <a:lnTo>
                    <a:pt x="495" y="609"/>
                  </a:lnTo>
                  <a:lnTo>
                    <a:pt x="492" y="609"/>
                  </a:lnTo>
                  <a:lnTo>
                    <a:pt x="489" y="609"/>
                  </a:lnTo>
                  <a:lnTo>
                    <a:pt x="485" y="612"/>
                  </a:lnTo>
                  <a:lnTo>
                    <a:pt x="480" y="615"/>
                  </a:lnTo>
                  <a:lnTo>
                    <a:pt x="475" y="619"/>
                  </a:lnTo>
                  <a:lnTo>
                    <a:pt x="475" y="619"/>
                  </a:lnTo>
                  <a:lnTo>
                    <a:pt x="463" y="624"/>
                  </a:lnTo>
                  <a:lnTo>
                    <a:pt x="458" y="629"/>
                  </a:lnTo>
                  <a:lnTo>
                    <a:pt x="456" y="633"/>
                  </a:lnTo>
                  <a:lnTo>
                    <a:pt x="455" y="635"/>
                  </a:lnTo>
                  <a:lnTo>
                    <a:pt x="441" y="730"/>
                  </a:lnTo>
                  <a:lnTo>
                    <a:pt x="406" y="739"/>
                  </a:lnTo>
                  <a:lnTo>
                    <a:pt x="370" y="749"/>
                  </a:lnTo>
                  <a:lnTo>
                    <a:pt x="341" y="665"/>
                  </a:lnTo>
                  <a:lnTo>
                    <a:pt x="341" y="665"/>
                  </a:lnTo>
                  <a:lnTo>
                    <a:pt x="341" y="665"/>
                  </a:lnTo>
                  <a:lnTo>
                    <a:pt x="340" y="665"/>
                  </a:lnTo>
                  <a:lnTo>
                    <a:pt x="338" y="663"/>
                  </a:lnTo>
                  <a:lnTo>
                    <a:pt x="336" y="662"/>
                  </a:lnTo>
                  <a:lnTo>
                    <a:pt x="333" y="662"/>
                  </a:lnTo>
                  <a:lnTo>
                    <a:pt x="328" y="661"/>
                  </a:lnTo>
                  <a:lnTo>
                    <a:pt x="324" y="661"/>
                  </a:lnTo>
                  <a:lnTo>
                    <a:pt x="317" y="662"/>
                  </a:lnTo>
                  <a:lnTo>
                    <a:pt x="317" y="662"/>
                  </a:lnTo>
                  <a:lnTo>
                    <a:pt x="311" y="661"/>
                  </a:lnTo>
                  <a:lnTo>
                    <a:pt x="306" y="661"/>
                  </a:lnTo>
                  <a:lnTo>
                    <a:pt x="302" y="661"/>
                  </a:lnTo>
                  <a:lnTo>
                    <a:pt x="298" y="662"/>
                  </a:lnTo>
                  <a:lnTo>
                    <a:pt x="296" y="663"/>
                  </a:lnTo>
                  <a:lnTo>
                    <a:pt x="295" y="665"/>
                  </a:lnTo>
                  <a:lnTo>
                    <a:pt x="294" y="665"/>
                  </a:lnTo>
                  <a:lnTo>
                    <a:pt x="294" y="665"/>
                  </a:lnTo>
                  <a:lnTo>
                    <a:pt x="233" y="747"/>
                  </a:lnTo>
                  <a:lnTo>
                    <a:pt x="201" y="736"/>
                  </a:lnTo>
                  <a:lnTo>
                    <a:pt x="170" y="725"/>
                  </a:lnTo>
                  <a:lnTo>
                    <a:pt x="193" y="630"/>
                  </a:lnTo>
                  <a:lnTo>
                    <a:pt x="193" y="630"/>
                  </a:lnTo>
                  <a:lnTo>
                    <a:pt x="193" y="629"/>
                  </a:lnTo>
                  <a:lnTo>
                    <a:pt x="190" y="625"/>
                  </a:lnTo>
                  <a:lnTo>
                    <a:pt x="186" y="619"/>
                  </a:lnTo>
                  <a:lnTo>
                    <a:pt x="177" y="613"/>
                  </a:lnTo>
                  <a:lnTo>
                    <a:pt x="177" y="613"/>
                  </a:lnTo>
                  <a:lnTo>
                    <a:pt x="169" y="606"/>
                  </a:lnTo>
                  <a:lnTo>
                    <a:pt x="163" y="604"/>
                  </a:lnTo>
                  <a:lnTo>
                    <a:pt x="159" y="603"/>
                  </a:lnTo>
                  <a:lnTo>
                    <a:pt x="158" y="604"/>
                  </a:lnTo>
                  <a:lnTo>
                    <a:pt x="67" y="645"/>
                  </a:lnTo>
                  <a:lnTo>
                    <a:pt x="50" y="618"/>
                  </a:lnTo>
                  <a:lnTo>
                    <a:pt x="33" y="590"/>
                  </a:lnTo>
                  <a:lnTo>
                    <a:pt x="101" y="514"/>
                  </a:lnTo>
                  <a:lnTo>
                    <a:pt x="101" y="514"/>
                  </a:lnTo>
                  <a:lnTo>
                    <a:pt x="102" y="513"/>
                  </a:lnTo>
                  <a:lnTo>
                    <a:pt x="102" y="508"/>
                  </a:lnTo>
                  <a:lnTo>
                    <a:pt x="102" y="501"/>
                  </a:lnTo>
                  <a:lnTo>
                    <a:pt x="99" y="491"/>
                  </a:lnTo>
                  <a:lnTo>
                    <a:pt x="99" y="491"/>
                  </a:lnTo>
                  <a:lnTo>
                    <a:pt x="96" y="479"/>
                  </a:lnTo>
                  <a:lnTo>
                    <a:pt x="93" y="474"/>
                  </a:lnTo>
                  <a:lnTo>
                    <a:pt x="90" y="471"/>
                  </a:lnTo>
                  <a:lnTo>
                    <a:pt x="89" y="471"/>
                  </a:lnTo>
                  <a:lnTo>
                    <a:pt x="0" y="459"/>
                  </a:lnTo>
                  <a:lnTo>
                    <a:pt x="2" y="424"/>
                  </a:lnTo>
                  <a:lnTo>
                    <a:pt x="4" y="388"/>
                  </a:lnTo>
                  <a:lnTo>
                    <a:pt x="95" y="355"/>
                  </a:lnTo>
                  <a:lnTo>
                    <a:pt x="95" y="355"/>
                  </a:lnTo>
                  <a:lnTo>
                    <a:pt x="97" y="354"/>
                  </a:lnTo>
                  <a:lnTo>
                    <a:pt x="100" y="350"/>
                  </a:lnTo>
                  <a:lnTo>
                    <a:pt x="103" y="343"/>
                  </a:lnTo>
                  <a:lnTo>
                    <a:pt x="106" y="330"/>
                  </a:lnTo>
                  <a:lnTo>
                    <a:pt x="106" y="330"/>
                  </a:lnTo>
                  <a:lnTo>
                    <a:pt x="111" y="319"/>
                  </a:lnTo>
                  <a:lnTo>
                    <a:pt x="112" y="312"/>
                  </a:lnTo>
                  <a:lnTo>
                    <a:pt x="111" y="308"/>
                  </a:lnTo>
                  <a:lnTo>
                    <a:pt x="110" y="307"/>
                  </a:lnTo>
                  <a:lnTo>
                    <a:pt x="50" y="247"/>
                  </a:lnTo>
                  <a:lnTo>
                    <a:pt x="69" y="215"/>
                  </a:lnTo>
                  <a:lnTo>
                    <a:pt x="91" y="182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8" y="202"/>
                  </a:lnTo>
                  <a:lnTo>
                    <a:pt x="183" y="200"/>
                  </a:lnTo>
                  <a:lnTo>
                    <a:pt x="190" y="195"/>
                  </a:lnTo>
                  <a:lnTo>
                    <a:pt x="198" y="186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06" name="Freeform 402">
              <a:extLst>
                <a:ext uri="{FF2B5EF4-FFF2-40B4-BE49-F238E27FC236}">
                  <a16:creationId xmlns:a16="http://schemas.microsoft.com/office/drawing/2014/main" id="{AF2D7F83-1510-4FBB-A555-E9755C281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1303"/>
              <a:ext cx="524" cy="534"/>
            </a:xfrm>
            <a:custGeom>
              <a:avLst/>
              <a:gdLst>
                <a:gd name="T0" fmla="*/ 238 w 524"/>
                <a:gd name="T1" fmla="*/ 532 h 534"/>
                <a:gd name="T2" fmla="*/ 290 w 524"/>
                <a:gd name="T3" fmla="*/ 522 h 534"/>
                <a:gd name="T4" fmla="*/ 340 w 524"/>
                <a:gd name="T5" fmla="*/ 503 h 534"/>
                <a:gd name="T6" fmla="*/ 386 w 524"/>
                <a:gd name="T7" fmla="*/ 476 h 534"/>
                <a:gd name="T8" fmla="*/ 428 w 524"/>
                <a:gd name="T9" fmla="*/ 440 h 534"/>
                <a:gd name="T10" fmla="*/ 464 w 524"/>
                <a:gd name="T11" fmla="*/ 398 h 534"/>
                <a:gd name="T12" fmla="*/ 492 w 524"/>
                <a:gd name="T13" fmla="*/ 351 h 534"/>
                <a:gd name="T14" fmla="*/ 512 w 524"/>
                <a:gd name="T15" fmla="*/ 299 h 534"/>
                <a:gd name="T16" fmla="*/ 523 w 524"/>
                <a:gd name="T17" fmla="*/ 244 h 534"/>
                <a:gd name="T18" fmla="*/ 522 w 524"/>
                <a:gd name="T19" fmla="*/ 192 h 534"/>
                <a:gd name="T20" fmla="*/ 512 w 524"/>
                <a:gd name="T21" fmla="*/ 144 h 534"/>
                <a:gd name="T22" fmla="*/ 492 w 524"/>
                <a:gd name="T23" fmla="*/ 102 h 534"/>
                <a:gd name="T24" fmla="*/ 464 w 524"/>
                <a:gd name="T25" fmla="*/ 65 h 534"/>
                <a:gd name="T26" fmla="*/ 428 w 524"/>
                <a:gd name="T27" fmla="*/ 35 h 534"/>
                <a:gd name="T28" fmla="*/ 386 w 524"/>
                <a:gd name="T29" fmla="*/ 14 h 534"/>
                <a:gd name="T30" fmla="*/ 337 w 524"/>
                <a:gd name="T31" fmla="*/ 3 h 534"/>
                <a:gd name="T32" fmla="*/ 284 w 524"/>
                <a:gd name="T33" fmla="*/ 1 h 534"/>
                <a:gd name="T34" fmla="*/ 232 w 524"/>
                <a:gd name="T35" fmla="*/ 11 h 534"/>
                <a:gd name="T36" fmla="*/ 183 w 524"/>
                <a:gd name="T37" fmla="*/ 30 h 534"/>
                <a:gd name="T38" fmla="*/ 137 w 524"/>
                <a:gd name="T39" fmla="*/ 59 h 534"/>
                <a:gd name="T40" fmla="*/ 94 w 524"/>
                <a:gd name="T41" fmla="*/ 94 h 534"/>
                <a:gd name="T42" fmla="*/ 59 w 524"/>
                <a:gd name="T43" fmla="*/ 136 h 534"/>
                <a:gd name="T44" fmla="*/ 31 w 524"/>
                <a:gd name="T45" fmla="*/ 184 h 534"/>
                <a:gd name="T46" fmla="*/ 10 w 524"/>
                <a:gd name="T47" fmla="*/ 235 h 534"/>
                <a:gd name="T48" fmla="*/ 0 w 524"/>
                <a:gd name="T49" fmla="*/ 290 h 534"/>
                <a:gd name="T50" fmla="*/ 1 w 524"/>
                <a:gd name="T51" fmla="*/ 342 h 534"/>
                <a:gd name="T52" fmla="*/ 11 w 524"/>
                <a:gd name="T53" fmla="*/ 390 h 534"/>
                <a:gd name="T54" fmla="*/ 31 w 524"/>
                <a:gd name="T55" fmla="*/ 433 h 534"/>
                <a:gd name="T56" fmla="*/ 59 w 524"/>
                <a:gd name="T57" fmla="*/ 470 h 534"/>
                <a:gd name="T58" fmla="*/ 94 w 524"/>
                <a:gd name="T59" fmla="*/ 499 h 534"/>
                <a:gd name="T60" fmla="*/ 137 w 524"/>
                <a:gd name="T61" fmla="*/ 520 h 534"/>
                <a:gd name="T62" fmla="*/ 185 w 524"/>
                <a:gd name="T63" fmla="*/ 532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4" h="534">
                  <a:moveTo>
                    <a:pt x="211" y="533"/>
                  </a:moveTo>
                  <a:lnTo>
                    <a:pt x="238" y="532"/>
                  </a:lnTo>
                  <a:lnTo>
                    <a:pt x="264" y="529"/>
                  </a:lnTo>
                  <a:lnTo>
                    <a:pt x="290" y="522"/>
                  </a:lnTo>
                  <a:lnTo>
                    <a:pt x="315" y="514"/>
                  </a:lnTo>
                  <a:lnTo>
                    <a:pt x="340" y="503"/>
                  </a:lnTo>
                  <a:lnTo>
                    <a:pt x="363" y="490"/>
                  </a:lnTo>
                  <a:lnTo>
                    <a:pt x="386" y="476"/>
                  </a:lnTo>
                  <a:lnTo>
                    <a:pt x="408" y="459"/>
                  </a:lnTo>
                  <a:lnTo>
                    <a:pt x="428" y="440"/>
                  </a:lnTo>
                  <a:lnTo>
                    <a:pt x="447" y="420"/>
                  </a:lnTo>
                  <a:lnTo>
                    <a:pt x="464" y="398"/>
                  </a:lnTo>
                  <a:lnTo>
                    <a:pt x="479" y="375"/>
                  </a:lnTo>
                  <a:lnTo>
                    <a:pt x="492" y="351"/>
                  </a:lnTo>
                  <a:lnTo>
                    <a:pt x="504" y="325"/>
                  </a:lnTo>
                  <a:lnTo>
                    <a:pt x="512" y="299"/>
                  </a:lnTo>
                  <a:lnTo>
                    <a:pt x="519" y="272"/>
                  </a:lnTo>
                  <a:lnTo>
                    <a:pt x="523" y="244"/>
                  </a:lnTo>
                  <a:lnTo>
                    <a:pt x="523" y="218"/>
                  </a:lnTo>
                  <a:lnTo>
                    <a:pt x="522" y="192"/>
                  </a:lnTo>
                  <a:lnTo>
                    <a:pt x="518" y="167"/>
                  </a:lnTo>
                  <a:lnTo>
                    <a:pt x="512" y="144"/>
                  </a:lnTo>
                  <a:lnTo>
                    <a:pt x="503" y="122"/>
                  </a:lnTo>
                  <a:lnTo>
                    <a:pt x="492" y="102"/>
                  </a:lnTo>
                  <a:lnTo>
                    <a:pt x="479" y="82"/>
                  </a:lnTo>
                  <a:lnTo>
                    <a:pt x="464" y="65"/>
                  </a:lnTo>
                  <a:lnTo>
                    <a:pt x="447" y="49"/>
                  </a:lnTo>
                  <a:lnTo>
                    <a:pt x="428" y="35"/>
                  </a:lnTo>
                  <a:lnTo>
                    <a:pt x="408" y="23"/>
                  </a:lnTo>
                  <a:lnTo>
                    <a:pt x="386" y="14"/>
                  </a:lnTo>
                  <a:lnTo>
                    <a:pt x="363" y="6"/>
                  </a:lnTo>
                  <a:lnTo>
                    <a:pt x="337" y="3"/>
                  </a:lnTo>
                  <a:lnTo>
                    <a:pt x="311" y="0"/>
                  </a:lnTo>
                  <a:lnTo>
                    <a:pt x="284" y="1"/>
                  </a:lnTo>
                  <a:lnTo>
                    <a:pt x="258" y="5"/>
                  </a:lnTo>
                  <a:lnTo>
                    <a:pt x="232" y="11"/>
                  </a:lnTo>
                  <a:lnTo>
                    <a:pt x="207" y="19"/>
                  </a:lnTo>
                  <a:lnTo>
                    <a:pt x="183" y="30"/>
                  </a:lnTo>
                  <a:lnTo>
                    <a:pt x="159" y="43"/>
                  </a:lnTo>
                  <a:lnTo>
                    <a:pt x="137" y="59"/>
                  </a:lnTo>
                  <a:lnTo>
                    <a:pt x="115" y="75"/>
                  </a:lnTo>
                  <a:lnTo>
                    <a:pt x="94" y="94"/>
                  </a:lnTo>
                  <a:lnTo>
                    <a:pt x="76" y="115"/>
                  </a:lnTo>
                  <a:lnTo>
                    <a:pt x="59" y="136"/>
                  </a:lnTo>
                  <a:lnTo>
                    <a:pt x="44" y="159"/>
                  </a:lnTo>
                  <a:lnTo>
                    <a:pt x="31" y="184"/>
                  </a:lnTo>
                  <a:lnTo>
                    <a:pt x="19" y="209"/>
                  </a:lnTo>
                  <a:lnTo>
                    <a:pt x="10" y="235"/>
                  </a:lnTo>
                  <a:lnTo>
                    <a:pt x="4" y="263"/>
                  </a:lnTo>
                  <a:lnTo>
                    <a:pt x="0" y="290"/>
                  </a:lnTo>
                  <a:lnTo>
                    <a:pt x="0" y="316"/>
                  </a:lnTo>
                  <a:lnTo>
                    <a:pt x="1" y="342"/>
                  </a:lnTo>
                  <a:lnTo>
                    <a:pt x="5" y="367"/>
                  </a:lnTo>
                  <a:lnTo>
                    <a:pt x="11" y="390"/>
                  </a:lnTo>
                  <a:lnTo>
                    <a:pt x="20" y="412"/>
                  </a:lnTo>
                  <a:lnTo>
                    <a:pt x="31" y="433"/>
                  </a:lnTo>
                  <a:lnTo>
                    <a:pt x="44" y="452"/>
                  </a:lnTo>
                  <a:lnTo>
                    <a:pt x="59" y="470"/>
                  </a:lnTo>
                  <a:lnTo>
                    <a:pt x="76" y="486"/>
                  </a:lnTo>
                  <a:lnTo>
                    <a:pt x="94" y="499"/>
                  </a:lnTo>
                  <a:lnTo>
                    <a:pt x="115" y="511"/>
                  </a:lnTo>
                  <a:lnTo>
                    <a:pt x="137" y="520"/>
                  </a:lnTo>
                  <a:lnTo>
                    <a:pt x="160" y="527"/>
                  </a:lnTo>
                  <a:lnTo>
                    <a:pt x="185" y="532"/>
                  </a:lnTo>
                  <a:lnTo>
                    <a:pt x="211" y="533"/>
                  </a:lnTo>
                </a:path>
              </a:pathLst>
            </a:custGeom>
            <a:solidFill>
              <a:srgbClr val="FFB2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07" name="Freeform 403">
              <a:extLst>
                <a:ext uri="{FF2B5EF4-FFF2-40B4-BE49-F238E27FC236}">
                  <a16:creationId xmlns:a16="http://schemas.microsoft.com/office/drawing/2014/main" id="{852005CC-8660-42EB-8420-B6F6B3125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1305"/>
              <a:ext cx="479" cy="531"/>
            </a:xfrm>
            <a:custGeom>
              <a:avLst/>
              <a:gdLst>
                <a:gd name="T0" fmla="*/ 478 w 479"/>
                <a:gd name="T1" fmla="*/ 109 h 531"/>
                <a:gd name="T2" fmla="*/ 468 w 479"/>
                <a:gd name="T3" fmla="*/ 93 h 531"/>
                <a:gd name="T4" fmla="*/ 457 w 479"/>
                <a:gd name="T5" fmla="*/ 77 h 531"/>
                <a:gd name="T6" fmla="*/ 444 w 479"/>
                <a:gd name="T7" fmla="*/ 63 h 531"/>
                <a:gd name="T8" fmla="*/ 431 w 479"/>
                <a:gd name="T9" fmla="*/ 50 h 531"/>
                <a:gd name="T10" fmla="*/ 415 w 479"/>
                <a:gd name="T11" fmla="*/ 37 h 531"/>
                <a:gd name="T12" fmla="*/ 398 w 479"/>
                <a:gd name="T13" fmla="*/ 27 h 531"/>
                <a:gd name="T14" fmla="*/ 379 w 479"/>
                <a:gd name="T15" fmla="*/ 18 h 531"/>
                <a:gd name="T16" fmla="*/ 360 w 479"/>
                <a:gd name="T17" fmla="*/ 11 h 531"/>
                <a:gd name="T18" fmla="*/ 354 w 479"/>
                <a:gd name="T19" fmla="*/ 8 h 531"/>
                <a:gd name="T20" fmla="*/ 348 w 479"/>
                <a:gd name="T21" fmla="*/ 7 h 531"/>
                <a:gd name="T22" fmla="*/ 342 w 479"/>
                <a:gd name="T23" fmla="*/ 5 h 531"/>
                <a:gd name="T24" fmla="*/ 336 w 479"/>
                <a:gd name="T25" fmla="*/ 4 h 531"/>
                <a:gd name="T26" fmla="*/ 329 w 479"/>
                <a:gd name="T27" fmla="*/ 2 h 531"/>
                <a:gd name="T28" fmla="*/ 323 w 479"/>
                <a:gd name="T29" fmla="*/ 1 h 531"/>
                <a:gd name="T30" fmla="*/ 317 w 479"/>
                <a:gd name="T31" fmla="*/ 1 h 531"/>
                <a:gd name="T32" fmla="*/ 310 w 479"/>
                <a:gd name="T33" fmla="*/ 0 h 531"/>
                <a:gd name="T34" fmla="*/ 245 w 479"/>
                <a:gd name="T35" fmla="*/ 253 h 531"/>
                <a:gd name="T36" fmla="*/ 0 w 479"/>
                <a:gd name="T37" fmla="*/ 408 h 531"/>
                <a:gd name="T38" fmla="*/ 5 w 479"/>
                <a:gd name="T39" fmla="*/ 418 h 531"/>
                <a:gd name="T40" fmla="*/ 9 w 479"/>
                <a:gd name="T41" fmla="*/ 428 h 531"/>
                <a:gd name="T42" fmla="*/ 15 w 479"/>
                <a:gd name="T43" fmla="*/ 437 h 531"/>
                <a:gd name="T44" fmla="*/ 21 w 479"/>
                <a:gd name="T45" fmla="*/ 445 h 531"/>
                <a:gd name="T46" fmla="*/ 27 w 479"/>
                <a:gd name="T47" fmla="*/ 454 h 531"/>
                <a:gd name="T48" fmla="*/ 34 w 479"/>
                <a:gd name="T49" fmla="*/ 461 h 531"/>
                <a:gd name="T50" fmla="*/ 41 w 479"/>
                <a:gd name="T51" fmla="*/ 470 h 531"/>
                <a:gd name="T52" fmla="*/ 48 w 479"/>
                <a:gd name="T53" fmla="*/ 477 h 531"/>
                <a:gd name="T54" fmla="*/ 57 w 479"/>
                <a:gd name="T55" fmla="*/ 484 h 531"/>
                <a:gd name="T56" fmla="*/ 65 w 479"/>
                <a:gd name="T57" fmla="*/ 491 h 531"/>
                <a:gd name="T58" fmla="*/ 74 w 479"/>
                <a:gd name="T59" fmla="*/ 497 h 531"/>
                <a:gd name="T60" fmla="*/ 83 w 479"/>
                <a:gd name="T61" fmla="*/ 502 h 531"/>
                <a:gd name="T62" fmla="*/ 92 w 479"/>
                <a:gd name="T63" fmla="*/ 507 h 531"/>
                <a:gd name="T64" fmla="*/ 102 w 479"/>
                <a:gd name="T65" fmla="*/ 512 h 531"/>
                <a:gd name="T66" fmla="*/ 113 w 479"/>
                <a:gd name="T67" fmla="*/ 517 h 531"/>
                <a:gd name="T68" fmla="*/ 124 w 479"/>
                <a:gd name="T69" fmla="*/ 520 h 531"/>
                <a:gd name="T70" fmla="*/ 130 w 479"/>
                <a:gd name="T71" fmla="*/ 522 h 531"/>
                <a:gd name="T72" fmla="*/ 137 w 479"/>
                <a:gd name="T73" fmla="*/ 524 h 531"/>
                <a:gd name="T74" fmla="*/ 143 w 479"/>
                <a:gd name="T75" fmla="*/ 526 h 531"/>
                <a:gd name="T76" fmla="*/ 150 w 479"/>
                <a:gd name="T77" fmla="*/ 527 h 531"/>
                <a:gd name="T78" fmla="*/ 156 w 479"/>
                <a:gd name="T79" fmla="*/ 528 h 531"/>
                <a:gd name="T80" fmla="*/ 163 w 479"/>
                <a:gd name="T81" fmla="*/ 529 h 531"/>
                <a:gd name="T82" fmla="*/ 169 w 479"/>
                <a:gd name="T83" fmla="*/ 530 h 531"/>
                <a:gd name="T84" fmla="*/ 176 w 479"/>
                <a:gd name="T85" fmla="*/ 530 h 531"/>
                <a:gd name="T86" fmla="*/ 248 w 479"/>
                <a:gd name="T87" fmla="*/ 256 h 531"/>
                <a:gd name="T88" fmla="*/ 478 w 479"/>
                <a:gd name="T89" fmla="*/ 109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9" h="531">
                  <a:moveTo>
                    <a:pt x="478" y="109"/>
                  </a:moveTo>
                  <a:lnTo>
                    <a:pt x="468" y="93"/>
                  </a:lnTo>
                  <a:lnTo>
                    <a:pt x="457" y="77"/>
                  </a:lnTo>
                  <a:lnTo>
                    <a:pt x="444" y="63"/>
                  </a:lnTo>
                  <a:lnTo>
                    <a:pt x="431" y="50"/>
                  </a:lnTo>
                  <a:lnTo>
                    <a:pt x="415" y="37"/>
                  </a:lnTo>
                  <a:lnTo>
                    <a:pt x="398" y="27"/>
                  </a:lnTo>
                  <a:lnTo>
                    <a:pt x="379" y="18"/>
                  </a:lnTo>
                  <a:lnTo>
                    <a:pt x="360" y="11"/>
                  </a:lnTo>
                  <a:lnTo>
                    <a:pt x="354" y="8"/>
                  </a:lnTo>
                  <a:lnTo>
                    <a:pt x="348" y="7"/>
                  </a:lnTo>
                  <a:lnTo>
                    <a:pt x="342" y="5"/>
                  </a:lnTo>
                  <a:lnTo>
                    <a:pt x="336" y="4"/>
                  </a:lnTo>
                  <a:lnTo>
                    <a:pt x="329" y="2"/>
                  </a:lnTo>
                  <a:lnTo>
                    <a:pt x="323" y="1"/>
                  </a:lnTo>
                  <a:lnTo>
                    <a:pt x="317" y="1"/>
                  </a:lnTo>
                  <a:lnTo>
                    <a:pt x="310" y="0"/>
                  </a:lnTo>
                  <a:lnTo>
                    <a:pt x="245" y="253"/>
                  </a:lnTo>
                  <a:lnTo>
                    <a:pt x="0" y="408"/>
                  </a:lnTo>
                  <a:lnTo>
                    <a:pt x="5" y="418"/>
                  </a:lnTo>
                  <a:lnTo>
                    <a:pt x="9" y="428"/>
                  </a:lnTo>
                  <a:lnTo>
                    <a:pt x="15" y="437"/>
                  </a:lnTo>
                  <a:lnTo>
                    <a:pt x="21" y="445"/>
                  </a:lnTo>
                  <a:lnTo>
                    <a:pt x="27" y="454"/>
                  </a:lnTo>
                  <a:lnTo>
                    <a:pt x="34" y="461"/>
                  </a:lnTo>
                  <a:lnTo>
                    <a:pt x="41" y="470"/>
                  </a:lnTo>
                  <a:lnTo>
                    <a:pt x="48" y="477"/>
                  </a:lnTo>
                  <a:lnTo>
                    <a:pt x="57" y="484"/>
                  </a:lnTo>
                  <a:lnTo>
                    <a:pt x="65" y="491"/>
                  </a:lnTo>
                  <a:lnTo>
                    <a:pt x="74" y="497"/>
                  </a:lnTo>
                  <a:lnTo>
                    <a:pt x="83" y="502"/>
                  </a:lnTo>
                  <a:lnTo>
                    <a:pt x="92" y="507"/>
                  </a:lnTo>
                  <a:lnTo>
                    <a:pt x="102" y="512"/>
                  </a:lnTo>
                  <a:lnTo>
                    <a:pt x="113" y="517"/>
                  </a:lnTo>
                  <a:lnTo>
                    <a:pt x="124" y="520"/>
                  </a:lnTo>
                  <a:lnTo>
                    <a:pt x="130" y="522"/>
                  </a:lnTo>
                  <a:lnTo>
                    <a:pt x="137" y="524"/>
                  </a:lnTo>
                  <a:lnTo>
                    <a:pt x="143" y="526"/>
                  </a:lnTo>
                  <a:lnTo>
                    <a:pt x="150" y="527"/>
                  </a:lnTo>
                  <a:lnTo>
                    <a:pt x="156" y="528"/>
                  </a:lnTo>
                  <a:lnTo>
                    <a:pt x="163" y="529"/>
                  </a:lnTo>
                  <a:lnTo>
                    <a:pt x="169" y="530"/>
                  </a:lnTo>
                  <a:lnTo>
                    <a:pt x="176" y="530"/>
                  </a:lnTo>
                  <a:lnTo>
                    <a:pt x="248" y="256"/>
                  </a:lnTo>
                  <a:lnTo>
                    <a:pt x="478" y="109"/>
                  </a:lnTo>
                </a:path>
              </a:pathLst>
            </a:custGeom>
            <a:solidFill>
              <a:srgbClr val="FFB2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08" name="Freeform 404">
              <a:extLst>
                <a:ext uri="{FF2B5EF4-FFF2-40B4-BE49-F238E27FC236}">
                  <a16:creationId xmlns:a16="http://schemas.microsoft.com/office/drawing/2014/main" id="{15BAB2ED-BC92-4238-AC78-24A905A0A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306"/>
              <a:ext cx="470" cy="529"/>
            </a:xfrm>
            <a:custGeom>
              <a:avLst/>
              <a:gdLst>
                <a:gd name="T0" fmla="*/ 469 w 470"/>
                <a:gd name="T1" fmla="*/ 102 h 529"/>
                <a:gd name="T2" fmla="*/ 243 w 470"/>
                <a:gd name="T3" fmla="*/ 255 h 529"/>
                <a:gd name="T4" fmla="*/ 164 w 470"/>
                <a:gd name="T5" fmla="*/ 528 h 529"/>
                <a:gd name="T6" fmla="*/ 158 w 470"/>
                <a:gd name="T7" fmla="*/ 527 h 529"/>
                <a:gd name="T8" fmla="*/ 151 w 470"/>
                <a:gd name="T9" fmla="*/ 526 h 529"/>
                <a:gd name="T10" fmla="*/ 145 w 470"/>
                <a:gd name="T11" fmla="*/ 525 h 529"/>
                <a:gd name="T12" fmla="*/ 138 w 470"/>
                <a:gd name="T13" fmla="*/ 524 h 529"/>
                <a:gd name="T14" fmla="*/ 133 w 470"/>
                <a:gd name="T15" fmla="*/ 522 h 529"/>
                <a:gd name="T16" fmla="*/ 127 w 470"/>
                <a:gd name="T17" fmla="*/ 522 h 529"/>
                <a:gd name="T18" fmla="*/ 122 w 470"/>
                <a:gd name="T19" fmla="*/ 519 h 529"/>
                <a:gd name="T20" fmla="*/ 115 w 470"/>
                <a:gd name="T21" fmla="*/ 518 h 529"/>
                <a:gd name="T22" fmla="*/ 96 w 470"/>
                <a:gd name="T23" fmla="*/ 509 h 529"/>
                <a:gd name="T24" fmla="*/ 77 w 470"/>
                <a:gd name="T25" fmla="*/ 500 h 529"/>
                <a:gd name="T26" fmla="*/ 60 w 470"/>
                <a:gd name="T27" fmla="*/ 489 h 529"/>
                <a:gd name="T28" fmla="*/ 45 w 470"/>
                <a:gd name="T29" fmla="*/ 476 h 529"/>
                <a:gd name="T30" fmla="*/ 31 w 470"/>
                <a:gd name="T31" fmla="*/ 463 h 529"/>
                <a:gd name="T32" fmla="*/ 20 w 470"/>
                <a:gd name="T33" fmla="*/ 448 h 529"/>
                <a:gd name="T34" fmla="*/ 9 w 470"/>
                <a:gd name="T35" fmla="*/ 432 h 529"/>
                <a:gd name="T36" fmla="*/ 0 w 470"/>
                <a:gd name="T37" fmla="*/ 414 h 529"/>
                <a:gd name="T38" fmla="*/ 239 w 470"/>
                <a:gd name="T39" fmla="*/ 252 h 529"/>
                <a:gd name="T40" fmla="*/ 312 w 470"/>
                <a:gd name="T41" fmla="*/ 0 h 529"/>
                <a:gd name="T42" fmla="*/ 318 w 470"/>
                <a:gd name="T43" fmla="*/ 1 h 529"/>
                <a:gd name="T44" fmla="*/ 324 w 470"/>
                <a:gd name="T45" fmla="*/ 2 h 529"/>
                <a:gd name="T46" fmla="*/ 329 w 470"/>
                <a:gd name="T47" fmla="*/ 3 h 529"/>
                <a:gd name="T48" fmla="*/ 335 w 470"/>
                <a:gd name="T49" fmla="*/ 4 h 529"/>
                <a:gd name="T50" fmla="*/ 341 w 470"/>
                <a:gd name="T51" fmla="*/ 6 h 529"/>
                <a:gd name="T52" fmla="*/ 347 w 470"/>
                <a:gd name="T53" fmla="*/ 7 h 529"/>
                <a:gd name="T54" fmla="*/ 352 w 470"/>
                <a:gd name="T55" fmla="*/ 9 h 529"/>
                <a:gd name="T56" fmla="*/ 358 w 470"/>
                <a:gd name="T57" fmla="*/ 11 h 529"/>
                <a:gd name="T58" fmla="*/ 377 w 470"/>
                <a:gd name="T59" fmla="*/ 18 h 529"/>
                <a:gd name="T60" fmla="*/ 394 w 470"/>
                <a:gd name="T61" fmla="*/ 26 h 529"/>
                <a:gd name="T62" fmla="*/ 410 w 470"/>
                <a:gd name="T63" fmla="*/ 36 h 529"/>
                <a:gd name="T64" fmla="*/ 424 w 470"/>
                <a:gd name="T65" fmla="*/ 47 h 529"/>
                <a:gd name="T66" fmla="*/ 437 w 470"/>
                <a:gd name="T67" fmla="*/ 59 h 529"/>
                <a:gd name="T68" fmla="*/ 449 w 470"/>
                <a:gd name="T69" fmla="*/ 73 h 529"/>
                <a:gd name="T70" fmla="*/ 459 w 470"/>
                <a:gd name="T71" fmla="*/ 87 h 529"/>
                <a:gd name="T72" fmla="*/ 469 w 470"/>
                <a:gd name="T73" fmla="*/ 102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70" h="529">
                  <a:moveTo>
                    <a:pt x="469" y="102"/>
                  </a:moveTo>
                  <a:lnTo>
                    <a:pt x="243" y="255"/>
                  </a:lnTo>
                  <a:lnTo>
                    <a:pt x="164" y="528"/>
                  </a:lnTo>
                  <a:lnTo>
                    <a:pt x="158" y="527"/>
                  </a:lnTo>
                  <a:lnTo>
                    <a:pt x="151" y="526"/>
                  </a:lnTo>
                  <a:lnTo>
                    <a:pt x="145" y="525"/>
                  </a:lnTo>
                  <a:lnTo>
                    <a:pt x="138" y="524"/>
                  </a:lnTo>
                  <a:lnTo>
                    <a:pt x="133" y="522"/>
                  </a:lnTo>
                  <a:lnTo>
                    <a:pt x="127" y="522"/>
                  </a:lnTo>
                  <a:lnTo>
                    <a:pt x="122" y="519"/>
                  </a:lnTo>
                  <a:lnTo>
                    <a:pt x="115" y="518"/>
                  </a:lnTo>
                  <a:lnTo>
                    <a:pt x="96" y="509"/>
                  </a:lnTo>
                  <a:lnTo>
                    <a:pt x="77" y="500"/>
                  </a:lnTo>
                  <a:lnTo>
                    <a:pt x="60" y="489"/>
                  </a:lnTo>
                  <a:lnTo>
                    <a:pt x="45" y="476"/>
                  </a:lnTo>
                  <a:lnTo>
                    <a:pt x="31" y="463"/>
                  </a:lnTo>
                  <a:lnTo>
                    <a:pt x="20" y="448"/>
                  </a:lnTo>
                  <a:lnTo>
                    <a:pt x="9" y="432"/>
                  </a:lnTo>
                  <a:lnTo>
                    <a:pt x="0" y="414"/>
                  </a:lnTo>
                  <a:lnTo>
                    <a:pt x="239" y="252"/>
                  </a:lnTo>
                  <a:lnTo>
                    <a:pt x="312" y="0"/>
                  </a:lnTo>
                  <a:lnTo>
                    <a:pt x="318" y="1"/>
                  </a:lnTo>
                  <a:lnTo>
                    <a:pt x="324" y="2"/>
                  </a:lnTo>
                  <a:lnTo>
                    <a:pt x="329" y="3"/>
                  </a:lnTo>
                  <a:lnTo>
                    <a:pt x="335" y="4"/>
                  </a:lnTo>
                  <a:lnTo>
                    <a:pt x="341" y="6"/>
                  </a:lnTo>
                  <a:lnTo>
                    <a:pt x="347" y="7"/>
                  </a:lnTo>
                  <a:lnTo>
                    <a:pt x="352" y="9"/>
                  </a:lnTo>
                  <a:lnTo>
                    <a:pt x="358" y="11"/>
                  </a:lnTo>
                  <a:lnTo>
                    <a:pt x="377" y="18"/>
                  </a:lnTo>
                  <a:lnTo>
                    <a:pt x="394" y="26"/>
                  </a:lnTo>
                  <a:lnTo>
                    <a:pt x="410" y="36"/>
                  </a:lnTo>
                  <a:lnTo>
                    <a:pt x="424" y="47"/>
                  </a:lnTo>
                  <a:lnTo>
                    <a:pt x="437" y="59"/>
                  </a:lnTo>
                  <a:lnTo>
                    <a:pt x="449" y="73"/>
                  </a:lnTo>
                  <a:lnTo>
                    <a:pt x="459" y="87"/>
                  </a:lnTo>
                  <a:lnTo>
                    <a:pt x="469" y="102"/>
                  </a:lnTo>
                </a:path>
              </a:pathLst>
            </a:custGeom>
            <a:solidFill>
              <a:srgbClr val="FFB5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09" name="Freeform 405">
              <a:extLst>
                <a:ext uri="{FF2B5EF4-FFF2-40B4-BE49-F238E27FC236}">
                  <a16:creationId xmlns:a16="http://schemas.microsoft.com/office/drawing/2014/main" id="{E1D5707F-EA4A-47D6-8897-ED41482C9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1308"/>
              <a:ext cx="461" cy="525"/>
            </a:xfrm>
            <a:custGeom>
              <a:avLst/>
              <a:gdLst>
                <a:gd name="T0" fmla="*/ 460 w 461"/>
                <a:gd name="T1" fmla="*/ 93 h 525"/>
                <a:gd name="T2" fmla="*/ 239 w 461"/>
                <a:gd name="T3" fmla="*/ 253 h 525"/>
                <a:gd name="T4" fmla="*/ 152 w 461"/>
                <a:gd name="T5" fmla="*/ 524 h 525"/>
                <a:gd name="T6" fmla="*/ 146 w 461"/>
                <a:gd name="T7" fmla="*/ 524 h 525"/>
                <a:gd name="T8" fmla="*/ 140 w 461"/>
                <a:gd name="T9" fmla="*/ 523 h 525"/>
                <a:gd name="T10" fmla="*/ 134 w 461"/>
                <a:gd name="T11" fmla="*/ 521 h 525"/>
                <a:gd name="T12" fmla="*/ 129 w 461"/>
                <a:gd name="T13" fmla="*/ 520 h 525"/>
                <a:gd name="T14" fmla="*/ 124 w 461"/>
                <a:gd name="T15" fmla="*/ 519 h 525"/>
                <a:gd name="T16" fmla="*/ 119 w 461"/>
                <a:gd name="T17" fmla="*/ 518 h 525"/>
                <a:gd name="T18" fmla="*/ 114 w 461"/>
                <a:gd name="T19" fmla="*/ 516 h 525"/>
                <a:gd name="T20" fmla="*/ 108 w 461"/>
                <a:gd name="T21" fmla="*/ 514 h 525"/>
                <a:gd name="T22" fmla="*/ 89 w 461"/>
                <a:gd name="T23" fmla="*/ 507 h 525"/>
                <a:gd name="T24" fmla="*/ 72 w 461"/>
                <a:gd name="T25" fmla="*/ 497 h 525"/>
                <a:gd name="T26" fmla="*/ 56 w 461"/>
                <a:gd name="T27" fmla="*/ 487 h 525"/>
                <a:gd name="T28" fmla="*/ 42 w 461"/>
                <a:gd name="T29" fmla="*/ 475 h 525"/>
                <a:gd name="T30" fmla="*/ 29 w 461"/>
                <a:gd name="T31" fmla="*/ 463 h 525"/>
                <a:gd name="T32" fmla="*/ 19 w 461"/>
                <a:gd name="T33" fmla="*/ 449 h 525"/>
                <a:gd name="T34" fmla="*/ 9 w 461"/>
                <a:gd name="T35" fmla="*/ 435 h 525"/>
                <a:gd name="T36" fmla="*/ 0 w 461"/>
                <a:gd name="T37" fmla="*/ 419 h 525"/>
                <a:gd name="T38" fmla="*/ 236 w 461"/>
                <a:gd name="T39" fmla="*/ 250 h 525"/>
                <a:gd name="T40" fmla="*/ 314 w 461"/>
                <a:gd name="T41" fmla="*/ 0 h 525"/>
                <a:gd name="T42" fmla="*/ 321 w 461"/>
                <a:gd name="T43" fmla="*/ 1 h 525"/>
                <a:gd name="T44" fmla="*/ 326 w 461"/>
                <a:gd name="T45" fmla="*/ 1 h 525"/>
                <a:gd name="T46" fmla="*/ 331 w 461"/>
                <a:gd name="T47" fmla="*/ 2 h 525"/>
                <a:gd name="T48" fmla="*/ 336 w 461"/>
                <a:gd name="T49" fmla="*/ 4 h 525"/>
                <a:gd name="T50" fmla="*/ 341 w 461"/>
                <a:gd name="T51" fmla="*/ 5 h 525"/>
                <a:gd name="T52" fmla="*/ 346 w 461"/>
                <a:gd name="T53" fmla="*/ 6 h 525"/>
                <a:gd name="T54" fmla="*/ 351 w 461"/>
                <a:gd name="T55" fmla="*/ 8 h 525"/>
                <a:gd name="T56" fmla="*/ 357 w 461"/>
                <a:gd name="T57" fmla="*/ 10 h 525"/>
                <a:gd name="T58" fmla="*/ 375 w 461"/>
                <a:gd name="T59" fmla="*/ 17 h 525"/>
                <a:gd name="T60" fmla="*/ 391 w 461"/>
                <a:gd name="T61" fmla="*/ 25 h 525"/>
                <a:gd name="T62" fmla="*/ 406 w 461"/>
                <a:gd name="T63" fmla="*/ 34 h 525"/>
                <a:gd name="T64" fmla="*/ 419 w 461"/>
                <a:gd name="T65" fmla="*/ 44 h 525"/>
                <a:gd name="T66" fmla="*/ 431 w 461"/>
                <a:gd name="T67" fmla="*/ 55 h 525"/>
                <a:gd name="T68" fmla="*/ 442 w 461"/>
                <a:gd name="T69" fmla="*/ 67 h 525"/>
                <a:gd name="T70" fmla="*/ 452 w 461"/>
                <a:gd name="T71" fmla="*/ 80 h 525"/>
                <a:gd name="T72" fmla="*/ 460 w 461"/>
                <a:gd name="T73" fmla="*/ 9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1" h="525">
                  <a:moveTo>
                    <a:pt x="460" y="93"/>
                  </a:moveTo>
                  <a:lnTo>
                    <a:pt x="239" y="253"/>
                  </a:lnTo>
                  <a:lnTo>
                    <a:pt x="152" y="524"/>
                  </a:lnTo>
                  <a:lnTo>
                    <a:pt x="146" y="524"/>
                  </a:lnTo>
                  <a:lnTo>
                    <a:pt x="140" y="523"/>
                  </a:lnTo>
                  <a:lnTo>
                    <a:pt x="134" y="521"/>
                  </a:lnTo>
                  <a:lnTo>
                    <a:pt x="129" y="520"/>
                  </a:lnTo>
                  <a:lnTo>
                    <a:pt x="124" y="519"/>
                  </a:lnTo>
                  <a:lnTo>
                    <a:pt x="119" y="518"/>
                  </a:lnTo>
                  <a:lnTo>
                    <a:pt x="114" y="516"/>
                  </a:lnTo>
                  <a:lnTo>
                    <a:pt x="108" y="514"/>
                  </a:lnTo>
                  <a:lnTo>
                    <a:pt x="89" y="507"/>
                  </a:lnTo>
                  <a:lnTo>
                    <a:pt x="72" y="497"/>
                  </a:lnTo>
                  <a:lnTo>
                    <a:pt x="56" y="487"/>
                  </a:lnTo>
                  <a:lnTo>
                    <a:pt x="42" y="475"/>
                  </a:lnTo>
                  <a:lnTo>
                    <a:pt x="29" y="463"/>
                  </a:lnTo>
                  <a:lnTo>
                    <a:pt x="19" y="449"/>
                  </a:lnTo>
                  <a:lnTo>
                    <a:pt x="9" y="435"/>
                  </a:lnTo>
                  <a:lnTo>
                    <a:pt x="0" y="419"/>
                  </a:lnTo>
                  <a:lnTo>
                    <a:pt x="236" y="250"/>
                  </a:lnTo>
                  <a:lnTo>
                    <a:pt x="314" y="0"/>
                  </a:lnTo>
                  <a:lnTo>
                    <a:pt x="321" y="1"/>
                  </a:lnTo>
                  <a:lnTo>
                    <a:pt x="326" y="1"/>
                  </a:lnTo>
                  <a:lnTo>
                    <a:pt x="331" y="2"/>
                  </a:lnTo>
                  <a:lnTo>
                    <a:pt x="336" y="4"/>
                  </a:lnTo>
                  <a:lnTo>
                    <a:pt x="341" y="5"/>
                  </a:lnTo>
                  <a:lnTo>
                    <a:pt x="346" y="6"/>
                  </a:lnTo>
                  <a:lnTo>
                    <a:pt x="351" y="8"/>
                  </a:lnTo>
                  <a:lnTo>
                    <a:pt x="357" y="10"/>
                  </a:lnTo>
                  <a:lnTo>
                    <a:pt x="375" y="17"/>
                  </a:lnTo>
                  <a:lnTo>
                    <a:pt x="391" y="25"/>
                  </a:lnTo>
                  <a:lnTo>
                    <a:pt x="406" y="34"/>
                  </a:lnTo>
                  <a:lnTo>
                    <a:pt x="419" y="44"/>
                  </a:lnTo>
                  <a:lnTo>
                    <a:pt x="431" y="55"/>
                  </a:lnTo>
                  <a:lnTo>
                    <a:pt x="442" y="67"/>
                  </a:lnTo>
                  <a:lnTo>
                    <a:pt x="452" y="80"/>
                  </a:lnTo>
                  <a:lnTo>
                    <a:pt x="460" y="93"/>
                  </a:lnTo>
                </a:path>
              </a:pathLst>
            </a:custGeom>
            <a:solidFill>
              <a:srgbClr val="FFB53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10" name="Freeform 406">
              <a:extLst>
                <a:ext uri="{FF2B5EF4-FFF2-40B4-BE49-F238E27FC236}">
                  <a16:creationId xmlns:a16="http://schemas.microsoft.com/office/drawing/2014/main" id="{73247446-E95A-469C-A3A7-2A864E208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310"/>
              <a:ext cx="451" cy="522"/>
            </a:xfrm>
            <a:custGeom>
              <a:avLst/>
              <a:gdLst>
                <a:gd name="T0" fmla="*/ 450 w 451"/>
                <a:gd name="T1" fmla="*/ 86 h 522"/>
                <a:gd name="T2" fmla="*/ 234 w 451"/>
                <a:gd name="T3" fmla="*/ 251 h 522"/>
                <a:gd name="T4" fmla="*/ 140 w 451"/>
                <a:gd name="T5" fmla="*/ 521 h 522"/>
                <a:gd name="T6" fmla="*/ 134 w 451"/>
                <a:gd name="T7" fmla="*/ 520 h 522"/>
                <a:gd name="T8" fmla="*/ 129 w 451"/>
                <a:gd name="T9" fmla="*/ 518 h 522"/>
                <a:gd name="T10" fmla="*/ 123 w 451"/>
                <a:gd name="T11" fmla="*/ 518 h 522"/>
                <a:gd name="T12" fmla="*/ 119 w 451"/>
                <a:gd name="T13" fmla="*/ 517 h 522"/>
                <a:gd name="T14" fmla="*/ 114 w 451"/>
                <a:gd name="T15" fmla="*/ 515 h 522"/>
                <a:gd name="T16" fmla="*/ 110 w 451"/>
                <a:gd name="T17" fmla="*/ 515 h 522"/>
                <a:gd name="T18" fmla="*/ 105 w 451"/>
                <a:gd name="T19" fmla="*/ 513 h 522"/>
                <a:gd name="T20" fmla="*/ 100 w 451"/>
                <a:gd name="T21" fmla="*/ 512 h 522"/>
                <a:gd name="T22" fmla="*/ 81 w 451"/>
                <a:gd name="T23" fmla="*/ 503 h 522"/>
                <a:gd name="T24" fmla="*/ 65 w 451"/>
                <a:gd name="T25" fmla="*/ 495 h 522"/>
                <a:gd name="T26" fmla="*/ 51 w 451"/>
                <a:gd name="T27" fmla="*/ 486 h 522"/>
                <a:gd name="T28" fmla="*/ 38 w 451"/>
                <a:gd name="T29" fmla="*/ 475 h 522"/>
                <a:gd name="T30" fmla="*/ 27 w 451"/>
                <a:gd name="T31" fmla="*/ 464 h 522"/>
                <a:gd name="T32" fmla="*/ 17 w 451"/>
                <a:gd name="T33" fmla="*/ 452 h 522"/>
                <a:gd name="T34" fmla="*/ 8 w 451"/>
                <a:gd name="T35" fmla="*/ 439 h 522"/>
                <a:gd name="T36" fmla="*/ 0 w 451"/>
                <a:gd name="T37" fmla="*/ 425 h 522"/>
                <a:gd name="T38" fmla="*/ 231 w 451"/>
                <a:gd name="T39" fmla="*/ 248 h 522"/>
                <a:gd name="T40" fmla="*/ 316 w 451"/>
                <a:gd name="T41" fmla="*/ 0 h 522"/>
                <a:gd name="T42" fmla="*/ 322 w 451"/>
                <a:gd name="T43" fmla="*/ 1 h 522"/>
                <a:gd name="T44" fmla="*/ 327 w 451"/>
                <a:gd name="T45" fmla="*/ 2 h 522"/>
                <a:gd name="T46" fmla="*/ 332 w 451"/>
                <a:gd name="T47" fmla="*/ 3 h 522"/>
                <a:gd name="T48" fmla="*/ 336 w 451"/>
                <a:gd name="T49" fmla="*/ 3 h 522"/>
                <a:gd name="T50" fmla="*/ 340 w 451"/>
                <a:gd name="T51" fmla="*/ 4 h 522"/>
                <a:gd name="T52" fmla="*/ 345 w 451"/>
                <a:gd name="T53" fmla="*/ 6 h 522"/>
                <a:gd name="T54" fmla="*/ 350 w 451"/>
                <a:gd name="T55" fmla="*/ 7 h 522"/>
                <a:gd name="T56" fmla="*/ 355 w 451"/>
                <a:gd name="T57" fmla="*/ 9 h 522"/>
                <a:gd name="T58" fmla="*/ 372 w 451"/>
                <a:gd name="T59" fmla="*/ 16 h 522"/>
                <a:gd name="T60" fmla="*/ 387 w 451"/>
                <a:gd name="T61" fmla="*/ 24 h 522"/>
                <a:gd name="T62" fmla="*/ 401 w 451"/>
                <a:gd name="T63" fmla="*/ 32 h 522"/>
                <a:gd name="T64" fmla="*/ 413 w 451"/>
                <a:gd name="T65" fmla="*/ 42 h 522"/>
                <a:gd name="T66" fmla="*/ 424 w 451"/>
                <a:gd name="T67" fmla="*/ 52 h 522"/>
                <a:gd name="T68" fmla="*/ 434 w 451"/>
                <a:gd name="T69" fmla="*/ 62 h 522"/>
                <a:gd name="T70" fmla="*/ 442 w 451"/>
                <a:gd name="T71" fmla="*/ 74 h 522"/>
                <a:gd name="T72" fmla="*/ 450 w 451"/>
                <a:gd name="T73" fmla="*/ 86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51" h="522">
                  <a:moveTo>
                    <a:pt x="450" y="86"/>
                  </a:moveTo>
                  <a:lnTo>
                    <a:pt x="234" y="251"/>
                  </a:lnTo>
                  <a:lnTo>
                    <a:pt x="140" y="521"/>
                  </a:lnTo>
                  <a:lnTo>
                    <a:pt x="134" y="520"/>
                  </a:lnTo>
                  <a:lnTo>
                    <a:pt x="129" y="518"/>
                  </a:lnTo>
                  <a:lnTo>
                    <a:pt x="123" y="518"/>
                  </a:lnTo>
                  <a:lnTo>
                    <a:pt x="119" y="517"/>
                  </a:lnTo>
                  <a:lnTo>
                    <a:pt x="114" y="515"/>
                  </a:lnTo>
                  <a:lnTo>
                    <a:pt x="110" y="515"/>
                  </a:lnTo>
                  <a:lnTo>
                    <a:pt x="105" y="513"/>
                  </a:lnTo>
                  <a:lnTo>
                    <a:pt x="100" y="512"/>
                  </a:lnTo>
                  <a:lnTo>
                    <a:pt x="81" y="503"/>
                  </a:lnTo>
                  <a:lnTo>
                    <a:pt x="65" y="495"/>
                  </a:lnTo>
                  <a:lnTo>
                    <a:pt x="51" y="486"/>
                  </a:lnTo>
                  <a:lnTo>
                    <a:pt x="38" y="475"/>
                  </a:lnTo>
                  <a:lnTo>
                    <a:pt x="27" y="464"/>
                  </a:lnTo>
                  <a:lnTo>
                    <a:pt x="17" y="452"/>
                  </a:lnTo>
                  <a:lnTo>
                    <a:pt x="8" y="439"/>
                  </a:lnTo>
                  <a:lnTo>
                    <a:pt x="0" y="425"/>
                  </a:lnTo>
                  <a:lnTo>
                    <a:pt x="231" y="248"/>
                  </a:lnTo>
                  <a:lnTo>
                    <a:pt x="316" y="0"/>
                  </a:lnTo>
                  <a:lnTo>
                    <a:pt x="322" y="1"/>
                  </a:lnTo>
                  <a:lnTo>
                    <a:pt x="327" y="2"/>
                  </a:lnTo>
                  <a:lnTo>
                    <a:pt x="332" y="3"/>
                  </a:lnTo>
                  <a:lnTo>
                    <a:pt x="336" y="3"/>
                  </a:lnTo>
                  <a:lnTo>
                    <a:pt x="340" y="4"/>
                  </a:lnTo>
                  <a:lnTo>
                    <a:pt x="345" y="6"/>
                  </a:lnTo>
                  <a:lnTo>
                    <a:pt x="350" y="7"/>
                  </a:lnTo>
                  <a:lnTo>
                    <a:pt x="355" y="9"/>
                  </a:lnTo>
                  <a:lnTo>
                    <a:pt x="372" y="16"/>
                  </a:lnTo>
                  <a:lnTo>
                    <a:pt x="387" y="24"/>
                  </a:lnTo>
                  <a:lnTo>
                    <a:pt x="401" y="32"/>
                  </a:lnTo>
                  <a:lnTo>
                    <a:pt x="413" y="42"/>
                  </a:lnTo>
                  <a:lnTo>
                    <a:pt x="424" y="52"/>
                  </a:lnTo>
                  <a:lnTo>
                    <a:pt x="434" y="62"/>
                  </a:lnTo>
                  <a:lnTo>
                    <a:pt x="442" y="74"/>
                  </a:lnTo>
                  <a:lnTo>
                    <a:pt x="450" y="86"/>
                  </a:lnTo>
                </a:path>
              </a:pathLst>
            </a:custGeom>
            <a:solidFill>
              <a:srgbClr val="FFB7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11" name="Freeform 407">
              <a:extLst>
                <a:ext uri="{FF2B5EF4-FFF2-40B4-BE49-F238E27FC236}">
                  <a16:creationId xmlns:a16="http://schemas.microsoft.com/office/drawing/2014/main" id="{EB3F16C6-EA7B-49D1-97C7-63BC6C20A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1312"/>
              <a:ext cx="442" cy="517"/>
            </a:xfrm>
            <a:custGeom>
              <a:avLst/>
              <a:gdLst>
                <a:gd name="T0" fmla="*/ 441 w 442"/>
                <a:gd name="T1" fmla="*/ 77 h 517"/>
                <a:gd name="T2" fmla="*/ 229 w 442"/>
                <a:gd name="T3" fmla="*/ 249 h 517"/>
                <a:gd name="T4" fmla="*/ 127 w 442"/>
                <a:gd name="T5" fmla="*/ 516 h 517"/>
                <a:gd name="T6" fmla="*/ 121 w 442"/>
                <a:gd name="T7" fmla="*/ 516 h 517"/>
                <a:gd name="T8" fmla="*/ 117 w 442"/>
                <a:gd name="T9" fmla="*/ 514 h 517"/>
                <a:gd name="T10" fmla="*/ 112 w 442"/>
                <a:gd name="T11" fmla="*/ 513 h 517"/>
                <a:gd name="T12" fmla="*/ 108 w 442"/>
                <a:gd name="T13" fmla="*/ 513 h 517"/>
                <a:gd name="T14" fmla="*/ 104 w 442"/>
                <a:gd name="T15" fmla="*/ 512 h 517"/>
                <a:gd name="T16" fmla="*/ 100 w 442"/>
                <a:gd name="T17" fmla="*/ 511 h 517"/>
                <a:gd name="T18" fmla="*/ 96 w 442"/>
                <a:gd name="T19" fmla="*/ 510 h 517"/>
                <a:gd name="T20" fmla="*/ 91 w 442"/>
                <a:gd name="T21" fmla="*/ 508 h 517"/>
                <a:gd name="T22" fmla="*/ 74 w 442"/>
                <a:gd name="T23" fmla="*/ 500 h 517"/>
                <a:gd name="T24" fmla="*/ 59 w 442"/>
                <a:gd name="T25" fmla="*/ 492 h 517"/>
                <a:gd name="T26" fmla="*/ 46 w 442"/>
                <a:gd name="T27" fmla="*/ 483 h 517"/>
                <a:gd name="T28" fmla="*/ 34 w 442"/>
                <a:gd name="T29" fmla="*/ 474 h 517"/>
                <a:gd name="T30" fmla="*/ 24 w 442"/>
                <a:gd name="T31" fmla="*/ 464 h 517"/>
                <a:gd name="T32" fmla="*/ 15 w 442"/>
                <a:gd name="T33" fmla="*/ 454 h 517"/>
                <a:gd name="T34" fmla="*/ 7 w 442"/>
                <a:gd name="T35" fmla="*/ 442 h 517"/>
                <a:gd name="T36" fmla="*/ 0 w 442"/>
                <a:gd name="T37" fmla="*/ 430 h 517"/>
                <a:gd name="T38" fmla="*/ 225 w 442"/>
                <a:gd name="T39" fmla="*/ 246 h 517"/>
                <a:gd name="T40" fmla="*/ 318 w 442"/>
                <a:gd name="T41" fmla="*/ 0 h 517"/>
                <a:gd name="T42" fmla="*/ 324 w 442"/>
                <a:gd name="T43" fmla="*/ 1 h 517"/>
                <a:gd name="T44" fmla="*/ 328 w 442"/>
                <a:gd name="T45" fmla="*/ 1 h 517"/>
                <a:gd name="T46" fmla="*/ 332 w 442"/>
                <a:gd name="T47" fmla="*/ 2 h 517"/>
                <a:gd name="T48" fmla="*/ 336 w 442"/>
                <a:gd name="T49" fmla="*/ 3 h 517"/>
                <a:gd name="T50" fmla="*/ 339 w 442"/>
                <a:gd name="T51" fmla="*/ 4 h 517"/>
                <a:gd name="T52" fmla="*/ 344 w 442"/>
                <a:gd name="T53" fmla="*/ 5 h 517"/>
                <a:gd name="T54" fmla="*/ 348 w 442"/>
                <a:gd name="T55" fmla="*/ 7 h 517"/>
                <a:gd name="T56" fmla="*/ 353 w 442"/>
                <a:gd name="T57" fmla="*/ 9 h 517"/>
                <a:gd name="T58" fmla="*/ 369 w 442"/>
                <a:gd name="T59" fmla="*/ 16 h 517"/>
                <a:gd name="T60" fmla="*/ 383 w 442"/>
                <a:gd name="T61" fmla="*/ 23 h 517"/>
                <a:gd name="T62" fmla="*/ 396 w 442"/>
                <a:gd name="T63" fmla="*/ 30 h 517"/>
                <a:gd name="T64" fmla="*/ 406 w 442"/>
                <a:gd name="T65" fmla="*/ 39 h 517"/>
                <a:gd name="T66" fmla="*/ 416 w 442"/>
                <a:gd name="T67" fmla="*/ 47 h 517"/>
                <a:gd name="T68" fmla="*/ 425 w 442"/>
                <a:gd name="T69" fmla="*/ 57 h 517"/>
                <a:gd name="T70" fmla="*/ 433 w 442"/>
                <a:gd name="T71" fmla="*/ 66 h 517"/>
                <a:gd name="T72" fmla="*/ 441 w 442"/>
                <a:gd name="T73" fmla="*/ 7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42" h="517">
                  <a:moveTo>
                    <a:pt x="441" y="77"/>
                  </a:moveTo>
                  <a:lnTo>
                    <a:pt x="229" y="249"/>
                  </a:lnTo>
                  <a:lnTo>
                    <a:pt x="127" y="516"/>
                  </a:lnTo>
                  <a:lnTo>
                    <a:pt x="121" y="516"/>
                  </a:lnTo>
                  <a:lnTo>
                    <a:pt x="117" y="514"/>
                  </a:lnTo>
                  <a:lnTo>
                    <a:pt x="112" y="513"/>
                  </a:lnTo>
                  <a:lnTo>
                    <a:pt x="108" y="513"/>
                  </a:lnTo>
                  <a:lnTo>
                    <a:pt x="104" y="512"/>
                  </a:lnTo>
                  <a:lnTo>
                    <a:pt x="100" y="511"/>
                  </a:lnTo>
                  <a:lnTo>
                    <a:pt x="96" y="510"/>
                  </a:lnTo>
                  <a:lnTo>
                    <a:pt x="91" y="508"/>
                  </a:lnTo>
                  <a:lnTo>
                    <a:pt x="74" y="500"/>
                  </a:lnTo>
                  <a:lnTo>
                    <a:pt x="59" y="492"/>
                  </a:lnTo>
                  <a:lnTo>
                    <a:pt x="46" y="483"/>
                  </a:lnTo>
                  <a:lnTo>
                    <a:pt x="34" y="474"/>
                  </a:lnTo>
                  <a:lnTo>
                    <a:pt x="24" y="464"/>
                  </a:lnTo>
                  <a:lnTo>
                    <a:pt x="15" y="454"/>
                  </a:lnTo>
                  <a:lnTo>
                    <a:pt x="7" y="442"/>
                  </a:lnTo>
                  <a:lnTo>
                    <a:pt x="0" y="430"/>
                  </a:lnTo>
                  <a:lnTo>
                    <a:pt x="225" y="246"/>
                  </a:lnTo>
                  <a:lnTo>
                    <a:pt x="318" y="0"/>
                  </a:lnTo>
                  <a:lnTo>
                    <a:pt x="324" y="1"/>
                  </a:lnTo>
                  <a:lnTo>
                    <a:pt x="328" y="1"/>
                  </a:lnTo>
                  <a:lnTo>
                    <a:pt x="332" y="2"/>
                  </a:lnTo>
                  <a:lnTo>
                    <a:pt x="336" y="3"/>
                  </a:lnTo>
                  <a:lnTo>
                    <a:pt x="339" y="4"/>
                  </a:lnTo>
                  <a:lnTo>
                    <a:pt x="344" y="5"/>
                  </a:lnTo>
                  <a:lnTo>
                    <a:pt x="348" y="7"/>
                  </a:lnTo>
                  <a:lnTo>
                    <a:pt x="353" y="9"/>
                  </a:lnTo>
                  <a:lnTo>
                    <a:pt x="369" y="16"/>
                  </a:lnTo>
                  <a:lnTo>
                    <a:pt x="383" y="23"/>
                  </a:lnTo>
                  <a:lnTo>
                    <a:pt x="396" y="30"/>
                  </a:lnTo>
                  <a:lnTo>
                    <a:pt x="406" y="39"/>
                  </a:lnTo>
                  <a:lnTo>
                    <a:pt x="416" y="47"/>
                  </a:lnTo>
                  <a:lnTo>
                    <a:pt x="425" y="57"/>
                  </a:lnTo>
                  <a:lnTo>
                    <a:pt x="433" y="66"/>
                  </a:lnTo>
                  <a:lnTo>
                    <a:pt x="441" y="77"/>
                  </a:lnTo>
                </a:path>
              </a:pathLst>
            </a:custGeom>
            <a:solidFill>
              <a:srgbClr val="FFB74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12" name="Freeform 408">
              <a:extLst>
                <a:ext uri="{FF2B5EF4-FFF2-40B4-BE49-F238E27FC236}">
                  <a16:creationId xmlns:a16="http://schemas.microsoft.com/office/drawing/2014/main" id="{44B91723-FA6C-4C8E-A831-89468D8FA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1313"/>
              <a:ext cx="434" cy="516"/>
            </a:xfrm>
            <a:custGeom>
              <a:avLst/>
              <a:gdLst>
                <a:gd name="T0" fmla="*/ 433 w 434"/>
                <a:gd name="T1" fmla="*/ 71 h 516"/>
                <a:gd name="T2" fmla="*/ 225 w 434"/>
                <a:gd name="T3" fmla="*/ 248 h 516"/>
                <a:gd name="T4" fmla="*/ 116 w 434"/>
                <a:gd name="T5" fmla="*/ 515 h 516"/>
                <a:gd name="T6" fmla="*/ 110 w 434"/>
                <a:gd name="T7" fmla="*/ 513 h 516"/>
                <a:gd name="T8" fmla="*/ 105 w 434"/>
                <a:gd name="T9" fmla="*/ 512 h 516"/>
                <a:gd name="T10" fmla="*/ 101 w 434"/>
                <a:gd name="T11" fmla="*/ 512 h 516"/>
                <a:gd name="T12" fmla="*/ 98 w 434"/>
                <a:gd name="T13" fmla="*/ 510 h 516"/>
                <a:gd name="T14" fmla="*/ 94 w 434"/>
                <a:gd name="T15" fmla="*/ 509 h 516"/>
                <a:gd name="T16" fmla="*/ 91 w 434"/>
                <a:gd name="T17" fmla="*/ 509 h 516"/>
                <a:gd name="T18" fmla="*/ 88 w 434"/>
                <a:gd name="T19" fmla="*/ 507 h 516"/>
                <a:gd name="T20" fmla="*/ 84 w 434"/>
                <a:gd name="T21" fmla="*/ 506 h 516"/>
                <a:gd name="T22" fmla="*/ 68 w 434"/>
                <a:gd name="T23" fmla="*/ 498 h 516"/>
                <a:gd name="T24" fmla="*/ 53 w 434"/>
                <a:gd name="T25" fmla="*/ 490 h 516"/>
                <a:gd name="T26" fmla="*/ 42 w 434"/>
                <a:gd name="T27" fmla="*/ 483 h 516"/>
                <a:gd name="T28" fmla="*/ 31 w 434"/>
                <a:gd name="T29" fmla="*/ 474 h 516"/>
                <a:gd name="T30" fmla="*/ 22 w 434"/>
                <a:gd name="T31" fmla="*/ 466 h 516"/>
                <a:gd name="T32" fmla="*/ 14 w 434"/>
                <a:gd name="T33" fmla="*/ 456 h 516"/>
                <a:gd name="T34" fmla="*/ 7 w 434"/>
                <a:gd name="T35" fmla="*/ 446 h 516"/>
                <a:gd name="T36" fmla="*/ 0 w 434"/>
                <a:gd name="T37" fmla="*/ 436 h 516"/>
                <a:gd name="T38" fmla="*/ 222 w 434"/>
                <a:gd name="T39" fmla="*/ 245 h 516"/>
                <a:gd name="T40" fmla="*/ 322 w 434"/>
                <a:gd name="T41" fmla="*/ 0 h 516"/>
                <a:gd name="T42" fmla="*/ 326 w 434"/>
                <a:gd name="T43" fmla="*/ 1 h 516"/>
                <a:gd name="T44" fmla="*/ 330 w 434"/>
                <a:gd name="T45" fmla="*/ 2 h 516"/>
                <a:gd name="T46" fmla="*/ 333 w 434"/>
                <a:gd name="T47" fmla="*/ 3 h 516"/>
                <a:gd name="T48" fmla="*/ 336 w 434"/>
                <a:gd name="T49" fmla="*/ 3 h 516"/>
                <a:gd name="T50" fmla="*/ 340 w 434"/>
                <a:gd name="T51" fmla="*/ 4 h 516"/>
                <a:gd name="T52" fmla="*/ 343 w 434"/>
                <a:gd name="T53" fmla="*/ 6 h 516"/>
                <a:gd name="T54" fmla="*/ 347 w 434"/>
                <a:gd name="T55" fmla="*/ 7 h 516"/>
                <a:gd name="T56" fmla="*/ 353 w 434"/>
                <a:gd name="T57" fmla="*/ 9 h 516"/>
                <a:gd name="T58" fmla="*/ 367 w 434"/>
                <a:gd name="T59" fmla="*/ 16 h 516"/>
                <a:gd name="T60" fmla="*/ 380 w 434"/>
                <a:gd name="T61" fmla="*/ 23 h 516"/>
                <a:gd name="T62" fmla="*/ 392 w 434"/>
                <a:gd name="T63" fmla="*/ 29 h 516"/>
                <a:gd name="T64" fmla="*/ 402 w 434"/>
                <a:gd name="T65" fmla="*/ 37 h 516"/>
                <a:gd name="T66" fmla="*/ 411 w 434"/>
                <a:gd name="T67" fmla="*/ 45 h 516"/>
                <a:gd name="T68" fmla="*/ 418 w 434"/>
                <a:gd name="T69" fmla="*/ 53 h 516"/>
                <a:gd name="T70" fmla="*/ 426 w 434"/>
                <a:gd name="T71" fmla="*/ 62 h 516"/>
                <a:gd name="T72" fmla="*/ 433 w 434"/>
                <a:gd name="T73" fmla="*/ 71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4" h="516">
                  <a:moveTo>
                    <a:pt x="433" y="71"/>
                  </a:moveTo>
                  <a:lnTo>
                    <a:pt x="225" y="248"/>
                  </a:lnTo>
                  <a:lnTo>
                    <a:pt x="116" y="515"/>
                  </a:lnTo>
                  <a:lnTo>
                    <a:pt x="110" y="513"/>
                  </a:lnTo>
                  <a:lnTo>
                    <a:pt x="105" y="512"/>
                  </a:lnTo>
                  <a:lnTo>
                    <a:pt x="101" y="512"/>
                  </a:lnTo>
                  <a:lnTo>
                    <a:pt x="98" y="510"/>
                  </a:lnTo>
                  <a:lnTo>
                    <a:pt x="94" y="509"/>
                  </a:lnTo>
                  <a:lnTo>
                    <a:pt x="91" y="509"/>
                  </a:lnTo>
                  <a:lnTo>
                    <a:pt x="88" y="507"/>
                  </a:lnTo>
                  <a:lnTo>
                    <a:pt x="84" y="506"/>
                  </a:lnTo>
                  <a:lnTo>
                    <a:pt x="68" y="498"/>
                  </a:lnTo>
                  <a:lnTo>
                    <a:pt x="53" y="490"/>
                  </a:lnTo>
                  <a:lnTo>
                    <a:pt x="42" y="483"/>
                  </a:lnTo>
                  <a:lnTo>
                    <a:pt x="31" y="474"/>
                  </a:lnTo>
                  <a:lnTo>
                    <a:pt x="22" y="466"/>
                  </a:lnTo>
                  <a:lnTo>
                    <a:pt x="14" y="456"/>
                  </a:lnTo>
                  <a:lnTo>
                    <a:pt x="7" y="446"/>
                  </a:lnTo>
                  <a:lnTo>
                    <a:pt x="0" y="436"/>
                  </a:lnTo>
                  <a:lnTo>
                    <a:pt x="222" y="245"/>
                  </a:lnTo>
                  <a:lnTo>
                    <a:pt x="322" y="0"/>
                  </a:lnTo>
                  <a:lnTo>
                    <a:pt x="326" y="1"/>
                  </a:lnTo>
                  <a:lnTo>
                    <a:pt x="330" y="2"/>
                  </a:lnTo>
                  <a:lnTo>
                    <a:pt x="333" y="3"/>
                  </a:lnTo>
                  <a:lnTo>
                    <a:pt x="336" y="3"/>
                  </a:lnTo>
                  <a:lnTo>
                    <a:pt x="340" y="4"/>
                  </a:lnTo>
                  <a:lnTo>
                    <a:pt x="343" y="6"/>
                  </a:lnTo>
                  <a:lnTo>
                    <a:pt x="347" y="7"/>
                  </a:lnTo>
                  <a:lnTo>
                    <a:pt x="353" y="9"/>
                  </a:lnTo>
                  <a:lnTo>
                    <a:pt x="367" y="16"/>
                  </a:lnTo>
                  <a:lnTo>
                    <a:pt x="380" y="23"/>
                  </a:lnTo>
                  <a:lnTo>
                    <a:pt x="392" y="29"/>
                  </a:lnTo>
                  <a:lnTo>
                    <a:pt x="402" y="37"/>
                  </a:lnTo>
                  <a:lnTo>
                    <a:pt x="411" y="45"/>
                  </a:lnTo>
                  <a:lnTo>
                    <a:pt x="418" y="53"/>
                  </a:lnTo>
                  <a:lnTo>
                    <a:pt x="426" y="62"/>
                  </a:lnTo>
                  <a:lnTo>
                    <a:pt x="433" y="71"/>
                  </a:lnTo>
                </a:path>
              </a:pathLst>
            </a:custGeom>
            <a:solidFill>
              <a:srgbClr val="FFBA4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13" name="Freeform 409">
              <a:extLst>
                <a:ext uri="{FF2B5EF4-FFF2-40B4-BE49-F238E27FC236}">
                  <a16:creationId xmlns:a16="http://schemas.microsoft.com/office/drawing/2014/main" id="{F34B3ADE-89A4-43DD-AFB7-89643066A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1315"/>
              <a:ext cx="424" cy="511"/>
            </a:xfrm>
            <a:custGeom>
              <a:avLst/>
              <a:gdLst>
                <a:gd name="T0" fmla="*/ 423 w 424"/>
                <a:gd name="T1" fmla="*/ 62 h 511"/>
                <a:gd name="T2" fmla="*/ 220 w 424"/>
                <a:gd name="T3" fmla="*/ 246 h 511"/>
                <a:gd name="T4" fmla="*/ 104 w 424"/>
                <a:gd name="T5" fmla="*/ 510 h 511"/>
                <a:gd name="T6" fmla="*/ 99 w 424"/>
                <a:gd name="T7" fmla="*/ 509 h 511"/>
                <a:gd name="T8" fmla="*/ 94 w 424"/>
                <a:gd name="T9" fmla="*/ 508 h 511"/>
                <a:gd name="T10" fmla="*/ 90 w 424"/>
                <a:gd name="T11" fmla="*/ 507 h 511"/>
                <a:gd name="T12" fmla="*/ 87 w 424"/>
                <a:gd name="T13" fmla="*/ 507 h 511"/>
                <a:gd name="T14" fmla="*/ 85 w 424"/>
                <a:gd name="T15" fmla="*/ 506 h 511"/>
                <a:gd name="T16" fmla="*/ 82 w 424"/>
                <a:gd name="T17" fmla="*/ 505 h 511"/>
                <a:gd name="T18" fmla="*/ 79 w 424"/>
                <a:gd name="T19" fmla="*/ 504 h 511"/>
                <a:gd name="T20" fmla="*/ 76 w 424"/>
                <a:gd name="T21" fmla="*/ 503 h 511"/>
                <a:gd name="T22" fmla="*/ 60 w 424"/>
                <a:gd name="T23" fmla="*/ 495 h 511"/>
                <a:gd name="T24" fmla="*/ 47 w 424"/>
                <a:gd name="T25" fmla="*/ 487 h 511"/>
                <a:gd name="T26" fmla="*/ 36 w 424"/>
                <a:gd name="T27" fmla="*/ 481 h 511"/>
                <a:gd name="T28" fmla="*/ 27 w 424"/>
                <a:gd name="T29" fmla="*/ 473 h 511"/>
                <a:gd name="T30" fmla="*/ 19 w 424"/>
                <a:gd name="T31" fmla="*/ 466 h 511"/>
                <a:gd name="T32" fmla="*/ 12 w 424"/>
                <a:gd name="T33" fmla="*/ 458 h 511"/>
                <a:gd name="T34" fmla="*/ 6 w 424"/>
                <a:gd name="T35" fmla="*/ 450 h 511"/>
                <a:gd name="T36" fmla="*/ 0 w 424"/>
                <a:gd name="T37" fmla="*/ 441 h 511"/>
                <a:gd name="T38" fmla="*/ 216 w 424"/>
                <a:gd name="T39" fmla="*/ 243 h 511"/>
                <a:gd name="T40" fmla="*/ 324 w 424"/>
                <a:gd name="T41" fmla="*/ 0 h 511"/>
                <a:gd name="T42" fmla="*/ 328 w 424"/>
                <a:gd name="T43" fmla="*/ 1 h 511"/>
                <a:gd name="T44" fmla="*/ 331 w 424"/>
                <a:gd name="T45" fmla="*/ 1 h 511"/>
                <a:gd name="T46" fmla="*/ 334 w 424"/>
                <a:gd name="T47" fmla="*/ 2 h 511"/>
                <a:gd name="T48" fmla="*/ 336 w 424"/>
                <a:gd name="T49" fmla="*/ 3 h 511"/>
                <a:gd name="T50" fmla="*/ 338 w 424"/>
                <a:gd name="T51" fmla="*/ 4 h 511"/>
                <a:gd name="T52" fmla="*/ 341 w 424"/>
                <a:gd name="T53" fmla="*/ 4 h 511"/>
                <a:gd name="T54" fmla="*/ 345 w 424"/>
                <a:gd name="T55" fmla="*/ 7 h 511"/>
                <a:gd name="T56" fmla="*/ 351 w 424"/>
                <a:gd name="T57" fmla="*/ 9 h 511"/>
                <a:gd name="T58" fmla="*/ 364 w 424"/>
                <a:gd name="T59" fmla="*/ 15 h 511"/>
                <a:gd name="T60" fmla="*/ 376 w 424"/>
                <a:gd name="T61" fmla="*/ 21 h 511"/>
                <a:gd name="T62" fmla="*/ 386 w 424"/>
                <a:gd name="T63" fmla="*/ 28 h 511"/>
                <a:gd name="T64" fmla="*/ 395 w 424"/>
                <a:gd name="T65" fmla="*/ 34 h 511"/>
                <a:gd name="T66" fmla="*/ 403 w 424"/>
                <a:gd name="T67" fmla="*/ 41 h 511"/>
                <a:gd name="T68" fmla="*/ 410 w 424"/>
                <a:gd name="T69" fmla="*/ 47 h 511"/>
                <a:gd name="T70" fmla="*/ 416 w 424"/>
                <a:gd name="T71" fmla="*/ 54 h 511"/>
                <a:gd name="T72" fmla="*/ 423 w 424"/>
                <a:gd name="T73" fmla="*/ 62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4" h="511">
                  <a:moveTo>
                    <a:pt x="423" y="62"/>
                  </a:moveTo>
                  <a:lnTo>
                    <a:pt x="220" y="246"/>
                  </a:lnTo>
                  <a:lnTo>
                    <a:pt x="104" y="510"/>
                  </a:lnTo>
                  <a:lnTo>
                    <a:pt x="99" y="509"/>
                  </a:lnTo>
                  <a:lnTo>
                    <a:pt x="94" y="508"/>
                  </a:lnTo>
                  <a:lnTo>
                    <a:pt x="90" y="507"/>
                  </a:lnTo>
                  <a:lnTo>
                    <a:pt x="87" y="507"/>
                  </a:lnTo>
                  <a:lnTo>
                    <a:pt x="85" y="506"/>
                  </a:lnTo>
                  <a:lnTo>
                    <a:pt x="82" y="505"/>
                  </a:lnTo>
                  <a:lnTo>
                    <a:pt x="79" y="504"/>
                  </a:lnTo>
                  <a:lnTo>
                    <a:pt x="76" y="503"/>
                  </a:lnTo>
                  <a:lnTo>
                    <a:pt x="60" y="495"/>
                  </a:lnTo>
                  <a:lnTo>
                    <a:pt x="47" y="487"/>
                  </a:lnTo>
                  <a:lnTo>
                    <a:pt x="36" y="481"/>
                  </a:lnTo>
                  <a:lnTo>
                    <a:pt x="27" y="473"/>
                  </a:lnTo>
                  <a:lnTo>
                    <a:pt x="19" y="466"/>
                  </a:lnTo>
                  <a:lnTo>
                    <a:pt x="12" y="458"/>
                  </a:lnTo>
                  <a:lnTo>
                    <a:pt x="6" y="450"/>
                  </a:lnTo>
                  <a:lnTo>
                    <a:pt x="0" y="441"/>
                  </a:lnTo>
                  <a:lnTo>
                    <a:pt x="216" y="243"/>
                  </a:lnTo>
                  <a:lnTo>
                    <a:pt x="324" y="0"/>
                  </a:lnTo>
                  <a:lnTo>
                    <a:pt x="328" y="1"/>
                  </a:lnTo>
                  <a:lnTo>
                    <a:pt x="331" y="1"/>
                  </a:lnTo>
                  <a:lnTo>
                    <a:pt x="334" y="2"/>
                  </a:lnTo>
                  <a:lnTo>
                    <a:pt x="336" y="3"/>
                  </a:lnTo>
                  <a:lnTo>
                    <a:pt x="338" y="4"/>
                  </a:lnTo>
                  <a:lnTo>
                    <a:pt x="341" y="4"/>
                  </a:lnTo>
                  <a:lnTo>
                    <a:pt x="345" y="7"/>
                  </a:lnTo>
                  <a:lnTo>
                    <a:pt x="351" y="9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6" y="28"/>
                  </a:lnTo>
                  <a:lnTo>
                    <a:pt x="395" y="34"/>
                  </a:lnTo>
                  <a:lnTo>
                    <a:pt x="403" y="41"/>
                  </a:lnTo>
                  <a:lnTo>
                    <a:pt x="410" y="47"/>
                  </a:lnTo>
                  <a:lnTo>
                    <a:pt x="416" y="54"/>
                  </a:lnTo>
                  <a:lnTo>
                    <a:pt x="423" y="62"/>
                  </a:lnTo>
                </a:path>
              </a:pathLst>
            </a:custGeom>
            <a:solidFill>
              <a:srgbClr val="FFBC4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14" name="Freeform 410">
              <a:extLst>
                <a:ext uri="{FF2B5EF4-FFF2-40B4-BE49-F238E27FC236}">
                  <a16:creationId xmlns:a16="http://schemas.microsoft.com/office/drawing/2014/main" id="{26BF9A9E-20FF-40C3-A8C3-95EA2816F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1316"/>
              <a:ext cx="416" cy="509"/>
            </a:xfrm>
            <a:custGeom>
              <a:avLst/>
              <a:gdLst>
                <a:gd name="T0" fmla="*/ 415 w 416"/>
                <a:gd name="T1" fmla="*/ 55 h 509"/>
                <a:gd name="T2" fmla="*/ 216 w 416"/>
                <a:gd name="T3" fmla="*/ 245 h 509"/>
                <a:gd name="T4" fmla="*/ 92 w 416"/>
                <a:gd name="T5" fmla="*/ 508 h 509"/>
                <a:gd name="T6" fmla="*/ 87 w 416"/>
                <a:gd name="T7" fmla="*/ 506 h 509"/>
                <a:gd name="T8" fmla="*/ 83 w 416"/>
                <a:gd name="T9" fmla="*/ 505 h 509"/>
                <a:gd name="T10" fmla="*/ 80 w 416"/>
                <a:gd name="T11" fmla="*/ 504 h 509"/>
                <a:gd name="T12" fmla="*/ 78 w 416"/>
                <a:gd name="T13" fmla="*/ 503 h 509"/>
                <a:gd name="T14" fmla="*/ 75 w 416"/>
                <a:gd name="T15" fmla="*/ 503 h 509"/>
                <a:gd name="T16" fmla="*/ 74 w 416"/>
                <a:gd name="T17" fmla="*/ 502 h 509"/>
                <a:gd name="T18" fmla="*/ 72 w 416"/>
                <a:gd name="T19" fmla="*/ 501 h 509"/>
                <a:gd name="T20" fmla="*/ 69 w 416"/>
                <a:gd name="T21" fmla="*/ 500 h 509"/>
                <a:gd name="T22" fmla="*/ 54 w 416"/>
                <a:gd name="T23" fmla="*/ 493 h 509"/>
                <a:gd name="T24" fmla="*/ 42 w 416"/>
                <a:gd name="T25" fmla="*/ 486 h 509"/>
                <a:gd name="T26" fmla="*/ 33 w 416"/>
                <a:gd name="T27" fmla="*/ 480 h 509"/>
                <a:gd name="T28" fmla="*/ 24 w 416"/>
                <a:gd name="T29" fmla="*/ 473 h 509"/>
                <a:gd name="T30" fmla="*/ 17 w 416"/>
                <a:gd name="T31" fmla="*/ 467 h 509"/>
                <a:gd name="T32" fmla="*/ 12 w 416"/>
                <a:gd name="T33" fmla="*/ 460 h 509"/>
                <a:gd name="T34" fmla="*/ 6 w 416"/>
                <a:gd name="T35" fmla="*/ 454 h 509"/>
                <a:gd name="T36" fmla="*/ 0 w 416"/>
                <a:gd name="T37" fmla="*/ 447 h 509"/>
                <a:gd name="T38" fmla="*/ 213 w 416"/>
                <a:gd name="T39" fmla="*/ 242 h 509"/>
                <a:gd name="T40" fmla="*/ 327 w 416"/>
                <a:gd name="T41" fmla="*/ 0 h 509"/>
                <a:gd name="T42" fmla="*/ 331 w 416"/>
                <a:gd name="T43" fmla="*/ 1 h 509"/>
                <a:gd name="T44" fmla="*/ 334 w 416"/>
                <a:gd name="T45" fmla="*/ 2 h 509"/>
                <a:gd name="T46" fmla="*/ 336 w 416"/>
                <a:gd name="T47" fmla="*/ 3 h 509"/>
                <a:gd name="T48" fmla="*/ 337 w 416"/>
                <a:gd name="T49" fmla="*/ 3 h 509"/>
                <a:gd name="T50" fmla="*/ 339 w 416"/>
                <a:gd name="T51" fmla="*/ 3 h 509"/>
                <a:gd name="T52" fmla="*/ 341 w 416"/>
                <a:gd name="T53" fmla="*/ 5 h 509"/>
                <a:gd name="T54" fmla="*/ 345 w 416"/>
                <a:gd name="T55" fmla="*/ 6 h 509"/>
                <a:gd name="T56" fmla="*/ 350 w 416"/>
                <a:gd name="T57" fmla="*/ 9 h 509"/>
                <a:gd name="T58" fmla="*/ 363 w 416"/>
                <a:gd name="T59" fmla="*/ 15 h 509"/>
                <a:gd name="T60" fmla="*/ 373 w 416"/>
                <a:gd name="T61" fmla="*/ 21 h 509"/>
                <a:gd name="T62" fmla="*/ 382 w 416"/>
                <a:gd name="T63" fmla="*/ 26 h 509"/>
                <a:gd name="T64" fmla="*/ 390 w 416"/>
                <a:gd name="T65" fmla="*/ 32 h 509"/>
                <a:gd name="T66" fmla="*/ 397 w 416"/>
                <a:gd name="T67" fmla="*/ 38 h 509"/>
                <a:gd name="T68" fmla="*/ 403 w 416"/>
                <a:gd name="T69" fmla="*/ 43 h 509"/>
                <a:gd name="T70" fmla="*/ 409 w 416"/>
                <a:gd name="T71" fmla="*/ 49 h 509"/>
                <a:gd name="T72" fmla="*/ 415 w 416"/>
                <a:gd name="T73" fmla="*/ 55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6" h="509">
                  <a:moveTo>
                    <a:pt x="415" y="55"/>
                  </a:moveTo>
                  <a:lnTo>
                    <a:pt x="216" y="245"/>
                  </a:lnTo>
                  <a:lnTo>
                    <a:pt x="92" y="508"/>
                  </a:lnTo>
                  <a:lnTo>
                    <a:pt x="87" y="506"/>
                  </a:lnTo>
                  <a:lnTo>
                    <a:pt x="83" y="505"/>
                  </a:lnTo>
                  <a:lnTo>
                    <a:pt x="80" y="504"/>
                  </a:lnTo>
                  <a:lnTo>
                    <a:pt x="78" y="503"/>
                  </a:lnTo>
                  <a:lnTo>
                    <a:pt x="75" y="503"/>
                  </a:lnTo>
                  <a:lnTo>
                    <a:pt x="74" y="502"/>
                  </a:lnTo>
                  <a:lnTo>
                    <a:pt x="72" y="501"/>
                  </a:lnTo>
                  <a:lnTo>
                    <a:pt x="69" y="500"/>
                  </a:lnTo>
                  <a:lnTo>
                    <a:pt x="54" y="493"/>
                  </a:lnTo>
                  <a:lnTo>
                    <a:pt x="42" y="486"/>
                  </a:lnTo>
                  <a:lnTo>
                    <a:pt x="33" y="480"/>
                  </a:lnTo>
                  <a:lnTo>
                    <a:pt x="24" y="473"/>
                  </a:lnTo>
                  <a:lnTo>
                    <a:pt x="17" y="467"/>
                  </a:lnTo>
                  <a:lnTo>
                    <a:pt x="12" y="460"/>
                  </a:lnTo>
                  <a:lnTo>
                    <a:pt x="6" y="454"/>
                  </a:lnTo>
                  <a:lnTo>
                    <a:pt x="0" y="447"/>
                  </a:lnTo>
                  <a:lnTo>
                    <a:pt x="213" y="242"/>
                  </a:lnTo>
                  <a:lnTo>
                    <a:pt x="327" y="0"/>
                  </a:lnTo>
                  <a:lnTo>
                    <a:pt x="331" y="1"/>
                  </a:lnTo>
                  <a:lnTo>
                    <a:pt x="334" y="2"/>
                  </a:lnTo>
                  <a:lnTo>
                    <a:pt x="336" y="3"/>
                  </a:lnTo>
                  <a:lnTo>
                    <a:pt x="337" y="3"/>
                  </a:lnTo>
                  <a:lnTo>
                    <a:pt x="339" y="3"/>
                  </a:lnTo>
                  <a:lnTo>
                    <a:pt x="341" y="5"/>
                  </a:lnTo>
                  <a:lnTo>
                    <a:pt x="345" y="6"/>
                  </a:lnTo>
                  <a:lnTo>
                    <a:pt x="350" y="9"/>
                  </a:lnTo>
                  <a:lnTo>
                    <a:pt x="363" y="15"/>
                  </a:lnTo>
                  <a:lnTo>
                    <a:pt x="373" y="21"/>
                  </a:lnTo>
                  <a:lnTo>
                    <a:pt x="382" y="26"/>
                  </a:lnTo>
                  <a:lnTo>
                    <a:pt x="390" y="32"/>
                  </a:lnTo>
                  <a:lnTo>
                    <a:pt x="397" y="38"/>
                  </a:lnTo>
                  <a:lnTo>
                    <a:pt x="403" y="43"/>
                  </a:lnTo>
                  <a:lnTo>
                    <a:pt x="409" y="49"/>
                  </a:lnTo>
                  <a:lnTo>
                    <a:pt x="415" y="55"/>
                  </a:lnTo>
                </a:path>
              </a:pathLst>
            </a:custGeom>
            <a:solidFill>
              <a:srgbClr val="FFBC5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15" name="Freeform 411">
              <a:extLst>
                <a:ext uri="{FF2B5EF4-FFF2-40B4-BE49-F238E27FC236}">
                  <a16:creationId xmlns:a16="http://schemas.microsoft.com/office/drawing/2014/main" id="{3FCC93BB-E223-45C4-8789-E1F7CAA37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318"/>
              <a:ext cx="406" cy="505"/>
            </a:xfrm>
            <a:custGeom>
              <a:avLst/>
              <a:gdLst>
                <a:gd name="T0" fmla="*/ 405 w 406"/>
                <a:gd name="T1" fmla="*/ 47 h 505"/>
                <a:gd name="T2" fmla="*/ 400 w 406"/>
                <a:gd name="T3" fmla="*/ 42 h 505"/>
                <a:gd name="T4" fmla="*/ 395 w 406"/>
                <a:gd name="T5" fmla="*/ 38 h 505"/>
                <a:gd name="T6" fmla="*/ 390 w 406"/>
                <a:gd name="T7" fmla="*/ 34 h 505"/>
                <a:gd name="T8" fmla="*/ 384 w 406"/>
                <a:gd name="T9" fmla="*/ 29 h 505"/>
                <a:gd name="T10" fmla="*/ 377 w 406"/>
                <a:gd name="T11" fmla="*/ 24 h 505"/>
                <a:gd name="T12" fmla="*/ 369 w 406"/>
                <a:gd name="T13" fmla="*/ 20 h 505"/>
                <a:gd name="T14" fmla="*/ 359 w 406"/>
                <a:gd name="T15" fmla="*/ 14 h 505"/>
                <a:gd name="T16" fmla="*/ 348 w 406"/>
                <a:gd name="T17" fmla="*/ 8 h 505"/>
                <a:gd name="T18" fmla="*/ 340 w 406"/>
                <a:gd name="T19" fmla="*/ 4 h 505"/>
                <a:gd name="T20" fmla="*/ 337 w 406"/>
                <a:gd name="T21" fmla="*/ 3 h 505"/>
                <a:gd name="T22" fmla="*/ 335 w 406"/>
                <a:gd name="T23" fmla="*/ 1 h 505"/>
                <a:gd name="T24" fmla="*/ 329 w 406"/>
                <a:gd name="T25" fmla="*/ 0 h 505"/>
                <a:gd name="T26" fmla="*/ 208 w 406"/>
                <a:gd name="T27" fmla="*/ 240 h 505"/>
                <a:gd name="T28" fmla="*/ 0 w 406"/>
                <a:gd name="T29" fmla="*/ 451 h 505"/>
                <a:gd name="T30" fmla="*/ 5 w 406"/>
                <a:gd name="T31" fmla="*/ 458 h 505"/>
                <a:gd name="T32" fmla="*/ 10 w 406"/>
                <a:gd name="T33" fmla="*/ 463 h 505"/>
                <a:gd name="T34" fmla="*/ 15 w 406"/>
                <a:gd name="T35" fmla="*/ 468 h 505"/>
                <a:gd name="T36" fmla="*/ 20 w 406"/>
                <a:gd name="T37" fmla="*/ 472 h 505"/>
                <a:gd name="T38" fmla="*/ 27 w 406"/>
                <a:gd name="T39" fmla="*/ 478 h 505"/>
                <a:gd name="T40" fmla="*/ 35 w 406"/>
                <a:gd name="T41" fmla="*/ 483 h 505"/>
                <a:gd name="T42" fmla="*/ 47 w 406"/>
                <a:gd name="T43" fmla="*/ 489 h 505"/>
                <a:gd name="T44" fmla="*/ 60 w 406"/>
                <a:gd name="T45" fmla="*/ 497 h 505"/>
                <a:gd name="T46" fmla="*/ 64 w 406"/>
                <a:gd name="T47" fmla="*/ 499 h 505"/>
                <a:gd name="T48" fmla="*/ 67 w 406"/>
                <a:gd name="T49" fmla="*/ 500 h 505"/>
                <a:gd name="T50" fmla="*/ 71 w 406"/>
                <a:gd name="T51" fmla="*/ 501 h 505"/>
                <a:gd name="T52" fmla="*/ 80 w 406"/>
                <a:gd name="T53" fmla="*/ 504 h 505"/>
                <a:gd name="T54" fmla="*/ 211 w 406"/>
                <a:gd name="T55" fmla="*/ 243 h 505"/>
                <a:gd name="T56" fmla="*/ 405 w 406"/>
                <a:gd name="T57" fmla="*/ 47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6" h="505">
                  <a:moveTo>
                    <a:pt x="405" y="47"/>
                  </a:moveTo>
                  <a:lnTo>
                    <a:pt x="400" y="42"/>
                  </a:lnTo>
                  <a:lnTo>
                    <a:pt x="395" y="38"/>
                  </a:lnTo>
                  <a:lnTo>
                    <a:pt x="390" y="34"/>
                  </a:lnTo>
                  <a:lnTo>
                    <a:pt x="384" y="29"/>
                  </a:lnTo>
                  <a:lnTo>
                    <a:pt x="377" y="24"/>
                  </a:lnTo>
                  <a:lnTo>
                    <a:pt x="369" y="20"/>
                  </a:lnTo>
                  <a:lnTo>
                    <a:pt x="359" y="14"/>
                  </a:lnTo>
                  <a:lnTo>
                    <a:pt x="348" y="8"/>
                  </a:lnTo>
                  <a:lnTo>
                    <a:pt x="340" y="4"/>
                  </a:lnTo>
                  <a:lnTo>
                    <a:pt x="337" y="3"/>
                  </a:lnTo>
                  <a:lnTo>
                    <a:pt x="335" y="1"/>
                  </a:lnTo>
                  <a:lnTo>
                    <a:pt x="329" y="0"/>
                  </a:lnTo>
                  <a:lnTo>
                    <a:pt x="208" y="240"/>
                  </a:lnTo>
                  <a:lnTo>
                    <a:pt x="0" y="451"/>
                  </a:lnTo>
                  <a:lnTo>
                    <a:pt x="5" y="458"/>
                  </a:lnTo>
                  <a:lnTo>
                    <a:pt x="10" y="463"/>
                  </a:lnTo>
                  <a:lnTo>
                    <a:pt x="15" y="468"/>
                  </a:lnTo>
                  <a:lnTo>
                    <a:pt x="20" y="472"/>
                  </a:lnTo>
                  <a:lnTo>
                    <a:pt x="27" y="478"/>
                  </a:lnTo>
                  <a:lnTo>
                    <a:pt x="35" y="483"/>
                  </a:lnTo>
                  <a:lnTo>
                    <a:pt x="47" y="489"/>
                  </a:lnTo>
                  <a:lnTo>
                    <a:pt x="60" y="497"/>
                  </a:lnTo>
                  <a:lnTo>
                    <a:pt x="64" y="499"/>
                  </a:lnTo>
                  <a:lnTo>
                    <a:pt x="67" y="500"/>
                  </a:lnTo>
                  <a:lnTo>
                    <a:pt x="71" y="501"/>
                  </a:lnTo>
                  <a:lnTo>
                    <a:pt x="80" y="504"/>
                  </a:lnTo>
                  <a:lnTo>
                    <a:pt x="211" y="243"/>
                  </a:lnTo>
                  <a:lnTo>
                    <a:pt x="405" y="47"/>
                  </a:lnTo>
                </a:path>
              </a:pathLst>
            </a:custGeom>
            <a:solidFill>
              <a:srgbClr val="FFBF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16" name="Freeform 412">
              <a:extLst>
                <a:ext uri="{FF2B5EF4-FFF2-40B4-BE49-F238E27FC236}">
                  <a16:creationId xmlns:a16="http://schemas.microsoft.com/office/drawing/2014/main" id="{BD68C56E-8048-4F9C-B675-4D0885F79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1394"/>
              <a:ext cx="524" cy="342"/>
            </a:xfrm>
            <a:custGeom>
              <a:avLst/>
              <a:gdLst>
                <a:gd name="T0" fmla="*/ 436 w 524"/>
                <a:gd name="T1" fmla="*/ 341 h 342"/>
                <a:gd name="T2" fmla="*/ 451 w 524"/>
                <a:gd name="T3" fmla="*/ 324 h 342"/>
                <a:gd name="T4" fmla="*/ 465 w 524"/>
                <a:gd name="T5" fmla="*/ 306 h 342"/>
                <a:gd name="T6" fmla="*/ 477 w 524"/>
                <a:gd name="T7" fmla="*/ 287 h 342"/>
                <a:gd name="T8" fmla="*/ 489 w 524"/>
                <a:gd name="T9" fmla="*/ 267 h 342"/>
                <a:gd name="T10" fmla="*/ 498 w 524"/>
                <a:gd name="T11" fmla="*/ 247 h 342"/>
                <a:gd name="T12" fmla="*/ 507 w 524"/>
                <a:gd name="T13" fmla="*/ 225 h 342"/>
                <a:gd name="T14" fmla="*/ 514 w 524"/>
                <a:gd name="T15" fmla="*/ 204 h 342"/>
                <a:gd name="T16" fmla="*/ 519 w 524"/>
                <a:gd name="T17" fmla="*/ 181 h 342"/>
                <a:gd name="T18" fmla="*/ 521 w 524"/>
                <a:gd name="T19" fmla="*/ 167 h 342"/>
                <a:gd name="T20" fmla="*/ 523 w 524"/>
                <a:gd name="T21" fmla="*/ 153 h 342"/>
                <a:gd name="T22" fmla="*/ 523 w 524"/>
                <a:gd name="T23" fmla="*/ 139 h 342"/>
                <a:gd name="T24" fmla="*/ 523 w 524"/>
                <a:gd name="T25" fmla="*/ 126 h 342"/>
                <a:gd name="T26" fmla="*/ 274 w 524"/>
                <a:gd name="T27" fmla="*/ 173 h 342"/>
                <a:gd name="T28" fmla="*/ 98 w 524"/>
                <a:gd name="T29" fmla="*/ 0 h 342"/>
                <a:gd name="T30" fmla="*/ 81 w 524"/>
                <a:gd name="T31" fmla="*/ 17 h 342"/>
                <a:gd name="T32" fmla="*/ 65 w 524"/>
                <a:gd name="T33" fmla="*/ 37 h 342"/>
                <a:gd name="T34" fmla="*/ 52 w 524"/>
                <a:gd name="T35" fmla="*/ 57 h 342"/>
                <a:gd name="T36" fmla="*/ 39 w 524"/>
                <a:gd name="T37" fmla="*/ 78 h 342"/>
                <a:gd name="T38" fmla="*/ 27 w 524"/>
                <a:gd name="T39" fmla="*/ 100 h 342"/>
                <a:gd name="T40" fmla="*/ 18 w 524"/>
                <a:gd name="T41" fmla="*/ 123 h 342"/>
                <a:gd name="T42" fmla="*/ 10 w 524"/>
                <a:gd name="T43" fmla="*/ 147 h 342"/>
                <a:gd name="T44" fmla="*/ 4 w 524"/>
                <a:gd name="T45" fmla="*/ 172 h 342"/>
                <a:gd name="T46" fmla="*/ 2 w 524"/>
                <a:gd name="T47" fmla="*/ 186 h 342"/>
                <a:gd name="T48" fmla="*/ 1 w 524"/>
                <a:gd name="T49" fmla="*/ 200 h 342"/>
                <a:gd name="T50" fmla="*/ 0 w 524"/>
                <a:gd name="T51" fmla="*/ 214 h 342"/>
                <a:gd name="T52" fmla="*/ 0 w 524"/>
                <a:gd name="T53" fmla="*/ 228 h 342"/>
                <a:gd name="T54" fmla="*/ 271 w 524"/>
                <a:gd name="T55" fmla="*/ 178 h 342"/>
                <a:gd name="T56" fmla="*/ 436 w 524"/>
                <a:gd name="T57" fmla="*/ 34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4" h="342">
                  <a:moveTo>
                    <a:pt x="436" y="341"/>
                  </a:moveTo>
                  <a:lnTo>
                    <a:pt x="451" y="324"/>
                  </a:lnTo>
                  <a:lnTo>
                    <a:pt x="465" y="306"/>
                  </a:lnTo>
                  <a:lnTo>
                    <a:pt x="477" y="287"/>
                  </a:lnTo>
                  <a:lnTo>
                    <a:pt x="489" y="267"/>
                  </a:lnTo>
                  <a:lnTo>
                    <a:pt x="498" y="247"/>
                  </a:lnTo>
                  <a:lnTo>
                    <a:pt x="507" y="225"/>
                  </a:lnTo>
                  <a:lnTo>
                    <a:pt x="514" y="204"/>
                  </a:lnTo>
                  <a:lnTo>
                    <a:pt x="519" y="181"/>
                  </a:lnTo>
                  <a:lnTo>
                    <a:pt x="521" y="167"/>
                  </a:lnTo>
                  <a:lnTo>
                    <a:pt x="523" y="153"/>
                  </a:lnTo>
                  <a:lnTo>
                    <a:pt x="523" y="139"/>
                  </a:lnTo>
                  <a:lnTo>
                    <a:pt x="523" y="126"/>
                  </a:lnTo>
                  <a:lnTo>
                    <a:pt x="274" y="173"/>
                  </a:lnTo>
                  <a:lnTo>
                    <a:pt x="98" y="0"/>
                  </a:lnTo>
                  <a:lnTo>
                    <a:pt x="81" y="17"/>
                  </a:lnTo>
                  <a:lnTo>
                    <a:pt x="65" y="37"/>
                  </a:lnTo>
                  <a:lnTo>
                    <a:pt x="52" y="57"/>
                  </a:lnTo>
                  <a:lnTo>
                    <a:pt x="39" y="78"/>
                  </a:lnTo>
                  <a:lnTo>
                    <a:pt x="27" y="100"/>
                  </a:lnTo>
                  <a:lnTo>
                    <a:pt x="18" y="123"/>
                  </a:lnTo>
                  <a:lnTo>
                    <a:pt x="10" y="147"/>
                  </a:lnTo>
                  <a:lnTo>
                    <a:pt x="4" y="172"/>
                  </a:lnTo>
                  <a:lnTo>
                    <a:pt x="2" y="186"/>
                  </a:lnTo>
                  <a:lnTo>
                    <a:pt x="1" y="200"/>
                  </a:lnTo>
                  <a:lnTo>
                    <a:pt x="0" y="214"/>
                  </a:lnTo>
                  <a:lnTo>
                    <a:pt x="0" y="228"/>
                  </a:lnTo>
                  <a:lnTo>
                    <a:pt x="271" y="178"/>
                  </a:lnTo>
                  <a:lnTo>
                    <a:pt x="436" y="341"/>
                  </a:lnTo>
                </a:path>
              </a:pathLst>
            </a:custGeom>
            <a:solidFill>
              <a:srgbClr val="FFB2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17" name="Freeform 413">
              <a:extLst>
                <a:ext uri="{FF2B5EF4-FFF2-40B4-BE49-F238E27FC236}">
                  <a16:creationId xmlns:a16="http://schemas.microsoft.com/office/drawing/2014/main" id="{D11D6FEC-ED8B-456A-B68B-95B2164F9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1403"/>
              <a:ext cx="524" cy="325"/>
            </a:xfrm>
            <a:custGeom>
              <a:avLst/>
              <a:gdLst>
                <a:gd name="T0" fmla="*/ 91 w 524"/>
                <a:gd name="T1" fmla="*/ 0 h 325"/>
                <a:gd name="T2" fmla="*/ 274 w 524"/>
                <a:gd name="T3" fmla="*/ 163 h 325"/>
                <a:gd name="T4" fmla="*/ 523 w 524"/>
                <a:gd name="T5" fmla="*/ 123 h 325"/>
                <a:gd name="T6" fmla="*/ 523 w 524"/>
                <a:gd name="T7" fmla="*/ 133 h 325"/>
                <a:gd name="T8" fmla="*/ 523 w 524"/>
                <a:gd name="T9" fmla="*/ 146 h 325"/>
                <a:gd name="T10" fmla="*/ 521 w 524"/>
                <a:gd name="T11" fmla="*/ 158 h 325"/>
                <a:gd name="T12" fmla="*/ 519 w 524"/>
                <a:gd name="T13" fmla="*/ 172 h 325"/>
                <a:gd name="T14" fmla="*/ 514 w 524"/>
                <a:gd name="T15" fmla="*/ 194 h 325"/>
                <a:gd name="T16" fmla="*/ 507 w 524"/>
                <a:gd name="T17" fmla="*/ 215 h 325"/>
                <a:gd name="T18" fmla="*/ 500 w 524"/>
                <a:gd name="T19" fmla="*/ 235 h 325"/>
                <a:gd name="T20" fmla="*/ 491 w 524"/>
                <a:gd name="T21" fmla="*/ 255 h 325"/>
                <a:gd name="T22" fmla="*/ 480 w 524"/>
                <a:gd name="T23" fmla="*/ 273 h 325"/>
                <a:gd name="T24" fmla="*/ 468 w 524"/>
                <a:gd name="T25" fmla="*/ 291 h 325"/>
                <a:gd name="T26" fmla="*/ 456 w 524"/>
                <a:gd name="T27" fmla="*/ 307 h 325"/>
                <a:gd name="T28" fmla="*/ 442 w 524"/>
                <a:gd name="T29" fmla="*/ 324 h 325"/>
                <a:gd name="T30" fmla="*/ 271 w 524"/>
                <a:gd name="T31" fmla="*/ 168 h 325"/>
                <a:gd name="T32" fmla="*/ 0 w 524"/>
                <a:gd name="T33" fmla="*/ 212 h 325"/>
                <a:gd name="T34" fmla="*/ 0 w 524"/>
                <a:gd name="T35" fmla="*/ 200 h 325"/>
                <a:gd name="T36" fmla="*/ 1 w 524"/>
                <a:gd name="T37" fmla="*/ 189 h 325"/>
                <a:gd name="T38" fmla="*/ 2 w 524"/>
                <a:gd name="T39" fmla="*/ 176 h 325"/>
                <a:gd name="T40" fmla="*/ 4 w 524"/>
                <a:gd name="T41" fmla="*/ 162 h 325"/>
                <a:gd name="T42" fmla="*/ 10 w 524"/>
                <a:gd name="T43" fmla="*/ 138 h 325"/>
                <a:gd name="T44" fmla="*/ 17 w 524"/>
                <a:gd name="T45" fmla="*/ 114 h 325"/>
                <a:gd name="T46" fmla="*/ 26 w 524"/>
                <a:gd name="T47" fmla="*/ 93 h 325"/>
                <a:gd name="T48" fmla="*/ 37 w 524"/>
                <a:gd name="T49" fmla="*/ 71 h 325"/>
                <a:gd name="T50" fmla="*/ 49 w 524"/>
                <a:gd name="T51" fmla="*/ 51 h 325"/>
                <a:gd name="T52" fmla="*/ 62 w 524"/>
                <a:gd name="T53" fmla="*/ 33 h 325"/>
                <a:gd name="T54" fmla="*/ 76 w 524"/>
                <a:gd name="T55" fmla="*/ 16 h 325"/>
                <a:gd name="T56" fmla="*/ 91 w 524"/>
                <a:gd name="T57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4" h="325">
                  <a:moveTo>
                    <a:pt x="91" y="0"/>
                  </a:moveTo>
                  <a:lnTo>
                    <a:pt x="274" y="163"/>
                  </a:lnTo>
                  <a:lnTo>
                    <a:pt x="523" y="123"/>
                  </a:lnTo>
                  <a:lnTo>
                    <a:pt x="523" y="133"/>
                  </a:lnTo>
                  <a:lnTo>
                    <a:pt x="523" y="146"/>
                  </a:lnTo>
                  <a:lnTo>
                    <a:pt x="521" y="158"/>
                  </a:lnTo>
                  <a:lnTo>
                    <a:pt x="519" y="172"/>
                  </a:lnTo>
                  <a:lnTo>
                    <a:pt x="514" y="194"/>
                  </a:lnTo>
                  <a:lnTo>
                    <a:pt x="507" y="215"/>
                  </a:lnTo>
                  <a:lnTo>
                    <a:pt x="500" y="235"/>
                  </a:lnTo>
                  <a:lnTo>
                    <a:pt x="491" y="255"/>
                  </a:lnTo>
                  <a:lnTo>
                    <a:pt x="480" y="273"/>
                  </a:lnTo>
                  <a:lnTo>
                    <a:pt x="468" y="291"/>
                  </a:lnTo>
                  <a:lnTo>
                    <a:pt x="456" y="307"/>
                  </a:lnTo>
                  <a:lnTo>
                    <a:pt x="442" y="324"/>
                  </a:lnTo>
                  <a:lnTo>
                    <a:pt x="271" y="168"/>
                  </a:lnTo>
                  <a:lnTo>
                    <a:pt x="0" y="212"/>
                  </a:lnTo>
                  <a:lnTo>
                    <a:pt x="0" y="200"/>
                  </a:lnTo>
                  <a:lnTo>
                    <a:pt x="1" y="189"/>
                  </a:lnTo>
                  <a:lnTo>
                    <a:pt x="2" y="176"/>
                  </a:lnTo>
                  <a:lnTo>
                    <a:pt x="4" y="162"/>
                  </a:lnTo>
                  <a:lnTo>
                    <a:pt x="10" y="138"/>
                  </a:lnTo>
                  <a:lnTo>
                    <a:pt x="17" y="114"/>
                  </a:lnTo>
                  <a:lnTo>
                    <a:pt x="26" y="93"/>
                  </a:lnTo>
                  <a:lnTo>
                    <a:pt x="37" y="71"/>
                  </a:lnTo>
                  <a:lnTo>
                    <a:pt x="49" y="51"/>
                  </a:lnTo>
                  <a:lnTo>
                    <a:pt x="62" y="33"/>
                  </a:lnTo>
                  <a:lnTo>
                    <a:pt x="76" y="16"/>
                  </a:lnTo>
                  <a:lnTo>
                    <a:pt x="91" y="0"/>
                  </a:lnTo>
                </a:path>
              </a:pathLst>
            </a:custGeom>
            <a:solidFill>
              <a:srgbClr val="F9A82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18" name="Freeform 414">
              <a:extLst>
                <a:ext uri="{FF2B5EF4-FFF2-40B4-BE49-F238E27FC236}">
                  <a16:creationId xmlns:a16="http://schemas.microsoft.com/office/drawing/2014/main" id="{27091CB0-033C-4063-ABD0-D7D299DDB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412"/>
              <a:ext cx="523" cy="306"/>
            </a:xfrm>
            <a:custGeom>
              <a:avLst/>
              <a:gdLst>
                <a:gd name="T0" fmla="*/ 82 w 523"/>
                <a:gd name="T1" fmla="*/ 0 h 306"/>
                <a:gd name="T2" fmla="*/ 273 w 523"/>
                <a:gd name="T3" fmla="*/ 154 h 306"/>
                <a:gd name="T4" fmla="*/ 522 w 523"/>
                <a:gd name="T5" fmla="*/ 120 h 306"/>
                <a:gd name="T6" fmla="*/ 522 w 523"/>
                <a:gd name="T7" fmla="*/ 129 h 306"/>
                <a:gd name="T8" fmla="*/ 522 w 523"/>
                <a:gd name="T9" fmla="*/ 138 h 306"/>
                <a:gd name="T10" fmla="*/ 520 w 523"/>
                <a:gd name="T11" fmla="*/ 150 h 306"/>
                <a:gd name="T12" fmla="*/ 518 w 523"/>
                <a:gd name="T13" fmla="*/ 163 h 306"/>
                <a:gd name="T14" fmla="*/ 513 w 523"/>
                <a:gd name="T15" fmla="*/ 184 h 306"/>
                <a:gd name="T16" fmla="*/ 507 w 523"/>
                <a:gd name="T17" fmla="*/ 205 h 306"/>
                <a:gd name="T18" fmla="*/ 499 w 523"/>
                <a:gd name="T19" fmla="*/ 224 h 306"/>
                <a:gd name="T20" fmla="*/ 491 w 523"/>
                <a:gd name="T21" fmla="*/ 242 h 306"/>
                <a:gd name="T22" fmla="*/ 482 w 523"/>
                <a:gd name="T23" fmla="*/ 259 h 306"/>
                <a:gd name="T24" fmla="*/ 471 w 523"/>
                <a:gd name="T25" fmla="*/ 275 h 306"/>
                <a:gd name="T26" fmla="*/ 460 w 523"/>
                <a:gd name="T27" fmla="*/ 291 h 306"/>
                <a:gd name="T28" fmla="*/ 448 w 523"/>
                <a:gd name="T29" fmla="*/ 305 h 306"/>
                <a:gd name="T30" fmla="*/ 270 w 523"/>
                <a:gd name="T31" fmla="*/ 159 h 306"/>
                <a:gd name="T32" fmla="*/ 0 w 523"/>
                <a:gd name="T33" fmla="*/ 197 h 306"/>
                <a:gd name="T34" fmla="*/ 0 w 523"/>
                <a:gd name="T35" fmla="*/ 187 h 306"/>
                <a:gd name="T36" fmla="*/ 0 w 523"/>
                <a:gd name="T37" fmla="*/ 177 h 306"/>
                <a:gd name="T38" fmla="*/ 2 w 523"/>
                <a:gd name="T39" fmla="*/ 166 h 306"/>
                <a:gd name="T40" fmla="*/ 4 w 523"/>
                <a:gd name="T41" fmla="*/ 153 h 306"/>
                <a:gd name="T42" fmla="*/ 9 w 523"/>
                <a:gd name="T43" fmla="*/ 129 h 306"/>
                <a:gd name="T44" fmla="*/ 16 w 523"/>
                <a:gd name="T45" fmla="*/ 106 h 306"/>
                <a:gd name="T46" fmla="*/ 25 w 523"/>
                <a:gd name="T47" fmla="*/ 85 h 306"/>
                <a:gd name="T48" fmla="*/ 35 w 523"/>
                <a:gd name="T49" fmla="*/ 65 h 306"/>
                <a:gd name="T50" fmla="*/ 45 w 523"/>
                <a:gd name="T51" fmla="*/ 46 h 306"/>
                <a:gd name="T52" fmla="*/ 57 w 523"/>
                <a:gd name="T53" fmla="*/ 29 h 306"/>
                <a:gd name="T54" fmla="*/ 69 w 523"/>
                <a:gd name="T55" fmla="*/ 14 h 306"/>
                <a:gd name="T56" fmla="*/ 82 w 523"/>
                <a:gd name="T57" fmla="*/ 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3" h="306">
                  <a:moveTo>
                    <a:pt x="82" y="0"/>
                  </a:moveTo>
                  <a:lnTo>
                    <a:pt x="273" y="154"/>
                  </a:lnTo>
                  <a:lnTo>
                    <a:pt x="522" y="120"/>
                  </a:lnTo>
                  <a:lnTo>
                    <a:pt x="522" y="129"/>
                  </a:lnTo>
                  <a:lnTo>
                    <a:pt x="522" y="138"/>
                  </a:lnTo>
                  <a:lnTo>
                    <a:pt x="520" y="150"/>
                  </a:lnTo>
                  <a:lnTo>
                    <a:pt x="518" y="163"/>
                  </a:lnTo>
                  <a:lnTo>
                    <a:pt x="513" y="184"/>
                  </a:lnTo>
                  <a:lnTo>
                    <a:pt x="507" y="205"/>
                  </a:lnTo>
                  <a:lnTo>
                    <a:pt x="499" y="224"/>
                  </a:lnTo>
                  <a:lnTo>
                    <a:pt x="491" y="242"/>
                  </a:lnTo>
                  <a:lnTo>
                    <a:pt x="482" y="259"/>
                  </a:lnTo>
                  <a:lnTo>
                    <a:pt x="471" y="275"/>
                  </a:lnTo>
                  <a:lnTo>
                    <a:pt x="460" y="291"/>
                  </a:lnTo>
                  <a:lnTo>
                    <a:pt x="448" y="305"/>
                  </a:lnTo>
                  <a:lnTo>
                    <a:pt x="270" y="159"/>
                  </a:lnTo>
                  <a:lnTo>
                    <a:pt x="0" y="197"/>
                  </a:lnTo>
                  <a:lnTo>
                    <a:pt x="0" y="187"/>
                  </a:lnTo>
                  <a:lnTo>
                    <a:pt x="0" y="177"/>
                  </a:lnTo>
                  <a:lnTo>
                    <a:pt x="2" y="166"/>
                  </a:lnTo>
                  <a:lnTo>
                    <a:pt x="4" y="153"/>
                  </a:lnTo>
                  <a:lnTo>
                    <a:pt x="9" y="129"/>
                  </a:lnTo>
                  <a:lnTo>
                    <a:pt x="16" y="106"/>
                  </a:lnTo>
                  <a:lnTo>
                    <a:pt x="25" y="85"/>
                  </a:lnTo>
                  <a:lnTo>
                    <a:pt x="35" y="65"/>
                  </a:lnTo>
                  <a:lnTo>
                    <a:pt x="45" y="46"/>
                  </a:lnTo>
                  <a:lnTo>
                    <a:pt x="57" y="29"/>
                  </a:lnTo>
                  <a:lnTo>
                    <a:pt x="69" y="14"/>
                  </a:lnTo>
                  <a:lnTo>
                    <a:pt x="82" y="0"/>
                  </a:lnTo>
                </a:path>
              </a:pathLst>
            </a:custGeom>
            <a:solidFill>
              <a:srgbClr val="F7A32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19" name="Freeform 415">
              <a:extLst>
                <a:ext uri="{FF2B5EF4-FFF2-40B4-BE49-F238E27FC236}">
                  <a16:creationId xmlns:a16="http://schemas.microsoft.com/office/drawing/2014/main" id="{D8104AD1-4C5B-47F4-AC4A-144032970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422"/>
              <a:ext cx="523" cy="289"/>
            </a:xfrm>
            <a:custGeom>
              <a:avLst/>
              <a:gdLst>
                <a:gd name="T0" fmla="*/ 74 w 523"/>
                <a:gd name="T1" fmla="*/ 0 h 289"/>
                <a:gd name="T2" fmla="*/ 272 w 523"/>
                <a:gd name="T3" fmla="*/ 144 h 289"/>
                <a:gd name="T4" fmla="*/ 522 w 523"/>
                <a:gd name="T5" fmla="*/ 117 h 289"/>
                <a:gd name="T6" fmla="*/ 522 w 523"/>
                <a:gd name="T7" fmla="*/ 123 h 289"/>
                <a:gd name="T8" fmla="*/ 521 w 523"/>
                <a:gd name="T9" fmla="*/ 130 h 289"/>
                <a:gd name="T10" fmla="*/ 520 w 523"/>
                <a:gd name="T11" fmla="*/ 140 h 289"/>
                <a:gd name="T12" fmla="*/ 518 w 523"/>
                <a:gd name="T13" fmla="*/ 153 h 289"/>
                <a:gd name="T14" fmla="*/ 513 w 523"/>
                <a:gd name="T15" fmla="*/ 174 h 289"/>
                <a:gd name="T16" fmla="*/ 507 w 523"/>
                <a:gd name="T17" fmla="*/ 194 h 289"/>
                <a:gd name="T18" fmla="*/ 500 w 523"/>
                <a:gd name="T19" fmla="*/ 213 h 289"/>
                <a:gd name="T20" fmla="*/ 493 w 523"/>
                <a:gd name="T21" fmla="*/ 229 h 289"/>
                <a:gd name="T22" fmla="*/ 484 w 523"/>
                <a:gd name="T23" fmla="*/ 245 h 289"/>
                <a:gd name="T24" fmla="*/ 475 w 523"/>
                <a:gd name="T25" fmla="*/ 260 h 289"/>
                <a:gd name="T26" fmla="*/ 465 w 523"/>
                <a:gd name="T27" fmla="*/ 274 h 289"/>
                <a:gd name="T28" fmla="*/ 454 w 523"/>
                <a:gd name="T29" fmla="*/ 288 h 289"/>
                <a:gd name="T30" fmla="*/ 270 w 523"/>
                <a:gd name="T31" fmla="*/ 150 h 289"/>
                <a:gd name="T32" fmla="*/ 0 w 523"/>
                <a:gd name="T33" fmla="*/ 181 h 289"/>
                <a:gd name="T34" fmla="*/ 0 w 523"/>
                <a:gd name="T35" fmla="*/ 173 h 289"/>
                <a:gd name="T36" fmla="*/ 0 w 523"/>
                <a:gd name="T37" fmla="*/ 165 h 289"/>
                <a:gd name="T38" fmla="*/ 2 w 523"/>
                <a:gd name="T39" fmla="*/ 156 h 289"/>
                <a:gd name="T40" fmla="*/ 3 w 523"/>
                <a:gd name="T41" fmla="*/ 143 h 289"/>
                <a:gd name="T42" fmla="*/ 8 w 523"/>
                <a:gd name="T43" fmla="*/ 119 h 289"/>
                <a:gd name="T44" fmla="*/ 15 w 523"/>
                <a:gd name="T45" fmla="*/ 98 h 289"/>
                <a:gd name="T46" fmla="*/ 23 w 523"/>
                <a:gd name="T47" fmla="*/ 77 h 289"/>
                <a:gd name="T48" fmla="*/ 32 w 523"/>
                <a:gd name="T49" fmla="*/ 58 h 289"/>
                <a:gd name="T50" fmla="*/ 42 w 523"/>
                <a:gd name="T51" fmla="*/ 41 h 289"/>
                <a:gd name="T52" fmla="*/ 53 w 523"/>
                <a:gd name="T53" fmla="*/ 25 h 289"/>
                <a:gd name="T54" fmla="*/ 64 w 523"/>
                <a:gd name="T55" fmla="*/ 12 h 289"/>
                <a:gd name="T56" fmla="*/ 74 w 523"/>
                <a:gd name="T5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3" h="289">
                  <a:moveTo>
                    <a:pt x="74" y="0"/>
                  </a:moveTo>
                  <a:lnTo>
                    <a:pt x="272" y="144"/>
                  </a:lnTo>
                  <a:lnTo>
                    <a:pt x="522" y="117"/>
                  </a:lnTo>
                  <a:lnTo>
                    <a:pt x="522" y="123"/>
                  </a:lnTo>
                  <a:lnTo>
                    <a:pt x="521" y="130"/>
                  </a:lnTo>
                  <a:lnTo>
                    <a:pt x="520" y="140"/>
                  </a:lnTo>
                  <a:lnTo>
                    <a:pt x="518" y="153"/>
                  </a:lnTo>
                  <a:lnTo>
                    <a:pt x="513" y="174"/>
                  </a:lnTo>
                  <a:lnTo>
                    <a:pt x="507" y="194"/>
                  </a:lnTo>
                  <a:lnTo>
                    <a:pt x="500" y="213"/>
                  </a:lnTo>
                  <a:lnTo>
                    <a:pt x="493" y="229"/>
                  </a:lnTo>
                  <a:lnTo>
                    <a:pt x="484" y="245"/>
                  </a:lnTo>
                  <a:lnTo>
                    <a:pt x="475" y="260"/>
                  </a:lnTo>
                  <a:lnTo>
                    <a:pt x="465" y="274"/>
                  </a:lnTo>
                  <a:lnTo>
                    <a:pt x="454" y="288"/>
                  </a:lnTo>
                  <a:lnTo>
                    <a:pt x="270" y="150"/>
                  </a:lnTo>
                  <a:lnTo>
                    <a:pt x="0" y="181"/>
                  </a:lnTo>
                  <a:lnTo>
                    <a:pt x="0" y="173"/>
                  </a:lnTo>
                  <a:lnTo>
                    <a:pt x="0" y="165"/>
                  </a:lnTo>
                  <a:lnTo>
                    <a:pt x="2" y="156"/>
                  </a:lnTo>
                  <a:lnTo>
                    <a:pt x="3" y="143"/>
                  </a:lnTo>
                  <a:lnTo>
                    <a:pt x="8" y="119"/>
                  </a:lnTo>
                  <a:lnTo>
                    <a:pt x="15" y="98"/>
                  </a:lnTo>
                  <a:lnTo>
                    <a:pt x="23" y="77"/>
                  </a:lnTo>
                  <a:lnTo>
                    <a:pt x="32" y="58"/>
                  </a:lnTo>
                  <a:lnTo>
                    <a:pt x="42" y="41"/>
                  </a:lnTo>
                  <a:lnTo>
                    <a:pt x="53" y="25"/>
                  </a:lnTo>
                  <a:lnTo>
                    <a:pt x="64" y="12"/>
                  </a:lnTo>
                  <a:lnTo>
                    <a:pt x="74" y="0"/>
                  </a:lnTo>
                </a:path>
              </a:pathLst>
            </a:custGeom>
            <a:solidFill>
              <a:srgbClr val="F2992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20" name="Freeform 416">
              <a:extLst>
                <a:ext uri="{FF2B5EF4-FFF2-40B4-BE49-F238E27FC236}">
                  <a16:creationId xmlns:a16="http://schemas.microsoft.com/office/drawing/2014/main" id="{91ACF99E-141F-4BEF-BC5F-FFEFDAC97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431"/>
              <a:ext cx="522" cy="270"/>
            </a:xfrm>
            <a:custGeom>
              <a:avLst/>
              <a:gdLst>
                <a:gd name="T0" fmla="*/ 67 w 522"/>
                <a:gd name="T1" fmla="*/ 0 h 270"/>
                <a:gd name="T2" fmla="*/ 273 w 522"/>
                <a:gd name="T3" fmla="*/ 135 h 270"/>
                <a:gd name="T4" fmla="*/ 521 w 522"/>
                <a:gd name="T5" fmla="*/ 114 h 270"/>
                <a:gd name="T6" fmla="*/ 521 w 522"/>
                <a:gd name="T7" fmla="*/ 118 h 270"/>
                <a:gd name="T8" fmla="*/ 521 w 522"/>
                <a:gd name="T9" fmla="*/ 124 h 270"/>
                <a:gd name="T10" fmla="*/ 520 w 522"/>
                <a:gd name="T11" fmla="*/ 131 h 270"/>
                <a:gd name="T12" fmla="*/ 518 w 522"/>
                <a:gd name="T13" fmla="*/ 144 h 270"/>
                <a:gd name="T14" fmla="*/ 513 w 522"/>
                <a:gd name="T15" fmla="*/ 165 h 270"/>
                <a:gd name="T16" fmla="*/ 507 w 522"/>
                <a:gd name="T17" fmla="*/ 184 h 270"/>
                <a:gd name="T18" fmla="*/ 501 w 522"/>
                <a:gd name="T19" fmla="*/ 201 h 270"/>
                <a:gd name="T20" fmla="*/ 494 w 522"/>
                <a:gd name="T21" fmla="*/ 217 h 270"/>
                <a:gd name="T22" fmla="*/ 487 w 522"/>
                <a:gd name="T23" fmla="*/ 231 h 270"/>
                <a:gd name="T24" fmla="*/ 479 w 522"/>
                <a:gd name="T25" fmla="*/ 244 h 270"/>
                <a:gd name="T26" fmla="*/ 470 w 522"/>
                <a:gd name="T27" fmla="*/ 257 h 270"/>
                <a:gd name="T28" fmla="*/ 461 w 522"/>
                <a:gd name="T29" fmla="*/ 269 h 270"/>
                <a:gd name="T30" fmla="*/ 270 w 522"/>
                <a:gd name="T31" fmla="*/ 141 h 270"/>
                <a:gd name="T32" fmla="*/ 1 w 522"/>
                <a:gd name="T33" fmla="*/ 166 h 270"/>
                <a:gd name="T34" fmla="*/ 0 w 522"/>
                <a:gd name="T35" fmla="*/ 160 h 270"/>
                <a:gd name="T36" fmla="*/ 1 w 522"/>
                <a:gd name="T37" fmla="*/ 154 h 270"/>
                <a:gd name="T38" fmla="*/ 2 w 522"/>
                <a:gd name="T39" fmla="*/ 146 h 270"/>
                <a:gd name="T40" fmla="*/ 3 w 522"/>
                <a:gd name="T41" fmla="*/ 134 h 270"/>
                <a:gd name="T42" fmla="*/ 8 w 522"/>
                <a:gd name="T43" fmla="*/ 111 h 270"/>
                <a:gd name="T44" fmla="*/ 15 w 522"/>
                <a:gd name="T45" fmla="*/ 89 h 270"/>
                <a:gd name="T46" fmla="*/ 23 w 522"/>
                <a:gd name="T47" fmla="*/ 70 h 270"/>
                <a:gd name="T48" fmla="*/ 31 w 522"/>
                <a:gd name="T49" fmla="*/ 52 h 270"/>
                <a:gd name="T50" fmla="*/ 40 w 522"/>
                <a:gd name="T51" fmla="*/ 36 h 270"/>
                <a:gd name="T52" fmla="*/ 49 w 522"/>
                <a:gd name="T53" fmla="*/ 23 h 270"/>
                <a:gd name="T54" fmla="*/ 58 w 522"/>
                <a:gd name="T55" fmla="*/ 10 h 270"/>
                <a:gd name="T56" fmla="*/ 67 w 522"/>
                <a:gd name="T5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2" h="270">
                  <a:moveTo>
                    <a:pt x="67" y="0"/>
                  </a:moveTo>
                  <a:lnTo>
                    <a:pt x="273" y="135"/>
                  </a:lnTo>
                  <a:lnTo>
                    <a:pt x="521" y="114"/>
                  </a:lnTo>
                  <a:lnTo>
                    <a:pt x="521" y="118"/>
                  </a:lnTo>
                  <a:lnTo>
                    <a:pt x="521" y="124"/>
                  </a:lnTo>
                  <a:lnTo>
                    <a:pt x="520" y="131"/>
                  </a:lnTo>
                  <a:lnTo>
                    <a:pt x="518" y="144"/>
                  </a:lnTo>
                  <a:lnTo>
                    <a:pt x="513" y="165"/>
                  </a:lnTo>
                  <a:lnTo>
                    <a:pt x="507" y="184"/>
                  </a:lnTo>
                  <a:lnTo>
                    <a:pt x="501" y="201"/>
                  </a:lnTo>
                  <a:lnTo>
                    <a:pt x="494" y="217"/>
                  </a:lnTo>
                  <a:lnTo>
                    <a:pt x="487" y="231"/>
                  </a:lnTo>
                  <a:lnTo>
                    <a:pt x="479" y="244"/>
                  </a:lnTo>
                  <a:lnTo>
                    <a:pt x="470" y="257"/>
                  </a:lnTo>
                  <a:lnTo>
                    <a:pt x="461" y="269"/>
                  </a:lnTo>
                  <a:lnTo>
                    <a:pt x="270" y="141"/>
                  </a:lnTo>
                  <a:lnTo>
                    <a:pt x="1" y="166"/>
                  </a:lnTo>
                  <a:lnTo>
                    <a:pt x="0" y="160"/>
                  </a:lnTo>
                  <a:lnTo>
                    <a:pt x="1" y="154"/>
                  </a:lnTo>
                  <a:lnTo>
                    <a:pt x="2" y="146"/>
                  </a:lnTo>
                  <a:lnTo>
                    <a:pt x="3" y="134"/>
                  </a:lnTo>
                  <a:lnTo>
                    <a:pt x="8" y="111"/>
                  </a:lnTo>
                  <a:lnTo>
                    <a:pt x="15" y="89"/>
                  </a:lnTo>
                  <a:lnTo>
                    <a:pt x="23" y="70"/>
                  </a:lnTo>
                  <a:lnTo>
                    <a:pt x="31" y="52"/>
                  </a:lnTo>
                  <a:lnTo>
                    <a:pt x="40" y="36"/>
                  </a:lnTo>
                  <a:lnTo>
                    <a:pt x="49" y="23"/>
                  </a:lnTo>
                  <a:lnTo>
                    <a:pt x="58" y="10"/>
                  </a:lnTo>
                  <a:lnTo>
                    <a:pt x="67" y="0"/>
                  </a:lnTo>
                </a:path>
              </a:pathLst>
            </a:custGeom>
            <a:solidFill>
              <a:srgbClr val="ED8E2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21" name="Freeform 417">
              <a:extLst>
                <a:ext uri="{FF2B5EF4-FFF2-40B4-BE49-F238E27FC236}">
                  <a16:creationId xmlns:a16="http://schemas.microsoft.com/office/drawing/2014/main" id="{11B23B14-CE07-4178-840E-56E9EB0E3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441"/>
              <a:ext cx="522" cy="252"/>
            </a:xfrm>
            <a:custGeom>
              <a:avLst/>
              <a:gdLst>
                <a:gd name="T0" fmla="*/ 59 w 522"/>
                <a:gd name="T1" fmla="*/ 0 h 252"/>
                <a:gd name="T2" fmla="*/ 273 w 522"/>
                <a:gd name="T3" fmla="*/ 125 h 252"/>
                <a:gd name="T4" fmla="*/ 521 w 522"/>
                <a:gd name="T5" fmla="*/ 110 h 252"/>
                <a:gd name="T6" fmla="*/ 521 w 522"/>
                <a:gd name="T7" fmla="*/ 112 h 252"/>
                <a:gd name="T8" fmla="*/ 521 w 522"/>
                <a:gd name="T9" fmla="*/ 116 h 252"/>
                <a:gd name="T10" fmla="*/ 520 w 522"/>
                <a:gd name="T11" fmla="*/ 122 h 252"/>
                <a:gd name="T12" fmla="*/ 518 w 522"/>
                <a:gd name="T13" fmla="*/ 134 h 252"/>
                <a:gd name="T14" fmla="*/ 513 w 522"/>
                <a:gd name="T15" fmla="*/ 154 h 252"/>
                <a:gd name="T16" fmla="*/ 508 w 522"/>
                <a:gd name="T17" fmla="*/ 173 h 252"/>
                <a:gd name="T18" fmla="*/ 502 w 522"/>
                <a:gd name="T19" fmla="*/ 189 h 252"/>
                <a:gd name="T20" fmla="*/ 496 w 522"/>
                <a:gd name="T21" fmla="*/ 203 h 252"/>
                <a:gd name="T22" fmla="*/ 490 w 522"/>
                <a:gd name="T23" fmla="*/ 217 h 252"/>
                <a:gd name="T24" fmla="*/ 483 w 522"/>
                <a:gd name="T25" fmla="*/ 228 h 252"/>
                <a:gd name="T26" fmla="*/ 475 w 522"/>
                <a:gd name="T27" fmla="*/ 240 h 252"/>
                <a:gd name="T28" fmla="*/ 467 w 522"/>
                <a:gd name="T29" fmla="*/ 251 h 252"/>
                <a:gd name="T30" fmla="*/ 270 w 522"/>
                <a:gd name="T31" fmla="*/ 130 h 252"/>
                <a:gd name="T32" fmla="*/ 1 w 522"/>
                <a:gd name="T33" fmla="*/ 150 h 252"/>
                <a:gd name="T34" fmla="*/ 0 w 522"/>
                <a:gd name="T35" fmla="*/ 146 h 252"/>
                <a:gd name="T36" fmla="*/ 1 w 522"/>
                <a:gd name="T37" fmla="*/ 142 h 252"/>
                <a:gd name="T38" fmla="*/ 2 w 522"/>
                <a:gd name="T39" fmla="*/ 135 h 252"/>
                <a:gd name="T40" fmla="*/ 3 w 522"/>
                <a:gd name="T41" fmla="*/ 124 h 252"/>
                <a:gd name="T42" fmla="*/ 8 w 522"/>
                <a:gd name="T43" fmla="*/ 101 h 252"/>
                <a:gd name="T44" fmla="*/ 15 w 522"/>
                <a:gd name="T45" fmla="*/ 80 h 252"/>
                <a:gd name="T46" fmla="*/ 22 w 522"/>
                <a:gd name="T47" fmla="*/ 62 h 252"/>
                <a:gd name="T48" fmla="*/ 30 w 522"/>
                <a:gd name="T49" fmla="*/ 45 h 252"/>
                <a:gd name="T50" fmla="*/ 38 w 522"/>
                <a:gd name="T51" fmla="*/ 30 h 252"/>
                <a:gd name="T52" fmla="*/ 45 w 522"/>
                <a:gd name="T53" fmla="*/ 18 h 252"/>
                <a:gd name="T54" fmla="*/ 52 w 522"/>
                <a:gd name="T55" fmla="*/ 7 h 252"/>
                <a:gd name="T56" fmla="*/ 59 w 522"/>
                <a:gd name="T57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2" h="252">
                  <a:moveTo>
                    <a:pt x="59" y="0"/>
                  </a:moveTo>
                  <a:lnTo>
                    <a:pt x="273" y="125"/>
                  </a:lnTo>
                  <a:lnTo>
                    <a:pt x="521" y="110"/>
                  </a:lnTo>
                  <a:lnTo>
                    <a:pt x="521" y="112"/>
                  </a:lnTo>
                  <a:lnTo>
                    <a:pt x="521" y="116"/>
                  </a:lnTo>
                  <a:lnTo>
                    <a:pt x="520" y="122"/>
                  </a:lnTo>
                  <a:lnTo>
                    <a:pt x="518" y="134"/>
                  </a:lnTo>
                  <a:lnTo>
                    <a:pt x="513" y="154"/>
                  </a:lnTo>
                  <a:lnTo>
                    <a:pt x="508" y="173"/>
                  </a:lnTo>
                  <a:lnTo>
                    <a:pt x="502" y="189"/>
                  </a:lnTo>
                  <a:lnTo>
                    <a:pt x="496" y="203"/>
                  </a:lnTo>
                  <a:lnTo>
                    <a:pt x="490" y="217"/>
                  </a:lnTo>
                  <a:lnTo>
                    <a:pt x="483" y="228"/>
                  </a:lnTo>
                  <a:lnTo>
                    <a:pt x="475" y="240"/>
                  </a:lnTo>
                  <a:lnTo>
                    <a:pt x="467" y="251"/>
                  </a:lnTo>
                  <a:lnTo>
                    <a:pt x="270" y="130"/>
                  </a:lnTo>
                  <a:lnTo>
                    <a:pt x="1" y="150"/>
                  </a:lnTo>
                  <a:lnTo>
                    <a:pt x="0" y="146"/>
                  </a:lnTo>
                  <a:lnTo>
                    <a:pt x="1" y="142"/>
                  </a:lnTo>
                  <a:lnTo>
                    <a:pt x="2" y="135"/>
                  </a:lnTo>
                  <a:lnTo>
                    <a:pt x="3" y="124"/>
                  </a:lnTo>
                  <a:lnTo>
                    <a:pt x="8" y="101"/>
                  </a:lnTo>
                  <a:lnTo>
                    <a:pt x="15" y="80"/>
                  </a:lnTo>
                  <a:lnTo>
                    <a:pt x="22" y="62"/>
                  </a:lnTo>
                  <a:lnTo>
                    <a:pt x="30" y="45"/>
                  </a:lnTo>
                  <a:lnTo>
                    <a:pt x="38" y="30"/>
                  </a:lnTo>
                  <a:lnTo>
                    <a:pt x="45" y="18"/>
                  </a:lnTo>
                  <a:lnTo>
                    <a:pt x="52" y="7"/>
                  </a:lnTo>
                  <a:lnTo>
                    <a:pt x="59" y="0"/>
                  </a:lnTo>
                </a:path>
              </a:pathLst>
            </a:custGeom>
            <a:solidFill>
              <a:srgbClr val="EA891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22" name="Freeform 418">
              <a:extLst>
                <a:ext uri="{FF2B5EF4-FFF2-40B4-BE49-F238E27FC236}">
                  <a16:creationId xmlns:a16="http://schemas.microsoft.com/office/drawing/2014/main" id="{C5118F14-7189-40D1-8A6F-171ED0B76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451"/>
              <a:ext cx="521" cy="234"/>
            </a:xfrm>
            <a:custGeom>
              <a:avLst/>
              <a:gdLst>
                <a:gd name="T0" fmla="*/ 473 w 521"/>
                <a:gd name="T1" fmla="*/ 233 h 234"/>
                <a:gd name="T2" fmla="*/ 479 w 521"/>
                <a:gd name="T3" fmla="*/ 223 h 234"/>
                <a:gd name="T4" fmla="*/ 485 w 521"/>
                <a:gd name="T5" fmla="*/ 213 h 234"/>
                <a:gd name="T6" fmla="*/ 491 w 521"/>
                <a:gd name="T7" fmla="*/ 202 h 234"/>
                <a:gd name="T8" fmla="*/ 496 w 521"/>
                <a:gd name="T9" fmla="*/ 190 h 234"/>
                <a:gd name="T10" fmla="*/ 502 w 521"/>
                <a:gd name="T11" fmla="*/ 177 h 234"/>
                <a:gd name="T12" fmla="*/ 507 w 521"/>
                <a:gd name="T13" fmla="*/ 162 h 234"/>
                <a:gd name="T14" fmla="*/ 512 w 521"/>
                <a:gd name="T15" fmla="*/ 144 h 234"/>
                <a:gd name="T16" fmla="*/ 517 w 521"/>
                <a:gd name="T17" fmla="*/ 124 h 234"/>
                <a:gd name="T18" fmla="*/ 519 w 521"/>
                <a:gd name="T19" fmla="*/ 113 h 234"/>
                <a:gd name="T20" fmla="*/ 520 w 521"/>
                <a:gd name="T21" fmla="*/ 108 h 234"/>
                <a:gd name="T22" fmla="*/ 520 w 521"/>
                <a:gd name="T23" fmla="*/ 107 h 234"/>
                <a:gd name="T24" fmla="*/ 520 w 521"/>
                <a:gd name="T25" fmla="*/ 107 h 234"/>
                <a:gd name="T26" fmla="*/ 272 w 521"/>
                <a:gd name="T27" fmla="*/ 115 h 234"/>
                <a:gd name="T28" fmla="*/ 50 w 521"/>
                <a:gd name="T29" fmla="*/ 0 h 234"/>
                <a:gd name="T30" fmla="*/ 46 w 521"/>
                <a:gd name="T31" fmla="*/ 6 h 234"/>
                <a:gd name="T32" fmla="*/ 40 w 521"/>
                <a:gd name="T33" fmla="*/ 14 h 234"/>
                <a:gd name="T34" fmla="*/ 34 w 521"/>
                <a:gd name="T35" fmla="*/ 25 h 234"/>
                <a:gd name="T36" fmla="*/ 27 w 521"/>
                <a:gd name="T37" fmla="*/ 38 h 234"/>
                <a:gd name="T38" fmla="*/ 20 w 521"/>
                <a:gd name="T39" fmla="*/ 53 h 234"/>
                <a:gd name="T40" fmla="*/ 14 w 521"/>
                <a:gd name="T41" fmla="*/ 72 h 234"/>
                <a:gd name="T42" fmla="*/ 7 w 521"/>
                <a:gd name="T43" fmla="*/ 92 h 234"/>
                <a:gd name="T44" fmla="*/ 2 w 521"/>
                <a:gd name="T45" fmla="*/ 115 h 234"/>
                <a:gd name="T46" fmla="*/ 1 w 521"/>
                <a:gd name="T47" fmla="*/ 125 h 234"/>
                <a:gd name="T48" fmla="*/ 0 w 521"/>
                <a:gd name="T49" fmla="*/ 130 h 234"/>
                <a:gd name="T50" fmla="*/ 0 w 521"/>
                <a:gd name="T51" fmla="*/ 131 h 234"/>
                <a:gd name="T52" fmla="*/ 1 w 521"/>
                <a:gd name="T53" fmla="*/ 134 h 234"/>
                <a:gd name="T54" fmla="*/ 269 w 521"/>
                <a:gd name="T55" fmla="*/ 121 h 234"/>
                <a:gd name="T56" fmla="*/ 473 w 521"/>
                <a:gd name="T57" fmla="*/ 23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1" h="234">
                  <a:moveTo>
                    <a:pt x="473" y="233"/>
                  </a:moveTo>
                  <a:lnTo>
                    <a:pt x="479" y="223"/>
                  </a:lnTo>
                  <a:lnTo>
                    <a:pt x="485" y="213"/>
                  </a:lnTo>
                  <a:lnTo>
                    <a:pt x="491" y="202"/>
                  </a:lnTo>
                  <a:lnTo>
                    <a:pt x="496" y="190"/>
                  </a:lnTo>
                  <a:lnTo>
                    <a:pt x="502" y="177"/>
                  </a:lnTo>
                  <a:lnTo>
                    <a:pt x="507" y="162"/>
                  </a:lnTo>
                  <a:lnTo>
                    <a:pt x="512" y="144"/>
                  </a:lnTo>
                  <a:lnTo>
                    <a:pt x="517" y="124"/>
                  </a:lnTo>
                  <a:lnTo>
                    <a:pt x="519" y="113"/>
                  </a:lnTo>
                  <a:lnTo>
                    <a:pt x="520" y="108"/>
                  </a:lnTo>
                  <a:lnTo>
                    <a:pt x="520" y="107"/>
                  </a:lnTo>
                  <a:lnTo>
                    <a:pt x="520" y="107"/>
                  </a:lnTo>
                  <a:lnTo>
                    <a:pt x="272" y="115"/>
                  </a:lnTo>
                  <a:lnTo>
                    <a:pt x="50" y="0"/>
                  </a:lnTo>
                  <a:lnTo>
                    <a:pt x="46" y="6"/>
                  </a:lnTo>
                  <a:lnTo>
                    <a:pt x="40" y="14"/>
                  </a:lnTo>
                  <a:lnTo>
                    <a:pt x="34" y="25"/>
                  </a:lnTo>
                  <a:lnTo>
                    <a:pt x="27" y="38"/>
                  </a:lnTo>
                  <a:lnTo>
                    <a:pt x="20" y="53"/>
                  </a:lnTo>
                  <a:lnTo>
                    <a:pt x="14" y="72"/>
                  </a:lnTo>
                  <a:lnTo>
                    <a:pt x="7" y="92"/>
                  </a:lnTo>
                  <a:lnTo>
                    <a:pt x="2" y="115"/>
                  </a:lnTo>
                  <a:lnTo>
                    <a:pt x="1" y="125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4"/>
                  </a:lnTo>
                  <a:lnTo>
                    <a:pt x="269" y="121"/>
                  </a:lnTo>
                  <a:lnTo>
                    <a:pt x="473" y="233"/>
                  </a:lnTo>
                </a:path>
              </a:pathLst>
            </a:custGeom>
            <a:solidFill>
              <a:srgbClr val="E8821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23" name="Freeform 419">
              <a:extLst>
                <a:ext uri="{FF2B5EF4-FFF2-40B4-BE49-F238E27FC236}">
                  <a16:creationId xmlns:a16="http://schemas.microsoft.com/office/drawing/2014/main" id="{FDE18D48-4C12-4FFD-8433-A1F72B23E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1574"/>
              <a:ext cx="316" cy="270"/>
            </a:xfrm>
            <a:custGeom>
              <a:avLst/>
              <a:gdLst>
                <a:gd name="T0" fmla="*/ 301 w 316"/>
                <a:gd name="T1" fmla="*/ 0 h 270"/>
                <a:gd name="T2" fmla="*/ 301 w 316"/>
                <a:gd name="T3" fmla="*/ 0 h 270"/>
                <a:gd name="T4" fmla="*/ 294 w 316"/>
                <a:gd name="T5" fmla="*/ 27 h 270"/>
                <a:gd name="T6" fmla="*/ 286 w 316"/>
                <a:gd name="T7" fmla="*/ 52 h 270"/>
                <a:gd name="T8" fmla="*/ 275 w 316"/>
                <a:gd name="T9" fmla="*/ 77 h 270"/>
                <a:gd name="T10" fmla="*/ 262 w 316"/>
                <a:gd name="T11" fmla="*/ 100 h 270"/>
                <a:gd name="T12" fmla="*/ 247 w 316"/>
                <a:gd name="T13" fmla="*/ 123 h 270"/>
                <a:gd name="T14" fmla="*/ 230 w 316"/>
                <a:gd name="T15" fmla="*/ 144 h 270"/>
                <a:gd name="T16" fmla="*/ 211 w 316"/>
                <a:gd name="T17" fmla="*/ 163 h 270"/>
                <a:gd name="T18" fmla="*/ 192 w 316"/>
                <a:gd name="T19" fmla="*/ 182 h 270"/>
                <a:gd name="T20" fmla="*/ 172 w 316"/>
                <a:gd name="T21" fmla="*/ 199 h 270"/>
                <a:gd name="T22" fmla="*/ 149 w 316"/>
                <a:gd name="T23" fmla="*/ 213 h 270"/>
                <a:gd name="T24" fmla="*/ 126 w 316"/>
                <a:gd name="T25" fmla="*/ 226 h 270"/>
                <a:gd name="T26" fmla="*/ 102 w 316"/>
                <a:gd name="T27" fmla="*/ 236 h 270"/>
                <a:gd name="T28" fmla="*/ 77 w 316"/>
                <a:gd name="T29" fmla="*/ 245 h 270"/>
                <a:gd name="T30" fmla="*/ 52 w 316"/>
                <a:gd name="T31" fmla="*/ 251 h 270"/>
                <a:gd name="T32" fmla="*/ 27 w 316"/>
                <a:gd name="T33" fmla="*/ 254 h 270"/>
                <a:gd name="T34" fmla="*/ 0 w 316"/>
                <a:gd name="T35" fmla="*/ 255 h 270"/>
                <a:gd name="T36" fmla="*/ 0 w 316"/>
                <a:gd name="T37" fmla="*/ 269 h 270"/>
                <a:gd name="T38" fmla="*/ 27 w 316"/>
                <a:gd name="T39" fmla="*/ 268 h 270"/>
                <a:gd name="T40" fmla="*/ 54 w 316"/>
                <a:gd name="T41" fmla="*/ 264 h 270"/>
                <a:gd name="T42" fmla="*/ 80 w 316"/>
                <a:gd name="T43" fmla="*/ 258 h 270"/>
                <a:gd name="T44" fmla="*/ 106 w 316"/>
                <a:gd name="T45" fmla="*/ 250 h 270"/>
                <a:gd name="T46" fmla="*/ 132 w 316"/>
                <a:gd name="T47" fmla="*/ 238 h 270"/>
                <a:gd name="T48" fmla="*/ 156 w 316"/>
                <a:gd name="T49" fmla="*/ 225 h 270"/>
                <a:gd name="T50" fmla="*/ 179 w 316"/>
                <a:gd name="T51" fmla="*/ 211 h 270"/>
                <a:gd name="T52" fmla="*/ 201 w 316"/>
                <a:gd name="T53" fmla="*/ 193 h 270"/>
                <a:gd name="T54" fmla="*/ 222 w 316"/>
                <a:gd name="T55" fmla="*/ 174 h 270"/>
                <a:gd name="T56" fmla="*/ 241 w 316"/>
                <a:gd name="T57" fmla="*/ 153 h 270"/>
                <a:gd name="T58" fmla="*/ 259 w 316"/>
                <a:gd name="T59" fmla="*/ 131 h 270"/>
                <a:gd name="T60" fmla="*/ 274 w 316"/>
                <a:gd name="T61" fmla="*/ 108 h 270"/>
                <a:gd name="T62" fmla="*/ 287 w 316"/>
                <a:gd name="T63" fmla="*/ 83 h 270"/>
                <a:gd name="T64" fmla="*/ 299 w 316"/>
                <a:gd name="T65" fmla="*/ 57 h 270"/>
                <a:gd name="T66" fmla="*/ 308 w 316"/>
                <a:gd name="T67" fmla="*/ 30 h 270"/>
                <a:gd name="T68" fmla="*/ 315 w 316"/>
                <a:gd name="T69" fmla="*/ 1 h 270"/>
                <a:gd name="T70" fmla="*/ 315 w 316"/>
                <a:gd name="T71" fmla="*/ 1 h 270"/>
                <a:gd name="T72" fmla="*/ 301 w 316"/>
                <a:gd name="T73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6" h="270">
                  <a:moveTo>
                    <a:pt x="301" y="0"/>
                  </a:moveTo>
                  <a:lnTo>
                    <a:pt x="301" y="0"/>
                  </a:lnTo>
                  <a:lnTo>
                    <a:pt x="294" y="27"/>
                  </a:lnTo>
                  <a:lnTo>
                    <a:pt x="286" y="52"/>
                  </a:lnTo>
                  <a:lnTo>
                    <a:pt x="275" y="77"/>
                  </a:lnTo>
                  <a:lnTo>
                    <a:pt x="262" y="100"/>
                  </a:lnTo>
                  <a:lnTo>
                    <a:pt x="247" y="123"/>
                  </a:lnTo>
                  <a:lnTo>
                    <a:pt x="230" y="144"/>
                  </a:lnTo>
                  <a:lnTo>
                    <a:pt x="211" y="163"/>
                  </a:lnTo>
                  <a:lnTo>
                    <a:pt x="192" y="182"/>
                  </a:lnTo>
                  <a:lnTo>
                    <a:pt x="172" y="199"/>
                  </a:lnTo>
                  <a:lnTo>
                    <a:pt x="149" y="213"/>
                  </a:lnTo>
                  <a:lnTo>
                    <a:pt x="126" y="226"/>
                  </a:lnTo>
                  <a:lnTo>
                    <a:pt x="102" y="236"/>
                  </a:lnTo>
                  <a:lnTo>
                    <a:pt x="77" y="245"/>
                  </a:lnTo>
                  <a:lnTo>
                    <a:pt x="52" y="251"/>
                  </a:lnTo>
                  <a:lnTo>
                    <a:pt x="27" y="254"/>
                  </a:lnTo>
                  <a:lnTo>
                    <a:pt x="0" y="255"/>
                  </a:lnTo>
                  <a:lnTo>
                    <a:pt x="0" y="269"/>
                  </a:lnTo>
                  <a:lnTo>
                    <a:pt x="27" y="268"/>
                  </a:lnTo>
                  <a:lnTo>
                    <a:pt x="54" y="264"/>
                  </a:lnTo>
                  <a:lnTo>
                    <a:pt x="80" y="258"/>
                  </a:lnTo>
                  <a:lnTo>
                    <a:pt x="106" y="250"/>
                  </a:lnTo>
                  <a:lnTo>
                    <a:pt x="132" y="238"/>
                  </a:lnTo>
                  <a:lnTo>
                    <a:pt x="156" y="225"/>
                  </a:lnTo>
                  <a:lnTo>
                    <a:pt x="179" y="211"/>
                  </a:lnTo>
                  <a:lnTo>
                    <a:pt x="201" y="193"/>
                  </a:lnTo>
                  <a:lnTo>
                    <a:pt x="222" y="174"/>
                  </a:lnTo>
                  <a:lnTo>
                    <a:pt x="241" y="153"/>
                  </a:lnTo>
                  <a:lnTo>
                    <a:pt x="259" y="131"/>
                  </a:lnTo>
                  <a:lnTo>
                    <a:pt x="274" y="108"/>
                  </a:lnTo>
                  <a:lnTo>
                    <a:pt x="287" y="83"/>
                  </a:lnTo>
                  <a:lnTo>
                    <a:pt x="299" y="57"/>
                  </a:lnTo>
                  <a:lnTo>
                    <a:pt x="308" y="30"/>
                  </a:lnTo>
                  <a:lnTo>
                    <a:pt x="315" y="1"/>
                  </a:lnTo>
                  <a:lnTo>
                    <a:pt x="315" y="1"/>
                  </a:lnTo>
                  <a:lnTo>
                    <a:pt x="301" y="0"/>
                  </a:lnTo>
                </a:path>
              </a:pathLst>
            </a:custGeom>
            <a:solidFill>
              <a:srgbClr val="A53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24" name="Freeform 420">
              <a:extLst>
                <a:ext uri="{FF2B5EF4-FFF2-40B4-BE49-F238E27FC236}">
                  <a16:creationId xmlns:a16="http://schemas.microsoft.com/office/drawing/2014/main" id="{D3CF7A3F-8D26-4492-A025-0DC521275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296"/>
              <a:ext cx="221" cy="280"/>
            </a:xfrm>
            <a:custGeom>
              <a:avLst/>
              <a:gdLst>
                <a:gd name="T0" fmla="*/ 0 w 221"/>
                <a:gd name="T1" fmla="*/ 14 h 280"/>
                <a:gd name="T2" fmla="*/ 0 w 221"/>
                <a:gd name="T3" fmla="*/ 14 h 280"/>
                <a:gd name="T4" fmla="*/ 26 w 221"/>
                <a:gd name="T5" fmla="*/ 17 h 280"/>
                <a:gd name="T6" fmla="*/ 50 w 221"/>
                <a:gd name="T7" fmla="*/ 20 h 280"/>
                <a:gd name="T8" fmla="*/ 72 w 221"/>
                <a:gd name="T9" fmla="*/ 28 h 280"/>
                <a:gd name="T10" fmla="*/ 94 w 221"/>
                <a:gd name="T11" fmla="*/ 36 h 280"/>
                <a:gd name="T12" fmla="*/ 114 w 221"/>
                <a:gd name="T13" fmla="*/ 48 h 280"/>
                <a:gd name="T14" fmla="*/ 131 w 221"/>
                <a:gd name="T15" fmla="*/ 61 h 280"/>
                <a:gd name="T16" fmla="*/ 147 w 221"/>
                <a:gd name="T17" fmla="*/ 76 h 280"/>
                <a:gd name="T18" fmla="*/ 163 w 221"/>
                <a:gd name="T19" fmla="*/ 93 h 280"/>
                <a:gd name="T20" fmla="*/ 175 w 221"/>
                <a:gd name="T21" fmla="*/ 112 h 280"/>
                <a:gd name="T22" fmla="*/ 185 w 221"/>
                <a:gd name="T23" fmla="*/ 132 h 280"/>
                <a:gd name="T24" fmla="*/ 194 w 221"/>
                <a:gd name="T25" fmla="*/ 154 h 280"/>
                <a:gd name="T26" fmla="*/ 200 w 221"/>
                <a:gd name="T27" fmla="*/ 176 h 280"/>
                <a:gd name="T28" fmla="*/ 204 w 221"/>
                <a:gd name="T29" fmla="*/ 200 h 280"/>
                <a:gd name="T30" fmla="*/ 205 w 221"/>
                <a:gd name="T31" fmla="*/ 225 h 280"/>
                <a:gd name="T32" fmla="*/ 205 w 221"/>
                <a:gd name="T33" fmla="*/ 251 h 280"/>
                <a:gd name="T34" fmla="*/ 201 w 221"/>
                <a:gd name="T35" fmla="*/ 278 h 280"/>
                <a:gd name="T36" fmla="*/ 215 w 221"/>
                <a:gd name="T37" fmla="*/ 279 h 280"/>
                <a:gd name="T38" fmla="*/ 219 w 221"/>
                <a:gd name="T39" fmla="*/ 251 h 280"/>
                <a:gd name="T40" fmla="*/ 220 w 221"/>
                <a:gd name="T41" fmla="*/ 225 h 280"/>
                <a:gd name="T42" fmla="*/ 218 w 221"/>
                <a:gd name="T43" fmla="*/ 198 h 280"/>
                <a:gd name="T44" fmla="*/ 214 w 221"/>
                <a:gd name="T45" fmla="*/ 173 h 280"/>
                <a:gd name="T46" fmla="*/ 208 w 221"/>
                <a:gd name="T47" fmla="*/ 149 h 280"/>
                <a:gd name="T48" fmla="*/ 199 w 221"/>
                <a:gd name="T49" fmla="*/ 126 h 280"/>
                <a:gd name="T50" fmla="*/ 187 w 221"/>
                <a:gd name="T51" fmla="*/ 105 h 280"/>
                <a:gd name="T52" fmla="*/ 173 w 221"/>
                <a:gd name="T53" fmla="*/ 84 h 280"/>
                <a:gd name="T54" fmla="*/ 158 w 221"/>
                <a:gd name="T55" fmla="*/ 67 h 280"/>
                <a:gd name="T56" fmla="*/ 140 w 221"/>
                <a:gd name="T57" fmla="*/ 50 h 280"/>
                <a:gd name="T58" fmla="*/ 121 w 221"/>
                <a:gd name="T59" fmla="*/ 36 h 280"/>
                <a:gd name="T60" fmla="*/ 100 w 221"/>
                <a:gd name="T61" fmla="*/ 24 h 280"/>
                <a:gd name="T62" fmla="*/ 77 w 221"/>
                <a:gd name="T63" fmla="*/ 14 h 280"/>
                <a:gd name="T64" fmla="*/ 53 w 221"/>
                <a:gd name="T65" fmla="*/ 7 h 280"/>
                <a:gd name="T66" fmla="*/ 27 w 221"/>
                <a:gd name="T67" fmla="*/ 3 h 280"/>
                <a:gd name="T68" fmla="*/ 0 w 221"/>
                <a:gd name="T69" fmla="*/ 0 h 280"/>
                <a:gd name="T70" fmla="*/ 0 w 221"/>
                <a:gd name="T71" fmla="*/ 0 h 280"/>
                <a:gd name="T72" fmla="*/ 0 w 221"/>
                <a:gd name="T73" fmla="*/ 1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1" h="280">
                  <a:moveTo>
                    <a:pt x="0" y="14"/>
                  </a:moveTo>
                  <a:lnTo>
                    <a:pt x="0" y="14"/>
                  </a:lnTo>
                  <a:lnTo>
                    <a:pt x="26" y="17"/>
                  </a:lnTo>
                  <a:lnTo>
                    <a:pt x="50" y="20"/>
                  </a:lnTo>
                  <a:lnTo>
                    <a:pt x="72" y="28"/>
                  </a:lnTo>
                  <a:lnTo>
                    <a:pt x="94" y="36"/>
                  </a:lnTo>
                  <a:lnTo>
                    <a:pt x="114" y="48"/>
                  </a:lnTo>
                  <a:lnTo>
                    <a:pt x="131" y="61"/>
                  </a:lnTo>
                  <a:lnTo>
                    <a:pt x="147" y="76"/>
                  </a:lnTo>
                  <a:lnTo>
                    <a:pt x="163" y="93"/>
                  </a:lnTo>
                  <a:lnTo>
                    <a:pt x="175" y="112"/>
                  </a:lnTo>
                  <a:lnTo>
                    <a:pt x="185" y="132"/>
                  </a:lnTo>
                  <a:lnTo>
                    <a:pt x="194" y="154"/>
                  </a:lnTo>
                  <a:lnTo>
                    <a:pt x="200" y="176"/>
                  </a:lnTo>
                  <a:lnTo>
                    <a:pt x="204" y="200"/>
                  </a:lnTo>
                  <a:lnTo>
                    <a:pt x="205" y="225"/>
                  </a:lnTo>
                  <a:lnTo>
                    <a:pt x="205" y="251"/>
                  </a:lnTo>
                  <a:lnTo>
                    <a:pt x="201" y="278"/>
                  </a:lnTo>
                  <a:lnTo>
                    <a:pt x="215" y="279"/>
                  </a:lnTo>
                  <a:lnTo>
                    <a:pt x="219" y="251"/>
                  </a:lnTo>
                  <a:lnTo>
                    <a:pt x="220" y="225"/>
                  </a:lnTo>
                  <a:lnTo>
                    <a:pt x="218" y="198"/>
                  </a:lnTo>
                  <a:lnTo>
                    <a:pt x="214" y="173"/>
                  </a:lnTo>
                  <a:lnTo>
                    <a:pt x="208" y="149"/>
                  </a:lnTo>
                  <a:lnTo>
                    <a:pt x="199" y="126"/>
                  </a:lnTo>
                  <a:lnTo>
                    <a:pt x="187" y="105"/>
                  </a:lnTo>
                  <a:lnTo>
                    <a:pt x="173" y="84"/>
                  </a:lnTo>
                  <a:lnTo>
                    <a:pt x="158" y="67"/>
                  </a:lnTo>
                  <a:lnTo>
                    <a:pt x="140" y="50"/>
                  </a:lnTo>
                  <a:lnTo>
                    <a:pt x="121" y="36"/>
                  </a:lnTo>
                  <a:lnTo>
                    <a:pt x="100" y="24"/>
                  </a:lnTo>
                  <a:lnTo>
                    <a:pt x="77" y="14"/>
                  </a:lnTo>
                  <a:lnTo>
                    <a:pt x="53" y="7"/>
                  </a:lnTo>
                  <a:lnTo>
                    <a:pt x="27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4"/>
                  </a:lnTo>
                </a:path>
              </a:pathLst>
            </a:custGeom>
            <a:solidFill>
              <a:srgbClr val="A53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25" name="Freeform 421">
              <a:extLst>
                <a:ext uri="{FF2B5EF4-FFF2-40B4-BE49-F238E27FC236}">
                  <a16:creationId xmlns:a16="http://schemas.microsoft.com/office/drawing/2014/main" id="{9FCA1D61-AB47-4E8A-9835-3AE1B2BAD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1296"/>
              <a:ext cx="315" cy="271"/>
            </a:xfrm>
            <a:custGeom>
              <a:avLst/>
              <a:gdLst>
                <a:gd name="T0" fmla="*/ 14 w 315"/>
                <a:gd name="T1" fmla="*/ 270 h 271"/>
                <a:gd name="T2" fmla="*/ 14 w 315"/>
                <a:gd name="T3" fmla="*/ 270 h 271"/>
                <a:gd name="T4" fmla="*/ 20 w 315"/>
                <a:gd name="T5" fmla="*/ 243 h 271"/>
                <a:gd name="T6" fmla="*/ 29 w 315"/>
                <a:gd name="T7" fmla="*/ 218 h 271"/>
                <a:gd name="T8" fmla="*/ 40 w 315"/>
                <a:gd name="T9" fmla="*/ 194 h 271"/>
                <a:gd name="T10" fmla="*/ 53 w 315"/>
                <a:gd name="T11" fmla="*/ 170 h 271"/>
                <a:gd name="T12" fmla="*/ 68 w 315"/>
                <a:gd name="T13" fmla="*/ 147 h 271"/>
                <a:gd name="T14" fmla="*/ 84 w 315"/>
                <a:gd name="T15" fmla="*/ 126 h 271"/>
                <a:gd name="T16" fmla="*/ 103 w 315"/>
                <a:gd name="T17" fmla="*/ 106 h 271"/>
                <a:gd name="T18" fmla="*/ 123 w 315"/>
                <a:gd name="T19" fmla="*/ 88 h 271"/>
                <a:gd name="T20" fmla="*/ 143 w 315"/>
                <a:gd name="T21" fmla="*/ 72 h 271"/>
                <a:gd name="T22" fmla="*/ 166 w 315"/>
                <a:gd name="T23" fmla="*/ 56 h 271"/>
                <a:gd name="T24" fmla="*/ 189 w 315"/>
                <a:gd name="T25" fmla="*/ 43 h 271"/>
                <a:gd name="T26" fmla="*/ 212 w 315"/>
                <a:gd name="T27" fmla="*/ 33 h 271"/>
                <a:gd name="T28" fmla="*/ 237 w 315"/>
                <a:gd name="T29" fmla="*/ 25 h 271"/>
                <a:gd name="T30" fmla="*/ 262 w 315"/>
                <a:gd name="T31" fmla="*/ 19 h 271"/>
                <a:gd name="T32" fmla="*/ 287 w 315"/>
                <a:gd name="T33" fmla="*/ 15 h 271"/>
                <a:gd name="T34" fmla="*/ 314 w 315"/>
                <a:gd name="T35" fmla="*/ 14 h 271"/>
                <a:gd name="T36" fmla="*/ 314 w 315"/>
                <a:gd name="T37" fmla="*/ 0 h 271"/>
                <a:gd name="T38" fmla="*/ 287 w 315"/>
                <a:gd name="T39" fmla="*/ 1 h 271"/>
                <a:gd name="T40" fmla="*/ 261 w 315"/>
                <a:gd name="T41" fmla="*/ 5 h 271"/>
                <a:gd name="T42" fmla="*/ 234 w 315"/>
                <a:gd name="T43" fmla="*/ 11 h 271"/>
                <a:gd name="T44" fmla="*/ 208 w 315"/>
                <a:gd name="T45" fmla="*/ 20 h 271"/>
                <a:gd name="T46" fmla="*/ 183 w 315"/>
                <a:gd name="T47" fmla="*/ 31 h 271"/>
                <a:gd name="T48" fmla="*/ 158 w 315"/>
                <a:gd name="T49" fmla="*/ 44 h 271"/>
                <a:gd name="T50" fmla="*/ 136 w 315"/>
                <a:gd name="T51" fmla="*/ 59 h 271"/>
                <a:gd name="T52" fmla="*/ 114 w 315"/>
                <a:gd name="T53" fmla="*/ 77 h 271"/>
                <a:gd name="T54" fmla="*/ 92 w 315"/>
                <a:gd name="T55" fmla="*/ 95 h 271"/>
                <a:gd name="T56" fmla="*/ 74 w 315"/>
                <a:gd name="T57" fmla="*/ 117 h 271"/>
                <a:gd name="T58" fmla="*/ 56 w 315"/>
                <a:gd name="T59" fmla="*/ 139 h 271"/>
                <a:gd name="T60" fmla="*/ 41 w 315"/>
                <a:gd name="T61" fmla="*/ 162 h 271"/>
                <a:gd name="T62" fmla="*/ 28 w 315"/>
                <a:gd name="T63" fmla="*/ 187 h 271"/>
                <a:gd name="T64" fmla="*/ 16 w 315"/>
                <a:gd name="T65" fmla="*/ 214 h 271"/>
                <a:gd name="T66" fmla="*/ 6 w 315"/>
                <a:gd name="T67" fmla="*/ 240 h 271"/>
                <a:gd name="T68" fmla="*/ 0 w 315"/>
                <a:gd name="T69" fmla="*/ 269 h 271"/>
                <a:gd name="T70" fmla="*/ 0 w 315"/>
                <a:gd name="T71" fmla="*/ 269 h 271"/>
                <a:gd name="T72" fmla="*/ 14 w 315"/>
                <a:gd name="T73" fmla="*/ 27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5" h="271">
                  <a:moveTo>
                    <a:pt x="14" y="270"/>
                  </a:moveTo>
                  <a:lnTo>
                    <a:pt x="14" y="270"/>
                  </a:lnTo>
                  <a:lnTo>
                    <a:pt x="20" y="243"/>
                  </a:lnTo>
                  <a:lnTo>
                    <a:pt x="29" y="218"/>
                  </a:lnTo>
                  <a:lnTo>
                    <a:pt x="40" y="194"/>
                  </a:lnTo>
                  <a:lnTo>
                    <a:pt x="53" y="170"/>
                  </a:lnTo>
                  <a:lnTo>
                    <a:pt x="68" y="147"/>
                  </a:lnTo>
                  <a:lnTo>
                    <a:pt x="84" y="126"/>
                  </a:lnTo>
                  <a:lnTo>
                    <a:pt x="103" y="106"/>
                  </a:lnTo>
                  <a:lnTo>
                    <a:pt x="123" y="88"/>
                  </a:lnTo>
                  <a:lnTo>
                    <a:pt x="143" y="72"/>
                  </a:lnTo>
                  <a:lnTo>
                    <a:pt x="166" y="56"/>
                  </a:lnTo>
                  <a:lnTo>
                    <a:pt x="189" y="43"/>
                  </a:lnTo>
                  <a:lnTo>
                    <a:pt x="212" y="33"/>
                  </a:lnTo>
                  <a:lnTo>
                    <a:pt x="237" y="25"/>
                  </a:lnTo>
                  <a:lnTo>
                    <a:pt x="262" y="19"/>
                  </a:lnTo>
                  <a:lnTo>
                    <a:pt x="287" y="15"/>
                  </a:lnTo>
                  <a:lnTo>
                    <a:pt x="314" y="14"/>
                  </a:lnTo>
                  <a:lnTo>
                    <a:pt x="314" y="0"/>
                  </a:lnTo>
                  <a:lnTo>
                    <a:pt x="287" y="1"/>
                  </a:lnTo>
                  <a:lnTo>
                    <a:pt x="261" y="5"/>
                  </a:lnTo>
                  <a:lnTo>
                    <a:pt x="234" y="11"/>
                  </a:lnTo>
                  <a:lnTo>
                    <a:pt x="208" y="20"/>
                  </a:lnTo>
                  <a:lnTo>
                    <a:pt x="183" y="31"/>
                  </a:lnTo>
                  <a:lnTo>
                    <a:pt x="158" y="44"/>
                  </a:lnTo>
                  <a:lnTo>
                    <a:pt x="136" y="59"/>
                  </a:lnTo>
                  <a:lnTo>
                    <a:pt x="114" y="77"/>
                  </a:lnTo>
                  <a:lnTo>
                    <a:pt x="92" y="95"/>
                  </a:lnTo>
                  <a:lnTo>
                    <a:pt x="74" y="117"/>
                  </a:lnTo>
                  <a:lnTo>
                    <a:pt x="56" y="139"/>
                  </a:lnTo>
                  <a:lnTo>
                    <a:pt x="41" y="162"/>
                  </a:lnTo>
                  <a:lnTo>
                    <a:pt x="28" y="187"/>
                  </a:lnTo>
                  <a:lnTo>
                    <a:pt x="16" y="214"/>
                  </a:lnTo>
                  <a:lnTo>
                    <a:pt x="6" y="240"/>
                  </a:lnTo>
                  <a:lnTo>
                    <a:pt x="0" y="269"/>
                  </a:lnTo>
                  <a:lnTo>
                    <a:pt x="0" y="269"/>
                  </a:lnTo>
                  <a:lnTo>
                    <a:pt x="14" y="270"/>
                  </a:lnTo>
                </a:path>
              </a:pathLst>
            </a:custGeom>
            <a:solidFill>
              <a:srgbClr val="A53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26" name="Freeform 422">
              <a:extLst>
                <a:ext uri="{FF2B5EF4-FFF2-40B4-BE49-F238E27FC236}">
                  <a16:creationId xmlns:a16="http://schemas.microsoft.com/office/drawing/2014/main" id="{9E33C81C-41FE-4800-A98C-D7DA9613C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565"/>
              <a:ext cx="220" cy="279"/>
            </a:xfrm>
            <a:custGeom>
              <a:avLst/>
              <a:gdLst>
                <a:gd name="T0" fmla="*/ 219 w 220"/>
                <a:gd name="T1" fmla="*/ 264 h 279"/>
                <a:gd name="T2" fmla="*/ 219 w 220"/>
                <a:gd name="T3" fmla="*/ 264 h 279"/>
                <a:gd name="T4" fmla="*/ 194 w 220"/>
                <a:gd name="T5" fmla="*/ 263 h 279"/>
                <a:gd name="T6" fmla="*/ 170 w 220"/>
                <a:gd name="T7" fmla="*/ 258 h 279"/>
                <a:gd name="T8" fmla="*/ 147 w 220"/>
                <a:gd name="T9" fmla="*/ 251 h 279"/>
                <a:gd name="T10" fmla="*/ 126 w 220"/>
                <a:gd name="T11" fmla="*/ 243 h 279"/>
                <a:gd name="T12" fmla="*/ 106 w 220"/>
                <a:gd name="T13" fmla="*/ 231 h 279"/>
                <a:gd name="T14" fmla="*/ 89 w 220"/>
                <a:gd name="T15" fmla="*/ 218 h 279"/>
                <a:gd name="T16" fmla="*/ 73 w 220"/>
                <a:gd name="T17" fmla="*/ 203 h 279"/>
                <a:gd name="T18" fmla="*/ 57 w 220"/>
                <a:gd name="T19" fmla="*/ 185 h 279"/>
                <a:gd name="T20" fmla="*/ 45 w 220"/>
                <a:gd name="T21" fmla="*/ 167 h 279"/>
                <a:gd name="T22" fmla="*/ 35 w 220"/>
                <a:gd name="T23" fmla="*/ 147 h 279"/>
                <a:gd name="T24" fmla="*/ 26 w 220"/>
                <a:gd name="T25" fmla="*/ 125 h 279"/>
                <a:gd name="T26" fmla="*/ 20 w 220"/>
                <a:gd name="T27" fmla="*/ 103 h 279"/>
                <a:gd name="T28" fmla="*/ 16 w 220"/>
                <a:gd name="T29" fmla="*/ 79 h 279"/>
                <a:gd name="T30" fmla="*/ 15 w 220"/>
                <a:gd name="T31" fmla="*/ 54 h 279"/>
                <a:gd name="T32" fmla="*/ 15 w 220"/>
                <a:gd name="T33" fmla="*/ 28 h 279"/>
                <a:gd name="T34" fmla="*/ 19 w 220"/>
                <a:gd name="T35" fmla="*/ 1 h 279"/>
                <a:gd name="T36" fmla="*/ 5 w 220"/>
                <a:gd name="T37" fmla="*/ 0 h 279"/>
                <a:gd name="T38" fmla="*/ 1 w 220"/>
                <a:gd name="T39" fmla="*/ 28 h 279"/>
                <a:gd name="T40" fmla="*/ 0 w 220"/>
                <a:gd name="T41" fmla="*/ 54 h 279"/>
                <a:gd name="T42" fmla="*/ 2 w 220"/>
                <a:gd name="T43" fmla="*/ 81 h 279"/>
                <a:gd name="T44" fmla="*/ 6 w 220"/>
                <a:gd name="T45" fmla="*/ 106 h 279"/>
                <a:gd name="T46" fmla="*/ 12 w 220"/>
                <a:gd name="T47" fmla="*/ 130 h 279"/>
                <a:gd name="T48" fmla="*/ 21 w 220"/>
                <a:gd name="T49" fmla="*/ 153 h 279"/>
                <a:gd name="T50" fmla="*/ 33 w 220"/>
                <a:gd name="T51" fmla="*/ 175 h 279"/>
                <a:gd name="T52" fmla="*/ 47 w 220"/>
                <a:gd name="T53" fmla="*/ 194 h 279"/>
                <a:gd name="T54" fmla="*/ 62 w 220"/>
                <a:gd name="T55" fmla="*/ 212 h 279"/>
                <a:gd name="T56" fmla="*/ 80 w 220"/>
                <a:gd name="T57" fmla="*/ 229 h 279"/>
                <a:gd name="T58" fmla="*/ 99 w 220"/>
                <a:gd name="T59" fmla="*/ 243 h 279"/>
                <a:gd name="T60" fmla="*/ 120 w 220"/>
                <a:gd name="T61" fmla="*/ 255 h 279"/>
                <a:gd name="T62" fmla="*/ 142 w 220"/>
                <a:gd name="T63" fmla="*/ 265 h 279"/>
                <a:gd name="T64" fmla="*/ 167 w 220"/>
                <a:gd name="T65" fmla="*/ 272 h 279"/>
                <a:gd name="T66" fmla="*/ 192 w 220"/>
                <a:gd name="T67" fmla="*/ 277 h 279"/>
                <a:gd name="T68" fmla="*/ 219 w 220"/>
                <a:gd name="T69" fmla="*/ 278 h 279"/>
                <a:gd name="T70" fmla="*/ 219 w 220"/>
                <a:gd name="T71" fmla="*/ 278 h 279"/>
                <a:gd name="T72" fmla="*/ 219 w 220"/>
                <a:gd name="T73" fmla="*/ 2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0" h="279">
                  <a:moveTo>
                    <a:pt x="219" y="264"/>
                  </a:moveTo>
                  <a:lnTo>
                    <a:pt x="219" y="264"/>
                  </a:lnTo>
                  <a:lnTo>
                    <a:pt x="194" y="263"/>
                  </a:lnTo>
                  <a:lnTo>
                    <a:pt x="170" y="258"/>
                  </a:lnTo>
                  <a:lnTo>
                    <a:pt x="147" y="251"/>
                  </a:lnTo>
                  <a:lnTo>
                    <a:pt x="126" y="243"/>
                  </a:lnTo>
                  <a:lnTo>
                    <a:pt x="106" y="231"/>
                  </a:lnTo>
                  <a:lnTo>
                    <a:pt x="89" y="218"/>
                  </a:lnTo>
                  <a:lnTo>
                    <a:pt x="73" y="203"/>
                  </a:lnTo>
                  <a:lnTo>
                    <a:pt x="57" y="185"/>
                  </a:lnTo>
                  <a:lnTo>
                    <a:pt x="45" y="167"/>
                  </a:lnTo>
                  <a:lnTo>
                    <a:pt x="35" y="147"/>
                  </a:lnTo>
                  <a:lnTo>
                    <a:pt x="26" y="125"/>
                  </a:lnTo>
                  <a:lnTo>
                    <a:pt x="20" y="103"/>
                  </a:lnTo>
                  <a:lnTo>
                    <a:pt x="16" y="79"/>
                  </a:lnTo>
                  <a:lnTo>
                    <a:pt x="15" y="54"/>
                  </a:lnTo>
                  <a:lnTo>
                    <a:pt x="15" y="28"/>
                  </a:lnTo>
                  <a:lnTo>
                    <a:pt x="19" y="1"/>
                  </a:lnTo>
                  <a:lnTo>
                    <a:pt x="5" y="0"/>
                  </a:lnTo>
                  <a:lnTo>
                    <a:pt x="1" y="28"/>
                  </a:lnTo>
                  <a:lnTo>
                    <a:pt x="0" y="54"/>
                  </a:lnTo>
                  <a:lnTo>
                    <a:pt x="2" y="81"/>
                  </a:lnTo>
                  <a:lnTo>
                    <a:pt x="6" y="106"/>
                  </a:lnTo>
                  <a:lnTo>
                    <a:pt x="12" y="130"/>
                  </a:lnTo>
                  <a:lnTo>
                    <a:pt x="21" y="153"/>
                  </a:lnTo>
                  <a:lnTo>
                    <a:pt x="33" y="175"/>
                  </a:lnTo>
                  <a:lnTo>
                    <a:pt x="47" y="194"/>
                  </a:lnTo>
                  <a:lnTo>
                    <a:pt x="62" y="212"/>
                  </a:lnTo>
                  <a:lnTo>
                    <a:pt x="80" y="229"/>
                  </a:lnTo>
                  <a:lnTo>
                    <a:pt x="99" y="243"/>
                  </a:lnTo>
                  <a:lnTo>
                    <a:pt x="120" y="255"/>
                  </a:lnTo>
                  <a:lnTo>
                    <a:pt x="142" y="265"/>
                  </a:lnTo>
                  <a:lnTo>
                    <a:pt x="167" y="272"/>
                  </a:lnTo>
                  <a:lnTo>
                    <a:pt x="192" y="277"/>
                  </a:lnTo>
                  <a:lnTo>
                    <a:pt x="219" y="278"/>
                  </a:lnTo>
                  <a:lnTo>
                    <a:pt x="219" y="278"/>
                  </a:lnTo>
                  <a:lnTo>
                    <a:pt x="219" y="264"/>
                  </a:lnTo>
                </a:path>
              </a:pathLst>
            </a:custGeom>
            <a:solidFill>
              <a:srgbClr val="A53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27" name="Freeform 423">
              <a:extLst>
                <a:ext uri="{FF2B5EF4-FFF2-40B4-BE49-F238E27FC236}">
                  <a16:creationId xmlns:a16="http://schemas.microsoft.com/office/drawing/2014/main" id="{FB90422D-4DCD-4B84-8EC2-917729731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775"/>
              <a:ext cx="105" cy="48"/>
            </a:xfrm>
            <a:custGeom>
              <a:avLst/>
              <a:gdLst>
                <a:gd name="T0" fmla="*/ 104 w 105"/>
                <a:gd name="T1" fmla="*/ 47 h 48"/>
                <a:gd name="T2" fmla="*/ 69 w 105"/>
                <a:gd name="T3" fmla="*/ 4 h 48"/>
                <a:gd name="T4" fmla="*/ 0 w 105"/>
                <a:gd name="T5" fmla="*/ 0 h 48"/>
                <a:gd name="T6" fmla="*/ 36 w 105"/>
                <a:gd name="T7" fmla="*/ 44 h 48"/>
                <a:gd name="T8" fmla="*/ 104 w 105"/>
                <a:gd name="T9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48">
                  <a:moveTo>
                    <a:pt x="104" y="47"/>
                  </a:moveTo>
                  <a:lnTo>
                    <a:pt x="69" y="4"/>
                  </a:lnTo>
                  <a:lnTo>
                    <a:pt x="0" y="0"/>
                  </a:lnTo>
                  <a:lnTo>
                    <a:pt x="36" y="44"/>
                  </a:lnTo>
                  <a:lnTo>
                    <a:pt x="104" y="47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28" name="Freeform 424">
              <a:extLst>
                <a:ext uri="{FF2B5EF4-FFF2-40B4-BE49-F238E27FC236}">
                  <a16:creationId xmlns:a16="http://schemas.microsoft.com/office/drawing/2014/main" id="{3DE6AC43-B589-4A10-AEDB-72219EBCB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1740"/>
              <a:ext cx="71" cy="99"/>
            </a:xfrm>
            <a:custGeom>
              <a:avLst/>
              <a:gdLst>
                <a:gd name="T0" fmla="*/ 36 w 71"/>
                <a:gd name="T1" fmla="*/ 44 h 99"/>
                <a:gd name="T2" fmla="*/ 0 w 71"/>
                <a:gd name="T3" fmla="*/ 0 h 99"/>
                <a:gd name="T4" fmla="*/ 35 w 71"/>
                <a:gd name="T5" fmla="*/ 56 h 99"/>
                <a:gd name="T6" fmla="*/ 70 w 71"/>
                <a:gd name="T7" fmla="*/ 98 h 99"/>
                <a:gd name="T8" fmla="*/ 36 w 71"/>
                <a:gd name="T9" fmla="*/ 4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99">
                  <a:moveTo>
                    <a:pt x="36" y="44"/>
                  </a:moveTo>
                  <a:lnTo>
                    <a:pt x="0" y="0"/>
                  </a:lnTo>
                  <a:lnTo>
                    <a:pt x="35" y="56"/>
                  </a:lnTo>
                  <a:lnTo>
                    <a:pt x="70" y="98"/>
                  </a:lnTo>
                  <a:lnTo>
                    <a:pt x="36" y="44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29" name="Freeform 425">
              <a:extLst>
                <a:ext uri="{FF2B5EF4-FFF2-40B4-BE49-F238E27FC236}">
                  <a16:creationId xmlns:a16="http://schemas.microsoft.com/office/drawing/2014/main" id="{1BB01C3C-AC7B-4111-BF86-4940531A5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1740"/>
              <a:ext cx="71" cy="99"/>
            </a:xfrm>
            <a:custGeom>
              <a:avLst/>
              <a:gdLst>
                <a:gd name="T0" fmla="*/ 36 w 71"/>
                <a:gd name="T1" fmla="*/ 44 h 99"/>
                <a:gd name="T2" fmla="*/ 0 w 71"/>
                <a:gd name="T3" fmla="*/ 0 h 99"/>
                <a:gd name="T4" fmla="*/ 35 w 71"/>
                <a:gd name="T5" fmla="*/ 56 h 99"/>
                <a:gd name="T6" fmla="*/ 70 w 71"/>
                <a:gd name="T7" fmla="*/ 98 h 99"/>
                <a:gd name="T8" fmla="*/ 36 w 71"/>
                <a:gd name="T9" fmla="*/ 4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99">
                  <a:moveTo>
                    <a:pt x="36" y="44"/>
                  </a:moveTo>
                  <a:lnTo>
                    <a:pt x="0" y="0"/>
                  </a:lnTo>
                  <a:lnTo>
                    <a:pt x="35" y="56"/>
                  </a:lnTo>
                  <a:lnTo>
                    <a:pt x="70" y="98"/>
                  </a:lnTo>
                  <a:lnTo>
                    <a:pt x="36" y="44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30" name="Freeform 426">
              <a:extLst>
                <a:ext uri="{FF2B5EF4-FFF2-40B4-BE49-F238E27FC236}">
                  <a16:creationId xmlns:a16="http://schemas.microsoft.com/office/drawing/2014/main" id="{F901398D-6351-4273-9F0E-F5B68AFAE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1538"/>
              <a:ext cx="41" cy="115"/>
            </a:xfrm>
            <a:custGeom>
              <a:avLst/>
              <a:gdLst>
                <a:gd name="T0" fmla="*/ 40 w 41"/>
                <a:gd name="T1" fmla="*/ 43 h 115"/>
                <a:gd name="T2" fmla="*/ 4 w 41"/>
                <a:gd name="T3" fmla="*/ 0 h 115"/>
                <a:gd name="T4" fmla="*/ 0 w 41"/>
                <a:gd name="T5" fmla="*/ 71 h 115"/>
                <a:gd name="T6" fmla="*/ 36 w 41"/>
                <a:gd name="T7" fmla="*/ 114 h 115"/>
                <a:gd name="T8" fmla="*/ 40 w 41"/>
                <a:gd name="T9" fmla="*/ 4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15">
                  <a:moveTo>
                    <a:pt x="40" y="43"/>
                  </a:moveTo>
                  <a:lnTo>
                    <a:pt x="4" y="0"/>
                  </a:lnTo>
                  <a:lnTo>
                    <a:pt x="0" y="71"/>
                  </a:lnTo>
                  <a:lnTo>
                    <a:pt x="36" y="114"/>
                  </a:lnTo>
                  <a:lnTo>
                    <a:pt x="40" y="43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31" name="Freeform 427">
              <a:extLst>
                <a:ext uri="{FF2B5EF4-FFF2-40B4-BE49-F238E27FC236}">
                  <a16:creationId xmlns:a16="http://schemas.microsoft.com/office/drawing/2014/main" id="{A66B393B-14D1-4AA7-B4AC-DA1CF706A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1538"/>
              <a:ext cx="41" cy="115"/>
            </a:xfrm>
            <a:custGeom>
              <a:avLst/>
              <a:gdLst>
                <a:gd name="T0" fmla="*/ 40 w 41"/>
                <a:gd name="T1" fmla="*/ 43 h 115"/>
                <a:gd name="T2" fmla="*/ 4 w 41"/>
                <a:gd name="T3" fmla="*/ 0 h 115"/>
                <a:gd name="T4" fmla="*/ 0 w 41"/>
                <a:gd name="T5" fmla="*/ 71 h 115"/>
                <a:gd name="T6" fmla="*/ 36 w 41"/>
                <a:gd name="T7" fmla="*/ 114 h 115"/>
                <a:gd name="T8" fmla="*/ 40 w 41"/>
                <a:gd name="T9" fmla="*/ 4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15">
                  <a:moveTo>
                    <a:pt x="40" y="43"/>
                  </a:moveTo>
                  <a:lnTo>
                    <a:pt x="4" y="0"/>
                  </a:lnTo>
                  <a:lnTo>
                    <a:pt x="0" y="71"/>
                  </a:lnTo>
                  <a:lnTo>
                    <a:pt x="36" y="114"/>
                  </a:lnTo>
                  <a:lnTo>
                    <a:pt x="40" y="43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32" name="Freeform 428">
              <a:extLst>
                <a:ext uri="{FF2B5EF4-FFF2-40B4-BE49-F238E27FC236}">
                  <a16:creationId xmlns:a16="http://schemas.microsoft.com/office/drawing/2014/main" id="{69078620-EB6D-40C7-B65B-20785BFA7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332"/>
              <a:ext cx="77" cy="109"/>
            </a:xfrm>
            <a:custGeom>
              <a:avLst/>
              <a:gdLst>
                <a:gd name="T0" fmla="*/ 35 w 77"/>
                <a:gd name="T1" fmla="*/ 108 h 109"/>
                <a:gd name="T2" fmla="*/ 0 w 77"/>
                <a:gd name="T3" fmla="*/ 64 h 109"/>
                <a:gd name="T4" fmla="*/ 41 w 77"/>
                <a:gd name="T5" fmla="*/ 0 h 109"/>
                <a:gd name="T6" fmla="*/ 76 w 77"/>
                <a:gd name="T7" fmla="*/ 43 h 109"/>
                <a:gd name="T8" fmla="*/ 35 w 77"/>
                <a:gd name="T9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09">
                  <a:moveTo>
                    <a:pt x="35" y="108"/>
                  </a:moveTo>
                  <a:lnTo>
                    <a:pt x="0" y="64"/>
                  </a:lnTo>
                  <a:lnTo>
                    <a:pt x="41" y="0"/>
                  </a:lnTo>
                  <a:lnTo>
                    <a:pt x="76" y="43"/>
                  </a:lnTo>
                  <a:lnTo>
                    <a:pt x="35" y="108"/>
                  </a:lnTo>
                </a:path>
              </a:pathLst>
            </a:custGeom>
            <a:solidFill>
              <a:srgbClr val="9E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33" name="Freeform 429">
              <a:extLst>
                <a:ext uri="{FF2B5EF4-FFF2-40B4-BE49-F238E27FC236}">
                  <a16:creationId xmlns:a16="http://schemas.microsoft.com/office/drawing/2014/main" id="{F872ADF4-9CE8-45D5-834F-E438CC3A4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332"/>
              <a:ext cx="77" cy="109"/>
            </a:xfrm>
            <a:custGeom>
              <a:avLst/>
              <a:gdLst>
                <a:gd name="T0" fmla="*/ 35 w 77"/>
                <a:gd name="T1" fmla="*/ 108 h 109"/>
                <a:gd name="T2" fmla="*/ 0 w 77"/>
                <a:gd name="T3" fmla="*/ 64 h 109"/>
                <a:gd name="T4" fmla="*/ 41 w 77"/>
                <a:gd name="T5" fmla="*/ 0 h 109"/>
                <a:gd name="T6" fmla="*/ 76 w 77"/>
                <a:gd name="T7" fmla="*/ 43 h 109"/>
                <a:gd name="T8" fmla="*/ 35 w 77"/>
                <a:gd name="T9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09">
                  <a:moveTo>
                    <a:pt x="35" y="108"/>
                  </a:moveTo>
                  <a:lnTo>
                    <a:pt x="0" y="64"/>
                  </a:lnTo>
                  <a:lnTo>
                    <a:pt x="41" y="0"/>
                  </a:lnTo>
                  <a:lnTo>
                    <a:pt x="76" y="43"/>
                  </a:lnTo>
                  <a:lnTo>
                    <a:pt x="35" y="108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34" name="Freeform 430">
              <a:extLst>
                <a:ext uri="{FF2B5EF4-FFF2-40B4-BE49-F238E27FC236}">
                  <a16:creationId xmlns:a16="http://schemas.microsoft.com/office/drawing/2014/main" id="{66BC1D5C-5884-4419-9219-55D8B6252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1188"/>
              <a:ext cx="103" cy="81"/>
            </a:xfrm>
            <a:custGeom>
              <a:avLst/>
              <a:gdLst>
                <a:gd name="T0" fmla="*/ 0 w 103"/>
                <a:gd name="T1" fmla="*/ 36 h 81"/>
                <a:gd name="T2" fmla="*/ 36 w 103"/>
                <a:gd name="T3" fmla="*/ 80 h 81"/>
                <a:gd name="T4" fmla="*/ 102 w 103"/>
                <a:gd name="T5" fmla="*/ 42 h 81"/>
                <a:gd name="T6" fmla="*/ 66 w 103"/>
                <a:gd name="T7" fmla="*/ 0 h 81"/>
                <a:gd name="T8" fmla="*/ 0 w 103"/>
                <a:gd name="T9" fmla="*/ 3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81">
                  <a:moveTo>
                    <a:pt x="0" y="36"/>
                  </a:moveTo>
                  <a:lnTo>
                    <a:pt x="36" y="80"/>
                  </a:lnTo>
                  <a:lnTo>
                    <a:pt x="102" y="42"/>
                  </a:lnTo>
                  <a:lnTo>
                    <a:pt x="66" y="0"/>
                  </a:lnTo>
                  <a:lnTo>
                    <a:pt x="0" y="36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35" name="Freeform 431">
              <a:extLst>
                <a:ext uri="{FF2B5EF4-FFF2-40B4-BE49-F238E27FC236}">
                  <a16:creationId xmlns:a16="http://schemas.microsoft.com/office/drawing/2014/main" id="{EC075353-83BA-4C9C-A200-664B47256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1188"/>
              <a:ext cx="103" cy="81"/>
            </a:xfrm>
            <a:custGeom>
              <a:avLst/>
              <a:gdLst>
                <a:gd name="T0" fmla="*/ 0 w 103"/>
                <a:gd name="T1" fmla="*/ 36 h 81"/>
                <a:gd name="T2" fmla="*/ 36 w 103"/>
                <a:gd name="T3" fmla="*/ 80 h 81"/>
                <a:gd name="T4" fmla="*/ 102 w 103"/>
                <a:gd name="T5" fmla="*/ 42 h 81"/>
                <a:gd name="T6" fmla="*/ 66 w 103"/>
                <a:gd name="T7" fmla="*/ 0 h 81"/>
                <a:gd name="T8" fmla="*/ 0 w 103"/>
                <a:gd name="T9" fmla="*/ 3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81">
                  <a:moveTo>
                    <a:pt x="0" y="36"/>
                  </a:moveTo>
                  <a:lnTo>
                    <a:pt x="36" y="80"/>
                  </a:lnTo>
                  <a:lnTo>
                    <a:pt x="102" y="42"/>
                  </a:lnTo>
                  <a:lnTo>
                    <a:pt x="66" y="0"/>
                  </a:lnTo>
                  <a:lnTo>
                    <a:pt x="0" y="36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36" name="Freeform 432">
              <a:extLst>
                <a:ext uri="{FF2B5EF4-FFF2-40B4-BE49-F238E27FC236}">
                  <a16:creationId xmlns:a16="http://schemas.microsoft.com/office/drawing/2014/main" id="{343F27F4-BD1B-483E-859F-832278CF2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151"/>
              <a:ext cx="106" cy="44"/>
            </a:xfrm>
            <a:custGeom>
              <a:avLst/>
              <a:gdLst>
                <a:gd name="T0" fmla="*/ 0 w 106"/>
                <a:gd name="T1" fmla="*/ 0 h 44"/>
                <a:gd name="T2" fmla="*/ 36 w 106"/>
                <a:gd name="T3" fmla="*/ 42 h 44"/>
                <a:gd name="T4" fmla="*/ 105 w 106"/>
                <a:gd name="T5" fmla="*/ 43 h 44"/>
                <a:gd name="T6" fmla="*/ 70 w 106"/>
                <a:gd name="T7" fmla="*/ 0 h 44"/>
                <a:gd name="T8" fmla="*/ 0 w 106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44">
                  <a:moveTo>
                    <a:pt x="0" y="0"/>
                  </a:moveTo>
                  <a:lnTo>
                    <a:pt x="36" y="42"/>
                  </a:lnTo>
                  <a:lnTo>
                    <a:pt x="105" y="43"/>
                  </a:lnTo>
                  <a:lnTo>
                    <a:pt x="70" y="0"/>
                  </a:lnTo>
                  <a:lnTo>
                    <a:pt x="0" y="0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37" name="Freeform 433">
              <a:extLst>
                <a:ext uri="{FF2B5EF4-FFF2-40B4-BE49-F238E27FC236}">
                  <a16:creationId xmlns:a16="http://schemas.microsoft.com/office/drawing/2014/main" id="{486013EF-E172-428A-AFBB-835C0D1FE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151"/>
              <a:ext cx="106" cy="44"/>
            </a:xfrm>
            <a:custGeom>
              <a:avLst/>
              <a:gdLst>
                <a:gd name="T0" fmla="*/ 0 w 106"/>
                <a:gd name="T1" fmla="*/ 0 h 44"/>
                <a:gd name="T2" fmla="*/ 36 w 106"/>
                <a:gd name="T3" fmla="*/ 42 h 44"/>
                <a:gd name="T4" fmla="*/ 105 w 106"/>
                <a:gd name="T5" fmla="*/ 43 h 44"/>
                <a:gd name="T6" fmla="*/ 70 w 106"/>
                <a:gd name="T7" fmla="*/ 0 h 44"/>
                <a:gd name="T8" fmla="*/ 0 w 106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44">
                  <a:moveTo>
                    <a:pt x="0" y="0"/>
                  </a:moveTo>
                  <a:lnTo>
                    <a:pt x="36" y="42"/>
                  </a:lnTo>
                  <a:lnTo>
                    <a:pt x="105" y="43"/>
                  </a:lnTo>
                  <a:lnTo>
                    <a:pt x="70" y="0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38" name="Freeform 434">
              <a:extLst>
                <a:ext uri="{FF2B5EF4-FFF2-40B4-BE49-F238E27FC236}">
                  <a16:creationId xmlns:a16="http://schemas.microsoft.com/office/drawing/2014/main" id="{E8D25422-9FBF-45B8-A7F6-93840A9CF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192"/>
              <a:ext cx="88" cy="85"/>
            </a:xfrm>
            <a:custGeom>
              <a:avLst/>
              <a:gdLst>
                <a:gd name="T0" fmla="*/ 0 w 88"/>
                <a:gd name="T1" fmla="*/ 0 h 85"/>
                <a:gd name="T2" fmla="*/ 36 w 88"/>
                <a:gd name="T3" fmla="*/ 44 h 85"/>
                <a:gd name="T4" fmla="*/ 87 w 88"/>
                <a:gd name="T5" fmla="*/ 84 h 85"/>
                <a:gd name="T6" fmla="*/ 51 w 88"/>
                <a:gd name="T7" fmla="*/ 40 h 85"/>
                <a:gd name="T8" fmla="*/ 0 w 88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5">
                  <a:moveTo>
                    <a:pt x="0" y="0"/>
                  </a:moveTo>
                  <a:lnTo>
                    <a:pt x="36" y="44"/>
                  </a:lnTo>
                  <a:lnTo>
                    <a:pt x="87" y="84"/>
                  </a:lnTo>
                  <a:lnTo>
                    <a:pt x="51" y="40"/>
                  </a:lnTo>
                  <a:lnTo>
                    <a:pt x="0" y="0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39" name="Freeform 435">
              <a:extLst>
                <a:ext uri="{FF2B5EF4-FFF2-40B4-BE49-F238E27FC236}">
                  <a16:creationId xmlns:a16="http://schemas.microsoft.com/office/drawing/2014/main" id="{CB785C01-A0DF-4878-9CC7-E919DAE0B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192"/>
              <a:ext cx="88" cy="85"/>
            </a:xfrm>
            <a:custGeom>
              <a:avLst/>
              <a:gdLst>
                <a:gd name="T0" fmla="*/ 0 w 88"/>
                <a:gd name="T1" fmla="*/ 0 h 85"/>
                <a:gd name="T2" fmla="*/ 36 w 88"/>
                <a:gd name="T3" fmla="*/ 44 h 85"/>
                <a:gd name="T4" fmla="*/ 87 w 88"/>
                <a:gd name="T5" fmla="*/ 84 h 85"/>
                <a:gd name="T6" fmla="*/ 51 w 88"/>
                <a:gd name="T7" fmla="*/ 40 h 85"/>
                <a:gd name="T8" fmla="*/ 0 w 88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5">
                  <a:moveTo>
                    <a:pt x="0" y="0"/>
                  </a:moveTo>
                  <a:lnTo>
                    <a:pt x="36" y="44"/>
                  </a:lnTo>
                  <a:lnTo>
                    <a:pt x="87" y="84"/>
                  </a:lnTo>
                  <a:lnTo>
                    <a:pt x="51" y="40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40" name="Freeform 436">
              <a:extLst>
                <a:ext uri="{FF2B5EF4-FFF2-40B4-BE49-F238E27FC236}">
                  <a16:creationId xmlns:a16="http://schemas.microsoft.com/office/drawing/2014/main" id="{C6489FFB-31C1-46FB-9C4D-4828D3E10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1551"/>
              <a:ext cx="53" cy="54"/>
            </a:xfrm>
            <a:custGeom>
              <a:avLst/>
              <a:gdLst>
                <a:gd name="T0" fmla="*/ 26 w 53"/>
                <a:gd name="T1" fmla="*/ 53 h 54"/>
                <a:gd name="T2" fmla="*/ 31 w 53"/>
                <a:gd name="T3" fmla="*/ 51 h 54"/>
                <a:gd name="T4" fmla="*/ 36 w 53"/>
                <a:gd name="T5" fmla="*/ 49 h 54"/>
                <a:gd name="T6" fmla="*/ 40 w 53"/>
                <a:gd name="T7" fmla="*/ 46 h 54"/>
                <a:gd name="T8" fmla="*/ 44 w 53"/>
                <a:gd name="T9" fmla="*/ 42 h 54"/>
                <a:gd name="T10" fmla="*/ 47 w 53"/>
                <a:gd name="T11" fmla="*/ 38 h 54"/>
                <a:gd name="T12" fmla="*/ 49 w 53"/>
                <a:gd name="T13" fmla="*/ 32 h 54"/>
                <a:gd name="T14" fmla="*/ 51 w 53"/>
                <a:gd name="T15" fmla="*/ 27 h 54"/>
                <a:gd name="T16" fmla="*/ 52 w 53"/>
                <a:gd name="T17" fmla="*/ 21 h 54"/>
                <a:gd name="T18" fmla="*/ 51 w 53"/>
                <a:gd name="T19" fmla="*/ 16 h 54"/>
                <a:gd name="T20" fmla="*/ 49 w 53"/>
                <a:gd name="T21" fmla="*/ 11 h 54"/>
                <a:gd name="T22" fmla="*/ 47 w 53"/>
                <a:gd name="T23" fmla="*/ 8 h 54"/>
                <a:gd name="T24" fmla="*/ 44 w 53"/>
                <a:gd name="T25" fmla="*/ 5 h 54"/>
                <a:gd name="T26" fmla="*/ 40 w 53"/>
                <a:gd name="T27" fmla="*/ 2 h 54"/>
                <a:gd name="T28" fmla="*/ 36 w 53"/>
                <a:gd name="T29" fmla="*/ 0 h 54"/>
                <a:gd name="T30" fmla="*/ 31 w 53"/>
                <a:gd name="T31" fmla="*/ 0 h 54"/>
                <a:gd name="T32" fmla="*/ 26 w 53"/>
                <a:gd name="T33" fmla="*/ 0 h 54"/>
                <a:gd name="T34" fmla="*/ 20 w 53"/>
                <a:gd name="T35" fmla="*/ 1 h 54"/>
                <a:gd name="T36" fmla="*/ 16 w 53"/>
                <a:gd name="T37" fmla="*/ 4 h 54"/>
                <a:gd name="T38" fmla="*/ 11 w 53"/>
                <a:gd name="T39" fmla="*/ 7 h 54"/>
                <a:gd name="T40" fmla="*/ 7 w 53"/>
                <a:gd name="T41" fmla="*/ 11 h 54"/>
                <a:gd name="T42" fmla="*/ 4 w 53"/>
                <a:gd name="T43" fmla="*/ 15 h 54"/>
                <a:gd name="T44" fmla="*/ 2 w 53"/>
                <a:gd name="T45" fmla="*/ 21 h 54"/>
                <a:gd name="T46" fmla="*/ 0 w 53"/>
                <a:gd name="T47" fmla="*/ 26 h 54"/>
                <a:gd name="T48" fmla="*/ 0 w 53"/>
                <a:gd name="T49" fmla="*/ 31 h 54"/>
                <a:gd name="T50" fmla="*/ 0 w 53"/>
                <a:gd name="T51" fmla="*/ 37 h 54"/>
                <a:gd name="T52" fmla="*/ 2 w 53"/>
                <a:gd name="T53" fmla="*/ 41 h 54"/>
                <a:gd name="T54" fmla="*/ 4 w 53"/>
                <a:gd name="T55" fmla="*/ 45 h 54"/>
                <a:gd name="T56" fmla="*/ 7 w 53"/>
                <a:gd name="T57" fmla="*/ 48 h 54"/>
                <a:gd name="T58" fmla="*/ 11 w 53"/>
                <a:gd name="T59" fmla="*/ 51 h 54"/>
                <a:gd name="T60" fmla="*/ 16 w 53"/>
                <a:gd name="T61" fmla="*/ 53 h 54"/>
                <a:gd name="T62" fmla="*/ 20 w 53"/>
                <a:gd name="T63" fmla="*/ 53 h 54"/>
                <a:gd name="T64" fmla="*/ 26 w 53"/>
                <a:gd name="T65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3" h="54">
                  <a:moveTo>
                    <a:pt x="26" y="53"/>
                  </a:moveTo>
                  <a:lnTo>
                    <a:pt x="31" y="51"/>
                  </a:lnTo>
                  <a:lnTo>
                    <a:pt x="36" y="49"/>
                  </a:lnTo>
                  <a:lnTo>
                    <a:pt x="40" y="46"/>
                  </a:lnTo>
                  <a:lnTo>
                    <a:pt x="44" y="42"/>
                  </a:lnTo>
                  <a:lnTo>
                    <a:pt x="47" y="38"/>
                  </a:lnTo>
                  <a:lnTo>
                    <a:pt x="49" y="32"/>
                  </a:lnTo>
                  <a:lnTo>
                    <a:pt x="51" y="27"/>
                  </a:lnTo>
                  <a:lnTo>
                    <a:pt x="52" y="21"/>
                  </a:lnTo>
                  <a:lnTo>
                    <a:pt x="51" y="16"/>
                  </a:lnTo>
                  <a:lnTo>
                    <a:pt x="49" y="11"/>
                  </a:lnTo>
                  <a:lnTo>
                    <a:pt x="47" y="8"/>
                  </a:lnTo>
                  <a:lnTo>
                    <a:pt x="44" y="5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4"/>
                  </a:lnTo>
                  <a:lnTo>
                    <a:pt x="11" y="7"/>
                  </a:lnTo>
                  <a:lnTo>
                    <a:pt x="7" y="11"/>
                  </a:lnTo>
                  <a:lnTo>
                    <a:pt x="4" y="15"/>
                  </a:lnTo>
                  <a:lnTo>
                    <a:pt x="2" y="21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2" y="41"/>
                  </a:lnTo>
                  <a:lnTo>
                    <a:pt x="4" y="45"/>
                  </a:lnTo>
                  <a:lnTo>
                    <a:pt x="7" y="48"/>
                  </a:lnTo>
                  <a:lnTo>
                    <a:pt x="11" y="51"/>
                  </a:lnTo>
                  <a:lnTo>
                    <a:pt x="16" y="53"/>
                  </a:lnTo>
                  <a:lnTo>
                    <a:pt x="20" y="53"/>
                  </a:lnTo>
                  <a:lnTo>
                    <a:pt x="26" y="53"/>
                  </a:lnTo>
                </a:path>
              </a:pathLst>
            </a:custGeom>
            <a:solidFill>
              <a:srgbClr val="7F1E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41" name="Freeform 437">
              <a:extLst>
                <a:ext uri="{FF2B5EF4-FFF2-40B4-BE49-F238E27FC236}">
                  <a16:creationId xmlns:a16="http://schemas.microsoft.com/office/drawing/2014/main" id="{1F8A06B6-AC28-4EAA-9FED-0A4058E97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1551"/>
              <a:ext cx="53" cy="54"/>
            </a:xfrm>
            <a:custGeom>
              <a:avLst/>
              <a:gdLst>
                <a:gd name="T0" fmla="*/ 26 w 53"/>
                <a:gd name="T1" fmla="*/ 53 h 54"/>
                <a:gd name="T2" fmla="*/ 26 w 53"/>
                <a:gd name="T3" fmla="*/ 53 h 54"/>
                <a:gd name="T4" fmla="*/ 31 w 53"/>
                <a:gd name="T5" fmla="*/ 51 h 54"/>
                <a:gd name="T6" fmla="*/ 36 w 53"/>
                <a:gd name="T7" fmla="*/ 49 h 54"/>
                <a:gd name="T8" fmla="*/ 40 w 53"/>
                <a:gd name="T9" fmla="*/ 46 h 54"/>
                <a:gd name="T10" fmla="*/ 44 w 53"/>
                <a:gd name="T11" fmla="*/ 42 h 54"/>
                <a:gd name="T12" fmla="*/ 47 w 53"/>
                <a:gd name="T13" fmla="*/ 38 h 54"/>
                <a:gd name="T14" fmla="*/ 49 w 53"/>
                <a:gd name="T15" fmla="*/ 32 h 54"/>
                <a:gd name="T16" fmla="*/ 51 w 53"/>
                <a:gd name="T17" fmla="*/ 27 h 54"/>
                <a:gd name="T18" fmla="*/ 52 w 53"/>
                <a:gd name="T19" fmla="*/ 21 h 54"/>
                <a:gd name="T20" fmla="*/ 52 w 53"/>
                <a:gd name="T21" fmla="*/ 21 h 54"/>
                <a:gd name="T22" fmla="*/ 51 w 53"/>
                <a:gd name="T23" fmla="*/ 16 h 54"/>
                <a:gd name="T24" fmla="*/ 49 w 53"/>
                <a:gd name="T25" fmla="*/ 11 h 54"/>
                <a:gd name="T26" fmla="*/ 47 w 53"/>
                <a:gd name="T27" fmla="*/ 8 h 54"/>
                <a:gd name="T28" fmla="*/ 44 w 53"/>
                <a:gd name="T29" fmla="*/ 5 h 54"/>
                <a:gd name="T30" fmla="*/ 40 w 53"/>
                <a:gd name="T31" fmla="*/ 2 h 54"/>
                <a:gd name="T32" fmla="*/ 36 w 53"/>
                <a:gd name="T33" fmla="*/ 0 h 54"/>
                <a:gd name="T34" fmla="*/ 31 w 53"/>
                <a:gd name="T35" fmla="*/ 0 h 54"/>
                <a:gd name="T36" fmla="*/ 26 w 53"/>
                <a:gd name="T37" fmla="*/ 0 h 54"/>
                <a:gd name="T38" fmla="*/ 26 w 53"/>
                <a:gd name="T39" fmla="*/ 0 h 54"/>
                <a:gd name="T40" fmla="*/ 20 w 53"/>
                <a:gd name="T41" fmla="*/ 1 h 54"/>
                <a:gd name="T42" fmla="*/ 16 w 53"/>
                <a:gd name="T43" fmla="*/ 4 h 54"/>
                <a:gd name="T44" fmla="*/ 11 w 53"/>
                <a:gd name="T45" fmla="*/ 7 h 54"/>
                <a:gd name="T46" fmla="*/ 7 w 53"/>
                <a:gd name="T47" fmla="*/ 11 h 54"/>
                <a:gd name="T48" fmla="*/ 4 w 53"/>
                <a:gd name="T49" fmla="*/ 15 h 54"/>
                <a:gd name="T50" fmla="*/ 2 w 53"/>
                <a:gd name="T51" fmla="*/ 21 h 54"/>
                <a:gd name="T52" fmla="*/ 0 w 53"/>
                <a:gd name="T53" fmla="*/ 26 h 54"/>
                <a:gd name="T54" fmla="*/ 0 w 53"/>
                <a:gd name="T55" fmla="*/ 31 h 54"/>
                <a:gd name="T56" fmla="*/ 0 w 53"/>
                <a:gd name="T57" fmla="*/ 31 h 54"/>
                <a:gd name="T58" fmla="*/ 0 w 53"/>
                <a:gd name="T59" fmla="*/ 37 h 54"/>
                <a:gd name="T60" fmla="*/ 2 w 53"/>
                <a:gd name="T61" fmla="*/ 41 h 54"/>
                <a:gd name="T62" fmla="*/ 4 w 53"/>
                <a:gd name="T63" fmla="*/ 45 h 54"/>
                <a:gd name="T64" fmla="*/ 7 w 53"/>
                <a:gd name="T65" fmla="*/ 48 h 54"/>
                <a:gd name="T66" fmla="*/ 11 w 53"/>
                <a:gd name="T67" fmla="*/ 51 h 54"/>
                <a:gd name="T68" fmla="*/ 16 w 53"/>
                <a:gd name="T69" fmla="*/ 53 h 54"/>
                <a:gd name="T70" fmla="*/ 20 w 53"/>
                <a:gd name="T71" fmla="*/ 53 h 54"/>
                <a:gd name="T72" fmla="*/ 26 w 53"/>
                <a:gd name="T7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54">
                  <a:moveTo>
                    <a:pt x="26" y="53"/>
                  </a:moveTo>
                  <a:lnTo>
                    <a:pt x="26" y="53"/>
                  </a:lnTo>
                  <a:lnTo>
                    <a:pt x="31" y="51"/>
                  </a:lnTo>
                  <a:lnTo>
                    <a:pt x="36" y="49"/>
                  </a:lnTo>
                  <a:lnTo>
                    <a:pt x="40" y="46"/>
                  </a:lnTo>
                  <a:lnTo>
                    <a:pt x="44" y="42"/>
                  </a:lnTo>
                  <a:lnTo>
                    <a:pt x="47" y="38"/>
                  </a:lnTo>
                  <a:lnTo>
                    <a:pt x="49" y="32"/>
                  </a:lnTo>
                  <a:lnTo>
                    <a:pt x="51" y="2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16"/>
                  </a:lnTo>
                  <a:lnTo>
                    <a:pt x="49" y="11"/>
                  </a:lnTo>
                  <a:lnTo>
                    <a:pt x="47" y="8"/>
                  </a:lnTo>
                  <a:lnTo>
                    <a:pt x="44" y="5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4"/>
                  </a:lnTo>
                  <a:lnTo>
                    <a:pt x="11" y="7"/>
                  </a:lnTo>
                  <a:lnTo>
                    <a:pt x="7" y="11"/>
                  </a:lnTo>
                  <a:lnTo>
                    <a:pt x="4" y="15"/>
                  </a:lnTo>
                  <a:lnTo>
                    <a:pt x="2" y="21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2" y="41"/>
                  </a:lnTo>
                  <a:lnTo>
                    <a:pt x="4" y="45"/>
                  </a:lnTo>
                  <a:lnTo>
                    <a:pt x="7" y="48"/>
                  </a:lnTo>
                  <a:lnTo>
                    <a:pt x="11" y="51"/>
                  </a:lnTo>
                  <a:lnTo>
                    <a:pt x="16" y="53"/>
                  </a:lnTo>
                  <a:lnTo>
                    <a:pt x="20" y="53"/>
                  </a:lnTo>
                  <a:lnTo>
                    <a:pt x="26" y="53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42" name="Freeform 438">
              <a:extLst>
                <a:ext uri="{FF2B5EF4-FFF2-40B4-BE49-F238E27FC236}">
                  <a16:creationId xmlns:a16="http://schemas.microsoft.com/office/drawing/2014/main" id="{3EE5B834-662A-463B-B517-B5717EF3C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1550"/>
              <a:ext cx="30" cy="23"/>
            </a:xfrm>
            <a:custGeom>
              <a:avLst/>
              <a:gdLst>
                <a:gd name="T0" fmla="*/ 29 w 30"/>
                <a:gd name="T1" fmla="*/ 0 h 23"/>
                <a:gd name="T2" fmla="*/ 28 w 30"/>
                <a:gd name="T3" fmla="*/ 4 h 23"/>
                <a:gd name="T4" fmla="*/ 26 w 30"/>
                <a:gd name="T5" fmla="*/ 8 h 23"/>
                <a:gd name="T6" fmla="*/ 22 w 30"/>
                <a:gd name="T7" fmla="*/ 11 h 23"/>
                <a:gd name="T8" fmla="*/ 19 w 30"/>
                <a:gd name="T9" fmla="*/ 14 h 23"/>
                <a:gd name="T10" fmla="*/ 16 w 30"/>
                <a:gd name="T11" fmla="*/ 17 h 23"/>
                <a:gd name="T12" fmla="*/ 12 w 30"/>
                <a:gd name="T13" fmla="*/ 19 h 23"/>
                <a:gd name="T14" fmla="*/ 9 w 30"/>
                <a:gd name="T15" fmla="*/ 21 h 23"/>
                <a:gd name="T16" fmla="*/ 5 w 30"/>
                <a:gd name="T17" fmla="*/ 22 h 23"/>
                <a:gd name="T18" fmla="*/ 3 w 30"/>
                <a:gd name="T19" fmla="*/ 22 h 23"/>
                <a:gd name="T20" fmla="*/ 3 w 30"/>
                <a:gd name="T21" fmla="*/ 22 h 23"/>
                <a:gd name="T22" fmla="*/ 1 w 30"/>
                <a:gd name="T23" fmla="*/ 22 h 23"/>
                <a:gd name="T24" fmla="*/ 0 w 30"/>
                <a:gd name="T25" fmla="*/ 22 h 23"/>
                <a:gd name="T26" fmla="*/ 1 w 30"/>
                <a:gd name="T27" fmla="*/ 21 h 23"/>
                <a:gd name="T28" fmla="*/ 3 w 30"/>
                <a:gd name="T29" fmla="*/ 17 h 23"/>
                <a:gd name="T30" fmla="*/ 6 w 30"/>
                <a:gd name="T31" fmla="*/ 12 h 23"/>
                <a:gd name="T32" fmla="*/ 11 w 30"/>
                <a:gd name="T33" fmla="*/ 6 h 23"/>
                <a:gd name="T34" fmla="*/ 18 w 30"/>
                <a:gd name="T35" fmla="*/ 2 h 23"/>
                <a:gd name="T36" fmla="*/ 24 w 30"/>
                <a:gd name="T37" fmla="*/ 1 h 23"/>
                <a:gd name="T38" fmla="*/ 28 w 30"/>
                <a:gd name="T39" fmla="*/ 0 h 23"/>
                <a:gd name="T40" fmla="*/ 29 w 30"/>
                <a:gd name="T4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23">
                  <a:moveTo>
                    <a:pt x="29" y="0"/>
                  </a:moveTo>
                  <a:lnTo>
                    <a:pt x="28" y="4"/>
                  </a:lnTo>
                  <a:lnTo>
                    <a:pt x="26" y="8"/>
                  </a:lnTo>
                  <a:lnTo>
                    <a:pt x="22" y="11"/>
                  </a:lnTo>
                  <a:lnTo>
                    <a:pt x="19" y="14"/>
                  </a:lnTo>
                  <a:lnTo>
                    <a:pt x="16" y="17"/>
                  </a:lnTo>
                  <a:lnTo>
                    <a:pt x="12" y="19"/>
                  </a:lnTo>
                  <a:lnTo>
                    <a:pt x="9" y="21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3" y="17"/>
                  </a:lnTo>
                  <a:lnTo>
                    <a:pt x="6" y="12"/>
                  </a:lnTo>
                  <a:lnTo>
                    <a:pt x="11" y="6"/>
                  </a:lnTo>
                  <a:lnTo>
                    <a:pt x="18" y="2"/>
                  </a:lnTo>
                  <a:lnTo>
                    <a:pt x="24" y="1"/>
                  </a:lnTo>
                  <a:lnTo>
                    <a:pt x="28" y="0"/>
                  </a:lnTo>
                  <a:lnTo>
                    <a:pt x="2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43" name="Freeform 439">
              <a:extLst>
                <a:ext uri="{FF2B5EF4-FFF2-40B4-BE49-F238E27FC236}">
                  <a16:creationId xmlns:a16="http://schemas.microsoft.com/office/drawing/2014/main" id="{8A1C1F88-0593-4C0B-A40B-5C5061660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1550"/>
              <a:ext cx="30" cy="23"/>
            </a:xfrm>
            <a:custGeom>
              <a:avLst/>
              <a:gdLst>
                <a:gd name="T0" fmla="*/ 29 w 30"/>
                <a:gd name="T1" fmla="*/ 0 h 23"/>
                <a:gd name="T2" fmla="*/ 29 w 30"/>
                <a:gd name="T3" fmla="*/ 0 h 23"/>
                <a:gd name="T4" fmla="*/ 28 w 30"/>
                <a:gd name="T5" fmla="*/ 4 h 23"/>
                <a:gd name="T6" fmla="*/ 26 w 30"/>
                <a:gd name="T7" fmla="*/ 8 h 23"/>
                <a:gd name="T8" fmla="*/ 22 w 30"/>
                <a:gd name="T9" fmla="*/ 11 h 23"/>
                <a:gd name="T10" fmla="*/ 19 w 30"/>
                <a:gd name="T11" fmla="*/ 14 h 23"/>
                <a:gd name="T12" fmla="*/ 16 w 30"/>
                <a:gd name="T13" fmla="*/ 17 h 23"/>
                <a:gd name="T14" fmla="*/ 12 w 30"/>
                <a:gd name="T15" fmla="*/ 19 h 23"/>
                <a:gd name="T16" fmla="*/ 9 w 30"/>
                <a:gd name="T17" fmla="*/ 21 h 23"/>
                <a:gd name="T18" fmla="*/ 5 w 30"/>
                <a:gd name="T19" fmla="*/ 22 h 23"/>
                <a:gd name="T20" fmla="*/ 5 w 30"/>
                <a:gd name="T21" fmla="*/ 22 h 23"/>
                <a:gd name="T22" fmla="*/ 3 w 30"/>
                <a:gd name="T23" fmla="*/ 22 h 23"/>
                <a:gd name="T24" fmla="*/ 3 w 30"/>
                <a:gd name="T25" fmla="*/ 22 h 23"/>
                <a:gd name="T26" fmla="*/ 1 w 30"/>
                <a:gd name="T27" fmla="*/ 22 h 23"/>
                <a:gd name="T28" fmla="*/ 0 w 30"/>
                <a:gd name="T29" fmla="*/ 22 h 23"/>
                <a:gd name="T30" fmla="*/ 0 w 30"/>
                <a:gd name="T31" fmla="*/ 22 h 23"/>
                <a:gd name="T32" fmla="*/ 1 w 30"/>
                <a:gd name="T33" fmla="*/ 21 h 23"/>
                <a:gd name="T34" fmla="*/ 3 w 30"/>
                <a:gd name="T35" fmla="*/ 17 h 23"/>
                <a:gd name="T36" fmla="*/ 6 w 30"/>
                <a:gd name="T37" fmla="*/ 12 h 23"/>
                <a:gd name="T38" fmla="*/ 11 w 30"/>
                <a:gd name="T39" fmla="*/ 6 h 23"/>
                <a:gd name="T40" fmla="*/ 11 w 30"/>
                <a:gd name="T41" fmla="*/ 6 h 23"/>
                <a:gd name="T42" fmla="*/ 18 w 30"/>
                <a:gd name="T43" fmla="*/ 2 h 23"/>
                <a:gd name="T44" fmla="*/ 24 w 30"/>
                <a:gd name="T45" fmla="*/ 1 h 23"/>
                <a:gd name="T46" fmla="*/ 28 w 30"/>
                <a:gd name="T47" fmla="*/ 0 h 23"/>
                <a:gd name="T48" fmla="*/ 29 w 30"/>
                <a:gd name="T4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23">
                  <a:moveTo>
                    <a:pt x="29" y="0"/>
                  </a:moveTo>
                  <a:lnTo>
                    <a:pt x="29" y="0"/>
                  </a:lnTo>
                  <a:lnTo>
                    <a:pt x="28" y="4"/>
                  </a:lnTo>
                  <a:lnTo>
                    <a:pt x="26" y="8"/>
                  </a:lnTo>
                  <a:lnTo>
                    <a:pt x="22" y="11"/>
                  </a:lnTo>
                  <a:lnTo>
                    <a:pt x="19" y="14"/>
                  </a:lnTo>
                  <a:lnTo>
                    <a:pt x="16" y="17"/>
                  </a:lnTo>
                  <a:lnTo>
                    <a:pt x="12" y="19"/>
                  </a:lnTo>
                  <a:lnTo>
                    <a:pt x="9" y="21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3" y="17"/>
                  </a:lnTo>
                  <a:lnTo>
                    <a:pt x="6" y="12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8" y="2"/>
                  </a:lnTo>
                  <a:lnTo>
                    <a:pt x="24" y="1"/>
                  </a:lnTo>
                  <a:lnTo>
                    <a:pt x="28" y="0"/>
                  </a:lnTo>
                  <a:lnTo>
                    <a:pt x="29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9544" name="Group 440">
            <a:extLst>
              <a:ext uri="{FF2B5EF4-FFF2-40B4-BE49-F238E27FC236}">
                <a16:creationId xmlns:a16="http://schemas.microsoft.com/office/drawing/2014/main" id="{FE6E72ED-E764-4994-B9A0-5D8160341DAD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4191000"/>
            <a:ext cx="1230313" cy="1257300"/>
            <a:chOff x="1333" y="2447"/>
            <a:chExt cx="775" cy="792"/>
          </a:xfrm>
        </p:grpSpPr>
        <p:sp>
          <p:nvSpPr>
            <p:cNvPr id="559545" name="Freeform 441">
              <a:extLst>
                <a:ext uri="{FF2B5EF4-FFF2-40B4-BE49-F238E27FC236}">
                  <a16:creationId xmlns:a16="http://schemas.microsoft.com/office/drawing/2014/main" id="{449C3BB2-A503-4F1D-AD4C-CBB0E04E6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447"/>
              <a:ext cx="740" cy="748"/>
            </a:xfrm>
            <a:custGeom>
              <a:avLst/>
              <a:gdLst>
                <a:gd name="T0" fmla="*/ 213 w 740"/>
                <a:gd name="T1" fmla="*/ 170 h 748"/>
                <a:gd name="T2" fmla="*/ 201 w 740"/>
                <a:gd name="T3" fmla="*/ 74 h 748"/>
                <a:gd name="T4" fmla="*/ 321 w 740"/>
                <a:gd name="T5" fmla="*/ 104 h 748"/>
                <a:gd name="T6" fmla="*/ 323 w 740"/>
                <a:gd name="T7" fmla="*/ 106 h 748"/>
                <a:gd name="T8" fmla="*/ 333 w 740"/>
                <a:gd name="T9" fmla="*/ 105 h 748"/>
                <a:gd name="T10" fmla="*/ 356 w 740"/>
                <a:gd name="T11" fmla="*/ 99 h 748"/>
                <a:gd name="T12" fmla="*/ 367 w 740"/>
                <a:gd name="T13" fmla="*/ 91 h 748"/>
                <a:gd name="T14" fmla="*/ 475 w 740"/>
                <a:gd name="T15" fmla="*/ 0 h 748"/>
                <a:gd name="T16" fmla="*/ 482 w 740"/>
                <a:gd name="T17" fmla="*/ 97 h 748"/>
                <a:gd name="T18" fmla="*/ 509 w 740"/>
                <a:gd name="T19" fmla="*/ 108 h 748"/>
                <a:gd name="T20" fmla="*/ 521 w 740"/>
                <a:gd name="T21" fmla="*/ 106 h 748"/>
                <a:gd name="T22" fmla="*/ 651 w 740"/>
                <a:gd name="T23" fmla="*/ 82 h 748"/>
                <a:gd name="T24" fmla="*/ 604 w 740"/>
                <a:gd name="T25" fmla="*/ 176 h 748"/>
                <a:gd name="T26" fmla="*/ 619 w 740"/>
                <a:gd name="T27" fmla="*/ 201 h 748"/>
                <a:gd name="T28" fmla="*/ 629 w 740"/>
                <a:gd name="T29" fmla="*/ 208 h 748"/>
                <a:gd name="T30" fmla="*/ 739 w 740"/>
                <a:gd name="T31" fmla="*/ 257 h 748"/>
                <a:gd name="T32" fmla="*/ 652 w 740"/>
                <a:gd name="T33" fmla="*/ 319 h 748"/>
                <a:gd name="T34" fmla="*/ 650 w 740"/>
                <a:gd name="T35" fmla="*/ 351 h 748"/>
                <a:gd name="T36" fmla="*/ 654 w 740"/>
                <a:gd name="T37" fmla="*/ 362 h 748"/>
                <a:gd name="T38" fmla="*/ 709 w 740"/>
                <a:gd name="T39" fmla="*/ 469 h 748"/>
                <a:gd name="T40" fmla="*/ 611 w 740"/>
                <a:gd name="T41" fmla="*/ 480 h 748"/>
                <a:gd name="T42" fmla="*/ 592 w 740"/>
                <a:gd name="T43" fmla="*/ 508 h 748"/>
                <a:gd name="T44" fmla="*/ 589 w 740"/>
                <a:gd name="T45" fmla="*/ 520 h 748"/>
                <a:gd name="T46" fmla="*/ 572 w 740"/>
                <a:gd name="T47" fmla="*/ 652 h 748"/>
                <a:gd name="T48" fmla="*/ 498 w 740"/>
                <a:gd name="T49" fmla="*/ 607 h 748"/>
                <a:gd name="T50" fmla="*/ 489 w 740"/>
                <a:gd name="T51" fmla="*/ 608 h 748"/>
                <a:gd name="T52" fmla="*/ 475 w 740"/>
                <a:gd name="T53" fmla="*/ 618 h 748"/>
                <a:gd name="T54" fmla="*/ 456 w 740"/>
                <a:gd name="T55" fmla="*/ 631 h 748"/>
                <a:gd name="T56" fmla="*/ 406 w 740"/>
                <a:gd name="T57" fmla="*/ 738 h 748"/>
                <a:gd name="T58" fmla="*/ 341 w 740"/>
                <a:gd name="T59" fmla="*/ 664 h 748"/>
                <a:gd name="T60" fmla="*/ 337 w 740"/>
                <a:gd name="T61" fmla="*/ 661 h 748"/>
                <a:gd name="T62" fmla="*/ 325 w 740"/>
                <a:gd name="T63" fmla="*/ 659 h 748"/>
                <a:gd name="T64" fmla="*/ 306 w 740"/>
                <a:gd name="T65" fmla="*/ 659 h 748"/>
                <a:gd name="T66" fmla="*/ 296 w 740"/>
                <a:gd name="T67" fmla="*/ 661 h 748"/>
                <a:gd name="T68" fmla="*/ 294 w 740"/>
                <a:gd name="T69" fmla="*/ 664 h 748"/>
                <a:gd name="T70" fmla="*/ 171 w 740"/>
                <a:gd name="T71" fmla="*/ 723 h 748"/>
                <a:gd name="T72" fmla="*/ 191 w 740"/>
                <a:gd name="T73" fmla="*/ 623 h 748"/>
                <a:gd name="T74" fmla="*/ 170 w 740"/>
                <a:gd name="T75" fmla="*/ 605 h 748"/>
                <a:gd name="T76" fmla="*/ 158 w 740"/>
                <a:gd name="T77" fmla="*/ 602 h 748"/>
                <a:gd name="T78" fmla="*/ 34 w 740"/>
                <a:gd name="T79" fmla="*/ 589 h 748"/>
                <a:gd name="T80" fmla="*/ 103 w 740"/>
                <a:gd name="T81" fmla="*/ 507 h 748"/>
                <a:gd name="T82" fmla="*/ 97 w 740"/>
                <a:gd name="T83" fmla="*/ 477 h 748"/>
                <a:gd name="T84" fmla="*/ 89 w 740"/>
                <a:gd name="T85" fmla="*/ 469 h 748"/>
                <a:gd name="T86" fmla="*/ 4 w 740"/>
                <a:gd name="T87" fmla="*/ 387 h 748"/>
                <a:gd name="T88" fmla="*/ 100 w 740"/>
                <a:gd name="T89" fmla="*/ 349 h 748"/>
                <a:gd name="T90" fmla="*/ 112 w 740"/>
                <a:gd name="T91" fmla="*/ 318 h 748"/>
                <a:gd name="T92" fmla="*/ 111 w 740"/>
                <a:gd name="T93" fmla="*/ 306 h 748"/>
                <a:gd name="T94" fmla="*/ 91 w 740"/>
                <a:gd name="T95" fmla="*/ 181 h 748"/>
                <a:gd name="T96" fmla="*/ 184 w 740"/>
                <a:gd name="T97" fmla="*/ 198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40" h="748">
                  <a:moveTo>
                    <a:pt x="199" y="185"/>
                  </a:moveTo>
                  <a:lnTo>
                    <a:pt x="208" y="177"/>
                  </a:lnTo>
                  <a:lnTo>
                    <a:pt x="213" y="170"/>
                  </a:lnTo>
                  <a:lnTo>
                    <a:pt x="214" y="166"/>
                  </a:lnTo>
                  <a:lnTo>
                    <a:pt x="214" y="165"/>
                  </a:lnTo>
                  <a:lnTo>
                    <a:pt x="201" y="74"/>
                  </a:lnTo>
                  <a:lnTo>
                    <a:pt x="234" y="55"/>
                  </a:lnTo>
                  <a:lnTo>
                    <a:pt x="267" y="37"/>
                  </a:lnTo>
                  <a:lnTo>
                    <a:pt x="321" y="104"/>
                  </a:lnTo>
                  <a:lnTo>
                    <a:pt x="321" y="104"/>
                  </a:lnTo>
                  <a:lnTo>
                    <a:pt x="321" y="105"/>
                  </a:lnTo>
                  <a:lnTo>
                    <a:pt x="323" y="106"/>
                  </a:lnTo>
                  <a:lnTo>
                    <a:pt x="326" y="106"/>
                  </a:lnTo>
                  <a:lnTo>
                    <a:pt x="329" y="106"/>
                  </a:lnTo>
                  <a:lnTo>
                    <a:pt x="333" y="105"/>
                  </a:lnTo>
                  <a:lnTo>
                    <a:pt x="338" y="103"/>
                  </a:lnTo>
                  <a:lnTo>
                    <a:pt x="344" y="101"/>
                  </a:lnTo>
                  <a:lnTo>
                    <a:pt x="356" y="99"/>
                  </a:lnTo>
                  <a:lnTo>
                    <a:pt x="363" y="96"/>
                  </a:lnTo>
                  <a:lnTo>
                    <a:pt x="366" y="93"/>
                  </a:lnTo>
                  <a:lnTo>
                    <a:pt x="367" y="91"/>
                  </a:lnTo>
                  <a:lnTo>
                    <a:pt x="405" y="0"/>
                  </a:lnTo>
                  <a:lnTo>
                    <a:pt x="439" y="0"/>
                  </a:lnTo>
                  <a:lnTo>
                    <a:pt x="475" y="0"/>
                  </a:lnTo>
                  <a:lnTo>
                    <a:pt x="478" y="93"/>
                  </a:lnTo>
                  <a:lnTo>
                    <a:pt x="479" y="94"/>
                  </a:lnTo>
                  <a:lnTo>
                    <a:pt x="482" y="97"/>
                  </a:lnTo>
                  <a:lnTo>
                    <a:pt x="488" y="101"/>
                  </a:lnTo>
                  <a:lnTo>
                    <a:pt x="499" y="103"/>
                  </a:lnTo>
                  <a:lnTo>
                    <a:pt x="509" y="108"/>
                  </a:lnTo>
                  <a:lnTo>
                    <a:pt x="516" y="108"/>
                  </a:lnTo>
                  <a:lnTo>
                    <a:pt x="520" y="107"/>
                  </a:lnTo>
                  <a:lnTo>
                    <a:pt x="521" y="106"/>
                  </a:lnTo>
                  <a:lnTo>
                    <a:pt x="600" y="42"/>
                  </a:lnTo>
                  <a:lnTo>
                    <a:pt x="626" y="62"/>
                  </a:lnTo>
                  <a:lnTo>
                    <a:pt x="651" y="82"/>
                  </a:lnTo>
                  <a:lnTo>
                    <a:pt x="603" y="171"/>
                  </a:lnTo>
                  <a:lnTo>
                    <a:pt x="603" y="172"/>
                  </a:lnTo>
                  <a:lnTo>
                    <a:pt x="604" y="176"/>
                  </a:lnTo>
                  <a:lnTo>
                    <a:pt x="606" y="183"/>
                  </a:lnTo>
                  <a:lnTo>
                    <a:pt x="613" y="191"/>
                  </a:lnTo>
                  <a:lnTo>
                    <a:pt x="619" y="201"/>
                  </a:lnTo>
                  <a:lnTo>
                    <a:pt x="623" y="206"/>
                  </a:lnTo>
                  <a:lnTo>
                    <a:pt x="627" y="208"/>
                  </a:lnTo>
                  <a:lnTo>
                    <a:pt x="629" y="208"/>
                  </a:lnTo>
                  <a:lnTo>
                    <a:pt x="722" y="191"/>
                  </a:lnTo>
                  <a:lnTo>
                    <a:pt x="731" y="224"/>
                  </a:lnTo>
                  <a:lnTo>
                    <a:pt x="739" y="257"/>
                  </a:lnTo>
                  <a:lnTo>
                    <a:pt x="655" y="313"/>
                  </a:lnTo>
                  <a:lnTo>
                    <a:pt x="655" y="315"/>
                  </a:lnTo>
                  <a:lnTo>
                    <a:pt x="652" y="319"/>
                  </a:lnTo>
                  <a:lnTo>
                    <a:pt x="651" y="327"/>
                  </a:lnTo>
                  <a:lnTo>
                    <a:pt x="651" y="339"/>
                  </a:lnTo>
                  <a:lnTo>
                    <a:pt x="650" y="351"/>
                  </a:lnTo>
                  <a:lnTo>
                    <a:pt x="651" y="358"/>
                  </a:lnTo>
                  <a:lnTo>
                    <a:pt x="653" y="361"/>
                  </a:lnTo>
                  <a:lnTo>
                    <a:pt x="654" y="362"/>
                  </a:lnTo>
                  <a:lnTo>
                    <a:pt x="733" y="398"/>
                  </a:lnTo>
                  <a:lnTo>
                    <a:pt x="721" y="434"/>
                  </a:lnTo>
                  <a:lnTo>
                    <a:pt x="709" y="469"/>
                  </a:lnTo>
                  <a:lnTo>
                    <a:pt x="616" y="476"/>
                  </a:lnTo>
                  <a:lnTo>
                    <a:pt x="615" y="477"/>
                  </a:lnTo>
                  <a:lnTo>
                    <a:pt x="611" y="480"/>
                  </a:lnTo>
                  <a:lnTo>
                    <a:pt x="606" y="486"/>
                  </a:lnTo>
                  <a:lnTo>
                    <a:pt x="600" y="497"/>
                  </a:lnTo>
                  <a:lnTo>
                    <a:pt x="592" y="508"/>
                  </a:lnTo>
                  <a:lnTo>
                    <a:pt x="589" y="515"/>
                  </a:lnTo>
                  <a:lnTo>
                    <a:pt x="589" y="519"/>
                  </a:lnTo>
                  <a:lnTo>
                    <a:pt x="589" y="520"/>
                  </a:lnTo>
                  <a:lnTo>
                    <a:pt x="628" y="599"/>
                  </a:lnTo>
                  <a:lnTo>
                    <a:pt x="600" y="625"/>
                  </a:lnTo>
                  <a:lnTo>
                    <a:pt x="572" y="652"/>
                  </a:lnTo>
                  <a:lnTo>
                    <a:pt x="499" y="607"/>
                  </a:lnTo>
                  <a:lnTo>
                    <a:pt x="498" y="607"/>
                  </a:lnTo>
                  <a:lnTo>
                    <a:pt x="498" y="607"/>
                  </a:lnTo>
                  <a:lnTo>
                    <a:pt x="495" y="607"/>
                  </a:lnTo>
                  <a:lnTo>
                    <a:pt x="493" y="607"/>
                  </a:lnTo>
                  <a:lnTo>
                    <a:pt x="489" y="608"/>
                  </a:lnTo>
                  <a:lnTo>
                    <a:pt x="485" y="610"/>
                  </a:lnTo>
                  <a:lnTo>
                    <a:pt x="480" y="613"/>
                  </a:lnTo>
                  <a:lnTo>
                    <a:pt x="475" y="618"/>
                  </a:lnTo>
                  <a:lnTo>
                    <a:pt x="464" y="623"/>
                  </a:lnTo>
                  <a:lnTo>
                    <a:pt x="458" y="628"/>
                  </a:lnTo>
                  <a:lnTo>
                    <a:pt x="456" y="631"/>
                  </a:lnTo>
                  <a:lnTo>
                    <a:pt x="455" y="633"/>
                  </a:lnTo>
                  <a:lnTo>
                    <a:pt x="442" y="728"/>
                  </a:lnTo>
                  <a:lnTo>
                    <a:pt x="406" y="738"/>
                  </a:lnTo>
                  <a:lnTo>
                    <a:pt x="371" y="747"/>
                  </a:lnTo>
                  <a:lnTo>
                    <a:pt x="341" y="664"/>
                  </a:lnTo>
                  <a:lnTo>
                    <a:pt x="341" y="664"/>
                  </a:lnTo>
                  <a:lnTo>
                    <a:pt x="341" y="663"/>
                  </a:lnTo>
                  <a:lnTo>
                    <a:pt x="339" y="661"/>
                  </a:lnTo>
                  <a:lnTo>
                    <a:pt x="337" y="661"/>
                  </a:lnTo>
                  <a:lnTo>
                    <a:pt x="334" y="660"/>
                  </a:lnTo>
                  <a:lnTo>
                    <a:pt x="329" y="659"/>
                  </a:lnTo>
                  <a:lnTo>
                    <a:pt x="325" y="659"/>
                  </a:lnTo>
                  <a:lnTo>
                    <a:pt x="318" y="660"/>
                  </a:lnTo>
                  <a:lnTo>
                    <a:pt x="311" y="659"/>
                  </a:lnTo>
                  <a:lnTo>
                    <a:pt x="306" y="659"/>
                  </a:lnTo>
                  <a:lnTo>
                    <a:pt x="302" y="659"/>
                  </a:lnTo>
                  <a:lnTo>
                    <a:pt x="299" y="661"/>
                  </a:lnTo>
                  <a:lnTo>
                    <a:pt x="296" y="661"/>
                  </a:lnTo>
                  <a:lnTo>
                    <a:pt x="295" y="663"/>
                  </a:lnTo>
                  <a:lnTo>
                    <a:pt x="294" y="664"/>
                  </a:lnTo>
                  <a:lnTo>
                    <a:pt x="294" y="664"/>
                  </a:lnTo>
                  <a:lnTo>
                    <a:pt x="233" y="745"/>
                  </a:lnTo>
                  <a:lnTo>
                    <a:pt x="201" y="734"/>
                  </a:lnTo>
                  <a:lnTo>
                    <a:pt x="171" y="723"/>
                  </a:lnTo>
                  <a:lnTo>
                    <a:pt x="193" y="628"/>
                  </a:lnTo>
                  <a:lnTo>
                    <a:pt x="193" y="627"/>
                  </a:lnTo>
                  <a:lnTo>
                    <a:pt x="191" y="623"/>
                  </a:lnTo>
                  <a:lnTo>
                    <a:pt x="187" y="618"/>
                  </a:lnTo>
                  <a:lnTo>
                    <a:pt x="177" y="612"/>
                  </a:lnTo>
                  <a:lnTo>
                    <a:pt x="170" y="605"/>
                  </a:lnTo>
                  <a:lnTo>
                    <a:pt x="164" y="602"/>
                  </a:lnTo>
                  <a:lnTo>
                    <a:pt x="160" y="602"/>
                  </a:lnTo>
                  <a:lnTo>
                    <a:pt x="158" y="602"/>
                  </a:lnTo>
                  <a:lnTo>
                    <a:pt x="68" y="645"/>
                  </a:lnTo>
                  <a:lnTo>
                    <a:pt x="51" y="616"/>
                  </a:lnTo>
                  <a:lnTo>
                    <a:pt x="34" y="589"/>
                  </a:lnTo>
                  <a:lnTo>
                    <a:pt x="102" y="513"/>
                  </a:lnTo>
                  <a:lnTo>
                    <a:pt x="102" y="511"/>
                  </a:lnTo>
                  <a:lnTo>
                    <a:pt x="103" y="507"/>
                  </a:lnTo>
                  <a:lnTo>
                    <a:pt x="102" y="500"/>
                  </a:lnTo>
                  <a:lnTo>
                    <a:pt x="99" y="489"/>
                  </a:lnTo>
                  <a:lnTo>
                    <a:pt x="97" y="477"/>
                  </a:lnTo>
                  <a:lnTo>
                    <a:pt x="94" y="472"/>
                  </a:lnTo>
                  <a:lnTo>
                    <a:pt x="91" y="470"/>
                  </a:lnTo>
                  <a:lnTo>
                    <a:pt x="89" y="469"/>
                  </a:lnTo>
                  <a:lnTo>
                    <a:pt x="0" y="458"/>
                  </a:lnTo>
                  <a:lnTo>
                    <a:pt x="2" y="422"/>
                  </a:lnTo>
                  <a:lnTo>
                    <a:pt x="4" y="387"/>
                  </a:lnTo>
                  <a:lnTo>
                    <a:pt x="95" y="353"/>
                  </a:lnTo>
                  <a:lnTo>
                    <a:pt x="97" y="352"/>
                  </a:lnTo>
                  <a:lnTo>
                    <a:pt x="100" y="349"/>
                  </a:lnTo>
                  <a:lnTo>
                    <a:pt x="104" y="341"/>
                  </a:lnTo>
                  <a:lnTo>
                    <a:pt x="107" y="329"/>
                  </a:lnTo>
                  <a:lnTo>
                    <a:pt x="112" y="318"/>
                  </a:lnTo>
                  <a:lnTo>
                    <a:pt x="112" y="310"/>
                  </a:lnTo>
                  <a:lnTo>
                    <a:pt x="112" y="306"/>
                  </a:lnTo>
                  <a:lnTo>
                    <a:pt x="111" y="306"/>
                  </a:lnTo>
                  <a:lnTo>
                    <a:pt x="50" y="245"/>
                  </a:lnTo>
                  <a:lnTo>
                    <a:pt x="70" y="213"/>
                  </a:lnTo>
                  <a:lnTo>
                    <a:pt x="91" y="181"/>
                  </a:lnTo>
                  <a:lnTo>
                    <a:pt x="177" y="201"/>
                  </a:lnTo>
                  <a:lnTo>
                    <a:pt x="179" y="201"/>
                  </a:lnTo>
                  <a:lnTo>
                    <a:pt x="184" y="198"/>
                  </a:lnTo>
                  <a:lnTo>
                    <a:pt x="190" y="194"/>
                  </a:lnTo>
                  <a:lnTo>
                    <a:pt x="199" y="185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46" name="Freeform 442">
              <a:extLst>
                <a:ext uri="{FF2B5EF4-FFF2-40B4-BE49-F238E27FC236}">
                  <a16:creationId xmlns:a16="http://schemas.microsoft.com/office/drawing/2014/main" id="{8394AADA-5CCA-4060-BDAF-68AC76823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447"/>
              <a:ext cx="740" cy="748"/>
            </a:xfrm>
            <a:custGeom>
              <a:avLst/>
              <a:gdLst>
                <a:gd name="T0" fmla="*/ 208 w 740"/>
                <a:gd name="T1" fmla="*/ 177 h 748"/>
                <a:gd name="T2" fmla="*/ 214 w 740"/>
                <a:gd name="T3" fmla="*/ 165 h 748"/>
                <a:gd name="T4" fmla="*/ 267 w 740"/>
                <a:gd name="T5" fmla="*/ 37 h 748"/>
                <a:gd name="T6" fmla="*/ 321 w 740"/>
                <a:gd name="T7" fmla="*/ 104 h 748"/>
                <a:gd name="T8" fmla="*/ 326 w 740"/>
                <a:gd name="T9" fmla="*/ 106 h 748"/>
                <a:gd name="T10" fmla="*/ 338 w 740"/>
                <a:gd name="T11" fmla="*/ 103 h 748"/>
                <a:gd name="T12" fmla="*/ 356 w 740"/>
                <a:gd name="T13" fmla="*/ 99 h 748"/>
                <a:gd name="T14" fmla="*/ 367 w 740"/>
                <a:gd name="T15" fmla="*/ 91 h 748"/>
                <a:gd name="T16" fmla="*/ 475 w 740"/>
                <a:gd name="T17" fmla="*/ 0 h 748"/>
                <a:gd name="T18" fmla="*/ 479 w 740"/>
                <a:gd name="T19" fmla="*/ 94 h 748"/>
                <a:gd name="T20" fmla="*/ 499 w 740"/>
                <a:gd name="T21" fmla="*/ 103 h 748"/>
                <a:gd name="T22" fmla="*/ 516 w 740"/>
                <a:gd name="T23" fmla="*/ 108 h 748"/>
                <a:gd name="T24" fmla="*/ 600 w 740"/>
                <a:gd name="T25" fmla="*/ 42 h 748"/>
                <a:gd name="T26" fmla="*/ 603 w 740"/>
                <a:gd name="T27" fmla="*/ 171 h 748"/>
                <a:gd name="T28" fmla="*/ 604 w 740"/>
                <a:gd name="T29" fmla="*/ 176 h 748"/>
                <a:gd name="T30" fmla="*/ 613 w 740"/>
                <a:gd name="T31" fmla="*/ 191 h 748"/>
                <a:gd name="T32" fmla="*/ 627 w 740"/>
                <a:gd name="T33" fmla="*/ 208 h 748"/>
                <a:gd name="T34" fmla="*/ 731 w 740"/>
                <a:gd name="T35" fmla="*/ 224 h 748"/>
                <a:gd name="T36" fmla="*/ 655 w 740"/>
                <a:gd name="T37" fmla="*/ 313 h 748"/>
                <a:gd name="T38" fmla="*/ 651 w 740"/>
                <a:gd name="T39" fmla="*/ 327 h 748"/>
                <a:gd name="T40" fmla="*/ 650 w 740"/>
                <a:gd name="T41" fmla="*/ 351 h 748"/>
                <a:gd name="T42" fmla="*/ 654 w 740"/>
                <a:gd name="T43" fmla="*/ 362 h 748"/>
                <a:gd name="T44" fmla="*/ 709 w 740"/>
                <a:gd name="T45" fmla="*/ 469 h 748"/>
                <a:gd name="T46" fmla="*/ 615 w 740"/>
                <a:gd name="T47" fmla="*/ 477 h 748"/>
                <a:gd name="T48" fmla="*/ 600 w 740"/>
                <a:gd name="T49" fmla="*/ 497 h 748"/>
                <a:gd name="T50" fmla="*/ 589 w 740"/>
                <a:gd name="T51" fmla="*/ 515 h 748"/>
                <a:gd name="T52" fmla="*/ 628 w 740"/>
                <a:gd name="T53" fmla="*/ 599 h 748"/>
                <a:gd name="T54" fmla="*/ 499 w 740"/>
                <a:gd name="T55" fmla="*/ 607 h 748"/>
                <a:gd name="T56" fmla="*/ 498 w 740"/>
                <a:gd name="T57" fmla="*/ 607 h 748"/>
                <a:gd name="T58" fmla="*/ 489 w 740"/>
                <a:gd name="T59" fmla="*/ 608 h 748"/>
                <a:gd name="T60" fmla="*/ 475 w 740"/>
                <a:gd name="T61" fmla="*/ 618 h 748"/>
                <a:gd name="T62" fmla="*/ 458 w 740"/>
                <a:gd name="T63" fmla="*/ 628 h 748"/>
                <a:gd name="T64" fmla="*/ 442 w 740"/>
                <a:gd name="T65" fmla="*/ 728 h 748"/>
                <a:gd name="T66" fmla="*/ 341 w 740"/>
                <a:gd name="T67" fmla="*/ 664 h 748"/>
                <a:gd name="T68" fmla="*/ 341 w 740"/>
                <a:gd name="T69" fmla="*/ 663 h 748"/>
                <a:gd name="T70" fmla="*/ 334 w 740"/>
                <a:gd name="T71" fmla="*/ 660 h 748"/>
                <a:gd name="T72" fmla="*/ 318 w 740"/>
                <a:gd name="T73" fmla="*/ 660 h 748"/>
                <a:gd name="T74" fmla="*/ 306 w 740"/>
                <a:gd name="T75" fmla="*/ 659 h 748"/>
                <a:gd name="T76" fmla="*/ 296 w 740"/>
                <a:gd name="T77" fmla="*/ 661 h 748"/>
                <a:gd name="T78" fmla="*/ 294 w 740"/>
                <a:gd name="T79" fmla="*/ 664 h 748"/>
                <a:gd name="T80" fmla="*/ 171 w 740"/>
                <a:gd name="T81" fmla="*/ 723 h 748"/>
                <a:gd name="T82" fmla="*/ 193 w 740"/>
                <a:gd name="T83" fmla="*/ 627 h 748"/>
                <a:gd name="T84" fmla="*/ 177 w 740"/>
                <a:gd name="T85" fmla="*/ 612 h 748"/>
                <a:gd name="T86" fmla="*/ 164 w 740"/>
                <a:gd name="T87" fmla="*/ 602 h 748"/>
                <a:gd name="T88" fmla="*/ 68 w 740"/>
                <a:gd name="T89" fmla="*/ 645 h 748"/>
                <a:gd name="T90" fmla="*/ 102 w 740"/>
                <a:gd name="T91" fmla="*/ 513 h 748"/>
                <a:gd name="T92" fmla="*/ 103 w 740"/>
                <a:gd name="T93" fmla="*/ 507 h 748"/>
                <a:gd name="T94" fmla="*/ 99 w 740"/>
                <a:gd name="T95" fmla="*/ 489 h 748"/>
                <a:gd name="T96" fmla="*/ 91 w 740"/>
                <a:gd name="T97" fmla="*/ 470 h 748"/>
                <a:gd name="T98" fmla="*/ 2 w 740"/>
                <a:gd name="T99" fmla="*/ 422 h 748"/>
                <a:gd name="T100" fmla="*/ 95 w 740"/>
                <a:gd name="T101" fmla="*/ 353 h 748"/>
                <a:gd name="T102" fmla="*/ 104 w 740"/>
                <a:gd name="T103" fmla="*/ 341 h 748"/>
                <a:gd name="T104" fmla="*/ 112 w 740"/>
                <a:gd name="T105" fmla="*/ 318 h 748"/>
                <a:gd name="T106" fmla="*/ 111 w 740"/>
                <a:gd name="T107" fmla="*/ 306 h 748"/>
                <a:gd name="T108" fmla="*/ 91 w 740"/>
                <a:gd name="T109" fmla="*/ 181 h 748"/>
                <a:gd name="T110" fmla="*/ 179 w 740"/>
                <a:gd name="T111" fmla="*/ 201 h 748"/>
                <a:gd name="T112" fmla="*/ 199 w 740"/>
                <a:gd name="T113" fmla="*/ 185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0" h="748">
                  <a:moveTo>
                    <a:pt x="199" y="185"/>
                  </a:moveTo>
                  <a:lnTo>
                    <a:pt x="199" y="185"/>
                  </a:lnTo>
                  <a:lnTo>
                    <a:pt x="208" y="177"/>
                  </a:lnTo>
                  <a:lnTo>
                    <a:pt x="213" y="170"/>
                  </a:lnTo>
                  <a:lnTo>
                    <a:pt x="214" y="166"/>
                  </a:lnTo>
                  <a:lnTo>
                    <a:pt x="214" y="165"/>
                  </a:lnTo>
                  <a:lnTo>
                    <a:pt x="201" y="74"/>
                  </a:lnTo>
                  <a:lnTo>
                    <a:pt x="234" y="55"/>
                  </a:lnTo>
                  <a:lnTo>
                    <a:pt x="267" y="37"/>
                  </a:lnTo>
                  <a:lnTo>
                    <a:pt x="321" y="104"/>
                  </a:lnTo>
                  <a:lnTo>
                    <a:pt x="321" y="104"/>
                  </a:lnTo>
                  <a:lnTo>
                    <a:pt x="321" y="104"/>
                  </a:lnTo>
                  <a:lnTo>
                    <a:pt x="321" y="105"/>
                  </a:lnTo>
                  <a:lnTo>
                    <a:pt x="323" y="106"/>
                  </a:lnTo>
                  <a:lnTo>
                    <a:pt x="326" y="106"/>
                  </a:lnTo>
                  <a:lnTo>
                    <a:pt x="329" y="106"/>
                  </a:lnTo>
                  <a:lnTo>
                    <a:pt x="333" y="105"/>
                  </a:lnTo>
                  <a:lnTo>
                    <a:pt x="338" y="103"/>
                  </a:lnTo>
                  <a:lnTo>
                    <a:pt x="344" y="101"/>
                  </a:lnTo>
                  <a:lnTo>
                    <a:pt x="344" y="101"/>
                  </a:lnTo>
                  <a:lnTo>
                    <a:pt x="356" y="99"/>
                  </a:lnTo>
                  <a:lnTo>
                    <a:pt x="363" y="96"/>
                  </a:lnTo>
                  <a:lnTo>
                    <a:pt x="366" y="93"/>
                  </a:lnTo>
                  <a:lnTo>
                    <a:pt x="367" y="91"/>
                  </a:lnTo>
                  <a:lnTo>
                    <a:pt x="405" y="0"/>
                  </a:lnTo>
                  <a:lnTo>
                    <a:pt x="439" y="0"/>
                  </a:lnTo>
                  <a:lnTo>
                    <a:pt x="475" y="0"/>
                  </a:lnTo>
                  <a:lnTo>
                    <a:pt x="478" y="93"/>
                  </a:lnTo>
                  <a:lnTo>
                    <a:pt x="478" y="93"/>
                  </a:lnTo>
                  <a:lnTo>
                    <a:pt x="479" y="94"/>
                  </a:lnTo>
                  <a:lnTo>
                    <a:pt x="482" y="97"/>
                  </a:lnTo>
                  <a:lnTo>
                    <a:pt x="488" y="101"/>
                  </a:lnTo>
                  <a:lnTo>
                    <a:pt x="499" y="103"/>
                  </a:lnTo>
                  <a:lnTo>
                    <a:pt x="499" y="103"/>
                  </a:lnTo>
                  <a:lnTo>
                    <a:pt x="509" y="108"/>
                  </a:lnTo>
                  <a:lnTo>
                    <a:pt x="516" y="108"/>
                  </a:lnTo>
                  <a:lnTo>
                    <a:pt x="520" y="107"/>
                  </a:lnTo>
                  <a:lnTo>
                    <a:pt x="521" y="106"/>
                  </a:lnTo>
                  <a:lnTo>
                    <a:pt x="600" y="42"/>
                  </a:lnTo>
                  <a:lnTo>
                    <a:pt x="626" y="62"/>
                  </a:lnTo>
                  <a:lnTo>
                    <a:pt x="651" y="82"/>
                  </a:lnTo>
                  <a:lnTo>
                    <a:pt x="603" y="171"/>
                  </a:lnTo>
                  <a:lnTo>
                    <a:pt x="603" y="171"/>
                  </a:lnTo>
                  <a:lnTo>
                    <a:pt x="603" y="172"/>
                  </a:lnTo>
                  <a:lnTo>
                    <a:pt x="604" y="176"/>
                  </a:lnTo>
                  <a:lnTo>
                    <a:pt x="606" y="183"/>
                  </a:lnTo>
                  <a:lnTo>
                    <a:pt x="613" y="191"/>
                  </a:lnTo>
                  <a:lnTo>
                    <a:pt x="613" y="191"/>
                  </a:lnTo>
                  <a:lnTo>
                    <a:pt x="619" y="201"/>
                  </a:lnTo>
                  <a:lnTo>
                    <a:pt x="623" y="206"/>
                  </a:lnTo>
                  <a:lnTo>
                    <a:pt x="627" y="208"/>
                  </a:lnTo>
                  <a:lnTo>
                    <a:pt x="629" y="208"/>
                  </a:lnTo>
                  <a:lnTo>
                    <a:pt x="722" y="191"/>
                  </a:lnTo>
                  <a:lnTo>
                    <a:pt x="731" y="224"/>
                  </a:lnTo>
                  <a:lnTo>
                    <a:pt x="739" y="257"/>
                  </a:lnTo>
                  <a:lnTo>
                    <a:pt x="655" y="313"/>
                  </a:lnTo>
                  <a:lnTo>
                    <a:pt x="655" y="313"/>
                  </a:lnTo>
                  <a:lnTo>
                    <a:pt x="655" y="315"/>
                  </a:lnTo>
                  <a:lnTo>
                    <a:pt x="652" y="319"/>
                  </a:lnTo>
                  <a:lnTo>
                    <a:pt x="651" y="327"/>
                  </a:lnTo>
                  <a:lnTo>
                    <a:pt x="651" y="339"/>
                  </a:lnTo>
                  <a:lnTo>
                    <a:pt x="651" y="339"/>
                  </a:lnTo>
                  <a:lnTo>
                    <a:pt x="650" y="351"/>
                  </a:lnTo>
                  <a:lnTo>
                    <a:pt x="651" y="358"/>
                  </a:lnTo>
                  <a:lnTo>
                    <a:pt x="653" y="361"/>
                  </a:lnTo>
                  <a:lnTo>
                    <a:pt x="654" y="362"/>
                  </a:lnTo>
                  <a:lnTo>
                    <a:pt x="733" y="398"/>
                  </a:lnTo>
                  <a:lnTo>
                    <a:pt x="721" y="434"/>
                  </a:lnTo>
                  <a:lnTo>
                    <a:pt x="709" y="469"/>
                  </a:lnTo>
                  <a:lnTo>
                    <a:pt x="616" y="476"/>
                  </a:lnTo>
                  <a:lnTo>
                    <a:pt x="616" y="476"/>
                  </a:lnTo>
                  <a:lnTo>
                    <a:pt x="615" y="477"/>
                  </a:lnTo>
                  <a:lnTo>
                    <a:pt x="611" y="480"/>
                  </a:lnTo>
                  <a:lnTo>
                    <a:pt x="606" y="486"/>
                  </a:lnTo>
                  <a:lnTo>
                    <a:pt x="600" y="497"/>
                  </a:lnTo>
                  <a:lnTo>
                    <a:pt x="600" y="497"/>
                  </a:lnTo>
                  <a:lnTo>
                    <a:pt x="592" y="508"/>
                  </a:lnTo>
                  <a:lnTo>
                    <a:pt x="589" y="515"/>
                  </a:lnTo>
                  <a:lnTo>
                    <a:pt x="589" y="519"/>
                  </a:lnTo>
                  <a:lnTo>
                    <a:pt x="589" y="520"/>
                  </a:lnTo>
                  <a:lnTo>
                    <a:pt x="628" y="599"/>
                  </a:lnTo>
                  <a:lnTo>
                    <a:pt x="600" y="625"/>
                  </a:lnTo>
                  <a:lnTo>
                    <a:pt x="572" y="652"/>
                  </a:lnTo>
                  <a:lnTo>
                    <a:pt x="499" y="607"/>
                  </a:lnTo>
                  <a:lnTo>
                    <a:pt x="499" y="607"/>
                  </a:lnTo>
                  <a:lnTo>
                    <a:pt x="498" y="607"/>
                  </a:lnTo>
                  <a:lnTo>
                    <a:pt x="498" y="607"/>
                  </a:lnTo>
                  <a:lnTo>
                    <a:pt x="495" y="607"/>
                  </a:lnTo>
                  <a:lnTo>
                    <a:pt x="493" y="607"/>
                  </a:lnTo>
                  <a:lnTo>
                    <a:pt x="489" y="608"/>
                  </a:lnTo>
                  <a:lnTo>
                    <a:pt x="485" y="610"/>
                  </a:lnTo>
                  <a:lnTo>
                    <a:pt x="480" y="613"/>
                  </a:lnTo>
                  <a:lnTo>
                    <a:pt x="475" y="618"/>
                  </a:lnTo>
                  <a:lnTo>
                    <a:pt x="475" y="618"/>
                  </a:lnTo>
                  <a:lnTo>
                    <a:pt x="464" y="623"/>
                  </a:lnTo>
                  <a:lnTo>
                    <a:pt x="458" y="628"/>
                  </a:lnTo>
                  <a:lnTo>
                    <a:pt x="456" y="631"/>
                  </a:lnTo>
                  <a:lnTo>
                    <a:pt x="455" y="633"/>
                  </a:lnTo>
                  <a:lnTo>
                    <a:pt x="442" y="728"/>
                  </a:lnTo>
                  <a:lnTo>
                    <a:pt x="406" y="738"/>
                  </a:lnTo>
                  <a:lnTo>
                    <a:pt x="371" y="747"/>
                  </a:lnTo>
                  <a:lnTo>
                    <a:pt x="341" y="664"/>
                  </a:lnTo>
                  <a:lnTo>
                    <a:pt x="341" y="664"/>
                  </a:lnTo>
                  <a:lnTo>
                    <a:pt x="341" y="664"/>
                  </a:lnTo>
                  <a:lnTo>
                    <a:pt x="341" y="663"/>
                  </a:lnTo>
                  <a:lnTo>
                    <a:pt x="339" y="661"/>
                  </a:lnTo>
                  <a:lnTo>
                    <a:pt x="337" y="661"/>
                  </a:lnTo>
                  <a:lnTo>
                    <a:pt x="334" y="660"/>
                  </a:lnTo>
                  <a:lnTo>
                    <a:pt x="329" y="659"/>
                  </a:lnTo>
                  <a:lnTo>
                    <a:pt x="325" y="659"/>
                  </a:lnTo>
                  <a:lnTo>
                    <a:pt x="318" y="660"/>
                  </a:lnTo>
                  <a:lnTo>
                    <a:pt x="318" y="660"/>
                  </a:lnTo>
                  <a:lnTo>
                    <a:pt x="311" y="659"/>
                  </a:lnTo>
                  <a:lnTo>
                    <a:pt x="306" y="659"/>
                  </a:lnTo>
                  <a:lnTo>
                    <a:pt x="302" y="659"/>
                  </a:lnTo>
                  <a:lnTo>
                    <a:pt x="299" y="661"/>
                  </a:lnTo>
                  <a:lnTo>
                    <a:pt x="296" y="661"/>
                  </a:lnTo>
                  <a:lnTo>
                    <a:pt x="295" y="663"/>
                  </a:lnTo>
                  <a:lnTo>
                    <a:pt x="294" y="664"/>
                  </a:lnTo>
                  <a:lnTo>
                    <a:pt x="294" y="664"/>
                  </a:lnTo>
                  <a:lnTo>
                    <a:pt x="233" y="745"/>
                  </a:lnTo>
                  <a:lnTo>
                    <a:pt x="201" y="734"/>
                  </a:lnTo>
                  <a:lnTo>
                    <a:pt x="171" y="723"/>
                  </a:lnTo>
                  <a:lnTo>
                    <a:pt x="193" y="628"/>
                  </a:lnTo>
                  <a:lnTo>
                    <a:pt x="193" y="628"/>
                  </a:lnTo>
                  <a:lnTo>
                    <a:pt x="193" y="627"/>
                  </a:lnTo>
                  <a:lnTo>
                    <a:pt x="191" y="623"/>
                  </a:lnTo>
                  <a:lnTo>
                    <a:pt x="187" y="618"/>
                  </a:lnTo>
                  <a:lnTo>
                    <a:pt x="177" y="612"/>
                  </a:lnTo>
                  <a:lnTo>
                    <a:pt x="177" y="612"/>
                  </a:lnTo>
                  <a:lnTo>
                    <a:pt x="170" y="605"/>
                  </a:lnTo>
                  <a:lnTo>
                    <a:pt x="164" y="602"/>
                  </a:lnTo>
                  <a:lnTo>
                    <a:pt x="160" y="602"/>
                  </a:lnTo>
                  <a:lnTo>
                    <a:pt x="158" y="602"/>
                  </a:lnTo>
                  <a:lnTo>
                    <a:pt x="68" y="645"/>
                  </a:lnTo>
                  <a:lnTo>
                    <a:pt x="51" y="616"/>
                  </a:lnTo>
                  <a:lnTo>
                    <a:pt x="34" y="589"/>
                  </a:lnTo>
                  <a:lnTo>
                    <a:pt x="102" y="513"/>
                  </a:lnTo>
                  <a:lnTo>
                    <a:pt x="102" y="513"/>
                  </a:lnTo>
                  <a:lnTo>
                    <a:pt x="102" y="511"/>
                  </a:lnTo>
                  <a:lnTo>
                    <a:pt x="103" y="507"/>
                  </a:lnTo>
                  <a:lnTo>
                    <a:pt x="102" y="500"/>
                  </a:lnTo>
                  <a:lnTo>
                    <a:pt x="99" y="489"/>
                  </a:lnTo>
                  <a:lnTo>
                    <a:pt x="99" y="489"/>
                  </a:lnTo>
                  <a:lnTo>
                    <a:pt x="97" y="477"/>
                  </a:lnTo>
                  <a:lnTo>
                    <a:pt x="94" y="472"/>
                  </a:lnTo>
                  <a:lnTo>
                    <a:pt x="91" y="470"/>
                  </a:lnTo>
                  <a:lnTo>
                    <a:pt x="89" y="469"/>
                  </a:lnTo>
                  <a:lnTo>
                    <a:pt x="0" y="458"/>
                  </a:lnTo>
                  <a:lnTo>
                    <a:pt x="2" y="422"/>
                  </a:lnTo>
                  <a:lnTo>
                    <a:pt x="4" y="387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97" y="352"/>
                  </a:lnTo>
                  <a:lnTo>
                    <a:pt x="100" y="349"/>
                  </a:lnTo>
                  <a:lnTo>
                    <a:pt x="104" y="341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12" y="318"/>
                  </a:lnTo>
                  <a:lnTo>
                    <a:pt x="112" y="310"/>
                  </a:lnTo>
                  <a:lnTo>
                    <a:pt x="112" y="306"/>
                  </a:lnTo>
                  <a:lnTo>
                    <a:pt x="111" y="306"/>
                  </a:lnTo>
                  <a:lnTo>
                    <a:pt x="50" y="245"/>
                  </a:lnTo>
                  <a:lnTo>
                    <a:pt x="70" y="213"/>
                  </a:lnTo>
                  <a:lnTo>
                    <a:pt x="91" y="181"/>
                  </a:lnTo>
                  <a:lnTo>
                    <a:pt x="177" y="201"/>
                  </a:lnTo>
                  <a:lnTo>
                    <a:pt x="177" y="201"/>
                  </a:lnTo>
                  <a:lnTo>
                    <a:pt x="179" y="201"/>
                  </a:lnTo>
                  <a:lnTo>
                    <a:pt x="184" y="198"/>
                  </a:lnTo>
                  <a:lnTo>
                    <a:pt x="190" y="194"/>
                  </a:lnTo>
                  <a:lnTo>
                    <a:pt x="199" y="18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47" name="Freeform 443">
              <a:extLst>
                <a:ext uri="{FF2B5EF4-FFF2-40B4-BE49-F238E27FC236}">
                  <a16:creationId xmlns:a16="http://schemas.microsoft.com/office/drawing/2014/main" id="{A3705508-F7CD-4BF0-A901-06D76A8AE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3085"/>
              <a:ext cx="65" cy="130"/>
            </a:xfrm>
            <a:custGeom>
              <a:avLst/>
              <a:gdLst>
                <a:gd name="T0" fmla="*/ 36 w 65"/>
                <a:gd name="T1" fmla="*/ 129 h 130"/>
                <a:gd name="T2" fmla="*/ 0 w 65"/>
                <a:gd name="T3" fmla="*/ 85 h 130"/>
                <a:gd name="T4" fmla="*/ 20 w 65"/>
                <a:gd name="T5" fmla="*/ 0 h 130"/>
                <a:gd name="T6" fmla="*/ 23 w 65"/>
                <a:gd name="T7" fmla="*/ 1 h 130"/>
                <a:gd name="T8" fmla="*/ 27 w 65"/>
                <a:gd name="T9" fmla="*/ 3 h 130"/>
                <a:gd name="T10" fmla="*/ 35 w 65"/>
                <a:gd name="T11" fmla="*/ 7 h 130"/>
                <a:gd name="T12" fmla="*/ 43 w 65"/>
                <a:gd name="T13" fmla="*/ 11 h 130"/>
                <a:gd name="T14" fmla="*/ 51 w 65"/>
                <a:gd name="T15" fmla="*/ 17 h 130"/>
                <a:gd name="T16" fmla="*/ 58 w 65"/>
                <a:gd name="T17" fmla="*/ 24 h 130"/>
                <a:gd name="T18" fmla="*/ 63 w 65"/>
                <a:gd name="T19" fmla="*/ 32 h 130"/>
                <a:gd name="T20" fmla="*/ 64 w 65"/>
                <a:gd name="T21" fmla="*/ 40 h 130"/>
                <a:gd name="T22" fmla="*/ 63 w 65"/>
                <a:gd name="T23" fmla="*/ 51 h 130"/>
                <a:gd name="T24" fmla="*/ 59 w 65"/>
                <a:gd name="T25" fmla="*/ 64 h 130"/>
                <a:gd name="T26" fmla="*/ 54 w 65"/>
                <a:gd name="T27" fmla="*/ 79 h 130"/>
                <a:gd name="T28" fmla="*/ 49 w 65"/>
                <a:gd name="T29" fmla="*/ 94 h 130"/>
                <a:gd name="T30" fmla="*/ 44 w 65"/>
                <a:gd name="T31" fmla="*/ 107 h 130"/>
                <a:gd name="T32" fmla="*/ 40 w 65"/>
                <a:gd name="T33" fmla="*/ 118 h 130"/>
                <a:gd name="T34" fmla="*/ 37 w 65"/>
                <a:gd name="T35" fmla="*/ 126 h 130"/>
                <a:gd name="T36" fmla="*/ 36 w 65"/>
                <a:gd name="T37" fmla="*/ 12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130">
                  <a:moveTo>
                    <a:pt x="36" y="129"/>
                  </a:moveTo>
                  <a:lnTo>
                    <a:pt x="0" y="85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7" y="3"/>
                  </a:lnTo>
                  <a:lnTo>
                    <a:pt x="35" y="7"/>
                  </a:lnTo>
                  <a:lnTo>
                    <a:pt x="43" y="11"/>
                  </a:lnTo>
                  <a:lnTo>
                    <a:pt x="51" y="17"/>
                  </a:lnTo>
                  <a:lnTo>
                    <a:pt x="58" y="24"/>
                  </a:lnTo>
                  <a:lnTo>
                    <a:pt x="63" y="32"/>
                  </a:lnTo>
                  <a:lnTo>
                    <a:pt x="64" y="40"/>
                  </a:lnTo>
                  <a:lnTo>
                    <a:pt x="63" y="51"/>
                  </a:lnTo>
                  <a:lnTo>
                    <a:pt x="59" y="64"/>
                  </a:lnTo>
                  <a:lnTo>
                    <a:pt x="54" y="79"/>
                  </a:lnTo>
                  <a:lnTo>
                    <a:pt x="49" y="94"/>
                  </a:lnTo>
                  <a:lnTo>
                    <a:pt x="44" y="107"/>
                  </a:lnTo>
                  <a:lnTo>
                    <a:pt x="40" y="118"/>
                  </a:lnTo>
                  <a:lnTo>
                    <a:pt x="37" y="126"/>
                  </a:lnTo>
                  <a:lnTo>
                    <a:pt x="36" y="129"/>
                  </a:lnTo>
                </a:path>
              </a:pathLst>
            </a:custGeom>
            <a:solidFill>
              <a:srgbClr val="6B8C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48" name="Freeform 444">
              <a:extLst>
                <a:ext uri="{FF2B5EF4-FFF2-40B4-BE49-F238E27FC236}">
                  <a16:creationId xmlns:a16="http://schemas.microsoft.com/office/drawing/2014/main" id="{7D41C53A-8C6D-4BC9-B741-507703A49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3085"/>
              <a:ext cx="65" cy="130"/>
            </a:xfrm>
            <a:custGeom>
              <a:avLst/>
              <a:gdLst>
                <a:gd name="T0" fmla="*/ 36 w 65"/>
                <a:gd name="T1" fmla="*/ 129 h 130"/>
                <a:gd name="T2" fmla="*/ 0 w 65"/>
                <a:gd name="T3" fmla="*/ 85 h 130"/>
                <a:gd name="T4" fmla="*/ 20 w 65"/>
                <a:gd name="T5" fmla="*/ 0 h 130"/>
                <a:gd name="T6" fmla="*/ 20 w 65"/>
                <a:gd name="T7" fmla="*/ 0 h 130"/>
                <a:gd name="T8" fmla="*/ 23 w 65"/>
                <a:gd name="T9" fmla="*/ 1 h 130"/>
                <a:gd name="T10" fmla="*/ 27 w 65"/>
                <a:gd name="T11" fmla="*/ 3 h 130"/>
                <a:gd name="T12" fmla="*/ 35 w 65"/>
                <a:gd name="T13" fmla="*/ 7 h 130"/>
                <a:gd name="T14" fmla="*/ 43 w 65"/>
                <a:gd name="T15" fmla="*/ 11 h 130"/>
                <a:gd name="T16" fmla="*/ 51 w 65"/>
                <a:gd name="T17" fmla="*/ 17 h 130"/>
                <a:gd name="T18" fmla="*/ 58 w 65"/>
                <a:gd name="T19" fmla="*/ 24 h 130"/>
                <a:gd name="T20" fmla="*/ 63 w 65"/>
                <a:gd name="T21" fmla="*/ 32 h 130"/>
                <a:gd name="T22" fmla="*/ 64 w 65"/>
                <a:gd name="T23" fmla="*/ 40 h 130"/>
                <a:gd name="T24" fmla="*/ 64 w 65"/>
                <a:gd name="T25" fmla="*/ 40 h 130"/>
                <a:gd name="T26" fmla="*/ 63 w 65"/>
                <a:gd name="T27" fmla="*/ 51 h 130"/>
                <a:gd name="T28" fmla="*/ 59 w 65"/>
                <a:gd name="T29" fmla="*/ 64 h 130"/>
                <a:gd name="T30" fmla="*/ 54 w 65"/>
                <a:gd name="T31" fmla="*/ 79 h 130"/>
                <a:gd name="T32" fmla="*/ 49 w 65"/>
                <a:gd name="T33" fmla="*/ 94 h 130"/>
                <a:gd name="T34" fmla="*/ 44 w 65"/>
                <a:gd name="T35" fmla="*/ 107 h 130"/>
                <a:gd name="T36" fmla="*/ 40 w 65"/>
                <a:gd name="T37" fmla="*/ 118 h 130"/>
                <a:gd name="T38" fmla="*/ 37 w 65"/>
                <a:gd name="T39" fmla="*/ 126 h 130"/>
                <a:gd name="T40" fmla="*/ 36 w 65"/>
                <a:gd name="T41" fmla="*/ 12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5" h="130">
                  <a:moveTo>
                    <a:pt x="36" y="129"/>
                  </a:moveTo>
                  <a:lnTo>
                    <a:pt x="0" y="85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7" y="3"/>
                  </a:lnTo>
                  <a:lnTo>
                    <a:pt x="35" y="7"/>
                  </a:lnTo>
                  <a:lnTo>
                    <a:pt x="43" y="11"/>
                  </a:lnTo>
                  <a:lnTo>
                    <a:pt x="51" y="17"/>
                  </a:lnTo>
                  <a:lnTo>
                    <a:pt x="58" y="24"/>
                  </a:lnTo>
                  <a:lnTo>
                    <a:pt x="63" y="32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3" y="51"/>
                  </a:lnTo>
                  <a:lnTo>
                    <a:pt x="59" y="64"/>
                  </a:lnTo>
                  <a:lnTo>
                    <a:pt x="54" y="79"/>
                  </a:lnTo>
                  <a:lnTo>
                    <a:pt x="49" y="94"/>
                  </a:lnTo>
                  <a:lnTo>
                    <a:pt x="44" y="107"/>
                  </a:lnTo>
                  <a:lnTo>
                    <a:pt x="40" y="118"/>
                  </a:lnTo>
                  <a:lnTo>
                    <a:pt x="37" y="126"/>
                  </a:lnTo>
                  <a:lnTo>
                    <a:pt x="36" y="12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49" name="Freeform 445">
              <a:extLst>
                <a:ext uri="{FF2B5EF4-FFF2-40B4-BE49-F238E27FC236}">
                  <a16:creationId xmlns:a16="http://schemas.microsoft.com/office/drawing/2014/main" id="{08742102-852A-4443-A8E2-B87A77D58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20"/>
              <a:ext cx="92" cy="70"/>
            </a:xfrm>
            <a:custGeom>
              <a:avLst/>
              <a:gdLst>
                <a:gd name="T0" fmla="*/ 56 w 92"/>
                <a:gd name="T1" fmla="*/ 25 h 70"/>
                <a:gd name="T2" fmla="*/ 91 w 92"/>
                <a:gd name="T3" fmla="*/ 69 h 70"/>
                <a:gd name="T4" fmla="*/ 87 w 92"/>
                <a:gd name="T5" fmla="*/ 68 h 70"/>
                <a:gd name="T6" fmla="*/ 78 w 92"/>
                <a:gd name="T7" fmla="*/ 65 h 70"/>
                <a:gd name="T8" fmla="*/ 64 w 92"/>
                <a:gd name="T9" fmla="*/ 61 h 70"/>
                <a:gd name="T10" fmla="*/ 48 w 92"/>
                <a:gd name="T11" fmla="*/ 55 h 70"/>
                <a:gd name="T12" fmla="*/ 32 w 92"/>
                <a:gd name="T13" fmla="*/ 50 h 70"/>
                <a:gd name="T14" fmla="*/ 18 w 92"/>
                <a:gd name="T15" fmla="*/ 45 h 70"/>
                <a:gd name="T16" fmla="*/ 8 w 92"/>
                <a:gd name="T17" fmla="*/ 39 h 70"/>
                <a:gd name="T18" fmla="*/ 2 w 92"/>
                <a:gd name="T19" fmla="*/ 35 h 70"/>
                <a:gd name="T20" fmla="*/ 1 w 92"/>
                <a:gd name="T21" fmla="*/ 26 h 70"/>
                <a:gd name="T22" fmla="*/ 0 w 92"/>
                <a:gd name="T23" fmla="*/ 14 h 70"/>
                <a:gd name="T24" fmla="*/ 1 w 92"/>
                <a:gd name="T25" fmla="*/ 4 h 70"/>
                <a:gd name="T26" fmla="*/ 1 w 92"/>
                <a:gd name="T27" fmla="*/ 0 h 70"/>
                <a:gd name="T28" fmla="*/ 56 w 92"/>
                <a:gd name="T29" fmla="*/ 2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" h="70">
                  <a:moveTo>
                    <a:pt x="56" y="25"/>
                  </a:moveTo>
                  <a:lnTo>
                    <a:pt x="91" y="69"/>
                  </a:lnTo>
                  <a:lnTo>
                    <a:pt x="87" y="68"/>
                  </a:lnTo>
                  <a:lnTo>
                    <a:pt x="78" y="65"/>
                  </a:lnTo>
                  <a:lnTo>
                    <a:pt x="64" y="61"/>
                  </a:lnTo>
                  <a:lnTo>
                    <a:pt x="48" y="55"/>
                  </a:lnTo>
                  <a:lnTo>
                    <a:pt x="32" y="50"/>
                  </a:lnTo>
                  <a:lnTo>
                    <a:pt x="18" y="45"/>
                  </a:lnTo>
                  <a:lnTo>
                    <a:pt x="8" y="39"/>
                  </a:lnTo>
                  <a:lnTo>
                    <a:pt x="2" y="35"/>
                  </a:lnTo>
                  <a:lnTo>
                    <a:pt x="1" y="26"/>
                  </a:lnTo>
                  <a:lnTo>
                    <a:pt x="0" y="14"/>
                  </a:lnTo>
                  <a:lnTo>
                    <a:pt x="1" y="4"/>
                  </a:lnTo>
                  <a:lnTo>
                    <a:pt x="1" y="0"/>
                  </a:lnTo>
                  <a:lnTo>
                    <a:pt x="56" y="25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50" name="Freeform 446">
              <a:extLst>
                <a:ext uri="{FF2B5EF4-FFF2-40B4-BE49-F238E27FC236}">
                  <a16:creationId xmlns:a16="http://schemas.microsoft.com/office/drawing/2014/main" id="{6FD2EF8D-30BD-4A16-8F42-70FFCFD5D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20"/>
              <a:ext cx="92" cy="70"/>
            </a:xfrm>
            <a:custGeom>
              <a:avLst/>
              <a:gdLst>
                <a:gd name="T0" fmla="*/ 56 w 92"/>
                <a:gd name="T1" fmla="*/ 25 h 70"/>
                <a:gd name="T2" fmla="*/ 91 w 92"/>
                <a:gd name="T3" fmla="*/ 69 h 70"/>
                <a:gd name="T4" fmla="*/ 91 w 92"/>
                <a:gd name="T5" fmla="*/ 69 h 70"/>
                <a:gd name="T6" fmla="*/ 87 w 92"/>
                <a:gd name="T7" fmla="*/ 68 h 70"/>
                <a:gd name="T8" fmla="*/ 78 w 92"/>
                <a:gd name="T9" fmla="*/ 65 h 70"/>
                <a:gd name="T10" fmla="*/ 64 w 92"/>
                <a:gd name="T11" fmla="*/ 61 h 70"/>
                <a:gd name="T12" fmla="*/ 48 w 92"/>
                <a:gd name="T13" fmla="*/ 55 h 70"/>
                <a:gd name="T14" fmla="*/ 32 w 92"/>
                <a:gd name="T15" fmla="*/ 50 h 70"/>
                <a:gd name="T16" fmla="*/ 18 w 92"/>
                <a:gd name="T17" fmla="*/ 45 h 70"/>
                <a:gd name="T18" fmla="*/ 8 w 92"/>
                <a:gd name="T19" fmla="*/ 39 h 70"/>
                <a:gd name="T20" fmla="*/ 2 w 92"/>
                <a:gd name="T21" fmla="*/ 35 h 70"/>
                <a:gd name="T22" fmla="*/ 2 w 92"/>
                <a:gd name="T23" fmla="*/ 35 h 70"/>
                <a:gd name="T24" fmla="*/ 1 w 92"/>
                <a:gd name="T25" fmla="*/ 26 h 70"/>
                <a:gd name="T26" fmla="*/ 0 w 92"/>
                <a:gd name="T27" fmla="*/ 14 h 70"/>
                <a:gd name="T28" fmla="*/ 1 w 92"/>
                <a:gd name="T29" fmla="*/ 4 h 70"/>
                <a:gd name="T30" fmla="*/ 1 w 92"/>
                <a:gd name="T31" fmla="*/ 0 h 70"/>
                <a:gd name="T32" fmla="*/ 56 w 92"/>
                <a:gd name="T33" fmla="*/ 2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70">
                  <a:moveTo>
                    <a:pt x="56" y="25"/>
                  </a:moveTo>
                  <a:lnTo>
                    <a:pt x="91" y="69"/>
                  </a:lnTo>
                  <a:lnTo>
                    <a:pt x="91" y="69"/>
                  </a:lnTo>
                  <a:lnTo>
                    <a:pt x="87" y="68"/>
                  </a:lnTo>
                  <a:lnTo>
                    <a:pt x="78" y="65"/>
                  </a:lnTo>
                  <a:lnTo>
                    <a:pt x="64" y="61"/>
                  </a:lnTo>
                  <a:lnTo>
                    <a:pt x="48" y="55"/>
                  </a:lnTo>
                  <a:lnTo>
                    <a:pt x="32" y="50"/>
                  </a:lnTo>
                  <a:lnTo>
                    <a:pt x="18" y="45"/>
                  </a:lnTo>
                  <a:lnTo>
                    <a:pt x="8" y="39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1" y="26"/>
                  </a:lnTo>
                  <a:lnTo>
                    <a:pt x="0" y="14"/>
                  </a:lnTo>
                  <a:lnTo>
                    <a:pt x="1" y="4"/>
                  </a:lnTo>
                  <a:lnTo>
                    <a:pt x="1" y="0"/>
                  </a:lnTo>
                  <a:lnTo>
                    <a:pt x="56" y="2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51" name="Freeform 447">
              <a:extLst>
                <a:ext uri="{FF2B5EF4-FFF2-40B4-BE49-F238E27FC236}">
                  <a16:creationId xmlns:a16="http://schemas.microsoft.com/office/drawing/2014/main" id="{67E71DCB-3420-492F-8809-1D4376A9B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638"/>
              <a:ext cx="127" cy="67"/>
            </a:xfrm>
            <a:custGeom>
              <a:avLst/>
              <a:gdLst>
                <a:gd name="T0" fmla="*/ 90 w 127"/>
                <a:gd name="T1" fmla="*/ 0 h 67"/>
                <a:gd name="T2" fmla="*/ 126 w 127"/>
                <a:gd name="T3" fmla="*/ 43 h 67"/>
                <a:gd name="T4" fmla="*/ 122 w 127"/>
                <a:gd name="T5" fmla="*/ 44 h 67"/>
                <a:gd name="T6" fmla="*/ 111 w 127"/>
                <a:gd name="T7" fmla="*/ 47 h 67"/>
                <a:gd name="T8" fmla="*/ 95 w 127"/>
                <a:gd name="T9" fmla="*/ 51 h 67"/>
                <a:gd name="T10" fmla="*/ 76 w 127"/>
                <a:gd name="T11" fmla="*/ 56 h 67"/>
                <a:gd name="T12" fmla="*/ 57 w 127"/>
                <a:gd name="T13" fmla="*/ 60 h 67"/>
                <a:gd name="T14" fmla="*/ 40 w 127"/>
                <a:gd name="T15" fmla="*/ 63 h 67"/>
                <a:gd name="T16" fmla="*/ 27 w 127"/>
                <a:gd name="T17" fmla="*/ 66 h 67"/>
                <a:gd name="T18" fmla="*/ 20 w 127"/>
                <a:gd name="T19" fmla="*/ 65 h 67"/>
                <a:gd name="T20" fmla="*/ 13 w 127"/>
                <a:gd name="T21" fmla="*/ 55 h 67"/>
                <a:gd name="T22" fmla="*/ 7 w 127"/>
                <a:gd name="T23" fmla="*/ 39 h 67"/>
                <a:gd name="T24" fmla="*/ 2 w 127"/>
                <a:gd name="T25" fmla="*/ 23 h 67"/>
                <a:gd name="T26" fmla="*/ 0 w 127"/>
                <a:gd name="T27" fmla="*/ 17 h 67"/>
                <a:gd name="T28" fmla="*/ 90 w 127"/>
                <a:gd name="T2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67">
                  <a:moveTo>
                    <a:pt x="90" y="0"/>
                  </a:moveTo>
                  <a:lnTo>
                    <a:pt x="126" y="43"/>
                  </a:lnTo>
                  <a:lnTo>
                    <a:pt x="122" y="44"/>
                  </a:lnTo>
                  <a:lnTo>
                    <a:pt x="111" y="47"/>
                  </a:lnTo>
                  <a:lnTo>
                    <a:pt x="95" y="51"/>
                  </a:lnTo>
                  <a:lnTo>
                    <a:pt x="76" y="56"/>
                  </a:lnTo>
                  <a:lnTo>
                    <a:pt x="57" y="60"/>
                  </a:lnTo>
                  <a:lnTo>
                    <a:pt x="40" y="63"/>
                  </a:lnTo>
                  <a:lnTo>
                    <a:pt x="27" y="66"/>
                  </a:lnTo>
                  <a:lnTo>
                    <a:pt x="20" y="65"/>
                  </a:lnTo>
                  <a:lnTo>
                    <a:pt x="13" y="55"/>
                  </a:lnTo>
                  <a:lnTo>
                    <a:pt x="7" y="39"/>
                  </a:lnTo>
                  <a:lnTo>
                    <a:pt x="2" y="23"/>
                  </a:lnTo>
                  <a:lnTo>
                    <a:pt x="0" y="17"/>
                  </a:lnTo>
                  <a:lnTo>
                    <a:pt x="90" y="0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52" name="Freeform 448">
              <a:extLst>
                <a:ext uri="{FF2B5EF4-FFF2-40B4-BE49-F238E27FC236}">
                  <a16:creationId xmlns:a16="http://schemas.microsoft.com/office/drawing/2014/main" id="{79CB2FE0-D4DA-4728-80E4-A615CD3D1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638"/>
              <a:ext cx="127" cy="67"/>
            </a:xfrm>
            <a:custGeom>
              <a:avLst/>
              <a:gdLst>
                <a:gd name="T0" fmla="*/ 90 w 127"/>
                <a:gd name="T1" fmla="*/ 0 h 67"/>
                <a:gd name="T2" fmla="*/ 126 w 127"/>
                <a:gd name="T3" fmla="*/ 43 h 67"/>
                <a:gd name="T4" fmla="*/ 126 w 127"/>
                <a:gd name="T5" fmla="*/ 43 h 67"/>
                <a:gd name="T6" fmla="*/ 122 w 127"/>
                <a:gd name="T7" fmla="*/ 44 h 67"/>
                <a:gd name="T8" fmla="*/ 111 w 127"/>
                <a:gd name="T9" fmla="*/ 47 h 67"/>
                <a:gd name="T10" fmla="*/ 95 w 127"/>
                <a:gd name="T11" fmla="*/ 51 h 67"/>
                <a:gd name="T12" fmla="*/ 76 w 127"/>
                <a:gd name="T13" fmla="*/ 56 h 67"/>
                <a:gd name="T14" fmla="*/ 57 w 127"/>
                <a:gd name="T15" fmla="*/ 60 h 67"/>
                <a:gd name="T16" fmla="*/ 40 w 127"/>
                <a:gd name="T17" fmla="*/ 63 h 67"/>
                <a:gd name="T18" fmla="*/ 27 w 127"/>
                <a:gd name="T19" fmla="*/ 66 h 67"/>
                <a:gd name="T20" fmla="*/ 20 w 127"/>
                <a:gd name="T21" fmla="*/ 65 h 67"/>
                <a:gd name="T22" fmla="*/ 20 w 127"/>
                <a:gd name="T23" fmla="*/ 65 h 67"/>
                <a:gd name="T24" fmla="*/ 13 w 127"/>
                <a:gd name="T25" fmla="*/ 55 h 67"/>
                <a:gd name="T26" fmla="*/ 7 w 127"/>
                <a:gd name="T27" fmla="*/ 39 h 67"/>
                <a:gd name="T28" fmla="*/ 2 w 127"/>
                <a:gd name="T29" fmla="*/ 23 h 67"/>
                <a:gd name="T30" fmla="*/ 0 w 127"/>
                <a:gd name="T31" fmla="*/ 17 h 67"/>
                <a:gd name="T32" fmla="*/ 90 w 127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67">
                  <a:moveTo>
                    <a:pt x="90" y="0"/>
                  </a:moveTo>
                  <a:lnTo>
                    <a:pt x="126" y="43"/>
                  </a:lnTo>
                  <a:lnTo>
                    <a:pt x="126" y="43"/>
                  </a:lnTo>
                  <a:lnTo>
                    <a:pt x="122" y="44"/>
                  </a:lnTo>
                  <a:lnTo>
                    <a:pt x="111" y="47"/>
                  </a:lnTo>
                  <a:lnTo>
                    <a:pt x="95" y="51"/>
                  </a:lnTo>
                  <a:lnTo>
                    <a:pt x="76" y="56"/>
                  </a:lnTo>
                  <a:lnTo>
                    <a:pt x="57" y="60"/>
                  </a:lnTo>
                  <a:lnTo>
                    <a:pt x="40" y="63"/>
                  </a:lnTo>
                  <a:lnTo>
                    <a:pt x="27" y="66"/>
                  </a:lnTo>
                  <a:lnTo>
                    <a:pt x="20" y="65"/>
                  </a:lnTo>
                  <a:lnTo>
                    <a:pt x="20" y="65"/>
                  </a:lnTo>
                  <a:lnTo>
                    <a:pt x="13" y="55"/>
                  </a:lnTo>
                  <a:lnTo>
                    <a:pt x="7" y="39"/>
                  </a:lnTo>
                  <a:lnTo>
                    <a:pt x="2" y="23"/>
                  </a:lnTo>
                  <a:lnTo>
                    <a:pt x="0" y="17"/>
                  </a:lnTo>
                  <a:lnTo>
                    <a:pt x="9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53" name="Freeform 449">
              <a:extLst>
                <a:ext uri="{FF2B5EF4-FFF2-40B4-BE49-F238E27FC236}">
                  <a16:creationId xmlns:a16="http://schemas.microsoft.com/office/drawing/2014/main" id="{36389B08-BFC7-4428-9254-E0F984D4C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3143"/>
              <a:ext cx="55" cy="96"/>
            </a:xfrm>
            <a:custGeom>
              <a:avLst/>
              <a:gdLst>
                <a:gd name="T0" fmla="*/ 54 w 55"/>
                <a:gd name="T1" fmla="*/ 95 h 96"/>
                <a:gd name="T2" fmla="*/ 19 w 55"/>
                <a:gd name="T3" fmla="*/ 51 h 96"/>
                <a:gd name="T4" fmla="*/ 0 w 55"/>
                <a:gd name="T5" fmla="*/ 0 h 96"/>
                <a:gd name="T6" fmla="*/ 1 w 55"/>
                <a:gd name="T7" fmla="*/ 0 h 96"/>
                <a:gd name="T8" fmla="*/ 4 w 55"/>
                <a:gd name="T9" fmla="*/ 0 h 96"/>
                <a:gd name="T10" fmla="*/ 8 w 55"/>
                <a:gd name="T11" fmla="*/ 1 h 96"/>
                <a:gd name="T12" fmla="*/ 13 w 55"/>
                <a:gd name="T13" fmla="*/ 1 h 96"/>
                <a:gd name="T14" fmla="*/ 18 w 55"/>
                <a:gd name="T15" fmla="*/ 2 h 96"/>
                <a:gd name="T16" fmla="*/ 23 w 55"/>
                <a:gd name="T17" fmla="*/ 4 h 96"/>
                <a:gd name="T18" fmla="*/ 28 w 55"/>
                <a:gd name="T19" fmla="*/ 7 h 96"/>
                <a:gd name="T20" fmla="*/ 31 w 55"/>
                <a:gd name="T21" fmla="*/ 10 h 96"/>
                <a:gd name="T22" fmla="*/ 34 w 55"/>
                <a:gd name="T23" fmla="*/ 17 h 96"/>
                <a:gd name="T24" fmla="*/ 38 w 55"/>
                <a:gd name="T25" fmla="*/ 27 h 96"/>
                <a:gd name="T26" fmla="*/ 41 w 55"/>
                <a:gd name="T27" fmla="*/ 41 h 96"/>
                <a:gd name="T28" fmla="*/ 45 w 55"/>
                <a:gd name="T29" fmla="*/ 56 h 96"/>
                <a:gd name="T30" fmla="*/ 49 w 55"/>
                <a:gd name="T31" fmla="*/ 70 h 96"/>
                <a:gd name="T32" fmla="*/ 51 w 55"/>
                <a:gd name="T33" fmla="*/ 83 h 96"/>
                <a:gd name="T34" fmla="*/ 54 w 55"/>
                <a:gd name="T35" fmla="*/ 92 h 96"/>
                <a:gd name="T36" fmla="*/ 54 w 55"/>
                <a:gd name="T37" fmla="*/ 9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96">
                  <a:moveTo>
                    <a:pt x="54" y="95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8" y="1"/>
                  </a:lnTo>
                  <a:lnTo>
                    <a:pt x="13" y="1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8" y="7"/>
                  </a:lnTo>
                  <a:lnTo>
                    <a:pt x="31" y="10"/>
                  </a:lnTo>
                  <a:lnTo>
                    <a:pt x="34" y="17"/>
                  </a:lnTo>
                  <a:lnTo>
                    <a:pt x="38" y="27"/>
                  </a:lnTo>
                  <a:lnTo>
                    <a:pt x="41" y="41"/>
                  </a:lnTo>
                  <a:lnTo>
                    <a:pt x="45" y="56"/>
                  </a:lnTo>
                  <a:lnTo>
                    <a:pt x="49" y="70"/>
                  </a:lnTo>
                  <a:lnTo>
                    <a:pt x="51" y="83"/>
                  </a:lnTo>
                  <a:lnTo>
                    <a:pt x="54" y="92"/>
                  </a:lnTo>
                  <a:lnTo>
                    <a:pt x="54" y="95"/>
                  </a:lnTo>
                </a:path>
              </a:pathLst>
            </a:custGeom>
            <a:solidFill>
              <a:srgbClr val="6B8C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54" name="Freeform 450">
              <a:extLst>
                <a:ext uri="{FF2B5EF4-FFF2-40B4-BE49-F238E27FC236}">
                  <a16:creationId xmlns:a16="http://schemas.microsoft.com/office/drawing/2014/main" id="{5BA32A5D-A078-4FD5-A4C9-6D2F487C4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3143"/>
              <a:ext cx="55" cy="96"/>
            </a:xfrm>
            <a:custGeom>
              <a:avLst/>
              <a:gdLst>
                <a:gd name="T0" fmla="*/ 54 w 55"/>
                <a:gd name="T1" fmla="*/ 95 h 96"/>
                <a:gd name="T2" fmla="*/ 19 w 55"/>
                <a:gd name="T3" fmla="*/ 51 h 96"/>
                <a:gd name="T4" fmla="*/ 0 w 55"/>
                <a:gd name="T5" fmla="*/ 0 h 96"/>
                <a:gd name="T6" fmla="*/ 0 w 55"/>
                <a:gd name="T7" fmla="*/ 0 h 96"/>
                <a:gd name="T8" fmla="*/ 1 w 55"/>
                <a:gd name="T9" fmla="*/ 0 h 96"/>
                <a:gd name="T10" fmla="*/ 4 w 55"/>
                <a:gd name="T11" fmla="*/ 0 h 96"/>
                <a:gd name="T12" fmla="*/ 8 w 55"/>
                <a:gd name="T13" fmla="*/ 1 h 96"/>
                <a:gd name="T14" fmla="*/ 13 w 55"/>
                <a:gd name="T15" fmla="*/ 1 h 96"/>
                <a:gd name="T16" fmla="*/ 18 w 55"/>
                <a:gd name="T17" fmla="*/ 2 h 96"/>
                <a:gd name="T18" fmla="*/ 23 w 55"/>
                <a:gd name="T19" fmla="*/ 4 h 96"/>
                <a:gd name="T20" fmla="*/ 28 w 55"/>
                <a:gd name="T21" fmla="*/ 7 h 96"/>
                <a:gd name="T22" fmla="*/ 31 w 55"/>
                <a:gd name="T23" fmla="*/ 10 h 96"/>
                <a:gd name="T24" fmla="*/ 31 w 55"/>
                <a:gd name="T25" fmla="*/ 10 h 96"/>
                <a:gd name="T26" fmla="*/ 34 w 55"/>
                <a:gd name="T27" fmla="*/ 17 h 96"/>
                <a:gd name="T28" fmla="*/ 38 w 55"/>
                <a:gd name="T29" fmla="*/ 27 h 96"/>
                <a:gd name="T30" fmla="*/ 41 w 55"/>
                <a:gd name="T31" fmla="*/ 41 h 96"/>
                <a:gd name="T32" fmla="*/ 45 w 55"/>
                <a:gd name="T33" fmla="*/ 56 h 96"/>
                <a:gd name="T34" fmla="*/ 49 w 55"/>
                <a:gd name="T35" fmla="*/ 70 h 96"/>
                <a:gd name="T36" fmla="*/ 51 w 55"/>
                <a:gd name="T37" fmla="*/ 83 h 96"/>
                <a:gd name="T38" fmla="*/ 54 w 55"/>
                <a:gd name="T39" fmla="*/ 92 h 96"/>
                <a:gd name="T40" fmla="*/ 54 w 55"/>
                <a:gd name="T41" fmla="*/ 9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" h="96">
                  <a:moveTo>
                    <a:pt x="54" y="95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8" y="1"/>
                  </a:lnTo>
                  <a:lnTo>
                    <a:pt x="13" y="1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8" y="7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4" y="17"/>
                  </a:lnTo>
                  <a:lnTo>
                    <a:pt x="38" y="27"/>
                  </a:lnTo>
                  <a:lnTo>
                    <a:pt x="41" y="41"/>
                  </a:lnTo>
                  <a:lnTo>
                    <a:pt x="45" y="56"/>
                  </a:lnTo>
                  <a:lnTo>
                    <a:pt x="49" y="70"/>
                  </a:lnTo>
                  <a:lnTo>
                    <a:pt x="51" y="83"/>
                  </a:lnTo>
                  <a:lnTo>
                    <a:pt x="54" y="92"/>
                  </a:lnTo>
                  <a:lnTo>
                    <a:pt x="54" y="9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55" name="Freeform 451">
              <a:extLst>
                <a:ext uri="{FF2B5EF4-FFF2-40B4-BE49-F238E27FC236}">
                  <a16:creationId xmlns:a16="http://schemas.microsoft.com/office/drawing/2014/main" id="{A43C55A4-D734-47B2-A777-CEC885504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2489"/>
              <a:ext cx="739" cy="750"/>
            </a:xfrm>
            <a:custGeom>
              <a:avLst/>
              <a:gdLst>
                <a:gd name="T0" fmla="*/ 213 w 739"/>
                <a:gd name="T1" fmla="*/ 172 h 750"/>
                <a:gd name="T2" fmla="*/ 201 w 739"/>
                <a:gd name="T3" fmla="*/ 76 h 750"/>
                <a:gd name="T4" fmla="*/ 320 w 739"/>
                <a:gd name="T5" fmla="*/ 106 h 750"/>
                <a:gd name="T6" fmla="*/ 323 w 739"/>
                <a:gd name="T7" fmla="*/ 106 h 750"/>
                <a:gd name="T8" fmla="*/ 333 w 739"/>
                <a:gd name="T9" fmla="*/ 106 h 750"/>
                <a:gd name="T10" fmla="*/ 356 w 739"/>
                <a:gd name="T11" fmla="*/ 100 h 750"/>
                <a:gd name="T12" fmla="*/ 366 w 739"/>
                <a:gd name="T13" fmla="*/ 93 h 750"/>
                <a:gd name="T14" fmla="*/ 474 w 739"/>
                <a:gd name="T15" fmla="*/ 1 h 750"/>
                <a:gd name="T16" fmla="*/ 482 w 739"/>
                <a:gd name="T17" fmla="*/ 99 h 750"/>
                <a:gd name="T18" fmla="*/ 508 w 739"/>
                <a:gd name="T19" fmla="*/ 110 h 750"/>
                <a:gd name="T20" fmla="*/ 521 w 739"/>
                <a:gd name="T21" fmla="*/ 108 h 750"/>
                <a:gd name="T22" fmla="*/ 651 w 739"/>
                <a:gd name="T23" fmla="*/ 83 h 750"/>
                <a:gd name="T24" fmla="*/ 604 w 739"/>
                <a:gd name="T25" fmla="*/ 178 h 750"/>
                <a:gd name="T26" fmla="*/ 618 w 739"/>
                <a:gd name="T27" fmla="*/ 202 h 750"/>
                <a:gd name="T28" fmla="*/ 628 w 739"/>
                <a:gd name="T29" fmla="*/ 208 h 750"/>
                <a:gd name="T30" fmla="*/ 738 w 739"/>
                <a:gd name="T31" fmla="*/ 258 h 750"/>
                <a:gd name="T32" fmla="*/ 652 w 739"/>
                <a:gd name="T33" fmla="*/ 320 h 750"/>
                <a:gd name="T34" fmla="*/ 649 w 739"/>
                <a:gd name="T35" fmla="*/ 353 h 750"/>
                <a:gd name="T36" fmla="*/ 653 w 739"/>
                <a:gd name="T37" fmla="*/ 363 h 750"/>
                <a:gd name="T38" fmla="*/ 709 w 739"/>
                <a:gd name="T39" fmla="*/ 471 h 750"/>
                <a:gd name="T40" fmla="*/ 610 w 739"/>
                <a:gd name="T41" fmla="*/ 481 h 750"/>
                <a:gd name="T42" fmla="*/ 591 w 739"/>
                <a:gd name="T43" fmla="*/ 510 h 750"/>
                <a:gd name="T44" fmla="*/ 589 w 739"/>
                <a:gd name="T45" fmla="*/ 522 h 750"/>
                <a:gd name="T46" fmla="*/ 572 w 739"/>
                <a:gd name="T47" fmla="*/ 654 h 750"/>
                <a:gd name="T48" fmla="*/ 497 w 739"/>
                <a:gd name="T49" fmla="*/ 609 h 750"/>
                <a:gd name="T50" fmla="*/ 489 w 739"/>
                <a:gd name="T51" fmla="*/ 609 h 750"/>
                <a:gd name="T52" fmla="*/ 475 w 739"/>
                <a:gd name="T53" fmla="*/ 619 h 750"/>
                <a:gd name="T54" fmla="*/ 456 w 739"/>
                <a:gd name="T55" fmla="*/ 633 h 750"/>
                <a:gd name="T56" fmla="*/ 406 w 739"/>
                <a:gd name="T57" fmla="*/ 739 h 750"/>
                <a:gd name="T58" fmla="*/ 341 w 739"/>
                <a:gd name="T59" fmla="*/ 665 h 750"/>
                <a:gd name="T60" fmla="*/ 336 w 739"/>
                <a:gd name="T61" fmla="*/ 662 h 750"/>
                <a:gd name="T62" fmla="*/ 324 w 739"/>
                <a:gd name="T63" fmla="*/ 661 h 750"/>
                <a:gd name="T64" fmla="*/ 306 w 739"/>
                <a:gd name="T65" fmla="*/ 661 h 750"/>
                <a:gd name="T66" fmla="*/ 296 w 739"/>
                <a:gd name="T67" fmla="*/ 663 h 750"/>
                <a:gd name="T68" fmla="*/ 294 w 739"/>
                <a:gd name="T69" fmla="*/ 665 h 750"/>
                <a:gd name="T70" fmla="*/ 170 w 739"/>
                <a:gd name="T71" fmla="*/ 725 h 750"/>
                <a:gd name="T72" fmla="*/ 190 w 739"/>
                <a:gd name="T73" fmla="*/ 625 h 750"/>
                <a:gd name="T74" fmla="*/ 169 w 739"/>
                <a:gd name="T75" fmla="*/ 606 h 750"/>
                <a:gd name="T76" fmla="*/ 158 w 739"/>
                <a:gd name="T77" fmla="*/ 604 h 750"/>
                <a:gd name="T78" fmla="*/ 33 w 739"/>
                <a:gd name="T79" fmla="*/ 590 h 750"/>
                <a:gd name="T80" fmla="*/ 102 w 739"/>
                <a:gd name="T81" fmla="*/ 508 h 750"/>
                <a:gd name="T82" fmla="*/ 96 w 739"/>
                <a:gd name="T83" fmla="*/ 479 h 750"/>
                <a:gd name="T84" fmla="*/ 89 w 739"/>
                <a:gd name="T85" fmla="*/ 471 h 750"/>
                <a:gd name="T86" fmla="*/ 4 w 739"/>
                <a:gd name="T87" fmla="*/ 388 h 750"/>
                <a:gd name="T88" fmla="*/ 100 w 739"/>
                <a:gd name="T89" fmla="*/ 350 h 750"/>
                <a:gd name="T90" fmla="*/ 111 w 739"/>
                <a:gd name="T91" fmla="*/ 319 h 750"/>
                <a:gd name="T92" fmla="*/ 110 w 739"/>
                <a:gd name="T93" fmla="*/ 307 h 750"/>
                <a:gd name="T94" fmla="*/ 91 w 739"/>
                <a:gd name="T95" fmla="*/ 182 h 750"/>
                <a:gd name="T96" fmla="*/ 183 w 739"/>
                <a:gd name="T97" fmla="*/ 200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39" h="750">
                  <a:moveTo>
                    <a:pt x="198" y="186"/>
                  </a:moveTo>
                  <a:lnTo>
                    <a:pt x="208" y="178"/>
                  </a:lnTo>
                  <a:lnTo>
                    <a:pt x="213" y="172"/>
                  </a:lnTo>
                  <a:lnTo>
                    <a:pt x="214" y="168"/>
                  </a:lnTo>
                  <a:lnTo>
                    <a:pt x="214" y="166"/>
                  </a:lnTo>
                  <a:lnTo>
                    <a:pt x="201" y="76"/>
                  </a:lnTo>
                  <a:lnTo>
                    <a:pt x="234" y="57"/>
                  </a:lnTo>
                  <a:lnTo>
                    <a:pt x="267" y="38"/>
                  </a:lnTo>
                  <a:lnTo>
                    <a:pt x="320" y="106"/>
                  </a:lnTo>
                  <a:lnTo>
                    <a:pt x="320" y="106"/>
                  </a:lnTo>
                  <a:lnTo>
                    <a:pt x="321" y="106"/>
                  </a:lnTo>
                  <a:lnTo>
                    <a:pt x="323" y="106"/>
                  </a:lnTo>
                  <a:lnTo>
                    <a:pt x="325" y="107"/>
                  </a:lnTo>
                  <a:lnTo>
                    <a:pt x="328" y="107"/>
                  </a:lnTo>
                  <a:lnTo>
                    <a:pt x="333" y="106"/>
                  </a:lnTo>
                  <a:lnTo>
                    <a:pt x="338" y="105"/>
                  </a:lnTo>
                  <a:lnTo>
                    <a:pt x="344" y="103"/>
                  </a:lnTo>
                  <a:lnTo>
                    <a:pt x="356" y="100"/>
                  </a:lnTo>
                  <a:lnTo>
                    <a:pt x="362" y="97"/>
                  </a:lnTo>
                  <a:lnTo>
                    <a:pt x="365" y="94"/>
                  </a:lnTo>
                  <a:lnTo>
                    <a:pt x="366" y="93"/>
                  </a:lnTo>
                  <a:lnTo>
                    <a:pt x="405" y="0"/>
                  </a:lnTo>
                  <a:lnTo>
                    <a:pt x="439" y="1"/>
                  </a:lnTo>
                  <a:lnTo>
                    <a:pt x="474" y="1"/>
                  </a:lnTo>
                  <a:lnTo>
                    <a:pt x="478" y="94"/>
                  </a:lnTo>
                  <a:lnTo>
                    <a:pt x="478" y="96"/>
                  </a:lnTo>
                  <a:lnTo>
                    <a:pt x="482" y="99"/>
                  </a:lnTo>
                  <a:lnTo>
                    <a:pt x="488" y="103"/>
                  </a:lnTo>
                  <a:lnTo>
                    <a:pt x="498" y="105"/>
                  </a:lnTo>
                  <a:lnTo>
                    <a:pt x="508" y="110"/>
                  </a:lnTo>
                  <a:lnTo>
                    <a:pt x="515" y="110"/>
                  </a:lnTo>
                  <a:lnTo>
                    <a:pt x="519" y="109"/>
                  </a:lnTo>
                  <a:lnTo>
                    <a:pt x="521" y="108"/>
                  </a:lnTo>
                  <a:lnTo>
                    <a:pt x="600" y="44"/>
                  </a:lnTo>
                  <a:lnTo>
                    <a:pt x="626" y="64"/>
                  </a:lnTo>
                  <a:lnTo>
                    <a:pt x="651" y="83"/>
                  </a:lnTo>
                  <a:lnTo>
                    <a:pt x="603" y="172"/>
                  </a:lnTo>
                  <a:lnTo>
                    <a:pt x="603" y="174"/>
                  </a:lnTo>
                  <a:lnTo>
                    <a:pt x="604" y="178"/>
                  </a:lnTo>
                  <a:lnTo>
                    <a:pt x="606" y="185"/>
                  </a:lnTo>
                  <a:lnTo>
                    <a:pt x="613" y="193"/>
                  </a:lnTo>
                  <a:lnTo>
                    <a:pt x="618" y="202"/>
                  </a:lnTo>
                  <a:lnTo>
                    <a:pt x="623" y="207"/>
                  </a:lnTo>
                  <a:lnTo>
                    <a:pt x="626" y="208"/>
                  </a:lnTo>
                  <a:lnTo>
                    <a:pt x="628" y="208"/>
                  </a:lnTo>
                  <a:lnTo>
                    <a:pt x="722" y="192"/>
                  </a:lnTo>
                  <a:lnTo>
                    <a:pt x="730" y="225"/>
                  </a:lnTo>
                  <a:lnTo>
                    <a:pt x="738" y="258"/>
                  </a:lnTo>
                  <a:lnTo>
                    <a:pt x="655" y="315"/>
                  </a:lnTo>
                  <a:lnTo>
                    <a:pt x="654" y="317"/>
                  </a:lnTo>
                  <a:lnTo>
                    <a:pt x="652" y="320"/>
                  </a:lnTo>
                  <a:lnTo>
                    <a:pt x="650" y="329"/>
                  </a:lnTo>
                  <a:lnTo>
                    <a:pt x="651" y="340"/>
                  </a:lnTo>
                  <a:lnTo>
                    <a:pt x="649" y="353"/>
                  </a:lnTo>
                  <a:lnTo>
                    <a:pt x="650" y="359"/>
                  </a:lnTo>
                  <a:lnTo>
                    <a:pt x="652" y="363"/>
                  </a:lnTo>
                  <a:lnTo>
                    <a:pt x="653" y="363"/>
                  </a:lnTo>
                  <a:lnTo>
                    <a:pt x="732" y="400"/>
                  </a:lnTo>
                  <a:lnTo>
                    <a:pt x="721" y="435"/>
                  </a:lnTo>
                  <a:lnTo>
                    <a:pt x="709" y="471"/>
                  </a:lnTo>
                  <a:lnTo>
                    <a:pt x="616" y="478"/>
                  </a:lnTo>
                  <a:lnTo>
                    <a:pt x="614" y="478"/>
                  </a:lnTo>
                  <a:lnTo>
                    <a:pt x="610" y="481"/>
                  </a:lnTo>
                  <a:lnTo>
                    <a:pt x="605" y="488"/>
                  </a:lnTo>
                  <a:lnTo>
                    <a:pt x="599" y="499"/>
                  </a:lnTo>
                  <a:lnTo>
                    <a:pt x="591" y="510"/>
                  </a:lnTo>
                  <a:lnTo>
                    <a:pt x="589" y="517"/>
                  </a:lnTo>
                  <a:lnTo>
                    <a:pt x="589" y="520"/>
                  </a:lnTo>
                  <a:lnTo>
                    <a:pt x="589" y="522"/>
                  </a:lnTo>
                  <a:lnTo>
                    <a:pt x="628" y="600"/>
                  </a:lnTo>
                  <a:lnTo>
                    <a:pt x="600" y="627"/>
                  </a:lnTo>
                  <a:lnTo>
                    <a:pt x="572" y="654"/>
                  </a:lnTo>
                  <a:lnTo>
                    <a:pt x="498" y="609"/>
                  </a:lnTo>
                  <a:lnTo>
                    <a:pt x="498" y="609"/>
                  </a:lnTo>
                  <a:lnTo>
                    <a:pt x="497" y="609"/>
                  </a:lnTo>
                  <a:lnTo>
                    <a:pt x="495" y="609"/>
                  </a:lnTo>
                  <a:lnTo>
                    <a:pt x="492" y="609"/>
                  </a:lnTo>
                  <a:lnTo>
                    <a:pt x="489" y="609"/>
                  </a:lnTo>
                  <a:lnTo>
                    <a:pt x="485" y="612"/>
                  </a:lnTo>
                  <a:lnTo>
                    <a:pt x="480" y="615"/>
                  </a:lnTo>
                  <a:lnTo>
                    <a:pt x="475" y="619"/>
                  </a:lnTo>
                  <a:lnTo>
                    <a:pt x="463" y="624"/>
                  </a:lnTo>
                  <a:lnTo>
                    <a:pt x="458" y="629"/>
                  </a:lnTo>
                  <a:lnTo>
                    <a:pt x="456" y="633"/>
                  </a:lnTo>
                  <a:lnTo>
                    <a:pt x="455" y="635"/>
                  </a:lnTo>
                  <a:lnTo>
                    <a:pt x="441" y="730"/>
                  </a:lnTo>
                  <a:lnTo>
                    <a:pt x="406" y="739"/>
                  </a:lnTo>
                  <a:lnTo>
                    <a:pt x="370" y="749"/>
                  </a:lnTo>
                  <a:lnTo>
                    <a:pt x="341" y="665"/>
                  </a:lnTo>
                  <a:lnTo>
                    <a:pt x="341" y="665"/>
                  </a:lnTo>
                  <a:lnTo>
                    <a:pt x="340" y="665"/>
                  </a:lnTo>
                  <a:lnTo>
                    <a:pt x="338" y="663"/>
                  </a:lnTo>
                  <a:lnTo>
                    <a:pt x="336" y="662"/>
                  </a:lnTo>
                  <a:lnTo>
                    <a:pt x="333" y="662"/>
                  </a:lnTo>
                  <a:lnTo>
                    <a:pt x="328" y="661"/>
                  </a:lnTo>
                  <a:lnTo>
                    <a:pt x="324" y="661"/>
                  </a:lnTo>
                  <a:lnTo>
                    <a:pt x="317" y="662"/>
                  </a:lnTo>
                  <a:lnTo>
                    <a:pt x="311" y="661"/>
                  </a:lnTo>
                  <a:lnTo>
                    <a:pt x="306" y="661"/>
                  </a:lnTo>
                  <a:lnTo>
                    <a:pt x="302" y="661"/>
                  </a:lnTo>
                  <a:lnTo>
                    <a:pt x="298" y="662"/>
                  </a:lnTo>
                  <a:lnTo>
                    <a:pt x="296" y="663"/>
                  </a:lnTo>
                  <a:lnTo>
                    <a:pt x="295" y="665"/>
                  </a:lnTo>
                  <a:lnTo>
                    <a:pt x="294" y="665"/>
                  </a:lnTo>
                  <a:lnTo>
                    <a:pt x="294" y="665"/>
                  </a:lnTo>
                  <a:lnTo>
                    <a:pt x="233" y="747"/>
                  </a:lnTo>
                  <a:lnTo>
                    <a:pt x="201" y="736"/>
                  </a:lnTo>
                  <a:lnTo>
                    <a:pt x="170" y="725"/>
                  </a:lnTo>
                  <a:lnTo>
                    <a:pt x="193" y="630"/>
                  </a:lnTo>
                  <a:lnTo>
                    <a:pt x="193" y="629"/>
                  </a:lnTo>
                  <a:lnTo>
                    <a:pt x="190" y="625"/>
                  </a:lnTo>
                  <a:lnTo>
                    <a:pt x="186" y="619"/>
                  </a:lnTo>
                  <a:lnTo>
                    <a:pt x="177" y="613"/>
                  </a:lnTo>
                  <a:lnTo>
                    <a:pt x="169" y="606"/>
                  </a:lnTo>
                  <a:lnTo>
                    <a:pt x="163" y="604"/>
                  </a:lnTo>
                  <a:lnTo>
                    <a:pt x="159" y="603"/>
                  </a:lnTo>
                  <a:lnTo>
                    <a:pt x="158" y="604"/>
                  </a:lnTo>
                  <a:lnTo>
                    <a:pt x="67" y="645"/>
                  </a:lnTo>
                  <a:lnTo>
                    <a:pt x="50" y="618"/>
                  </a:lnTo>
                  <a:lnTo>
                    <a:pt x="33" y="590"/>
                  </a:lnTo>
                  <a:lnTo>
                    <a:pt x="101" y="514"/>
                  </a:lnTo>
                  <a:lnTo>
                    <a:pt x="102" y="513"/>
                  </a:lnTo>
                  <a:lnTo>
                    <a:pt x="102" y="508"/>
                  </a:lnTo>
                  <a:lnTo>
                    <a:pt x="102" y="501"/>
                  </a:lnTo>
                  <a:lnTo>
                    <a:pt x="99" y="491"/>
                  </a:lnTo>
                  <a:lnTo>
                    <a:pt x="96" y="479"/>
                  </a:lnTo>
                  <a:lnTo>
                    <a:pt x="93" y="474"/>
                  </a:lnTo>
                  <a:lnTo>
                    <a:pt x="90" y="471"/>
                  </a:lnTo>
                  <a:lnTo>
                    <a:pt x="89" y="471"/>
                  </a:lnTo>
                  <a:lnTo>
                    <a:pt x="0" y="459"/>
                  </a:lnTo>
                  <a:lnTo>
                    <a:pt x="2" y="424"/>
                  </a:lnTo>
                  <a:lnTo>
                    <a:pt x="4" y="388"/>
                  </a:lnTo>
                  <a:lnTo>
                    <a:pt x="95" y="355"/>
                  </a:lnTo>
                  <a:lnTo>
                    <a:pt x="97" y="354"/>
                  </a:lnTo>
                  <a:lnTo>
                    <a:pt x="100" y="350"/>
                  </a:lnTo>
                  <a:lnTo>
                    <a:pt x="103" y="343"/>
                  </a:lnTo>
                  <a:lnTo>
                    <a:pt x="106" y="330"/>
                  </a:lnTo>
                  <a:lnTo>
                    <a:pt x="111" y="319"/>
                  </a:lnTo>
                  <a:lnTo>
                    <a:pt x="112" y="312"/>
                  </a:lnTo>
                  <a:lnTo>
                    <a:pt x="111" y="308"/>
                  </a:lnTo>
                  <a:lnTo>
                    <a:pt x="110" y="307"/>
                  </a:lnTo>
                  <a:lnTo>
                    <a:pt x="50" y="247"/>
                  </a:lnTo>
                  <a:lnTo>
                    <a:pt x="69" y="215"/>
                  </a:lnTo>
                  <a:lnTo>
                    <a:pt x="91" y="182"/>
                  </a:lnTo>
                  <a:lnTo>
                    <a:pt x="177" y="202"/>
                  </a:lnTo>
                  <a:lnTo>
                    <a:pt x="178" y="202"/>
                  </a:lnTo>
                  <a:lnTo>
                    <a:pt x="183" y="200"/>
                  </a:lnTo>
                  <a:lnTo>
                    <a:pt x="190" y="195"/>
                  </a:lnTo>
                  <a:lnTo>
                    <a:pt x="198" y="186"/>
                  </a:lnTo>
                </a:path>
              </a:pathLst>
            </a:custGeom>
            <a:solidFill>
              <a:srgbClr val="597F7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56" name="Freeform 452">
              <a:extLst>
                <a:ext uri="{FF2B5EF4-FFF2-40B4-BE49-F238E27FC236}">
                  <a16:creationId xmlns:a16="http://schemas.microsoft.com/office/drawing/2014/main" id="{D78E6601-77BA-4484-B112-DC4E80B5E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2489"/>
              <a:ext cx="739" cy="750"/>
            </a:xfrm>
            <a:custGeom>
              <a:avLst/>
              <a:gdLst>
                <a:gd name="T0" fmla="*/ 208 w 739"/>
                <a:gd name="T1" fmla="*/ 178 h 750"/>
                <a:gd name="T2" fmla="*/ 214 w 739"/>
                <a:gd name="T3" fmla="*/ 166 h 750"/>
                <a:gd name="T4" fmla="*/ 267 w 739"/>
                <a:gd name="T5" fmla="*/ 38 h 750"/>
                <a:gd name="T6" fmla="*/ 320 w 739"/>
                <a:gd name="T7" fmla="*/ 106 h 750"/>
                <a:gd name="T8" fmla="*/ 325 w 739"/>
                <a:gd name="T9" fmla="*/ 107 h 750"/>
                <a:gd name="T10" fmla="*/ 338 w 739"/>
                <a:gd name="T11" fmla="*/ 105 h 750"/>
                <a:gd name="T12" fmla="*/ 356 w 739"/>
                <a:gd name="T13" fmla="*/ 100 h 750"/>
                <a:gd name="T14" fmla="*/ 366 w 739"/>
                <a:gd name="T15" fmla="*/ 93 h 750"/>
                <a:gd name="T16" fmla="*/ 474 w 739"/>
                <a:gd name="T17" fmla="*/ 1 h 750"/>
                <a:gd name="T18" fmla="*/ 478 w 739"/>
                <a:gd name="T19" fmla="*/ 96 h 750"/>
                <a:gd name="T20" fmla="*/ 498 w 739"/>
                <a:gd name="T21" fmla="*/ 105 h 750"/>
                <a:gd name="T22" fmla="*/ 515 w 739"/>
                <a:gd name="T23" fmla="*/ 110 h 750"/>
                <a:gd name="T24" fmla="*/ 600 w 739"/>
                <a:gd name="T25" fmla="*/ 44 h 750"/>
                <a:gd name="T26" fmla="*/ 603 w 739"/>
                <a:gd name="T27" fmla="*/ 172 h 750"/>
                <a:gd name="T28" fmla="*/ 604 w 739"/>
                <a:gd name="T29" fmla="*/ 178 h 750"/>
                <a:gd name="T30" fmla="*/ 613 w 739"/>
                <a:gd name="T31" fmla="*/ 193 h 750"/>
                <a:gd name="T32" fmla="*/ 626 w 739"/>
                <a:gd name="T33" fmla="*/ 208 h 750"/>
                <a:gd name="T34" fmla="*/ 730 w 739"/>
                <a:gd name="T35" fmla="*/ 225 h 750"/>
                <a:gd name="T36" fmla="*/ 655 w 739"/>
                <a:gd name="T37" fmla="*/ 315 h 750"/>
                <a:gd name="T38" fmla="*/ 650 w 739"/>
                <a:gd name="T39" fmla="*/ 329 h 750"/>
                <a:gd name="T40" fmla="*/ 649 w 739"/>
                <a:gd name="T41" fmla="*/ 353 h 750"/>
                <a:gd name="T42" fmla="*/ 653 w 739"/>
                <a:gd name="T43" fmla="*/ 363 h 750"/>
                <a:gd name="T44" fmla="*/ 709 w 739"/>
                <a:gd name="T45" fmla="*/ 471 h 750"/>
                <a:gd name="T46" fmla="*/ 614 w 739"/>
                <a:gd name="T47" fmla="*/ 478 h 750"/>
                <a:gd name="T48" fmla="*/ 599 w 739"/>
                <a:gd name="T49" fmla="*/ 499 h 750"/>
                <a:gd name="T50" fmla="*/ 589 w 739"/>
                <a:gd name="T51" fmla="*/ 517 h 750"/>
                <a:gd name="T52" fmla="*/ 628 w 739"/>
                <a:gd name="T53" fmla="*/ 600 h 750"/>
                <a:gd name="T54" fmla="*/ 498 w 739"/>
                <a:gd name="T55" fmla="*/ 609 h 750"/>
                <a:gd name="T56" fmla="*/ 497 w 739"/>
                <a:gd name="T57" fmla="*/ 609 h 750"/>
                <a:gd name="T58" fmla="*/ 489 w 739"/>
                <a:gd name="T59" fmla="*/ 609 h 750"/>
                <a:gd name="T60" fmla="*/ 475 w 739"/>
                <a:gd name="T61" fmla="*/ 619 h 750"/>
                <a:gd name="T62" fmla="*/ 458 w 739"/>
                <a:gd name="T63" fmla="*/ 629 h 750"/>
                <a:gd name="T64" fmla="*/ 441 w 739"/>
                <a:gd name="T65" fmla="*/ 730 h 750"/>
                <a:gd name="T66" fmla="*/ 341 w 739"/>
                <a:gd name="T67" fmla="*/ 665 h 750"/>
                <a:gd name="T68" fmla="*/ 340 w 739"/>
                <a:gd name="T69" fmla="*/ 665 h 750"/>
                <a:gd name="T70" fmla="*/ 333 w 739"/>
                <a:gd name="T71" fmla="*/ 662 h 750"/>
                <a:gd name="T72" fmla="*/ 317 w 739"/>
                <a:gd name="T73" fmla="*/ 662 h 750"/>
                <a:gd name="T74" fmla="*/ 306 w 739"/>
                <a:gd name="T75" fmla="*/ 661 h 750"/>
                <a:gd name="T76" fmla="*/ 296 w 739"/>
                <a:gd name="T77" fmla="*/ 663 h 750"/>
                <a:gd name="T78" fmla="*/ 294 w 739"/>
                <a:gd name="T79" fmla="*/ 665 h 750"/>
                <a:gd name="T80" fmla="*/ 170 w 739"/>
                <a:gd name="T81" fmla="*/ 725 h 750"/>
                <a:gd name="T82" fmla="*/ 193 w 739"/>
                <a:gd name="T83" fmla="*/ 629 h 750"/>
                <a:gd name="T84" fmla="*/ 177 w 739"/>
                <a:gd name="T85" fmla="*/ 613 h 750"/>
                <a:gd name="T86" fmla="*/ 163 w 739"/>
                <a:gd name="T87" fmla="*/ 604 h 750"/>
                <a:gd name="T88" fmla="*/ 67 w 739"/>
                <a:gd name="T89" fmla="*/ 645 h 750"/>
                <a:gd name="T90" fmla="*/ 101 w 739"/>
                <a:gd name="T91" fmla="*/ 514 h 750"/>
                <a:gd name="T92" fmla="*/ 102 w 739"/>
                <a:gd name="T93" fmla="*/ 508 h 750"/>
                <a:gd name="T94" fmla="*/ 99 w 739"/>
                <a:gd name="T95" fmla="*/ 491 h 750"/>
                <a:gd name="T96" fmla="*/ 90 w 739"/>
                <a:gd name="T97" fmla="*/ 471 h 750"/>
                <a:gd name="T98" fmla="*/ 2 w 739"/>
                <a:gd name="T99" fmla="*/ 424 h 750"/>
                <a:gd name="T100" fmla="*/ 95 w 739"/>
                <a:gd name="T101" fmla="*/ 355 h 750"/>
                <a:gd name="T102" fmla="*/ 103 w 739"/>
                <a:gd name="T103" fmla="*/ 343 h 750"/>
                <a:gd name="T104" fmla="*/ 111 w 739"/>
                <a:gd name="T105" fmla="*/ 319 h 750"/>
                <a:gd name="T106" fmla="*/ 110 w 739"/>
                <a:gd name="T107" fmla="*/ 307 h 750"/>
                <a:gd name="T108" fmla="*/ 91 w 739"/>
                <a:gd name="T109" fmla="*/ 182 h 750"/>
                <a:gd name="T110" fmla="*/ 178 w 739"/>
                <a:gd name="T111" fmla="*/ 202 h 750"/>
                <a:gd name="T112" fmla="*/ 198 w 739"/>
                <a:gd name="T113" fmla="*/ 186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39" h="750">
                  <a:moveTo>
                    <a:pt x="198" y="186"/>
                  </a:moveTo>
                  <a:lnTo>
                    <a:pt x="198" y="186"/>
                  </a:lnTo>
                  <a:lnTo>
                    <a:pt x="208" y="178"/>
                  </a:lnTo>
                  <a:lnTo>
                    <a:pt x="213" y="172"/>
                  </a:lnTo>
                  <a:lnTo>
                    <a:pt x="214" y="168"/>
                  </a:lnTo>
                  <a:lnTo>
                    <a:pt x="214" y="166"/>
                  </a:lnTo>
                  <a:lnTo>
                    <a:pt x="201" y="76"/>
                  </a:lnTo>
                  <a:lnTo>
                    <a:pt x="234" y="57"/>
                  </a:lnTo>
                  <a:lnTo>
                    <a:pt x="267" y="38"/>
                  </a:lnTo>
                  <a:lnTo>
                    <a:pt x="320" y="106"/>
                  </a:lnTo>
                  <a:lnTo>
                    <a:pt x="320" y="106"/>
                  </a:lnTo>
                  <a:lnTo>
                    <a:pt x="320" y="106"/>
                  </a:lnTo>
                  <a:lnTo>
                    <a:pt x="321" y="106"/>
                  </a:lnTo>
                  <a:lnTo>
                    <a:pt x="323" y="106"/>
                  </a:lnTo>
                  <a:lnTo>
                    <a:pt x="325" y="107"/>
                  </a:lnTo>
                  <a:lnTo>
                    <a:pt x="328" y="107"/>
                  </a:lnTo>
                  <a:lnTo>
                    <a:pt x="333" y="106"/>
                  </a:lnTo>
                  <a:lnTo>
                    <a:pt x="338" y="105"/>
                  </a:lnTo>
                  <a:lnTo>
                    <a:pt x="344" y="103"/>
                  </a:lnTo>
                  <a:lnTo>
                    <a:pt x="344" y="103"/>
                  </a:lnTo>
                  <a:lnTo>
                    <a:pt x="356" y="100"/>
                  </a:lnTo>
                  <a:lnTo>
                    <a:pt x="362" y="97"/>
                  </a:lnTo>
                  <a:lnTo>
                    <a:pt x="365" y="94"/>
                  </a:lnTo>
                  <a:lnTo>
                    <a:pt x="366" y="93"/>
                  </a:lnTo>
                  <a:lnTo>
                    <a:pt x="405" y="0"/>
                  </a:lnTo>
                  <a:lnTo>
                    <a:pt x="439" y="1"/>
                  </a:lnTo>
                  <a:lnTo>
                    <a:pt x="474" y="1"/>
                  </a:lnTo>
                  <a:lnTo>
                    <a:pt x="478" y="94"/>
                  </a:lnTo>
                  <a:lnTo>
                    <a:pt x="478" y="94"/>
                  </a:lnTo>
                  <a:lnTo>
                    <a:pt x="478" y="96"/>
                  </a:lnTo>
                  <a:lnTo>
                    <a:pt x="482" y="99"/>
                  </a:lnTo>
                  <a:lnTo>
                    <a:pt x="488" y="103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508" y="110"/>
                  </a:lnTo>
                  <a:lnTo>
                    <a:pt x="515" y="110"/>
                  </a:lnTo>
                  <a:lnTo>
                    <a:pt x="519" y="109"/>
                  </a:lnTo>
                  <a:lnTo>
                    <a:pt x="521" y="108"/>
                  </a:lnTo>
                  <a:lnTo>
                    <a:pt x="600" y="44"/>
                  </a:lnTo>
                  <a:lnTo>
                    <a:pt x="626" y="64"/>
                  </a:lnTo>
                  <a:lnTo>
                    <a:pt x="651" y="83"/>
                  </a:lnTo>
                  <a:lnTo>
                    <a:pt x="603" y="172"/>
                  </a:lnTo>
                  <a:lnTo>
                    <a:pt x="603" y="172"/>
                  </a:lnTo>
                  <a:lnTo>
                    <a:pt x="603" y="174"/>
                  </a:lnTo>
                  <a:lnTo>
                    <a:pt x="604" y="178"/>
                  </a:lnTo>
                  <a:lnTo>
                    <a:pt x="606" y="185"/>
                  </a:lnTo>
                  <a:lnTo>
                    <a:pt x="613" y="193"/>
                  </a:lnTo>
                  <a:lnTo>
                    <a:pt x="613" y="193"/>
                  </a:lnTo>
                  <a:lnTo>
                    <a:pt x="618" y="202"/>
                  </a:lnTo>
                  <a:lnTo>
                    <a:pt x="623" y="207"/>
                  </a:lnTo>
                  <a:lnTo>
                    <a:pt x="626" y="208"/>
                  </a:lnTo>
                  <a:lnTo>
                    <a:pt x="628" y="208"/>
                  </a:lnTo>
                  <a:lnTo>
                    <a:pt x="722" y="192"/>
                  </a:lnTo>
                  <a:lnTo>
                    <a:pt x="730" y="225"/>
                  </a:lnTo>
                  <a:lnTo>
                    <a:pt x="738" y="258"/>
                  </a:lnTo>
                  <a:lnTo>
                    <a:pt x="655" y="315"/>
                  </a:lnTo>
                  <a:lnTo>
                    <a:pt x="655" y="315"/>
                  </a:lnTo>
                  <a:lnTo>
                    <a:pt x="654" y="317"/>
                  </a:lnTo>
                  <a:lnTo>
                    <a:pt x="652" y="320"/>
                  </a:lnTo>
                  <a:lnTo>
                    <a:pt x="650" y="329"/>
                  </a:lnTo>
                  <a:lnTo>
                    <a:pt x="651" y="340"/>
                  </a:lnTo>
                  <a:lnTo>
                    <a:pt x="651" y="340"/>
                  </a:lnTo>
                  <a:lnTo>
                    <a:pt x="649" y="353"/>
                  </a:lnTo>
                  <a:lnTo>
                    <a:pt x="650" y="359"/>
                  </a:lnTo>
                  <a:lnTo>
                    <a:pt x="652" y="363"/>
                  </a:lnTo>
                  <a:lnTo>
                    <a:pt x="653" y="363"/>
                  </a:lnTo>
                  <a:lnTo>
                    <a:pt x="732" y="400"/>
                  </a:lnTo>
                  <a:lnTo>
                    <a:pt x="721" y="435"/>
                  </a:lnTo>
                  <a:lnTo>
                    <a:pt x="709" y="471"/>
                  </a:lnTo>
                  <a:lnTo>
                    <a:pt x="616" y="478"/>
                  </a:lnTo>
                  <a:lnTo>
                    <a:pt x="616" y="478"/>
                  </a:lnTo>
                  <a:lnTo>
                    <a:pt x="614" y="478"/>
                  </a:lnTo>
                  <a:lnTo>
                    <a:pt x="610" y="481"/>
                  </a:lnTo>
                  <a:lnTo>
                    <a:pt x="605" y="488"/>
                  </a:lnTo>
                  <a:lnTo>
                    <a:pt x="599" y="499"/>
                  </a:lnTo>
                  <a:lnTo>
                    <a:pt x="599" y="499"/>
                  </a:lnTo>
                  <a:lnTo>
                    <a:pt x="591" y="510"/>
                  </a:lnTo>
                  <a:lnTo>
                    <a:pt x="589" y="517"/>
                  </a:lnTo>
                  <a:lnTo>
                    <a:pt x="589" y="520"/>
                  </a:lnTo>
                  <a:lnTo>
                    <a:pt x="589" y="522"/>
                  </a:lnTo>
                  <a:lnTo>
                    <a:pt x="628" y="600"/>
                  </a:lnTo>
                  <a:lnTo>
                    <a:pt x="600" y="627"/>
                  </a:lnTo>
                  <a:lnTo>
                    <a:pt x="572" y="654"/>
                  </a:lnTo>
                  <a:lnTo>
                    <a:pt x="498" y="609"/>
                  </a:lnTo>
                  <a:lnTo>
                    <a:pt x="498" y="609"/>
                  </a:lnTo>
                  <a:lnTo>
                    <a:pt x="498" y="609"/>
                  </a:lnTo>
                  <a:lnTo>
                    <a:pt x="497" y="609"/>
                  </a:lnTo>
                  <a:lnTo>
                    <a:pt x="495" y="609"/>
                  </a:lnTo>
                  <a:lnTo>
                    <a:pt x="492" y="609"/>
                  </a:lnTo>
                  <a:lnTo>
                    <a:pt x="489" y="609"/>
                  </a:lnTo>
                  <a:lnTo>
                    <a:pt x="485" y="612"/>
                  </a:lnTo>
                  <a:lnTo>
                    <a:pt x="480" y="615"/>
                  </a:lnTo>
                  <a:lnTo>
                    <a:pt x="475" y="619"/>
                  </a:lnTo>
                  <a:lnTo>
                    <a:pt x="475" y="619"/>
                  </a:lnTo>
                  <a:lnTo>
                    <a:pt x="463" y="624"/>
                  </a:lnTo>
                  <a:lnTo>
                    <a:pt x="458" y="629"/>
                  </a:lnTo>
                  <a:lnTo>
                    <a:pt x="456" y="633"/>
                  </a:lnTo>
                  <a:lnTo>
                    <a:pt x="455" y="635"/>
                  </a:lnTo>
                  <a:lnTo>
                    <a:pt x="441" y="730"/>
                  </a:lnTo>
                  <a:lnTo>
                    <a:pt x="406" y="739"/>
                  </a:lnTo>
                  <a:lnTo>
                    <a:pt x="370" y="749"/>
                  </a:lnTo>
                  <a:lnTo>
                    <a:pt x="341" y="665"/>
                  </a:lnTo>
                  <a:lnTo>
                    <a:pt x="341" y="665"/>
                  </a:lnTo>
                  <a:lnTo>
                    <a:pt x="341" y="665"/>
                  </a:lnTo>
                  <a:lnTo>
                    <a:pt x="340" y="665"/>
                  </a:lnTo>
                  <a:lnTo>
                    <a:pt x="338" y="663"/>
                  </a:lnTo>
                  <a:lnTo>
                    <a:pt x="336" y="662"/>
                  </a:lnTo>
                  <a:lnTo>
                    <a:pt x="333" y="662"/>
                  </a:lnTo>
                  <a:lnTo>
                    <a:pt x="328" y="661"/>
                  </a:lnTo>
                  <a:lnTo>
                    <a:pt x="324" y="661"/>
                  </a:lnTo>
                  <a:lnTo>
                    <a:pt x="317" y="662"/>
                  </a:lnTo>
                  <a:lnTo>
                    <a:pt x="317" y="662"/>
                  </a:lnTo>
                  <a:lnTo>
                    <a:pt x="311" y="661"/>
                  </a:lnTo>
                  <a:lnTo>
                    <a:pt x="306" y="661"/>
                  </a:lnTo>
                  <a:lnTo>
                    <a:pt x="302" y="661"/>
                  </a:lnTo>
                  <a:lnTo>
                    <a:pt x="298" y="662"/>
                  </a:lnTo>
                  <a:lnTo>
                    <a:pt x="296" y="663"/>
                  </a:lnTo>
                  <a:lnTo>
                    <a:pt x="295" y="665"/>
                  </a:lnTo>
                  <a:lnTo>
                    <a:pt x="294" y="665"/>
                  </a:lnTo>
                  <a:lnTo>
                    <a:pt x="294" y="665"/>
                  </a:lnTo>
                  <a:lnTo>
                    <a:pt x="233" y="747"/>
                  </a:lnTo>
                  <a:lnTo>
                    <a:pt x="201" y="736"/>
                  </a:lnTo>
                  <a:lnTo>
                    <a:pt x="170" y="725"/>
                  </a:lnTo>
                  <a:lnTo>
                    <a:pt x="193" y="630"/>
                  </a:lnTo>
                  <a:lnTo>
                    <a:pt x="193" y="630"/>
                  </a:lnTo>
                  <a:lnTo>
                    <a:pt x="193" y="629"/>
                  </a:lnTo>
                  <a:lnTo>
                    <a:pt x="190" y="625"/>
                  </a:lnTo>
                  <a:lnTo>
                    <a:pt x="186" y="619"/>
                  </a:lnTo>
                  <a:lnTo>
                    <a:pt x="177" y="613"/>
                  </a:lnTo>
                  <a:lnTo>
                    <a:pt x="177" y="613"/>
                  </a:lnTo>
                  <a:lnTo>
                    <a:pt x="169" y="606"/>
                  </a:lnTo>
                  <a:lnTo>
                    <a:pt x="163" y="604"/>
                  </a:lnTo>
                  <a:lnTo>
                    <a:pt x="159" y="603"/>
                  </a:lnTo>
                  <a:lnTo>
                    <a:pt x="158" y="604"/>
                  </a:lnTo>
                  <a:lnTo>
                    <a:pt x="67" y="645"/>
                  </a:lnTo>
                  <a:lnTo>
                    <a:pt x="50" y="618"/>
                  </a:lnTo>
                  <a:lnTo>
                    <a:pt x="33" y="590"/>
                  </a:lnTo>
                  <a:lnTo>
                    <a:pt x="101" y="514"/>
                  </a:lnTo>
                  <a:lnTo>
                    <a:pt x="101" y="514"/>
                  </a:lnTo>
                  <a:lnTo>
                    <a:pt x="102" y="513"/>
                  </a:lnTo>
                  <a:lnTo>
                    <a:pt x="102" y="508"/>
                  </a:lnTo>
                  <a:lnTo>
                    <a:pt x="102" y="501"/>
                  </a:lnTo>
                  <a:lnTo>
                    <a:pt x="99" y="491"/>
                  </a:lnTo>
                  <a:lnTo>
                    <a:pt x="99" y="491"/>
                  </a:lnTo>
                  <a:lnTo>
                    <a:pt x="96" y="479"/>
                  </a:lnTo>
                  <a:lnTo>
                    <a:pt x="93" y="474"/>
                  </a:lnTo>
                  <a:lnTo>
                    <a:pt x="90" y="471"/>
                  </a:lnTo>
                  <a:lnTo>
                    <a:pt x="89" y="471"/>
                  </a:lnTo>
                  <a:lnTo>
                    <a:pt x="0" y="459"/>
                  </a:lnTo>
                  <a:lnTo>
                    <a:pt x="2" y="424"/>
                  </a:lnTo>
                  <a:lnTo>
                    <a:pt x="4" y="388"/>
                  </a:lnTo>
                  <a:lnTo>
                    <a:pt x="95" y="355"/>
                  </a:lnTo>
                  <a:lnTo>
                    <a:pt x="95" y="355"/>
                  </a:lnTo>
                  <a:lnTo>
                    <a:pt x="97" y="354"/>
                  </a:lnTo>
                  <a:lnTo>
                    <a:pt x="100" y="350"/>
                  </a:lnTo>
                  <a:lnTo>
                    <a:pt x="103" y="343"/>
                  </a:lnTo>
                  <a:lnTo>
                    <a:pt x="106" y="330"/>
                  </a:lnTo>
                  <a:lnTo>
                    <a:pt x="106" y="330"/>
                  </a:lnTo>
                  <a:lnTo>
                    <a:pt x="111" y="319"/>
                  </a:lnTo>
                  <a:lnTo>
                    <a:pt x="112" y="312"/>
                  </a:lnTo>
                  <a:lnTo>
                    <a:pt x="111" y="308"/>
                  </a:lnTo>
                  <a:lnTo>
                    <a:pt x="110" y="307"/>
                  </a:lnTo>
                  <a:lnTo>
                    <a:pt x="50" y="247"/>
                  </a:lnTo>
                  <a:lnTo>
                    <a:pt x="69" y="215"/>
                  </a:lnTo>
                  <a:lnTo>
                    <a:pt x="91" y="182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8" y="202"/>
                  </a:lnTo>
                  <a:lnTo>
                    <a:pt x="183" y="200"/>
                  </a:lnTo>
                  <a:lnTo>
                    <a:pt x="190" y="195"/>
                  </a:lnTo>
                  <a:lnTo>
                    <a:pt x="198" y="186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57" name="Freeform 453">
              <a:extLst>
                <a:ext uri="{FF2B5EF4-FFF2-40B4-BE49-F238E27FC236}">
                  <a16:creationId xmlns:a16="http://schemas.microsoft.com/office/drawing/2014/main" id="{EAC35D68-7173-4B69-8E95-42FE1FC28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2599"/>
              <a:ext cx="524" cy="534"/>
            </a:xfrm>
            <a:custGeom>
              <a:avLst/>
              <a:gdLst>
                <a:gd name="T0" fmla="*/ 238 w 524"/>
                <a:gd name="T1" fmla="*/ 532 h 534"/>
                <a:gd name="T2" fmla="*/ 290 w 524"/>
                <a:gd name="T3" fmla="*/ 522 h 534"/>
                <a:gd name="T4" fmla="*/ 340 w 524"/>
                <a:gd name="T5" fmla="*/ 503 h 534"/>
                <a:gd name="T6" fmla="*/ 386 w 524"/>
                <a:gd name="T7" fmla="*/ 476 h 534"/>
                <a:gd name="T8" fmla="*/ 428 w 524"/>
                <a:gd name="T9" fmla="*/ 440 h 534"/>
                <a:gd name="T10" fmla="*/ 464 w 524"/>
                <a:gd name="T11" fmla="*/ 398 h 534"/>
                <a:gd name="T12" fmla="*/ 492 w 524"/>
                <a:gd name="T13" fmla="*/ 351 h 534"/>
                <a:gd name="T14" fmla="*/ 512 w 524"/>
                <a:gd name="T15" fmla="*/ 299 h 534"/>
                <a:gd name="T16" fmla="*/ 523 w 524"/>
                <a:gd name="T17" fmla="*/ 244 h 534"/>
                <a:gd name="T18" fmla="*/ 522 w 524"/>
                <a:gd name="T19" fmla="*/ 192 h 534"/>
                <a:gd name="T20" fmla="*/ 512 w 524"/>
                <a:gd name="T21" fmla="*/ 144 h 534"/>
                <a:gd name="T22" fmla="*/ 492 w 524"/>
                <a:gd name="T23" fmla="*/ 102 h 534"/>
                <a:gd name="T24" fmla="*/ 464 w 524"/>
                <a:gd name="T25" fmla="*/ 65 h 534"/>
                <a:gd name="T26" fmla="*/ 428 w 524"/>
                <a:gd name="T27" fmla="*/ 35 h 534"/>
                <a:gd name="T28" fmla="*/ 386 w 524"/>
                <a:gd name="T29" fmla="*/ 14 h 534"/>
                <a:gd name="T30" fmla="*/ 337 w 524"/>
                <a:gd name="T31" fmla="*/ 3 h 534"/>
                <a:gd name="T32" fmla="*/ 284 w 524"/>
                <a:gd name="T33" fmla="*/ 1 h 534"/>
                <a:gd name="T34" fmla="*/ 232 w 524"/>
                <a:gd name="T35" fmla="*/ 11 h 534"/>
                <a:gd name="T36" fmla="*/ 183 w 524"/>
                <a:gd name="T37" fmla="*/ 30 h 534"/>
                <a:gd name="T38" fmla="*/ 137 w 524"/>
                <a:gd name="T39" fmla="*/ 59 h 534"/>
                <a:gd name="T40" fmla="*/ 94 w 524"/>
                <a:gd name="T41" fmla="*/ 94 h 534"/>
                <a:gd name="T42" fmla="*/ 59 w 524"/>
                <a:gd name="T43" fmla="*/ 136 h 534"/>
                <a:gd name="T44" fmla="*/ 31 w 524"/>
                <a:gd name="T45" fmla="*/ 184 h 534"/>
                <a:gd name="T46" fmla="*/ 10 w 524"/>
                <a:gd name="T47" fmla="*/ 235 h 534"/>
                <a:gd name="T48" fmla="*/ 0 w 524"/>
                <a:gd name="T49" fmla="*/ 290 h 534"/>
                <a:gd name="T50" fmla="*/ 1 w 524"/>
                <a:gd name="T51" fmla="*/ 342 h 534"/>
                <a:gd name="T52" fmla="*/ 11 w 524"/>
                <a:gd name="T53" fmla="*/ 390 h 534"/>
                <a:gd name="T54" fmla="*/ 31 w 524"/>
                <a:gd name="T55" fmla="*/ 433 h 534"/>
                <a:gd name="T56" fmla="*/ 59 w 524"/>
                <a:gd name="T57" fmla="*/ 470 h 534"/>
                <a:gd name="T58" fmla="*/ 94 w 524"/>
                <a:gd name="T59" fmla="*/ 499 h 534"/>
                <a:gd name="T60" fmla="*/ 137 w 524"/>
                <a:gd name="T61" fmla="*/ 520 h 534"/>
                <a:gd name="T62" fmla="*/ 185 w 524"/>
                <a:gd name="T63" fmla="*/ 532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4" h="534">
                  <a:moveTo>
                    <a:pt x="211" y="533"/>
                  </a:moveTo>
                  <a:lnTo>
                    <a:pt x="238" y="532"/>
                  </a:lnTo>
                  <a:lnTo>
                    <a:pt x="264" y="529"/>
                  </a:lnTo>
                  <a:lnTo>
                    <a:pt x="290" y="522"/>
                  </a:lnTo>
                  <a:lnTo>
                    <a:pt x="315" y="514"/>
                  </a:lnTo>
                  <a:lnTo>
                    <a:pt x="340" y="503"/>
                  </a:lnTo>
                  <a:lnTo>
                    <a:pt x="363" y="490"/>
                  </a:lnTo>
                  <a:lnTo>
                    <a:pt x="386" y="476"/>
                  </a:lnTo>
                  <a:lnTo>
                    <a:pt x="408" y="459"/>
                  </a:lnTo>
                  <a:lnTo>
                    <a:pt x="428" y="440"/>
                  </a:lnTo>
                  <a:lnTo>
                    <a:pt x="447" y="420"/>
                  </a:lnTo>
                  <a:lnTo>
                    <a:pt x="464" y="398"/>
                  </a:lnTo>
                  <a:lnTo>
                    <a:pt x="479" y="375"/>
                  </a:lnTo>
                  <a:lnTo>
                    <a:pt x="492" y="351"/>
                  </a:lnTo>
                  <a:lnTo>
                    <a:pt x="504" y="325"/>
                  </a:lnTo>
                  <a:lnTo>
                    <a:pt x="512" y="299"/>
                  </a:lnTo>
                  <a:lnTo>
                    <a:pt x="519" y="272"/>
                  </a:lnTo>
                  <a:lnTo>
                    <a:pt x="523" y="244"/>
                  </a:lnTo>
                  <a:lnTo>
                    <a:pt x="523" y="218"/>
                  </a:lnTo>
                  <a:lnTo>
                    <a:pt x="522" y="192"/>
                  </a:lnTo>
                  <a:lnTo>
                    <a:pt x="518" y="167"/>
                  </a:lnTo>
                  <a:lnTo>
                    <a:pt x="512" y="144"/>
                  </a:lnTo>
                  <a:lnTo>
                    <a:pt x="503" y="122"/>
                  </a:lnTo>
                  <a:lnTo>
                    <a:pt x="492" y="102"/>
                  </a:lnTo>
                  <a:lnTo>
                    <a:pt x="479" y="82"/>
                  </a:lnTo>
                  <a:lnTo>
                    <a:pt x="464" y="65"/>
                  </a:lnTo>
                  <a:lnTo>
                    <a:pt x="447" y="49"/>
                  </a:lnTo>
                  <a:lnTo>
                    <a:pt x="428" y="35"/>
                  </a:lnTo>
                  <a:lnTo>
                    <a:pt x="408" y="23"/>
                  </a:lnTo>
                  <a:lnTo>
                    <a:pt x="386" y="14"/>
                  </a:lnTo>
                  <a:lnTo>
                    <a:pt x="363" y="6"/>
                  </a:lnTo>
                  <a:lnTo>
                    <a:pt x="337" y="3"/>
                  </a:lnTo>
                  <a:lnTo>
                    <a:pt x="311" y="0"/>
                  </a:lnTo>
                  <a:lnTo>
                    <a:pt x="284" y="1"/>
                  </a:lnTo>
                  <a:lnTo>
                    <a:pt x="258" y="5"/>
                  </a:lnTo>
                  <a:lnTo>
                    <a:pt x="232" y="11"/>
                  </a:lnTo>
                  <a:lnTo>
                    <a:pt x="207" y="19"/>
                  </a:lnTo>
                  <a:lnTo>
                    <a:pt x="183" y="30"/>
                  </a:lnTo>
                  <a:lnTo>
                    <a:pt x="159" y="43"/>
                  </a:lnTo>
                  <a:lnTo>
                    <a:pt x="137" y="59"/>
                  </a:lnTo>
                  <a:lnTo>
                    <a:pt x="115" y="75"/>
                  </a:lnTo>
                  <a:lnTo>
                    <a:pt x="94" y="94"/>
                  </a:lnTo>
                  <a:lnTo>
                    <a:pt x="76" y="115"/>
                  </a:lnTo>
                  <a:lnTo>
                    <a:pt x="59" y="136"/>
                  </a:lnTo>
                  <a:lnTo>
                    <a:pt x="44" y="159"/>
                  </a:lnTo>
                  <a:lnTo>
                    <a:pt x="31" y="184"/>
                  </a:lnTo>
                  <a:lnTo>
                    <a:pt x="19" y="209"/>
                  </a:lnTo>
                  <a:lnTo>
                    <a:pt x="10" y="235"/>
                  </a:lnTo>
                  <a:lnTo>
                    <a:pt x="4" y="263"/>
                  </a:lnTo>
                  <a:lnTo>
                    <a:pt x="0" y="290"/>
                  </a:lnTo>
                  <a:lnTo>
                    <a:pt x="0" y="316"/>
                  </a:lnTo>
                  <a:lnTo>
                    <a:pt x="1" y="342"/>
                  </a:lnTo>
                  <a:lnTo>
                    <a:pt x="5" y="367"/>
                  </a:lnTo>
                  <a:lnTo>
                    <a:pt x="11" y="390"/>
                  </a:lnTo>
                  <a:lnTo>
                    <a:pt x="20" y="412"/>
                  </a:lnTo>
                  <a:lnTo>
                    <a:pt x="31" y="433"/>
                  </a:lnTo>
                  <a:lnTo>
                    <a:pt x="44" y="452"/>
                  </a:lnTo>
                  <a:lnTo>
                    <a:pt x="59" y="470"/>
                  </a:lnTo>
                  <a:lnTo>
                    <a:pt x="76" y="486"/>
                  </a:lnTo>
                  <a:lnTo>
                    <a:pt x="94" y="499"/>
                  </a:lnTo>
                  <a:lnTo>
                    <a:pt x="115" y="511"/>
                  </a:lnTo>
                  <a:lnTo>
                    <a:pt x="137" y="520"/>
                  </a:lnTo>
                  <a:lnTo>
                    <a:pt x="160" y="527"/>
                  </a:lnTo>
                  <a:lnTo>
                    <a:pt x="185" y="532"/>
                  </a:lnTo>
                  <a:lnTo>
                    <a:pt x="211" y="533"/>
                  </a:lnTo>
                </a:path>
              </a:pathLst>
            </a:custGeom>
            <a:solidFill>
              <a:srgbClr val="FFB2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58" name="Freeform 454">
              <a:extLst>
                <a:ext uri="{FF2B5EF4-FFF2-40B4-BE49-F238E27FC236}">
                  <a16:creationId xmlns:a16="http://schemas.microsoft.com/office/drawing/2014/main" id="{47B66DE5-61D6-4C11-A80B-E577140B6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2601"/>
              <a:ext cx="479" cy="531"/>
            </a:xfrm>
            <a:custGeom>
              <a:avLst/>
              <a:gdLst>
                <a:gd name="T0" fmla="*/ 478 w 479"/>
                <a:gd name="T1" fmla="*/ 109 h 531"/>
                <a:gd name="T2" fmla="*/ 468 w 479"/>
                <a:gd name="T3" fmla="*/ 93 h 531"/>
                <a:gd name="T4" fmla="*/ 457 w 479"/>
                <a:gd name="T5" fmla="*/ 77 h 531"/>
                <a:gd name="T6" fmla="*/ 444 w 479"/>
                <a:gd name="T7" fmla="*/ 63 h 531"/>
                <a:gd name="T8" fmla="*/ 431 w 479"/>
                <a:gd name="T9" fmla="*/ 50 h 531"/>
                <a:gd name="T10" fmla="*/ 415 w 479"/>
                <a:gd name="T11" fmla="*/ 37 h 531"/>
                <a:gd name="T12" fmla="*/ 398 w 479"/>
                <a:gd name="T13" fmla="*/ 27 h 531"/>
                <a:gd name="T14" fmla="*/ 379 w 479"/>
                <a:gd name="T15" fmla="*/ 18 h 531"/>
                <a:gd name="T16" fmla="*/ 360 w 479"/>
                <a:gd name="T17" fmla="*/ 11 h 531"/>
                <a:gd name="T18" fmla="*/ 354 w 479"/>
                <a:gd name="T19" fmla="*/ 8 h 531"/>
                <a:gd name="T20" fmla="*/ 348 w 479"/>
                <a:gd name="T21" fmla="*/ 7 h 531"/>
                <a:gd name="T22" fmla="*/ 342 w 479"/>
                <a:gd name="T23" fmla="*/ 5 h 531"/>
                <a:gd name="T24" fmla="*/ 336 w 479"/>
                <a:gd name="T25" fmla="*/ 4 h 531"/>
                <a:gd name="T26" fmla="*/ 329 w 479"/>
                <a:gd name="T27" fmla="*/ 2 h 531"/>
                <a:gd name="T28" fmla="*/ 323 w 479"/>
                <a:gd name="T29" fmla="*/ 1 h 531"/>
                <a:gd name="T30" fmla="*/ 317 w 479"/>
                <a:gd name="T31" fmla="*/ 1 h 531"/>
                <a:gd name="T32" fmla="*/ 310 w 479"/>
                <a:gd name="T33" fmla="*/ 0 h 531"/>
                <a:gd name="T34" fmla="*/ 245 w 479"/>
                <a:gd name="T35" fmla="*/ 253 h 531"/>
                <a:gd name="T36" fmla="*/ 0 w 479"/>
                <a:gd name="T37" fmla="*/ 408 h 531"/>
                <a:gd name="T38" fmla="*/ 5 w 479"/>
                <a:gd name="T39" fmla="*/ 418 h 531"/>
                <a:gd name="T40" fmla="*/ 9 w 479"/>
                <a:gd name="T41" fmla="*/ 428 h 531"/>
                <a:gd name="T42" fmla="*/ 15 w 479"/>
                <a:gd name="T43" fmla="*/ 437 h 531"/>
                <a:gd name="T44" fmla="*/ 21 w 479"/>
                <a:gd name="T45" fmla="*/ 445 h 531"/>
                <a:gd name="T46" fmla="*/ 27 w 479"/>
                <a:gd name="T47" fmla="*/ 454 h 531"/>
                <a:gd name="T48" fmla="*/ 34 w 479"/>
                <a:gd name="T49" fmla="*/ 461 h 531"/>
                <a:gd name="T50" fmla="*/ 41 w 479"/>
                <a:gd name="T51" fmla="*/ 470 h 531"/>
                <a:gd name="T52" fmla="*/ 48 w 479"/>
                <a:gd name="T53" fmla="*/ 477 h 531"/>
                <a:gd name="T54" fmla="*/ 57 w 479"/>
                <a:gd name="T55" fmla="*/ 484 h 531"/>
                <a:gd name="T56" fmla="*/ 65 w 479"/>
                <a:gd name="T57" fmla="*/ 491 h 531"/>
                <a:gd name="T58" fmla="*/ 74 w 479"/>
                <a:gd name="T59" fmla="*/ 497 h 531"/>
                <a:gd name="T60" fmla="*/ 83 w 479"/>
                <a:gd name="T61" fmla="*/ 502 h 531"/>
                <a:gd name="T62" fmla="*/ 92 w 479"/>
                <a:gd name="T63" fmla="*/ 507 h 531"/>
                <a:gd name="T64" fmla="*/ 102 w 479"/>
                <a:gd name="T65" fmla="*/ 512 h 531"/>
                <a:gd name="T66" fmla="*/ 113 w 479"/>
                <a:gd name="T67" fmla="*/ 517 h 531"/>
                <a:gd name="T68" fmla="*/ 124 w 479"/>
                <a:gd name="T69" fmla="*/ 520 h 531"/>
                <a:gd name="T70" fmla="*/ 130 w 479"/>
                <a:gd name="T71" fmla="*/ 522 h 531"/>
                <a:gd name="T72" fmla="*/ 137 w 479"/>
                <a:gd name="T73" fmla="*/ 524 h 531"/>
                <a:gd name="T74" fmla="*/ 143 w 479"/>
                <a:gd name="T75" fmla="*/ 526 h 531"/>
                <a:gd name="T76" fmla="*/ 150 w 479"/>
                <a:gd name="T77" fmla="*/ 527 h 531"/>
                <a:gd name="T78" fmla="*/ 156 w 479"/>
                <a:gd name="T79" fmla="*/ 528 h 531"/>
                <a:gd name="T80" fmla="*/ 163 w 479"/>
                <a:gd name="T81" fmla="*/ 529 h 531"/>
                <a:gd name="T82" fmla="*/ 169 w 479"/>
                <a:gd name="T83" fmla="*/ 530 h 531"/>
                <a:gd name="T84" fmla="*/ 176 w 479"/>
                <a:gd name="T85" fmla="*/ 530 h 531"/>
                <a:gd name="T86" fmla="*/ 248 w 479"/>
                <a:gd name="T87" fmla="*/ 256 h 531"/>
                <a:gd name="T88" fmla="*/ 478 w 479"/>
                <a:gd name="T89" fmla="*/ 109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9" h="531">
                  <a:moveTo>
                    <a:pt x="478" y="109"/>
                  </a:moveTo>
                  <a:lnTo>
                    <a:pt x="468" y="93"/>
                  </a:lnTo>
                  <a:lnTo>
                    <a:pt x="457" y="77"/>
                  </a:lnTo>
                  <a:lnTo>
                    <a:pt x="444" y="63"/>
                  </a:lnTo>
                  <a:lnTo>
                    <a:pt x="431" y="50"/>
                  </a:lnTo>
                  <a:lnTo>
                    <a:pt x="415" y="37"/>
                  </a:lnTo>
                  <a:lnTo>
                    <a:pt x="398" y="27"/>
                  </a:lnTo>
                  <a:lnTo>
                    <a:pt x="379" y="18"/>
                  </a:lnTo>
                  <a:lnTo>
                    <a:pt x="360" y="11"/>
                  </a:lnTo>
                  <a:lnTo>
                    <a:pt x="354" y="8"/>
                  </a:lnTo>
                  <a:lnTo>
                    <a:pt x="348" y="7"/>
                  </a:lnTo>
                  <a:lnTo>
                    <a:pt x="342" y="5"/>
                  </a:lnTo>
                  <a:lnTo>
                    <a:pt x="336" y="4"/>
                  </a:lnTo>
                  <a:lnTo>
                    <a:pt x="329" y="2"/>
                  </a:lnTo>
                  <a:lnTo>
                    <a:pt x="323" y="1"/>
                  </a:lnTo>
                  <a:lnTo>
                    <a:pt x="317" y="1"/>
                  </a:lnTo>
                  <a:lnTo>
                    <a:pt x="310" y="0"/>
                  </a:lnTo>
                  <a:lnTo>
                    <a:pt x="245" y="253"/>
                  </a:lnTo>
                  <a:lnTo>
                    <a:pt x="0" y="408"/>
                  </a:lnTo>
                  <a:lnTo>
                    <a:pt x="5" y="418"/>
                  </a:lnTo>
                  <a:lnTo>
                    <a:pt x="9" y="428"/>
                  </a:lnTo>
                  <a:lnTo>
                    <a:pt x="15" y="437"/>
                  </a:lnTo>
                  <a:lnTo>
                    <a:pt x="21" y="445"/>
                  </a:lnTo>
                  <a:lnTo>
                    <a:pt x="27" y="454"/>
                  </a:lnTo>
                  <a:lnTo>
                    <a:pt x="34" y="461"/>
                  </a:lnTo>
                  <a:lnTo>
                    <a:pt x="41" y="470"/>
                  </a:lnTo>
                  <a:lnTo>
                    <a:pt x="48" y="477"/>
                  </a:lnTo>
                  <a:lnTo>
                    <a:pt x="57" y="484"/>
                  </a:lnTo>
                  <a:lnTo>
                    <a:pt x="65" y="491"/>
                  </a:lnTo>
                  <a:lnTo>
                    <a:pt x="74" y="497"/>
                  </a:lnTo>
                  <a:lnTo>
                    <a:pt x="83" y="502"/>
                  </a:lnTo>
                  <a:lnTo>
                    <a:pt x="92" y="507"/>
                  </a:lnTo>
                  <a:lnTo>
                    <a:pt x="102" y="512"/>
                  </a:lnTo>
                  <a:lnTo>
                    <a:pt x="113" y="517"/>
                  </a:lnTo>
                  <a:lnTo>
                    <a:pt x="124" y="520"/>
                  </a:lnTo>
                  <a:lnTo>
                    <a:pt x="130" y="522"/>
                  </a:lnTo>
                  <a:lnTo>
                    <a:pt x="137" y="524"/>
                  </a:lnTo>
                  <a:lnTo>
                    <a:pt x="143" y="526"/>
                  </a:lnTo>
                  <a:lnTo>
                    <a:pt x="150" y="527"/>
                  </a:lnTo>
                  <a:lnTo>
                    <a:pt x="156" y="528"/>
                  </a:lnTo>
                  <a:lnTo>
                    <a:pt x="163" y="529"/>
                  </a:lnTo>
                  <a:lnTo>
                    <a:pt x="169" y="530"/>
                  </a:lnTo>
                  <a:lnTo>
                    <a:pt x="176" y="530"/>
                  </a:lnTo>
                  <a:lnTo>
                    <a:pt x="248" y="256"/>
                  </a:lnTo>
                  <a:lnTo>
                    <a:pt x="478" y="109"/>
                  </a:lnTo>
                </a:path>
              </a:pathLst>
            </a:custGeom>
            <a:solidFill>
              <a:srgbClr val="FFB2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59" name="Freeform 455">
              <a:extLst>
                <a:ext uri="{FF2B5EF4-FFF2-40B4-BE49-F238E27FC236}">
                  <a16:creationId xmlns:a16="http://schemas.microsoft.com/office/drawing/2014/main" id="{C024858B-47B1-4D74-9EE3-BA98E5D8D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602"/>
              <a:ext cx="470" cy="529"/>
            </a:xfrm>
            <a:custGeom>
              <a:avLst/>
              <a:gdLst>
                <a:gd name="T0" fmla="*/ 469 w 470"/>
                <a:gd name="T1" fmla="*/ 102 h 529"/>
                <a:gd name="T2" fmla="*/ 243 w 470"/>
                <a:gd name="T3" fmla="*/ 255 h 529"/>
                <a:gd name="T4" fmla="*/ 164 w 470"/>
                <a:gd name="T5" fmla="*/ 528 h 529"/>
                <a:gd name="T6" fmla="*/ 158 w 470"/>
                <a:gd name="T7" fmla="*/ 527 h 529"/>
                <a:gd name="T8" fmla="*/ 151 w 470"/>
                <a:gd name="T9" fmla="*/ 526 h 529"/>
                <a:gd name="T10" fmla="*/ 145 w 470"/>
                <a:gd name="T11" fmla="*/ 525 h 529"/>
                <a:gd name="T12" fmla="*/ 138 w 470"/>
                <a:gd name="T13" fmla="*/ 524 h 529"/>
                <a:gd name="T14" fmla="*/ 133 w 470"/>
                <a:gd name="T15" fmla="*/ 522 h 529"/>
                <a:gd name="T16" fmla="*/ 127 w 470"/>
                <a:gd name="T17" fmla="*/ 522 h 529"/>
                <a:gd name="T18" fmla="*/ 122 w 470"/>
                <a:gd name="T19" fmla="*/ 519 h 529"/>
                <a:gd name="T20" fmla="*/ 115 w 470"/>
                <a:gd name="T21" fmla="*/ 518 h 529"/>
                <a:gd name="T22" fmla="*/ 96 w 470"/>
                <a:gd name="T23" fmla="*/ 509 h 529"/>
                <a:gd name="T24" fmla="*/ 77 w 470"/>
                <a:gd name="T25" fmla="*/ 500 h 529"/>
                <a:gd name="T26" fmla="*/ 60 w 470"/>
                <a:gd name="T27" fmla="*/ 489 h 529"/>
                <a:gd name="T28" fmla="*/ 45 w 470"/>
                <a:gd name="T29" fmla="*/ 476 h 529"/>
                <a:gd name="T30" fmla="*/ 31 w 470"/>
                <a:gd name="T31" fmla="*/ 463 h 529"/>
                <a:gd name="T32" fmla="*/ 20 w 470"/>
                <a:gd name="T33" fmla="*/ 448 h 529"/>
                <a:gd name="T34" fmla="*/ 9 w 470"/>
                <a:gd name="T35" fmla="*/ 432 h 529"/>
                <a:gd name="T36" fmla="*/ 0 w 470"/>
                <a:gd name="T37" fmla="*/ 414 h 529"/>
                <a:gd name="T38" fmla="*/ 239 w 470"/>
                <a:gd name="T39" fmla="*/ 252 h 529"/>
                <a:gd name="T40" fmla="*/ 312 w 470"/>
                <a:gd name="T41" fmla="*/ 0 h 529"/>
                <a:gd name="T42" fmla="*/ 318 w 470"/>
                <a:gd name="T43" fmla="*/ 1 h 529"/>
                <a:gd name="T44" fmla="*/ 324 w 470"/>
                <a:gd name="T45" fmla="*/ 2 h 529"/>
                <a:gd name="T46" fmla="*/ 329 w 470"/>
                <a:gd name="T47" fmla="*/ 3 h 529"/>
                <a:gd name="T48" fmla="*/ 335 w 470"/>
                <a:gd name="T49" fmla="*/ 4 h 529"/>
                <a:gd name="T50" fmla="*/ 341 w 470"/>
                <a:gd name="T51" fmla="*/ 6 h 529"/>
                <a:gd name="T52" fmla="*/ 347 w 470"/>
                <a:gd name="T53" fmla="*/ 7 h 529"/>
                <a:gd name="T54" fmla="*/ 352 w 470"/>
                <a:gd name="T55" fmla="*/ 9 h 529"/>
                <a:gd name="T56" fmla="*/ 358 w 470"/>
                <a:gd name="T57" fmla="*/ 11 h 529"/>
                <a:gd name="T58" fmla="*/ 377 w 470"/>
                <a:gd name="T59" fmla="*/ 18 h 529"/>
                <a:gd name="T60" fmla="*/ 394 w 470"/>
                <a:gd name="T61" fmla="*/ 26 h 529"/>
                <a:gd name="T62" fmla="*/ 410 w 470"/>
                <a:gd name="T63" fmla="*/ 36 h 529"/>
                <a:gd name="T64" fmla="*/ 424 w 470"/>
                <a:gd name="T65" fmla="*/ 47 h 529"/>
                <a:gd name="T66" fmla="*/ 437 w 470"/>
                <a:gd name="T67" fmla="*/ 59 h 529"/>
                <a:gd name="T68" fmla="*/ 449 w 470"/>
                <a:gd name="T69" fmla="*/ 73 h 529"/>
                <a:gd name="T70" fmla="*/ 459 w 470"/>
                <a:gd name="T71" fmla="*/ 87 h 529"/>
                <a:gd name="T72" fmla="*/ 469 w 470"/>
                <a:gd name="T73" fmla="*/ 102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70" h="529">
                  <a:moveTo>
                    <a:pt x="469" y="102"/>
                  </a:moveTo>
                  <a:lnTo>
                    <a:pt x="243" y="255"/>
                  </a:lnTo>
                  <a:lnTo>
                    <a:pt x="164" y="528"/>
                  </a:lnTo>
                  <a:lnTo>
                    <a:pt x="158" y="527"/>
                  </a:lnTo>
                  <a:lnTo>
                    <a:pt x="151" y="526"/>
                  </a:lnTo>
                  <a:lnTo>
                    <a:pt x="145" y="525"/>
                  </a:lnTo>
                  <a:lnTo>
                    <a:pt x="138" y="524"/>
                  </a:lnTo>
                  <a:lnTo>
                    <a:pt x="133" y="522"/>
                  </a:lnTo>
                  <a:lnTo>
                    <a:pt x="127" y="522"/>
                  </a:lnTo>
                  <a:lnTo>
                    <a:pt x="122" y="519"/>
                  </a:lnTo>
                  <a:lnTo>
                    <a:pt x="115" y="518"/>
                  </a:lnTo>
                  <a:lnTo>
                    <a:pt x="96" y="509"/>
                  </a:lnTo>
                  <a:lnTo>
                    <a:pt x="77" y="500"/>
                  </a:lnTo>
                  <a:lnTo>
                    <a:pt x="60" y="489"/>
                  </a:lnTo>
                  <a:lnTo>
                    <a:pt x="45" y="476"/>
                  </a:lnTo>
                  <a:lnTo>
                    <a:pt x="31" y="463"/>
                  </a:lnTo>
                  <a:lnTo>
                    <a:pt x="20" y="448"/>
                  </a:lnTo>
                  <a:lnTo>
                    <a:pt x="9" y="432"/>
                  </a:lnTo>
                  <a:lnTo>
                    <a:pt x="0" y="414"/>
                  </a:lnTo>
                  <a:lnTo>
                    <a:pt x="239" y="252"/>
                  </a:lnTo>
                  <a:lnTo>
                    <a:pt x="312" y="0"/>
                  </a:lnTo>
                  <a:lnTo>
                    <a:pt x="318" y="1"/>
                  </a:lnTo>
                  <a:lnTo>
                    <a:pt x="324" y="2"/>
                  </a:lnTo>
                  <a:lnTo>
                    <a:pt x="329" y="3"/>
                  </a:lnTo>
                  <a:lnTo>
                    <a:pt x="335" y="4"/>
                  </a:lnTo>
                  <a:lnTo>
                    <a:pt x="341" y="6"/>
                  </a:lnTo>
                  <a:lnTo>
                    <a:pt x="347" y="7"/>
                  </a:lnTo>
                  <a:lnTo>
                    <a:pt x="352" y="9"/>
                  </a:lnTo>
                  <a:lnTo>
                    <a:pt x="358" y="11"/>
                  </a:lnTo>
                  <a:lnTo>
                    <a:pt x="377" y="18"/>
                  </a:lnTo>
                  <a:lnTo>
                    <a:pt x="394" y="26"/>
                  </a:lnTo>
                  <a:lnTo>
                    <a:pt x="410" y="36"/>
                  </a:lnTo>
                  <a:lnTo>
                    <a:pt x="424" y="47"/>
                  </a:lnTo>
                  <a:lnTo>
                    <a:pt x="437" y="59"/>
                  </a:lnTo>
                  <a:lnTo>
                    <a:pt x="449" y="73"/>
                  </a:lnTo>
                  <a:lnTo>
                    <a:pt x="459" y="87"/>
                  </a:lnTo>
                  <a:lnTo>
                    <a:pt x="469" y="102"/>
                  </a:lnTo>
                </a:path>
              </a:pathLst>
            </a:custGeom>
            <a:solidFill>
              <a:srgbClr val="FFB5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60" name="Freeform 456">
              <a:extLst>
                <a:ext uri="{FF2B5EF4-FFF2-40B4-BE49-F238E27FC236}">
                  <a16:creationId xmlns:a16="http://schemas.microsoft.com/office/drawing/2014/main" id="{979C38EA-03AC-4ABF-9ABA-A34921AF3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604"/>
              <a:ext cx="461" cy="525"/>
            </a:xfrm>
            <a:custGeom>
              <a:avLst/>
              <a:gdLst>
                <a:gd name="T0" fmla="*/ 460 w 461"/>
                <a:gd name="T1" fmla="*/ 93 h 525"/>
                <a:gd name="T2" fmla="*/ 239 w 461"/>
                <a:gd name="T3" fmla="*/ 253 h 525"/>
                <a:gd name="T4" fmla="*/ 152 w 461"/>
                <a:gd name="T5" fmla="*/ 524 h 525"/>
                <a:gd name="T6" fmla="*/ 146 w 461"/>
                <a:gd name="T7" fmla="*/ 524 h 525"/>
                <a:gd name="T8" fmla="*/ 140 w 461"/>
                <a:gd name="T9" fmla="*/ 523 h 525"/>
                <a:gd name="T10" fmla="*/ 134 w 461"/>
                <a:gd name="T11" fmla="*/ 521 h 525"/>
                <a:gd name="T12" fmla="*/ 129 w 461"/>
                <a:gd name="T13" fmla="*/ 520 h 525"/>
                <a:gd name="T14" fmla="*/ 124 w 461"/>
                <a:gd name="T15" fmla="*/ 519 h 525"/>
                <a:gd name="T16" fmla="*/ 119 w 461"/>
                <a:gd name="T17" fmla="*/ 518 h 525"/>
                <a:gd name="T18" fmla="*/ 114 w 461"/>
                <a:gd name="T19" fmla="*/ 516 h 525"/>
                <a:gd name="T20" fmla="*/ 108 w 461"/>
                <a:gd name="T21" fmla="*/ 514 h 525"/>
                <a:gd name="T22" fmla="*/ 89 w 461"/>
                <a:gd name="T23" fmla="*/ 507 h 525"/>
                <a:gd name="T24" fmla="*/ 72 w 461"/>
                <a:gd name="T25" fmla="*/ 497 h 525"/>
                <a:gd name="T26" fmla="*/ 56 w 461"/>
                <a:gd name="T27" fmla="*/ 487 h 525"/>
                <a:gd name="T28" fmla="*/ 42 w 461"/>
                <a:gd name="T29" fmla="*/ 475 h 525"/>
                <a:gd name="T30" fmla="*/ 29 w 461"/>
                <a:gd name="T31" fmla="*/ 463 h 525"/>
                <a:gd name="T32" fmla="*/ 19 w 461"/>
                <a:gd name="T33" fmla="*/ 449 h 525"/>
                <a:gd name="T34" fmla="*/ 9 w 461"/>
                <a:gd name="T35" fmla="*/ 435 h 525"/>
                <a:gd name="T36" fmla="*/ 0 w 461"/>
                <a:gd name="T37" fmla="*/ 419 h 525"/>
                <a:gd name="T38" fmla="*/ 236 w 461"/>
                <a:gd name="T39" fmla="*/ 250 h 525"/>
                <a:gd name="T40" fmla="*/ 314 w 461"/>
                <a:gd name="T41" fmla="*/ 0 h 525"/>
                <a:gd name="T42" fmla="*/ 321 w 461"/>
                <a:gd name="T43" fmla="*/ 1 h 525"/>
                <a:gd name="T44" fmla="*/ 326 w 461"/>
                <a:gd name="T45" fmla="*/ 1 h 525"/>
                <a:gd name="T46" fmla="*/ 331 w 461"/>
                <a:gd name="T47" fmla="*/ 2 h 525"/>
                <a:gd name="T48" fmla="*/ 336 w 461"/>
                <a:gd name="T49" fmla="*/ 4 h 525"/>
                <a:gd name="T50" fmla="*/ 341 w 461"/>
                <a:gd name="T51" fmla="*/ 5 h 525"/>
                <a:gd name="T52" fmla="*/ 346 w 461"/>
                <a:gd name="T53" fmla="*/ 6 h 525"/>
                <a:gd name="T54" fmla="*/ 351 w 461"/>
                <a:gd name="T55" fmla="*/ 8 h 525"/>
                <a:gd name="T56" fmla="*/ 357 w 461"/>
                <a:gd name="T57" fmla="*/ 10 h 525"/>
                <a:gd name="T58" fmla="*/ 375 w 461"/>
                <a:gd name="T59" fmla="*/ 17 h 525"/>
                <a:gd name="T60" fmla="*/ 391 w 461"/>
                <a:gd name="T61" fmla="*/ 25 h 525"/>
                <a:gd name="T62" fmla="*/ 406 w 461"/>
                <a:gd name="T63" fmla="*/ 34 h 525"/>
                <a:gd name="T64" fmla="*/ 419 w 461"/>
                <a:gd name="T65" fmla="*/ 44 h 525"/>
                <a:gd name="T66" fmla="*/ 431 w 461"/>
                <a:gd name="T67" fmla="*/ 55 h 525"/>
                <a:gd name="T68" fmla="*/ 442 w 461"/>
                <a:gd name="T69" fmla="*/ 67 h 525"/>
                <a:gd name="T70" fmla="*/ 452 w 461"/>
                <a:gd name="T71" fmla="*/ 80 h 525"/>
                <a:gd name="T72" fmla="*/ 460 w 461"/>
                <a:gd name="T73" fmla="*/ 9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1" h="525">
                  <a:moveTo>
                    <a:pt x="460" y="93"/>
                  </a:moveTo>
                  <a:lnTo>
                    <a:pt x="239" y="253"/>
                  </a:lnTo>
                  <a:lnTo>
                    <a:pt x="152" y="524"/>
                  </a:lnTo>
                  <a:lnTo>
                    <a:pt x="146" y="524"/>
                  </a:lnTo>
                  <a:lnTo>
                    <a:pt x="140" y="523"/>
                  </a:lnTo>
                  <a:lnTo>
                    <a:pt x="134" y="521"/>
                  </a:lnTo>
                  <a:lnTo>
                    <a:pt x="129" y="520"/>
                  </a:lnTo>
                  <a:lnTo>
                    <a:pt x="124" y="519"/>
                  </a:lnTo>
                  <a:lnTo>
                    <a:pt x="119" y="518"/>
                  </a:lnTo>
                  <a:lnTo>
                    <a:pt x="114" y="516"/>
                  </a:lnTo>
                  <a:lnTo>
                    <a:pt x="108" y="514"/>
                  </a:lnTo>
                  <a:lnTo>
                    <a:pt x="89" y="507"/>
                  </a:lnTo>
                  <a:lnTo>
                    <a:pt x="72" y="497"/>
                  </a:lnTo>
                  <a:lnTo>
                    <a:pt x="56" y="487"/>
                  </a:lnTo>
                  <a:lnTo>
                    <a:pt x="42" y="475"/>
                  </a:lnTo>
                  <a:lnTo>
                    <a:pt x="29" y="463"/>
                  </a:lnTo>
                  <a:lnTo>
                    <a:pt x="19" y="449"/>
                  </a:lnTo>
                  <a:lnTo>
                    <a:pt x="9" y="435"/>
                  </a:lnTo>
                  <a:lnTo>
                    <a:pt x="0" y="419"/>
                  </a:lnTo>
                  <a:lnTo>
                    <a:pt x="236" y="250"/>
                  </a:lnTo>
                  <a:lnTo>
                    <a:pt x="314" y="0"/>
                  </a:lnTo>
                  <a:lnTo>
                    <a:pt x="321" y="1"/>
                  </a:lnTo>
                  <a:lnTo>
                    <a:pt x="326" y="1"/>
                  </a:lnTo>
                  <a:lnTo>
                    <a:pt x="331" y="2"/>
                  </a:lnTo>
                  <a:lnTo>
                    <a:pt x="336" y="4"/>
                  </a:lnTo>
                  <a:lnTo>
                    <a:pt x="341" y="5"/>
                  </a:lnTo>
                  <a:lnTo>
                    <a:pt x="346" y="6"/>
                  </a:lnTo>
                  <a:lnTo>
                    <a:pt x="351" y="8"/>
                  </a:lnTo>
                  <a:lnTo>
                    <a:pt x="357" y="10"/>
                  </a:lnTo>
                  <a:lnTo>
                    <a:pt x="375" y="17"/>
                  </a:lnTo>
                  <a:lnTo>
                    <a:pt x="391" y="25"/>
                  </a:lnTo>
                  <a:lnTo>
                    <a:pt x="406" y="34"/>
                  </a:lnTo>
                  <a:lnTo>
                    <a:pt x="419" y="44"/>
                  </a:lnTo>
                  <a:lnTo>
                    <a:pt x="431" y="55"/>
                  </a:lnTo>
                  <a:lnTo>
                    <a:pt x="442" y="67"/>
                  </a:lnTo>
                  <a:lnTo>
                    <a:pt x="452" y="80"/>
                  </a:lnTo>
                  <a:lnTo>
                    <a:pt x="460" y="93"/>
                  </a:lnTo>
                </a:path>
              </a:pathLst>
            </a:custGeom>
            <a:solidFill>
              <a:srgbClr val="FFB53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61" name="Freeform 457">
              <a:extLst>
                <a:ext uri="{FF2B5EF4-FFF2-40B4-BE49-F238E27FC236}">
                  <a16:creationId xmlns:a16="http://schemas.microsoft.com/office/drawing/2014/main" id="{5994F19D-6334-45E6-83C1-17478FF0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606"/>
              <a:ext cx="451" cy="522"/>
            </a:xfrm>
            <a:custGeom>
              <a:avLst/>
              <a:gdLst>
                <a:gd name="T0" fmla="*/ 450 w 451"/>
                <a:gd name="T1" fmla="*/ 86 h 522"/>
                <a:gd name="T2" fmla="*/ 234 w 451"/>
                <a:gd name="T3" fmla="*/ 251 h 522"/>
                <a:gd name="T4" fmla="*/ 140 w 451"/>
                <a:gd name="T5" fmla="*/ 521 h 522"/>
                <a:gd name="T6" fmla="*/ 134 w 451"/>
                <a:gd name="T7" fmla="*/ 520 h 522"/>
                <a:gd name="T8" fmla="*/ 129 w 451"/>
                <a:gd name="T9" fmla="*/ 518 h 522"/>
                <a:gd name="T10" fmla="*/ 123 w 451"/>
                <a:gd name="T11" fmla="*/ 518 h 522"/>
                <a:gd name="T12" fmla="*/ 119 w 451"/>
                <a:gd name="T13" fmla="*/ 517 h 522"/>
                <a:gd name="T14" fmla="*/ 114 w 451"/>
                <a:gd name="T15" fmla="*/ 515 h 522"/>
                <a:gd name="T16" fmla="*/ 110 w 451"/>
                <a:gd name="T17" fmla="*/ 515 h 522"/>
                <a:gd name="T18" fmla="*/ 105 w 451"/>
                <a:gd name="T19" fmla="*/ 513 h 522"/>
                <a:gd name="T20" fmla="*/ 100 w 451"/>
                <a:gd name="T21" fmla="*/ 512 h 522"/>
                <a:gd name="T22" fmla="*/ 81 w 451"/>
                <a:gd name="T23" fmla="*/ 503 h 522"/>
                <a:gd name="T24" fmla="*/ 65 w 451"/>
                <a:gd name="T25" fmla="*/ 495 h 522"/>
                <a:gd name="T26" fmla="*/ 51 w 451"/>
                <a:gd name="T27" fmla="*/ 486 h 522"/>
                <a:gd name="T28" fmla="*/ 38 w 451"/>
                <a:gd name="T29" fmla="*/ 475 h 522"/>
                <a:gd name="T30" fmla="*/ 27 w 451"/>
                <a:gd name="T31" fmla="*/ 464 h 522"/>
                <a:gd name="T32" fmla="*/ 17 w 451"/>
                <a:gd name="T33" fmla="*/ 452 h 522"/>
                <a:gd name="T34" fmla="*/ 8 w 451"/>
                <a:gd name="T35" fmla="*/ 439 h 522"/>
                <a:gd name="T36" fmla="*/ 0 w 451"/>
                <a:gd name="T37" fmla="*/ 425 h 522"/>
                <a:gd name="T38" fmla="*/ 231 w 451"/>
                <a:gd name="T39" fmla="*/ 248 h 522"/>
                <a:gd name="T40" fmla="*/ 316 w 451"/>
                <a:gd name="T41" fmla="*/ 0 h 522"/>
                <a:gd name="T42" fmla="*/ 322 w 451"/>
                <a:gd name="T43" fmla="*/ 1 h 522"/>
                <a:gd name="T44" fmla="*/ 327 w 451"/>
                <a:gd name="T45" fmla="*/ 2 h 522"/>
                <a:gd name="T46" fmla="*/ 332 w 451"/>
                <a:gd name="T47" fmla="*/ 3 h 522"/>
                <a:gd name="T48" fmla="*/ 336 w 451"/>
                <a:gd name="T49" fmla="*/ 3 h 522"/>
                <a:gd name="T50" fmla="*/ 340 w 451"/>
                <a:gd name="T51" fmla="*/ 4 h 522"/>
                <a:gd name="T52" fmla="*/ 345 w 451"/>
                <a:gd name="T53" fmla="*/ 6 h 522"/>
                <a:gd name="T54" fmla="*/ 350 w 451"/>
                <a:gd name="T55" fmla="*/ 7 h 522"/>
                <a:gd name="T56" fmla="*/ 355 w 451"/>
                <a:gd name="T57" fmla="*/ 9 h 522"/>
                <a:gd name="T58" fmla="*/ 372 w 451"/>
                <a:gd name="T59" fmla="*/ 16 h 522"/>
                <a:gd name="T60" fmla="*/ 387 w 451"/>
                <a:gd name="T61" fmla="*/ 24 h 522"/>
                <a:gd name="T62" fmla="*/ 401 w 451"/>
                <a:gd name="T63" fmla="*/ 32 h 522"/>
                <a:gd name="T64" fmla="*/ 413 w 451"/>
                <a:gd name="T65" fmla="*/ 42 h 522"/>
                <a:gd name="T66" fmla="*/ 424 w 451"/>
                <a:gd name="T67" fmla="*/ 52 h 522"/>
                <a:gd name="T68" fmla="*/ 434 w 451"/>
                <a:gd name="T69" fmla="*/ 62 h 522"/>
                <a:gd name="T70" fmla="*/ 442 w 451"/>
                <a:gd name="T71" fmla="*/ 74 h 522"/>
                <a:gd name="T72" fmla="*/ 450 w 451"/>
                <a:gd name="T73" fmla="*/ 86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51" h="522">
                  <a:moveTo>
                    <a:pt x="450" y="86"/>
                  </a:moveTo>
                  <a:lnTo>
                    <a:pt x="234" y="251"/>
                  </a:lnTo>
                  <a:lnTo>
                    <a:pt x="140" y="521"/>
                  </a:lnTo>
                  <a:lnTo>
                    <a:pt x="134" y="520"/>
                  </a:lnTo>
                  <a:lnTo>
                    <a:pt x="129" y="518"/>
                  </a:lnTo>
                  <a:lnTo>
                    <a:pt x="123" y="518"/>
                  </a:lnTo>
                  <a:lnTo>
                    <a:pt x="119" y="517"/>
                  </a:lnTo>
                  <a:lnTo>
                    <a:pt x="114" y="515"/>
                  </a:lnTo>
                  <a:lnTo>
                    <a:pt x="110" y="515"/>
                  </a:lnTo>
                  <a:lnTo>
                    <a:pt x="105" y="513"/>
                  </a:lnTo>
                  <a:lnTo>
                    <a:pt x="100" y="512"/>
                  </a:lnTo>
                  <a:lnTo>
                    <a:pt x="81" y="503"/>
                  </a:lnTo>
                  <a:lnTo>
                    <a:pt x="65" y="495"/>
                  </a:lnTo>
                  <a:lnTo>
                    <a:pt x="51" y="486"/>
                  </a:lnTo>
                  <a:lnTo>
                    <a:pt x="38" y="475"/>
                  </a:lnTo>
                  <a:lnTo>
                    <a:pt x="27" y="464"/>
                  </a:lnTo>
                  <a:lnTo>
                    <a:pt x="17" y="452"/>
                  </a:lnTo>
                  <a:lnTo>
                    <a:pt x="8" y="439"/>
                  </a:lnTo>
                  <a:lnTo>
                    <a:pt x="0" y="425"/>
                  </a:lnTo>
                  <a:lnTo>
                    <a:pt x="231" y="248"/>
                  </a:lnTo>
                  <a:lnTo>
                    <a:pt x="316" y="0"/>
                  </a:lnTo>
                  <a:lnTo>
                    <a:pt x="322" y="1"/>
                  </a:lnTo>
                  <a:lnTo>
                    <a:pt x="327" y="2"/>
                  </a:lnTo>
                  <a:lnTo>
                    <a:pt x="332" y="3"/>
                  </a:lnTo>
                  <a:lnTo>
                    <a:pt x="336" y="3"/>
                  </a:lnTo>
                  <a:lnTo>
                    <a:pt x="340" y="4"/>
                  </a:lnTo>
                  <a:lnTo>
                    <a:pt x="345" y="6"/>
                  </a:lnTo>
                  <a:lnTo>
                    <a:pt x="350" y="7"/>
                  </a:lnTo>
                  <a:lnTo>
                    <a:pt x="355" y="9"/>
                  </a:lnTo>
                  <a:lnTo>
                    <a:pt x="372" y="16"/>
                  </a:lnTo>
                  <a:lnTo>
                    <a:pt x="387" y="24"/>
                  </a:lnTo>
                  <a:lnTo>
                    <a:pt x="401" y="32"/>
                  </a:lnTo>
                  <a:lnTo>
                    <a:pt x="413" y="42"/>
                  </a:lnTo>
                  <a:lnTo>
                    <a:pt x="424" y="52"/>
                  </a:lnTo>
                  <a:lnTo>
                    <a:pt x="434" y="62"/>
                  </a:lnTo>
                  <a:lnTo>
                    <a:pt x="442" y="74"/>
                  </a:lnTo>
                  <a:lnTo>
                    <a:pt x="450" y="86"/>
                  </a:lnTo>
                </a:path>
              </a:pathLst>
            </a:custGeom>
            <a:solidFill>
              <a:srgbClr val="FFB7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62" name="Freeform 458">
              <a:extLst>
                <a:ext uri="{FF2B5EF4-FFF2-40B4-BE49-F238E27FC236}">
                  <a16:creationId xmlns:a16="http://schemas.microsoft.com/office/drawing/2014/main" id="{2288FF09-0F5E-4D18-A908-4E4BEC2B2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608"/>
              <a:ext cx="442" cy="517"/>
            </a:xfrm>
            <a:custGeom>
              <a:avLst/>
              <a:gdLst>
                <a:gd name="T0" fmla="*/ 441 w 442"/>
                <a:gd name="T1" fmla="*/ 77 h 517"/>
                <a:gd name="T2" fmla="*/ 229 w 442"/>
                <a:gd name="T3" fmla="*/ 249 h 517"/>
                <a:gd name="T4" fmla="*/ 127 w 442"/>
                <a:gd name="T5" fmla="*/ 516 h 517"/>
                <a:gd name="T6" fmla="*/ 121 w 442"/>
                <a:gd name="T7" fmla="*/ 516 h 517"/>
                <a:gd name="T8" fmla="*/ 117 w 442"/>
                <a:gd name="T9" fmla="*/ 514 h 517"/>
                <a:gd name="T10" fmla="*/ 112 w 442"/>
                <a:gd name="T11" fmla="*/ 513 h 517"/>
                <a:gd name="T12" fmla="*/ 108 w 442"/>
                <a:gd name="T13" fmla="*/ 513 h 517"/>
                <a:gd name="T14" fmla="*/ 104 w 442"/>
                <a:gd name="T15" fmla="*/ 512 h 517"/>
                <a:gd name="T16" fmla="*/ 100 w 442"/>
                <a:gd name="T17" fmla="*/ 511 h 517"/>
                <a:gd name="T18" fmla="*/ 96 w 442"/>
                <a:gd name="T19" fmla="*/ 510 h 517"/>
                <a:gd name="T20" fmla="*/ 91 w 442"/>
                <a:gd name="T21" fmla="*/ 508 h 517"/>
                <a:gd name="T22" fmla="*/ 74 w 442"/>
                <a:gd name="T23" fmla="*/ 500 h 517"/>
                <a:gd name="T24" fmla="*/ 59 w 442"/>
                <a:gd name="T25" fmla="*/ 492 h 517"/>
                <a:gd name="T26" fmla="*/ 46 w 442"/>
                <a:gd name="T27" fmla="*/ 483 h 517"/>
                <a:gd name="T28" fmla="*/ 34 w 442"/>
                <a:gd name="T29" fmla="*/ 474 h 517"/>
                <a:gd name="T30" fmla="*/ 24 w 442"/>
                <a:gd name="T31" fmla="*/ 464 h 517"/>
                <a:gd name="T32" fmla="*/ 15 w 442"/>
                <a:gd name="T33" fmla="*/ 454 h 517"/>
                <a:gd name="T34" fmla="*/ 7 w 442"/>
                <a:gd name="T35" fmla="*/ 442 h 517"/>
                <a:gd name="T36" fmla="*/ 0 w 442"/>
                <a:gd name="T37" fmla="*/ 430 h 517"/>
                <a:gd name="T38" fmla="*/ 225 w 442"/>
                <a:gd name="T39" fmla="*/ 246 h 517"/>
                <a:gd name="T40" fmla="*/ 318 w 442"/>
                <a:gd name="T41" fmla="*/ 0 h 517"/>
                <a:gd name="T42" fmla="*/ 324 w 442"/>
                <a:gd name="T43" fmla="*/ 1 h 517"/>
                <a:gd name="T44" fmla="*/ 328 w 442"/>
                <a:gd name="T45" fmla="*/ 1 h 517"/>
                <a:gd name="T46" fmla="*/ 332 w 442"/>
                <a:gd name="T47" fmla="*/ 2 h 517"/>
                <a:gd name="T48" fmla="*/ 336 w 442"/>
                <a:gd name="T49" fmla="*/ 3 h 517"/>
                <a:gd name="T50" fmla="*/ 339 w 442"/>
                <a:gd name="T51" fmla="*/ 4 h 517"/>
                <a:gd name="T52" fmla="*/ 344 w 442"/>
                <a:gd name="T53" fmla="*/ 5 h 517"/>
                <a:gd name="T54" fmla="*/ 348 w 442"/>
                <a:gd name="T55" fmla="*/ 7 h 517"/>
                <a:gd name="T56" fmla="*/ 353 w 442"/>
                <a:gd name="T57" fmla="*/ 9 h 517"/>
                <a:gd name="T58" fmla="*/ 369 w 442"/>
                <a:gd name="T59" fmla="*/ 16 h 517"/>
                <a:gd name="T60" fmla="*/ 383 w 442"/>
                <a:gd name="T61" fmla="*/ 23 h 517"/>
                <a:gd name="T62" fmla="*/ 396 w 442"/>
                <a:gd name="T63" fmla="*/ 30 h 517"/>
                <a:gd name="T64" fmla="*/ 406 w 442"/>
                <a:gd name="T65" fmla="*/ 39 h 517"/>
                <a:gd name="T66" fmla="*/ 416 w 442"/>
                <a:gd name="T67" fmla="*/ 47 h 517"/>
                <a:gd name="T68" fmla="*/ 425 w 442"/>
                <a:gd name="T69" fmla="*/ 57 h 517"/>
                <a:gd name="T70" fmla="*/ 433 w 442"/>
                <a:gd name="T71" fmla="*/ 66 h 517"/>
                <a:gd name="T72" fmla="*/ 441 w 442"/>
                <a:gd name="T73" fmla="*/ 7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42" h="517">
                  <a:moveTo>
                    <a:pt x="441" y="77"/>
                  </a:moveTo>
                  <a:lnTo>
                    <a:pt x="229" y="249"/>
                  </a:lnTo>
                  <a:lnTo>
                    <a:pt x="127" y="516"/>
                  </a:lnTo>
                  <a:lnTo>
                    <a:pt x="121" y="516"/>
                  </a:lnTo>
                  <a:lnTo>
                    <a:pt x="117" y="514"/>
                  </a:lnTo>
                  <a:lnTo>
                    <a:pt x="112" y="513"/>
                  </a:lnTo>
                  <a:lnTo>
                    <a:pt x="108" y="513"/>
                  </a:lnTo>
                  <a:lnTo>
                    <a:pt x="104" y="512"/>
                  </a:lnTo>
                  <a:lnTo>
                    <a:pt x="100" y="511"/>
                  </a:lnTo>
                  <a:lnTo>
                    <a:pt x="96" y="510"/>
                  </a:lnTo>
                  <a:lnTo>
                    <a:pt x="91" y="508"/>
                  </a:lnTo>
                  <a:lnTo>
                    <a:pt x="74" y="500"/>
                  </a:lnTo>
                  <a:lnTo>
                    <a:pt x="59" y="492"/>
                  </a:lnTo>
                  <a:lnTo>
                    <a:pt x="46" y="483"/>
                  </a:lnTo>
                  <a:lnTo>
                    <a:pt x="34" y="474"/>
                  </a:lnTo>
                  <a:lnTo>
                    <a:pt x="24" y="464"/>
                  </a:lnTo>
                  <a:lnTo>
                    <a:pt x="15" y="454"/>
                  </a:lnTo>
                  <a:lnTo>
                    <a:pt x="7" y="442"/>
                  </a:lnTo>
                  <a:lnTo>
                    <a:pt x="0" y="430"/>
                  </a:lnTo>
                  <a:lnTo>
                    <a:pt x="225" y="246"/>
                  </a:lnTo>
                  <a:lnTo>
                    <a:pt x="318" y="0"/>
                  </a:lnTo>
                  <a:lnTo>
                    <a:pt x="324" y="1"/>
                  </a:lnTo>
                  <a:lnTo>
                    <a:pt x="328" y="1"/>
                  </a:lnTo>
                  <a:lnTo>
                    <a:pt x="332" y="2"/>
                  </a:lnTo>
                  <a:lnTo>
                    <a:pt x="336" y="3"/>
                  </a:lnTo>
                  <a:lnTo>
                    <a:pt x="339" y="4"/>
                  </a:lnTo>
                  <a:lnTo>
                    <a:pt x="344" y="5"/>
                  </a:lnTo>
                  <a:lnTo>
                    <a:pt x="348" y="7"/>
                  </a:lnTo>
                  <a:lnTo>
                    <a:pt x="353" y="9"/>
                  </a:lnTo>
                  <a:lnTo>
                    <a:pt x="369" y="16"/>
                  </a:lnTo>
                  <a:lnTo>
                    <a:pt x="383" y="23"/>
                  </a:lnTo>
                  <a:lnTo>
                    <a:pt x="396" y="30"/>
                  </a:lnTo>
                  <a:lnTo>
                    <a:pt x="406" y="39"/>
                  </a:lnTo>
                  <a:lnTo>
                    <a:pt x="416" y="47"/>
                  </a:lnTo>
                  <a:lnTo>
                    <a:pt x="425" y="57"/>
                  </a:lnTo>
                  <a:lnTo>
                    <a:pt x="433" y="66"/>
                  </a:lnTo>
                  <a:lnTo>
                    <a:pt x="441" y="77"/>
                  </a:lnTo>
                </a:path>
              </a:pathLst>
            </a:custGeom>
            <a:solidFill>
              <a:srgbClr val="FFB74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63" name="Freeform 459">
              <a:extLst>
                <a:ext uri="{FF2B5EF4-FFF2-40B4-BE49-F238E27FC236}">
                  <a16:creationId xmlns:a16="http://schemas.microsoft.com/office/drawing/2014/main" id="{9EF6AF33-22CE-4D6D-9806-B2834B43F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2609"/>
              <a:ext cx="434" cy="516"/>
            </a:xfrm>
            <a:custGeom>
              <a:avLst/>
              <a:gdLst>
                <a:gd name="T0" fmla="*/ 433 w 434"/>
                <a:gd name="T1" fmla="*/ 71 h 516"/>
                <a:gd name="T2" fmla="*/ 225 w 434"/>
                <a:gd name="T3" fmla="*/ 248 h 516"/>
                <a:gd name="T4" fmla="*/ 116 w 434"/>
                <a:gd name="T5" fmla="*/ 515 h 516"/>
                <a:gd name="T6" fmla="*/ 110 w 434"/>
                <a:gd name="T7" fmla="*/ 513 h 516"/>
                <a:gd name="T8" fmla="*/ 105 w 434"/>
                <a:gd name="T9" fmla="*/ 512 h 516"/>
                <a:gd name="T10" fmla="*/ 101 w 434"/>
                <a:gd name="T11" fmla="*/ 512 h 516"/>
                <a:gd name="T12" fmla="*/ 98 w 434"/>
                <a:gd name="T13" fmla="*/ 510 h 516"/>
                <a:gd name="T14" fmla="*/ 94 w 434"/>
                <a:gd name="T15" fmla="*/ 509 h 516"/>
                <a:gd name="T16" fmla="*/ 91 w 434"/>
                <a:gd name="T17" fmla="*/ 509 h 516"/>
                <a:gd name="T18" fmla="*/ 88 w 434"/>
                <a:gd name="T19" fmla="*/ 507 h 516"/>
                <a:gd name="T20" fmla="*/ 84 w 434"/>
                <a:gd name="T21" fmla="*/ 506 h 516"/>
                <a:gd name="T22" fmla="*/ 68 w 434"/>
                <a:gd name="T23" fmla="*/ 498 h 516"/>
                <a:gd name="T24" fmla="*/ 53 w 434"/>
                <a:gd name="T25" fmla="*/ 490 h 516"/>
                <a:gd name="T26" fmla="*/ 42 w 434"/>
                <a:gd name="T27" fmla="*/ 483 h 516"/>
                <a:gd name="T28" fmla="*/ 31 w 434"/>
                <a:gd name="T29" fmla="*/ 474 h 516"/>
                <a:gd name="T30" fmla="*/ 22 w 434"/>
                <a:gd name="T31" fmla="*/ 466 h 516"/>
                <a:gd name="T32" fmla="*/ 14 w 434"/>
                <a:gd name="T33" fmla="*/ 456 h 516"/>
                <a:gd name="T34" fmla="*/ 7 w 434"/>
                <a:gd name="T35" fmla="*/ 446 h 516"/>
                <a:gd name="T36" fmla="*/ 0 w 434"/>
                <a:gd name="T37" fmla="*/ 436 h 516"/>
                <a:gd name="T38" fmla="*/ 222 w 434"/>
                <a:gd name="T39" fmla="*/ 245 h 516"/>
                <a:gd name="T40" fmla="*/ 322 w 434"/>
                <a:gd name="T41" fmla="*/ 0 h 516"/>
                <a:gd name="T42" fmla="*/ 326 w 434"/>
                <a:gd name="T43" fmla="*/ 1 h 516"/>
                <a:gd name="T44" fmla="*/ 330 w 434"/>
                <a:gd name="T45" fmla="*/ 2 h 516"/>
                <a:gd name="T46" fmla="*/ 333 w 434"/>
                <a:gd name="T47" fmla="*/ 3 h 516"/>
                <a:gd name="T48" fmla="*/ 336 w 434"/>
                <a:gd name="T49" fmla="*/ 3 h 516"/>
                <a:gd name="T50" fmla="*/ 340 w 434"/>
                <a:gd name="T51" fmla="*/ 4 h 516"/>
                <a:gd name="T52" fmla="*/ 343 w 434"/>
                <a:gd name="T53" fmla="*/ 6 h 516"/>
                <a:gd name="T54" fmla="*/ 347 w 434"/>
                <a:gd name="T55" fmla="*/ 7 h 516"/>
                <a:gd name="T56" fmla="*/ 353 w 434"/>
                <a:gd name="T57" fmla="*/ 9 h 516"/>
                <a:gd name="T58" fmla="*/ 367 w 434"/>
                <a:gd name="T59" fmla="*/ 16 h 516"/>
                <a:gd name="T60" fmla="*/ 380 w 434"/>
                <a:gd name="T61" fmla="*/ 23 h 516"/>
                <a:gd name="T62" fmla="*/ 392 w 434"/>
                <a:gd name="T63" fmla="*/ 29 h 516"/>
                <a:gd name="T64" fmla="*/ 402 w 434"/>
                <a:gd name="T65" fmla="*/ 37 h 516"/>
                <a:gd name="T66" fmla="*/ 411 w 434"/>
                <a:gd name="T67" fmla="*/ 45 h 516"/>
                <a:gd name="T68" fmla="*/ 418 w 434"/>
                <a:gd name="T69" fmla="*/ 53 h 516"/>
                <a:gd name="T70" fmla="*/ 426 w 434"/>
                <a:gd name="T71" fmla="*/ 62 h 516"/>
                <a:gd name="T72" fmla="*/ 433 w 434"/>
                <a:gd name="T73" fmla="*/ 71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4" h="516">
                  <a:moveTo>
                    <a:pt x="433" y="71"/>
                  </a:moveTo>
                  <a:lnTo>
                    <a:pt x="225" y="248"/>
                  </a:lnTo>
                  <a:lnTo>
                    <a:pt x="116" y="515"/>
                  </a:lnTo>
                  <a:lnTo>
                    <a:pt x="110" y="513"/>
                  </a:lnTo>
                  <a:lnTo>
                    <a:pt x="105" y="512"/>
                  </a:lnTo>
                  <a:lnTo>
                    <a:pt x="101" y="512"/>
                  </a:lnTo>
                  <a:lnTo>
                    <a:pt x="98" y="510"/>
                  </a:lnTo>
                  <a:lnTo>
                    <a:pt x="94" y="509"/>
                  </a:lnTo>
                  <a:lnTo>
                    <a:pt x="91" y="509"/>
                  </a:lnTo>
                  <a:lnTo>
                    <a:pt x="88" y="507"/>
                  </a:lnTo>
                  <a:lnTo>
                    <a:pt x="84" y="506"/>
                  </a:lnTo>
                  <a:lnTo>
                    <a:pt x="68" y="498"/>
                  </a:lnTo>
                  <a:lnTo>
                    <a:pt x="53" y="490"/>
                  </a:lnTo>
                  <a:lnTo>
                    <a:pt x="42" y="483"/>
                  </a:lnTo>
                  <a:lnTo>
                    <a:pt x="31" y="474"/>
                  </a:lnTo>
                  <a:lnTo>
                    <a:pt x="22" y="466"/>
                  </a:lnTo>
                  <a:lnTo>
                    <a:pt x="14" y="456"/>
                  </a:lnTo>
                  <a:lnTo>
                    <a:pt x="7" y="446"/>
                  </a:lnTo>
                  <a:lnTo>
                    <a:pt x="0" y="436"/>
                  </a:lnTo>
                  <a:lnTo>
                    <a:pt x="222" y="245"/>
                  </a:lnTo>
                  <a:lnTo>
                    <a:pt x="322" y="0"/>
                  </a:lnTo>
                  <a:lnTo>
                    <a:pt x="326" y="1"/>
                  </a:lnTo>
                  <a:lnTo>
                    <a:pt x="330" y="2"/>
                  </a:lnTo>
                  <a:lnTo>
                    <a:pt x="333" y="3"/>
                  </a:lnTo>
                  <a:lnTo>
                    <a:pt x="336" y="3"/>
                  </a:lnTo>
                  <a:lnTo>
                    <a:pt x="340" y="4"/>
                  </a:lnTo>
                  <a:lnTo>
                    <a:pt x="343" y="6"/>
                  </a:lnTo>
                  <a:lnTo>
                    <a:pt x="347" y="7"/>
                  </a:lnTo>
                  <a:lnTo>
                    <a:pt x="353" y="9"/>
                  </a:lnTo>
                  <a:lnTo>
                    <a:pt x="367" y="16"/>
                  </a:lnTo>
                  <a:lnTo>
                    <a:pt x="380" y="23"/>
                  </a:lnTo>
                  <a:lnTo>
                    <a:pt x="392" y="29"/>
                  </a:lnTo>
                  <a:lnTo>
                    <a:pt x="402" y="37"/>
                  </a:lnTo>
                  <a:lnTo>
                    <a:pt x="411" y="45"/>
                  </a:lnTo>
                  <a:lnTo>
                    <a:pt x="418" y="53"/>
                  </a:lnTo>
                  <a:lnTo>
                    <a:pt x="426" y="62"/>
                  </a:lnTo>
                  <a:lnTo>
                    <a:pt x="433" y="71"/>
                  </a:lnTo>
                </a:path>
              </a:pathLst>
            </a:custGeom>
            <a:solidFill>
              <a:srgbClr val="FFBA4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64" name="Freeform 460">
              <a:extLst>
                <a:ext uri="{FF2B5EF4-FFF2-40B4-BE49-F238E27FC236}">
                  <a16:creationId xmlns:a16="http://schemas.microsoft.com/office/drawing/2014/main" id="{854C427F-66EC-4B25-9A39-A05E9D7A9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2611"/>
              <a:ext cx="424" cy="511"/>
            </a:xfrm>
            <a:custGeom>
              <a:avLst/>
              <a:gdLst>
                <a:gd name="T0" fmla="*/ 423 w 424"/>
                <a:gd name="T1" fmla="*/ 62 h 511"/>
                <a:gd name="T2" fmla="*/ 220 w 424"/>
                <a:gd name="T3" fmla="*/ 246 h 511"/>
                <a:gd name="T4" fmla="*/ 104 w 424"/>
                <a:gd name="T5" fmla="*/ 510 h 511"/>
                <a:gd name="T6" fmla="*/ 99 w 424"/>
                <a:gd name="T7" fmla="*/ 509 h 511"/>
                <a:gd name="T8" fmla="*/ 94 w 424"/>
                <a:gd name="T9" fmla="*/ 508 h 511"/>
                <a:gd name="T10" fmla="*/ 90 w 424"/>
                <a:gd name="T11" fmla="*/ 507 h 511"/>
                <a:gd name="T12" fmla="*/ 87 w 424"/>
                <a:gd name="T13" fmla="*/ 507 h 511"/>
                <a:gd name="T14" fmla="*/ 85 w 424"/>
                <a:gd name="T15" fmla="*/ 506 h 511"/>
                <a:gd name="T16" fmla="*/ 82 w 424"/>
                <a:gd name="T17" fmla="*/ 505 h 511"/>
                <a:gd name="T18" fmla="*/ 79 w 424"/>
                <a:gd name="T19" fmla="*/ 504 h 511"/>
                <a:gd name="T20" fmla="*/ 76 w 424"/>
                <a:gd name="T21" fmla="*/ 503 h 511"/>
                <a:gd name="T22" fmla="*/ 60 w 424"/>
                <a:gd name="T23" fmla="*/ 495 h 511"/>
                <a:gd name="T24" fmla="*/ 47 w 424"/>
                <a:gd name="T25" fmla="*/ 487 h 511"/>
                <a:gd name="T26" fmla="*/ 36 w 424"/>
                <a:gd name="T27" fmla="*/ 481 h 511"/>
                <a:gd name="T28" fmla="*/ 27 w 424"/>
                <a:gd name="T29" fmla="*/ 473 h 511"/>
                <a:gd name="T30" fmla="*/ 19 w 424"/>
                <a:gd name="T31" fmla="*/ 466 h 511"/>
                <a:gd name="T32" fmla="*/ 12 w 424"/>
                <a:gd name="T33" fmla="*/ 458 h 511"/>
                <a:gd name="T34" fmla="*/ 6 w 424"/>
                <a:gd name="T35" fmla="*/ 450 h 511"/>
                <a:gd name="T36" fmla="*/ 0 w 424"/>
                <a:gd name="T37" fmla="*/ 441 h 511"/>
                <a:gd name="T38" fmla="*/ 216 w 424"/>
                <a:gd name="T39" fmla="*/ 243 h 511"/>
                <a:gd name="T40" fmla="*/ 324 w 424"/>
                <a:gd name="T41" fmla="*/ 0 h 511"/>
                <a:gd name="T42" fmla="*/ 328 w 424"/>
                <a:gd name="T43" fmla="*/ 1 h 511"/>
                <a:gd name="T44" fmla="*/ 331 w 424"/>
                <a:gd name="T45" fmla="*/ 1 h 511"/>
                <a:gd name="T46" fmla="*/ 334 w 424"/>
                <a:gd name="T47" fmla="*/ 2 h 511"/>
                <a:gd name="T48" fmla="*/ 336 w 424"/>
                <a:gd name="T49" fmla="*/ 3 h 511"/>
                <a:gd name="T50" fmla="*/ 338 w 424"/>
                <a:gd name="T51" fmla="*/ 4 h 511"/>
                <a:gd name="T52" fmla="*/ 341 w 424"/>
                <a:gd name="T53" fmla="*/ 4 h 511"/>
                <a:gd name="T54" fmla="*/ 345 w 424"/>
                <a:gd name="T55" fmla="*/ 7 h 511"/>
                <a:gd name="T56" fmla="*/ 351 w 424"/>
                <a:gd name="T57" fmla="*/ 9 h 511"/>
                <a:gd name="T58" fmla="*/ 364 w 424"/>
                <a:gd name="T59" fmla="*/ 15 h 511"/>
                <a:gd name="T60" fmla="*/ 376 w 424"/>
                <a:gd name="T61" fmla="*/ 21 h 511"/>
                <a:gd name="T62" fmla="*/ 386 w 424"/>
                <a:gd name="T63" fmla="*/ 28 h 511"/>
                <a:gd name="T64" fmla="*/ 395 w 424"/>
                <a:gd name="T65" fmla="*/ 34 h 511"/>
                <a:gd name="T66" fmla="*/ 403 w 424"/>
                <a:gd name="T67" fmla="*/ 41 h 511"/>
                <a:gd name="T68" fmla="*/ 410 w 424"/>
                <a:gd name="T69" fmla="*/ 47 h 511"/>
                <a:gd name="T70" fmla="*/ 416 w 424"/>
                <a:gd name="T71" fmla="*/ 54 h 511"/>
                <a:gd name="T72" fmla="*/ 423 w 424"/>
                <a:gd name="T73" fmla="*/ 62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4" h="511">
                  <a:moveTo>
                    <a:pt x="423" y="62"/>
                  </a:moveTo>
                  <a:lnTo>
                    <a:pt x="220" y="246"/>
                  </a:lnTo>
                  <a:lnTo>
                    <a:pt x="104" y="510"/>
                  </a:lnTo>
                  <a:lnTo>
                    <a:pt x="99" y="509"/>
                  </a:lnTo>
                  <a:lnTo>
                    <a:pt x="94" y="508"/>
                  </a:lnTo>
                  <a:lnTo>
                    <a:pt x="90" y="507"/>
                  </a:lnTo>
                  <a:lnTo>
                    <a:pt x="87" y="507"/>
                  </a:lnTo>
                  <a:lnTo>
                    <a:pt x="85" y="506"/>
                  </a:lnTo>
                  <a:lnTo>
                    <a:pt x="82" y="505"/>
                  </a:lnTo>
                  <a:lnTo>
                    <a:pt x="79" y="504"/>
                  </a:lnTo>
                  <a:lnTo>
                    <a:pt x="76" y="503"/>
                  </a:lnTo>
                  <a:lnTo>
                    <a:pt x="60" y="495"/>
                  </a:lnTo>
                  <a:lnTo>
                    <a:pt x="47" y="487"/>
                  </a:lnTo>
                  <a:lnTo>
                    <a:pt x="36" y="481"/>
                  </a:lnTo>
                  <a:lnTo>
                    <a:pt x="27" y="473"/>
                  </a:lnTo>
                  <a:lnTo>
                    <a:pt x="19" y="466"/>
                  </a:lnTo>
                  <a:lnTo>
                    <a:pt x="12" y="458"/>
                  </a:lnTo>
                  <a:lnTo>
                    <a:pt x="6" y="450"/>
                  </a:lnTo>
                  <a:lnTo>
                    <a:pt x="0" y="441"/>
                  </a:lnTo>
                  <a:lnTo>
                    <a:pt x="216" y="243"/>
                  </a:lnTo>
                  <a:lnTo>
                    <a:pt x="324" y="0"/>
                  </a:lnTo>
                  <a:lnTo>
                    <a:pt x="328" y="1"/>
                  </a:lnTo>
                  <a:lnTo>
                    <a:pt x="331" y="1"/>
                  </a:lnTo>
                  <a:lnTo>
                    <a:pt x="334" y="2"/>
                  </a:lnTo>
                  <a:lnTo>
                    <a:pt x="336" y="3"/>
                  </a:lnTo>
                  <a:lnTo>
                    <a:pt x="338" y="4"/>
                  </a:lnTo>
                  <a:lnTo>
                    <a:pt x="341" y="4"/>
                  </a:lnTo>
                  <a:lnTo>
                    <a:pt x="345" y="7"/>
                  </a:lnTo>
                  <a:lnTo>
                    <a:pt x="351" y="9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6" y="28"/>
                  </a:lnTo>
                  <a:lnTo>
                    <a:pt x="395" y="34"/>
                  </a:lnTo>
                  <a:lnTo>
                    <a:pt x="403" y="41"/>
                  </a:lnTo>
                  <a:lnTo>
                    <a:pt x="410" y="47"/>
                  </a:lnTo>
                  <a:lnTo>
                    <a:pt x="416" y="54"/>
                  </a:lnTo>
                  <a:lnTo>
                    <a:pt x="423" y="62"/>
                  </a:lnTo>
                </a:path>
              </a:pathLst>
            </a:custGeom>
            <a:solidFill>
              <a:srgbClr val="FFBC4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65" name="Freeform 461">
              <a:extLst>
                <a:ext uri="{FF2B5EF4-FFF2-40B4-BE49-F238E27FC236}">
                  <a16:creationId xmlns:a16="http://schemas.microsoft.com/office/drawing/2014/main" id="{CF1AB7B2-C389-4D7E-89EC-7F108470C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612"/>
              <a:ext cx="416" cy="509"/>
            </a:xfrm>
            <a:custGeom>
              <a:avLst/>
              <a:gdLst>
                <a:gd name="T0" fmla="*/ 415 w 416"/>
                <a:gd name="T1" fmla="*/ 55 h 509"/>
                <a:gd name="T2" fmla="*/ 216 w 416"/>
                <a:gd name="T3" fmla="*/ 245 h 509"/>
                <a:gd name="T4" fmla="*/ 92 w 416"/>
                <a:gd name="T5" fmla="*/ 508 h 509"/>
                <a:gd name="T6" fmla="*/ 87 w 416"/>
                <a:gd name="T7" fmla="*/ 506 h 509"/>
                <a:gd name="T8" fmla="*/ 83 w 416"/>
                <a:gd name="T9" fmla="*/ 505 h 509"/>
                <a:gd name="T10" fmla="*/ 80 w 416"/>
                <a:gd name="T11" fmla="*/ 504 h 509"/>
                <a:gd name="T12" fmla="*/ 78 w 416"/>
                <a:gd name="T13" fmla="*/ 503 h 509"/>
                <a:gd name="T14" fmla="*/ 75 w 416"/>
                <a:gd name="T15" fmla="*/ 503 h 509"/>
                <a:gd name="T16" fmla="*/ 74 w 416"/>
                <a:gd name="T17" fmla="*/ 502 h 509"/>
                <a:gd name="T18" fmla="*/ 72 w 416"/>
                <a:gd name="T19" fmla="*/ 501 h 509"/>
                <a:gd name="T20" fmla="*/ 69 w 416"/>
                <a:gd name="T21" fmla="*/ 500 h 509"/>
                <a:gd name="T22" fmla="*/ 54 w 416"/>
                <a:gd name="T23" fmla="*/ 493 h 509"/>
                <a:gd name="T24" fmla="*/ 42 w 416"/>
                <a:gd name="T25" fmla="*/ 486 h 509"/>
                <a:gd name="T26" fmla="*/ 33 w 416"/>
                <a:gd name="T27" fmla="*/ 480 h 509"/>
                <a:gd name="T28" fmla="*/ 24 w 416"/>
                <a:gd name="T29" fmla="*/ 473 h 509"/>
                <a:gd name="T30" fmla="*/ 17 w 416"/>
                <a:gd name="T31" fmla="*/ 467 h 509"/>
                <a:gd name="T32" fmla="*/ 12 w 416"/>
                <a:gd name="T33" fmla="*/ 460 h 509"/>
                <a:gd name="T34" fmla="*/ 6 w 416"/>
                <a:gd name="T35" fmla="*/ 454 h 509"/>
                <a:gd name="T36" fmla="*/ 0 w 416"/>
                <a:gd name="T37" fmla="*/ 447 h 509"/>
                <a:gd name="T38" fmla="*/ 213 w 416"/>
                <a:gd name="T39" fmla="*/ 242 h 509"/>
                <a:gd name="T40" fmla="*/ 327 w 416"/>
                <a:gd name="T41" fmla="*/ 0 h 509"/>
                <a:gd name="T42" fmla="*/ 331 w 416"/>
                <a:gd name="T43" fmla="*/ 1 h 509"/>
                <a:gd name="T44" fmla="*/ 334 w 416"/>
                <a:gd name="T45" fmla="*/ 2 h 509"/>
                <a:gd name="T46" fmla="*/ 336 w 416"/>
                <a:gd name="T47" fmla="*/ 3 h 509"/>
                <a:gd name="T48" fmla="*/ 337 w 416"/>
                <a:gd name="T49" fmla="*/ 3 h 509"/>
                <a:gd name="T50" fmla="*/ 339 w 416"/>
                <a:gd name="T51" fmla="*/ 3 h 509"/>
                <a:gd name="T52" fmla="*/ 341 w 416"/>
                <a:gd name="T53" fmla="*/ 5 h 509"/>
                <a:gd name="T54" fmla="*/ 345 w 416"/>
                <a:gd name="T55" fmla="*/ 6 h 509"/>
                <a:gd name="T56" fmla="*/ 350 w 416"/>
                <a:gd name="T57" fmla="*/ 9 h 509"/>
                <a:gd name="T58" fmla="*/ 363 w 416"/>
                <a:gd name="T59" fmla="*/ 15 h 509"/>
                <a:gd name="T60" fmla="*/ 373 w 416"/>
                <a:gd name="T61" fmla="*/ 21 h 509"/>
                <a:gd name="T62" fmla="*/ 382 w 416"/>
                <a:gd name="T63" fmla="*/ 26 h 509"/>
                <a:gd name="T64" fmla="*/ 390 w 416"/>
                <a:gd name="T65" fmla="*/ 32 h 509"/>
                <a:gd name="T66" fmla="*/ 397 w 416"/>
                <a:gd name="T67" fmla="*/ 38 h 509"/>
                <a:gd name="T68" fmla="*/ 403 w 416"/>
                <a:gd name="T69" fmla="*/ 43 h 509"/>
                <a:gd name="T70" fmla="*/ 409 w 416"/>
                <a:gd name="T71" fmla="*/ 49 h 509"/>
                <a:gd name="T72" fmla="*/ 415 w 416"/>
                <a:gd name="T73" fmla="*/ 55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6" h="509">
                  <a:moveTo>
                    <a:pt x="415" y="55"/>
                  </a:moveTo>
                  <a:lnTo>
                    <a:pt x="216" y="245"/>
                  </a:lnTo>
                  <a:lnTo>
                    <a:pt x="92" y="508"/>
                  </a:lnTo>
                  <a:lnTo>
                    <a:pt x="87" y="506"/>
                  </a:lnTo>
                  <a:lnTo>
                    <a:pt x="83" y="505"/>
                  </a:lnTo>
                  <a:lnTo>
                    <a:pt x="80" y="504"/>
                  </a:lnTo>
                  <a:lnTo>
                    <a:pt x="78" y="503"/>
                  </a:lnTo>
                  <a:lnTo>
                    <a:pt x="75" y="503"/>
                  </a:lnTo>
                  <a:lnTo>
                    <a:pt x="74" y="502"/>
                  </a:lnTo>
                  <a:lnTo>
                    <a:pt x="72" y="501"/>
                  </a:lnTo>
                  <a:lnTo>
                    <a:pt x="69" y="500"/>
                  </a:lnTo>
                  <a:lnTo>
                    <a:pt x="54" y="493"/>
                  </a:lnTo>
                  <a:lnTo>
                    <a:pt x="42" y="486"/>
                  </a:lnTo>
                  <a:lnTo>
                    <a:pt x="33" y="480"/>
                  </a:lnTo>
                  <a:lnTo>
                    <a:pt x="24" y="473"/>
                  </a:lnTo>
                  <a:lnTo>
                    <a:pt x="17" y="467"/>
                  </a:lnTo>
                  <a:lnTo>
                    <a:pt x="12" y="460"/>
                  </a:lnTo>
                  <a:lnTo>
                    <a:pt x="6" y="454"/>
                  </a:lnTo>
                  <a:lnTo>
                    <a:pt x="0" y="447"/>
                  </a:lnTo>
                  <a:lnTo>
                    <a:pt x="213" y="242"/>
                  </a:lnTo>
                  <a:lnTo>
                    <a:pt x="327" y="0"/>
                  </a:lnTo>
                  <a:lnTo>
                    <a:pt x="331" y="1"/>
                  </a:lnTo>
                  <a:lnTo>
                    <a:pt x="334" y="2"/>
                  </a:lnTo>
                  <a:lnTo>
                    <a:pt x="336" y="3"/>
                  </a:lnTo>
                  <a:lnTo>
                    <a:pt x="337" y="3"/>
                  </a:lnTo>
                  <a:lnTo>
                    <a:pt x="339" y="3"/>
                  </a:lnTo>
                  <a:lnTo>
                    <a:pt x="341" y="5"/>
                  </a:lnTo>
                  <a:lnTo>
                    <a:pt x="345" y="6"/>
                  </a:lnTo>
                  <a:lnTo>
                    <a:pt x="350" y="9"/>
                  </a:lnTo>
                  <a:lnTo>
                    <a:pt x="363" y="15"/>
                  </a:lnTo>
                  <a:lnTo>
                    <a:pt x="373" y="21"/>
                  </a:lnTo>
                  <a:lnTo>
                    <a:pt x="382" y="26"/>
                  </a:lnTo>
                  <a:lnTo>
                    <a:pt x="390" y="32"/>
                  </a:lnTo>
                  <a:lnTo>
                    <a:pt x="397" y="38"/>
                  </a:lnTo>
                  <a:lnTo>
                    <a:pt x="403" y="43"/>
                  </a:lnTo>
                  <a:lnTo>
                    <a:pt x="409" y="49"/>
                  </a:lnTo>
                  <a:lnTo>
                    <a:pt x="415" y="55"/>
                  </a:lnTo>
                </a:path>
              </a:pathLst>
            </a:custGeom>
            <a:solidFill>
              <a:srgbClr val="FFBC5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66" name="Freeform 462">
              <a:extLst>
                <a:ext uri="{FF2B5EF4-FFF2-40B4-BE49-F238E27FC236}">
                  <a16:creationId xmlns:a16="http://schemas.microsoft.com/office/drawing/2014/main" id="{7259AF79-BB8E-4AAC-8A7E-77DF2880A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614"/>
              <a:ext cx="406" cy="505"/>
            </a:xfrm>
            <a:custGeom>
              <a:avLst/>
              <a:gdLst>
                <a:gd name="T0" fmla="*/ 405 w 406"/>
                <a:gd name="T1" fmla="*/ 47 h 505"/>
                <a:gd name="T2" fmla="*/ 400 w 406"/>
                <a:gd name="T3" fmla="*/ 42 h 505"/>
                <a:gd name="T4" fmla="*/ 395 w 406"/>
                <a:gd name="T5" fmla="*/ 38 h 505"/>
                <a:gd name="T6" fmla="*/ 390 w 406"/>
                <a:gd name="T7" fmla="*/ 34 h 505"/>
                <a:gd name="T8" fmla="*/ 384 w 406"/>
                <a:gd name="T9" fmla="*/ 29 h 505"/>
                <a:gd name="T10" fmla="*/ 377 w 406"/>
                <a:gd name="T11" fmla="*/ 24 h 505"/>
                <a:gd name="T12" fmla="*/ 369 w 406"/>
                <a:gd name="T13" fmla="*/ 20 h 505"/>
                <a:gd name="T14" fmla="*/ 359 w 406"/>
                <a:gd name="T15" fmla="*/ 14 h 505"/>
                <a:gd name="T16" fmla="*/ 348 w 406"/>
                <a:gd name="T17" fmla="*/ 8 h 505"/>
                <a:gd name="T18" fmla="*/ 340 w 406"/>
                <a:gd name="T19" fmla="*/ 4 h 505"/>
                <a:gd name="T20" fmla="*/ 337 w 406"/>
                <a:gd name="T21" fmla="*/ 3 h 505"/>
                <a:gd name="T22" fmla="*/ 335 w 406"/>
                <a:gd name="T23" fmla="*/ 1 h 505"/>
                <a:gd name="T24" fmla="*/ 329 w 406"/>
                <a:gd name="T25" fmla="*/ 0 h 505"/>
                <a:gd name="T26" fmla="*/ 208 w 406"/>
                <a:gd name="T27" fmla="*/ 240 h 505"/>
                <a:gd name="T28" fmla="*/ 0 w 406"/>
                <a:gd name="T29" fmla="*/ 451 h 505"/>
                <a:gd name="T30" fmla="*/ 5 w 406"/>
                <a:gd name="T31" fmla="*/ 458 h 505"/>
                <a:gd name="T32" fmla="*/ 10 w 406"/>
                <a:gd name="T33" fmla="*/ 463 h 505"/>
                <a:gd name="T34" fmla="*/ 15 w 406"/>
                <a:gd name="T35" fmla="*/ 468 h 505"/>
                <a:gd name="T36" fmla="*/ 20 w 406"/>
                <a:gd name="T37" fmla="*/ 472 h 505"/>
                <a:gd name="T38" fmla="*/ 27 w 406"/>
                <a:gd name="T39" fmla="*/ 478 h 505"/>
                <a:gd name="T40" fmla="*/ 35 w 406"/>
                <a:gd name="T41" fmla="*/ 483 h 505"/>
                <a:gd name="T42" fmla="*/ 47 w 406"/>
                <a:gd name="T43" fmla="*/ 489 h 505"/>
                <a:gd name="T44" fmla="*/ 60 w 406"/>
                <a:gd name="T45" fmla="*/ 497 h 505"/>
                <a:gd name="T46" fmla="*/ 64 w 406"/>
                <a:gd name="T47" fmla="*/ 499 h 505"/>
                <a:gd name="T48" fmla="*/ 67 w 406"/>
                <a:gd name="T49" fmla="*/ 500 h 505"/>
                <a:gd name="T50" fmla="*/ 71 w 406"/>
                <a:gd name="T51" fmla="*/ 501 h 505"/>
                <a:gd name="T52" fmla="*/ 80 w 406"/>
                <a:gd name="T53" fmla="*/ 504 h 505"/>
                <a:gd name="T54" fmla="*/ 211 w 406"/>
                <a:gd name="T55" fmla="*/ 243 h 505"/>
                <a:gd name="T56" fmla="*/ 405 w 406"/>
                <a:gd name="T57" fmla="*/ 47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6" h="505">
                  <a:moveTo>
                    <a:pt x="405" y="47"/>
                  </a:moveTo>
                  <a:lnTo>
                    <a:pt x="400" y="42"/>
                  </a:lnTo>
                  <a:lnTo>
                    <a:pt x="395" y="38"/>
                  </a:lnTo>
                  <a:lnTo>
                    <a:pt x="390" y="34"/>
                  </a:lnTo>
                  <a:lnTo>
                    <a:pt x="384" y="29"/>
                  </a:lnTo>
                  <a:lnTo>
                    <a:pt x="377" y="24"/>
                  </a:lnTo>
                  <a:lnTo>
                    <a:pt x="369" y="20"/>
                  </a:lnTo>
                  <a:lnTo>
                    <a:pt x="359" y="14"/>
                  </a:lnTo>
                  <a:lnTo>
                    <a:pt x="348" y="8"/>
                  </a:lnTo>
                  <a:lnTo>
                    <a:pt x="340" y="4"/>
                  </a:lnTo>
                  <a:lnTo>
                    <a:pt x="337" y="3"/>
                  </a:lnTo>
                  <a:lnTo>
                    <a:pt x="335" y="1"/>
                  </a:lnTo>
                  <a:lnTo>
                    <a:pt x="329" y="0"/>
                  </a:lnTo>
                  <a:lnTo>
                    <a:pt x="208" y="240"/>
                  </a:lnTo>
                  <a:lnTo>
                    <a:pt x="0" y="451"/>
                  </a:lnTo>
                  <a:lnTo>
                    <a:pt x="5" y="458"/>
                  </a:lnTo>
                  <a:lnTo>
                    <a:pt x="10" y="463"/>
                  </a:lnTo>
                  <a:lnTo>
                    <a:pt x="15" y="468"/>
                  </a:lnTo>
                  <a:lnTo>
                    <a:pt x="20" y="472"/>
                  </a:lnTo>
                  <a:lnTo>
                    <a:pt x="27" y="478"/>
                  </a:lnTo>
                  <a:lnTo>
                    <a:pt x="35" y="483"/>
                  </a:lnTo>
                  <a:lnTo>
                    <a:pt x="47" y="489"/>
                  </a:lnTo>
                  <a:lnTo>
                    <a:pt x="60" y="497"/>
                  </a:lnTo>
                  <a:lnTo>
                    <a:pt x="64" y="499"/>
                  </a:lnTo>
                  <a:lnTo>
                    <a:pt x="67" y="500"/>
                  </a:lnTo>
                  <a:lnTo>
                    <a:pt x="71" y="501"/>
                  </a:lnTo>
                  <a:lnTo>
                    <a:pt x="80" y="504"/>
                  </a:lnTo>
                  <a:lnTo>
                    <a:pt x="211" y="243"/>
                  </a:lnTo>
                  <a:lnTo>
                    <a:pt x="405" y="47"/>
                  </a:lnTo>
                </a:path>
              </a:pathLst>
            </a:custGeom>
            <a:solidFill>
              <a:srgbClr val="FFBF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67" name="Freeform 463">
              <a:extLst>
                <a:ext uri="{FF2B5EF4-FFF2-40B4-BE49-F238E27FC236}">
                  <a16:creationId xmlns:a16="http://schemas.microsoft.com/office/drawing/2014/main" id="{F13E7054-63F8-4F19-BC3F-243BE7097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2690"/>
              <a:ext cx="524" cy="342"/>
            </a:xfrm>
            <a:custGeom>
              <a:avLst/>
              <a:gdLst>
                <a:gd name="T0" fmla="*/ 436 w 524"/>
                <a:gd name="T1" fmla="*/ 341 h 342"/>
                <a:gd name="T2" fmla="*/ 451 w 524"/>
                <a:gd name="T3" fmla="*/ 324 h 342"/>
                <a:gd name="T4" fmla="*/ 465 w 524"/>
                <a:gd name="T5" fmla="*/ 306 h 342"/>
                <a:gd name="T6" fmla="*/ 477 w 524"/>
                <a:gd name="T7" fmla="*/ 287 h 342"/>
                <a:gd name="T8" fmla="*/ 489 w 524"/>
                <a:gd name="T9" fmla="*/ 267 h 342"/>
                <a:gd name="T10" fmla="*/ 498 w 524"/>
                <a:gd name="T11" fmla="*/ 247 h 342"/>
                <a:gd name="T12" fmla="*/ 507 w 524"/>
                <a:gd name="T13" fmla="*/ 225 h 342"/>
                <a:gd name="T14" fmla="*/ 514 w 524"/>
                <a:gd name="T15" fmla="*/ 204 h 342"/>
                <a:gd name="T16" fmla="*/ 519 w 524"/>
                <a:gd name="T17" fmla="*/ 181 h 342"/>
                <a:gd name="T18" fmla="*/ 521 w 524"/>
                <a:gd name="T19" fmla="*/ 167 h 342"/>
                <a:gd name="T20" fmla="*/ 523 w 524"/>
                <a:gd name="T21" fmla="*/ 153 h 342"/>
                <a:gd name="T22" fmla="*/ 523 w 524"/>
                <a:gd name="T23" fmla="*/ 139 h 342"/>
                <a:gd name="T24" fmla="*/ 523 w 524"/>
                <a:gd name="T25" fmla="*/ 126 h 342"/>
                <a:gd name="T26" fmla="*/ 274 w 524"/>
                <a:gd name="T27" fmla="*/ 173 h 342"/>
                <a:gd name="T28" fmla="*/ 98 w 524"/>
                <a:gd name="T29" fmla="*/ 0 h 342"/>
                <a:gd name="T30" fmla="*/ 81 w 524"/>
                <a:gd name="T31" fmla="*/ 17 h 342"/>
                <a:gd name="T32" fmla="*/ 65 w 524"/>
                <a:gd name="T33" fmla="*/ 37 h 342"/>
                <a:gd name="T34" fmla="*/ 52 w 524"/>
                <a:gd name="T35" fmla="*/ 57 h 342"/>
                <a:gd name="T36" fmla="*/ 39 w 524"/>
                <a:gd name="T37" fmla="*/ 78 h 342"/>
                <a:gd name="T38" fmla="*/ 27 w 524"/>
                <a:gd name="T39" fmla="*/ 100 h 342"/>
                <a:gd name="T40" fmla="*/ 18 w 524"/>
                <a:gd name="T41" fmla="*/ 123 h 342"/>
                <a:gd name="T42" fmla="*/ 10 w 524"/>
                <a:gd name="T43" fmla="*/ 147 h 342"/>
                <a:gd name="T44" fmla="*/ 4 w 524"/>
                <a:gd name="T45" fmla="*/ 172 h 342"/>
                <a:gd name="T46" fmla="*/ 2 w 524"/>
                <a:gd name="T47" fmla="*/ 186 h 342"/>
                <a:gd name="T48" fmla="*/ 1 w 524"/>
                <a:gd name="T49" fmla="*/ 200 h 342"/>
                <a:gd name="T50" fmla="*/ 0 w 524"/>
                <a:gd name="T51" fmla="*/ 214 h 342"/>
                <a:gd name="T52" fmla="*/ 0 w 524"/>
                <a:gd name="T53" fmla="*/ 228 h 342"/>
                <a:gd name="T54" fmla="*/ 271 w 524"/>
                <a:gd name="T55" fmla="*/ 178 h 342"/>
                <a:gd name="T56" fmla="*/ 436 w 524"/>
                <a:gd name="T57" fmla="*/ 34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4" h="342">
                  <a:moveTo>
                    <a:pt x="436" y="341"/>
                  </a:moveTo>
                  <a:lnTo>
                    <a:pt x="451" y="324"/>
                  </a:lnTo>
                  <a:lnTo>
                    <a:pt x="465" y="306"/>
                  </a:lnTo>
                  <a:lnTo>
                    <a:pt x="477" y="287"/>
                  </a:lnTo>
                  <a:lnTo>
                    <a:pt x="489" y="267"/>
                  </a:lnTo>
                  <a:lnTo>
                    <a:pt x="498" y="247"/>
                  </a:lnTo>
                  <a:lnTo>
                    <a:pt x="507" y="225"/>
                  </a:lnTo>
                  <a:lnTo>
                    <a:pt x="514" y="204"/>
                  </a:lnTo>
                  <a:lnTo>
                    <a:pt x="519" y="181"/>
                  </a:lnTo>
                  <a:lnTo>
                    <a:pt x="521" y="167"/>
                  </a:lnTo>
                  <a:lnTo>
                    <a:pt x="523" y="153"/>
                  </a:lnTo>
                  <a:lnTo>
                    <a:pt x="523" y="139"/>
                  </a:lnTo>
                  <a:lnTo>
                    <a:pt x="523" y="126"/>
                  </a:lnTo>
                  <a:lnTo>
                    <a:pt x="274" y="173"/>
                  </a:lnTo>
                  <a:lnTo>
                    <a:pt x="98" y="0"/>
                  </a:lnTo>
                  <a:lnTo>
                    <a:pt x="81" y="17"/>
                  </a:lnTo>
                  <a:lnTo>
                    <a:pt x="65" y="37"/>
                  </a:lnTo>
                  <a:lnTo>
                    <a:pt x="52" y="57"/>
                  </a:lnTo>
                  <a:lnTo>
                    <a:pt x="39" y="78"/>
                  </a:lnTo>
                  <a:lnTo>
                    <a:pt x="27" y="100"/>
                  </a:lnTo>
                  <a:lnTo>
                    <a:pt x="18" y="123"/>
                  </a:lnTo>
                  <a:lnTo>
                    <a:pt x="10" y="147"/>
                  </a:lnTo>
                  <a:lnTo>
                    <a:pt x="4" y="172"/>
                  </a:lnTo>
                  <a:lnTo>
                    <a:pt x="2" y="186"/>
                  </a:lnTo>
                  <a:lnTo>
                    <a:pt x="1" y="200"/>
                  </a:lnTo>
                  <a:lnTo>
                    <a:pt x="0" y="214"/>
                  </a:lnTo>
                  <a:lnTo>
                    <a:pt x="0" y="228"/>
                  </a:lnTo>
                  <a:lnTo>
                    <a:pt x="271" y="178"/>
                  </a:lnTo>
                  <a:lnTo>
                    <a:pt x="436" y="341"/>
                  </a:lnTo>
                </a:path>
              </a:pathLst>
            </a:custGeom>
            <a:solidFill>
              <a:srgbClr val="FFB2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68" name="Freeform 464">
              <a:extLst>
                <a:ext uri="{FF2B5EF4-FFF2-40B4-BE49-F238E27FC236}">
                  <a16:creationId xmlns:a16="http://schemas.microsoft.com/office/drawing/2014/main" id="{360387AF-F89B-4834-A7C8-429F08BF6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2699"/>
              <a:ext cx="524" cy="325"/>
            </a:xfrm>
            <a:custGeom>
              <a:avLst/>
              <a:gdLst>
                <a:gd name="T0" fmla="*/ 91 w 524"/>
                <a:gd name="T1" fmla="*/ 0 h 325"/>
                <a:gd name="T2" fmla="*/ 274 w 524"/>
                <a:gd name="T3" fmla="*/ 163 h 325"/>
                <a:gd name="T4" fmla="*/ 523 w 524"/>
                <a:gd name="T5" fmla="*/ 123 h 325"/>
                <a:gd name="T6" fmla="*/ 523 w 524"/>
                <a:gd name="T7" fmla="*/ 133 h 325"/>
                <a:gd name="T8" fmla="*/ 523 w 524"/>
                <a:gd name="T9" fmla="*/ 146 h 325"/>
                <a:gd name="T10" fmla="*/ 521 w 524"/>
                <a:gd name="T11" fmla="*/ 158 h 325"/>
                <a:gd name="T12" fmla="*/ 519 w 524"/>
                <a:gd name="T13" fmla="*/ 172 h 325"/>
                <a:gd name="T14" fmla="*/ 514 w 524"/>
                <a:gd name="T15" fmla="*/ 194 h 325"/>
                <a:gd name="T16" fmla="*/ 507 w 524"/>
                <a:gd name="T17" fmla="*/ 215 h 325"/>
                <a:gd name="T18" fmla="*/ 500 w 524"/>
                <a:gd name="T19" fmla="*/ 235 h 325"/>
                <a:gd name="T20" fmla="*/ 491 w 524"/>
                <a:gd name="T21" fmla="*/ 255 h 325"/>
                <a:gd name="T22" fmla="*/ 480 w 524"/>
                <a:gd name="T23" fmla="*/ 273 h 325"/>
                <a:gd name="T24" fmla="*/ 468 w 524"/>
                <a:gd name="T25" fmla="*/ 291 h 325"/>
                <a:gd name="T26" fmla="*/ 456 w 524"/>
                <a:gd name="T27" fmla="*/ 307 h 325"/>
                <a:gd name="T28" fmla="*/ 442 w 524"/>
                <a:gd name="T29" fmla="*/ 324 h 325"/>
                <a:gd name="T30" fmla="*/ 271 w 524"/>
                <a:gd name="T31" fmla="*/ 168 h 325"/>
                <a:gd name="T32" fmla="*/ 0 w 524"/>
                <a:gd name="T33" fmla="*/ 212 h 325"/>
                <a:gd name="T34" fmla="*/ 0 w 524"/>
                <a:gd name="T35" fmla="*/ 200 h 325"/>
                <a:gd name="T36" fmla="*/ 1 w 524"/>
                <a:gd name="T37" fmla="*/ 189 h 325"/>
                <a:gd name="T38" fmla="*/ 2 w 524"/>
                <a:gd name="T39" fmla="*/ 176 h 325"/>
                <a:gd name="T40" fmla="*/ 4 w 524"/>
                <a:gd name="T41" fmla="*/ 162 h 325"/>
                <a:gd name="T42" fmla="*/ 10 w 524"/>
                <a:gd name="T43" fmla="*/ 138 h 325"/>
                <a:gd name="T44" fmla="*/ 17 w 524"/>
                <a:gd name="T45" fmla="*/ 114 h 325"/>
                <a:gd name="T46" fmla="*/ 26 w 524"/>
                <a:gd name="T47" fmla="*/ 93 h 325"/>
                <a:gd name="T48" fmla="*/ 37 w 524"/>
                <a:gd name="T49" fmla="*/ 71 h 325"/>
                <a:gd name="T50" fmla="*/ 49 w 524"/>
                <a:gd name="T51" fmla="*/ 51 h 325"/>
                <a:gd name="T52" fmla="*/ 62 w 524"/>
                <a:gd name="T53" fmla="*/ 33 h 325"/>
                <a:gd name="T54" fmla="*/ 76 w 524"/>
                <a:gd name="T55" fmla="*/ 16 h 325"/>
                <a:gd name="T56" fmla="*/ 91 w 524"/>
                <a:gd name="T57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4" h="325">
                  <a:moveTo>
                    <a:pt x="91" y="0"/>
                  </a:moveTo>
                  <a:lnTo>
                    <a:pt x="274" y="163"/>
                  </a:lnTo>
                  <a:lnTo>
                    <a:pt x="523" y="123"/>
                  </a:lnTo>
                  <a:lnTo>
                    <a:pt x="523" y="133"/>
                  </a:lnTo>
                  <a:lnTo>
                    <a:pt x="523" y="146"/>
                  </a:lnTo>
                  <a:lnTo>
                    <a:pt x="521" y="158"/>
                  </a:lnTo>
                  <a:lnTo>
                    <a:pt x="519" y="172"/>
                  </a:lnTo>
                  <a:lnTo>
                    <a:pt x="514" y="194"/>
                  </a:lnTo>
                  <a:lnTo>
                    <a:pt x="507" y="215"/>
                  </a:lnTo>
                  <a:lnTo>
                    <a:pt x="500" y="235"/>
                  </a:lnTo>
                  <a:lnTo>
                    <a:pt x="491" y="255"/>
                  </a:lnTo>
                  <a:lnTo>
                    <a:pt x="480" y="273"/>
                  </a:lnTo>
                  <a:lnTo>
                    <a:pt x="468" y="291"/>
                  </a:lnTo>
                  <a:lnTo>
                    <a:pt x="456" y="307"/>
                  </a:lnTo>
                  <a:lnTo>
                    <a:pt x="442" y="324"/>
                  </a:lnTo>
                  <a:lnTo>
                    <a:pt x="271" y="168"/>
                  </a:lnTo>
                  <a:lnTo>
                    <a:pt x="0" y="212"/>
                  </a:lnTo>
                  <a:lnTo>
                    <a:pt x="0" y="200"/>
                  </a:lnTo>
                  <a:lnTo>
                    <a:pt x="1" y="189"/>
                  </a:lnTo>
                  <a:lnTo>
                    <a:pt x="2" y="176"/>
                  </a:lnTo>
                  <a:lnTo>
                    <a:pt x="4" y="162"/>
                  </a:lnTo>
                  <a:lnTo>
                    <a:pt x="10" y="138"/>
                  </a:lnTo>
                  <a:lnTo>
                    <a:pt x="17" y="114"/>
                  </a:lnTo>
                  <a:lnTo>
                    <a:pt x="26" y="93"/>
                  </a:lnTo>
                  <a:lnTo>
                    <a:pt x="37" y="71"/>
                  </a:lnTo>
                  <a:lnTo>
                    <a:pt x="49" y="51"/>
                  </a:lnTo>
                  <a:lnTo>
                    <a:pt x="62" y="33"/>
                  </a:lnTo>
                  <a:lnTo>
                    <a:pt x="76" y="16"/>
                  </a:lnTo>
                  <a:lnTo>
                    <a:pt x="91" y="0"/>
                  </a:lnTo>
                </a:path>
              </a:pathLst>
            </a:custGeom>
            <a:solidFill>
              <a:srgbClr val="F9A82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69" name="Freeform 465">
              <a:extLst>
                <a:ext uri="{FF2B5EF4-FFF2-40B4-BE49-F238E27FC236}">
                  <a16:creationId xmlns:a16="http://schemas.microsoft.com/office/drawing/2014/main" id="{753E0281-E7AF-4CEF-9C6F-9C7D7FBAB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708"/>
              <a:ext cx="523" cy="306"/>
            </a:xfrm>
            <a:custGeom>
              <a:avLst/>
              <a:gdLst>
                <a:gd name="T0" fmla="*/ 82 w 523"/>
                <a:gd name="T1" fmla="*/ 0 h 306"/>
                <a:gd name="T2" fmla="*/ 273 w 523"/>
                <a:gd name="T3" fmla="*/ 154 h 306"/>
                <a:gd name="T4" fmla="*/ 522 w 523"/>
                <a:gd name="T5" fmla="*/ 120 h 306"/>
                <a:gd name="T6" fmla="*/ 522 w 523"/>
                <a:gd name="T7" fmla="*/ 129 h 306"/>
                <a:gd name="T8" fmla="*/ 522 w 523"/>
                <a:gd name="T9" fmla="*/ 138 h 306"/>
                <a:gd name="T10" fmla="*/ 520 w 523"/>
                <a:gd name="T11" fmla="*/ 150 h 306"/>
                <a:gd name="T12" fmla="*/ 518 w 523"/>
                <a:gd name="T13" fmla="*/ 163 h 306"/>
                <a:gd name="T14" fmla="*/ 513 w 523"/>
                <a:gd name="T15" fmla="*/ 184 h 306"/>
                <a:gd name="T16" fmla="*/ 507 w 523"/>
                <a:gd name="T17" fmla="*/ 205 h 306"/>
                <a:gd name="T18" fmla="*/ 499 w 523"/>
                <a:gd name="T19" fmla="*/ 224 h 306"/>
                <a:gd name="T20" fmla="*/ 491 w 523"/>
                <a:gd name="T21" fmla="*/ 242 h 306"/>
                <a:gd name="T22" fmla="*/ 482 w 523"/>
                <a:gd name="T23" fmla="*/ 259 h 306"/>
                <a:gd name="T24" fmla="*/ 471 w 523"/>
                <a:gd name="T25" fmla="*/ 275 h 306"/>
                <a:gd name="T26" fmla="*/ 460 w 523"/>
                <a:gd name="T27" fmla="*/ 291 h 306"/>
                <a:gd name="T28" fmla="*/ 448 w 523"/>
                <a:gd name="T29" fmla="*/ 305 h 306"/>
                <a:gd name="T30" fmla="*/ 270 w 523"/>
                <a:gd name="T31" fmla="*/ 159 h 306"/>
                <a:gd name="T32" fmla="*/ 0 w 523"/>
                <a:gd name="T33" fmla="*/ 197 h 306"/>
                <a:gd name="T34" fmla="*/ 0 w 523"/>
                <a:gd name="T35" fmla="*/ 187 h 306"/>
                <a:gd name="T36" fmla="*/ 0 w 523"/>
                <a:gd name="T37" fmla="*/ 177 h 306"/>
                <a:gd name="T38" fmla="*/ 2 w 523"/>
                <a:gd name="T39" fmla="*/ 166 h 306"/>
                <a:gd name="T40" fmla="*/ 4 w 523"/>
                <a:gd name="T41" fmla="*/ 153 h 306"/>
                <a:gd name="T42" fmla="*/ 9 w 523"/>
                <a:gd name="T43" fmla="*/ 129 h 306"/>
                <a:gd name="T44" fmla="*/ 16 w 523"/>
                <a:gd name="T45" fmla="*/ 106 h 306"/>
                <a:gd name="T46" fmla="*/ 25 w 523"/>
                <a:gd name="T47" fmla="*/ 85 h 306"/>
                <a:gd name="T48" fmla="*/ 35 w 523"/>
                <a:gd name="T49" fmla="*/ 65 h 306"/>
                <a:gd name="T50" fmla="*/ 45 w 523"/>
                <a:gd name="T51" fmla="*/ 46 h 306"/>
                <a:gd name="T52" fmla="*/ 57 w 523"/>
                <a:gd name="T53" fmla="*/ 29 h 306"/>
                <a:gd name="T54" fmla="*/ 69 w 523"/>
                <a:gd name="T55" fmla="*/ 14 h 306"/>
                <a:gd name="T56" fmla="*/ 82 w 523"/>
                <a:gd name="T57" fmla="*/ 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3" h="306">
                  <a:moveTo>
                    <a:pt x="82" y="0"/>
                  </a:moveTo>
                  <a:lnTo>
                    <a:pt x="273" y="154"/>
                  </a:lnTo>
                  <a:lnTo>
                    <a:pt x="522" y="120"/>
                  </a:lnTo>
                  <a:lnTo>
                    <a:pt x="522" y="129"/>
                  </a:lnTo>
                  <a:lnTo>
                    <a:pt x="522" y="138"/>
                  </a:lnTo>
                  <a:lnTo>
                    <a:pt x="520" y="150"/>
                  </a:lnTo>
                  <a:lnTo>
                    <a:pt x="518" y="163"/>
                  </a:lnTo>
                  <a:lnTo>
                    <a:pt x="513" y="184"/>
                  </a:lnTo>
                  <a:lnTo>
                    <a:pt x="507" y="205"/>
                  </a:lnTo>
                  <a:lnTo>
                    <a:pt x="499" y="224"/>
                  </a:lnTo>
                  <a:lnTo>
                    <a:pt x="491" y="242"/>
                  </a:lnTo>
                  <a:lnTo>
                    <a:pt x="482" y="259"/>
                  </a:lnTo>
                  <a:lnTo>
                    <a:pt x="471" y="275"/>
                  </a:lnTo>
                  <a:lnTo>
                    <a:pt x="460" y="291"/>
                  </a:lnTo>
                  <a:lnTo>
                    <a:pt x="448" y="305"/>
                  </a:lnTo>
                  <a:lnTo>
                    <a:pt x="270" y="159"/>
                  </a:lnTo>
                  <a:lnTo>
                    <a:pt x="0" y="197"/>
                  </a:lnTo>
                  <a:lnTo>
                    <a:pt x="0" y="187"/>
                  </a:lnTo>
                  <a:lnTo>
                    <a:pt x="0" y="177"/>
                  </a:lnTo>
                  <a:lnTo>
                    <a:pt x="2" y="166"/>
                  </a:lnTo>
                  <a:lnTo>
                    <a:pt x="4" y="153"/>
                  </a:lnTo>
                  <a:lnTo>
                    <a:pt x="9" y="129"/>
                  </a:lnTo>
                  <a:lnTo>
                    <a:pt x="16" y="106"/>
                  </a:lnTo>
                  <a:lnTo>
                    <a:pt x="25" y="85"/>
                  </a:lnTo>
                  <a:lnTo>
                    <a:pt x="35" y="65"/>
                  </a:lnTo>
                  <a:lnTo>
                    <a:pt x="45" y="46"/>
                  </a:lnTo>
                  <a:lnTo>
                    <a:pt x="57" y="29"/>
                  </a:lnTo>
                  <a:lnTo>
                    <a:pt x="69" y="14"/>
                  </a:lnTo>
                  <a:lnTo>
                    <a:pt x="82" y="0"/>
                  </a:lnTo>
                </a:path>
              </a:pathLst>
            </a:custGeom>
            <a:solidFill>
              <a:srgbClr val="F7A32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70" name="Freeform 466">
              <a:extLst>
                <a:ext uri="{FF2B5EF4-FFF2-40B4-BE49-F238E27FC236}">
                  <a16:creationId xmlns:a16="http://schemas.microsoft.com/office/drawing/2014/main" id="{0E19487A-05BB-41E4-8FC6-467B6614A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718"/>
              <a:ext cx="523" cy="289"/>
            </a:xfrm>
            <a:custGeom>
              <a:avLst/>
              <a:gdLst>
                <a:gd name="T0" fmla="*/ 74 w 523"/>
                <a:gd name="T1" fmla="*/ 0 h 289"/>
                <a:gd name="T2" fmla="*/ 272 w 523"/>
                <a:gd name="T3" fmla="*/ 144 h 289"/>
                <a:gd name="T4" fmla="*/ 522 w 523"/>
                <a:gd name="T5" fmla="*/ 117 h 289"/>
                <a:gd name="T6" fmla="*/ 522 w 523"/>
                <a:gd name="T7" fmla="*/ 123 h 289"/>
                <a:gd name="T8" fmla="*/ 521 w 523"/>
                <a:gd name="T9" fmla="*/ 130 h 289"/>
                <a:gd name="T10" fmla="*/ 520 w 523"/>
                <a:gd name="T11" fmla="*/ 140 h 289"/>
                <a:gd name="T12" fmla="*/ 518 w 523"/>
                <a:gd name="T13" fmla="*/ 153 h 289"/>
                <a:gd name="T14" fmla="*/ 513 w 523"/>
                <a:gd name="T15" fmla="*/ 174 h 289"/>
                <a:gd name="T16" fmla="*/ 507 w 523"/>
                <a:gd name="T17" fmla="*/ 194 h 289"/>
                <a:gd name="T18" fmla="*/ 500 w 523"/>
                <a:gd name="T19" fmla="*/ 213 h 289"/>
                <a:gd name="T20" fmla="*/ 493 w 523"/>
                <a:gd name="T21" fmla="*/ 229 h 289"/>
                <a:gd name="T22" fmla="*/ 484 w 523"/>
                <a:gd name="T23" fmla="*/ 245 h 289"/>
                <a:gd name="T24" fmla="*/ 475 w 523"/>
                <a:gd name="T25" fmla="*/ 260 h 289"/>
                <a:gd name="T26" fmla="*/ 465 w 523"/>
                <a:gd name="T27" fmla="*/ 274 h 289"/>
                <a:gd name="T28" fmla="*/ 454 w 523"/>
                <a:gd name="T29" fmla="*/ 288 h 289"/>
                <a:gd name="T30" fmla="*/ 270 w 523"/>
                <a:gd name="T31" fmla="*/ 150 h 289"/>
                <a:gd name="T32" fmla="*/ 0 w 523"/>
                <a:gd name="T33" fmla="*/ 181 h 289"/>
                <a:gd name="T34" fmla="*/ 0 w 523"/>
                <a:gd name="T35" fmla="*/ 173 h 289"/>
                <a:gd name="T36" fmla="*/ 0 w 523"/>
                <a:gd name="T37" fmla="*/ 165 h 289"/>
                <a:gd name="T38" fmla="*/ 2 w 523"/>
                <a:gd name="T39" fmla="*/ 156 h 289"/>
                <a:gd name="T40" fmla="*/ 3 w 523"/>
                <a:gd name="T41" fmla="*/ 143 h 289"/>
                <a:gd name="T42" fmla="*/ 8 w 523"/>
                <a:gd name="T43" fmla="*/ 119 h 289"/>
                <a:gd name="T44" fmla="*/ 15 w 523"/>
                <a:gd name="T45" fmla="*/ 98 h 289"/>
                <a:gd name="T46" fmla="*/ 23 w 523"/>
                <a:gd name="T47" fmla="*/ 77 h 289"/>
                <a:gd name="T48" fmla="*/ 32 w 523"/>
                <a:gd name="T49" fmla="*/ 58 h 289"/>
                <a:gd name="T50" fmla="*/ 42 w 523"/>
                <a:gd name="T51" fmla="*/ 41 h 289"/>
                <a:gd name="T52" fmla="*/ 53 w 523"/>
                <a:gd name="T53" fmla="*/ 25 h 289"/>
                <a:gd name="T54" fmla="*/ 64 w 523"/>
                <a:gd name="T55" fmla="*/ 12 h 289"/>
                <a:gd name="T56" fmla="*/ 74 w 523"/>
                <a:gd name="T5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3" h="289">
                  <a:moveTo>
                    <a:pt x="74" y="0"/>
                  </a:moveTo>
                  <a:lnTo>
                    <a:pt x="272" y="144"/>
                  </a:lnTo>
                  <a:lnTo>
                    <a:pt x="522" y="117"/>
                  </a:lnTo>
                  <a:lnTo>
                    <a:pt x="522" y="123"/>
                  </a:lnTo>
                  <a:lnTo>
                    <a:pt x="521" y="130"/>
                  </a:lnTo>
                  <a:lnTo>
                    <a:pt x="520" y="140"/>
                  </a:lnTo>
                  <a:lnTo>
                    <a:pt x="518" y="153"/>
                  </a:lnTo>
                  <a:lnTo>
                    <a:pt x="513" y="174"/>
                  </a:lnTo>
                  <a:lnTo>
                    <a:pt x="507" y="194"/>
                  </a:lnTo>
                  <a:lnTo>
                    <a:pt x="500" y="213"/>
                  </a:lnTo>
                  <a:lnTo>
                    <a:pt x="493" y="229"/>
                  </a:lnTo>
                  <a:lnTo>
                    <a:pt x="484" y="245"/>
                  </a:lnTo>
                  <a:lnTo>
                    <a:pt x="475" y="260"/>
                  </a:lnTo>
                  <a:lnTo>
                    <a:pt x="465" y="274"/>
                  </a:lnTo>
                  <a:lnTo>
                    <a:pt x="454" y="288"/>
                  </a:lnTo>
                  <a:lnTo>
                    <a:pt x="270" y="150"/>
                  </a:lnTo>
                  <a:lnTo>
                    <a:pt x="0" y="181"/>
                  </a:lnTo>
                  <a:lnTo>
                    <a:pt x="0" y="173"/>
                  </a:lnTo>
                  <a:lnTo>
                    <a:pt x="0" y="165"/>
                  </a:lnTo>
                  <a:lnTo>
                    <a:pt x="2" y="156"/>
                  </a:lnTo>
                  <a:lnTo>
                    <a:pt x="3" y="143"/>
                  </a:lnTo>
                  <a:lnTo>
                    <a:pt x="8" y="119"/>
                  </a:lnTo>
                  <a:lnTo>
                    <a:pt x="15" y="98"/>
                  </a:lnTo>
                  <a:lnTo>
                    <a:pt x="23" y="77"/>
                  </a:lnTo>
                  <a:lnTo>
                    <a:pt x="32" y="58"/>
                  </a:lnTo>
                  <a:lnTo>
                    <a:pt x="42" y="41"/>
                  </a:lnTo>
                  <a:lnTo>
                    <a:pt x="53" y="25"/>
                  </a:lnTo>
                  <a:lnTo>
                    <a:pt x="64" y="12"/>
                  </a:lnTo>
                  <a:lnTo>
                    <a:pt x="74" y="0"/>
                  </a:lnTo>
                </a:path>
              </a:pathLst>
            </a:custGeom>
            <a:solidFill>
              <a:srgbClr val="F2992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71" name="Freeform 467">
              <a:extLst>
                <a:ext uri="{FF2B5EF4-FFF2-40B4-BE49-F238E27FC236}">
                  <a16:creationId xmlns:a16="http://schemas.microsoft.com/office/drawing/2014/main" id="{2DF6C73F-D5F0-4D01-B78A-4FBEB5C4E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727"/>
              <a:ext cx="522" cy="270"/>
            </a:xfrm>
            <a:custGeom>
              <a:avLst/>
              <a:gdLst>
                <a:gd name="T0" fmla="*/ 67 w 522"/>
                <a:gd name="T1" fmla="*/ 0 h 270"/>
                <a:gd name="T2" fmla="*/ 273 w 522"/>
                <a:gd name="T3" fmla="*/ 135 h 270"/>
                <a:gd name="T4" fmla="*/ 521 w 522"/>
                <a:gd name="T5" fmla="*/ 114 h 270"/>
                <a:gd name="T6" fmla="*/ 521 w 522"/>
                <a:gd name="T7" fmla="*/ 118 h 270"/>
                <a:gd name="T8" fmla="*/ 521 w 522"/>
                <a:gd name="T9" fmla="*/ 124 h 270"/>
                <a:gd name="T10" fmla="*/ 520 w 522"/>
                <a:gd name="T11" fmla="*/ 131 h 270"/>
                <a:gd name="T12" fmla="*/ 518 w 522"/>
                <a:gd name="T13" fmla="*/ 144 h 270"/>
                <a:gd name="T14" fmla="*/ 513 w 522"/>
                <a:gd name="T15" fmla="*/ 165 h 270"/>
                <a:gd name="T16" fmla="*/ 507 w 522"/>
                <a:gd name="T17" fmla="*/ 184 h 270"/>
                <a:gd name="T18" fmla="*/ 501 w 522"/>
                <a:gd name="T19" fmla="*/ 201 h 270"/>
                <a:gd name="T20" fmla="*/ 494 w 522"/>
                <a:gd name="T21" fmla="*/ 217 h 270"/>
                <a:gd name="T22" fmla="*/ 487 w 522"/>
                <a:gd name="T23" fmla="*/ 231 h 270"/>
                <a:gd name="T24" fmla="*/ 479 w 522"/>
                <a:gd name="T25" fmla="*/ 244 h 270"/>
                <a:gd name="T26" fmla="*/ 470 w 522"/>
                <a:gd name="T27" fmla="*/ 257 h 270"/>
                <a:gd name="T28" fmla="*/ 461 w 522"/>
                <a:gd name="T29" fmla="*/ 269 h 270"/>
                <a:gd name="T30" fmla="*/ 270 w 522"/>
                <a:gd name="T31" fmla="*/ 141 h 270"/>
                <a:gd name="T32" fmla="*/ 1 w 522"/>
                <a:gd name="T33" fmla="*/ 166 h 270"/>
                <a:gd name="T34" fmla="*/ 0 w 522"/>
                <a:gd name="T35" fmla="*/ 160 h 270"/>
                <a:gd name="T36" fmla="*/ 1 w 522"/>
                <a:gd name="T37" fmla="*/ 154 h 270"/>
                <a:gd name="T38" fmla="*/ 2 w 522"/>
                <a:gd name="T39" fmla="*/ 146 h 270"/>
                <a:gd name="T40" fmla="*/ 3 w 522"/>
                <a:gd name="T41" fmla="*/ 134 h 270"/>
                <a:gd name="T42" fmla="*/ 8 w 522"/>
                <a:gd name="T43" fmla="*/ 111 h 270"/>
                <a:gd name="T44" fmla="*/ 15 w 522"/>
                <a:gd name="T45" fmla="*/ 89 h 270"/>
                <a:gd name="T46" fmla="*/ 23 w 522"/>
                <a:gd name="T47" fmla="*/ 70 h 270"/>
                <a:gd name="T48" fmla="*/ 31 w 522"/>
                <a:gd name="T49" fmla="*/ 52 h 270"/>
                <a:gd name="T50" fmla="*/ 40 w 522"/>
                <a:gd name="T51" fmla="*/ 36 h 270"/>
                <a:gd name="T52" fmla="*/ 49 w 522"/>
                <a:gd name="T53" fmla="*/ 23 h 270"/>
                <a:gd name="T54" fmla="*/ 58 w 522"/>
                <a:gd name="T55" fmla="*/ 10 h 270"/>
                <a:gd name="T56" fmla="*/ 67 w 522"/>
                <a:gd name="T5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2" h="270">
                  <a:moveTo>
                    <a:pt x="67" y="0"/>
                  </a:moveTo>
                  <a:lnTo>
                    <a:pt x="273" y="135"/>
                  </a:lnTo>
                  <a:lnTo>
                    <a:pt x="521" y="114"/>
                  </a:lnTo>
                  <a:lnTo>
                    <a:pt x="521" y="118"/>
                  </a:lnTo>
                  <a:lnTo>
                    <a:pt x="521" y="124"/>
                  </a:lnTo>
                  <a:lnTo>
                    <a:pt x="520" y="131"/>
                  </a:lnTo>
                  <a:lnTo>
                    <a:pt x="518" y="144"/>
                  </a:lnTo>
                  <a:lnTo>
                    <a:pt x="513" y="165"/>
                  </a:lnTo>
                  <a:lnTo>
                    <a:pt x="507" y="184"/>
                  </a:lnTo>
                  <a:lnTo>
                    <a:pt x="501" y="201"/>
                  </a:lnTo>
                  <a:lnTo>
                    <a:pt x="494" y="217"/>
                  </a:lnTo>
                  <a:lnTo>
                    <a:pt x="487" y="231"/>
                  </a:lnTo>
                  <a:lnTo>
                    <a:pt x="479" y="244"/>
                  </a:lnTo>
                  <a:lnTo>
                    <a:pt x="470" y="257"/>
                  </a:lnTo>
                  <a:lnTo>
                    <a:pt x="461" y="269"/>
                  </a:lnTo>
                  <a:lnTo>
                    <a:pt x="270" y="141"/>
                  </a:lnTo>
                  <a:lnTo>
                    <a:pt x="1" y="166"/>
                  </a:lnTo>
                  <a:lnTo>
                    <a:pt x="0" y="160"/>
                  </a:lnTo>
                  <a:lnTo>
                    <a:pt x="1" y="154"/>
                  </a:lnTo>
                  <a:lnTo>
                    <a:pt x="2" y="146"/>
                  </a:lnTo>
                  <a:lnTo>
                    <a:pt x="3" y="134"/>
                  </a:lnTo>
                  <a:lnTo>
                    <a:pt x="8" y="111"/>
                  </a:lnTo>
                  <a:lnTo>
                    <a:pt x="15" y="89"/>
                  </a:lnTo>
                  <a:lnTo>
                    <a:pt x="23" y="70"/>
                  </a:lnTo>
                  <a:lnTo>
                    <a:pt x="31" y="52"/>
                  </a:lnTo>
                  <a:lnTo>
                    <a:pt x="40" y="36"/>
                  </a:lnTo>
                  <a:lnTo>
                    <a:pt x="49" y="23"/>
                  </a:lnTo>
                  <a:lnTo>
                    <a:pt x="58" y="10"/>
                  </a:lnTo>
                  <a:lnTo>
                    <a:pt x="67" y="0"/>
                  </a:lnTo>
                </a:path>
              </a:pathLst>
            </a:custGeom>
            <a:solidFill>
              <a:srgbClr val="ED8E2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72" name="Freeform 468">
              <a:extLst>
                <a:ext uri="{FF2B5EF4-FFF2-40B4-BE49-F238E27FC236}">
                  <a16:creationId xmlns:a16="http://schemas.microsoft.com/office/drawing/2014/main" id="{F94E6DC1-5ABA-4272-B593-F14D952F5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737"/>
              <a:ext cx="522" cy="252"/>
            </a:xfrm>
            <a:custGeom>
              <a:avLst/>
              <a:gdLst>
                <a:gd name="T0" fmla="*/ 59 w 522"/>
                <a:gd name="T1" fmla="*/ 0 h 252"/>
                <a:gd name="T2" fmla="*/ 273 w 522"/>
                <a:gd name="T3" fmla="*/ 125 h 252"/>
                <a:gd name="T4" fmla="*/ 521 w 522"/>
                <a:gd name="T5" fmla="*/ 110 h 252"/>
                <a:gd name="T6" fmla="*/ 521 w 522"/>
                <a:gd name="T7" fmla="*/ 112 h 252"/>
                <a:gd name="T8" fmla="*/ 521 w 522"/>
                <a:gd name="T9" fmla="*/ 116 h 252"/>
                <a:gd name="T10" fmla="*/ 520 w 522"/>
                <a:gd name="T11" fmla="*/ 122 h 252"/>
                <a:gd name="T12" fmla="*/ 518 w 522"/>
                <a:gd name="T13" fmla="*/ 134 h 252"/>
                <a:gd name="T14" fmla="*/ 513 w 522"/>
                <a:gd name="T15" fmla="*/ 154 h 252"/>
                <a:gd name="T16" fmla="*/ 508 w 522"/>
                <a:gd name="T17" fmla="*/ 173 h 252"/>
                <a:gd name="T18" fmla="*/ 502 w 522"/>
                <a:gd name="T19" fmla="*/ 189 h 252"/>
                <a:gd name="T20" fmla="*/ 496 w 522"/>
                <a:gd name="T21" fmla="*/ 203 h 252"/>
                <a:gd name="T22" fmla="*/ 490 w 522"/>
                <a:gd name="T23" fmla="*/ 217 h 252"/>
                <a:gd name="T24" fmla="*/ 483 w 522"/>
                <a:gd name="T25" fmla="*/ 228 h 252"/>
                <a:gd name="T26" fmla="*/ 475 w 522"/>
                <a:gd name="T27" fmla="*/ 240 h 252"/>
                <a:gd name="T28" fmla="*/ 467 w 522"/>
                <a:gd name="T29" fmla="*/ 251 h 252"/>
                <a:gd name="T30" fmla="*/ 270 w 522"/>
                <a:gd name="T31" fmla="*/ 130 h 252"/>
                <a:gd name="T32" fmla="*/ 1 w 522"/>
                <a:gd name="T33" fmla="*/ 150 h 252"/>
                <a:gd name="T34" fmla="*/ 0 w 522"/>
                <a:gd name="T35" fmla="*/ 146 h 252"/>
                <a:gd name="T36" fmla="*/ 1 w 522"/>
                <a:gd name="T37" fmla="*/ 142 h 252"/>
                <a:gd name="T38" fmla="*/ 2 w 522"/>
                <a:gd name="T39" fmla="*/ 135 h 252"/>
                <a:gd name="T40" fmla="*/ 3 w 522"/>
                <a:gd name="T41" fmla="*/ 124 h 252"/>
                <a:gd name="T42" fmla="*/ 8 w 522"/>
                <a:gd name="T43" fmla="*/ 101 h 252"/>
                <a:gd name="T44" fmla="*/ 15 w 522"/>
                <a:gd name="T45" fmla="*/ 80 h 252"/>
                <a:gd name="T46" fmla="*/ 22 w 522"/>
                <a:gd name="T47" fmla="*/ 62 h 252"/>
                <a:gd name="T48" fmla="*/ 30 w 522"/>
                <a:gd name="T49" fmla="*/ 45 h 252"/>
                <a:gd name="T50" fmla="*/ 38 w 522"/>
                <a:gd name="T51" fmla="*/ 30 h 252"/>
                <a:gd name="T52" fmla="*/ 45 w 522"/>
                <a:gd name="T53" fmla="*/ 18 h 252"/>
                <a:gd name="T54" fmla="*/ 52 w 522"/>
                <a:gd name="T55" fmla="*/ 7 h 252"/>
                <a:gd name="T56" fmla="*/ 59 w 522"/>
                <a:gd name="T57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2" h="252">
                  <a:moveTo>
                    <a:pt x="59" y="0"/>
                  </a:moveTo>
                  <a:lnTo>
                    <a:pt x="273" y="125"/>
                  </a:lnTo>
                  <a:lnTo>
                    <a:pt x="521" y="110"/>
                  </a:lnTo>
                  <a:lnTo>
                    <a:pt x="521" y="112"/>
                  </a:lnTo>
                  <a:lnTo>
                    <a:pt x="521" y="116"/>
                  </a:lnTo>
                  <a:lnTo>
                    <a:pt x="520" y="122"/>
                  </a:lnTo>
                  <a:lnTo>
                    <a:pt x="518" y="134"/>
                  </a:lnTo>
                  <a:lnTo>
                    <a:pt x="513" y="154"/>
                  </a:lnTo>
                  <a:lnTo>
                    <a:pt x="508" y="173"/>
                  </a:lnTo>
                  <a:lnTo>
                    <a:pt x="502" y="189"/>
                  </a:lnTo>
                  <a:lnTo>
                    <a:pt x="496" y="203"/>
                  </a:lnTo>
                  <a:lnTo>
                    <a:pt x="490" y="217"/>
                  </a:lnTo>
                  <a:lnTo>
                    <a:pt x="483" y="228"/>
                  </a:lnTo>
                  <a:lnTo>
                    <a:pt x="475" y="240"/>
                  </a:lnTo>
                  <a:lnTo>
                    <a:pt x="467" y="251"/>
                  </a:lnTo>
                  <a:lnTo>
                    <a:pt x="270" y="130"/>
                  </a:lnTo>
                  <a:lnTo>
                    <a:pt x="1" y="150"/>
                  </a:lnTo>
                  <a:lnTo>
                    <a:pt x="0" y="146"/>
                  </a:lnTo>
                  <a:lnTo>
                    <a:pt x="1" y="142"/>
                  </a:lnTo>
                  <a:lnTo>
                    <a:pt x="2" y="135"/>
                  </a:lnTo>
                  <a:lnTo>
                    <a:pt x="3" y="124"/>
                  </a:lnTo>
                  <a:lnTo>
                    <a:pt x="8" y="101"/>
                  </a:lnTo>
                  <a:lnTo>
                    <a:pt x="15" y="80"/>
                  </a:lnTo>
                  <a:lnTo>
                    <a:pt x="22" y="62"/>
                  </a:lnTo>
                  <a:lnTo>
                    <a:pt x="30" y="45"/>
                  </a:lnTo>
                  <a:lnTo>
                    <a:pt x="38" y="30"/>
                  </a:lnTo>
                  <a:lnTo>
                    <a:pt x="45" y="18"/>
                  </a:lnTo>
                  <a:lnTo>
                    <a:pt x="52" y="7"/>
                  </a:lnTo>
                  <a:lnTo>
                    <a:pt x="59" y="0"/>
                  </a:lnTo>
                </a:path>
              </a:pathLst>
            </a:custGeom>
            <a:solidFill>
              <a:srgbClr val="EA891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73" name="Freeform 469">
              <a:extLst>
                <a:ext uri="{FF2B5EF4-FFF2-40B4-BE49-F238E27FC236}">
                  <a16:creationId xmlns:a16="http://schemas.microsoft.com/office/drawing/2014/main" id="{735E26E2-F953-4198-8438-26FEEE85B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747"/>
              <a:ext cx="521" cy="234"/>
            </a:xfrm>
            <a:custGeom>
              <a:avLst/>
              <a:gdLst>
                <a:gd name="T0" fmla="*/ 473 w 521"/>
                <a:gd name="T1" fmla="*/ 233 h 234"/>
                <a:gd name="T2" fmla="*/ 479 w 521"/>
                <a:gd name="T3" fmla="*/ 223 h 234"/>
                <a:gd name="T4" fmla="*/ 485 w 521"/>
                <a:gd name="T5" fmla="*/ 213 h 234"/>
                <a:gd name="T6" fmla="*/ 491 w 521"/>
                <a:gd name="T7" fmla="*/ 202 h 234"/>
                <a:gd name="T8" fmla="*/ 496 w 521"/>
                <a:gd name="T9" fmla="*/ 190 h 234"/>
                <a:gd name="T10" fmla="*/ 502 w 521"/>
                <a:gd name="T11" fmla="*/ 177 h 234"/>
                <a:gd name="T12" fmla="*/ 507 w 521"/>
                <a:gd name="T13" fmla="*/ 162 h 234"/>
                <a:gd name="T14" fmla="*/ 512 w 521"/>
                <a:gd name="T15" fmla="*/ 144 h 234"/>
                <a:gd name="T16" fmla="*/ 517 w 521"/>
                <a:gd name="T17" fmla="*/ 124 h 234"/>
                <a:gd name="T18" fmla="*/ 519 w 521"/>
                <a:gd name="T19" fmla="*/ 113 h 234"/>
                <a:gd name="T20" fmla="*/ 520 w 521"/>
                <a:gd name="T21" fmla="*/ 108 h 234"/>
                <a:gd name="T22" fmla="*/ 520 w 521"/>
                <a:gd name="T23" fmla="*/ 107 h 234"/>
                <a:gd name="T24" fmla="*/ 520 w 521"/>
                <a:gd name="T25" fmla="*/ 107 h 234"/>
                <a:gd name="T26" fmla="*/ 272 w 521"/>
                <a:gd name="T27" fmla="*/ 115 h 234"/>
                <a:gd name="T28" fmla="*/ 50 w 521"/>
                <a:gd name="T29" fmla="*/ 0 h 234"/>
                <a:gd name="T30" fmla="*/ 46 w 521"/>
                <a:gd name="T31" fmla="*/ 6 h 234"/>
                <a:gd name="T32" fmla="*/ 40 w 521"/>
                <a:gd name="T33" fmla="*/ 14 h 234"/>
                <a:gd name="T34" fmla="*/ 34 w 521"/>
                <a:gd name="T35" fmla="*/ 25 h 234"/>
                <a:gd name="T36" fmla="*/ 27 w 521"/>
                <a:gd name="T37" fmla="*/ 38 h 234"/>
                <a:gd name="T38" fmla="*/ 20 w 521"/>
                <a:gd name="T39" fmla="*/ 53 h 234"/>
                <a:gd name="T40" fmla="*/ 14 w 521"/>
                <a:gd name="T41" fmla="*/ 72 h 234"/>
                <a:gd name="T42" fmla="*/ 7 w 521"/>
                <a:gd name="T43" fmla="*/ 92 h 234"/>
                <a:gd name="T44" fmla="*/ 2 w 521"/>
                <a:gd name="T45" fmla="*/ 115 h 234"/>
                <a:gd name="T46" fmla="*/ 1 w 521"/>
                <a:gd name="T47" fmla="*/ 125 h 234"/>
                <a:gd name="T48" fmla="*/ 0 w 521"/>
                <a:gd name="T49" fmla="*/ 130 h 234"/>
                <a:gd name="T50" fmla="*/ 0 w 521"/>
                <a:gd name="T51" fmla="*/ 131 h 234"/>
                <a:gd name="T52" fmla="*/ 1 w 521"/>
                <a:gd name="T53" fmla="*/ 134 h 234"/>
                <a:gd name="T54" fmla="*/ 269 w 521"/>
                <a:gd name="T55" fmla="*/ 121 h 234"/>
                <a:gd name="T56" fmla="*/ 473 w 521"/>
                <a:gd name="T57" fmla="*/ 23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1" h="234">
                  <a:moveTo>
                    <a:pt x="473" y="233"/>
                  </a:moveTo>
                  <a:lnTo>
                    <a:pt x="479" y="223"/>
                  </a:lnTo>
                  <a:lnTo>
                    <a:pt x="485" y="213"/>
                  </a:lnTo>
                  <a:lnTo>
                    <a:pt x="491" y="202"/>
                  </a:lnTo>
                  <a:lnTo>
                    <a:pt x="496" y="190"/>
                  </a:lnTo>
                  <a:lnTo>
                    <a:pt x="502" y="177"/>
                  </a:lnTo>
                  <a:lnTo>
                    <a:pt x="507" y="162"/>
                  </a:lnTo>
                  <a:lnTo>
                    <a:pt x="512" y="144"/>
                  </a:lnTo>
                  <a:lnTo>
                    <a:pt x="517" y="124"/>
                  </a:lnTo>
                  <a:lnTo>
                    <a:pt x="519" y="113"/>
                  </a:lnTo>
                  <a:lnTo>
                    <a:pt x="520" y="108"/>
                  </a:lnTo>
                  <a:lnTo>
                    <a:pt x="520" y="107"/>
                  </a:lnTo>
                  <a:lnTo>
                    <a:pt x="520" y="107"/>
                  </a:lnTo>
                  <a:lnTo>
                    <a:pt x="272" y="115"/>
                  </a:lnTo>
                  <a:lnTo>
                    <a:pt x="50" y="0"/>
                  </a:lnTo>
                  <a:lnTo>
                    <a:pt x="46" y="6"/>
                  </a:lnTo>
                  <a:lnTo>
                    <a:pt x="40" y="14"/>
                  </a:lnTo>
                  <a:lnTo>
                    <a:pt x="34" y="25"/>
                  </a:lnTo>
                  <a:lnTo>
                    <a:pt x="27" y="38"/>
                  </a:lnTo>
                  <a:lnTo>
                    <a:pt x="20" y="53"/>
                  </a:lnTo>
                  <a:lnTo>
                    <a:pt x="14" y="72"/>
                  </a:lnTo>
                  <a:lnTo>
                    <a:pt x="7" y="92"/>
                  </a:lnTo>
                  <a:lnTo>
                    <a:pt x="2" y="115"/>
                  </a:lnTo>
                  <a:lnTo>
                    <a:pt x="1" y="125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4"/>
                  </a:lnTo>
                  <a:lnTo>
                    <a:pt x="269" y="121"/>
                  </a:lnTo>
                  <a:lnTo>
                    <a:pt x="473" y="233"/>
                  </a:lnTo>
                </a:path>
              </a:pathLst>
            </a:custGeom>
            <a:solidFill>
              <a:srgbClr val="E8821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74" name="Freeform 470">
              <a:extLst>
                <a:ext uri="{FF2B5EF4-FFF2-40B4-BE49-F238E27FC236}">
                  <a16:creationId xmlns:a16="http://schemas.microsoft.com/office/drawing/2014/main" id="{47900055-E19D-4D1A-84F7-3C7B7DCD2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2870"/>
              <a:ext cx="316" cy="270"/>
            </a:xfrm>
            <a:custGeom>
              <a:avLst/>
              <a:gdLst>
                <a:gd name="T0" fmla="*/ 301 w 316"/>
                <a:gd name="T1" fmla="*/ 0 h 270"/>
                <a:gd name="T2" fmla="*/ 301 w 316"/>
                <a:gd name="T3" fmla="*/ 0 h 270"/>
                <a:gd name="T4" fmla="*/ 294 w 316"/>
                <a:gd name="T5" fmla="*/ 27 h 270"/>
                <a:gd name="T6" fmla="*/ 286 w 316"/>
                <a:gd name="T7" fmla="*/ 52 h 270"/>
                <a:gd name="T8" fmla="*/ 275 w 316"/>
                <a:gd name="T9" fmla="*/ 77 h 270"/>
                <a:gd name="T10" fmla="*/ 262 w 316"/>
                <a:gd name="T11" fmla="*/ 100 h 270"/>
                <a:gd name="T12" fmla="*/ 247 w 316"/>
                <a:gd name="T13" fmla="*/ 123 h 270"/>
                <a:gd name="T14" fmla="*/ 230 w 316"/>
                <a:gd name="T15" fmla="*/ 144 h 270"/>
                <a:gd name="T16" fmla="*/ 211 w 316"/>
                <a:gd name="T17" fmla="*/ 163 h 270"/>
                <a:gd name="T18" fmla="*/ 192 w 316"/>
                <a:gd name="T19" fmla="*/ 182 h 270"/>
                <a:gd name="T20" fmla="*/ 172 w 316"/>
                <a:gd name="T21" fmla="*/ 199 h 270"/>
                <a:gd name="T22" fmla="*/ 149 w 316"/>
                <a:gd name="T23" fmla="*/ 213 h 270"/>
                <a:gd name="T24" fmla="*/ 126 w 316"/>
                <a:gd name="T25" fmla="*/ 226 h 270"/>
                <a:gd name="T26" fmla="*/ 102 w 316"/>
                <a:gd name="T27" fmla="*/ 236 h 270"/>
                <a:gd name="T28" fmla="*/ 77 w 316"/>
                <a:gd name="T29" fmla="*/ 245 h 270"/>
                <a:gd name="T30" fmla="*/ 52 w 316"/>
                <a:gd name="T31" fmla="*/ 251 h 270"/>
                <a:gd name="T32" fmla="*/ 27 w 316"/>
                <a:gd name="T33" fmla="*/ 254 h 270"/>
                <a:gd name="T34" fmla="*/ 0 w 316"/>
                <a:gd name="T35" fmla="*/ 255 h 270"/>
                <a:gd name="T36" fmla="*/ 0 w 316"/>
                <a:gd name="T37" fmla="*/ 269 h 270"/>
                <a:gd name="T38" fmla="*/ 27 w 316"/>
                <a:gd name="T39" fmla="*/ 268 h 270"/>
                <a:gd name="T40" fmla="*/ 54 w 316"/>
                <a:gd name="T41" fmla="*/ 264 h 270"/>
                <a:gd name="T42" fmla="*/ 80 w 316"/>
                <a:gd name="T43" fmla="*/ 258 h 270"/>
                <a:gd name="T44" fmla="*/ 106 w 316"/>
                <a:gd name="T45" fmla="*/ 250 h 270"/>
                <a:gd name="T46" fmla="*/ 132 w 316"/>
                <a:gd name="T47" fmla="*/ 238 h 270"/>
                <a:gd name="T48" fmla="*/ 156 w 316"/>
                <a:gd name="T49" fmla="*/ 225 h 270"/>
                <a:gd name="T50" fmla="*/ 179 w 316"/>
                <a:gd name="T51" fmla="*/ 211 h 270"/>
                <a:gd name="T52" fmla="*/ 201 w 316"/>
                <a:gd name="T53" fmla="*/ 193 h 270"/>
                <a:gd name="T54" fmla="*/ 222 w 316"/>
                <a:gd name="T55" fmla="*/ 174 h 270"/>
                <a:gd name="T56" fmla="*/ 241 w 316"/>
                <a:gd name="T57" fmla="*/ 153 h 270"/>
                <a:gd name="T58" fmla="*/ 259 w 316"/>
                <a:gd name="T59" fmla="*/ 131 h 270"/>
                <a:gd name="T60" fmla="*/ 274 w 316"/>
                <a:gd name="T61" fmla="*/ 108 h 270"/>
                <a:gd name="T62" fmla="*/ 287 w 316"/>
                <a:gd name="T63" fmla="*/ 83 h 270"/>
                <a:gd name="T64" fmla="*/ 299 w 316"/>
                <a:gd name="T65" fmla="*/ 57 h 270"/>
                <a:gd name="T66" fmla="*/ 308 w 316"/>
                <a:gd name="T67" fmla="*/ 30 h 270"/>
                <a:gd name="T68" fmla="*/ 315 w 316"/>
                <a:gd name="T69" fmla="*/ 1 h 270"/>
                <a:gd name="T70" fmla="*/ 315 w 316"/>
                <a:gd name="T71" fmla="*/ 1 h 270"/>
                <a:gd name="T72" fmla="*/ 301 w 316"/>
                <a:gd name="T73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6" h="270">
                  <a:moveTo>
                    <a:pt x="301" y="0"/>
                  </a:moveTo>
                  <a:lnTo>
                    <a:pt x="301" y="0"/>
                  </a:lnTo>
                  <a:lnTo>
                    <a:pt x="294" y="27"/>
                  </a:lnTo>
                  <a:lnTo>
                    <a:pt x="286" y="52"/>
                  </a:lnTo>
                  <a:lnTo>
                    <a:pt x="275" y="77"/>
                  </a:lnTo>
                  <a:lnTo>
                    <a:pt x="262" y="100"/>
                  </a:lnTo>
                  <a:lnTo>
                    <a:pt x="247" y="123"/>
                  </a:lnTo>
                  <a:lnTo>
                    <a:pt x="230" y="144"/>
                  </a:lnTo>
                  <a:lnTo>
                    <a:pt x="211" y="163"/>
                  </a:lnTo>
                  <a:lnTo>
                    <a:pt x="192" y="182"/>
                  </a:lnTo>
                  <a:lnTo>
                    <a:pt x="172" y="199"/>
                  </a:lnTo>
                  <a:lnTo>
                    <a:pt x="149" y="213"/>
                  </a:lnTo>
                  <a:lnTo>
                    <a:pt x="126" y="226"/>
                  </a:lnTo>
                  <a:lnTo>
                    <a:pt x="102" y="236"/>
                  </a:lnTo>
                  <a:lnTo>
                    <a:pt x="77" y="245"/>
                  </a:lnTo>
                  <a:lnTo>
                    <a:pt x="52" y="251"/>
                  </a:lnTo>
                  <a:lnTo>
                    <a:pt x="27" y="254"/>
                  </a:lnTo>
                  <a:lnTo>
                    <a:pt x="0" y="255"/>
                  </a:lnTo>
                  <a:lnTo>
                    <a:pt x="0" y="269"/>
                  </a:lnTo>
                  <a:lnTo>
                    <a:pt x="27" y="268"/>
                  </a:lnTo>
                  <a:lnTo>
                    <a:pt x="54" y="264"/>
                  </a:lnTo>
                  <a:lnTo>
                    <a:pt x="80" y="258"/>
                  </a:lnTo>
                  <a:lnTo>
                    <a:pt x="106" y="250"/>
                  </a:lnTo>
                  <a:lnTo>
                    <a:pt x="132" y="238"/>
                  </a:lnTo>
                  <a:lnTo>
                    <a:pt x="156" y="225"/>
                  </a:lnTo>
                  <a:lnTo>
                    <a:pt x="179" y="211"/>
                  </a:lnTo>
                  <a:lnTo>
                    <a:pt x="201" y="193"/>
                  </a:lnTo>
                  <a:lnTo>
                    <a:pt x="222" y="174"/>
                  </a:lnTo>
                  <a:lnTo>
                    <a:pt x="241" y="153"/>
                  </a:lnTo>
                  <a:lnTo>
                    <a:pt x="259" y="131"/>
                  </a:lnTo>
                  <a:lnTo>
                    <a:pt x="274" y="108"/>
                  </a:lnTo>
                  <a:lnTo>
                    <a:pt x="287" y="83"/>
                  </a:lnTo>
                  <a:lnTo>
                    <a:pt x="299" y="57"/>
                  </a:lnTo>
                  <a:lnTo>
                    <a:pt x="308" y="30"/>
                  </a:lnTo>
                  <a:lnTo>
                    <a:pt x="315" y="1"/>
                  </a:lnTo>
                  <a:lnTo>
                    <a:pt x="315" y="1"/>
                  </a:lnTo>
                  <a:lnTo>
                    <a:pt x="301" y="0"/>
                  </a:lnTo>
                </a:path>
              </a:pathLst>
            </a:custGeom>
            <a:solidFill>
              <a:srgbClr val="A53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75" name="Freeform 471">
              <a:extLst>
                <a:ext uri="{FF2B5EF4-FFF2-40B4-BE49-F238E27FC236}">
                  <a16:creationId xmlns:a16="http://schemas.microsoft.com/office/drawing/2014/main" id="{ECDD79F1-AFFF-48DD-A213-7517EEF03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2592"/>
              <a:ext cx="221" cy="280"/>
            </a:xfrm>
            <a:custGeom>
              <a:avLst/>
              <a:gdLst>
                <a:gd name="T0" fmla="*/ 0 w 221"/>
                <a:gd name="T1" fmla="*/ 14 h 280"/>
                <a:gd name="T2" fmla="*/ 0 w 221"/>
                <a:gd name="T3" fmla="*/ 14 h 280"/>
                <a:gd name="T4" fmla="*/ 26 w 221"/>
                <a:gd name="T5" fmla="*/ 17 h 280"/>
                <a:gd name="T6" fmla="*/ 50 w 221"/>
                <a:gd name="T7" fmla="*/ 20 h 280"/>
                <a:gd name="T8" fmla="*/ 72 w 221"/>
                <a:gd name="T9" fmla="*/ 28 h 280"/>
                <a:gd name="T10" fmla="*/ 94 w 221"/>
                <a:gd name="T11" fmla="*/ 36 h 280"/>
                <a:gd name="T12" fmla="*/ 114 w 221"/>
                <a:gd name="T13" fmla="*/ 48 h 280"/>
                <a:gd name="T14" fmla="*/ 131 w 221"/>
                <a:gd name="T15" fmla="*/ 61 h 280"/>
                <a:gd name="T16" fmla="*/ 147 w 221"/>
                <a:gd name="T17" fmla="*/ 76 h 280"/>
                <a:gd name="T18" fmla="*/ 163 w 221"/>
                <a:gd name="T19" fmla="*/ 93 h 280"/>
                <a:gd name="T20" fmla="*/ 175 w 221"/>
                <a:gd name="T21" fmla="*/ 112 h 280"/>
                <a:gd name="T22" fmla="*/ 185 w 221"/>
                <a:gd name="T23" fmla="*/ 132 h 280"/>
                <a:gd name="T24" fmla="*/ 194 w 221"/>
                <a:gd name="T25" fmla="*/ 154 h 280"/>
                <a:gd name="T26" fmla="*/ 200 w 221"/>
                <a:gd name="T27" fmla="*/ 176 h 280"/>
                <a:gd name="T28" fmla="*/ 204 w 221"/>
                <a:gd name="T29" fmla="*/ 200 h 280"/>
                <a:gd name="T30" fmla="*/ 205 w 221"/>
                <a:gd name="T31" fmla="*/ 225 h 280"/>
                <a:gd name="T32" fmla="*/ 205 w 221"/>
                <a:gd name="T33" fmla="*/ 251 h 280"/>
                <a:gd name="T34" fmla="*/ 201 w 221"/>
                <a:gd name="T35" fmla="*/ 278 h 280"/>
                <a:gd name="T36" fmla="*/ 215 w 221"/>
                <a:gd name="T37" fmla="*/ 279 h 280"/>
                <a:gd name="T38" fmla="*/ 219 w 221"/>
                <a:gd name="T39" fmla="*/ 251 h 280"/>
                <a:gd name="T40" fmla="*/ 220 w 221"/>
                <a:gd name="T41" fmla="*/ 225 h 280"/>
                <a:gd name="T42" fmla="*/ 218 w 221"/>
                <a:gd name="T43" fmla="*/ 198 h 280"/>
                <a:gd name="T44" fmla="*/ 214 w 221"/>
                <a:gd name="T45" fmla="*/ 173 h 280"/>
                <a:gd name="T46" fmla="*/ 208 w 221"/>
                <a:gd name="T47" fmla="*/ 149 h 280"/>
                <a:gd name="T48" fmla="*/ 199 w 221"/>
                <a:gd name="T49" fmla="*/ 126 h 280"/>
                <a:gd name="T50" fmla="*/ 187 w 221"/>
                <a:gd name="T51" fmla="*/ 105 h 280"/>
                <a:gd name="T52" fmla="*/ 173 w 221"/>
                <a:gd name="T53" fmla="*/ 84 h 280"/>
                <a:gd name="T54" fmla="*/ 158 w 221"/>
                <a:gd name="T55" fmla="*/ 67 h 280"/>
                <a:gd name="T56" fmla="*/ 140 w 221"/>
                <a:gd name="T57" fmla="*/ 50 h 280"/>
                <a:gd name="T58" fmla="*/ 121 w 221"/>
                <a:gd name="T59" fmla="*/ 36 h 280"/>
                <a:gd name="T60" fmla="*/ 100 w 221"/>
                <a:gd name="T61" fmla="*/ 24 h 280"/>
                <a:gd name="T62" fmla="*/ 77 w 221"/>
                <a:gd name="T63" fmla="*/ 14 h 280"/>
                <a:gd name="T64" fmla="*/ 53 w 221"/>
                <a:gd name="T65" fmla="*/ 7 h 280"/>
                <a:gd name="T66" fmla="*/ 27 w 221"/>
                <a:gd name="T67" fmla="*/ 3 h 280"/>
                <a:gd name="T68" fmla="*/ 0 w 221"/>
                <a:gd name="T69" fmla="*/ 0 h 280"/>
                <a:gd name="T70" fmla="*/ 0 w 221"/>
                <a:gd name="T71" fmla="*/ 0 h 280"/>
                <a:gd name="T72" fmla="*/ 0 w 221"/>
                <a:gd name="T73" fmla="*/ 1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1" h="280">
                  <a:moveTo>
                    <a:pt x="0" y="14"/>
                  </a:moveTo>
                  <a:lnTo>
                    <a:pt x="0" y="14"/>
                  </a:lnTo>
                  <a:lnTo>
                    <a:pt x="26" y="17"/>
                  </a:lnTo>
                  <a:lnTo>
                    <a:pt x="50" y="20"/>
                  </a:lnTo>
                  <a:lnTo>
                    <a:pt x="72" y="28"/>
                  </a:lnTo>
                  <a:lnTo>
                    <a:pt x="94" y="36"/>
                  </a:lnTo>
                  <a:lnTo>
                    <a:pt x="114" y="48"/>
                  </a:lnTo>
                  <a:lnTo>
                    <a:pt x="131" y="61"/>
                  </a:lnTo>
                  <a:lnTo>
                    <a:pt x="147" y="76"/>
                  </a:lnTo>
                  <a:lnTo>
                    <a:pt x="163" y="93"/>
                  </a:lnTo>
                  <a:lnTo>
                    <a:pt x="175" y="112"/>
                  </a:lnTo>
                  <a:lnTo>
                    <a:pt x="185" y="132"/>
                  </a:lnTo>
                  <a:lnTo>
                    <a:pt x="194" y="154"/>
                  </a:lnTo>
                  <a:lnTo>
                    <a:pt x="200" y="176"/>
                  </a:lnTo>
                  <a:lnTo>
                    <a:pt x="204" y="200"/>
                  </a:lnTo>
                  <a:lnTo>
                    <a:pt x="205" y="225"/>
                  </a:lnTo>
                  <a:lnTo>
                    <a:pt x="205" y="251"/>
                  </a:lnTo>
                  <a:lnTo>
                    <a:pt x="201" y="278"/>
                  </a:lnTo>
                  <a:lnTo>
                    <a:pt x="215" y="279"/>
                  </a:lnTo>
                  <a:lnTo>
                    <a:pt x="219" y="251"/>
                  </a:lnTo>
                  <a:lnTo>
                    <a:pt x="220" y="225"/>
                  </a:lnTo>
                  <a:lnTo>
                    <a:pt x="218" y="198"/>
                  </a:lnTo>
                  <a:lnTo>
                    <a:pt x="214" y="173"/>
                  </a:lnTo>
                  <a:lnTo>
                    <a:pt x="208" y="149"/>
                  </a:lnTo>
                  <a:lnTo>
                    <a:pt x="199" y="126"/>
                  </a:lnTo>
                  <a:lnTo>
                    <a:pt x="187" y="105"/>
                  </a:lnTo>
                  <a:lnTo>
                    <a:pt x="173" y="84"/>
                  </a:lnTo>
                  <a:lnTo>
                    <a:pt x="158" y="67"/>
                  </a:lnTo>
                  <a:lnTo>
                    <a:pt x="140" y="50"/>
                  </a:lnTo>
                  <a:lnTo>
                    <a:pt x="121" y="36"/>
                  </a:lnTo>
                  <a:lnTo>
                    <a:pt x="100" y="24"/>
                  </a:lnTo>
                  <a:lnTo>
                    <a:pt x="77" y="14"/>
                  </a:lnTo>
                  <a:lnTo>
                    <a:pt x="53" y="7"/>
                  </a:lnTo>
                  <a:lnTo>
                    <a:pt x="27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4"/>
                  </a:lnTo>
                </a:path>
              </a:pathLst>
            </a:custGeom>
            <a:solidFill>
              <a:srgbClr val="A53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76" name="Freeform 472">
              <a:extLst>
                <a:ext uri="{FF2B5EF4-FFF2-40B4-BE49-F238E27FC236}">
                  <a16:creationId xmlns:a16="http://schemas.microsoft.com/office/drawing/2014/main" id="{4701E6B2-C93B-488A-806F-5EF12FA45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592"/>
              <a:ext cx="315" cy="271"/>
            </a:xfrm>
            <a:custGeom>
              <a:avLst/>
              <a:gdLst>
                <a:gd name="T0" fmla="*/ 14 w 315"/>
                <a:gd name="T1" fmla="*/ 270 h 271"/>
                <a:gd name="T2" fmla="*/ 14 w 315"/>
                <a:gd name="T3" fmla="*/ 270 h 271"/>
                <a:gd name="T4" fmla="*/ 20 w 315"/>
                <a:gd name="T5" fmla="*/ 243 h 271"/>
                <a:gd name="T6" fmla="*/ 29 w 315"/>
                <a:gd name="T7" fmla="*/ 218 h 271"/>
                <a:gd name="T8" fmla="*/ 40 w 315"/>
                <a:gd name="T9" fmla="*/ 194 h 271"/>
                <a:gd name="T10" fmla="*/ 53 w 315"/>
                <a:gd name="T11" fmla="*/ 170 h 271"/>
                <a:gd name="T12" fmla="*/ 68 w 315"/>
                <a:gd name="T13" fmla="*/ 147 h 271"/>
                <a:gd name="T14" fmla="*/ 84 w 315"/>
                <a:gd name="T15" fmla="*/ 126 h 271"/>
                <a:gd name="T16" fmla="*/ 103 w 315"/>
                <a:gd name="T17" fmla="*/ 106 h 271"/>
                <a:gd name="T18" fmla="*/ 123 w 315"/>
                <a:gd name="T19" fmla="*/ 88 h 271"/>
                <a:gd name="T20" fmla="*/ 143 w 315"/>
                <a:gd name="T21" fmla="*/ 72 h 271"/>
                <a:gd name="T22" fmla="*/ 166 w 315"/>
                <a:gd name="T23" fmla="*/ 56 h 271"/>
                <a:gd name="T24" fmla="*/ 189 w 315"/>
                <a:gd name="T25" fmla="*/ 43 h 271"/>
                <a:gd name="T26" fmla="*/ 212 w 315"/>
                <a:gd name="T27" fmla="*/ 33 h 271"/>
                <a:gd name="T28" fmla="*/ 237 w 315"/>
                <a:gd name="T29" fmla="*/ 25 h 271"/>
                <a:gd name="T30" fmla="*/ 262 w 315"/>
                <a:gd name="T31" fmla="*/ 19 h 271"/>
                <a:gd name="T32" fmla="*/ 287 w 315"/>
                <a:gd name="T33" fmla="*/ 15 h 271"/>
                <a:gd name="T34" fmla="*/ 314 w 315"/>
                <a:gd name="T35" fmla="*/ 14 h 271"/>
                <a:gd name="T36" fmla="*/ 314 w 315"/>
                <a:gd name="T37" fmla="*/ 0 h 271"/>
                <a:gd name="T38" fmla="*/ 287 w 315"/>
                <a:gd name="T39" fmla="*/ 1 h 271"/>
                <a:gd name="T40" fmla="*/ 261 w 315"/>
                <a:gd name="T41" fmla="*/ 5 h 271"/>
                <a:gd name="T42" fmla="*/ 234 w 315"/>
                <a:gd name="T43" fmla="*/ 11 h 271"/>
                <a:gd name="T44" fmla="*/ 208 w 315"/>
                <a:gd name="T45" fmla="*/ 20 h 271"/>
                <a:gd name="T46" fmla="*/ 183 w 315"/>
                <a:gd name="T47" fmla="*/ 31 h 271"/>
                <a:gd name="T48" fmla="*/ 158 w 315"/>
                <a:gd name="T49" fmla="*/ 44 h 271"/>
                <a:gd name="T50" fmla="*/ 136 w 315"/>
                <a:gd name="T51" fmla="*/ 59 h 271"/>
                <a:gd name="T52" fmla="*/ 114 w 315"/>
                <a:gd name="T53" fmla="*/ 77 h 271"/>
                <a:gd name="T54" fmla="*/ 92 w 315"/>
                <a:gd name="T55" fmla="*/ 95 h 271"/>
                <a:gd name="T56" fmla="*/ 74 w 315"/>
                <a:gd name="T57" fmla="*/ 117 h 271"/>
                <a:gd name="T58" fmla="*/ 56 w 315"/>
                <a:gd name="T59" fmla="*/ 139 h 271"/>
                <a:gd name="T60" fmla="*/ 41 w 315"/>
                <a:gd name="T61" fmla="*/ 162 h 271"/>
                <a:gd name="T62" fmla="*/ 28 w 315"/>
                <a:gd name="T63" fmla="*/ 187 h 271"/>
                <a:gd name="T64" fmla="*/ 16 w 315"/>
                <a:gd name="T65" fmla="*/ 214 h 271"/>
                <a:gd name="T66" fmla="*/ 6 w 315"/>
                <a:gd name="T67" fmla="*/ 240 h 271"/>
                <a:gd name="T68" fmla="*/ 0 w 315"/>
                <a:gd name="T69" fmla="*/ 269 h 271"/>
                <a:gd name="T70" fmla="*/ 0 w 315"/>
                <a:gd name="T71" fmla="*/ 269 h 271"/>
                <a:gd name="T72" fmla="*/ 14 w 315"/>
                <a:gd name="T73" fmla="*/ 27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5" h="271">
                  <a:moveTo>
                    <a:pt x="14" y="270"/>
                  </a:moveTo>
                  <a:lnTo>
                    <a:pt x="14" y="270"/>
                  </a:lnTo>
                  <a:lnTo>
                    <a:pt x="20" y="243"/>
                  </a:lnTo>
                  <a:lnTo>
                    <a:pt x="29" y="218"/>
                  </a:lnTo>
                  <a:lnTo>
                    <a:pt x="40" y="194"/>
                  </a:lnTo>
                  <a:lnTo>
                    <a:pt x="53" y="170"/>
                  </a:lnTo>
                  <a:lnTo>
                    <a:pt x="68" y="147"/>
                  </a:lnTo>
                  <a:lnTo>
                    <a:pt x="84" y="126"/>
                  </a:lnTo>
                  <a:lnTo>
                    <a:pt x="103" y="106"/>
                  </a:lnTo>
                  <a:lnTo>
                    <a:pt x="123" y="88"/>
                  </a:lnTo>
                  <a:lnTo>
                    <a:pt x="143" y="72"/>
                  </a:lnTo>
                  <a:lnTo>
                    <a:pt x="166" y="56"/>
                  </a:lnTo>
                  <a:lnTo>
                    <a:pt x="189" y="43"/>
                  </a:lnTo>
                  <a:lnTo>
                    <a:pt x="212" y="33"/>
                  </a:lnTo>
                  <a:lnTo>
                    <a:pt x="237" y="25"/>
                  </a:lnTo>
                  <a:lnTo>
                    <a:pt x="262" y="19"/>
                  </a:lnTo>
                  <a:lnTo>
                    <a:pt x="287" y="15"/>
                  </a:lnTo>
                  <a:lnTo>
                    <a:pt x="314" y="14"/>
                  </a:lnTo>
                  <a:lnTo>
                    <a:pt x="314" y="0"/>
                  </a:lnTo>
                  <a:lnTo>
                    <a:pt x="287" y="1"/>
                  </a:lnTo>
                  <a:lnTo>
                    <a:pt x="261" y="5"/>
                  </a:lnTo>
                  <a:lnTo>
                    <a:pt x="234" y="11"/>
                  </a:lnTo>
                  <a:lnTo>
                    <a:pt x="208" y="20"/>
                  </a:lnTo>
                  <a:lnTo>
                    <a:pt x="183" y="31"/>
                  </a:lnTo>
                  <a:lnTo>
                    <a:pt x="158" y="44"/>
                  </a:lnTo>
                  <a:lnTo>
                    <a:pt x="136" y="59"/>
                  </a:lnTo>
                  <a:lnTo>
                    <a:pt x="114" y="77"/>
                  </a:lnTo>
                  <a:lnTo>
                    <a:pt x="92" y="95"/>
                  </a:lnTo>
                  <a:lnTo>
                    <a:pt x="74" y="117"/>
                  </a:lnTo>
                  <a:lnTo>
                    <a:pt x="56" y="139"/>
                  </a:lnTo>
                  <a:lnTo>
                    <a:pt x="41" y="162"/>
                  </a:lnTo>
                  <a:lnTo>
                    <a:pt x="28" y="187"/>
                  </a:lnTo>
                  <a:lnTo>
                    <a:pt x="16" y="214"/>
                  </a:lnTo>
                  <a:lnTo>
                    <a:pt x="6" y="240"/>
                  </a:lnTo>
                  <a:lnTo>
                    <a:pt x="0" y="269"/>
                  </a:lnTo>
                  <a:lnTo>
                    <a:pt x="0" y="269"/>
                  </a:lnTo>
                  <a:lnTo>
                    <a:pt x="14" y="270"/>
                  </a:lnTo>
                </a:path>
              </a:pathLst>
            </a:custGeom>
            <a:solidFill>
              <a:srgbClr val="A53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77" name="Freeform 473">
              <a:extLst>
                <a:ext uri="{FF2B5EF4-FFF2-40B4-BE49-F238E27FC236}">
                  <a16:creationId xmlns:a16="http://schemas.microsoft.com/office/drawing/2014/main" id="{5B8474FD-4804-419A-BEF0-31B47D521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2861"/>
              <a:ext cx="220" cy="279"/>
            </a:xfrm>
            <a:custGeom>
              <a:avLst/>
              <a:gdLst>
                <a:gd name="T0" fmla="*/ 219 w 220"/>
                <a:gd name="T1" fmla="*/ 264 h 279"/>
                <a:gd name="T2" fmla="*/ 219 w 220"/>
                <a:gd name="T3" fmla="*/ 264 h 279"/>
                <a:gd name="T4" fmla="*/ 194 w 220"/>
                <a:gd name="T5" fmla="*/ 263 h 279"/>
                <a:gd name="T6" fmla="*/ 170 w 220"/>
                <a:gd name="T7" fmla="*/ 258 h 279"/>
                <a:gd name="T8" fmla="*/ 147 w 220"/>
                <a:gd name="T9" fmla="*/ 251 h 279"/>
                <a:gd name="T10" fmla="*/ 126 w 220"/>
                <a:gd name="T11" fmla="*/ 243 h 279"/>
                <a:gd name="T12" fmla="*/ 106 w 220"/>
                <a:gd name="T13" fmla="*/ 231 h 279"/>
                <a:gd name="T14" fmla="*/ 89 w 220"/>
                <a:gd name="T15" fmla="*/ 218 h 279"/>
                <a:gd name="T16" fmla="*/ 73 w 220"/>
                <a:gd name="T17" fmla="*/ 203 h 279"/>
                <a:gd name="T18" fmla="*/ 57 w 220"/>
                <a:gd name="T19" fmla="*/ 185 h 279"/>
                <a:gd name="T20" fmla="*/ 45 w 220"/>
                <a:gd name="T21" fmla="*/ 167 h 279"/>
                <a:gd name="T22" fmla="*/ 35 w 220"/>
                <a:gd name="T23" fmla="*/ 147 h 279"/>
                <a:gd name="T24" fmla="*/ 26 w 220"/>
                <a:gd name="T25" fmla="*/ 125 h 279"/>
                <a:gd name="T26" fmla="*/ 20 w 220"/>
                <a:gd name="T27" fmla="*/ 103 h 279"/>
                <a:gd name="T28" fmla="*/ 16 w 220"/>
                <a:gd name="T29" fmla="*/ 79 h 279"/>
                <a:gd name="T30" fmla="*/ 15 w 220"/>
                <a:gd name="T31" fmla="*/ 54 h 279"/>
                <a:gd name="T32" fmla="*/ 15 w 220"/>
                <a:gd name="T33" fmla="*/ 28 h 279"/>
                <a:gd name="T34" fmla="*/ 19 w 220"/>
                <a:gd name="T35" fmla="*/ 1 h 279"/>
                <a:gd name="T36" fmla="*/ 5 w 220"/>
                <a:gd name="T37" fmla="*/ 0 h 279"/>
                <a:gd name="T38" fmla="*/ 1 w 220"/>
                <a:gd name="T39" fmla="*/ 28 h 279"/>
                <a:gd name="T40" fmla="*/ 0 w 220"/>
                <a:gd name="T41" fmla="*/ 54 h 279"/>
                <a:gd name="T42" fmla="*/ 2 w 220"/>
                <a:gd name="T43" fmla="*/ 81 h 279"/>
                <a:gd name="T44" fmla="*/ 6 w 220"/>
                <a:gd name="T45" fmla="*/ 106 h 279"/>
                <a:gd name="T46" fmla="*/ 12 w 220"/>
                <a:gd name="T47" fmla="*/ 130 h 279"/>
                <a:gd name="T48" fmla="*/ 21 w 220"/>
                <a:gd name="T49" fmla="*/ 153 h 279"/>
                <a:gd name="T50" fmla="*/ 33 w 220"/>
                <a:gd name="T51" fmla="*/ 175 h 279"/>
                <a:gd name="T52" fmla="*/ 47 w 220"/>
                <a:gd name="T53" fmla="*/ 194 h 279"/>
                <a:gd name="T54" fmla="*/ 62 w 220"/>
                <a:gd name="T55" fmla="*/ 212 h 279"/>
                <a:gd name="T56" fmla="*/ 80 w 220"/>
                <a:gd name="T57" fmla="*/ 229 h 279"/>
                <a:gd name="T58" fmla="*/ 99 w 220"/>
                <a:gd name="T59" fmla="*/ 243 h 279"/>
                <a:gd name="T60" fmla="*/ 120 w 220"/>
                <a:gd name="T61" fmla="*/ 255 h 279"/>
                <a:gd name="T62" fmla="*/ 142 w 220"/>
                <a:gd name="T63" fmla="*/ 265 h 279"/>
                <a:gd name="T64" fmla="*/ 167 w 220"/>
                <a:gd name="T65" fmla="*/ 272 h 279"/>
                <a:gd name="T66" fmla="*/ 192 w 220"/>
                <a:gd name="T67" fmla="*/ 277 h 279"/>
                <a:gd name="T68" fmla="*/ 219 w 220"/>
                <a:gd name="T69" fmla="*/ 278 h 279"/>
                <a:gd name="T70" fmla="*/ 219 w 220"/>
                <a:gd name="T71" fmla="*/ 278 h 279"/>
                <a:gd name="T72" fmla="*/ 219 w 220"/>
                <a:gd name="T73" fmla="*/ 2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0" h="279">
                  <a:moveTo>
                    <a:pt x="219" y="264"/>
                  </a:moveTo>
                  <a:lnTo>
                    <a:pt x="219" y="264"/>
                  </a:lnTo>
                  <a:lnTo>
                    <a:pt x="194" y="263"/>
                  </a:lnTo>
                  <a:lnTo>
                    <a:pt x="170" y="258"/>
                  </a:lnTo>
                  <a:lnTo>
                    <a:pt x="147" y="251"/>
                  </a:lnTo>
                  <a:lnTo>
                    <a:pt x="126" y="243"/>
                  </a:lnTo>
                  <a:lnTo>
                    <a:pt x="106" y="231"/>
                  </a:lnTo>
                  <a:lnTo>
                    <a:pt x="89" y="218"/>
                  </a:lnTo>
                  <a:lnTo>
                    <a:pt x="73" y="203"/>
                  </a:lnTo>
                  <a:lnTo>
                    <a:pt x="57" y="185"/>
                  </a:lnTo>
                  <a:lnTo>
                    <a:pt x="45" y="167"/>
                  </a:lnTo>
                  <a:lnTo>
                    <a:pt x="35" y="147"/>
                  </a:lnTo>
                  <a:lnTo>
                    <a:pt x="26" y="125"/>
                  </a:lnTo>
                  <a:lnTo>
                    <a:pt x="20" y="103"/>
                  </a:lnTo>
                  <a:lnTo>
                    <a:pt x="16" y="79"/>
                  </a:lnTo>
                  <a:lnTo>
                    <a:pt x="15" y="54"/>
                  </a:lnTo>
                  <a:lnTo>
                    <a:pt x="15" y="28"/>
                  </a:lnTo>
                  <a:lnTo>
                    <a:pt x="19" y="1"/>
                  </a:lnTo>
                  <a:lnTo>
                    <a:pt x="5" y="0"/>
                  </a:lnTo>
                  <a:lnTo>
                    <a:pt x="1" y="28"/>
                  </a:lnTo>
                  <a:lnTo>
                    <a:pt x="0" y="54"/>
                  </a:lnTo>
                  <a:lnTo>
                    <a:pt x="2" y="81"/>
                  </a:lnTo>
                  <a:lnTo>
                    <a:pt x="6" y="106"/>
                  </a:lnTo>
                  <a:lnTo>
                    <a:pt x="12" y="130"/>
                  </a:lnTo>
                  <a:lnTo>
                    <a:pt x="21" y="153"/>
                  </a:lnTo>
                  <a:lnTo>
                    <a:pt x="33" y="175"/>
                  </a:lnTo>
                  <a:lnTo>
                    <a:pt x="47" y="194"/>
                  </a:lnTo>
                  <a:lnTo>
                    <a:pt x="62" y="212"/>
                  </a:lnTo>
                  <a:lnTo>
                    <a:pt x="80" y="229"/>
                  </a:lnTo>
                  <a:lnTo>
                    <a:pt x="99" y="243"/>
                  </a:lnTo>
                  <a:lnTo>
                    <a:pt x="120" y="255"/>
                  </a:lnTo>
                  <a:lnTo>
                    <a:pt x="142" y="265"/>
                  </a:lnTo>
                  <a:lnTo>
                    <a:pt x="167" y="272"/>
                  </a:lnTo>
                  <a:lnTo>
                    <a:pt x="192" y="277"/>
                  </a:lnTo>
                  <a:lnTo>
                    <a:pt x="219" y="278"/>
                  </a:lnTo>
                  <a:lnTo>
                    <a:pt x="219" y="278"/>
                  </a:lnTo>
                  <a:lnTo>
                    <a:pt x="219" y="264"/>
                  </a:lnTo>
                </a:path>
              </a:pathLst>
            </a:custGeom>
            <a:solidFill>
              <a:srgbClr val="A53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78" name="Freeform 474">
              <a:extLst>
                <a:ext uri="{FF2B5EF4-FFF2-40B4-BE49-F238E27FC236}">
                  <a16:creationId xmlns:a16="http://schemas.microsoft.com/office/drawing/2014/main" id="{E122072B-27B0-472C-A285-6BECDCCF9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3036"/>
              <a:ext cx="71" cy="99"/>
            </a:xfrm>
            <a:custGeom>
              <a:avLst/>
              <a:gdLst>
                <a:gd name="T0" fmla="*/ 36 w 71"/>
                <a:gd name="T1" fmla="*/ 44 h 99"/>
                <a:gd name="T2" fmla="*/ 0 w 71"/>
                <a:gd name="T3" fmla="*/ 0 h 99"/>
                <a:gd name="T4" fmla="*/ 35 w 71"/>
                <a:gd name="T5" fmla="*/ 56 h 99"/>
                <a:gd name="T6" fmla="*/ 70 w 71"/>
                <a:gd name="T7" fmla="*/ 98 h 99"/>
                <a:gd name="T8" fmla="*/ 36 w 71"/>
                <a:gd name="T9" fmla="*/ 4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99">
                  <a:moveTo>
                    <a:pt x="36" y="44"/>
                  </a:moveTo>
                  <a:lnTo>
                    <a:pt x="0" y="0"/>
                  </a:lnTo>
                  <a:lnTo>
                    <a:pt x="35" y="56"/>
                  </a:lnTo>
                  <a:lnTo>
                    <a:pt x="70" y="98"/>
                  </a:lnTo>
                  <a:lnTo>
                    <a:pt x="36" y="44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79" name="Freeform 475">
              <a:extLst>
                <a:ext uri="{FF2B5EF4-FFF2-40B4-BE49-F238E27FC236}">
                  <a16:creationId xmlns:a16="http://schemas.microsoft.com/office/drawing/2014/main" id="{73FCA64D-3DB0-4160-B6B9-4FFB27E9B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3036"/>
              <a:ext cx="71" cy="99"/>
            </a:xfrm>
            <a:custGeom>
              <a:avLst/>
              <a:gdLst>
                <a:gd name="T0" fmla="*/ 36 w 71"/>
                <a:gd name="T1" fmla="*/ 44 h 99"/>
                <a:gd name="T2" fmla="*/ 0 w 71"/>
                <a:gd name="T3" fmla="*/ 0 h 99"/>
                <a:gd name="T4" fmla="*/ 35 w 71"/>
                <a:gd name="T5" fmla="*/ 56 h 99"/>
                <a:gd name="T6" fmla="*/ 70 w 71"/>
                <a:gd name="T7" fmla="*/ 98 h 99"/>
                <a:gd name="T8" fmla="*/ 36 w 71"/>
                <a:gd name="T9" fmla="*/ 4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99">
                  <a:moveTo>
                    <a:pt x="36" y="44"/>
                  </a:moveTo>
                  <a:lnTo>
                    <a:pt x="0" y="0"/>
                  </a:lnTo>
                  <a:lnTo>
                    <a:pt x="35" y="56"/>
                  </a:lnTo>
                  <a:lnTo>
                    <a:pt x="70" y="98"/>
                  </a:lnTo>
                  <a:lnTo>
                    <a:pt x="36" y="44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80" name="Freeform 476">
              <a:extLst>
                <a:ext uri="{FF2B5EF4-FFF2-40B4-BE49-F238E27FC236}">
                  <a16:creationId xmlns:a16="http://schemas.microsoft.com/office/drawing/2014/main" id="{4ECFE1BD-3588-4A18-999A-4E960282A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834"/>
              <a:ext cx="41" cy="115"/>
            </a:xfrm>
            <a:custGeom>
              <a:avLst/>
              <a:gdLst>
                <a:gd name="T0" fmla="*/ 40 w 41"/>
                <a:gd name="T1" fmla="*/ 43 h 115"/>
                <a:gd name="T2" fmla="*/ 4 w 41"/>
                <a:gd name="T3" fmla="*/ 0 h 115"/>
                <a:gd name="T4" fmla="*/ 0 w 41"/>
                <a:gd name="T5" fmla="*/ 71 h 115"/>
                <a:gd name="T6" fmla="*/ 36 w 41"/>
                <a:gd name="T7" fmla="*/ 114 h 115"/>
                <a:gd name="T8" fmla="*/ 40 w 41"/>
                <a:gd name="T9" fmla="*/ 4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15">
                  <a:moveTo>
                    <a:pt x="40" y="43"/>
                  </a:moveTo>
                  <a:lnTo>
                    <a:pt x="4" y="0"/>
                  </a:lnTo>
                  <a:lnTo>
                    <a:pt x="0" y="71"/>
                  </a:lnTo>
                  <a:lnTo>
                    <a:pt x="36" y="114"/>
                  </a:lnTo>
                  <a:lnTo>
                    <a:pt x="40" y="43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81" name="Freeform 477">
              <a:extLst>
                <a:ext uri="{FF2B5EF4-FFF2-40B4-BE49-F238E27FC236}">
                  <a16:creationId xmlns:a16="http://schemas.microsoft.com/office/drawing/2014/main" id="{9F7E898B-5E9A-417D-AC37-3A695545D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834"/>
              <a:ext cx="41" cy="115"/>
            </a:xfrm>
            <a:custGeom>
              <a:avLst/>
              <a:gdLst>
                <a:gd name="T0" fmla="*/ 40 w 41"/>
                <a:gd name="T1" fmla="*/ 43 h 115"/>
                <a:gd name="T2" fmla="*/ 4 w 41"/>
                <a:gd name="T3" fmla="*/ 0 h 115"/>
                <a:gd name="T4" fmla="*/ 0 w 41"/>
                <a:gd name="T5" fmla="*/ 71 h 115"/>
                <a:gd name="T6" fmla="*/ 36 w 41"/>
                <a:gd name="T7" fmla="*/ 114 h 115"/>
                <a:gd name="T8" fmla="*/ 40 w 41"/>
                <a:gd name="T9" fmla="*/ 4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15">
                  <a:moveTo>
                    <a:pt x="40" y="43"/>
                  </a:moveTo>
                  <a:lnTo>
                    <a:pt x="4" y="0"/>
                  </a:lnTo>
                  <a:lnTo>
                    <a:pt x="0" y="71"/>
                  </a:lnTo>
                  <a:lnTo>
                    <a:pt x="36" y="114"/>
                  </a:lnTo>
                  <a:lnTo>
                    <a:pt x="40" y="43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82" name="Freeform 478">
              <a:extLst>
                <a:ext uri="{FF2B5EF4-FFF2-40B4-BE49-F238E27FC236}">
                  <a16:creationId xmlns:a16="http://schemas.microsoft.com/office/drawing/2014/main" id="{C93AAFAB-F6FE-4B0B-86C2-9A4686AB7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628"/>
              <a:ext cx="77" cy="109"/>
            </a:xfrm>
            <a:custGeom>
              <a:avLst/>
              <a:gdLst>
                <a:gd name="T0" fmla="*/ 35 w 77"/>
                <a:gd name="T1" fmla="*/ 108 h 109"/>
                <a:gd name="T2" fmla="*/ 0 w 77"/>
                <a:gd name="T3" fmla="*/ 64 h 109"/>
                <a:gd name="T4" fmla="*/ 41 w 77"/>
                <a:gd name="T5" fmla="*/ 0 h 109"/>
                <a:gd name="T6" fmla="*/ 76 w 77"/>
                <a:gd name="T7" fmla="*/ 43 h 109"/>
                <a:gd name="T8" fmla="*/ 35 w 77"/>
                <a:gd name="T9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09">
                  <a:moveTo>
                    <a:pt x="35" y="108"/>
                  </a:moveTo>
                  <a:lnTo>
                    <a:pt x="0" y="64"/>
                  </a:lnTo>
                  <a:lnTo>
                    <a:pt x="41" y="0"/>
                  </a:lnTo>
                  <a:lnTo>
                    <a:pt x="76" y="43"/>
                  </a:lnTo>
                  <a:lnTo>
                    <a:pt x="35" y="108"/>
                  </a:lnTo>
                </a:path>
              </a:pathLst>
            </a:custGeom>
            <a:solidFill>
              <a:srgbClr val="9E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83" name="Freeform 479">
              <a:extLst>
                <a:ext uri="{FF2B5EF4-FFF2-40B4-BE49-F238E27FC236}">
                  <a16:creationId xmlns:a16="http://schemas.microsoft.com/office/drawing/2014/main" id="{FC99C90C-AEA8-4FDB-9FAA-C59691488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628"/>
              <a:ext cx="77" cy="109"/>
            </a:xfrm>
            <a:custGeom>
              <a:avLst/>
              <a:gdLst>
                <a:gd name="T0" fmla="*/ 35 w 77"/>
                <a:gd name="T1" fmla="*/ 108 h 109"/>
                <a:gd name="T2" fmla="*/ 0 w 77"/>
                <a:gd name="T3" fmla="*/ 64 h 109"/>
                <a:gd name="T4" fmla="*/ 41 w 77"/>
                <a:gd name="T5" fmla="*/ 0 h 109"/>
                <a:gd name="T6" fmla="*/ 76 w 77"/>
                <a:gd name="T7" fmla="*/ 43 h 109"/>
                <a:gd name="T8" fmla="*/ 35 w 77"/>
                <a:gd name="T9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09">
                  <a:moveTo>
                    <a:pt x="35" y="108"/>
                  </a:moveTo>
                  <a:lnTo>
                    <a:pt x="0" y="64"/>
                  </a:lnTo>
                  <a:lnTo>
                    <a:pt x="41" y="0"/>
                  </a:lnTo>
                  <a:lnTo>
                    <a:pt x="76" y="43"/>
                  </a:lnTo>
                  <a:lnTo>
                    <a:pt x="35" y="108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84" name="Freeform 480">
              <a:extLst>
                <a:ext uri="{FF2B5EF4-FFF2-40B4-BE49-F238E27FC236}">
                  <a16:creationId xmlns:a16="http://schemas.microsoft.com/office/drawing/2014/main" id="{A187F068-FE60-4AB5-A309-3F9CE3815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484"/>
              <a:ext cx="103" cy="81"/>
            </a:xfrm>
            <a:custGeom>
              <a:avLst/>
              <a:gdLst>
                <a:gd name="T0" fmla="*/ 0 w 103"/>
                <a:gd name="T1" fmla="*/ 36 h 81"/>
                <a:gd name="T2" fmla="*/ 36 w 103"/>
                <a:gd name="T3" fmla="*/ 80 h 81"/>
                <a:gd name="T4" fmla="*/ 102 w 103"/>
                <a:gd name="T5" fmla="*/ 42 h 81"/>
                <a:gd name="T6" fmla="*/ 66 w 103"/>
                <a:gd name="T7" fmla="*/ 0 h 81"/>
                <a:gd name="T8" fmla="*/ 0 w 103"/>
                <a:gd name="T9" fmla="*/ 3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81">
                  <a:moveTo>
                    <a:pt x="0" y="36"/>
                  </a:moveTo>
                  <a:lnTo>
                    <a:pt x="36" y="80"/>
                  </a:lnTo>
                  <a:lnTo>
                    <a:pt x="102" y="42"/>
                  </a:lnTo>
                  <a:lnTo>
                    <a:pt x="66" y="0"/>
                  </a:lnTo>
                  <a:lnTo>
                    <a:pt x="0" y="36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85" name="Freeform 481">
              <a:extLst>
                <a:ext uri="{FF2B5EF4-FFF2-40B4-BE49-F238E27FC236}">
                  <a16:creationId xmlns:a16="http://schemas.microsoft.com/office/drawing/2014/main" id="{79FE449F-76B3-4790-9AD3-ED3FA15D1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484"/>
              <a:ext cx="103" cy="81"/>
            </a:xfrm>
            <a:custGeom>
              <a:avLst/>
              <a:gdLst>
                <a:gd name="T0" fmla="*/ 0 w 103"/>
                <a:gd name="T1" fmla="*/ 36 h 81"/>
                <a:gd name="T2" fmla="*/ 36 w 103"/>
                <a:gd name="T3" fmla="*/ 80 h 81"/>
                <a:gd name="T4" fmla="*/ 102 w 103"/>
                <a:gd name="T5" fmla="*/ 42 h 81"/>
                <a:gd name="T6" fmla="*/ 66 w 103"/>
                <a:gd name="T7" fmla="*/ 0 h 81"/>
                <a:gd name="T8" fmla="*/ 0 w 103"/>
                <a:gd name="T9" fmla="*/ 3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81">
                  <a:moveTo>
                    <a:pt x="0" y="36"/>
                  </a:moveTo>
                  <a:lnTo>
                    <a:pt x="36" y="80"/>
                  </a:lnTo>
                  <a:lnTo>
                    <a:pt x="102" y="42"/>
                  </a:lnTo>
                  <a:lnTo>
                    <a:pt x="66" y="0"/>
                  </a:lnTo>
                  <a:lnTo>
                    <a:pt x="0" y="36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86" name="Freeform 482">
              <a:extLst>
                <a:ext uri="{FF2B5EF4-FFF2-40B4-BE49-F238E27FC236}">
                  <a16:creationId xmlns:a16="http://schemas.microsoft.com/office/drawing/2014/main" id="{A42933D4-F9CD-4210-BB04-A31037414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447"/>
              <a:ext cx="106" cy="44"/>
            </a:xfrm>
            <a:custGeom>
              <a:avLst/>
              <a:gdLst>
                <a:gd name="T0" fmla="*/ 0 w 106"/>
                <a:gd name="T1" fmla="*/ 0 h 44"/>
                <a:gd name="T2" fmla="*/ 36 w 106"/>
                <a:gd name="T3" fmla="*/ 42 h 44"/>
                <a:gd name="T4" fmla="*/ 105 w 106"/>
                <a:gd name="T5" fmla="*/ 43 h 44"/>
                <a:gd name="T6" fmla="*/ 70 w 106"/>
                <a:gd name="T7" fmla="*/ 0 h 44"/>
                <a:gd name="T8" fmla="*/ 0 w 106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44">
                  <a:moveTo>
                    <a:pt x="0" y="0"/>
                  </a:moveTo>
                  <a:lnTo>
                    <a:pt x="36" y="42"/>
                  </a:lnTo>
                  <a:lnTo>
                    <a:pt x="105" y="43"/>
                  </a:lnTo>
                  <a:lnTo>
                    <a:pt x="70" y="0"/>
                  </a:lnTo>
                  <a:lnTo>
                    <a:pt x="0" y="0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87" name="Freeform 483">
              <a:extLst>
                <a:ext uri="{FF2B5EF4-FFF2-40B4-BE49-F238E27FC236}">
                  <a16:creationId xmlns:a16="http://schemas.microsoft.com/office/drawing/2014/main" id="{EEBA0EEA-1865-49D8-B91C-3E3633DDA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447"/>
              <a:ext cx="106" cy="44"/>
            </a:xfrm>
            <a:custGeom>
              <a:avLst/>
              <a:gdLst>
                <a:gd name="T0" fmla="*/ 0 w 106"/>
                <a:gd name="T1" fmla="*/ 0 h 44"/>
                <a:gd name="T2" fmla="*/ 36 w 106"/>
                <a:gd name="T3" fmla="*/ 42 h 44"/>
                <a:gd name="T4" fmla="*/ 105 w 106"/>
                <a:gd name="T5" fmla="*/ 43 h 44"/>
                <a:gd name="T6" fmla="*/ 70 w 106"/>
                <a:gd name="T7" fmla="*/ 0 h 44"/>
                <a:gd name="T8" fmla="*/ 0 w 106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44">
                  <a:moveTo>
                    <a:pt x="0" y="0"/>
                  </a:moveTo>
                  <a:lnTo>
                    <a:pt x="36" y="42"/>
                  </a:lnTo>
                  <a:lnTo>
                    <a:pt x="105" y="43"/>
                  </a:lnTo>
                  <a:lnTo>
                    <a:pt x="70" y="0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88" name="Freeform 484">
              <a:extLst>
                <a:ext uri="{FF2B5EF4-FFF2-40B4-BE49-F238E27FC236}">
                  <a16:creationId xmlns:a16="http://schemas.microsoft.com/office/drawing/2014/main" id="{2F482586-8FA2-445D-AED8-943D24599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488"/>
              <a:ext cx="88" cy="85"/>
            </a:xfrm>
            <a:custGeom>
              <a:avLst/>
              <a:gdLst>
                <a:gd name="T0" fmla="*/ 0 w 88"/>
                <a:gd name="T1" fmla="*/ 0 h 85"/>
                <a:gd name="T2" fmla="*/ 36 w 88"/>
                <a:gd name="T3" fmla="*/ 44 h 85"/>
                <a:gd name="T4" fmla="*/ 87 w 88"/>
                <a:gd name="T5" fmla="*/ 84 h 85"/>
                <a:gd name="T6" fmla="*/ 51 w 88"/>
                <a:gd name="T7" fmla="*/ 40 h 85"/>
                <a:gd name="T8" fmla="*/ 0 w 88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5">
                  <a:moveTo>
                    <a:pt x="0" y="0"/>
                  </a:moveTo>
                  <a:lnTo>
                    <a:pt x="36" y="44"/>
                  </a:lnTo>
                  <a:lnTo>
                    <a:pt x="87" y="84"/>
                  </a:lnTo>
                  <a:lnTo>
                    <a:pt x="51" y="40"/>
                  </a:lnTo>
                  <a:lnTo>
                    <a:pt x="0" y="0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89" name="Freeform 485">
              <a:extLst>
                <a:ext uri="{FF2B5EF4-FFF2-40B4-BE49-F238E27FC236}">
                  <a16:creationId xmlns:a16="http://schemas.microsoft.com/office/drawing/2014/main" id="{450ECCD0-CD92-4250-9B66-879D5703D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488"/>
              <a:ext cx="88" cy="85"/>
            </a:xfrm>
            <a:custGeom>
              <a:avLst/>
              <a:gdLst>
                <a:gd name="T0" fmla="*/ 0 w 88"/>
                <a:gd name="T1" fmla="*/ 0 h 85"/>
                <a:gd name="T2" fmla="*/ 36 w 88"/>
                <a:gd name="T3" fmla="*/ 44 h 85"/>
                <a:gd name="T4" fmla="*/ 87 w 88"/>
                <a:gd name="T5" fmla="*/ 84 h 85"/>
                <a:gd name="T6" fmla="*/ 51 w 88"/>
                <a:gd name="T7" fmla="*/ 40 h 85"/>
                <a:gd name="T8" fmla="*/ 0 w 88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5">
                  <a:moveTo>
                    <a:pt x="0" y="0"/>
                  </a:moveTo>
                  <a:lnTo>
                    <a:pt x="36" y="44"/>
                  </a:lnTo>
                  <a:lnTo>
                    <a:pt x="87" y="84"/>
                  </a:lnTo>
                  <a:lnTo>
                    <a:pt x="51" y="40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90" name="Freeform 486">
              <a:extLst>
                <a:ext uri="{FF2B5EF4-FFF2-40B4-BE49-F238E27FC236}">
                  <a16:creationId xmlns:a16="http://schemas.microsoft.com/office/drawing/2014/main" id="{97FFC9F7-4669-43D5-8730-00D9015B2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2847"/>
              <a:ext cx="53" cy="54"/>
            </a:xfrm>
            <a:custGeom>
              <a:avLst/>
              <a:gdLst>
                <a:gd name="T0" fmla="*/ 26 w 53"/>
                <a:gd name="T1" fmla="*/ 53 h 54"/>
                <a:gd name="T2" fmla="*/ 31 w 53"/>
                <a:gd name="T3" fmla="*/ 51 h 54"/>
                <a:gd name="T4" fmla="*/ 36 w 53"/>
                <a:gd name="T5" fmla="*/ 49 h 54"/>
                <a:gd name="T6" fmla="*/ 40 w 53"/>
                <a:gd name="T7" fmla="*/ 46 h 54"/>
                <a:gd name="T8" fmla="*/ 44 w 53"/>
                <a:gd name="T9" fmla="*/ 42 h 54"/>
                <a:gd name="T10" fmla="*/ 47 w 53"/>
                <a:gd name="T11" fmla="*/ 38 h 54"/>
                <a:gd name="T12" fmla="*/ 49 w 53"/>
                <a:gd name="T13" fmla="*/ 32 h 54"/>
                <a:gd name="T14" fmla="*/ 51 w 53"/>
                <a:gd name="T15" fmla="*/ 27 h 54"/>
                <a:gd name="T16" fmla="*/ 52 w 53"/>
                <a:gd name="T17" fmla="*/ 21 h 54"/>
                <a:gd name="T18" fmla="*/ 51 w 53"/>
                <a:gd name="T19" fmla="*/ 16 h 54"/>
                <a:gd name="T20" fmla="*/ 49 w 53"/>
                <a:gd name="T21" fmla="*/ 11 h 54"/>
                <a:gd name="T22" fmla="*/ 47 w 53"/>
                <a:gd name="T23" fmla="*/ 8 h 54"/>
                <a:gd name="T24" fmla="*/ 44 w 53"/>
                <a:gd name="T25" fmla="*/ 5 h 54"/>
                <a:gd name="T26" fmla="*/ 40 w 53"/>
                <a:gd name="T27" fmla="*/ 2 h 54"/>
                <a:gd name="T28" fmla="*/ 36 w 53"/>
                <a:gd name="T29" fmla="*/ 0 h 54"/>
                <a:gd name="T30" fmla="*/ 31 w 53"/>
                <a:gd name="T31" fmla="*/ 0 h 54"/>
                <a:gd name="T32" fmla="*/ 26 w 53"/>
                <a:gd name="T33" fmla="*/ 0 h 54"/>
                <a:gd name="T34" fmla="*/ 20 w 53"/>
                <a:gd name="T35" fmla="*/ 1 h 54"/>
                <a:gd name="T36" fmla="*/ 16 w 53"/>
                <a:gd name="T37" fmla="*/ 4 h 54"/>
                <a:gd name="T38" fmla="*/ 11 w 53"/>
                <a:gd name="T39" fmla="*/ 7 h 54"/>
                <a:gd name="T40" fmla="*/ 7 w 53"/>
                <a:gd name="T41" fmla="*/ 11 h 54"/>
                <a:gd name="T42" fmla="*/ 4 w 53"/>
                <a:gd name="T43" fmla="*/ 15 h 54"/>
                <a:gd name="T44" fmla="*/ 2 w 53"/>
                <a:gd name="T45" fmla="*/ 21 h 54"/>
                <a:gd name="T46" fmla="*/ 0 w 53"/>
                <a:gd name="T47" fmla="*/ 26 h 54"/>
                <a:gd name="T48" fmla="*/ 0 w 53"/>
                <a:gd name="T49" fmla="*/ 31 h 54"/>
                <a:gd name="T50" fmla="*/ 0 w 53"/>
                <a:gd name="T51" fmla="*/ 37 h 54"/>
                <a:gd name="T52" fmla="*/ 2 w 53"/>
                <a:gd name="T53" fmla="*/ 41 h 54"/>
                <a:gd name="T54" fmla="*/ 4 w 53"/>
                <a:gd name="T55" fmla="*/ 45 h 54"/>
                <a:gd name="T56" fmla="*/ 7 w 53"/>
                <a:gd name="T57" fmla="*/ 48 h 54"/>
                <a:gd name="T58" fmla="*/ 11 w 53"/>
                <a:gd name="T59" fmla="*/ 51 h 54"/>
                <a:gd name="T60" fmla="*/ 16 w 53"/>
                <a:gd name="T61" fmla="*/ 53 h 54"/>
                <a:gd name="T62" fmla="*/ 20 w 53"/>
                <a:gd name="T63" fmla="*/ 53 h 54"/>
                <a:gd name="T64" fmla="*/ 26 w 53"/>
                <a:gd name="T65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3" h="54">
                  <a:moveTo>
                    <a:pt x="26" y="53"/>
                  </a:moveTo>
                  <a:lnTo>
                    <a:pt x="31" y="51"/>
                  </a:lnTo>
                  <a:lnTo>
                    <a:pt x="36" y="49"/>
                  </a:lnTo>
                  <a:lnTo>
                    <a:pt x="40" y="46"/>
                  </a:lnTo>
                  <a:lnTo>
                    <a:pt x="44" y="42"/>
                  </a:lnTo>
                  <a:lnTo>
                    <a:pt x="47" y="38"/>
                  </a:lnTo>
                  <a:lnTo>
                    <a:pt x="49" y="32"/>
                  </a:lnTo>
                  <a:lnTo>
                    <a:pt x="51" y="27"/>
                  </a:lnTo>
                  <a:lnTo>
                    <a:pt x="52" y="21"/>
                  </a:lnTo>
                  <a:lnTo>
                    <a:pt x="51" y="16"/>
                  </a:lnTo>
                  <a:lnTo>
                    <a:pt x="49" y="11"/>
                  </a:lnTo>
                  <a:lnTo>
                    <a:pt x="47" y="8"/>
                  </a:lnTo>
                  <a:lnTo>
                    <a:pt x="44" y="5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4"/>
                  </a:lnTo>
                  <a:lnTo>
                    <a:pt x="11" y="7"/>
                  </a:lnTo>
                  <a:lnTo>
                    <a:pt x="7" y="11"/>
                  </a:lnTo>
                  <a:lnTo>
                    <a:pt x="4" y="15"/>
                  </a:lnTo>
                  <a:lnTo>
                    <a:pt x="2" y="21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2" y="41"/>
                  </a:lnTo>
                  <a:lnTo>
                    <a:pt x="4" y="45"/>
                  </a:lnTo>
                  <a:lnTo>
                    <a:pt x="7" y="48"/>
                  </a:lnTo>
                  <a:lnTo>
                    <a:pt x="11" y="51"/>
                  </a:lnTo>
                  <a:lnTo>
                    <a:pt x="16" y="53"/>
                  </a:lnTo>
                  <a:lnTo>
                    <a:pt x="20" y="53"/>
                  </a:lnTo>
                  <a:lnTo>
                    <a:pt x="26" y="53"/>
                  </a:lnTo>
                </a:path>
              </a:pathLst>
            </a:custGeom>
            <a:solidFill>
              <a:srgbClr val="7F1E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91" name="Freeform 487">
              <a:extLst>
                <a:ext uri="{FF2B5EF4-FFF2-40B4-BE49-F238E27FC236}">
                  <a16:creationId xmlns:a16="http://schemas.microsoft.com/office/drawing/2014/main" id="{D546853D-F06F-46B2-A831-785506442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2847"/>
              <a:ext cx="53" cy="54"/>
            </a:xfrm>
            <a:custGeom>
              <a:avLst/>
              <a:gdLst>
                <a:gd name="T0" fmla="*/ 26 w 53"/>
                <a:gd name="T1" fmla="*/ 53 h 54"/>
                <a:gd name="T2" fmla="*/ 26 w 53"/>
                <a:gd name="T3" fmla="*/ 53 h 54"/>
                <a:gd name="T4" fmla="*/ 31 w 53"/>
                <a:gd name="T5" fmla="*/ 51 h 54"/>
                <a:gd name="T6" fmla="*/ 36 w 53"/>
                <a:gd name="T7" fmla="*/ 49 h 54"/>
                <a:gd name="T8" fmla="*/ 40 w 53"/>
                <a:gd name="T9" fmla="*/ 46 h 54"/>
                <a:gd name="T10" fmla="*/ 44 w 53"/>
                <a:gd name="T11" fmla="*/ 42 h 54"/>
                <a:gd name="T12" fmla="*/ 47 w 53"/>
                <a:gd name="T13" fmla="*/ 38 h 54"/>
                <a:gd name="T14" fmla="*/ 49 w 53"/>
                <a:gd name="T15" fmla="*/ 32 h 54"/>
                <a:gd name="T16" fmla="*/ 51 w 53"/>
                <a:gd name="T17" fmla="*/ 27 h 54"/>
                <a:gd name="T18" fmla="*/ 52 w 53"/>
                <a:gd name="T19" fmla="*/ 21 h 54"/>
                <a:gd name="T20" fmla="*/ 52 w 53"/>
                <a:gd name="T21" fmla="*/ 21 h 54"/>
                <a:gd name="T22" fmla="*/ 51 w 53"/>
                <a:gd name="T23" fmla="*/ 16 h 54"/>
                <a:gd name="T24" fmla="*/ 49 w 53"/>
                <a:gd name="T25" fmla="*/ 11 h 54"/>
                <a:gd name="T26" fmla="*/ 47 w 53"/>
                <a:gd name="T27" fmla="*/ 8 h 54"/>
                <a:gd name="T28" fmla="*/ 44 w 53"/>
                <a:gd name="T29" fmla="*/ 5 h 54"/>
                <a:gd name="T30" fmla="*/ 40 w 53"/>
                <a:gd name="T31" fmla="*/ 2 h 54"/>
                <a:gd name="T32" fmla="*/ 36 w 53"/>
                <a:gd name="T33" fmla="*/ 0 h 54"/>
                <a:gd name="T34" fmla="*/ 31 w 53"/>
                <a:gd name="T35" fmla="*/ 0 h 54"/>
                <a:gd name="T36" fmla="*/ 26 w 53"/>
                <a:gd name="T37" fmla="*/ 0 h 54"/>
                <a:gd name="T38" fmla="*/ 26 w 53"/>
                <a:gd name="T39" fmla="*/ 0 h 54"/>
                <a:gd name="T40" fmla="*/ 20 w 53"/>
                <a:gd name="T41" fmla="*/ 1 h 54"/>
                <a:gd name="T42" fmla="*/ 16 w 53"/>
                <a:gd name="T43" fmla="*/ 4 h 54"/>
                <a:gd name="T44" fmla="*/ 11 w 53"/>
                <a:gd name="T45" fmla="*/ 7 h 54"/>
                <a:gd name="T46" fmla="*/ 7 w 53"/>
                <a:gd name="T47" fmla="*/ 11 h 54"/>
                <a:gd name="T48" fmla="*/ 4 w 53"/>
                <a:gd name="T49" fmla="*/ 15 h 54"/>
                <a:gd name="T50" fmla="*/ 2 w 53"/>
                <a:gd name="T51" fmla="*/ 21 h 54"/>
                <a:gd name="T52" fmla="*/ 0 w 53"/>
                <a:gd name="T53" fmla="*/ 26 h 54"/>
                <a:gd name="T54" fmla="*/ 0 w 53"/>
                <a:gd name="T55" fmla="*/ 31 h 54"/>
                <a:gd name="T56" fmla="*/ 0 w 53"/>
                <a:gd name="T57" fmla="*/ 31 h 54"/>
                <a:gd name="T58" fmla="*/ 0 w 53"/>
                <a:gd name="T59" fmla="*/ 37 h 54"/>
                <a:gd name="T60" fmla="*/ 2 w 53"/>
                <a:gd name="T61" fmla="*/ 41 h 54"/>
                <a:gd name="T62" fmla="*/ 4 w 53"/>
                <a:gd name="T63" fmla="*/ 45 h 54"/>
                <a:gd name="T64" fmla="*/ 7 w 53"/>
                <a:gd name="T65" fmla="*/ 48 h 54"/>
                <a:gd name="T66" fmla="*/ 11 w 53"/>
                <a:gd name="T67" fmla="*/ 51 h 54"/>
                <a:gd name="T68" fmla="*/ 16 w 53"/>
                <a:gd name="T69" fmla="*/ 53 h 54"/>
                <a:gd name="T70" fmla="*/ 20 w 53"/>
                <a:gd name="T71" fmla="*/ 53 h 54"/>
                <a:gd name="T72" fmla="*/ 26 w 53"/>
                <a:gd name="T7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54">
                  <a:moveTo>
                    <a:pt x="26" y="53"/>
                  </a:moveTo>
                  <a:lnTo>
                    <a:pt x="26" y="53"/>
                  </a:lnTo>
                  <a:lnTo>
                    <a:pt x="31" y="51"/>
                  </a:lnTo>
                  <a:lnTo>
                    <a:pt x="36" y="49"/>
                  </a:lnTo>
                  <a:lnTo>
                    <a:pt x="40" y="46"/>
                  </a:lnTo>
                  <a:lnTo>
                    <a:pt x="44" y="42"/>
                  </a:lnTo>
                  <a:lnTo>
                    <a:pt x="47" y="38"/>
                  </a:lnTo>
                  <a:lnTo>
                    <a:pt x="49" y="32"/>
                  </a:lnTo>
                  <a:lnTo>
                    <a:pt x="51" y="2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16"/>
                  </a:lnTo>
                  <a:lnTo>
                    <a:pt x="49" y="11"/>
                  </a:lnTo>
                  <a:lnTo>
                    <a:pt x="47" y="8"/>
                  </a:lnTo>
                  <a:lnTo>
                    <a:pt x="44" y="5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4"/>
                  </a:lnTo>
                  <a:lnTo>
                    <a:pt x="11" y="7"/>
                  </a:lnTo>
                  <a:lnTo>
                    <a:pt x="7" y="11"/>
                  </a:lnTo>
                  <a:lnTo>
                    <a:pt x="4" y="15"/>
                  </a:lnTo>
                  <a:lnTo>
                    <a:pt x="2" y="21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2" y="41"/>
                  </a:lnTo>
                  <a:lnTo>
                    <a:pt x="4" y="45"/>
                  </a:lnTo>
                  <a:lnTo>
                    <a:pt x="7" y="48"/>
                  </a:lnTo>
                  <a:lnTo>
                    <a:pt x="11" y="51"/>
                  </a:lnTo>
                  <a:lnTo>
                    <a:pt x="16" y="53"/>
                  </a:lnTo>
                  <a:lnTo>
                    <a:pt x="20" y="53"/>
                  </a:lnTo>
                  <a:lnTo>
                    <a:pt x="26" y="53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92" name="Freeform 488">
              <a:extLst>
                <a:ext uri="{FF2B5EF4-FFF2-40B4-BE49-F238E27FC236}">
                  <a16:creationId xmlns:a16="http://schemas.microsoft.com/office/drawing/2014/main" id="{2189DB71-9EDB-4E3F-8DD4-BEB661DAC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2846"/>
              <a:ext cx="30" cy="23"/>
            </a:xfrm>
            <a:custGeom>
              <a:avLst/>
              <a:gdLst>
                <a:gd name="T0" fmla="*/ 29 w 30"/>
                <a:gd name="T1" fmla="*/ 0 h 23"/>
                <a:gd name="T2" fmla="*/ 28 w 30"/>
                <a:gd name="T3" fmla="*/ 4 h 23"/>
                <a:gd name="T4" fmla="*/ 26 w 30"/>
                <a:gd name="T5" fmla="*/ 8 h 23"/>
                <a:gd name="T6" fmla="*/ 22 w 30"/>
                <a:gd name="T7" fmla="*/ 11 h 23"/>
                <a:gd name="T8" fmla="*/ 19 w 30"/>
                <a:gd name="T9" fmla="*/ 14 h 23"/>
                <a:gd name="T10" fmla="*/ 16 w 30"/>
                <a:gd name="T11" fmla="*/ 17 h 23"/>
                <a:gd name="T12" fmla="*/ 12 w 30"/>
                <a:gd name="T13" fmla="*/ 19 h 23"/>
                <a:gd name="T14" fmla="*/ 9 w 30"/>
                <a:gd name="T15" fmla="*/ 21 h 23"/>
                <a:gd name="T16" fmla="*/ 5 w 30"/>
                <a:gd name="T17" fmla="*/ 22 h 23"/>
                <a:gd name="T18" fmla="*/ 3 w 30"/>
                <a:gd name="T19" fmla="*/ 22 h 23"/>
                <a:gd name="T20" fmla="*/ 3 w 30"/>
                <a:gd name="T21" fmla="*/ 22 h 23"/>
                <a:gd name="T22" fmla="*/ 1 w 30"/>
                <a:gd name="T23" fmla="*/ 22 h 23"/>
                <a:gd name="T24" fmla="*/ 0 w 30"/>
                <a:gd name="T25" fmla="*/ 22 h 23"/>
                <a:gd name="T26" fmla="*/ 1 w 30"/>
                <a:gd name="T27" fmla="*/ 21 h 23"/>
                <a:gd name="T28" fmla="*/ 3 w 30"/>
                <a:gd name="T29" fmla="*/ 17 h 23"/>
                <a:gd name="T30" fmla="*/ 6 w 30"/>
                <a:gd name="T31" fmla="*/ 12 h 23"/>
                <a:gd name="T32" fmla="*/ 11 w 30"/>
                <a:gd name="T33" fmla="*/ 6 h 23"/>
                <a:gd name="T34" fmla="*/ 18 w 30"/>
                <a:gd name="T35" fmla="*/ 2 h 23"/>
                <a:gd name="T36" fmla="*/ 24 w 30"/>
                <a:gd name="T37" fmla="*/ 1 h 23"/>
                <a:gd name="T38" fmla="*/ 28 w 30"/>
                <a:gd name="T39" fmla="*/ 0 h 23"/>
                <a:gd name="T40" fmla="*/ 29 w 30"/>
                <a:gd name="T4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23">
                  <a:moveTo>
                    <a:pt x="29" y="0"/>
                  </a:moveTo>
                  <a:lnTo>
                    <a:pt x="28" y="4"/>
                  </a:lnTo>
                  <a:lnTo>
                    <a:pt x="26" y="8"/>
                  </a:lnTo>
                  <a:lnTo>
                    <a:pt x="22" y="11"/>
                  </a:lnTo>
                  <a:lnTo>
                    <a:pt x="19" y="14"/>
                  </a:lnTo>
                  <a:lnTo>
                    <a:pt x="16" y="17"/>
                  </a:lnTo>
                  <a:lnTo>
                    <a:pt x="12" y="19"/>
                  </a:lnTo>
                  <a:lnTo>
                    <a:pt x="9" y="21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3" y="17"/>
                  </a:lnTo>
                  <a:lnTo>
                    <a:pt x="6" y="12"/>
                  </a:lnTo>
                  <a:lnTo>
                    <a:pt x="11" y="6"/>
                  </a:lnTo>
                  <a:lnTo>
                    <a:pt x="18" y="2"/>
                  </a:lnTo>
                  <a:lnTo>
                    <a:pt x="24" y="1"/>
                  </a:lnTo>
                  <a:lnTo>
                    <a:pt x="28" y="0"/>
                  </a:lnTo>
                  <a:lnTo>
                    <a:pt x="2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93" name="Freeform 489">
              <a:extLst>
                <a:ext uri="{FF2B5EF4-FFF2-40B4-BE49-F238E27FC236}">
                  <a16:creationId xmlns:a16="http://schemas.microsoft.com/office/drawing/2014/main" id="{A902BC57-B45F-4C87-9FD5-D9BBC601C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2846"/>
              <a:ext cx="30" cy="23"/>
            </a:xfrm>
            <a:custGeom>
              <a:avLst/>
              <a:gdLst>
                <a:gd name="T0" fmla="*/ 29 w 30"/>
                <a:gd name="T1" fmla="*/ 0 h 23"/>
                <a:gd name="T2" fmla="*/ 29 w 30"/>
                <a:gd name="T3" fmla="*/ 0 h 23"/>
                <a:gd name="T4" fmla="*/ 28 w 30"/>
                <a:gd name="T5" fmla="*/ 4 h 23"/>
                <a:gd name="T6" fmla="*/ 26 w 30"/>
                <a:gd name="T7" fmla="*/ 8 h 23"/>
                <a:gd name="T8" fmla="*/ 22 w 30"/>
                <a:gd name="T9" fmla="*/ 11 h 23"/>
                <a:gd name="T10" fmla="*/ 19 w 30"/>
                <a:gd name="T11" fmla="*/ 14 h 23"/>
                <a:gd name="T12" fmla="*/ 16 w 30"/>
                <a:gd name="T13" fmla="*/ 17 h 23"/>
                <a:gd name="T14" fmla="*/ 12 w 30"/>
                <a:gd name="T15" fmla="*/ 19 h 23"/>
                <a:gd name="T16" fmla="*/ 9 w 30"/>
                <a:gd name="T17" fmla="*/ 21 h 23"/>
                <a:gd name="T18" fmla="*/ 5 w 30"/>
                <a:gd name="T19" fmla="*/ 22 h 23"/>
                <a:gd name="T20" fmla="*/ 5 w 30"/>
                <a:gd name="T21" fmla="*/ 22 h 23"/>
                <a:gd name="T22" fmla="*/ 3 w 30"/>
                <a:gd name="T23" fmla="*/ 22 h 23"/>
                <a:gd name="T24" fmla="*/ 3 w 30"/>
                <a:gd name="T25" fmla="*/ 22 h 23"/>
                <a:gd name="T26" fmla="*/ 1 w 30"/>
                <a:gd name="T27" fmla="*/ 22 h 23"/>
                <a:gd name="T28" fmla="*/ 0 w 30"/>
                <a:gd name="T29" fmla="*/ 22 h 23"/>
                <a:gd name="T30" fmla="*/ 0 w 30"/>
                <a:gd name="T31" fmla="*/ 22 h 23"/>
                <a:gd name="T32" fmla="*/ 1 w 30"/>
                <a:gd name="T33" fmla="*/ 21 h 23"/>
                <a:gd name="T34" fmla="*/ 3 w 30"/>
                <a:gd name="T35" fmla="*/ 17 h 23"/>
                <a:gd name="T36" fmla="*/ 6 w 30"/>
                <a:gd name="T37" fmla="*/ 12 h 23"/>
                <a:gd name="T38" fmla="*/ 11 w 30"/>
                <a:gd name="T39" fmla="*/ 6 h 23"/>
                <a:gd name="T40" fmla="*/ 11 w 30"/>
                <a:gd name="T41" fmla="*/ 6 h 23"/>
                <a:gd name="T42" fmla="*/ 18 w 30"/>
                <a:gd name="T43" fmla="*/ 2 h 23"/>
                <a:gd name="T44" fmla="*/ 24 w 30"/>
                <a:gd name="T45" fmla="*/ 1 h 23"/>
                <a:gd name="T46" fmla="*/ 28 w 30"/>
                <a:gd name="T47" fmla="*/ 0 h 23"/>
                <a:gd name="T48" fmla="*/ 29 w 30"/>
                <a:gd name="T4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23">
                  <a:moveTo>
                    <a:pt x="29" y="0"/>
                  </a:moveTo>
                  <a:lnTo>
                    <a:pt x="29" y="0"/>
                  </a:lnTo>
                  <a:lnTo>
                    <a:pt x="28" y="4"/>
                  </a:lnTo>
                  <a:lnTo>
                    <a:pt x="26" y="8"/>
                  </a:lnTo>
                  <a:lnTo>
                    <a:pt x="22" y="11"/>
                  </a:lnTo>
                  <a:lnTo>
                    <a:pt x="19" y="14"/>
                  </a:lnTo>
                  <a:lnTo>
                    <a:pt x="16" y="17"/>
                  </a:lnTo>
                  <a:lnTo>
                    <a:pt x="12" y="19"/>
                  </a:lnTo>
                  <a:lnTo>
                    <a:pt x="9" y="21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3" y="17"/>
                  </a:lnTo>
                  <a:lnTo>
                    <a:pt x="6" y="12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8" y="2"/>
                  </a:lnTo>
                  <a:lnTo>
                    <a:pt x="24" y="1"/>
                  </a:lnTo>
                  <a:lnTo>
                    <a:pt x="28" y="0"/>
                  </a:lnTo>
                  <a:lnTo>
                    <a:pt x="29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59594" name="Rectangle 490">
            <a:extLst>
              <a:ext uri="{FF2B5EF4-FFF2-40B4-BE49-F238E27FC236}">
                <a16:creationId xmlns:a16="http://schemas.microsoft.com/office/drawing/2014/main" id="{1C071CAA-F135-4B2B-B7BE-92CE5FDC5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2438400"/>
            <a:ext cx="1600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0" hangingPunct="0">
              <a:lnSpc>
                <a:spcPct val="100000"/>
              </a:lnSpc>
              <a:spcBef>
                <a:spcPct val="20000"/>
              </a:spcBef>
              <a:buFont typeface="Monotype Sorts" pitchFamily="2" charset="2"/>
              <a:buNone/>
            </a:pPr>
            <a:r>
              <a:rPr lang="en-US" altLang="en-US" sz="1600" b="1"/>
              <a:t>Purchase</a:t>
            </a:r>
          </a:p>
        </p:txBody>
      </p:sp>
      <p:sp>
        <p:nvSpPr>
          <p:cNvPr id="559595" name="Rectangle 491">
            <a:extLst>
              <a:ext uri="{FF2B5EF4-FFF2-40B4-BE49-F238E27FC236}">
                <a16:creationId xmlns:a16="http://schemas.microsoft.com/office/drawing/2014/main" id="{46533AA6-54F7-4D1E-A6E6-E8E656A1C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5562600"/>
            <a:ext cx="1066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0" hangingPunct="0">
              <a:lnSpc>
                <a:spcPct val="100000"/>
              </a:lnSpc>
              <a:spcBef>
                <a:spcPct val="20000"/>
              </a:spcBef>
              <a:buFont typeface="Monotype Sorts" pitchFamily="2" charset="2"/>
              <a:buNone/>
            </a:pPr>
            <a:r>
              <a:rPr lang="en-US" altLang="en-US" sz="1600" b="1"/>
              <a:t>Sales</a:t>
            </a:r>
          </a:p>
        </p:txBody>
      </p:sp>
      <p:sp>
        <p:nvSpPr>
          <p:cNvPr id="559596" name="Rectangle 492">
            <a:extLst>
              <a:ext uri="{FF2B5EF4-FFF2-40B4-BE49-F238E27FC236}">
                <a16:creationId xmlns:a16="http://schemas.microsoft.com/office/drawing/2014/main" id="{3FD47B20-9943-4B2C-B356-6D3004AD1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733800"/>
            <a:ext cx="12160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0" hangingPunct="0">
              <a:lnSpc>
                <a:spcPct val="100000"/>
              </a:lnSpc>
              <a:spcBef>
                <a:spcPct val="20000"/>
              </a:spcBef>
              <a:buFont typeface="Monotype Sorts" pitchFamily="2" charset="2"/>
              <a:buNone/>
            </a:pPr>
            <a:r>
              <a:rPr lang="en-US" altLang="en-US" sz="1600" b="1"/>
              <a:t>Finance</a:t>
            </a: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Slide Number Placeholder 2">
            <a:extLst>
              <a:ext uri="{FF2B5EF4-FFF2-40B4-BE49-F238E27FC236}">
                <a16:creationId xmlns:a16="http://schemas.microsoft.com/office/drawing/2014/main" id="{68158813-CAD9-48EB-B244-36BD4C82AC8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BE486E7-E491-49EE-A785-E65D6149E43F}" type="slidenum">
              <a:rPr lang="en-US" altLang="en-US"/>
              <a:pPr/>
              <a:t>5</a:t>
            </a:fld>
            <a:endParaRPr lang="en-US" altLang="en-US"/>
          </a:p>
        </p:txBody>
      </p:sp>
      <p:sp>
        <p:nvSpPr>
          <p:cNvPr id="936" name="Date Placeholder 3">
            <a:extLst>
              <a:ext uri="{FF2B5EF4-FFF2-40B4-BE49-F238E27FC236}">
                <a16:creationId xmlns:a16="http://schemas.microsoft.com/office/drawing/2014/main" id="{79BD2C25-99C7-49B9-B361-17D2019E0785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937" name="Footer Placeholder 4">
            <a:extLst>
              <a:ext uri="{FF2B5EF4-FFF2-40B4-BE49-F238E27FC236}">
                <a16:creationId xmlns:a16="http://schemas.microsoft.com/office/drawing/2014/main" id="{D498D244-41CC-4B4D-A805-87710A2D4280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561154" name="Rectangle 2">
            <a:extLst>
              <a:ext uri="{FF2B5EF4-FFF2-40B4-BE49-F238E27FC236}">
                <a16:creationId xmlns:a16="http://schemas.microsoft.com/office/drawing/2014/main" id="{5B06C5FE-CDAC-4A0A-8A74-5D082A14838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Enterprise Resource Planning</a:t>
            </a:r>
          </a:p>
        </p:txBody>
      </p:sp>
      <p:grpSp>
        <p:nvGrpSpPr>
          <p:cNvPr id="561156" name="Group 4">
            <a:extLst>
              <a:ext uri="{FF2B5EF4-FFF2-40B4-BE49-F238E27FC236}">
                <a16:creationId xmlns:a16="http://schemas.microsoft.com/office/drawing/2014/main" id="{8B91F225-A59E-42DE-8F5E-B05B2D2964AD}"/>
              </a:ext>
            </a:extLst>
          </p:cNvPr>
          <p:cNvGrpSpPr>
            <a:grpSpLocks/>
          </p:cNvGrpSpPr>
          <p:nvPr/>
        </p:nvGrpSpPr>
        <p:grpSpPr bwMode="auto">
          <a:xfrm>
            <a:off x="3492500" y="2259013"/>
            <a:ext cx="2557463" cy="2155825"/>
            <a:chOff x="1995" y="1283"/>
            <a:chExt cx="1611" cy="1358"/>
          </a:xfrm>
        </p:grpSpPr>
        <p:sp>
          <p:nvSpPr>
            <p:cNvPr id="561157" name="Freeform 5">
              <a:extLst>
                <a:ext uri="{FF2B5EF4-FFF2-40B4-BE49-F238E27FC236}">
                  <a16:creationId xmlns:a16="http://schemas.microsoft.com/office/drawing/2014/main" id="{0191C17C-1A67-4133-A27D-E12DBABAF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647"/>
              <a:ext cx="907" cy="926"/>
            </a:xfrm>
            <a:custGeom>
              <a:avLst/>
              <a:gdLst>
                <a:gd name="T0" fmla="*/ 329 w 907"/>
                <a:gd name="T1" fmla="*/ 46 h 926"/>
                <a:gd name="T2" fmla="*/ 400 w 907"/>
                <a:gd name="T3" fmla="*/ 75 h 926"/>
                <a:gd name="T4" fmla="*/ 430 w 907"/>
                <a:gd name="T5" fmla="*/ 11 h 926"/>
                <a:gd name="T6" fmla="*/ 491 w 907"/>
                <a:gd name="T7" fmla="*/ 57 h 926"/>
                <a:gd name="T8" fmla="*/ 510 w 907"/>
                <a:gd name="T9" fmla="*/ 54 h 926"/>
                <a:gd name="T10" fmla="*/ 576 w 907"/>
                <a:gd name="T11" fmla="*/ 2 h 926"/>
                <a:gd name="T12" fmla="*/ 591 w 907"/>
                <a:gd name="T13" fmla="*/ 63 h 926"/>
                <a:gd name="T14" fmla="*/ 601 w 907"/>
                <a:gd name="T15" fmla="*/ 61 h 926"/>
                <a:gd name="T16" fmla="*/ 660 w 907"/>
                <a:gd name="T17" fmla="*/ 81 h 926"/>
                <a:gd name="T18" fmla="*/ 678 w 907"/>
                <a:gd name="T19" fmla="*/ 92 h 926"/>
                <a:gd name="T20" fmla="*/ 727 w 907"/>
                <a:gd name="T21" fmla="*/ 51 h 926"/>
                <a:gd name="T22" fmla="*/ 736 w 907"/>
                <a:gd name="T23" fmla="*/ 132 h 926"/>
                <a:gd name="T24" fmla="*/ 803 w 907"/>
                <a:gd name="T25" fmla="*/ 111 h 926"/>
                <a:gd name="T26" fmla="*/ 792 w 907"/>
                <a:gd name="T27" fmla="*/ 196 h 926"/>
                <a:gd name="T28" fmla="*/ 860 w 907"/>
                <a:gd name="T29" fmla="*/ 190 h 926"/>
                <a:gd name="T30" fmla="*/ 831 w 907"/>
                <a:gd name="T31" fmla="*/ 273 h 926"/>
                <a:gd name="T32" fmla="*/ 894 w 907"/>
                <a:gd name="T33" fmla="*/ 284 h 926"/>
                <a:gd name="T34" fmla="*/ 849 w 907"/>
                <a:gd name="T35" fmla="*/ 360 h 926"/>
                <a:gd name="T36" fmla="*/ 906 w 907"/>
                <a:gd name="T37" fmla="*/ 387 h 926"/>
                <a:gd name="T38" fmla="*/ 845 w 907"/>
                <a:gd name="T39" fmla="*/ 454 h 926"/>
                <a:gd name="T40" fmla="*/ 892 w 907"/>
                <a:gd name="T41" fmla="*/ 494 h 926"/>
                <a:gd name="T42" fmla="*/ 820 w 907"/>
                <a:gd name="T43" fmla="*/ 548 h 926"/>
                <a:gd name="T44" fmla="*/ 854 w 907"/>
                <a:gd name="T45" fmla="*/ 600 h 926"/>
                <a:gd name="T46" fmla="*/ 775 w 907"/>
                <a:gd name="T47" fmla="*/ 637 h 926"/>
                <a:gd name="T48" fmla="*/ 796 w 907"/>
                <a:gd name="T49" fmla="*/ 698 h 926"/>
                <a:gd name="T50" fmla="*/ 713 w 907"/>
                <a:gd name="T51" fmla="*/ 717 h 926"/>
                <a:gd name="T52" fmla="*/ 700 w 907"/>
                <a:gd name="T53" fmla="*/ 735 h 926"/>
                <a:gd name="T54" fmla="*/ 643 w 907"/>
                <a:gd name="T55" fmla="*/ 782 h 926"/>
                <a:gd name="T56" fmla="*/ 630 w 907"/>
                <a:gd name="T57" fmla="*/ 786 h 926"/>
                <a:gd name="T58" fmla="*/ 607 w 907"/>
                <a:gd name="T59" fmla="*/ 862 h 926"/>
                <a:gd name="T60" fmla="*/ 555 w 907"/>
                <a:gd name="T61" fmla="*/ 831 h 926"/>
                <a:gd name="T62" fmla="*/ 534 w 907"/>
                <a:gd name="T63" fmla="*/ 840 h 926"/>
                <a:gd name="T64" fmla="*/ 466 w 907"/>
                <a:gd name="T65" fmla="*/ 863 h 926"/>
                <a:gd name="T66" fmla="*/ 459 w 907"/>
                <a:gd name="T67" fmla="*/ 860 h 926"/>
                <a:gd name="T68" fmla="*/ 441 w 907"/>
                <a:gd name="T69" fmla="*/ 865 h 926"/>
                <a:gd name="T70" fmla="*/ 400 w 907"/>
                <a:gd name="T71" fmla="*/ 923 h 926"/>
                <a:gd name="T72" fmla="*/ 361 w 907"/>
                <a:gd name="T73" fmla="*/ 866 h 926"/>
                <a:gd name="T74" fmla="*/ 347 w 907"/>
                <a:gd name="T75" fmla="*/ 869 h 926"/>
                <a:gd name="T76" fmla="*/ 285 w 907"/>
                <a:gd name="T77" fmla="*/ 858 h 926"/>
                <a:gd name="T78" fmla="*/ 268 w 907"/>
                <a:gd name="T79" fmla="*/ 849 h 926"/>
                <a:gd name="T80" fmla="*/ 260 w 907"/>
                <a:gd name="T81" fmla="*/ 850 h 926"/>
                <a:gd name="T82" fmla="*/ 205 w 907"/>
                <a:gd name="T83" fmla="*/ 820 h 926"/>
                <a:gd name="T84" fmla="*/ 188 w 907"/>
                <a:gd name="T85" fmla="*/ 809 h 926"/>
                <a:gd name="T86" fmla="*/ 123 w 907"/>
                <a:gd name="T87" fmla="*/ 832 h 926"/>
                <a:gd name="T88" fmla="*/ 134 w 907"/>
                <a:gd name="T89" fmla="*/ 756 h 926"/>
                <a:gd name="T90" fmla="*/ 60 w 907"/>
                <a:gd name="T91" fmla="*/ 759 h 926"/>
                <a:gd name="T92" fmla="*/ 88 w 907"/>
                <a:gd name="T93" fmla="*/ 684 h 926"/>
                <a:gd name="T94" fmla="*/ 19 w 907"/>
                <a:gd name="T95" fmla="*/ 669 h 926"/>
                <a:gd name="T96" fmla="*/ 62 w 907"/>
                <a:gd name="T97" fmla="*/ 600 h 926"/>
                <a:gd name="T98" fmla="*/ 1 w 907"/>
                <a:gd name="T99" fmla="*/ 567 h 926"/>
                <a:gd name="T100" fmla="*/ 56 w 907"/>
                <a:gd name="T101" fmla="*/ 508 h 926"/>
                <a:gd name="T102" fmla="*/ 6 w 907"/>
                <a:gd name="T103" fmla="*/ 461 h 926"/>
                <a:gd name="T104" fmla="*/ 73 w 907"/>
                <a:gd name="T105" fmla="*/ 414 h 926"/>
                <a:gd name="T106" fmla="*/ 37 w 907"/>
                <a:gd name="T107" fmla="*/ 354 h 926"/>
                <a:gd name="T108" fmla="*/ 109 w 907"/>
                <a:gd name="T109" fmla="*/ 322 h 926"/>
                <a:gd name="T110" fmla="*/ 90 w 907"/>
                <a:gd name="T111" fmla="*/ 254 h 926"/>
                <a:gd name="T112" fmla="*/ 164 w 907"/>
                <a:gd name="T113" fmla="*/ 239 h 926"/>
                <a:gd name="T114" fmla="*/ 162 w 907"/>
                <a:gd name="T115" fmla="*/ 164 h 926"/>
                <a:gd name="T116" fmla="*/ 225 w 907"/>
                <a:gd name="T117" fmla="*/ 173 h 926"/>
                <a:gd name="T118" fmla="*/ 243 w 907"/>
                <a:gd name="T119" fmla="*/ 158 h 926"/>
                <a:gd name="T120" fmla="*/ 303 w 907"/>
                <a:gd name="T121" fmla="*/ 114 h 926"/>
                <a:gd name="T122" fmla="*/ 311 w 907"/>
                <a:gd name="T123" fmla="*/ 114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7" h="926">
                  <a:moveTo>
                    <a:pt x="318" y="111"/>
                  </a:moveTo>
                  <a:lnTo>
                    <a:pt x="324" y="107"/>
                  </a:lnTo>
                  <a:lnTo>
                    <a:pt x="327" y="103"/>
                  </a:lnTo>
                  <a:lnTo>
                    <a:pt x="328" y="101"/>
                  </a:lnTo>
                  <a:lnTo>
                    <a:pt x="329" y="100"/>
                  </a:lnTo>
                  <a:lnTo>
                    <a:pt x="329" y="46"/>
                  </a:lnTo>
                  <a:lnTo>
                    <a:pt x="349" y="37"/>
                  </a:lnTo>
                  <a:lnTo>
                    <a:pt x="369" y="29"/>
                  </a:lnTo>
                  <a:lnTo>
                    <a:pt x="393" y="74"/>
                  </a:lnTo>
                  <a:lnTo>
                    <a:pt x="394" y="74"/>
                  </a:lnTo>
                  <a:lnTo>
                    <a:pt x="396" y="75"/>
                  </a:lnTo>
                  <a:lnTo>
                    <a:pt x="400" y="75"/>
                  </a:lnTo>
                  <a:lnTo>
                    <a:pt x="406" y="74"/>
                  </a:lnTo>
                  <a:lnTo>
                    <a:pt x="413" y="71"/>
                  </a:lnTo>
                  <a:lnTo>
                    <a:pt x="416" y="69"/>
                  </a:lnTo>
                  <a:lnTo>
                    <a:pt x="418" y="67"/>
                  </a:lnTo>
                  <a:lnTo>
                    <a:pt x="418" y="66"/>
                  </a:lnTo>
                  <a:lnTo>
                    <a:pt x="430" y="11"/>
                  </a:lnTo>
                  <a:lnTo>
                    <a:pt x="451" y="7"/>
                  </a:lnTo>
                  <a:lnTo>
                    <a:pt x="472" y="4"/>
                  </a:lnTo>
                  <a:lnTo>
                    <a:pt x="484" y="54"/>
                  </a:lnTo>
                  <a:lnTo>
                    <a:pt x="485" y="55"/>
                  </a:lnTo>
                  <a:lnTo>
                    <a:pt x="487" y="56"/>
                  </a:lnTo>
                  <a:lnTo>
                    <a:pt x="491" y="57"/>
                  </a:lnTo>
                  <a:lnTo>
                    <a:pt x="497" y="57"/>
                  </a:lnTo>
                  <a:lnTo>
                    <a:pt x="501" y="57"/>
                  </a:lnTo>
                  <a:lnTo>
                    <a:pt x="504" y="57"/>
                  </a:lnTo>
                  <a:lnTo>
                    <a:pt x="507" y="56"/>
                  </a:lnTo>
                  <a:lnTo>
                    <a:pt x="508" y="55"/>
                  </a:lnTo>
                  <a:lnTo>
                    <a:pt x="510" y="54"/>
                  </a:lnTo>
                  <a:lnTo>
                    <a:pt x="511" y="53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6" y="2"/>
                  </a:lnTo>
                  <a:lnTo>
                    <a:pt x="576" y="56"/>
                  </a:lnTo>
                  <a:lnTo>
                    <a:pt x="577" y="57"/>
                  </a:lnTo>
                  <a:lnTo>
                    <a:pt x="578" y="59"/>
                  </a:lnTo>
                  <a:lnTo>
                    <a:pt x="581" y="61"/>
                  </a:lnTo>
                  <a:lnTo>
                    <a:pt x="587" y="63"/>
                  </a:lnTo>
                  <a:lnTo>
                    <a:pt x="591" y="63"/>
                  </a:lnTo>
                  <a:lnTo>
                    <a:pt x="594" y="63"/>
                  </a:lnTo>
                  <a:lnTo>
                    <a:pt x="596" y="63"/>
                  </a:lnTo>
                  <a:lnTo>
                    <a:pt x="598" y="63"/>
                  </a:lnTo>
                  <a:lnTo>
                    <a:pt x="599" y="62"/>
                  </a:lnTo>
                  <a:lnTo>
                    <a:pt x="600" y="61"/>
                  </a:lnTo>
                  <a:lnTo>
                    <a:pt x="601" y="61"/>
                  </a:lnTo>
                  <a:lnTo>
                    <a:pt x="601" y="61"/>
                  </a:lnTo>
                  <a:lnTo>
                    <a:pt x="636" y="13"/>
                  </a:lnTo>
                  <a:lnTo>
                    <a:pt x="655" y="19"/>
                  </a:lnTo>
                  <a:lnTo>
                    <a:pt x="673" y="25"/>
                  </a:lnTo>
                  <a:lnTo>
                    <a:pt x="660" y="81"/>
                  </a:lnTo>
                  <a:lnTo>
                    <a:pt x="660" y="81"/>
                  </a:lnTo>
                  <a:lnTo>
                    <a:pt x="661" y="84"/>
                  </a:lnTo>
                  <a:lnTo>
                    <a:pt x="664" y="86"/>
                  </a:lnTo>
                  <a:lnTo>
                    <a:pt x="670" y="90"/>
                  </a:lnTo>
                  <a:lnTo>
                    <a:pt x="673" y="91"/>
                  </a:lnTo>
                  <a:lnTo>
                    <a:pt x="676" y="92"/>
                  </a:lnTo>
                  <a:lnTo>
                    <a:pt x="678" y="92"/>
                  </a:lnTo>
                  <a:lnTo>
                    <a:pt x="680" y="92"/>
                  </a:lnTo>
                  <a:lnTo>
                    <a:pt x="681" y="92"/>
                  </a:lnTo>
                  <a:lnTo>
                    <a:pt x="682" y="92"/>
                  </a:lnTo>
                  <a:lnTo>
                    <a:pt x="683" y="91"/>
                  </a:lnTo>
                  <a:lnTo>
                    <a:pt x="683" y="91"/>
                  </a:lnTo>
                  <a:lnTo>
                    <a:pt x="727" y="51"/>
                  </a:lnTo>
                  <a:lnTo>
                    <a:pt x="742" y="61"/>
                  </a:lnTo>
                  <a:lnTo>
                    <a:pt x="758" y="72"/>
                  </a:lnTo>
                  <a:lnTo>
                    <a:pt x="734" y="124"/>
                  </a:lnTo>
                  <a:lnTo>
                    <a:pt x="734" y="126"/>
                  </a:lnTo>
                  <a:lnTo>
                    <a:pt x="734" y="128"/>
                  </a:lnTo>
                  <a:lnTo>
                    <a:pt x="736" y="132"/>
                  </a:lnTo>
                  <a:lnTo>
                    <a:pt x="740" y="136"/>
                  </a:lnTo>
                  <a:lnTo>
                    <a:pt x="746" y="140"/>
                  </a:lnTo>
                  <a:lnTo>
                    <a:pt x="749" y="141"/>
                  </a:lnTo>
                  <a:lnTo>
                    <a:pt x="752" y="142"/>
                  </a:lnTo>
                  <a:lnTo>
                    <a:pt x="753" y="141"/>
                  </a:lnTo>
                  <a:lnTo>
                    <a:pt x="803" y="111"/>
                  </a:lnTo>
                  <a:lnTo>
                    <a:pt x="814" y="125"/>
                  </a:lnTo>
                  <a:lnTo>
                    <a:pt x="827" y="140"/>
                  </a:lnTo>
                  <a:lnTo>
                    <a:pt x="792" y="188"/>
                  </a:lnTo>
                  <a:lnTo>
                    <a:pt x="792" y="189"/>
                  </a:lnTo>
                  <a:lnTo>
                    <a:pt x="792" y="191"/>
                  </a:lnTo>
                  <a:lnTo>
                    <a:pt x="792" y="196"/>
                  </a:lnTo>
                  <a:lnTo>
                    <a:pt x="795" y="201"/>
                  </a:lnTo>
                  <a:lnTo>
                    <a:pt x="799" y="206"/>
                  </a:lnTo>
                  <a:lnTo>
                    <a:pt x="803" y="208"/>
                  </a:lnTo>
                  <a:lnTo>
                    <a:pt x="805" y="209"/>
                  </a:lnTo>
                  <a:lnTo>
                    <a:pt x="806" y="209"/>
                  </a:lnTo>
                  <a:lnTo>
                    <a:pt x="860" y="190"/>
                  </a:lnTo>
                  <a:lnTo>
                    <a:pt x="867" y="207"/>
                  </a:lnTo>
                  <a:lnTo>
                    <a:pt x="875" y="225"/>
                  </a:lnTo>
                  <a:lnTo>
                    <a:pt x="832" y="265"/>
                  </a:lnTo>
                  <a:lnTo>
                    <a:pt x="831" y="266"/>
                  </a:lnTo>
                  <a:lnTo>
                    <a:pt x="831" y="269"/>
                  </a:lnTo>
                  <a:lnTo>
                    <a:pt x="831" y="273"/>
                  </a:lnTo>
                  <a:lnTo>
                    <a:pt x="832" y="280"/>
                  </a:lnTo>
                  <a:lnTo>
                    <a:pt x="835" y="285"/>
                  </a:lnTo>
                  <a:lnTo>
                    <a:pt x="837" y="288"/>
                  </a:lnTo>
                  <a:lnTo>
                    <a:pt x="839" y="290"/>
                  </a:lnTo>
                  <a:lnTo>
                    <a:pt x="840" y="290"/>
                  </a:lnTo>
                  <a:lnTo>
                    <a:pt x="894" y="284"/>
                  </a:lnTo>
                  <a:lnTo>
                    <a:pt x="898" y="303"/>
                  </a:lnTo>
                  <a:lnTo>
                    <a:pt x="901" y="322"/>
                  </a:lnTo>
                  <a:lnTo>
                    <a:pt x="851" y="353"/>
                  </a:lnTo>
                  <a:lnTo>
                    <a:pt x="851" y="354"/>
                  </a:lnTo>
                  <a:lnTo>
                    <a:pt x="850" y="356"/>
                  </a:lnTo>
                  <a:lnTo>
                    <a:pt x="849" y="360"/>
                  </a:lnTo>
                  <a:lnTo>
                    <a:pt x="848" y="368"/>
                  </a:lnTo>
                  <a:lnTo>
                    <a:pt x="849" y="374"/>
                  </a:lnTo>
                  <a:lnTo>
                    <a:pt x="851" y="378"/>
                  </a:lnTo>
                  <a:lnTo>
                    <a:pt x="852" y="379"/>
                  </a:lnTo>
                  <a:lnTo>
                    <a:pt x="853" y="380"/>
                  </a:lnTo>
                  <a:lnTo>
                    <a:pt x="906" y="387"/>
                  </a:lnTo>
                  <a:lnTo>
                    <a:pt x="904" y="407"/>
                  </a:lnTo>
                  <a:lnTo>
                    <a:pt x="903" y="428"/>
                  </a:lnTo>
                  <a:lnTo>
                    <a:pt x="849" y="447"/>
                  </a:lnTo>
                  <a:lnTo>
                    <a:pt x="849" y="448"/>
                  </a:lnTo>
                  <a:lnTo>
                    <a:pt x="847" y="450"/>
                  </a:lnTo>
                  <a:lnTo>
                    <a:pt x="845" y="454"/>
                  </a:lnTo>
                  <a:lnTo>
                    <a:pt x="843" y="461"/>
                  </a:lnTo>
                  <a:lnTo>
                    <a:pt x="843" y="468"/>
                  </a:lnTo>
                  <a:lnTo>
                    <a:pt x="843" y="472"/>
                  </a:lnTo>
                  <a:lnTo>
                    <a:pt x="845" y="475"/>
                  </a:lnTo>
                  <a:lnTo>
                    <a:pt x="845" y="475"/>
                  </a:lnTo>
                  <a:lnTo>
                    <a:pt x="892" y="494"/>
                  </a:lnTo>
                  <a:lnTo>
                    <a:pt x="886" y="515"/>
                  </a:lnTo>
                  <a:lnTo>
                    <a:pt x="880" y="536"/>
                  </a:lnTo>
                  <a:lnTo>
                    <a:pt x="825" y="542"/>
                  </a:lnTo>
                  <a:lnTo>
                    <a:pt x="825" y="543"/>
                  </a:lnTo>
                  <a:lnTo>
                    <a:pt x="822" y="545"/>
                  </a:lnTo>
                  <a:lnTo>
                    <a:pt x="820" y="548"/>
                  </a:lnTo>
                  <a:lnTo>
                    <a:pt x="817" y="555"/>
                  </a:lnTo>
                  <a:lnTo>
                    <a:pt x="814" y="562"/>
                  </a:lnTo>
                  <a:lnTo>
                    <a:pt x="814" y="566"/>
                  </a:lnTo>
                  <a:lnTo>
                    <a:pt x="814" y="569"/>
                  </a:lnTo>
                  <a:lnTo>
                    <a:pt x="815" y="569"/>
                  </a:lnTo>
                  <a:lnTo>
                    <a:pt x="854" y="600"/>
                  </a:lnTo>
                  <a:lnTo>
                    <a:pt x="845" y="619"/>
                  </a:lnTo>
                  <a:lnTo>
                    <a:pt x="834" y="639"/>
                  </a:lnTo>
                  <a:lnTo>
                    <a:pt x="782" y="633"/>
                  </a:lnTo>
                  <a:lnTo>
                    <a:pt x="781" y="633"/>
                  </a:lnTo>
                  <a:lnTo>
                    <a:pt x="779" y="634"/>
                  </a:lnTo>
                  <a:lnTo>
                    <a:pt x="775" y="637"/>
                  </a:lnTo>
                  <a:lnTo>
                    <a:pt x="770" y="643"/>
                  </a:lnTo>
                  <a:lnTo>
                    <a:pt x="767" y="650"/>
                  </a:lnTo>
                  <a:lnTo>
                    <a:pt x="766" y="654"/>
                  </a:lnTo>
                  <a:lnTo>
                    <a:pt x="766" y="657"/>
                  </a:lnTo>
                  <a:lnTo>
                    <a:pt x="766" y="658"/>
                  </a:lnTo>
                  <a:lnTo>
                    <a:pt x="796" y="698"/>
                  </a:lnTo>
                  <a:lnTo>
                    <a:pt x="782" y="716"/>
                  </a:lnTo>
                  <a:lnTo>
                    <a:pt x="767" y="733"/>
                  </a:lnTo>
                  <a:lnTo>
                    <a:pt x="720" y="714"/>
                  </a:lnTo>
                  <a:lnTo>
                    <a:pt x="719" y="714"/>
                  </a:lnTo>
                  <a:lnTo>
                    <a:pt x="717" y="714"/>
                  </a:lnTo>
                  <a:lnTo>
                    <a:pt x="713" y="717"/>
                  </a:lnTo>
                  <a:lnTo>
                    <a:pt x="707" y="721"/>
                  </a:lnTo>
                  <a:lnTo>
                    <a:pt x="707" y="723"/>
                  </a:lnTo>
                  <a:lnTo>
                    <a:pt x="702" y="728"/>
                  </a:lnTo>
                  <a:lnTo>
                    <a:pt x="700" y="732"/>
                  </a:lnTo>
                  <a:lnTo>
                    <a:pt x="700" y="734"/>
                  </a:lnTo>
                  <a:lnTo>
                    <a:pt x="700" y="735"/>
                  </a:lnTo>
                  <a:lnTo>
                    <a:pt x="718" y="784"/>
                  </a:lnTo>
                  <a:lnTo>
                    <a:pt x="701" y="798"/>
                  </a:lnTo>
                  <a:lnTo>
                    <a:pt x="684" y="812"/>
                  </a:lnTo>
                  <a:lnTo>
                    <a:pt x="644" y="782"/>
                  </a:lnTo>
                  <a:lnTo>
                    <a:pt x="644" y="782"/>
                  </a:lnTo>
                  <a:lnTo>
                    <a:pt x="643" y="782"/>
                  </a:lnTo>
                  <a:lnTo>
                    <a:pt x="642" y="782"/>
                  </a:lnTo>
                  <a:lnTo>
                    <a:pt x="641" y="782"/>
                  </a:lnTo>
                  <a:lnTo>
                    <a:pt x="639" y="782"/>
                  </a:lnTo>
                  <a:lnTo>
                    <a:pt x="637" y="783"/>
                  </a:lnTo>
                  <a:lnTo>
                    <a:pt x="634" y="784"/>
                  </a:lnTo>
                  <a:lnTo>
                    <a:pt x="630" y="786"/>
                  </a:lnTo>
                  <a:lnTo>
                    <a:pt x="624" y="791"/>
                  </a:lnTo>
                  <a:lnTo>
                    <a:pt x="622" y="795"/>
                  </a:lnTo>
                  <a:lnTo>
                    <a:pt x="620" y="798"/>
                  </a:lnTo>
                  <a:lnTo>
                    <a:pt x="620" y="798"/>
                  </a:lnTo>
                  <a:lnTo>
                    <a:pt x="626" y="852"/>
                  </a:lnTo>
                  <a:lnTo>
                    <a:pt x="607" y="862"/>
                  </a:lnTo>
                  <a:lnTo>
                    <a:pt x="588" y="873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6" y="831"/>
                  </a:lnTo>
                  <a:lnTo>
                    <a:pt x="555" y="831"/>
                  </a:lnTo>
                  <a:lnTo>
                    <a:pt x="554" y="831"/>
                  </a:lnTo>
                  <a:lnTo>
                    <a:pt x="551" y="832"/>
                  </a:lnTo>
                  <a:lnTo>
                    <a:pt x="548" y="832"/>
                  </a:lnTo>
                  <a:lnTo>
                    <a:pt x="544" y="834"/>
                  </a:lnTo>
                  <a:lnTo>
                    <a:pt x="538" y="837"/>
                  </a:lnTo>
                  <a:lnTo>
                    <a:pt x="534" y="840"/>
                  </a:lnTo>
                  <a:lnTo>
                    <a:pt x="533" y="842"/>
                  </a:lnTo>
                  <a:lnTo>
                    <a:pt x="532" y="843"/>
                  </a:lnTo>
                  <a:lnTo>
                    <a:pt x="525" y="899"/>
                  </a:lnTo>
                  <a:lnTo>
                    <a:pt x="505" y="905"/>
                  </a:lnTo>
                  <a:lnTo>
                    <a:pt x="484" y="910"/>
                  </a:lnTo>
                  <a:lnTo>
                    <a:pt x="466" y="863"/>
                  </a:lnTo>
                  <a:lnTo>
                    <a:pt x="466" y="863"/>
                  </a:lnTo>
                  <a:lnTo>
                    <a:pt x="466" y="862"/>
                  </a:lnTo>
                  <a:lnTo>
                    <a:pt x="465" y="861"/>
                  </a:lnTo>
                  <a:lnTo>
                    <a:pt x="464" y="861"/>
                  </a:lnTo>
                  <a:lnTo>
                    <a:pt x="462" y="860"/>
                  </a:lnTo>
                  <a:lnTo>
                    <a:pt x="459" y="860"/>
                  </a:lnTo>
                  <a:lnTo>
                    <a:pt x="457" y="860"/>
                  </a:lnTo>
                  <a:lnTo>
                    <a:pt x="453" y="861"/>
                  </a:lnTo>
                  <a:lnTo>
                    <a:pt x="449" y="861"/>
                  </a:lnTo>
                  <a:lnTo>
                    <a:pt x="446" y="863"/>
                  </a:lnTo>
                  <a:lnTo>
                    <a:pt x="443" y="864"/>
                  </a:lnTo>
                  <a:lnTo>
                    <a:pt x="441" y="865"/>
                  </a:lnTo>
                  <a:lnTo>
                    <a:pt x="440" y="866"/>
                  </a:lnTo>
                  <a:lnTo>
                    <a:pt x="440" y="867"/>
                  </a:lnTo>
                  <a:lnTo>
                    <a:pt x="439" y="867"/>
                  </a:lnTo>
                  <a:lnTo>
                    <a:pt x="439" y="867"/>
                  </a:lnTo>
                  <a:lnTo>
                    <a:pt x="421" y="922"/>
                  </a:lnTo>
                  <a:lnTo>
                    <a:pt x="400" y="923"/>
                  </a:lnTo>
                  <a:lnTo>
                    <a:pt x="379" y="925"/>
                  </a:lnTo>
                  <a:lnTo>
                    <a:pt x="373" y="871"/>
                  </a:lnTo>
                  <a:lnTo>
                    <a:pt x="373" y="870"/>
                  </a:lnTo>
                  <a:lnTo>
                    <a:pt x="371" y="869"/>
                  </a:lnTo>
                  <a:lnTo>
                    <a:pt x="367" y="867"/>
                  </a:lnTo>
                  <a:lnTo>
                    <a:pt x="361" y="866"/>
                  </a:lnTo>
                  <a:lnTo>
                    <a:pt x="357" y="866"/>
                  </a:lnTo>
                  <a:lnTo>
                    <a:pt x="354" y="867"/>
                  </a:lnTo>
                  <a:lnTo>
                    <a:pt x="351" y="867"/>
                  </a:lnTo>
                  <a:lnTo>
                    <a:pt x="350" y="868"/>
                  </a:lnTo>
                  <a:lnTo>
                    <a:pt x="349" y="868"/>
                  </a:lnTo>
                  <a:lnTo>
                    <a:pt x="347" y="869"/>
                  </a:lnTo>
                  <a:lnTo>
                    <a:pt x="346" y="870"/>
                  </a:lnTo>
                  <a:lnTo>
                    <a:pt x="346" y="870"/>
                  </a:lnTo>
                  <a:lnTo>
                    <a:pt x="317" y="920"/>
                  </a:lnTo>
                  <a:lnTo>
                    <a:pt x="297" y="917"/>
                  </a:lnTo>
                  <a:lnTo>
                    <a:pt x="278" y="913"/>
                  </a:lnTo>
                  <a:lnTo>
                    <a:pt x="285" y="858"/>
                  </a:lnTo>
                  <a:lnTo>
                    <a:pt x="285" y="857"/>
                  </a:lnTo>
                  <a:lnTo>
                    <a:pt x="283" y="855"/>
                  </a:lnTo>
                  <a:lnTo>
                    <a:pt x="280" y="853"/>
                  </a:lnTo>
                  <a:lnTo>
                    <a:pt x="274" y="850"/>
                  </a:lnTo>
                  <a:lnTo>
                    <a:pt x="271" y="849"/>
                  </a:lnTo>
                  <a:lnTo>
                    <a:pt x="268" y="849"/>
                  </a:lnTo>
                  <a:lnTo>
                    <a:pt x="265" y="848"/>
                  </a:lnTo>
                  <a:lnTo>
                    <a:pt x="264" y="849"/>
                  </a:lnTo>
                  <a:lnTo>
                    <a:pt x="262" y="849"/>
                  </a:lnTo>
                  <a:lnTo>
                    <a:pt x="261" y="849"/>
                  </a:lnTo>
                  <a:lnTo>
                    <a:pt x="260" y="850"/>
                  </a:lnTo>
                  <a:lnTo>
                    <a:pt x="260" y="850"/>
                  </a:lnTo>
                  <a:lnTo>
                    <a:pt x="221" y="895"/>
                  </a:lnTo>
                  <a:lnTo>
                    <a:pt x="204" y="886"/>
                  </a:lnTo>
                  <a:lnTo>
                    <a:pt x="187" y="878"/>
                  </a:lnTo>
                  <a:lnTo>
                    <a:pt x="205" y="823"/>
                  </a:lnTo>
                  <a:lnTo>
                    <a:pt x="205" y="822"/>
                  </a:lnTo>
                  <a:lnTo>
                    <a:pt x="205" y="820"/>
                  </a:lnTo>
                  <a:lnTo>
                    <a:pt x="202" y="817"/>
                  </a:lnTo>
                  <a:lnTo>
                    <a:pt x="198" y="812"/>
                  </a:lnTo>
                  <a:lnTo>
                    <a:pt x="195" y="811"/>
                  </a:lnTo>
                  <a:lnTo>
                    <a:pt x="192" y="810"/>
                  </a:lnTo>
                  <a:lnTo>
                    <a:pt x="189" y="809"/>
                  </a:lnTo>
                  <a:lnTo>
                    <a:pt x="188" y="809"/>
                  </a:lnTo>
                  <a:lnTo>
                    <a:pt x="186" y="809"/>
                  </a:lnTo>
                  <a:lnTo>
                    <a:pt x="185" y="809"/>
                  </a:lnTo>
                  <a:lnTo>
                    <a:pt x="185" y="810"/>
                  </a:lnTo>
                  <a:lnTo>
                    <a:pt x="184" y="810"/>
                  </a:lnTo>
                  <a:lnTo>
                    <a:pt x="137" y="845"/>
                  </a:lnTo>
                  <a:lnTo>
                    <a:pt x="123" y="832"/>
                  </a:lnTo>
                  <a:lnTo>
                    <a:pt x="109" y="820"/>
                  </a:lnTo>
                  <a:lnTo>
                    <a:pt x="139" y="769"/>
                  </a:lnTo>
                  <a:lnTo>
                    <a:pt x="139" y="768"/>
                  </a:lnTo>
                  <a:lnTo>
                    <a:pt x="139" y="765"/>
                  </a:lnTo>
                  <a:lnTo>
                    <a:pt x="138" y="761"/>
                  </a:lnTo>
                  <a:lnTo>
                    <a:pt x="134" y="756"/>
                  </a:lnTo>
                  <a:lnTo>
                    <a:pt x="130" y="752"/>
                  </a:lnTo>
                  <a:lnTo>
                    <a:pt x="126" y="750"/>
                  </a:lnTo>
                  <a:lnTo>
                    <a:pt x="124" y="750"/>
                  </a:lnTo>
                  <a:lnTo>
                    <a:pt x="123" y="750"/>
                  </a:lnTo>
                  <a:lnTo>
                    <a:pt x="70" y="775"/>
                  </a:lnTo>
                  <a:lnTo>
                    <a:pt x="60" y="759"/>
                  </a:lnTo>
                  <a:lnTo>
                    <a:pt x="50" y="742"/>
                  </a:lnTo>
                  <a:lnTo>
                    <a:pt x="90" y="698"/>
                  </a:lnTo>
                  <a:lnTo>
                    <a:pt x="90" y="697"/>
                  </a:lnTo>
                  <a:lnTo>
                    <a:pt x="91" y="694"/>
                  </a:lnTo>
                  <a:lnTo>
                    <a:pt x="90" y="690"/>
                  </a:lnTo>
                  <a:lnTo>
                    <a:pt x="88" y="684"/>
                  </a:lnTo>
                  <a:lnTo>
                    <a:pt x="85" y="679"/>
                  </a:lnTo>
                  <a:lnTo>
                    <a:pt x="82" y="676"/>
                  </a:lnTo>
                  <a:lnTo>
                    <a:pt x="80" y="675"/>
                  </a:lnTo>
                  <a:lnTo>
                    <a:pt x="78" y="675"/>
                  </a:lnTo>
                  <a:lnTo>
                    <a:pt x="24" y="688"/>
                  </a:lnTo>
                  <a:lnTo>
                    <a:pt x="19" y="669"/>
                  </a:lnTo>
                  <a:lnTo>
                    <a:pt x="13" y="650"/>
                  </a:lnTo>
                  <a:lnTo>
                    <a:pt x="60" y="615"/>
                  </a:lnTo>
                  <a:lnTo>
                    <a:pt x="60" y="613"/>
                  </a:lnTo>
                  <a:lnTo>
                    <a:pt x="62" y="611"/>
                  </a:lnTo>
                  <a:lnTo>
                    <a:pt x="62" y="606"/>
                  </a:lnTo>
                  <a:lnTo>
                    <a:pt x="62" y="600"/>
                  </a:lnTo>
                  <a:lnTo>
                    <a:pt x="60" y="594"/>
                  </a:lnTo>
                  <a:lnTo>
                    <a:pt x="58" y="590"/>
                  </a:lnTo>
                  <a:lnTo>
                    <a:pt x="56" y="588"/>
                  </a:lnTo>
                  <a:lnTo>
                    <a:pt x="55" y="588"/>
                  </a:lnTo>
                  <a:lnTo>
                    <a:pt x="2" y="588"/>
                  </a:lnTo>
                  <a:lnTo>
                    <a:pt x="1" y="567"/>
                  </a:lnTo>
                  <a:lnTo>
                    <a:pt x="0" y="547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4" y="519"/>
                  </a:lnTo>
                  <a:lnTo>
                    <a:pt x="56" y="515"/>
                  </a:lnTo>
                  <a:lnTo>
                    <a:pt x="56" y="508"/>
                  </a:lnTo>
                  <a:lnTo>
                    <a:pt x="56" y="501"/>
                  </a:lnTo>
                  <a:lnTo>
                    <a:pt x="55" y="497"/>
                  </a:lnTo>
                  <a:lnTo>
                    <a:pt x="54" y="496"/>
                  </a:lnTo>
                  <a:lnTo>
                    <a:pt x="53" y="495"/>
                  </a:lnTo>
                  <a:lnTo>
                    <a:pt x="3" y="482"/>
                  </a:lnTo>
                  <a:lnTo>
                    <a:pt x="6" y="461"/>
                  </a:lnTo>
                  <a:lnTo>
                    <a:pt x="10" y="440"/>
                  </a:lnTo>
                  <a:lnTo>
                    <a:pt x="65" y="427"/>
                  </a:lnTo>
                  <a:lnTo>
                    <a:pt x="65" y="427"/>
                  </a:lnTo>
                  <a:lnTo>
                    <a:pt x="67" y="425"/>
                  </a:lnTo>
                  <a:lnTo>
                    <a:pt x="70" y="421"/>
                  </a:lnTo>
                  <a:lnTo>
                    <a:pt x="73" y="414"/>
                  </a:lnTo>
                  <a:lnTo>
                    <a:pt x="74" y="407"/>
                  </a:lnTo>
                  <a:lnTo>
                    <a:pt x="74" y="403"/>
                  </a:lnTo>
                  <a:lnTo>
                    <a:pt x="73" y="400"/>
                  </a:lnTo>
                  <a:lnTo>
                    <a:pt x="73" y="400"/>
                  </a:lnTo>
                  <a:lnTo>
                    <a:pt x="29" y="374"/>
                  </a:lnTo>
                  <a:lnTo>
                    <a:pt x="37" y="354"/>
                  </a:lnTo>
                  <a:lnTo>
                    <a:pt x="45" y="334"/>
                  </a:lnTo>
                  <a:lnTo>
                    <a:pt x="99" y="334"/>
                  </a:lnTo>
                  <a:lnTo>
                    <a:pt x="99" y="333"/>
                  </a:lnTo>
                  <a:lnTo>
                    <a:pt x="102" y="332"/>
                  </a:lnTo>
                  <a:lnTo>
                    <a:pt x="105" y="329"/>
                  </a:lnTo>
                  <a:lnTo>
                    <a:pt x="109" y="322"/>
                  </a:lnTo>
                  <a:lnTo>
                    <a:pt x="113" y="316"/>
                  </a:lnTo>
                  <a:lnTo>
                    <a:pt x="113" y="312"/>
                  </a:lnTo>
                  <a:lnTo>
                    <a:pt x="113" y="309"/>
                  </a:lnTo>
                  <a:lnTo>
                    <a:pt x="113" y="309"/>
                  </a:lnTo>
                  <a:lnTo>
                    <a:pt x="77" y="272"/>
                  </a:lnTo>
                  <a:lnTo>
                    <a:pt x="90" y="254"/>
                  </a:lnTo>
                  <a:lnTo>
                    <a:pt x="102" y="235"/>
                  </a:lnTo>
                  <a:lnTo>
                    <a:pt x="152" y="248"/>
                  </a:lnTo>
                  <a:lnTo>
                    <a:pt x="153" y="248"/>
                  </a:lnTo>
                  <a:lnTo>
                    <a:pt x="156" y="247"/>
                  </a:lnTo>
                  <a:lnTo>
                    <a:pt x="159" y="244"/>
                  </a:lnTo>
                  <a:lnTo>
                    <a:pt x="164" y="239"/>
                  </a:lnTo>
                  <a:lnTo>
                    <a:pt x="169" y="232"/>
                  </a:lnTo>
                  <a:lnTo>
                    <a:pt x="170" y="228"/>
                  </a:lnTo>
                  <a:lnTo>
                    <a:pt x="171" y="226"/>
                  </a:lnTo>
                  <a:lnTo>
                    <a:pt x="171" y="225"/>
                  </a:lnTo>
                  <a:lnTo>
                    <a:pt x="147" y="180"/>
                  </a:lnTo>
                  <a:lnTo>
                    <a:pt x="162" y="164"/>
                  </a:lnTo>
                  <a:lnTo>
                    <a:pt x="178" y="148"/>
                  </a:lnTo>
                  <a:lnTo>
                    <a:pt x="221" y="173"/>
                  </a:lnTo>
                  <a:lnTo>
                    <a:pt x="221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5" y="173"/>
                  </a:lnTo>
                  <a:lnTo>
                    <a:pt x="227" y="172"/>
                  </a:lnTo>
                  <a:lnTo>
                    <a:pt x="229" y="171"/>
                  </a:lnTo>
                  <a:lnTo>
                    <a:pt x="232" y="169"/>
                  </a:lnTo>
                  <a:lnTo>
                    <a:pt x="235" y="167"/>
                  </a:lnTo>
                  <a:lnTo>
                    <a:pt x="241" y="161"/>
                  </a:lnTo>
                  <a:lnTo>
                    <a:pt x="243" y="158"/>
                  </a:lnTo>
                  <a:lnTo>
                    <a:pt x="244" y="155"/>
                  </a:lnTo>
                  <a:lnTo>
                    <a:pt x="244" y="154"/>
                  </a:lnTo>
                  <a:lnTo>
                    <a:pt x="232" y="103"/>
                  </a:lnTo>
                  <a:lnTo>
                    <a:pt x="250" y="91"/>
                  </a:lnTo>
                  <a:lnTo>
                    <a:pt x="268" y="78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4" y="114"/>
                  </a:lnTo>
                  <a:lnTo>
                    <a:pt x="305" y="114"/>
                  </a:lnTo>
                  <a:lnTo>
                    <a:pt x="307" y="114"/>
                  </a:lnTo>
                  <a:lnTo>
                    <a:pt x="308" y="114"/>
                  </a:lnTo>
                  <a:lnTo>
                    <a:pt x="311" y="114"/>
                  </a:lnTo>
                  <a:lnTo>
                    <a:pt x="314" y="113"/>
                  </a:lnTo>
                  <a:lnTo>
                    <a:pt x="318" y="111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58" name="Freeform 6">
              <a:extLst>
                <a:ext uri="{FF2B5EF4-FFF2-40B4-BE49-F238E27FC236}">
                  <a16:creationId xmlns:a16="http://schemas.microsoft.com/office/drawing/2014/main" id="{AE78083D-0AA7-4C1D-815A-639853816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647"/>
              <a:ext cx="907" cy="926"/>
            </a:xfrm>
            <a:custGeom>
              <a:avLst/>
              <a:gdLst>
                <a:gd name="T0" fmla="*/ 329 w 907"/>
                <a:gd name="T1" fmla="*/ 46 h 926"/>
                <a:gd name="T2" fmla="*/ 400 w 907"/>
                <a:gd name="T3" fmla="*/ 75 h 926"/>
                <a:gd name="T4" fmla="*/ 430 w 907"/>
                <a:gd name="T5" fmla="*/ 11 h 926"/>
                <a:gd name="T6" fmla="*/ 491 w 907"/>
                <a:gd name="T7" fmla="*/ 57 h 926"/>
                <a:gd name="T8" fmla="*/ 510 w 907"/>
                <a:gd name="T9" fmla="*/ 54 h 926"/>
                <a:gd name="T10" fmla="*/ 576 w 907"/>
                <a:gd name="T11" fmla="*/ 56 h 926"/>
                <a:gd name="T12" fmla="*/ 591 w 907"/>
                <a:gd name="T13" fmla="*/ 63 h 926"/>
                <a:gd name="T14" fmla="*/ 601 w 907"/>
                <a:gd name="T15" fmla="*/ 61 h 926"/>
                <a:gd name="T16" fmla="*/ 661 w 907"/>
                <a:gd name="T17" fmla="*/ 84 h 926"/>
                <a:gd name="T18" fmla="*/ 680 w 907"/>
                <a:gd name="T19" fmla="*/ 92 h 926"/>
                <a:gd name="T20" fmla="*/ 758 w 907"/>
                <a:gd name="T21" fmla="*/ 72 h 926"/>
                <a:gd name="T22" fmla="*/ 740 w 907"/>
                <a:gd name="T23" fmla="*/ 136 h 926"/>
                <a:gd name="T24" fmla="*/ 827 w 907"/>
                <a:gd name="T25" fmla="*/ 140 h 926"/>
                <a:gd name="T26" fmla="*/ 795 w 907"/>
                <a:gd name="T27" fmla="*/ 201 h 926"/>
                <a:gd name="T28" fmla="*/ 875 w 907"/>
                <a:gd name="T29" fmla="*/ 225 h 926"/>
                <a:gd name="T30" fmla="*/ 832 w 907"/>
                <a:gd name="T31" fmla="*/ 280 h 926"/>
                <a:gd name="T32" fmla="*/ 901 w 907"/>
                <a:gd name="T33" fmla="*/ 322 h 926"/>
                <a:gd name="T34" fmla="*/ 848 w 907"/>
                <a:gd name="T35" fmla="*/ 368 h 926"/>
                <a:gd name="T36" fmla="*/ 903 w 907"/>
                <a:gd name="T37" fmla="*/ 428 h 926"/>
                <a:gd name="T38" fmla="*/ 843 w 907"/>
                <a:gd name="T39" fmla="*/ 461 h 926"/>
                <a:gd name="T40" fmla="*/ 880 w 907"/>
                <a:gd name="T41" fmla="*/ 536 h 926"/>
                <a:gd name="T42" fmla="*/ 817 w 907"/>
                <a:gd name="T43" fmla="*/ 555 h 926"/>
                <a:gd name="T44" fmla="*/ 834 w 907"/>
                <a:gd name="T45" fmla="*/ 639 h 926"/>
                <a:gd name="T46" fmla="*/ 770 w 907"/>
                <a:gd name="T47" fmla="*/ 643 h 926"/>
                <a:gd name="T48" fmla="*/ 767 w 907"/>
                <a:gd name="T49" fmla="*/ 733 h 926"/>
                <a:gd name="T50" fmla="*/ 707 w 907"/>
                <a:gd name="T51" fmla="*/ 723 h 926"/>
                <a:gd name="T52" fmla="*/ 701 w 907"/>
                <a:gd name="T53" fmla="*/ 798 h 926"/>
                <a:gd name="T54" fmla="*/ 641 w 907"/>
                <a:gd name="T55" fmla="*/ 782 h 926"/>
                <a:gd name="T56" fmla="*/ 622 w 907"/>
                <a:gd name="T57" fmla="*/ 795 h 926"/>
                <a:gd name="T58" fmla="*/ 558 w 907"/>
                <a:gd name="T59" fmla="*/ 832 h 926"/>
                <a:gd name="T60" fmla="*/ 548 w 907"/>
                <a:gd name="T61" fmla="*/ 832 h 926"/>
                <a:gd name="T62" fmla="*/ 525 w 907"/>
                <a:gd name="T63" fmla="*/ 899 h 926"/>
                <a:gd name="T64" fmla="*/ 465 w 907"/>
                <a:gd name="T65" fmla="*/ 861 h 926"/>
                <a:gd name="T66" fmla="*/ 449 w 907"/>
                <a:gd name="T67" fmla="*/ 861 h 926"/>
                <a:gd name="T68" fmla="*/ 439 w 907"/>
                <a:gd name="T69" fmla="*/ 867 h 926"/>
                <a:gd name="T70" fmla="*/ 371 w 907"/>
                <a:gd name="T71" fmla="*/ 869 h 926"/>
                <a:gd name="T72" fmla="*/ 350 w 907"/>
                <a:gd name="T73" fmla="*/ 868 h 926"/>
                <a:gd name="T74" fmla="*/ 278 w 907"/>
                <a:gd name="T75" fmla="*/ 913 h 926"/>
                <a:gd name="T76" fmla="*/ 274 w 907"/>
                <a:gd name="T77" fmla="*/ 850 h 926"/>
                <a:gd name="T78" fmla="*/ 260 w 907"/>
                <a:gd name="T79" fmla="*/ 850 h 926"/>
                <a:gd name="T80" fmla="*/ 205 w 907"/>
                <a:gd name="T81" fmla="*/ 822 h 926"/>
                <a:gd name="T82" fmla="*/ 189 w 907"/>
                <a:gd name="T83" fmla="*/ 809 h 926"/>
                <a:gd name="T84" fmla="*/ 123 w 907"/>
                <a:gd name="T85" fmla="*/ 832 h 926"/>
                <a:gd name="T86" fmla="*/ 134 w 907"/>
                <a:gd name="T87" fmla="*/ 756 h 926"/>
                <a:gd name="T88" fmla="*/ 60 w 907"/>
                <a:gd name="T89" fmla="*/ 759 h 926"/>
                <a:gd name="T90" fmla="*/ 88 w 907"/>
                <a:gd name="T91" fmla="*/ 684 h 926"/>
                <a:gd name="T92" fmla="*/ 19 w 907"/>
                <a:gd name="T93" fmla="*/ 669 h 926"/>
                <a:gd name="T94" fmla="*/ 62 w 907"/>
                <a:gd name="T95" fmla="*/ 600 h 926"/>
                <a:gd name="T96" fmla="*/ 1 w 907"/>
                <a:gd name="T97" fmla="*/ 567 h 926"/>
                <a:gd name="T98" fmla="*/ 56 w 907"/>
                <a:gd name="T99" fmla="*/ 508 h 926"/>
                <a:gd name="T100" fmla="*/ 6 w 907"/>
                <a:gd name="T101" fmla="*/ 461 h 926"/>
                <a:gd name="T102" fmla="*/ 73 w 907"/>
                <a:gd name="T103" fmla="*/ 414 h 926"/>
                <a:gd name="T104" fmla="*/ 37 w 907"/>
                <a:gd name="T105" fmla="*/ 354 h 926"/>
                <a:gd name="T106" fmla="*/ 109 w 907"/>
                <a:gd name="T107" fmla="*/ 322 h 926"/>
                <a:gd name="T108" fmla="*/ 90 w 907"/>
                <a:gd name="T109" fmla="*/ 254 h 926"/>
                <a:gd name="T110" fmla="*/ 164 w 907"/>
                <a:gd name="T111" fmla="*/ 239 h 926"/>
                <a:gd name="T112" fmla="*/ 162 w 907"/>
                <a:gd name="T113" fmla="*/ 164 h 926"/>
                <a:gd name="T114" fmla="*/ 225 w 907"/>
                <a:gd name="T115" fmla="*/ 173 h 926"/>
                <a:gd name="T116" fmla="*/ 243 w 907"/>
                <a:gd name="T117" fmla="*/ 158 h 926"/>
                <a:gd name="T118" fmla="*/ 303 w 907"/>
                <a:gd name="T119" fmla="*/ 114 h 926"/>
                <a:gd name="T120" fmla="*/ 314 w 907"/>
                <a:gd name="T121" fmla="*/ 113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7" h="926">
                  <a:moveTo>
                    <a:pt x="318" y="111"/>
                  </a:moveTo>
                  <a:lnTo>
                    <a:pt x="318" y="111"/>
                  </a:lnTo>
                  <a:lnTo>
                    <a:pt x="324" y="107"/>
                  </a:lnTo>
                  <a:lnTo>
                    <a:pt x="327" y="103"/>
                  </a:lnTo>
                  <a:lnTo>
                    <a:pt x="328" y="101"/>
                  </a:lnTo>
                  <a:lnTo>
                    <a:pt x="329" y="100"/>
                  </a:lnTo>
                  <a:lnTo>
                    <a:pt x="329" y="46"/>
                  </a:lnTo>
                  <a:lnTo>
                    <a:pt x="349" y="37"/>
                  </a:lnTo>
                  <a:lnTo>
                    <a:pt x="369" y="29"/>
                  </a:lnTo>
                  <a:lnTo>
                    <a:pt x="393" y="74"/>
                  </a:lnTo>
                  <a:lnTo>
                    <a:pt x="393" y="74"/>
                  </a:lnTo>
                  <a:lnTo>
                    <a:pt x="394" y="74"/>
                  </a:lnTo>
                  <a:lnTo>
                    <a:pt x="396" y="75"/>
                  </a:lnTo>
                  <a:lnTo>
                    <a:pt x="400" y="75"/>
                  </a:lnTo>
                  <a:lnTo>
                    <a:pt x="406" y="74"/>
                  </a:lnTo>
                  <a:lnTo>
                    <a:pt x="406" y="74"/>
                  </a:lnTo>
                  <a:lnTo>
                    <a:pt x="413" y="71"/>
                  </a:lnTo>
                  <a:lnTo>
                    <a:pt x="416" y="69"/>
                  </a:lnTo>
                  <a:lnTo>
                    <a:pt x="418" y="67"/>
                  </a:lnTo>
                  <a:lnTo>
                    <a:pt x="418" y="66"/>
                  </a:lnTo>
                  <a:lnTo>
                    <a:pt x="430" y="11"/>
                  </a:lnTo>
                  <a:lnTo>
                    <a:pt x="451" y="7"/>
                  </a:lnTo>
                  <a:lnTo>
                    <a:pt x="472" y="4"/>
                  </a:lnTo>
                  <a:lnTo>
                    <a:pt x="484" y="54"/>
                  </a:lnTo>
                  <a:lnTo>
                    <a:pt x="484" y="54"/>
                  </a:lnTo>
                  <a:lnTo>
                    <a:pt x="485" y="55"/>
                  </a:lnTo>
                  <a:lnTo>
                    <a:pt x="487" y="56"/>
                  </a:lnTo>
                  <a:lnTo>
                    <a:pt x="491" y="57"/>
                  </a:lnTo>
                  <a:lnTo>
                    <a:pt x="497" y="57"/>
                  </a:lnTo>
                  <a:lnTo>
                    <a:pt x="497" y="57"/>
                  </a:lnTo>
                  <a:lnTo>
                    <a:pt x="501" y="57"/>
                  </a:lnTo>
                  <a:lnTo>
                    <a:pt x="504" y="57"/>
                  </a:lnTo>
                  <a:lnTo>
                    <a:pt x="507" y="56"/>
                  </a:lnTo>
                  <a:lnTo>
                    <a:pt x="508" y="55"/>
                  </a:lnTo>
                  <a:lnTo>
                    <a:pt x="510" y="54"/>
                  </a:lnTo>
                  <a:lnTo>
                    <a:pt x="511" y="53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6" y="2"/>
                  </a:lnTo>
                  <a:lnTo>
                    <a:pt x="576" y="56"/>
                  </a:lnTo>
                  <a:lnTo>
                    <a:pt x="576" y="56"/>
                  </a:lnTo>
                  <a:lnTo>
                    <a:pt x="577" y="57"/>
                  </a:lnTo>
                  <a:lnTo>
                    <a:pt x="578" y="59"/>
                  </a:lnTo>
                  <a:lnTo>
                    <a:pt x="581" y="61"/>
                  </a:lnTo>
                  <a:lnTo>
                    <a:pt x="587" y="63"/>
                  </a:lnTo>
                  <a:lnTo>
                    <a:pt x="587" y="63"/>
                  </a:lnTo>
                  <a:lnTo>
                    <a:pt x="591" y="63"/>
                  </a:lnTo>
                  <a:lnTo>
                    <a:pt x="594" y="63"/>
                  </a:lnTo>
                  <a:lnTo>
                    <a:pt x="596" y="63"/>
                  </a:lnTo>
                  <a:lnTo>
                    <a:pt x="598" y="63"/>
                  </a:lnTo>
                  <a:lnTo>
                    <a:pt x="599" y="62"/>
                  </a:lnTo>
                  <a:lnTo>
                    <a:pt x="600" y="61"/>
                  </a:lnTo>
                  <a:lnTo>
                    <a:pt x="601" y="61"/>
                  </a:lnTo>
                  <a:lnTo>
                    <a:pt x="601" y="61"/>
                  </a:lnTo>
                  <a:lnTo>
                    <a:pt x="636" y="13"/>
                  </a:lnTo>
                  <a:lnTo>
                    <a:pt x="655" y="19"/>
                  </a:lnTo>
                  <a:lnTo>
                    <a:pt x="673" y="25"/>
                  </a:lnTo>
                  <a:lnTo>
                    <a:pt x="660" y="81"/>
                  </a:lnTo>
                  <a:lnTo>
                    <a:pt x="660" y="81"/>
                  </a:lnTo>
                  <a:lnTo>
                    <a:pt x="660" y="81"/>
                  </a:lnTo>
                  <a:lnTo>
                    <a:pt x="661" y="84"/>
                  </a:lnTo>
                  <a:lnTo>
                    <a:pt x="664" y="86"/>
                  </a:lnTo>
                  <a:lnTo>
                    <a:pt x="670" y="90"/>
                  </a:lnTo>
                  <a:lnTo>
                    <a:pt x="670" y="90"/>
                  </a:lnTo>
                  <a:lnTo>
                    <a:pt x="673" y="91"/>
                  </a:lnTo>
                  <a:lnTo>
                    <a:pt x="676" y="92"/>
                  </a:lnTo>
                  <a:lnTo>
                    <a:pt x="678" y="92"/>
                  </a:lnTo>
                  <a:lnTo>
                    <a:pt x="680" y="92"/>
                  </a:lnTo>
                  <a:lnTo>
                    <a:pt x="681" y="92"/>
                  </a:lnTo>
                  <a:lnTo>
                    <a:pt x="682" y="92"/>
                  </a:lnTo>
                  <a:lnTo>
                    <a:pt x="683" y="91"/>
                  </a:lnTo>
                  <a:lnTo>
                    <a:pt x="683" y="91"/>
                  </a:lnTo>
                  <a:lnTo>
                    <a:pt x="727" y="51"/>
                  </a:lnTo>
                  <a:lnTo>
                    <a:pt x="742" y="61"/>
                  </a:lnTo>
                  <a:lnTo>
                    <a:pt x="758" y="72"/>
                  </a:lnTo>
                  <a:lnTo>
                    <a:pt x="734" y="124"/>
                  </a:lnTo>
                  <a:lnTo>
                    <a:pt x="734" y="124"/>
                  </a:lnTo>
                  <a:lnTo>
                    <a:pt x="734" y="126"/>
                  </a:lnTo>
                  <a:lnTo>
                    <a:pt x="734" y="128"/>
                  </a:lnTo>
                  <a:lnTo>
                    <a:pt x="736" y="132"/>
                  </a:lnTo>
                  <a:lnTo>
                    <a:pt x="740" y="136"/>
                  </a:lnTo>
                  <a:lnTo>
                    <a:pt x="740" y="136"/>
                  </a:lnTo>
                  <a:lnTo>
                    <a:pt x="746" y="140"/>
                  </a:lnTo>
                  <a:lnTo>
                    <a:pt x="749" y="141"/>
                  </a:lnTo>
                  <a:lnTo>
                    <a:pt x="752" y="142"/>
                  </a:lnTo>
                  <a:lnTo>
                    <a:pt x="753" y="141"/>
                  </a:lnTo>
                  <a:lnTo>
                    <a:pt x="803" y="111"/>
                  </a:lnTo>
                  <a:lnTo>
                    <a:pt x="814" y="125"/>
                  </a:lnTo>
                  <a:lnTo>
                    <a:pt x="827" y="140"/>
                  </a:lnTo>
                  <a:lnTo>
                    <a:pt x="792" y="188"/>
                  </a:lnTo>
                  <a:lnTo>
                    <a:pt x="792" y="188"/>
                  </a:lnTo>
                  <a:lnTo>
                    <a:pt x="792" y="189"/>
                  </a:lnTo>
                  <a:lnTo>
                    <a:pt x="792" y="191"/>
                  </a:lnTo>
                  <a:lnTo>
                    <a:pt x="792" y="196"/>
                  </a:lnTo>
                  <a:lnTo>
                    <a:pt x="795" y="201"/>
                  </a:lnTo>
                  <a:lnTo>
                    <a:pt x="795" y="201"/>
                  </a:lnTo>
                  <a:lnTo>
                    <a:pt x="799" y="206"/>
                  </a:lnTo>
                  <a:lnTo>
                    <a:pt x="803" y="208"/>
                  </a:lnTo>
                  <a:lnTo>
                    <a:pt x="805" y="209"/>
                  </a:lnTo>
                  <a:lnTo>
                    <a:pt x="806" y="209"/>
                  </a:lnTo>
                  <a:lnTo>
                    <a:pt x="860" y="190"/>
                  </a:lnTo>
                  <a:lnTo>
                    <a:pt x="867" y="207"/>
                  </a:lnTo>
                  <a:lnTo>
                    <a:pt x="875" y="225"/>
                  </a:lnTo>
                  <a:lnTo>
                    <a:pt x="832" y="265"/>
                  </a:lnTo>
                  <a:lnTo>
                    <a:pt x="832" y="265"/>
                  </a:lnTo>
                  <a:lnTo>
                    <a:pt x="831" y="266"/>
                  </a:lnTo>
                  <a:lnTo>
                    <a:pt x="831" y="269"/>
                  </a:lnTo>
                  <a:lnTo>
                    <a:pt x="831" y="273"/>
                  </a:lnTo>
                  <a:lnTo>
                    <a:pt x="832" y="280"/>
                  </a:lnTo>
                  <a:lnTo>
                    <a:pt x="832" y="280"/>
                  </a:lnTo>
                  <a:lnTo>
                    <a:pt x="835" y="285"/>
                  </a:lnTo>
                  <a:lnTo>
                    <a:pt x="837" y="288"/>
                  </a:lnTo>
                  <a:lnTo>
                    <a:pt x="839" y="290"/>
                  </a:lnTo>
                  <a:lnTo>
                    <a:pt x="840" y="290"/>
                  </a:lnTo>
                  <a:lnTo>
                    <a:pt x="894" y="284"/>
                  </a:lnTo>
                  <a:lnTo>
                    <a:pt x="898" y="303"/>
                  </a:lnTo>
                  <a:lnTo>
                    <a:pt x="901" y="322"/>
                  </a:lnTo>
                  <a:lnTo>
                    <a:pt x="851" y="353"/>
                  </a:lnTo>
                  <a:lnTo>
                    <a:pt x="851" y="353"/>
                  </a:lnTo>
                  <a:lnTo>
                    <a:pt x="851" y="354"/>
                  </a:lnTo>
                  <a:lnTo>
                    <a:pt x="850" y="356"/>
                  </a:lnTo>
                  <a:lnTo>
                    <a:pt x="849" y="360"/>
                  </a:lnTo>
                  <a:lnTo>
                    <a:pt x="848" y="368"/>
                  </a:lnTo>
                  <a:lnTo>
                    <a:pt x="848" y="368"/>
                  </a:lnTo>
                  <a:lnTo>
                    <a:pt x="849" y="374"/>
                  </a:lnTo>
                  <a:lnTo>
                    <a:pt x="851" y="378"/>
                  </a:lnTo>
                  <a:lnTo>
                    <a:pt x="852" y="379"/>
                  </a:lnTo>
                  <a:lnTo>
                    <a:pt x="853" y="380"/>
                  </a:lnTo>
                  <a:lnTo>
                    <a:pt x="906" y="387"/>
                  </a:lnTo>
                  <a:lnTo>
                    <a:pt x="904" y="407"/>
                  </a:lnTo>
                  <a:lnTo>
                    <a:pt x="903" y="428"/>
                  </a:lnTo>
                  <a:lnTo>
                    <a:pt x="849" y="447"/>
                  </a:lnTo>
                  <a:lnTo>
                    <a:pt x="849" y="447"/>
                  </a:lnTo>
                  <a:lnTo>
                    <a:pt x="849" y="448"/>
                  </a:lnTo>
                  <a:lnTo>
                    <a:pt x="847" y="450"/>
                  </a:lnTo>
                  <a:lnTo>
                    <a:pt x="845" y="454"/>
                  </a:lnTo>
                  <a:lnTo>
                    <a:pt x="843" y="461"/>
                  </a:lnTo>
                  <a:lnTo>
                    <a:pt x="843" y="461"/>
                  </a:lnTo>
                  <a:lnTo>
                    <a:pt x="843" y="468"/>
                  </a:lnTo>
                  <a:lnTo>
                    <a:pt x="843" y="472"/>
                  </a:lnTo>
                  <a:lnTo>
                    <a:pt x="845" y="475"/>
                  </a:lnTo>
                  <a:lnTo>
                    <a:pt x="845" y="475"/>
                  </a:lnTo>
                  <a:lnTo>
                    <a:pt x="892" y="494"/>
                  </a:lnTo>
                  <a:lnTo>
                    <a:pt x="886" y="515"/>
                  </a:lnTo>
                  <a:lnTo>
                    <a:pt x="880" y="536"/>
                  </a:lnTo>
                  <a:lnTo>
                    <a:pt x="825" y="542"/>
                  </a:lnTo>
                  <a:lnTo>
                    <a:pt x="825" y="542"/>
                  </a:lnTo>
                  <a:lnTo>
                    <a:pt x="825" y="543"/>
                  </a:lnTo>
                  <a:lnTo>
                    <a:pt x="822" y="545"/>
                  </a:lnTo>
                  <a:lnTo>
                    <a:pt x="820" y="548"/>
                  </a:lnTo>
                  <a:lnTo>
                    <a:pt x="817" y="555"/>
                  </a:lnTo>
                  <a:lnTo>
                    <a:pt x="817" y="555"/>
                  </a:lnTo>
                  <a:lnTo>
                    <a:pt x="814" y="562"/>
                  </a:lnTo>
                  <a:lnTo>
                    <a:pt x="814" y="566"/>
                  </a:lnTo>
                  <a:lnTo>
                    <a:pt x="814" y="569"/>
                  </a:lnTo>
                  <a:lnTo>
                    <a:pt x="815" y="569"/>
                  </a:lnTo>
                  <a:lnTo>
                    <a:pt x="854" y="600"/>
                  </a:lnTo>
                  <a:lnTo>
                    <a:pt x="845" y="619"/>
                  </a:lnTo>
                  <a:lnTo>
                    <a:pt x="834" y="639"/>
                  </a:lnTo>
                  <a:lnTo>
                    <a:pt x="782" y="633"/>
                  </a:lnTo>
                  <a:lnTo>
                    <a:pt x="782" y="633"/>
                  </a:lnTo>
                  <a:lnTo>
                    <a:pt x="781" y="633"/>
                  </a:lnTo>
                  <a:lnTo>
                    <a:pt x="779" y="634"/>
                  </a:lnTo>
                  <a:lnTo>
                    <a:pt x="775" y="637"/>
                  </a:lnTo>
                  <a:lnTo>
                    <a:pt x="770" y="643"/>
                  </a:lnTo>
                  <a:lnTo>
                    <a:pt x="770" y="643"/>
                  </a:lnTo>
                  <a:lnTo>
                    <a:pt x="767" y="650"/>
                  </a:lnTo>
                  <a:lnTo>
                    <a:pt x="766" y="654"/>
                  </a:lnTo>
                  <a:lnTo>
                    <a:pt x="766" y="657"/>
                  </a:lnTo>
                  <a:lnTo>
                    <a:pt x="766" y="658"/>
                  </a:lnTo>
                  <a:lnTo>
                    <a:pt x="796" y="698"/>
                  </a:lnTo>
                  <a:lnTo>
                    <a:pt x="782" y="716"/>
                  </a:lnTo>
                  <a:lnTo>
                    <a:pt x="767" y="733"/>
                  </a:lnTo>
                  <a:lnTo>
                    <a:pt x="720" y="714"/>
                  </a:lnTo>
                  <a:lnTo>
                    <a:pt x="720" y="714"/>
                  </a:lnTo>
                  <a:lnTo>
                    <a:pt x="719" y="714"/>
                  </a:lnTo>
                  <a:lnTo>
                    <a:pt x="717" y="714"/>
                  </a:lnTo>
                  <a:lnTo>
                    <a:pt x="713" y="717"/>
                  </a:lnTo>
                  <a:lnTo>
                    <a:pt x="707" y="721"/>
                  </a:lnTo>
                  <a:lnTo>
                    <a:pt x="707" y="723"/>
                  </a:lnTo>
                  <a:lnTo>
                    <a:pt x="707" y="723"/>
                  </a:lnTo>
                  <a:lnTo>
                    <a:pt x="702" y="728"/>
                  </a:lnTo>
                  <a:lnTo>
                    <a:pt x="700" y="732"/>
                  </a:lnTo>
                  <a:lnTo>
                    <a:pt x="700" y="734"/>
                  </a:lnTo>
                  <a:lnTo>
                    <a:pt x="700" y="735"/>
                  </a:lnTo>
                  <a:lnTo>
                    <a:pt x="718" y="784"/>
                  </a:lnTo>
                  <a:lnTo>
                    <a:pt x="701" y="798"/>
                  </a:lnTo>
                  <a:lnTo>
                    <a:pt x="684" y="812"/>
                  </a:lnTo>
                  <a:lnTo>
                    <a:pt x="644" y="782"/>
                  </a:lnTo>
                  <a:lnTo>
                    <a:pt x="644" y="782"/>
                  </a:lnTo>
                  <a:lnTo>
                    <a:pt x="644" y="782"/>
                  </a:lnTo>
                  <a:lnTo>
                    <a:pt x="643" y="782"/>
                  </a:lnTo>
                  <a:lnTo>
                    <a:pt x="642" y="782"/>
                  </a:lnTo>
                  <a:lnTo>
                    <a:pt x="641" y="782"/>
                  </a:lnTo>
                  <a:lnTo>
                    <a:pt x="639" y="782"/>
                  </a:lnTo>
                  <a:lnTo>
                    <a:pt x="637" y="783"/>
                  </a:lnTo>
                  <a:lnTo>
                    <a:pt x="634" y="784"/>
                  </a:lnTo>
                  <a:lnTo>
                    <a:pt x="630" y="786"/>
                  </a:lnTo>
                  <a:lnTo>
                    <a:pt x="630" y="786"/>
                  </a:lnTo>
                  <a:lnTo>
                    <a:pt x="624" y="791"/>
                  </a:lnTo>
                  <a:lnTo>
                    <a:pt x="622" y="795"/>
                  </a:lnTo>
                  <a:lnTo>
                    <a:pt x="620" y="798"/>
                  </a:lnTo>
                  <a:lnTo>
                    <a:pt x="620" y="798"/>
                  </a:lnTo>
                  <a:lnTo>
                    <a:pt x="626" y="852"/>
                  </a:lnTo>
                  <a:lnTo>
                    <a:pt x="607" y="862"/>
                  </a:lnTo>
                  <a:lnTo>
                    <a:pt x="588" y="873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6" y="831"/>
                  </a:lnTo>
                  <a:lnTo>
                    <a:pt x="555" y="831"/>
                  </a:lnTo>
                  <a:lnTo>
                    <a:pt x="554" y="831"/>
                  </a:lnTo>
                  <a:lnTo>
                    <a:pt x="551" y="832"/>
                  </a:lnTo>
                  <a:lnTo>
                    <a:pt x="548" y="832"/>
                  </a:lnTo>
                  <a:lnTo>
                    <a:pt x="544" y="834"/>
                  </a:lnTo>
                  <a:lnTo>
                    <a:pt x="544" y="834"/>
                  </a:lnTo>
                  <a:lnTo>
                    <a:pt x="538" y="837"/>
                  </a:lnTo>
                  <a:lnTo>
                    <a:pt x="534" y="840"/>
                  </a:lnTo>
                  <a:lnTo>
                    <a:pt x="533" y="842"/>
                  </a:lnTo>
                  <a:lnTo>
                    <a:pt x="532" y="843"/>
                  </a:lnTo>
                  <a:lnTo>
                    <a:pt x="525" y="899"/>
                  </a:lnTo>
                  <a:lnTo>
                    <a:pt x="505" y="905"/>
                  </a:lnTo>
                  <a:lnTo>
                    <a:pt x="484" y="910"/>
                  </a:lnTo>
                  <a:lnTo>
                    <a:pt x="466" y="863"/>
                  </a:lnTo>
                  <a:lnTo>
                    <a:pt x="466" y="863"/>
                  </a:lnTo>
                  <a:lnTo>
                    <a:pt x="466" y="863"/>
                  </a:lnTo>
                  <a:lnTo>
                    <a:pt x="466" y="862"/>
                  </a:lnTo>
                  <a:lnTo>
                    <a:pt x="465" y="861"/>
                  </a:lnTo>
                  <a:lnTo>
                    <a:pt x="464" y="861"/>
                  </a:lnTo>
                  <a:lnTo>
                    <a:pt x="462" y="860"/>
                  </a:lnTo>
                  <a:lnTo>
                    <a:pt x="459" y="860"/>
                  </a:lnTo>
                  <a:lnTo>
                    <a:pt x="457" y="860"/>
                  </a:lnTo>
                  <a:lnTo>
                    <a:pt x="453" y="861"/>
                  </a:lnTo>
                  <a:lnTo>
                    <a:pt x="453" y="861"/>
                  </a:lnTo>
                  <a:lnTo>
                    <a:pt x="449" y="861"/>
                  </a:lnTo>
                  <a:lnTo>
                    <a:pt x="446" y="863"/>
                  </a:lnTo>
                  <a:lnTo>
                    <a:pt x="443" y="864"/>
                  </a:lnTo>
                  <a:lnTo>
                    <a:pt x="441" y="865"/>
                  </a:lnTo>
                  <a:lnTo>
                    <a:pt x="440" y="866"/>
                  </a:lnTo>
                  <a:lnTo>
                    <a:pt x="440" y="867"/>
                  </a:lnTo>
                  <a:lnTo>
                    <a:pt x="439" y="867"/>
                  </a:lnTo>
                  <a:lnTo>
                    <a:pt x="439" y="867"/>
                  </a:lnTo>
                  <a:lnTo>
                    <a:pt x="421" y="922"/>
                  </a:lnTo>
                  <a:lnTo>
                    <a:pt x="400" y="923"/>
                  </a:lnTo>
                  <a:lnTo>
                    <a:pt x="379" y="925"/>
                  </a:lnTo>
                  <a:lnTo>
                    <a:pt x="373" y="871"/>
                  </a:lnTo>
                  <a:lnTo>
                    <a:pt x="373" y="871"/>
                  </a:lnTo>
                  <a:lnTo>
                    <a:pt x="373" y="870"/>
                  </a:lnTo>
                  <a:lnTo>
                    <a:pt x="371" y="869"/>
                  </a:lnTo>
                  <a:lnTo>
                    <a:pt x="367" y="867"/>
                  </a:lnTo>
                  <a:lnTo>
                    <a:pt x="361" y="866"/>
                  </a:lnTo>
                  <a:lnTo>
                    <a:pt x="361" y="866"/>
                  </a:lnTo>
                  <a:lnTo>
                    <a:pt x="357" y="866"/>
                  </a:lnTo>
                  <a:lnTo>
                    <a:pt x="354" y="867"/>
                  </a:lnTo>
                  <a:lnTo>
                    <a:pt x="351" y="867"/>
                  </a:lnTo>
                  <a:lnTo>
                    <a:pt x="350" y="868"/>
                  </a:lnTo>
                  <a:lnTo>
                    <a:pt x="349" y="868"/>
                  </a:lnTo>
                  <a:lnTo>
                    <a:pt x="347" y="869"/>
                  </a:lnTo>
                  <a:lnTo>
                    <a:pt x="346" y="870"/>
                  </a:lnTo>
                  <a:lnTo>
                    <a:pt x="346" y="870"/>
                  </a:lnTo>
                  <a:lnTo>
                    <a:pt x="317" y="920"/>
                  </a:lnTo>
                  <a:lnTo>
                    <a:pt x="297" y="917"/>
                  </a:lnTo>
                  <a:lnTo>
                    <a:pt x="278" y="913"/>
                  </a:lnTo>
                  <a:lnTo>
                    <a:pt x="285" y="858"/>
                  </a:lnTo>
                  <a:lnTo>
                    <a:pt x="285" y="858"/>
                  </a:lnTo>
                  <a:lnTo>
                    <a:pt x="285" y="857"/>
                  </a:lnTo>
                  <a:lnTo>
                    <a:pt x="283" y="855"/>
                  </a:lnTo>
                  <a:lnTo>
                    <a:pt x="280" y="853"/>
                  </a:lnTo>
                  <a:lnTo>
                    <a:pt x="274" y="850"/>
                  </a:lnTo>
                  <a:lnTo>
                    <a:pt x="274" y="850"/>
                  </a:lnTo>
                  <a:lnTo>
                    <a:pt x="271" y="849"/>
                  </a:lnTo>
                  <a:lnTo>
                    <a:pt x="268" y="849"/>
                  </a:lnTo>
                  <a:lnTo>
                    <a:pt x="265" y="848"/>
                  </a:lnTo>
                  <a:lnTo>
                    <a:pt x="264" y="849"/>
                  </a:lnTo>
                  <a:lnTo>
                    <a:pt x="262" y="849"/>
                  </a:lnTo>
                  <a:lnTo>
                    <a:pt x="261" y="849"/>
                  </a:lnTo>
                  <a:lnTo>
                    <a:pt x="260" y="850"/>
                  </a:lnTo>
                  <a:lnTo>
                    <a:pt x="260" y="850"/>
                  </a:lnTo>
                  <a:lnTo>
                    <a:pt x="221" y="895"/>
                  </a:lnTo>
                  <a:lnTo>
                    <a:pt x="204" y="886"/>
                  </a:lnTo>
                  <a:lnTo>
                    <a:pt x="187" y="878"/>
                  </a:lnTo>
                  <a:lnTo>
                    <a:pt x="205" y="823"/>
                  </a:lnTo>
                  <a:lnTo>
                    <a:pt x="205" y="823"/>
                  </a:lnTo>
                  <a:lnTo>
                    <a:pt x="205" y="822"/>
                  </a:lnTo>
                  <a:lnTo>
                    <a:pt x="205" y="820"/>
                  </a:lnTo>
                  <a:lnTo>
                    <a:pt x="202" y="817"/>
                  </a:lnTo>
                  <a:lnTo>
                    <a:pt x="198" y="812"/>
                  </a:lnTo>
                  <a:lnTo>
                    <a:pt x="198" y="812"/>
                  </a:lnTo>
                  <a:lnTo>
                    <a:pt x="195" y="811"/>
                  </a:lnTo>
                  <a:lnTo>
                    <a:pt x="192" y="810"/>
                  </a:lnTo>
                  <a:lnTo>
                    <a:pt x="189" y="809"/>
                  </a:lnTo>
                  <a:lnTo>
                    <a:pt x="188" y="809"/>
                  </a:lnTo>
                  <a:lnTo>
                    <a:pt x="186" y="809"/>
                  </a:lnTo>
                  <a:lnTo>
                    <a:pt x="185" y="809"/>
                  </a:lnTo>
                  <a:lnTo>
                    <a:pt x="185" y="810"/>
                  </a:lnTo>
                  <a:lnTo>
                    <a:pt x="184" y="810"/>
                  </a:lnTo>
                  <a:lnTo>
                    <a:pt x="137" y="845"/>
                  </a:lnTo>
                  <a:lnTo>
                    <a:pt x="123" y="832"/>
                  </a:lnTo>
                  <a:lnTo>
                    <a:pt x="109" y="820"/>
                  </a:lnTo>
                  <a:lnTo>
                    <a:pt x="139" y="769"/>
                  </a:lnTo>
                  <a:lnTo>
                    <a:pt x="139" y="769"/>
                  </a:lnTo>
                  <a:lnTo>
                    <a:pt x="139" y="768"/>
                  </a:lnTo>
                  <a:lnTo>
                    <a:pt x="139" y="765"/>
                  </a:lnTo>
                  <a:lnTo>
                    <a:pt x="138" y="761"/>
                  </a:lnTo>
                  <a:lnTo>
                    <a:pt x="134" y="756"/>
                  </a:lnTo>
                  <a:lnTo>
                    <a:pt x="134" y="756"/>
                  </a:lnTo>
                  <a:lnTo>
                    <a:pt x="130" y="752"/>
                  </a:lnTo>
                  <a:lnTo>
                    <a:pt x="126" y="750"/>
                  </a:lnTo>
                  <a:lnTo>
                    <a:pt x="124" y="750"/>
                  </a:lnTo>
                  <a:lnTo>
                    <a:pt x="123" y="750"/>
                  </a:lnTo>
                  <a:lnTo>
                    <a:pt x="70" y="775"/>
                  </a:lnTo>
                  <a:lnTo>
                    <a:pt x="60" y="759"/>
                  </a:lnTo>
                  <a:lnTo>
                    <a:pt x="50" y="742"/>
                  </a:lnTo>
                  <a:lnTo>
                    <a:pt x="90" y="698"/>
                  </a:lnTo>
                  <a:lnTo>
                    <a:pt x="90" y="698"/>
                  </a:lnTo>
                  <a:lnTo>
                    <a:pt x="90" y="697"/>
                  </a:lnTo>
                  <a:lnTo>
                    <a:pt x="91" y="694"/>
                  </a:lnTo>
                  <a:lnTo>
                    <a:pt x="90" y="690"/>
                  </a:lnTo>
                  <a:lnTo>
                    <a:pt x="88" y="684"/>
                  </a:lnTo>
                  <a:lnTo>
                    <a:pt x="88" y="684"/>
                  </a:lnTo>
                  <a:lnTo>
                    <a:pt x="85" y="679"/>
                  </a:lnTo>
                  <a:lnTo>
                    <a:pt x="82" y="676"/>
                  </a:lnTo>
                  <a:lnTo>
                    <a:pt x="80" y="675"/>
                  </a:lnTo>
                  <a:lnTo>
                    <a:pt x="78" y="675"/>
                  </a:lnTo>
                  <a:lnTo>
                    <a:pt x="24" y="688"/>
                  </a:lnTo>
                  <a:lnTo>
                    <a:pt x="19" y="669"/>
                  </a:lnTo>
                  <a:lnTo>
                    <a:pt x="13" y="650"/>
                  </a:lnTo>
                  <a:lnTo>
                    <a:pt x="60" y="615"/>
                  </a:lnTo>
                  <a:lnTo>
                    <a:pt x="60" y="615"/>
                  </a:lnTo>
                  <a:lnTo>
                    <a:pt x="60" y="613"/>
                  </a:lnTo>
                  <a:lnTo>
                    <a:pt x="62" y="611"/>
                  </a:lnTo>
                  <a:lnTo>
                    <a:pt x="62" y="606"/>
                  </a:lnTo>
                  <a:lnTo>
                    <a:pt x="62" y="600"/>
                  </a:lnTo>
                  <a:lnTo>
                    <a:pt x="62" y="600"/>
                  </a:lnTo>
                  <a:lnTo>
                    <a:pt x="60" y="594"/>
                  </a:lnTo>
                  <a:lnTo>
                    <a:pt x="58" y="590"/>
                  </a:lnTo>
                  <a:lnTo>
                    <a:pt x="56" y="588"/>
                  </a:lnTo>
                  <a:lnTo>
                    <a:pt x="55" y="588"/>
                  </a:lnTo>
                  <a:lnTo>
                    <a:pt x="2" y="588"/>
                  </a:lnTo>
                  <a:lnTo>
                    <a:pt x="1" y="567"/>
                  </a:lnTo>
                  <a:lnTo>
                    <a:pt x="0" y="547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4" y="519"/>
                  </a:lnTo>
                  <a:lnTo>
                    <a:pt x="56" y="515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6" y="501"/>
                  </a:lnTo>
                  <a:lnTo>
                    <a:pt x="55" y="497"/>
                  </a:lnTo>
                  <a:lnTo>
                    <a:pt x="54" y="496"/>
                  </a:lnTo>
                  <a:lnTo>
                    <a:pt x="53" y="495"/>
                  </a:lnTo>
                  <a:lnTo>
                    <a:pt x="3" y="482"/>
                  </a:lnTo>
                  <a:lnTo>
                    <a:pt x="6" y="461"/>
                  </a:lnTo>
                  <a:lnTo>
                    <a:pt x="10" y="440"/>
                  </a:lnTo>
                  <a:lnTo>
                    <a:pt x="65" y="427"/>
                  </a:lnTo>
                  <a:lnTo>
                    <a:pt x="65" y="427"/>
                  </a:lnTo>
                  <a:lnTo>
                    <a:pt x="65" y="427"/>
                  </a:lnTo>
                  <a:lnTo>
                    <a:pt x="67" y="425"/>
                  </a:lnTo>
                  <a:lnTo>
                    <a:pt x="70" y="421"/>
                  </a:lnTo>
                  <a:lnTo>
                    <a:pt x="73" y="414"/>
                  </a:lnTo>
                  <a:lnTo>
                    <a:pt x="73" y="414"/>
                  </a:lnTo>
                  <a:lnTo>
                    <a:pt x="74" y="407"/>
                  </a:lnTo>
                  <a:lnTo>
                    <a:pt x="74" y="403"/>
                  </a:lnTo>
                  <a:lnTo>
                    <a:pt x="73" y="400"/>
                  </a:lnTo>
                  <a:lnTo>
                    <a:pt x="73" y="400"/>
                  </a:lnTo>
                  <a:lnTo>
                    <a:pt x="29" y="374"/>
                  </a:lnTo>
                  <a:lnTo>
                    <a:pt x="37" y="354"/>
                  </a:lnTo>
                  <a:lnTo>
                    <a:pt x="45" y="334"/>
                  </a:lnTo>
                  <a:lnTo>
                    <a:pt x="99" y="334"/>
                  </a:lnTo>
                  <a:lnTo>
                    <a:pt x="99" y="334"/>
                  </a:lnTo>
                  <a:lnTo>
                    <a:pt x="99" y="333"/>
                  </a:lnTo>
                  <a:lnTo>
                    <a:pt x="102" y="332"/>
                  </a:lnTo>
                  <a:lnTo>
                    <a:pt x="105" y="329"/>
                  </a:lnTo>
                  <a:lnTo>
                    <a:pt x="109" y="322"/>
                  </a:lnTo>
                  <a:lnTo>
                    <a:pt x="109" y="322"/>
                  </a:lnTo>
                  <a:lnTo>
                    <a:pt x="113" y="316"/>
                  </a:lnTo>
                  <a:lnTo>
                    <a:pt x="113" y="312"/>
                  </a:lnTo>
                  <a:lnTo>
                    <a:pt x="113" y="309"/>
                  </a:lnTo>
                  <a:lnTo>
                    <a:pt x="113" y="309"/>
                  </a:lnTo>
                  <a:lnTo>
                    <a:pt x="77" y="272"/>
                  </a:lnTo>
                  <a:lnTo>
                    <a:pt x="90" y="254"/>
                  </a:lnTo>
                  <a:lnTo>
                    <a:pt x="102" y="235"/>
                  </a:lnTo>
                  <a:lnTo>
                    <a:pt x="152" y="248"/>
                  </a:lnTo>
                  <a:lnTo>
                    <a:pt x="152" y="248"/>
                  </a:lnTo>
                  <a:lnTo>
                    <a:pt x="153" y="248"/>
                  </a:lnTo>
                  <a:lnTo>
                    <a:pt x="156" y="247"/>
                  </a:lnTo>
                  <a:lnTo>
                    <a:pt x="159" y="244"/>
                  </a:lnTo>
                  <a:lnTo>
                    <a:pt x="164" y="239"/>
                  </a:lnTo>
                  <a:lnTo>
                    <a:pt x="164" y="239"/>
                  </a:lnTo>
                  <a:lnTo>
                    <a:pt x="169" y="232"/>
                  </a:lnTo>
                  <a:lnTo>
                    <a:pt x="170" y="228"/>
                  </a:lnTo>
                  <a:lnTo>
                    <a:pt x="171" y="226"/>
                  </a:lnTo>
                  <a:lnTo>
                    <a:pt x="171" y="225"/>
                  </a:lnTo>
                  <a:lnTo>
                    <a:pt x="147" y="180"/>
                  </a:lnTo>
                  <a:lnTo>
                    <a:pt x="162" y="164"/>
                  </a:lnTo>
                  <a:lnTo>
                    <a:pt x="178" y="148"/>
                  </a:lnTo>
                  <a:lnTo>
                    <a:pt x="221" y="173"/>
                  </a:lnTo>
                  <a:lnTo>
                    <a:pt x="221" y="173"/>
                  </a:lnTo>
                  <a:lnTo>
                    <a:pt x="221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5" y="173"/>
                  </a:lnTo>
                  <a:lnTo>
                    <a:pt x="227" y="172"/>
                  </a:lnTo>
                  <a:lnTo>
                    <a:pt x="229" y="171"/>
                  </a:lnTo>
                  <a:lnTo>
                    <a:pt x="232" y="169"/>
                  </a:lnTo>
                  <a:lnTo>
                    <a:pt x="235" y="167"/>
                  </a:lnTo>
                  <a:lnTo>
                    <a:pt x="235" y="167"/>
                  </a:lnTo>
                  <a:lnTo>
                    <a:pt x="241" y="161"/>
                  </a:lnTo>
                  <a:lnTo>
                    <a:pt x="243" y="158"/>
                  </a:lnTo>
                  <a:lnTo>
                    <a:pt x="244" y="155"/>
                  </a:lnTo>
                  <a:lnTo>
                    <a:pt x="244" y="154"/>
                  </a:lnTo>
                  <a:lnTo>
                    <a:pt x="232" y="103"/>
                  </a:lnTo>
                  <a:lnTo>
                    <a:pt x="250" y="91"/>
                  </a:lnTo>
                  <a:lnTo>
                    <a:pt x="268" y="78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4" y="114"/>
                  </a:lnTo>
                  <a:lnTo>
                    <a:pt x="305" y="114"/>
                  </a:lnTo>
                  <a:lnTo>
                    <a:pt x="307" y="114"/>
                  </a:lnTo>
                  <a:lnTo>
                    <a:pt x="308" y="114"/>
                  </a:lnTo>
                  <a:lnTo>
                    <a:pt x="311" y="114"/>
                  </a:lnTo>
                  <a:lnTo>
                    <a:pt x="314" y="113"/>
                  </a:lnTo>
                  <a:lnTo>
                    <a:pt x="318" y="111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59" name="Freeform 7">
              <a:extLst>
                <a:ext uri="{FF2B5EF4-FFF2-40B4-BE49-F238E27FC236}">
                  <a16:creationId xmlns:a16="http://schemas.microsoft.com/office/drawing/2014/main" id="{93E5ACC1-76C9-4086-9F29-E32D7E0E7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2476"/>
              <a:ext cx="43" cy="75"/>
            </a:xfrm>
            <a:custGeom>
              <a:avLst/>
              <a:gdLst>
                <a:gd name="T0" fmla="*/ 0 w 43"/>
                <a:gd name="T1" fmla="*/ 49 h 75"/>
                <a:gd name="T2" fmla="*/ 20 w 43"/>
                <a:gd name="T3" fmla="*/ 74 h 75"/>
                <a:gd name="T4" fmla="*/ 42 w 43"/>
                <a:gd name="T5" fmla="*/ 18 h 75"/>
                <a:gd name="T6" fmla="*/ 41 w 43"/>
                <a:gd name="T7" fmla="*/ 17 h 75"/>
                <a:gd name="T8" fmla="*/ 39 w 43"/>
                <a:gd name="T9" fmla="*/ 15 h 75"/>
                <a:gd name="T10" fmla="*/ 37 w 43"/>
                <a:gd name="T11" fmla="*/ 10 h 75"/>
                <a:gd name="T12" fmla="*/ 33 w 43"/>
                <a:gd name="T13" fmla="*/ 6 h 75"/>
                <a:gd name="T14" fmla="*/ 30 w 43"/>
                <a:gd name="T15" fmla="*/ 3 h 75"/>
                <a:gd name="T16" fmla="*/ 25 w 43"/>
                <a:gd name="T17" fmla="*/ 1 h 75"/>
                <a:gd name="T18" fmla="*/ 20 w 43"/>
                <a:gd name="T19" fmla="*/ 0 h 75"/>
                <a:gd name="T20" fmla="*/ 16 w 43"/>
                <a:gd name="T21" fmla="*/ 1 h 75"/>
                <a:gd name="T22" fmla="*/ 0 w 43"/>
                <a:gd name="T23" fmla="*/ 4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75">
                  <a:moveTo>
                    <a:pt x="0" y="49"/>
                  </a:moveTo>
                  <a:lnTo>
                    <a:pt x="20" y="74"/>
                  </a:lnTo>
                  <a:lnTo>
                    <a:pt x="42" y="18"/>
                  </a:lnTo>
                  <a:lnTo>
                    <a:pt x="41" y="17"/>
                  </a:lnTo>
                  <a:lnTo>
                    <a:pt x="39" y="15"/>
                  </a:lnTo>
                  <a:lnTo>
                    <a:pt x="37" y="10"/>
                  </a:lnTo>
                  <a:lnTo>
                    <a:pt x="33" y="6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0" y="49"/>
                  </a:lnTo>
                </a:path>
              </a:pathLst>
            </a:custGeom>
            <a:solidFill>
              <a:srgbClr val="84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60" name="Freeform 8">
              <a:extLst>
                <a:ext uri="{FF2B5EF4-FFF2-40B4-BE49-F238E27FC236}">
                  <a16:creationId xmlns:a16="http://schemas.microsoft.com/office/drawing/2014/main" id="{F4F79BBA-5467-42B5-BD42-562FD000F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2476"/>
              <a:ext cx="43" cy="75"/>
            </a:xfrm>
            <a:custGeom>
              <a:avLst/>
              <a:gdLst>
                <a:gd name="T0" fmla="*/ 0 w 43"/>
                <a:gd name="T1" fmla="*/ 49 h 75"/>
                <a:gd name="T2" fmla="*/ 20 w 43"/>
                <a:gd name="T3" fmla="*/ 74 h 75"/>
                <a:gd name="T4" fmla="*/ 42 w 43"/>
                <a:gd name="T5" fmla="*/ 18 h 75"/>
                <a:gd name="T6" fmla="*/ 42 w 43"/>
                <a:gd name="T7" fmla="*/ 18 h 75"/>
                <a:gd name="T8" fmla="*/ 41 w 43"/>
                <a:gd name="T9" fmla="*/ 17 h 75"/>
                <a:gd name="T10" fmla="*/ 39 w 43"/>
                <a:gd name="T11" fmla="*/ 15 h 75"/>
                <a:gd name="T12" fmla="*/ 37 w 43"/>
                <a:gd name="T13" fmla="*/ 10 h 75"/>
                <a:gd name="T14" fmla="*/ 33 w 43"/>
                <a:gd name="T15" fmla="*/ 6 h 75"/>
                <a:gd name="T16" fmla="*/ 30 w 43"/>
                <a:gd name="T17" fmla="*/ 3 h 75"/>
                <a:gd name="T18" fmla="*/ 25 w 43"/>
                <a:gd name="T19" fmla="*/ 1 h 75"/>
                <a:gd name="T20" fmla="*/ 20 w 43"/>
                <a:gd name="T21" fmla="*/ 0 h 75"/>
                <a:gd name="T22" fmla="*/ 16 w 43"/>
                <a:gd name="T23" fmla="*/ 1 h 75"/>
                <a:gd name="T24" fmla="*/ 0 w 43"/>
                <a:gd name="T25" fmla="*/ 4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5">
                  <a:moveTo>
                    <a:pt x="0" y="49"/>
                  </a:moveTo>
                  <a:lnTo>
                    <a:pt x="20" y="74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1" y="17"/>
                  </a:lnTo>
                  <a:lnTo>
                    <a:pt x="39" y="15"/>
                  </a:lnTo>
                  <a:lnTo>
                    <a:pt x="37" y="10"/>
                  </a:lnTo>
                  <a:lnTo>
                    <a:pt x="33" y="6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0" y="4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61" name="Freeform 9">
              <a:extLst>
                <a:ext uri="{FF2B5EF4-FFF2-40B4-BE49-F238E27FC236}">
                  <a16:creationId xmlns:a16="http://schemas.microsoft.com/office/drawing/2014/main" id="{C12D68EC-C234-4CD0-9685-F430C26E8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178"/>
              <a:ext cx="431" cy="437"/>
            </a:xfrm>
            <a:custGeom>
              <a:avLst/>
              <a:gdLst>
                <a:gd name="T0" fmla="*/ 124 w 431"/>
                <a:gd name="T1" fmla="*/ 99 h 437"/>
                <a:gd name="T2" fmla="*/ 117 w 431"/>
                <a:gd name="T3" fmla="*/ 43 h 437"/>
                <a:gd name="T4" fmla="*/ 187 w 431"/>
                <a:gd name="T5" fmla="*/ 61 h 437"/>
                <a:gd name="T6" fmla="*/ 188 w 431"/>
                <a:gd name="T7" fmla="*/ 62 h 437"/>
                <a:gd name="T8" fmla="*/ 194 w 431"/>
                <a:gd name="T9" fmla="*/ 61 h 437"/>
                <a:gd name="T10" fmla="*/ 207 w 431"/>
                <a:gd name="T11" fmla="*/ 58 h 437"/>
                <a:gd name="T12" fmla="*/ 213 w 431"/>
                <a:gd name="T13" fmla="*/ 53 h 437"/>
                <a:gd name="T14" fmla="*/ 276 w 431"/>
                <a:gd name="T15" fmla="*/ 0 h 437"/>
                <a:gd name="T16" fmla="*/ 280 w 431"/>
                <a:gd name="T17" fmla="*/ 57 h 437"/>
                <a:gd name="T18" fmla="*/ 296 w 431"/>
                <a:gd name="T19" fmla="*/ 63 h 437"/>
                <a:gd name="T20" fmla="*/ 303 w 431"/>
                <a:gd name="T21" fmla="*/ 62 h 437"/>
                <a:gd name="T22" fmla="*/ 379 w 431"/>
                <a:gd name="T23" fmla="*/ 48 h 437"/>
                <a:gd name="T24" fmla="*/ 351 w 431"/>
                <a:gd name="T25" fmla="*/ 103 h 437"/>
                <a:gd name="T26" fmla="*/ 360 w 431"/>
                <a:gd name="T27" fmla="*/ 117 h 437"/>
                <a:gd name="T28" fmla="*/ 365 w 431"/>
                <a:gd name="T29" fmla="*/ 121 h 437"/>
                <a:gd name="T30" fmla="*/ 430 w 431"/>
                <a:gd name="T31" fmla="*/ 150 h 437"/>
                <a:gd name="T32" fmla="*/ 379 w 431"/>
                <a:gd name="T33" fmla="*/ 186 h 437"/>
                <a:gd name="T34" fmla="*/ 378 w 431"/>
                <a:gd name="T35" fmla="*/ 205 h 437"/>
                <a:gd name="T36" fmla="*/ 381 w 431"/>
                <a:gd name="T37" fmla="*/ 211 h 437"/>
                <a:gd name="T38" fmla="*/ 413 w 431"/>
                <a:gd name="T39" fmla="*/ 273 h 437"/>
                <a:gd name="T40" fmla="*/ 356 w 431"/>
                <a:gd name="T41" fmla="*/ 280 h 437"/>
                <a:gd name="T42" fmla="*/ 344 w 431"/>
                <a:gd name="T43" fmla="*/ 296 h 437"/>
                <a:gd name="T44" fmla="*/ 343 w 431"/>
                <a:gd name="T45" fmla="*/ 303 h 437"/>
                <a:gd name="T46" fmla="*/ 333 w 431"/>
                <a:gd name="T47" fmla="*/ 380 h 437"/>
                <a:gd name="T48" fmla="*/ 289 w 431"/>
                <a:gd name="T49" fmla="*/ 354 h 437"/>
                <a:gd name="T50" fmla="*/ 284 w 431"/>
                <a:gd name="T51" fmla="*/ 354 h 437"/>
                <a:gd name="T52" fmla="*/ 276 w 431"/>
                <a:gd name="T53" fmla="*/ 360 h 437"/>
                <a:gd name="T54" fmla="*/ 265 w 431"/>
                <a:gd name="T55" fmla="*/ 368 h 437"/>
                <a:gd name="T56" fmla="*/ 236 w 431"/>
                <a:gd name="T57" fmla="*/ 430 h 437"/>
                <a:gd name="T58" fmla="*/ 198 w 431"/>
                <a:gd name="T59" fmla="*/ 387 h 437"/>
                <a:gd name="T60" fmla="*/ 196 w 431"/>
                <a:gd name="T61" fmla="*/ 385 h 437"/>
                <a:gd name="T62" fmla="*/ 188 w 431"/>
                <a:gd name="T63" fmla="*/ 384 h 437"/>
                <a:gd name="T64" fmla="*/ 178 w 431"/>
                <a:gd name="T65" fmla="*/ 384 h 437"/>
                <a:gd name="T66" fmla="*/ 172 w 431"/>
                <a:gd name="T67" fmla="*/ 385 h 437"/>
                <a:gd name="T68" fmla="*/ 171 w 431"/>
                <a:gd name="T69" fmla="*/ 387 h 437"/>
                <a:gd name="T70" fmla="*/ 99 w 431"/>
                <a:gd name="T71" fmla="*/ 422 h 437"/>
                <a:gd name="T72" fmla="*/ 111 w 431"/>
                <a:gd name="T73" fmla="*/ 363 h 437"/>
                <a:gd name="T74" fmla="*/ 99 w 431"/>
                <a:gd name="T75" fmla="*/ 353 h 437"/>
                <a:gd name="T76" fmla="*/ 91 w 431"/>
                <a:gd name="T77" fmla="*/ 351 h 437"/>
                <a:gd name="T78" fmla="*/ 18 w 431"/>
                <a:gd name="T79" fmla="*/ 343 h 437"/>
                <a:gd name="T80" fmla="*/ 60 w 431"/>
                <a:gd name="T81" fmla="*/ 296 h 437"/>
                <a:gd name="T82" fmla="*/ 55 w 431"/>
                <a:gd name="T83" fmla="*/ 278 h 437"/>
                <a:gd name="T84" fmla="*/ 51 w 431"/>
                <a:gd name="T85" fmla="*/ 273 h 437"/>
                <a:gd name="T86" fmla="*/ 1 w 431"/>
                <a:gd name="T87" fmla="*/ 225 h 437"/>
                <a:gd name="T88" fmla="*/ 58 w 431"/>
                <a:gd name="T89" fmla="*/ 204 h 437"/>
                <a:gd name="T90" fmla="*/ 64 w 431"/>
                <a:gd name="T91" fmla="*/ 185 h 437"/>
                <a:gd name="T92" fmla="*/ 64 w 431"/>
                <a:gd name="T93" fmla="*/ 178 h 437"/>
                <a:gd name="T94" fmla="*/ 53 w 431"/>
                <a:gd name="T95" fmla="*/ 106 h 437"/>
                <a:gd name="T96" fmla="*/ 106 w 431"/>
                <a:gd name="T97" fmla="*/ 115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31" h="437">
                  <a:moveTo>
                    <a:pt x="115" y="108"/>
                  </a:moveTo>
                  <a:lnTo>
                    <a:pt x="121" y="103"/>
                  </a:lnTo>
                  <a:lnTo>
                    <a:pt x="124" y="99"/>
                  </a:lnTo>
                  <a:lnTo>
                    <a:pt x="124" y="97"/>
                  </a:lnTo>
                  <a:lnTo>
                    <a:pt x="124" y="96"/>
                  </a:lnTo>
                  <a:lnTo>
                    <a:pt x="117" y="43"/>
                  </a:lnTo>
                  <a:lnTo>
                    <a:pt x="136" y="32"/>
                  </a:lnTo>
                  <a:lnTo>
                    <a:pt x="155" y="22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2"/>
                  </a:lnTo>
                  <a:lnTo>
                    <a:pt x="189" y="62"/>
                  </a:lnTo>
                  <a:lnTo>
                    <a:pt x="191" y="62"/>
                  </a:lnTo>
                  <a:lnTo>
                    <a:pt x="194" y="61"/>
                  </a:lnTo>
                  <a:lnTo>
                    <a:pt x="196" y="60"/>
                  </a:lnTo>
                  <a:lnTo>
                    <a:pt x="200" y="59"/>
                  </a:lnTo>
                  <a:lnTo>
                    <a:pt x="207" y="58"/>
                  </a:lnTo>
                  <a:lnTo>
                    <a:pt x="210" y="55"/>
                  </a:lnTo>
                  <a:lnTo>
                    <a:pt x="212" y="54"/>
                  </a:lnTo>
                  <a:lnTo>
                    <a:pt x="213" y="53"/>
                  </a:lnTo>
                  <a:lnTo>
                    <a:pt x="235" y="0"/>
                  </a:lnTo>
                  <a:lnTo>
                    <a:pt x="255" y="0"/>
                  </a:lnTo>
                  <a:lnTo>
                    <a:pt x="276" y="0"/>
                  </a:lnTo>
                  <a:lnTo>
                    <a:pt x="278" y="54"/>
                  </a:lnTo>
                  <a:lnTo>
                    <a:pt x="278" y="55"/>
                  </a:lnTo>
                  <a:lnTo>
                    <a:pt x="280" y="57"/>
                  </a:lnTo>
                  <a:lnTo>
                    <a:pt x="284" y="59"/>
                  </a:lnTo>
                  <a:lnTo>
                    <a:pt x="290" y="60"/>
                  </a:lnTo>
                  <a:lnTo>
                    <a:pt x="296" y="63"/>
                  </a:lnTo>
                  <a:lnTo>
                    <a:pt x="300" y="63"/>
                  </a:lnTo>
                  <a:lnTo>
                    <a:pt x="302" y="62"/>
                  </a:lnTo>
                  <a:lnTo>
                    <a:pt x="303" y="62"/>
                  </a:lnTo>
                  <a:lnTo>
                    <a:pt x="349" y="25"/>
                  </a:lnTo>
                  <a:lnTo>
                    <a:pt x="364" y="36"/>
                  </a:lnTo>
                  <a:lnTo>
                    <a:pt x="379" y="48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3"/>
                  </a:lnTo>
                  <a:lnTo>
                    <a:pt x="353" y="107"/>
                  </a:lnTo>
                  <a:lnTo>
                    <a:pt x="357" y="111"/>
                  </a:lnTo>
                  <a:lnTo>
                    <a:pt x="360" y="117"/>
                  </a:lnTo>
                  <a:lnTo>
                    <a:pt x="362" y="120"/>
                  </a:lnTo>
                  <a:lnTo>
                    <a:pt x="365" y="121"/>
                  </a:lnTo>
                  <a:lnTo>
                    <a:pt x="365" y="121"/>
                  </a:lnTo>
                  <a:lnTo>
                    <a:pt x="420" y="111"/>
                  </a:lnTo>
                  <a:lnTo>
                    <a:pt x="425" y="131"/>
                  </a:lnTo>
                  <a:lnTo>
                    <a:pt x="430" y="150"/>
                  </a:lnTo>
                  <a:lnTo>
                    <a:pt x="381" y="183"/>
                  </a:lnTo>
                  <a:lnTo>
                    <a:pt x="381" y="184"/>
                  </a:lnTo>
                  <a:lnTo>
                    <a:pt x="379" y="186"/>
                  </a:lnTo>
                  <a:lnTo>
                    <a:pt x="379" y="191"/>
                  </a:lnTo>
                  <a:lnTo>
                    <a:pt x="379" y="198"/>
                  </a:lnTo>
                  <a:lnTo>
                    <a:pt x="378" y="205"/>
                  </a:lnTo>
                  <a:lnTo>
                    <a:pt x="379" y="209"/>
                  </a:lnTo>
                  <a:lnTo>
                    <a:pt x="380" y="211"/>
                  </a:lnTo>
                  <a:lnTo>
                    <a:pt x="381" y="211"/>
                  </a:lnTo>
                  <a:lnTo>
                    <a:pt x="426" y="232"/>
                  </a:lnTo>
                  <a:lnTo>
                    <a:pt x="419" y="253"/>
                  </a:lnTo>
                  <a:lnTo>
                    <a:pt x="413" y="273"/>
                  </a:lnTo>
                  <a:lnTo>
                    <a:pt x="358" y="278"/>
                  </a:lnTo>
                  <a:lnTo>
                    <a:pt x="358" y="278"/>
                  </a:lnTo>
                  <a:lnTo>
                    <a:pt x="356" y="280"/>
                  </a:lnTo>
                  <a:lnTo>
                    <a:pt x="352" y="283"/>
                  </a:lnTo>
                  <a:lnTo>
                    <a:pt x="349" y="290"/>
                  </a:lnTo>
                  <a:lnTo>
                    <a:pt x="344" y="296"/>
                  </a:lnTo>
                  <a:lnTo>
                    <a:pt x="343" y="300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365" y="349"/>
                  </a:lnTo>
                  <a:lnTo>
                    <a:pt x="349" y="364"/>
                  </a:lnTo>
                  <a:lnTo>
                    <a:pt x="333" y="380"/>
                  </a:lnTo>
                  <a:lnTo>
                    <a:pt x="290" y="354"/>
                  </a:lnTo>
                  <a:lnTo>
                    <a:pt x="290" y="354"/>
                  </a:lnTo>
                  <a:lnTo>
                    <a:pt x="289" y="354"/>
                  </a:lnTo>
                  <a:lnTo>
                    <a:pt x="288" y="354"/>
                  </a:lnTo>
                  <a:lnTo>
                    <a:pt x="287" y="354"/>
                  </a:lnTo>
                  <a:lnTo>
                    <a:pt x="284" y="354"/>
                  </a:lnTo>
                  <a:lnTo>
                    <a:pt x="282" y="356"/>
                  </a:lnTo>
                  <a:lnTo>
                    <a:pt x="279" y="357"/>
                  </a:lnTo>
                  <a:lnTo>
                    <a:pt x="276" y="360"/>
                  </a:lnTo>
                  <a:lnTo>
                    <a:pt x="269" y="363"/>
                  </a:lnTo>
                  <a:lnTo>
                    <a:pt x="266" y="366"/>
                  </a:lnTo>
                  <a:lnTo>
                    <a:pt x="265" y="368"/>
                  </a:lnTo>
                  <a:lnTo>
                    <a:pt x="265" y="369"/>
                  </a:lnTo>
                  <a:lnTo>
                    <a:pt x="256" y="424"/>
                  </a:lnTo>
                  <a:lnTo>
                    <a:pt x="236" y="430"/>
                  </a:lnTo>
                  <a:lnTo>
                    <a:pt x="216" y="436"/>
                  </a:lnTo>
                  <a:lnTo>
                    <a:pt x="198" y="387"/>
                  </a:lnTo>
                  <a:lnTo>
                    <a:pt x="198" y="387"/>
                  </a:lnTo>
                  <a:lnTo>
                    <a:pt x="198" y="387"/>
                  </a:lnTo>
                  <a:lnTo>
                    <a:pt x="197" y="385"/>
                  </a:lnTo>
                  <a:lnTo>
                    <a:pt x="196" y="385"/>
                  </a:lnTo>
                  <a:lnTo>
                    <a:pt x="194" y="385"/>
                  </a:lnTo>
                  <a:lnTo>
                    <a:pt x="191" y="384"/>
                  </a:lnTo>
                  <a:lnTo>
                    <a:pt x="188" y="384"/>
                  </a:lnTo>
                  <a:lnTo>
                    <a:pt x="184" y="385"/>
                  </a:lnTo>
                  <a:lnTo>
                    <a:pt x="181" y="384"/>
                  </a:lnTo>
                  <a:lnTo>
                    <a:pt x="178" y="384"/>
                  </a:lnTo>
                  <a:lnTo>
                    <a:pt x="175" y="384"/>
                  </a:lnTo>
                  <a:lnTo>
                    <a:pt x="174" y="385"/>
                  </a:lnTo>
                  <a:lnTo>
                    <a:pt x="172" y="385"/>
                  </a:lnTo>
                  <a:lnTo>
                    <a:pt x="171" y="387"/>
                  </a:lnTo>
                  <a:lnTo>
                    <a:pt x="171" y="387"/>
                  </a:lnTo>
                  <a:lnTo>
                    <a:pt x="171" y="387"/>
                  </a:lnTo>
                  <a:lnTo>
                    <a:pt x="135" y="434"/>
                  </a:lnTo>
                  <a:lnTo>
                    <a:pt x="117" y="428"/>
                  </a:lnTo>
                  <a:lnTo>
                    <a:pt x="99" y="422"/>
                  </a:lnTo>
                  <a:lnTo>
                    <a:pt x="112" y="366"/>
                  </a:lnTo>
                  <a:lnTo>
                    <a:pt x="112" y="366"/>
                  </a:lnTo>
                  <a:lnTo>
                    <a:pt x="111" y="363"/>
                  </a:lnTo>
                  <a:lnTo>
                    <a:pt x="108" y="360"/>
                  </a:lnTo>
                  <a:lnTo>
                    <a:pt x="103" y="357"/>
                  </a:lnTo>
                  <a:lnTo>
                    <a:pt x="99" y="353"/>
                  </a:lnTo>
                  <a:lnTo>
                    <a:pt x="94" y="351"/>
                  </a:lnTo>
                  <a:lnTo>
                    <a:pt x="92" y="351"/>
                  </a:lnTo>
                  <a:lnTo>
                    <a:pt x="91" y="351"/>
                  </a:lnTo>
                  <a:lnTo>
                    <a:pt x="39" y="375"/>
                  </a:lnTo>
                  <a:lnTo>
                    <a:pt x="29" y="359"/>
                  </a:lnTo>
                  <a:lnTo>
                    <a:pt x="18" y="343"/>
                  </a:lnTo>
                  <a:lnTo>
                    <a:pt x="58" y="299"/>
                  </a:lnTo>
                  <a:lnTo>
                    <a:pt x="59" y="298"/>
                  </a:lnTo>
                  <a:lnTo>
                    <a:pt x="60" y="296"/>
                  </a:lnTo>
                  <a:lnTo>
                    <a:pt x="59" y="292"/>
                  </a:lnTo>
                  <a:lnTo>
                    <a:pt x="57" y="285"/>
                  </a:lnTo>
                  <a:lnTo>
                    <a:pt x="55" y="278"/>
                  </a:lnTo>
                  <a:lnTo>
                    <a:pt x="54" y="275"/>
                  </a:lnTo>
                  <a:lnTo>
                    <a:pt x="53" y="274"/>
                  </a:lnTo>
                  <a:lnTo>
                    <a:pt x="51" y="273"/>
                  </a:lnTo>
                  <a:lnTo>
                    <a:pt x="0" y="267"/>
                  </a:lnTo>
                  <a:lnTo>
                    <a:pt x="0" y="246"/>
                  </a:lnTo>
                  <a:lnTo>
                    <a:pt x="1" y="225"/>
                  </a:lnTo>
                  <a:lnTo>
                    <a:pt x="55" y="206"/>
                  </a:lnTo>
                  <a:lnTo>
                    <a:pt x="56" y="205"/>
                  </a:lnTo>
                  <a:lnTo>
                    <a:pt x="58" y="204"/>
                  </a:lnTo>
                  <a:lnTo>
                    <a:pt x="60" y="199"/>
                  </a:lnTo>
                  <a:lnTo>
                    <a:pt x="61" y="192"/>
                  </a:lnTo>
                  <a:lnTo>
                    <a:pt x="64" y="185"/>
                  </a:lnTo>
                  <a:lnTo>
                    <a:pt x="65" y="181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28" y="143"/>
                  </a:lnTo>
                  <a:lnTo>
                    <a:pt x="40" y="124"/>
                  </a:lnTo>
                  <a:lnTo>
                    <a:pt x="53" y="106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6" y="115"/>
                  </a:lnTo>
                  <a:lnTo>
                    <a:pt x="110" y="113"/>
                  </a:lnTo>
                  <a:lnTo>
                    <a:pt x="115" y="108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62" name="Freeform 10">
              <a:extLst>
                <a:ext uri="{FF2B5EF4-FFF2-40B4-BE49-F238E27FC236}">
                  <a16:creationId xmlns:a16="http://schemas.microsoft.com/office/drawing/2014/main" id="{7B13232C-9DC2-4D64-BF2A-03305D14A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178"/>
              <a:ext cx="431" cy="437"/>
            </a:xfrm>
            <a:custGeom>
              <a:avLst/>
              <a:gdLst>
                <a:gd name="T0" fmla="*/ 121 w 431"/>
                <a:gd name="T1" fmla="*/ 103 h 437"/>
                <a:gd name="T2" fmla="*/ 124 w 431"/>
                <a:gd name="T3" fmla="*/ 96 h 437"/>
                <a:gd name="T4" fmla="*/ 155 w 431"/>
                <a:gd name="T5" fmla="*/ 22 h 437"/>
                <a:gd name="T6" fmla="*/ 187 w 431"/>
                <a:gd name="T7" fmla="*/ 61 h 437"/>
                <a:gd name="T8" fmla="*/ 189 w 431"/>
                <a:gd name="T9" fmla="*/ 62 h 437"/>
                <a:gd name="T10" fmla="*/ 196 w 431"/>
                <a:gd name="T11" fmla="*/ 60 h 437"/>
                <a:gd name="T12" fmla="*/ 207 w 431"/>
                <a:gd name="T13" fmla="*/ 58 h 437"/>
                <a:gd name="T14" fmla="*/ 213 w 431"/>
                <a:gd name="T15" fmla="*/ 53 h 437"/>
                <a:gd name="T16" fmla="*/ 276 w 431"/>
                <a:gd name="T17" fmla="*/ 0 h 437"/>
                <a:gd name="T18" fmla="*/ 278 w 431"/>
                <a:gd name="T19" fmla="*/ 55 h 437"/>
                <a:gd name="T20" fmla="*/ 290 w 431"/>
                <a:gd name="T21" fmla="*/ 60 h 437"/>
                <a:gd name="T22" fmla="*/ 300 w 431"/>
                <a:gd name="T23" fmla="*/ 63 h 437"/>
                <a:gd name="T24" fmla="*/ 349 w 431"/>
                <a:gd name="T25" fmla="*/ 25 h 437"/>
                <a:gd name="T26" fmla="*/ 351 w 431"/>
                <a:gd name="T27" fmla="*/ 100 h 437"/>
                <a:gd name="T28" fmla="*/ 351 w 431"/>
                <a:gd name="T29" fmla="*/ 103 h 437"/>
                <a:gd name="T30" fmla="*/ 357 w 431"/>
                <a:gd name="T31" fmla="*/ 111 h 437"/>
                <a:gd name="T32" fmla="*/ 365 w 431"/>
                <a:gd name="T33" fmla="*/ 121 h 437"/>
                <a:gd name="T34" fmla="*/ 425 w 431"/>
                <a:gd name="T35" fmla="*/ 131 h 437"/>
                <a:gd name="T36" fmla="*/ 381 w 431"/>
                <a:gd name="T37" fmla="*/ 183 h 437"/>
                <a:gd name="T38" fmla="*/ 379 w 431"/>
                <a:gd name="T39" fmla="*/ 191 h 437"/>
                <a:gd name="T40" fmla="*/ 378 w 431"/>
                <a:gd name="T41" fmla="*/ 205 h 437"/>
                <a:gd name="T42" fmla="*/ 381 w 431"/>
                <a:gd name="T43" fmla="*/ 211 h 437"/>
                <a:gd name="T44" fmla="*/ 413 w 431"/>
                <a:gd name="T45" fmla="*/ 273 h 437"/>
                <a:gd name="T46" fmla="*/ 358 w 431"/>
                <a:gd name="T47" fmla="*/ 278 h 437"/>
                <a:gd name="T48" fmla="*/ 349 w 431"/>
                <a:gd name="T49" fmla="*/ 290 h 437"/>
                <a:gd name="T50" fmla="*/ 343 w 431"/>
                <a:gd name="T51" fmla="*/ 300 h 437"/>
                <a:gd name="T52" fmla="*/ 365 w 431"/>
                <a:gd name="T53" fmla="*/ 349 h 437"/>
                <a:gd name="T54" fmla="*/ 290 w 431"/>
                <a:gd name="T55" fmla="*/ 354 h 437"/>
                <a:gd name="T56" fmla="*/ 289 w 431"/>
                <a:gd name="T57" fmla="*/ 354 h 437"/>
                <a:gd name="T58" fmla="*/ 284 w 431"/>
                <a:gd name="T59" fmla="*/ 354 h 437"/>
                <a:gd name="T60" fmla="*/ 276 w 431"/>
                <a:gd name="T61" fmla="*/ 360 h 437"/>
                <a:gd name="T62" fmla="*/ 266 w 431"/>
                <a:gd name="T63" fmla="*/ 366 h 437"/>
                <a:gd name="T64" fmla="*/ 256 w 431"/>
                <a:gd name="T65" fmla="*/ 424 h 437"/>
                <a:gd name="T66" fmla="*/ 198 w 431"/>
                <a:gd name="T67" fmla="*/ 387 h 437"/>
                <a:gd name="T68" fmla="*/ 198 w 431"/>
                <a:gd name="T69" fmla="*/ 387 h 437"/>
                <a:gd name="T70" fmla="*/ 194 w 431"/>
                <a:gd name="T71" fmla="*/ 385 h 437"/>
                <a:gd name="T72" fmla="*/ 184 w 431"/>
                <a:gd name="T73" fmla="*/ 385 h 437"/>
                <a:gd name="T74" fmla="*/ 178 w 431"/>
                <a:gd name="T75" fmla="*/ 384 h 437"/>
                <a:gd name="T76" fmla="*/ 172 w 431"/>
                <a:gd name="T77" fmla="*/ 385 h 437"/>
                <a:gd name="T78" fmla="*/ 171 w 431"/>
                <a:gd name="T79" fmla="*/ 387 h 437"/>
                <a:gd name="T80" fmla="*/ 99 w 431"/>
                <a:gd name="T81" fmla="*/ 422 h 437"/>
                <a:gd name="T82" fmla="*/ 112 w 431"/>
                <a:gd name="T83" fmla="*/ 366 h 437"/>
                <a:gd name="T84" fmla="*/ 103 w 431"/>
                <a:gd name="T85" fmla="*/ 357 h 437"/>
                <a:gd name="T86" fmla="*/ 94 w 431"/>
                <a:gd name="T87" fmla="*/ 351 h 437"/>
                <a:gd name="T88" fmla="*/ 39 w 431"/>
                <a:gd name="T89" fmla="*/ 375 h 437"/>
                <a:gd name="T90" fmla="*/ 58 w 431"/>
                <a:gd name="T91" fmla="*/ 299 h 437"/>
                <a:gd name="T92" fmla="*/ 60 w 431"/>
                <a:gd name="T93" fmla="*/ 296 h 437"/>
                <a:gd name="T94" fmla="*/ 57 w 431"/>
                <a:gd name="T95" fmla="*/ 285 h 437"/>
                <a:gd name="T96" fmla="*/ 53 w 431"/>
                <a:gd name="T97" fmla="*/ 274 h 437"/>
                <a:gd name="T98" fmla="*/ 0 w 431"/>
                <a:gd name="T99" fmla="*/ 246 h 437"/>
                <a:gd name="T100" fmla="*/ 55 w 431"/>
                <a:gd name="T101" fmla="*/ 206 h 437"/>
                <a:gd name="T102" fmla="*/ 60 w 431"/>
                <a:gd name="T103" fmla="*/ 199 h 437"/>
                <a:gd name="T104" fmla="*/ 64 w 431"/>
                <a:gd name="T105" fmla="*/ 185 h 437"/>
                <a:gd name="T106" fmla="*/ 64 w 431"/>
                <a:gd name="T107" fmla="*/ 178 h 437"/>
                <a:gd name="T108" fmla="*/ 53 w 431"/>
                <a:gd name="T109" fmla="*/ 106 h 437"/>
                <a:gd name="T110" fmla="*/ 104 w 431"/>
                <a:gd name="T111" fmla="*/ 117 h 437"/>
                <a:gd name="T112" fmla="*/ 115 w 431"/>
                <a:gd name="T113" fmla="*/ 108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31" h="437">
                  <a:moveTo>
                    <a:pt x="115" y="108"/>
                  </a:moveTo>
                  <a:lnTo>
                    <a:pt x="115" y="108"/>
                  </a:lnTo>
                  <a:lnTo>
                    <a:pt x="121" y="103"/>
                  </a:lnTo>
                  <a:lnTo>
                    <a:pt x="124" y="99"/>
                  </a:lnTo>
                  <a:lnTo>
                    <a:pt x="124" y="97"/>
                  </a:lnTo>
                  <a:lnTo>
                    <a:pt x="124" y="96"/>
                  </a:lnTo>
                  <a:lnTo>
                    <a:pt x="117" y="43"/>
                  </a:lnTo>
                  <a:lnTo>
                    <a:pt x="136" y="32"/>
                  </a:lnTo>
                  <a:lnTo>
                    <a:pt x="155" y="22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2"/>
                  </a:lnTo>
                  <a:lnTo>
                    <a:pt x="189" y="62"/>
                  </a:lnTo>
                  <a:lnTo>
                    <a:pt x="191" y="62"/>
                  </a:lnTo>
                  <a:lnTo>
                    <a:pt x="194" y="61"/>
                  </a:lnTo>
                  <a:lnTo>
                    <a:pt x="196" y="60"/>
                  </a:lnTo>
                  <a:lnTo>
                    <a:pt x="200" y="59"/>
                  </a:lnTo>
                  <a:lnTo>
                    <a:pt x="200" y="59"/>
                  </a:lnTo>
                  <a:lnTo>
                    <a:pt x="207" y="58"/>
                  </a:lnTo>
                  <a:lnTo>
                    <a:pt x="210" y="55"/>
                  </a:lnTo>
                  <a:lnTo>
                    <a:pt x="212" y="54"/>
                  </a:lnTo>
                  <a:lnTo>
                    <a:pt x="213" y="53"/>
                  </a:lnTo>
                  <a:lnTo>
                    <a:pt x="235" y="0"/>
                  </a:lnTo>
                  <a:lnTo>
                    <a:pt x="255" y="0"/>
                  </a:lnTo>
                  <a:lnTo>
                    <a:pt x="276" y="0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8" y="55"/>
                  </a:lnTo>
                  <a:lnTo>
                    <a:pt x="280" y="57"/>
                  </a:lnTo>
                  <a:lnTo>
                    <a:pt x="284" y="59"/>
                  </a:lnTo>
                  <a:lnTo>
                    <a:pt x="290" y="60"/>
                  </a:lnTo>
                  <a:lnTo>
                    <a:pt x="290" y="60"/>
                  </a:lnTo>
                  <a:lnTo>
                    <a:pt x="296" y="63"/>
                  </a:lnTo>
                  <a:lnTo>
                    <a:pt x="300" y="63"/>
                  </a:lnTo>
                  <a:lnTo>
                    <a:pt x="302" y="62"/>
                  </a:lnTo>
                  <a:lnTo>
                    <a:pt x="303" y="62"/>
                  </a:lnTo>
                  <a:lnTo>
                    <a:pt x="349" y="25"/>
                  </a:lnTo>
                  <a:lnTo>
                    <a:pt x="364" y="36"/>
                  </a:lnTo>
                  <a:lnTo>
                    <a:pt x="379" y="48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3"/>
                  </a:lnTo>
                  <a:lnTo>
                    <a:pt x="353" y="107"/>
                  </a:lnTo>
                  <a:lnTo>
                    <a:pt x="357" y="111"/>
                  </a:lnTo>
                  <a:lnTo>
                    <a:pt x="357" y="111"/>
                  </a:lnTo>
                  <a:lnTo>
                    <a:pt x="360" y="117"/>
                  </a:lnTo>
                  <a:lnTo>
                    <a:pt x="362" y="120"/>
                  </a:lnTo>
                  <a:lnTo>
                    <a:pt x="365" y="121"/>
                  </a:lnTo>
                  <a:lnTo>
                    <a:pt x="365" y="121"/>
                  </a:lnTo>
                  <a:lnTo>
                    <a:pt x="420" y="111"/>
                  </a:lnTo>
                  <a:lnTo>
                    <a:pt x="425" y="131"/>
                  </a:lnTo>
                  <a:lnTo>
                    <a:pt x="430" y="150"/>
                  </a:lnTo>
                  <a:lnTo>
                    <a:pt x="381" y="183"/>
                  </a:lnTo>
                  <a:lnTo>
                    <a:pt x="381" y="183"/>
                  </a:lnTo>
                  <a:lnTo>
                    <a:pt x="381" y="184"/>
                  </a:lnTo>
                  <a:lnTo>
                    <a:pt x="379" y="186"/>
                  </a:lnTo>
                  <a:lnTo>
                    <a:pt x="379" y="191"/>
                  </a:lnTo>
                  <a:lnTo>
                    <a:pt x="379" y="198"/>
                  </a:lnTo>
                  <a:lnTo>
                    <a:pt x="379" y="198"/>
                  </a:lnTo>
                  <a:lnTo>
                    <a:pt x="378" y="205"/>
                  </a:lnTo>
                  <a:lnTo>
                    <a:pt x="379" y="209"/>
                  </a:lnTo>
                  <a:lnTo>
                    <a:pt x="380" y="211"/>
                  </a:lnTo>
                  <a:lnTo>
                    <a:pt x="381" y="211"/>
                  </a:lnTo>
                  <a:lnTo>
                    <a:pt x="426" y="232"/>
                  </a:lnTo>
                  <a:lnTo>
                    <a:pt x="419" y="253"/>
                  </a:lnTo>
                  <a:lnTo>
                    <a:pt x="413" y="273"/>
                  </a:lnTo>
                  <a:lnTo>
                    <a:pt x="358" y="278"/>
                  </a:lnTo>
                  <a:lnTo>
                    <a:pt x="358" y="278"/>
                  </a:lnTo>
                  <a:lnTo>
                    <a:pt x="358" y="278"/>
                  </a:lnTo>
                  <a:lnTo>
                    <a:pt x="356" y="280"/>
                  </a:lnTo>
                  <a:lnTo>
                    <a:pt x="352" y="283"/>
                  </a:lnTo>
                  <a:lnTo>
                    <a:pt x="349" y="290"/>
                  </a:lnTo>
                  <a:lnTo>
                    <a:pt x="349" y="290"/>
                  </a:lnTo>
                  <a:lnTo>
                    <a:pt x="344" y="296"/>
                  </a:lnTo>
                  <a:lnTo>
                    <a:pt x="343" y="300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365" y="349"/>
                  </a:lnTo>
                  <a:lnTo>
                    <a:pt x="349" y="364"/>
                  </a:lnTo>
                  <a:lnTo>
                    <a:pt x="333" y="380"/>
                  </a:lnTo>
                  <a:lnTo>
                    <a:pt x="290" y="354"/>
                  </a:lnTo>
                  <a:lnTo>
                    <a:pt x="290" y="354"/>
                  </a:lnTo>
                  <a:lnTo>
                    <a:pt x="290" y="354"/>
                  </a:lnTo>
                  <a:lnTo>
                    <a:pt x="289" y="354"/>
                  </a:lnTo>
                  <a:lnTo>
                    <a:pt x="288" y="354"/>
                  </a:lnTo>
                  <a:lnTo>
                    <a:pt x="287" y="354"/>
                  </a:lnTo>
                  <a:lnTo>
                    <a:pt x="284" y="354"/>
                  </a:lnTo>
                  <a:lnTo>
                    <a:pt x="282" y="356"/>
                  </a:lnTo>
                  <a:lnTo>
                    <a:pt x="279" y="357"/>
                  </a:lnTo>
                  <a:lnTo>
                    <a:pt x="276" y="360"/>
                  </a:lnTo>
                  <a:lnTo>
                    <a:pt x="276" y="360"/>
                  </a:lnTo>
                  <a:lnTo>
                    <a:pt x="269" y="363"/>
                  </a:lnTo>
                  <a:lnTo>
                    <a:pt x="266" y="366"/>
                  </a:lnTo>
                  <a:lnTo>
                    <a:pt x="265" y="368"/>
                  </a:lnTo>
                  <a:lnTo>
                    <a:pt x="265" y="369"/>
                  </a:lnTo>
                  <a:lnTo>
                    <a:pt x="256" y="424"/>
                  </a:lnTo>
                  <a:lnTo>
                    <a:pt x="236" y="430"/>
                  </a:lnTo>
                  <a:lnTo>
                    <a:pt x="216" y="436"/>
                  </a:lnTo>
                  <a:lnTo>
                    <a:pt x="198" y="387"/>
                  </a:lnTo>
                  <a:lnTo>
                    <a:pt x="198" y="387"/>
                  </a:lnTo>
                  <a:lnTo>
                    <a:pt x="198" y="387"/>
                  </a:lnTo>
                  <a:lnTo>
                    <a:pt x="198" y="387"/>
                  </a:lnTo>
                  <a:lnTo>
                    <a:pt x="197" y="385"/>
                  </a:lnTo>
                  <a:lnTo>
                    <a:pt x="196" y="385"/>
                  </a:lnTo>
                  <a:lnTo>
                    <a:pt x="194" y="385"/>
                  </a:lnTo>
                  <a:lnTo>
                    <a:pt x="191" y="384"/>
                  </a:lnTo>
                  <a:lnTo>
                    <a:pt x="188" y="384"/>
                  </a:lnTo>
                  <a:lnTo>
                    <a:pt x="184" y="385"/>
                  </a:lnTo>
                  <a:lnTo>
                    <a:pt x="184" y="385"/>
                  </a:lnTo>
                  <a:lnTo>
                    <a:pt x="181" y="384"/>
                  </a:lnTo>
                  <a:lnTo>
                    <a:pt x="178" y="384"/>
                  </a:lnTo>
                  <a:lnTo>
                    <a:pt x="175" y="384"/>
                  </a:lnTo>
                  <a:lnTo>
                    <a:pt x="174" y="385"/>
                  </a:lnTo>
                  <a:lnTo>
                    <a:pt x="172" y="385"/>
                  </a:lnTo>
                  <a:lnTo>
                    <a:pt x="171" y="387"/>
                  </a:lnTo>
                  <a:lnTo>
                    <a:pt x="171" y="387"/>
                  </a:lnTo>
                  <a:lnTo>
                    <a:pt x="171" y="387"/>
                  </a:lnTo>
                  <a:lnTo>
                    <a:pt x="135" y="434"/>
                  </a:lnTo>
                  <a:lnTo>
                    <a:pt x="117" y="428"/>
                  </a:lnTo>
                  <a:lnTo>
                    <a:pt x="99" y="422"/>
                  </a:lnTo>
                  <a:lnTo>
                    <a:pt x="112" y="366"/>
                  </a:lnTo>
                  <a:lnTo>
                    <a:pt x="112" y="366"/>
                  </a:lnTo>
                  <a:lnTo>
                    <a:pt x="112" y="366"/>
                  </a:lnTo>
                  <a:lnTo>
                    <a:pt x="111" y="363"/>
                  </a:lnTo>
                  <a:lnTo>
                    <a:pt x="108" y="360"/>
                  </a:lnTo>
                  <a:lnTo>
                    <a:pt x="103" y="357"/>
                  </a:lnTo>
                  <a:lnTo>
                    <a:pt x="103" y="357"/>
                  </a:lnTo>
                  <a:lnTo>
                    <a:pt x="99" y="353"/>
                  </a:lnTo>
                  <a:lnTo>
                    <a:pt x="94" y="351"/>
                  </a:lnTo>
                  <a:lnTo>
                    <a:pt x="92" y="351"/>
                  </a:lnTo>
                  <a:lnTo>
                    <a:pt x="91" y="351"/>
                  </a:lnTo>
                  <a:lnTo>
                    <a:pt x="39" y="375"/>
                  </a:lnTo>
                  <a:lnTo>
                    <a:pt x="29" y="359"/>
                  </a:lnTo>
                  <a:lnTo>
                    <a:pt x="18" y="343"/>
                  </a:lnTo>
                  <a:lnTo>
                    <a:pt x="58" y="299"/>
                  </a:lnTo>
                  <a:lnTo>
                    <a:pt x="58" y="299"/>
                  </a:lnTo>
                  <a:lnTo>
                    <a:pt x="59" y="298"/>
                  </a:lnTo>
                  <a:lnTo>
                    <a:pt x="60" y="296"/>
                  </a:lnTo>
                  <a:lnTo>
                    <a:pt x="59" y="292"/>
                  </a:lnTo>
                  <a:lnTo>
                    <a:pt x="57" y="285"/>
                  </a:lnTo>
                  <a:lnTo>
                    <a:pt x="57" y="285"/>
                  </a:lnTo>
                  <a:lnTo>
                    <a:pt x="55" y="278"/>
                  </a:lnTo>
                  <a:lnTo>
                    <a:pt x="54" y="275"/>
                  </a:lnTo>
                  <a:lnTo>
                    <a:pt x="53" y="274"/>
                  </a:lnTo>
                  <a:lnTo>
                    <a:pt x="51" y="273"/>
                  </a:lnTo>
                  <a:lnTo>
                    <a:pt x="0" y="267"/>
                  </a:lnTo>
                  <a:lnTo>
                    <a:pt x="0" y="246"/>
                  </a:lnTo>
                  <a:lnTo>
                    <a:pt x="1" y="225"/>
                  </a:lnTo>
                  <a:lnTo>
                    <a:pt x="55" y="206"/>
                  </a:lnTo>
                  <a:lnTo>
                    <a:pt x="55" y="206"/>
                  </a:lnTo>
                  <a:lnTo>
                    <a:pt x="56" y="205"/>
                  </a:lnTo>
                  <a:lnTo>
                    <a:pt x="58" y="204"/>
                  </a:lnTo>
                  <a:lnTo>
                    <a:pt x="60" y="199"/>
                  </a:lnTo>
                  <a:lnTo>
                    <a:pt x="61" y="192"/>
                  </a:lnTo>
                  <a:lnTo>
                    <a:pt x="61" y="192"/>
                  </a:lnTo>
                  <a:lnTo>
                    <a:pt x="64" y="185"/>
                  </a:lnTo>
                  <a:lnTo>
                    <a:pt x="65" y="181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28" y="143"/>
                  </a:lnTo>
                  <a:lnTo>
                    <a:pt x="40" y="124"/>
                  </a:lnTo>
                  <a:lnTo>
                    <a:pt x="53" y="106"/>
                  </a:lnTo>
                  <a:lnTo>
                    <a:pt x="103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6" y="115"/>
                  </a:lnTo>
                  <a:lnTo>
                    <a:pt x="110" y="113"/>
                  </a:lnTo>
                  <a:lnTo>
                    <a:pt x="115" y="108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63" name="Freeform 11">
              <a:extLst>
                <a:ext uri="{FF2B5EF4-FFF2-40B4-BE49-F238E27FC236}">
                  <a16:creationId xmlns:a16="http://schemas.microsoft.com/office/drawing/2014/main" id="{E93755CF-7993-4574-91E0-5DC8B03CB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2300"/>
              <a:ext cx="45" cy="26"/>
            </a:xfrm>
            <a:custGeom>
              <a:avLst/>
              <a:gdLst>
                <a:gd name="T0" fmla="*/ 32 w 45"/>
                <a:gd name="T1" fmla="*/ 0 h 26"/>
                <a:gd name="T2" fmla="*/ 44 w 45"/>
                <a:gd name="T3" fmla="*/ 20 h 26"/>
                <a:gd name="T4" fmla="*/ 23 w 45"/>
                <a:gd name="T5" fmla="*/ 25 h 26"/>
                <a:gd name="T6" fmla="*/ 0 w 45"/>
                <a:gd name="T7" fmla="*/ 12 h 26"/>
                <a:gd name="T8" fmla="*/ 32 w 45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6">
                  <a:moveTo>
                    <a:pt x="32" y="0"/>
                  </a:moveTo>
                  <a:lnTo>
                    <a:pt x="44" y="20"/>
                  </a:lnTo>
                  <a:lnTo>
                    <a:pt x="23" y="25"/>
                  </a:lnTo>
                  <a:lnTo>
                    <a:pt x="0" y="12"/>
                  </a:lnTo>
                  <a:lnTo>
                    <a:pt x="32" y="0"/>
                  </a:lnTo>
                </a:path>
              </a:pathLst>
            </a:custGeom>
            <a:solidFill>
              <a:srgbClr val="6B8C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64" name="Freeform 12">
              <a:extLst>
                <a:ext uri="{FF2B5EF4-FFF2-40B4-BE49-F238E27FC236}">
                  <a16:creationId xmlns:a16="http://schemas.microsoft.com/office/drawing/2014/main" id="{FADE2D14-7D86-4DF3-8282-C284B11B6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359"/>
              <a:ext cx="38" cy="44"/>
            </a:xfrm>
            <a:custGeom>
              <a:avLst/>
              <a:gdLst>
                <a:gd name="T0" fmla="*/ 30 w 38"/>
                <a:gd name="T1" fmla="*/ 13 h 44"/>
                <a:gd name="T2" fmla="*/ 32 w 38"/>
                <a:gd name="T3" fmla="*/ 15 h 44"/>
                <a:gd name="T4" fmla="*/ 35 w 38"/>
                <a:gd name="T5" fmla="*/ 20 h 44"/>
                <a:gd name="T6" fmla="*/ 37 w 38"/>
                <a:gd name="T7" fmla="*/ 29 h 44"/>
                <a:gd name="T8" fmla="*/ 33 w 38"/>
                <a:gd name="T9" fmla="*/ 39 h 44"/>
                <a:gd name="T10" fmla="*/ 15 w 38"/>
                <a:gd name="T11" fmla="*/ 43 h 44"/>
                <a:gd name="T12" fmla="*/ 0 w 38"/>
                <a:gd name="T13" fmla="*/ 29 h 44"/>
                <a:gd name="T14" fmla="*/ 1 w 38"/>
                <a:gd name="T15" fmla="*/ 28 h 44"/>
                <a:gd name="T16" fmla="*/ 4 w 38"/>
                <a:gd name="T17" fmla="*/ 26 h 44"/>
                <a:gd name="T18" fmla="*/ 8 w 38"/>
                <a:gd name="T19" fmla="*/ 22 h 44"/>
                <a:gd name="T20" fmla="*/ 12 w 38"/>
                <a:gd name="T21" fmla="*/ 15 h 44"/>
                <a:gd name="T22" fmla="*/ 14 w 38"/>
                <a:gd name="T23" fmla="*/ 8 h 44"/>
                <a:gd name="T24" fmla="*/ 15 w 38"/>
                <a:gd name="T25" fmla="*/ 3 h 44"/>
                <a:gd name="T26" fmla="*/ 16 w 38"/>
                <a:gd name="T27" fmla="*/ 0 h 44"/>
                <a:gd name="T28" fmla="*/ 16 w 38"/>
                <a:gd name="T29" fmla="*/ 0 h 44"/>
                <a:gd name="T30" fmla="*/ 30 w 38"/>
                <a:gd name="T31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44">
                  <a:moveTo>
                    <a:pt x="30" y="13"/>
                  </a:moveTo>
                  <a:lnTo>
                    <a:pt x="32" y="15"/>
                  </a:lnTo>
                  <a:lnTo>
                    <a:pt x="35" y="20"/>
                  </a:lnTo>
                  <a:lnTo>
                    <a:pt x="37" y="29"/>
                  </a:lnTo>
                  <a:lnTo>
                    <a:pt x="33" y="39"/>
                  </a:lnTo>
                  <a:lnTo>
                    <a:pt x="15" y="43"/>
                  </a:lnTo>
                  <a:lnTo>
                    <a:pt x="0" y="29"/>
                  </a:lnTo>
                  <a:lnTo>
                    <a:pt x="1" y="28"/>
                  </a:lnTo>
                  <a:lnTo>
                    <a:pt x="4" y="26"/>
                  </a:lnTo>
                  <a:lnTo>
                    <a:pt x="8" y="22"/>
                  </a:lnTo>
                  <a:lnTo>
                    <a:pt x="12" y="15"/>
                  </a:lnTo>
                  <a:lnTo>
                    <a:pt x="14" y="8"/>
                  </a:lnTo>
                  <a:lnTo>
                    <a:pt x="15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30" y="13"/>
                  </a:lnTo>
                </a:path>
              </a:pathLst>
            </a:custGeom>
            <a:solidFill>
              <a:srgbClr val="6B8C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65" name="Freeform 13">
              <a:extLst>
                <a:ext uri="{FF2B5EF4-FFF2-40B4-BE49-F238E27FC236}">
                  <a16:creationId xmlns:a16="http://schemas.microsoft.com/office/drawing/2014/main" id="{FD8393C7-52C0-4A08-934E-C1784D00E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2521"/>
              <a:ext cx="43" cy="60"/>
            </a:xfrm>
            <a:custGeom>
              <a:avLst/>
              <a:gdLst>
                <a:gd name="T0" fmla="*/ 21 w 43"/>
                <a:gd name="T1" fmla="*/ 26 h 60"/>
                <a:gd name="T2" fmla="*/ 0 w 43"/>
                <a:gd name="T3" fmla="*/ 0 h 60"/>
                <a:gd name="T4" fmla="*/ 21 w 43"/>
                <a:gd name="T5" fmla="*/ 33 h 60"/>
                <a:gd name="T6" fmla="*/ 42 w 43"/>
                <a:gd name="T7" fmla="*/ 59 h 60"/>
                <a:gd name="T8" fmla="*/ 21 w 43"/>
                <a:gd name="T9" fmla="*/ 2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0">
                  <a:moveTo>
                    <a:pt x="21" y="26"/>
                  </a:moveTo>
                  <a:lnTo>
                    <a:pt x="0" y="0"/>
                  </a:lnTo>
                  <a:lnTo>
                    <a:pt x="21" y="33"/>
                  </a:lnTo>
                  <a:lnTo>
                    <a:pt x="42" y="59"/>
                  </a:lnTo>
                  <a:lnTo>
                    <a:pt x="21" y="26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66" name="Freeform 14">
              <a:extLst>
                <a:ext uri="{FF2B5EF4-FFF2-40B4-BE49-F238E27FC236}">
                  <a16:creationId xmlns:a16="http://schemas.microsoft.com/office/drawing/2014/main" id="{86C908CD-D9B2-4E64-AD0B-2F13BBF5E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2521"/>
              <a:ext cx="43" cy="60"/>
            </a:xfrm>
            <a:custGeom>
              <a:avLst/>
              <a:gdLst>
                <a:gd name="T0" fmla="*/ 21 w 43"/>
                <a:gd name="T1" fmla="*/ 26 h 60"/>
                <a:gd name="T2" fmla="*/ 0 w 43"/>
                <a:gd name="T3" fmla="*/ 0 h 60"/>
                <a:gd name="T4" fmla="*/ 21 w 43"/>
                <a:gd name="T5" fmla="*/ 33 h 60"/>
                <a:gd name="T6" fmla="*/ 42 w 43"/>
                <a:gd name="T7" fmla="*/ 59 h 60"/>
                <a:gd name="T8" fmla="*/ 21 w 43"/>
                <a:gd name="T9" fmla="*/ 2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0">
                  <a:moveTo>
                    <a:pt x="21" y="26"/>
                  </a:moveTo>
                  <a:lnTo>
                    <a:pt x="0" y="0"/>
                  </a:lnTo>
                  <a:lnTo>
                    <a:pt x="21" y="33"/>
                  </a:lnTo>
                  <a:lnTo>
                    <a:pt x="42" y="59"/>
                  </a:lnTo>
                  <a:lnTo>
                    <a:pt x="21" y="26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67" name="Freeform 15">
              <a:extLst>
                <a:ext uri="{FF2B5EF4-FFF2-40B4-BE49-F238E27FC236}">
                  <a16:creationId xmlns:a16="http://schemas.microsoft.com/office/drawing/2014/main" id="{6A83AD64-A828-43F0-AB6C-E7F122C22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404"/>
              <a:ext cx="26" cy="68"/>
            </a:xfrm>
            <a:custGeom>
              <a:avLst/>
              <a:gdLst>
                <a:gd name="T0" fmla="*/ 25 w 26"/>
                <a:gd name="T1" fmla="*/ 25 h 68"/>
                <a:gd name="T2" fmla="*/ 2 w 26"/>
                <a:gd name="T3" fmla="*/ 0 h 68"/>
                <a:gd name="T4" fmla="*/ 0 w 26"/>
                <a:gd name="T5" fmla="*/ 41 h 68"/>
                <a:gd name="T6" fmla="*/ 22 w 26"/>
                <a:gd name="T7" fmla="*/ 67 h 68"/>
                <a:gd name="T8" fmla="*/ 25 w 26"/>
                <a:gd name="T9" fmla="*/ 2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8">
                  <a:moveTo>
                    <a:pt x="25" y="25"/>
                  </a:moveTo>
                  <a:lnTo>
                    <a:pt x="2" y="0"/>
                  </a:lnTo>
                  <a:lnTo>
                    <a:pt x="0" y="41"/>
                  </a:lnTo>
                  <a:lnTo>
                    <a:pt x="22" y="67"/>
                  </a:lnTo>
                  <a:lnTo>
                    <a:pt x="25" y="25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68" name="Freeform 16">
              <a:extLst>
                <a:ext uri="{FF2B5EF4-FFF2-40B4-BE49-F238E27FC236}">
                  <a16:creationId xmlns:a16="http://schemas.microsoft.com/office/drawing/2014/main" id="{CD920A8B-6C28-4691-80E4-783C5A825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404"/>
              <a:ext cx="26" cy="68"/>
            </a:xfrm>
            <a:custGeom>
              <a:avLst/>
              <a:gdLst>
                <a:gd name="T0" fmla="*/ 25 w 26"/>
                <a:gd name="T1" fmla="*/ 25 h 68"/>
                <a:gd name="T2" fmla="*/ 2 w 26"/>
                <a:gd name="T3" fmla="*/ 0 h 68"/>
                <a:gd name="T4" fmla="*/ 0 w 26"/>
                <a:gd name="T5" fmla="*/ 41 h 68"/>
                <a:gd name="T6" fmla="*/ 22 w 26"/>
                <a:gd name="T7" fmla="*/ 67 h 68"/>
                <a:gd name="T8" fmla="*/ 25 w 26"/>
                <a:gd name="T9" fmla="*/ 2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8">
                  <a:moveTo>
                    <a:pt x="25" y="25"/>
                  </a:moveTo>
                  <a:lnTo>
                    <a:pt x="2" y="0"/>
                  </a:lnTo>
                  <a:lnTo>
                    <a:pt x="0" y="41"/>
                  </a:lnTo>
                  <a:lnTo>
                    <a:pt x="22" y="67"/>
                  </a:lnTo>
                  <a:lnTo>
                    <a:pt x="25" y="2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69" name="Freeform 17">
              <a:extLst>
                <a:ext uri="{FF2B5EF4-FFF2-40B4-BE49-F238E27FC236}">
                  <a16:creationId xmlns:a16="http://schemas.microsoft.com/office/drawing/2014/main" id="{52014481-FE17-4037-B9A4-FD417801C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2284"/>
              <a:ext cx="46" cy="63"/>
            </a:xfrm>
            <a:custGeom>
              <a:avLst/>
              <a:gdLst>
                <a:gd name="T0" fmla="*/ 21 w 46"/>
                <a:gd name="T1" fmla="*/ 62 h 63"/>
                <a:gd name="T2" fmla="*/ 0 w 46"/>
                <a:gd name="T3" fmla="*/ 36 h 63"/>
                <a:gd name="T4" fmla="*/ 23 w 46"/>
                <a:gd name="T5" fmla="*/ 0 h 63"/>
                <a:gd name="T6" fmla="*/ 45 w 46"/>
                <a:gd name="T7" fmla="*/ 24 h 63"/>
                <a:gd name="T8" fmla="*/ 21 w 46"/>
                <a:gd name="T9" fmla="*/ 6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3">
                  <a:moveTo>
                    <a:pt x="21" y="62"/>
                  </a:moveTo>
                  <a:lnTo>
                    <a:pt x="0" y="36"/>
                  </a:lnTo>
                  <a:lnTo>
                    <a:pt x="23" y="0"/>
                  </a:lnTo>
                  <a:lnTo>
                    <a:pt x="45" y="24"/>
                  </a:lnTo>
                  <a:lnTo>
                    <a:pt x="21" y="62"/>
                  </a:lnTo>
                </a:path>
              </a:pathLst>
            </a:custGeom>
            <a:solidFill>
              <a:srgbClr val="6B8C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70" name="Freeform 18">
              <a:extLst>
                <a:ext uri="{FF2B5EF4-FFF2-40B4-BE49-F238E27FC236}">
                  <a16:creationId xmlns:a16="http://schemas.microsoft.com/office/drawing/2014/main" id="{395C0E2B-CF47-4EBD-82ED-637728C60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2284"/>
              <a:ext cx="46" cy="63"/>
            </a:xfrm>
            <a:custGeom>
              <a:avLst/>
              <a:gdLst>
                <a:gd name="T0" fmla="*/ 21 w 46"/>
                <a:gd name="T1" fmla="*/ 62 h 63"/>
                <a:gd name="T2" fmla="*/ 0 w 46"/>
                <a:gd name="T3" fmla="*/ 36 h 63"/>
                <a:gd name="T4" fmla="*/ 23 w 46"/>
                <a:gd name="T5" fmla="*/ 0 h 63"/>
                <a:gd name="T6" fmla="*/ 45 w 46"/>
                <a:gd name="T7" fmla="*/ 24 h 63"/>
                <a:gd name="T8" fmla="*/ 21 w 46"/>
                <a:gd name="T9" fmla="*/ 6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3">
                  <a:moveTo>
                    <a:pt x="21" y="62"/>
                  </a:moveTo>
                  <a:lnTo>
                    <a:pt x="0" y="36"/>
                  </a:lnTo>
                  <a:lnTo>
                    <a:pt x="23" y="0"/>
                  </a:lnTo>
                  <a:lnTo>
                    <a:pt x="45" y="24"/>
                  </a:lnTo>
                  <a:lnTo>
                    <a:pt x="21" y="62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71" name="Freeform 19">
              <a:extLst>
                <a:ext uri="{FF2B5EF4-FFF2-40B4-BE49-F238E27FC236}">
                  <a16:creationId xmlns:a16="http://schemas.microsoft.com/office/drawing/2014/main" id="{67DA7284-ADE0-4567-B752-DF882D6E6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2200"/>
              <a:ext cx="60" cy="48"/>
            </a:xfrm>
            <a:custGeom>
              <a:avLst/>
              <a:gdLst>
                <a:gd name="T0" fmla="*/ 0 w 60"/>
                <a:gd name="T1" fmla="*/ 21 h 48"/>
                <a:gd name="T2" fmla="*/ 21 w 60"/>
                <a:gd name="T3" fmla="*/ 47 h 48"/>
                <a:gd name="T4" fmla="*/ 59 w 60"/>
                <a:gd name="T5" fmla="*/ 25 h 48"/>
                <a:gd name="T6" fmla="*/ 38 w 60"/>
                <a:gd name="T7" fmla="*/ 0 h 48"/>
                <a:gd name="T8" fmla="*/ 0 w 60"/>
                <a:gd name="T9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8">
                  <a:moveTo>
                    <a:pt x="0" y="21"/>
                  </a:moveTo>
                  <a:lnTo>
                    <a:pt x="21" y="47"/>
                  </a:lnTo>
                  <a:lnTo>
                    <a:pt x="59" y="25"/>
                  </a:lnTo>
                  <a:lnTo>
                    <a:pt x="38" y="0"/>
                  </a:lnTo>
                  <a:lnTo>
                    <a:pt x="0" y="21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72" name="Freeform 20">
              <a:extLst>
                <a:ext uri="{FF2B5EF4-FFF2-40B4-BE49-F238E27FC236}">
                  <a16:creationId xmlns:a16="http://schemas.microsoft.com/office/drawing/2014/main" id="{D53A5F0A-7FEC-4722-A8DF-531937949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2200"/>
              <a:ext cx="60" cy="48"/>
            </a:xfrm>
            <a:custGeom>
              <a:avLst/>
              <a:gdLst>
                <a:gd name="T0" fmla="*/ 0 w 60"/>
                <a:gd name="T1" fmla="*/ 21 h 48"/>
                <a:gd name="T2" fmla="*/ 21 w 60"/>
                <a:gd name="T3" fmla="*/ 47 h 48"/>
                <a:gd name="T4" fmla="*/ 59 w 60"/>
                <a:gd name="T5" fmla="*/ 25 h 48"/>
                <a:gd name="T6" fmla="*/ 38 w 60"/>
                <a:gd name="T7" fmla="*/ 0 h 48"/>
                <a:gd name="T8" fmla="*/ 0 w 60"/>
                <a:gd name="T9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8">
                  <a:moveTo>
                    <a:pt x="0" y="21"/>
                  </a:moveTo>
                  <a:lnTo>
                    <a:pt x="21" y="47"/>
                  </a:lnTo>
                  <a:lnTo>
                    <a:pt x="59" y="25"/>
                  </a:lnTo>
                  <a:lnTo>
                    <a:pt x="38" y="0"/>
                  </a:lnTo>
                  <a:lnTo>
                    <a:pt x="0" y="21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73" name="Freeform 21">
              <a:extLst>
                <a:ext uri="{FF2B5EF4-FFF2-40B4-BE49-F238E27FC236}">
                  <a16:creationId xmlns:a16="http://schemas.microsoft.com/office/drawing/2014/main" id="{1CA20354-5191-4099-AEF7-B61D88C84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178"/>
              <a:ext cx="62" cy="26"/>
            </a:xfrm>
            <a:custGeom>
              <a:avLst/>
              <a:gdLst>
                <a:gd name="T0" fmla="*/ 0 w 62"/>
                <a:gd name="T1" fmla="*/ 0 h 26"/>
                <a:gd name="T2" fmla="*/ 20 w 62"/>
                <a:gd name="T3" fmla="*/ 23 h 26"/>
                <a:gd name="T4" fmla="*/ 61 w 62"/>
                <a:gd name="T5" fmla="*/ 25 h 26"/>
                <a:gd name="T6" fmla="*/ 40 w 62"/>
                <a:gd name="T7" fmla="*/ 0 h 26"/>
                <a:gd name="T8" fmla="*/ 0 w 6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6">
                  <a:moveTo>
                    <a:pt x="0" y="0"/>
                  </a:moveTo>
                  <a:lnTo>
                    <a:pt x="20" y="23"/>
                  </a:lnTo>
                  <a:lnTo>
                    <a:pt x="61" y="25"/>
                  </a:lnTo>
                  <a:lnTo>
                    <a:pt x="40" y="0"/>
                  </a:lnTo>
                  <a:lnTo>
                    <a:pt x="0" y="0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74" name="Freeform 22">
              <a:extLst>
                <a:ext uri="{FF2B5EF4-FFF2-40B4-BE49-F238E27FC236}">
                  <a16:creationId xmlns:a16="http://schemas.microsoft.com/office/drawing/2014/main" id="{D3BEC6C1-D8E0-4BBB-A8BD-C36CBD317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178"/>
              <a:ext cx="62" cy="26"/>
            </a:xfrm>
            <a:custGeom>
              <a:avLst/>
              <a:gdLst>
                <a:gd name="T0" fmla="*/ 0 w 62"/>
                <a:gd name="T1" fmla="*/ 0 h 26"/>
                <a:gd name="T2" fmla="*/ 20 w 62"/>
                <a:gd name="T3" fmla="*/ 23 h 26"/>
                <a:gd name="T4" fmla="*/ 61 w 62"/>
                <a:gd name="T5" fmla="*/ 25 h 26"/>
                <a:gd name="T6" fmla="*/ 40 w 62"/>
                <a:gd name="T7" fmla="*/ 0 h 26"/>
                <a:gd name="T8" fmla="*/ 0 w 6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6">
                  <a:moveTo>
                    <a:pt x="0" y="0"/>
                  </a:moveTo>
                  <a:lnTo>
                    <a:pt x="20" y="23"/>
                  </a:lnTo>
                  <a:lnTo>
                    <a:pt x="61" y="25"/>
                  </a:lnTo>
                  <a:lnTo>
                    <a:pt x="40" y="0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75" name="Freeform 23">
              <a:extLst>
                <a:ext uri="{FF2B5EF4-FFF2-40B4-BE49-F238E27FC236}">
                  <a16:creationId xmlns:a16="http://schemas.microsoft.com/office/drawing/2014/main" id="{1F7EF2B9-1B98-40D1-BC54-946DC5765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2202"/>
              <a:ext cx="51" cy="51"/>
            </a:xfrm>
            <a:custGeom>
              <a:avLst/>
              <a:gdLst>
                <a:gd name="T0" fmla="*/ 0 w 51"/>
                <a:gd name="T1" fmla="*/ 0 h 51"/>
                <a:gd name="T2" fmla="*/ 20 w 51"/>
                <a:gd name="T3" fmla="*/ 26 h 51"/>
                <a:gd name="T4" fmla="*/ 50 w 51"/>
                <a:gd name="T5" fmla="*/ 50 h 51"/>
                <a:gd name="T6" fmla="*/ 29 w 51"/>
                <a:gd name="T7" fmla="*/ 23 h 51"/>
                <a:gd name="T8" fmla="*/ 0 w 5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0" y="0"/>
                  </a:moveTo>
                  <a:lnTo>
                    <a:pt x="20" y="26"/>
                  </a:lnTo>
                  <a:lnTo>
                    <a:pt x="50" y="50"/>
                  </a:lnTo>
                  <a:lnTo>
                    <a:pt x="29" y="23"/>
                  </a:lnTo>
                  <a:lnTo>
                    <a:pt x="0" y="0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76" name="Freeform 24">
              <a:extLst>
                <a:ext uri="{FF2B5EF4-FFF2-40B4-BE49-F238E27FC236}">
                  <a16:creationId xmlns:a16="http://schemas.microsoft.com/office/drawing/2014/main" id="{34042A76-EC53-420A-846E-75533C17D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2202"/>
              <a:ext cx="51" cy="51"/>
            </a:xfrm>
            <a:custGeom>
              <a:avLst/>
              <a:gdLst>
                <a:gd name="T0" fmla="*/ 0 w 51"/>
                <a:gd name="T1" fmla="*/ 0 h 51"/>
                <a:gd name="T2" fmla="*/ 20 w 51"/>
                <a:gd name="T3" fmla="*/ 26 h 51"/>
                <a:gd name="T4" fmla="*/ 50 w 51"/>
                <a:gd name="T5" fmla="*/ 50 h 51"/>
                <a:gd name="T6" fmla="*/ 29 w 51"/>
                <a:gd name="T7" fmla="*/ 23 h 51"/>
                <a:gd name="T8" fmla="*/ 0 w 5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0" y="0"/>
                  </a:moveTo>
                  <a:lnTo>
                    <a:pt x="20" y="26"/>
                  </a:lnTo>
                  <a:lnTo>
                    <a:pt x="50" y="50"/>
                  </a:lnTo>
                  <a:lnTo>
                    <a:pt x="29" y="23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77" name="Freeform 25">
              <a:extLst>
                <a:ext uri="{FF2B5EF4-FFF2-40B4-BE49-F238E27FC236}">
                  <a16:creationId xmlns:a16="http://schemas.microsoft.com/office/drawing/2014/main" id="{BB466319-6253-4853-8157-88F52DECE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421"/>
              <a:ext cx="58" cy="72"/>
            </a:xfrm>
            <a:custGeom>
              <a:avLst/>
              <a:gdLst>
                <a:gd name="T0" fmla="*/ 20 w 58"/>
                <a:gd name="T1" fmla="*/ 71 h 72"/>
                <a:gd name="T2" fmla="*/ 0 w 58"/>
                <a:gd name="T3" fmla="*/ 45 h 72"/>
                <a:gd name="T4" fmla="*/ 26 w 58"/>
                <a:gd name="T5" fmla="*/ 1 h 72"/>
                <a:gd name="T6" fmla="*/ 27 w 58"/>
                <a:gd name="T7" fmla="*/ 0 h 72"/>
                <a:gd name="T8" fmla="*/ 31 w 58"/>
                <a:gd name="T9" fmla="*/ 0 h 72"/>
                <a:gd name="T10" fmla="*/ 35 w 58"/>
                <a:gd name="T11" fmla="*/ 0 h 72"/>
                <a:gd name="T12" fmla="*/ 41 w 58"/>
                <a:gd name="T13" fmla="*/ 0 h 72"/>
                <a:gd name="T14" fmla="*/ 47 w 58"/>
                <a:gd name="T15" fmla="*/ 0 h 72"/>
                <a:gd name="T16" fmla="*/ 51 w 58"/>
                <a:gd name="T17" fmla="*/ 2 h 72"/>
                <a:gd name="T18" fmla="*/ 55 w 58"/>
                <a:gd name="T19" fmla="*/ 6 h 72"/>
                <a:gd name="T20" fmla="*/ 57 w 58"/>
                <a:gd name="T21" fmla="*/ 12 h 72"/>
                <a:gd name="T22" fmla="*/ 20 w 58"/>
                <a:gd name="T23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72">
                  <a:moveTo>
                    <a:pt x="20" y="71"/>
                  </a:moveTo>
                  <a:lnTo>
                    <a:pt x="0" y="45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57" y="12"/>
                  </a:lnTo>
                  <a:lnTo>
                    <a:pt x="20" y="71"/>
                  </a:lnTo>
                </a:path>
              </a:pathLst>
            </a:custGeom>
            <a:solidFill>
              <a:srgbClr val="84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78" name="Freeform 26">
              <a:extLst>
                <a:ext uri="{FF2B5EF4-FFF2-40B4-BE49-F238E27FC236}">
                  <a16:creationId xmlns:a16="http://schemas.microsoft.com/office/drawing/2014/main" id="{F17334C5-091A-4739-9BE4-B9232B00E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421"/>
              <a:ext cx="58" cy="72"/>
            </a:xfrm>
            <a:custGeom>
              <a:avLst/>
              <a:gdLst>
                <a:gd name="T0" fmla="*/ 20 w 58"/>
                <a:gd name="T1" fmla="*/ 71 h 72"/>
                <a:gd name="T2" fmla="*/ 0 w 58"/>
                <a:gd name="T3" fmla="*/ 45 h 72"/>
                <a:gd name="T4" fmla="*/ 26 w 58"/>
                <a:gd name="T5" fmla="*/ 1 h 72"/>
                <a:gd name="T6" fmla="*/ 26 w 58"/>
                <a:gd name="T7" fmla="*/ 1 h 72"/>
                <a:gd name="T8" fmla="*/ 27 w 58"/>
                <a:gd name="T9" fmla="*/ 0 h 72"/>
                <a:gd name="T10" fmla="*/ 31 w 58"/>
                <a:gd name="T11" fmla="*/ 0 h 72"/>
                <a:gd name="T12" fmla="*/ 35 w 58"/>
                <a:gd name="T13" fmla="*/ 0 h 72"/>
                <a:gd name="T14" fmla="*/ 41 w 58"/>
                <a:gd name="T15" fmla="*/ 0 h 72"/>
                <a:gd name="T16" fmla="*/ 47 w 58"/>
                <a:gd name="T17" fmla="*/ 0 h 72"/>
                <a:gd name="T18" fmla="*/ 51 w 58"/>
                <a:gd name="T19" fmla="*/ 2 h 72"/>
                <a:gd name="T20" fmla="*/ 55 w 58"/>
                <a:gd name="T21" fmla="*/ 6 h 72"/>
                <a:gd name="T22" fmla="*/ 57 w 58"/>
                <a:gd name="T23" fmla="*/ 12 h 72"/>
                <a:gd name="T24" fmla="*/ 20 w 58"/>
                <a:gd name="T2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72">
                  <a:moveTo>
                    <a:pt x="20" y="71"/>
                  </a:moveTo>
                  <a:lnTo>
                    <a:pt x="0" y="45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57" y="12"/>
                  </a:lnTo>
                  <a:lnTo>
                    <a:pt x="20" y="71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79" name="Freeform 27">
              <a:extLst>
                <a:ext uri="{FF2B5EF4-FFF2-40B4-BE49-F238E27FC236}">
                  <a16:creationId xmlns:a16="http://schemas.microsoft.com/office/drawing/2014/main" id="{0E24295D-C292-4B4B-9CD0-0DB36433D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500"/>
              <a:ext cx="35" cy="46"/>
            </a:xfrm>
            <a:custGeom>
              <a:avLst/>
              <a:gdLst>
                <a:gd name="T0" fmla="*/ 13 w 35"/>
                <a:gd name="T1" fmla="*/ 19 h 46"/>
                <a:gd name="T2" fmla="*/ 34 w 35"/>
                <a:gd name="T3" fmla="*/ 45 h 46"/>
                <a:gd name="T4" fmla="*/ 6 w 35"/>
                <a:gd name="T5" fmla="*/ 2 h 46"/>
                <a:gd name="T6" fmla="*/ 0 w 35"/>
                <a:gd name="T7" fmla="*/ 0 h 46"/>
                <a:gd name="T8" fmla="*/ 13 w 35"/>
                <a:gd name="T9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6">
                  <a:moveTo>
                    <a:pt x="13" y="19"/>
                  </a:moveTo>
                  <a:lnTo>
                    <a:pt x="34" y="45"/>
                  </a:lnTo>
                  <a:lnTo>
                    <a:pt x="6" y="2"/>
                  </a:lnTo>
                  <a:lnTo>
                    <a:pt x="0" y="0"/>
                  </a:lnTo>
                  <a:lnTo>
                    <a:pt x="13" y="19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80" name="Freeform 28">
              <a:extLst>
                <a:ext uri="{FF2B5EF4-FFF2-40B4-BE49-F238E27FC236}">
                  <a16:creationId xmlns:a16="http://schemas.microsoft.com/office/drawing/2014/main" id="{1CF89553-562F-4905-B2E6-35F0B087D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500"/>
              <a:ext cx="35" cy="46"/>
            </a:xfrm>
            <a:custGeom>
              <a:avLst/>
              <a:gdLst>
                <a:gd name="T0" fmla="*/ 13 w 35"/>
                <a:gd name="T1" fmla="*/ 19 h 46"/>
                <a:gd name="T2" fmla="*/ 34 w 35"/>
                <a:gd name="T3" fmla="*/ 45 h 46"/>
                <a:gd name="T4" fmla="*/ 6 w 35"/>
                <a:gd name="T5" fmla="*/ 2 h 46"/>
                <a:gd name="T6" fmla="*/ 0 w 35"/>
                <a:gd name="T7" fmla="*/ 0 h 46"/>
                <a:gd name="T8" fmla="*/ 13 w 35"/>
                <a:gd name="T9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6">
                  <a:moveTo>
                    <a:pt x="13" y="19"/>
                  </a:moveTo>
                  <a:lnTo>
                    <a:pt x="34" y="45"/>
                  </a:lnTo>
                  <a:lnTo>
                    <a:pt x="6" y="2"/>
                  </a:lnTo>
                  <a:lnTo>
                    <a:pt x="0" y="0"/>
                  </a:lnTo>
                  <a:lnTo>
                    <a:pt x="13" y="1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81" name="Freeform 29">
              <a:extLst>
                <a:ext uri="{FF2B5EF4-FFF2-40B4-BE49-F238E27FC236}">
                  <a16:creationId xmlns:a16="http://schemas.microsoft.com/office/drawing/2014/main" id="{25D834C6-1687-45B3-839A-AFCD4B692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529"/>
              <a:ext cx="33" cy="55"/>
            </a:xfrm>
            <a:custGeom>
              <a:avLst/>
              <a:gdLst>
                <a:gd name="T0" fmla="*/ 11 w 33"/>
                <a:gd name="T1" fmla="*/ 28 h 55"/>
                <a:gd name="T2" fmla="*/ 32 w 33"/>
                <a:gd name="T3" fmla="*/ 54 h 55"/>
                <a:gd name="T4" fmla="*/ 14 w 33"/>
                <a:gd name="T5" fmla="*/ 2 h 55"/>
                <a:gd name="T6" fmla="*/ 13 w 33"/>
                <a:gd name="T7" fmla="*/ 2 h 55"/>
                <a:gd name="T8" fmla="*/ 11 w 33"/>
                <a:gd name="T9" fmla="*/ 1 h 55"/>
                <a:gd name="T10" fmla="*/ 9 w 33"/>
                <a:gd name="T11" fmla="*/ 1 h 55"/>
                <a:gd name="T12" fmla="*/ 7 w 33"/>
                <a:gd name="T13" fmla="*/ 0 h 55"/>
                <a:gd name="T14" fmla="*/ 4 w 33"/>
                <a:gd name="T15" fmla="*/ 0 h 55"/>
                <a:gd name="T16" fmla="*/ 1 w 33"/>
                <a:gd name="T17" fmla="*/ 0 h 55"/>
                <a:gd name="T18" fmla="*/ 0 w 33"/>
                <a:gd name="T19" fmla="*/ 0 h 55"/>
                <a:gd name="T20" fmla="*/ 0 w 33"/>
                <a:gd name="T21" fmla="*/ 0 h 55"/>
                <a:gd name="T22" fmla="*/ 11 w 33"/>
                <a:gd name="T23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55">
                  <a:moveTo>
                    <a:pt x="11" y="28"/>
                  </a:moveTo>
                  <a:lnTo>
                    <a:pt x="32" y="54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28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82" name="Freeform 30">
              <a:extLst>
                <a:ext uri="{FF2B5EF4-FFF2-40B4-BE49-F238E27FC236}">
                  <a16:creationId xmlns:a16="http://schemas.microsoft.com/office/drawing/2014/main" id="{C47D1580-949F-4EA0-BC59-8C4F2C5B3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529"/>
              <a:ext cx="33" cy="55"/>
            </a:xfrm>
            <a:custGeom>
              <a:avLst/>
              <a:gdLst>
                <a:gd name="T0" fmla="*/ 11 w 33"/>
                <a:gd name="T1" fmla="*/ 28 h 55"/>
                <a:gd name="T2" fmla="*/ 32 w 33"/>
                <a:gd name="T3" fmla="*/ 54 h 55"/>
                <a:gd name="T4" fmla="*/ 14 w 33"/>
                <a:gd name="T5" fmla="*/ 2 h 55"/>
                <a:gd name="T6" fmla="*/ 14 w 33"/>
                <a:gd name="T7" fmla="*/ 2 h 55"/>
                <a:gd name="T8" fmla="*/ 13 w 33"/>
                <a:gd name="T9" fmla="*/ 2 h 55"/>
                <a:gd name="T10" fmla="*/ 11 w 33"/>
                <a:gd name="T11" fmla="*/ 1 h 55"/>
                <a:gd name="T12" fmla="*/ 9 w 33"/>
                <a:gd name="T13" fmla="*/ 1 h 55"/>
                <a:gd name="T14" fmla="*/ 7 w 33"/>
                <a:gd name="T15" fmla="*/ 0 h 55"/>
                <a:gd name="T16" fmla="*/ 4 w 33"/>
                <a:gd name="T17" fmla="*/ 0 h 55"/>
                <a:gd name="T18" fmla="*/ 1 w 33"/>
                <a:gd name="T19" fmla="*/ 0 h 55"/>
                <a:gd name="T20" fmla="*/ 0 w 33"/>
                <a:gd name="T21" fmla="*/ 0 h 55"/>
                <a:gd name="T22" fmla="*/ 0 w 33"/>
                <a:gd name="T23" fmla="*/ 0 h 55"/>
                <a:gd name="T24" fmla="*/ 11 w 33"/>
                <a:gd name="T2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5">
                  <a:moveTo>
                    <a:pt x="11" y="28"/>
                  </a:moveTo>
                  <a:lnTo>
                    <a:pt x="32" y="5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28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83" name="Freeform 31">
              <a:extLst>
                <a:ext uri="{FF2B5EF4-FFF2-40B4-BE49-F238E27FC236}">
                  <a16:creationId xmlns:a16="http://schemas.microsoft.com/office/drawing/2014/main" id="{754182B6-1DB4-41A7-ACB7-7854AB9B1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2534"/>
              <a:ext cx="27" cy="65"/>
            </a:xfrm>
            <a:custGeom>
              <a:avLst/>
              <a:gdLst>
                <a:gd name="T0" fmla="*/ 26 w 27"/>
                <a:gd name="T1" fmla="*/ 64 h 65"/>
                <a:gd name="T2" fmla="*/ 4 w 27"/>
                <a:gd name="T3" fmla="*/ 38 h 65"/>
                <a:gd name="T4" fmla="*/ 0 w 27"/>
                <a:gd name="T5" fmla="*/ 0 h 65"/>
                <a:gd name="T6" fmla="*/ 0 w 27"/>
                <a:gd name="T7" fmla="*/ 0 h 65"/>
                <a:gd name="T8" fmla="*/ 3 w 27"/>
                <a:gd name="T9" fmla="*/ 0 h 65"/>
                <a:gd name="T10" fmla="*/ 6 w 27"/>
                <a:gd name="T11" fmla="*/ 0 h 65"/>
                <a:gd name="T12" fmla="*/ 10 w 27"/>
                <a:gd name="T13" fmla="*/ 1 h 65"/>
                <a:gd name="T14" fmla="*/ 15 w 27"/>
                <a:gd name="T15" fmla="*/ 2 h 65"/>
                <a:gd name="T16" fmla="*/ 18 w 27"/>
                <a:gd name="T17" fmla="*/ 4 h 65"/>
                <a:gd name="T18" fmla="*/ 21 w 27"/>
                <a:gd name="T19" fmla="*/ 6 h 65"/>
                <a:gd name="T20" fmla="*/ 22 w 27"/>
                <a:gd name="T21" fmla="*/ 8 h 65"/>
                <a:gd name="T22" fmla="*/ 23 w 27"/>
                <a:gd name="T23" fmla="*/ 20 h 65"/>
                <a:gd name="T24" fmla="*/ 24 w 27"/>
                <a:gd name="T25" fmla="*/ 39 h 65"/>
                <a:gd name="T26" fmla="*/ 25 w 27"/>
                <a:gd name="T27" fmla="*/ 56 h 65"/>
                <a:gd name="T28" fmla="*/ 26 w 27"/>
                <a:gd name="T29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65">
                  <a:moveTo>
                    <a:pt x="26" y="64"/>
                  </a:moveTo>
                  <a:lnTo>
                    <a:pt x="4" y="38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10" y="1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1" y="6"/>
                  </a:lnTo>
                  <a:lnTo>
                    <a:pt x="22" y="8"/>
                  </a:lnTo>
                  <a:lnTo>
                    <a:pt x="23" y="20"/>
                  </a:lnTo>
                  <a:lnTo>
                    <a:pt x="24" y="39"/>
                  </a:lnTo>
                  <a:lnTo>
                    <a:pt x="25" y="56"/>
                  </a:lnTo>
                  <a:lnTo>
                    <a:pt x="26" y="64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84" name="Freeform 32">
              <a:extLst>
                <a:ext uri="{FF2B5EF4-FFF2-40B4-BE49-F238E27FC236}">
                  <a16:creationId xmlns:a16="http://schemas.microsoft.com/office/drawing/2014/main" id="{B6CEFF7B-0AB8-46E9-BADC-1F0E76033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2534"/>
              <a:ext cx="27" cy="65"/>
            </a:xfrm>
            <a:custGeom>
              <a:avLst/>
              <a:gdLst>
                <a:gd name="T0" fmla="*/ 26 w 27"/>
                <a:gd name="T1" fmla="*/ 64 h 65"/>
                <a:gd name="T2" fmla="*/ 4 w 27"/>
                <a:gd name="T3" fmla="*/ 38 h 65"/>
                <a:gd name="T4" fmla="*/ 0 w 27"/>
                <a:gd name="T5" fmla="*/ 0 h 65"/>
                <a:gd name="T6" fmla="*/ 0 w 27"/>
                <a:gd name="T7" fmla="*/ 0 h 65"/>
                <a:gd name="T8" fmla="*/ 0 w 27"/>
                <a:gd name="T9" fmla="*/ 0 h 65"/>
                <a:gd name="T10" fmla="*/ 3 w 27"/>
                <a:gd name="T11" fmla="*/ 0 h 65"/>
                <a:gd name="T12" fmla="*/ 6 w 27"/>
                <a:gd name="T13" fmla="*/ 0 h 65"/>
                <a:gd name="T14" fmla="*/ 10 w 27"/>
                <a:gd name="T15" fmla="*/ 1 h 65"/>
                <a:gd name="T16" fmla="*/ 15 w 27"/>
                <a:gd name="T17" fmla="*/ 2 h 65"/>
                <a:gd name="T18" fmla="*/ 18 w 27"/>
                <a:gd name="T19" fmla="*/ 4 h 65"/>
                <a:gd name="T20" fmla="*/ 21 w 27"/>
                <a:gd name="T21" fmla="*/ 6 h 65"/>
                <a:gd name="T22" fmla="*/ 22 w 27"/>
                <a:gd name="T23" fmla="*/ 8 h 65"/>
                <a:gd name="T24" fmla="*/ 22 w 27"/>
                <a:gd name="T25" fmla="*/ 8 h 65"/>
                <a:gd name="T26" fmla="*/ 23 w 27"/>
                <a:gd name="T27" fmla="*/ 20 h 65"/>
                <a:gd name="T28" fmla="*/ 24 w 27"/>
                <a:gd name="T29" fmla="*/ 39 h 65"/>
                <a:gd name="T30" fmla="*/ 25 w 27"/>
                <a:gd name="T31" fmla="*/ 56 h 65"/>
                <a:gd name="T32" fmla="*/ 26 w 27"/>
                <a:gd name="T33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65">
                  <a:moveTo>
                    <a:pt x="26" y="64"/>
                  </a:moveTo>
                  <a:lnTo>
                    <a:pt x="4" y="3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10" y="1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1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3" y="20"/>
                  </a:lnTo>
                  <a:lnTo>
                    <a:pt x="24" y="39"/>
                  </a:lnTo>
                  <a:lnTo>
                    <a:pt x="25" y="56"/>
                  </a:lnTo>
                  <a:lnTo>
                    <a:pt x="26" y="64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85" name="Freeform 33">
              <a:extLst>
                <a:ext uri="{FF2B5EF4-FFF2-40B4-BE49-F238E27FC236}">
                  <a16:creationId xmlns:a16="http://schemas.microsoft.com/office/drawing/2014/main" id="{08BB2F91-1167-48CA-B584-DD6D2FD2A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226"/>
              <a:ext cx="49" cy="47"/>
            </a:xfrm>
            <a:custGeom>
              <a:avLst/>
              <a:gdLst>
                <a:gd name="T0" fmla="*/ 48 w 49"/>
                <a:gd name="T1" fmla="*/ 46 h 47"/>
                <a:gd name="T2" fmla="*/ 26 w 49"/>
                <a:gd name="T3" fmla="*/ 20 h 47"/>
                <a:gd name="T4" fmla="*/ 0 w 49"/>
                <a:gd name="T5" fmla="*/ 0 h 47"/>
                <a:gd name="T6" fmla="*/ 0 w 49"/>
                <a:gd name="T7" fmla="*/ 2 h 47"/>
                <a:gd name="T8" fmla="*/ 1 w 49"/>
                <a:gd name="T9" fmla="*/ 9 h 47"/>
                <a:gd name="T10" fmla="*/ 3 w 49"/>
                <a:gd name="T11" fmla="*/ 16 h 47"/>
                <a:gd name="T12" fmla="*/ 6 w 49"/>
                <a:gd name="T13" fmla="*/ 20 h 47"/>
                <a:gd name="T14" fmla="*/ 9 w 49"/>
                <a:gd name="T15" fmla="*/ 23 h 47"/>
                <a:gd name="T16" fmla="*/ 15 w 49"/>
                <a:gd name="T17" fmla="*/ 26 h 47"/>
                <a:gd name="T18" fmla="*/ 21 w 49"/>
                <a:gd name="T19" fmla="*/ 30 h 47"/>
                <a:gd name="T20" fmla="*/ 28 w 49"/>
                <a:gd name="T21" fmla="*/ 34 h 47"/>
                <a:gd name="T22" fmla="*/ 36 w 49"/>
                <a:gd name="T23" fmla="*/ 39 h 47"/>
                <a:gd name="T24" fmla="*/ 42 w 49"/>
                <a:gd name="T25" fmla="*/ 43 h 47"/>
                <a:gd name="T26" fmla="*/ 45 w 49"/>
                <a:gd name="T27" fmla="*/ 45 h 47"/>
                <a:gd name="T28" fmla="*/ 48 w 49"/>
                <a:gd name="T29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47">
                  <a:moveTo>
                    <a:pt x="48" y="46"/>
                  </a:moveTo>
                  <a:lnTo>
                    <a:pt x="26" y="2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3" y="16"/>
                  </a:lnTo>
                  <a:lnTo>
                    <a:pt x="6" y="20"/>
                  </a:lnTo>
                  <a:lnTo>
                    <a:pt x="9" y="23"/>
                  </a:lnTo>
                  <a:lnTo>
                    <a:pt x="15" y="26"/>
                  </a:lnTo>
                  <a:lnTo>
                    <a:pt x="21" y="30"/>
                  </a:lnTo>
                  <a:lnTo>
                    <a:pt x="28" y="34"/>
                  </a:lnTo>
                  <a:lnTo>
                    <a:pt x="36" y="39"/>
                  </a:lnTo>
                  <a:lnTo>
                    <a:pt x="42" y="43"/>
                  </a:lnTo>
                  <a:lnTo>
                    <a:pt x="45" y="45"/>
                  </a:lnTo>
                  <a:lnTo>
                    <a:pt x="48" y="46"/>
                  </a:lnTo>
                </a:path>
              </a:pathLst>
            </a:custGeom>
            <a:solidFill>
              <a:srgbClr val="9E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86" name="Freeform 34">
              <a:extLst>
                <a:ext uri="{FF2B5EF4-FFF2-40B4-BE49-F238E27FC236}">
                  <a16:creationId xmlns:a16="http://schemas.microsoft.com/office/drawing/2014/main" id="{27D04BA4-2A82-4D80-9C70-B3B9E26F0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226"/>
              <a:ext cx="49" cy="47"/>
            </a:xfrm>
            <a:custGeom>
              <a:avLst/>
              <a:gdLst>
                <a:gd name="T0" fmla="*/ 48 w 49"/>
                <a:gd name="T1" fmla="*/ 46 h 47"/>
                <a:gd name="T2" fmla="*/ 26 w 49"/>
                <a:gd name="T3" fmla="*/ 20 h 47"/>
                <a:gd name="T4" fmla="*/ 0 w 49"/>
                <a:gd name="T5" fmla="*/ 0 h 47"/>
                <a:gd name="T6" fmla="*/ 0 w 49"/>
                <a:gd name="T7" fmla="*/ 0 h 47"/>
                <a:gd name="T8" fmla="*/ 0 w 49"/>
                <a:gd name="T9" fmla="*/ 2 h 47"/>
                <a:gd name="T10" fmla="*/ 1 w 49"/>
                <a:gd name="T11" fmla="*/ 9 h 47"/>
                <a:gd name="T12" fmla="*/ 3 w 49"/>
                <a:gd name="T13" fmla="*/ 16 h 47"/>
                <a:gd name="T14" fmla="*/ 6 w 49"/>
                <a:gd name="T15" fmla="*/ 20 h 47"/>
                <a:gd name="T16" fmla="*/ 6 w 49"/>
                <a:gd name="T17" fmla="*/ 20 h 47"/>
                <a:gd name="T18" fmla="*/ 9 w 49"/>
                <a:gd name="T19" fmla="*/ 23 h 47"/>
                <a:gd name="T20" fmla="*/ 15 w 49"/>
                <a:gd name="T21" fmla="*/ 26 h 47"/>
                <a:gd name="T22" fmla="*/ 21 w 49"/>
                <a:gd name="T23" fmla="*/ 30 h 47"/>
                <a:gd name="T24" fmla="*/ 28 w 49"/>
                <a:gd name="T25" fmla="*/ 34 h 47"/>
                <a:gd name="T26" fmla="*/ 36 w 49"/>
                <a:gd name="T27" fmla="*/ 39 h 47"/>
                <a:gd name="T28" fmla="*/ 42 w 49"/>
                <a:gd name="T29" fmla="*/ 43 h 47"/>
                <a:gd name="T30" fmla="*/ 45 w 49"/>
                <a:gd name="T31" fmla="*/ 45 h 47"/>
                <a:gd name="T32" fmla="*/ 48 w 49"/>
                <a:gd name="T33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47">
                  <a:moveTo>
                    <a:pt x="48" y="46"/>
                  </a:moveTo>
                  <a:lnTo>
                    <a:pt x="26" y="2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3" y="16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9" y="23"/>
                  </a:lnTo>
                  <a:lnTo>
                    <a:pt x="15" y="26"/>
                  </a:lnTo>
                  <a:lnTo>
                    <a:pt x="21" y="30"/>
                  </a:lnTo>
                  <a:lnTo>
                    <a:pt x="28" y="34"/>
                  </a:lnTo>
                  <a:lnTo>
                    <a:pt x="36" y="39"/>
                  </a:lnTo>
                  <a:lnTo>
                    <a:pt x="42" y="43"/>
                  </a:lnTo>
                  <a:lnTo>
                    <a:pt x="45" y="45"/>
                  </a:lnTo>
                  <a:lnTo>
                    <a:pt x="48" y="46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87" name="Freeform 35">
              <a:extLst>
                <a:ext uri="{FF2B5EF4-FFF2-40B4-BE49-F238E27FC236}">
                  <a16:creationId xmlns:a16="http://schemas.microsoft.com/office/drawing/2014/main" id="{23427611-7668-4A35-BA65-73457E8F8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2128"/>
              <a:ext cx="54" cy="40"/>
            </a:xfrm>
            <a:custGeom>
              <a:avLst/>
              <a:gdLst>
                <a:gd name="T0" fmla="*/ 53 w 54"/>
                <a:gd name="T1" fmla="*/ 39 h 40"/>
                <a:gd name="T2" fmla="*/ 32 w 54"/>
                <a:gd name="T3" fmla="*/ 13 h 40"/>
                <a:gd name="T4" fmla="*/ 1 w 54"/>
                <a:gd name="T5" fmla="*/ 0 h 40"/>
                <a:gd name="T6" fmla="*/ 0 w 54"/>
                <a:gd name="T7" fmla="*/ 2 h 40"/>
                <a:gd name="T8" fmla="*/ 0 w 54"/>
                <a:gd name="T9" fmla="*/ 10 h 40"/>
                <a:gd name="T10" fmla="*/ 1 w 54"/>
                <a:gd name="T11" fmla="*/ 17 h 40"/>
                <a:gd name="T12" fmla="*/ 5 w 54"/>
                <a:gd name="T13" fmla="*/ 24 h 40"/>
                <a:gd name="T14" fmla="*/ 9 w 54"/>
                <a:gd name="T15" fmla="*/ 26 h 40"/>
                <a:gd name="T16" fmla="*/ 16 w 54"/>
                <a:gd name="T17" fmla="*/ 28 h 40"/>
                <a:gd name="T18" fmla="*/ 24 w 54"/>
                <a:gd name="T19" fmla="*/ 31 h 40"/>
                <a:gd name="T20" fmla="*/ 32 w 54"/>
                <a:gd name="T21" fmla="*/ 33 h 40"/>
                <a:gd name="T22" fmla="*/ 40 w 54"/>
                <a:gd name="T23" fmla="*/ 35 h 40"/>
                <a:gd name="T24" fmla="*/ 46 w 54"/>
                <a:gd name="T25" fmla="*/ 37 h 40"/>
                <a:gd name="T26" fmla="*/ 51 w 54"/>
                <a:gd name="T27" fmla="*/ 38 h 40"/>
                <a:gd name="T28" fmla="*/ 53 w 54"/>
                <a:gd name="T29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40">
                  <a:moveTo>
                    <a:pt x="53" y="39"/>
                  </a:moveTo>
                  <a:lnTo>
                    <a:pt x="32" y="13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10"/>
                  </a:lnTo>
                  <a:lnTo>
                    <a:pt x="1" y="17"/>
                  </a:lnTo>
                  <a:lnTo>
                    <a:pt x="5" y="24"/>
                  </a:lnTo>
                  <a:lnTo>
                    <a:pt x="9" y="26"/>
                  </a:lnTo>
                  <a:lnTo>
                    <a:pt x="16" y="28"/>
                  </a:lnTo>
                  <a:lnTo>
                    <a:pt x="24" y="31"/>
                  </a:lnTo>
                  <a:lnTo>
                    <a:pt x="32" y="33"/>
                  </a:lnTo>
                  <a:lnTo>
                    <a:pt x="40" y="35"/>
                  </a:lnTo>
                  <a:lnTo>
                    <a:pt x="46" y="37"/>
                  </a:lnTo>
                  <a:lnTo>
                    <a:pt x="51" y="38"/>
                  </a:lnTo>
                  <a:lnTo>
                    <a:pt x="53" y="39"/>
                  </a:lnTo>
                </a:path>
              </a:pathLst>
            </a:custGeom>
            <a:solidFill>
              <a:srgbClr val="9E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88" name="Freeform 36">
              <a:extLst>
                <a:ext uri="{FF2B5EF4-FFF2-40B4-BE49-F238E27FC236}">
                  <a16:creationId xmlns:a16="http://schemas.microsoft.com/office/drawing/2014/main" id="{D7773456-7388-4657-8C24-FC3E160F6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2128"/>
              <a:ext cx="54" cy="40"/>
            </a:xfrm>
            <a:custGeom>
              <a:avLst/>
              <a:gdLst>
                <a:gd name="T0" fmla="*/ 53 w 54"/>
                <a:gd name="T1" fmla="*/ 39 h 40"/>
                <a:gd name="T2" fmla="*/ 32 w 54"/>
                <a:gd name="T3" fmla="*/ 13 h 40"/>
                <a:gd name="T4" fmla="*/ 1 w 54"/>
                <a:gd name="T5" fmla="*/ 0 h 40"/>
                <a:gd name="T6" fmla="*/ 1 w 54"/>
                <a:gd name="T7" fmla="*/ 0 h 40"/>
                <a:gd name="T8" fmla="*/ 0 w 54"/>
                <a:gd name="T9" fmla="*/ 2 h 40"/>
                <a:gd name="T10" fmla="*/ 0 w 54"/>
                <a:gd name="T11" fmla="*/ 10 h 40"/>
                <a:gd name="T12" fmla="*/ 1 w 54"/>
                <a:gd name="T13" fmla="*/ 17 h 40"/>
                <a:gd name="T14" fmla="*/ 5 w 54"/>
                <a:gd name="T15" fmla="*/ 24 h 40"/>
                <a:gd name="T16" fmla="*/ 5 w 54"/>
                <a:gd name="T17" fmla="*/ 24 h 40"/>
                <a:gd name="T18" fmla="*/ 9 w 54"/>
                <a:gd name="T19" fmla="*/ 26 h 40"/>
                <a:gd name="T20" fmla="*/ 16 w 54"/>
                <a:gd name="T21" fmla="*/ 28 h 40"/>
                <a:gd name="T22" fmla="*/ 24 w 54"/>
                <a:gd name="T23" fmla="*/ 31 h 40"/>
                <a:gd name="T24" fmla="*/ 32 w 54"/>
                <a:gd name="T25" fmla="*/ 33 h 40"/>
                <a:gd name="T26" fmla="*/ 40 w 54"/>
                <a:gd name="T27" fmla="*/ 35 h 40"/>
                <a:gd name="T28" fmla="*/ 46 w 54"/>
                <a:gd name="T29" fmla="*/ 37 h 40"/>
                <a:gd name="T30" fmla="*/ 51 w 54"/>
                <a:gd name="T31" fmla="*/ 38 h 40"/>
                <a:gd name="T32" fmla="*/ 53 w 54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0">
                  <a:moveTo>
                    <a:pt x="53" y="39"/>
                  </a:moveTo>
                  <a:lnTo>
                    <a:pt x="32" y="13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10"/>
                  </a:lnTo>
                  <a:lnTo>
                    <a:pt x="1" y="17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9" y="26"/>
                  </a:lnTo>
                  <a:lnTo>
                    <a:pt x="16" y="28"/>
                  </a:lnTo>
                  <a:lnTo>
                    <a:pt x="24" y="31"/>
                  </a:lnTo>
                  <a:lnTo>
                    <a:pt x="32" y="33"/>
                  </a:lnTo>
                  <a:lnTo>
                    <a:pt x="40" y="35"/>
                  </a:lnTo>
                  <a:lnTo>
                    <a:pt x="46" y="37"/>
                  </a:lnTo>
                  <a:lnTo>
                    <a:pt x="51" y="38"/>
                  </a:lnTo>
                  <a:lnTo>
                    <a:pt x="53" y="3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89" name="Freeform 37">
              <a:extLst>
                <a:ext uri="{FF2B5EF4-FFF2-40B4-BE49-F238E27FC236}">
                  <a16:creationId xmlns:a16="http://schemas.microsoft.com/office/drawing/2014/main" id="{76B4653F-E649-4B8C-A2FC-913F5F11B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2029"/>
              <a:ext cx="62" cy="31"/>
            </a:xfrm>
            <a:custGeom>
              <a:avLst/>
              <a:gdLst>
                <a:gd name="T0" fmla="*/ 61 w 62"/>
                <a:gd name="T1" fmla="*/ 30 h 31"/>
                <a:gd name="T2" fmla="*/ 40 w 62"/>
                <a:gd name="T3" fmla="*/ 5 h 31"/>
                <a:gd name="T4" fmla="*/ 0 w 62"/>
                <a:gd name="T5" fmla="*/ 0 h 31"/>
                <a:gd name="T6" fmla="*/ 0 w 62"/>
                <a:gd name="T7" fmla="*/ 3 h 31"/>
                <a:gd name="T8" fmla="*/ 0 w 62"/>
                <a:gd name="T9" fmla="*/ 10 h 31"/>
                <a:gd name="T10" fmla="*/ 2 w 62"/>
                <a:gd name="T11" fmla="*/ 20 h 31"/>
                <a:gd name="T12" fmla="*/ 7 w 62"/>
                <a:gd name="T13" fmla="*/ 26 h 31"/>
                <a:gd name="T14" fmla="*/ 12 w 62"/>
                <a:gd name="T15" fmla="*/ 28 h 31"/>
                <a:gd name="T16" fmla="*/ 20 w 62"/>
                <a:gd name="T17" fmla="*/ 30 h 31"/>
                <a:gd name="T18" fmla="*/ 28 w 62"/>
                <a:gd name="T19" fmla="*/ 30 h 31"/>
                <a:gd name="T20" fmla="*/ 38 w 62"/>
                <a:gd name="T21" fmla="*/ 30 h 31"/>
                <a:gd name="T22" fmla="*/ 46 w 62"/>
                <a:gd name="T23" fmla="*/ 30 h 31"/>
                <a:gd name="T24" fmla="*/ 54 w 62"/>
                <a:gd name="T25" fmla="*/ 30 h 31"/>
                <a:gd name="T26" fmla="*/ 59 w 62"/>
                <a:gd name="T27" fmla="*/ 30 h 31"/>
                <a:gd name="T28" fmla="*/ 61 w 62"/>
                <a:gd name="T2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31">
                  <a:moveTo>
                    <a:pt x="61" y="30"/>
                  </a:moveTo>
                  <a:lnTo>
                    <a:pt x="40" y="5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10"/>
                  </a:lnTo>
                  <a:lnTo>
                    <a:pt x="2" y="20"/>
                  </a:lnTo>
                  <a:lnTo>
                    <a:pt x="7" y="26"/>
                  </a:lnTo>
                  <a:lnTo>
                    <a:pt x="12" y="28"/>
                  </a:lnTo>
                  <a:lnTo>
                    <a:pt x="20" y="30"/>
                  </a:lnTo>
                  <a:lnTo>
                    <a:pt x="28" y="30"/>
                  </a:lnTo>
                  <a:lnTo>
                    <a:pt x="38" y="30"/>
                  </a:lnTo>
                  <a:lnTo>
                    <a:pt x="46" y="30"/>
                  </a:lnTo>
                  <a:lnTo>
                    <a:pt x="54" y="30"/>
                  </a:lnTo>
                  <a:lnTo>
                    <a:pt x="59" y="30"/>
                  </a:lnTo>
                  <a:lnTo>
                    <a:pt x="61" y="30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90" name="Freeform 38">
              <a:extLst>
                <a:ext uri="{FF2B5EF4-FFF2-40B4-BE49-F238E27FC236}">
                  <a16:creationId xmlns:a16="http://schemas.microsoft.com/office/drawing/2014/main" id="{8123E64D-700F-4B7A-A9A3-D38B66E2D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2029"/>
              <a:ext cx="62" cy="31"/>
            </a:xfrm>
            <a:custGeom>
              <a:avLst/>
              <a:gdLst>
                <a:gd name="T0" fmla="*/ 61 w 62"/>
                <a:gd name="T1" fmla="*/ 30 h 31"/>
                <a:gd name="T2" fmla="*/ 40 w 62"/>
                <a:gd name="T3" fmla="*/ 5 h 31"/>
                <a:gd name="T4" fmla="*/ 0 w 62"/>
                <a:gd name="T5" fmla="*/ 0 h 31"/>
                <a:gd name="T6" fmla="*/ 0 w 62"/>
                <a:gd name="T7" fmla="*/ 0 h 31"/>
                <a:gd name="T8" fmla="*/ 0 w 62"/>
                <a:gd name="T9" fmla="*/ 3 h 31"/>
                <a:gd name="T10" fmla="*/ 0 w 62"/>
                <a:gd name="T11" fmla="*/ 10 h 31"/>
                <a:gd name="T12" fmla="*/ 2 w 62"/>
                <a:gd name="T13" fmla="*/ 20 h 31"/>
                <a:gd name="T14" fmla="*/ 7 w 62"/>
                <a:gd name="T15" fmla="*/ 26 h 31"/>
                <a:gd name="T16" fmla="*/ 7 w 62"/>
                <a:gd name="T17" fmla="*/ 26 h 31"/>
                <a:gd name="T18" fmla="*/ 12 w 62"/>
                <a:gd name="T19" fmla="*/ 28 h 31"/>
                <a:gd name="T20" fmla="*/ 20 w 62"/>
                <a:gd name="T21" fmla="*/ 30 h 31"/>
                <a:gd name="T22" fmla="*/ 28 w 62"/>
                <a:gd name="T23" fmla="*/ 30 h 31"/>
                <a:gd name="T24" fmla="*/ 38 w 62"/>
                <a:gd name="T25" fmla="*/ 30 h 31"/>
                <a:gd name="T26" fmla="*/ 46 w 62"/>
                <a:gd name="T27" fmla="*/ 30 h 31"/>
                <a:gd name="T28" fmla="*/ 54 w 62"/>
                <a:gd name="T29" fmla="*/ 30 h 31"/>
                <a:gd name="T30" fmla="*/ 59 w 62"/>
                <a:gd name="T31" fmla="*/ 30 h 31"/>
                <a:gd name="T32" fmla="*/ 61 w 62"/>
                <a:gd name="T33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1">
                  <a:moveTo>
                    <a:pt x="61" y="30"/>
                  </a:moveTo>
                  <a:lnTo>
                    <a:pt x="4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10"/>
                  </a:lnTo>
                  <a:lnTo>
                    <a:pt x="2" y="20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2" y="28"/>
                  </a:lnTo>
                  <a:lnTo>
                    <a:pt x="20" y="30"/>
                  </a:lnTo>
                  <a:lnTo>
                    <a:pt x="28" y="30"/>
                  </a:lnTo>
                  <a:lnTo>
                    <a:pt x="38" y="30"/>
                  </a:lnTo>
                  <a:lnTo>
                    <a:pt x="46" y="30"/>
                  </a:lnTo>
                  <a:lnTo>
                    <a:pt x="54" y="30"/>
                  </a:lnTo>
                  <a:lnTo>
                    <a:pt x="59" y="30"/>
                  </a:lnTo>
                  <a:lnTo>
                    <a:pt x="61" y="3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91" name="Freeform 39">
              <a:extLst>
                <a:ext uri="{FF2B5EF4-FFF2-40B4-BE49-F238E27FC236}">
                  <a16:creationId xmlns:a16="http://schemas.microsoft.com/office/drawing/2014/main" id="{D452E969-B874-48D1-937C-63D5FF52D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931"/>
              <a:ext cx="70" cy="38"/>
            </a:xfrm>
            <a:custGeom>
              <a:avLst/>
              <a:gdLst>
                <a:gd name="T0" fmla="*/ 69 w 70"/>
                <a:gd name="T1" fmla="*/ 25 h 38"/>
                <a:gd name="T2" fmla="*/ 48 w 70"/>
                <a:gd name="T3" fmla="*/ 0 h 38"/>
                <a:gd name="T4" fmla="*/ 0 w 70"/>
                <a:gd name="T5" fmla="*/ 5 h 38"/>
                <a:gd name="T6" fmla="*/ 0 w 70"/>
                <a:gd name="T7" fmla="*/ 6 h 38"/>
                <a:gd name="T8" fmla="*/ 0 w 70"/>
                <a:gd name="T9" fmla="*/ 9 h 38"/>
                <a:gd name="T10" fmla="*/ 0 w 70"/>
                <a:gd name="T11" fmla="*/ 13 h 38"/>
                <a:gd name="T12" fmla="*/ 0 w 70"/>
                <a:gd name="T13" fmla="*/ 18 h 38"/>
                <a:gd name="T14" fmla="*/ 1 w 70"/>
                <a:gd name="T15" fmla="*/ 23 h 38"/>
                <a:gd name="T16" fmla="*/ 4 w 70"/>
                <a:gd name="T17" fmla="*/ 28 h 38"/>
                <a:gd name="T18" fmla="*/ 7 w 70"/>
                <a:gd name="T19" fmla="*/ 32 h 38"/>
                <a:gd name="T20" fmla="*/ 12 w 70"/>
                <a:gd name="T21" fmla="*/ 35 h 38"/>
                <a:gd name="T22" fmla="*/ 19 w 70"/>
                <a:gd name="T23" fmla="*/ 37 h 38"/>
                <a:gd name="T24" fmla="*/ 27 w 70"/>
                <a:gd name="T25" fmla="*/ 37 h 38"/>
                <a:gd name="T26" fmla="*/ 37 w 70"/>
                <a:gd name="T27" fmla="*/ 35 h 38"/>
                <a:gd name="T28" fmla="*/ 46 w 70"/>
                <a:gd name="T29" fmla="*/ 33 h 38"/>
                <a:gd name="T30" fmla="*/ 55 w 70"/>
                <a:gd name="T31" fmla="*/ 31 h 38"/>
                <a:gd name="T32" fmla="*/ 62 w 70"/>
                <a:gd name="T33" fmla="*/ 28 h 38"/>
                <a:gd name="T34" fmla="*/ 67 w 70"/>
                <a:gd name="T35" fmla="*/ 26 h 38"/>
                <a:gd name="T36" fmla="*/ 69 w 70"/>
                <a:gd name="T3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38">
                  <a:moveTo>
                    <a:pt x="69" y="25"/>
                  </a:moveTo>
                  <a:lnTo>
                    <a:pt x="48" y="0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7" y="32"/>
                  </a:lnTo>
                  <a:lnTo>
                    <a:pt x="12" y="35"/>
                  </a:lnTo>
                  <a:lnTo>
                    <a:pt x="19" y="37"/>
                  </a:lnTo>
                  <a:lnTo>
                    <a:pt x="27" y="37"/>
                  </a:lnTo>
                  <a:lnTo>
                    <a:pt x="37" y="35"/>
                  </a:lnTo>
                  <a:lnTo>
                    <a:pt x="46" y="33"/>
                  </a:lnTo>
                  <a:lnTo>
                    <a:pt x="55" y="31"/>
                  </a:lnTo>
                  <a:lnTo>
                    <a:pt x="62" y="28"/>
                  </a:lnTo>
                  <a:lnTo>
                    <a:pt x="67" y="26"/>
                  </a:lnTo>
                  <a:lnTo>
                    <a:pt x="69" y="25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92" name="Freeform 40">
              <a:extLst>
                <a:ext uri="{FF2B5EF4-FFF2-40B4-BE49-F238E27FC236}">
                  <a16:creationId xmlns:a16="http://schemas.microsoft.com/office/drawing/2014/main" id="{170CB5EE-16DA-43D2-8DC9-638C4E4E3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931"/>
              <a:ext cx="70" cy="38"/>
            </a:xfrm>
            <a:custGeom>
              <a:avLst/>
              <a:gdLst>
                <a:gd name="T0" fmla="*/ 69 w 70"/>
                <a:gd name="T1" fmla="*/ 25 h 38"/>
                <a:gd name="T2" fmla="*/ 48 w 70"/>
                <a:gd name="T3" fmla="*/ 0 h 38"/>
                <a:gd name="T4" fmla="*/ 0 w 70"/>
                <a:gd name="T5" fmla="*/ 5 h 38"/>
                <a:gd name="T6" fmla="*/ 0 w 70"/>
                <a:gd name="T7" fmla="*/ 5 h 38"/>
                <a:gd name="T8" fmla="*/ 0 w 70"/>
                <a:gd name="T9" fmla="*/ 6 h 38"/>
                <a:gd name="T10" fmla="*/ 0 w 70"/>
                <a:gd name="T11" fmla="*/ 9 h 38"/>
                <a:gd name="T12" fmla="*/ 0 w 70"/>
                <a:gd name="T13" fmla="*/ 13 h 38"/>
                <a:gd name="T14" fmla="*/ 0 w 70"/>
                <a:gd name="T15" fmla="*/ 18 h 38"/>
                <a:gd name="T16" fmla="*/ 1 w 70"/>
                <a:gd name="T17" fmla="*/ 23 h 38"/>
                <a:gd name="T18" fmla="*/ 4 w 70"/>
                <a:gd name="T19" fmla="*/ 28 h 38"/>
                <a:gd name="T20" fmla="*/ 7 w 70"/>
                <a:gd name="T21" fmla="*/ 32 h 38"/>
                <a:gd name="T22" fmla="*/ 12 w 70"/>
                <a:gd name="T23" fmla="*/ 35 h 38"/>
                <a:gd name="T24" fmla="*/ 12 w 70"/>
                <a:gd name="T25" fmla="*/ 35 h 38"/>
                <a:gd name="T26" fmla="*/ 19 w 70"/>
                <a:gd name="T27" fmla="*/ 37 h 38"/>
                <a:gd name="T28" fmla="*/ 27 w 70"/>
                <a:gd name="T29" fmla="*/ 37 h 38"/>
                <a:gd name="T30" fmla="*/ 37 w 70"/>
                <a:gd name="T31" fmla="*/ 35 h 38"/>
                <a:gd name="T32" fmla="*/ 46 w 70"/>
                <a:gd name="T33" fmla="*/ 33 h 38"/>
                <a:gd name="T34" fmla="*/ 55 w 70"/>
                <a:gd name="T35" fmla="*/ 31 h 38"/>
                <a:gd name="T36" fmla="*/ 62 w 70"/>
                <a:gd name="T37" fmla="*/ 28 h 38"/>
                <a:gd name="T38" fmla="*/ 67 w 70"/>
                <a:gd name="T39" fmla="*/ 26 h 38"/>
                <a:gd name="T40" fmla="*/ 69 w 70"/>
                <a:gd name="T41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38">
                  <a:moveTo>
                    <a:pt x="69" y="25"/>
                  </a:moveTo>
                  <a:lnTo>
                    <a:pt x="4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7" y="3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9" y="37"/>
                  </a:lnTo>
                  <a:lnTo>
                    <a:pt x="27" y="37"/>
                  </a:lnTo>
                  <a:lnTo>
                    <a:pt x="37" y="35"/>
                  </a:lnTo>
                  <a:lnTo>
                    <a:pt x="46" y="33"/>
                  </a:lnTo>
                  <a:lnTo>
                    <a:pt x="55" y="31"/>
                  </a:lnTo>
                  <a:lnTo>
                    <a:pt x="62" y="28"/>
                  </a:lnTo>
                  <a:lnTo>
                    <a:pt x="67" y="26"/>
                  </a:lnTo>
                  <a:lnTo>
                    <a:pt x="69" y="2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93" name="Freeform 41">
              <a:extLst>
                <a:ext uri="{FF2B5EF4-FFF2-40B4-BE49-F238E27FC236}">
                  <a16:creationId xmlns:a16="http://schemas.microsoft.com/office/drawing/2014/main" id="{97940F88-F20D-4E04-858C-0905947E8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838"/>
              <a:ext cx="72" cy="52"/>
            </a:xfrm>
            <a:custGeom>
              <a:avLst/>
              <a:gdLst>
                <a:gd name="T0" fmla="*/ 71 w 72"/>
                <a:gd name="T1" fmla="*/ 25 h 52"/>
                <a:gd name="T2" fmla="*/ 50 w 72"/>
                <a:gd name="T3" fmla="*/ 0 h 52"/>
                <a:gd name="T4" fmla="*/ 0 w 72"/>
                <a:gd name="T5" fmla="*/ 18 h 52"/>
                <a:gd name="T6" fmla="*/ 0 w 72"/>
                <a:gd name="T7" fmla="*/ 19 h 52"/>
                <a:gd name="T8" fmla="*/ 0 w 72"/>
                <a:gd name="T9" fmla="*/ 23 h 52"/>
                <a:gd name="T10" fmla="*/ 0 w 72"/>
                <a:gd name="T11" fmla="*/ 28 h 52"/>
                <a:gd name="T12" fmla="*/ 1 w 72"/>
                <a:gd name="T13" fmla="*/ 34 h 52"/>
                <a:gd name="T14" fmla="*/ 3 w 72"/>
                <a:gd name="T15" fmla="*/ 40 h 52"/>
                <a:gd name="T16" fmla="*/ 5 w 72"/>
                <a:gd name="T17" fmla="*/ 45 h 52"/>
                <a:gd name="T18" fmla="*/ 9 w 72"/>
                <a:gd name="T19" fmla="*/ 49 h 52"/>
                <a:gd name="T20" fmla="*/ 15 w 72"/>
                <a:gd name="T21" fmla="*/ 51 h 52"/>
                <a:gd name="T22" fmla="*/ 22 w 72"/>
                <a:gd name="T23" fmla="*/ 49 h 52"/>
                <a:gd name="T24" fmla="*/ 30 w 72"/>
                <a:gd name="T25" fmla="*/ 46 h 52"/>
                <a:gd name="T26" fmla="*/ 39 w 72"/>
                <a:gd name="T27" fmla="*/ 42 h 52"/>
                <a:gd name="T28" fmla="*/ 49 w 72"/>
                <a:gd name="T29" fmla="*/ 37 h 52"/>
                <a:gd name="T30" fmla="*/ 57 w 72"/>
                <a:gd name="T31" fmla="*/ 33 h 52"/>
                <a:gd name="T32" fmla="*/ 64 w 72"/>
                <a:gd name="T33" fmla="*/ 29 h 52"/>
                <a:gd name="T34" fmla="*/ 69 w 72"/>
                <a:gd name="T35" fmla="*/ 26 h 52"/>
                <a:gd name="T36" fmla="*/ 71 w 72"/>
                <a:gd name="T37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52">
                  <a:moveTo>
                    <a:pt x="71" y="25"/>
                  </a:moveTo>
                  <a:lnTo>
                    <a:pt x="50" y="0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1" y="34"/>
                  </a:lnTo>
                  <a:lnTo>
                    <a:pt x="3" y="40"/>
                  </a:lnTo>
                  <a:lnTo>
                    <a:pt x="5" y="45"/>
                  </a:lnTo>
                  <a:lnTo>
                    <a:pt x="9" y="49"/>
                  </a:lnTo>
                  <a:lnTo>
                    <a:pt x="15" y="51"/>
                  </a:lnTo>
                  <a:lnTo>
                    <a:pt x="22" y="49"/>
                  </a:lnTo>
                  <a:lnTo>
                    <a:pt x="30" y="46"/>
                  </a:lnTo>
                  <a:lnTo>
                    <a:pt x="39" y="42"/>
                  </a:lnTo>
                  <a:lnTo>
                    <a:pt x="49" y="37"/>
                  </a:lnTo>
                  <a:lnTo>
                    <a:pt x="57" y="33"/>
                  </a:lnTo>
                  <a:lnTo>
                    <a:pt x="64" y="29"/>
                  </a:lnTo>
                  <a:lnTo>
                    <a:pt x="69" y="26"/>
                  </a:lnTo>
                  <a:lnTo>
                    <a:pt x="71" y="25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94" name="Freeform 42">
              <a:extLst>
                <a:ext uri="{FF2B5EF4-FFF2-40B4-BE49-F238E27FC236}">
                  <a16:creationId xmlns:a16="http://schemas.microsoft.com/office/drawing/2014/main" id="{AB471D56-D036-41D4-A1F7-02C3F0052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838"/>
              <a:ext cx="72" cy="52"/>
            </a:xfrm>
            <a:custGeom>
              <a:avLst/>
              <a:gdLst>
                <a:gd name="T0" fmla="*/ 71 w 72"/>
                <a:gd name="T1" fmla="*/ 25 h 52"/>
                <a:gd name="T2" fmla="*/ 50 w 72"/>
                <a:gd name="T3" fmla="*/ 0 h 52"/>
                <a:gd name="T4" fmla="*/ 0 w 72"/>
                <a:gd name="T5" fmla="*/ 18 h 52"/>
                <a:gd name="T6" fmla="*/ 0 w 72"/>
                <a:gd name="T7" fmla="*/ 18 h 52"/>
                <a:gd name="T8" fmla="*/ 0 w 72"/>
                <a:gd name="T9" fmla="*/ 19 h 52"/>
                <a:gd name="T10" fmla="*/ 0 w 72"/>
                <a:gd name="T11" fmla="*/ 23 h 52"/>
                <a:gd name="T12" fmla="*/ 0 w 72"/>
                <a:gd name="T13" fmla="*/ 28 h 52"/>
                <a:gd name="T14" fmla="*/ 1 w 72"/>
                <a:gd name="T15" fmla="*/ 34 h 52"/>
                <a:gd name="T16" fmla="*/ 3 w 72"/>
                <a:gd name="T17" fmla="*/ 40 h 52"/>
                <a:gd name="T18" fmla="*/ 5 w 72"/>
                <a:gd name="T19" fmla="*/ 45 h 52"/>
                <a:gd name="T20" fmla="*/ 9 w 72"/>
                <a:gd name="T21" fmla="*/ 49 h 52"/>
                <a:gd name="T22" fmla="*/ 15 w 72"/>
                <a:gd name="T23" fmla="*/ 51 h 52"/>
                <a:gd name="T24" fmla="*/ 15 w 72"/>
                <a:gd name="T25" fmla="*/ 51 h 52"/>
                <a:gd name="T26" fmla="*/ 22 w 72"/>
                <a:gd name="T27" fmla="*/ 49 h 52"/>
                <a:gd name="T28" fmla="*/ 30 w 72"/>
                <a:gd name="T29" fmla="*/ 46 h 52"/>
                <a:gd name="T30" fmla="*/ 39 w 72"/>
                <a:gd name="T31" fmla="*/ 42 h 52"/>
                <a:gd name="T32" fmla="*/ 49 w 72"/>
                <a:gd name="T33" fmla="*/ 37 h 52"/>
                <a:gd name="T34" fmla="*/ 57 w 72"/>
                <a:gd name="T35" fmla="*/ 33 h 52"/>
                <a:gd name="T36" fmla="*/ 64 w 72"/>
                <a:gd name="T37" fmla="*/ 29 h 52"/>
                <a:gd name="T38" fmla="*/ 69 w 72"/>
                <a:gd name="T39" fmla="*/ 26 h 52"/>
                <a:gd name="T40" fmla="*/ 71 w 72"/>
                <a:gd name="T41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" h="52">
                  <a:moveTo>
                    <a:pt x="71" y="25"/>
                  </a:moveTo>
                  <a:lnTo>
                    <a:pt x="50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1" y="34"/>
                  </a:lnTo>
                  <a:lnTo>
                    <a:pt x="3" y="40"/>
                  </a:lnTo>
                  <a:lnTo>
                    <a:pt x="5" y="45"/>
                  </a:lnTo>
                  <a:lnTo>
                    <a:pt x="9" y="4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22" y="49"/>
                  </a:lnTo>
                  <a:lnTo>
                    <a:pt x="30" y="46"/>
                  </a:lnTo>
                  <a:lnTo>
                    <a:pt x="39" y="42"/>
                  </a:lnTo>
                  <a:lnTo>
                    <a:pt x="49" y="37"/>
                  </a:lnTo>
                  <a:lnTo>
                    <a:pt x="57" y="33"/>
                  </a:lnTo>
                  <a:lnTo>
                    <a:pt x="64" y="29"/>
                  </a:lnTo>
                  <a:lnTo>
                    <a:pt x="69" y="26"/>
                  </a:lnTo>
                  <a:lnTo>
                    <a:pt x="71" y="2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95" name="Freeform 43">
              <a:extLst>
                <a:ext uri="{FF2B5EF4-FFF2-40B4-BE49-F238E27FC236}">
                  <a16:creationId xmlns:a16="http://schemas.microsoft.com/office/drawing/2014/main" id="{772B7BED-A881-4D9D-9C25-E07CC70A4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1673"/>
              <a:ext cx="908" cy="926"/>
            </a:xfrm>
            <a:custGeom>
              <a:avLst/>
              <a:gdLst>
                <a:gd name="T0" fmla="*/ 330 w 908"/>
                <a:gd name="T1" fmla="*/ 45 h 926"/>
                <a:gd name="T2" fmla="*/ 400 w 908"/>
                <a:gd name="T3" fmla="*/ 75 h 926"/>
                <a:gd name="T4" fmla="*/ 431 w 908"/>
                <a:gd name="T5" fmla="*/ 11 h 926"/>
                <a:gd name="T6" fmla="*/ 491 w 908"/>
                <a:gd name="T7" fmla="*/ 57 h 926"/>
                <a:gd name="T8" fmla="*/ 510 w 908"/>
                <a:gd name="T9" fmla="*/ 54 h 926"/>
                <a:gd name="T10" fmla="*/ 576 w 908"/>
                <a:gd name="T11" fmla="*/ 1 h 926"/>
                <a:gd name="T12" fmla="*/ 591 w 908"/>
                <a:gd name="T13" fmla="*/ 63 h 926"/>
                <a:gd name="T14" fmla="*/ 601 w 908"/>
                <a:gd name="T15" fmla="*/ 61 h 926"/>
                <a:gd name="T16" fmla="*/ 661 w 908"/>
                <a:gd name="T17" fmla="*/ 81 h 926"/>
                <a:gd name="T18" fmla="*/ 678 w 908"/>
                <a:gd name="T19" fmla="*/ 92 h 926"/>
                <a:gd name="T20" fmla="*/ 728 w 908"/>
                <a:gd name="T21" fmla="*/ 51 h 926"/>
                <a:gd name="T22" fmla="*/ 737 w 908"/>
                <a:gd name="T23" fmla="*/ 131 h 926"/>
                <a:gd name="T24" fmla="*/ 804 w 908"/>
                <a:gd name="T25" fmla="*/ 110 h 926"/>
                <a:gd name="T26" fmla="*/ 793 w 908"/>
                <a:gd name="T27" fmla="*/ 195 h 926"/>
                <a:gd name="T28" fmla="*/ 860 w 908"/>
                <a:gd name="T29" fmla="*/ 190 h 926"/>
                <a:gd name="T30" fmla="*/ 832 w 908"/>
                <a:gd name="T31" fmla="*/ 273 h 926"/>
                <a:gd name="T32" fmla="*/ 895 w 908"/>
                <a:gd name="T33" fmla="*/ 283 h 926"/>
                <a:gd name="T34" fmla="*/ 849 w 908"/>
                <a:gd name="T35" fmla="*/ 360 h 926"/>
                <a:gd name="T36" fmla="*/ 907 w 908"/>
                <a:gd name="T37" fmla="*/ 386 h 926"/>
                <a:gd name="T38" fmla="*/ 845 w 908"/>
                <a:gd name="T39" fmla="*/ 454 h 926"/>
                <a:gd name="T40" fmla="*/ 893 w 908"/>
                <a:gd name="T41" fmla="*/ 494 h 926"/>
                <a:gd name="T42" fmla="*/ 821 w 908"/>
                <a:gd name="T43" fmla="*/ 547 h 926"/>
                <a:gd name="T44" fmla="*/ 855 w 908"/>
                <a:gd name="T45" fmla="*/ 599 h 926"/>
                <a:gd name="T46" fmla="*/ 775 w 908"/>
                <a:gd name="T47" fmla="*/ 637 h 926"/>
                <a:gd name="T48" fmla="*/ 796 w 908"/>
                <a:gd name="T49" fmla="*/ 698 h 926"/>
                <a:gd name="T50" fmla="*/ 714 w 908"/>
                <a:gd name="T51" fmla="*/ 716 h 926"/>
                <a:gd name="T52" fmla="*/ 701 w 908"/>
                <a:gd name="T53" fmla="*/ 735 h 926"/>
                <a:gd name="T54" fmla="*/ 644 w 908"/>
                <a:gd name="T55" fmla="*/ 782 h 926"/>
                <a:gd name="T56" fmla="*/ 631 w 908"/>
                <a:gd name="T57" fmla="*/ 786 h 926"/>
                <a:gd name="T58" fmla="*/ 608 w 908"/>
                <a:gd name="T59" fmla="*/ 862 h 926"/>
                <a:gd name="T60" fmla="*/ 556 w 908"/>
                <a:gd name="T61" fmla="*/ 831 h 926"/>
                <a:gd name="T62" fmla="*/ 535 w 908"/>
                <a:gd name="T63" fmla="*/ 840 h 926"/>
                <a:gd name="T64" fmla="*/ 467 w 908"/>
                <a:gd name="T65" fmla="*/ 862 h 926"/>
                <a:gd name="T66" fmla="*/ 460 w 908"/>
                <a:gd name="T67" fmla="*/ 860 h 926"/>
                <a:gd name="T68" fmla="*/ 442 w 908"/>
                <a:gd name="T69" fmla="*/ 864 h 926"/>
                <a:gd name="T70" fmla="*/ 400 w 908"/>
                <a:gd name="T71" fmla="*/ 923 h 926"/>
                <a:gd name="T72" fmla="*/ 361 w 908"/>
                <a:gd name="T73" fmla="*/ 866 h 926"/>
                <a:gd name="T74" fmla="*/ 348 w 908"/>
                <a:gd name="T75" fmla="*/ 869 h 926"/>
                <a:gd name="T76" fmla="*/ 285 w 908"/>
                <a:gd name="T77" fmla="*/ 858 h 926"/>
                <a:gd name="T78" fmla="*/ 269 w 908"/>
                <a:gd name="T79" fmla="*/ 849 h 926"/>
                <a:gd name="T80" fmla="*/ 261 w 908"/>
                <a:gd name="T81" fmla="*/ 850 h 926"/>
                <a:gd name="T82" fmla="*/ 205 w 908"/>
                <a:gd name="T83" fmla="*/ 820 h 926"/>
                <a:gd name="T84" fmla="*/ 185 w 908"/>
                <a:gd name="T85" fmla="*/ 809 h 926"/>
                <a:gd name="T86" fmla="*/ 140 w 908"/>
                <a:gd name="T87" fmla="*/ 765 h 926"/>
                <a:gd name="T88" fmla="*/ 123 w 908"/>
                <a:gd name="T89" fmla="*/ 750 h 926"/>
                <a:gd name="T90" fmla="*/ 91 w 908"/>
                <a:gd name="T91" fmla="*/ 694 h 926"/>
                <a:gd name="T92" fmla="*/ 79 w 908"/>
                <a:gd name="T93" fmla="*/ 675 h 926"/>
                <a:gd name="T94" fmla="*/ 62 w 908"/>
                <a:gd name="T95" fmla="*/ 611 h 926"/>
                <a:gd name="T96" fmla="*/ 55 w 908"/>
                <a:gd name="T97" fmla="*/ 588 h 926"/>
                <a:gd name="T98" fmla="*/ 54 w 908"/>
                <a:gd name="T99" fmla="*/ 519 h 926"/>
                <a:gd name="T100" fmla="*/ 54 w 908"/>
                <a:gd name="T101" fmla="*/ 495 h 926"/>
                <a:gd name="T102" fmla="*/ 67 w 908"/>
                <a:gd name="T103" fmla="*/ 425 h 926"/>
                <a:gd name="T104" fmla="*/ 73 w 908"/>
                <a:gd name="T105" fmla="*/ 400 h 926"/>
                <a:gd name="T106" fmla="*/ 102 w 908"/>
                <a:gd name="T107" fmla="*/ 332 h 926"/>
                <a:gd name="T108" fmla="*/ 113 w 908"/>
                <a:gd name="T109" fmla="*/ 308 h 926"/>
                <a:gd name="T110" fmla="*/ 156 w 908"/>
                <a:gd name="T111" fmla="*/ 246 h 926"/>
                <a:gd name="T112" fmla="*/ 171 w 908"/>
                <a:gd name="T113" fmla="*/ 225 h 926"/>
                <a:gd name="T114" fmla="*/ 223 w 908"/>
                <a:gd name="T115" fmla="*/ 173 h 926"/>
                <a:gd name="T116" fmla="*/ 235 w 908"/>
                <a:gd name="T117" fmla="*/ 166 h 926"/>
                <a:gd name="T118" fmla="*/ 251 w 908"/>
                <a:gd name="T119" fmla="*/ 91 h 926"/>
                <a:gd name="T120" fmla="*/ 307 w 908"/>
                <a:gd name="T121" fmla="*/ 114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8" h="926">
                  <a:moveTo>
                    <a:pt x="318" y="110"/>
                  </a:moveTo>
                  <a:lnTo>
                    <a:pt x="324" y="107"/>
                  </a:lnTo>
                  <a:lnTo>
                    <a:pt x="328" y="103"/>
                  </a:lnTo>
                  <a:lnTo>
                    <a:pt x="329" y="101"/>
                  </a:lnTo>
                  <a:lnTo>
                    <a:pt x="330" y="100"/>
                  </a:lnTo>
                  <a:lnTo>
                    <a:pt x="330" y="45"/>
                  </a:lnTo>
                  <a:lnTo>
                    <a:pt x="350" y="37"/>
                  </a:lnTo>
                  <a:lnTo>
                    <a:pt x="370" y="29"/>
                  </a:lnTo>
                  <a:lnTo>
                    <a:pt x="394" y="74"/>
                  </a:lnTo>
                  <a:lnTo>
                    <a:pt x="395" y="74"/>
                  </a:lnTo>
                  <a:lnTo>
                    <a:pt x="396" y="75"/>
                  </a:lnTo>
                  <a:lnTo>
                    <a:pt x="400" y="75"/>
                  </a:lnTo>
                  <a:lnTo>
                    <a:pt x="407" y="74"/>
                  </a:lnTo>
                  <a:lnTo>
                    <a:pt x="413" y="71"/>
                  </a:lnTo>
                  <a:lnTo>
                    <a:pt x="417" y="68"/>
                  </a:lnTo>
                  <a:lnTo>
                    <a:pt x="418" y="67"/>
                  </a:lnTo>
                  <a:lnTo>
                    <a:pt x="418" y="66"/>
                  </a:lnTo>
                  <a:lnTo>
                    <a:pt x="431" y="11"/>
                  </a:lnTo>
                  <a:lnTo>
                    <a:pt x="452" y="7"/>
                  </a:lnTo>
                  <a:lnTo>
                    <a:pt x="472" y="3"/>
                  </a:lnTo>
                  <a:lnTo>
                    <a:pt x="485" y="54"/>
                  </a:lnTo>
                  <a:lnTo>
                    <a:pt x="485" y="55"/>
                  </a:lnTo>
                  <a:lnTo>
                    <a:pt x="488" y="56"/>
                  </a:lnTo>
                  <a:lnTo>
                    <a:pt x="491" y="57"/>
                  </a:lnTo>
                  <a:lnTo>
                    <a:pt x="497" y="57"/>
                  </a:lnTo>
                  <a:lnTo>
                    <a:pt x="502" y="57"/>
                  </a:lnTo>
                  <a:lnTo>
                    <a:pt x="505" y="57"/>
                  </a:lnTo>
                  <a:lnTo>
                    <a:pt x="507" y="56"/>
                  </a:lnTo>
                  <a:lnTo>
                    <a:pt x="509" y="55"/>
                  </a:lnTo>
                  <a:lnTo>
                    <a:pt x="510" y="54"/>
                  </a:lnTo>
                  <a:lnTo>
                    <a:pt x="511" y="53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36" y="0"/>
                  </a:lnTo>
                  <a:lnTo>
                    <a:pt x="557" y="0"/>
                  </a:lnTo>
                  <a:lnTo>
                    <a:pt x="576" y="1"/>
                  </a:lnTo>
                  <a:lnTo>
                    <a:pt x="576" y="56"/>
                  </a:lnTo>
                  <a:lnTo>
                    <a:pt x="577" y="57"/>
                  </a:lnTo>
                  <a:lnTo>
                    <a:pt x="578" y="58"/>
                  </a:lnTo>
                  <a:lnTo>
                    <a:pt x="581" y="61"/>
                  </a:lnTo>
                  <a:lnTo>
                    <a:pt x="587" y="63"/>
                  </a:lnTo>
                  <a:lnTo>
                    <a:pt x="591" y="63"/>
                  </a:lnTo>
                  <a:lnTo>
                    <a:pt x="594" y="63"/>
                  </a:lnTo>
                  <a:lnTo>
                    <a:pt x="596" y="63"/>
                  </a:lnTo>
                  <a:lnTo>
                    <a:pt x="599" y="63"/>
                  </a:lnTo>
                  <a:lnTo>
                    <a:pt x="600" y="62"/>
                  </a:lnTo>
                  <a:lnTo>
                    <a:pt x="600" y="61"/>
                  </a:lnTo>
                  <a:lnTo>
                    <a:pt x="601" y="61"/>
                  </a:lnTo>
                  <a:lnTo>
                    <a:pt x="601" y="61"/>
                  </a:lnTo>
                  <a:lnTo>
                    <a:pt x="636" y="13"/>
                  </a:lnTo>
                  <a:lnTo>
                    <a:pt x="655" y="19"/>
                  </a:lnTo>
                  <a:lnTo>
                    <a:pt x="674" y="25"/>
                  </a:lnTo>
                  <a:lnTo>
                    <a:pt x="661" y="80"/>
                  </a:lnTo>
                  <a:lnTo>
                    <a:pt x="661" y="81"/>
                  </a:lnTo>
                  <a:lnTo>
                    <a:pt x="662" y="84"/>
                  </a:lnTo>
                  <a:lnTo>
                    <a:pt x="665" y="86"/>
                  </a:lnTo>
                  <a:lnTo>
                    <a:pt x="670" y="89"/>
                  </a:lnTo>
                  <a:lnTo>
                    <a:pt x="673" y="91"/>
                  </a:lnTo>
                  <a:lnTo>
                    <a:pt x="676" y="92"/>
                  </a:lnTo>
                  <a:lnTo>
                    <a:pt x="678" y="92"/>
                  </a:lnTo>
                  <a:lnTo>
                    <a:pt x="680" y="92"/>
                  </a:lnTo>
                  <a:lnTo>
                    <a:pt x="682" y="92"/>
                  </a:lnTo>
                  <a:lnTo>
                    <a:pt x="683" y="91"/>
                  </a:lnTo>
                  <a:lnTo>
                    <a:pt x="684" y="91"/>
                  </a:lnTo>
                  <a:lnTo>
                    <a:pt x="684" y="91"/>
                  </a:lnTo>
                  <a:lnTo>
                    <a:pt x="728" y="51"/>
                  </a:lnTo>
                  <a:lnTo>
                    <a:pt x="743" y="61"/>
                  </a:lnTo>
                  <a:lnTo>
                    <a:pt x="759" y="72"/>
                  </a:lnTo>
                  <a:lnTo>
                    <a:pt x="735" y="124"/>
                  </a:lnTo>
                  <a:lnTo>
                    <a:pt x="735" y="126"/>
                  </a:lnTo>
                  <a:lnTo>
                    <a:pt x="735" y="128"/>
                  </a:lnTo>
                  <a:lnTo>
                    <a:pt x="737" y="131"/>
                  </a:lnTo>
                  <a:lnTo>
                    <a:pt x="741" y="136"/>
                  </a:lnTo>
                  <a:lnTo>
                    <a:pt x="746" y="140"/>
                  </a:lnTo>
                  <a:lnTo>
                    <a:pt x="750" y="141"/>
                  </a:lnTo>
                  <a:lnTo>
                    <a:pt x="753" y="141"/>
                  </a:lnTo>
                  <a:lnTo>
                    <a:pt x="753" y="141"/>
                  </a:lnTo>
                  <a:lnTo>
                    <a:pt x="804" y="110"/>
                  </a:lnTo>
                  <a:lnTo>
                    <a:pt x="815" y="125"/>
                  </a:lnTo>
                  <a:lnTo>
                    <a:pt x="827" y="139"/>
                  </a:lnTo>
                  <a:lnTo>
                    <a:pt x="793" y="187"/>
                  </a:lnTo>
                  <a:lnTo>
                    <a:pt x="793" y="189"/>
                  </a:lnTo>
                  <a:lnTo>
                    <a:pt x="793" y="191"/>
                  </a:lnTo>
                  <a:lnTo>
                    <a:pt x="793" y="195"/>
                  </a:lnTo>
                  <a:lnTo>
                    <a:pt x="796" y="201"/>
                  </a:lnTo>
                  <a:lnTo>
                    <a:pt x="800" y="206"/>
                  </a:lnTo>
                  <a:lnTo>
                    <a:pt x="804" y="208"/>
                  </a:lnTo>
                  <a:lnTo>
                    <a:pt x="805" y="208"/>
                  </a:lnTo>
                  <a:lnTo>
                    <a:pt x="807" y="208"/>
                  </a:lnTo>
                  <a:lnTo>
                    <a:pt x="860" y="190"/>
                  </a:lnTo>
                  <a:lnTo>
                    <a:pt x="868" y="207"/>
                  </a:lnTo>
                  <a:lnTo>
                    <a:pt x="876" y="225"/>
                  </a:lnTo>
                  <a:lnTo>
                    <a:pt x="833" y="265"/>
                  </a:lnTo>
                  <a:lnTo>
                    <a:pt x="832" y="266"/>
                  </a:lnTo>
                  <a:lnTo>
                    <a:pt x="832" y="268"/>
                  </a:lnTo>
                  <a:lnTo>
                    <a:pt x="832" y="273"/>
                  </a:lnTo>
                  <a:lnTo>
                    <a:pt x="833" y="279"/>
                  </a:lnTo>
                  <a:lnTo>
                    <a:pt x="836" y="285"/>
                  </a:lnTo>
                  <a:lnTo>
                    <a:pt x="838" y="288"/>
                  </a:lnTo>
                  <a:lnTo>
                    <a:pt x="840" y="289"/>
                  </a:lnTo>
                  <a:lnTo>
                    <a:pt x="841" y="289"/>
                  </a:lnTo>
                  <a:lnTo>
                    <a:pt x="895" y="283"/>
                  </a:lnTo>
                  <a:lnTo>
                    <a:pt x="899" y="302"/>
                  </a:lnTo>
                  <a:lnTo>
                    <a:pt x="902" y="322"/>
                  </a:lnTo>
                  <a:lnTo>
                    <a:pt x="852" y="353"/>
                  </a:lnTo>
                  <a:lnTo>
                    <a:pt x="851" y="354"/>
                  </a:lnTo>
                  <a:lnTo>
                    <a:pt x="850" y="356"/>
                  </a:lnTo>
                  <a:lnTo>
                    <a:pt x="849" y="360"/>
                  </a:lnTo>
                  <a:lnTo>
                    <a:pt x="849" y="367"/>
                  </a:lnTo>
                  <a:lnTo>
                    <a:pt x="850" y="374"/>
                  </a:lnTo>
                  <a:lnTo>
                    <a:pt x="851" y="378"/>
                  </a:lnTo>
                  <a:lnTo>
                    <a:pt x="853" y="379"/>
                  </a:lnTo>
                  <a:lnTo>
                    <a:pt x="854" y="380"/>
                  </a:lnTo>
                  <a:lnTo>
                    <a:pt x="907" y="386"/>
                  </a:lnTo>
                  <a:lnTo>
                    <a:pt x="905" y="407"/>
                  </a:lnTo>
                  <a:lnTo>
                    <a:pt x="904" y="428"/>
                  </a:lnTo>
                  <a:lnTo>
                    <a:pt x="850" y="447"/>
                  </a:lnTo>
                  <a:lnTo>
                    <a:pt x="850" y="448"/>
                  </a:lnTo>
                  <a:lnTo>
                    <a:pt x="847" y="450"/>
                  </a:lnTo>
                  <a:lnTo>
                    <a:pt x="845" y="454"/>
                  </a:lnTo>
                  <a:lnTo>
                    <a:pt x="844" y="461"/>
                  </a:lnTo>
                  <a:lnTo>
                    <a:pt x="843" y="468"/>
                  </a:lnTo>
                  <a:lnTo>
                    <a:pt x="844" y="472"/>
                  </a:lnTo>
                  <a:lnTo>
                    <a:pt x="845" y="475"/>
                  </a:lnTo>
                  <a:lnTo>
                    <a:pt x="845" y="475"/>
                  </a:lnTo>
                  <a:lnTo>
                    <a:pt x="893" y="494"/>
                  </a:lnTo>
                  <a:lnTo>
                    <a:pt x="887" y="515"/>
                  </a:lnTo>
                  <a:lnTo>
                    <a:pt x="881" y="535"/>
                  </a:lnTo>
                  <a:lnTo>
                    <a:pt x="826" y="542"/>
                  </a:lnTo>
                  <a:lnTo>
                    <a:pt x="826" y="542"/>
                  </a:lnTo>
                  <a:lnTo>
                    <a:pt x="823" y="544"/>
                  </a:lnTo>
                  <a:lnTo>
                    <a:pt x="821" y="547"/>
                  </a:lnTo>
                  <a:lnTo>
                    <a:pt x="817" y="555"/>
                  </a:lnTo>
                  <a:lnTo>
                    <a:pt x="815" y="561"/>
                  </a:lnTo>
                  <a:lnTo>
                    <a:pt x="815" y="566"/>
                  </a:lnTo>
                  <a:lnTo>
                    <a:pt x="815" y="568"/>
                  </a:lnTo>
                  <a:lnTo>
                    <a:pt x="816" y="569"/>
                  </a:lnTo>
                  <a:lnTo>
                    <a:pt x="855" y="599"/>
                  </a:lnTo>
                  <a:lnTo>
                    <a:pt x="845" y="619"/>
                  </a:lnTo>
                  <a:lnTo>
                    <a:pt x="834" y="639"/>
                  </a:lnTo>
                  <a:lnTo>
                    <a:pt x="783" y="632"/>
                  </a:lnTo>
                  <a:lnTo>
                    <a:pt x="782" y="633"/>
                  </a:lnTo>
                  <a:lnTo>
                    <a:pt x="779" y="634"/>
                  </a:lnTo>
                  <a:lnTo>
                    <a:pt x="775" y="637"/>
                  </a:lnTo>
                  <a:lnTo>
                    <a:pt x="771" y="643"/>
                  </a:lnTo>
                  <a:lnTo>
                    <a:pt x="768" y="649"/>
                  </a:lnTo>
                  <a:lnTo>
                    <a:pt x="766" y="654"/>
                  </a:lnTo>
                  <a:lnTo>
                    <a:pt x="766" y="657"/>
                  </a:lnTo>
                  <a:lnTo>
                    <a:pt x="766" y="657"/>
                  </a:lnTo>
                  <a:lnTo>
                    <a:pt x="796" y="698"/>
                  </a:lnTo>
                  <a:lnTo>
                    <a:pt x="782" y="716"/>
                  </a:lnTo>
                  <a:lnTo>
                    <a:pt x="768" y="733"/>
                  </a:lnTo>
                  <a:lnTo>
                    <a:pt x="721" y="714"/>
                  </a:lnTo>
                  <a:lnTo>
                    <a:pt x="720" y="714"/>
                  </a:lnTo>
                  <a:lnTo>
                    <a:pt x="718" y="714"/>
                  </a:lnTo>
                  <a:lnTo>
                    <a:pt x="714" y="716"/>
                  </a:lnTo>
                  <a:lnTo>
                    <a:pt x="708" y="721"/>
                  </a:lnTo>
                  <a:lnTo>
                    <a:pt x="708" y="722"/>
                  </a:lnTo>
                  <a:lnTo>
                    <a:pt x="703" y="728"/>
                  </a:lnTo>
                  <a:lnTo>
                    <a:pt x="701" y="732"/>
                  </a:lnTo>
                  <a:lnTo>
                    <a:pt x="701" y="734"/>
                  </a:lnTo>
                  <a:lnTo>
                    <a:pt x="701" y="735"/>
                  </a:lnTo>
                  <a:lnTo>
                    <a:pt x="719" y="783"/>
                  </a:lnTo>
                  <a:lnTo>
                    <a:pt x="701" y="797"/>
                  </a:lnTo>
                  <a:lnTo>
                    <a:pt x="685" y="812"/>
                  </a:lnTo>
                  <a:lnTo>
                    <a:pt x="645" y="782"/>
                  </a:lnTo>
                  <a:lnTo>
                    <a:pt x="645" y="782"/>
                  </a:lnTo>
                  <a:lnTo>
                    <a:pt x="644" y="782"/>
                  </a:lnTo>
                  <a:lnTo>
                    <a:pt x="643" y="782"/>
                  </a:lnTo>
                  <a:lnTo>
                    <a:pt x="642" y="782"/>
                  </a:lnTo>
                  <a:lnTo>
                    <a:pt x="640" y="782"/>
                  </a:lnTo>
                  <a:lnTo>
                    <a:pt x="637" y="783"/>
                  </a:lnTo>
                  <a:lnTo>
                    <a:pt x="635" y="784"/>
                  </a:lnTo>
                  <a:lnTo>
                    <a:pt x="631" y="786"/>
                  </a:lnTo>
                  <a:lnTo>
                    <a:pt x="625" y="791"/>
                  </a:lnTo>
                  <a:lnTo>
                    <a:pt x="622" y="795"/>
                  </a:lnTo>
                  <a:lnTo>
                    <a:pt x="621" y="797"/>
                  </a:lnTo>
                  <a:lnTo>
                    <a:pt x="621" y="798"/>
                  </a:lnTo>
                  <a:lnTo>
                    <a:pt x="627" y="852"/>
                  </a:lnTo>
                  <a:lnTo>
                    <a:pt x="608" y="862"/>
                  </a:lnTo>
                  <a:lnTo>
                    <a:pt x="588" y="872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8" y="831"/>
                  </a:lnTo>
                  <a:lnTo>
                    <a:pt x="557" y="831"/>
                  </a:lnTo>
                  <a:lnTo>
                    <a:pt x="556" y="831"/>
                  </a:lnTo>
                  <a:lnTo>
                    <a:pt x="554" y="831"/>
                  </a:lnTo>
                  <a:lnTo>
                    <a:pt x="551" y="831"/>
                  </a:lnTo>
                  <a:lnTo>
                    <a:pt x="549" y="832"/>
                  </a:lnTo>
                  <a:lnTo>
                    <a:pt x="545" y="833"/>
                  </a:lnTo>
                  <a:lnTo>
                    <a:pt x="538" y="837"/>
                  </a:lnTo>
                  <a:lnTo>
                    <a:pt x="535" y="840"/>
                  </a:lnTo>
                  <a:lnTo>
                    <a:pt x="533" y="842"/>
                  </a:lnTo>
                  <a:lnTo>
                    <a:pt x="532" y="843"/>
                  </a:lnTo>
                  <a:lnTo>
                    <a:pt x="526" y="898"/>
                  </a:lnTo>
                  <a:lnTo>
                    <a:pt x="506" y="904"/>
                  </a:lnTo>
                  <a:lnTo>
                    <a:pt x="485" y="910"/>
                  </a:lnTo>
                  <a:lnTo>
                    <a:pt x="467" y="862"/>
                  </a:lnTo>
                  <a:lnTo>
                    <a:pt x="467" y="862"/>
                  </a:lnTo>
                  <a:lnTo>
                    <a:pt x="466" y="862"/>
                  </a:lnTo>
                  <a:lnTo>
                    <a:pt x="465" y="861"/>
                  </a:lnTo>
                  <a:lnTo>
                    <a:pt x="464" y="860"/>
                  </a:lnTo>
                  <a:lnTo>
                    <a:pt x="462" y="860"/>
                  </a:lnTo>
                  <a:lnTo>
                    <a:pt x="460" y="860"/>
                  </a:lnTo>
                  <a:lnTo>
                    <a:pt x="457" y="860"/>
                  </a:lnTo>
                  <a:lnTo>
                    <a:pt x="453" y="860"/>
                  </a:lnTo>
                  <a:lnTo>
                    <a:pt x="449" y="861"/>
                  </a:lnTo>
                  <a:lnTo>
                    <a:pt x="446" y="862"/>
                  </a:lnTo>
                  <a:lnTo>
                    <a:pt x="444" y="864"/>
                  </a:lnTo>
                  <a:lnTo>
                    <a:pt x="442" y="864"/>
                  </a:lnTo>
                  <a:lnTo>
                    <a:pt x="441" y="866"/>
                  </a:lnTo>
                  <a:lnTo>
                    <a:pt x="440" y="866"/>
                  </a:lnTo>
                  <a:lnTo>
                    <a:pt x="439" y="867"/>
                  </a:lnTo>
                  <a:lnTo>
                    <a:pt x="439" y="867"/>
                  </a:lnTo>
                  <a:lnTo>
                    <a:pt x="421" y="922"/>
                  </a:lnTo>
                  <a:lnTo>
                    <a:pt x="400" y="923"/>
                  </a:lnTo>
                  <a:lnTo>
                    <a:pt x="379" y="925"/>
                  </a:lnTo>
                  <a:lnTo>
                    <a:pt x="374" y="871"/>
                  </a:lnTo>
                  <a:lnTo>
                    <a:pt x="373" y="870"/>
                  </a:lnTo>
                  <a:lnTo>
                    <a:pt x="372" y="868"/>
                  </a:lnTo>
                  <a:lnTo>
                    <a:pt x="368" y="867"/>
                  </a:lnTo>
                  <a:lnTo>
                    <a:pt x="361" y="866"/>
                  </a:lnTo>
                  <a:lnTo>
                    <a:pt x="358" y="866"/>
                  </a:lnTo>
                  <a:lnTo>
                    <a:pt x="355" y="866"/>
                  </a:lnTo>
                  <a:lnTo>
                    <a:pt x="352" y="867"/>
                  </a:lnTo>
                  <a:lnTo>
                    <a:pt x="350" y="868"/>
                  </a:lnTo>
                  <a:lnTo>
                    <a:pt x="349" y="868"/>
                  </a:lnTo>
                  <a:lnTo>
                    <a:pt x="348" y="869"/>
                  </a:lnTo>
                  <a:lnTo>
                    <a:pt x="347" y="870"/>
                  </a:lnTo>
                  <a:lnTo>
                    <a:pt x="347" y="870"/>
                  </a:lnTo>
                  <a:lnTo>
                    <a:pt x="317" y="920"/>
                  </a:lnTo>
                  <a:lnTo>
                    <a:pt x="298" y="917"/>
                  </a:lnTo>
                  <a:lnTo>
                    <a:pt x="279" y="913"/>
                  </a:lnTo>
                  <a:lnTo>
                    <a:pt x="285" y="858"/>
                  </a:lnTo>
                  <a:lnTo>
                    <a:pt x="285" y="857"/>
                  </a:lnTo>
                  <a:lnTo>
                    <a:pt x="284" y="855"/>
                  </a:lnTo>
                  <a:lnTo>
                    <a:pt x="281" y="853"/>
                  </a:lnTo>
                  <a:lnTo>
                    <a:pt x="275" y="850"/>
                  </a:lnTo>
                  <a:lnTo>
                    <a:pt x="271" y="849"/>
                  </a:lnTo>
                  <a:lnTo>
                    <a:pt x="269" y="849"/>
                  </a:lnTo>
                  <a:lnTo>
                    <a:pt x="266" y="848"/>
                  </a:lnTo>
                  <a:lnTo>
                    <a:pt x="264" y="849"/>
                  </a:lnTo>
                  <a:lnTo>
                    <a:pt x="263" y="849"/>
                  </a:lnTo>
                  <a:lnTo>
                    <a:pt x="262" y="849"/>
                  </a:lnTo>
                  <a:lnTo>
                    <a:pt x="261" y="850"/>
                  </a:lnTo>
                  <a:lnTo>
                    <a:pt x="261" y="850"/>
                  </a:lnTo>
                  <a:lnTo>
                    <a:pt x="221" y="895"/>
                  </a:lnTo>
                  <a:lnTo>
                    <a:pt x="204" y="886"/>
                  </a:lnTo>
                  <a:lnTo>
                    <a:pt x="187" y="877"/>
                  </a:lnTo>
                  <a:lnTo>
                    <a:pt x="205" y="823"/>
                  </a:lnTo>
                  <a:lnTo>
                    <a:pt x="205" y="822"/>
                  </a:lnTo>
                  <a:lnTo>
                    <a:pt x="205" y="820"/>
                  </a:lnTo>
                  <a:lnTo>
                    <a:pt x="203" y="816"/>
                  </a:lnTo>
                  <a:lnTo>
                    <a:pt x="198" y="812"/>
                  </a:lnTo>
                  <a:lnTo>
                    <a:pt x="192" y="809"/>
                  </a:lnTo>
                  <a:lnTo>
                    <a:pt x="188" y="808"/>
                  </a:lnTo>
                  <a:lnTo>
                    <a:pt x="185" y="808"/>
                  </a:lnTo>
                  <a:lnTo>
                    <a:pt x="185" y="809"/>
                  </a:lnTo>
                  <a:lnTo>
                    <a:pt x="138" y="845"/>
                  </a:lnTo>
                  <a:lnTo>
                    <a:pt x="123" y="832"/>
                  </a:lnTo>
                  <a:lnTo>
                    <a:pt x="109" y="820"/>
                  </a:lnTo>
                  <a:lnTo>
                    <a:pt x="140" y="769"/>
                  </a:lnTo>
                  <a:lnTo>
                    <a:pt x="140" y="768"/>
                  </a:lnTo>
                  <a:lnTo>
                    <a:pt x="140" y="765"/>
                  </a:lnTo>
                  <a:lnTo>
                    <a:pt x="138" y="761"/>
                  </a:lnTo>
                  <a:lnTo>
                    <a:pt x="134" y="756"/>
                  </a:lnTo>
                  <a:lnTo>
                    <a:pt x="130" y="752"/>
                  </a:lnTo>
                  <a:lnTo>
                    <a:pt x="127" y="750"/>
                  </a:lnTo>
                  <a:lnTo>
                    <a:pt x="124" y="750"/>
                  </a:lnTo>
                  <a:lnTo>
                    <a:pt x="123" y="750"/>
                  </a:lnTo>
                  <a:lnTo>
                    <a:pt x="71" y="775"/>
                  </a:lnTo>
                  <a:lnTo>
                    <a:pt x="61" y="759"/>
                  </a:lnTo>
                  <a:lnTo>
                    <a:pt x="51" y="742"/>
                  </a:lnTo>
                  <a:lnTo>
                    <a:pt x="90" y="697"/>
                  </a:lnTo>
                  <a:lnTo>
                    <a:pt x="91" y="697"/>
                  </a:lnTo>
                  <a:lnTo>
                    <a:pt x="91" y="694"/>
                  </a:lnTo>
                  <a:lnTo>
                    <a:pt x="91" y="690"/>
                  </a:lnTo>
                  <a:lnTo>
                    <a:pt x="88" y="683"/>
                  </a:lnTo>
                  <a:lnTo>
                    <a:pt x="85" y="678"/>
                  </a:lnTo>
                  <a:lnTo>
                    <a:pt x="83" y="676"/>
                  </a:lnTo>
                  <a:lnTo>
                    <a:pt x="80" y="675"/>
                  </a:lnTo>
                  <a:lnTo>
                    <a:pt x="79" y="675"/>
                  </a:lnTo>
                  <a:lnTo>
                    <a:pt x="25" y="688"/>
                  </a:lnTo>
                  <a:lnTo>
                    <a:pt x="19" y="668"/>
                  </a:lnTo>
                  <a:lnTo>
                    <a:pt x="13" y="650"/>
                  </a:lnTo>
                  <a:lnTo>
                    <a:pt x="61" y="614"/>
                  </a:lnTo>
                  <a:lnTo>
                    <a:pt x="61" y="613"/>
                  </a:lnTo>
                  <a:lnTo>
                    <a:pt x="62" y="611"/>
                  </a:lnTo>
                  <a:lnTo>
                    <a:pt x="63" y="606"/>
                  </a:lnTo>
                  <a:lnTo>
                    <a:pt x="62" y="599"/>
                  </a:lnTo>
                  <a:lnTo>
                    <a:pt x="60" y="594"/>
                  </a:lnTo>
                  <a:lnTo>
                    <a:pt x="58" y="590"/>
                  </a:lnTo>
                  <a:lnTo>
                    <a:pt x="56" y="588"/>
                  </a:lnTo>
                  <a:lnTo>
                    <a:pt x="55" y="588"/>
                  </a:lnTo>
                  <a:lnTo>
                    <a:pt x="2" y="588"/>
                  </a:lnTo>
                  <a:lnTo>
                    <a:pt x="1" y="567"/>
                  </a:lnTo>
                  <a:lnTo>
                    <a:pt x="0" y="547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4" y="519"/>
                  </a:lnTo>
                  <a:lnTo>
                    <a:pt x="56" y="515"/>
                  </a:lnTo>
                  <a:lnTo>
                    <a:pt x="56" y="508"/>
                  </a:lnTo>
                  <a:lnTo>
                    <a:pt x="56" y="501"/>
                  </a:lnTo>
                  <a:lnTo>
                    <a:pt x="55" y="497"/>
                  </a:lnTo>
                  <a:lnTo>
                    <a:pt x="54" y="496"/>
                  </a:lnTo>
                  <a:lnTo>
                    <a:pt x="54" y="495"/>
                  </a:lnTo>
                  <a:lnTo>
                    <a:pt x="4" y="482"/>
                  </a:lnTo>
                  <a:lnTo>
                    <a:pt x="7" y="461"/>
                  </a:lnTo>
                  <a:lnTo>
                    <a:pt x="11" y="440"/>
                  </a:lnTo>
                  <a:lnTo>
                    <a:pt x="65" y="427"/>
                  </a:lnTo>
                  <a:lnTo>
                    <a:pt x="66" y="427"/>
                  </a:lnTo>
                  <a:lnTo>
                    <a:pt x="67" y="425"/>
                  </a:lnTo>
                  <a:lnTo>
                    <a:pt x="70" y="421"/>
                  </a:lnTo>
                  <a:lnTo>
                    <a:pt x="73" y="414"/>
                  </a:lnTo>
                  <a:lnTo>
                    <a:pt x="74" y="407"/>
                  </a:lnTo>
                  <a:lnTo>
                    <a:pt x="74" y="403"/>
                  </a:lnTo>
                  <a:lnTo>
                    <a:pt x="73" y="400"/>
                  </a:lnTo>
                  <a:lnTo>
                    <a:pt x="73" y="400"/>
                  </a:lnTo>
                  <a:lnTo>
                    <a:pt x="30" y="374"/>
                  </a:lnTo>
                  <a:lnTo>
                    <a:pt x="37" y="354"/>
                  </a:lnTo>
                  <a:lnTo>
                    <a:pt x="45" y="334"/>
                  </a:lnTo>
                  <a:lnTo>
                    <a:pt x="99" y="334"/>
                  </a:lnTo>
                  <a:lnTo>
                    <a:pt x="100" y="333"/>
                  </a:lnTo>
                  <a:lnTo>
                    <a:pt x="102" y="332"/>
                  </a:lnTo>
                  <a:lnTo>
                    <a:pt x="106" y="329"/>
                  </a:lnTo>
                  <a:lnTo>
                    <a:pt x="109" y="322"/>
                  </a:lnTo>
                  <a:lnTo>
                    <a:pt x="113" y="316"/>
                  </a:lnTo>
                  <a:lnTo>
                    <a:pt x="113" y="311"/>
                  </a:lnTo>
                  <a:lnTo>
                    <a:pt x="113" y="309"/>
                  </a:lnTo>
                  <a:lnTo>
                    <a:pt x="113" y="308"/>
                  </a:lnTo>
                  <a:lnTo>
                    <a:pt x="78" y="272"/>
                  </a:lnTo>
                  <a:lnTo>
                    <a:pt x="91" y="253"/>
                  </a:lnTo>
                  <a:lnTo>
                    <a:pt x="102" y="235"/>
                  </a:lnTo>
                  <a:lnTo>
                    <a:pt x="152" y="248"/>
                  </a:lnTo>
                  <a:lnTo>
                    <a:pt x="153" y="248"/>
                  </a:lnTo>
                  <a:lnTo>
                    <a:pt x="156" y="246"/>
                  </a:lnTo>
                  <a:lnTo>
                    <a:pt x="159" y="244"/>
                  </a:lnTo>
                  <a:lnTo>
                    <a:pt x="165" y="239"/>
                  </a:lnTo>
                  <a:lnTo>
                    <a:pt x="169" y="232"/>
                  </a:lnTo>
                  <a:lnTo>
                    <a:pt x="171" y="228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47" y="180"/>
                  </a:lnTo>
                  <a:lnTo>
                    <a:pt x="163" y="164"/>
                  </a:lnTo>
                  <a:lnTo>
                    <a:pt x="178" y="148"/>
                  </a:lnTo>
                  <a:lnTo>
                    <a:pt x="222" y="173"/>
                  </a:lnTo>
                  <a:lnTo>
                    <a:pt x="222" y="173"/>
                  </a:lnTo>
                  <a:lnTo>
                    <a:pt x="223" y="173"/>
                  </a:lnTo>
                  <a:lnTo>
                    <a:pt x="224" y="173"/>
                  </a:lnTo>
                  <a:lnTo>
                    <a:pt x="226" y="173"/>
                  </a:lnTo>
                  <a:lnTo>
                    <a:pt x="227" y="172"/>
                  </a:lnTo>
                  <a:lnTo>
                    <a:pt x="229" y="171"/>
                  </a:lnTo>
                  <a:lnTo>
                    <a:pt x="232" y="169"/>
                  </a:lnTo>
                  <a:lnTo>
                    <a:pt x="235" y="166"/>
                  </a:lnTo>
                  <a:lnTo>
                    <a:pt x="241" y="161"/>
                  </a:lnTo>
                  <a:lnTo>
                    <a:pt x="244" y="158"/>
                  </a:lnTo>
                  <a:lnTo>
                    <a:pt x="245" y="155"/>
                  </a:lnTo>
                  <a:lnTo>
                    <a:pt x="245" y="154"/>
                  </a:lnTo>
                  <a:lnTo>
                    <a:pt x="232" y="103"/>
                  </a:lnTo>
                  <a:lnTo>
                    <a:pt x="251" y="91"/>
                  </a:lnTo>
                  <a:lnTo>
                    <a:pt x="269" y="78"/>
                  </a:lnTo>
                  <a:lnTo>
                    <a:pt x="304" y="114"/>
                  </a:lnTo>
                  <a:lnTo>
                    <a:pt x="304" y="114"/>
                  </a:lnTo>
                  <a:lnTo>
                    <a:pt x="305" y="114"/>
                  </a:lnTo>
                  <a:lnTo>
                    <a:pt x="306" y="114"/>
                  </a:lnTo>
                  <a:lnTo>
                    <a:pt x="307" y="114"/>
                  </a:lnTo>
                  <a:lnTo>
                    <a:pt x="309" y="114"/>
                  </a:lnTo>
                  <a:lnTo>
                    <a:pt x="311" y="114"/>
                  </a:lnTo>
                  <a:lnTo>
                    <a:pt x="314" y="112"/>
                  </a:lnTo>
                  <a:lnTo>
                    <a:pt x="318" y="110"/>
                  </a:lnTo>
                </a:path>
              </a:pathLst>
            </a:custGeom>
            <a:solidFill>
              <a:srgbClr val="597F7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96" name="Freeform 44">
              <a:extLst>
                <a:ext uri="{FF2B5EF4-FFF2-40B4-BE49-F238E27FC236}">
                  <a16:creationId xmlns:a16="http://schemas.microsoft.com/office/drawing/2014/main" id="{F46AE561-3A7A-4A0E-87BF-B662956D3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1673"/>
              <a:ext cx="908" cy="926"/>
            </a:xfrm>
            <a:custGeom>
              <a:avLst/>
              <a:gdLst>
                <a:gd name="T0" fmla="*/ 330 w 908"/>
                <a:gd name="T1" fmla="*/ 45 h 926"/>
                <a:gd name="T2" fmla="*/ 400 w 908"/>
                <a:gd name="T3" fmla="*/ 75 h 926"/>
                <a:gd name="T4" fmla="*/ 431 w 908"/>
                <a:gd name="T5" fmla="*/ 11 h 926"/>
                <a:gd name="T6" fmla="*/ 491 w 908"/>
                <a:gd name="T7" fmla="*/ 57 h 926"/>
                <a:gd name="T8" fmla="*/ 510 w 908"/>
                <a:gd name="T9" fmla="*/ 54 h 926"/>
                <a:gd name="T10" fmla="*/ 576 w 908"/>
                <a:gd name="T11" fmla="*/ 56 h 926"/>
                <a:gd name="T12" fmla="*/ 591 w 908"/>
                <a:gd name="T13" fmla="*/ 63 h 926"/>
                <a:gd name="T14" fmla="*/ 601 w 908"/>
                <a:gd name="T15" fmla="*/ 61 h 926"/>
                <a:gd name="T16" fmla="*/ 662 w 908"/>
                <a:gd name="T17" fmla="*/ 84 h 926"/>
                <a:gd name="T18" fmla="*/ 680 w 908"/>
                <a:gd name="T19" fmla="*/ 92 h 926"/>
                <a:gd name="T20" fmla="*/ 759 w 908"/>
                <a:gd name="T21" fmla="*/ 72 h 926"/>
                <a:gd name="T22" fmla="*/ 741 w 908"/>
                <a:gd name="T23" fmla="*/ 136 h 926"/>
                <a:gd name="T24" fmla="*/ 827 w 908"/>
                <a:gd name="T25" fmla="*/ 139 h 926"/>
                <a:gd name="T26" fmla="*/ 796 w 908"/>
                <a:gd name="T27" fmla="*/ 201 h 926"/>
                <a:gd name="T28" fmla="*/ 876 w 908"/>
                <a:gd name="T29" fmla="*/ 225 h 926"/>
                <a:gd name="T30" fmla="*/ 833 w 908"/>
                <a:gd name="T31" fmla="*/ 279 h 926"/>
                <a:gd name="T32" fmla="*/ 902 w 908"/>
                <a:gd name="T33" fmla="*/ 322 h 926"/>
                <a:gd name="T34" fmla="*/ 849 w 908"/>
                <a:gd name="T35" fmla="*/ 367 h 926"/>
                <a:gd name="T36" fmla="*/ 904 w 908"/>
                <a:gd name="T37" fmla="*/ 428 h 926"/>
                <a:gd name="T38" fmla="*/ 844 w 908"/>
                <a:gd name="T39" fmla="*/ 461 h 926"/>
                <a:gd name="T40" fmla="*/ 881 w 908"/>
                <a:gd name="T41" fmla="*/ 535 h 926"/>
                <a:gd name="T42" fmla="*/ 817 w 908"/>
                <a:gd name="T43" fmla="*/ 555 h 926"/>
                <a:gd name="T44" fmla="*/ 834 w 908"/>
                <a:gd name="T45" fmla="*/ 639 h 926"/>
                <a:gd name="T46" fmla="*/ 771 w 908"/>
                <a:gd name="T47" fmla="*/ 643 h 926"/>
                <a:gd name="T48" fmla="*/ 768 w 908"/>
                <a:gd name="T49" fmla="*/ 733 h 926"/>
                <a:gd name="T50" fmla="*/ 708 w 908"/>
                <a:gd name="T51" fmla="*/ 722 h 926"/>
                <a:gd name="T52" fmla="*/ 701 w 908"/>
                <a:gd name="T53" fmla="*/ 797 h 926"/>
                <a:gd name="T54" fmla="*/ 642 w 908"/>
                <a:gd name="T55" fmla="*/ 782 h 926"/>
                <a:gd name="T56" fmla="*/ 622 w 908"/>
                <a:gd name="T57" fmla="*/ 795 h 926"/>
                <a:gd name="T58" fmla="*/ 558 w 908"/>
                <a:gd name="T59" fmla="*/ 832 h 926"/>
                <a:gd name="T60" fmla="*/ 549 w 908"/>
                <a:gd name="T61" fmla="*/ 832 h 926"/>
                <a:gd name="T62" fmla="*/ 526 w 908"/>
                <a:gd name="T63" fmla="*/ 898 h 926"/>
                <a:gd name="T64" fmla="*/ 465 w 908"/>
                <a:gd name="T65" fmla="*/ 861 h 926"/>
                <a:gd name="T66" fmla="*/ 449 w 908"/>
                <a:gd name="T67" fmla="*/ 861 h 926"/>
                <a:gd name="T68" fmla="*/ 439 w 908"/>
                <a:gd name="T69" fmla="*/ 867 h 926"/>
                <a:gd name="T70" fmla="*/ 372 w 908"/>
                <a:gd name="T71" fmla="*/ 868 h 926"/>
                <a:gd name="T72" fmla="*/ 350 w 908"/>
                <a:gd name="T73" fmla="*/ 868 h 926"/>
                <a:gd name="T74" fmla="*/ 279 w 908"/>
                <a:gd name="T75" fmla="*/ 913 h 926"/>
                <a:gd name="T76" fmla="*/ 275 w 908"/>
                <a:gd name="T77" fmla="*/ 850 h 926"/>
                <a:gd name="T78" fmla="*/ 261 w 908"/>
                <a:gd name="T79" fmla="*/ 850 h 926"/>
                <a:gd name="T80" fmla="*/ 205 w 908"/>
                <a:gd name="T81" fmla="*/ 822 h 926"/>
                <a:gd name="T82" fmla="*/ 185 w 908"/>
                <a:gd name="T83" fmla="*/ 808 h 926"/>
                <a:gd name="T84" fmla="*/ 140 w 908"/>
                <a:gd name="T85" fmla="*/ 768 h 926"/>
                <a:gd name="T86" fmla="*/ 124 w 908"/>
                <a:gd name="T87" fmla="*/ 750 h 926"/>
                <a:gd name="T88" fmla="*/ 91 w 908"/>
                <a:gd name="T89" fmla="*/ 697 h 926"/>
                <a:gd name="T90" fmla="*/ 80 w 908"/>
                <a:gd name="T91" fmla="*/ 675 h 926"/>
                <a:gd name="T92" fmla="*/ 61 w 908"/>
                <a:gd name="T93" fmla="*/ 613 h 926"/>
                <a:gd name="T94" fmla="*/ 56 w 908"/>
                <a:gd name="T95" fmla="*/ 588 h 926"/>
                <a:gd name="T96" fmla="*/ 52 w 908"/>
                <a:gd name="T97" fmla="*/ 522 h 926"/>
                <a:gd name="T98" fmla="*/ 54 w 908"/>
                <a:gd name="T99" fmla="*/ 496 h 926"/>
                <a:gd name="T100" fmla="*/ 66 w 908"/>
                <a:gd name="T101" fmla="*/ 427 h 926"/>
                <a:gd name="T102" fmla="*/ 73 w 908"/>
                <a:gd name="T103" fmla="*/ 400 h 926"/>
                <a:gd name="T104" fmla="*/ 100 w 908"/>
                <a:gd name="T105" fmla="*/ 333 h 926"/>
                <a:gd name="T106" fmla="*/ 113 w 908"/>
                <a:gd name="T107" fmla="*/ 309 h 926"/>
                <a:gd name="T108" fmla="*/ 153 w 908"/>
                <a:gd name="T109" fmla="*/ 248 h 926"/>
                <a:gd name="T110" fmla="*/ 171 w 908"/>
                <a:gd name="T111" fmla="*/ 225 h 926"/>
                <a:gd name="T112" fmla="*/ 222 w 908"/>
                <a:gd name="T113" fmla="*/ 173 h 926"/>
                <a:gd name="T114" fmla="*/ 235 w 908"/>
                <a:gd name="T115" fmla="*/ 166 h 926"/>
                <a:gd name="T116" fmla="*/ 251 w 908"/>
                <a:gd name="T117" fmla="*/ 91 h 926"/>
                <a:gd name="T118" fmla="*/ 307 w 908"/>
                <a:gd name="T119" fmla="*/ 114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08" h="926">
                  <a:moveTo>
                    <a:pt x="318" y="110"/>
                  </a:moveTo>
                  <a:lnTo>
                    <a:pt x="318" y="110"/>
                  </a:lnTo>
                  <a:lnTo>
                    <a:pt x="324" y="107"/>
                  </a:lnTo>
                  <a:lnTo>
                    <a:pt x="328" y="103"/>
                  </a:lnTo>
                  <a:lnTo>
                    <a:pt x="329" y="101"/>
                  </a:lnTo>
                  <a:lnTo>
                    <a:pt x="330" y="100"/>
                  </a:lnTo>
                  <a:lnTo>
                    <a:pt x="330" y="45"/>
                  </a:lnTo>
                  <a:lnTo>
                    <a:pt x="350" y="37"/>
                  </a:lnTo>
                  <a:lnTo>
                    <a:pt x="370" y="29"/>
                  </a:lnTo>
                  <a:lnTo>
                    <a:pt x="394" y="74"/>
                  </a:lnTo>
                  <a:lnTo>
                    <a:pt x="394" y="74"/>
                  </a:lnTo>
                  <a:lnTo>
                    <a:pt x="395" y="74"/>
                  </a:lnTo>
                  <a:lnTo>
                    <a:pt x="396" y="75"/>
                  </a:lnTo>
                  <a:lnTo>
                    <a:pt x="400" y="75"/>
                  </a:lnTo>
                  <a:lnTo>
                    <a:pt x="407" y="74"/>
                  </a:lnTo>
                  <a:lnTo>
                    <a:pt x="407" y="74"/>
                  </a:lnTo>
                  <a:lnTo>
                    <a:pt x="413" y="71"/>
                  </a:lnTo>
                  <a:lnTo>
                    <a:pt x="417" y="68"/>
                  </a:lnTo>
                  <a:lnTo>
                    <a:pt x="418" y="67"/>
                  </a:lnTo>
                  <a:lnTo>
                    <a:pt x="418" y="66"/>
                  </a:lnTo>
                  <a:lnTo>
                    <a:pt x="431" y="11"/>
                  </a:lnTo>
                  <a:lnTo>
                    <a:pt x="452" y="7"/>
                  </a:lnTo>
                  <a:lnTo>
                    <a:pt x="472" y="3"/>
                  </a:lnTo>
                  <a:lnTo>
                    <a:pt x="485" y="54"/>
                  </a:lnTo>
                  <a:lnTo>
                    <a:pt x="485" y="54"/>
                  </a:lnTo>
                  <a:lnTo>
                    <a:pt x="485" y="55"/>
                  </a:lnTo>
                  <a:lnTo>
                    <a:pt x="488" y="56"/>
                  </a:lnTo>
                  <a:lnTo>
                    <a:pt x="491" y="57"/>
                  </a:lnTo>
                  <a:lnTo>
                    <a:pt x="497" y="57"/>
                  </a:lnTo>
                  <a:lnTo>
                    <a:pt x="497" y="57"/>
                  </a:lnTo>
                  <a:lnTo>
                    <a:pt x="502" y="57"/>
                  </a:lnTo>
                  <a:lnTo>
                    <a:pt x="505" y="57"/>
                  </a:lnTo>
                  <a:lnTo>
                    <a:pt x="507" y="56"/>
                  </a:lnTo>
                  <a:lnTo>
                    <a:pt x="509" y="55"/>
                  </a:lnTo>
                  <a:lnTo>
                    <a:pt x="510" y="54"/>
                  </a:lnTo>
                  <a:lnTo>
                    <a:pt x="511" y="53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36" y="0"/>
                  </a:lnTo>
                  <a:lnTo>
                    <a:pt x="557" y="0"/>
                  </a:lnTo>
                  <a:lnTo>
                    <a:pt x="576" y="1"/>
                  </a:lnTo>
                  <a:lnTo>
                    <a:pt x="576" y="56"/>
                  </a:lnTo>
                  <a:lnTo>
                    <a:pt x="576" y="56"/>
                  </a:lnTo>
                  <a:lnTo>
                    <a:pt x="577" y="57"/>
                  </a:lnTo>
                  <a:lnTo>
                    <a:pt x="578" y="58"/>
                  </a:lnTo>
                  <a:lnTo>
                    <a:pt x="581" y="61"/>
                  </a:lnTo>
                  <a:lnTo>
                    <a:pt x="587" y="63"/>
                  </a:lnTo>
                  <a:lnTo>
                    <a:pt x="587" y="63"/>
                  </a:lnTo>
                  <a:lnTo>
                    <a:pt x="591" y="63"/>
                  </a:lnTo>
                  <a:lnTo>
                    <a:pt x="594" y="63"/>
                  </a:lnTo>
                  <a:lnTo>
                    <a:pt x="596" y="63"/>
                  </a:lnTo>
                  <a:lnTo>
                    <a:pt x="599" y="63"/>
                  </a:lnTo>
                  <a:lnTo>
                    <a:pt x="600" y="62"/>
                  </a:lnTo>
                  <a:lnTo>
                    <a:pt x="600" y="61"/>
                  </a:lnTo>
                  <a:lnTo>
                    <a:pt x="601" y="61"/>
                  </a:lnTo>
                  <a:lnTo>
                    <a:pt x="601" y="61"/>
                  </a:lnTo>
                  <a:lnTo>
                    <a:pt x="636" y="13"/>
                  </a:lnTo>
                  <a:lnTo>
                    <a:pt x="655" y="19"/>
                  </a:lnTo>
                  <a:lnTo>
                    <a:pt x="674" y="25"/>
                  </a:lnTo>
                  <a:lnTo>
                    <a:pt x="661" y="80"/>
                  </a:lnTo>
                  <a:lnTo>
                    <a:pt x="661" y="80"/>
                  </a:lnTo>
                  <a:lnTo>
                    <a:pt x="661" y="81"/>
                  </a:lnTo>
                  <a:lnTo>
                    <a:pt x="662" y="84"/>
                  </a:lnTo>
                  <a:lnTo>
                    <a:pt x="665" y="86"/>
                  </a:lnTo>
                  <a:lnTo>
                    <a:pt x="670" y="89"/>
                  </a:lnTo>
                  <a:lnTo>
                    <a:pt x="670" y="89"/>
                  </a:lnTo>
                  <a:lnTo>
                    <a:pt x="673" y="91"/>
                  </a:lnTo>
                  <a:lnTo>
                    <a:pt x="676" y="92"/>
                  </a:lnTo>
                  <a:lnTo>
                    <a:pt x="678" y="92"/>
                  </a:lnTo>
                  <a:lnTo>
                    <a:pt x="680" y="92"/>
                  </a:lnTo>
                  <a:lnTo>
                    <a:pt x="682" y="92"/>
                  </a:lnTo>
                  <a:lnTo>
                    <a:pt x="683" y="91"/>
                  </a:lnTo>
                  <a:lnTo>
                    <a:pt x="684" y="91"/>
                  </a:lnTo>
                  <a:lnTo>
                    <a:pt x="684" y="91"/>
                  </a:lnTo>
                  <a:lnTo>
                    <a:pt x="728" y="51"/>
                  </a:lnTo>
                  <a:lnTo>
                    <a:pt x="743" y="61"/>
                  </a:lnTo>
                  <a:lnTo>
                    <a:pt x="759" y="72"/>
                  </a:lnTo>
                  <a:lnTo>
                    <a:pt x="735" y="124"/>
                  </a:lnTo>
                  <a:lnTo>
                    <a:pt x="735" y="124"/>
                  </a:lnTo>
                  <a:lnTo>
                    <a:pt x="735" y="126"/>
                  </a:lnTo>
                  <a:lnTo>
                    <a:pt x="735" y="128"/>
                  </a:lnTo>
                  <a:lnTo>
                    <a:pt x="737" y="131"/>
                  </a:lnTo>
                  <a:lnTo>
                    <a:pt x="741" y="136"/>
                  </a:lnTo>
                  <a:lnTo>
                    <a:pt x="741" y="136"/>
                  </a:lnTo>
                  <a:lnTo>
                    <a:pt x="746" y="140"/>
                  </a:lnTo>
                  <a:lnTo>
                    <a:pt x="750" y="141"/>
                  </a:lnTo>
                  <a:lnTo>
                    <a:pt x="753" y="141"/>
                  </a:lnTo>
                  <a:lnTo>
                    <a:pt x="753" y="141"/>
                  </a:lnTo>
                  <a:lnTo>
                    <a:pt x="804" y="110"/>
                  </a:lnTo>
                  <a:lnTo>
                    <a:pt x="815" y="125"/>
                  </a:lnTo>
                  <a:lnTo>
                    <a:pt x="827" y="139"/>
                  </a:lnTo>
                  <a:lnTo>
                    <a:pt x="793" y="187"/>
                  </a:lnTo>
                  <a:lnTo>
                    <a:pt x="793" y="187"/>
                  </a:lnTo>
                  <a:lnTo>
                    <a:pt x="793" y="189"/>
                  </a:lnTo>
                  <a:lnTo>
                    <a:pt x="793" y="191"/>
                  </a:lnTo>
                  <a:lnTo>
                    <a:pt x="793" y="195"/>
                  </a:lnTo>
                  <a:lnTo>
                    <a:pt x="796" y="201"/>
                  </a:lnTo>
                  <a:lnTo>
                    <a:pt x="796" y="201"/>
                  </a:lnTo>
                  <a:lnTo>
                    <a:pt x="800" y="206"/>
                  </a:lnTo>
                  <a:lnTo>
                    <a:pt x="804" y="208"/>
                  </a:lnTo>
                  <a:lnTo>
                    <a:pt x="805" y="208"/>
                  </a:lnTo>
                  <a:lnTo>
                    <a:pt x="807" y="208"/>
                  </a:lnTo>
                  <a:lnTo>
                    <a:pt x="860" y="190"/>
                  </a:lnTo>
                  <a:lnTo>
                    <a:pt x="868" y="207"/>
                  </a:lnTo>
                  <a:lnTo>
                    <a:pt x="876" y="225"/>
                  </a:lnTo>
                  <a:lnTo>
                    <a:pt x="833" y="265"/>
                  </a:lnTo>
                  <a:lnTo>
                    <a:pt x="833" y="265"/>
                  </a:lnTo>
                  <a:lnTo>
                    <a:pt x="832" y="266"/>
                  </a:lnTo>
                  <a:lnTo>
                    <a:pt x="832" y="268"/>
                  </a:lnTo>
                  <a:lnTo>
                    <a:pt x="832" y="273"/>
                  </a:lnTo>
                  <a:lnTo>
                    <a:pt x="833" y="279"/>
                  </a:lnTo>
                  <a:lnTo>
                    <a:pt x="833" y="279"/>
                  </a:lnTo>
                  <a:lnTo>
                    <a:pt x="836" y="285"/>
                  </a:lnTo>
                  <a:lnTo>
                    <a:pt x="838" y="288"/>
                  </a:lnTo>
                  <a:lnTo>
                    <a:pt x="840" y="289"/>
                  </a:lnTo>
                  <a:lnTo>
                    <a:pt x="841" y="289"/>
                  </a:lnTo>
                  <a:lnTo>
                    <a:pt x="895" y="283"/>
                  </a:lnTo>
                  <a:lnTo>
                    <a:pt x="899" y="302"/>
                  </a:lnTo>
                  <a:lnTo>
                    <a:pt x="902" y="322"/>
                  </a:lnTo>
                  <a:lnTo>
                    <a:pt x="852" y="353"/>
                  </a:lnTo>
                  <a:lnTo>
                    <a:pt x="852" y="353"/>
                  </a:lnTo>
                  <a:lnTo>
                    <a:pt x="851" y="354"/>
                  </a:lnTo>
                  <a:lnTo>
                    <a:pt x="850" y="356"/>
                  </a:lnTo>
                  <a:lnTo>
                    <a:pt x="849" y="360"/>
                  </a:lnTo>
                  <a:lnTo>
                    <a:pt x="849" y="367"/>
                  </a:lnTo>
                  <a:lnTo>
                    <a:pt x="849" y="367"/>
                  </a:lnTo>
                  <a:lnTo>
                    <a:pt x="850" y="374"/>
                  </a:lnTo>
                  <a:lnTo>
                    <a:pt x="851" y="378"/>
                  </a:lnTo>
                  <a:lnTo>
                    <a:pt x="853" y="379"/>
                  </a:lnTo>
                  <a:lnTo>
                    <a:pt x="854" y="380"/>
                  </a:lnTo>
                  <a:lnTo>
                    <a:pt x="907" y="386"/>
                  </a:lnTo>
                  <a:lnTo>
                    <a:pt x="905" y="407"/>
                  </a:lnTo>
                  <a:lnTo>
                    <a:pt x="904" y="428"/>
                  </a:lnTo>
                  <a:lnTo>
                    <a:pt x="850" y="447"/>
                  </a:lnTo>
                  <a:lnTo>
                    <a:pt x="850" y="447"/>
                  </a:lnTo>
                  <a:lnTo>
                    <a:pt x="850" y="448"/>
                  </a:lnTo>
                  <a:lnTo>
                    <a:pt x="847" y="450"/>
                  </a:lnTo>
                  <a:lnTo>
                    <a:pt x="845" y="454"/>
                  </a:lnTo>
                  <a:lnTo>
                    <a:pt x="844" y="461"/>
                  </a:lnTo>
                  <a:lnTo>
                    <a:pt x="844" y="461"/>
                  </a:lnTo>
                  <a:lnTo>
                    <a:pt x="843" y="468"/>
                  </a:lnTo>
                  <a:lnTo>
                    <a:pt x="844" y="472"/>
                  </a:lnTo>
                  <a:lnTo>
                    <a:pt x="845" y="475"/>
                  </a:lnTo>
                  <a:lnTo>
                    <a:pt x="845" y="475"/>
                  </a:lnTo>
                  <a:lnTo>
                    <a:pt x="893" y="494"/>
                  </a:lnTo>
                  <a:lnTo>
                    <a:pt x="887" y="515"/>
                  </a:lnTo>
                  <a:lnTo>
                    <a:pt x="881" y="535"/>
                  </a:lnTo>
                  <a:lnTo>
                    <a:pt x="826" y="542"/>
                  </a:lnTo>
                  <a:lnTo>
                    <a:pt x="826" y="542"/>
                  </a:lnTo>
                  <a:lnTo>
                    <a:pt x="826" y="542"/>
                  </a:lnTo>
                  <a:lnTo>
                    <a:pt x="823" y="544"/>
                  </a:lnTo>
                  <a:lnTo>
                    <a:pt x="821" y="547"/>
                  </a:lnTo>
                  <a:lnTo>
                    <a:pt x="817" y="555"/>
                  </a:lnTo>
                  <a:lnTo>
                    <a:pt x="817" y="555"/>
                  </a:lnTo>
                  <a:lnTo>
                    <a:pt x="815" y="561"/>
                  </a:lnTo>
                  <a:lnTo>
                    <a:pt x="815" y="566"/>
                  </a:lnTo>
                  <a:lnTo>
                    <a:pt x="815" y="568"/>
                  </a:lnTo>
                  <a:lnTo>
                    <a:pt x="816" y="569"/>
                  </a:lnTo>
                  <a:lnTo>
                    <a:pt x="855" y="599"/>
                  </a:lnTo>
                  <a:lnTo>
                    <a:pt x="845" y="619"/>
                  </a:lnTo>
                  <a:lnTo>
                    <a:pt x="834" y="639"/>
                  </a:lnTo>
                  <a:lnTo>
                    <a:pt x="783" y="632"/>
                  </a:lnTo>
                  <a:lnTo>
                    <a:pt x="783" y="632"/>
                  </a:lnTo>
                  <a:lnTo>
                    <a:pt x="782" y="633"/>
                  </a:lnTo>
                  <a:lnTo>
                    <a:pt x="779" y="634"/>
                  </a:lnTo>
                  <a:lnTo>
                    <a:pt x="775" y="637"/>
                  </a:lnTo>
                  <a:lnTo>
                    <a:pt x="771" y="643"/>
                  </a:lnTo>
                  <a:lnTo>
                    <a:pt x="771" y="643"/>
                  </a:lnTo>
                  <a:lnTo>
                    <a:pt x="768" y="649"/>
                  </a:lnTo>
                  <a:lnTo>
                    <a:pt x="766" y="654"/>
                  </a:lnTo>
                  <a:lnTo>
                    <a:pt x="766" y="657"/>
                  </a:lnTo>
                  <a:lnTo>
                    <a:pt x="766" y="657"/>
                  </a:lnTo>
                  <a:lnTo>
                    <a:pt x="796" y="698"/>
                  </a:lnTo>
                  <a:lnTo>
                    <a:pt x="782" y="716"/>
                  </a:lnTo>
                  <a:lnTo>
                    <a:pt x="768" y="733"/>
                  </a:lnTo>
                  <a:lnTo>
                    <a:pt x="721" y="714"/>
                  </a:lnTo>
                  <a:lnTo>
                    <a:pt x="721" y="714"/>
                  </a:lnTo>
                  <a:lnTo>
                    <a:pt x="720" y="714"/>
                  </a:lnTo>
                  <a:lnTo>
                    <a:pt x="718" y="714"/>
                  </a:lnTo>
                  <a:lnTo>
                    <a:pt x="714" y="716"/>
                  </a:lnTo>
                  <a:lnTo>
                    <a:pt x="708" y="721"/>
                  </a:lnTo>
                  <a:lnTo>
                    <a:pt x="708" y="722"/>
                  </a:lnTo>
                  <a:lnTo>
                    <a:pt x="708" y="722"/>
                  </a:lnTo>
                  <a:lnTo>
                    <a:pt x="703" y="728"/>
                  </a:lnTo>
                  <a:lnTo>
                    <a:pt x="701" y="732"/>
                  </a:lnTo>
                  <a:lnTo>
                    <a:pt x="701" y="734"/>
                  </a:lnTo>
                  <a:lnTo>
                    <a:pt x="701" y="735"/>
                  </a:lnTo>
                  <a:lnTo>
                    <a:pt x="719" y="783"/>
                  </a:lnTo>
                  <a:lnTo>
                    <a:pt x="701" y="797"/>
                  </a:lnTo>
                  <a:lnTo>
                    <a:pt x="685" y="812"/>
                  </a:lnTo>
                  <a:lnTo>
                    <a:pt x="645" y="782"/>
                  </a:lnTo>
                  <a:lnTo>
                    <a:pt x="645" y="782"/>
                  </a:lnTo>
                  <a:lnTo>
                    <a:pt x="645" y="782"/>
                  </a:lnTo>
                  <a:lnTo>
                    <a:pt x="644" y="782"/>
                  </a:lnTo>
                  <a:lnTo>
                    <a:pt x="643" y="782"/>
                  </a:lnTo>
                  <a:lnTo>
                    <a:pt x="642" y="782"/>
                  </a:lnTo>
                  <a:lnTo>
                    <a:pt x="640" y="782"/>
                  </a:lnTo>
                  <a:lnTo>
                    <a:pt x="637" y="783"/>
                  </a:lnTo>
                  <a:lnTo>
                    <a:pt x="635" y="784"/>
                  </a:lnTo>
                  <a:lnTo>
                    <a:pt x="631" y="786"/>
                  </a:lnTo>
                  <a:lnTo>
                    <a:pt x="631" y="786"/>
                  </a:lnTo>
                  <a:lnTo>
                    <a:pt x="625" y="791"/>
                  </a:lnTo>
                  <a:lnTo>
                    <a:pt x="622" y="795"/>
                  </a:lnTo>
                  <a:lnTo>
                    <a:pt x="621" y="797"/>
                  </a:lnTo>
                  <a:lnTo>
                    <a:pt x="621" y="798"/>
                  </a:lnTo>
                  <a:lnTo>
                    <a:pt x="627" y="852"/>
                  </a:lnTo>
                  <a:lnTo>
                    <a:pt x="608" y="862"/>
                  </a:lnTo>
                  <a:lnTo>
                    <a:pt x="588" y="872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8" y="831"/>
                  </a:lnTo>
                  <a:lnTo>
                    <a:pt x="557" y="831"/>
                  </a:lnTo>
                  <a:lnTo>
                    <a:pt x="556" y="831"/>
                  </a:lnTo>
                  <a:lnTo>
                    <a:pt x="554" y="831"/>
                  </a:lnTo>
                  <a:lnTo>
                    <a:pt x="551" y="831"/>
                  </a:lnTo>
                  <a:lnTo>
                    <a:pt x="549" y="832"/>
                  </a:lnTo>
                  <a:lnTo>
                    <a:pt x="545" y="833"/>
                  </a:lnTo>
                  <a:lnTo>
                    <a:pt x="545" y="833"/>
                  </a:lnTo>
                  <a:lnTo>
                    <a:pt x="538" y="837"/>
                  </a:lnTo>
                  <a:lnTo>
                    <a:pt x="535" y="840"/>
                  </a:lnTo>
                  <a:lnTo>
                    <a:pt x="533" y="842"/>
                  </a:lnTo>
                  <a:lnTo>
                    <a:pt x="532" y="843"/>
                  </a:lnTo>
                  <a:lnTo>
                    <a:pt x="526" y="898"/>
                  </a:lnTo>
                  <a:lnTo>
                    <a:pt x="506" y="904"/>
                  </a:lnTo>
                  <a:lnTo>
                    <a:pt x="485" y="910"/>
                  </a:lnTo>
                  <a:lnTo>
                    <a:pt x="467" y="862"/>
                  </a:lnTo>
                  <a:lnTo>
                    <a:pt x="467" y="862"/>
                  </a:lnTo>
                  <a:lnTo>
                    <a:pt x="467" y="862"/>
                  </a:lnTo>
                  <a:lnTo>
                    <a:pt x="466" y="862"/>
                  </a:lnTo>
                  <a:lnTo>
                    <a:pt x="465" y="861"/>
                  </a:lnTo>
                  <a:lnTo>
                    <a:pt x="464" y="860"/>
                  </a:lnTo>
                  <a:lnTo>
                    <a:pt x="462" y="860"/>
                  </a:lnTo>
                  <a:lnTo>
                    <a:pt x="460" y="860"/>
                  </a:lnTo>
                  <a:lnTo>
                    <a:pt x="457" y="860"/>
                  </a:lnTo>
                  <a:lnTo>
                    <a:pt x="453" y="860"/>
                  </a:lnTo>
                  <a:lnTo>
                    <a:pt x="453" y="860"/>
                  </a:lnTo>
                  <a:lnTo>
                    <a:pt x="449" y="861"/>
                  </a:lnTo>
                  <a:lnTo>
                    <a:pt x="446" y="862"/>
                  </a:lnTo>
                  <a:lnTo>
                    <a:pt x="444" y="864"/>
                  </a:lnTo>
                  <a:lnTo>
                    <a:pt x="442" y="864"/>
                  </a:lnTo>
                  <a:lnTo>
                    <a:pt x="441" y="866"/>
                  </a:lnTo>
                  <a:lnTo>
                    <a:pt x="440" y="866"/>
                  </a:lnTo>
                  <a:lnTo>
                    <a:pt x="439" y="867"/>
                  </a:lnTo>
                  <a:lnTo>
                    <a:pt x="439" y="867"/>
                  </a:lnTo>
                  <a:lnTo>
                    <a:pt x="421" y="922"/>
                  </a:lnTo>
                  <a:lnTo>
                    <a:pt x="400" y="923"/>
                  </a:lnTo>
                  <a:lnTo>
                    <a:pt x="379" y="925"/>
                  </a:lnTo>
                  <a:lnTo>
                    <a:pt x="374" y="871"/>
                  </a:lnTo>
                  <a:lnTo>
                    <a:pt x="374" y="871"/>
                  </a:lnTo>
                  <a:lnTo>
                    <a:pt x="373" y="870"/>
                  </a:lnTo>
                  <a:lnTo>
                    <a:pt x="372" y="868"/>
                  </a:lnTo>
                  <a:lnTo>
                    <a:pt x="368" y="867"/>
                  </a:lnTo>
                  <a:lnTo>
                    <a:pt x="361" y="866"/>
                  </a:lnTo>
                  <a:lnTo>
                    <a:pt x="361" y="866"/>
                  </a:lnTo>
                  <a:lnTo>
                    <a:pt x="358" y="866"/>
                  </a:lnTo>
                  <a:lnTo>
                    <a:pt x="355" y="866"/>
                  </a:lnTo>
                  <a:lnTo>
                    <a:pt x="352" y="867"/>
                  </a:lnTo>
                  <a:lnTo>
                    <a:pt x="350" y="868"/>
                  </a:lnTo>
                  <a:lnTo>
                    <a:pt x="349" y="868"/>
                  </a:lnTo>
                  <a:lnTo>
                    <a:pt x="348" y="869"/>
                  </a:lnTo>
                  <a:lnTo>
                    <a:pt x="347" y="870"/>
                  </a:lnTo>
                  <a:lnTo>
                    <a:pt x="347" y="870"/>
                  </a:lnTo>
                  <a:lnTo>
                    <a:pt x="317" y="920"/>
                  </a:lnTo>
                  <a:lnTo>
                    <a:pt x="298" y="917"/>
                  </a:lnTo>
                  <a:lnTo>
                    <a:pt x="279" y="913"/>
                  </a:lnTo>
                  <a:lnTo>
                    <a:pt x="285" y="858"/>
                  </a:lnTo>
                  <a:lnTo>
                    <a:pt x="285" y="858"/>
                  </a:lnTo>
                  <a:lnTo>
                    <a:pt x="285" y="857"/>
                  </a:lnTo>
                  <a:lnTo>
                    <a:pt x="284" y="855"/>
                  </a:lnTo>
                  <a:lnTo>
                    <a:pt x="281" y="853"/>
                  </a:lnTo>
                  <a:lnTo>
                    <a:pt x="275" y="850"/>
                  </a:lnTo>
                  <a:lnTo>
                    <a:pt x="275" y="850"/>
                  </a:lnTo>
                  <a:lnTo>
                    <a:pt x="271" y="849"/>
                  </a:lnTo>
                  <a:lnTo>
                    <a:pt x="269" y="849"/>
                  </a:lnTo>
                  <a:lnTo>
                    <a:pt x="266" y="848"/>
                  </a:lnTo>
                  <a:lnTo>
                    <a:pt x="264" y="849"/>
                  </a:lnTo>
                  <a:lnTo>
                    <a:pt x="263" y="849"/>
                  </a:lnTo>
                  <a:lnTo>
                    <a:pt x="262" y="849"/>
                  </a:lnTo>
                  <a:lnTo>
                    <a:pt x="261" y="850"/>
                  </a:lnTo>
                  <a:lnTo>
                    <a:pt x="261" y="850"/>
                  </a:lnTo>
                  <a:lnTo>
                    <a:pt x="221" y="895"/>
                  </a:lnTo>
                  <a:lnTo>
                    <a:pt x="204" y="886"/>
                  </a:lnTo>
                  <a:lnTo>
                    <a:pt x="187" y="877"/>
                  </a:lnTo>
                  <a:lnTo>
                    <a:pt x="205" y="823"/>
                  </a:lnTo>
                  <a:lnTo>
                    <a:pt x="205" y="823"/>
                  </a:lnTo>
                  <a:lnTo>
                    <a:pt x="205" y="822"/>
                  </a:lnTo>
                  <a:lnTo>
                    <a:pt x="205" y="820"/>
                  </a:lnTo>
                  <a:lnTo>
                    <a:pt x="203" y="816"/>
                  </a:lnTo>
                  <a:lnTo>
                    <a:pt x="198" y="812"/>
                  </a:lnTo>
                  <a:lnTo>
                    <a:pt x="198" y="812"/>
                  </a:lnTo>
                  <a:lnTo>
                    <a:pt x="192" y="809"/>
                  </a:lnTo>
                  <a:lnTo>
                    <a:pt x="188" y="808"/>
                  </a:lnTo>
                  <a:lnTo>
                    <a:pt x="185" y="808"/>
                  </a:lnTo>
                  <a:lnTo>
                    <a:pt x="185" y="809"/>
                  </a:lnTo>
                  <a:lnTo>
                    <a:pt x="138" y="845"/>
                  </a:lnTo>
                  <a:lnTo>
                    <a:pt x="123" y="832"/>
                  </a:lnTo>
                  <a:lnTo>
                    <a:pt x="109" y="820"/>
                  </a:lnTo>
                  <a:lnTo>
                    <a:pt x="140" y="769"/>
                  </a:lnTo>
                  <a:lnTo>
                    <a:pt x="140" y="769"/>
                  </a:lnTo>
                  <a:lnTo>
                    <a:pt x="140" y="768"/>
                  </a:lnTo>
                  <a:lnTo>
                    <a:pt x="140" y="765"/>
                  </a:lnTo>
                  <a:lnTo>
                    <a:pt x="138" y="761"/>
                  </a:lnTo>
                  <a:lnTo>
                    <a:pt x="134" y="756"/>
                  </a:lnTo>
                  <a:lnTo>
                    <a:pt x="134" y="756"/>
                  </a:lnTo>
                  <a:lnTo>
                    <a:pt x="130" y="752"/>
                  </a:lnTo>
                  <a:lnTo>
                    <a:pt x="127" y="750"/>
                  </a:lnTo>
                  <a:lnTo>
                    <a:pt x="124" y="750"/>
                  </a:lnTo>
                  <a:lnTo>
                    <a:pt x="123" y="750"/>
                  </a:lnTo>
                  <a:lnTo>
                    <a:pt x="71" y="775"/>
                  </a:lnTo>
                  <a:lnTo>
                    <a:pt x="61" y="759"/>
                  </a:lnTo>
                  <a:lnTo>
                    <a:pt x="51" y="742"/>
                  </a:lnTo>
                  <a:lnTo>
                    <a:pt x="90" y="697"/>
                  </a:lnTo>
                  <a:lnTo>
                    <a:pt x="90" y="697"/>
                  </a:lnTo>
                  <a:lnTo>
                    <a:pt x="91" y="697"/>
                  </a:lnTo>
                  <a:lnTo>
                    <a:pt x="91" y="694"/>
                  </a:lnTo>
                  <a:lnTo>
                    <a:pt x="91" y="690"/>
                  </a:lnTo>
                  <a:lnTo>
                    <a:pt x="88" y="683"/>
                  </a:lnTo>
                  <a:lnTo>
                    <a:pt x="88" y="683"/>
                  </a:lnTo>
                  <a:lnTo>
                    <a:pt x="85" y="678"/>
                  </a:lnTo>
                  <a:lnTo>
                    <a:pt x="83" y="676"/>
                  </a:lnTo>
                  <a:lnTo>
                    <a:pt x="80" y="675"/>
                  </a:lnTo>
                  <a:lnTo>
                    <a:pt x="79" y="675"/>
                  </a:lnTo>
                  <a:lnTo>
                    <a:pt x="25" y="688"/>
                  </a:lnTo>
                  <a:lnTo>
                    <a:pt x="19" y="668"/>
                  </a:lnTo>
                  <a:lnTo>
                    <a:pt x="13" y="650"/>
                  </a:lnTo>
                  <a:lnTo>
                    <a:pt x="61" y="614"/>
                  </a:lnTo>
                  <a:lnTo>
                    <a:pt x="61" y="614"/>
                  </a:lnTo>
                  <a:lnTo>
                    <a:pt x="61" y="613"/>
                  </a:lnTo>
                  <a:lnTo>
                    <a:pt x="62" y="611"/>
                  </a:lnTo>
                  <a:lnTo>
                    <a:pt x="63" y="606"/>
                  </a:lnTo>
                  <a:lnTo>
                    <a:pt x="62" y="599"/>
                  </a:lnTo>
                  <a:lnTo>
                    <a:pt x="62" y="599"/>
                  </a:lnTo>
                  <a:lnTo>
                    <a:pt x="60" y="594"/>
                  </a:lnTo>
                  <a:lnTo>
                    <a:pt x="58" y="590"/>
                  </a:lnTo>
                  <a:lnTo>
                    <a:pt x="56" y="588"/>
                  </a:lnTo>
                  <a:lnTo>
                    <a:pt x="55" y="588"/>
                  </a:lnTo>
                  <a:lnTo>
                    <a:pt x="2" y="588"/>
                  </a:lnTo>
                  <a:lnTo>
                    <a:pt x="1" y="567"/>
                  </a:lnTo>
                  <a:lnTo>
                    <a:pt x="0" y="547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4" y="519"/>
                  </a:lnTo>
                  <a:lnTo>
                    <a:pt x="56" y="515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6" y="501"/>
                  </a:lnTo>
                  <a:lnTo>
                    <a:pt x="55" y="497"/>
                  </a:lnTo>
                  <a:lnTo>
                    <a:pt x="54" y="496"/>
                  </a:lnTo>
                  <a:lnTo>
                    <a:pt x="54" y="495"/>
                  </a:lnTo>
                  <a:lnTo>
                    <a:pt x="4" y="482"/>
                  </a:lnTo>
                  <a:lnTo>
                    <a:pt x="7" y="461"/>
                  </a:lnTo>
                  <a:lnTo>
                    <a:pt x="11" y="440"/>
                  </a:lnTo>
                  <a:lnTo>
                    <a:pt x="65" y="427"/>
                  </a:lnTo>
                  <a:lnTo>
                    <a:pt x="65" y="427"/>
                  </a:lnTo>
                  <a:lnTo>
                    <a:pt x="66" y="427"/>
                  </a:lnTo>
                  <a:lnTo>
                    <a:pt x="67" y="425"/>
                  </a:lnTo>
                  <a:lnTo>
                    <a:pt x="70" y="421"/>
                  </a:lnTo>
                  <a:lnTo>
                    <a:pt x="73" y="414"/>
                  </a:lnTo>
                  <a:lnTo>
                    <a:pt x="73" y="414"/>
                  </a:lnTo>
                  <a:lnTo>
                    <a:pt x="74" y="407"/>
                  </a:lnTo>
                  <a:lnTo>
                    <a:pt x="74" y="403"/>
                  </a:lnTo>
                  <a:lnTo>
                    <a:pt x="73" y="400"/>
                  </a:lnTo>
                  <a:lnTo>
                    <a:pt x="73" y="400"/>
                  </a:lnTo>
                  <a:lnTo>
                    <a:pt x="30" y="374"/>
                  </a:lnTo>
                  <a:lnTo>
                    <a:pt x="37" y="354"/>
                  </a:lnTo>
                  <a:lnTo>
                    <a:pt x="45" y="334"/>
                  </a:lnTo>
                  <a:lnTo>
                    <a:pt x="99" y="334"/>
                  </a:lnTo>
                  <a:lnTo>
                    <a:pt x="99" y="334"/>
                  </a:lnTo>
                  <a:lnTo>
                    <a:pt x="100" y="333"/>
                  </a:lnTo>
                  <a:lnTo>
                    <a:pt x="102" y="332"/>
                  </a:lnTo>
                  <a:lnTo>
                    <a:pt x="106" y="329"/>
                  </a:lnTo>
                  <a:lnTo>
                    <a:pt x="109" y="322"/>
                  </a:lnTo>
                  <a:lnTo>
                    <a:pt x="109" y="322"/>
                  </a:lnTo>
                  <a:lnTo>
                    <a:pt x="113" y="316"/>
                  </a:lnTo>
                  <a:lnTo>
                    <a:pt x="113" y="311"/>
                  </a:lnTo>
                  <a:lnTo>
                    <a:pt x="113" y="309"/>
                  </a:lnTo>
                  <a:lnTo>
                    <a:pt x="113" y="308"/>
                  </a:lnTo>
                  <a:lnTo>
                    <a:pt x="78" y="272"/>
                  </a:lnTo>
                  <a:lnTo>
                    <a:pt x="91" y="253"/>
                  </a:lnTo>
                  <a:lnTo>
                    <a:pt x="102" y="235"/>
                  </a:lnTo>
                  <a:lnTo>
                    <a:pt x="152" y="248"/>
                  </a:lnTo>
                  <a:lnTo>
                    <a:pt x="152" y="248"/>
                  </a:lnTo>
                  <a:lnTo>
                    <a:pt x="153" y="248"/>
                  </a:lnTo>
                  <a:lnTo>
                    <a:pt x="156" y="246"/>
                  </a:lnTo>
                  <a:lnTo>
                    <a:pt x="159" y="244"/>
                  </a:lnTo>
                  <a:lnTo>
                    <a:pt x="165" y="239"/>
                  </a:lnTo>
                  <a:lnTo>
                    <a:pt x="165" y="239"/>
                  </a:lnTo>
                  <a:lnTo>
                    <a:pt x="169" y="232"/>
                  </a:lnTo>
                  <a:lnTo>
                    <a:pt x="171" y="228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47" y="180"/>
                  </a:lnTo>
                  <a:lnTo>
                    <a:pt x="163" y="164"/>
                  </a:lnTo>
                  <a:lnTo>
                    <a:pt x="178" y="148"/>
                  </a:lnTo>
                  <a:lnTo>
                    <a:pt x="222" y="173"/>
                  </a:lnTo>
                  <a:lnTo>
                    <a:pt x="222" y="173"/>
                  </a:lnTo>
                  <a:lnTo>
                    <a:pt x="222" y="173"/>
                  </a:lnTo>
                  <a:lnTo>
                    <a:pt x="223" y="173"/>
                  </a:lnTo>
                  <a:lnTo>
                    <a:pt x="224" y="173"/>
                  </a:lnTo>
                  <a:lnTo>
                    <a:pt x="226" y="173"/>
                  </a:lnTo>
                  <a:lnTo>
                    <a:pt x="227" y="172"/>
                  </a:lnTo>
                  <a:lnTo>
                    <a:pt x="229" y="171"/>
                  </a:lnTo>
                  <a:lnTo>
                    <a:pt x="232" y="169"/>
                  </a:lnTo>
                  <a:lnTo>
                    <a:pt x="235" y="166"/>
                  </a:lnTo>
                  <a:lnTo>
                    <a:pt x="235" y="166"/>
                  </a:lnTo>
                  <a:lnTo>
                    <a:pt x="241" y="161"/>
                  </a:lnTo>
                  <a:lnTo>
                    <a:pt x="244" y="158"/>
                  </a:lnTo>
                  <a:lnTo>
                    <a:pt x="245" y="155"/>
                  </a:lnTo>
                  <a:lnTo>
                    <a:pt x="245" y="154"/>
                  </a:lnTo>
                  <a:lnTo>
                    <a:pt x="232" y="103"/>
                  </a:lnTo>
                  <a:lnTo>
                    <a:pt x="251" y="91"/>
                  </a:lnTo>
                  <a:lnTo>
                    <a:pt x="269" y="78"/>
                  </a:lnTo>
                  <a:lnTo>
                    <a:pt x="304" y="114"/>
                  </a:lnTo>
                  <a:lnTo>
                    <a:pt x="304" y="114"/>
                  </a:lnTo>
                  <a:lnTo>
                    <a:pt x="304" y="114"/>
                  </a:lnTo>
                  <a:lnTo>
                    <a:pt x="305" y="114"/>
                  </a:lnTo>
                  <a:lnTo>
                    <a:pt x="306" y="114"/>
                  </a:lnTo>
                  <a:lnTo>
                    <a:pt x="307" y="114"/>
                  </a:lnTo>
                  <a:lnTo>
                    <a:pt x="309" y="114"/>
                  </a:lnTo>
                  <a:lnTo>
                    <a:pt x="311" y="114"/>
                  </a:lnTo>
                  <a:lnTo>
                    <a:pt x="314" y="112"/>
                  </a:lnTo>
                  <a:lnTo>
                    <a:pt x="318" y="11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97" name="Freeform 45">
              <a:extLst>
                <a:ext uri="{FF2B5EF4-FFF2-40B4-BE49-F238E27FC236}">
                  <a16:creationId xmlns:a16="http://schemas.microsoft.com/office/drawing/2014/main" id="{9E983AA8-DCA9-4167-8116-D1268BAAB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751"/>
              <a:ext cx="754" cy="768"/>
            </a:xfrm>
            <a:custGeom>
              <a:avLst/>
              <a:gdLst>
                <a:gd name="T0" fmla="*/ 415 w 754"/>
                <a:gd name="T1" fmla="*/ 752 h 768"/>
                <a:gd name="T2" fmla="*/ 470 w 754"/>
                <a:gd name="T3" fmla="*/ 732 h 768"/>
                <a:gd name="T4" fmla="*/ 522 w 754"/>
                <a:gd name="T5" fmla="*/ 705 h 768"/>
                <a:gd name="T6" fmla="*/ 571 w 754"/>
                <a:gd name="T7" fmla="*/ 672 h 768"/>
                <a:gd name="T8" fmla="*/ 616 w 754"/>
                <a:gd name="T9" fmla="*/ 632 h 768"/>
                <a:gd name="T10" fmla="*/ 655 w 754"/>
                <a:gd name="T11" fmla="*/ 588 h 768"/>
                <a:gd name="T12" fmla="*/ 688 w 754"/>
                <a:gd name="T13" fmla="*/ 539 h 768"/>
                <a:gd name="T14" fmla="*/ 716 w 754"/>
                <a:gd name="T15" fmla="*/ 487 h 768"/>
                <a:gd name="T16" fmla="*/ 736 w 754"/>
                <a:gd name="T17" fmla="*/ 432 h 768"/>
                <a:gd name="T18" fmla="*/ 748 w 754"/>
                <a:gd name="T19" fmla="*/ 375 h 768"/>
                <a:gd name="T20" fmla="*/ 753 w 754"/>
                <a:gd name="T21" fmla="*/ 316 h 768"/>
                <a:gd name="T22" fmla="*/ 748 w 754"/>
                <a:gd name="T23" fmla="*/ 260 h 768"/>
                <a:gd name="T24" fmla="*/ 736 w 754"/>
                <a:gd name="T25" fmla="*/ 207 h 768"/>
                <a:gd name="T26" fmla="*/ 716 w 754"/>
                <a:gd name="T27" fmla="*/ 159 h 768"/>
                <a:gd name="T28" fmla="*/ 688 w 754"/>
                <a:gd name="T29" fmla="*/ 117 h 768"/>
                <a:gd name="T30" fmla="*/ 655 w 754"/>
                <a:gd name="T31" fmla="*/ 80 h 768"/>
                <a:gd name="T32" fmla="*/ 616 w 754"/>
                <a:gd name="T33" fmla="*/ 50 h 768"/>
                <a:gd name="T34" fmla="*/ 571 w 754"/>
                <a:gd name="T35" fmla="*/ 26 h 768"/>
                <a:gd name="T36" fmla="*/ 522 w 754"/>
                <a:gd name="T37" fmla="*/ 9 h 768"/>
                <a:gd name="T38" fmla="*/ 470 w 754"/>
                <a:gd name="T39" fmla="*/ 1 h 768"/>
                <a:gd name="T40" fmla="*/ 415 w 754"/>
                <a:gd name="T41" fmla="*/ 1 h 768"/>
                <a:gd name="T42" fmla="*/ 356 w 754"/>
                <a:gd name="T43" fmla="*/ 9 h 768"/>
                <a:gd name="T44" fmla="*/ 301 w 754"/>
                <a:gd name="T45" fmla="*/ 26 h 768"/>
                <a:gd name="T46" fmla="*/ 246 w 754"/>
                <a:gd name="T47" fmla="*/ 51 h 768"/>
                <a:gd name="T48" fmla="*/ 196 w 754"/>
                <a:gd name="T49" fmla="*/ 83 h 768"/>
                <a:gd name="T50" fmla="*/ 150 w 754"/>
                <a:gd name="T51" fmla="*/ 120 h 768"/>
                <a:gd name="T52" fmla="*/ 110 w 754"/>
                <a:gd name="T53" fmla="*/ 163 h 768"/>
                <a:gd name="T54" fmla="*/ 74 w 754"/>
                <a:gd name="T55" fmla="*/ 211 h 768"/>
                <a:gd name="T56" fmla="*/ 45 w 754"/>
                <a:gd name="T57" fmla="*/ 262 h 768"/>
                <a:gd name="T58" fmla="*/ 22 w 754"/>
                <a:gd name="T59" fmla="*/ 316 h 768"/>
                <a:gd name="T60" fmla="*/ 7 w 754"/>
                <a:gd name="T61" fmla="*/ 372 h 768"/>
                <a:gd name="T62" fmla="*/ 0 w 754"/>
                <a:gd name="T63" fmla="*/ 430 h 768"/>
                <a:gd name="T64" fmla="*/ 1 w 754"/>
                <a:gd name="T65" fmla="*/ 488 h 768"/>
                <a:gd name="T66" fmla="*/ 11 w 754"/>
                <a:gd name="T67" fmla="*/ 542 h 768"/>
                <a:gd name="T68" fmla="*/ 29 w 754"/>
                <a:gd name="T69" fmla="*/ 592 h 768"/>
                <a:gd name="T70" fmla="*/ 54 w 754"/>
                <a:gd name="T71" fmla="*/ 636 h 768"/>
                <a:gd name="T72" fmla="*/ 85 w 754"/>
                <a:gd name="T73" fmla="*/ 675 h 768"/>
                <a:gd name="T74" fmla="*/ 123 w 754"/>
                <a:gd name="T75" fmla="*/ 708 h 768"/>
                <a:gd name="T76" fmla="*/ 165 w 754"/>
                <a:gd name="T77" fmla="*/ 734 h 768"/>
                <a:gd name="T78" fmla="*/ 213 w 754"/>
                <a:gd name="T79" fmla="*/ 753 h 768"/>
                <a:gd name="T80" fmla="*/ 264 w 754"/>
                <a:gd name="T81" fmla="*/ 764 h 768"/>
                <a:gd name="T82" fmla="*/ 319 w 754"/>
                <a:gd name="T83" fmla="*/ 767 h 768"/>
                <a:gd name="T84" fmla="*/ 376 w 754"/>
                <a:gd name="T85" fmla="*/ 761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54" h="768">
                  <a:moveTo>
                    <a:pt x="376" y="761"/>
                  </a:moveTo>
                  <a:lnTo>
                    <a:pt x="396" y="757"/>
                  </a:lnTo>
                  <a:lnTo>
                    <a:pt x="415" y="752"/>
                  </a:lnTo>
                  <a:lnTo>
                    <a:pt x="434" y="747"/>
                  </a:lnTo>
                  <a:lnTo>
                    <a:pt x="452" y="740"/>
                  </a:lnTo>
                  <a:lnTo>
                    <a:pt x="470" y="732"/>
                  </a:lnTo>
                  <a:lnTo>
                    <a:pt x="488" y="724"/>
                  </a:lnTo>
                  <a:lnTo>
                    <a:pt x="506" y="715"/>
                  </a:lnTo>
                  <a:lnTo>
                    <a:pt x="522" y="705"/>
                  </a:lnTo>
                  <a:lnTo>
                    <a:pt x="539" y="695"/>
                  </a:lnTo>
                  <a:lnTo>
                    <a:pt x="556" y="684"/>
                  </a:lnTo>
                  <a:lnTo>
                    <a:pt x="571" y="672"/>
                  </a:lnTo>
                  <a:lnTo>
                    <a:pt x="587" y="659"/>
                  </a:lnTo>
                  <a:lnTo>
                    <a:pt x="602" y="646"/>
                  </a:lnTo>
                  <a:lnTo>
                    <a:pt x="616" y="632"/>
                  </a:lnTo>
                  <a:lnTo>
                    <a:pt x="629" y="618"/>
                  </a:lnTo>
                  <a:lnTo>
                    <a:pt x="642" y="603"/>
                  </a:lnTo>
                  <a:lnTo>
                    <a:pt x="655" y="588"/>
                  </a:lnTo>
                  <a:lnTo>
                    <a:pt x="666" y="572"/>
                  </a:lnTo>
                  <a:lnTo>
                    <a:pt x="678" y="555"/>
                  </a:lnTo>
                  <a:lnTo>
                    <a:pt x="688" y="539"/>
                  </a:lnTo>
                  <a:lnTo>
                    <a:pt x="698" y="522"/>
                  </a:lnTo>
                  <a:lnTo>
                    <a:pt x="707" y="505"/>
                  </a:lnTo>
                  <a:lnTo>
                    <a:pt x="716" y="487"/>
                  </a:lnTo>
                  <a:lnTo>
                    <a:pt x="723" y="469"/>
                  </a:lnTo>
                  <a:lnTo>
                    <a:pt x="730" y="450"/>
                  </a:lnTo>
                  <a:lnTo>
                    <a:pt x="736" y="432"/>
                  </a:lnTo>
                  <a:lnTo>
                    <a:pt x="741" y="413"/>
                  </a:lnTo>
                  <a:lnTo>
                    <a:pt x="745" y="394"/>
                  </a:lnTo>
                  <a:lnTo>
                    <a:pt x="748" y="375"/>
                  </a:lnTo>
                  <a:lnTo>
                    <a:pt x="751" y="355"/>
                  </a:lnTo>
                  <a:lnTo>
                    <a:pt x="753" y="336"/>
                  </a:lnTo>
                  <a:lnTo>
                    <a:pt x="753" y="316"/>
                  </a:lnTo>
                  <a:lnTo>
                    <a:pt x="753" y="297"/>
                  </a:lnTo>
                  <a:lnTo>
                    <a:pt x="751" y="278"/>
                  </a:lnTo>
                  <a:lnTo>
                    <a:pt x="748" y="260"/>
                  </a:lnTo>
                  <a:lnTo>
                    <a:pt x="745" y="242"/>
                  </a:lnTo>
                  <a:lnTo>
                    <a:pt x="741" y="224"/>
                  </a:lnTo>
                  <a:lnTo>
                    <a:pt x="736" y="207"/>
                  </a:lnTo>
                  <a:lnTo>
                    <a:pt x="730" y="191"/>
                  </a:lnTo>
                  <a:lnTo>
                    <a:pt x="723" y="175"/>
                  </a:lnTo>
                  <a:lnTo>
                    <a:pt x="716" y="159"/>
                  </a:lnTo>
                  <a:lnTo>
                    <a:pt x="707" y="145"/>
                  </a:lnTo>
                  <a:lnTo>
                    <a:pt x="698" y="130"/>
                  </a:lnTo>
                  <a:lnTo>
                    <a:pt x="688" y="117"/>
                  </a:lnTo>
                  <a:lnTo>
                    <a:pt x="678" y="104"/>
                  </a:lnTo>
                  <a:lnTo>
                    <a:pt x="666" y="92"/>
                  </a:lnTo>
                  <a:lnTo>
                    <a:pt x="655" y="80"/>
                  </a:lnTo>
                  <a:lnTo>
                    <a:pt x="642" y="69"/>
                  </a:lnTo>
                  <a:lnTo>
                    <a:pt x="629" y="59"/>
                  </a:lnTo>
                  <a:lnTo>
                    <a:pt x="616" y="50"/>
                  </a:lnTo>
                  <a:lnTo>
                    <a:pt x="602" y="41"/>
                  </a:lnTo>
                  <a:lnTo>
                    <a:pt x="587" y="33"/>
                  </a:lnTo>
                  <a:lnTo>
                    <a:pt x="571" y="26"/>
                  </a:lnTo>
                  <a:lnTo>
                    <a:pt x="556" y="19"/>
                  </a:lnTo>
                  <a:lnTo>
                    <a:pt x="539" y="14"/>
                  </a:lnTo>
                  <a:lnTo>
                    <a:pt x="522" y="9"/>
                  </a:lnTo>
                  <a:lnTo>
                    <a:pt x="506" y="5"/>
                  </a:lnTo>
                  <a:lnTo>
                    <a:pt x="488" y="3"/>
                  </a:lnTo>
                  <a:lnTo>
                    <a:pt x="470" y="1"/>
                  </a:lnTo>
                  <a:lnTo>
                    <a:pt x="452" y="0"/>
                  </a:lnTo>
                  <a:lnTo>
                    <a:pt x="434" y="0"/>
                  </a:lnTo>
                  <a:lnTo>
                    <a:pt x="415" y="1"/>
                  </a:lnTo>
                  <a:lnTo>
                    <a:pt x="396" y="2"/>
                  </a:lnTo>
                  <a:lnTo>
                    <a:pt x="376" y="5"/>
                  </a:lnTo>
                  <a:lnTo>
                    <a:pt x="356" y="9"/>
                  </a:lnTo>
                  <a:lnTo>
                    <a:pt x="338" y="15"/>
                  </a:lnTo>
                  <a:lnTo>
                    <a:pt x="319" y="20"/>
                  </a:lnTo>
                  <a:lnTo>
                    <a:pt x="301" y="26"/>
                  </a:lnTo>
                  <a:lnTo>
                    <a:pt x="282" y="34"/>
                  </a:lnTo>
                  <a:lnTo>
                    <a:pt x="264" y="42"/>
                  </a:lnTo>
                  <a:lnTo>
                    <a:pt x="246" y="51"/>
                  </a:lnTo>
                  <a:lnTo>
                    <a:pt x="230" y="61"/>
                  </a:lnTo>
                  <a:lnTo>
                    <a:pt x="213" y="72"/>
                  </a:lnTo>
                  <a:lnTo>
                    <a:pt x="196" y="83"/>
                  </a:lnTo>
                  <a:lnTo>
                    <a:pt x="181" y="95"/>
                  </a:lnTo>
                  <a:lnTo>
                    <a:pt x="165" y="107"/>
                  </a:lnTo>
                  <a:lnTo>
                    <a:pt x="150" y="120"/>
                  </a:lnTo>
                  <a:lnTo>
                    <a:pt x="136" y="134"/>
                  </a:lnTo>
                  <a:lnTo>
                    <a:pt x="123" y="148"/>
                  </a:lnTo>
                  <a:lnTo>
                    <a:pt x="110" y="163"/>
                  </a:lnTo>
                  <a:lnTo>
                    <a:pt x="97" y="179"/>
                  </a:lnTo>
                  <a:lnTo>
                    <a:pt x="85" y="194"/>
                  </a:lnTo>
                  <a:lnTo>
                    <a:pt x="74" y="211"/>
                  </a:lnTo>
                  <a:lnTo>
                    <a:pt x="64" y="228"/>
                  </a:lnTo>
                  <a:lnTo>
                    <a:pt x="54" y="244"/>
                  </a:lnTo>
                  <a:lnTo>
                    <a:pt x="45" y="262"/>
                  </a:lnTo>
                  <a:lnTo>
                    <a:pt x="36" y="279"/>
                  </a:lnTo>
                  <a:lnTo>
                    <a:pt x="29" y="298"/>
                  </a:lnTo>
                  <a:lnTo>
                    <a:pt x="22" y="316"/>
                  </a:lnTo>
                  <a:lnTo>
                    <a:pt x="16" y="334"/>
                  </a:lnTo>
                  <a:lnTo>
                    <a:pt x="11" y="353"/>
                  </a:lnTo>
                  <a:lnTo>
                    <a:pt x="7" y="372"/>
                  </a:lnTo>
                  <a:lnTo>
                    <a:pt x="4" y="391"/>
                  </a:lnTo>
                  <a:lnTo>
                    <a:pt x="1" y="411"/>
                  </a:lnTo>
                  <a:lnTo>
                    <a:pt x="0" y="430"/>
                  </a:lnTo>
                  <a:lnTo>
                    <a:pt x="0" y="450"/>
                  </a:lnTo>
                  <a:lnTo>
                    <a:pt x="0" y="469"/>
                  </a:lnTo>
                  <a:lnTo>
                    <a:pt x="1" y="488"/>
                  </a:lnTo>
                  <a:lnTo>
                    <a:pt x="4" y="506"/>
                  </a:lnTo>
                  <a:lnTo>
                    <a:pt x="7" y="524"/>
                  </a:lnTo>
                  <a:lnTo>
                    <a:pt x="11" y="542"/>
                  </a:lnTo>
                  <a:lnTo>
                    <a:pt x="16" y="559"/>
                  </a:lnTo>
                  <a:lnTo>
                    <a:pt x="22" y="576"/>
                  </a:lnTo>
                  <a:lnTo>
                    <a:pt x="29" y="592"/>
                  </a:lnTo>
                  <a:lnTo>
                    <a:pt x="36" y="607"/>
                  </a:lnTo>
                  <a:lnTo>
                    <a:pt x="45" y="622"/>
                  </a:lnTo>
                  <a:lnTo>
                    <a:pt x="54" y="636"/>
                  </a:lnTo>
                  <a:lnTo>
                    <a:pt x="64" y="649"/>
                  </a:lnTo>
                  <a:lnTo>
                    <a:pt x="74" y="663"/>
                  </a:lnTo>
                  <a:lnTo>
                    <a:pt x="85" y="675"/>
                  </a:lnTo>
                  <a:lnTo>
                    <a:pt x="97" y="686"/>
                  </a:lnTo>
                  <a:lnTo>
                    <a:pt x="110" y="697"/>
                  </a:lnTo>
                  <a:lnTo>
                    <a:pt x="123" y="708"/>
                  </a:lnTo>
                  <a:lnTo>
                    <a:pt x="136" y="717"/>
                  </a:lnTo>
                  <a:lnTo>
                    <a:pt x="150" y="726"/>
                  </a:lnTo>
                  <a:lnTo>
                    <a:pt x="165" y="734"/>
                  </a:lnTo>
                  <a:lnTo>
                    <a:pt x="181" y="741"/>
                  </a:lnTo>
                  <a:lnTo>
                    <a:pt x="196" y="747"/>
                  </a:lnTo>
                  <a:lnTo>
                    <a:pt x="213" y="753"/>
                  </a:lnTo>
                  <a:lnTo>
                    <a:pt x="230" y="757"/>
                  </a:lnTo>
                  <a:lnTo>
                    <a:pt x="246" y="761"/>
                  </a:lnTo>
                  <a:lnTo>
                    <a:pt x="264" y="764"/>
                  </a:lnTo>
                  <a:lnTo>
                    <a:pt x="282" y="766"/>
                  </a:lnTo>
                  <a:lnTo>
                    <a:pt x="301" y="767"/>
                  </a:lnTo>
                  <a:lnTo>
                    <a:pt x="319" y="767"/>
                  </a:lnTo>
                  <a:lnTo>
                    <a:pt x="338" y="766"/>
                  </a:lnTo>
                  <a:lnTo>
                    <a:pt x="356" y="764"/>
                  </a:lnTo>
                  <a:lnTo>
                    <a:pt x="376" y="761"/>
                  </a:lnTo>
                </a:path>
              </a:pathLst>
            </a:custGeom>
            <a:solidFill>
              <a:srgbClr val="A0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98" name="Freeform 46">
              <a:extLst>
                <a:ext uri="{FF2B5EF4-FFF2-40B4-BE49-F238E27FC236}">
                  <a16:creationId xmlns:a16="http://schemas.microsoft.com/office/drawing/2014/main" id="{1FD35136-7D28-4C29-BEF0-F0E86F793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1875"/>
              <a:ext cx="752" cy="466"/>
            </a:xfrm>
            <a:custGeom>
              <a:avLst/>
              <a:gdLst>
                <a:gd name="T0" fmla="*/ 1 w 752"/>
                <a:gd name="T1" fmla="*/ 359 h 466"/>
                <a:gd name="T2" fmla="*/ 0 w 752"/>
                <a:gd name="T3" fmla="*/ 339 h 466"/>
                <a:gd name="T4" fmla="*/ 0 w 752"/>
                <a:gd name="T5" fmla="*/ 318 h 466"/>
                <a:gd name="T6" fmla="*/ 0 w 752"/>
                <a:gd name="T7" fmla="*/ 299 h 466"/>
                <a:gd name="T8" fmla="*/ 2 w 752"/>
                <a:gd name="T9" fmla="*/ 279 h 466"/>
                <a:gd name="T10" fmla="*/ 4 w 752"/>
                <a:gd name="T11" fmla="*/ 259 h 466"/>
                <a:gd name="T12" fmla="*/ 8 w 752"/>
                <a:gd name="T13" fmla="*/ 241 h 466"/>
                <a:gd name="T14" fmla="*/ 12 w 752"/>
                <a:gd name="T15" fmla="*/ 222 h 466"/>
                <a:gd name="T16" fmla="*/ 17 w 752"/>
                <a:gd name="T17" fmla="*/ 203 h 466"/>
                <a:gd name="T18" fmla="*/ 23 w 752"/>
                <a:gd name="T19" fmla="*/ 185 h 466"/>
                <a:gd name="T20" fmla="*/ 30 w 752"/>
                <a:gd name="T21" fmla="*/ 167 h 466"/>
                <a:gd name="T22" fmla="*/ 37 w 752"/>
                <a:gd name="T23" fmla="*/ 150 h 466"/>
                <a:gd name="T24" fmla="*/ 45 w 752"/>
                <a:gd name="T25" fmla="*/ 133 h 466"/>
                <a:gd name="T26" fmla="*/ 55 w 752"/>
                <a:gd name="T27" fmla="*/ 116 h 466"/>
                <a:gd name="T28" fmla="*/ 64 w 752"/>
                <a:gd name="T29" fmla="*/ 100 h 466"/>
                <a:gd name="T30" fmla="*/ 75 w 752"/>
                <a:gd name="T31" fmla="*/ 84 h 466"/>
                <a:gd name="T32" fmla="*/ 85 w 752"/>
                <a:gd name="T33" fmla="*/ 68 h 466"/>
                <a:gd name="T34" fmla="*/ 90 w 752"/>
                <a:gd name="T35" fmla="*/ 61 h 466"/>
                <a:gd name="T36" fmla="*/ 97 w 752"/>
                <a:gd name="T37" fmla="*/ 53 h 466"/>
                <a:gd name="T38" fmla="*/ 105 w 752"/>
                <a:gd name="T39" fmla="*/ 44 h 466"/>
                <a:gd name="T40" fmla="*/ 113 w 752"/>
                <a:gd name="T41" fmla="*/ 34 h 466"/>
                <a:gd name="T42" fmla="*/ 122 w 752"/>
                <a:gd name="T43" fmla="*/ 24 h 466"/>
                <a:gd name="T44" fmla="*/ 130 w 752"/>
                <a:gd name="T45" fmla="*/ 15 h 466"/>
                <a:gd name="T46" fmla="*/ 139 w 752"/>
                <a:gd name="T47" fmla="*/ 6 h 466"/>
                <a:gd name="T48" fmla="*/ 145 w 752"/>
                <a:gd name="T49" fmla="*/ 0 h 466"/>
                <a:gd name="T50" fmla="*/ 388 w 752"/>
                <a:gd name="T51" fmla="*/ 231 h 466"/>
                <a:gd name="T52" fmla="*/ 743 w 752"/>
                <a:gd name="T53" fmla="*/ 110 h 466"/>
                <a:gd name="T54" fmla="*/ 746 w 752"/>
                <a:gd name="T55" fmla="*/ 134 h 466"/>
                <a:gd name="T56" fmla="*/ 749 w 752"/>
                <a:gd name="T57" fmla="*/ 157 h 466"/>
                <a:gd name="T58" fmla="*/ 751 w 752"/>
                <a:gd name="T59" fmla="*/ 181 h 466"/>
                <a:gd name="T60" fmla="*/ 751 w 752"/>
                <a:gd name="T61" fmla="*/ 204 h 466"/>
                <a:gd name="T62" fmla="*/ 749 w 752"/>
                <a:gd name="T63" fmla="*/ 227 h 466"/>
                <a:gd name="T64" fmla="*/ 747 w 752"/>
                <a:gd name="T65" fmla="*/ 250 h 466"/>
                <a:gd name="T66" fmla="*/ 743 w 752"/>
                <a:gd name="T67" fmla="*/ 272 h 466"/>
                <a:gd name="T68" fmla="*/ 738 w 752"/>
                <a:gd name="T69" fmla="*/ 295 h 466"/>
                <a:gd name="T70" fmla="*/ 731 w 752"/>
                <a:gd name="T71" fmla="*/ 317 h 466"/>
                <a:gd name="T72" fmla="*/ 724 w 752"/>
                <a:gd name="T73" fmla="*/ 339 h 466"/>
                <a:gd name="T74" fmla="*/ 715 w 752"/>
                <a:gd name="T75" fmla="*/ 361 h 466"/>
                <a:gd name="T76" fmla="*/ 705 w 752"/>
                <a:gd name="T77" fmla="*/ 382 h 466"/>
                <a:gd name="T78" fmla="*/ 693 w 752"/>
                <a:gd name="T79" fmla="*/ 403 h 466"/>
                <a:gd name="T80" fmla="*/ 681 w 752"/>
                <a:gd name="T81" fmla="*/ 424 h 466"/>
                <a:gd name="T82" fmla="*/ 667 w 752"/>
                <a:gd name="T83" fmla="*/ 445 h 466"/>
                <a:gd name="T84" fmla="*/ 653 w 752"/>
                <a:gd name="T85" fmla="*/ 465 h 466"/>
                <a:gd name="T86" fmla="*/ 388 w 752"/>
                <a:gd name="T87" fmla="*/ 231 h 466"/>
                <a:gd name="T88" fmla="*/ 1 w 752"/>
                <a:gd name="T89" fmla="*/ 359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2" h="466">
                  <a:moveTo>
                    <a:pt x="1" y="359"/>
                  </a:moveTo>
                  <a:lnTo>
                    <a:pt x="0" y="339"/>
                  </a:lnTo>
                  <a:lnTo>
                    <a:pt x="0" y="318"/>
                  </a:lnTo>
                  <a:lnTo>
                    <a:pt x="0" y="299"/>
                  </a:lnTo>
                  <a:lnTo>
                    <a:pt x="2" y="279"/>
                  </a:lnTo>
                  <a:lnTo>
                    <a:pt x="4" y="259"/>
                  </a:lnTo>
                  <a:lnTo>
                    <a:pt x="8" y="241"/>
                  </a:lnTo>
                  <a:lnTo>
                    <a:pt x="12" y="222"/>
                  </a:lnTo>
                  <a:lnTo>
                    <a:pt x="17" y="203"/>
                  </a:lnTo>
                  <a:lnTo>
                    <a:pt x="23" y="185"/>
                  </a:lnTo>
                  <a:lnTo>
                    <a:pt x="30" y="167"/>
                  </a:lnTo>
                  <a:lnTo>
                    <a:pt x="37" y="150"/>
                  </a:lnTo>
                  <a:lnTo>
                    <a:pt x="45" y="133"/>
                  </a:lnTo>
                  <a:lnTo>
                    <a:pt x="55" y="116"/>
                  </a:lnTo>
                  <a:lnTo>
                    <a:pt x="64" y="100"/>
                  </a:lnTo>
                  <a:lnTo>
                    <a:pt x="75" y="84"/>
                  </a:lnTo>
                  <a:lnTo>
                    <a:pt x="85" y="68"/>
                  </a:lnTo>
                  <a:lnTo>
                    <a:pt x="90" y="61"/>
                  </a:lnTo>
                  <a:lnTo>
                    <a:pt x="97" y="53"/>
                  </a:lnTo>
                  <a:lnTo>
                    <a:pt x="105" y="44"/>
                  </a:lnTo>
                  <a:lnTo>
                    <a:pt x="113" y="34"/>
                  </a:lnTo>
                  <a:lnTo>
                    <a:pt x="122" y="24"/>
                  </a:lnTo>
                  <a:lnTo>
                    <a:pt x="130" y="15"/>
                  </a:lnTo>
                  <a:lnTo>
                    <a:pt x="139" y="6"/>
                  </a:lnTo>
                  <a:lnTo>
                    <a:pt x="145" y="0"/>
                  </a:lnTo>
                  <a:lnTo>
                    <a:pt x="388" y="231"/>
                  </a:lnTo>
                  <a:lnTo>
                    <a:pt x="743" y="110"/>
                  </a:lnTo>
                  <a:lnTo>
                    <a:pt x="746" y="134"/>
                  </a:lnTo>
                  <a:lnTo>
                    <a:pt x="749" y="157"/>
                  </a:lnTo>
                  <a:lnTo>
                    <a:pt x="751" y="181"/>
                  </a:lnTo>
                  <a:lnTo>
                    <a:pt x="751" y="204"/>
                  </a:lnTo>
                  <a:lnTo>
                    <a:pt x="749" y="227"/>
                  </a:lnTo>
                  <a:lnTo>
                    <a:pt x="747" y="250"/>
                  </a:lnTo>
                  <a:lnTo>
                    <a:pt x="743" y="272"/>
                  </a:lnTo>
                  <a:lnTo>
                    <a:pt x="738" y="295"/>
                  </a:lnTo>
                  <a:lnTo>
                    <a:pt x="731" y="317"/>
                  </a:lnTo>
                  <a:lnTo>
                    <a:pt x="724" y="339"/>
                  </a:lnTo>
                  <a:lnTo>
                    <a:pt x="715" y="361"/>
                  </a:lnTo>
                  <a:lnTo>
                    <a:pt x="705" y="382"/>
                  </a:lnTo>
                  <a:lnTo>
                    <a:pt x="693" y="403"/>
                  </a:lnTo>
                  <a:lnTo>
                    <a:pt x="681" y="424"/>
                  </a:lnTo>
                  <a:lnTo>
                    <a:pt x="667" y="445"/>
                  </a:lnTo>
                  <a:lnTo>
                    <a:pt x="653" y="465"/>
                  </a:lnTo>
                  <a:lnTo>
                    <a:pt x="388" y="231"/>
                  </a:lnTo>
                  <a:lnTo>
                    <a:pt x="1" y="359"/>
                  </a:lnTo>
                </a:path>
              </a:pathLst>
            </a:custGeom>
            <a:solidFill>
              <a:srgbClr val="A0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99" name="Freeform 47">
              <a:extLst>
                <a:ext uri="{FF2B5EF4-FFF2-40B4-BE49-F238E27FC236}">
                  <a16:creationId xmlns:a16="http://schemas.microsoft.com/office/drawing/2014/main" id="{E8B44F8A-F5CA-41D5-A704-B87A495D3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1883"/>
              <a:ext cx="752" cy="450"/>
            </a:xfrm>
            <a:custGeom>
              <a:avLst/>
              <a:gdLst>
                <a:gd name="T0" fmla="*/ 139 w 752"/>
                <a:gd name="T1" fmla="*/ 0 h 450"/>
                <a:gd name="T2" fmla="*/ 388 w 752"/>
                <a:gd name="T3" fmla="*/ 223 h 450"/>
                <a:gd name="T4" fmla="*/ 744 w 752"/>
                <a:gd name="T5" fmla="*/ 112 h 450"/>
                <a:gd name="T6" fmla="*/ 747 w 752"/>
                <a:gd name="T7" fmla="*/ 134 h 450"/>
                <a:gd name="T8" fmla="*/ 749 w 752"/>
                <a:gd name="T9" fmla="*/ 157 h 450"/>
                <a:gd name="T10" fmla="*/ 751 w 752"/>
                <a:gd name="T11" fmla="*/ 180 h 450"/>
                <a:gd name="T12" fmla="*/ 751 w 752"/>
                <a:gd name="T13" fmla="*/ 202 h 450"/>
                <a:gd name="T14" fmla="*/ 749 w 752"/>
                <a:gd name="T15" fmla="*/ 224 h 450"/>
                <a:gd name="T16" fmla="*/ 746 w 752"/>
                <a:gd name="T17" fmla="*/ 246 h 450"/>
                <a:gd name="T18" fmla="*/ 742 w 752"/>
                <a:gd name="T19" fmla="*/ 268 h 450"/>
                <a:gd name="T20" fmla="*/ 737 w 752"/>
                <a:gd name="T21" fmla="*/ 289 h 450"/>
                <a:gd name="T22" fmla="*/ 731 w 752"/>
                <a:gd name="T23" fmla="*/ 310 h 450"/>
                <a:gd name="T24" fmla="*/ 724 w 752"/>
                <a:gd name="T25" fmla="*/ 331 h 450"/>
                <a:gd name="T26" fmla="*/ 716 w 752"/>
                <a:gd name="T27" fmla="*/ 352 h 450"/>
                <a:gd name="T28" fmla="*/ 706 w 752"/>
                <a:gd name="T29" fmla="*/ 371 h 450"/>
                <a:gd name="T30" fmla="*/ 695 w 752"/>
                <a:gd name="T31" fmla="*/ 391 h 450"/>
                <a:gd name="T32" fmla="*/ 684 w 752"/>
                <a:gd name="T33" fmla="*/ 411 h 450"/>
                <a:gd name="T34" fmla="*/ 671 w 752"/>
                <a:gd name="T35" fmla="*/ 430 h 450"/>
                <a:gd name="T36" fmla="*/ 657 w 752"/>
                <a:gd name="T37" fmla="*/ 449 h 450"/>
                <a:gd name="T38" fmla="*/ 388 w 752"/>
                <a:gd name="T39" fmla="*/ 223 h 450"/>
                <a:gd name="T40" fmla="*/ 1 w 752"/>
                <a:gd name="T41" fmla="*/ 342 h 450"/>
                <a:gd name="T42" fmla="*/ 0 w 752"/>
                <a:gd name="T43" fmla="*/ 322 h 450"/>
                <a:gd name="T44" fmla="*/ 0 w 752"/>
                <a:gd name="T45" fmla="*/ 303 h 450"/>
                <a:gd name="T46" fmla="*/ 1 w 752"/>
                <a:gd name="T47" fmla="*/ 284 h 450"/>
                <a:gd name="T48" fmla="*/ 2 w 752"/>
                <a:gd name="T49" fmla="*/ 266 h 450"/>
                <a:gd name="T50" fmla="*/ 5 w 752"/>
                <a:gd name="T51" fmla="*/ 247 h 450"/>
                <a:gd name="T52" fmla="*/ 8 w 752"/>
                <a:gd name="T53" fmla="*/ 230 h 450"/>
                <a:gd name="T54" fmla="*/ 12 w 752"/>
                <a:gd name="T55" fmla="*/ 211 h 450"/>
                <a:gd name="T56" fmla="*/ 17 w 752"/>
                <a:gd name="T57" fmla="*/ 194 h 450"/>
                <a:gd name="T58" fmla="*/ 23 w 752"/>
                <a:gd name="T59" fmla="*/ 177 h 450"/>
                <a:gd name="T60" fmla="*/ 30 w 752"/>
                <a:gd name="T61" fmla="*/ 160 h 450"/>
                <a:gd name="T62" fmla="*/ 36 w 752"/>
                <a:gd name="T63" fmla="*/ 143 h 450"/>
                <a:gd name="T64" fmla="*/ 44 w 752"/>
                <a:gd name="T65" fmla="*/ 127 h 450"/>
                <a:gd name="T66" fmla="*/ 53 w 752"/>
                <a:gd name="T67" fmla="*/ 112 h 450"/>
                <a:gd name="T68" fmla="*/ 62 w 752"/>
                <a:gd name="T69" fmla="*/ 96 h 450"/>
                <a:gd name="T70" fmla="*/ 71 w 752"/>
                <a:gd name="T71" fmla="*/ 81 h 450"/>
                <a:gd name="T72" fmla="*/ 82 w 752"/>
                <a:gd name="T73" fmla="*/ 67 h 450"/>
                <a:gd name="T74" fmla="*/ 86 w 752"/>
                <a:gd name="T75" fmla="*/ 60 h 450"/>
                <a:gd name="T76" fmla="*/ 93 w 752"/>
                <a:gd name="T77" fmla="*/ 51 h 450"/>
                <a:gd name="T78" fmla="*/ 100 w 752"/>
                <a:gd name="T79" fmla="*/ 43 h 450"/>
                <a:gd name="T80" fmla="*/ 108 w 752"/>
                <a:gd name="T81" fmla="*/ 33 h 450"/>
                <a:gd name="T82" fmla="*/ 116 w 752"/>
                <a:gd name="T83" fmla="*/ 23 h 450"/>
                <a:gd name="T84" fmla="*/ 125 w 752"/>
                <a:gd name="T85" fmla="*/ 14 h 450"/>
                <a:gd name="T86" fmla="*/ 132 w 752"/>
                <a:gd name="T87" fmla="*/ 6 h 450"/>
                <a:gd name="T88" fmla="*/ 139 w 752"/>
                <a:gd name="T8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2" h="450">
                  <a:moveTo>
                    <a:pt x="139" y="0"/>
                  </a:moveTo>
                  <a:lnTo>
                    <a:pt x="388" y="223"/>
                  </a:lnTo>
                  <a:lnTo>
                    <a:pt x="744" y="112"/>
                  </a:lnTo>
                  <a:lnTo>
                    <a:pt x="747" y="134"/>
                  </a:lnTo>
                  <a:lnTo>
                    <a:pt x="749" y="157"/>
                  </a:lnTo>
                  <a:lnTo>
                    <a:pt x="751" y="180"/>
                  </a:lnTo>
                  <a:lnTo>
                    <a:pt x="751" y="202"/>
                  </a:lnTo>
                  <a:lnTo>
                    <a:pt x="749" y="224"/>
                  </a:lnTo>
                  <a:lnTo>
                    <a:pt x="746" y="246"/>
                  </a:lnTo>
                  <a:lnTo>
                    <a:pt x="742" y="268"/>
                  </a:lnTo>
                  <a:lnTo>
                    <a:pt x="737" y="289"/>
                  </a:lnTo>
                  <a:lnTo>
                    <a:pt x="731" y="310"/>
                  </a:lnTo>
                  <a:lnTo>
                    <a:pt x="724" y="331"/>
                  </a:lnTo>
                  <a:lnTo>
                    <a:pt x="716" y="352"/>
                  </a:lnTo>
                  <a:lnTo>
                    <a:pt x="706" y="371"/>
                  </a:lnTo>
                  <a:lnTo>
                    <a:pt x="695" y="391"/>
                  </a:lnTo>
                  <a:lnTo>
                    <a:pt x="684" y="411"/>
                  </a:lnTo>
                  <a:lnTo>
                    <a:pt x="671" y="430"/>
                  </a:lnTo>
                  <a:lnTo>
                    <a:pt x="657" y="449"/>
                  </a:lnTo>
                  <a:lnTo>
                    <a:pt x="388" y="223"/>
                  </a:lnTo>
                  <a:lnTo>
                    <a:pt x="1" y="342"/>
                  </a:lnTo>
                  <a:lnTo>
                    <a:pt x="0" y="322"/>
                  </a:lnTo>
                  <a:lnTo>
                    <a:pt x="0" y="303"/>
                  </a:lnTo>
                  <a:lnTo>
                    <a:pt x="1" y="284"/>
                  </a:lnTo>
                  <a:lnTo>
                    <a:pt x="2" y="266"/>
                  </a:lnTo>
                  <a:lnTo>
                    <a:pt x="5" y="247"/>
                  </a:lnTo>
                  <a:lnTo>
                    <a:pt x="8" y="230"/>
                  </a:lnTo>
                  <a:lnTo>
                    <a:pt x="12" y="211"/>
                  </a:lnTo>
                  <a:lnTo>
                    <a:pt x="17" y="194"/>
                  </a:lnTo>
                  <a:lnTo>
                    <a:pt x="23" y="177"/>
                  </a:lnTo>
                  <a:lnTo>
                    <a:pt x="30" y="160"/>
                  </a:lnTo>
                  <a:lnTo>
                    <a:pt x="36" y="143"/>
                  </a:lnTo>
                  <a:lnTo>
                    <a:pt x="44" y="127"/>
                  </a:lnTo>
                  <a:lnTo>
                    <a:pt x="53" y="112"/>
                  </a:lnTo>
                  <a:lnTo>
                    <a:pt x="62" y="96"/>
                  </a:lnTo>
                  <a:lnTo>
                    <a:pt x="71" y="81"/>
                  </a:lnTo>
                  <a:lnTo>
                    <a:pt x="82" y="67"/>
                  </a:lnTo>
                  <a:lnTo>
                    <a:pt x="86" y="60"/>
                  </a:lnTo>
                  <a:lnTo>
                    <a:pt x="93" y="51"/>
                  </a:lnTo>
                  <a:lnTo>
                    <a:pt x="100" y="43"/>
                  </a:lnTo>
                  <a:lnTo>
                    <a:pt x="108" y="33"/>
                  </a:lnTo>
                  <a:lnTo>
                    <a:pt x="116" y="23"/>
                  </a:lnTo>
                  <a:lnTo>
                    <a:pt x="125" y="14"/>
                  </a:lnTo>
                  <a:lnTo>
                    <a:pt x="132" y="6"/>
                  </a:lnTo>
                  <a:lnTo>
                    <a:pt x="139" y="0"/>
                  </a:lnTo>
                </a:path>
              </a:pathLst>
            </a:custGeom>
            <a:solidFill>
              <a:srgbClr val="9EBC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00" name="Freeform 48">
              <a:extLst>
                <a:ext uri="{FF2B5EF4-FFF2-40B4-BE49-F238E27FC236}">
                  <a16:creationId xmlns:a16="http://schemas.microsoft.com/office/drawing/2014/main" id="{2103AC17-3FE5-4D6A-90B2-C782E8D63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1892"/>
              <a:ext cx="750" cy="434"/>
            </a:xfrm>
            <a:custGeom>
              <a:avLst/>
              <a:gdLst>
                <a:gd name="T0" fmla="*/ 131 w 750"/>
                <a:gd name="T1" fmla="*/ 0 h 434"/>
                <a:gd name="T2" fmla="*/ 387 w 750"/>
                <a:gd name="T3" fmla="*/ 215 h 434"/>
                <a:gd name="T4" fmla="*/ 743 w 750"/>
                <a:gd name="T5" fmla="*/ 113 h 434"/>
                <a:gd name="T6" fmla="*/ 746 w 750"/>
                <a:gd name="T7" fmla="*/ 135 h 434"/>
                <a:gd name="T8" fmla="*/ 747 w 750"/>
                <a:gd name="T9" fmla="*/ 156 h 434"/>
                <a:gd name="T10" fmla="*/ 749 w 750"/>
                <a:gd name="T11" fmla="*/ 178 h 434"/>
                <a:gd name="T12" fmla="*/ 748 w 750"/>
                <a:gd name="T13" fmla="*/ 200 h 434"/>
                <a:gd name="T14" fmla="*/ 746 w 750"/>
                <a:gd name="T15" fmla="*/ 221 h 434"/>
                <a:gd name="T16" fmla="*/ 743 w 750"/>
                <a:gd name="T17" fmla="*/ 242 h 434"/>
                <a:gd name="T18" fmla="*/ 740 w 750"/>
                <a:gd name="T19" fmla="*/ 263 h 434"/>
                <a:gd name="T20" fmla="*/ 735 w 750"/>
                <a:gd name="T21" fmla="*/ 283 h 434"/>
                <a:gd name="T22" fmla="*/ 729 w 750"/>
                <a:gd name="T23" fmla="*/ 303 h 434"/>
                <a:gd name="T24" fmla="*/ 722 w 750"/>
                <a:gd name="T25" fmla="*/ 323 h 434"/>
                <a:gd name="T26" fmla="*/ 714 w 750"/>
                <a:gd name="T27" fmla="*/ 342 h 434"/>
                <a:gd name="T28" fmla="*/ 705 w 750"/>
                <a:gd name="T29" fmla="*/ 361 h 434"/>
                <a:gd name="T30" fmla="*/ 696 w 750"/>
                <a:gd name="T31" fmla="*/ 380 h 434"/>
                <a:gd name="T32" fmla="*/ 685 w 750"/>
                <a:gd name="T33" fmla="*/ 397 h 434"/>
                <a:gd name="T34" fmla="*/ 673 w 750"/>
                <a:gd name="T35" fmla="*/ 416 h 434"/>
                <a:gd name="T36" fmla="*/ 661 w 750"/>
                <a:gd name="T37" fmla="*/ 433 h 434"/>
                <a:gd name="T38" fmla="*/ 387 w 750"/>
                <a:gd name="T39" fmla="*/ 215 h 434"/>
                <a:gd name="T40" fmla="*/ 1 w 750"/>
                <a:gd name="T41" fmla="*/ 325 h 434"/>
                <a:gd name="T42" fmla="*/ 0 w 750"/>
                <a:gd name="T43" fmla="*/ 306 h 434"/>
                <a:gd name="T44" fmla="*/ 0 w 750"/>
                <a:gd name="T45" fmla="*/ 288 h 434"/>
                <a:gd name="T46" fmla="*/ 1 w 750"/>
                <a:gd name="T47" fmla="*/ 270 h 434"/>
                <a:gd name="T48" fmla="*/ 2 w 750"/>
                <a:gd name="T49" fmla="*/ 252 h 434"/>
                <a:gd name="T50" fmla="*/ 5 w 750"/>
                <a:gd name="T51" fmla="*/ 235 h 434"/>
                <a:gd name="T52" fmla="*/ 8 w 750"/>
                <a:gd name="T53" fmla="*/ 218 h 434"/>
                <a:gd name="T54" fmla="*/ 12 w 750"/>
                <a:gd name="T55" fmla="*/ 201 h 434"/>
                <a:gd name="T56" fmla="*/ 17 w 750"/>
                <a:gd name="T57" fmla="*/ 184 h 434"/>
                <a:gd name="T58" fmla="*/ 22 w 750"/>
                <a:gd name="T59" fmla="*/ 168 h 434"/>
                <a:gd name="T60" fmla="*/ 28 w 750"/>
                <a:gd name="T61" fmla="*/ 152 h 434"/>
                <a:gd name="T62" fmla="*/ 35 w 750"/>
                <a:gd name="T63" fmla="*/ 137 h 434"/>
                <a:gd name="T64" fmla="*/ 43 w 750"/>
                <a:gd name="T65" fmla="*/ 121 h 434"/>
                <a:gd name="T66" fmla="*/ 50 w 750"/>
                <a:gd name="T67" fmla="*/ 107 h 434"/>
                <a:gd name="T68" fmla="*/ 58 w 750"/>
                <a:gd name="T69" fmla="*/ 93 h 434"/>
                <a:gd name="T70" fmla="*/ 68 w 750"/>
                <a:gd name="T71" fmla="*/ 78 h 434"/>
                <a:gd name="T72" fmla="*/ 77 w 750"/>
                <a:gd name="T73" fmla="*/ 65 h 434"/>
                <a:gd name="T74" fmla="*/ 81 w 750"/>
                <a:gd name="T75" fmla="*/ 58 h 434"/>
                <a:gd name="T76" fmla="*/ 87 w 750"/>
                <a:gd name="T77" fmla="*/ 50 h 434"/>
                <a:gd name="T78" fmla="*/ 94 w 750"/>
                <a:gd name="T79" fmla="*/ 41 h 434"/>
                <a:gd name="T80" fmla="*/ 102 w 750"/>
                <a:gd name="T81" fmla="*/ 32 h 434"/>
                <a:gd name="T82" fmla="*/ 110 w 750"/>
                <a:gd name="T83" fmla="*/ 22 h 434"/>
                <a:gd name="T84" fmla="*/ 118 w 750"/>
                <a:gd name="T85" fmla="*/ 14 h 434"/>
                <a:gd name="T86" fmla="*/ 125 w 750"/>
                <a:gd name="T87" fmla="*/ 6 h 434"/>
                <a:gd name="T88" fmla="*/ 131 w 750"/>
                <a:gd name="T89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0" h="434">
                  <a:moveTo>
                    <a:pt x="131" y="0"/>
                  </a:moveTo>
                  <a:lnTo>
                    <a:pt x="387" y="215"/>
                  </a:lnTo>
                  <a:lnTo>
                    <a:pt x="743" y="113"/>
                  </a:lnTo>
                  <a:lnTo>
                    <a:pt x="746" y="135"/>
                  </a:lnTo>
                  <a:lnTo>
                    <a:pt x="747" y="156"/>
                  </a:lnTo>
                  <a:lnTo>
                    <a:pt x="749" y="178"/>
                  </a:lnTo>
                  <a:lnTo>
                    <a:pt x="748" y="200"/>
                  </a:lnTo>
                  <a:lnTo>
                    <a:pt x="746" y="221"/>
                  </a:lnTo>
                  <a:lnTo>
                    <a:pt x="743" y="242"/>
                  </a:lnTo>
                  <a:lnTo>
                    <a:pt x="740" y="263"/>
                  </a:lnTo>
                  <a:lnTo>
                    <a:pt x="735" y="283"/>
                  </a:lnTo>
                  <a:lnTo>
                    <a:pt x="729" y="303"/>
                  </a:lnTo>
                  <a:lnTo>
                    <a:pt x="722" y="323"/>
                  </a:lnTo>
                  <a:lnTo>
                    <a:pt x="714" y="342"/>
                  </a:lnTo>
                  <a:lnTo>
                    <a:pt x="705" y="361"/>
                  </a:lnTo>
                  <a:lnTo>
                    <a:pt x="696" y="380"/>
                  </a:lnTo>
                  <a:lnTo>
                    <a:pt x="685" y="397"/>
                  </a:lnTo>
                  <a:lnTo>
                    <a:pt x="673" y="416"/>
                  </a:lnTo>
                  <a:lnTo>
                    <a:pt x="661" y="433"/>
                  </a:lnTo>
                  <a:lnTo>
                    <a:pt x="387" y="215"/>
                  </a:lnTo>
                  <a:lnTo>
                    <a:pt x="1" y="325"/>
                  </a:lnTo>
                  <a:lnTo>
                    <a:pt x="0" y="306"/>
                  </a:lnTo>
                  <a:lnTo>
                    <a:pt x="0" y="288"/>
                  </a:lnTo>
                  <a:lnTo>
                    <a:pt x="1" y="270"/>
                  </a:lnTo>
                  <a:lnTo>
                    <a:pt x="2" y="252"/>
                  </a:lnTo>
                  <a:lnTo>
                    <a:pt x="5" y="235"/>
                  </a:lnTo>
                  <a:lnTo>
                    <a:pt x="8" y="218"/>
                  </a:lnTo>
                  <a:lnTo>
                    <a:pt x="12" y="201"/>
                  </a:lnTo>
                  <a:lnTo>
                    <a:pt x="17" y="184"/>
                  </a:lnTo>
                  <a:lnTo>
                    <a:pt x="22" y="168"/>
                  </a:lnTo>
                  <a:lnTo>
                    <a:pt x="28" y="152"/>
                  </a:lnTo>
                  <a:lnTo>
                    <a:pt x="35" y="137"/>
                  </a:lnTo>
                  <a:lnTo>
                    <a:pt x="43" y="121"/>
                  </a:lnTo>
                  <a:lnTo>
                    <a:pt x="50" y="107"/>
                  </a:lnTo>
                  <a:lnTo>
                    <a:pt x="58" y="93"/>
                  </a:lnTo>
                  <a:lnTo>
                    <a:pt x="68" y="78"/>
                  </a:lnTo>
                  <a:lnTo>
                    <a:pt x="77" y="65"/>
                  </a:lnTo>
                  <a:lnTo>
                    <a:pt x="81" y="58"/>
                  </a:lnTo>
                  <a:lnTo>
                    <a:pt x="87" y="50"/>
                  </a:lnTo>
                  <a:lnTo>
                    <a:pt x="94" y="41"/>
                  </a:lnTo>
                  <a:lnTo>
                    <a:pt x="102" y="32"/>
                  </a:lnTo>
                  <a:lnTo>
                    <a:pt x="110" y="22"/>
                  </a:lnTo>
                  <a:lnTo>
                    <a:pt x="118" y="14"/>
                  </a:lnTo>
                  <a:lnTo>
                    <a:pt x="125" y="6"/>
                  </a:lnTo>
                  <a:lnTo>
                    <a:pt x="131" y="0"/>
                  </a:lnTo>
                </a:path>
              </a:pathLst>
            </a:custGeom>
            <a:solidFill>
              <a:srgbClr val="96B7B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01" name="Freeform 49">
              <a:extLst>
                <a:ext uri="{FF2B5EF4-FFF2-40B4-BE49-F238E27FC236}">
                  <a16:creationId xmlns:a16="http://schemas.microsoft.com/office/drawing/2014/main" id="{3476688E-12D7-40D4-A77D-1A32A8421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1900"/>
              <a:ext cx="748" cy="418"/>
            </a:xfrm>
            <a:custGeom>
              <a:avLst/>
              <a:gdLst>
                <a:gd name="T0" fmla="*/ 123 w 748"/>
                <a:gd name="T1" fmla="*/ 0 h 418"/>
                <a:gd name="T2" fmla="*/ 385 w 748"/>
                <a:gd name="T3" fmla="*/ 207 h 418"/>
                <a:gd name="T4" fmla="*/ 742 w 748"/>
                <a:gd name="T5" fmla="*/ 114 h 418"/>
                <a:gd name="T6" fmla="*/ 745 w 748"/>
                <a:gd name="T7" fmla="*/ 135 h 418"/>
                <a:gd name="T8" fmla="*/ 746 w 748"/>
                <a:gd name="T9" fmla="*/ 156 h 418"/>
                <a:gd name="T10" fmla="*/ 747 w 748"/>
                <a:gd name="T11" fmla="*/ 177 h 418"/>
                <a:gd name="T12" fmla="*/ 746 w 748"/>
                <a:gd name="T13" fmla="*/ 198 h 418"/>
                <a:gd name="T14" fmla="*/ 744 w 748"/>
                <a:gd name="T15" fmla="*/ 218 h 418"/>
                <a:gd name="T16" fmla="*/ 742 w 748"/>
                <a:gd name="T17" fmla="*/ 238 h 418"/>
                <a:gd name="T18" fmla="*/ 738 w 748"/>
                <a:gd name="T19" fmla="*/ 257 h 418"/>
                <a:gd name="T20" fmla="*/ 733 w 748"/>
                <a:gd name="T21" fmla="*/ 277 h 418"/>
                <a:gd name="T22" fmla="*/ 727 w 748"/>
                <a:gd name="T23" fmla="*/ 296 h 418"/>
                <a:gd name="T24" fmla="*/ 721 w 748"/>
                <a:gd name="T25" fmla="*/ 314 h 418"/>
                <a:gd name="T26" fmla="*/ 713 w 748"/>
                <a:gd name="T27" fmla="*/ 333 h 418"/>
                <a:gd name="T28" fmla="*/ 705 w 748"/>
                <a:gd name="T29" fmla="*/ 351 h 418"/>
                <a:gd name="T30" fmla="*/ 696 w 748"/>
                <a:gd name="T31" fmla="*/ 368 h 418"/>
                <a:gd name="T32" fmla="*/ 686 w 748"/>
                <a:gd name="T33" fmla="*/ 385 h 418"/>
                <a:gd name="T34" fmla="*/ 675 w 748"/>
                <a:gd name="T35" fmla="*/ 401 h 418"/>
                <a:gd name="T36" fmla="*/ 664 w 748"/>
                <a:gd name="T37" fmla="*/ 417 h 418"/>
                <a:gd name="T38" fmla="*/ 385 w 748"/>
                <a:gd name="T39" fmla="*/ 207 h 418"/>
                <a:gd name="T40" fmla="*/ 0 w 748"/>
                <a:gd name="T41" fmla="*/ 307 h 418"/>
                <a:gd name="T42" fmla="*/ 0 w 748"/>
                <a:gd name="T43" fmla="*/ 290 h 418"/>
                <a:gd name="T44" fmla="*/ 0 w 748"/>
                <a:gd name="T45" fmla="*/ 272 h 418"/>
                <a:gd name="T46" fmla="*/ 0 w 748"/>
                <a:gd name="T47" fmla="*/ 256 h 418"/>
                <a:gd name="T48" fmla="*/ 2 w 748"/>
                <a:gd name="T49" fmla="*/ 239 h 418"/>
                <a:gd name="T50" fmla="*/ 5 w 748"/>
                <a:gd name="T51" fmla="*/ 222 h 418"/>
                <a:gd name="T52" fmla="*/ 8 w 748"/>
                <a:gd name="T53" fmla="*/ 206 h 418"/>
                <a:gd name="T54" fmla="*/ 12 w 748"/>
                <a:gd name="T55" fmla="*/ 190 h 418"/>
                <a:gd name="T56" fmla="*/ 16 w 748"/>
                <a:gd name="T57" fmla="*/ 174 h 418"/>
                <a:gd name="T58" fmla="*/ 22 w 748"/>
                <a:gd name="T59" fmla="*/ 159 h 418"/>
                <a:gd name="T60" fmla="*/ 27 w 748"/>
                <a:gd name="T61" fmla="*/ 144 h 418"/>
                <a:gd name="T62" fmla="*/ 33 w 748"/>
                <a:gd name="T63" fmla="*/ 130 h 418"/>
                <a:gd name="T64" fmla="*/ 40 w 748"/>
                <a:gd name="T65" fmla="*/ 116 h 418"/>
                <a:gd name="T66" fmla="*/ 47 w 748"/>
                <a:gd name="T67" fmla="*/ 102 h 418"/>
                <a:gd name="T68" fmla="*/ 55 w 748"/>
                <a:gd name="T69" fmla="*/ 89 h 418"/>
                <a:gd name="T70" fmla="*/ 63 w 748"/>
                <a:gd name="T71" fmla="*/ 75 h 418"/>
                <a:gd name="T72" fmla="*/ 72 w 748"/>
                <a:gd name="T73" fmla="*/ 62 h 418"/>
                <a:gd name="T74" fmla="*/ 76 w 748"/>
                <a:gd name="T75" fmla="*/ 56 h 418"/>
                <a:gd name="T76" fmla="*/ 82 w 748"/>
                <a:gd name="T77" fmla="*/ 48 h 418"/>
                <a:gd name="T78" fmla="*/ 89 w 748"/>
                <a:gd name="T79" fmla="*/ 40 h 418"/>
                <a:gd name="T80" fmla="*/ 96 w 748"/>
                <a:gd name="T81" fmla="*/ 31 h 418"/>
                <a:gd name="T82" fmla="*/ 103 w 748"/>
                <a:gd name="T83" fmla="*/ 22 h 418"/>
                <a:gd name="T84" fmla="*/ 110 w 748"/>
                <a:gd name="T85" fmla="*/ 13 h 418"/>
                <a:gd name="T86" fmla="*/ 118 w 748"/>
                <a:gd name="T87" fmla="*/ 6 h 418"/>
                <a:gd name="T88" fmla="*/ 123 w 748"/>
                <a:gd name="T8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8" h="418">
                  <a:moveTo>
                    <a:pt x="123" y="0"/>
                  </a:moveTo>
                  <a:lnTo>
                    <a:pt x="385" y="207"/>
                  </a:lnTo>
                  <a:lnTo>
                    <a:pt x="742" y="114"/>
                  </a:lnTo>
                  <a:lnTo>
                    <a:pt x="745" y="135"/>
                  </a:lnTo>
                  <a:lnTo>
                    <a:pt x="746" y="156"/>
                  </a:lnTo>
                  <a:lnTo>
                    <a:pt x="747" y="177"/>
                  </a:lnTo>
                  <a:lnTo>
                    <a:pt x="746" y="198"/>
                  </a:lnTo>
                  <a:lnTo>
                    <a:pt x="744" y="218"/>
                  </a:lnTo>
                  <a:lnTo>
                    <a:pt x="742" y="238"/>
                  </a:lnTo>
                  <a:lnTo>
                    <a:pt x="738" y="257"/>
                  </a:lnTo>
                  <a:lnTo>
                    <a:pt x="733" y="277"/>
                  </a:lnTo>
                  <a:lnTo>
                    <a:pt x="727" y="296"/>
                  </a:lnTo>
                  <a:lnTo>
                    <a:pt x="721" y="314"/>
                  </a:lnTo>
                  <a:lnTo>
                    <a:pt x="713" y="333"/>
                  </a:lnTo>
                  <a:lnTo>
                    <a:pt x="705" y="351"/>
                  </a:lnTo>
                  <a:lnTo>
                    <a:pt x="696" y="368"/>
                  </a:lnTo>
                  <a:lnTo>
                    <a:pt x="686" y="385"/>
                  </a:lnTo>
                  <a:lnTo>
                    <a:pt x="675" y="401"/>
                  </a:lnTo>
                  <a:lnTo>
                    <a:pt x="664" y="417"/>
                  </a:lnTo>
                  <a:lnTo>
                    <a:pt x="385" y="207"/>
                  </a:lnTo>
                  <a:lnTo>
                    <a:pt x="0" y="30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56"/>
                  </a:lnTo>
                  <a:lnTo>
                    <a:pt x="2" y="239"/>
                  </a:lnTo>
                  <a:lnTo>
                    <a:pt x="5" y="222"/>
                  </a:lnTo>
                  <a:lnTo>
                    <a:pt x="8" y="206"/>
                  </a:lnTo>
                  <a:lnTo>
                    <a:pt x="12" y="190"/>
                  </a:lnTo>
                  <a:lnTo>
                    <a:pt x="16" y="174"/>
                  </a:lnTo>
                  <a:lnTo>
                    <a:pt x="22" y="159"/>
                  </a:lnTo>
                  <a:lnTo>
                    <a:pt x="27" y="144"/>
                  </a:lnTo>
                  <a:lnTo>
                    <a:pt x="33" y="130"/>
                  </a:lnTo>
                  <a:lnTo>
                    <a:pt x="40" y="116"/>
                  </a:lnTo>
                  <a:lnTo>
                    <a:pt x="47" y="102"/>
                  </a:lnTo>
                  <a:lnTo>
                    <a:pt x="55" y="89"/>
                  </a:lnTo>
                  <a:lnTo>
                    <a:pt x="63" y="75"/>
                  </a:lnTo>
                  <a:lnTo>
                    <a:pt x="72" y="62"/>
                  </a:lnTo>
                  <a:lnTo>
                    <a:pt x="76" y="56"/>
                  </a:lnTo>
                  <a:lnTo>
                    <a:pt x="82" y="48"/>
                  </a:lnTo>
                  <a:lnTo>
                    <a:pt x="89" y="40"/>
                  </a:lnTo>
                  <a:lnTo>
                    <a:pt x="96" y="31"/>
                  </a:lnTo>
                  <a:lnTo>
                    <a:pt x="103" y="22"/>
                  </a:lnTo>
                  <a:lnTo>
                    <a:pt x="110" y="13"/>
                  </a:lnTo>
                  <a:lnTo>
                    <a:pt x="118" y="6"/>
                  </a:lnTo>
                  <a:lnTo>
                    <a:pt x="123" y="0"/>
                  </a:lnTo>
                </a:path>
              </a:pathLst>
            </a:custGeom>
            <a:solidFill>
              <a:srgbClr val="93B5B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02" name="Freeform 50">
              <a:extLst>
                <a:ext uri="{FF2B5EF4-FFF2-40B4-BE49-F238E27FC236}">
                  <a16:creationId xmlns:a16="http://schemas.microsoft.com/office/drawing/2014/main" id="{BB696CB2-ABD2-44EB-A369-DB80AB6B9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1908"/>
              <a:ext cx="748" cy="402"/>
            </a:xfrm>
            <a:custGeom>
              <a:avLst/>
              <a:gdLst>
                <a:gd name="T0" fmla="*/ 117 w 748"/>
                <a:gd name="T1" fmla="*/ 0 h 402"/>
                <a:gd name="T2" fmla="*/ 386 w 748"/>
                <a:gd name="T3" fmla="*/ 198 h 402"/>
                <a:gd name="T4" fmla="*/ 743 w 748"/>
                <a:gd name="T5" fmla="*/ 115 h 402"/>
                <a:gd name="T6" fmla="*/ 745 w 748"/>
                <a:gd name="T7" fmla="*/ 135 h 402"/>
                <a:gd name="T8" fmla="*/ 747 w 748"/>
                <a:gd name="T9" fmla="*/ 155 h 402"/>
                <a:gd name="T10" fmla="*/ 747 w 748"/>
                <a:gd name="T11" fmla="*/ 176 h 402"/>
                <a:gd name="T12" fmla="*/ 746 w 748"/>
                <a:gd name="T13" fmla="*/ 195 h 402"/>
                <a:gd name="T14" fmla="*/ 744 w 748"/>
                <a:gd name="T15" fmla="*/ 215 h 402"/>
                <a:gd name="T16" fmla="*/ 741 w 748"/>
                <a:gd name="T17" fmla="*/ 233 h 402"/>
                <a:gd name="T18" fmla="*/ 737 w 748"/>
                <a:gd name="T19" fmla="*/ 252 h 402"/>
                <a:gd name="T20" fmla="*/ 733 w 748"/>
                <a:gd name="T21" fmla="*/ 271 h 402"/>
                <a:gd name="T22" fmla="*/ 727 w 748"/>
                <a:gd name="T23" fmla="*/ 289 h 402"/>
                <a:gd name="T24" fmla="*/ 721 w 748"/>
                <a:gd name="T25" fmla="*/ 306 h 402"/>
                <a:gd name="T26" fmla="*/ 714 w 748"/>
                <a:gd name="T27" fmla="*/ 324 h 402"/>
                <a:gd name="T28" fmla="*/ 706 w 748"/>
                <a:gd name="T29" fmla="*/ 340 h 402"/>
                <a:gd name="T30" fmla="*/ 698 w 748"/>
                <a:gd name="T31" fmla="*/ 356 h 402"/>
                <a:gd name="T32" fmla="*/ 689 w 748"/>
                <a:gd name="T33" fmla="*/ 371 h 402"/>
                <a:gd name="T34" fmla="*/ 680 w 748"/>
                <a:gd name="T35" fmla="*/ 387 h 402"/>
                <a:gd name="T36" fmla="*/ 669 w 748"/>
                <a:gd name="T37" fmla="*/ 401 h 402"/>
                <a:gd name="T38" fmla="*/ 386 w 748"/>
                <a:gd name="T39" fmla="*/ 198 h 402"/>
                <a:gd name="T40" fmla="*/ 0 w 748"/>
                <a:gd name="T41" fmla="*/ 291 h 402"/>
                <a:gd name="T42" fmla="*/ 0 w 748"/>
                <a:gd name="T43" fmla="*/ 274 h 402"/>
                <a:gd name="T44" fmla="*/ 0 w 748"/>
                <a:gd name="T45" fmla="*/ 258 h 402"/>
                <a:gd name="T46" fmla="*/ 1 w 748"/>
                <a:gd name="T47" fmla="*/ 241 h 402"/>
                <a:gd name="T48" fmla="*/ 3 w 748"/>
                <a:gd name="T49" fmla="*/ 226 h 402"/>
                <a:gd name="T50" fmla="*/ 5 w 748"/>
                <a:gd name="T51" fmla="*/ 210 h 402"/>
                <a:gd name="T52" fmla="*/ 9 w 748"/>
                <a:gd name="T53" fmla="*/ 195 h 402"/>
                <a:gd name="T54" fmla="*/ 12 w 748"/>
                <a:gd name="T55" fmla="*/ 180 h 402"/>
                <a:gd name="T56" fmla="*/ 17 w 748"/>
                <a:gd name="T57" fmla="*/ 165 h 402"/>
                <a:gd name="T58" fmla="*/ 21 w 748"/>
                <a:gd name="T59" fmla="*/ 151 h 402"/>
                <a:gd name="T60" fmla="*/ 26 w 748"/>
                <a:gd name="T61" fmla="*/ 137 h 402"/>
                <a:gd name="T62" fmla="*/ 32 w 748"/>
                <a:gd name="T63" fmla="*/ 124 h 402"/>
                <a:gd name="T64" fmla="*/ 38 w 748"/>
                <a:gd name="T65" fmla="*/ 110 h 402"/>
                <a:gd name="T66" fmla="*/ 45 w 748"/>
                <a:gd name="T67" fmla="*/ 97 h 402"/>
                <a:gd name="T68" fmla="*/ 53 w 748"/>
                <a:gd name="T69" fmla="*/ 85 h 402"/>
                <a:gd name="T70" fmla="*/ 60 w 748"/>
                <a:gd name="T71" fmla="*/ 72 h 402"/>
                <a:gd name="T72" fmla="*/ 68 w 748"/>
                <a:gd name="T73" fmla="*/ 61 h 402"/>
                <a:gd name="T74" fmla="*/ 72 w 748"/>
                <a:gd name="T75" fmla="*/ 54 h 402"/>
                <a:gd name="T76" fmla="*/ 77 w 748"/>
                <a:gd name="T77" fmla="*/ 47 h 402"/>
                <a:gd name="T78" fmla="*/ 84 w 748"/>
                <a:gd name="T79" fmla="*/ 39 h 402"/>
                <a:gd name="T80" fmla="*/ 91 w 748"/>
                <a:gd name="T81" fmla="*/ 30 h 402"/>
                <a:gd name="T82" fmla="*/ 98 w 748"/>
                <a:gd name="T83" fmla="*/ 21 h 402"/>
                <a:gd name="T84" fmla="*/ 104 w 748"/>
                <a:gd name="T85" fmla="*/ 13 h 402"/>
                <a:gd name="T86" fmla="*/ 111 w 748"/>
                <a:gd name="T87" fmla="*/ 6 h 402"/>
                <a:gd name="T88" fmla="*/ 117 w 748"/>
                <a:gd name="T89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8" h="402">
                  <a:moveTo>
                    <a:pt x="117" y="0"/>
                  </a:moveTo>
                  <a:lnTo>
                    <a:pt x="386" y="198"/>
                  </a:lnTo>
                  <a:lnTo>
                    <a:pt x="743" y="115"/>
                  </a:lnTo>
                  <a:lnTo>
                    <a:pt x="745" y="135"/>
                  </a:lnTo>
                  <a:lnTo>
                    <a:pt x="747" y="155"/>
                  </a:lnTo>
                  <a:lnTo>
                    <a:pt x="747" y="176"/>
                  </a:lnTo>
                  <a:lnTo>
                    <a:pt x="746" y="195"/>
                  </a:lnTo>
                  <a:lnTo>
                    <a:pt x="744" y="215"/>
                  </a:lnTo>
                  <a:lnTo>
                    <a:pt x="741" y="233"/>
                  </a:lnTo>
                  <a:lnTo>
                    <a:pt x="737" y="252"/>
                  </a:lnTo>
                  <a:lnTo>
                    <a:pt x="733" y="271"/>
                  </a:lnTo>
                  <a:lnTo>
                    <a:pt x="727" y="289"/>
                  </a:lnTo>
                  <a:lnTo>
                    <a:pt x="721" y="306"/>
                  </a:lnTo>
                  <a:lnTo>
                    <a:pt x="714" y="324"/>
                  </a:lnTo>
                  <a:lnTo>
                    <a:pt x="706" y="340"/>
                  </a:lnTo>
                  <a:lnTo>
                    <a:pt x="698" y="356"/>
                  </a:lnTo>
                  <a:lnTo>
                    <a:pt x="689" y="371"/>
                  </a:lnTo>
                  <a:lnTo>
                    <a:pt x="680" y="387"/>
                  </a:lnTo>
                  <a:lnTo>
                    <a:pt x="669" y="401"/>
                  </a:lnTo>
                  <a:lnTo>
                    <a:pt x="386" y="198"/>
                  </a:lnTo>
                  <a:lnTo>
                    <a:pt x="0" y="291"/>
                  </a:lnTo>
                  <a:lnTo>
                    <a:pt x="0" y="274"/>
                  </a:lnTo>
                  <a:lnTo>
                    <a:pt x="0" y="258"/>
                  </a:lnTo>
                  <a:lnTo>
                    <a:pt x="1" y="241"/>
                  </a:lnTo>
                  <a:lnTo>
                    <a:pt x="3" y="226"/>
                  </a:lnTo>
                  <a:lnTo>
                    <a:pt x="5" y="210"/>
                  </a:lnTo>
                  <a:lnTo>
                    <a:pt x="9" y="195"/>
                  </a:lnTo>
                  <a:lnTo>
                    <a:pt x="12" y="180"/>
                  </a:lnTo>
                  <a:lnTo>
                    <a:pt x="17" y="165"/>
                  </a:lnTo>
                  <a:lnTo>
                    <a:pt x="21" y="151"/>
                  </a:lnTo>
                  <a:lnTo>
                    <a:pt x="26" y="137"/>
                  </a:lnTo>
                  <a:lnTo>
                    <a:pt x="32" y="124"/>
                  </a:lnTo>
                  <a:lnTo>
                    <a:pt x="38" y="110"/>
                  </a:lnTo>
                  <a:lnTo>
                    <a:pt x="45" y="97"/>
                  </a:lnTo>
                  <a:lnTo>
                    <a:pt x="53" y="85"/>
                  </a:lnTo>
                  <a:lnTo>
                    <a:pt x="60" y="72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4" y="39"/>
                  </a:lnTo>
                  <a:lnTo>
                    <a:pt x="91" y="30"/>
                  </a:lnTo>
                  <a:lnTo>
                    <a:pt x="98" y="21"/>
                  </a:lnTo>
                  <a:lnTo>
                    <a:pt x="104" y="13"/>
                  </a:lnTo>
                  <a:lnTo>
                    <a:pt x="111" y="6"/>
                  </a:lnTo>
                  <a:lnTo>
                    <a:pt x="117" y="0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03" name="Freeform 51">
              <a:extLst>
                <a:ext uri="{FF2B5EF4-FFF2-40B4-BE49-F238E27FC236}">
                  <a16:creationId xmlns:a16="http://schemas.microsoft.com/office/drawing/2014/main" id="{1EC1188B-A33F-4733-ABA3-BF258B72F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1916"/>
              <a:ext cx="747" cy="386"/>
            </a:xfrm>
            <a:custGeom>
              <a:avLst/>
              <a:gdLst>
                <a:gd name="T0" fmla="*/ 109 w 747"/>
                <a:gd name="T1" fmla="*/ 0 h 386"/>
                <a:gd name="T2" fmla="*/ 385 w 747"/>
                <a:gd name="T3" fmla="*/ 190 h 386"/>
                <a:gd name="T4" fmla="*/ 743 w 747"/>
                <a:gd name="T5" fmla="*/ 116 h 386"/>
                <a:gd name="T6" fmla="*/ 745 w 747"/>
                <a:gd name="T7" fmla="*/ 135 h 386"/>
                <a:gd name="T8" fmla="*/ 746 w 747"/>
                <a:gd name="T9" fmla="*/ 155 h 386"/>
                <a:gd name="T10" fmla="*/ 745 w 747"/>
                <a:gd name="T11" fmla="*/ 174 h 386"/>
                <a:gd name="T12" fmla="*/ 744 w 747"/>
                <a:gd name="T13" fmla="*/ 193 h 386"/>
                <a:gd name="T14" fmla="*/ 742 w 747"/>
                <a:gd name="T15" fmla="*/ 212 h 386"/>
                <a:gd name="T16" fmla="*/ 740 w 747"/>
                <a:gd name="T17" fmla="*/ 230 h 386"/>
                <a:gd name="T18" fmla="*/ 736 w 747"/>
                <a:gd name="T19" fmla="*/ 248 h 386"/>
                <a:gd name="T20" fmla="*/ 731 w 747"/>
                <a:gd name="T21" fmla="*/ 266 h 386"/>
                <a:gd name="T22" fmla="*/ 726 w 747"/>
                <a:gd name="T23" fmla="*/ 282 h 386"/>
                <a:gd name="T24" fmla="*/ 720 w 747"/>
                <a:gd name="T25" fmla="*/ 299 h 386"/>
                <a:gd name="T26" fmla="*/ 713 w 747"/>
                <a:gd name="T27" fmla="*/ 315 h 386"/>
                <a:gd name="T28" fmla="*/ 707 w 747"/>
                <a:gd name="T29" fmla="*/ 330 h 386"/>
                <a:gd name="T30" fmla="*/ 699 w 747"/>
                <a:gd name="T31" fmla="*/ 345 h 386"/>
                <a:gd name="T32" fmla="*/ 690 w 747"/>
                <a:gd name="T33" fmla="*/ 359 h 386"/>
                <a:gd name="T34" fmla="*/ 682 w 747"/>
                <a:gd name="T35" fmla="*/ 372 h 386"/>
                <a:gd name="T36" fmla="*/ 673 w 747"/>
                <a:gd name="T37" fmla="*/ 385 h 386"/>
                <a:gd name="T38" fmla="*/ 385 w 747"/>
                <a:gd name="T39" fmla="*/ 190 h 386"/>
                <a:gd name="T40" fmla="*/ 0 w 747"/>
                <a:gd name="T41" fmla="*/ 274 h 386"/>
                <a:gd name="T42" fmla="*/ 0 w 747"/>
                <a:gd name="T43" fmla="*/ 243 h 386"/>
                <a:gd name="T44" fmla="*/ 3 w 747"/>
                <a:gd name="T45" fmla="*/ 212 h 386"/>
                <a:gd name="T46" fmla="*/ 8 w 747"/>
                <a:gd name="T47" fmla="*/ 183 h 386"/>
                <a:gd name="T48" fmla="*/ 16 w 747"/>
                <a:gd name="T49" fmla="*/ 156 h 386"/>
                <a:gd name="T50" fmla="*/ 25 w 747"/>
                <a:gd name="T51" fmla="*/ 130 h 386"/>
                <a:gd name="T52" fmla="*/ 37 w 747"/>
                <a:gd name="T53" fmla="*/ 105 h 386"/>
                <a:gd name="T54" fmla="*/ 50 w 747"/>
                <a:gd name="T55" fmla="*/ 81 h 386"/>
                <a:gd name="T56" fmla="*/ 63 w 747"/>
                <a:gd name="T57" fmla="*/ 59 h 386"/>
                <a:gd name="T58" fmla="*/ 67 w 747"/>
                <a:gd name="T59" fmla="*/ 53 h 386"/>
                <a:gd name="T60" fmla="*/ 73 w 747"/>
                <a:gd name="T61" fmla="*/ 46 h 386"/>
                <a:gd name="T62" fmla="*/ 79 w 747"/>
                <a:gd name="T63" fmla="*/ 37 h 386"/>
                <a:gd name="T64" fmla="*/ 84 w 747"/>
                <a:gd name="T65" fmla="*/ 29 h 386"/>
                <a:gd name="T66" fmla="*/ 91 w 747"/>
                <a:gd name="T67" fmla="*/ 21 h 386"/>
                <a:gd name="T68" fmla="*/ 97 w 747"/>
                <a:gd name="T69" fmla="*/ 13 h 386"/>
                <a:gd name="T70" fmla="*/ 103 w 747"/>
                <a:gd name="T71" fmla="*/ 5 h 386"/>
                <a:gd name="T72" fmla="*/ 109 w 747"/>
                <a:gd name="T73" fmla="*/ 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47" h="386">
                  <a:moveTo>
                    <a:pt x="109" y="0"/>
                  </a:moveTo>
                  <a:lnTo>
                    <a:pt x="385" y="190"/>
                  </a:lnTo>
                  <a:lnTo>
                    <a:pt x="743" y="116"/>
                  </a:lnTo>
                  <a:lnTo>
                    <a:pt x="745" y="135"/>
                  </a:lnTo>
                  <a:lnTo>
                    <a:pt x="746" y="155"/>
                  </a:lnTo>
                  <a:lnTo>
                    <a:pt x="745" y="174"/>
                  </a:lnTo>
                  <a:lnTo>
                    <a:pt x="744" y="193"/>
                  </a:lnTo>
                  <a:lnTo>
                    <a:pt x="742" y="212"/>
                  </a:lnTo>
                  <a:lnTo>
                    <a:pt x="740" y="230"/>
                  </a:lnTo>
                  <a:lnTo>
                    <a:pt x="736" y="248"/>
                  </a:lnTo>
                  <a:lnTo>
                    <a:pt x="731" y="266"/>
                  </a:lnTo>
                  <a:lnTo>
                    <a:pt x="726" y="282"/>
                  </a:lnTo>
                  <a:lnTo>
                    <a:pt x="720" y="299"/>
                  </a:lnTo>
                  <a:lnTo>
                    <a:pt x="713" y="315"/>
                  </a:lnTo>
                  <a:lnTo>
                    <a:pt x="707" y="330"/>
                  </a:lnTo>
                  <a:lnTo>
                    <a:pt x="699" y="345"/>
                  </a:lnTo>
                  <a:lnTo>
                    <a:pt x="690" y="359"/>
                  </a:lnTo>
                  <a:lnTo>
                    <a:pt x="682" y="372"/>
                  </a:lnTo>
                  <a:lnTo>
                    <a:pt x="673" y="385"/>
                  </a:lnTo>
                  <a:lnTo>
                    <a:pt x="385" y="190"/>
                  </a:lnTo>
                  <a:lnTo>
                    <a:pt x="0" y="274"/>
                  </a:lnTo>
                  <a:lnTo>
                    <a:pt x="0" y="243"/>
                  </a:lnTo>
                  <a:lnTo>
                    <a:pt x="3" y="212"/>
                  </a:lnTo>
                  <a:lnTo>
                    <a:pt x="8" y="183"/>
                  </a:lnTo>
                  <a:lnTo>
                    <a:pt x="16" y="156"/>
                  </a:lnTo>
                  <a:lnTo>
                    <a:pt x="25" y="130"/>
                  </a:lnTo>
                  <a:lnTo>
                    <a:pt x="37" y="105"/>
                  </a:lnTo>
                  <a:lnTo>
                    <a:pt x="50" y="81"/>
                  </a:lnTo>
                  <a:lnTo>
                    <a:pt x="63" y="59"/>
                  </a:lnTo>
                  <a:lnTo>
                    <a:pt x="67" y="53"/>
                  </a:lnTo>
                  <a:lnTo>
                    <a:pt x="73" y="46"/>
                  </a:lnTo>
                  <a:lnTo>
                    <a:pt x="79" y="37"/>
                  </a:lnTo>
                  <a:lnTo>
                    <a:pt x="84" y="29"/>
                  </a:lnTo>
                  <a:lnTo>
                    <a:pt x="91" y="21"/>
                  </a:lnTo>
                  <a:lnTo>
                    <a:pt x="97" y="13"/>
                  </a:lnTo>
                  <a:lnTo>
                    <a:pt x="103" y="5"/>
                  </a:lnTo>
                  <a:lnTo>
                    <a:pt x="109" y="0"/>
                  </a:lnTo>
                </a:path>
              </a:pathLst>
            </a:custGeom>
            <a:solidFill>
              <a:srgbClr val="8EAF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04" name="Freeform 52">
              <a:extLst>
                <a:ext uri="{FF2B5EF4-FFF2-40B4-BE49-F238E27FC236}">
                  <a16:creationId xmlns:a16="http://schemas.microsoft.com/office/drawing/2014/main" id="{457AD352-DE12-45F9-8662-43A8F9196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1924"/>
              <a:ext cx="745" cy="370"/>
            </a:xfrm>
            <a:custGeom>
              <a:avLst/>
              <a:gdLst>
                <a:gd name="T0" fmla="*/ 102 w 745"/>
                <a:gd name="T1" fmla="*/ 0 h 370"/>
                <a:gd name="T2" fmla="*/ 384 w 745"/>
                <a:gd name="T3" fmla="*/ 182 h 370"/>
                <a:gd name="T4" fmla="*/ 742 w 745"/>
                <a:gd name="T5" fmla="*/ 117 h 370"/>
                <a:gd name="T6" fmla="*/ 744 w 745"/>
                <a:gd name="T7" fmla="*/ 136 h 370"/>
                <a:gd name="T8" fmla="*/ 744 w 745"/>
                <a:gd name="T9" fmla="*/ 155 h 370"/>
                <a:gd name="T10" fmla="*/ 744 w 745"/>
                <a:gd name="T11" fmla="*/ 173 h 370"/>
                <a:gd name="T12" fmla="*/ 742 w 745"/>
                <a:gd name="T13" fmla="*/ 191 h 370"/>
                <a:gd name="T14" fmla="*/ 740 w 745"/>
                <a:gd name="T15" fmla="*/ 209 h 370"/>
                <a:gd name="T16" fmla="*/ 737 w 745"/>
                <a:gd name="T17" fmla="*/ 226 h 370"/>
                <a:gd name="T18" fmla="*/ 733 w 745"/>
                <a:gd name="T19" fmla="*/ 243 h 370"/>
                <a:gd name="T20" fmla="*/ 729 w 745"/>
                <a:gd name="T21" fmla="*/ 259 h 370"/>
                <a:gd name="T22" fmla="*/ 724 w 745"/>
                <a:gd name="T23" fmla="*/ 275 h 370"/>
                <a:gd name="T24" fmla="*/ 719 w 745"/>
                <a:gd name="T25" fmla="*/ 290 h 370"/>
                <a:gd name="T26" fmla="*/ 712 w 745"/>
                <a:gd name="T27" fmla="*/ 306 h 370"/>
                <a:gd name="T28" fmla="*/ 706 w 745"/>
                <a:gd name="T29" fmla="*/ 320 h 370"/>
                <a:gd name="T30" fmla="*/ 699 w 745"/>
                <a:gd name="T31" fmla="*/ 333 h 370"/>
                <a:gd name="T32" fmla="*/ 692 w 745"/>
                <a:gd name="T33" fmla="*/ 346 h 370"/>
                <a:gd name="T34" fmla="*/ 684 w 745"/>
                <a:gd name="T35" fmla="*/ 357 h 370"/>
                <a:gd name="T36" fmla="*/ 676 w 745"/>
                <a:gd name="T37" fmla="*/ 369 h 370"/>
                <a:gd name="T38" fmla="*/ 384 w 745"/>
                <a:gd name="T39" fmla="*/ 182 h 370"/>
                <a:gd name="T40" fmla="*/ 0 w 745"/>
                <a:gd name="T41" fmla="*/ 257 h 370"/>
                <a:gd name="T42" fmla="*/ 0 w 745"/>
                <a:gd name="T43" fmla="*/ 227 h 370"/>
                <a:gd name="T44" fmla="*/ 4 w 745"/>
                <a:gd name="T45" fmla="*/ 199 h 370"/>
                <a:gd name="T46" fmla="*/ 9 w 745"/>
                <a:gd name="T47" fmla="*/ 172 h 370"/>
                <a:gd name="T48" fmla="*/ 16 w 745"/>
                <a:gd name="T49" fmla="*/ 146 h 370"/>
                <a:gd name="T50" fmla="*/ 24 w 745"/>
                <a:gd name="T51" fmla="*/ 122 h 370"/>
                <a:gd name="T52" fmla="*/ 35 w 745"/>
                <a:gd name="T53" fmla="*/ 99 h 370"/>
                <a:gd name="T54" fmla="*/ 47 w 745"/>
                <a:gd name="T55" fmla="*/ 78 h 370"/>
                <a:gd name="T56" fmla="*/ 59 w 745"/>
                <a:gd name="T57" fmla="*/ 57 h 370"/>
                <a:gd name="T58" fmla="*/ 63 w 745"/>
                <a:gd name="T59" fmla="*/ 51 h 370"/>
                <a:gd name="T60" fmla="*/ 68 w 745"/>
                <a:gd name="T61" fmla="*/ 43 h 370"/>
                <a:gd name="T62" fmla="*/ 73 w 745"/>
                <a:gd name="T63" fmla="*/ 36 h 370"/>
                <a:gd name="T64" fmla="*/ 79 w 745"/>
                <a:gd name="T65" fmla="*/ 27 h 370"/>
                <a:gd name="T66" fmla="*/ 85 w 745"/>
                <a:gd name="T67" fmla="*/ 20 h 370"/>
                <a:gd name="T68" fmla="*/ 91 w 745"/>
                <a:gd name="T69" fmla="*/ 12 h 370"/>
                <a:gd name="T70" fmla="*/ 97 w 745"/>
                <a:gd name="T71" fmla="*/ 5 h 370"/>
                <a:gd name="T72" fmla="*/ 102 w 745"/>
                <a:gd name="T7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45" h="370">
                  <a:moveTo>
                    <a:pt x="102" y="0"/>
                  </a:moveTo>
                  <a:lnTo>
                    <a:pt x="384" y="182"/>
                  </a:lnTo>
                  <a:lnTo>
                    <a:pt x="742" y="117"/>
                  </a:lnTo>
                  <a:lnTo>
                    <a:pt x="744" y="136"/>
                  </a:lnTo>
                  <a:lnTo>
                    <a:pt x="744" y="155"/>
                  </a:lnTo>
                  <a:lnTo>
                    <a:pt x="744" y="173"/>
                  </a:lnTo>
                  <a:lnTo>
                    <a:pt x="742" y="191"/>
                  </a:lnTo>
                  <a:lnTo>
                    <a:pt x="740" y="209"/>
                  </a:lnTo>
                  <a:lnTo>
                    <a:pt x="737" y="226"/>
                  </a:lnTo>
                  <a:lnTo>
                    <a:pt x="733" y="243"/>
                  </a:lnTo>
                  <a:lnTo>
                    <a:pt x="729" y="259"/>
                  </a:lnTo>
                  <a:lnTo>
                    <a:pt x="724" y="275"/>
                  </a:lnTo>
                  <a:lnTo>
                    <a:pt x="719" y="290"/>
                  </a:lnTo>
                  <a:lnTo>
                    <a:pt x="712" y="306"/>
                  </a:lnTo>
                  <a:lnTo>
                    <a:pt x="706" y="320"/>
                  </a:lnTo>
                  <a:lnTo>
                    <a:pt x="699" y="333"/>
                  </a:lnTo>
                  <a:lnTo>
                    <a:pt x="692" y="346"/>
                  </a:lnTo>
                  <a:lnTo>
                    <a:pt x="684" y="357"/>
                  </a:lnTo>
                  <a:lnTo>
                    <a:pt x="676" y="369"/>
                  </a:lnTo>
                  <a:lnTo>
                    <a:pt x="384" y="182"/>
                  </a:lnTo>
                  <a:lnTo>
                    <a:pt x="0" y="257"/>
                  </a:lnTo>
                  <a:lnTo>
                    <a:pt x="0" y="227"/>
                  </a:lnTo>
                  <a:lnTo>
                    <a:pt x="4" y="199"/>
                  </a:lnTo>
                  <a:lnTo>
                    <a:pt x="9" y="172"/>
                  </a:lnTo>
                  <a:lnTo>
                    <a:pt x="16" y="146"/>
                  </a:lnTo>
                  <a:lnTo>
                    <a:pt x="24" y="122"/>
                  </a:lnTo>
                  <a:lnTo>
                    <a:pt x="35" y="99"/>
                  </a:lnTo>
                  <a:lnTo>
                    <a:pt x="47" y="78"/>
                  </a:lnTo>
                  <a:lnTo>
                    <a:pt x="59" y="57"/>
                  </a:lnTo>
                  <a:lnTo>
                    <a:pt x="63" y="51"/>
                  </a:lnTo>
                  <a:lnTo>
                    <a:pt x="68" y="43"/>
                  </a:lnTo>
                  <a:lnTo>
                    <a:pt x="73" y="36"/>
                  </a:lnTo>
                  <a:lnTo>
                    <a:pt x="79" y="27"/>
                  </a:lnTo>
                  <a:lnTo>
                    <a:pt x="85" y="20"/>
                  </a:lnTo>
                  <a:lnTo>
                    <a:pt x="91" y="12"/>
                  </a:lnTo>
                  <a:lnTo>
                    <a:pt x="97" y="5"/>
                  </a:lnTo>
                  <a:lnTo>
                    <a:pt x="102" y="0"/>
                  </a:lnTo>
                </a:path>
              </a:pathLst>
            </a:custGeom>
            <a:solidFill>
              <a:srgbClr val="89ADA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05" name="Freeform 53">
              <a:extLst>
                <a:ext uri="{FF2B5EF4-FFF2-40B4-BE49-F238E27FC236}">
                  <a16:creationId xmlns:a16="http://schemas.microsoft.com/office/drawing/2014/main" id="{1F4FAF17-344D-46E0-8C6E-DC5614B16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1932"/>
              <a:ext cx="745" cy="356"/>
            </a:xfrm>
            <a:custGeom>
              <a:avLst/>
              <a:gdLst>
                <a:gd name="T0" fmla="*/ 95 w 745"/>
                <a:gd name="T1" fmla="*/ 0 h 356"/>
                <a:gd name="T2" fmla="*/ 384 w 745"/>
                <a:gd name="T3" fmla="*/ 175 h 356"/>
                <a:gd name="T4" fmla="*/ 742 w 745"/>
                <a:gd name="T5" fmla="*/ 119 h 356"/>
                <a:gd name="T6" fmla="*/ 744 w 745"/>
                <a:gd name="T7" fmla="*/ 155 h 356"/>
                <a:gd name="T8" fmla="*/ 741 w 745"/>
                <a:gd name="T9" fmla="*/ 190 h 356"/>
                <a:gd name="T10" fmla="*/ 736 w 745"/>
                <a:gd name="T11" fmla="*/ 223 h 356"/>
                <a:gd name="T12" fmla="*/ 728 w 745"/>
                <a:gd name="T13" fmla="*/ 255 h 356"/>
                <a:gd name="T14" fmla="*/ 719 w 745"/>
                <a:gd name="T15" fmla="*/ 284 h 356"/>
                <a:gd name="T16" fmla="*/ 707 w 745"/>
                <a:gd name="T17" fmla="*/ 311 h 356"/>
                <a:gd name="T18" fmla="*/ 694 w 745"/>
                <a:gd name="T19" fmla="*/ 335 h 356"/>
                <a:gd name="T20" fmla="*/ 681 w 745"/>
                <a:gd name="T21" fmla="*/ 355 h 356"/>
                <a:gd name="T22" fmla="*/ 384 w 745"/>
                <a:gd name="T23" fmla="*/ 175 h 356"/>
                <a:gd name="T24" fmla="*/ 0 w 745"/>
                <a:gd name="T25" fmla="*/ 241 h 356"/>
                <a:gd name="T26" fmla="*/ 1 w 745"/>
                <a:gd name="T27" fmla="*/ 214 h 356"/>
                <a:gd name="T28" fmla="*/ 4 w 745"/>
                <a:gd name="T29" fmla="*/ 187 h 356"/>
                <a:gd name="T30" fmla="*/ 9 w 745"/>
                <a:gd name="T31" fmla="*/ 162 h 356"/>
                <a:gd name="T32" fmla="*/ 16 w 745"/>
                <a:gd name="T33" fmla="*/ 138 h 356"/>
                <a:gd name="T34" fmla="*/ 24 w 745"/>
                <a:gd name="T35" fmla="*/ 115 h 356"/>
                <a:gd name="T36" fmla="*/ 34 w 745"/>
                <a:gd name="T37" fmla="*/ 94 h 356"/>
                <a:gd name="T38" fmla="*/ 44 w 745"/>
                <a:gd name="T39" fmla="*/ 74 h 356"/>
                <a:gd name="T40" fmla="*/ 55 w 745"/>
                <a:gd name="T41" fmla="*/ 56 h 356"/>
                <a:gd name="T42" fmla="*/ 59 w 745"/>
                <a:gd name="T43" fmla="*/ 49 h 356"/>
                <a:gd name="T44" fmla="*/ 63 w 745"/>
                <a:gd name="T45" fmla="*/ 42 h 356"/>
                <a:gd name="T46" fmla="*/ 68 w 745"/>
                <a:gd name="T47" fmla="*/ 35 h 356"/>
                <a:gd name="T48" fmla="*/ 74 w 745"/>
                <a:gd name="T49" fmla="*/ 27 h 356"/>
                <a:gd name="T50" fmla="*/ 79 w 745"/>
                <a:gd name="T51" fmla="*/ 19 h 356"/>
                <a:gd name="T52" fmla="*/ 85 w 745"/>
                <a:gd name="T53" fmla="*/ 12 h 356"/>
                <a:gd name="T54" fmla="*/ 90 w 745"/>
                <a:gd name="T55" fmla="*/ 5 h 356"/>
                <a:gd name="T56" fmla="*/ 95 w 745"/>
                <a:gd name="T57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5" h="356">
                  <a:moveTo>
                    <a:pt x="95" y="0"/>
                  </a:moveTo>
                  <a:lnTo>
                    <a:pt x="384" y="175"/>
                  </a:lnTo>
                  <a:lnTo>
                    <a:pt x="742" y="119"/>
                  </a:lnTo>
                  <a:lnTo>
                    <a:pt x="744" y="155"/>
                  </a:lnTo>
                  <a:lnTo>
                    <a:pt x="741" y="190"/>
                  </a:lnTo>
                  <a:lnTo>
                    <a:pt x="736" y="223"/>
                  </a:lnTo>
                  <a:lnTo>
                    <a:pt x="728" y="255"/>
                  </a:lnTo>
                  <a:lnTo>
                    <a:pt x="719" y="284"/>
                  </a:lnTo>
                  <a:lnTo>
                    <a:pt x="707" y="311"/>
                  </a:lnTo>
                  <a:lnTo>
                    <a:pt x="694" y="335"/>
                  </a:lnTo>
                  <a:lnTo>
                    <a:pt x="681" y="355"/>
                  </a:lnTo>
                  <a:lnTo>
                    <a:pt x="384" y="175"/>
                  </a:lnTo>
                  <a:lnTo>
                    <a:pt x="0" y="241"/>
                  </a:lnTo>
                  <a:lnTo>
                    <a:pt x="1" y="214"/>
                  </a:lnTo>
                  <a:lnTo>
                    <a:pt x="4" y="187"/>
                  </a:lnTo>
                  <a:lnTo>
                    <a:pt x="9" y="162"/>
                  </a:lnTo>
                  <a:lnTo>
                    <a:pt x="16" y="138"/>
                  </a:lnTo>
                  <a:lnTo>
                    <a:pt x="24" y="115"/>
                  </a:lnTo>
                  <a:lnTo>
                    <a:pt x="34" y="94"/>
                  </a:lnTo>
                  <a:lnTo>
                    <a:pt x="44" y="74"/>
                  </a:lnTo>
                  <a:lnTo>
                    <a:pt x="55" y="56"/>
                  </a:lnTo>
                  <a:lnTo>
                    <a:pt x="59" y="49"/>
                  </a:lnTo>
                  <a:lnTo>
                    <a:pt x="63" y="42"/>
                  </a:lnTo>
                  <a:lnTo>
                    <a:pt x="68" y="35"/>
                  </a:lnTo>
                  <a:lnTo>
                    <a:pt x="74" y="27"/>
                  </a:lnTo>
                  <a:lnTo>
                    <a:pt x="79" y="19"/>
                  </a:lnTo>
                  <a:lnTo>
                    <a:pt x="85" y="12"/>
                  </a:lnTo>
                  <a:lnTo>
                    <a:pt x="90" y="5"/>
                  </a:lnTo>
                  <a:lnTo>
                    <a:pt x="95" y="0"/>
                  </a:lnTo>
                </a:path>
              </a:pathLst>
            </a:custGeom>
            <a:solidFill>
              <a:srgbClr val="84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06" name="Freeform 54">
              <a:extLst>
                <a:ext uri="{FF2B5EF4-FFF2-40B4-BE49-F238E27FC236}">
                  <a16:creationId xmlns:a16="http://schemas.microsoft.com/office/drawing/2014/main" id="{C6423BD3-3C1D-482D-AFBF-551DE3017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940"/>
              <a:ext cx="743" cy="340"/>
            </a:xfrm>
            <a:custGeom>
              <a:avLst/>
              <a:gdLst>
                <a:gd name="T0" fmla="*/ 88 w 743"/>
                <a:gd name="T1" fmla="*/ 0 h 340"/>
                <a:gd name="T2" fmla="*/ 382 w 743"/>
                <a:gd name="T3" fmla="*/ 166 h 340"/>
                <a:gd name="T4" fmla="*/ 742 w 743"/>
                <a:gd name="T5" fmla="*/ 120 h 340"/>
                <a:gd name="T6" fmla="*/ 742 w 743"/>
                <a:gd name="T7" fmla="*/ 153 h 340"/>
                <a:gd name="T8" fmla="*/ 739 w 743"/>
                <a:gd name="T9" fmla="*/ 187 h 340"/>
                <a:gd name="T10" fmla="*/ 733 w 743"/>
                <a:gd name="T11" fmla="*/ 219 h 340"/>
                <a:gd name="T12" fmla="*/ 725 w 743"/>
                <a:gd name="T13" fmla="*/ 248 h 340"/>
                <a:gd name="T14" fmla="*/ 716 w 743"/>
                <a:gd name="T15" fmla="*/ 276 h 340"/>
                <a:gd name="T16" fmla="*/ 706 w 743"/>
                <a:gd name="T17" fmla="*/ 300 h 340"/>
                <a:gd name="T18" fmla="*/ 695 w 743"/>
                <a:gd name="T19" fmla="*/ 321 h 340"/>
                <a:gd name="T20" fmla="*/ 683 w 743"/>
                <a:gd name="T21" fmla="*/ 339 h 340"/>
                <a:gd name="T22" fmla="*/ 382 w 743"/>
                <a:gd name="T23" fmla="*/ 166 h 340"/>
                <a:gd name="T24" fmla="*/ 0 w 743"/>
                <a:gd name="T25" fmla="*/ 224 h 340"/>
                <a:gd name="T26" fmla="*/ 1 w 743"/>
                <a:gd name="T27" fmla="*/ 199 h 340"/>
                <a:gd name="T28" fmla="*/ 5 w 743"/>
                <a:gd name="T29" fmla="*/ 174 h 340"/>
                <a:gd name="T30" fmla="*/ 9 w 743"/>
                <a:gd name="T31" fmla="*/ 150 h 340"/>
                <a:gd name="T32" fmla="*/ 16 w 743"/>
                <a:gd name="T33" fmla="*/ 128 h 340"/>
                <a:gd name="T34" fmla="*/ 23 w 743"/>
                <a:gd name="T35" fmla="*/ 107 h 340"/>
                <a:gd name="T36" fmla="*/ 31 w 743"/>
                <a:gd name="T37" fmla="*/ 88 h 340"/>
                <a:gd name="T38" fmla="*/ 41 w 743"/>
                <a:gd name="T39" fmla="*/ 70 h 340"/>
                <a:gd name="T40" fmla="*/ 51 w 743"/>
                <a:gd name="T41" fmla="*/ 54 h 340"/>
                <a:gd name="T42" fmla="*/ 54 w 743"/>
                <a:gd name="T43" fmla="*/ 48 h 340"/>
                <a:gd name="T44" fmla="*/ 58 w 743"/>
                <a:gd name="T45" fmla="*/ 40 h 340"/>
                <a:gd name="T46" fmla="*/ 63 w 743"/>
                <a:gd name="T47" fmla="*/ 33 h 340"/>
                <a:gd name="T48" fmla="*/ 68 w 743"/>
                <a:gd name="T49" fmla="*/ 25 h 340"/>
                <a:gd name="T50" fmla="*/ 73 w 743"/>
                <a:gd name="T51" fmla="*/ 18 h 340"/>
                <a:gd name="T52" fmla="*/ 78 w 743"/>
                <a:gd name="T53" fmla="*/ 11 h 340"/>
                <a:gd name="T54" fmla="*/ 83 w 743"/>
                <a:gd name="T55" fmla="*/ 5 h 340"/>
                <a:gd name="T56" fmla="*/ 88 w 743"/>
                <a:gd name="T5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3" h="340">
                  <a:moveTo>
                    <a:pt x="88" y="0"/>
                  </a:moveTo>
                  <a:lnTo>
                    <a:pt x="382" y="166"/>
                  </a:lnTo>
                  <a:lnTo>
                    <a:pt x="742" y="120"/>
                  </a:lnTo>
                  <a:lnTo>
                    <a:pt x="742" y="153"/>
                  </a:lnTo>
                  <a:lnTo>
                    <a:pt x="739" y="187"/>
                  </a:lnTo>
                  <a:lnTo>
                    <a:pt x="733" y="219"/>
                  </a:lnTo>
                  <a:lnTo>
                    <a:pt x="725" y="248"/>
                  </a:lnTo>
                  <a:lnTo>
                    <a:pt x="716" y="276"/>
                  </a:lnTo>
                  <a:lnTo>
                    <a:pt x="706" y="300"/>
                  </a:lnTo>
                  <a:lnTo>
                    <a:pt x="695" y="321"/>
                  </a:lnTo>
                  <a:lnTo>
                    <a:pt x="683" y="339"/>
                  </a:lnTo>
                  <a:lnTo>
                    <a:pt x="382" y="166"/>
                  </a:lnTo>
                  <a:lnTo>
                    <a:pt x="0" y="224"/>
                  </a:lnTo>
                  <a:lnTo>
                    <a:pt x="1" y="199"/>
                  </a:lnTo>
                  <a:lnTo>
                    <a:pt x="5" y="174"/>
                  </a:lnTo>
                  <a:lnTo>
                    <a:pt x="9" y="150"/>
                  </a:lnTo>
                  <a:lnTo>
                    <a:pt x="16" y="128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1" y="70"/>
                  </a:lnTo>
                  <a:lnTo>
                    <a:pt x="51" y="54"/>
                  </a:lnTo>
                  <a:lnTo>
                    <a:pt x="54" y="48"/>
                  </a:lnTo>
                  <a:lnTo>
                    <a:pt x="58" y="40"/>
                  </a:lnTo>
                  <a:lnTo>
                    <a:pt x="63" y="33"/>
                  </a:lnTo>
                  <a:lnTo>
                    <a:pt x="68" y="25"/>
                  </a:lnTo>
                  <a:lnTo>
                    <a:pt x="73" y="18"/>
                  </a:lnTo>
                  <a:lnTo>
                    <a:pt x="78" y="11"/>
                  </a:lnTo>
                  <a:lnTo>
                    <a:pt x="83" y="5"/>
                  </a:lnTo>
                  <a:lnTo>
                    <a:pt x="88" y="0"/>
                  </a:lnTo>
                </a:path>
              </a:pathLst>
            </a:custGeom>
            <a:solidFill>
              <a:srgbClr val="82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07" name="Freeform 55">
              <a:extLst>
                <a:ext uri="{FF2B5EF4-FFF2-40B4-BE49-F238E27FC236}">
                  <a16:creationId xmlns:a16="http://schemas.microsoft.com/office/drawing/2014/main" id="{630AEDA3-2A15-4D01-84AB-69D63E085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948"/>
              <a:ext cx="743" cy="324"/>
            </a:xfrm>
            <a:custGeom>
              <a:avLst/>
              <a:gdLst>
                <a:gd name="T0" fmla="*/ 81 w 743"/>
                <a:gd name="T1" fmla="*/ 0 h 324"/>
                <a:gd name="T2" fmla="*/ 382 w 743"/>
                <a:gd name="T3" fmla="*/ 158 h 324"/>
                <a:gd name="T4" fmla="*/ 742 w 743"/>
                <a:gd name="T5" fmla="*/ 121 h 324"/>
                <a:gd name="T6" fmla="*/ 742 w 743"/>
                <a:gd name="T7" fmla="*/ 153 h 324"/>
                <a:gd name="T8" fmla="*/ 738 w 743"/>
                <a:gd name="T9" fmla="*/ 185 h 324"/>
                <a:gd name="T10" fmla="*/ 732 w 743"/>
                <a:gd name="T11" fmla="*/ 215 h 324"/>
                <a:gd name="T12" fmla="*/ 725 w 743"/>
                <a:gd name="T13" fmla="*/ 242 h 324"/>
                <a:gd name="T14" fmla="*/ 716 w 743"/>
                <a:gd name="T15" fmla="*/ 267 h 324"/>
                <a:gd name="T16" fmla="*/ 707 w 743"/>
                <a:gd name="T17" fmla="*/ 290 h 324"/>
                <a:gd name="T18" fmla="*/ 697 w 743"/>
                <a:gd name="T19" fmla="*/ 308 h 324"/>
                <a:gd name="T20" fmla="*/ 689 w 743"/>
                <a:gd name="T21" fmla="*/ 323 h 324"/>
                <a:gd name="T22" fmla="*/ 382 w 743"/>
                <a:gd name="T23" fmla="*/ 158 h 324"/>
                <a:gd name="T24" fmla="*/ 0 w 743"/>
                <a:gd name="T25" fmla="*/ 207 h 324"/>
                <a:gd name="T26" fmla="*/ 1 w 743"/>
                <a:gd name="T27" fmla="*/ 183 h 324"/>
                <a:gd name="T28" fmla="*/ 5 w 743"/>
                <a:gd name="T29" fmla="*/ 160 h 324"/>
                <a:gd name="T30" fmla="*/ 10 w 743"/>
                <a:gd name="T31" fmla="*/ 139 h 324"/>
                <a:gd name="T32" fmla="*/ 16 w 743"/>
                <a:gd name="T33" fmla="*/ 118 h 324"/>
                <a:gd name="T34" fmla="*/ 22 w 743"/>
                <a:gd name="T35" fmla="*/ 99 h 324"/>
                <a:gd name="T36" fmla="*/ 30 w 743"/>
                <a:gd name="T37" fmla="*/ 82 h 324"/>
                <a:gd name="T38" fmla="*/ 38 w 743"/>
                <a:gd name="T39" fmla="*/ 66 h 324"/>
                <a:gd name="T40" fmla="*/ 46 w 743"/>
                <a:gd name="T41" fmla="*/ 52 h 324"/>
                <a:gd name="T42" fmla="*/ 50 w 743"/>
                <a:gd name="T43" fmla="*/ 45 h 324"/>
                <a:gd name="T44" fmla="*/ 53 w 743"/>
                <a:gd name="T45" fmla="*/ 39 h 324"/>
                <a:gd name="T46" fmla="*/ 58 w 743"/>
                <a:gd name="T47" fmla="*/ 32 h 324"/>
                <a:gd name="T48" fmla="*/ 63 w 743"/>
                <a:gd name="T49" fmla="*/ 24 h 324"/>
                <a:gd name="T50" fmla="*/ 67 w 743"/>
                <a:gd name="T51" fmla="*/ 17 h 324"/>
                <a:gd name="T52" fmla="*/ 71 w 743"/>
                <a:gd name="T53" fmla="*/ 11 h 324"/>
                <a:gd name="T54" fmla="*/ 77 w 743"/>
                <a:gd name="T55" fmla="*/ 5 h 324"/>
                <a:gd name="T56" fmla="*/ 81 w 743"/>
                <a:gd name="T57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3" h="324">
                  <a:moveTo>
                    <a:pt x="81" y="0"/>
                  </a:moveTo>
                  <a:lnTo>
                    <a:pt x="382" y="158"/>
                  </a:lnTo>
                  <a:lnTo>
                    <a:pt x="742" y="121"/>
                  </a:lnTo>
                  <a:lnTo>
                    <a:pt x="742" y="153"/>
                  </a:lnTo>
                  <a:lnTo>
                    <a:pt x="738" y="185"/>
                  </a:lnTo>
                  <a:lnTo>
                    <a:pt x="732" y="215"/>
                  </a:lnTo>
                  <a:lnTo>
                    <a:pt x="725" y="242"/>
                  </a:lnTo>
                  <a:lnTo>
                    <a:pt x="716" y="267"/>
                  </a:lnTo>
                  <a:lnTo>
                    <a:pt x="707" y="290"/>
                  </a:lnTo>
                  <a:lnTo>
                    <a:pt x="697" y="308"/>
                  </a:lnTo>
                  <a:lnTo>
                    <a:pt x="689" y="323"/>
                  </a:lnTo>
                  <a:lnTo>
                    <a:pt x="382" y="158"/>
                  </a:lnTo>
                  <a:lnTo>
                    <a:pt x="0" y="207"/>
                  </a:lnTo>
                  <a:lnTo>
                    <a:pt x="1" y="183"/>
                  </a:lnTo>
                  <a:lnTo>
                    <a:pt x="5" y="160"/>
                  </a:lnTo>
                  <a:lnTo>
                    <a:pt x="10" y="139"/>
                  </a:lnTo>
                  <a:lnTo>
                    <a:pt x="16" y="118"/>
                  </a:lnTo>
                  <a:lnTo>
                    <a:pt x="22" y="99"/>
                  </a:lnTo>
                  <a:lnTo>
                    <a:pt x="30" y="82"/>
                  </a:lnTo>
                  <a:lnTo>
                    <a:pt x="38" y="66"/>
                  </a:lnTo>
                  <a:lnTo>
                    <a:pt x="46" y="52"/>
                  </a:lnTo>
                  <a:lnTo>
                    <a:pt x="50" y="45"/>
                  </a:lnTo>
                  <a:lnTo>
                    <a:pt x="53" y="39"/>
                  </a:lnTo>
                  <a:lnTo>
                    <a:pt x="58" y="32"/>
                  </a:lnTo>
                  <a:lnTo>
                    <a:pt x="63" y="24"/>
                  </a:lnTo>
                  <a:lnTo>
                    <a:pt x="67" y="17"/>
                  </a:lnTo>
                  <a:lnTo>
                    <a:pt x="71" y="11"/>
                  </a:lnTo>
                  <a:lnTo>
                    <a:pt x="77" y="5"/>
                  </a:lnTo>
                  <a:lnTo>
                    <a:pt x="81" y="0"/>
                  </a:lnTo>
                </a:path>
              </a:pathLst>
            </a:custGeom>
            <a:solidFill>
              <a:srgbClr val="7FA3A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08" name="Freeform 56">
              <a:extLst>
                <a:ext uri="{FF2B5EF4-FFF2-40B4-BE49-F238E27FC236}">
                  <a16:creationId xmlns:a16="http://schemas.microsoft.com/office/drawing/2014/main" id="{11EF1967-8B01-4A1F-B47F-70F9DA136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956"/>
              <a:ext cx="745" cy="308"/>
            </a:xfrm>
            <a:custGeom>
              <a:avLst/>
              <a:gdLst>
                <a:gd name="T0" fmla="*/ 74 w 745"/>
                <a:gd name="T1" fmla="*/ 0 h 308"/>
                <a:gd name="T2" fmla="*/ 383 w 745"/>
                <a:gd name="T3" fmla="*/ 150 h 308"/>
                <a:gd name="T4" fmla="*/ 744 w 745"/>
                <a:gd name="T5" fmla="*/ 122 h 308"/>
                <a:gd name="T6" fmla="*/ 742 w 745"/>
                <a:gd name="T7" fmla="*/ 153 h 308"/>
                <a:gd name="T8" fmla="*/ 738 w 745"/>
                <a:gd name="T9" fmla="*/ 184 h 308"/>
                <a:gd name="T10" fmla="*/ 732 w 745"/>
                <a:gd name="T11" fmla="*/ 212 h 308"/>
                <a:gd name="T12" fmla="*/ 725 w 745"/>
                <a:gd name="T13" fmla="*/ 237 h 308"/>
                <a:gd name="T14" fmla="*/ 717 w 745"/>
                <a:gd name="T15" fmla="*/ 260 h 308"/>
                <a:gd name="T16" fmla="*/ 709 w 745"/>
                <a:gd name="T17" fmla="*/ 280 h 308"/>
                <a:gd name="T18" fmla="*/ 701 w 745"/>
                <a:gd name="T19" fmla="*/ 295 h 308"/>
                <a:gd name="T20" fmla="*/ 694 w 745"/>
                <a:gd name="T21" fmla="*/ 307 h 308"/>
                <a:gd name="T22" fmla="*/ 383 w 745"/>
                <a:gd name="T23" fmla="*/ 150 h 308"/>
                <a:gd name="T24" fmla="*/ 0 w 745"/>
                <a:gd name="T25" fmla="*/ 191 h 308"/>
                <a:gd name="T26" fmla="*/ 2 w 745"/>
                <a:gd name="T27" fmla="*/ 168 h 308"/>
                <a:gd name="T28" fmla="*/ 5 w 745"/>
                <a:gd name="T29" fmla="*/ 147 h 308"/>
                <a:gd name="T30" fmla="*/ 10 w 745"/>
                <a:gd name="T31" fmla="*/ 128 h 308"/>
                <a:gd name="T32" fmla="*/ 15 w 745"/>
                <a:gd name="T33" fmla="*/ 109 h 308"/>
                <a:gd name="T34" fmla="*/ 22 w 745"/>
                <a:gd name="T35" fmla="*/ 92 h 308"/>
                <a:gd name="T36" fmla="*/ 29 w 745"/>
                <a:gd name="T37" fmla="*/ 77 h 308"/>
                <a:gd name="T38" fmla="*/ 36 w 745"/>
                <a:gd name="T39" fmla="*/ 63 h 308"/>
                <a:gd name="T40" fmla="*/ 42 w 745"/>
                <a:gd name="T41" fmla="*/ 51 h 308"/>
                <a:gd name="T42" fmla="*/ 45 w 745"/>
                <a:gd name="T43" fmla="*/ 45 h 308"/>
                <a:gd name="T44" fmla="*/ 50 w 745"/>
                <a:gd name="T45" fmla="*/ 38 h 308"/>
                <a:gd name="T46" fmla="*/ 53 w 745"/>
                <a:gd name="T47" fmla="*/ 30 h 308"/>
                <a:gd name="T48" fmla="*/ 57 w 745"/>
                <a:gd name="T49" fmla="*/ 24 h 308"/>
                <a:gd name="T50" fmla="*/ 61 w 745"/>
                <a:gd name="T51" fmla="*/ 17 h 308"/>
                <a:gd name="T52" fmla="*/ 65 w 745"/>
                <a:gd name="T53" fmla="*/ 11 h 308"/>
                <a:gd name="T54" fmla="*/ 69 w 745"/>
                <a:gd name="T55" fmla="*/ 5 h 308"/>
                <a:gd name="T56" fmla="*/ 74 w 745"/>
                <a:gd name="T57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5" h="308">
                  <a:moveTo>
                    <a:pt x="74" y="0"/>
                  </a:moveTo>
                  <a:lnTo>
                    <a:pt x="383" y="150"/>
                  </a:lnTo>
                  <a:lnTo>
                    <a:pt x="744" y="122"/>
                  </a:lnTo>
                  <a:lnTo>
                    <a:pt x="742" y="153"/>
                  </a:lnTo>
                  <a:lnTo>
                    <a:pt x="738" y="184"/>
                  </a:lnTo>
                  <a:lnTo>
                    <a:pt x="732" y="212"/>
                  </a:lnTo>
                  <a:lnTo>
                    <a:pt x="725" y="237"/>
                  </a:lnTo>
                  <a:lnTo>
                    <a:pt x="717" y="260"/>
                  </a:lnTo>
                  <a:lnTo>
                    <a:pt x="709" y="280"/>
                  </a:lnTo>
                  <a:lnTo>
                    <a:pt x="701" y="295"/>
                  </a:lnTo>
                  <a:lnTo>
                    <a:pt x="694" y="307"/>
                  </a:lnTo>
                  <a:lnTo>
                    <a:pt x="383" y="150"/>
                  </a:lnTo>
                  <a:lnTo>
                    <a:pt x="0" y="191"/>
                  </a:lnTo>
                  <a:lnTo>
                    <a:pt x="2" y="168"/>
                  </a:lnTo>
                  <a:lnTo>
                    <a:pt x="5" y="147"/>
                  </a:lnTo>
                  <a:lnTo>
                    <a:pt x="10" y="128"/>
                  </a:lnTo>
                  <a:lnTo>
                    <a:pt x="15" y="109"/>
                  </a:lnTo>
                  <a:lnTo>
                    <a:pt x="22" y="92"/>
                  </a:lnTo>
                  <a:lnTo>
                    <a:pt x="29" y="77"/>
                  </a:lnTo>
                  <a:lnTo>
                    <a:pt x="36" y="63"/>
                  </a:lnTo>
                  <a:lnTo>
                    <a:pt x="42" y="51"/>
                  </a:lnTo>
                  <a:lnTo>
                    <a:pt x="45" y="45"/>
                  </a:lnTo>
                  <a:lnTo>
                    <a:pt x="50" y="38"/>
                  </a:lnTo>
                  <a:lnTo>
                    <a:pt x="53" y="30"/>
                  </a:lnTo>
                  <a:lnTo>
                    <a:pt x="57" y="24"/>
                  </a:lnTo>
                  <a:lnTo>
                    <a:pt x="61" y="17"/>
                  </a:lnTo>
                  <a:lnTo>
                    <a:pt x="65" y="11"/>
                  </a:lnTo>
                  <a:lnTo>
                    <a:pt x="69" y="5"/>
                  </a:lnTo>
                  <a:lnTo>
                    <a:pt x="74" y="0"/>
                  </a:lnTo>
                </a:path>
              </a:pathLst>
            </a:custGeom>
            <a:solidFill>
              <a:srgbClr val="7A9E9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09" name="Freeform 57">
              <a:extLst>
                <a:ext uri="{FF2B5EF4-FFF2-40B4-BE49-F238E27FC236}">
                  <a16:creationId xmlns:a16="http://schemas.microsoft.com/office/drawing/2014/main" id="{4D507E8F-02FF-4FA9-A33E-F8D6B2FAD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1964"/>
              <a:ext cx="746" cy="292"/>
            </a:xfrm>
            <a:custGeom>
              <a:avLst/>
              <a:gdLst>
                <a:gd name="T0" fmla="*/ 68 w 746"/>
                <a:gd name="T1" fmla="*/ 0 h 292"/>
                <a:gd name="T2" fmla="*/ 382 w 746"/>
                <a:gd name="T3" fmla="*/ 142 h 292"/>
                <a:gd name="T4" fmla="*/ 745 w 746"/>
                <a:gd name="T5" fmla="*/ 124 h 292"/>
                <a:gd name="T6" fmla="*/ 742 w 746"/>
                <a:gd name="T7" fmla="*/ 153 h 292"/>
                <a:gd name="T8" fmla="*/ 738 w 746"/>
                <a:gd name="T9" fmla="*/ 181 h 292"/>
                <a:gd name="T10" fmla="*/ 732 w 746"/>
                <a:gd name="T11" fmla="*/ 208 h 292"/>
                <a:gd name="T12" fmla="*/ 724 w 746"/>
                <a:gd name="T13" fmla="*/ 231 h 292"/>
                <a:gd name="T14" fmla="*/ 717 w 746"/>
                <a:gd name="T15" fmla="*/ 253 h 292"/>
                <a:gd name="T16" fmla="*/ 710 w 746"/>
                <a:gd name="T17" fmla="*/ 270 h 292"/>
                <a:gd name="T18" fmla="*/ 703 w 746"/>
                <a:gd name="T19" fmla="*/ 282 h 292"/>
                <a:gd name="T20" fmla="*/ 698 w 746"/>
                <a:gd name="T21" fmla="*/ 291 h 292"/>
                <a:gd name="T22" fmla="*/ 382 w 746"/>
                <a:gd name="T23" fmla="*/ 142 h 292"/>
                <a:gd name="T24" fmla="*/ 0 w 746"/>
                <a:gd name="T25" fmla="*/ 174 h 292"/>
                <a:gd name="T26" fmla="*/ 2 w 746"/>
                <a:gd name="T27" fmla="*/ 153 h 292"/>
                <a:gd name="T28" fmla="*/ 5 w 746"/>
                <a:gd name="T29" fmla="*/ 135 h 292"/>
                <a:gd name="T30" fmla="*/ 10 w 746"/>
                <a:gd name="T31" fmla="*/ 117 h 292"/>
                <a:gd name="T32" fmla="*/ 15 w 746"/>
                <a:gd name="T33" fmla="*/ 100 h 292"/>
                <a:gd name="T34" fmla="*/ 21 w 746"/>
                <a:gd name="T35" fmla="*/ 85 h 292"/>
                <a:gd name="T36" fmla="*/ 27 w 746"/>
                <a:gd name="T37" fmla="*/ 72 h 292"/>
                <a:gd name="T38" fmla="*/ 33 w 746"/>
                <a:gd name="T39" fmla="*/ 60 h 292"/>
                <a:gd name="T40" fmla="*/ 38 w 746"/>
                <a:gd name="T41" fmla="*/ 50 h 292"/>
                <a:gd name="T42" fmla="*/ 41 w 746"/>
                <a:gd name="T43" fmla="*/ 43 h 292"/>
                <a:gd name="T44" fmla="*/ 45 w 746"/>
                <a:gd name="T45" fmla="*/ 36 h 292"/>
                <a:gd name="T46" fmla="*/ 48 w 746"/>
                <a:gd name="T47" fmla="*/ 30 h 292"/>
                <a:gd name="T48" fmla="*/ 51 w 746"/>
                <a:gd name="T49" fmla="*/ 23 h 292"/>
                <a:gd name="T50" fmla="*/ 55 w 746"/>
                <a:gd name="T51" fmla="*/ 17 h 292"/>
                <a:gd name="T52" fmla="*/ 59 w 746"/>
                <a:gd name="T53" fmla="*/ 11 h 292"/>
                <a:gd name="T54" fmla="*/ 63 w 746"/>
                <a:gd name="T55" fmla="*/ 5 h 292"/>
                <a:gd name="T56" fmla="*/ 68 w 746"/>
                <a:gd name="T57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6" h="292">
                  <a:moveTo>
                    <a:pt x="68" y="0"/>
                  </a:moveTo>
                  <a:lnTo>
                    <a:pt x="382" y="142"/>
                  </a:lnTo>
                  <a:lnTo>
                    <a:pt x="745" y="124"/>
                  </a:lnTo>
                  <a:lnTo>
                    <a:pt x="742" y="153"/>
                  </a:lnTo>
                  <a:lnTo>
                    <a:pt x="738" y="181"/>
                  </a:lnTo>
                  <a:lnTo>
                    <a:pt x="732" y="208"/>
                  </a:lnTo>
                  <a:lnTo>
                    <a:pt x="724" y="231"/>
                  </a:lnTo>
                  <a:lnTo>
                    <a:pt x="717" y="253"/>
                  </a:lnTo>
                  <a:lnTo>
                    <a:pt x="710" y="270"/>
                  </a:lnTo>
                  <a:lnTo>
                    <a:pt x="703" y="282"/>
                  </a:lnTo>
                  <a:lnTo>
                    <a:pt x="698" y="291"/>
                  </a:lnTo>
                  <a:lnTo>
                    <a:pt x="382" y="142"/>
                  </a:lnTo>
                  <a:lnTo>
                    <a:pt x="0" y="174"/>
                  </a:lnTo>
                  <a:lnTo>
                    <a:pt x="2" y="153"/>
                  </a:lnTo>
                  <a:lnTo>
                    <a:pt x="5" y="135"/>
                  </a:lnTo>
                  <a:lnTo>
                    <a:pt x="10" y="117"/>
                  </a:lnTo>
                  <a:lnTo>
                    <a:pt x="15" y="100"/>
                  </a:lnTo>
                  <a:lnTo>
                    <a:pt x="21" y="85"/>
                  </a:lnTo>
                  <a:lnTo>
                    <a:pt x="27" y="72"/>
                  </a:lnTo>
                  <a:lnTo>
                    <a:pt x="33" y="60"/>
                  </a:lnTo>
                  <a:lnTo>
                    <a:pt x="38" y="50"/>
                  </a:lnTo>
                  <a:lnTo>
                    <a:pt x="41" y="43"/>
                  </a:lnTo>
                  <a:lnTo>
                    <a:pt x="45" y="36"/>
                  </a:lnTo>
                  <a:lnTo>
                    <a:pt x="48" y="30"/>
                  </a:lnTo>
                  <a:lnTo>
                    <a:pt x="51" y="23"/>
                  </a:lnTo>
                  <a:lnTo>
                    <a:pt x="55" y="17"/>
                  </a:lnTo>
                  <a:lnTo>
                    <a:pt x="59" y="11"/>
                  </a:lnTo>
                  <a:lnTo>
                    <a:pt x="63" y="5"/>
                  </a:lnTo>
                  <a:lnTo>
                    <a:pt x="68" y="0"/>
                  </a:lnTo>
                </a:path>
              </a:pathLst>
            </a:custGeom>
            <a:solidFill>
              <a:srgbClr val="759B9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10" name="Freeform 58">
              <a:extLst>
                <a:ext uri="{FF2B5EF4-FFF2-40B4-BE49-F238E27FC236}">
                  <a16:creationId xmlns:a16="http://schemas.microsoft.com/office/drawing/2014/main" id="{21B89FF9-D6E9-4ACD-A86B-B956B43A2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1973"/>
              <a:ext cx="746" cy="275"/>
            </a:xfrm>
            <a:custGeom>
              <a:avLst/>
              <a:gdLst>
                <a:gd name="T0" fmla="*/ 0 w 746"/>
                <a:gd name="T1" fmla="*/ 156 h 275"/>
                <a:gd name="T2" fmla="*/ 3 w 746"/>
                <a:gd name="T3" fmla="*/ 138 h 275"/>
                <a:gd name="T4" fmla="*/ 6 w 746"/>
                <a:gd name="T5" fmla="*/ 121 h 275"/>
                <a:gd name="T6" fmla="*/ 11 w 746"/>
                <a:gd name="T7" fmla="*/ 105 h 275"/>
                <a:gd name="T8" fmla="*/ 16 w 746"/>
                <a:gd name="T9" fmla="*/ 91 h 275"/>
                <a:gd name="T10" fmla="*/ 20 w 746"/>
                <a:gd name="T11" fmla="*/ 77 h 275"/>
                <a:gd name="T12" fmla="*/ 26 w 746"/>
                <a:gd name="T13" fmla="*/ 66 h 275"/>
                <a:gd name="T14" fmla="*/ 30 w 746"/>
                <a:gd name="T15" fmla="*/ 56 h 275"/>
                <a:gd name="T16" fmla="*/ 34 w 746"/>
                <a:gd name="T17" fmla="*/ 48 h 275"/>
                <a:gd name="T18" fmla="*/ 37 w 746"/>
                <a:gd name="T19" fmla="*/ 41 h 275"/>
                <a:gd name="T20" fmla="*/ 40 w 746"/>
                <a:gd name="T21" fmla="*/ 35 h 275"/>
                <a:gd name="T22" fmla="*/ 43 w 746"/>
                <a:gd name="T23" fmla="*/ 29 h 275"/>
                <a:gd name="T24" fmla="*/ 46 w 746"/>
                <a:gd name="T25" fmla="*/ 22 h 275"/>
                <a:gd name="T26" fmla="*/ 49 w 746"/>
                <a:gd name="T27" fmla="*/ 16 h 275"/>
                <a:gd name="T28" fmla="*/ 52 w 746"/>
                <a:gd name="T29" fmla="*/ 11 h 275"/>
                <a:gd name="T30" fmla="*/ 57 w 746"/>
                <a:gd name="T31" fmla="*/ 5 h 275"/>
                <a:gd name="T32" fmla="*/ 61 w 746"/>
                <a:gd name="T33" fmla="*/ 0 h 275"/>
                <a:gd name="T34" fmla="*/ 382 w 746"/>
                <a:gd name="T35" fmla="*/ 134 h 275"/>
                <a:gd name="T36" fmla="*/ 745 w 746"/>
                <a:gd name="T37" fmla="*/ 124 h 275"/>
                <a:gd name="T38" fmla="*/ 741 w 746"/>
                <a:gd name="T39" fmla="*/ 152 h 275"/>
                <a:gd name="T40" fmla="*/ 736 w 746"/>
                <a:gd name="T41" fmla="*/ 178 h 275"/>
                <a:gd name="T42" fmla="*/ 730 w 746"/>
                <a:gd name="T43" fmla="*/ 203 h 275"/>
                <a:gd name="T44" fmla="*/ 723 w 746"/>
                <a:gd name="T45" fmla="*/ 224 h 275"/>
                <a:gd name="T46" fmla="*/ 716 w 746"/>
                <a:gd name="T47" fmla="*/ 243 h 275"/>
                <a:gd name="T48" fmla="*/ 710 w 746"/>
                <a:gd name="T49" fmla="*/ 258 h 275"/>
                <a:gd name="T50" fmla="*/ 706 w 746"/>
                <a:gd name="T51" fmla="*/ 268 h 275"/>
                <a:gd name="T52" fmla="*/ 703 w 746"/>
                <a:gd name="T53" fmla="*/ 274 h 275"/>
                <a:gd name="T54" fmla="*/ 382 w 746"/>
                <a:gd name="T55" fmla="*/ 134 h 275"/>
                <a:gd name="T56" fmla="*/ 0 w 746"/>
                <a:gd name="T57" fmla="*/ 156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6" h="275">
                  <a:moveTo>
                    <a:pt x="0" y="156"/>
                  </a:moveTo>
                  <a:lnTo>
                    <a:pt x="3" y="138"/>
                  </a:lnTo>
                  <a:lnTo>
                    <a:pt x="6" y="121"/>
                  </a:lnTo>
                  <a:lnTo>
                    <a:pt x="11" y="105"/>
                  </a:lnTo>
                  <a:lnTo>
                    <a:pt x="16" y="91"/>
                  </a:lnTo>
                  <a:lnTo>
                    <a:pt x="20" y="77"/>
                  </a:lnTo>
                  <a:lnTo>
                    <a:pt x="26" y="66"/>
                  </a:lnTo>
                  <a:lnTo>
                    <a:pt x="30" y="56"/>
                  </a:lnTo>
                  <a:lnTo>
                    <a:pt x="34" y="48"/>
                  </a:lnTo>
                  <a:lnTo>
                    <a:pt x="37" y="41"/>
                  </a:lnTo>
                  <a:lnTo>
                    <a:pt x="40" y="35"/>
                  </a:lnTo>
                  <a:lnTo>
                    <a:pt x="43" y="29"/>
                  </a:lnTo>
                  <a:lnTo>
                    <a:pt x="46" y="22"/>
                  </a:lnTo>
                  <a:lnTo>
                    <a:pt x="49" y="16"/>
                  </a:lnTo>
                  <a:lnTo>
                    <a:pt x="52" y="11"/>
                  </a:lnTo>
                  <a:lnTo>
                    <a:pt x="57" y="5"/>
                  </a:lnTo>
                  <a:lnTo>
                    <a:pt x="61" y="0"/>
                  </a:lnTo>
                  <a:lnTo>
                    <a:pt x="382" y="134"/>
                  </a:lnTo>
                  <a:lnTo>
                    <a:pt x="745" y="124"/>
                  </a:lnTo>
                  <a:lnTo>
                    <a:pt x="741" y="152"/>
                  </a:lnTo>
                  <a:lnTo>
                    <a:pt x="736" y="178"/>
                  </a:lnTo>
                  <a:lnTo>
                    <a:pt x="730" y="203"/>
                  </a:lnTo>
                  <a:lnTo>
                    <a:pt x="723" y="224"/>
                  </a:lnTo>
                  <a:lnTo>
                    <a:pt x="716" y="243"/>
                  </a:lnTo>
                  <a:lnTo>
                    <a:pt x="710" y="258"/>
                  </a:lnTo>
                  <a:lnTo>
                    <a:pt x="706" y="268"/>
                  </a:lnTo>
                  <a:lnTo>
                    <a:pt x="703" y="274"/>
                  </a:lnTo>
                  <a:lnTo>
                    <a:pt x="382" y="134"/>
                  </a:lnTo>
                  <a:lnTo>
                    <a:pt x="0" y="156"/>
                  </a:lnTo>
                </a:path>
              </a:pathLst>
            </a:custGeom>
            <a:solidFill>
              <a:srgbClr val="72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11" name="Freeform 59">
              <a:extLst>
                <a:ext uri="{FF2B5EF4-FFF2-40B4-BE49-F238E27FC236}">
                  <a16:creationId xmlns:a16="http://schemas.microsoft.com/office/drawing/2014/main" id="{A1C469AB-6C24-4590-9444-2000986F8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751"/>
              <a:ext cx="626" cy="768"/>
            </a:xfrm>
            <a:custGeom>
              <a:avLst/>
              <a:gdLst>
                <a:gd name="T0" fmla="*/ 305 w 626"/>
                <a:gd name="T1" fmla="*/ 765 h 768"/>
                <a:gd name="T2" fmla="*/ 285 w 626"/>
                <a:gd name="T3" fmla="*/ 767 h 768"/>
                <a:gd name="T4" fmla="*/ 265 w 626"/>
                <a:gd name="T5" fmla="*/ 767 h 768"/>
                <a:gd name="T6" fmla="*/ 246 w 626"/>
                <a:gd name="T7" fmla="*/ 767 h 768"/>
                <a:gd name="T8" fmla="*/ 227 w 626"/>
                <a:gd name="T9" fmla="*/ 765 h 768"/>
                <a:gd name="T10" fmla="*/ 209 w 626"/>
                <a:gd name="T11" fmla="*/ 763 h 768"/>
                <a:gd name="T12" fmla="*/ 192 w 626"/>
                <a:gd name="T13" fmla="*/ 759 h 768"/>
                <a:gd name="T14" fmla="*/ 175 w 626"/>
                <a:gd name="T15" fmla="*/ 755 h 768"/>
                <a:gd name="T16" fmla="*/ 158 w 626"/>
                <a:gd name="T17" fmla="*/ 751 h 768"/>
                <a:gd name="T18" fmla="*/ 142 w 626"/>
                <a:gd name="T19" fmla="*/ 745 h 768"/>
                <a:gd name="T20" fmla="*/ 127 w 626"/>
                <a:gd name="T21" fmla="*/ 738 h 768"/>
                <a:gd name="T22" fmla="*/ 112 w 626"/>
                <a:gd name="T23" fmla="*/ 731 h 768"/>
                <a:gd name="T24" fmla="*/ 98 w 626"/>
                <a:gd name="T25" fmla="*/ 723 h 768"/>
                <a:gd name="T26" fmla="*/ 84 w 626"/>
                <a:gd name="T27" fmla="*/ 714 h 768"/>
                <a:gd name="T28" fmla="*/ 72 w 626"/>
                <a:gd name="T29" fmla="*/ 705 h 768"/>
                <a:gd name="T30" fmla="*/ 59 w 626"/>
                <a:gd name="T31" fmla="*/ 694 h 768"/>
                <a:gd name="T32" fmla="*/ 48 w 626"/>
                <a:gd name="T33" fmla="*/ 684 h 768"/>
                <a:gd name="T34" fmla="*/ 43 w 626"/>
                <a:gd name="T35" fmla="*/ 678 h 768"/>
                <a:gd name="T36" fmla="*/ 37 w 626"/>
                <a:gd name="T37" fmla="*/ 672 h 768"/>
                <a:gd name="T38" fmla="*/ 30 w 626"/>
                <a:gd name="T39" fmla="*/ 664 h 768"/>
                <a:gd name="T40" fmla="*/ 23 w 626"/>
                <a:gd name="T41" fmla="*/ 656 h 768"/>
                <a:gd name="T42" fmla="*/ 16 w 626"/>
                <a:gd name="T43" fmla="*/ 646 h 768"/>
                <a:gd name="T44" fmla="*/ 9 w 626"/>
                <a:gd name="T45" fmla="*/ 638 h 768"/>
                <a:gd name="T46" fmla="*/ 4 w 626"/>
                <a:gd name="T47" fmla="*/ 630 h 768"/>
                <a:gd name="T48" fmla="*/ 0 w 626"/>
                <a:gd name="T49" fmla="*/ 623 h 768"/>
                <a:gd name="T50" fmla="*/ 308 w 626"/>
                <a:gd name="T51" fmla="*/ 370 h 768"/>
                <a:gd name="T52" fmla="*/ 307 w 626"/>
                <a:gd name="T53" fmla="*/ 9 h 768"/>
                <a:gd name="T54" fmla="*/ 319 w 626"/>
                <a:gd name="T55" fmla="*/ 7 h 768"/>
                <a:gd name="T56" fmla="*/ 331 w 626"/>
                <a:gd name="T57" fmla="*/ 5 h 768"/>
                <a:gd name="T58" fmla="*/ 343 w 626"/>
                <a:gd name="T59" fmla="*/ 3 h 768"/>
                <a:gd name="T60" fmla="*/ 355 w 626"/>
                <a:gd name="T61" fmla="*/ 2 h 768"/>
                <a:gd name="T62" fmla="*/ 367 w 626"/>
                <a:gd name="T63" fmla="*/ 1 h 768"/>
                <a:gd name="T64" fmla="*/ 378 w 626"/>
                <a:gd name="T65" fmla="*/ 0 h 768"/>
                <a:gd name="T66" fmla="*/ 390 w 626"/>
                <a:gd name="T67" fmla="*/ 0 h 768"/>
                <a:gd name="T68" fmla="*/ 401 w 626"/>
                <a:gd name="T69" fmla="*/ 0 h 768"/>
                <a:gd name="T70" fmla="*/ 412 w 626"/>
                <a:gd name="T71" fmla="*/ 0 h 768"/>
                <a:gd name="T72" fmla="*/ 423 w 626"/>
                <a:gd name="T73" fmla="*/ 1 h 768"/>
                <a:gd name="T74" fmla="*/ 434 w 626"/>
                <a:gd name="T75" fmla="*/ 1 h 768"/>
                <a:gd name="T76" fmla="*/ 445 w 626"/>
                <a:gd name="T77" fmla="*/ 3 h 768"/>
                <a:gd name="T78" fmla="*/ 456 w 626"/>
                <a:gd name="T79" fmla="*/ 4 h 768"/>
                <a:gd name="T80" fmla="*/ 466 w 626"/>
                <a:gd name="T81" fmla="*/ 7 h 768"/>
                <a:gd name="T82" fmla="*/ 476 w 626"/>
                <a:gd name="T83" fmla="*/ 9 h 768"/>
                <a:gd name="T84" fmla="*/ 486 w 626"/>
                <a:gd name="T85" fmla="*/ 11 h 768"/>
                <a:gd name="T86" fmla="*/ 496 w 626"/>
                <a:gd name="T87" fmla="*/ 14 h 768"/>
                <a:gd name="T88" fmla="*/ 505 w 626"/>
                <a:gd name="T89" fmla="*/ 17 h 768"/>
                <a:gd name="T90" fmla="*/ 515 w 626"/>
                <a:gd name="T91" fmla="*/ 21 h 768"/>
                <a:gd name="T92" fmla="*/ 524 w 626"/>
                <a:gd name="T93" fmla="*/ 25 h 768"/>
                <a:gd name="T94" fmla="*/ 534 w 626"/>
                <a:gd name="T95" fmla="*/ 29 h 768"/>
                <a:gd name="T96" fmla="*/ 543 w 626"/>
                <a:gd name="T97" fmla="*/ 33 h 768"/>
                <a:gd name="T98" fmla="*/ 552 w 626"/>
                <a:gd name="T99" fmla="*/ 38 h 768"/>
                <a:gd name="T100" fmla="*/ 560 w 626"/>
                <a:gd name="T101" fmla="*/ 43 h 768"/>
                <a:gd name="T102" fmla="*/ 569 w 626"/>
                <a:gd name="T103" fmla="*/ 49 h 768"/>
                <a:gd name="T104" fmla="*/ 577 w 626"/>
                <a:gd name="T105" fmla="*/ 54 h 768"/>
                <a:gd name="T106" fmla="*/ 586 w 626"/>
                <a:gd name="T107" fmla="*/ 60 h 768"/>
                <a:gd name="T108" fmla="*/ 594 w 626"/>
                <a:gd name="T109" fmla="*/ 67 h 768"/>
                <a:gd name="T110" fmla="*/ 602 w 626"/>
                <a:gd name="T111" fmla="*/ 74 h 768"/>
                <a:gd name="T112" fmla="*/ 609 w 626"/>
                <a:gd name="T113" fmla="*/ 80 h 768"/>
                <a:gd name="T114" fmla="*/ 617 w 626"/>
                <a:gd name="T115" fmla="*/ 87 h 768"/>
                <a:gd name="T116" fmla="*/ 625 w 626"/>
                <a:gd name="T117" fmla="*/ 95 h 768"/>
                <a:gd name="T118" fmla="*/ 308 w 626"/>
                <a:gd name="T119" fmla="*/ 370 h 768"/>
                <a:gd name="T120" fmla="*/ 305 w 626"/>
                <a:gd name="T121" fmla="*/ 765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6" h="768">
                  <a:moveTo>
                    <a:pt x="305" y="765"/>
                  </a:moveTo>
                  <a:lnTo>
                    <a:pt x="285" y="767"/>
                  </a:lnTo>
                  <a:lnTo>
                    <a:pt x="265" y="767"/>
                  </a:lnTo>
                  <a:lnTo>
                    <a:pt x="246" y="767"/>
                  </a:lnTo>
                  <a:lnTo>
                    <a:pt x="227" y="765"/>
                  </a:lnTo>
                  <a:lnTo>
                    <a:pt x="209" y="763"/>
                  </a:lnTo>
                  <a:lnTo>
                    <a:pt x="192" y="759"/>
                  </a:lnTo>
                  <a:lnTo>
                    <a:pt x="175" y="755"/>
                  </a:lnTo>
                  <a:lnTo>
                    <a:pt x="158" y="751"/>
                  </a:lnTo>
                  <a:lnTo>
                    <a:pt x="142" y="745"/>
                  </a:lnTo>
                  <a:lnTo>
                    <a:pt x="127" y="738"/>
                  </a:lnTo>
                  <a:lnTo>
                    <a:pt x="112" y="731"/>
                  </a:lnTo>
                  <a:lnTo>
                    <a:pt x="98" y="723"/>
                  </a:lnTo>
                  <a:lnTo>
                    <a:pt x="84" y="714"/>
                  </a:lnTo>
                  <a:lnTo>
                    <a:pt x="72" y="705"/>
                  </a:lnTo>
                  <a:lnTo>
                    <a:pt x="59" y="694"/>
                  </a:lnTo>
                  <a:lnTo>
                    <a:pt x="48" y="684"/>
                  </a:lnTo>
                  <a:lnTo>
                    <a:pt x="43" y="678"/>
                  </a:lnTo>
                  <a:lnTo>
                    <a:pt x="37" y="672"/>
                  </a:lnTo>
                  <a:lnTo>
                    <a:pt x="30" y="664"/>
                  </a:lnTo>
                  <a:lnTo>
                    <a:pt x="23" y="656"/>
                  </a:lnTo>
                  <a:lnTo>
                    <a:pt x="16" y="646"/>
                  </a:lnTo>
                  <a:lnTo>
                    <a:pt x="9" y="638"/>
                  </a:lnTo>
                  <a:lnTo>
                    <a:pt x="4" y="630"/>
                  </a:lnTo>
                  <a:lnTo>
                    <a:pt x="0" y="623"/>
                  </a:lnTo>
                  <a:lnTo>
                    <a:pt x="308" y="370"/>
                  </a:lnTo>
                  <a:lnTo>
                    <a:pt x="307" y="9"/>
                  </a:lnTo>
                  <a:lnTo>
                    <a:pt x="319" y="7"/>
                  </a:lnTo>
                  <a:lnTo>
                    <a:pt x="331" y="5"/>
                  </a:lnTo>
                  <a:lnTo>
                    <a:pt x="343" y="3"/>
                  </a:lnTo>
                  <a:lnTo>
                    <a:pt x="355" y="2"/>
                  </a:lnTo>
                  <a:lnTo>
                    <a:pt x="367" y="1"/>
                  </a:lnTo>
                  <a:lnTo>
                    <a:pt x="378" y="0"/>
                  </a:lnTo>
                  <a:lnTo>
                    <a:pt x="390" y="0"/>
                  </a:lnTo>
                  <a:lnTo>
                    <a:pt x="401" y="0"/>
                  </a:lnTo>
                  <a:lnTo>
                    <a:pt x="412" y="0"/>
                  </a:lnTo>
                  <a:lnTo>
                    <a:pt x="423" y="1"/>
                  </a:lnTo>
                  <a:lnTo>
                    <a:pt x="434" y="1"/>
                  </a:lnTo>
                  <a:lnTo>
                    <a:pt x="445" y="3"/>
                  </a:lnTo>
                  <a:lnTo>
                    <a:pt x="456" y="4"/>
                  </a:lnTo>
                  <a:lnTo>
                    <a:pt x="466" y="7"/>
                  </a:lnTo>
                  <a:lnTo>
                    <a:pt x="476" y="9"/>
                  </a:lnTo>
                  <a:lnTo>
                    <a:pt x="486" y="11"/>
                  </a:lnTo>
                  <a:lnTo>
                    <a:pt x="496" y="14"/>
                  </a:lnTo>
                  <a:lnTo>
                    <a:pt x="505" y="17"/>
                  </a:lnTo>
                  <a:lnTo>
                    <a:pt x="515" y="21"/>
                  </a:lnTo>
                  <a:lnTo>
                    <a:pt x="524" y="25"/>
                  </a:lnTo>
                  <a:lnTo>
                    <a:pt x="534" y="29"/>
                  </a:lnTo>
                  <a:lnTo>
                    <a:pt x="543" y="33"/>
                  </a:lnTo>
                  <a:lnTo>
                    <a:pt x="552" y="38"/>
                  </a:lnTo>
                  <a:lnTo>
                    <a:pt x="560" y="43"/>
                  </a:lnTo>
                  <a:lnTo>
                    <a:pt x="569" y="49"/>
                  </a:lnTo>
                  <a:lnTo>
                    <a:pt x="577" y="54"/>
                  </a:lnTo>
                  <a:lnTo>
                    <a:pt x="586" y="60"/>
                  </a:lnTo>
                  <a:lnTo>
                    <a:pt x="594" y="67"/>
                  </a:lnTo>
                  <a:lnTo>
                    <a:pt x="602" y="74"/>
                  </a:lnTo>
                  <a:lnTo>
                    <a:pt x="609" y="80"/>
                  </a:lnTo>
                  <a:lnTo>
                    <a:pt x="617" y="87"/>
                  </a:lnTo>
                  <a:lnTo>
                    <a:pt x="625" y="95"/>
                  </a:lnTo>
                  <a:lnTo>
                    <a:pt x="308" y="370"/>
                  </a:lnTo>
                  <a:lnTo>
                    <a:pt x="305" y="765"/>
                  </a:lnTo>
                </a:path>
              </a:pathLst>
            </a:custGeom>
            <a:solidFill>
              <a:srgbClr val="A0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12" name="Freeform 60">
              <a:extLst>
                <a:ext uri="{FF2B5EF4-FFF2-40B4-BE49-F238E27FC236}">
                  <a16:creationId xmlns:a16="http://schemas.microsoft.com/office/drawing/2014/main" id="{5E4227BF-6D3D-4F85-8D55-FBD4E3B32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1753"/>
              <a:ext cx="614" cy="766"/>
            </a:xfrm>
            <a:custGeom>
              <a:avLst/>
              <a:gdLst>
                <a:gd name="T0" fmla="*/ 310 w 614"/>
                <a:gd name="T1" fmla="*/ 8 h 766"/>
                <a:gd name="T2" fmla="*/ 322 w 614"/>
                <a:gd name="T3" fmla="*/ 6 h 766"/>
                <a:gd name="T4" fmla="*/ 333 w 614"/>
                <a:gd name="T5" fmla="*/ 4 h 766"/>
                <a:gd name="T6" fmla="*/ 345 w 614"/>
                <a:gd name="T7" fmla="*/ 2 h 766"/>
                <a:gd name="T8" fmla="*/ 357 w 614"/>
                <a:gd name="T9" fmla="*/ 1 h 766"/>
                <a:gd name="T10" fmla="*/ 368 w 614"/>
                <a:gd name="T11" fmla="*/ 1 h 766"/>
                <a:gd name="T12" fmla="*/ 379 w 614"/>
                <a:gd name="T13" fmla="*/ 0 h 766"/>
                <a:gd name="T14" fmla="*/ 390 w 614"/>
                <a:gd name="T15" fmla="*/ 0 h 766"/>
                <a:gd name="T16" fmla="*/ 401 w 614"/>
                <a:gd name="T17" fmla="*/ 0 h 766"/>
                <a:gd name="T18" fmla="*/ 411 w 614"/>
                <a:gd name="T19" fmla="*/ 0 h 766"/>
                <a:gd name="T20" fmla="*/ 422 w 614"/>
                <a:gd name="T21" fmla="*/ 1 h 766"/>
                <a:gd name="T22" fmla="*/ 432 w 614"/>
                <a:gd name="T23" fmla="*/ 2 h 766"/>
                <a:gd name="T24" fmla="*/ 443 w 614"/>
                <a:gd name="T25" fmla="*/ 3 h 766"/>
                <a:gd name="T26" fmla="*/ 453 w 614"/>
                <a:gd name="T27" fmla="*/ 5 h 766"/>
                <a:gd name="T28" fmla="*/ 463 w 614"/>
                <a:gd name="T29" fmla="*/ 7 h 766"/>
                <a:gd name="T30" fmla="*/ 472 w 614"/>
                <a:gd name="T31" fmla="*/ 9 h 766"/>
                <a:gd name="T32" fmla="*/ 482 w 614"/>
                <a:gd name="T33" fmla="*/ 11 h 766"/>
                <a:gd name="T34" fmla="*/ 492 w 614"/>
                <a:gd name="T35" fmla="*/ 14 h 766"/>
                <a:gd name="T36" fmla="*/ 501 w 614"/>
                <a:gd name="T37" fmla="*/ 18 h 766"/>
                <a:gd name="T38" fmla="*/ 510 w 614"/>
                <a:gd name="T39" fmla="*/ 21 h 766"/>
                <a:gd name="T40" fmla="*/ 518 w 614"/>
                <a:gd name="T41" fmla="*/ 25 h 766"/>
                <a:gd name="T42" fmla="*/ 528 w 614"/>
                <a:gd name="T43" fmla="*/ 28 h 766"/>
                <a:gd name="T44" fmla="*/ 536 w 614"/>
                <a:gd name="T45" fmla="*/ 33 h 766"/>
                <a:gd name="T46" fmla="*/ 544 w 614"/>
                <a:gd name="T47" fmla="*/ 37 h 766"/>
                <a:gd name="T48" fmla="*/ 553 w 614"/>
                <a:gd name="T49" fmla="*/ 42 h 766"/>
                <a:gd name="T50" fmla="*/ 561 w 614"/>
                <a:gd name="T51" fmla="*/ 47 h 766"/>
                <a:gd name="T52" fmla="*/ 569 w 614"/>
                <a:gd name="T53" fmla="*/ 52 h 766"/>
                <a:gd name="T54" fmla="*/ 576 w 614"/>
                <a:gd name="T55" fmla="*/ 58 h 766"/>
                <a:gd name="T56" fmla="*/ 584 w 614"/>
                <a:gd name="T57" fmla="*/ 64 h 766"/>
                <a:gd name="T58" fmla="*/ 592 w 614"/>
                <a:gd name="T59" fmla="*/ 70 h 766"/>
                <a:gd name="T60" fmla="*/ 599 w 614"/>
                <a:gd name="T61" fmla="*/ 77 h 766"/>
                <a:gd name="T62" fmla="*/ 606 w 614"/>
                <a:gd name="T63" fmla="*/ 83 h 766"/>
                <a:gd name="T64" fmla="*/ 613 w 614"/>
                <a:gd name="T65" fmla="*/ 90 h 766"/>
                <a:gd name="T66" fmla="*/ 302 w 614"/>
                <a:gd name="T67" fmla="*/ 369 h 766"/>
                <a:gd name="T68" fmla="*/ 291 w 614"/>
                <a:gd name="T69" fmla="*/ 763 h 766"/>
                <a:gd name="T70" fmla="*/ 272 w 614"/>
                <a:gd name="T71" fmla="*/ 764 h 766"/>
                <a:gd name="T72" fmla="*/ 253 w 614"/>
                <a:gd name="T73" fmla="*/ 765 h 766"/>
                <a:gd name="T74" fmla="*/ 234 w 614"/>
                <a:gd name="T75" fmla="*/ 764 h 766"/>
                <a:gd name="T76" fmla="*/ 217 w 614"/>
                <a:gd name="T77" fmla="*/ 763 h 766"/>
                <a:gd name="T78" fmla="*/ 200 w 614"/>
                <a:gd name="T79" fmla="*/ 760 h 766"/>
                <a:gd name="T80" fmla="*/ 183 w 614"/>
                <a:gd name="T81" fmla="*/ 757 h 766"/>
                <a:gd name="T82" fmla="*/ 166 w 614"/>
                <a:gd name="T83" fmla="*/ 753 h 766"/>
                <a:gd name="T84" fmla="*/ 151 w 614"/>
                <a:gd name="T85" fmla="*/ 749 h 766"/>
                <a:gd name="T86" fmla="*/ 136 w 614"/>
                <a:gd name="T87" fmla="*/ 743 h 766"/>
                <a:gd name="T88" fmla="*/ 122 w 614"/>
                <a:gd name="T89" fmla="*/ 737 h 766"/>
                <a:gd name="T90" fmla="*/ 108 w 614"/>
                <a:gd name="T91" fmla="*/ 730 h 766"/>
                <a:gd name="T92" fmla="*/ 94 w 614"/>
                <a:gd name="T93" fmla="*/ 722 h 766"/>
                <a:gd name="T94" fmla="*/ 82 w 614"/>
                <a:gd name="T95" fmla="*/ 714 h 766"/>
                <a:gd name="T96" fmla="*/ 69 w 614"/>
                <a:gd name="T97" fmla="*/ 706 h 766"/>
                <a:gd name="T98" fmla="*/ 58 w 614"/>
                <a:gd name="T99" fmla="*/ 696 h 766"/>
                <a:gd name="T100" fmla="*/ 47 w 614"/>
                <a:gd name="T101" fmla="*/ 686 h 766"/>
                <a:gd name="T102" fmla="*/ 42 w 614"/>
                <a:gd name="T103" fmla="*/ 681 h 766"/>
                <a:gd name="T104" fmla="*/ 36 w 614"/>
                <a:gd name="T105" fmla="*/ 675 h 766"/>
                <a:gd name="T106" fmla="*/ 29 w 614"/>
                <a:gd name="T107" fmla="*/ 667 h 766"/>
                <a:gd name="T108" fmla="*/ 23 w 614"/>
                <a:gd name="T109" fmla="*/ 659 h 766"/>
                <a:gd name="T110" fmla="*/ 15 w 614"/>
                <a:gd name="T111" fmla="*/ 651 h 766"/>
                <a:gd name="T112" fmla="*/ 9 w 614"/>
                <a:gd name="T113" fmla="*/ 643 h 766"/>
                <a:gd name="T114" fmla="*/ 4 w 614"/>
                <a:gd name="T115" fmla="*/ 635 h 766"/>
                <a:gd name="T116" fmla="*/ 0 w 614"/>
                <a:gd name="T117" fmla="*/ 629 h 766"/>
                <a:gd name="T118" fmla="*/ 302 w 614"/>
                <a:gd name="T119" fmla="*/ 369 h 766"/>
                <a:gd name="T120" fmla="*/ 310 w 614"/>
                <a:gd name="T121" fmla="*/ 8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766">
                  <a:moveTo>
                    <a:pt x="310" y="8"/>
                  </a:moveTo>
                  <a:lnTo>
                    <a:pt x="322" y="6"/>
                  </a:lnTo>
                  <a:lnTo>
                    <a:pt x="333" y="4"/>
                  </a:lnTo>
                  <a:lnTo>
                    <a:pt x="345" y="2"/>
                  </a:lnTo>
                  <a:lnTo>
                    <a:pt x="357" y="1"/>
                  </a:lnTo>
                  <a:lnTo>
                    <a:pt x="368" y="1"/>
                  </a:lnTo>
                  <a:lnTo>
                    <a:pt x="379" y="0"/>
                  </a:lnTo>
                  <a:lnTo>
                    <a:pt x="390" y="0"/>
                  </a:lnTo>
                  <a:lnTo>
                    <a:pt x="401" y="0"/>
                  </a:lnTo>
                  <a:lnTo>
                    <a:pt x="411" y="0"/>
                  </a:lnTo>
                  <a:lnTo>
                    <a:pt x="422" y="1"/>
                  </a:lnTo>
                  <a:lnTo>
                    <a:pt x="432" y="2"/>
                  </a:lnTo>
                  <a:lnTo>
                    <a:pt x="443" y="3"/>
                  </a:lnTo>
                  <a:lnTo>
                    <a:pt x="453" y="5"/>
                  </a:lnTo>
                  <a:lnTo>
                    <a:pt x="463" y="7"/>
                  </a:lnTo>
                  <a:lnTo>
                    <a:pt x="472" y="9"/>
                  </a:lnTo>
                  <a:lnTo>
                    <a:pt x="482" y="11"/>
                  </a:lnTo>
                  <a:lnTo>
                    <a:pt x="492" y="14"/>
                  </a:lnTo>
                  <a:lnTo>
                    <a:pt x="501" y="18"/>
                  </a:lnTo>
                  <a:lnTo>
                    <a:pt x="510" y="21"/>
                  </a:lnTo>
                  <a:lnTo>
                    <a:pt x="518" y="25"/>
                  </a:lnTo>
                  <a:lnTo>
                    <a:pt x="528" y="28"/>
                  </a:lnTo>
                  <a:lnTo>
                    <a:pt x="536" y="33"/>
                  </a:lnTo>
                  <a:lnTo>
                    <a:pt x="544" y="37"/>
                  </a:lnTo>
                  <a:lnTo>
                    <a:pt x="553" y="42"/>
                  </a:lnTo>
                  <a:lnTo>
                    <a:pt x="561" y="47"/>
                  </a:lnTo>
                  <a:lnTo>
                    <a:pt x="569" y="52"/>
                  </a:lnTo>
                  <a:lnTo>
                    <a:pt x="576" y="58"/>
                  </a:lnTo>
                  <a:lnTo>
                    <a:pt x="584" y="64"/>
                  </a:lnTo>
                  <a:lnTo>
                    <a:pt x="592" y="70"/>
                  </a:lnTo>
                  <a:lnTo>
                    <a:pt x="599" y="77"/>
                  </a:lnTo>
                  <a:lnTo>
                    <a:pt x="606" y="83"/>
                  </a:lnTo>
                  <a:lnTo>
                    <a:pt x="613" y="90"/>
                  </a:lnTo>
                  <a:lnTo>
                    <a:pt x="302" y="369"/>
                  </a:lnTo>
                  <a:lnTo>
                    <a:pt x="291" y="763"/>
                  </a:lnTo>
                  <a:lnTo>
                    <a:pt x="272" y="764"/>
                  </a:lnTo>
                  <a:lnTo>
                    <a:pt x="253" y="765"/>
                  </a:lnTo>
                  <a:lnTo>
                    <a:pt x="234" y="764"/>
                  </a:lnTo>
                  <a:lnTo>
                    <a:pt x="217" y="763"/>
                  </a:lnTo>
                  <a:lnTo>
                    <a:pt x="200" y="760"/>
                  </a:lnTo>
                  <a:lnTo>
                    <a:pt x="183" y="757"/>
                  </a:lnTo>
                  <a:lnTo>
                    <a:pt x="166" y="753"/>
                  </a:lnTo>
                  <a:lnTo>
                    <a:pt x="151" y="749"/>
                  </a:lnTo>
                  <a:lnTo>
                    <a:pt x="136" y="743"/>
                  </a:lnTo>
                  <a:lnTo>
                    <a:pt x="122" y="737"/>
                  </a:lnTo>
                  <a:lnTo>
                    <a:pt x="108" y="730"/>
                  </a:lnTo>
                  <a:lnTo>
                    <a:pt x="94" y="722"/>
                  </a:lnTo>
                  <a:lnTo>
                    <a:pt x="82" y="714"/>
                  </a:lnTo>
                  <a:lnTo>
                    <a:pt x="69" y="706"/>
                  </a:lnTo>
                  <a:lnTo>
                    <a:pt x="58" y="696"/>
                  </a:lnTo>
                  <a:lnTo>
                    <a:pt x="47" y="686"/>
                  </a:lnTo>
                  <a:lnTo>
                    <a:pt x="42" y="681"/>
                  </a:lnTo>
                  <a:lnTo>
                    <a:pt x="36" y="675"/>
                  </a:lnTo>
                  <a:lnTo>
                    <a:pt x="29" y="667"/>
                  </a:lnTo>
                  <a:lnTo>
                    <a:pt x="23" y="659"/>
                  </a:lnTo>
                  <a:lnTo>
                    <a:pt x="15" y="651"/>
                  </a:lnTo>
                  <a:lnTo>
                    <a:pt x="9" y="643"/>
                  </a:lnTo>
                  <a:lnTo>
                    <a:pt x="4" y="635"/>
                  </a:lnTo>
                  <a:lnTo>
                    <a:pt x="0" y="629"/>
                  </a:lnTo>
                  <a:lnTo>
                    <a:pt x="302" y="369"/>
                  </a:lnTo>
                  <a:lnTo>
                    <a:pt x="310" y="8"/>
                  </a:lnTo>
                </a:path>
              </a:pathLst>
            </a:custGeom>
            <a:solidFill>
              <a:srgbClr val="9BBA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13" name="Freeform 61">
              <a:extLst>
                <a:ext uri="{FF2B5EF4-FFF2-40B4-BE49-F238E27FC236}">
                  <a16:creationId xmlns:a16="http://schemas.microsoft.com/office/drawing/2014/main" id="{24A1495A-7325-4BBA-BDDB-64FB6A65E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1753"/>
              <a:ext cx="603" cy="764"/>
            </a:xfrm>
            <a:custGeom>
              <a:avLst/>
              <a:gdLst>
                <a:gd name="T0" fmla="*/ 314 w 603"/>
                <a:gd name="T1" fmla="*/ 7 h 764"/>
                <a:gd name="T2" fmla="*/ 337 w 603"/>
                <a:gd name="T3" fmla="*/ 3 h 764"/>
                <a:gd name="T4" fmla="*/ 359 w 603"/>
                <a:gd name="T5" fmla="*/ 1 h 764"/>
                <a:gd name="T6" fmla="*/ 380 w 603"/>
                <a:gd name="T7" fmla="*/ 0 h 764"/>
                <a:gd name="T8" fmla="*/ 401 w 603"/>
                <a:gd name="T9" fmla="*/ 0 h 764"/>
                <a:gd name="T10" fmla="*/ 422 w 603"/>
                <a:gd name="T11" fmla="*/ 1 h 764"/>
                <a:gd name="T12" fmla="*/ 441 w 603"/>
                <a:gd name="T13" fmla="*/ 4 h 764"/>
                <a:gd name="T14" fmla="*/ 460 w 603"/>
                <a:gd name="T15" fmla="*/ 7 h 764"/>
                <a:gd name="T16" fmla="*/ 479 w 603"/>
                <a:gd name="T17" fmla="*/ 11 h 764"/>
                <a:gd name="T18" fmla="*/ 497 w 603"/>
                <a:gd name="T19" fmla="*/ 17 h 764"/>
                <a:gd name="T20" fmla="*/ 514 w 603"/>
                <a:gd name="T21" fmla="*/ 24 h 764"/>
                <a:gd name="T22" fmla="*/ 530 w 603"/>
                <a:gd name="T23" fmla="*/ 32 h 764"/>
                <a:gd name="T24" fmla="*/ 546 w 603"/>
                <a:gd name="T25" fmla="*/ 40 h 764"/>
                <a:gd name="T26" fmla="*/ 561 w 603"/>
                <a:gd name="T27" fmla="*/ 50 h 764"/>
                <a:gd name="T28" fmla="*/ 575 w 603"/>
                <a:gd name="T29" fmla="*/ 61 h 764"/>
                <a:gd name="T30" fmla="*/ 589 w 603"/>
                <a:gd name="T31" fmla="*/ 72 h 764"/>
                <a:gd name="T32" fmla="*/ 602 w 603"/>
                <a:gd name="T33" fmla="*/ 85 h 764"/>
                <a:gd name="T34" fmla="*/ 297 w 603"/>
                <a:gd name="T35" fmla="*/ 369 h 764"/>
                <a:gd name="T36" fmla="*/ 277 w 603"/>
                <a:gd name="T37" fmla="*/ 761 h 764"/>
                <a:gd name="T38" fmla="*/ 259 w 603"/>
                <a:gd name="T39" fmla="*/ 763 h 764"/>
                <a:gd name="T40" fmla="*/ 241 w 603"/>
                <a:gd name="T41" fmla="*/ 763 h 764"/>
                <a:gd name="T42" fmla="*/ 223 w 603"/>
                <a:gd name="T43" fmla="*/ 763 h 764"/>
                <a:gd name="T44" fmla="*/ 206 w 603"/>
                <a:gd name="T45" fmla="*/ 761 h 764"/>
                <a:gd name="T46" fmla="*/ 191 w 603"/>
                <a:gd name="T47" fmla="*/ 759 h 764"/>
                <a:gd name="T48" fmla="*/ 174 w 603"/>
                <a:gd name="T49" fmla="*/ 756 h 764"/>
                <a:gd name="T50" fmla="*/ 159 w 603"/>
                <a:gd name="T51" fmla="*/ 752 h 764"/>
                <a:gd name="T52" fmla="*/ 145 w 603"/>
                <a:gd name="T53" fmla="*/ 747 h 764"/>
                <a:gd name="T54" fmla="*/ 130 w 603"/>
                <a:gd name="T55" fmla="*/ 742 h 764"/>
                <a:gd name="T56" fmla="*/ 117 w 603"/>
                <a:gd name="T57" fmla="*/ 736 h 764"/>
                <a:gd name="T58" fmla="*/ 103 w 603"/>
                <a:gd name="T59" fmla="*/ 730 h 764"/>
                <a:gd name="T60" fmla="*/ 91 w 603"/>
                <a:gd name="T61" fmla="*/ 722 h 764"/>
                <a:gd name="T62" fmla="*/ 79 w 603"/>
                <a:gd name="T63" fmla="*/ 715 h 764"/>
                <a:gd name="T64" fmla="*/ 67 w 603"/>
                <a:gd name="T65" fmla="*/ 707 h 764"/>
                <a:gd name="T66" fmla="*/ 56 w 603"/>
                <a:gd name="T67" fmla="*/ 698 h 764"/>
                <a:gd name="T68" fmla="*/ 46 w 603"/>
                <a:gd name="T69" fmla="*/ 688 h 764"/>
                <a:gd name="T70" fmla="*/ 41 w 603"/>
                <a:gd name="T71" fmla="*/ 684 h 764"/>
                <a:gd name="T72" fmla="*/ 34 w 603"/>
                <a:gd name="T73" fmla="*/ 678 h 764"/>
                <a:gd name="T74" fmla="*/ 29 w 603"/>
                <a:gd name="T75" fmla="*/ 671 h 764"/>
                <a:gd name="T76" fmla="*/ 22 w 603"/>
                <a:gd name="T77" fmla="*/ 663 h 764"/>
                <a:gd name="T78" fmla="*/ 15 w 603"/>
                <a:gd name="T79" fmla="*/ 655 h 764"/>
                <a:gd name="T80" fmla="*/ 9 w 603"/>
                <a:gd name="T81" fmla="*/ 648 h 764"/>
                <a:gd name="T82" fmla="*/ 4 w 603"/>
                <a:gd name="T83" fmla="*/ 641 h 764"/>
                <a:gd name="T84" fmla="*/ 0 w 603"/>
                <a:gd name="T85" fmla="*/ 634 h 764"/>
                <a:gd name="T86" fmla="*/ 297 w 603"/>
                <a:gd name="T87" fmla="*/ 369 h 764"/>
                <a:gd name="T88" fmla="*/ 314 w 603"/>
                <a:gd name="T89" fmla="*/ 7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3" h="764">
                  <a:moveTo>
                    <a:pt x="314" y="7"/>
                  </a:moveTo>
                  <a:lnTo>
                    <a:pt x="337" y="3"/>
                  </a:lnTo>
                  <a:lnTo>
                    <a:pt x="359" y="1"/>
                  </a:lnTo>
                  <a:lnTo>
                    <a:pt x="380" y="0"/>
                  </a:lnTo>
                  <a:lnTo>
                    <a:pt x="401" y="0"/>
                  </a:lnTo>
                  <a:lnTo>
                    <a:pt x="422" y="1"/>
                  </a:lnTo>
                  <a:lnTo>
                    <a:pt x="441" y="4"/>
                  </a:lnTo>
                  <a:lnTo>
                    <a:pt x="460" y="7"/>
                  </a:lnTo>
                  <a:lnTo>
                    <a:pt x="479" y="11"/>
                  </a:lnTo>
                  <a:lnTo>
                    <a:pt x="497" y="17"/>
                  </a:lnTo>
                  <a:lnTo>
                    <a:pt x="514" y="24"/>
                  </a:lnTo>
                  <a:lnTo>
                    <a:pt x="530" y="32"/>
                  </a:lnTo>
                  <a:lnTo>
                    <a:pt x="546" y="40"/>
                  </a:lnTo>
                  <a:lnTo>
                    <a:pt x="561" y="50"/>
                  </a:lnTo>
                  <a:lnTo>
                    <a:pt x="575" y="61"/>
                  </a:lnTo>
                  <a:lnTo>
                    <a:pt x="589" y="72"/>
                  </a:lnTo>
                  <a:lnTo>
                    <a:pt x="602" y="85"/>
                  </a:lnTo>
                  <a:lnTo>
                    <a:pt x="297" y="369"/>
                  </a:lnTo>
                  <a:lnTo>
                    <a:pt x="277" y="761"/>
                  </a:lnTo>
                  <a:lnTo>
                    <a:pt x="259" y="763"/>
                  </a:lnTo>
                  <a:lnTo>
                    <a:pt x="241" y="763"/>
                  </a:lnTo>
                  <a:lnTo>
                    <a:pt x="223" y="763"/>
                  </a:lnTo>
                  <a:lnTo>
                    <a:pt x="206" y="761"/>
                  </a:lnTo>
                  <a:lnTo>
                    <a:pt x="191" y="759"/>
                  </a:lnTo>
                  <a:lnTo>
                    <a:pt x="174" y="756"/>
                  </a:lnTo>
                  <a:lnTo>
                    <a:pt x="159" y="752"/>
                  </a:lnTo>
                  <a:lnTo>
                    <a:pt x="145" y="747"/>
                  </a:lnTo>
                  <a:lnTo>
                    <a:pt x="130" y="742"/>
                  </a:lnTo>
                  <a:lnTo>
                    <a:pt x="117" y="736"/>
                  </a:lnTo>
                  <a:lnTo>
                    <a:pt x="103" y="730"/>
                  </a:lnTo>
                  <a:lnTo>
                    <a:pt x="91" y="722"/>
                  </a:lnTo>
                  <a:lnTo>
                    <a:pt x="79" y="715"/>
                  </a:lnTo>
                  <a:lnTo>
                    <a:pt x="67" y="707"/>
                  </a:lnTo>
                  <a:lnTo>
                    <a:pt x="56" y="698"/>
                  </a:lnTo>
                  <a:lnTo>
                    <a:pt x="46" y="688"/>
                  </a:lnTo>
                  <a:lnTo>
                    <a:pt x="41" y="684"/>
                  </a:lnTo>
                  <a:lnTo>
                    <a:pt x="34" y="678"/>
                  </a:lnTo>
                  <a:lnTo>
                    <a:pt x="29" y="671"/>
                  </a:lnTo>
                  <a:lnTo>
                    <a:pt x="22" y="663"/>
                  </a:lnTo>
                  <a:lnTo>
                    <a:pt x="15" y="655"/>
                  </a:lnTo>
                  <a:lnTo>
                    <a:pt x="9" y="648"/>
                  </a:lnTo>
                  <a:lnTo>
                    <a:pt x="4" y="641"/>
                  </a:lnTo>
                  <a:lnTo>
                    <a:pt x="0" y="634"/>
                  </a:lnTo>
                  <a:lnTo>
                    <a:pt x="297" y="369"/>
                  </a:lnTo>
                  <a:lnTo>
                    <a:pt x="314" y="7"/>
                  </a:lnTo>
                </a:path>
              </a:pathLst>
            </a:custGeom>
            <a:solidFill>
              <a:srgbClr val="93B5B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14" name="Freeform 62">
              <a:extLst>
                <a:ext uri="{FF2B5EF4-FFF2-40B4-BE49-F238E27FC236}">
                  <a16:creationId xmlns:a16="http://schemas.microsoft.com/office/drawing/2014/main" id="{164BE9FD-556C-448E-A477-95DCD4298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1753"/>
              <a:ext cx="589" cy="764"/>
            </a:xfrm>
            <a:custGeom>
              <a:avLst/>
              <a:gdLst>
                <a:gd name="T0" fmla="*/ 317 w 589"/>
                <a:gd name="T1" fmla="*/ 5 h 764"/>
                <a:gd name="T2" fmla="*/ 339 w 589"/>
                <a:gd name="T3" fmla="*/ 2 h 764"/>
                <a:gd name="T4" fmla="*/ 360 w 589"/>
                <a:gd name="T5" fmla="*/ 1 h 764"/>
                <a:gd name="T6" fmla="*/ 380 w 589"/>
                <a:gd name="T7" fmla="*/ 0 h 764"/>
                <a:gd name="T8" fmla="*/ 400 w 589"/>
                <a:gd name="T9" fmla="*/ 0 h 764"/>
                <a:gd name="T10" fmla="*/ 420 w 589"/>
                <a:gd name="T11" fmla="*/ 1 h 764"/>
                <a:gd name="T12" fmla="*/ 438 w 589"/>
                <a:gd name="T13" fmla="*/ 4 h 764"/>
                <a:gd name="T14" fmla="*/ 457 w 589"/>
                <a:gd name="T15" fmla="*/ 7 h 764"/>
                <a:gd name="T16" fmla="*/ 474 w 589"/>
                <a:gd name="T17" fmla="*/ 12 h 764"/>
                <a:gd name="T18" fmla="*/ 491 w 589"/>
                <a:gd name="T19" fmla="*/ 17 h 764"/>
                <a:gd name="T20" fmla="*/ 507 w 589"/>
                <a:gd name="T21" fmla="*/ 23 h 764"/>
                <a:gd name="T22" fmla="*/ 522 w 589"/>
                <a:gd name="T23" fmla="*/ 31 h 764"/>
                <a:gd name="T24" fmla="*/ 536 w 589"/>
                <a:gd name="T25" fmla="*/ 39 h 764"/>
                <a:gd name="T26" fmla="*/ 551 w 589"/>
                <a:gd name="T27" fmla="*/ 48 h 764"/>
                <a:gd name="T28" fmla="*/ 564 w 589"/>
                <a:gd name="T29" fmla="*/ 57 h 764"/>
                <a:gd name="T30" fmla="*/ 576 w 589"/>
                <a:gd name="T31" fmla="*/ 68 h 764"/>
                <a:gd name="T32" fmla="*/ 588 w 589"/>
                <a:gd name="T33" fmla="*/ 79 h 764"/>
                <a:gd name="T34" fmla="*/ 290 w 589"/>
                <a:gd name="T35" fmla="*/ 369 h 764"/>
                <a:gd name="T36" fmla="*/ 263 w 589"/>
                <a:gd name="T37" fmla="*/ 761 h 764"/>
                <a:gd name="T38" fmla="*/ 245 w 589"/>
                <a:gd name="T39" fmla="*/ 763 h 764"/>
                <a:gd name="T40" fmla="*/ 228 w 589"/>
                <a:gd name="T41" fmla="*/ 763 h 764"/>
                <a:gd name="T42" fmla="*/ 211 w 589"/>
                <a:gd name="T43" fmla="*/ 762 h 764"/>
                <a:gd name="T44" fmla="*/ 196 w 589"/>
                <a:gd name="T45" fmla="*/ 760 h 764"/>
                <a:gd name="T46" fmla="*/ 180 w 589"/>
                <a:gd name="T47" fmla="*/ 758 h 764"/>
                <a:gd name="T48" fmla="*/ 166 w 589"/>
                <a:gd name="T49" fmla="*/ 755 h 764"/>
                <a:gd name="T50" fmla="*/ 151 w 589"/>
                <a:gd name="T51" fmla="*/ 751 h 764"/>
                <a:gd name="T52" fmla="*/ 137 w 589"/>
                <a:gd name="T53" fmla="*/ 747 h 764"/>
                <a:gd name="T54" fmla="*/ 124 w 589"/>
                <a:gd name="T55" fmla="*/ 742 h 764"/>
                <a:gd name="T56" fmla="*/ 110 w 589"/>
                <a:gd name="T57" fmla="*/ 737 h 764"/>
                <a:gd name="T58" fmla="*/ 99 w 589"/>
                <a:gd name="T59" fmla="*/ 730 h 764"/>
                <a:gd name="T60" fmla="*/ 87 w 589"/>
                <a:gd name="T61" fmla="*/ 724 h 764"/>
                <a:gd name="T62" fmla="*/ 76 w 589"/>
                <a:gd name="T63" fmla="*/ 716 h 764"/>
                <a:gd name="T64" fmla="*/ 65 w 589"/>
                <a:gd name="T65" fmla="*/ 709 h 764"/>
                <a:gd name="T66" fmla="*/ 55 w 589"/>
                <a:gd name="T67" fmla="*/ 701 h 764"/>
                <a:gd name="T68" fmla="*/ 45 w 589"/>
                <a:gd name="T69" fmla="*/ 692 h 764"/>
                <a:gd name="T70" fmla="*/ 40 w 589"/>
                <a:gd name="T71" fmla="*/ 688 h 764"/>
                <a:gd name="T72" fmla="*/ 34 w 589"/>
                <a:gd name="T73" fmla="*/ 682 h 764"/>
                <a:gd name="T74" fmla="*/ 28 w 589"/>
                <a:gd name="T75" fmla="*/ 676 h 764"/>
                <a:gd name="T76" fmla="*/ 21 w 589"/>
                <a:gd name="T77" fmla="*/ 669 h 764"/>
                <a:gd name="T78" fmla="*/ 15 w 589"/>
                <a:gd name="T79" fmla="*/ 661 h 764"/>
                <a:gd name="T80" fmla="*/ 9 w 589"/>
                <a:gd name="T81" fmla="*/ 654 h 764"/>
                <a:gd name="T82" fmla="*/ 4 w 589"/>
                <a:gd name="T83" fmla="*/ 647 h 764"/>
                <a:gd name="T84" fmla="*/ 0 w 589"/>
                <a:gd name="T85" fmla="*/ 641 h 764"/>
                <a:gd name="T86" fmla="*/ 290 w 589"/>
                <a:gd name="T87" fmla="*/ 369 h 764"/>
                <a:gd name="T88" fmla="*/ 317 w 589"/>
                <a:gd name="T89" fmla="*/ 5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89" h="764">
                  <a:moveTo>
                    <a:pt x="317" y="5"/>
                  </a:moveTo>
                  <a:lnTo>
                    <a:pt x="339" y="2"/>
                  </a:lnTo>
                  <a:lnTo>
                    <a:pt x="360" y="1"/>
                  </a:lnTo>
                  <a:lnTo>
                    <a:pt x="38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38" y="4"/>
                  </a:lnTo>
                  <a:lnTo>
                    <a:pt x="457" y="7"/>
                  </a:lnTo>
                  <a:lnTo>
                    <a:pt x="474" y="12"/>
                  </a:lnTo>
                  <a:lnTo>
                    <a:pt x="491" y="17"/>
                  </a:lnTo>
                  <a:lnTo>
                    <a:pt x="507" y="23"/>
                  </a:lnTo>
                  <a:lnTo>
                    <a:pt x="522" y="31"/>
                  </a:lnTo>
                  <a:lnTo>
                    <a:pt x="536" y="39"/>
                  </a:lnTo>
                  <a:lnTo>
                    <a:pt x="551" y="48"/>
                  </a:lnTo>
                  <a:lnTo>
                    <a:pt x="564" y="57"/>
                  </a:lnTo>
                  <a:lnTo>
                    <a:pt x="576" y="68"/>
                  </a:lnTo>
                  <a:lnTo>
                    <a:pt x="588" y="79"/>
                  </a:lnTo>
                  <a:lnTo>
                    <a:pt x="290" y="369"/>
                  </a:lnTo>
                  <a:lnTo>
                    <a:pt x="263" y="761"/>
                  </a:lnTo>
                  <a:lnTo>
                    <a:pt x="245" y="763"/>
                  </a:lnTo>
                  <a:lnTo>
                    <a:pt x="228" y="763"/>
                  </a:lnTo>
                  <a:lnTo>
                    <a:pt x="211" y="762"/>
                  </a:lnTo>
                  <a:lnTo>
                    <a:pt x="196" y="760"/>
                  </a:lnTo>
                  <a:lnTo>
                    <a:pt x="180" y="758"/>
                  </a:lnTo>
                  <a:lnTo>
                    <a:pt x="166" y="755"/>
                  </a:lnTo>
                  <a:lnTo>
                    <a:pt x="151" y="751"/>
                  </a:lnTo>
                  <a:lnTo>
                    <a:pt x="137" y="747"/>
                  </a:lnTo>
                  <a:lnTo>
                    <a:pt x="124" y="742"/>
                  </a:lnTo>
                  <a:lnTo>
                    <a:pt x="110" y="737"/>
                  </a:lnTo>
                  <a:lnTo>
                    <a:pt x="99" y="730"/>
                  </a:lnTo>
                  <a:lnTo>
                    <a:pt x="87" y="724"/>
                  </a:lnTo>
                  <a:lnTo>
                    <a:pt x="76" y="716"/>
                  </a:lnTo>
                  <a:lnTo>
                    <a:pt x="65" y="709"/>
                  </a:lnTo>
                  <a:lnTo>
                    <a:pt x="55" y="701"/>
                  </a:lnTo>
                  <a:lnTo>
                    <a:pt x="45" y="692"/>
                  </a:lnTo>
                  <a:lnTo>
                    <a:pt x="40" y="688"/>
                  </a:lnTo>
                  <a:lnTo>
                    <a:pt x="34" y="682"/>
                  </a:lnTo>
                  <a:lnTo>
                    <a:pt x="28" y="676"/>
                  </a:lnTo>
                  <a:lnTo>
                    <a:pt x="21" y="669"/>
                  </a:lnTo>
                  <a:lnTo>
                    <a:pt x="15" y="661"/>
                  </a:lnTo>
                  <a:lnTo>
                    <a:pt x="9" y="654"/>
                  </a:lnTo>
                  <a:lnTo>
                    <a:pt x="4" y="647"/>
                  </a:lnTo>
                  <a:lnTo>
                    <a:pt x="0" y="641"/>
                  </a:lnTo>
                  <a:lnTo>
                    <a:pt x="290" y="369"/>
                  </a:lnTo>
                  <a:lnTo>
                    <a:pt x="317" y="5"/>
                  </a:lnTo>
                </a:path>
              </a:pathLst>
            </a:custGeom>
            <a:solidFill>
              <a:srgbClr val="8EAF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15" name="Freeform 63">
              <a:extLst>
                <a:ext uri="{FF2B5EF4-FFF2-40B4-BE49-F238E27FC236}">
                  <a16:creationId xmlns:a16="http://schemas.microsoft.com/office/drawing/2014/main" id="{661BCF20-7B1A-4958-BE9F-F212C4ABC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1753"/>
              <a:ext cx="578" cy="764"/>
            </a:xfrm>
            <a:custGeom>
              <a:avLst/>
              <a:gdLst>
                <a:gd name="T0" fmla="*/ 320 w 578"/>
                <a:gd name="T1" fmla="*/ 5 h 764"/>
                <a:gd name="T2" fmla="*/ 341 w 578"/>
                <a:gd name="T3" fmla="*/ 2 h 764"/>
                <a:gd name="T4" fmla="*/ 362 w 578"/>
                <a:gd name="T5" fmla="*/ 0 h 764"/>
                <a:gd name="T6" fmla="*/ 381 w 578"/>
                <a:gd name="T7" fmla="*/ 0 h 764"/>
                <a:gd name="T8" fmla="*/ 400 w 578"/>
                <a:gd name="T9" fmla="*/ 1 h 764"/>
                <a:gd name="T10" fmla="*/ 418 w 578"/>
                <a:gd name="T11" fmla="*/ 2 h 764"/>
                <a:gd name="T12" fmla="*/ 436 w 578"/>
                <a:gd name="T13" fmla="*/ 5 h 764"/>
                <a:gd name="T14" fmla="*/ 453 w 578"/>
                <a:gd name="T15" fmla="*/ 8 h 764"/>
                <a:gd name="T16" fmla="*/ 470 w 578"/>
                <a:gd name="T17" fmla="*/ 12 h 764"/>
                <a:gd name="T18" fmla="*/ 486 w 578"/>
                <a:gd name="T19" fmla="*/ 18 h 764"/>
                <a:gd name="T20" fmla="*/ 501 w 578"/>
                <a:gd name="T21" fmla="*/ 24 h 764"/>
                <a:gd name="T22" fmla="*/ 515 w 578"/>
                <a:gd name="T23" fmla="*/ 30 h 764"/>
                <a:gd name="T24" fmla="*/ 529 w 578"/>
                <a:gd name="T25" fmla="*/ 38 h 764"/>
                <a:gd name="T26" fmla="*/ 542 w 578"/>
                <a:gd name="T27" fmla="*/ 46 h 764"/>
                <a:gd name="T28" fmla="*/ 554 w 578"/>
                <a:gd name="T29" fmla="*/ 55 h 764"/>
                <a:gd name="T30" fmla="*/ 565 w 578"/>
                <a:gd name="T31" fmla="*/ 64 h 764"/>
                <a:gd name="T32" fmla="*/ 577 w 578"/>
                <a:gd name="T33" fmla="*/ 75 h 764"/>
                <a:gd name="T34" fmla="*/ 284 w 578"/>
                <a:gd name="T35" fmla="*/ 368 h 764"/>
                <a:gd name="T36" fmla="*/ 248 w 578"/>
                <a:gd name="T37" fmla="*/ 761 h 764"/>
                <a:gd name="T38" fmla="*/ 232 w 578"/>
                <a:gd name="T39" fmla="*/ 763 h 764"/>
                <a:gd name="T40" fmla="*/ 216 w 578"/>
                <a:gd name="T41" fmla="*/ 762 h 764"/>
                <a:gd name="T42" fmla="*/ 200 w 578"/>
                <a:gd name="T43" fmla="*/ 761 h 764"/>
                <a:gd name="T44" fmla="*/ 185 w 578"/>
                <a:gd name="T45" fmla="*/ 760 h 764"/>
                <a:gd name="T46" fmla="*/ 171 w 578"/>
                <a:gd name="T47" fmla="*/ 757 h 764"/>
                <a:gd name="T48" fmla="*/ 156 w 578"/>
                <a:gd name="T49" fmla="*/ 755 h 764"/>
                <a:gd name="T50" fmla="*/ 143 w 578"/>
                <a:gd name="T51" fmla="*/ 751 h 764"/>
                <a:gd name="T52" fmla="*/ 130 w 578"/>
                <a:gd name="T53" fmla="*/ 747 h 764"/>
                <a:gd name="T54" fmla="*/ 118 w 578"/>
                <a:gd name="T55" fmla="*/ 742 h 764"/>
                <a:gd name="T56" fmla="*/ 106 w 578"/>
                <a:gd name="T57" fmla="*/ 737 h 764"/>
                <a:gd name="T58" fmla="*/ 94 w 578"/>
                <a:gd name="T59" fmla="*/ 732 h 764"/>
                <a:gd name="T60" fmla="*/ 83 w 578"/>
                <a:gd name="T61" fmla="*/ 725 h 764"/>
                <a:gd name="T62" fmla="*/ 73 w 578"/>
                <a:gd name="T63" fmla="*/ 719 h 764"/>
                <a:gd name="T64" fmla="*/ 63 w 578"/>
                <a:gd name="T65" fmla="*/ 711 h 764"/>
                <a:gd name="T66" fmla="*/ 53 w 578"/>
                <a:gd name="T67" fmla="*/ 704 h 764"/>
                <a:gd name="T68" fmla="*/ 44 w 578"/>
                <a:gd name="T69" fmla="*/ 696 h 764"/>
                <a:gd name="T70" fmla="*/ 40 w 578"/>
                <a:gd name="T71" fmla="*/ 692 h 764"/>
                <a:gd name="T72" fmla="*/ 34 w 578"/>
                <a:gd name="T73" fmla="*/ 686 h 764"/>
                <a:gd name="T74" fmla="*/ 27 w 578"/>
                <a:gd name="T75" fmla="*/ 680 h 764"/>
                <a:gd name="T76" fmla="*/ 21 w 578"/>
                <a:gd name="T77" fmla="*/ 673 h 764"/>
                <a:gd name="T78" fmla="*/ 15 w 578"/>
                <a:gd name="T79" fmla="*/ 667 h 764"/>
                <a:gd name="T80" fmla="*/ 9 w 578"/>
                <a:gd name="T81" fmla="*/ 660 h 764"/>
                <a:gd name="T82" fmla="*/ 4 w 578"/>
                <a:gd name="T83" fmla="*/ 653 h 764"/>
                <a:gd name="T84" fmla="*/ 0 w 578"/>
                <a:gd name="T85" fmla="*/ 647 h 764"/>
                <a:gd name="T86" fmla="*/ 284 w 578"/>
                <a:gd name="T87" fmla="*/ 368 h 764"/>
                <a:gd name="T88" fmla="*/ 320 w 578"/>
                <a:gd name="T89" fmla="*/ 5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8" h="764">
                  <a:moveTo>
                    <a:pt x="320" y="5"/>
                  </a:moveTo>
                  <a:lnTo>
                    <a:pt x="341" y="2"/>
                  </a:lnTo>
                  <a:lnTo>
                    <a:pt x="362" y="0"/>
                  </a:lnTo>
                  <a:lnTo>
                    <a:pt x="381" y="0"/>
                  </a:lnTo>
                  <a:lnTo>
                    <a:pt x="400" y="1"/>
                  </a:lnTo>
                  <a:lnTo>
                    <a:pt x="418" y="2"/>
                  </a:lnTo>
                  <a:lnTo>
                    <a:pt x="436" y="5"/>
                  </a:lnTo>
                  <a:lnTo>
                    <a:pt x="453" y="8"/>
                  </a:lnTo>
                  <a:lnTo>
                    <a:pt x="470" y="12"/>
                  </a:lnTo>
                  <a:lnTo>
                    <a:pt x="486" y="18"/>
                  </a:lnTo>
                  <a:lnTo>
                    <a:pt x="501" y="24"/>
                  </a:lnTo>
                  <a:lnTo>
                    <a:pt x="515" y="30"/>
                  </a:lnTo>
                  <a:lnTo>
                    <a:pt x="529" y="38"/>
                  </a:lnTo>
                  <a:lnTo>
                    <a:pt x="542" y="46"/>
                  </a:lnTo>
                  <a:lnTo>
                    <a:pt x="554" y="55"/>
                  </a:lnTo>
                  <a:lnTo>
                    <a:pt x="565" y="64"/>
                  </a:lnTo>
                  <a:lnTo>
                    <a:pt x="577" y="75"/>
                  </a:lnTo>
                  <a:lnTo>
                    <a:pt x="284" y="368"/>
                  </a:lnTo>
                  <a:lnTo>
                    <a:pt x="248" y="761"/>
                  </a:lnTo>
                  <a:lnTo>
                    <a:pt x="232" y="763"/>
                  </a:lnTo>
                  <a:lnTo>
                    <a:pt x="216" y="762"/>
                  </a:lnTo>
                  <a:lnTo>
                    <a:pt x="200" y="761"/>
                  </a:lnTo>
                  <a:lnTo>
                    <a:pt x="185" y="760"/>
                  </a:lnTo>
                  <a:lnTo>
                    <a:pt x="171" y="757"/>
                  </a:lnTo>
                  <a:lnTo>
                    <a:pt x="156" y="755"/>
                  </a:lnTo>
                  <a:lnTo>
                    <a:pt x="143" y="751"/>
                  </a:lnTo>
                  <a:lnTo>
                    <a:pt x="130" y="747"/>
                  </a:lnTo>
                  <a:lnTo>
                    <a:pt x="118" y="742"/>
                  </a:lnTo>
                  <a:lnTo>
                    <a:pt x="106" y="737"/>
                  </a:lnTo>
                  <a:lnTo>
                    <a:pt x="94" y="732"/>
                  </a:lnTo>
                  <a:lnTo>
                    <a:pt x="83" y="725"/>
                  </a:lnTo>
                  <a:lnTo>
                    <a:pt x="73" y="719"/>
                  </a:lnTo>
                  <a:lnTo>
                    <a:pt x="63" y="711"/>
                  </a:lnTo>
                  <a:lnTo>
                    <a:pt x="53" y="704"/>
                  </a:lnTo>
                  <a:lnTo>
                    <a:pt x="44" y="696"/>
                  </a:lnTo>
                  <a:lnTo>
                    <a:pt x="40" y="692"/>
                  </a:lnTo>
                  <a:lnTo>
                    <a:pt x="34" y="686"/>
                  </a:lnTo>
                  <a:lnTo>
                    <a:pt x="27" y="680"/>
                  </a:lnTo>
                  <a:lnTo>
                    <a:pt x="21" y="673"/>
                  </a:lnTo>
                  <a:lnTo>
                    <a:pt x="15" y="667"/>
                  </a:lnTo>
                  <a:lnTo>
                    <a:pt x="9" y="660"/>
                  </a:lnTo>
                  <a:lnTo>
                    <a:pt x="4" y="653"/>
                  </a:lnTo>
                  <a:lnTo>
                    <a:pt x="0" y="647"/>
                  </a:lnTo>
                  <a:lnTo>
                    <a:pt x="284" y="368"/>
                  </a:lnTo>
                  <a:lnTo>
                    <a:pt x="320" y="5"/>
                  </a:lnTo>
                </a:path>
              </a:pathLst>
            </a:custGeom>
            <a:solidFill>
              <a:srgbClr val="89AAA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16" name="Freeform 64">
              <a:extLst>
                <a:ext uri="{FF2B5EF4-FFF2-40B4-BE49-F238E27FC236}">
                  <a16:creationId xmlns:a16="http://schemas.microsoft.com/office/drawing/2014/main" id="{7FD9A16B-613F-4EE8-9CEA-941A8A32D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754"/>
              <a:ext cx="566" cy="761"/>
            </a:xfrm>
            <a:custGeom>
              <a:avLst/>
              <a:gdLst>
                <a:gd name="T0" fmla="*/ 323 w 566"/>
                <a:gd name="T1" fmla="*/ 3 h 761"/>
                <a:gd name="T2" fmla="*/ 343 w 566"/>
                <a:gd name="T3" fmla="*/ 1 h 761"/>
                <a:gd name="T4" fmla="*/ 362 w 566"/>
                <a:gd name="T5" fmla="*/ 0 h 761"/>
                <a:gd name="T6" fmla="*/ 381 w 566"/>
                <a:gd name="T7" fmla="*/ 0 h 761"/>
                <a:gd name="T8" fmla="*/ 399 w 566"/>
                <a:gd name="T9" fmla="*/ 1 h 761"/>
                <a:gd name="T10" fmla="*/ 417 w 566"/>
                <a:gd name="T11" fmla="*/ 2 h 761"/>
                <a:gd name="T12" fmla="*/ 434 w 566"/>
                <a:gd name="T13" fmla="*/ 5 h 761"/>
                <a:gd name="T14" fmla="*/ 450 w 566"/>
                <a:gd name="T15" fmla="*/ 8 h 761"/>
                <a:gd name="T16" fmla="*/ 466 w 566"/>
                <a:gd name="T17" fmla="*/ 12 h 761"/>
                <a:gd name="T18" fmla="*/ 481 w 566"/>
                <a:gd name="T19" fmla="*/ 18 h 761"/>
                <a:gd name="T20" fmla="*/ 495 w 566"/>
                <a:gd name="T21" fmla="*/ 23 h 761"/>
                <a:gd name="T22" fmla="*/ 509 w 566"/>
                <a:gd name="T23" fmla="*/ 29 h 761"/>
                <a:gd name="T24" fmla="*/ 521 w 566"/>
                <a:gd name="T25" fmla="*/ 37 h 761"/>
                <a:gd name="T26" fmla="*/ 533 w 566"/>
                <a:gd name="T27" fmla="*/ 44 h 761"/>
                <a:gd name="T28" fmla="*/ 545 w 566"/>
                <a:gd name="T29" fmla="*/ 53 h 761"/>
                <a:gd name="T30" fmla="*/ 555 w 566"/>
                <a:gd name="T31" fmla="*/ 61 h 761"/>
                <a:gd name="T32" fmla="*/ 565 w 566"/>
                <a:gd name="T33" fmla="*/ 69 h 761"/>
                <a:gd name="T34" fmla="*/ 278 w 566"/>
                <a:gd name="T35" fmla="*/ 367 h 761"/>
                <a:gd name="T36" fmla="*/ 233 w 566"/>
                <a:gd name="T37" fmla="*/ 759 h 761"/>
                <a:gd name="T38" fmla="*/ 218 w 566"/>
                <a:gd name="T39" fmla="*/ 760 h 761"/>
                <a:gd name="T40" fmla="*/ 203 w 566"/>
                <a:gd name="T41" fmla="*/ 760 h 761"/>
                <a:gd name="T42" fmla="*/ 188 w 566"/>
                <a:gd name="T43" fmla="*/ 758 h 761"/>
                <a:gd name="T44" fmla="*/ 174 w 566"/>
                <a:gd name="T45" fmla="*/ 757 h 761"/>
                <a:gd name="T46" fmla="*/ 161 w 566"/>
                <a:gd name="T47" fmla="*/ 755 h 761"/>
                <a:gd name="T48" fmla="*/ 148 w 566"/>
                <a:gd name="T49" fmla="*/ 752 h 761"/>
                <a:gd name="T50" fmla="*/ 134 w 566"/>
                <a:gd name="T51" fmla="*/ 748 h 761"/>
                <a:gd name="T52" fmla="*/ 123 w 566"/>
                <a:gd name="T53" fmla="*/ 744 h 761"/>
                <a:gd name="T54" fmla="*/ 111 w 566"/>
                <a:gd name="T55" fmla="*/ 740 h 761"/>
                <a:gd name="T56" fmla="*/ 100 w 566"/>
                <a:gd name="T57" fmla="*/ 736 h 761"/>
                <a:gd name="T58" fmla="*/ 89 w 566"/>
                <a:gd name="T59" fmla="*/ 730 h 761"/>
                <a:gd name="T60" fmla="*/ 79 w 566"/>
                <a:gd name="T61" fmla="*/ 725 h 761"/>
                <a:gd name="T62" fmla="*/ 69 w 566"/>
                <a:gd name="T63" fmla="*/ 718 h 761"/>
                <a:gd name="T64" fmla="*/ 60 w 566"/>
                <a:gd name="T65" fmla="*/ 712 h 761"/>
                <a:gd name="T66" fmla="*/ 51 w 566"/>
                <a:gd name="T67" fmla="*/ 705 h 761"/>
                <a:gd name="T68" fmla="*/ 43 w 566"/>
                <a:gd name="T69" fmla="*/ 698 h 761"/>
                <a:gd name="T70" fmla="*/ 38 w 566"/>
                <a:gd name="T71" fmla="*/ 694 h 761"/>
                <a:gd name="T72" fmla="*/ 32 w 566"/>
                <a:gd name="T73" fmla="*/ 688 h 761"/>
                <a:gd name="T74" fmla="*/ 26 w 566"/>
                <a:gd name="T75" fmla="*/ 683 h 761"/>
                <a:gd name="T76" fmla="*/ 20 w 566"/>
                <a:gd name="T77" fmla="*/ 677 h 761"/>
                <a:gd name="T78" fmla="*/ 14 w 566"/>
                <a:gd name="T79" fmla="*/ 671 h 761"/>
                <a:gd name="T80" fmla="*/ 8 w 566"/>
                <a:gd name="T81" fmla="*/ 664 h 761"/>
                <a:gd name="T82" fmla="*/ 3 w 566"/>
                <a:gd name="T83" fmla="*/ 658 h 761"/>
                <a:gd name="T84" fmla="*/ 0 w 566"/>
                <a:gd name="T85" fmla="*/ 652 h 761"/>
                <a:gd name="T86" fmla="*/ 278 w 566"/>
                <a:gd name="T87" fmla="*/ 367 h 761"/>
                <a:gd name="T88" fmla="*/ 323 w 566"/>
                <a:gd name="T89" fmla="*/ 3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6" h="761">
                  <a:moveTo>
                    <a:pt x="323" y="3"/>
                  </a:moveTo>
                  <a:lnTo>
                    <a:pt x="343" y="1"/>
                  </a:lnTo>
                  <a:lnTo>
                    <a:pt x="362" y="0"/>
                  </a:lnTo>
                  <a:lnTo>
                    <a:pt x="381" y="0"/>
                  </a:lnTo>
                  <a:lnTo>
                    <a:pt x="399" y="1"/>
                  </a:lnTo>
                  <a:lnTo>
                    <a:pt x="417" y="2"/>
                  </a:lnTo>
                  <a:lnTo>
                    <a:pt x="434" y="5"/>
                  </a:lnTo>
                  <a:lnTo>
                    <a:pt x="450" y="8"/>
                  </a:lnTo>
                  <a:lnTo>
                    <a:pt x="466" y="12"/>
                  </a:lnTo>
                  <a:lnTo>
                    <a:pt x="481" y="18"/>
                  </a:lnTo>
                  <a:lnTo>
                    <a:pt x="495" y="23"/>
                  </a:lnTo>
                  <a:lnTo>
                    <a:pt x="509" y="29"/>
                  </a:lnTo>
                  <a:lnTo>
                    <a:pt x="521" y="37"/>
                  </a:lnTo>
                  <a:lnTo>
                    <a:pt x="533" y="44"/>
                  </a:lnTo>
                  <a:lnTo>
                    <a:pt x="545" y="53"/>
                  </a:lnTo>
                  <a:lnTo>
                    <a:pt x="555" y="61"/>
                  </a:lnTo>
                  <a:lnTo>
                    <a:pt x="565" y="69"/>
                  </a:lnTo>
                  <a:lnTo>
                    <a:pt x="278" y="367"/>
                  </a:lnTo>
                  <a:lnTo>
                    <a:pt x="233" y="759"/>
                  </a:lnTo>
                  <a:lnTo>
                    <a:pt x="218" y="760"/>
                  </a:lnTo>
                  <a:lnTo>
                    <a:pt x="203" y="760"/>
                  </a:lnTo>
                  <a:lnTo>
                    <a:pt x="188" y="758"/>
                  </a:lnTo>
                  <a:lnTo>
                    <a:pt x="174" y="757"/>
                  </a:lnTo>
                  <a:lnTo>
                    <a:pt x="161" y="755"/>
                  </a:lnTo>
                  <a:lnTo>
                    <a:pt x="148" y="752"/>
                  </a:lnTo>
                  <a:lnTo>
                    <a:pt x="134" y="748"/>
                  </a:lnTo>
                  <a:lnTo>
                    <a:pt x="123" y="744"/>
                  </a:lnTo>
                  <a:lnTo>
                    <a:pt x="111" y="740"/>
                  </a:lnTo>
                  <a:lnTo>
                    <a:pt x="100" y="736"/>
                  </a:lnTo>
                  <a:lnTo>
                    <a:pt x="89" y="730"/>
                  </a:lnTo>
                  <a:lnTo>
                    <a:pt x="79" y="725"/>
                  </a:lnTo>
                  <a:lnTo>
                    <a:pt x="69" y="718"/>
                  </a:lnTo>
                  <a:lnTo>
                    <a:pt x="60" y="712"/>
                  </a:lnTo>
                  <a:lnTo>
                    <a:pt x="51" y="705"/>
                  </a:lnTo>
                  <a:lnTo>
                    <a:pt x="43" y="698"/>
                  </a:lnTo>
                  <a:lnTo>
                    <a:pt x="38" y="694"/>
                  </a:lnTo>
                  <a:lnTo>
                    <a:pt x="32" y="688"/>
                  </a:lnTo>
                  <a:lnTo>
                    <a:pt x="26" y="683"/>
                  </a:lnTo>
                  <a:lnTo>
                    <a:pt x="20" y="677"/>
                  </a:lnTo>
                  <a:lnTo>
                    <a:pt x="14" y="671"/>
                  </a:lnTo>
                  <a:lnTo>
                    <a:pt x="8" y="664"/>
                  </a:lnTo>
                  <a:lnTo>
                    <a:pt x="3" y="658"/>
                  </a:lnTo>
                  <a:lnTo>
                    <a:pt x="0" y="652"/>
                  </a:lnTo>
                  <a:lnTo>
                    <a:pt x="278" y="367"/>
                  </a:lnTo>
                  <a:lnTo>
                    <a:pt x="323" y="3"/>
                  </a:lnTo>
                </a:path>
              </a:pathLst>
            </a:custGeom>
            <a:solidFill>
              <a:srgbClr val="84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17" name="Freeform 65">
              <a:extLst>
                <a:ext uri="{FF2B5EF4-FFF2-40B4-BE49-F238E27FC236}">
                  <a16:creationId xmlns:a16="http://schemas.microsoft.com/office/drawing/2014/main" id="{3011F8FB-D77E-454C-BCC7-E4E502FD6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754"/>
              <a:ext cx="555" cy="761"/>
            </a:xfrm>
            <a:custGeom>
              <a:avLst/>
              <a:gdLst>
                <a:gd name="T0" fmla="*/ 327 w 555"/>
                <a:gd name="T1" fmla="*/ 2 h 761"/>
                <a:gd name="T2" fmla="*/ 346 w 555"/>
                <a:gd name="T3" fmla="*/ 1 h 761"/>
                <a:gd name="T4" fmla="*/ 365 w 555"/>
                <a:gd name="T5" fmla="*/ 0 h 761"/>
                <a:gd name="T6" fmla="*/ 382 w 555"/>
                <a:gd name="T7" fmla="*/ 0 h 761"/>
                <a:gd name="T8" fmla="*/ 400 w 555"/>
                <a:gd name="T9" fmla="*/ 1 h 761"/>
                <a:gd name="T10" fmla="*/ 417 w 555"/>
                <a:gd name="T11" fmla="*/ 2 h 761"/>
                <a:gd name="T12" fmla="*/ 432 w 555"/>
                <a:gd name="T13" fmla="*/ 5 h 761"/>
                <a:gd name="T14" fmla="*/ 448 w 555"/>
                <a:gd name="T15" fmla="*/ 9 h 761"/>
                <a:gd name="T16" fmla="*/ 463 w 555"/>
                <a:gd name="T17" fmla="*/ 13 h 761"/>
                <a:gd name="T18" fmla="*/ 477 w 555"/>
                <a:gd name="T19" fmla="*/ 18 h 761"/>
                <a:gd name="T20" fmla="*/ 491 w 555"/>
                <a:gd name="T21" fmla="*/ 23 h 761"/>
                <a:gd name="T22" fmla="*/ 503 w 555"/>
                <a:gd name="T23" fmla="*/ 29 h 761"/>
                <a:gd name="T24" fmla="*/ 515 w 555"/>
                <a:gd name="T25" fmla="*/ 35 h 761"/>
                <a:gd name="T26" fmla="*/ 526 w 555"/>
                <a:gd name="T27" fmla="*/ 42 h 761"/>
                <a:gd name="T28" fmla="*/ 536 w 555"/>
                <a:gd name="T29" fmla="*/ 50 h 761"/>
                <a:gd name="T30" fmla="*/ 545 w 555"/>
                <a:gd name="T31" fmla="*/ 57 h 761"/>
                <a:gd name="T32" fmla="*/ 554 w 555"/>
                <a:gd name="T33" fmla="*/ 65 h 761"/>
                <a:gd name="T34" fmla="*/ 273 w 555"/>
                <a:gd name="T35" fmla="*/ 368 h 761"/>
                <a:gd name="T36" fmla="*/ 220 w 555"/>
                <a:gd name="T37" fmla="*/ 760 h 761"/>
                <a:gd name="T38" fmla="*/ 206 w 555"/>
                <a:gd name="T39" fmla="*/ 760 h 761"/>
                <a:gd name="T40" fmla="*/ 192 w 555"/>
                <a:gd name="T41" fmla="*/ 759 h 761"/>
                <a:gd name="T42" fmla="*/ 178 w 555"/>
                <a:gd name="T43" fmla="*/ 758 h 761"/>
                <a:gd name="T44" fmla="*/ 164 w 555"/>
                <a:gd name="T45" fmla="*/ 756 h 761"/>
                <a:gd name="T46" fmla="*/ 152 w 555"/>
                <a:gd name="T47" fmla="*/ 754 h 761"/>
                <a:gd name="T48" fmla="*/ 139 w 555"/>
                <a:gd name="T49" fmla="*/ 751 h 761"/>
                <a:gd name="T50" fmla="*/ 128 w 555"/>
                <a:gd name="T51" fmla="*/ 748 h 761"/>
                <a:gd name="T52" fmla="*/ 116 w 555"/>
                <a:gd name="T53" fmla="*/ 744 h 761"/>
                <a:gd name="T54" fmla="*/ 105 w 555"/>
                <a:gd name="T55" fmla="*/ 740 h 761"/>
                <a:gd name="T56" fmla="*/ 95 w 555"/>
                <a:gd name="T57" fmla="*/ 736 h 761"/>
                <a:gd name="T58" fmla="*/ 86 w 555"/>
                <a:gd name="T59" fmla="*/ 731 h 761"/>
                <a:gd name="T60" fmla="*/ 76 w 555"/>
                <a:gd name="T61" fmla="*/ 726 h 761"/>
                <a:gd name="T62" fmla="*/ 66 w 555"/>
                <a:gd name="T63" fmla="*/ 720 h 761"/>
                <a:gd name="T64" fmla="*/ 58 w 555"/>
                <a:gd name="T65" fmla="*/ 715 h 761"/>
                <a:gd name="T66" fmla="*/ 51 w 555"/>
                <a:gd name="T67" fmla="*/ 709 h 761"/>
                <a:gd name="T68" fmla="*/ 43 w 555"/>
                <a:gd name="T69" fmla="*/ 702 h 761"/>
                <a:gd name="T70" fmla="*/ 38 w 555"/>
                <a:gd name="T71" fmla="*/ 698 h 761"/>
                <a:gd name="T72" fmla="*/ 32 w 555"/>
                <a:gd name="T73" fmla="*/ 694 h 761"/>
                <a:gd name="T74" fmla="*/ 26 w 555"/>
                <a:gd name="T75" fmla="*/ 688 h 761"/>
                <a:gd name="T76" fmla="*/ 20 w 555"/>
                <a:gd name="T77" fmla="*/ 683 h 761"/>
                <a:gd name="T78" fmla="*/ 14 w 555"/>
                <a:gd name="T79" fmla="*/ 677 h 761"/>
                <a:gd name="T80" fmla="*/ 9 w 555"/>
                <a:gd name="T81" fmla="*/ 671 h 761"/>
                <a:gd name="T82" fmla="*/ 4 w 555"/>
                <a:gd name="T83" fmla="*/ 664 h 761"/>
                <a:gd name="T84" fmla="*/ 0 w 555"/>
                <a:gd name="T85" fmla="*/ 659 h 761"/>
                <a:gd name="T86" fmla="*/ 273 w 555"/>
                <a:gd name="T87" fmla="*/ 368 h 761"/>
                <a:gd name="T88" fmla="*/ 327 w 555"/>
                <a:gd name="T89" fmla="*/ 2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55" h="761">
                  <a:moveTo>
                    <a:pt x="327" y="2"/>
                  </a:moveTo>
                  <a:lnTo>
                    <a:pt x="346" y="1"/>
                  </a:lnTo>
                  <a:lnTo>
                    <a:pt x="365" y="0"/>
                  </a:lnTo>
                  <a:lnTo>
                    <a:pt x="382" y="0"/>
                  </a:lnTo>
                  <a:lnTo>
                    <a:pt x="400" y="1"/>
                  </a:lnTo>
                  <a:lnTo>
                    <a:pt x="417" y="2"/>
                  </a:lnTo>
                  <a:lnTo>
                    <a:pt x="432" y="5"/>
                  </a:lnTo>
                  <a:lnTo>
                    <a:pt x="448" y="9"/>
                  </a:lnTo>
                  <a:lnTo>
                    <a:pt x="463" y="13"/>
                  </a:lnTo>
                  <a:lnTo>
                    <a:pt x="477" y="18"/>
                  </a:lnTo>
                  <a:lnTo>
                    <a:pt x="491" y="23"/>
                  </a:lnTo>
                  <a:lnTo>
                    <a:pt x="503" y="29"/>
                  </a:lnTo>
                  <a:lnTo>
                    <a:pt x="515" y="35"/>
                  </a:lnTo>
                  <a:lnTo>
                    <a:pt x="526" y="42"/>
                  </a:lnTo>
                  <a:lnTo>
                    <a:pt x="536" y="50"/>
                  </a:lnTo>
                  <a:lnTo>
                    <a:pt x="545" y="57"/>
                  </a:lnTo>
                  <a:lnTo>
                    <a:pt x="554" y="65"/>
                  </a:lnTo>
                  <a:lnTo>
                    <a:pt x="273" y="368"/>
                  </a:lnTo>
                  <a:lnTo>
                    <a:pt x="220" y="760"/>
                  </a:lnTo>
                  <a:lnTo>
                    <a:pt x="206" y="760"/>
                  </a:lnTo>
                  <a:lnTo>
                    <a:pt x="192" y="759"/>
                  </a:lnTo>
                  <a:lnTo>
                    <a:pt x="178" y="758"/>
                  </a:lnTo>
                  <a:lnTo>
                    <a:pt x="164" y="756"/>
                  </a:lnTo>
                  <a:lnTo>
                    <a:pt x="152" y="754"/>
                  </a:lnTo>
                  <a:lnTo>
                    <a:pt x="139" y="751"/>
                  </a:lnTo>
                  <a:lnTo>
                    <a:pt x="128" y="748"/>
                  </a:lnTo>
                  <a:lnTo>
                    <a:pt x="116" y="744"/>
                  </a:lnTo>
                  <a:lnTo>
                    <a:pt x="105" y="740"/>
                  </a:lnTo>
                  <a:lnTo>
                    <a:pt x="95" y="736"/>
                  </a:lnTo>
                  <a:lnTo>
                    <a:pt x="86" y="731"/>
                  </a:lnTo>
                  <a:lnTo>
                    <a:pt x="76" y="726"/>
                  </a:lnTo>
                  <a:lnTo>
                    <a:pt x="66" y="720"/>
                  </a:lnTo>
                  <a:lnTo>
                    <a:pt x="58" y="715"/>
                  </a:lnTo>
                  <a:lnTo>
                    <a:pt x="51" y="709"/>
                  </a:lnTo>
                  <a:lnTo>
                    <a:pt x="43" y="702"/>
                  </a:lnTo>
                  <a:lnTo>
                    <a:pt x="38" y="698"/>
                  </a:lnTo>
                  <a:lnTo>
                    <a:pt x="32" y="694"/>
                  </a:lnTo>
                  <a:lnTo>
                    <a:pt x="26" y="688"/>
                  </a:lnTo>
                  <a:lnTo>
                    <a:pt x="20" y="683"/>
                  </a:lnTo>
                  <a:lnTo>
                    <a:pt x="14" y="677"/>
                  </a:lnTo>
                  <a:lnTo>
                    <a:pt x="9" y="671"/>
                  </a:lnTo>
                  <a:lnTo>
                    <a:pt x="4" y="664"/>
                  </a:lnTo>
                  <a:lnTo>
                    <a:pt x="0" y="659"/>
                  </a:lnTo>
                  <a:lnTo>
                    <a:pt x="273" y="368"/>
                  </a:lnTo>
                  <a:lnTo>
                    <a:pt x="327" y="2"/>
                  </a:lnTo>
                </a:path>
              </a:pathLst>
            </a:custGeom>
            <a:solidFill>
              <a:srgbClr val="7A9E9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18" name="Freeform 66">
              <a:extLst>
                <a:ext uri="{FF2B5EF4-FFF2-40B4-BE49-F238E27FC236}">
                  <a16:creationId xmlns:a16="http://schemas.microsoft.com/office/drawing/2014/main" id="{F1652B44-EA33-4F8E-B7E9-8511A7A07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1754"/>
              <a:ext cx="543" cy="761"/>
            </a:xfrm>
            <a:custGeom>
              <a:avLst/>
              <a:gdLst>
                <a:gd name="T0" fmla="*/ 331 w 543"/>
                <a:gd name="T1" fmla="*/ 1 h 761"/>
                <a:gd name="T2" fmla="*/ 349 w 543"/>
                <a:gd name="T3" fmla="*/ 0 h 761"/>
                <a:gd name="T4" fmla="*/ 367 w 543"/>
                <a:gd name="T5" fmla="*/ 0 h 761"/>
                <a:gd name="T6" fmla="*/ 384 w 543"/>
                <a:gd name="T7" fmla="*/ 0 h 761"/>
                <a:gd name="T8" fmla="*/ 400 w 543"/>
                <a:gd name="T9" fmla="*/ 1 h 761"/>
                <a:gd name="T10" fmla="*/ 416 w 543"/>
                <a:gd name="T11" fmla="*/ 4 h 761"/>
                <a:gd name="T12" fmla="*/ 431 w 543"/>
                <a:gd name="T13" fmla="*/ 6 h 761"/>
                <a:gd name="T14" fmla="*/ 445 w 543"/>
                <a:gd name="T15" fmla="*/ 10 h 761"/>
                <a:gd name="T16" fmla="*/ 459 w 543"/>
                <a:gd name="T17" fmla="*/ 14 h 761"/>
                <a:gd name="T18" fmla="*/ 472 w 543"/>
                <a:gd name="T19" fmla="*/ 18 h 761"/>
                <a:gd name="T20" fmla="*/ 485 w 543"/>
                <a:gd name="T21" fmla="*/ 23 h 761"/>
                <a:gd name="T22" fmla="*/ 497 w 543"/>
                <a:gd name="T23" fmla="*/ 29 h 761"/>
                <a:gd name="T24" fmla="*/ 507 w 543"/>
                <a:gd name="T25" fmla="*/ 34 h 761"/>
                <a:gd name="T26" fmla="*/ 517 w 543"/>
                <a:gd name="T27" fmla="*/ 41 h 761"/>
                <a:gd name="T28" fmla="*/ 526 w 543"/>
                <a:gd name="T29" fmla="*/ 47 h 761"/>
                <a:gd name="T30" fmla="*/ 535 w 543"/>
                <a:gd name="T31" fmla="*/ 54 h 761"/>
                <a:gd name="T32" fmla="*/ 542 w 543"/>
                <a:gd name="T33" fmla="*/ 60 h 761"/>
                <a:gd name="T34" fmla="*/ 267 w 543"/>
                <a:gd name="T35" fmla="*/ 368 h 761"/>
                <a:gd name="T36" fmla="*/ 206 w 543"/>
                <a:gd name="T37" fmla="*/ 760 h 761"/>
                <a:gd name="T38" fmla="*/ 192 w 543"/>
                <a:gd name="T39" fmla="*/ 760 h 761"/>
                <a:gd name="T40" fmla="*/ 179 w 543"/>
                <a:gd name="T41" fmla="*/ 758 h 761"/>
                <a:gd name="T42" fmla="*/ 167 w 543"/>
                <a:gd name="T43" fmla="*/ 758 h 761"/>
                <a:gd name="T44" fmla="*/ 154 w 543"/>
                <a:gd name="T45" fmla="*/ 755 h 761"/>
                <a:gd name="T46" fmla="*/ 142 w 543"/>
                <a:gd name="T47" fmla="*/ 754 h 761"/>
                <a:gd name="T48" fmla="*/ 131 w 543"/>
                <a:gd name="T49" fmla="*/ 751 h 761"/>
                <a:gd name="T50" fmla="*/ 119 w 543"/>
                <a:gd name="T51" fmla="*/ 748 h 761"/>
                <a:gd name="T52" fmla="*/ 110 w 543"/>
                <a:gd name="T53" fmla="*/ 744 h 761"/>
                <a:gd name="T54" fmla="*/ 99 w 543"/>
                <a:gd name="T55" fmla="*/ 740 h 761"/>
                <a:gd name="T56" fmla="*/ 90 w 543"/>
                <a:gd name="T57" fmla="*/ 736 h 761"/>
                <a:gd name="T58" fmla="*/ 80 w 543"/>
                <a:gd name="T59" fmla="*/ 732 h 761"/>
                <a:gd name="T60" fmla="*/ 72 w 543"/>
                <a:gd name="T61" fmla="*/ 727 h 761"/>
                <a:gd name="T62" fmla="*/ 64 w 543"/>
                <a:gd name="T63" fmla="*/ 722 h 761"/>
                <a:gd name="T64" fmla="*/ 56 w 543"/>
                <a:gd name="T65" fmla="*/ 717 h 761"/>
                <a:gd name="T66" fmla="*/ 49 w 543"/>
                <a:gd name="T67" fmla="*/ 712 h 761"/>
                <a:gd name="T68" fmla="*/ 42 w 543"/>
                <a:gd name="T69" fmla="*/ 706 h 761"/>
                <a:gd name="T70" fmla="*/ 37 w 543"/>
                <a:gd name="T71" fmla="*/ 702 h 761"/>
                <a:gd name="T72" fmla="*/ 32 w 543"/>
                <a:gd name="T73" fmla="*/ 698 h 761"/>
                <a:gd name="T74" fmla="*/ 26 w 543"/>
                <a:gd name="T75" fmla="*/ 692 h 761"/>
                <a:gd name="T76" fmla="*/ 20 w 543"/>
                <a:gd name="T77" fmla="*/ 687 h 761"/>
                <a:gd name="T78" fmla="*/ 14 w 543"/>
                <a:gd name="T79" fmla="*/ 682 h 761"/>
                <a:gd name="T80" fmla="*/ 9 w 543"/>
                <a:gd name="T81" fmla="*/ 677 h 761"/>
                <a:gd name="T82" fmla="*/ 4 w 543"/>
                <a:gd name="T83" fmla="*/ 671 h 761"/>
                <a:gd name="T84" fmla="*/ 0 w 543"/>
                <a:gd name="T85" fmla="*/ 666 h 761"/>
                <a:gd name="T86" fmla="*/ 267 w 543"/>
                <a:gd name="T87" fmla="*/ 368 h 761"/>
                <a:gd name="T88" fmla="*/ 331 w 543"/>
                <a:gd name="T89" fmla="*/ 1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3" h="761">
                  <a:moveTo>
                    <a:pt x="331" y="1"/>
                  </a:move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  <a:lnTo>
                    <a:pt x="400" y="1"/>
                  </a:lnTo>
                  <a:lnTo>
                    <a:pt x="416" y="4"/>
                  </a:lnTo>
                  <a:lnTo>
                    <a:pt x="431" y="6"/>
                  </a:lnTo>
                  <a:lnTo>
                    <a:pt x="445" y="10"/>
                  </a:lnTo>
                  <a:lnTo>
                    <a:pt x="459" y="14"/>
                  </a:lnTo>
                  <a:lnTo>
                    <a:pt x="472" y="18"/>
                  </a:lnTo>
                  <a:lnTo>
                    <a:pt x="485" y="23"/>
                  </a:lnTo>
                  <a:lnTo>
                    <a:pt x="497" y="29"/>
                  </a:lnTo>
                  <a:lnTo>
                    <a:pt x="507" y="34"/>
                  </a:lnTo>
                  <a:lnTo>
                    <a:pt x="517" y="41"/>
                  </a:lnTo>
                  <a:lnTo>
                    <a:pt x="526" y="47"/>
                  </a:lnTo>
                  <a:lnTo>
                    <a:pt x="535" y="54"/>
                  </a:lnTo>
                  <a:lnTo>
                    <a:pt x="542" y="60"/>
                  </a:lnTo>
                  <a:lnTo>
                    <a:pt x="267" y="368"/>
                  </a:lnTo>
                  <a:lnTo>
                    <a:pt x="206" y="760"/>
                  </a:lnTo>
                  <a:lnTo>
                    <a:pt x="192" y="760"/>
                  </a:lnTo>
                  <a:lnTo>
                    <a:pt x="179" y="758"/>
                  </a:lnTo>
                  <a:lnTo>
                    <a:pt x="167" y="758"/>
                  </a:lnTo>
                  <a:lnTo>
                    <a:pt x="154" y="755"/>
                  </a:lnTo>
                  <a:lnTo>
                    <a:pt x="142" y="754"/>
                  </a:lnTo>
                  <a:lnTo>
                    <a:pt x="131" y="751"/>
                  </a:lnTo>
                  <a:lnTo>
                    <a:pt x="119" y="748"/>
                  </a:lnTo>
                  <a:lnTo>
                    <a:pt x="110" y="744"/>
                  </a:lnTo>
                  <a:lnTo>
                    <a:pt x="99" y="740"/>
                  </a:lnTo>
                  <a:lnTo>
                    <a:pt x="90" y="736"/>
                  </a:lnTo>
                  <a:lnTo>
                    <a:pt x="80" y="732"/>
                  </a:lnTo>
                  <a:lnTo>
                    <a:pt x="72" y="727"/>
                  </a:lnTo>
                  <a:lnTo>
                    <a:pt x="64" y="722"/>
                  </a:lnTo>
                  <a:lnTo>
                    <a:pt x="56" y="717"/>
                  </a:lnTo>
                  <a:lnTo>
                    <a:pt x="49" y="712"/>
                  </a:lnTo>
                  <a:lnTo>
                    <a:pt x="42" y="706"/>
                  </a:lnTo>
                  <a:lnTo>
                    <a:pt x="37" y="702"/>
                  </a:lnTo>
                  <a:lnTo>
                    <a:pt x="32" y="698"/>
                  </a:lnTo>
                  <a:lnTo>
                    <a:pt x="26" y="692"/>
                  </a:lnTo>
                  <a:lnTo>
                    <a:pt x="20" y="687"/>
                  </a:lnTo>
                  <a:lnTo>
                    <a:pt x="14" y="682"/>
                  </a:lnTo>
                  <a:lnTo>
                    <a:pt x="9" y="677"/>
                  </a:lnTo>
                  <a:lnTo>
                    <a:pt x="4" y="671"/>
                  </a:lnTo>
                  <a:lnTo>
                    <a:pt x="0" y="666"/>
                  </a:lnTo>
                  <a:lnTo>
                    <a:pt x="267" y="368"/>
                  </a:lnTo>
                  <a:lnTo>
                    <a:pt x="331" y="1"/>
                  </a:lnTo>
                </a:path>
              </a:pathLst>
            </a:custGeom>
            <a:solidFill>
              <a:srgbClr val="75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19" name="Freeform 67">
              <a:extLst>
                <a:ext uri="{FF2B5EF4-FFF2-40B4-BE49-F238E27FC236}">
                  <a16:creationId xmlns:a16="http://schemas.microsoft.com/office/drawing/2014/main" id="{160F93C4-B80E-4ACC-A8E8-0D6C2D271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54"/>
              <a:ext cx="531" cy="760"/>
            </a:xfrm>
            <a:custGeom>
              <a:avLst/>
              <a:gdLst>
                <a:gd name="T0" fmla="*/ 335 w 531"/>
                <a:gd name="T1" fmla="*/ 0 h 760"/>
                <a:gd name="T2" fmla="*/ 351 w 531"/>
                <a:gd name="T3" fmla="*/ 0 h 760"/>
                <a:gd name="T4" fmla="*/ 368 w 531"/>
                <a:gd name="T5" fmla="*/ 0 h 760"/>
                <a:gd name="T6" fmla="*/ 384 w 531"/>
                <a:gd name="T7" fmla="*/ 0 h 760"/>
                <a:gd name="T8" fmla="*/ 399 w 531"/>
                <a:gd name="T9" fmla="*/ 2 h 760"/>
                <a:gd name="T10" fmla="*/ 415 w 531"/>
                <a:gd name="T11" fmla="*/ 4 h 760"/>
                <a:gd name="T12" fmla="*/ 429 w 531"/>
                <a:gd name="T13" fmla="*/ 7 h 760"/>
                <a:gd name="T14" fmla="*/ 442 w 531"/>
                <a:gd name="T15" fmla="*/ 10 h 760"/>
                <a:gd name="T16" fmla="*/ 456 w 531"/>
                <a:gd name="T17" fmla="*/ 14 h 760"/>
                <a:gd name="T18" fmla="*/ 468 w 531"/>
                <a:gd name="T19" fmla="*/ 19 h 760"/>
                <a:gd name="T20" fmla="*/ 479 w 531"/>
                <a:gd name="T21" fmla="*/ 23 h 760"/>
                <a:gd name="T22" fmla="*/ 489 w 531"/>
                <a:gd name="T23" fmla="*/ 28 h 760"/>
                <a:gd name="T24" fmla="*/ 499 w 531"/>
                <a:gd name="T25" fmla="*/ 33 h 760"/>
                <a:gd name="T26" fmla="*/ 508 w 531"/>
                <a:gd name="T27" fmla="*/ 39 h 760"/>
                <a:gd name="T28" fmla="*/ 516 w 531"/>
                <a:gd name="T29" fmla="*/ 44 h 760"/>
                <a:gd name="T30" fmla="*/ 523 w 531"/>
                <a:gd name="T31" fmla="*/ 50 h 760"/>
                <a:gd name="T32" fmla="*/ 530 w 531"/>
                <a:gd name="T33" fmla="*/ 56 h 760"/>
                <a:gd name="T34" fmla="*/ 261 w 531"/>
                <a:gd name="T35" fmla="*/ 368 h 760"/>
                <a:gd name="T36" fmla="*/ 191 w 531"/>
                <a:gd name="T37" fmla="*/ 759 h 760"/>
                <a:gd name="T38" fmla="*/ 179 w 531"/>
                <a:gd name="T39" fmla="*/ 758 h 760"/>
                <a:gd name="T40" fmla="*/ 166 w 531"/>
                <a:gd name="T41" fmla="*/ 757 h 760"/>
                <a:gd name="T42" fmla="*/ 155 w 531"/>
                <a:gd name="T43" fmla="*/ 756 h 760"/>
                <a:gd name="T44" fmla="*/ 144 w 531"/>
                <a:gd name="T45" fmla="*/ 754 h 760"/>
                <a:gd name="T46" fmla="*/ 133 w 531"/>
                <a:gd name="T47" fmla="*/ 752 h 760"/>
                <a:gd name="T48" fmla="*/ 122 w 531"/>
                <a:gd name="T49" fmla="*/ 750 h 760"/>
                <a:gd name="T50" fmla="*/ 112 w 531"/>
                <a:gd name="T51" fmla="*/ 747 h 760"/>
                <a:gd name="T52" fmla="*/ 102 w 531"/>
                <a:gd name="T53" fmla="*/ 744 h 760"/>
                <a:gd name="T54" fmla="*/ 93 w 531"/>
                <a:gd name="T55" fmla="*/ 740 h 760"/>
                <a:gd name="T56" fmla="*/ 84 w 531"/>
                <a:gd name="T57" fmla="*/ 736 h 760"/>
                <a:gd name="T58" fmla="*/ 76 w 531"/>
                <a:gd name="T59" fmla="*/ 732 h 760"/>
                <a:gd name="T60" fmla="*/ 68 w 531"/>
                <a:gd name="T61" fmla="*/ 728 h 760"/>
                <a:gd name="T62" fmla="*/ 61 w 531"/>
                <a:gd name="T63" fmla="*/ 724 h 760"/>
                <a:gd name="T64" fmla="*/ 54 w 531"/>
                <a:gd name="T65" fmla="*/ 719 h 760"/>
                <a:gd name="T66" fmla="*/ 47 w 531"/>
                <a:gd name="T67" fmla="*/ 715 h 760"/>
                <a:gd name="T68" fmla="*/ 41 w 531"/>
                <a:gd name="T69" fmla="*/ 709 h 760"/>
                <a:gd name="T70" fmla="*/ 36 w 531"/>
                <a:gd name="T71" fmla="*/ 705 h 760"/>
                <a:gd name="T72" fmla="*/ 31 w 531"/>
                <a:gd name="T73" fmla="*/ 701 h 760"/>
                <a:gd name="T74" fmla="*/ 25 w 531"/>
                <a:gd name="T75" fmla="*/ 697 h 760"/>
                <a:gd name="T76" fmla="*/ 19 w 531"/>
                <a:gd name="T77" fmla="*/ 692 h 760"/>
                <a:gd name="T78" fmla="*/ 13 w 531"/>
                <a:gd name="T79" fmla="*/ 687 h 760"/>
                <a:gd name="T80" fmla="*/ 8 w 531"/>
                <a:gd name="T81" fmla="*/ 682 h 760"/>
                <a:gd name="T82" fmla="*/ 4 w 531"/>
                <a:gd name="T83" fmla="*/ 677 h 760"/>
                <a:gd name="T84" fmla="*/ 0 w 531"/>
                <a:gd name="T85" fmla="*/ 672 h 760"/>
                <a:gd name="T86" fmla="*/ 261 w 531"/>
                <a:gd name="T87" fmla="*/ 368 h 760"/>
                <a:gd name="T88" fmla="*/ 335 w 531"/>
                <a:gd name="T89" fmla="*/ 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31" h="760">
                  <a:moveTo>
                    <a:pt x="335" y="0"/>
                  </a:moveTo>
                  <a:lnTo>
                    <a:pt x="351" y="0"/>
                  </a:lnTo>
                  <a:lnTo>
                    <a:pt x="368" y="0"/>
                  </a:lnTo>
                  <a:lnTo>
                    <a:pt x="384" y="0"/>
                  </a:lnTo>
                  <a:lnTo>
                    <a:pt x="399" y="2"/>
                  </a:lnTo>
                  <a:lnTo>
                    <a:pt x="415" y="4"/>
                  </a:lnTo>
                  <a:lnTo>
                    <a:pt x="429" y="7"/>
                  </a:lnTo>
                  <a:lnTo>
                    <a:pt x="442" y="10"/>
                  </a:lnTo>
                  <a:lnTo>
                    <a:pt x="456" y="14"/>
                  </a:lnTo>
                  <a:lnTo>
                    <a:pt x="468" y="19"/>
                  </a:lnTo>
                  <a:lnTo>
                    <a:pt x="479" y="23"/>
                  </a:lnTo>
                  <a:lnTo>
                    <a:pt x="489" y="28"/>
                  </a:lnTo>
                  <a:lnTo>
                    <a:pt x="499" y="33"/>
                  </a:lnTo>
                  <a:lnTo>
                    <a:pt x="508" y="39"/>
                  </a:lnTo>
                  <a:lnTo>
                    <a:pt x="516" y="44"/>
                  </a:lnTo>
                  <a:lnTo>
                    <a:pt x="523" y="50"/>
                  </a:lnTo>
                  <a:lnTo>
                    <a:pt x="530" y="56"/>
                  </a:lnTo>
                  <a:lnTo>
                    <a:pt x="261" y="368"/>
                  </a:lnTo>
                  <a:lnTo>
                    <a:pt x="191" y="759"/>
                  </a:lnTo>
                  <a:lnTo>
                    <a:pt x="179" y="758"/>
                  </a:lnTo>
                  <a:lnTo>
                    <a:pt x="166" y="757"/>
                  </a:lnTo>
                  <a:lnTo>
                    <a:pt x="155" y="756"/>
                  </a:lnTo>
                  <a:lnTo>
                    <a:pt x="144" y="754"/>
                  </a:lnTo>
                  <a:lnTo>
                    <a:pt x="133" y="752"/>
                  </a:lnTo>
                  <a:lnTo>
                    <a:pt x="122" y="750"/>
                  </a:lnTo>
                  <a:lnTo>
                    <a:pt x="112" y="747"/>
                  </a:lnTo>
                  <a:lnTo>
                    <a:pt x="102" y="744"/>
                  </a:lnTo>
                  <a:lnTo>
                    <a:pt x="93" y="740"/>
                  </a:lnTo>
                  <a:lnTo>
                    <a:pt x="84" y="736"/>
                  </a:lnTo>
                  <a:lnTo>
                    <a:pt x="76" y="732"/>
                  </a:lnTo>
                  <a:lnTo>
                    <a:pt x="68" y="728"/>
                  </a:lnTo>
                  <a:lnTo>
                    <a:pt x="61" y="724"/>
                  </a:lnTo>
                  <a:lnTo>
                    <a:pt x="54" y="719"/>
                  </a:lnTo>
                  <a:lnTo>
                    <a:pt x="47" y="715"/>
                  </a:lnTo>
                  <a:lnTo>
                    <a:pt x="41" y="709"/>
                  </a:lnTo>
                  <a:lnTo>
                    <a:pt x="36" y="705"/>
                  </a:lnTo>
                  <a:lnTo>
                    <a:pt x="31" y="701"/>
                  </a:lnTo>
                  <a:lnTo>
                    <a:pt x="25" y="697"/>
                  </a:lnTo>
                  <a:lnTo>
                    <a:pt x="19" y="692"/>
                  </a:lnTo>
                  <a:lnTo>
                    <a:pt x="13" y="687"/>
                  </a:lnTo>
                  <a:lnTo>
                    <a:pt x="8" y="682"/>
                  </a:lnTo>
                  <a:lnTo>
                    <a:pt x="4" y="677"/>
                  </a:lnTo>
                  <a:lnTo>
                    <a:pt x="0" y="672"/>
                  </a:lnTo>
                  <a:lnTo>
                    <a:pt x="261" y="368"/>
                  </a:lnTo>
                  <a:lnTo>
                    <a:pt x="335" y="0"/>
                  </a:lnTo>
                </a:path>
              </a:pathLst>
            </a:custGeom>
            <a:solidFill>
              <a:srgbClr val="70939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20" name="Freeform 68">
              <a:extLst>
                <a:ext uri="{FF2B5EF4-FFF2-40B4-BE49-F238E27FC236}">
                  <a16:creationId xmlns:a16="http://schemas.microsoft.com/office/drawing/2014/main" id="{487FC5A1-B2E9-4757-B30A-DE71EE773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1754"/>
              <a:ext cx="517" cy="760"/>
            </a:xfrm>
            <a:custGeom>
              <a:avLst/>
              <a:gdLst>
                <a:gd name="T0" fmla="*/ 337 w 517"/>
                <a:gd name="T1" fmla="*/ 0 h 760"/>
                <a:gd name="T2" fmla="*/ 353 w 517"/>
                <a:gd name="T3" fmla="*/ 0 h 760"/>
                <a:gd name="T4" fmla="*/ 368 w 517"/>
                <a:gd name="T5" fmla="*/ 0 h 760"/>
                <a:gd name="T6" fmla="*/ 383 w 517"/>
                <a:gd name="T7" fmla="*/ 1 h 760"/>
                <a:gd name="T8" fmla="*/ 398 w 517"/>
                <a:gd name="T9" fmla="*/ 2 h 760"/>
                <a:gd name="T10" fmla="*/ 412 w 517"/>
                <a:gd name="T11" fmla="*/ 5 h 760"/>
                <a:gd name="T12" fmla="*/ 425 w 517"/>
                <a:gd name="T13" fmla="*/ 8 h 760"/>
                <a:gd name="T14" fmla="*/ 438 w 517"/>
                <a:gd name="T15" fmla="*/ 12 h 760"/>
                <a:gd name="T16" fmla="*/ 450 w 517"/>
                <a:gd name="T17" fmla="*/ 15 h 760"/>
                <a:gd name="T18" fmla="*/ 461 w 517"/>
                <a:gd name="T19" fmla="*/ 19 h 760"/>
                <a:gd name="T20" fmla="*/ 472 w 517"/>
                <a:gd name="T21" fmla="*/ 23 h 760"/>
                <a:gd name="T22" fmla="*/ 481 w 517"/>
                <a:gd name="T23" fmla="*/ 28 h 760"/>
                <a:gd name="T24" fmla="*/ 490 w 517"/>
                <a:gd name="T25" fmla="*/ 33 h 760"/>
                <a:gd name="T26" fmla="*/ 498 w 517"/>
                <a:gd name="T27" fmla="*/ 37 h 760"/>
                <a:gd name="T28" fmla="*/ 504 w 517"/>
                <a:gd name="T29" fmla="*/ 42 h 760"/>
                <a:gd name="T30" fmla="*/ 511 w 517"/>
                <a:gd name="T31" fmla="*/ 47 h 760"/>
                <a:gd name="T32" fmla="*/ 516 w 517"/>
                <a:gd name="T33" fmla="*/ 51 h 760"/>
                <a:gd name="T34" fmla="*/ 255 w 517"/>
                <a:gd name="T35" fmla="*/ 367 h 760"/>
                <a:gd name="T36" fmla="*/ 176 w 517"/>
                <a:gd name="T37" fmla="*/ 759 h 760"/>
                <a:gd name="T38" fmla="*/ 165 w 517"/>
                <a:gd name="T39" fmla="*/ 758 h 760"/>
                <a:gd name="T40" fmla="*/ 154 w 517"/>
                <a:gd name="T41" fmla="*/ 757 h 760"/>
                <a:gd name="T42" fmla="*/ 143 w 517"/>
                <a:gd name="T43" fmla="*/ 755 h 760"/>
                <a:gd name="T44" fmla="*/ 132 w 517"/>
                <a:gd name="T45" fmla="*/ 753 h 760"/>
                <a:gd name="T46" fmla="*/ 123 w 517"/>
                <a:gd name="T47" fmla="*/ 752 h 760"/>
                <a:gd name="T48" fmla="*/ 113 w 517"/>
                <a:gd name="T49" fmla="*/ 749 h 760"/>
                <a:gd name="T50" fmla="*/ 104 w 517"/>
                <a:gd name="T51" fmla="*/ 746 h 760"/>
                <a:gd name="T52" fmla="*/ 95 w 517"/>
                <a:gd name="T53" fmla="*/ 743 h 760"/>
                <a:gd name="T54" fmla="*/ 86 w 517"/>
                <a:gd name="T55" fmla="*/ 740 h 760"/>
                <a:gd name="T56" fmla="*/ 79 w 517"/>
                <a:gd name="T57" fmla="*/ 736 h 760"/>
                <a:gd name="T58" fmla="*/ 71 w 517"/>
                <a:gd name="T59" fmla="*/ 733 h 760"/>
                <a:gd name="T60" fmla="*/ 64 w 517"/>
                <a:gd name="T61" fmla="*/ 729 h 760"/>
                <a:gd name="T62" fmla="*/ 58 w 517"/>
                <a:gd name="T63" fmla="*/ 725 h 760"/>
                <a:gd name="T64" fmla="*/ 52 w 517"/>
                <a:gd name="T65" fmla="*/ 721 h 760"/>
                <a:gd name="T66" fmla="*/ 46 w 517"/>
                <a:gd name="T67" fmla="*/ 717 h 760"/>
                <a:gd name="T68" fmla="*/ 41 w 517"/>
                <a:gd name="T69" fmla="*/ 713 h 760"/>
                <a:gd name="T70" fmla="*/ 35 w 517"/>
                <a:gd name="T71" fmla="*/ 710 h 760"/>
                <a:gd name="T72" fmla="*/ 30 w 517"/>
                <a:gd name="T73" fmla="*/ 705 h 760"/>
                <a:gd name="T74" fmla="*/ 24 w 517"/>
                <a:gd name="T75" fmla="*/ 701 h 760"/>
                <a:gd name="T76" fmla="*/ 19 w 517"/>
                <a:gd name="T77" fmla="*/ 697 h 760"/>
                <a:gd name="T78" fmla="*/ 13 w 517"/>
                <a:gd name="T79" fmla="*/ 693 h 760"/>
                <a:gd name="T80" fmla="*/ 8 w 517"/>
                <a:gd name="T81" fmla="*/ 688 h 760"/>
                <a:gd name="T82" fmla="*/ 4 w 517"/>
                <a:gd name="T83" fmla="*/ 683 h 760"/>
                <a:gd name="T84" fmla="*/ 0 w 517"/>
                <a:gd name="T85" fmla="*/ 679 h 760"/>
                <a:gd name="T86" fmla="*/ 255 w 517"/>
                <a:gd name="T87" fmla="*/ 367 h 760"/>
                <a:gd name="T88" fmla="*/ 337 w 517"/>
                <a:gd name="T89" fmla="*/ 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17" h="760">
                  <a:moveTo>
                    <a:pt x="337" y="0"/>
                  </a:moveTo>
                  <a:lnTo>
                    <a:pt x="353" y="0"/>
                  </a:lnTo>
                  <a:lnTo>
                    <a:pt x="368" y="0"/>
                  </a:lnTo>
                  <a:lnTo>
                    <a:pt x="383" y="1"/>
                  </a:lnTo>
                  <a:lnTo>
                    <a:pt x="398" y="2"/>
                  </a:lnTo>
                  <a:lnTo>
                    <a:pt x="412" y="5"/>
                  </a:lnTo>
                  <a:lnTo>
                    <a:pt x="425" y="8"/>
                  </a:lnTo>
                  <a:lnTo>
                    <a:pt x="438" y="12"/>
                  </a:lnTo>
                  <a:lnTo>
                    <a:pt x="450" y="15"/>
                  </a:lnTo>
                  <a:lnTo>
                    <a:pt x="461" y="19"/>
                  </a:lnTo>
                  <a:lnTo>
                    <a:pt x="472" y="23"/>
                  </a:lnTo>
                  <a:lnTo>
                    <a:pt x="481" y="28"/>
                  </a:lnTo>
                  <a:lnTo>
                    <a:pt x="490" y="33"/>
                  </a:lnTo>
                  <a:lnTo>
                    <a:pt x="498" y="37"/>
                  </a:lnTo>
                  <a:lnTo>
                    <a:pt x="504" y="42"/>
                  </a:lnTo>
                  <a:lnTo>
                    <a:pt x="511" y="47"/>
                  </a:lnTo>
                  <a:lnTo>
                    <a:pt x="516" y="51"/>
                  </a:lnTo>
                  <a:lnTo>
                    <a:pt x="255" y="367"/>
                  </a:lnTo>
                  <a:lnTo>
                    <a:pt x="176" y="759"/>
                  </a:lnTo>
                  <a:lnTo>
                    <a:pt x="165" y="758"/>
                  </a:lnTo>
                  <a:lnTo>
                    <a:pt x="154" y="757"/>
                  </a:lnTo>
                  <a:lnTo>
                    <a:pt x="143" y="755"/>
                  </a:lnTo>
                  <a:lnTo>
                    <a:pt x="132" y="753"/>
                  </a:lnTo>
                  <a:lnTo>
                    <a:pt x="123" y="752"/>
                  </a:lnTo>
                  <a:lnTo>
                    <a:pt x="113" y="749"/>
                  </a:lnTo>
                  <a:lnTo>
                    <a:pt x="104" y="746"/>
                  </a:lnTo>
                  <a:lnTo>
                    <a:pt x="95" y="743"/>
                  </a:lnTo>
                  <a:lnTo>
                    <a:pt x="86" y="740"/>
                  </a:lnTo>
                  <a:lnTo>
                    <a:pt x="79" y="736"/>
                  </a:lnTo>
                  <a:lnTo>
                    <a:pt x="71" y="733"/>
                  </a:lnTo>
                  <a:lnTo>
                    <a:pt x="64" y="729"/>
                  </a:lnTo>
                  <a:lnTo>
                    <a:pt x="58" y="725"/>
                  </a:lnTo>
                  <a:lnTo>
                    <a:pt x="52" y="721"/>
                  </a:lnTo>
                  <a:lnTo>
                    <a:pt x="46" y="717"/>
                  </a:lnTo>
                  <a:lnTo>
                    <a:pt x="41" y="713"/>
                  </a:lnTo>
                  <a:lnTo>
                    <a:pt x="35" y="710"/>
                  </a:lnTo>
                  <a:lnTo>
                    <a:pt x="30" y="705"/>
                  </a:lnTo>
                  <a:lnTo>
                    <a:pt x="24" y="701"/>
                  </a:lnTo>
                  <a:lnTo>
                    <a:pt x="19" y="697"/>
                  </a:lnTo>
                  <a:lnTo>
                    <a:pt x="13" y="693"/>
                  </a:lnTo>
                  <a:lnTo>
                    <a:pt x="8" y="688"/>
                  </a:lnTo>
                  <a:lnTo>
                    <a:pt x="4" y="683"/>
                  </a:lnTo>
                  <a:lnTo>
                    <a:pt x="0" y="679"/>
                  </a:lnTo>
                  <a:lnTo>
                    <a:pt x="255" y="367"/>
                  </a:lnTo>
                  <a:lnTo>
                    <a:pt x="337" y="0"/>
                  </a:lnTo>
                </a:path>
              </a:pathLst>
            </a:custGeom>
            <a:solidFill>
              <a:srgbClr val="6B8E8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21" name="Freeform 69">
              <a:extLst>
                <a:ext uri="{FF2B5EF4-FFF2-40B4-BE49-F238E27FC236}">
                  <a16:creationId xmlns:a16="http://schemas.microsoft.com/office/drawing/2014/main" id="{C674D531-31C2-408C-9A3E-CEBF18266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753"/>
              <a:ext cx="507" cy="761"/>
            </a:xfrm>
            <a:custGeom>
              <a:avLst/>
              <a:gdLst>
                <a:gd name="T0" fmla="*/ 341 w 507"/>
                <a:gd name="T1" fmla="*/ 0 h 761"/>
                <a:gd name="T2" fmla="*/ 357 w 507"/>
                <a:gd name="T3" fmla="*/ 0 h 761"/>
                <a:gd name="T4" fmla="*/ 371 w 507"/>
                <a:gd name="T5" fmla="*/ 1 h 761"/>
                <a:gd name="T6" fmla="*/ 386 w 507"/>
                <a:gd name="T7" fmla="*/ 2 h 761"/>
                <a:gd name="T8" fmla="*/ 399 w 507"/>
                <a:gd name="T9" fmla="*/ 4 h 761"/>
                <a:gd name="T10" fmla="*/ 412 w 507"/>
                <a:gd name="T11" fmla="*/ 7 h 761"/>
                <a:gd name="T12" fmla="*/ 425 w 507"/>
                <a:gd name="T13" fmla="*/ 9 h 761"/>
                <a:gd name="T14" fmla="*/ 437 w 507"/>
                <a:gd name="T15" fmla="*/ 13 h 761"/>
                <a:gd name="T16" fmla="*/ 448 w 507"/>
                <a:gd name="T17" fmla="*/ 16 h 761"/>
                <a:gd name="T18" fmla="*/ 458 w 507"/>
                <a:gd name="T19" fmla="*/ 21 h 761"/>
                <a:gd name="T20" fmla="*/ 468 w 507"/>
                <a:gd name="T21" fmla="*/ 24 h 761"/>
                <a:gd name="T22" fmla="*/ 476 w 507"/>
                <a:gd name="T23" fmla="*/ 28 h 761"/>
                <a:gd name="T24" fmla="*/ 484 w 507"/>
                <a:gd name="T25" fmla="*/ 32 h 761"/>
                <a:gd name="T26" fmla="*/ 491 w 507"/>
                <a:gd name="T27" fmla="*/ 36 h 761"/>
                <a:gd name="T28" fmla="*/ 497 w 507"/>
                <a:gd name="T29" fmla="*/ 40 h 761"/>
                <a:gd name="T30" fmla="*/ 502 w 507"/>
                <a:gd name="T31" fmla="*/ 44 h 761"/>
                <a:gd name="T32" fmla="*/ 506 w 507"/>
                <a:gd name="T33" fmla="*/ 47 h 761"/>
                <a:gd name="T34" fmla="*/ 250 w 507"/>
                <a:gd name="T35" fmla="*/ 368 h 761"/>
                <a:gd name="T36" fmla="*/ 163 w 507"/>
                <a:gd name="T37" fmla="*/ 760 h 761"/>
                <a:gd name="T38" fmla="*/ 152 w 507"/>
                <a:gd name="T39" fmla="*/ 759 h 761"/>
                <a:gd name="T40" fmla="*/ 142 w 507"/>
                <a:gd name="T41" fmla="*/ 758 h 761"/>
                <a:gd name="T42" fmla="*/ 132 w 507"/>
                <a:gd name="T43" fmla="*/ 756 h 761"/>
                <a:gd name="T44" fmla="*/ 123 w 507"/>
                <a:gd name="T45" fmla="*/ 754 h 761"/>
                <a:gd name="T46" fmla="*/ 113 w 507"/>
                <a:gd name="T47" fmla="*/ 752 h 761"/>
                <a:gd name="T48" fmla="*/ 105 w 507"/>
                <a:gd name="T49" fmla="*/ 750 h 761"/>
                <a:gd name="T50" fmla="*/ 97 w 507"/>
                <a:gd name="T51" fmla="*/ 747 h 761"/>
                <a:gd name="T52" fmla="*/ 89 w 507"/>
                <a:gd name="T53" fmla="*/ 744 h 761"/>
                <a:gd name="T54" fmla="*/ 81 w 507"/>
                <a:gd name="T55" fmla="*/ 741 h 761"/>
                <a:gd name="T56" fmla="*/ 74 w 507"/>
                <a:gd name="T57" fmla="*/ 738 h 761"/>
                <a:gd name="T58" fmla="*/ 68 w 507"/>
                <a:gd name="T59" fmla="*/ 736 h 761"/>
                <a:gd name="T60" fmla="*/ 61 w 507"/>
                <a:gd name="T61" fmla="*/ 732 h 761"/>
                <a:gd name="T62" fmla="*/ 55 w 507"/>
                <a:gd name="T63" fmla="*/ 729 h 761"/>
                <a:gd name="T64" fmla="*/ 50 w 507"/>
                <a:gd name="T65" fmla="*/ 725 h 761"/>
                <a:gd name="T66" fmla="*/ 44 w 507"/>
                <a:gd name="T67" fmla="*/ 722 h 761"/>
                <a:gd name="T68" fmla="*/ 40 w 507"/>
                <a:gd name="T69" fmla="*/ 719 h 761"/>
                <a:gd name="T70" fmla="*/ 34 w 507"/>
                <a:gd name="T71" fmla="*/ 715 h 761"/>
                <a:gd name="T72" fmla="*/ 29 w 507"/>
                <a:gd name="T73" fmla="*/ 711 h 761"/>
                <a:gd name="T74" fmla="*/ 23 w 507"/>
                <a:gd name="T75" fmla="*/ 708 h 761"/>
                <a:gd name="T76" fmla="*/ 18 w 507"/>
                <a:gd name="T77" fmla="*/ 703 h 761"/>
                <a:gd name="T78" fmla="*/ 13 w 507"/>
                <a:gd name="T79" fmla="*/ 699 h 761"/>
                <a:gd name="T80" fmla="*/ 8 w 507"/>
                <a:gd name="T81" fmla="*/ 695 h 761"/>
                <a:gd name="T82" fmla="*/ 4 w 507"/>
                <a:gd name="T83" fmla="*/ 691 h 761"/>
                <a:gd name="T84" fmla="*/ 0 w 507"/>
                <a:gd name="T85" fmla="*/ 686 h 761"/>
                <a:gd name="T86" fmla="*/ 250 w 507"/>
                <a:gd name="T87" fmla="*/ 368 h 761"/>
                <a:gd name="T88" fmla="*/ 341 w 507"/>
                <a:gd name="T89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07" h="761">
                  <a:moveTo>
                    <a:pt x="341" y="0"/>
                  </a:moveTo>
                  <a:lnTo>
                    <a:pt x="357" y="0"/>
                  </a:lnTo>
                  <a:lnTo>
                    <a:pt x="371" y="1"/>
                  </a:lnTo>
                  <a:lnTo>
                    <a:pt x="386" y="2"/>
                  </a:lnTo>
                  <a:lnTo>
                    <a:pt x="399" y="4"/>
                  </a:lnTo>
                  <a:lnTo>
                    <a:pt x="412" y="7"/>
                  </a:lnTo>
                  <a:lnTo>
                    <a:pt x="425" y="9"/>
                  </a:lnTo>
                  <a:lnTo>
                    <a:pt x="437" y="13"/>
                  </a:lnTo>
                  <a:lnTo>
                    <a:pt x="448" y="16"/>
                  </a:lnTo>
                  <a:lnTo>
                    <a:pt x="458" y="21"/>
                  </a:lnTo>
                  <a:lnTo>
                    <a:pt x="468" y="24"/>
                  </a:lnTo>
                  <a:lnTo>
                    <a:pt x="476" y="28"/>
                  </a:lnTo>
                  <a:lnTo>
                    <a:pt x="484" y="32"/>
                  </a:lnTo>
                  <a:lnTo>
                    <a:pt x="491" y="36"/>
                  </a:lnTo>
                  <a:lnTo>
                    <a:pt x="497" y="40"/>
                  </a:lnTo>
                  <a:lnTo>
                    <a:pt x="502" y="44"/>
                  </a:lnTo>
                  <a:lnTo>
                    <a:pt x="506" y="47"/>
                  </a:lnTo>
                  <a:lnTo>
                    <a:pt x="250" y="368"/>
                  </a:lnTo>
                  <a:lnTo>
                    <a:pt x="163" y="760"/>
                  </a:lnTo>
                  <a:lnTo>
                    <a:pt x="152" y="759"/>
                  </a:lnTo>
                  <a:lnTo>
                    <a:pt x="142" y="758"/>
                  </a:lnTo>
                  <a:lnTo>
                    <a:pt x="132" y="756"/>
                  </a:lnTo>
                  <a:lnTo>
                    <a:pt x="123" y="754"/>
                  </a:lnTo>
                  <a:lnTo>
                    <a:pt x="113" y="752"/>
                  </a:lnTo>
                  <a:lnTo>
                    <a:pt x="105" y="750"/>
                  </a:lnTo>
                  <a:lnTo>
                    <a:pt x="97" y="747"/>
                  </a:lnTo>
                  <a:lnTo>
                    <a:pt x="89" y="744"/>
                  </a:lnTo>
                  <a:lnTo>
                    <a:pt x="81" y="741"/>
                  </a:lnTo>
                  <a:lnTo>
                    <a:pt x="74" y="738"/>
                  </a:lnTo>
                  <a:lnTo>
                    <a:pt x="68" y="736"/>
                  </a:lnTo>
                  <a:lnTo>
                    <a:pt x="61" y="732"/>
                  </a:lnTo>
                  <a:lnTo>
                    <a:pt x="55" y="729"/>
                  </a:lnTo>
                  <a:lnTo>
                    <a:pt x="50" y="725"/>
                  </a:lnTo>
                  <a:lnTo>
                    <a:pt x="44" y="722"/>
                  </a:lnTo>
                  <a:lnTo>
                    <a:pt x="40" y="719"/>
                  </a:lnTo>
                  <a:lnTo>
                    <a:pt x="34" y="715"/>
                  </a:lnTo>
                  <a:lnTo>
                    <a:pt x="29" y="711"/>
                  </a:lnTo>
                  <a:lnTo>
                    <a:pt x="23" y="708"/>
                  </a:lnTo>
                  <a:lnTo>
                    <a:pt x="18" y="703"/>
                  </a:lnTo>
                  <a:lnTo>
                    <a:pt x="13" y="699"/>
                  </a:lnTo>
                  <a:lnTo>
                    <a:pt x="8" y="695"/>
                  </a:lnTo>
                  <a:lnTo>
                    <a:pt x="4" y="691"/>
                  </a:lnTo>
                  <a:lnTo>
                    <a:pt x="0" y="686"/>
                  </a:lnTo>
                  <a:lnTo>
                    <a:pt x="250" y="368"/>
                  </a:lnTo>
                  <a:lnTo>
                    <a:pt x="341" y="0"/>
                  </a:lnTo>
                </a:path>
              </a:pathLst>
            </a:custGeom>
            <a:solidFill>
              <a:srgbClr val="66898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22" name="Freeform 70">
              <a:extLst>
                <a:ext uri="{FF2B5EF4-FFF2-40B4-BE49-F238E27FC236}">
                  <a16:creationId xmlns:a16="http://schemas.microsoft.com/office/drawing/2014/main" id="{390EE51A-9528-46AC-9B92-6E3CC2CD9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1753"/>
              <a:ext cx="495" cy="761"/>
            </a:xfrm>
            <a:custGeom>
              <a:avLst/>
              <a:gdLst>
                <a:gd name="T0" fmla="*/ 345 w 495"/>
                <a:gd name="T1" fmla="*/ 0 h 761"/>
                <a:gd name="T2" fmla="*/ 359 w 495"/>
                <a:gd name="T3" fmla="*/ 0 h 761"/>
                <a:gd name="T4" fmla="*/ 373 w 495"/>
                <a:gd name="T5" fmla="*/ 1 h 761"/>
                <a:gd name="T6" fmla="*/ 385 w 495"/>
                <a:gd name="T7" fmla="*/ 3 h 761"/>
                <a:gd name="T8" fmla="*/ 399 w 495"/>
                <a:gd name="T9" fmla="*/ 5 h 761"/>
                <a:gd name="T10" fmla="*/ 410 w 495"/>
                <a:gd name="T11" fmla="*/ 8 h 761"/>
                <a:gd name="T12" fmla="*/ 422 w 495"/>
                <a:gd name="T13" fmla="*/ 11 h 761"/>
                <a:gd name="T14" fmla="*/ 433 w 495"/>
                <a:gd name="T15" fmla="*/ 14 h 761"/>
                <a:gd name="T16" fmla="*/ 444 w 495"/>
                <a:gd name="T17" fmla="*/ 18 h 761"/>
                <a:gd name="T18" fmla="*/ 453 w 495"/>
                <a:gd name="T19" fmla="*/ 21 h 761"/>
                <a:gd name="T20" fmla="*/ 462 w 495"/>
                <a:gd name="T21" fmla="*/ 25 h 761"/>
                <a:gd name="T22" fmla="*/ 469 w 495"/>
                <a:gd name="T23" fmla="*/ 29 h 761"/>
                <a:gd name="T24" fmla="*/ 476 w 495"/>
                <a:gd name="T25" fmla="*/ 32 h 761"/>
                <a:gd name="T26" fmla="*/ 482 w 495"/>
                <a:gd name="T27" fmla="*/ 35 h 761"/>
                <a:gd name="T28" fmla="*/ 487 w 495"/>
                <a:gd name="T29" fmla="*/ 38 h 761"/>
                <a:gd name="T30" fmla="*/ 491 w 495"/>
                <a:gd name="T31" fmla="*/ 40 h 761"/>
                <a:gd name="T32" fmla="*/ 494 w 495"/>
                <a:gd name="T33" fmla="*/ 43 h 761"/>
                <a:gd name="T34" fmla="*/ 244 w 495"/>
                <a:gd name="T35" fmla="*/ 369 h 761"/>
                <a:gd name="T36" fmla="*/ 148 w 495"/>
                <a:gd name="T37" fmla="*/ 760 h 761"/>
                <a:gd name="T38" fmla="*/ 138 w 495"/>
                <a:gd name="T39" fmla="*/ 759 h 761"/>
                <a:gd name="T40" fmla="*/ 129 w 495"/>
                <a:gd name="T41" fmla="*/ 757 h 761"/>
                <a:gd name="T42" fmla="*/ 120 w 495"/>
                <a:gd name="T43" fmla="*/ 755 h 761"/>
                <a:gd name="T44" fmla="*/ 112 w 495"/>
                <a:gd name="T45" fmla="*/ 754 h 761"/>
                <a:gd name="T46" fmla="*/ 104 w 495"/>
                <a:gd name="T47" fmla="*/ 752 h 761"/>
                <a:gd name="T48" fmla="*/ 96 w 495"/>
                <a:gd name="T49" fmla="*/ 750 h 761"/>
                <a:gd name="T50" fmla="*/ 88 w 495"/>
                <a:gd name="T51" fmla="*/ 747 h 761"/>
                <a:gd name="T52" fmla="*/ 81 w 495"/>
                <a:gd name="T53" fmla="*/ 744 h 761"/>
                <a:gd name="T54" fmla="*/ 74 w 495"/>
                <a:gd name="T55" fmla="*/ 742 h 761"/>
                <a:gd name="T56" fmla="*/ 68 w 495"/>
                <a:gd name="T57" fmla="*/ 739 h 761"/>
                <a:gd name="T58" fmla="*/ 62 w 495"/>
                <a:gd name="T59" fmla="*/ 736 h 761"/>
                <a:gd name="T60" fmla="*/ 57 w 495"/>
                <a:gd name="T61" fmla="*/ 734 h 761"/>
                <a:gd name="T62" fmla="*/ 52 w 495"/>
                <a:gd name="T63" fmla="*/ 730 h 761"/>
                <a:gd name="T64" fmla="*/ 47 w 495"/>
                <a:gd name="T65" fmla="*/ 728 h 761"/>
                <a:gd name="T66" fmla="*/ 43 w 495"/>
                <a:gd name="T67" fmla="*/ 725 h 761"/>
                <a:gd name="T68" fmla="*/ 39 w 495"/>
                <a:gd name="T69" fmla="*/ 723 h 761"/>
                <a:gd name="T70" fmla="*/ 34 w 495"/>
                <a:gd name="T71" fmla="*/ 719 h 761"/>
                <a:gd name="T72" fmla="*/ 29 w 495"/>
                <a:gd name="T73" fmla="*/ 716 h 761"/>
                <a:gd name="T74" fmla="*/ 23 w 495"/>
                <a:gd name="T75" fmla="*/ 713 h 761"/>
                <a:gd name="T76" fmla="*/ 18 w 495"/>
                <a:gd name="T77" fmla="*/ 709 h 761"/>
                <a:gd name="T78" fmla="*/ 12 w 495"/>
                <a:gd name="T79" fmla="*/ 706 h 761"/>
                <a:gd name="T80" fmla="*/ 8 w 495"/>
                <a:gd name="T81" fmla="*/ 702 h 761"/>
                <a:gd name="T82" fmla="*/ 4 w 495"/>
                <a:gd name="T83" fmla="*/ 698 h 761"/>
                <a:gd name="T84" fmla="*/ 0 w 495"/>
                <a:gd name="T85" fmla="*/ 693 h 761"/>
                <a:gd name="T86" fmla="*/ 244 w 495"/>
                <a:gd name="T87" fmla="*/ 369 h 761"/>
                <a:gd name="T88" fmla="*/ 345 w 495"/>
                <a:gd name="T89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95" h="761">
                  <a:moveTo>
                    <a:pt x="345" y="0"/>
                  </a:moveTo>
                  <a:lnTo>
                    <a:pt x="359" y="0"/>
                  </a:lnTo>
                  <a:lnTo>
                    <a:pt x="373" y="1"/>
                  </a:lnTo>
                  <a:lnTo>
                    <a:pt x="385" y="3"/>
                  </a:lnTo>
                  <a:lnTo>
                    <a:pt x="399" y="5"/>
                  </a:lnTo>
                  <a:lnTo>
                    <a:pt x="410" y="8"/>
                  </a:lnTo>
                  <a:lnTo>
                    <a:pt x="422" y="11"/>
                  </a:lnTo>
                  <a:lnTo>
                    <a:pt x="433" y="14"/>
                  </a:lnTo>
                  <a:lnTo>
                    <a:pt x="444" y="18"/>
                  </a:lnTo>
                  <a:lnTo>
                    <a:pt x="453" y="21"/>
                  </a:lnTo>
                  <a:lnTo>
                    <a:pt x="462" y="25"/>
                  </a:lnTo>
                  <a:lnTo>
                    <a:pt x="469" y="29"/>
                  </a:lnTo>
                  <a:lnTo>
                    <a:pt x="476" y="32"/>
                  </a:lnTo>
                  <a:lnTo>
                    <a:pt x="482" y="35"/>
                  </a:lnTo>
                  <a:lnTo>
                    <a:pt x="487" y="38"/>
                  </a:lnTo>
                  <a:lnTo>
                    <a:pt x="491" y="40"/>
                  </a:lnTo>
                  <a:lnTo>
                    <a:pt x="494" y="43"/>
                  </a:lnTo>
                  <a:lnTo>
                    <a:pt x="244" y="369"/>
                  </a:lnTo>
                  <a:lnTo>
                    <a:pt x="148" y="760"/>
                  </a:lnTo>
                  <a:lnTo>
                    <a:pt x="138" y="759"/>
                  </a:lnTo>
                  <a:lnTo>
                    <a:pt x="129" y="757"/>
                  </a:lnTo>
                  <a:lnTo>
                    <a:pt x="120" y="755"/>
                  </a:lnTo>
                  <a:lnTo>
                    <a:pt x="112" y="754"/>
                  </a:lnTo>
                  <a:lnTo>
                    <a:pt x="104" y="752"/>
                  </a:lnTo>
                  <a:lnTo>
                    <a:pt x="96" y="750"/>
                  </a:lnTo>
                  <a:lnTo>
                    <a:pt x="88" y="747"/>
                  </a:lnTo>
                  <a:lnTo>
                    <a:pt x="81" y="744"/>
                  </a:lnTo>
                  <a:lnTo>
                    <a:pt x="74" y="742"/>
                  </a:lnTo>
                  <a:lnTo>
                    <a:pt x="68" y="739"/>
                  </a:lnTo>
                  <a:lnTo>
                    <a:pt x="62" y="736"/>
                  </a:lnTo>
                  <a:lnTo>
                    <a:pt x="57" y="734"/>
                  </a:lnTo>
                  <a:lnTo>
                    <a:pt x="52" y="730"/>
                  </a:lnTo>
                  <a:lnTo>
                    <a:pt x="47" y="728"/>
                  </a:lnTo>
                  <a:lnTo>
                    <a:pt x="43" y="725"/>
                  </a:lnTo>
                  <a:lnTo>
                    <a:pt x="39" y="723"/>
                  </a:lnTo>
                  <a:lnTo>
                    <a:pt x="34" y="719"/>
                  </a:lnTo>
                  <a:lnTo>
                    <a:pt x="29" y="716"/>
                  </a:lnTo>
                  <a:lnTo>
                    <a:pt x="23" y="713"/>
                  </a:lnTo>
                  <a:lnTo>
                    <a:pt x="18" y="709"/>
                  </a:lnTo>
                  <a:lnTo>
                    <a:pt x="12" y="706"/>
                  </a:lnTo>
                  <a:lnTo>
                    <a:pt x="8" y="702"/>
                  </a:lnTo>
                  <a:lnTo>
                    <a:pt x="4" y="698"/>
                  </a:lnTo>
                  <a:lnTo>
                    <a:pt x="0" y="693"/>
                  </a:lnTo>
                  <a:lnTo>
                    <a:pt x="244" y="369"/>
                  </a:lnTo>
                  <a:lnTo>
                    <a:pt x="345" y="0"/>
                  </a:lnTo>
                </a:path>
              </a:pathLst>
            </a:custGeom>
            <a:solidFill>
              <a:srgbClr val="5E84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23" name="Freeform 71">
              <a:extLst>
                <a:ext uri="{FF2B5EF4-FFF2-40B4-BE49-F238E27FC236}">
                  <a16:creationId xmlns:a16="http://schemas.microsoft.com/office/drawing/2014/main" id="{57B25F46-29CF-40B9-AF74-630A84979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1751"/>
              <a:ext cx="482" cy="763"/>
            </a:xfrm>
            <a:custGeom>
              <a:avLst/>
              <a:gdLst>
                <a:gd name="T0" fmla="*/ 134 w 482"/>
                <a:gd name="T1" fmla="*/ 762 h 763"/>
                <a:gd name="T2" fmla="*/ 125 w 482"/>
                <a:gd name="T3" fmla="*/ 760 h 763"/>
                <a:gd name="T4" fmla="*/ 117 w 482"/>
                <a:gd name="T5" fmla="*/ 759 h 763"/>
                <a:gd name="T6" fmla="*/ 109 w 482"/>
                <a:gd name="T7" fmla="*/ 757 h 763"/>
                <a:gd name="T8" fmla="*/ 102 w 482"/>
                <a:gd name="T9" fmla="*/ 755 h 763"/>
                <a:gd name="T10" fmla="*/ 94 w 482"/>
                <a:gd name="T11" fmla="*/ 753 h 763"/>
                <a:gd name="T12" fmla="*/ 87 w 482"/>
                <a:gd name="T13" fmla="*/ 751 h 763"/>
                <a:gd name="T14" fmla="*/ 81 w 482"/>
                <a:gd name="T15" fmla="*/ 749 h 763"/>
                <a:gd name="T16" fmla="*/ 74 w 482"/>
                <a:gd name="T17" fmla="*/ 746 h 763"/>
                <a:gd name="T18" fmla="*/ 69 w 482"/>
                <a:gd name="T19" fmla="*/ 744 h 763"/>
                <a:gd name="T20" fmla="*/ 63 w 482"/>
                <a:gd name="T21" fmla="*/ 742 h 763"/>
                <a:gd name="T22" fmla="*/ 58 w 482"/>
                <a:gd name="T23" fmla="*/ 739 h 763"/>
                <a:gd name="T24" fmla="*/ 53 w 482"/>
                <a:gd name="T25" fmla="*/ 736 h 763"/>
                <a:gd name="T26" fmla="*/ 49 w 482"/>
                <a:gd name="T27" fmla="*/ 735 h 763"/>
                <a:gd name="T28" fmla="*/ 45 w 482"/>
                <a:gd name="T29" fmla="*/ 732 h 763"/>
                <a:gd name="T30" fmla="*/ 41 w 482"/>
                <a:gd name="T31" fmla="*/ 731 h 763"/>
                <a:gd name="T32" fmla="*/ 38 w 482"/>
                <a:gd name="T33" fmla="*/ 729 h 763"/>
                <a:gd name="T34" fmla="*/ 33 w 482"/>
                <a:gd name="T35" fmla="*/ 725 h 763"/>
                <a:gd name="T36" fmla="*/ 27 w 482"/>
                <a:gd name="T37" fmla="*/ 722 h 763"/>
                <a:gd name="T38" fmla="*/ 22 w 482"/>
                <a:gd name="T39" fmla="*/ 719 h 763"/>
                <a:gd name="T40" fmla="*/ 17 w 482"/>
                <a:gd name="T41" fmla="*/ 717 h 763"/>
                <a:gd name="T42" fmla="*/ 12 w 482"/>
                <a:gd name="T43" fmla="*/ 713 h 763"/>
                <a:gd name="T44" fmla="*/ 8 w 482"/>
                <a:gd name="T45" fmla="*/ 709 h 763"/>
                <a:gd name="T46" fmla="*/ 3 w 482"/>
                <a:gd name="T47" fmla="*/ 706 h 763"/>
                <a:gd name="T48" fmla="*/ 0 w 482"/>
                <a:gd name="T49" fmla="*/ 702 h 763"/>
                <a:gd name="T50" fmla="*/ 237 w 482"/>
                <a:gd name="T51" fmla="*/ 371 h 763"/>
                <a:gd name="T52" fmla="*/ 348 w 482"/>
                <a:gd name="T53" fmla="*/ 0 h 763"/>
                <a:gd name="T54" fmla="*/ 361 w 482"/>
                <a:gd name="T55" fmla="*/ 1 h 763"/>
                <a:gd name="T56" fmla="*/ 374 w 482"/>
                <a:gd name="T57" fmla="*/ 2 h 763"/>
                <a:gd name="T58" fmla="*/ 386 w 482"/>
                <a:gd name="T59" fmla="*/ 5 h 763"/>
                <a:gd name="T60" fmla="*/ 398 w 482"/>
                <a:gd name="T61" fmla="*/ 7 h 763"/>
                <a:gd name="T62" fmla="*/ 409 w 482"/>
                <a:gd name="T63" fmla="*/ 10 h 763"/>
                <a:gd name="T64" fmla="*/ 420 w 482"/>
                <a:gd name="T65" fmla="*/ 13 h 763"/>
                <a:gd name="T66" fmla="*/ 430 w 482"/>
                <a:gd name="T67" fmla="*/ 16 h 763"/>
                <a:gd name="T68" fmla="*/ 439 w 482"/>
                <a:gd name="T69" fmla="*/ 20 h 763"/>
                <a:gd name="T70" fmla="*/ 447 w 482"/>
                <a:gd name="T71" fmla="*/ 23 h 763"/>
                <a:gd name="T72" fmla="*/ 455 w 482"/>
                <a:gd name="T73" fmla="*/ 26 h 763"/>
                <a:gd name="T74" fmla="*/ 462 w 482"/>
                <a:gd name="T75" fmla="*/ 30 h 763"/>
                <a:gd name="T76" fmla="*/ 468 w 482"/>
                <a:gd name="T77" fmla="*/ 32 h 763"/>
                <a:gd name="T78" fmla="*/ 472 w 482"/>
                <a:gd name="T79" fmla="*/ 35 h 763"/>
                <a:gd name="T80" fmla="*/ 476 w 482"/>
                <a:gd name="T81" fmla="*/ 37 h 763"/>
                <a:gd name="T82" fmla="*/ 479 w 482"/>
                <a:gd name="T83" fmla="*/ 39 h 763"/>
                <a:gd name="T84" fmla="*/ 481 w 482"/>
                <a:gd name="T85" fmla="*/ 39 h 763"/>
                <a:gd name="T86" fmla="*/ 237 w 482"/>
                <a:gd name="T87" fmla="*/ 371 h 763"/>
                <a:gd name="T88" fmla="*/ 134 w 482"/>
                <a:gd name="T89" fmla="*/ 762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2" h="763">
                  <a:moveTo>
                    <a:pt x="134" y="762"/>
                  </a:moveTo>
                  <a:lnTo>
                    <a:pt x="125" y="760"/>
                  </a:lnTo>
                  <a:lnTo>
                    <a:pt x="117" y="759"/>
                  </a:lnTo>
                  <a:lnTo>
                    <a:pt x="109" y="757"/>
                  </a:lnTo>
                  <a:lnTo>
                    <a:pt x="102" y="755"/>
                  </a:lnTo>
                  <a:lnTo>
                    <a:pt x="94" y="753"/>
                  </a:lnTo>
                  <a:lnTo>
                    <a:pt x="87" y="751"/>
                  </a:lnTo>
                  <a:lnTo>
                    <a:pt x="81" y="749"/>
                  </a:lnTo>
                  <a:lnTo>
                    <a:pt x="74" y="746"/>
                  </a:lnTo>
                  <a:lnTo>
                    <a:pt x="69" y="744"/>
                  </a:lnTo>
                  <a:lnTo>
                    <a:pt x="63" y="742"/>
                  </a:lnTo>
                  <a:lnTo>
                    <a:pt x="58" y="739"/>
                  </a:lnTo>
                  <a:lnTo>
                    <a:pt x="53" y="736"/>
                  </a:lnTo>
                  <a:lnTo>
                    <a:pt x="49" y="735"/>
                  </a:lnTo>
                  <a:lnTo>
                    <a:pt x="45" y="732"/>
                  </a:lnTo>
                  <a:lnTo>
                    <a:pt x="41" y="731"/>
                  </a:lnTo>
                  <a:lnTo>
                    <a:pt x="38" y="729"/>
                  </a:lnTo>
                  <a:lnTo>
                    <a:pt x="33" y="725"/>
                  </a:lnTo>
                  <a:lnTo>
                    <a:pt x="27" y="722"/>
                  </a:lnTo>
                  <a:lnTo>
                    <a:pt x="22" y="719"/>
                  </a:lnTo>
                  <a:lnTo>
                    <a:pt x="17" y="717"/>
                  </a:lnTo>
                  <a:lnTo>
                    <a:pt x="12" y="713"/>
                  </a:lnTo>
                  <a:lnTo>
                    <a:pt x="8" y="709"/>
                  </a:lnTo>
                  <a:lnTo>
                    <a:pt x="3" y="706"/>
                  </a:lnTo>
                  <a:lnTo>
                    <a:pt x="0" y="702"/>
                  </a:lnTo>
                  <a:lnTo>
                    <a:pt x="237" y="371"/>
                  </a:lnTo>
                  <a:lnTo>
                    <a:pt x="348" y="0"/>
                  </a:lnTo>
                  <a:lnTo>
                    <a:pt x="361" y="1"/>
                  </a:lnTo>
                  <a:lnTo>
                    <a:pt x="374" y="2"/>
                  </a:lnTo>
                  <a:lnTo>
                    <a:pt x="386" y="5"/>
                  </a:lnTo>
                  <a:lnTo>
                    <a:pt x="398" y="7"/>
                  </a:lnTo>
                  <a:lnTo>
                    <a:pt x="409" y="10"/>
                  </a:lnTo>
                  <a:lnTo>
                    <a:pt x="420" y="13"/>
                  </a:lnTo>
                  <a:lnTo>
                    <a:pt x="430" y="16"/>
                  </a:lnTo>
                  <a:lnTo>
                    <a:pt x="439" y="20"/>
                  </a:lnTo>
                  <a:lnTo>
                    <a:pt x="447" y="23"/>
                  </a:lnTo>
                  <a:lnTo>
                    <a:pt x="455" y="26"/>
                  </a:lnTo>
                  <a:lnTo>
                    <a:pt x="462" y="30"/>
                  </a:lnTo>
                  <a:lnTo>
                    <a:pt x="468" y="32"/>
                  </a:lnTo>
                  <a:lnTo>
                    <a:pt x="472" y="35"/>
                  </a:lnTo>
                  <a:lnTo>
                    <a:pt x="476" y="37"/>
                  </a:lnTo>
                  <a:lnTo>
                    <a:pt x="479" y="39"/>
                  </a:lnTo>
                  <a:lnTo>
                    <a:pt x="481" y="39"/>
                  </a:lnTo>
                  <a:lnTo>
                    <a:pt x="237" y="371"/>
                  </a:lnTo>
                  <a:lnTo>
                    <a:pt x="134" y="762"/>
                  </a:lnTo>
                </a:path>
              </a:pathLst>
            </a:custGeom>
            <a:solidFill>
              <a:srgbClr val="597F7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24" name="Freeform 72">
              <a:extLst>
                <a:ext uri="{FF2B5EF4-FFF2-40B4-BE49-F238E27FC236}">
                  <a16:creationId xmlns:a16="http://schemas.microsoft.com/office/drawing/2014/main" id="{FD73E58F-092D-45F4-9850-187E5EEDA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932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4 w 27"/>
                <a:gd name="T3" fmla="*/ 20 h 27"/>
                <a:gd name="T4" fmla="*/ 26 w 27"/>
                <a:gd name="T5" fmla="*/ 10 h 27"/>
                <a:gd name="T6" fmla="*/ 18 w 27"/>
                <a:gd name="T7" fmla="*/ 3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4" y="20"/>
                  </a:lnTo>
                  <a:lnTo>
                    <a:pt x="26" y="10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25" name="Freeform 73">
              <a:extLst>
                <a:ext uri="{FF2B5EF4-FFF2-40B4-BE49-F238E27FC236}">
                  <a16:creationId xmlns:a16="http://schemas.microsoft.com/office/drawing/2014/main" id="{CB94D9F8-A41E-4ED5-9617-A5478519C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932"/>
              <a:ext cx="27" cy="27"/>
            </a:xfrm>
            <a:custGeom>
              <a:avLst/>
              <a:gdLst>
                <a:gd name="T0" fmla="*/ 2 w 27"/>
                <a:gd name="T1" fmla="*/ 15 h 27"/>
                <a:gd name="T2" fmla="*/ 4 w 27"/>
                <a:gd name="T3" fmla="*/ 26 h 27"/>
                <a:gd name="T4" fmla="*/ 26 w 27"/>
                <a:gd name="T5" fmla="*/ 22 h 27"/>
                <a:gd name="T6" fmla="*/ 21 w 27"/>
                <a:gd name="T7" fmla="*/ 0 h 27"/>
                <a:gd name="T8" fmla="*/ 0 w 27"/>
                <a:gd name="T9" fmla="*/ 3 h 27"/>
                <a:gd name="T10" fmla="*/ 2 w 27"/>
                <a:gd name="T1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" y="15"/>
                  </a:moveTo>
                  <a:lnTo>
                    <a:pt x="4" y="26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3"/>
                  </a:lnTo>
                  <a:lnTo>
                    <a:pt x="2" y="15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26" name="Freeform 74">
              <a:extLst>
                <a:ext uri="{FF2B5EF4-FFF2-40B4-BE49-F238E27FC236}">
                  <a16:creationId xmlns:a16="http://schemas.microsoft.com/office/drawing/2014/main" id="{A6B78264-19A8-4A34-9C0E-3D416EF4F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936"/>
              <a:ext cx="26" cy="26"/>
            </a:xfrm>
            <a:custGeom>
              <a:avLst/>
              <a:gdLst>
                <a:gd name="T0" fmla="*/ 17 w 26"/>
                <a:gd name="T1" fmla="*/ 0 h 26"/>
                <a:gd name="T2" fmla="*/ 1 w 26"/>
                <a:gd name="T3" fmla="*/ 6 h 26"/>
                <a:gd name="T4" fmla="*/ 0 w 26"/>
                <a:gd name="T5" fmla="*/ 15 h 26"/>
                <a:gd name="T6" fmla="*/ 7 w 26"/>
                <a:gd name="T7" fmla="*/ 23 h 26"/>
                <a:gd name="T8" fmla="*/ 25 w 26"/>
                <a:gd name="T9" fmla="*/ 25 h 26"/>
                <a:gd name="T10" fmla="*/ 17 w 2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17" y="0"/>
                  </a:moveTo>
                  <a:lnTo>
                    <a:pt x="1" y="6"/>
                  </a:lnTo>
                  <a:lnTo>
                    <a:pt x="0" y="15"/>
                  </a:lnTo>
                  <a:lnTo>
                    <a:pt x="7" y="23"/>
                  </a:lnTo>
                  <a:lnTo>
                    <a:pt x="25" y="25"/>
                  </a:lnTo>
                  <a:lnTo>
                    <a:pt x="17" y="0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27" name="Freeform 75">
              <a:extLst>
                <a:ext uri="{FF2B5EF4-FFF2-40B4-BE49-F238E27FC236}">
                  <a16:creationId xmlns:a16="http://schemas.microsoft.com/office/drawing/2014/main" id="{4FFDFAAD-6F2D-421A-85B5-0973FB99A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936"/>
              <a:ext cx="27" cy="26"/>
            </a:xfrm>
            <a:custGeom>
              <a:avLst/>
              <a:gdLst>
                <a:gd name="T0" fmla="*/ 5 w 27"/>
                <a:gd name="T1" fmla="*/ 25 h 26"/>
                <a:gd name="T2" fmla="*/ 22 w 27"/>
                <a:gd name="T3" fmla="*/ 20 h 26"/>
                <a:gd name="T4" fmla="*/ 26 w 27"/>
                <a:gd name="T5" fmla="*/ 11 h 26"/>
                <a:gd name="T6" fmla="*/ 18 w 27"/>
                <a:gd name="T7" fmla="*/ 3 h 26"/>
                <a:gd name="T8" fmla="*/ 0 w 27"/>
                <a:gd name="T9" fmla="*/ 0 h 26"/>
                <a:gd name="T10" fmla="*/ 5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5" y="25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5" y="25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28" name="Freeform 76">
              <a:extLst>
                <a:ext uri="{FF2B5EF4-FFF2-40B4-BE49-F238E27FC236}">
                  <a16:creationId xmlns:a16="http://schemas.microsoft.com/office/drawing/2014/main" id="{56FA6C87-4647-4DD5-AA38-5CD93A61C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936"/>
              <a:ext cx="27" cy="26"/>
            </a:xfrm>
            <a:custGeom>
              <a:avLst/>
              <a:gdLst>
                <a:gd name="T0" fmla="*/ 1 w 27"/>
                <a:gd name="T1" fmla="*/ 13 h 26"/>
                <a:gd name="T2" fmla="*/ 3 w 27"/>
                <a:gd name="T3" fmla="*/ 25 h 26"/>
                <a:gd name="T4" fmla="*/ 26 w 27"/>
                <a:gd name="T5" fmla="*/ 22 h 26"/>
                <a:gd name="T6" fmla="*/ 22 w 27"/>
                <a:gd name="T7" fmla="*/ 0 h 26"/>
                <a:gd name="T8" fmla="*/ 0 w 27"/>
                <a:gd name="T9" fmla="*/ 2 h 26"/>
                <a:gd name="T10" fmla="*/ 1 w 27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" y="13"/>
                  </a:moveTo>
                  <a:lnTo>
                    <a:pt x="3" y="25"/>
                  </a:lnTo>
                  <a:lnTo>
                    <a:pt x="26" y="2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3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29" name="Freeform 77">
              <a:extLst>
                <a:ext uri="{FF2B5EF4-FFF2-40B4-BE49-F238E27FC236}">
                  <a16:creationId xmlns:a16="http://schemas.microsoft.com/office/drawing/2014/main" id="{17E1F0E1-0A03-4EF8-B266-15E3D3A92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937"/>
              <a:ext cx="26" cy="27"/>
            </a:xfrm>
            <a:custGeom>
              <a:avLst/>
              <a:gdLst>
                <a:gd name="T0" fmla="*/ 19 w 26"/>
                <a:gd name="T1" fmla="*/ 0 h 27"/>
                <a:gd name="T2" fmla="*/ 3 w 26"/>
                <a:gd name="T3" fmla="*/ 5 h 27"/>
                <a:gd name="T4" fmla="*/ 0 w 26"/>
                <a:gd name="T5" fmla="*/ 13 h 27"/>
                <a:gd name="T6" fmla="*/ 8 w 26"/>
                <a:gd name="T7" fmla="*/ 22 h 27"/>
                <a:gd name="T8" fmla="*/ 25 w 26"/>
                <a:gd name="T9" fmla="*/ 26 h 27"/>
                <a:gd name="T10" fmla="*/ 19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9" y="0"/>
                  </a:moveTo>
                  <a:lnTo>
                    <a:pt x="3" y="5"/>
                  </a:lnTo>
                  <a:lnTo>
                    <a:pt x="0" y="13"/>
                  </a:lnTo>
                  <a:lnTo>
                    <a:pt x="8" y="22"/>
                  </a:lnTo>
                  <a:lnTo>
                    <a:pt x="25" y="26"/>
                  </a:lnTo>
                  <a:lnTo>
                    <a:pt x="19" y="0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30" name="Freeform 78">
              <a:extLst>
                <a:ext uri="{FF2B5EF4-FFF2-40B4-BE49-F238E27FC236}">
                  <a16:creationId xmlns:a16="http://schemas.microsoft.com/office/drawing/2014/main" id="{5B18600F-3744-4F8D-867F-0B934C4EE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939"/>
              <a:ext cx="27" cy="26"/>
            </a:xfrm>
            <a:custGeom>
              <a:avLst/>
              <a:gdLst>
                <a:gd name="T0" fmla="*/ 5 w 27"/>
                <a:gd name="T1" fmla="*/ 25 h 26"/>
                <a:gd name="T2" fmla="*/ 22 w 27"/>
                <a:gd name="T3" fmla="*/ 20 h 26"/>
                <a:gd name="T4" fmla="*/ 26 w 27"/>
                <a:gd name="T5" fmla="*/ 10 h 26"/>
                <a:gd name="T6" fmla="*/ 18 w 27"/>
                <a:gd name="T7" fmla="*/ 3 h 26"/>
                <a:gd name="T8" fmla="*/ 0 w 27"/>
                <a:gd name="T9" fmla="*/ 0 h 26"/>
                <a:gd name="T10" fmla="*/ 5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5" y="25"/>
                  </a:moveTo>
                  <a:lnTo>
                    <a:pt x="22" y="20"/>
                  </a:lnTo>
                  <a:lnTo>
                    <a:pt x="26" y="10"/>
                  </a:lnTo>
                  <a:lnTo>
                    <a:pt x="18" y="3"/>
                  </a:lnTo>
                  <a:lnTo>
                    <a:pt x="0" y="0"/>
                  </a:lnTo>
                  <a:lnTo>
                    <a:pt x="5" y="25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31" name="Freeform 79">
              <a:extLst>
                <a:ext uri="{FF2B5EF4-FFF2-40B4-BE49-F238E27FC236}">
                  <a16:creationId xmlns:a16="http://schemas.microsoft.com/office/drawing/2014/main" id="{4BD54BB5-4F42-46B3-91A7-0EC3F275A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939"/>
              <a:ext cx="27" cy="26"/>
            </a:xfrm>
            <a:custGeom>
              <a:avLst/>
              <a:gdLst>
                <a:gd name="T0" fmla="*/ 1 w 27"/>
                <a:gd name="T1" fmla="*/ 13 h 26"/>
                <a:gd name="T2" fmla="*/ 3 w 27"/>
                <a:gd name="T3" fmla="*/ 25 h 26"/>
                <a:gd name="T4" fmla="*/ 26 w 27"/>
                <a:gd name="T5" fmla="*/ 22 h 26"/>
                <a:gd name="T6" fmla="*/ 22 w 27"/>
                <a:gd name="T7" fmla="*/ 0 h 26"/>
                <a:gd name="T8" fmla="*/ 0 w 27"/>
                <a:gd name="T9" fmla="*/ 2 h 26"/>
                <a:gd name="T10" fmla="*/ 1 w 27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" y="13"/>
                  </a:moveTo>
                  <a:lnTo>
                    <a:pt x="3" y="25"/>
                  </a:lnTo>
                  <a:lnTo>
                    <a:pt x="26" y="2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3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32" name="Freeform 80">
              <a:extLst>
                <a:ext uri="{FF2B5EF4-FFF2-40B4-BE49-F238E27FC236}">
                  <a16:creationId xmlns:a16="http://schemas.microsoft.com/office/drawing/2014/main" id="{FC81B1CB-DA93-4E28-B0B9-40C189BDB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940"/>
              <a:ext cx="26" cy="27"/>
            </a:xfrm>
            <a:custGeom>
              <a:avLst/>
              <a:gdLst>
                <a:gd name="T0" fmla="*/ 19 w 26"/>
                <a:gd name="T1" fmla="*/ 0 h 27"/>
                <a:gd name="T2" fmla="*/ 3 w 26"/>
                <a:gd name="T3" fmla="*/ 4 h 27"/>
                <a:gd name="T4" fmla="*/ 0 w 26"/>
                <a:gd name="T5" fmla="*/ 14 h 27"/>
                <a:gd name="T6" fmla="*/ 8 w 26"/>
                <a:gd name="T7" fmla="*/ 22 h 27"/>
                <a:gd name="T8" fmla="*/ 25 w 26"/>
                <a:gd name="T9" fmla="*/ 26 h 27"/>
                <a:gd name="T10" fmla="*/ 19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9" y="0"/>
                  </a:moveTo>
                  <a:lnTo>
                    <a:pt x="3" y="4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25" y="26"/>
                  </a:lnTo>
                  <a:lnTo>
                    <a:pt x="19" y="0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33" name="Freeform 81">
              <a:extLst>
                <a:ext uri="{FF2B5EF4-FFF2-40B4-BE49-F238E27FC236}">
                  <a16:creationId xmlns:a16="http://schemas.microsoft.com/office/drawing/2014/main" id="{F7F46FB7-2A8C-4C3E-8B3E-E9F053E90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940"/>
              <a:ext cx="27" cy="27"/>
            </a:xfrm>
            <a:custGeom>
              <a:avLst/>
              <a:gdLst>
                <a:gd name="T0" fmla="*/ 6 w 27"/>
                <a:gd name="T1" fmla="*/ 26 h 27"/>
                <a:gd name="T2" fmla="*/ 22 w 27"/>
                <a:gd name="T3" fmla="*/ 20 h 27"/>
                <a:gd name="T4" fmla="*/ 26 w 27"/>
                <a:gd name="T5" fmla="*/ 11 h 27"/>
                <a:gd name="T6" fmla="*/ 18 w 27"/>
                <a:gd name="T7" fmla="*/ 3 h 27"/>
                <a:gd name="T8" fmla="*/ 0 w 27"/>
                <a:gd name="T9" fmla="*/ 0 h 27"/>
                <a:gd name="T10" fmla="*/ 6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6" y="26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6" y="26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34" name="Freeform 82">
              <a:extLst>
                <a:ext uri="{FF2B5EF4-FFF2-40B4-BE49-F238E27FC236}">
                  <a16:creationId xmlns:a16="http://schemas.microsoft.com/office/drawing/2014/main" id="{5B8C4703-879C-4F87-89BC-9BF94B027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940"/>
              <a:ext cx="27" cy="27"/>
            </a:xfrm>
            <a:custGeom>
              <a:avLst/>
              <a:gdLst>
                <a:gd name="T0" fmla="*/ 1 w 27"/>
                <a:gd name="T1" fmla="*/ 14 h 27"/>
                <a:gd name="T2" fmla="*/ 3 w 27"/>
                <a:gd name="T3" fmla="*/ 26 h 27"/>
                <a:gd name="T4" fmla="*/ 26 w 27"/>
                <a:gd name="T5" fmla="*/ 23 h 27"/>
                <a:gd name="T6" fmla="*/ 22 w 27"/>
                <a:gd name="T7" fmla="*/ 0 h 27"/>
                <a:gd name="T8" fmla="*/ 0 w 27"/>
                <a:gd name="T9" fmla="*/ 2 h 27"/>
                <a:gd name="T10" fmla="*/ 1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" y="14"/>
                  </a:moveTo>
                  <a:lnTo>
                    <a:pt x="3" y="26"/>
                  </a:lnTo>
                  <a:lnTo>
                    <a:pt x="26" y="23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4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35" name="Freeform 83">
              <a:extLst>
                <a:ext uri="{FF2B5EF4-FFF2-40B4-BE49-F238E27FC236}">
                  <a16:creationId xmlns:a16="http://schemas.microsoft.com/office/drawing/2014/main" id="{C5E6933F-5D9A-448F-AA12-4CD8F1692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942"/>
              <a:ext cx="26" cy="27"/>
            </a:xfrm>
            <a:custGeom>
              <a:avLst/>
              <a:gdLst>
                <a:gd name="T0" fmla="*/ 19 w 26"/>
                <a:gd name="T1" fmla="*/ 0 h 27"/>
                <a:gd name="T2" fmla="*/ 3 w 26"/>
                <a:gd name="T3" fmla="*/ 5 h 27"/>
                <a:gd name="T4" fmla="*/ 0 w 26"/>
                <a:gd name="T5" fmla="*/ 13 h 27"/>
                <a:gd name="T6" fmla="*/ 8 w 26"/>
                <a:gd name="T7" fmla="*/ 22 h 27"/>
                <a:gd name="T8" fmla="*/ 25 w 26"/>
                <a:gd name="T9" fmla="*/ 26 h 27"/>
                <a:gd name="T10" fmla="*/ 19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9" y="0"/>
                  </a:moveTo>
                  <a:lnTo>
                    <a:pt x="3" y="5"/>
                  </a:lnTo>
                  <a:lnTo>
                    <a:pt x="0" y="13"/>
                  </a:lnTo>
                  <a:lnTo>
                    <a:pt x="8" y="22"/>
                  </a:lnTo>
                  <a:lnTo>
                    <a:pt x="25" y="26"/>
                  </a:lnTo>
                  <a:lnTo>
                    <a:pt x="19" y="0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36" name="Freeform 84">
              <a:extLst>
                <a:ext uri="{FF2B5EF4-FFF2-40B4-BE49-F238E27FC236}">
                  <a16:creationId xmlns:a16="http://schemas.microsoft.com/office/drawing/2014/main" id="{0A43CB46-AB8C-4343-8EBE-68BC02CE8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947"/>
              <a:ext cx="26" cy="27"/>
            </a:xfrm>
            <a:custGeom>
              <a:avLst/>
              <a:gdLst>
                <a:gd name="T0" fmla="*/ 16 w 26"/>
                <a:gd name="T1" fmla="*/ 0 h 27"/>
                <a:gd name="T2" fmla="*/ 3 w 26"/>
                <a:gd name="T3" fmla="*/ 5 h 27"/>
                <a:gd name="T4" fmla="*/ 0 w 26"/>
                <a:gd name="T5" fmla="*/ 15 h 27"/>
                <a:gd name="T6" fmla="*/ 8 w 26"/>
                <a:gd name="T7" fmla="*/ 23 h 27"/>
                <a:gd name="T8" fmla="*/ 25 w 26"/>
                <a:gd name="T9" fmla="*/ 26 h 27"/>
                <a:gd name="T10" fmla="*/ 16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6" y="0"/>
                  </a:moveTo>
                  <a:lnTo>
                    <a:pt x="3" y="5"/>
                  </a:lnTo>
                  <a:lnTo>
                    <a:pt x="0" y="15"/>
                  </a:lnTo>
                  <a:lnTo>
                    <a:pt x="8" y="23"/>
                  </a:lnTo>
                  <a:lnTo>
                    <a:pt x="25" y="26"/>
                  </a:lnTo>
                  <a:lnTo>
                    <a:pt x="16" y="0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37" name="Freeform 85">
              <a:extLst>
                <a:ext uri="{FF2B5EF4-FFF2-40B4-BE49-F238E27FC236}">
                  <a16:creationId xmlns:a16="http://schemas.microsoft.com/office/drawing/2014/main" id="{47EF2A4D-7369-48A9-BD9B-D5C6CC7C8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1944"/>
              <a:ext cx="27" cy="26"/>
            </a:xfrm>
            <a:custGeom>
              <a:avLst/>
              <a:gdLst>
                <a:gd name="T0" fmla="*/ 23 w 27"/>
                <a:gd name="T1" fmla="*/ 10 h 26"/>
                <a:gd name="T2" fmla="*/ 21 w 27"/>
                <a:gd name="T3" fmla="*/ 0 h 26"/>
                <a:gd name="T4" fmla="*/ 0 w 27"/>
                <a:gd name="T5" fmla="*/ 3 h 26"/>
                <a:gd name="T6" fmla="*/ 5 w 27"/>
                <a:gd name="T7" fmla="*/ 25 h 26"/>
                <a:gd name="T8" fmla="*/ 26 w 27"/>
                <a:gd name="T9" fmla="*/ 21 h 26"/>
                <a:gd name="T10" fmla="*/ 23 w 27"/>
                <a:gd name="T11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3" y="10"/>
                  </a:moveTo>
                  <a:lnTo>
                    <a:pt x="21" y="0"/>
                  </a:lnTo>
                  <a:lnTo>
                    <a:pt x="0" y="3"/>
                  </a:lnTo>
                  <a:lnTo>
                    <a:pt x="5" y="25"/>
                  </a:lnTo>
                  <a:lnTo>
                    <a:pt x="26" y="21"/>
                  </a:lnTo>
                  <a:lnTo>
                    <a:pt x="23" y="10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38" name="Freeform 86">
              <a:extLst>
                <a:ext uri="{FF2B5EF4-FFF2-40B4-BE49-F238E27FC236}">
                  <a16:creationId xmlns:a16="http://schemas.microsoft.com/office/drawing/2014/main" id="{D8C88274-76FA-4E57-AD47-CC49CE72D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944"/>
              <a:ext cx="27" cy="26"/>
            </a:xfrm>
            <a:custGeom>
              <a:avLst/>
              <a:gdLst>
                <a:gd name="T0" fmla="*/ 7 w 27"/>
                <a:gd name="T1" fmla="*/ 25 h 26"/>
                <a:gd name="T2" fmla="*/ 24 w 27"/>
                <a:gd name="T3" fmla="*/ 19 h 26"/>
                <a:gd name="T4" fmla="*/ 26 w 27"/>
                <a:gd name="T5" fmla="*/ 10 h 26"/>
                <a:gd name="T6" fmla="*/ 18 w 27"/>
                <a:gd name="T7" fmla="*/ 2 h 26"/>
                <a:gd name="T8" fmla="*/ 0 w 27"/>
                <a:gd name="T9" fmla="*/ 0 h 26"/>
                <a:gd name="T10" fmla="*/ 7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7" y="25"/>
                  </a:moveTo>
                  <a:lnTo>
                    <a:pt x="24" y="19"/>
                  </a:lnTo>
                  <a:lnTo>
                    <a:pt x="26" y="10"/>
                  </a:lnTo>
                  <a:lnTo>
                    <a:pt x="18" y="2"/>
                  </a:lnTo>
                  <a:lnTo>
                    <a:pt x="0" y="0"/>
                  </a:lnTo>
                  <a:lnTo>
                    <a:pt x="7" y="25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39" name="Freeform 87">
              <a:extLst>
                <a:ext uri="{FF2B5EF4-FFF2-40B4-BE49-F238E27FC236}">
                  <a16:creationId xmlns:a16="http://schemas.microsoft.com/office/drawing/2014/main" id="{194D3B84-F125-4EE3-B84D-40D077312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947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4 w 27"/>
                <a:gd name="T3" fmla="*/ 20 h 27"/>
                <a:gd name="T4" fmla="*/ 26 w 27"/>
                <a:gd name="T5" fmla="*/ 10 h 27"/>
                <a:gd name="T6" fmla="*/ 18 w 27"/>
                <a:gd name="T7" fmla="*/ 2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4" y="20"/>
                  </a:lnTo>
                  <a:lnTo>
                    <a:pt x="26" y="10"/>
                  </a:lnTo>
                  <a:lnTo>
                    <a:pt x="18" y="2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40" name="Freeform 88">
              <a:extLst>
                <a:ext uri="{FF2B5EF4-FFF2-40B4-BE49-F238E27FC236}">
                  <a16:creationId xmlns:a16="http://schemas.microsoft.com/office/drawing/2014/main" id="{1BE80E32-6BB1-48D3-80DA-16EF5D661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947"/>
              <a:ext cx="27" cy="27"/>
            </a:xfrm>
            <a:custGeom>
              <a:avLst/>
              <a:gdLst>
                <a:gd name="T0" fmla="*/ 2 w 27"/>
                <a:gd name="T1" fmla="*/ 14 h 27"/>
                <a:gd name="T2" fmla="*/ 5 w 27"/>
                <a:gd name="T3" fmla="*/ 26 h 27"/>
                <a:gd name="T4" fmla="*/ 26 w 27"/>
                <a:gd name="T5" fmla="*/ 22 h 27"/>
                <a:gd name="T6" fmla="*/ 21 w 27"/>
                <a:gd name="T7" fmla="*/ 0 h 27"/>
                <a:gd name="T8" fmla="*/ 0 w 27"/>
                <a:gd name="T9" fmla="*/ 3 h 27"/>
                <a:gd name="T10" fmla="*/ 2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" y="14"/>
                  </a:moveTo>
                  <a:lnTo>
                    <a:pt x="5" y="26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3"/>
                  </a:lnTo>
                  <a:lnTo>
                    <a:pt x="2" y="14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41" name="Freeform 89">
              <a:extLst>
                <a:ext uri="{FF2B5EF4-FFF2-40B4-BE49-F238E27FC236}">
                  <a16:creationId xmlns:a16="http://schemas.microsoft.com/office/drawing/2014/main" id="{FD773E04-1479-4EB5-A965-047C6B974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948"/>
              <a:ext cx="26" cy="27"/>
            </a:xfrm>
            <a:custGeom>
              <a:avLst/>
              <a:gdLst>
                <a:gd name="T0" fmla="*/ 16 w 26"/>
                <a:gd name="T1" fmla="*/ 0 h 27"/>
                <a:gd name="T2" fmla="*/ 3 w 26"/>
                <a:gd name="T3" fmla="*/ 5 h 27"/>
                <a:gd name="T4" fmla="*/ 0 w 26"/>
                <a:gd name="T5" fmla="*/ 15 h 27"/>
                <a:gd name="T6" fmla="*/ 8 w 26"/>
                <a:gd name="T7" fmla="*/ 23 h 27"/>
                <a:gd name="T8" fmla="*/ 25 w 26"/>
                <a:gd name="T9" fmla="*/ 26 h 27"/>
                <a:gd name="T10" fmla="*/ 16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6" y="0"/>
                  </a:moveTo>
                  <a:lnTo>
                    <a:pt x="3" y="5"/>
                  </a:lnTo>
                  <a:lnTo>
                    <a:pt x="0" y="15"/>
                  </a:lnTo>
                  <a:lnTo>
                    <a:pt x="8" y="23"/>
                  </a:lnTo>
                  <a:lnTo>
                    <a:pt x="25" y="26"/>
                  </a:lnTo>
                  <a:lnTo>
                    <a:pt x="16" y="0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42" name="Freeform 90">
              <a:extLst>
                <a:ext uri="{FF2B5EF4-FFF2-40B4-BE49-F238E27FC236}">
                  <a16:creationId xmlns:a16="http://schemas.microsoft.com/office/drawing/2014/main" id="{1EF1273E-E875-48D4-ACA9-C29AAA877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948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4 w 27"/>
                <a:gd name="T3" fmla="*/ 19 h 27"/>
                <a:gd name="T4" fmla="*/ 26 w 27"/>
                <a:gd name="T5" fmla="*/ 10 h 27"/>
                <a:gd name="T6" fmla="*/ 18 w 27"/>
                <a:gd name="T7" fmla="*/ 3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4" y="19"/>
                  </a:lnTo>
                  <a:lnTo>
                    <a:pt x="26" y="10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43" name="Freeform 91">
              <a:extLst>
                <a:ext uri="{FF2B5EF4-FFF2-40B4-BE49-F238E27FC236}">
                  <a16:creationId xmlns:a16="http://schemas.microsoft.com/office/drawing/2014/main" id="{2F2E6C0C-F35F-4713-ABA8-54D83C2C0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948"/>
              <a:ext cx="27" cy="27"/>
            </a:xfrm>
            <a:custGeom>
              <a:avLst/>
              <a:gdLst>
                <a:gd name="T0" fmla="*/ 2 w 27"/>
                <a:gd name="T1" fmla="*/ 14 h 27"/>
                <a:gd name="T2" fmla="*/ 5 w 27"/>
                <a:gd name="T3" fmla="*/ 26 h 27"/>
                <a:gd name="T4" fmla="*/ 26 w 27"/>
                <a:gd name="T5" fmla="*/ 22 h 27"/>
                <a:gd name="T6" fmla="*/ 21 w 27"/>
                <a:gd name="T7" fmla="*/ 0 h 27"/>
                <a:gd name="T8" fmla="*/ 0 w 27"/>
                <a:gd name="T9" fmla="*/ 3 h 27"/>
                <a:gd name="T10" fmla="*/ 2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" y="14"/>
                  </a:moveTo>
                  <a:lnTo>
                    <a:pt x="5" y="26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3"/>
                  </a:lnTo>
                  <a:lnTo>
                    <a:pt x="2" y="14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44" name="Freeform 92">
              <a:extLst>
                <a:ext uri="{FF2B5EF4-FFF2-40B4-BE49-F238E27FC236}">
                  <a16:creationId xmlns:a16="http://schemas.microsoft.com/office/drawing/2014/main" id="{1F73F4A5-73B7-48DF-8D1B-8B7189611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950"/>
              <a:ext cx="26" cy="27"/>
            </a:xfrm>
            <a:custGeom>
              <a:avLst/>
              <a:gdLst>
                <a:gd name="T0" fmla="*/ 16 w 26"/>
                <a:gd name="T1" fmla="*/ 0 h 27"/>
                <a:gd name="T2" fmla="*/ 3 w 26"/>
                <a:gd name="T3" fmla="*/ 6 h 27"/>
                <a:gd name="T4" fmla="*/ 0 w 26"/>
                <a:gd name="T5" fmla="*/ 15 h 27"/>
                <a:gd name="T6" fmla="*/ 8 w 26"/>
                <a:gd name="T7" fmla="*/ 22 h 27"/>
                <a:gd name="T8" fmla="*/ 25 w 26"/>
                <a:gd name="T9" fmla="*/ 26 h 27"/>
                <a:gd name="T10" fmla="*/ 16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6" y="0"/>
                  </a:moveTo>
                  <a:lnTo>
                    <a:pt x="3" y="6"/>
                  </a:lnTo>
                  <a:lnTo>
                    <a:pt x="0" y="15"/>
                  </a:lnTo>
                  <a:lnTo>
                    <a:pt x="8" y="22"/>
                  </a:lnTo>
                  <a:lnTo>
                    <a:pt x="25" y="26"/>
                  </a:lnTo>
                  <a:lnTo>
                    <a:pt x="16" y="0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45" name="Freeform 93">
              <a:extLst>
                <a:ext uri="{FF2B5EF4-FFF2-40B4-BE49-F238E27FC236}">
                  <a16:creationId xmlns:a16="http://schemas.microsoft.com/office/drawing/2014/main" id="{91153C0C-6511-4CD1-81ED-30B7DDF6B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952"/>
              <a:ext cx="27" cy="26"/>
            </a:xfrm>
            <a:custGeom>
              <a:avLst/>
              <a:gdLst>
                <a:gd name="T0" fmla="*/ 5 w 27"/>
                <a:gd name="T1" fmla="*/ 25 h 26"/>
                <a:gd name="T2" fmla="*/ 22 w 27"/>
                <a:gd name="T3" fmla="*/ 20 h 26"/>
                <a:gd name="T4" fmla="*/ 26 w 27"/>
                <a:gd name="T5" fmla="*/ 11 h 26"/>
                <a:gd name="T6" fmla="*/ 18 w 27"/>
                <a:gd name="T7" fmla="*/ 3 h 26"/>
                <a:gd name="T8" fmla="*/ 0 w 27"/>
                <a:gd name="T9" fmla="*/ 0 h 26"/>
                <a:gd name="T10" fmla="*/ 5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5" y="25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5" y="25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46" name="Freeform 94">
              <a:extLst>
                <a:ext uri="{FF2B5EF4-FFF2-40B4-BE49-F238E27FC236}">
                  <a16:creationId xmlns:a16="http://schemas.microsoft.com/office/drawing/2014/main" id="{32D6AE9F-10CC-477D-81A1-794D1438F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952"/>
              <a:ext cx="27" cy="26"/>
            </a:xfrm>
            <a:custGeom>
              <a:avLst/>
              <a:gdLst>
                <a:gd name="T0" fmla="*/ 1 w 27"/>
                <a:gd name="T1" fmla="*/ 13 h 26"/>
                <a:gd name="T2" fmla="*/ 3 w 27"/>
                <a:gd name="T3" fmla="*/ 25 h 26"/>
                <a:gd name="T4" fmla="*/ 26 w 27"/>
                <a:gd name="T5" fmla="*/ 22 h 26"/>
                <a:gd name="T6" fmla="*/ 22 w 27"/>
                <a:gd name="T7" fmla="*/ 0 h 26"/>
                <a:gd name="T8" fmla="*/ 0 w 27"/>
                <a:gd name="T9" fmla="*/ 2 h 26"/>
                <a:gd name="T10" fmla="*/ 1 w 27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" y="13"/>
                  </a:moveTo>
                  <a:lnTo>
                    <a:pt x="3" y="25"/>
                  </a:lnTo>
                  <a:lnTo>
                    <a:pt x="26" y="2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3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47" name="Freeform 95">
              <a:extLst>
                <a:ext uri="{FF2B5EF4-FFF2-40B4-BE49-F238E27FC236}">
                  <a16:creationId xmlns:a16="http://schemas.microsoft.com/office/drawing/2014/main" id="{7D519B1A-DFE0-48A4-9051-BCE9FAFBE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955"/>
              <a:ext cx="26" cy="27"/>
            </a:xfrm>
            <a:custGeom>
              <a:avLst/>
              <a:gdLst>
                <a:gd name="T0" fmla="*/ 19 w 26"/>
                <a:gd name="T1" fmla="*/ 0 h 27"/>
                <a:gd name="T2" fmla="*/ 3 w 26"/>
                <a:gd name="T3" fmla="*/ 4 h 27"/>
                <a:gd name="T4" fmla="*/ 0 w 26"/>
                <a:gd name="T5" fmla="*/ 14 h 27"/>
                <a:gd name="T6" fmla="*/ 7 w 26"/>
                <a:gd name="T7" fmla="*/ 22 h 27"/>
                <a:gd name="T8" fmla="*/ 25 w 26"/>
                <a:gd name="T9" fmla="*/ 26 h 27"/>
                <a:gd name="T10" fmla="*/ 19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9" y="0"/>
                  </a:moveTo>
                  <a:lnTo>
                    <a:pt x="3" y="4"/>
                  </a:lnTo>
                  <a:lnTo>
                    <a:pt x="0" y="14"/>
                  </a:lnTo>
                  <a:lnTo>
                    <a:pt x="7" y="22"/>
                  </a:lnTo>
                  <a:lnTo>
                    <a:pt x="25" y="26"/>
                  </a:lnTo>
                  <a:lnTo>
                    <a:pt x="19" y="0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48" name="Freeform 96">
              <a:extLst>
                <a:ext uri="{FF2B5EF4-FFF2-40B4-BE49-F238E27FC236}">
                  <a16:creationId xmlns:a16="http://schemas.microsoft.com/office/drawing/2014/main" id="{3B12F03E-B95A-4B5C-A9F3-DECEC4170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027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2 w 27"/>
                <a:gd name="T3" fmla="*/ 20 h 27"/>
                <a:gd name="T4" fmla="*/ 26 w 27"/>
                <a:gd name="T5" fmla="*/ 11 h 27"/>
                <a:gd name="T6" fmla="*/ 18 w 27"/>
                <a:gd name="T7" fmla="*/ 4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4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49" name="Freeform 97">
              <a:extLst>
                <a:ext uri="{FF2B5EF4-FFF2-40B4-BE49-F238E27FC236}">
                  <a16:creationId xmlns:a16="http://schemas.microsoft.com/office/drawing/2014/main" id="{0464D72F-3C3D-40C3-B807-5F5364F8A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027"/>
              <a:ext cx="26" cy="27"/>
            </a:xfrm>
            <a:custGeom>
              <a:avLst/>
              <a:gdLst>
                <a:gd name="T0" fmla="*/ 1 w 26"/>
                <a:gd name="T1" fmla="*/ 14 h 27"/>
                <a:gd name="T2" fmla="*/ 3 w 26"/>
                <a:gd name="T3" fmla="*/ 26 h 27"/>
                <a:gd name="T4" fmla="*/ 25 w 26"/>
                <a:gd name="T5" fmla="*/ 23 h 27"/>
                <a:gd name="T6" fmla="*/ 20 w 26"/>
                <a:gd name="T7" fmla="*/ 0 h 27"/>
                <a:gd name="T8" fmla="*/ 0 w 26"/>
                <a:gd name="T9" fmla="*/ 3 h 27"/>
                <a:gd name="T10" fmla="*/ 1 w 26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" y="14"/>
                  </a:moveTo>
                  <a:lnTo>
                    <a:pt x="3" y="26"/>
                  </a:lnTo>
                  <a:lnTo>
                    <a:pt x="25" y="23"/>
                  </a:lnTo>
                  <a:lnTo>
                    <a:pt x="20" y="0"/>
                  </a:lnTo>
                  <a:lnTo>
                    <a:pt x="0" y="3"/>
                  </a:lnTo>
                  <a:lnTo>
                    <a:pt x="1" y="14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50" name="Freeform 98">
              <a:extLst>
                <a:ext uri="{FF2B5EF4-FFF2-40B4-BE49-F238E27FC236}">
                  <a16:creationId xmlns:a16="http://schemas.microsoft.com/office/drawing/2014/main" id="{90B99781-EBF7-4919-9785-F343E7459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029"/>
              <a:ext cx="27" cy="26"/>
            </a:xfrm>
            <a:custGeom>
              <a:avLst/>
              <a:gdLst>
                <a:gd name="T0" fmla="*/ 20 w 27"/>
                <a:gd name="T1" fmla="*/ 0 h 26"/>
                <a:gd name="T2" fmla="*/ 3 w 27"/>
                <a:gd name="T3" fmla="*/ 4 h 26"/>
                <a:gd name="T4" fmla="*/ 0 w 27"/>
                <a:gd name="T5" fmla="*/ 13 h 26"/>
                <a:gd name="T6" fmla="*/ 7 w 27"/>
                <a:gd name="T7" fmla="*/ 21 h 26"/>
                <a:gd name="T8" fmla="*/ 26 w 27"/>
                <a:gd name="T9" fmla="*/ 25 h 26"/>
                <a:gd name="T10" fmla="*/ 20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0" y="0"/>
                  </a:moveTo>
                  <a:lnTo>
                    <a:pt x="3" y="4"/>
                  </a:lnTo>
                  <a:lnTo>
                    <a:pt x="0" y="13"/>
                  </a:lnTo>
                  <a:lnTo>
                    <a:pt x="7" y="21"/>
                  </a:lnTo>
                  <a:lnTo>
                    <a:pt x="26" y="25"/>
                  </a:lnTo>
                  <a:lnTo>
                    <a:pt x="20" y="0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51" name="Freeform 99">
              <a:extLst>
                <a:ext uri="{FF2B5EF4-FFF2-40B4-BE49-F238E27FC236}">
                  <a16:creationId xmlns:a16="http://schemas.microsoft.com/office/drawing/2014/main" id="{1D30CCEC-3B70-4A2E-8DF2-D211D3B66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025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2 w 27"/>
                <a:gd name="T3" fmla="*/ 21 h 27"/>
                <a:gd name="T4" fmla="*/ 26 w 27"/>
                <a:gd name="T5" fmla="*/ 11 h 27"/>
                <a:gd name="T6" fmla="*/ 18 w 27"/>
                <a:gd name="T7" fmla="*/ 3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2" y="21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52" name="Freeform 100">
              <a:extLst>
                <a:ext uri="{FF2B5EF4-FFF2-40B4-BE49-F238E27FC236}">
                  <a16:creationId xmlns:a16="http://schemas.microsoft.com/office/drawing/2014/main" id="{91EA71ED-AF04-415B-BE5D-C88C18DED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025"/>
              <a:ext cx="27" cy="27"/>
            </a:xfrm>
            <a:custGeom>
              <a:avLst/>
              <a:gdLst>
                <a:gd name="T0" fmla="*/ 1 w 27"/>
                <a:gd name="T1" fmla="*/ 14 h 27"/>
                <a:gd name="T2" fmla="*/ 3 w 27"/>
                <a:gd name="T3" fmla="*/ 26 h 27"/>
                <a:gd name="T4" fmla="*/ 26 w 27"/>
                <a:gd name="T5" fmla="*/ 23 h 27"/>
                <a:gd name="T6" fmla="*/ 21 w 27"/>
                <a:gd name="T7" fmla="*/ 0 h 27"/>
                <a:gd name="T8" fmla="*/ 0 w 27"/>
                <a:gd name="T9" fmla="*/ 2 h 27"/>
                <a:gd name="T10" fmla="*/ 1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" y="14"/>
                  </a:moveTo>
                  <a:lnTo>
                    <a:pt x="3" y="26"/>
                  </a:lnTo>
                  <a:lnTo>
                    <a:pt x="26" y="23"/>
                  </a:lnTo>
                  <a:lnTo>
                    <a:pt x="21" y="0"/>
                  </a:lnTo>
                  <a:lnTo>
                    <a:pt x="0" y="2"/>
                  </a:lnTo>
                  <a:lnTo>
                    <a:pt x="1" y="14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53" name="Freeform 101">
              <a:extLst>
                <a:ext uri="{FF2B5EF4-FFF2-40B4-BE49-F238E27FC236}">
                  <a16:creationId xmlns:a16="http://schemas.microsoft.com/office/drawing/2014/main" id="{2AE02FE1-8268-4E75-8E05-3354EE85E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027"/>
              <a:ext cx="27" cy="27"/>
            </a:xfrm>
            <a:custGeom>
              <a:avLst/>
              <a:gdLst>
                <a:gd name="T0" fmla="*/ 20 w 27"/>
                <a:gd name="T1" fmla="*/ 0 h 27"/>
                <a:gd name="T2" fmla="*/ 3 w 27"/>
                <a:gd name="T3" fmla="*/ 5 h 27"/>
                <a:gd name="T4" fmla="*/ 0 w 27"/>
                <a:gd name="T5" fmla="*/ 14 h 27"/>
                <a:gd name="T6" fmla="*/ 9 w 27"/>
                <a:gd name="T7" fmla="*/ 22 h 27"/>
                <a:gd name="T8" fmla="*/ 26 w 27"/>
                <a:gd name="T9" fmla="*/ 26 h 27"/>
                <a:gd name="T10" fmla="*/ 20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0" y="0"/>
                  </a:moveTo>
                  <a:lnTo>
                    <a:pt x="3" y="5"/>
                  </a:lnTo>
                  <a:lnTo>
                    <a:pt x="0" y="14"/>
                  </a:lnTo>
                  <a:lnTo>
                    <a:pt x="9" y="22"/>
                  </a:lnTo>
                  <a:lnTo>
                    <a:pt x="26" y="26"/>
                  </a:lnTo>
                  <a:lnTo>
                    <a:pt x="20" y="0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54" name="Freeform 102">
              <a:extLst>
                <a:ext uri="{FF2B5EF4-FFF2-40B4-BE49-F238E27FC236}">
                  <a16:creationId xmlns:a16="http://schemas.microsoft.com/office/drawing/2014/main" id="{6550CA96-D9DB-49BA-80EA-DC9EB0813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022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4 w 27"/>
                <a:gd name="T3" fmla="*/ 19 h 27"/>
                <a:gd name="T4" fmla="*/ 26 w 27"/>
                <a:gd name="T5" fmla="*/ 10 h 27"/>
                <a:gd name="T6" fmla="*/ 18 w 27"/>
                <a:gd name="T7" fmla="*/ 3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4" y="19"/>
                  </a:lnTo>
                  <a:lnTo>
                    <a:pt x="26" y="10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55" name="Freeform 103">
              <a:extLst>
                <a:ext uri="{FF2B5EF4-FFF2-40B4-BE49-F238E27FC236}">
                  <a16:creationId xmlns:a16="http://schemas.microsoft.com/office/drawing/2014/main" id="{A10D9F57-45DB-4BB1-BE66-46D96C491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022"/>
              <a:ext cx="27" cy="27"/>
            </a:xfrm>
            <a:custGeom>
              <a:avLst/>
              <a:gdLst>
                <a:gd name="T0" fmla="*/ 2 w 27"/>
                <a:gd name="T1" fmla="*/ 14 h 27"/>
                <a:gd name="T2" fmla="*/ 5 w 27"/>
                <a:gd name="T3" fmla="*/ 26 h 27"/>
                <a:gd name="T4" fmla="*/ 26 w 27"/>
                <a:gd name="T5" fmla="*/ 22 h 27"/>
                <a:gd name="T6" fmla="*/ 21 w 27"/>
                <a:gd name="T7" fmla="*/ 0 h 27"/>
                <a:gd name="T8" fmla="*/ 0 w 27"/>
                <a:gd name="T9" fmla="*/ 3 h 27"/>
                <a:gd name="T10" fmla="*/ 2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" y="14"/>
                  </a:moveTo>
                  <a:lnTo>
                    <a:pt x="5" y="26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3"/>
                  </a:lnTo>
                  <a:lnTo>
                    <a:pt x="2" y="14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56" name="Freeform 104">
              <a:extLst>
                <a:ext uri="{FF2B5EF4-FFF2-40B4-BE49-F238E27FC236}">
                  <a16:creationId xmlns:a16="http://schemas.microsoft.com/office/drawing/2014/main" id="{A217C90F-7B5F-4649-B085-F0BE99F1F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024"/>
              <a:ext cx="27" cy="26"/>
            </a:xfrm>
            <a:custGeom>
              <a:avLst/>
              <a:gdLst>
                <a:gd name="T0" fmla="*/ 17 w 27"/>
                <a:gd name="T1" fmla="*/ 0 h 26"/>
                <a:gd name="T2" fmla="*/ 3 w 27"/>
                <a:gd name="T3" fmla="*/ 5 h 26"/>
                <a:gd name="T4" fmla="*/ 0 w 27"/>
                <a:gd name="T5" fmla="*/ 15 h 26"/>
                <a:gd name="T6" fmla="*/ 8 w 27"/>
                <a:gd name="T7" fmla="*/ 22 h 26"/>
                <a:gd name="T8" fmla="*/ 26 w 27"/>
                <a:gd name="T9" fmla="*/ 25 h 26"/>
                <a:gd name="T10" fmla="*/ 17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7" y="0"/>
                  </a:moveTo>
                  <a:lnTo>
                    <a:pt x="3" y="5"/>
                  </a:lnTo>
                  <a:lnTo>
                    <a:pt x="0" y="15"/>
                  </a:lnTo>
                  <a:lnTo>
                    <a:pt x="8" y="22"/>
                  </a:lnTo>
                  <a:lnTo>
                    <a:pt x="26" y="25"/>
                  </a:lnTo>
                  <a:lnTo>
                    <a:pt x="17" y="0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57" name="Freeform 105">
              <a:extLst>
                <a:ext uri="{FF2B5EF4-FFF2-40B4-BE49-F238E27FC236}">
                  <a16:creationId xmlns:a16="http://schemas.microsoft.com/office/drawing/2014/main" id="{EED49A75-5341-4F66-9CED-03B92BBDD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019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4 w 27"/>
                <a:gd name="T3" fmla="*/ 20 h 27"/>
                <a:gd name="T4" fmla="*/ 26 w 27"/>
                <a:gd name="T5" fmla="*/ 10 h 27"/>
                <a:gd name="T6" fmla="*/ 18 w 27"/>
                <a:gd name="T7" fmla="*/ 2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4" y="20"/>
                  </a:lnTo>
                  <a:lnTo>
                    <a:pt x="26" y="10"/>
                  </a:lnTo>
                  <a:lnTo>
                    <a:pt x="18" y="2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58" name="Freeform 106">
              <a:extLst>
                <a:ext uri="{FF2B5EF4-FFF2-40B4-BE49-F238E27FC236}">
                  <a16:creationId xmlns:a16="http://schemas.microsoft.com/office/drawing/2014/main" id="{388A1C67-D63A-4BB0-83D1-265648FD1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019"/>
              <a:ext cx="27" cy="27"/>
            </a:xfrm>
            <a:custGeom>
              <a:avLst/>
              <a:gdLst>
                <a:gd name="T0" fmla="*/ 2 w 27"/>
                <a:gd name="T1" fmla="*/ 14 h 27"/>
                <a:gd name="T2" fmla="*/ 5 w 27"/>
                <a:gd name="T3" fmla="*/ 26 h 27"/>
                <a:gd name="T4" fmla="*/ 26 w 27"/>
                <a:gd name="T5" fmla="*/ 22 h 27"/>
                <a:gd name="T6" fmla="*/ 21 w 27"/>
                <a:gd name="T7" fmla="*/ 0 h 27"/>
                <a:gd name="T8" fmla="*/ 0 w 27"/>
                <a:gd name="T9" fmla="*/ 2 h 27"/>
                <a:gd name="T10" fmla="*/ 2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" y="14"/>
                  </a:moveTo>
                  <a:lnTo>
                    <a:pt x="5" y="26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2"/>
                  </a:lnTo>
                  <a:lnTo>
                    <a:pt x="2" y="14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59" name="Freeform 107">
              <a:extLst>
                <a:ext uri="{FF2B5EF4-FFF2-40B4-BE49-F238E27FC236}">
                  <a16:creationId xmlns:a16="http://schemas.microsoft.com/office/drawing/2014/main" id="{55EA9BEB-82F9-4E83-A535-E0F602915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021"/>
              <a:ext cx="27" cy="26"/>
            </a:xfrm>
            <a:custGeom>
              <a:avLst/>
              <a:gdLst>
                <a:gd name="T0" fmla="*/ 17 w 27"/>
                <a:gd name="T1" fmla="*/ 0 h 26"/>
                <a:gd name="T2" fmla="*/ 3 w 27"/>
                <a:gd name="T3" fmla="*/ 6 h 26"/>
                <a:gd name="T4" fmla="*/ 0 w 27"/>
                <a:gd name="T5" fmla="*/ 15 h 26"/>
                <a:gd name="T6" fmla="*/ 8 w 27"/>
                <a:gd name="T7" fmla="*/ 23 h 26"/>
                <a:gd name="T8" fmla="*/ 26 w 27"/>
                <a:gd name="T9" fmla="*/ 25 h 26"/>
                <a:gd name="T10" fmla="*/ 17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7" y="0"/>
                  </a:moveTo>
                  <a:lnTo>
                    <a:pt x="3" y="6"/>
                  </a:lnTo>
                  <a:lnTo>
                    <a:pt x="0" y="15"/>
                  </a:lnTo>
                  <a:lnTo>
                    <a:pt x="8" y="23"/>
                  </a:lnTo>
                  <a:lnTo>
                    <a:pt x="26" y="25"/>
                  </a:lnTo>
                  <a:lnTo>
                    <a:pt x="17" y="0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60" name="Freeform 108">
              <a:extLst>
                <a:ext uri="{FF2B5EF4-FFF2-40B4-BE49-F238E27FC236}">
                  <a16:creationId xmlns:a16="http://schemas.microsoft.com/office/drawing/2014/main" id="{A160111E-66E2-4CE1-A326-3149A8D38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019"/>
              <a:ext cx="26" cy="27"/>
            </a:xfrm>
            <a:custGeom>
              <a:avLst/>
              <a:gdLst>
                <a:gd name="T0" fmla="*/ 16 w 26"/>
                <a:gd name="T1" fmla="*/ 0 h 27"/>
                <a:gd name="T2" fmla="*/ 3 w 26"/>
                <a:gd name="T3" fmla="*/ 5 h 27"/>
                <a:gd name="T4" fmla="*/ 0 w 26"/>
                <a:gd name="T5" fmla="*/ 15 h 27"/>
                <a:gd name="T6" fmla="*/ 8 w 26"/>
                <a:gd name="T7" fmla="*/ 23 h 27"/>
                <a:gd name="T8" fmla="*/ 25 w 26"/>
                <a:gd name="T9" fmla="*/ 26 h 27"/>
                <a:gd name="T10" fmla="*/ 16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6" y="0"/>
                  </a:moveTo>
                  <a:lnTo>
                    <a:pt x="3" y="5"/>
                  </a:lnTo>
                  <a:lnTo>
                    <a:pt x="0" y="15"/>
                  </a:lnTo>
                  <a:lnTo>
                    <a:pt x="8" y="23"/>
                  </a:lnTo>
                  <a:lnTo>
                    <a:pt x="25" y="26"/>
                  </a:lnTo>
                  <a:lnTo>
                    <a:pt x="16" y="0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61" name="Freeform 109">
              <a:extLst>
                <a:ext uri="{FF2B5EF4-FFF2-40B4-BE49-F238E27FC236}">
                  <a16:creationId xmlns:a16="http://schemas.microsoft.com/office/drawing/2014/main" id="{8AAB9F1E-7CD1-4A81-98CB-141593542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017"/>
              <a:ext cx="27" cy="27"/>
            </a:xfrm>
            <a:custGeom>
              <a:avLst/>
              <a:gdLst>
                <a:gd name="T0" fmla="*/ 9 w 27"/>
                <a:gd name="T1" fmla="*/ 26 h 27"/>
                <a:gd name="T2" fmla="*/ 24 w 27"/>
                <a:gd name="T3" fmla="*/ 20 h 27"/>
                <a:gd name="T4" fmla="*/ 26 w 27"/>
                <a:gd name="T5" fmla="*/ 10 h 27"/>
                <a:gd name="T6" fmla="*/ 18 w 27"/>
                <a:gd name="T7" fmla="*/ 2 h 27"/>
                <a:gd name="T8" fmla="*/ 0 w 27"/>
                <a:gd name="T9" fmla="*/ 0 h 27"/>
                <a:gd name="T10" fmla="*/ 9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9" y="26"/>
                  </a:moveTo>
                  <a:lnTo>
                    <a:pt x="24" y="20"/>
                  </a:lnTo>
                  <a:lnTo>
                    <a:pt x="26" y="10"/>
                  </a:lnTo>
                  <a:lnTo>
                    <a:pt x="18" y="2"/>
                  </a:lnTo>
                  <a:lnTo>
                    <a:pt x="0" y="0"/>
                  </a:lnTo>
                  <a:lnTo>
                    <a:pt x="9" y="26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62" name="Freeform 110">
              <a:extLst>
                <a:ext uri="{FF2B5EF4-FFF2-40B4-BE49-F238E27FC236}">
                  <a16:creationId xmlns:a16="http://schemas.microsoft.com/office/drawing/2014/main" id="{D2D7D40A-2A72-459F-9232-B149271DA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014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2 w 27"/>
                <a:gd name="T3" fmla="*/ 20 h 27"/>
                <a:gd name="T4" fmla="*/ 26 w 27"/>
                <a:gd name="T5" fmla="*/ 11 h 27"/>
                <a:gd name="T6" fmla="*/ 18 w 27"/>
                <a:gd name="T7" fmla="*/ 3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63" name="Freeform 111">
              <a:extLst>
                <a:ext uri="{FF2B5EF4-FFF2-40B4-BE49-F238E27FC236}">
                  <a16:creationId xmlns:a16="http://schemas.microsoft.com/office/drawing/2014/main" id="{5652B94C-A0F7-404B-9F42-C12B8D11C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013"/>
              <a:ext cx="27" cy="26"/>
            </a:xfrm>
            <a:custGeom>
              <a:avLst/>
              <a:gdLst>
                <a:gd name="T0" fmla="*/ 7 w 27"/>
                <a:gd name="T1" fmla="*/ 25 h 26"/>
                <a:gd name="T2" fmla="*/ 22 w 27"/>
                <a:gd name="T3" fmla="*/ 20 h 26"/>
                <a:gd name="T4" fmla="*/ 26 w 27"/>
                <a:gd name="T5" fmla="*/ 10 h 26"/>
                <a:gd name="T6" fmla="*/ 18 w 27"/>
                <a:gd name="T7" fmla="*/ 3 h 26"/>
                <a:gd name="T8" fmla="*/ 0 w 27"/>
                <a:gd name="T9" fmla="*/ 0 h 26"/>
                <a:gd name="T10" fmla="*/ 7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7" y="25"/>
                  </a:moveTo>
                  <a:lnTo>
                    <a:pt x="22" y="20"/>
                  </a:lnTo>
                  <a:lnTo>
                    <a:pt x="26" y="10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5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64" name="Freeform 112">
              <a:extLst>
                <a:ext uri="{FF2B5EF4-FFF2-40B4-BE49-F238E27FC236}">
                  <a16:creationId xmlns:a16="http://schemas.microsoft.com/office/drawing/2014/main" id="{4DE7B3DA-8C7B-4418-BF7B-3DE798760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013"/>
              <a:ext cx="27" cy="26"/>
            </a:xfrm>
            <a:custGeom>
              <a:avLst/>
              <a:gdLst>
                <a:gd name="T0" fmla="*/ 1 w 27"/>
                <a:gd name="T1" fmla="*/ 13 h 26"/>
                <a:gd name="T2" fmla="*/ 3 w 27"/>
                <a:gd name="T3" fmla="*/ 25 h 26"/>
                <a:gd name="T4" fmla="*/ 26 w 27"/>
                <a:gd name="T5" fmla="*/ 22 h 26"/>
                <a:gd name="T6" fmla="*/ 21 w 27"/>
                <a:gd name="T7" fmla="*/ 0 h 26"/>
                <a:gd name="T8" fmla="*/ 0 w 27"/>
                <a:gd name="T9" fmla="*/ 2 h 26"/>
                <a:gd name="T10" fmla="*/ 1 w 27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" y="13"/>
                  </a:moveTo>
                  <a:lnTo>
                    <a:pt x="3" y="25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2"/>
                  </a:lnTo>
                  <a:lnTo>
                    <a:pt x="1" y="13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65" name="Freeform 113">
              <a:extLst>
                <a:ext uri="{FF2B5EF4-FFF2-40B4-BE49-F238E27FC236}">
                  <a16:creationId xmlns:a16="http://schemas.microsoft.com/office/drawing/2014/main" id="{5153EAC5-AC12-4A6D-B0FA-A8DE725BF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014"/>
              <a:ext cx="27" cy="27"/>
            </a:xfrm>
            <a:custGeom>
              <a:avLst/>
              <a:gdLst>
                <a:gd name="T0" fmla="*/ 20 w 27"/>
                <a:gd name="T1" fmla="*/ 0 h 27"/>
                <a:gd name="T2" fmla="*/ 3 w 27"/>
                <a:gd name="T3" fmla="*/ 4 h 27"/>
                <a:gd name="T4" fmla="*/ 0 w 27"/>
                <a:gd name="T5" fmla="*/ 14 h 27"/>
                <a:gd name="T6" fmla="*/ 9 w 27"/>
                <a:gd name="T7" fmla="*/ 22 h 27"/>
                <a:gd name="T8" fmla="*/ 26 w 27"/>
                <a:gd name="T9" fmla="*/ 26 h 27"/>
                <a:gd name="T10" fmla="*/ 20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0" y="0"/>
                  </a:moveTo>
                  <a:lnTo>
                    <a:pt x="3" y="4"/>
                  </a:lnTo>
                  <a:lnTo>
                    <a:pt x="0" y="14"/>
                  </a:lnTo>
                  <a:lnTo>
                    <a:pt x="9" y="22"/>
                  </a:lnTo>
                  <a:lnTo>
                    <a:pt x="26" y="26"/>
                  </a:lnTo>
                  <a:lnTo>
                    <a:pt x="20" y="0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66" name="Freeform 114">
              <a:extLst>
                <a:ext uri="{FF2B5EF4-FFF2-40B4-BE49-F238E27FC236}">
                  <a16:creationId xmlns:a16="http://schemas.microsoft.com/office/drawing/2014/main" id="{39890496-F557-4D8F-91E9-784172C6A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009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2 w 27"/>
                <a:gd name="T3" fmla="*/ 20 h 27"/>
                <a:gd name="T4" fmla="*/ 26 w 27"/>
                <a:gd name="T5" fmla="*/ 11 h 27"/>
                <a:gd name="T6" fmla="*/ 18 w 27"/>
                <a:gd name="T7" fmla="*/ 3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67" name="Freeform 115">
              <a:extLst>
                <a:ext uri="{FF2B5EF4-FFF2-40B4-BE49-F238E27FC236}">
                  <a16:creationId xmlns:a16="http://schemas.microsoft.com/office/drawing/2014/main" id="{A79179AD-0A39-4E39-9C30-857C04559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009"/>
              <a:ext cx="27" cy="27"/>
            </a:xfrm>
            <a:custGeom>
              <a:avLst/>
              <a:gdLst>
                <a:gd name="T0" fmla="*/ 1 w 27"/>
                <a:gd name="T1" fmla="*/ 13 h 27"/>
                <a:gd name="T2" fmla="*/ 3 w 27"/>
                <a:gd name="T3" fmla="*/ 26 h 27"/>
                <a:gd name="T4" fmla="*/ 26 w 27"/>
                <a:gd name="T5" fmla="*/ 23 h 27"/>
                <a:gd name="T6" fmla="*/ 21 w 27"/>
                <a:gd name="T7" fmla="*/ 0 h 27"/>
                <a:gd name="T8" fmla="*/ 0 w 27"/>
                <a:gd name="T9" fmla="*/ 2 h 27"/>
                <a:gd name="T10" fmla="*/ 1 w 27"/>
                <a:gd name="T11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" y="13"/>
                  </a:moveTo>
                  <a:lnTo>
                    <a:pt x="3" y="26"/>
                  </a:lnTo>
                  <a:lnTo>
                    <a:pt x="26" y="23"/>
                  </a:lnTo>
                  <a:lnTo>
                    <a:pt x="21" y="0"/>
                  </a:lnTo>
                  <a:lnTo>
                    <a:pt x="0" y="2"/>
                  </a:lnTo>
                  <a:lnTo>
                    <a:pt x="1" y="13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68" name="Freeform 116">
              <a:extLst>
                <a:ext uri="{FF2B5EF4-FFF2-40B4-BE49-F238E27FC236}">
                  <a16:creationId xmlns:a16="http://schemas.microsoft.com/office/drawing/2014/main" id="{C39E6463-E1E0-402B-B138-51B1714F5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011"/>
              <a:ext cx="27" cy="27"/>
            </a:xfrm>
            <a:custGeom>
              <a:avLst/>
              <a:gdLst>
                <a:gd name="T0" fmla="*/ 20 w 27"/>
                <a:gd name="T1" fmla="*/ 0 h 27"/>
                <a:gd name="T2" fmla="*/ 3 w 27"/>
                <a:gd name="T3" fmla="*/ 5 h 27"/>
                <a:gd name="T4" fmla="*/ 0 w 27"/>
                <a:gd name="T5" fmla="*/ 13 h 27"/>
                <a:gd name="T6" fmla="*/ 9 w 27"/>
                <a:gd name="T7" fmla="*/ 22 h 27"/>
                <a:gd name="T8" fmla="*/ 26 w 27"/>
                <a:gd name="T9" fmla="*/ 26 h 27"/>
                <a:gd name="T10" fmla="*/ 20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0" y="0"/>
                  </a:moveTo>
                  <a:lnTo>
                    <a:pt x="3" y="5"/>
                  </a:lnTo>
                  <a:lnTo>
                    <a:pt x="0" y="13"/>
                  </a:lnTo>
                  <a:lnTo>
                    <a:pt x="9" y="22"/>
                  </a:lnTo>
                  <a:lnTo>
                    <a:pt x="26" y="26"/>
                  </a:lnTo>
                  <a:lnTo>
                    <a:pt x="20" y="0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69" name="Freeform 117">
              <a:extLst>
                <a:ext uri="{FF2B5EF4-FFF2-40B4-BE49-F238E27FC236}">
                  <a16:creationId xmlns:a16="http://schemas.microsoft.com/office/drawing/2014/main" id="{0B616924-E22B-4896-91E1-7F33B3A88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006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4 w 27"/>
                <a:gd name="T3" fmla="*/ 20 h 27"/>
                <a:gd name="T4" fmla="*/ 26 w 27"/>
                <a:gd name="T5" fmla="*/ 10 h 27"/>
                <a:gd name="T6" fmla="*/ 18 w 27"/>
                <a:gd name="T7" fmla="*/ 3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4" y="20"/>
                  </a:lnTo>
                  <a:lnTo>
                    <a:pt x="26" y="10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70" name="Freeform 118">
              <a:extLst>
                <a:ext uri="{FF2B5EF4-FFF2-40B4-BE49-F238E27FC236}">
                  <a16:creationId xmlns:a16="http://schemas.microsoft.com/office/drawing/2014/main" id="{2326B14D-613E-499C-8E14-73C362738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006"/>
              <a:ext cx="27" cy="27"/>
            </a:xfrm>
            <a:custGeom>
              <a:avLst/>
              <a:gdLst>
                <a:gd name="T0" fmla="*/ 2 w 27"/>
                <a:gd name="T1" fmla="*/ 15 h 27"/>
                <a:gd name="T2" fmla="*/ 4 w 27"/>
                <a:gd name="T3" fmla="*/ 26 h 27"/>
                <a:gd name="T4" fmla="*/ 26 w 27"/>
                <a:gd name="T5" fmla="*/ 22 h 27"/>
                <a:gd name="T6" fmla="*/ 21 w 27"/>
                <a:gd name="T7" fmla="*/ 0 h 27"/>
                <a:gd name="T8" fmla="*/ 0 w 27"/>
                <a:gd name="T9" fmla="*/ 3 h 27"/>
                <a:gd name="T10" fmla="*/ 2 w 27"/>
                <a:gd name="T1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" y="15"/>
                  </a:moveTo>
                  <a:lnTo>
                    <a:pt x="4" y="26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3"/>
                  </a:lnTo>
                  <a:lnTo>
                    <a:pt x="2" y="15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71" name="Freeform 119">
              <a:extLst>
                <a:ext uri="{FF2B5EF4-FFF2-40B4-BE49-F238E27FC236}">
                  <a16:creationId xmlns:a16="http://schemas.microsoft.com/office/drawing/2014/main" id="{5A4D4355-6865-4790-8373-CF6E4672A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008"/>
              <a:ext cx="27" cy="26"/>
            </a:xfrm>
            <a:custGeom>
              <a:avLst/>
              <a:gdLst>
                <a:gd name="T0" fmla="*/ 18 w 27"/>
                <a:gd name="T1" fmla="*/ 0 h 26"/>
                <a:gd name="T2" fmla="*/ 1 w 27"/>
                <a:gd name="T3" fmla="*/ 6 h 26"/>
                <a:gd name="T4" fmla="*/ 0 w 27"/>
                <a:gd name="T5" fmla="*/ 15 h 26"/>
                <a:gd name="T6" fmla="*/ 7 w 27"/>
                <a:gd name="T7" fmla="*/ 22 h 26"/>
                <a:gd name="T8" fmla="*/ 26 w 27"/>
                <a:gd name="T9" fmla="*/ 25 h 26"/>
                <a:gd name="T10" fmla="*/ 18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8" y="0"/>
                  </a:moveTo>
                  <a:lnTo>
                    <a:pt x="1" y="6"/>
                  </a:lnTo>
                  <a:lnTo>
                    <a:pt x="0" y="15"/>
                  </a:lnTo>
                  <a:lnTo>
                    <a:pt x="7" y="22"/>
                  </a:lnTo>
                  <a:lnTo>
                    <a:pt x="26" y="25"/>
                  </a:lnTo>
                  <a:lnTo>
                    <a:pt x="18" y="0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72" name="Freeform 120">
              <a:extLst>
                <a:ext uri="{FF2B5EF4-FFF2-40B4-BE49-F238E27FC236}">
                  <a16:creationId xmlns:a16="http://schemas.microsoft.com/office/drawing/2014/main" id="{36EE17F0-FCF3-4725-B726-03BB86B5C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2221"/>
              <a:ext cx="26" cy="27"/>
            </a:xfrm>
            <a:custGeom>
              <a:avLst/>
              <a:gdLst>
                <a:gd name="T0" fmla="*/ 19 w 26"/>
                <a:gd name="T1" fmla="*/ 0 h 27"/>
                <a:gd name="T2" fmla="*/ 5 w 26"/>
                <a:gd name="T3" fmla="*/ 5 h 27"/>
                <a:gd name="T4" fmla="*/ 0 w 26"/>
                <a:gd name="T5" fmla="*/ 13 h 27"/>
                <a:gd name="T6" fmla="*/ 8 w 26"/>
                <a:gd name="T7" fmla="*/ 22 h 27"/>
                <a:gd name="T8" fmla="*/ 25 w 26"/>
                <a:gd name="T9" fmla="*/ 26 h 27"/>
                <a:gd name="T10" fmla="*/ 19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9" y="0"/>
                  </a:moveTo>
                  <a:lnTo>
                    <a:pt x="5" y="5"/>
                  </a:lnTo>
                  <a:lnTo>
                    <a:pt x="0" y="13"/>
                  </a:lnTo>
                  <a:lnTo>
                    <a:pt x="8" y="22"/>
                  </a:lnTo>
                  <a:lnTo>
                    <a:pt x="25" y="26"/>
                  </a:lnTo>
                  <a:lnTo>
                    <a:pt x="19" y="0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73" name="Freeform 121">
              <a:extLst>
                <a:ext uri="{FF2B5EF4-FFF2-40B4-BE49-F238E27FC236}">
                  <a16:creationId xmlns:a16="http://schemas.microsoft.com/office/drawing/2014/main" id="{C7E1364C-9136-40A4-969F-72BBF859C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219"/>
              <a:ext cx="27" cy="27"/>
            </a:xfrm>
            <a:custGeom>
              <a:avLst/>
              <a:gdLst>
                <a:gd name="T0" fmla="*/ 23 w 27"/>
                <a:gd name="T1" fmla="*/ 12 h 27"/>
                <a:gd name="T2" fmla="*/ 22 w 27"/>
                <a:gd name="T3" fmla="*/ 0 h 27"/>
                <a:gd name="T4" fmla="*/ 0 w 27"/>
                <a:gd name="T5" fmla="*/ 2 h 27"/>
                <a:gd name="T6" fmla="*/ 3 w 27"/>
                <a:gd name="T7" fmla="*/ 26 h 27"/>
                <a:gd name="T8" fmla="*/ 26 w 27"/>
                <a:gd name="T9" fmla="*/ 23 h 27"/>
                <a:gd name="T10" fmla="*/ 23 w 27"/>
                <a:gd name="T11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3" y="12"/>
                  </a:moveTo>
                  <a:lnTo>
                    <a:pt x="22" y="0"/>
                  </a:lnTo>
                  <a:lnTo>
                    <a:pt x="0" y="2"/>
                  </a:lnTo>
                  <a:lnTo>
                    <a:pt x="3" y="26"/>
                  </a:lnTo>
                  <a:lnTo>
                    <a:pt x="26" y="23"/>
                  </a:lnTo>
                  <a:lnTo>
                    <a:pt x="23" y="12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74" name="Freeform 122">
              <a:extLst>
                <a:ext uri="{FF2B5EF4-FFF2-40B4-BE49-F238E27FC236}">
                  <a16:creationId xmlns:a16="http://schemas.microsoft.com/office/drawing/2014/main" id="{56A92924-055D-4697-B15F-E9098595B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219"/>
              <a:ext cx="27" cy="27"/>
            </a:xfrm>
            <a:custGeom>
              <a:avLst/>
              <a:gdLst>
                <a:gd name="T0" fmla="*/ 5 w 27"/>
                <a:gd name="T1" fmla="*/ 26 h 27"/>
                <a:gd name="T2" fmla="*/ 20 w 27"/>
                <a:gd name="T3" fmla="*/ 20 h 27"/>
                <a:gd name="T4" fmla="*/ 26 w 27"/>
                <a:gd name="T5" fmla="*/ 11 h 27"/>
                <a:gd name="T6" fmla="*/ 16 w 27"/>
                <a:gd name="T7" fmla="*/ 3 h 27"/>
                <a:gd name="T8" fmla="*/ 0 w 27"/>
                <a:gd name="T9" fmla="*/ 0 h 27"/>
                <a:gd name="T10" fmla="*/ 5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5" y="26"/>
                  </a:moveTo>
                  <a:lnTo>
                    <a:pt x="20" y="20"/>
                  </a:lnTo>
                  <a:lnTo>
                    <a:pt x="26" y="11"/>
                  </a:lnTo>
                  <a:lnTo>
                    <a:pt x="16" y="3"/>
                  </a:lnTo>
                  <a:lnTo>
                    <a:pt x="0" y="0"/>
                  </a:lnTo>
                  <a:lnTo>
                    <a:pt x="5" y="26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75" name="Freeform 123">
              <a:extLst>
                <a:ext uri="{FF2B5EF4-FFF2-40B4-BE49-F238E27FC236}">
                  <a16:creationId xmlns:a16="http://schemas.microsoft.com/office/drawing/2014/main" id="{F31F0BDD-0FA5-4C07-895C-9B075AE4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2218"/>
              <a:ext cx="26" cy="27"/>
            </a:xfrm>
            <a:custGeom>
              <a:avLst/>
              <a:gdLst>
                <a:gd name="T0" fmla="*/ 19 w 26"/>
                <a:gd name="T1" fmla="*/ 0 h 27"/>
                <a:gd name="T2" fmla="*/ 5 w 26"/>
                <a:gd name="T3" fmla="*/ 4 h 27"/>
                <a:gd name="T4" fmla="*/ 0 w 26"/>
                <a:gd name="T5" fmla="*/ 14 h 27"/>
                <a:gd name="T6" fmla="*/ 8 w 26"/>
                <a:gd name="T7" fmla="*/ 22 h 27"/>
                <a:gd name="T8" fmla="*/ 25 w 26"/>
                <a:gd name="T9" fmla="*/ 26 h 27"/>
                <a:gd name="T10" fmla="*/ 19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9" y="0"/>
                  </a:moveTo>
                  <a:lnTo>
                    <a:pt x="5" y="4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25" y="26"/>
                  </a:lnTo>
                  <a:lnTo>
                    <a:pt x="19" y="0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76" name="Freeform 124">
              <a:extLst>
                <a:ext uri="{FF2B5EF4-FFF2-40B4-BE49-F238E27FC236}">
                  <a16:creationId xmlns:a16="http://schemas.microsoft.com/office/drawing/2014/main" id="{4BA42BF8-C9F9-4EA9-8541-1B36EA17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216"/>
              <a:ext cx="27" cy="27"/>
            </a:xfrm>
            <a:custGeom>
              <a:avLst/>
              <a:gdLst>
                <a:gd name="T0" fmla="*/ 23 w 27"/>
                <a:gd name="T1" fmla="*/ 11 h 27"/>
                <a:gd name="T2" fmla="*/ 22 w 27"/>
                <a:gd name="T3" fmla="*/ 0 h 27"/>
                <a:gd name="T4" fmla="*/ 0 w 27"/>
                <a:gd name="T5" fmla="*/ 2 h 27"/>
                <a:gd name="T6" fmla="*/ 3 w 27"/>
                <a:gd name="T7" fmla="*/ 26 h 27"/>
                <a:gd name="T8" fmla="*/ 26 w 27"/>
                <a:gd name="T9" fmla="*/ 23 h 27"/>
                <a:gd name="T10" fmla="*/ 23 w 27"/>
                <a:gd name="T1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3" y="11"/>
                  </a:moveTo>
                  <a:lnTo>
                    <a:pt x="22" y="0"/>
                  </a:lnTo>
                  <a:lnTo>
                    <a:pt x="0" y="2"/>
                  </a:lnTo>
                  <a:lnTo>
                    <a:pt x="3" y="26"/>
                  </a:lnTo>
                  <a:lnTo>
                    <a:pt x="26" y="23"/>
                  </a:lnTo>
                  <a:lnTo>
                    <a:pt x="23" y="11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77" name="Freeform 125">
              <a:extLst>
                <a:ext uri="{FF2B5EF4-FFF2-40B4-BE49-F238E27FC236}">
                  <a16:creationId xmlns:a16="http://schemas.microsoft.com/office/drawing/2014/main" id="{C4793BAC-A7C3-4C46-B8F7-BF960B540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216"/>
              <a:ext cx="27" cy="27"/>
            </a:xfrm>
            <a:custGeom>
              <a:avLst/>
              <a:gdLst>
                <a:gd name="T0" fmla="*/ 5 w 27"/>
                <a:gd name="T1" fmla="*/ 26 h 27"/>
                <a:gd name="T2" fmla="*/ 20 w 27"/>
                <a:gd name="T3" fmla="*/ 21 h 27"/>
                <a:gd name="T4" fmla="*/ 26 w 27"/>
                <a:gd name="T5" fmla="*/ 10 h 27"/>
                <a:gd name="T6" fmla="*/ 16 w 27"/>
                <a:gd name="T7" fmla="*/ 3 h 27"/>
                <a:gd name="T8" fmla="*/ 0 w 27"/>
                <a:gd name="T9" fmla="*/ 0 h 27"/>
                <a:gd name="T10" fmla="*/ 5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5" y="26"/>
                  </a:moveTo>
                  <a:lnTo>
                    <a:pt x="20" y="21"/>
                  </a:lnTo>
                  <a:lnTo>
                    <a:pt x="26" y="10"/>
                  </a:lnTo>
                  <a:lnTo>
                    <a:pt x="16" y="3"/>
                  </a:lnTo>
                  <a:lnTo>
                    <a:pt x="0" y="0"/>
                  </a:lnTo>
                  <a:lnTo>
                    <a:pt x="5" y="26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78" name="Freeform 126">
              <a:extLst>
                <a:ext uri="{FF2B5EF4-FFF2-40B4-BE49-F238E27FC236}">
                  <a16:creationId xmlns:a16="http://schemas.microsoft.com/office/drawing/2014/main" id="{80338D19-7D18-4A52-88D4-DF1E8BA3E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215"/>
              <a:ext cx="27" cy="26"/>
            </a:xfrm>
            <a:custGeom>
              <a:avLst/>
              <a:gdLst>
                <a:gd name="T0" fmla="*/ 20 w 27"/>
                <a:gd name="T1" fmla="*/ 0 h 26"/>
                <a:gd name="T2" fmla="*/ 5 w 27"/>
                <a:gd name="T3" fmla="*/ 5 h 26"/>
                <a:gd name="T4" fmla="*/ 0 w 27"/>
                <a:gd name="T5" fmla="*/ 13 h 26"/>
                <a:gd name="T6" fmla="*/ 9 w 27"/>
                <a:gd name="T7" fmla="*/ 22 h 26"/>
                <a:gd name="T8" fmla="*/ 26 w 27"/>
                <a:gd name="T9" fmla="*/ 25 h 26"/>
                <a:gd name="T10" fmla="*/ 20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0" y="0"/>
                  </a:moveTo>
                  <a:lnTo>
                    <a:pt x="5" y="5"/>
                  </a:lnTo>
                  <a:lnTo>
                    <a:pt x="0" y="13"/>
                  </a:lnTo>
                  <a:lnTo>
                    <a:pt x="9" y="22"/>
                  </a:lnTo>
                  <a:lnTo>
                    <a:pt x="26" y="25"/>
                  </a:lnTo>
                  <a:lnTo>
                    <a:pt x="20" y="0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79" name="Freeform 127">
              <a:extLst>
                <a:ext uri="{FF2B5EF4-FFF2-40B4-BE49-F238E27FC236}">
                  <a16:creationId xmlns:a16="http://schemas.microsoft.com/office/drawing/2014/main" id="{77707DE3-BD33-459A-A857-C1990704C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213"/>
              <a:ext cx="26" cy="27"/>
            </a:xfrm>
            <a:custGeom>
              <a:avLst/>
              <a:gdLst>
                <a:gd name="T0" fmla="*/ 22 w 26"/>
                <a:gd name="T1" fmla="*/ 11 h 27"/>
                <a:gd name="T2" fmla="*/ 21 w 26"/>
                <a:gd name="T3" fmla="*/ 0 h 27"/>
                <a:gd name="T4" fmla="*/ 0 w 26"/>
                <a:gd name="T5" fmla="*/ 2 h 27"/>
                <a:gd name="T6" fmla="*/ 3 w 26"/>
                <a:gd name="T7" fmla="*/ 26 h 27"/>
                <a:gd name="T8" fmla="*/ 25 w 26"/>
                <a:gd name="T9" fmla="*/ 23 h 27"/>
                <a:gd name="T10" fmla="*/ 22 w 26"/>
                <a:gd name="T1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22" y="11"/>
                  </a:moveTo>
                  <a:lnTo>
                    <a:pt x="21" y="0"/>
                  </a:lnTo>
                  <a:lnTo>
                    <a:pt x="0" y="2"/>
                  </a:lnTo>
                  <a:lnTo>
                    <a:pt x="3" y="26"/>
                  </a:lnTo>
                  <a:lnTo>
                    <a:pt x="25" y="23"/>
                  </a:lnTo>
                  <a:lnTo>
                    <a:pt x="22" y="11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80" name="Freeform 128">
              <a:extLst>
                <a:ext uri="{FF2B5EF4-FFF2-40B4-BE49-F238E27FC236}">
                  <a16:creationId xmlns:a16="http://schemas.microsoft.com/office/drawing/2014/main" id="{0532E690-FC1B-4160-BF92-FFF1465D1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213"/>
              <a:ext cx="27" cy="27"/>
            </a:xfrm>
            <a:custGeom>
              <a:avLst/>
              <a:gdLst>
                <a:gd name="T0" fmla="*/ 6 w 27"/>
                <a:gd name="T1" fmla="*/ 26 h 27"/>
                <a:gd name="T2" fmla="*/ 22 w 27"/>
                <a:gd name="T3" fmla="*/ 20 h 27"/>
                <a:gd name="T4" fmla="*/ 26 w 27"/>
                <a:gd name="T5" fmla="*/ 11 h 27"/>
                <a:gd name="T6" fmla="*/ 18 w 27"/>
                <a:gd name="T7" fmla="*/ 3 h 27"/>
                <a:gd name="T8" fmla="*/ 0 w 27"/>
                <a:gd name="T9" fmla="*/ 0 h 27"/>
                <a:gd name="T10" fmla="*/ 6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6" y="26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6" y="26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81" name="Freeform 129">
              <a:extLst>
                <a:ext uri="{FF2B5EF4-FFF2-40B4-BE49-F238E27FC236}">
                  <a16:creationId xmlns:a16="http://schemas.microsoft.com/office/drawing/2014/main" id="{69BFA1A3-9647-4604-962E-9E024CD82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213"/>
              <a:ext cx="27" cy="27"/>
            </a:xfrm>
            <a:custGeom>
              <a:avLst/>
              <a:gdLst>
                <a:gd name="T0" fmla="*/ 17 w 27"/>
                <a:gd name="T1" fmla="*/ 0 h 27"/>
                <a:gd name="T2" fmla="*/ 3 w 27"/>
                <a:gd name="T3" fmla="*/ 6 h 27"/>
                <a:gd name="T4" fmla="*/ 0 w 27"/>
                <a:gd name="T5" fmla="*/ 15 h 27"/>
                <a:gd name="T6" fmla="*/ 8 w 27"/>
                <a:gd name="T7" fmla="*/ 23 h 27"/>
                <a:gd name="T8" fmla="*/ 26 w 27"/>
                <a:gd name="T9" fmla="*/ 26 h 27"/>
                <a:gd name="T10" fmla="*/ 17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7" y="0"/>
                  </a:moveTo>
                  <a:lnTo>
                    <a:pt x="3" y="6"/>
                  </a:lnTo>
                  <a:lnTo>
                    <a:pt x="0" y="15"/>
                  </a:lnTo>
                  <a:lnTo>
                    <a:pt x="8" y="23"/>
                  </a:lnTo>
                  <a:lnTo>
                    <a:pt x="26" y="26"/>
                  </a:lnTo>
                  <a:lnTo>
                    <a:pt x="17" y="0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82" name="Freeform 130">
              <a:extLst>
                <a:ext uri="{FF2B5EF4-FFF2-40B4-BE49-F238E27FC236}">
                  <a16:creationId xmlns:a16="http://schemas.microsoft.com/office/drawing/2014/main" id="{4727DD87-8810-4F01-BE8A-21542C6EF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211"/>
              <a:ext cx="27" cy="27"/>
            </a:xfrm>
            <a:custGeom>
              <a:avLst/>
              <a:gdLst>
                <a:gd name="T0" fmla="*/ 23 w 27"/>
                <a:gd name="T1" fmla="*/ 11 h 27"/>
                <a:gd name="T2" fmla="*/ 21 w 27"/>
                <a:gd name="T3" fmla="*/ 0 h 27"/>
                <a:gd name="T4" fmla="*/ 0 w 27"/>
                <a:gd name="T5" fmla="*/ 2 h 27"/>
                <a:gd name="T6" fmla="*/ 5 w 27"/>
                <a:gd name="T7" fmla="*/ 26 h 27"/>
                <a:gd name="T8" fmla="*/ 26 w 27"/>
                <a:gd name="T9" fmla="*/ 22 h 27"/>
                <a:gd name="T10" fmla="*/ 23 w 27"/>
                <a:gd name="T1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3" y="11"/>
                  </a:moveTo>
                  <a:lnTo>
                    <a:pt x="21" y="0"/>
                  </a:lnTo>
                  <a:lnTo>
                    <a:pt x="0" y="2"/>
                  </a:lnTo>
                  <a:lnTo>
                    <a:pt x="5" y="26"/>
                  </a:lnTo>
                  <a:lnTo>
                    <a:pt x="26" y="22"/>
                  </a:lnTo>
                  <a:lnTo>
                    <a:pt x="23" y="11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83" name="Freeform 131">
              <a:extLst>
                <a:ext uri="{FF2B5EF4-FFF2-40B4-BE49-F238E27FC236}">
                  <a16:creationId xmlns:a16="http://schemas.microsoft.com/office/drawing/2014/main" id="{B4FA9233-637D-4E34-A67A-6CD526586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211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4 w 27"/>
                <a:gd name="T3" fmla="*/ 20 h 27"/>
                <a:gd name="T4" fmla="*/ 26 w 27"/>
                <a:gd name="T5" fmla="*/ 10 h 27"/>
                <a:gd name="T6" fmla="*/ 18 w 27"/>
                <a:gd name="T7" fmla="*/ 2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4" y="20"/>
                  </a:lnTo>
                  <a:lnTo>
                    <a:pt x="26" y="10"/>
                  </a:lnTo>
                  <a:lnTo>
                    <a:pt x="18" y="2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84" name="Freeform 132">
              <a:extLst>
                <a:ext uri="{FF2B5EF4-FFF2-40B4-BE49-F238E27FC236}">
                  <a16:creationId xmlns:a16="http://schemas.microsoft.com/office/drawing/2014/main" id="{17389C99-8163-4993-B7D5-65FBD92BC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208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4 w 27"/>
                <a:gd name="T3" fmla="*/ 20 h 27"/>
                <a:gd name="T4" fmla="*/ 26 w 27"/>
                <a:gd name="T5" fmla="*/ 10 h 27"/>
                <a:gd name="T6" fmla="*/ 18 w 27"/>
                <a:gd name="T7" fmla="*/ 2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4" y="20"/>
                  </a:lnTo>
                  <a:lnTo>
                    <a:pt x="26" y="10"/>
                  </a:lnTo>
                  <a:lnTo>
                    <a:pt x="18" y="2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85" name="Freeform 133">
              <a:extLst>
                <a:ext uri="{FF2B5EF4-FFF2-40B4-BE49-F238E27FC236}">
                  <a16:creationId xmlns:a16="http://schemas.microsoft.com/office/drawing/2014/main" id="{F546F50A-AAF1-4E34-AD33-CAD7CE9E3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208"/>
              <a:ext cx="26" cy="27"/>
            </a:xfrm>
            <a:custGeom>
              <a:avLst/>
              <a:gdLst>
                <a:gd name="T0" fmla="*/ 2 w 26"/>
                <a:gd name="T1" fmla="*/ 14 h 27"/>
                <a:gd name="T2" fmla="*/ 5 w 26"/>
                <a:gd name="T3" fmla="*/ 26 h 27"/>
                <a:gd name="T4" fmla="*/ 25 w 26"/>
                <a:gd name="T5" fmla="*/ 22 h 27"/>
                <a:gd name="T6" fmla="*/ 21 w 26"/>
                <a:gd name="T7" fmla="*/ 0 h 27"/>
                <a:gd name="T8" fmla="*/ 0 w 26"/>
                <a:gd name="T9" fmla="*/ 3 h 27"/>
                <a:gd name="T10" fmla="*/ 2 w 26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2" y="14"/>
                  </a:moveTo>
                  <a:lnTo>
                    <a:pt x="5" y="26"/>
                  </a:lnTo>
                  <a:lnTo>
                    <a:pt x="25" y="22"/>
                  </a:lnTo>
                  <a:lnTo>
                    <a:pt x="21" y="0"/>
                  </a:lnTo>
                  <a:lnTo>
                    <a:pt x="0" y="3"/>
                  </a:lnTo>
                  <a:lnTo>
                    <a:pt x="2" y="14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86" name="Freeform 134">
              <a:extLst>
                <a:ext uri="{FF2B5EF4-FFF2-40B4-BE49-F238E27FC236}">
                  <a16:creationId xmlns:a16="http://schemas.microsoft.com/office/drawing/2014/main" id="{665F7039-7232-4CF5-AB33-6A9962B1E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210"/>
              <a:ext cx="27" cy="26"/>
            </a:xfrm>
            <a:custGeom>
              <a:avLst/>
              <a:gdLst>
                <a:gd name="T0" fmla="*/ 17 w 27"/>
                <a:gd name="T1" fmla="*/ 0 h 26"/>
                <a:gd name="T2" fmla="*/ 3 w 27"/>
                <a:gd name="T3" fmla="*/ 5 h 26"/>
                <a:gd name="T4" fmla="*/ 0 w 27"/>
                <a:gd name="T5" fmla="*/ 14 h 26"/>
                <a:gd name="T6" fmla="*/ 8 w 27"/>
                <a:gd name="T7" fmla="*/ 22 h 26"/>
                <a:gd name="T8" fmla="*/ 26 w 27"/>
                <a:gd name="T9" fmla="*/ 25 h 26"/>
                <a:gd name="T10" fmla="*/ 17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7" y="0"/>
                  </a:moveTo>
                  <a:lnTo>
                    <a:pt x="3" y="5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26" y="25"/>
                  </a:lnTo>
                  <a:lnTo>
                    <a:pt x="17" y="0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87" name="Freeform 135">
              <a:extLst>
                <a:ext uri="{FF2B5EF4-FFF2-40B4-BE49-F238E27FC236}">
                  <a16:creationId xmlns:a16="http://schemas.microsoft.com/office/drawing/2014/main" id="{CA722E7B-8712-4E0B-9F0D-D85C6E054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207"/>
              <a:ext cx="27" cy="26"/>
            </a:xfrm>
            <a:custGeom>
              <a:avLst/>
              <a:gdLst>
                <a:gd name="T0" fmla="*/ 6 w 27"/>
                <a:gd name="T1" fmla="*/ 25 h 26"/>
                <a:gd name="T2" fmla="*/ 22 w 27"/>
                <a:gd name="T3" fmla="*/ 20 h 26"/>
                <a:gd name="T4" fmla="*/ 26 w 27"/>
                <a:gd name="T5" fmla="*/ 11 h 26"/>
                <a:gd name="T6" fmla="*/ 18 w 27"/>
                <a:gd name="T7" fmla="*/ 3 h 26"/>
                <a:gd name="T8" fmla="*/ 0 w 27"/>
                <a:gd name="T9" fmla="*/ 0 h 26"/>
                <a:gd name="T10" fmla="*/ 6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6" y="25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6" y="25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88" name="Freeform 136">
              <a:extLst>
                <a:ext uri="{FF2B5EF4-FFF2-40B4-BE49-F238E27FC236}">
                  <a16:creationId xmlns:a16="http://schemas.microsoft.com/office/drawing/2014/main" id="{68FF4AA3-C6EE-4759-873C-241DBDF5E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207"/>
              <a:ext cx="26" cy="26"/>
            </a:xfrm>
            <a:custGeom>
              <a:avLst/>
              <a:gdLst>
                <a:gd name="T0" fmla="*/ 1 w 26"/>
                <a:gd name="T1" fmla="*/ 13 h 26"/>
                <a:gd name="T2" fmla="*/ 3 w 26"/>
                <a:gd name="T3" fmla="*/ 25 h 26"/>
                <a:gd name="T4" fmla="*/ 25 w 26"/>
                <a:gd name="T5" fmla="*/ 22 h 26"/>
                <a:gd name="T6" fmla="*/ 21 w 26"/>
                <a:gd name="T7" fmla="*/ 0 h 26"/>
                <a:gd name="T8" fmla="*/ 0 w 26"/>
                <a:gd name="T9" fmla="*/ 2 h 26"/>
                <a:gd name="T10" fmla="*/ 1 w 26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1" y="13"/>
                  </a:moveTo>
                  <a:lnTo>
                    <a:pt x="3" y="25"/>
                  </a:lnTo>
                  <a:lnTo>
                    <a:pt x="25" y="22"/>
                  </a:lnTo>
                  <a:lnTo>
                    <a:pt x="21" y="0"/>
                  </a:lnTo>
                  <a:lnTo>
                    <a:pt x="0" y="2"/>
                  </a:lnTo>
                  <a:lnTo>
                    <a:pt x="1" y="13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89" name="Freeform 137">
              <a:extLst>
                <a:ext uri="{FF2B5EF4-FFF2-40B4-BE49-F238E27FC236}">
                  <a16:creationId xmlns:a16="http://schemas.microsoft.com/office/drawing/2014/main" id="{8A8E7034-3884-4E43-BB16-95463FA06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208"/>
              <a:ext cx="27" cy="27"/>
            </a:xfrm>
            <a:custGeom>
              <a:avLst/>
              <a:gdLst>
                <a:gd name="T0" fmla="*/ 20 w 27"/>
                <a:gd name="T1" fmla="*/ 0 h 27"/>
                <a:gd name="T2" fmla="*/ 5 w 27"/>
                <a:gd name="T3" fmla="*/ 5 h 27"/>
                <a:gd name="T4" fmla="*/ 0 w 27"/>
                <a:gd name="T5" fmla="*/ 13 h 27"/>
                <a:gd name="T6" fmla="*/ 9 w 27"/>
                <a:gd name="T7" fmla="*/ 22 h 27"/>
                <a:gd name="T8" fmla="*/ 26 w 27"/>
                <a:gd name="T9" fmla="*/ 26 h 27"/>
                <a:gd name="T10" fmla="*/ 20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0" y="0"/>
                  </a:moveTo>
                  <a:lnTo>
                    <a:pt x="5" y="5"/>
                  </a:lnTo>
                  <a:lnTo>
                    <a:pt x="0" y="13"/>
                  </a:lnTo>
                  <a:lnTo>
                    <a:pt x="9" y="22"/>
                  </a:lnTo>
                  <a:lnTo>
                    <a:pt x="26" y="26"/>
                  </a:lnTo>
                  <a:lnTo>
                    <a:pt x="20" y="0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90" name="Freeform 138">
              <a:extLst>
                <a:ext uri="{FF2B5EF4-FFF2-40B4-BE49-F238E27FC236}">
                  <a16:creationId xmlns:a16="http://schemas.microsoft.com/office/drawing/2014/main" id="{04D2A6BD-9FB7-44A9-85C0-9A0164DB4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203"/>
              <a:ext cx="27" cy="27"/>
            </a:xfrm>
            <a:custGeom>
              <a:avLst/>
              <a:gdLst>
                <a:gd name="T0" fmla="*/ 6 w 27"/>
                <a:gd name="T1" fmla="*/ 26 h 27"/>
                <a:gd name="T2" fmla="*/ 22 w 27"/>
                <a:gd name="T3" fmla="*/ 20 h 27"/>
                <a:gd name="T4" fmla="*/ 26 w 27"/>
                <a:gd name="T5" fmla="*/ 10 h 27"/>
                <a:gd name="T6" fmla="*/ 18 w 27"/>
                <a:gd name="T7" fmla="*/ 3 h 27"/>
                <a:gd name="T8" fmla="*/ 0 w 27"/>
                <a:gd name="T9" fmla="*/ 0 h 27"/>
                <a:gd name="T10" fmla="*/ 6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6" y="26"/>
                  </a:moveTo>
                  <a:lnTo>
                    <a:pt x="22" y="20"/>
                  </a:lnTo>
                  <a:lnTo>
                    <a:pt x="26" y="10"/>
                  </a:lnTo>
                  <a:lnTo>
                    <a:pt x="18" y="3"/>
                  </a:lnTo>
                  <a:lnTo>
                    <a:pt x="0" y="0"/>
                  </a:lnTo>
                  <a:lnTo>
                    <a:pt x="6" y="26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91" name="Freeform 139">
              <a:extLst>
                <a:ext uri="{FF2B5EF4-FFF2-40B4-BE49-F238E27FC236}">
                  <a16:creationId xmlns:a16="http://schemas.microsoft.com/office/drawing/2014/main" id="{D679C65F-4164-4FBF-9C46-F8FD73268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203"/>
              <a:ext cx="26" cy="27"/>
            </a:xfrm>
            <a:custGeom>
              <a:avLst/>
              <a:gdLst>
                <a:gd name="T0" fmla="*/ 1 w 26"/>
                <a:gd name="T1" fmla="*/ 14 h 27"/>
                <a:gd name="T2" fmla="*/ 3 w 26"/>
                <a:gd name="T3" fmla="*/ 26 h 27"/>
                <a:gd name="T4" fmla="*/ 25 w 26"/>
                <a:gd name="T5" fmla="*/ 23 h 27"/>
                <a:gd name="T6" fmla="*/ 21 w 26"/>
                <a:gd name="T7" fmla="*/ 0 h 27"/>
                <a:gd name="T8" fmla="*/ 0 w 26"/>
                <a:gd name="T9" fmla="*/ 2 h 27"/>
                <a:gd name="T10" fmla="*/ 1 w 26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" y="14"/>
                  </a:moveTo>
                  <a:lnTo>
                    <a:pt x="3" y="26"/>
                  </a:lnTo>
                  <a:lnTo>
                    <a:pt x="25" y="23"/>
                  </a:lnTo>
                  <a:lnTo>
                    <a:pt x="21" y="0"/>
                  </a:lnTo>
                  <a:lnTo>
                    <a:pt x="0" y="2"/>
                  </a:lnTo>
                  <a:lnTo>
                    <a:pt x="1" y="14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92" name="Freeform 140">
              <a:extLst>
                <a:ext uri="{FF2B5EF4-FFF2-40B4-BE49-F238E27FC236}">
                  <a16:creationId xmlns:a16="http://schemas.microsoft.com/office/drawing/2014/main" id="{5FA38684-66C2-4C8D-8402-7B01C27FE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205"/>
              <a:ext cx="27" cy="27"/>
            </a:xfrm>
            <a:custGeom>
              <a:avLst/>
              <a:gdLst>
                <a:gd name="T0" fmla="*/ 20 w 27"/>
                <a:gd name="T1" fmla="*/ 0 h 27"/>
                <a:gd name="T2" fmla="*/ 5 w 27"/>
                <a:gd name="T3" fmla="*/ 4 h 27"/>
                <a:gd name="T4" fmla="*/ 0 w 27"/>
                <a:gd name="T5" fmla="*/ 14 h 27"/>
                <a:gd name="T6" fmla="*/ 9 w 27"/>
                <a:gd name="T7" fmla="*/ 22 h 27"/>
                <a:gd name="T8" fmla="*/ 26 w 27"/>
                <a:gd name="T9" fmla="*/ 26 h 27"/>
                <a:gd name="T10" fmla="*/ 20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0" y="0"/>
                  </a:moveTo>
                  <a:lnTo>
                    <a:pt x="5" y="4"/>
                  </a:lnTo>
                  <a:lnTo>
                    <a:pt x="0" y="14"/>
                  </a:lnTo>
                  <a:lnTo>
                    <a:pt x="9" y="22"/>
                  </a:lnTo>
                  <a:lnTo>
                    <a:pt x="26" y="26"/>
                  </a:lnTo>
                  <a:lnTo>
                    <a:pt x="20" y="0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93" name="Freeform 141">
              <a:extLst>
                <a:ext uri="{FF2B5EF4-FFF2-40B4-BE49-F238E27FC236}">
                  <a16:creationId xmlns:a16="http://schemas.microsoft.com/office/drawing/2014/main" id="{9E822A18-C69D-4254-91C9-60148A547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200"/>
              <a:ext cx="27" cy="27"/>
            </a:xfrm>
            <a:custGeom>
              <a:avLst/>
              <a:gdLst>
                <a:gd name="T0" fmla="*/ 6 w 27"/>
                <a:gd name="T1" fmla="*/ 26 h 27"/>
                <a:gd name="T2" fmla="*/ 22 w 27"/>
                <a:gd name="T3" fmla="*/ 21 h 27"/>
                <a:gd name="T4" fmla="*/ 26 w 27"/>
                <a:gd name="T5" fmla="*/ 11 h 27"/>
                <a:gd name="T6" fmla="*/ 18 w 27"/>
                <a:gd name="T7" fmla="*/ 3 h 27"/>
                <a:gd name="T8" fmla="*/ 0 w 27"/>
                <a:gd name="T9" fmla="*/ 0 h 27"/>
                <a:gd name="T10" fmla="*/ 6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6" y="26"/>
                  </a:moveTo>
                  <a:lnTo>
                    <a:pt x="22" y="21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6" y="26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94" name="Freeform 142">
              <a:extLst>
                <a:ext uri="{FF2B5EF4-FFF2-40B4-BE49-F238E27FC236}">
                  <a16:creationId xmlns:a16="http://schemas.microsoft.com/office/drawing/2014/main" id="{E9F204A3-25A6-4DED-9474-EFA6D4E1E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202"/>
              <a:ext cx="27" cy="26"/>
            </a:xfrm>
            <a:custGeom>
              <a:avLst/>
              <a:gdLst>
                <a:gd name="T0" fmla="*/ 20 w 27"/>
                <a:gd name="T1" fmla="*/ 0 h 26"/>
                <a:gd name="T2" fmla="*/ 5 w 27"/>
                <a:gd name="T3" fmla="*/ 5 h 26"/>
                <a:gd name="T4" fmla="*/ 0 w 27"/>
                <a:gd name="T5" fmla="*/ 13 h 26"/>
                <a:gd name="T6" fmla="*/ 9 w 27"/>
                <a:gd name="T7" fmla="*/ 21 h 26"/>
                <a:gd name="T8" fmla="*/ 26 w 27"/>
                <a:gd name="T9" fmla="*/ 25 h 26"/>
                <a:gd name="T10" fmla="*/ 20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0" y="0"/>
                  </a:moveTo>
                  <a:lnTo>
                    <a:pt x="5" y="5"/>
                  </a:lnTo>
                  <a:lnTo>
                    <a:pt x="0" y="13"/>
                  </a:lnTo>
                  <a:lnTo>
                    <a:pt x="9" y="21"/>
                  </a:lnTo>
                  <a:lnTo>
                    <a:pt x="26" y="25"/>
                  </a:lnTo>
                  <a:lnTo>
                    <a:pt x="20" y="0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95" name="Freeform 143">
              <a:extLst>
                <a:ext uri="{FF2B5EF4-FFF2-40B4-BE49-F238E27FC236}">
                  <a16:creationId xmlns:a16="http://schemas.microsoft.com/office/drawing/2014/main" id="{8EF3D0D2-773A-49EC-B91D-4B855448F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268"/>
              <a:ext cx="27" cy="26"/>
            </a:xfrm>
            <a:custGeom>
              <a:avLst/>
              <a:gdLst>
                <a:gd name="T0" fmla="*/ 17 w 27"/>
                <a:gd name="T1" fmla="*/ 0 h 26"/>
                <a:gd name="T2" fmla="*/ 3 w 27"/>
                <a:gd name="T3" fmla="*/ 5 h 26"/>
                <a:gd name="T4" fmla="*/ 0 w 27"/>
                <a:gd name="T5" fmla="*/ 14 h 26"/>
                <a:gd name="T6" fmla="*/ 8 w 27"/>
                <a:gd name="T7" fmla="*/ 22 h 26"/>
                <a:gd name="T8" fmla="*/ 26 w 27"/>
                <a:gd name="T9" fmla="*/ 25 h 26"/>
                <a:gd name="T10" fmla="*/ 17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7" y="0"/>
                  </a:moveTo>
                  <a:lnTo>
                    <a:pt x="3" y="5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26" y="25"/>
                  </a:lnTo>
                  <a:lnTo>
                    <a:pt x="17" y="0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96" name="Freeform 144">
              <a:extLst>
                <a:ext uri="{FF2B5EF4-FFF2-40B4-BE49-F238E27FC236}">
                  <a16:creationId xmlns:a16="http://schemas.microsoft.com/office/drawing/2014/main" id="{870F4B5C-52C1-4C03-B624-BE1DE30C4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2266"/>
              <a:ext cx="26" cy="27"/>
            </a:xfrm>
            <a:custGeom>
              <a:avLst/>
              <a:gdLst>
                <a:gd name="T0" fmla="*/ 23 w 26"/>
                <a:gd name="T1" fmla="*/ 11 h 27"/>
                <a:gd name="T2" fmla="*/ 21 w 26"/>
                <a:gd name="T3" fmla="*/ 0 h 27"/>
                <a:gd name="T4" fmla="*/ 0 w 26"/>
                <a:gd name="T5" fmla="*/ 3 h 27"/>
                <a:gd name="T6" fmla="*/ 5 w 26"/>
                <a:gd name="T7" fmla="*/ 26 h 27"/>
                <a:gd name="T8" fmla="*/ 25 w 26"/>
                <a:gd name="T9" fmla="*/ 23 h 27"/>
                <a:gd name="T10" fmla="*/ 23 w 26"/>
                <a:gd name="T1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23" y="11"/>
                  </a:moveTo>
                  <a:lnTo>
                    <a:pt x="21" y="0"/>
                  </a:lnTo>
                  <a:lnTo>
                    <a:pt x="0" y="3"/>
                  </a:lnTo>
                  <a:lnTo>
                    <a:pt x="5" y="26"/>
                  </a:lnTo>
                  <a:lnTo>
                    <a:pt x="25" y="23"/>
                  </a:lnTo>
                  <a:lnTo>
                    <a:pt x="23" y="11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97" name="Freeform 145">
              <a:extLst>
                <a:ext uri="{FF2B5EF4-FFF2-40B4-BE49-F238E27FC236}">
                  <a16:creationId xmlns:a16="http://schemas.microsoft.com/office/drawing/2014/main" id="{A6228D2F-DD7B-4615-85CF-FDA537F74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266"/>
              <a:ext cx="26" cy="27"/>
            </a:xfrm>
            <a:custGeom>
              <a:avLst/>
              <a:gdLst>
                <a:gd name="T0" fmla="*/ 7 w 26"/>
                <a:gd name="T1" fmla="*/ 26 h 27"/>
                <a:gd name="T2" fmla="*/ 23 w 26"/>
                <a:gd name="T3" fmla="*/ 19 h 27"/>
                <a:gd name="T4" fmla="*/ 25 w 26"/>
                <a:gd name="T5" fmla="*/ 10 h 27"/>
                <a:gd name="T6" fmla="*/ 17 w 26"/>
                <a:gd name="T7" fmla="*/ 2 h 27"/>
                <a:gd name="T8" fmla="*/ 0 w 26"/>
                <a:gd name="T9" fmla="*/ 0 h 27"/>
                <a:gd name="T10" fmla="*/ 7 w 26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7" y="26"/>
                  </a:moveTo>
                  <a:lnTo>
                    <a:pt x="23" y="19"/>
                  </a:lnTo>
                  <a:lnTo>
                    <a:pt x="25" y="10"/>
                  </a:lnTo>
                  <a:lnTo>
                    <a:pt x="17" y="2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98" name="Freeform 146">
              <a:extLst>
                <a:ext uri="{FF2B5EF4-FFF2-40B4-BE49-F238E27FC236}">
                  <a16:creationId xmlns:a16="http://schemas.microsoft.com/office/drawing/2014/main" id="{32C2E34A-51A5-4CB2-A303-3996E1271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269"/>
              <a:ext cx="26" cy="27"/>
            </a:xfrm>
            <a:custGeom>
              <a:avLst/>
              <a:gdLst>
                <a:gd name="T0" fmla="*/ 5 w 26"/>
                <a:gd name="T1" fmla="*/ 26 h 27"/>
                <a:gd name="T2" fmla="*/ 21 w 26"/>
                <a:gd name="T3" fmla="*/ 21 h 27"/>
                <a:gd name="T4" fmla="*/ 25 w 26"/>
                <a:gd name="T5" fmla="*/ 10 h 27"/>
                <a:gd name="T6" fmla="*/ 17 w 26"/>
                <a:gd name="T7" fmla="*/ 3 h 27"/>
                <a:gd name="T8" fmla="*/ 0 w 26"/>
                <a:gd name="T9" fmla="*/ 0 h 27"/>
                <a:gd name="T10" fmla="*/ 5 w 26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5" y="26"/>
                  </a:moveTo>
                  <a:lnTo>
                    <a:pt x="21" y="21"/>
                  </a:lnTo>
                  <a:lnTo>
                    <a:pt x="25" y="10"/>
                  </a:lnTo>
                  <a:lnTo>
                    <a:pt x="17" y="3"/>
                  </a:lnTo>
                  <a:lnTo>
                    <a:pt x="0" y="0"/>
                  </a:lnTo>
                  <a:lnTo>
                    <a:pt x="5" y="26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99" name="Freeform 147">
              <a:extLst>
                <a:ext uri="{FF2B5EF4-FFF2-40B4-BE49-F238E27FC236}">
                  <a16:creationId xmlns:a16="http://schemas.microsoft.com/office/drawing/2014/main" id="{D21ECE98-1DCF-4AF1-9E35-A0AEA959A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2269"/>
              <a:ext cx="26" cy="27"/>
            </a:xfrm>
            <a:custGeom>
              <a:avLst/>
              <a:gdLst>
                <a:gd name="T0" fmla="*/ 1 w 26"/>
                <a:gd name="T1" fmla="*/ 14 h 27"/>
                <a:gd name="T2" fmla="*/ 3 w 26"/>
                <a:gd name="T3" fmla="*/ 26 h 27"/>
                <a:gd name="T4" fmla="*/ 25 w 26"/>
                <a:gd name="T5" fmla="*/ 23 h 27"/>
                <a:gd name="T6" fmla="*/ 21 w 26"/>
                <a:gd name="T7" fmla="*/ 0 h 27"/>
                <a:gd name="T8" fmla="*/ 0 w 26"/>
                <a:gd name="T9" fmla="*/ 2 h 27"/>
                <a:gd name="T10" fmla="*/ 1 w 26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" y="14"/>
                  </a:moveTo>
                  <a:lnTo>
                    <a:pt x="3" y="26"/>
                  </a:lnTo>
                  <a:lnTo>
                    <a:pt x="25" y="23"/>
                  </a:lnTo>
                  <a:lnTo>
                    <a:pt x="21" y="0"/>
                  </a:lnTo>
                  <a:lnTo>
                    <a:pt x="0" y="2"/>
                  </a:lnTo>
                  <a:lnTo>
                    <a:pt x="1" y="14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00" name="Freeform 148">
              <a:extLst>
                <a:ext uri="{FF2B5EF4-FFF2-40B4-BE49-F238E27FC236}">
                  <a16:creationId xmlns:a16="http://schemas.microsoft.com/office/drawing/2014/main" id="{19342DDA-ADFC-46B2-B10F-ADCBCE0C8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271"/>
              <a:ext cx="27" cy="26"/>
            </a:xfrm>
            <a:custGeom>
              <a:avLst/>
              <a:gdLst>
                <a:gd name="T0" fmla="*/ 20 w 27"/>
                <a:gd name="T1" fmla="*/ 0 h 26"/>
                <a:gd name="T2" fmla="*/ 3 w 27"/>
                <a:gd name="T3" fmla="*/ 4 h 26"/>
                <a:gd name="T4" fmla="*/ 0 w 27"/>
                <a:gd name="T5" fmla="*/ 13 h 26"/>
                <a:gd name="T6" fmla="*/ 9 w 27"/>
                <a:gd name="T7" fmla="*/ 21 h 26"/>
                <a:gd name="T8" fmla="*/ 26 w 27"/>
                <a:gd name="T9" fmla="*/ 25 h 26"/>
                <a:gd name="T10" fmla="*/ 20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0" y="0"/>
                  </a:moveTo>
                  <a:lnTo>
                    <a:pt x="3" y="4"/>
                  </a:lnTo>
                  <a:lnTo>
                    <a:pt x="0" y="13"/>
                  </a:lnTo>
                  <a:lnTo>
                    <a:pt x="9" y="21"/>
                  </a:lnTo>
                  <a:lnTo>
                    <a:pt x="26" y="25"/>
                  </a:lnTo>
                  <a:lnTo>
                    <a:pt x="20" y="0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01" name="Freeform 149">
              <a:extLst>
                <a:ext uri="{FF2B5EF4-FFF2-40B4-BE49-F238E27FC236}">
                  <a16:creationId xmlns:a16="http://schemas.microsoft.com/office/drawing/2014/main" id="{3317290D-594B-4C3B-B4CE-0E107C0C0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271"/>
              <a:ext cx="26" cy="26"/>
            </a:xfrm>
            <a:custGeom>
              <a:avLst/>
              <a:gdLst>
                <a:gd name="T0" fmla="*/ 7 w 26"/>
                <a:gd name="T1" fmla="*/ 25 h 26"/>
                <a:gd name="T2" fmla="*/ 23 w 26"/>
                <a:gd name="T3" fmla="*/ 19 h 26"/>
                <a:gd name="T4" fmla="*/ 25 w 26"/>
                <a:gd name="T5" fmla="*/ 9 h 26"/>
                <a:gd name="T6" fmla="*/ 17 w 26"/>
                <a:gd name="T7" fmla="*/ 2 h 26"/>
                <a:gd name="T8" fmla="*/ 0 w 26"/>
                <a:gd name="T9" fmla="*/ 0 h 26"/>
                <a:gd name="T10" fmla="*/ 7 w 26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7" y="25"/>
                  </a:moveTo>
                  <a:lnTo>
                    <a:pt x="23" y="19"/>
                  </a:lnTo>
                  <a:lnTo>
                    <a:pt x="25" y="9"/>
                  </a:lnTo>
                  <a:lnTo>
                    <a:pt x="17" y="2"/>
                  </a:lnTo>
                  <a:lnTo>
                    <a:pt x="0" y="0"/>
                  </a:lnTo>
                  <a:lnTo>
                    <a:pt x="7" y="25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02" name="Freeform 150">
              <a:extLst>
                <a:ext uri="{FF2B5EF4-FFF2-40B4-BE49-F238E27FC236}">
                  <a16:creationId xmlns:a16="http://schemas.microsoft.com/office/drawing/2014/main" id="{0F4A32DE-169E-4179-B024-B0E29AA26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2271"/>
              <a:ext cx="26" cy="26"/>
            </a:xfrm>
            <a:custGeom>
              <a:avLst/>
              <a:gdLst>
                <a:gd name="T0" fmla="*/ 2 w 26"/>
                <a:gd name="T1" fmla="*/ 14 h 26"/>
                <a:gd name="T2" fmla="*/ 5 w 26"/>
                <a:gd name="T3" fmla="*/ 25 h 26"/>
                <a:gd name="T4" fmla="*/ 25 w 26"/>
                <a:gd name="T5" fmla="*/ 21 h 26"/>
                <a:gd name="T6" fmla="*/ 21 w 26"/>
                <a:gd name="T7" fmla="*/ 0 h 26"/>
                <a:gd name="T8" fmla="*/ 0 w 26"/>
                <a:gd name="T9" fmla="*/ 2 h 26"/>
                <a:gd name="T10" fmla="*/ 2 w 26"/>
                <a:gd name="T11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2" y="14"/>
                  </a:moveTo>
                  <a:lnTo>
                    <a:pt x="5" y="25"/>
                  </a:lnTo>
                  <a:lnTo>
                    <a:pt x="25" y="21"/>
                  </a:lnTo>
                  <a:lnTo>
                    <a:pt x="21" y="0"/>
                  </a:lnTo>
                  <a:lnTo>
                    <a:pt x="0" y="2"/>
                  </a:lnTo>
                  <a:lnTo>
                    <a:pt x="2" y="14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03" name="Freeform 151">
              <a:extLst>
                <a:ext uri="{FF2B5EF4-FFF2-40B4-BE49-F238E27FC236}">
                  <a16:creationId xmlns:a16="http://schemas.microsoft.com/office/drawing/2014/main" id="{CB0B3F13-96F5-41DF-AF8C-271EF74BF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2272"/>
              <a:ext cx="27" cy="27"/>
            </a:xfrm>
            <a:custGeom>
              <a:avLst/>
              <a:gdLst>
                <a:gd name="T0" fmla="*/ 17 w 27"/>
                <a:gd name="T1" fmla="*/ 0 h 27"/>
                <a:gd name="T2" fmla="*/ 1 w 27"/>
                <a:gd name="T3" fmla="*/ 6 h 27"/>
                <a:gd name="T4" fmla="*/ 0 w 27"/>
                <a:gd name="T5" fmla="*/ 15 h 27"/>
                <a:gd name="T6" fmla="*/ 8 w 27"/>
                <a:gd name="T7" fmla="*/ 23 h 27"/>
                <a:gd name="T8" fmla="*/ 26 w 27"/>
                <a:gd name="T9" fmla="*/ 26 h 27"/>
                <a:gd name="T10" fmla="*/ 17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7" y="0"/>
                  </a:moveTo>
                  <a:lnTo>
                    <a:pt x="1" y="6"/>
                  </a:lnTo>
                  <a:lnTo>
                    <a:pt x="0" y="15"/>
                  </a:lnTo>
                  <a:lnTo>
                    <a:pt x="8" y="23"/>
                  </a:lnTo>
                  <a:lnTo>
                    <a:pt x="26" y="26"/>
                  </a:lnTo>
                  <a:lnTo>
                    <a:pt x="17" y="0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04" name="Freeform 152">
              <a:extLst>
                <a:ext uri="{FF2B5EF4-FFF2-40B4-BE49-F238E27FC236}">
                  <a16:creationId xmlns:a16="http://schemas.microsoft.com/office/drawing/2014/main" id="{2EFF087A-F6F9-405B-A1E9-F8CE0D84A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274"/>
              <a:ext cx="26" cy="27"/>
            </a:xfrm>
            <a:custGeom>
              <a:avLst/>
              <a:gdLst>
                <a:gd name="T0" fmla="*/ 7 w 26"/>
                <a:gd name="T1" fmla="*/ 26 h 27"/>
                <a:gd name="T2" fmla="*/ 23 w 26"/>
                <a:gd name="T3" fmla="*/ 19 h 27"/>
                <a:gd name="T4" fmla="*/ 25 w 26"/>
                <a:gd name="T5" fmla="*/ 10 h 27"/>
                <a:gd name="T6" fmla="*/ 17 w 26"/>
                <a:gd name="T7" fmla="*/ 2 h 27"/>
                <a:gd name="T8" fmla="*/ 0 w 26"/>
                <a:gd name="T9" fmla="*/ 0 h 27"/>
                <a:gd name="T10" fmla="*/ 7 w 26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7" y="26"/>
                  </a:moveTo>
                  <a:lnTo>
                    <a:pt x="23" y="19"/>
                  </a:lnTo>
                  <a:lnTo>
                    <a:pt x="25" y="10"/>
                  </a:lnTo>
                  <a:lnTo>
                    <a:pt x="17" y="2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05" name="Freeform 153">
              <a:extLst>
                <a:ext uri="{FF2B5EF4-FFF2-40B4-BE49-F238E27FC236}">
                  <a16:creationId xmlns:a16="http://schemas.microsoft.com/office/drawing/2014/main" id="{51D75E1B-B845-42A3-A79A-AF75FBBB8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2274"/>
              <a:ext cx="26" cy="27"/>
            </a:xfrm>
            <a:custGeom>
              <a:avLst/>
              <a:gdLst>
                <a:gd name="T0" fmla="*/ 2 w 26"/>
                <a:gd name="T1" fmla="*/ 14 h 27"/>
                <a:gd name="T2" fmla="*/ 5 w 26"/>
                <a:gd name="T3" fmla="*/ 26 h 27"/>
                <a:gd name="T4" fmla="*/ 25 w 26"/>
                <a:gd name="T5" fmla="*/ 23 h 27"/>
                <a:gd name="T6" fmla="*/ 21 w 26"/>
                <a:gd name="T7" fmla="*/ 0 h 27"/>
                <a:gd name="T8" fmla="*/ 0 w 26"/>
                <a:gd name="T9" fmla="*/ 3 h 27"/>
                <a:gd name="T10" fmla="*/ 2 w 26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2" y="14"/>
                  </a:moveTo>
                  <a:lnTo>
                    <a:pt x="5" y="26"/>
                  </a:lnTo>
                  <a:lnTo>
                    <a:pt x="25" y="23"/>
                  </a:lnTo>
                  <a:lnTo>
                    <a:pt x="21" y="0"/>
                  </a:lnTo>
                  <a:lnTo>
                    <a:pt x="0" y="3"/>
                  </a:lnTo>
                  <a:lnTo>
                    <a:pt x="2" y="14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06" name="Freeform 154">
              <a:extLst>
                <a:ext uri="{FF2B5EF4-FFF2-40B4-BE49-F238E27FC236}">
                  <a16:creationId xmlns:a16="http://schemas.microsoft.com/office/drawing/2014/main" id="{E8EC3A72-1328-4F8E-BF8F-B8582085F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2276"/>
              <a:ext cx="27" cy="26"/>
            </a:xfrm>
            <a:custGeom>
              <a:avLst/>
              <a:gdLst>
                <a:gd name="T0" fmla="*/ 17 w 27"/>
                <a:gd name="T1" fmla="*/ 0 h 26"/>
                <a:gd name="T2" fmla="*/ 1 w 27"/>
                <a:gd name="T3" fmla="*/ 5 h 26"/>
                <a:gd name="T4" fmla="*/ 0 w 27"/>
                <a:gd name="T5" fmla="*/ 15 h 26"/>
                <a:gd name="T6" fmla="*/ 8 w 27"/>
                <a:gd name="T7" fmla="*/ 22 h 26"/>
                <a:gd name="T8" fmla="*/ 26 w 27"/>
                <a:gd name="T9" fmla="*/ 25 h 26"/>
                <a:gd name="T10" fmla="*/ 17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7" y="0"/>
                  </a:moveTo>
                  <a:lnTo>
                    <a:pt x="1" y="5"/>
                  </a:lnTo>
                  <a:lnTo>
                    <a:pt x="0" y="15"/>
                  </a:lnTo>
                  <a:lnTo>
                    <a:pt x="8" y="22"/>
                  </a:lnTo>
                  <a:lnTo>
                    <a:pt x="26" y="25"/>
                  </a:lnTo>
                  <a:lnTo>
                    <a:pt x="17" y="0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07" name="Freeform 155">
              <a:extLst>
                <a:ext uri="{FF2B5EF4-FFF2-40B4-BE49-F238E27FC236}">
                  <a16:creationId xmlns:a16="http://schemas.microsoft.com/office/drawing/2014/main" id="{0723FA42-63FC-43A1-A36D-9B349822F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276"/>
              <a:ext cx="26" cy="26"/>
            </a:xfrm>
            <a:custGeom>
              <a:avLst/>
              <a:gdLst>
                <a:gd name="T0" fmla="*/ 5 w 26"/>
                <a:gd name="T1" fmla="*/ 25 h 26"/>
                <a:gd name="T2" fmla="*/ 21 w 26"/>
                <a:gd name="T3" fmla="*/ 20 h 26"/>
                <a:gd name="T4" fmla="*/ 25 w 26"/>
                <a:gd name="T5" fmla="*/ 10 h 26"/>
                <a:gd name="T6" fmla="*/ 17 w 26"/>
                <a:gd name="T7" fmla="*/ 3 h 26"/>
                <a:gd name="T8" fmla="*/ 0 w 26"/>
                <a:gd name="T9" fmla="*/ 0 h 26"/>
                <a:gd name="T10" fmla="*/ 5 w 26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5" y="25"/>
                  </a:moveTo>
                  <a:lnTo>
                    <a:pt x="21" y="20"/>
                  </a:lnTo>
                  <a:lnTo>
                    <a:pt x="25" y="10"/>
                  </a:lnTo>
                  <a:lnTo>
                    <a:pt x="17" y="3"/>
                  </a:lnTo>
                  <a:lnTo>
                    <a:pt x="0" y="0"/>
                  </a:lnTo>
                  <a:lnTo>
                    <a:pt x="5" y="25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08" name="Freeform 156">
              <a:extLst>
                <a:ext uri="{FF2B5EF4-FFF2-40B4-BE49-F238E27FC236}">
                  <a16:creationId xmlns:a16="http://schemas.microsoft.com/office/drawing/2014/main" id="{F845D293-5978-4E83-8D3A-E459B1593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276"/>
              <a:ext cx="27" cy="26"/>
            </a:xfrm>
            <a:custGeom>
              <a:avLst/>
              <a:gdLst>
                <a:gd name="T0" fmla="*/ 2 w 27"/>
                <a:gd name="T1" fmla="*/ 13 h 26"/>
                <a:gd name="T2" fmla="*/ 4 w 27"/>
                <a:gd name="T3" fmla="*/ 25 h 26"/>
                <a:gd name="T4" fmla="*/ 26 w 27"/>
                <a:gd name="T5" fmla="*/ 22 h 26"/>
                <a:gd name="T6" fmla="*/ 22 w 27"/>
                <a:gd name="T7" fmla="*/ 0 h 26"/>
                <a:gd name="T8" fmla="*/ 0 w 27"/>
                <a:gd name="T9" fmla="*/ 2 h 26"/>
                <a:gd name="T10" fmla="*/ 2 w 27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" y="13"/>
                  </a:moveTo>
                  <a:lnTo>
                    <a:pt x="4" y="25"/>
                  </a:lnTo>
                  <a:lnTo>
                    <a:pt x="26" y="2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2" y="13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09" name="Freeform 157">
              <a:extLst>
                <a:ext uri="{FF2B5EF4-FFF2-40B4-BE49-F238E27FC236}">
                  <a16:creationId xmlns:a16="http://schemas.microsoft.com/office/drawing/2014/main" id="{DE8E573A-B3A4-4901-A17A-72943FEB6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2279"/>
              <a:ext cx="27" cy="26"/>
            </a:xfrm>
            <a:custGeom>
              <a:avLst/>
              <a:gdLst>
                <a:gd name="T0" fmla="*/ 18 w 27"/>
                <a:gd name="T1" fmla="*/ 0 h 26"/>
                <a:gd name="T2" fmla="*/ 3 w 27"/>
                <a:gd name="T3" fmla="*/ 4 h 26"/>
                <a:gd name="T4" fmla="*/ 0 w 27"/>
                <a:gd name="T5" fmla="*/ 13 h 26"/>
                <a:gd name="T6" fmla="*/ 7 w 27"/>
                <a:gd name="T7" fmla="*/ 21 h 26"/>
                <a:gd name="T8" fmla="*/ 26 w 27"/>
                <a:gd name="T9" fmla="*/ 25 h 26"/>
                <a:gd name="T10" fmla="*/ 18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8" y="0"/>
                  </a:moveTo>
                  <a:lnTo>
                    <a:pt x="3" y="4"/>
                  </a:lnTo>
                  <a:lnTo>
                    <a:pt x="0" y="13"/>
                  </a:lnTo>
                  <a:lnTo>
                    <a:pt x="7" y="21"/>
                  </a:lnTo>
                  <a:lnTo>
                    <a:pt x="26" y="25"/>
                  </a:lnTo>
                  <a:lnTo>
                    <a:pt x="18" y="0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10" name="Freeform 158">
              <a:extLst>
                <a:ext uri="{FF2B5EF4-FFF2-40B4-BE49-F238E27FC236}">
                  <a16:creationId xmlns:a16="http://schemas.microsoft.com/office/drawing/2014/main" id="{CCFAC101-146C-42F5-A166-C2A71F4DD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279"/>
              <a:ext cx="26" cy="26"/>
            </a:xfrm>
            <a:custGeom>
              <a:avLst/>
              <a:gdLst>
                <a:gd name="T0" fmla="*/ 5 w 26"/>
                <a:gd name="T1" fmla="*/ 25 h 26"/>
                <a:gd name="T2" fmla="*/ 21 w 26"/>
                <a:gd name="T3" fmla="*/ 20 h 26"/>
                <a:gd name="T4" fmla="*/ 25 w 26"/>
                <a:gd name="T5" fmla="*/ 11 h 26"/>
                <a:gd name="T6" fmla="*/ 17 w 26"/>
                <a:gd name="T7" fmla="*/ 3 h 26"/>
                <a:gd name="T8" fmla="*/ 0 w 26"/>
                <a:gd name="T9" fmla="*/ 0 h 26"/>
                <a:gd name="T10" fmla="*/ 5 w 26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5" y="25"/>
                  </a:moveTo>
                  <a:lnTo>
                    <a:pt x="21" y="20"/>
                  </a:lnTo>
                  <a:lnTo>
                    <a:pt x="25" y="11"/>
                  </a:lnTo>
                  <a:lnTo>
                    <a:pt x="17" y="3"/>
                  </a:lnTo>
                  <a:lnTo>
                    <a:pt x="0" y="0"/>
                  </a:lnTo>
                  <a:lnTo>
                    <a:pt x="5" y="25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11" name="Freeform 159">
              <a:extLst>
                <a:ext uri="{FF2B5EF4-FFF2-40B4-BE49-F238E27FC236}">
                  <a16:creationId xmlns:a16="http://schemas.microsoft.com/office/drawing/2014/main" id="{EC3417DC-A085-4429-BF25-562154DE7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279"/>
              <a:ext cx="27" cy="26"/>
            </a:xfrm>
            <a:custGeom>
              <a:avLst/>
              <a:gdLst>
                <a:gd name="T0" fmla="*/ 1 w 27"/>
                <a:gd name="T1" fmla="*/ 14 h 26"/>
                <a:gd name="T2" fmla="*/ 3 w 27"/>
                <a:gd name="T3" fmla="*/ 25 h 26"/>
                <a:gd name="T4" fmla="*/ 26 w 27"/>
                <a:gd name="T5" fmla="*/ 22 h 26"/>
                <a:gd name="T6" fmla="*/ 22 w 27"/>
                <a:gd name="T7" fmla="*/ 0 h 26"/>
                <a:gd name="T8" fmla="*/ 0 w 27"/>
                <a:gd name="T9" fmla="*/ 2 h 26"/>
                <a:gd name="T10" fmla="*/ 1 w 27"/>
                <a:gd name="T11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" y="14"/>
                  </a:moveTo>
                  <a:lnTo>
                    <a:pt x="3" y="25"/>
                  </a:lnTo>
                  <a:lnTo>
                    <a:pt x="26" y="2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4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12" name="Freeform 160">
              <a:extLst>
                <a:ext uri="{FF2B5EF4-FFF2-40B4-BE49-F238E27FC236}">
                  <a16:creationId xmlns:a16="http://schemas.microsoft.com/office/drawing/2014/main" id="{43467780-B383-4EB3-A63D-A9ED3DCBE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282"/>
              <a:ext cx="26" cy="27"/>
            </a:xfrm>
            <a:custGeom>
              <a:avLst/>
              <a:gdLst>
                <a:gd name="T0" fmla="*/ 5 w 26"/>
                <a:gd name="T1" fmla="*/ 26 h 27"/>
                <a:gd name="T2" fmla="*/ 21 w 26"/>
                <a:gd name="T3" fmla="*/ 21 h 27"/>
                <a:gd name="T4" fmla="*/ 25 w 26"/>
                <a:gd name="T5" fmla="*/ 11 h 27"/>
                <a:gd name="T6" fmla="*/ 17 w 26"/>
                <a:gd name="T7" fmla="*/ 3 h 27"/>
                <a:gd name="T8" fmla="*/ 0 w 26"/>
                <a:gd name="T9" fmla="*/ 0 h 27"/>
                <a:gd name="T10" fmla="*/ 5 w 26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5" y="26"/>
                  </a:moveTo>
                  <a:lnTo>
                    <a:pt x="21" y="21"/>
                  </a:lnTo>
                  <a:lnTo>
                    <a:pt x="25" y="11"/>
                  </a:lnTo>
                  <a:lnTo>
                    <a:pt x="17" y="3"/>
                  </a:lnTo>
                  <a:lnTo>
                    <a:pt x="0" y="0"/>
                  </a:lnTo>
                  <a:lnTo>
                    <a:pt x="5" y="26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13" name="Freeform 161">
              <a:extLst>
                <a:ext uri="{FF2B5EF4-FFF2-40B4-BE49-F238E27FC236}">
                  <a16:creationId xmlns:a16="http://schemas.microsoft.com/office/drawing/2014/main" id="{CC0FB93F-71B9-45F2-8F0E-C4D1DD6D9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282"/>
              <a:ext cx="27" cy="27"/>
            </a:xfrm>
            <a:custGeom>
              <a:avLst/>
              <a:gdLst>
                <a:gd name="T0" fmla="*/ 1 w 27"/>
                <a:gd name="T1" fmla="*/ 13 h 27"/>
                <a:gd name="T2" fmla="*/ 3 w 27"/>
                <a:gd name="T3" fmla="*/ 26 h 27"/>
                <a:gd name="T4" fmla="*/ 26 w 27"/>
                <a:gd name="T5" fmla="*/ 22 h 27"/>
                <a:gd name="T6" fmla="*/ 22 w 27"/>
                <a:gd name="T7" fmla="*/ 0 h 27"/>
                <a:gd name="T8" fmla="*/ 0 w 27"/>
                <a:gd name="T9" fmla="*/ 2 h 27"/>
                <a:gd name="T10" fmla="*/ 1 w 27"/>
                <a:gd name="T11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" y="13"/>
                  </a:moveTo>
                  <a:lnTo>
                    <a:pt x="3" y="26"/>
                  </a:lnTo>
                  <a:lnTo>
                    <a:pt x="26" y="2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3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14" name="Freeform 162">
              <a:extLst>
                <a:ext uri="{FF2B5EF4-FFF2-40B4-BE49-F238E27FC236}">
                  <a16:creationId xmlns:a16="http://schemas.microsoft.com/office/drawing/2014/main" id="{7B0563B0-D2B2-4A5D-AC62-27F86206B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2284"/>
              <a:ext cx="27" cy="26"/>
            </a:xfrm>
            <a:custGeom>
              <a:avLst/>
              <a:gdLst>
                <a:gd name="T0" fmla="*/ 20 w 27"/>
                <a:gd name="T1" fmla="*/ 0 h 26"/>
                <a:gd name="T2" fmla="*/ 3 w 27"/>
                <a:gd name="T3" fmla="*/ 5 h 26"/>
                <a:gd name="T4" fmla="*/ 0 w 27"/>
                <a:gd name="T5" fmla="*/ 13 h 26"/>
                <a:gd name="T6" fmla="*/ 9 w 27"/>
                <a:gd name="T7" fmla="*/ 21 h 26"/>
                <a:gd name="T8" fmla="*/ 26 w 27"/>
                <a:gd name="T9" fmla="*/ 25 h 26"/>
                <a:gd name="T10" fmla="*/ 20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0" y="0"/>
                  </a:moveTo>
                  <a:lnTo>
                    <a:pt x="3" y="5"/>
                  </a:lnTo>
                  <a:lnTo>
                    <a:pt x="0" y="13"/>
                  </a:lnTo>
                  <a:lnTo>
                    <a:pt x="9" y="21"/>
                  </a:lnTo>
                  <a:lnTo>
                    <a:pt x="26" y="25"/>
                  </a:lnTo>
                  <a:lnTo>
                    <a:pt x="20" y="0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15" name="Freeform 163">
              <a:extLst>
                <a:ext uri="{FF2B5EF4-FFF2-40B4-BE49-F238E27FC236}">
                  <a16:creationId xmlns:a16="http://schemas.microsoft.com/office/drawing/2014/main" id="{1328A735-1E23-4D26-BE5E-DFC3B2038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285"/>
              <a:ext cx="26" cy="27"/>
            </a:xfrm>
            <a:custGeom>
              <a:avLst/>
              <a:gdLst>
                <a:gd name="T0" fmla="*/ 5 w 26"/>
                <a:gd name="T1" fmla="*/ 26 h 27"/>
                <a:gd name="T2" fmla="*/ 21 w 26"/>
                <a:gd name="T3" fmla="*/ 20 h 27"/>
                <a:gd name="T4" fmla="*/ 25 w 26"/>
                <a:gd name="T5" fmla="*/ 10 h 27"/>
                <a:gd name="T6" fmla="*/ 17 w 26"/>
                <a:gd name="T7" fmla="*/ 3 h 27"/>
                <a:gd name="T8" fmla="*/ 0 w 26"/>
                <a:gd name="T9" fmla="*/ 0 h 27"/>
                <a:gd name="T10" fmla="*/ 5 w 26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5" y="26"/>
                  </a:moveTo>
                  <a:lnTo>
                    <a:pt x="21" y="20"/>
                  </a:lnTo>
                  <a:lnTo>
                    <a:pt x="25" y="10"/>
                  </a:lnTo>
                  <a:lnTo>
                    <a:pt x="17" y="3"/>
                  </a:lnTo>
                  <a:lnTo>
                    <a:pt x="0" y="0"/>
                  </a:lnTo>
                  <a:lnTo>
                    <a:pt x="5" y="26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16" name="Freeform 164">
              <a:extLst>
                <a:ext uri="{FF2B5EF4-FFF2-40B4-BE49-F238E27FC236}">
                  <a16:creationId xmlns:a16="http://schemas.microsoft.com/office/drawing/2014/main" id="{9B3BB9D6-E322-4366-9804-4484DB6F0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2285"/>
              <a:ext cx="26" cy="27"/>
            </a:xfrm>
            <a:custGeom>
              <a:avLst/>
              <a:gdLst>
                <a:gd name="T0" fmla="*/ 1 w 26"/>
                <a:gd name="T1" fmla="*/ 14 h 27"/>
                <a:gd name="T2" fmla="*/ 3 w 26"/>
                <a:gd name="T3" fmla="*/ 26 h 27"/>
                <a:gd name="T4" fmla="*/ 25 w 26"/>
                <a:gd name="T5" fmla="*/ 23 h 27"/>
                <a:gd name="T6" fmla="*/ 21 w 26"/>
                <a:gd name="T7" fmla="*/ 0 h 27"/>
                <a:gd name="T8" fmla="*/ 0 w 26"/>
                <a:gd name="T9" fmla="*/ 2 h 27"/>
                <a:gd name="T10" fmla="*/ 1 w 26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" y="14"/>
                  </a:moveTo>
                  <a:lnTo>
                    <a:pt x="3" y="26"/>
                  </a:lnTo>
                  <a:lnTo>
                    <a:pt x="25" y="23"/>
                  </a:lnTo>
                  <a:lnTo>
                    <a:pt x="21" y="0"/>
                  </a:lnTo>
                  <a:lnTo>
                    <a:pt x="0" y="2"/>
                  </a:lnTo>
                  <a:lnTo>
                    <a:pt x="1" y="14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17" name="Freeform 165">
              <a:extLst>
                <a:ext uri="{FF2B5EF4-FFF2-40B4-BE49-F238E27FC236}">
                  <a16:creationId xmlns:a16="http://schemas.microsoft.com/office/drawing/2014/main" id="{A7715810-D254-447F-ACA2-8C1640608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287"/>
              <a:ext cx="27" cy="26"/>
            </a:xfrm>
            <a:custGeom>
              <a:avLst/>
              <a:gdLst>
                <a:gd name="T0" fmla="*/ 20 w 27"/>
                <a:gd name="T1" fmla="*/ 0 h 26"/>
                <a:gd name="T2" fmla="*/ 3 w 27"/>
                <a:gd name="T3" fmla="*/ 4 h 26"/>
                <a:gd name="T4" fmla="*/ 0 w 27"/>
                <a:gd name="T5" fmla="*/ 13 h 26"/>
                <a:gd name="T6" fmla="*/ 9 w 27"/>
                <a:gd name="T7" fmla="*/ 21 h 26"/>
                <a:gd name="T8" fmla="*/ 26 w 27"/>
                <a:gd name="T9" fmla="*/ 25 h 26"/>
                <a:gd name="T10" fmla="*/ 20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0" y="0"/>
                  </a:moveTo>
                  <a:lnTo>
                    <a:pt x="3" y="4"/>
                  </a:lnTo>
                  <a:lnTo>
                    <a:pt x="0" y="13"/>
                  </a:lnTo>
                  <a:lnTo>
                    <a:pt x="9" y="21"/>
                  </a:lnTo>
                  <a:lnTo>
                    <a:pt x="26" y="25"/>
                  </a:lnTo>
                  <a:lnTo>
                    <a:pt x="20" y="0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18" name="Freeform 166">
              <a:extLst>
                <a:ext uri="{FF2B5EF4-FFF2-40B4-BE49-F238E27FC236}">
                  <a16:creationId xmlns:a16="http://schemas.microsoft.com/office/drawing/2014/main" id="{9F9EC474-C03A-4C6E-9B3C-9C1D0DC24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498"/>
              <a:ext cx="44" cy="27"/>
            </a:xfrm>
            <a:custGeom>
              <a:avLst/>
              <a:gdLst>
                <a:gd name="T0" fmla="*/ 43 w 44"/>
                <a:gd name="T1" fmla="*/ 14 h 27"/>
                <a:gd name="T2" fmla="*/ 31 w 44"/>
                <a:gd name="T3" fmla="*/ 0 h 27"/>
                <a:gd name="T4" fmla="*/ 13 w 44"/>
                <a:gd name="T5" fmla="*/ 5 h 27"/>
                <a:gd name="T6" fmla="*/ 0 w 44"/>
                <a:gd name="T7" fmla="*/ 26 h 27"/>
                <a:gd name="T8" fmla="*/ 43 w 44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7">
                  <a:moveTo>
                    <a:pt x="43" y="14"/>
                  </a:moveTo>
                  <a:lnTo>
                    <a:pt x="31" y="0"/>
                  </a:lnTo>
                  <a:lnTo>
                    <a:pt x="13" y="5"/>
                  </a:lnTo>
                  <a:lnTo>
                    <a:pt x="0" y="26"/>
                  </a:lnTo>
                  <a:lnTo>
                    <a:pt x="43" y="14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19" name="Freeform 167">
              <a:extLst>
                <a:ext uri="{FF2B5EF4-FFF2-40B4-BE49-F238E27FC236}">
                  <a16:creationId xmlns:a16="http://schemas.microsoft.com/office/drawing/2014/main" id="{A45756CD-8768-4903-8C54-D4083ABC6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481"/>
              <a:ext cx="44" cy="26"/>
            </a:xfrm>
            <a:custGeom>
              <a:avLst/>
              <a:gdLst>
                <a:gd name="T0" fmla="*/ 43 w 44"/>
                <a:gd name="T1" fmla="*/ 13 h 26"/>
                <a:gd name="T2" fmla="*/ 31 w 44"/>
                <a:gd name="T3" fmla="*/ 0 h 26"/>
                <a:gd name="T4" fmla="*/ 14 w 44"/>
                <a:gd name="T5" fmla="*/ 4 h 26"/>
                <a:gd name="T6" fmla="*/ 0 w 44"/>
                <a:gd name="T7" fmla="*/ 25 h 26"/>
                <a:gd name="T8" fmla="*/ 43 w 44"/>
                <a:gd name="T9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6">
                  <a:moveTo>
                    <a:pt x="43" y="13"/>
                  </a:moveTo>
                  <a:lnTo>
                    <a:pt x="31" y="0"/>
                  </a:lnTo>
                  <a:lnTo>
                    <a:pt x="14" y="4"/>
                  </a:lnTo>
                  <a:lnTo>
                    <a:pt x="0" y="25"/>
                  </a:lnTo>
                  <a:lnTo>
                    <a:pt x="43" y="13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20" name="Freeform 168">
              <a:extLst>
                <a:ext uri="{FF2B5EF4-FFF2-40B4-BE49-F238E27FC236}">
                  <a16:creationId xmlns:a16="http://schemas.microsoft.com/office/drawing/2014/main" id="{9B195E42-8912-4E7E-97CB-8C7B4FCA4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2210"/>
              <a:ext cx="27" cy="26"/>
            </a:xfrm>
            <a:custGeom>
              <a:avLst/>
              <a:gdLst>
                <a:gd name="T0" fmla="*/ 26 w 27"/>
                <a:gd name="T1" fmla="*/ 25 h 26"/>
                <a:gd name="T2" fmla="*/ 26 w 27"/>
                <a:gd name="T3" fmla="*/ 19 h 26"/>
                <a:gd name="T4" fmla="*/ 0 w 27"/>
                <a:gd name="T5" fmla="*/ 0 h 26"/>
                <a:gd name="T6" fmla="*/ 0 w 27"/>
                <a:gd name="T7" fmla="*/ 14 h 26"/>
                <a:gd name="T8" fmla="*/ 26 w 27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6">
                  <a:moveTo>
                    <a:pt x="26" y="25"/>
                  </a:moveTo>
                  <a:lnTo>
                    <a:pt x="26" y="19"/>
                  </a:lnTo>
                  <a:lnTo>
                    <a:pt x="0" y="0"/>
                  </a:lnTo>
                  <a:lnTo>
                    <a:pt x="0" y="14"/>
                  </a:lnTo>
                  <a:lnTo>
                    <a:pt x="26" y="25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21" name="Freeform 169">
              <a:extLst>
                <a:ext uri="{FF2B5EF4-FFF2-40B4-BE49-F238E27FC236}">
                  <a16:creationId xmlns:a16="http://schemas.microsoft.com/office/drawing/2014/main" id="{709413FE-667E-414E-8A81-A66AB5DC0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202"/>
              <a:ext cx="26" cy="26"/>
            </a:xfrm>
            <a:custGeom>
              <a:avLst/>
              <a:gdLst>
                <a:gd name="T0" fmla="*/ 0 w 26"/>
                <a:gd name="T1" fmla="*/ 25 h 26"/>
                <a:gd name="T2" fmla="*/ 25 w 26"/>
                <a:gd name="T3" fmla="*/ 19 h 26"/>
                <a:gd name="T4" fmla="*/ 25 w 26"/>
                <a:gd name="T5" fmla="*/ 0 h 26"/>
                <a:gd name="T6" fmla="*/ 0 w 26"/>
                <a:gd name="T7" fmla="*/ 9 h 26"/>
                <a:gd name="T8" fmla="*/ 0 w 26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0" y="25"/>
                  </a:moveTo>
                  <a:lnTo>
                    <a:pt x="25" y="19"/>
                  </a:lnTo>
                  <a:lnTo>
                    <a:pt x="25" y="0"/>
                  </a:lnTo>
                  <a:lnTo>
                    <a:pt x="0" y="9"/>
                  </a:lnTo>
                  <a:lnTo>
                    <a:pt x="0" y="25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22" name="Freeform 170">
              <a:extLst>
                <a:ext uri="{FF2B5EF4-FFF2-40B4-BE49-F238E27FC236}">
                  <a16:creationId xmlns:a16="http://schemas.microsoft.com/office/drawing/2014/main" id="{C889CDAA-A156-49D7-B2A6-1A834B92E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176"/>
              <a:ext cx="27" cy="27"/>
            </a:xfrm>
            <a:custGeom>
              <a:avLst/>
              <a:gdLst>
                <a:gd name="T0" fmla="*/ 19 w 27"/>
                <a:gd name="T1" fmla="*/ 24 h 27"/>
                <a:gd name="T2" fmla="*/ 0 w 27"/>
                <a:gd name="T3" fmla="*/ 0 h 27"/>
                <a:gd name="T4" fmla="*/ 24 w 27"/>
                <a:gd name="T5" fmla="*/ 8 h 27"/>
                <a:gd name="T6" fmla="*/ 26 w 27"/>
                <a:gd name="T7" fmla="*/ 26 h 27"/>
                <a:gd name="T8" fmla="*/ 19 w 27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9" y="24"/>
                  </a:moveTo>
                  <a:lnTo>
                    <a:pt x="0" y="0"/>
                  </a:lnTo>
                  <a:lnTo>
                    <a:pt x="24" y="8"/>
                  </a:lnTo>
                  <a:lnTo>
                    <a:pt x="26" y="26"/>
                  </a:lnTo>
                  <a:lnTo>
                    <a:pt x="19" y="24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23" name="Freeform 171">
              <a:extLst>
                <a:ext uri="{FF2B5EF4-FFF2-40B4-BE49-F238E27FC236}">
                  <a16:creationId xmlns:a16="http://schemas.microsoft.com/office/drawing/2014/main" id="{9561C154-2567-4C12-A12B-D866072F8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167"/>
              <a:ext cx="27" cy="26"/>
            </a:xfrm>
            <a:custGeom>
              <a:avLst/>
              <a:gdLst>
                <a:gd name="T0" fmla="*/ 4 w 27"/>
                <a:gd name="T1" fmla="*/ 25 h 26"/>
                <a:gd name="T2" fmla="*/ 26 w 27"/>
                <a:gd name="T3" fmla="*/ 12 h 26"/>
                <a:gd name="T4" fmla="*/ 2 w 27"/>
                <a:gd name="T5" fmla="*/ 0 h 26"/>
                <a:gd name="T6" fmla="*/ 0 w 27"/>
                <a:gd name="T7" fmla="*/ 21 h 26"/>
                <a:gd name="T8" fmla="*/ 4 w 27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6">
                  <a:moveTo>
                    <a:pt x="4" y="25"/>
                  </a:moveTo>
                  <a:lnTo>
                    <a:pt x="26" y="12"/>
                  </a:lnTo>
                  <a:lnTo>
                    <a:pt x="2" y="0"/>
                  </a:lnTo>
                  <a:lnTo>
                    <a:pt x="0" y="21"/>
                  </a:lnTo>
                  <a:lnTo>
                    <a:pt x="4" y="25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24" name="Freeform 172">
              <a:extLst>
                <a:ext uri="{FF2B5EF4-FFF2-40B4-BE49-F238E27FC236}">
                  <a16:creationId xmlns:a16="http://schemas.microsoft.com/office/drawing/2014/main" id="{65636D7F-CE00-49D2-9FDB-004C488E4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1867"/>
              <a:ext cx="27" cy="26"/>
            </a:xfrm>
            <a:custGeom>
              <a:avLst/>
              <a:gdLst>
                <a:gd name="T0" fmla="*/ 3 w 27"/>
                <a:gd name="T1" fmla="*/ 22 h 26"/>
                <a:gd name="T2" fmla="*/ 26 w 27"/>
                <a:gd name="T3" fmla="*/ 0 h 26"/>
                <a:gd name="T4" fmla="*/ 24 w 27"/>
                <a:gd name="T5" fmla="*/ 0 h 26"/>
                <a:gd name="T6" fmla="*/ 20 w 27"/>
                <a:gd name="T7" fmla="*/ 2 h 26"/>
                <a:gd name="T8" fmla="*/ 13 w 27"/>
                <a:gd name="T9" fmla="*/ 5 h 26"/>
                <a:gd name="T10" fmla="*/ 2 w 27"/>
                <a:gd name="T11" fmla="*/ 10 h 26"/>
                <a:gd name="T12" fmla="*/ 0 w 27"/>
                <a:gd name="T13" fmla="*/ 25 h 26"/>
                <a:gd name="T14" fmla="*/ 3 w 27"/>
                <a:gd name="T15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6">
                  <a:moveTo>
                    <a:pt x="3" y="22"/>
                  </a:moveTo>
                  <a:lnTo>
                    <a:pt x="26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3" y="5"/>
                  </a:lnTo>
                  <a:lnTo>
                    <a:pt x="2" y="10"/>
                  </a:lnTo>
                  <a:lnTo>
                    <a:pt x="0" y="25"/>
                  </a:lnTo>
                  <a:lnTo>
                    <a:pt x="3" y="22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25" name="Freeform 173">
              <a:extLst>
                <a:ext uri="{FF2B5EF4-FFF2-40B4-BE49-F238E27FC236}">
                  <a16:creationId xmlns:a16="http://schemas.microsoft.com/office/drawing/2014/main" id="{DB8BC66E-4B2B-4C51-BCAD-83E0361CE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851"/>
              <a:ext cx="27" cy="26"/>
            </a:xfrm>
            <a:custGeom>
              <a:avLst/>
              <a:gdLst>
                <a:gd name="T0" fmla="*/ 23 w 27"/>
                <a:gd name="T1" fmla="*/ 25 h 26"/>
                <a:gd name="T2" fmla="*/ 0 w 27"/>
                <a:gd name="T3" fmla="*/ 14 h 26"/>
                <a:gd name="T4" fmla="*/ 1 w 27"/>
                <a:gd name="T5" fmla="*/ 12 h 26"/>
                <a:gd name="T6" fmla="*/ 5 w 27"/>
                <a:gd name="T7" fmla="*/ 12 h 26"/>
                <a:gd name="T8" fmla="*/ 13 w 27"/>
                <a:gd name="T9" fmla="*/ 6 h 26"/>
                <a:gd name="T10" fmla="*/ 24 w 27"/>
                <a:gd name="T11" fmla="*/ 0 h 26"/>
                <a:gd name="T12" fmla="*/ 26 w 27"/>
                <a:gd name="T13" fmla="*/ 22 h 26"/>
                <a:gd name="T14" fmla="*/ 23 w 27"/>
                <a:gd name="T1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6">
                  <a:moveTo>
                    <a:pt x="23" y="25"/>
                  </a:moveTo>
                  <a:lnTo>
                    <a:pt x="0" y="14"/>
                  </a:lnTo>
                  <a:lnTo>
                    <a:pt x="1" y="12"/>
                  </a:lnTo>
                  <a:lnTo>
                    <a:pt x="5" y="12"/>
                  </a:lnTo>
                  <a:lnTo>
                    <a:pt x="13" y="6"/>
                  </a:lnTo>
                  <a:lnTo>
                    <a:pt x="24" y="0"/>
                  </a:lnTo>
                  <a:lnTo>
                    <a:pt x="26" y="22"/>
                  </a:lnTo>
                  <a:lnTo>
                    <a:pt x="23" y="25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26" name="Freeform 174">
              <a:extLst>
                <a:ext uri="{FF2B5EF4-FFF2-40B4-BE49-F238E27FC236}">
                  <a16:creationId xmlns:a16="http://schemas.microsoft.com/office/drawing/2014/main" id="{A13510A9-82CC-4261-A340-1272BE0A5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852"/>
              <a:ext cx="27" cy="27"/>
            </a:xfrm>
            <a:custGeom>
              <a:avLst/>
              <a:gdLst>
                <a:gd name="T0" fmla="*/ 26 w 27"/>
                <a:gd name="T1" fmla="*/ 18 h 27"/>
                <a:gd name="T2" fmla="*/ 0 w 27"/>
                <a:gd name="T3" fmla="*/ 0 h 27"/>
                <a:gd name="T4" fmla="*/ 0 w 27"/>
                <a:gd name="T5" fmla="*/ 18 h 27"/>
                <a:gd name="T6" fmla="*/ 26 w 27"/>
                <a:gd name="T7" fmla="*/ 26 h 27"/>
                <a:gd name="T8" fmla="*/ 26 w 27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8"/>
                  </a:moveTo>
                  <a:lnTo>
                    <a:pt x="0" y="0"/>
                  </a:lnTo>
                  <a:lnTo>
                    <a:pt x="0" y="18"/>
                  </a:lnTo>
                  <a:lnTo>
                    <a:pt x="26" y="26"/>
                  </a:lnTo>
                  <a:lnTo>
                    <a:pt x="26" y="18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27" name="Freeform 175">
              <a:extLst>
                <a:ext uri="{FF2B5EF4-FFF2-40B4-BE49-F238E27FC236}">
                  <a16:creationId xmlns:a16="http://schemas.microsoft.com/office/drawing/2014/main" id="{9D397047-F272-4E53-B00E-EBA6C2778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846"/>
              <a:ext cx="26" cy="26"/>
            </a:xfrm>
            <a:custGeom>
              <a:avLst/>
              <a:gdLst>
                <a:gd name="T0" fmla="*/ 25 w 26"/>
                <a:gd name="T1" fmla="*/ 0 h 26"/>
                <a:gd name="T2" fmla="*/ 0 w 26"/>
                <a:gd name="T3" fmla="*/ 9 h 26"/>
                <a:gd name="T4" fmla="*/ 0 w 26"/>
                <a:gd name="T5" fmla="*/ 21 h 26"/>
                <a:gd name="T6" fmla="*/ 25 w 26"/>
                <a:gd name="T7" fmla="*/ 25 h 26"/>
                <a:gd name="T8" fmla="*/ 25 w 26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5" y="0"/>
                  </a:moveTo>
                  <a:lnTo>
                    <a:pt x="0" y="9"/>
                  </a:lnTo>
                  <a:lnTo>
                    <a:pt x="0" y="21"/>
                  </a:lnTo>
                  <a:lnTo>
                    <a:pt x="25" y="25"/>
                  </a:lnTo>
                  <a:lnTo>
                    <a:pt x="25" y="0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28" name="Freeform 176">
              <a:extLst>
                <a:ext uri="{FF2B5EF4-FFF2-40B4-BE49-F238E27FC236}">
                  <a16:creationId xmlns:a16="http://schemas.microsoft.com/office/drawing/2014/main" id="{15AEEF0D-19B6-4990-8680-21CD7010B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2067"/>
              <a:ext cx="382" cy="450"/>
            </a:xfrm>
            <a:custGeom>
              <a:avLst/>
              <a:gdLst>
                <a:gd name="T0" fmla="*/ 372 w 382"/>
                <a:gd name="T1" fmla="*/ 0 h 450"/>
                <a:gd name="T2" fmla="*/ 370 w 382"/>
                <a:gd name="T3" fmla="*/ 38 h 450"/>
                <a:gd name="T4" fmla="*/ 364 w 382"/>
                <a:gd name="T5" fmla="*/ 77 h 450"/>
                <a:gd name="T6" fmla="*/ 355 w 382"/>
                <a:gd name="T7" fmla="*/ 114 h 450"/>
                <a:gd name="T8" fmla="*/ 343 w 382"/>
                <a:gd name="T9" fmla="*/ 151 h 450"/>
                <a:gd name="T10" fmla="*/ 327 w 382"/>
                <a:gd name="T11" fmla="*/ 186 h 450"/>
                <a:gd name="T12" fmla="*/ 308 w 382"/>
                <a:gd name="T13" fmla="*/ 220 h 450"/>
                <a:gd name="T14" fmla="*/ 286 w 382"/>
                <a:gd name="T15" fmla="*/ 253 h 450"/>
                <a:gd name="T16" fmla="*/ 263 w 382"/>
                <a:gd name="T17" fmla="*/ 284 h 450"/>
                <a:gd name="T18" fmla="*/ 236 w 382"/>
                <a:gd name="T19" fmla="*/ 312 h 450"/>
                <a:gd name="T20" fmla="*/ 208 w 382"/>
                <a:gd name="T21" fmla="*/ 340 h 450"/>
                <a:gd name="T22" fmla="*/ 177 w 382"/>
                <a:gd name="T23" fmla="*/ 364 h 450"/>
                <a:gd name="T24" fmla="*/ 144 w 382"/>
                <a:gd name="T25" fmla="*/ 385 h 450"/>
                <a:gd name="T26" fmla="*/ 110 w 382"/>
                <a:gd name="T27" fmla="*/ 404 h 450"/>
                <a:gd name="T28" fmla="*/ 75 w 382"/>
                <a:gd name="T29" fmla="*/ 419 h 450"/>
                <a:gd name="T30" fmla="*/ 37 w 382"/>
                <a:gd name="T31" fmla="*/ 432 h 450"/>
                <a:gd name="T32" fmla="*/ 0 w 382"/>
                <a:gd name="T33" fmla="*/ 440 h 450"/>
                <a:gd name="T34" fmla="*/ 20 w 382"/>
                <a:gd name="T35" fmla="*/ 444 h 450"/>
                <a:gd name="T36" fmla="*/ 59 w 382"/>
                <a:gd name="T37" fmla="*/ 434 h 450"/>
                <a:gd name="T38" fmla="*/ 95 w 382"/>
                <a:gd name="T39" fmla="*/ 420 h 450"/>
                <a:gd name="T40" fmla="*/ 131 w 382"/>
                <a:gd name="T41" fmla="*/ 402 h 450"/>
                <a:gd name="T42" fmla="*/ 165 w 382"/>
                <a:gd name="T43" fmla="*/ 382 h 450"/>
                <a:gd name="T44" fmla="*/ 198 w 382"/>
                <a:gd name="T45" fmla="*/ 359 h 450"/>
                <a:gd name="T46" fmla="*/ 228 w 382"/>
                <a:gd name="T47" fmla="*/ 333 h 450"/>
                <a:gd name="T48" fmla="*/ 255 w 382"/>
                <a:gd name="T49" fmla="*/ 304 h 450"/>
                <a:gd name="T50" fmla="*/ 282 w 382"/>
                <a:gd name="T51" fmla="*/ 274 h 450"/>
                <a:gd name="T52" fmla="*/ 305 w 382"/>
                <a:gd name="T53" fmla="*/ 241 h 450"/>
                <a:gd name="T54" fmla="*/ 325 w 382"/>
                <a:gd name="T55" fmla="*/ 207 h 450"/>
                <a:gd name="T56" fmla="*/ 343 w 382"/>
                <a:gd name="T57" fmla="*/ 172 h 450"/>
                <a:gd name="T58" fmla="*/ 357 w 382"/>
                <a:gd name="T59" fmla="*/ 136 h 450"/>
                <a:gd name="T60" fmla="*/ 368 w 382"/>
                <a:gd name="T61" fmla="*/ 97 h 450"/>
                <a:gd name="T62" fmla="*/ 376 w 382"/>
                <a:gd name="T63" fmla="*/ 58 h 450"/>
                <a:gd name="T64" fmla="*/ 379 w 382"/>
                <a:gd name="T65" fmla="*/ 19 h 450"/>
                <a:gd name="T66" fmla="*/ 381 w 382"/>
                <a:gd name="T67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2" h="450">
                  <a:moveTo>
                    <a:pt x="372" y="0"/>
                  </a:moveTo>
                  <a:lnTo>
                    <a:pt x="372" y="0"/>
                  </a:lnTo>
                  <a:lnTo>
                    <a:pt x="372" y="19"/>
                  </a:lnTo>
                  <a:lnTo>
                    <a:pt x="370" y="38"/>
                  </a:lnTo>
                  <a:lnTo>
                    <a:pt x="368" y="57"/>
                  </a:lnTo>
                  <a:lnTo>
                    <a:pt x="364" y="77"/>
                  </a:lnTo>
                  <a:lnTo>
                    <a:pt x="360" y="95"/>
                  </a:lnTo>
                  <a:lnTo>
                    <a:pt x="355" y="114"/>
                  </a:lnTo>
                  <a:lnTo>
                    <a:pt x="349" y="133"/>
                  </a:lnTo>
                  <a:lnTo>
                    <a:pt x="343" y="151"/>
                  </a:lnTo>
                  <a:lnTo>
                    <a:pt x="335" y="168"/>
                  </a:lnTo>
                  <a:lnTo>
                    <a:pt x="327" y="186"/>
                  </a:lnTo>
                  <a:lnTo>
                    <a:pt x="318" y="204"/>
                  </a:lnTo>
                  <a:lnTo>
                    <a:pt x="308" y="220"/>
                  </a:lnTo>
                  <a:lnTo>
                    <a:pt x="297" y="237"/>
                  </a:lnTo>
                  <a:lnTo>
                    <a:pt x="286" y="253"/>
                  </a:lnTo>
                  <a:lnTo>
                    <a:pt x="275" y="269"/>
                  </a:lnTo>
                  <a:lnTo>
                    <a:pt x="263" y="284"/>
                  </a:lnTo>
                  <a:lnTo>
                    <a:pt x="250" y="299"/>
                  </a:lnTo>
                  <a:lnTo>
                    <a:pt x="236" y="312"/>
                  </a:lnTo>
                  <a:lnTo>
                    <a:pt x="222" y="326"/>
                  </a:lnTo>
                  <a:lnTo>
                    <a:pt x="208" y="340"/>
                  </a:lnTo>
                  <a:lnTo>
                    <a:pt x="193" y="352"/>
                  </a:lnTo>
                  <a:lnTo>
                    <a:pt x="177" y="364"/>
                  </a:lnTo>
                  <a:lnTo>
                    <a:pt x="161" y="375"/>
                  </a:lnTo>
                  <a:lnTo>
                    <a:pt x="144" y="385"/>
                  </a:lnTo>
                  <a:lnTo>
                    <a:pt x="127" y="395"/>
                  </a:lnTo>
                  <a:lnTo>
                    <a:pt x="110" y="404"/>
                  </a:lnTo>
                  <a:lnTo>
                    <a:pt x="93" y="412"/>
                  </a:lnTo>
                  <a:lnTo>
                    <a:pt x="75" y="419"/>
                  </a:lnTo>
                  <a:lnTo>
                    <a:pt x="56" y="426"/>
                  </a:lnTo>
                  <a:lnTo>
                    <a:pt x="37" y="432"/>
                  </a:lnTo>
                  <a:lnTo>
                    <a:pt x="18" y="436"/>
                  </a:lnTo>
                  <a:lnTo>
                    <a:pt x="0" y="440"/>
                  </a:lnTo>
                  <a:lnTo>
                    <a:pt x="1" y="449"/>
                  </a:lnTo>
                  <a:lnTo>
                    <a:pt x="20" y="444"/>
                  </a:lnTo>
                  <a:lnTo>
                    <a:pt x="39" y="440"/>
                  </a:lnTo>
                  <a:lnTo>
                    <a:pt x="59" y="434"/>
                  </a:lnTo>
                  <a:lnTo>
                    <a:pt x="77" y="427"/>
                  </a:lnTo>
                  <a:lnTo>
                    <a:pt x="95" y="420"/>
                  </a:lnTo>
                  <a:lnTo>
                    <a:pt x="114" y="412"/>
                  </a:lnTo>
                  <a:lnTo>
                    <a:pt x="131" y="402"/>
                  </a:lnTo>
                  <a:lnTo>
                    <a:pt x="148" y="392"/>
                  </a:lnTo>
                  <a:lnTo>
                    <a:pt x="165" y="382"/>
                  </a:lnTo>
                  <a:lnTo>
                    <a:pt x="182" y="371"/>
                  </a:lnTo>
                  <a:lnTo>
                    <a:pt x="198" y="359"/>
                  </a:lnTo>
                  <a:lnTo>
                    <a:pt x="213" y="346"/>
                  </a:lnTo>
                  <a:lnTo>
                    <a:pt x="228" y="333"/>
                  </a:lnTo>
                  <a:lnTo>
                    <a:pt x="243" y="319"/>
                  </a:lnTo>
                  <a:lnTo>
                    <a:pt x="255" y="304"/>
                  </a:lnTo>
                  <a:lnTo>
                    <a:pt x="269" y="289"/>
                  </a:lnTo>
                  <a:lnTo>
                    <a:pt x="282" y="274"/>
                  </a:lnTo>
                  <a:lnTo>
                    <a:pt x="294" y="258"/>
                  </a:lnTo>
                  <a:lnTo>
                    <a:pt x="305" y="241"/>
                  </a:lnTo>
                  <a:lnTo>
                    <a:pt x="315" y="225"/>
                  </a:lnTo>
                  <a:lnTo>
                    <a:pt x="325" y="207"/>
                  </a:lnTo>
                  <a:lnTo>
                    <a:pt x="334" y="190"/>
                  </a:lnTo>
                  <a:lnTo>
                    <a:pt x="343" y="172"/>
                  </a:lnTo>
                  <a:lnTo>
                    <a:pt x="351" y="154"/>
                  </a:lnTo>
                  <a:lnTo>
                    <a:pt x="357" y="136"/>
                  </a:lnTo>
                  <a:lnTo>
                    <a:pt x="363" y="116"/>
                  </a:lnTo>
                  <a:lnTo>
                    <a:pt x="368" y="97"/>
                  </a:lnTo>
                  <a:lnTo>
                    <a:pt x="372" y="78"/>
                  </a:lnTo>
                  <a:lnTo>
                    <a:pt x="376" y="58"/>
                  </a:lnTo>
                  <a:lnTo>
                    <a:pt x="378" y="39"/>
                  </a:lnTo>
                  <a:lnTo>
                    <a:pt x="379" y="19"/>
                  </a:lnTo>
                  <a:lnTo>
                    <a:pt x="381" y="0"/>
                  </a:lnTo>
                  <a:lnTo>
                    <a:pt x="381" y="0"/>
                  </a:lnTo>
                  <a:lnTo>
                    <a:pt x="372" y="0"/>
                  </a:lnTo>
                </a:path>
              </a:pathLst>
            </a:custGeom>
            <a:solidFill>
              <a:srgbClr val="3366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29" name="Freeform 177">
              <a:extLst>
                <a:ext uri="{FF2B5EF4-FFF2-40B4-BE49-F238E27FC236}">
                  <a16:creationId xmlns:a16="http://schemas.microsoft.com/office/drawing/2014/main" id="{BC219DB6-1C33-4A85-9BAA-C60BAEEE1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1746"/>
              <a:ext cx="382" cy="322"/>
            </a:xfrm>
            <a:custGeom>
              <a:avLst/>
              <a:gdLst>
                <a:gd name="T0" fmla="*/ 1 w 382"/>
                <a:gd name="T1" fmla="*/ 14 h 322"/>
                <a:gd name="T2" fmla="*/ 38 w 382"/>
                <a:gd name="T3" fmla="*/ 9 h 322"/>
                <a:gd name="T4" fmla="*/ 76 w 382"/>
                <a:gd name="T5" fmla="*/ 8 h 322"/>
                <a:gd name="T6" fmla="*/ 111 w 382"/>
                <a:gd name="T7" fmla="*/ 11 h 322"/>
                <a:gd name="T8" fmla="*/ 146 w 382"/>
                <a:gd name="T9" fmla="*/ 18 h 322"/>
                <a:gd name="T10" fmla="*/ 177 w 382"/>
                <a:gd name="T11" fmla="*/ 28 h 322"/>
                <a:gd name="T12" fmla="*/ 208 w 382"/>
                <a:gd name="T13" fmla="*/ 40 h 322"/>
                <a:gd name="T14" fmla="*/ 237 w 382"/>
                <a:gd name="T15" fmla="*/ 57 h 322"/>
                <a:gd name="T16" fmla="*/ 264 w 382"/>
                <a:gd name="T17" fmla="*/ 77 h 322"/>
                <a:gd name="T18" fmla="*/ 287 w 382"/>
                <a:gd name="T19" fmla="*/ 99 h 322"/>
                <a:gd name="T20" fmla="*/ 309 w 382"/>
                <a:gd name="T21" fmla="*/ 124 h 322"/>
                <a:gd name="T22" fmla="*/ 327 w 382"/>
                <a:gd name="T23" fmla="*/ 151 h 322"/>
                <a:gd name="T24" fmla="*/ 343 w 382"/>
                <a:gd name="T25" fmla="*/ 181 h 322"/>
                <a:gd name="T26" fmla="*/ 355 w 382"/>
                <a:gd name="T27" fmla="*/ 213 h 322"/>
                <a:gd name="T28" fmla="*/ 364 w 382"/>
                <a:gd name="T29" fmla="*/ 247 h 322"/>
                <a:gd name="T30" fmla="*/ 370 w 382"/>
                <a:gd name="T31" fmla="*/ 283 h 322"/>
                <a:gd name="T32" fmla="*/ 372 w 382"/>
                <a:gd name="T33" fmla="*/ 321 h 322"/>
                <a:gd name="T34" fmla="*/ 379 w 382"/>
                <a:gd name="T35" fmla="*/ 301 h 322"/>
                <a:gd name="T36" fmla="*/ 376 w 382"/>
                <a:gd name="T37" fmla="*/ 263 h 322"/>
                <a:gd name="T38" fmla="*/ 368 w 382"/>
                <a:gd name="T39" fmla="*/ 228 h 322"/>
                <a:gd name="T40" fmla="*/ 357 w 382"/>
                <a:gd name="T41" fmla="*/ 194 h 322"/>
                <a:gd name="T42" fmla="*/ 343 w 382"/>
                <a:gd name="T43" fmla="*/ 162 h 322"/>
                <a:gd name="T44" fmla="*/ 325 w 382"/>
                <a:gd name="T45" fmla="*/ 132 h 322"/>
                <a:gd name="T46" fmla="*/ 304 w 382"/>
                <a:gd name="T47" fmla="*/ 105 h 322"/>
                <a:gd name="T48" fmla="*/ 281 w 382"/>
                <a:gd name="T49" fmla="*/ 81 h 322"/>
                <a:gd name="T50" fmla="*/ 255 w 382"/>
                <a:gd name="T51" fmla="*/ 60 h 322"/>
                <a:gd name="T52" fmla="*/ 227 w 382"/>
                <a:gd name="T53" fmla="*/ 42 h 322"/>
                <a:gd name="T54" fmla="*/ 197 w 382"/>
                <a:gd name="T55" fmla="*/ 26 h 322"/>
                <a:gd name="T56" fmla="*/ 164 w 382"/>
                <a:gd name="T57" fmla="*/ 14 h 322"/>
                <a:gd name="T58" fmla="*/ 130 w 382"/>
                <a:gd name="T59" fmla="*/ 6 h 322"/>
                <a:gd name="T60" fmla="*/ 94 w 382"/>
                <a:gd name="T61" fmla="*/ 1 h 322"/>
                <a:gd name="T62" fmla="*/ 58 w 382"/>
                <a:gd name="T63" fmla="*/ 0 h 322"/>
                <a:gd name="T64" fmla="*/ 19 w 382"/>
                <a:gd name="T65" fmla="*/ 2 h 322"/>
                <a:gd name="T66" fmla="*/ 0 w 382"/>
                <a:gd name="T67" fmla="*/ 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2" h="322">
                  <a:moveTo>
                    <a:pt x="1" y="14"/>
                  </a:moveTo>
                  <a:lnTo>
                    <a:pt x="1" y="14"/>
                  </a:lnTo>
                  <a:lnTo>
                    <a:pt x="20" y="11"/>
                  </a:lnTo>
                  <a:lnTo>
                    <a:pt x="38" y="9"/>
                  </a:lnTo>
                  <a:lnTo>
                    <a:pt x="58" y="8"/>
                  </a:lnTo>
                  <a:lnTo>
                    <a:pt x="76" y="8"/>
                  </a:lnTo>
                  <a:lnTo>
                    <a:pt x="94" y="9"/>
                  </a:lnTo>
                  <a:lnTo>
                    <a:pt x="111" y="11"/>
                  </a:lnTo>
                  <a:lnTo>
                    <a:pt x="129" y="14"/>
                  </a:lnTo>
                  <a:lnTo>
                    <a:pt x="146" y="18"/>
                  </a:lnTo>
                  <a:lnTo>
                    <a:pt x="162" y="22"/>
                  </a:lnTo>
                  <a:lnTo>
                    <a:pt x="177" y="28"/>
                  </a:lnTo>
                  <a:lnTo>
                    <a:pt x="194" y="34"/>
                  </a:lnTo>
                  <a:lnTo>
                    <a:pt x="208" y="40"/>
                  </a:lnTo>
                  <a:lnTo>
                    <a:pt x="223" y="49"/>
                  </a:lnTo>
                  <a:lnTo>
                    <a:pt x="237" y="57"/>
                  </a:lnTo>
                  <a:lnTo>
                    <a:pt x="250" y="67"/>
                  </a:lnTo>
                  <a:lnTo>
                    <a:pt x="264" y="77"/>
                  </a:lnTo>
                  <a:lnTo>
                    <a:pt x="276" y="88"/>
                  </a:lnTo>
                  <a:lnTo>
                    <a:pt x="287" y="99"/>
                  </a:lnTo>
                  <a:lnTo>
                    <a:pt x="298" y="111"/>
                  </a:lnTo>
                  <a:lnTo>
                    <a:pt x="309" y="124"/>
                  </a:lnTo>
                  <a:lnTo>
                    <a:pt x="318" y="137"/>
                  </a:lnTo>
                  <a:lnTo>
                    <a:pt x="327" y="151"/>
                  </a:lnTo>
                  <a:lnTo>
                    <a:pt x="336" y="165"/>
                  </a:lnTo>
                  <a:lnTo>
                    <a:pt x="343" y="181"/>
                  </a:lnTo>
                  <a:lnTo>
                    <a:pt x="349" y="196"/>
                  </a:lnTo>
                  <a:lnTo>
                    <a:pt x="355" y="213"/>
                  </a:lnTo>
                  <a:lnTo>
                    <a:pt x="360" y="229"/>
                  </a:lnTo>
                  <a:lnTo>
                    <a:pt x="364" y="247"/>
                  </a:lnTo>
                  <a:lnTo>
                    <a:pt x="368" y="264"/>
                  </a:lnTo>
                  <a:lnTo>
                    <a:pt x="370" y="283"/>
                  </a:lnTo>
                  <a:lnTo>
                    <a:pt x="372" y="301"/>
                  </a:lnTo>
                  <a:lnTo>
                    <a:pt x="372" y="321"/>
                  </a:lnTo>
                  <a:lnTo>
                    <a:pt x="381" y="321"/>
                  </a:lnTo>
                  <a:lnTo>
                    <a:pt x="379" y="301"/>
                  </a:lnTo>
                  <a:lnTo>
                    <a:pt x="378" y="282"/>
                  </a:lnTo>
                  <a:lnTo>
                    <a:pt x="376" y="263"/>
                  </a:lnTo>
                  <a:lnTo>
                    <a:pt x="372" y="245"/>
                  </a:lnTo>
                  <a:lnTo>
                    <a:pt x="368" y="228"/>
                  </a:lnTo>
                  <a:lnTo>
                    <a:pt x="363" y="210"/>
                  </a:lnTo>
                  <a:lnTo>
                    <a:pt x="357" y="194"/>
                  </a:lnTo>
                  <a:lnTo>
                    <a:pt x="351" y="178"/>
                  </a:lnTo>
                  <a:lnTo>
                    <a:pt x="343" y="162"/>
                  </a:lnTo>
                  <a:lnTo>
                    <a:pt x="334" y="147"/>
                  </a:lnTo>
                  <a:lnTo>
                    <a:pt x="325" y="132"/>
                  </a:lnTo>
                  <a:lnTo>
                    <a:pt x="315" y="119"/>
                  </a:lnTo>
                  <a:lnTo>
                    <a:pt x="304" y="105"/>
                  </a:lnTo>
                  <a:lnTo>
                    <a:pt x="293" y="93"/>
                  </a:lnTo>
                  <a:lnTo>
                    <a:pt x="281" y="81"/>
                  </a:lnTo>
                  <a:lnTo>
                    <a:pt x="269" y="70"/>
                  </a:lnTo>
                  <a:lnTo>
                    <a:pt x="255" y="60"/>
                  </a:lnTo>
                  <a:lnTo>
                    <a:pt x="241" y="50"/>
                  </a:lnTo>
                  <a:lnTo>
                    <a:pt x="227" y="42"/>
                  </a:lnTo>
                  <a:lnTo>
                    <a:pt x="212" y="33"/>
                  </a:lnTo>
                  <a:lnTo>
                    <a:pt x="197" y="26"/>
                  </a:lnTo>
                  <a:lnTo>
                    <a:pt x="180" y="19"/>
                  </a:lnTo>
                  <a:lnTo>
                    <a:pt x="164" y="14"/>
                  </a:lnTo>
                  <a:lnTo>
                    <a:pt x="147" y="9"/>
                  </a:lnTo>
                  <a:lnTo>
                    <a:pt x="130" y="6"/>
                  </a:lnTo>
                  <a:lnTo>
                    <a:pt x="112" y="3"/>
                  </a:lnTo>
                  <a:lnTo>
                    <a:pt x="94" y="1"/>
                  </a:lnTo>
                  <a:lnTo>
                    <a:pt x="76" y="0"/>
                  </a:lnTo>
                  <a:lnTo>
                    <a:pt x="58" y="0"/>
                  </a:lnTo>
                  <a:lnTo>
                    <a:pt x="38" y="1"/>
                  </a:lnTo>
                  <a:lnTo>
                    <a:pt x="19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</a:path>
              </a:pathLst>
            </a:custGeom>
            <a:solidFill>
              <a:srgbClr val="3366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30" name="Freeform 178">
              <a:extLst>
                <a:ext uri="{FF2B5EF4-FFF2-40B4-BE49-F238E27FC236}">
                  <a16:creationId xmlns:a16="http://schemas.microsoft.com/office/drawing/2014/main" id="{2A7F9215-6241-4EE8-949A-CB98BBD2E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1753"/>
              <a:ext cx="382" cy="450"/>
            </a:xfrm>
            <a:custGeom>
              <a:avLst/>
              <a:gdLst>
                <a:gd name="T0" fmla="*/ 8 w 382"/>
                <a:gd name="T1" fmla="*/ 449 h 450"/>
                <a:gd name="T2" fmla="*/ 9 w 382"/>
                <a:gd name="T3" fmla="*/ 410 h 450"/>
                <a:gd name="T4" fmla="*/ 15 w 382"/>
                <a:gd name="T5" fmla="*/ 371 h 450"/>
                <a:gd name="T6" fmla="*/ 25 w 382"/>
                <a:gd name="T7" fmla="*/ 333 h 450"/>
                <a:gd name="T8" fmla="*/ 37 w 382"/>
                <a:gd name="T9" fmla="*/ 297 h 450"/>
                <a:gd name="T10" fmla="*/ 53 w 382"/>
                <a:gd name="T11" fmla="*/ 262 h 450"/>
                <a:gd name="T12" fmla="*/ 72 w 382"/>
                <a:gd name="T13" fmla="*/ 228 h 450"/>
                <a:gd name="T14" fmla="*/ 93 w 382"/>
                <a:gd name="T15" fmla="*/ 195 h 450"/>
                <a:gd name="T16" fmla="*/ 117 w 382"/>
                <a:gd name="T17" fmla="*/ 164 h 450"/>
                <a:gd name="T18" fmla="*/ 144 w 382"/>
                <a:gd name="T19" fmla="*/ 135 h 450"/>
                <a:gd name="T20" fmla="*/ 172 w 382"/>
                <a:gd name="T21" fmla="*/ 108 h 450"/>
                <a:gd name="T22" fmla="*/ 203 w 382"/>
                <a:gd name="T23" fmla="*/ 84 h 450"/>
                <a:gd name="T24" fmla="*/ 236 w 382"/>
                <a:gd name="T25" fmla="*/ 63 h 450"/>
                <a:gd name="T26" fmla="*/ 270 w 382"/>
                <a:gd name="T27" fmla="*/ 44 h 450"/>
                <a:gd name="T28" fmla="*/ 306 w 382"/>
                <a:gd name="T29" fmla="*/ 28 h 450"/>
                <a:gd name="T30" fmla="*/ 342 w 382"/>
                <a:gd name="T31" fmla="*/ 16 h 450"/>
                <a:gd name="T32" fmla="*/ 381 w 382"/>
                <a:gd name="T33" fmla="*/ 7 h 450"/>
                <a:gd name="T34" fmla="*/ 360 w 382"/>
                <a:gd name="T35" fmla="*/ 3 h 450"/>
                <a:gd name="T36" fmla="*/ 321 w 382"/>
                <a:gd name="T37" fmla="*/ 14 h 450"/>
                <a:gd name="T38" fmla="*/ 285 w 382"/>
                <a:gd name="T39" fmla="*/ 28 h 450"/>
                <a:gd name="T40" fmla="*/ 249 w 382"/>
                <a:gd name="T41" fmla="*/ 45 h 450"/>
                <a:gd name="T42" fmla="*/ 215 w 382"/>
                <a:gd name="T43" fmla="*/ 66 h 450"/>
                <a:gd name="T44" fmla="*/ 182 w 382"/>
                <a:gd name="T45" fmla="*/ 90 h 450"/>
                <a:gd name="T46" fmla="*/ 152 w 382"/>
                <a:gd name="T47" fmla="*/ 115 h 450"/>
                <a:gd name="T48" fmla="*/ 124 w 382"/>
                <a:gd name="T49" fmla="*/ 143 h 450"/>
                <a:gd name="T50" fmla="*/ 98 w 382"/>
                <a:gd name="T51" fmla="*/ 174 h 450"/>
                <a:gd name="T52" fmla="*/ 75 w 382"/>
                <a:gd name="T53" fmla="*/ 206 h 450"/>
                <a:gd name="T54" fmla="*/ 55 w 382"/>
                <a:gd name="T55" fmla="*/ 241 h 450"/>
                <a:gd name="T56" fmla="*/ 37 w 382"/>
                <a:gd name="T57" fmla="*/ 276 h 450"/>
                <a:gd name="T58" fmla="*/ 23 w 382"/>
                <a:gd name="T59" fmla="*/ 313 h 450"/>
                <a:gd name="T60" fmla="*/ 12 w 382"/>
                <a:gd name="T61" fmla="*/ 351 h 450"/>
                <a:gd name="T62" fmla="*/ 4 w 382"/>
                <a:gd name="T63" fmla="*/ 389 h 450"/>
                <a:gd name="T64" fmla="*/ 0 w 382"/>
                <a:gd name="T65" fmla="*/ 429 h 450"/>
                <a:gd name="T66" fmla="*/ 0 w 382"/>
                <a:gd name="T67" fmla="*/ 449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2" h="450">
                  <a:moveTo>
                    <a:pt x="8" y="449"/>
                  </a:moveTo>
                  <a:lnTo>
                    <a:pt x="8" y="449"/>
                  </a:lnTo>
                  <a:lnTo>
                    <a:pt x="8" y="429"/>
                  </a:lnTo>
                  <a:lnTo>
                    <a:pt x="9" y="410"/>
                  </a:lnTo>
                  <a:lnTo>
                    <a:pt x="12" y="391"/>
                  </a:lnTo>
                  <a:lnTo>
                    <a:pt x="15" y="371"/>
                  </a:lnTo>
                  <a:lnTo>
                    <a:pt x="20" y="353"/>
                  </a:lnTo>
                  <a:lnTo>
                    <a:pt x="25" y="333"/>
                  </a:lnTo>
                  <a:lnTo>
                    <a:pt x="30" y="316"/>
                  </a:lnTo>
                  <a:lnTo>
                    <a:pt x="37" y="297"/>
                  </a:lnTo>
                  <a:lnTo>
                    <a:pt x="45" y="280"/>
                  </a:lnTo>
                  <a:lnTo>
                    <a:pt x="53" y="262"/>
                  </a:lnTo>
                  <a:lnTo>
                    <a:pt x="62" y="244"/>
                  </a:lnTo>
                  <a:lnTo>
                    <a:pt x="72" y="228"/>
                  </a:lnTo>
                  <a:lnTo>
                    <a:pt x="82" y="211"/>
                  </a:lnTo>
                  <a:lnTo>
                    <a:pt x="93" y="195"/>
                  </a:lnTo>
                  <a:lnTo>
                    <a:pt x="105" y="180"/>
                  </a:lnTo>
                  <a:lnTo>
                    <a:pt x="117" y="164"/>
                  </a:lnTo>
                  <a:lnTo>
                    <a:pt x="130" y="149"/>
                  </a:lnTo>
                  <a:lnTo>
                    <a:pt x="144" y="135"/>
                  </a:lnTo>
                  <a:lnTo>
                    <a:pt x="157" y="122"/>
                  </a:lnTo>
                  <a:lnTo>
                    <a:pt x="172" y="108"/>
                  </a:lnTo>
                  <a:lnTo>
                    <a:pt x="188" y="95"/>
                  </a:lnTo>
                  <a:lnTo>
                    <a:pt x="203" y="84"/>
                  </a:lnTo>
                  <a:lnTo>
                    <a:pt x="219" y="73"/>
                  </a:lnTo>
                  <a:lnTo>
                    <a:pt x="236" y="63"/>
                  </a:lnTo>
                  <a:lnTo>
                    <a:pt x="252" y="53"/>
                  </a:lnTo>
                  <a:lnTo>
                    <a:pt x="270" y="44"/>
                  </a:lnTo>
                  <a:lnTo>
                    <a:pt x="287" y="36"/>
                  </a:lnTo>
                  <a:lnTo>
                    <a:pt x="306" y="28"/>
                  </a:lnTo>
                  <a:lnTo>
                    <a:pt x="324" y="22"/>
                  </a:lnTo>
                  <a:lnTo>
                    <a:pt x="342" y="16"/>
                  </a:lnTo>
                  <a:lnTo>
                    <a:pt x="361" y="11"/>
                  </a:lnTo>
                  <a:lnTo>
                    <a:pt x="381" y="7"/>
                  </a:lnTo>
                  <a:lnTo>
                    <a:pt x="379" y="0"/>
                  </a:lnTo>
                  <a:lnTo>
                    <a:pt x="360" y="3"/>
                  </a:lnTo>
                  <a:lnTo>
                    <a:pt x="340" y="8"/>
                  </a:lnTo>
                  <a:lnTo>
                    <a:pt x="321" y="14"/>
                  </a:lnTo>
                  <a:lnTo>
                    <a:pt x="303" y="21"/>
                  </a:lnTo>
                  <a:lnTo>
                    <a:pt x="285" y="28"/>
                  </a:lnTo>
                  <a:lnTo>
                    <a:pt x="266" y="36"/>
                  </a:lnTo>
                  <a:lnTo>
                    <a:pt x="249" y="45"/>
                  </a:lnTo>
                  <a:lnTo>
                    <a:pt x="231" y="55"/>
                  </a:lnTo>
                  <a:lnTo>
                    <a:pt x="215" y="66"/>
                  </a:lnTo>
                  <a:lnTo>
                    <a:pt x="198" y="77"/>
                  </a:lnTo>
                  <a:lnTo>
                    <a:pt x="182" y="90"/>
                  </a:lnTo>
                  <a:lnTo>
                    <a:pt x="167" y="102"/>
                  </a:lnTo>
                  <a:lnTo>
                    <a:pt x="152" y="115"/>
                  </a:lnTo>
                  <a:lnTo>
                    <a:pt x="137" y="129"/>
                  </a:lnTo>
                  <a:lnTo>
                    <a:pt x="124" y="143"/>
                  </a:lnTo>
                  <a:lnTo>
                    <a:pt x="110" y="159"/>
                  </a:lnTo>
                  <a:lnTo>
                    <a:pt x="98" y="174"/>
                  </a:lnTo>
                  <a:lnTo>
                    <a:pt x="86" y="190"/>
                  </a:lnTo>
                  <a:lnTo>
                    <a:pt x="75" y="206"/>
                  </a:lnTo>
                  <a:lnTo>
                    <a:pt x="65" y="223"/>
                  </a:lnTo>
                  <a:lnTo>
                    <a:pt x="55" y="241"/>
                  </a:lnTo>
                  <a:lnTo>
                    <a:pt x="46" y="258"/>
                  </a:lnTo>
                  <a:lnTo>
                    <a:pt x="37" y="276"/>
                  </a:lnTo>
                  <a:lnTo>
                    <a:pt x="29" y="295"/>
                  </a:lnTo>
                  <a:lnTo>
                    <a:pt x="23" y="313"/>
                  </a:lnTo>
                  <a:lnTo>
                    <a:pt x="17" y="332"/>
                  </a:lnTo>
                  <a:lnTo>
                    <a:pt x="12" y="351"/>
                  </a:lnTo>
                  <a:lnTo>
                    <a:pt x="8" y="370"/>
                  </a:lnTo>
                  <a:lnTo>
                    <a:pt x="4" y="389"/>
                  </a:lnTo>
                  <a:lnTo>
                    <a:pt x="2" y="409"/>
                  </a:lnTo>
                  <a:lnTo>
                    <a:pt x="0" y="429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8" y="449"/>
                  </a:lnTo>
                </a:path>
              </a:pathLst>
            </a:custGeom>
            <a:solidFill>
              <a:srgbClr val="3366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31" name="Freeform 179">
              <a:extLst>
                <a:ext uri="{FF2B5EF4-FFF2-40B4-BE49-F238E27FC236}">
                  <a16:creationId xmlns:a16="http://schemas.microsoft.com/office/drawing/2014/main" id="{57A87C26-9AD9-41C0-966E-72F9AD245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2202"/>
              <a:ext cx="382" cy="322"/>
            </a:xfrm>
            <a:custGeom>
              <a:avLst/>
              <a:gdLst>
                <a:gd name="T0" fmla="*/ 379 w 382"/>
                <a:gd name="T1" fmla="*/ 306 h 322"/>
                <a:gd name="T2" fmla="*/ 342 w 382"/>
                <a:gd name="T3" fmla="*/ 311 h 322"/>
                <a:gd name="T4" fmla="*/ 304 w 382"/>
                <a:gd name="T5" fmla="*/ 312 h 322"/>
                <a:gd name="T6" fmla="*/ 268 w 382"/>
                <a:gd name="T7" fmla="*/ 309 h 322"/>
                <a:gd name="T8" fmla="*/ 234 w 382"/>
                <a:gd name="T9" fmla="*/ 302 h 322"/>
                <a:gd name="T10" fmla="*/ 202 w 382"/>
                <a:gd name="T11" fmla="*/ 293 h 322"/>
                <a:gd name="T12" fmla="*/ 171 w 382"/>
                <a:gd name="T13" fmla="*/ 279 h 322"/>
                <a:gd name="T14" fmla="*/ 143 w 382"/>
                <a:gd name="T15" fmla="*/ 263 h 322"/>
                <a:gd name="T16" fmla="*/ 116 w 382"/>
                <a:gd name="T17" fmla="*/ 244 h 322"/>
                <a:gd name="T18" fmla="*/ 93 w 382"/>
                <a:gd name="T19" fmla="*/ 221 h 322"/>
                <a:gd name="T20" fmla="*/ 71 w 382"/>
                <a:gd name="T21" fmla="*/ 196 h 322"/>
                <a:gd name="T22" fmla="*/ 53 w 382"/>
                <a:gd name="T23" fmla="*/ 169 h 322"/>
                <a:gd name="T24" fmla="*/ 37 w 382"/>
                <a:gd name="T25" fmla="*/ 139 h 322"/>
                <a:gd name="T26" fmla="*/ 25 w 382"/>
                <a:gd name="T27" fmla="*/ 107 h 322"/>
                <a:gd name="T28" fmla="*/ 15 w 382"/>
                <a:gd name="T29" fmla="*/ 73 h 322"/>
                <a:gd name="T30" fmla="*/ 9 w 382"/>
                <a:gd name="T31" fmla="*/ 37 h 322"/>
                <a:gd name="T32" fmla="*/ 8 w 382"/>
                <a:gd name="T33" fmla="*/ 0 h 322"/>
                <a:gd name="T34" fmla="*/ 0 w 382"/>
                <a:gd name="T35" fmla="*/ 19 h 322"/>
                <a:gd name="T36" fmla="*/ 4 w 382"/>
                <a:gd name="T37" fmla="*/ 57 h 322"/>
                <a:gd name="T38" fmla="*/ 12 w 382"/>
                <a:gd name="T39" fmla="*/ 93 h 322"/>
                <a:gd name="T40" fmla="*/ 23 w 382"/>
                <a:gd name="T41" fmla="*/ 127 h 322"/>
                <a:gd name="T42" fmla="*/ 37 w 382"/>
                <a:gd name="T43" fmla="*/ 159 h 322"/>
                <a:gd name="T44" fmla="*/ 55 w 382"/>
                <a:gd name="T45" fmla="*/ 188 h 322"/>
                <a:gd name="T46" fmla="*/ 76 w 382"/>
                <a:gd name="T47" fmla="*/ 214 h 322"/>
                <a:gd name="T48" fmla="*/ 99 w 382"/>
                <a:gd name="T49" fmla="*/ 239 h 322"/>
                <a:gd name="T50" fmla="*/ 125 w 382"/>
                <a:gd name="T51" fmla="*/ 260 h 322"/>
                <a:gd name="T52" fmla="*/ 153 w 382"/>
                <a:gd name="T53" fmla="*/ 279 h 322"/>
                <a:gd name="T54" fmla="*/ 184 w 382"/>
                <a:gd name="T55" fmla="*/ 294 h 322"/>
                <a:gd name="T56" fmla="*/ 216 w 382"/>
                <a:gd name="T57" fmla="*/ 306 h 322"/>
                <a:gd name="T58" fmla="*/ 250 w 382"/>
                <a:gd name="T59" fmla="*/ 314 h 322"/>
                <a:gd name="T60" fmla="*/ 286 w 382"/>
                <a:gd name="T61" fmla="*/ 319 h 322"/>
                <a:gd name="T62" fmla="*/ 322 w 382"/>
                <a:gd name="T63" fmla="*/ 321 h 322"/>
                <a:gd name="T64" fmla="*/ 361 w 382"/>
                <a:gd name="T65" fmla="*/ 318 h 322"/>
                <a:gd name="T66" fmla="*/ 381 w 382"/>
                <a:gd name="T67" fmla="*/ 31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2" h="322">
                  <a:moveTo>
                    <a:pt x="379" y="306"/>
                  </a:moveTo>
                  <a:lnTo>
                    <a:pt x="379" y="306"/>
                  </a:lnTo>
                  <a:lnTo>
                    <a:pt x="360" y="309"/>
                  </a:lnTo>
                  <a:lnTo>
                    <a:pt x="342" y="311"/>
                  </a:lnTo>
                  <a:lnTo>
                    <a:pt x="322" y="312"/>
                  </a:lnTo>
                  <a:lnTo>
                    <a:pt x="304" y="312"/>
                  </a:lnTo>
                  <a:lnTo>
                    <a:pt x="286" y="311"/>
                  </a:lnTo>
                  <a:lnTo>
                    <a:pt x="268" y="309"/>
                  </a:lnTo>
                  <a:lnTo>
                    <a:pt x="251" y="306"/>
                  </a:lnTo>
                  <a:lnTo>
                    <a:pt x="234" y="302"/>
                  </a:lnTo>
                  <a:lnTo>
                    <a:pt x="218" y="298"/>
                  </a:lnTo>
                  <a:lnTo>
                    <a:pt x="202" y="293"/>
                  </a:lnTo>
                  <a:lnTo>
                    <a:pt x="187" y="286"/>
                  </a:lnTo>
                  <a:lnTo>
                    <a:pt x="171" y="279"/>
                  </a:lnTo>
                  <a:lnTo>
                    <a:pt x="156" y="272"/>
                  </a:lnTo>
                  <a:lnTo>
                    <a:pt x="143" y="263"/>
                  </a:lnTo>
                  <a:lnTo>
                    <a:pt x="130" y="254"/>
                  </a:lnTo>
                  <a:lnTo>
                    <a:pt x="116" y="244"/>
                  </a:lnTo>
                  <a:lnTo>
                    <a:pt x="104" y="233"/>
                  </a:lnTo>
                  <a:lnTo>
                    <a:pt x="93" y="221"/>
                  </a:lnTo>
                  <a:lnTo>
                    <a:pt x="82" y="209"/>
                  </a:lnTo>
                  <a:lnTo>
                    <a:pt x="71" y="196"/>
                  </a:lnTo>
                  <a:lnTo>
                    <a:pt x="62" y="184"/>
                  </a:lnTo>
                  <a:lnTo>
                    <a:pt x="53" y="169"/>
                  </a:lnTo>
                  <a:lnTo>
                    <a:pt x="44" y="154"/>
                  </a:lnTo>
                  <a:lnTo>
                    <a:pt x="37" y="139"/>
                  </a:lnTo>
                  <a:lnTo>
                    <a:pt x="30" y="124"/>
                  </a:lnTo>
                  <a:lnTo>
                    <a:pt x="25" y="107"/>
                  </a:lnTo>
                  <a:lnTo>
                    <a:pt x="20" y="91"/>
                  </a:lnTo>
                  <a:lnTo>
                    <a:pt x="15" y="73"/>
                  </a:lnTo>
                  <a:lnTo>
                    <a:pt x="12" y="55"/>
                  </a:lnTo>
                  <a:lnTo>
                    <a:pt x="9" y="37"/>
                  </a:lnTo>
                  <a:lnTo>
                    <a:pt x="8" y="1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38"/>
                  </a:lnTo>
                  <a:lnTo>
                    <a:pt x="4" y="57"/>
                  </a:lnTo>
                  <a:lnTo>
                    <a:pt x="8" y="75"/>
                  </a:lnTo>
                  <a:lnTo>
                    <a:pt x="12" y="93"/>
                  </a:lnTo>
                  <a:lnTo>
                    <a:pt x="17" y="110"/>
                  </a:lnTo>
                  <a:lnTo>
                    <a:pt x="23" y="127"/>
                  </a:lnTo>
                  <a:lnTo>
                    <a:pt x="29" y="143"/>
                  </a:lnTo>
                  <a:lnTo>
                    <a:pt x="37" y="159"/>
                  </a:lnTo>
                  <a:lnTo>
                    <a:pt x="46" y="174"/>
                  </a:lnTo>
                  <a:lnTo>
                    <a:pt x="55" y="188"/>
                  </a:lnTo>
                  <a:lnTo>
                    <a:pt x="65" y="202"/>
                  </a:lnTo>
                  <a:lnTo>
                    <a:pt x="76" y="214"/>
                  </a:lnTo>
                  <a:lnTo>
                    <a:pt x="87" y="227"/>
                  </a:lnTo>
                  <a:lnTo>
                    <a:pt x="99" y="239"/>
                  </a:lnTo>
                  <a:lnTo>
                    <a:pt x="111" y="250"/>
                  </a:lnTo>
                  <a:lnTo>
                    <a:pt x="125" y="260"/>
                  </a:lnTo>
                  <a:lnTo>
                    <a:pt x="138" y="270"/>
                  </a:lnTo>
                  <a:lnTo>
                    <a:pt x="153" y="279"/>
                  </a:lnTo>
                  <a:lnTo>
                    <a:pt x="167" y="287"/>
                  </a:lnTo>
                  <a:lnTo>
                    <a:pt x="184" y="294"/>
                  </a:lnTo>
                  <a:lnTo>
                    <a:pt x="199" y="300"/>
                  </a:lnTo>
                  <a:lnTo>
                    <a:pt x="216" y="306"/>
                  </a:lnTo>
                  <a:lnTo>
                    <a:pt x="232" y="311"/>
                  </a:lnTo>
                  <a:lnTo>
                    <a:pt x="250" y="314"/>
                  </a:lnTo>
                  <a:lnTo>
                    <a:pt x="268" y="317"/>
                  </a:lnTo>
                  <a:lnTo>
                    <a:pt x="286" y="319"/>
                  </a:lnTo>
                  <a:lnTo>
                    <a:pt x="304" y="321"/>
                  </a:lnTo>
                  <a:lnTo>
                    <a:pt x="322" y="321"/>
                  </a:lnTo>
                  <a:lnTo>
                    <a:pt x="342" y="319"/>
                  </a:lnTo>
                  <a:lnTo>
                    <a:pt x="361" y="318"/>
                  </a:lnTo>
                  <a:lnTo>
                    <a:pt x="381" y="314"/>
                  </a:lnTo>
                  <a:lnTo>
                    <a:pt x="381" y="314"/>
                  </a:lnTo>
                  <a:lnTo>
                    <a:pt x="379" y="306"/>
                  </a:lnTo>
                </a:path>
              </a:pathLst>
            </a:custGeom>
            <a:solidFill>
              <a:srgbClr val="3366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32" name="Freeform 180">
              <a:extLst>
                <a:ext uri="{FF2B5EF4-FFF2-40B4-BE49-F238E27FC236}">
                  <a16:creationId xmlns:a16="http://schemas.microsoft.com/office/drawing/2014/main" id="{72D7C167-FE1A-475D-B5C2-9D29CF94A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2401"/>
              <a:ext cx="27" cy="26"/>
            </a:xfrm>
            <a:custGeom>
              <a:avLst/>
              <a:gdLst>
                <a:gd name="T0" fmla="*/ 26 w 27"/>
                <a:gd name="T1" fmla="*/ 25 h 26"/>
                <a:gd name="T2" fmla="*/ 26 w 27"/>
                <a:gd name="T3" fmla="*/ 5 h 26"/>
                <a:gd name="T4" fmla="*/ 0 w 27"/>
                <a:gd name="T5" fmla="*/ 0 h 26"/>
                <a:gd name="T6" fmla="*/ 0 w 27"/>
                <a:gd name="T7" fmla="*/ 14 h 26"/>
                <a:gd name="T8" fmla="*/ 26 w 27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6">
                  <a:moveTo>
                    <a:pt x="26" y="25"/>
                  </a:moveTo>
                  <a:lnTo>
                    <a:pt x="26" y="5"/>
                  </a:lnTo>
                  <a:lnTo>
                    <a:pt x="0" y="0"/>
                  </a:lnTo>
                  <a:lnTo>
                    <a:pt x="0" y="14"/>
                  </a:lnTo>
                  <a:lnTo>
                    <a:pt x="26" y="25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33" name="Freeform 181">
              <a:extLst>
                <a:ext uri="{FF2B5EF4-FFF2-40B4-BE49-F238E27FC236}">
                  <a16:creationId xmlns:a16="http://schemas.microsoft.com/office/drawing/2014/main" id="{AD764C74-E8DC-4D6E-A07C-15E7A36D6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410"/>
              <a:ext cx="26" cy="27"/>
            </a:xfrm>
            <a:custGeom>
              <a:avLst/>
              <a:gdLst>
                <a:gd name="T0" fmla="*/ 0 w 26"/>
                <a:gd name="T1" fmla="*/ 26 h 27"/>
                <a:gd name="T2" fmla="*/ 25 w 26"/>
                <a:gd name="T3" fmla="*/ 19 h 27"/>
                <a:gd name="T4" fmla="*/ 25 w 26"/>
                <a:gd name="T5" fmla="*/ 0 h 27"/>
                <a:gd name="T6" fmla="*/ 0 w 26"/>
                <a:gd name="T7" fmla="*/ 19 h 27"/>
                <a:gd name="T8" fmla="*/ 0 w 26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0" y="26"/>
                  </a:moveTo>
                  <a:lnTo>
                    <a:pt x="25" y="19"/>
                  </a:lnTo>
                  <a:lnTo>
                    <a:pt x="25" y="0"/>
                  </a:lnTo>
                  <a:lnTo>
                    <a:pt x="0" y="19"/>
                  </a:lnTo>
                  <a:lnTo>
                    <a:pt x="0" y="26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34" name="Freeform 182">
              <a:extLst>
                <a:ext uri="{FF2B5EF4-FFF2-40B4-BE49-F238E27FC236}">
                  <a16:creationId xmlns:a16="http://schemas.microsoft.com/office/drawing/2014/main" id="{9AFEFCEB-2F46-4101-8401-0C23A5C11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426"/>
              <a:ext cx="27" cy="27"/>
            </a:xfrm>
            <a:custGeom>
              <a:avLst/>
              <a:gdLst>
                <a:gd name="T0" fmla="*/ 20 w 27"/>
                <a:gd name="T1" fmla="*/ 26 h 27"/>
                <a:gd name="T2" fmla="*/ 0 w 27"/>
                <a:gd name="T3" fmla="*/ 4 h 27"/>
                <a:gd name="T4" fmla="*/ 24 w 27"/>
                <a:gd name="T5" fmla="*/ 0 h 27"/>
                <a:gd name="T6" fmla="*/ 26 w 27"/>
                <a:gd name="T7" fmla="*/ 24 h 27"/>
                <a:gd name="T8" fmla="*/ 20 w 27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0" y="26"/>
                  </a:moveTo>
                  <a:lnTo>
                    <a:pt x="0" y="4"/>
                  </a:lnTo>
                  <a:lnTo>
                    <a:pt x="24" y="0"/>
                  </a:lnTo>
                  <a:lnTo>
                    <a:pt x="26" y="24"/>
                  </a:lnTo>
                  <a:lnTo>
                    <a:pt x="20" y="26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35" name="Freeform 183">
              <a:extLst>
                <a:ext uri="{FF2B5EF4-FFF2-40B4-BE49-F238E27FC236}">
                  <a16:creationId xmlns:a16="http://schemas.microsoft.com/office/drawing/2014/main" id="{C5B18B77-D21C-4ACC-87AD-941E85848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428"/>
              <a:ext cx="27" cy="27"/>
            </a:xfrm>
            <a:custGeom>
              <a:avLst/>
              <a:gdLst>
                <a:gd name="T0" fmla="*/ 5 w 27"/>
                <a:gd name="T1" fmla="*/ 26 h 27"/>
                <a:gd name="T2" fmla="*/ 26 w 27"/>
                <a:gd name="T3" fmla="*/ 2 h 27"/>
                <a:gd name="T4" fmla="*/ 3 w 27"/>
                <a:gd name="T5" fmla="*/ 0 h 27"/>
                <a:gd name="T6" fmla="*/ 0 w 27"/>
                <a:gd name="T7" fmla="*/ 26 h 27"/>
                <a:gd name="T8" fmla="*/ 5 w 27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5" y="26"/>
                  </a:moveTo>
                  <a:lnTo>
                    <a:pt x="26" y="2"/>
                  </a:lnTo>
                  <a:lnTo>
                    <a:pt x="3" y="0"/>
                  </a:lnTo>
                  <a:lnTo>
                    <a:pt x="0" y="26"/>
                  </a:lnTo>
                  <a:lnTo>
                    <a:pt x="5" y="26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36" name="Freeform 184">
              <a:extLst>
                <a:ext uri="{FF2B5EF4-FFF2-40B4-BE49-F238E27FC236}">
                  <a16:creationId xmlns:a16="http://schemas.microsoft.com/office/drawing/2014/main" id="{EE522685-67C4-43EE-BD93-3BC82A06A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550"/>
              <a:ext cx="38" cy="76"/>
            </a:xfrm>
            <a:custGeom>
              <a:avLst/>
              <a:gdLst>
                <a:gd name="T0" fmla="*/ 20 w 38"/>
                <a:gd name="T1" fmla="*/ 75 h 76"/>
                <a:gd name="T2" fmla="*/ 0 w 38"/>
                <a:gd name="T3" fmla="*/ 50 h 76"/>
                <a:gd name="T4" fmla="*/ 11 w 38"/>
                <a:gd name="T5" fmla="*/ 0 h 76"/>
                <a:gd name="T6" fmla="*/ 13 w 38"/>
                <a:gd name="T7" fmla="*/ 0 h 76"/>
                <a:gd name="T8" fmla="*/ 15 w 38"/>
                <a:gd name="T9" fmla="*/ 2 h 76"/>
                <a:gd name="T10" fmla="*/ 20 w 38"/>
                <a:gd name="T11" fmla="*/ 4 h 76"/>
                <a:gd name="T12" fmla="*/ 24 w 38"/>
                <a:gd name="T13" fmla="*/ 6 h 76"/>
                <a:gd name="T14" fmla="*/ 29 w 38"/>
                <a:gd name="T15" fmla="*/ 9 h 76"/>
                <a:gd name="T16" fmla="*/ 33 w 38"/>
                <a:gd name="T17" fmla="*/ 13 h 76"/>
                <a:gd name="T18" fmla="*/ 35 w 38"/>
                <a:gd name="T19" fmla="*/ 18 h 76"/>
                <a:gd name="T20" fmla="*/ 37 w 38"/>
                <a:gd name="T21" fmla="*/ 23 h 76"/>
                <a:gd name="T22" fmla="*/ 35 w 38"/>
                <a:gd name="T23" fmla="*/ 29 h 76"/>
                <a:gd name="T24" fmla="*/ 34 w 38"/>
                <a:gd name="T25" fmla="*/ 37 h 76"/>
                <a:gd name="T26" fmla="*/ 31 w 38"/>
                <a:gd name="T27" fmla="*/ 45 h 76"/>
                <a:gd name="T28" fmla="*/ 28 w 38"/>
                <a:gd name="T29" fmla="*/ 54 h 76"/>
                <a:gd name="T30" fmla="*/ 24 w 38"/>
                <a:gd name="T31" fmla="*/ 62 h 76"/>
                <a:gd name="T32" fmla="*/ 22 w 38"/>
                <a:gd name="T33" fmla="*/ 69 h 76"/>
                <a:gd name="T34" fmla="*/ 20 w 38"/>
                <a:gd name="T35" fmla="*/ 73 h 76"/>
                <a:gd name="T36" fmla="*/ 20 w 38"/>
                <a:gd name="T3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76">
                  <a:moveTo>
                    <a:pt x="20" y="75"/>
                  </a:moveTo>
                  <a:lnTo>
                    <a:pt x="0" y="5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20" y="4"/>
                  </a:lnTo>
                  <a:lnTo>
                    <a:pt x="24" y="6"/>
                  </a:lnTo>
                  <a:lnTo>
                    <a:pt x="29" y="9"/>
                  </a:lnTo>
                  <a:lnTo>
                    <a:pt x="33" y="13"/>
                  </a:lnTo>
                  <a:lnTo>
                    <a:pt x="35" y="18"/>
                  </a:lnTo>
                  <a:lnTo>
                    <a:pt x="37" y="23"/>
                  </a:lnTo>
                  <a:lnTo>
                    <a:pt x="35" y="29"/>
                  </a:lnTo>
                  <a:lnTo>
                    <a:pt x="34" y="37"/>
                  </a:lnTo>
                  <a:lnTo>
                    <a:pt x="31" y="45"/>
                  </a:lnTo>
                  <a:lnTo>
                    <a:pt x="28" y="54"/>
                  </a:lnTo>
                  <a:lnTo>
                    <a:pt x="24" y="62"/>
                  </a:lnTo>
                  <a:lnTo>
                    <a:pt x="22" y="69"/>
                  </a:lnTo>
                  <a:lnTo>
                    <a:pt x="20" y="73"/>
                  </a:lnTo>
                  <a:lnTo>
                    <a:pt x="20" y="75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37" name="Freeform 185">
              <a:extLst>
                <a:ext uri="{FF2B5EF4-FFF2-40B4-BE49-F238E27FC236}">
                  <a16:creationId xmlns:a16="http://schemas.microsoft.com/office/drawing/2014/main" id="{2F9EE9A0-C4FB-433F-82EC-B6AA04E2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550"/>
              <a:ext cx="38" cy="76"/>
            </a:xfrm>
            <a:custGeom>
              <a:avLst/>
              <a:gdLst>
                <a:gd name="T0" fmla="*/ 20 w 38"/>
                <a:gd name="T1" fmla="*/ 75 h 76"/>
                <a:gd name="T2" fmla="*/ 0 w 38"/>
                <a:gd name="T3" fmla="*/ 50 h 76"/>
                <a:gd name="T4" fmla="*/ 11 w 38"/>
                <a:gd name="T5" fmla="*/ 0 h 76"/>
                <a:gd name="T6" fmla="*/ 11 w 38"/>
                <a:gd name="T7" fmla="*/ 0 h 76"/>
                <a:gd name="T8" fmla="*/ 13 w 38"/>
                <a:gd name="T9" fmla="*/ 0 h 76"/>
                <a:gd name="T10" fmla="*/ 15 w 38"/>
                <a:gd name="T11" fmla="*/ 2 h 76"/>
                <a:gd name="T12" fmla="*/ 20 w 38"/>
                <a:gd name="T13" fmla="*/ 4 h 76"/>
                <a:gd name="T14" fmla="*/ 24 w 38"/>
                <a:gd name="T15" fmla="*/ 6 h 76"/>
                <a:gd name="T16" fmla="*/ 29 w 38"/>
                <a:gd name="T17" fmla="*/ 9 h 76"/>
                <a:gd name="T18" fmla="*/ 33 w 38"/>
                <a:gd name="T19" fmla="*/ 13 h 76"/>
                <a:gd name="T20" fmla="*/ 35 w 38"/>
                <a:gd name="T21" fmla="*/ 18 h 76"/>
                <a:gd name="T22" fmla="*/ 37 w 38"/>
                <a:gd name="T23" fmla="*/ 23 h 76"/>
                <a:gd name="T24" fmla="*/ 37 w 38"/>
                <a:gd name="T25" fmla="*/ 23 h 76"/>
                <a:gd name="T26" fmla="*/ 35 w 38"/>
                <a:gd name="T27" fmla="*/ 29 h 76"/>
                <a:gd name="T28" fmla="*/ 34 w 38"/>
                <a:gd name="T29" fmla="*/ 37 h 76"/>
                <a:gd name="T30" fmla="*/ 31 w 38"/>
                <a:gd name="T31" fmla="*/ 45 h 76"/>
                <a:gd name="T32" fmla="*/ 28 w 38"/>
                <a:gd name="T33" fmla="*/ 54 h 76"/>
                <a:gd name="T34" fmla="*/ 24 w 38"/>
                <a:gd name="T35" fmla="*/ 62 h 76"/>
                <a:gd name="T36" fmla="*/ 22 w 38"/>
                <a:gd name="T37" fmla="*/ 69 h 76"/>
                <a:gd name="T38" fmla="*/ 20 w 38"/>
                <a:gd name="T39" fmla="*/ 73 h 76"/>
                <a:gd name="T40" fmla="*/ 20 w 38"/>
                <a:gd name="T41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76">
                  <a:moveTo>
                    <a:pt x="20" y="75"/>
                  </a:moveTo>
                  <a:lnTo>
                    <a:pt x="0" y="5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20" y="4"/>
                  </a:lnTo>
                  <a:lnTo>
                    <a:pt x="24" y="6"/>
                  </a:lnTo>
                  <a:lnTo>
                    <a:pt x="29" y="9"/>
                  </a:lnTo>
                  <a:lnTo>
                    <a:pt x="33" y="13"/>
                  </a:lnTo>
                  <a:lnTo>
                    <a:pt x="35" y="18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5" y="29"/>
                  </a:lnTo>
                  <a:lnTo>
                    <a:pt x="34" y="37"/>
                  </a:lnTo>
                  <a:lnTo>
                    <a:pt x="31" y="45"/>
                  </a:lnTo>
                  <a:lnTo>
                    <a:pt x="28" y="54"/>
                  </a:lnTo>
                  <a:lnTo>
                    <a:pt x="24" y="62"/>
                  </a:lnTo>
                  <a:lnTo>
                    <a:pt x="22" y="69"/>
                  </a:lnTo>
                  <a:lnTo>
                    <a:pt x="20" y="73"/>
                  </a:lnTo>
                  <a:lnTo>
                    <a:pt x="20" y="7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38" name="Freeform 186">
              <a:extLst>
                <a:ext uri="{FF2B5EF4-FFF2-40B4-BE49-F238E27FC236}">
                  <a16:creationId xmlns:a16="http://schemas.microsoft.com/office/drawing/2014/main" id="{900EAD6A-7C3C-4EBD-B682-AB47C9660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2396"/>
              <a:ext cx="54" cy="41"/>
            </a:xfrm>
            <a:custGeom>
              <a:avLst/>
              <a:gdLst>
                <a:gd name="T0" fmla="*/ 32 w 54"/>
                <a:gd name="T1" fmla="*/ 14 h 41"/>
                <a:gd name="T2" fmla="*/ 53 w 54"/>
                <a:gd name="T3" fmla="*/ 40 h 41"/>
                <a:gd name="T4" fmla="*/ 50 w 54"/>
                <a:gd name="T5" fmla="*/ 39 h 41"/>
                <a:gd name="T6" fmla="*/ 45 w 54"/>
                <a:gd name="T7" fmla="*/ 37 h 41"/>
                <a:gd name="T8" fmla="*/ 37 w 54"/>
                <a:gd name="T9" fmla="*/ 35 h 41"/>
                <a:gd name="T10" fmla="*/ 27 w 54"/>
                <a:gd name="T11" fmla="*/ 31 h 41"/>
                <a:gd name="T12" fmla="*/ 18 w 54"/>
                <a:gd name="T13" fmla="*/ 28 h 41"/>
                <a:gd name="T14" fmla="*/ 10 w 54"/>
                <a:gd name="T15" fmla="*/ 26 h 41"/>
                <a:gd name="T16" fmla="*/ 4 w 54"/>
                <a:gd name="T17" fmla="*/ 22 h 41"/>
                <a:gd name="T18" fmla="*/ 1 w 54"/>
                <a:gd name="T19" fmla="*/ 20 h 41"/>
                <a:gd name="T20" fmla="*/ 0 w 54"/>
                <a:gd name="T21" fmla="*/ 15 h 41"/>
                <a:gd name="T22" fmla="*/ 0 w 54"/>
                <a:gd name="T23" fmla="*/ 8 h 41"/>
                <a:gd name="T24" fmla="*/ 0 w 54"/>
                <a:gd name="T25" fmla="*/ 2 h 41"/>
                <a:gd name="T26" fmla="*/ 0 w 54"/>
                <a:gd name="T27" fmla="*/ 0 h 41"/>
                <a:gd name="T28" fmla="*/ 32 w 54"/>
                <a:gd name="T29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41">
                  <a:moveTo>
                    <a:pt x="32" y="14"/>
                  </a:moveTo>
                  <a:lnTo>
                    <a:pt x="53" y="40"/>
                  </a:lnTo>
                  <a:lnTo>
                    <a:pt x="50" y="39"/>
                  </a:lnTo>
                  <a:lnTo>
                    <a:pt x="45" y="37"/>
                  </a:lnTo>
                  <a:lnTo>
                    <a:pt x="37" y="35"/>
                  </a:lnTo>
                  <a:lnTo>
                    <a:pt x="27" y="31"/>
                  </a:lnTo>
                  <a:lnTo>
                    <a:pt x="18" y="28"/>
                  </a:lnTo>
                  <a:lnTo>
                    <a:pt x="10" y="26"/>
                  </a:lnTo>
                  <a:lnTo>
                    <a:pt x="4" y="22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32" y="14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39" name="Freeform 187">
              <a:extLst>
                <a:ext uri="{FF2B5EF4-FFF2-40B4-BE49-F238E27FC236}">
                  <a16:creationId xmlns:a16="http://schemas.microsoft.com/office/drawing/2014/main" id="{B9824172-C94B-4C1B-A7EB-E02A3F729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2396"/>
              <a:ext cx="54" cy="41"/>
            </a:xfrm>
            <a:custGeom>
              <a:avLst/>
              <a:gdLst>
                <a:gd name="T0" fmla="*/ 32 w 54"/>
                <a:gd name="T1" fmla="*/ 14 h 41"/>
                <a:gd name="T2" fmla="*/ 53 w 54"/>
                <a:gd name="T3" fmla="*/ 40 h 41"/>
                <a:gd name="T4" fmla="*/ 53 w 54"/>
                <a:gd name="T5" fmla="*/ 40 h 41"/>
                <a:gd name="T6" fmla="*/ 50 w 54"/>
                <a:gd name="T7" fmla="*/ 39 h 41"/>
                <a:gd name="T8" fmla="*/ 45 w 54"/>
                <a:gd name="T9" fmla="*/ 37 h 41"/>
                <a:gd name="T10" fmla="*/ 37 w 54"/>
                <a:gd name="T11" fmla="*/ 35 h 41"/>
                <a:gd name="T12" fmla="*/ 27 w 54"/>
                <a:gd name="T13" fmla="*/ 31 h 41"/>
                <a:gd name="T14" fmla="*/ 18 w 54"/>
                <a:gd name="T15" fmla="*/ 28 h 41"/>
                <a:gd name="T16" fmla="*/ 10 w 54"/>
                <a:gd name="T17" fmla="*/ 26 h 41"/>
                <a:gd name="T18" fmla="*/ 4 w 54"/>
                <a:gd name="T19" fmla="*/ 22 h 41"/>
                <a:gd name="T20" fmla="*/ 1 w 54"/>
                <a:gd name="T21" fmla="*/ 20 h 41"/>
                <a:gd name="T22" fmla="*/ 1 w 54"/>
                <a:gd name="T23" fmla="*/ 20 h 41"/>
                <a:gd name="T24" fmla="*/ 0 w 54"/>
                <a:gd name="T25" fmla="*/ 15 h 41"/>
                <a:gd name="T26" fmla="*/ 0 w 54"/>
                <a:gd name="T27" fmla="*/ 8 h 41"/>
                <a:gd name="T28" fmla="*/ 0 w 54"/>
                <a:gd name="T29" fmla="*/ 2 h 41"/>
                <a:gd name="T30" fmla="*/ 0 w 54"/>
                <a:gd name="T31" fmla="*/ 0 h 41"/>
                <a:gd name="T32" fmla="*/ 32 w 54"/>
                <a:gd name="T33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1">
                  <a:moveTo>
                    <a:pt x="32" y="14"/>
                  </a:moveTo>
                  <a:lnTo>
                    <a:pt x="53" y="40"/>
                  </a:lnTo>
                  <a:lnTo>
                    <a:pt x="53" y="40"/>
                  </a:lnTo>
                  <a:lnTo>
                    <a:pt x="50" y="39"/>
                  </a:lnTo>
                  <a:lnTo>
                    <a:pt x="45" y="37"/>
                  </a:lnTo>
                  <a:lnTo>
                    <a:pt x="37" y="35"/>
                  </a:lnTo>
                  <a:lnTo>
                    <a:pt x="27" y="31"/>
                  </a:lnTo>
                  <a:lnTo>
                    <a:pt x="18" y="28"/>
                  </a:lnTo>
                  <a:lnTo>
                    <a:pt x="10" y="26"/>
                  </a:lnTo>
                  <a:lnTo>
                    <a:pt x="4" y="22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32" y="14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40" name="Freeform 188">
              <a:extLst>
                <a:ext uri="{FF2B5EF4-FFF2-40B4-BE49-F238E27FC236}">
                  <a16:creationId xmlns:a16="http://schemas.microsoft.com/office/drawing/2014/main" id="{14CD0469-828F-4C6F-B248-25406F5C5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290"/>
              <a:ext cx="75" cy="38"/>
            </a:xfrm>
            <a:custGeom>
              <a:avLst/>
              <a:gdLst>
                <a:gd name="T0" fmla="*/ 53 w 75"/>
                <a:gd name="T1" fmla="*/ 0 h 38"/>
                <a:gd name="T2" fmla="*/ 74 w 75"/>
                <a:gd name="T3" fmla="*/ 24 h 38"/>
                <a:gd name="T4" fmla="*/ 71 w 75"/>
                <a:gd name="T5" fmla="*/ 24 h 38"/>
                <a:gd name="T6" fmla="*/ 65 w 75"/>
                <a:gd name="T7" fmla="*/ 26 h 38"/>
                <a:gd name="T8" fmla="*/ 56 w 75"/>
                <a:gd name="T9" fmla="*/ 29 h 38"/>
                <a:gd name="T10" fmla="*/ 45 w 75"/>
                <a:gd name="T11" fmla="*/ 31 h 38"/>
                <a:gd name="T12" fmla="*/ 34 w 75"/>
                <a:gd name="T13" fmla="*/ 34 h 38"/>
                <a:gd name="T14" fmla="*/ 24 w 75"/>
                <a:gd name="T15" fmla="*/ 35 h 38"/>
                <a:gd name="T16" fmla="*/ 15 w 75"/>
                <a:gd name="T17" fmla="*/ 37 h 38"/>
                <a:gd name="T18" fmla="*/ 11 w 75"/>
                <a:gd name="T19" fmla="*/ 37 h 38"/>
                <a:gd name="T20" fmla="*/ 8 w 75"/>
                <a:gd name="T21" fmla="*/ 31 h 38"/>
                <a:gd name="T22" fmla="*/ 4 w 75"/>
                <a:gd name="T23" fmla="*/ 21 h 38"/>
                <a:gd name="T24" fmla="*/ 1 w 75"/>
                <a:gd name="T25" fmla="*/ 13 h 38"/>
                <a:gd name="T26" fmla="*/ 0 w 75"/>
                <a:gd name="T27" fmla="*/ 9 h 38"/>
                <a:gd name="T28" fmla="*/ 53 w 75"/>
                <a:gd name="T2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5" h="38">
                  <a:moveTo>
                    <a:pt x="53" y="0"/>
                  </a:moveTo>
                  <a:lnTo>
                    <a:pt x="74" y="24"/>
                  </a:lnTo>
                  <a:lnTo>
                    <a:pt x="71" y="24"/>
                  </a:lnTo>
                  <a:lnTo>
                    <a:pt x="65" y="26"/>
                  </a:lnTo>
                  <a:lnTo>
                    <a:pt x="56" y="29"/>
                  </a:lnTo>
                  <a:lnTo>
                    <a:pt x="45" y="31"/>
                  </a:lnTo>
                  <a:lnTo>
                    <a:pt x="34" y="34"/>
                  </a:lnTo>
                  <a:lnTo>
                    <a:pt x="24" y="35"/>
                  </a:lnTo>
                  <a:lnTo>
                    <a:pt x="15" y="37"/>
                  </a:lnTo>
                  <a:lnTo>
                    <a:pt x="11" y="37"/>
                  </a:lnTo>
                  <a:lnTo>
                    <a:pt x="8" y="31"/>
                  </a:lnTo>
                  <a:lnTo>
                    <a:pt x="4" y="21"/>
                  </a:lnTo>
                  <a:lnTo>
                    <a:pt x="1" y="13"/>
                  </a:lnTo>
                  <a:lnTo>
                    <a:pt x="0" y="9"/>
                  </a:lnTo>
                  <a:lnTo>
                    <a:pt x="53" y="0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41" name="Freeform 189">
              <a:extLst>
                <a:ext uri="{FF2B5EF4-FFF2-40B4-BE49-F238E27FC236}">
                  <a16:creationId xmlns:a16="http://schemas.microsoft.com/office/drawing/2014/main" id="{48CDB115-A1CC-4673-84FF-788016985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290"/>
              <a:ext cx="75" cy="38"/>
            </a:xfrm>
            <a:custGeom>
              <a:avLst/>
              <a:gdLst>
                <a:gd name="T0" fmla="*/ 53 w 75"/>
                <a:gd name="T1" fmla="*/ 0 h 38"/>
                <a:gd name="T2" fmla="*/ 74 w 75"/>
                <a:gd name="T3" fmla="*/ 24 h 38"/>
                <a:gd name="T4" fmla="*/ 74 w 75"/>
                <a:gd name="T5" fmla="*/ 24 h 38"/>
                <a:gd name="T6" fmla="*/ 71 w 75"/>
                <a:gd name="T7" fmla="*/ 24 h 38"/>
                <a:gd name="T8" fmla="*/ 65 w 75"/>
                <a:gd name="T9" fmla="*/ 26 h 38"/>
                <a:gd name="T10" fmla="*/ 56 w 75"/>
                <a:gd name="T11" fmla="*/ 29 h 38"/>
                <a:gd name="T12" fmla="*/ 45 w 75"/>
                <a:gd name="T13" fmla="*/ 31 h 38"/>
                <a:gd name="T14" fmla="*/ 34 w 75"/>
                <a:gd name="T15" fmla="*/ 34 h 38"/>
                <a:gd name="T16" fmla="*/ 24 w 75"/>
                <a:gd name="T17" fmla="*/ 35 h 38"/>
                <a:gd name="T18" fmla="*/ 15 w 75"/>
                <a:gd name="T19" fmla="*/ 37 h 38"/>
                <a:gd name="T20" fmla="*/ 11 w 75"/>
                <a:gd name="T21" fmla="*/ 37 h 38"/>
                <a:gd name="T22" fmla="*/ 11 w 75"/>
                <a:gd name="T23" fmla="*/ 37 h 38"/>
                <a:gd name="T24" fmla="*/ 8 w 75"/>
                <a:gd name="T25" fmla="*/ 31 h 38"/>
                <a:gd name="T26" fmla="*/ 4 w 75"/>
                <a:gd name="T27" fmla="*/ 21 h 38"/>
                <a:gd name="T28" fmla="*/ 1 w 75"/>
                <a:gd name="T29" fmla="*/ 13 h 38"/>
                <a:gd name="T30" fmla="*/ 0 w 75"/>
                <a:gd name="T31" fmla="*/ 9 h 38"/>
                <a:gd name="T32" fmla="*/ 53 w 75"/>
                <a:gd name="T3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38">
                  <a:moveTo>
                    <a:pt x="53" y="0"/>
                  </a:moveTo>
                  <a:lnTo>
                    <a:pt x="74" y="24"/>
                  </a:lnTo>
                  <a:lnTo>
                    <a:pt x="74" y="24"/>
                  </a:lnTo>
                  <a:lnTo>
                    <a:pt x="71" y="24"/>
                  </a:lnTo>
                  <a:lnTo>
                    <a:pt x="65" y="26"/>
                  </a:lnTo>
                  <a:lnTo>
                    <a:pt x="56" y="29"/>
                  </a:lnTo>
                  <a:lnTo>
                    <a:pt x="45" y="31"/>
                  </a:lnTo>
                  <a:lnTo>
                    <a:pt x="34" y="34"/>
                  </a:lnTo>
                  <a:lnTo>
                    <a:pt x="24" y="35"/>
                  </a:lnTo>
                  <a:lnTo>
                    <a:pt x="15" y="37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1"/>
                  </a:lnTo>
                  <a:lnTo>
                    <a:pt x="4" y="21"/>
                  </a:lnTo>
                  <a:lnTo>
                    <a:pt x="1" y="13"/>
                  </a:lnTo>
                  <a:lnTo>
                    <a:pt x="0" y="9"/>
                  </a:lnTo>
                  <a:lnTo>
                    <a:pt x="53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42" name="Freeform 190">
              <a:extLst>
                <a:ext uri="{FF2B5EF4-FFF2-40B4-BE49-F238E27FC236}">
                  <a16:creationId xmlns:a16="http://schemas.microsoft.com/office/drawing/2014/main" id="{82B9D077-1864-4FA0-871E-CF55CBA39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2585"/>
              <a:ext cx="33" cy="56"/>
            </a:xfrm>
            <a:custGeom>
              <a:avLst/>
              <a:gdLst>
                <a:gd name="T0" fmla="*/ 32 w 33"/>
                <a:gd name="T1" fmla="*/ 55 h 56"/>
                <a:gd name="T2" fmla="*/ 11 w 33"/>
                <a:gd name="T3" fmla="*/ 29 h 56"/>
                <a:gd name="T4" fmla="*/ 0 w 33"/>
                <a:gd name="T5" fmla="*/ 0 h 56"/>
                <a:gd name="T6" fmla="*/ 0 w 33"/>
                <a:gd name="T7" fmla="*/ 0 h 56"/>
                <a:gd name="T8" fmla="*/ 2 w 33"/>
                <a:gd name="T9" fmla="*/ 0 h 56"/>
                <a:gd name="T10" fmla="*/ 4 w 33"/>
                <a:gd name="T11" fmla="*/ 0 h 56"/>
                <a:gd name="T12" fmla="*/ 7 w 33"/>
                <a:gd name="T13" fmla="*/ 0 h 56"/>
                <a:gd name="T14" fmla="*/ 10 w 33"/>
                <a:gd name="T15" fmla="*/ 1 h 56"/>
                <a:gd name="T16" fmla="*/ 13 w 33"/>
                <a:gd name="T17" fmla="*/ 2 h 56"/>
                <a:gd name="T18" fmla="*/ 16 w 33"/>
                <a:gd name="T19" fmla="*/ 4 h 56"/>
                <a:gd name="T20" fmla="*/ 18 w 33"/>
                <a:gd name="T21" fmla="*/ 5 h 56"/>
                <a:gd name="T22" fmla="*/ 20 w 33"/>
                <a:gd name="T23" fmla="*/ 9 h 56"/>
                <a:gd name="T24" fmla="*/ 21 w 33"/>
                <a:gd name="T25" fmla="*/ 16 h 56"/>
                <a:gd name="T26" fmla="*/ 24 w 33"/>
                <a:gd name="T27" fmla="*/ 23 h 56"/>
                <a:gd name="T28" fmla="*/ 26 w 33"/>
                <a:gd name="T29" fmla="*/ 32 h 56"/>
                <a:gd name="T30" fmla="*/ 29 w 33"/>
                <a:gd name="T31" fmla="*/ 40 h 56"/>
                <a:gd name="T32" fmla="*/ 30 w 33"/>
                <a:gd name="T33" fmla="*/ 48 h 56"/>
                <a:gd name="T34" fmla="*/ 32 w 33"/>
                <a:gd name="T35" fmla="*/ 53 h 56"/>
                <a:gd name="T36" fmla="*/ 32 w 33"/>
                <a:gd name="T37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56">
                  <a:moveTo>
                    <a:pt x="32" y="55"/>
                  </a:moveTo>
                  <a:lnTo>
                    <a:pt x="11" y="29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2"/>
                  </a:lnTo>
                  <a:lnTo>
                    <a:pt x="16" y="4"/>
                  </a:lnTo>
                  <a:lnTo>
                    <a:pt x="18" y="5"/>
                  </a:lnTo>
                  <a:lnTo>
                    <a:pt x="20" y="9"/>
                  </a:lnTo>
                  <a:lnTo>
                    <a:pt x="21" y="16"/>
                  </a:lnTo>
                  <a:lnTo>
                    <a:pt x="24" y="23"/>
                  </a:lnTo>
                  <a:lnTo>
                    <a:pt x="26" y="32"/>
                  </a:lnTo>
                  <a:lnTo>
                    <a:pt x="29" y="40"/>
                  </a:lnTo>
                  <a:lnTo>
                    <a:pt x="30" y="48"/>
                  </a:lnTo>
                  <a:lnTo>
                    <a:pt x="32" y="53"/>
                  </a:lnTo>
                  <a:lnTo>
                    <a:pt x="32" y="55"/>
                  </a:lnTo>
                </a:path>
              </a:pathLst>
            </a:custGeom>
            <a:solidFill>
              <a:srgbClr val="6B8C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43" name="Freeform 191">
              <a:extLst>
                <a:ext uri="{FF2B5EF4-FFF2-40B4-BE49-F238E27FC236}">
                  <a16:creationId xmlns:a16="http://schemas.microsoft.com/office/drawing/2014/main" id="{675FA557-1521-4B30-8F05-06CCE569B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2585"/>
              <a:ext cx="33" cy="56"/>
            </a:xfrm>
            <a:custGeom>
              <a:avLst/>
              <a:gdLst>
                <a:gd name="T0" fmla="*/ 32 w 33"/>
                <a:gd name="T1" fmla="*/ 55 h 56"/>
                <a:gd name="T2" fmla="*/ 11 w 33"/>
                <a:gd name="T3" fmla="*/ 29 h 56"/>
                <a:gd name="T4" fmla="*/ 0 w 33"/>
                <a:gd name="T5" fmla="*/ 0 h 56"/>
                <a:gd name="T6" fmla="*/ 0 w 33"/>
                <a:gd name="T7" fmla="*/ 0 h 56"/>
                <a:gd name="T8" fmla="*/ 0 w 33"/>
                <a:gd name="T9" fmla="*/ 0 h 56"/>
                <a:gd name="T10" fmla="*/ 2 w 33"/>
                <a:gd name="T11" fmla="*/ 0 h 56"/>
                <a:gd name="T12" fmla="*/ 4 w 33"/>
                <a:gd name="T13" fmla="*/ 0 h 56"/>
                <a:gd name="T14" fmla="*/ 7 w 33"/>
                <a:gd name="T15" fmla="*/ 0 h 56"/>
                <a:gd name="T16" fmla="*/ 10 w 33"/>
                <a:gd name="T17" fmla="*/ 1 h 56"/>
                <a:gd name="T18" fmla="*/ 13 w 33"/>
                <a:gd name="T19" fmla="*/ 2 h 56"/>
                <a:gd name="T20" fmla="*/ 16 w 33"/>
                <a:gd name="T21" fmla="*/ 4 h 56"/>
                <a:gd name="T22" fmla="*/ 18 w 33"/>
                <a:gd name="T23" fmla="*/ 5 h 56"/>
                <a:gd name="T24" fmla="*/ 18 w 33"/>
                <a:gd name="T25" fmla="*/ 5 h 56"/>
                <a:gd name="T26" fmla="*/ 20 w 33"/>
                <a:gd name="T27" fmla="*/ 9 h 56"/>
                <a:gd name="T28" fmla="*/ 21 w 33"/>
                <a:gd name="T29" fmla="*/ 16 h 56"/>
                <a:gd name="T30" fmla="*/ 24 w 33"/>
                <a:gd name="T31" fmla="*/ 23 h 56"/>
                <a:gd name="T32" fmla="*/ 26 w 33"/>
                <a:gd name="T33" fmla="*/ 32 h 56"/>
                <a:gd name="T34" fmla="*/ 29 w 33"/>
                <a:gd name="T35" fmla="*/ 40 h 56"/>
                <a:gd name="T36" fmla="*/ 30 w 33"/>
                <a:gd name="T37" fmla="*/ 48 h 56"/>
                <a:gd name="T38" fmla="*/ 32 w 33"/>
                <a:gd name="T39" fmla="*/ 53 h 56"/>
                <a:gd name="T40" fmla="*/ 32 w 33"/>
                <a:gd name="T41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56">
                  <a:moveTo>
                    <a:pt x="32" y="55"/>
                  </a:moveTo>
                  <a:lnTo>
                    <a:pt x="11" y="2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2"/>
                  </a:lnTo>
                  <a:lnTo>
                    <a:pt x="16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0" y="9"/>
                  </a:lnTo>
                  <a:lnTo>
                    <a:pt x="21" y="16"/>
                  </a:lnTo>
                  <a:lnTo>
                    <a:pt x="24" y="23"/>
                  </a:lnTo>
                  <a:lnTo>
                    <a:pt x="26" y="32"/>
                  </a:lnTo>
                  <a:lnTo>
                    <a:pt x="29" y="40"/>
                  </a:lnTo>
                  <a:lnTo>
                    <a:pt x="30" y="48"/>
                  </a:lnTo>
                  <a:lnTo>
                    <a:pt x="32" y="53"/>
                  </a:lnTo>
                  <a:lnTo>
                    <a:pt x="32" y="5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44" name="Freeform 192">
              <a:extLst>
                <a:ext uri="{FF2B5EF4-FFF2-40B4-BE49-F238E27FC236}">
                  <a16:creationId xmlns:a16="http://schemas.microsoft.com/office/drawing/2014/main" id="{CB5C5E02-DEF2-43CC-9DB2-EB071C288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202"/>
              <a:ext cx="430" cy="439"/>
            </a:xfrm>
            <a:custGeom>
              <a:avLst/>
              <a:gdLst>
                <a:gd name="T0" fmla="*/ 123 w 430"/>
                <a:gd name="T1" fmla="*/ 100 h 439"/>
                <a:gd name="T2" fmla="*/ 117 w 430"/>
                <a:gd name="T3" fmla="*/ 44 h 439"/>
                <a:gd name="T4" fmla="*/ 186 w 430"/>
                <a:gd name="T5" fmla="*/ 61 h 439"/>
                <a:gd name="T6" fmla="*/ 187 w 430"/>
                <a:gd name="T7" fmla="*/ 62 h 439"/>
                <a:gd name="T8" fmla="*/ 193 w 430"/>
                <a:gd name="T9" fmla="*/ 62 h 439"/>
                <a:gd name="T10" fmla="*/ 206 w 430"/>
                <a:gd name="T11" fmla="*/ 58 h 439"/>
                <a:gd name="T12" fmla="*/ 213 w 430"/>
                <a:gd name="T13" fmla="*/ 54 h 439"/>
                <a:gd name="T14" fmla="*/ 275 w 430"/>
                <a:gd name="T15" fmla="*/ 1 h 439"/>
                <a:gd name="T16" fmla="*/ 279 w 430"/>
                <a:gd name="T17" fmla="*/ 57 h 439"/>
                <a:gd name="T18" fmla="*/ 295 w 430"/>
                <a:gd name="T19" fmla="*/ 64 h 439"/>
                <a:gd name="T20" fmla="*/ 302 w 430"/>
                <a:gd name="T21" fmla="*/ 63 h 439"/>
                <a:gd name="T22" fmla="*/ 377 w 430"/>
                <a:gd name="T23" fmla="*/ 49 h 439"/>
                <a:gd name="T24" fmla="*/ 350 w 430"/>
                <a:gd name="T25" fmla="*/ 104 h 439"/>
                <a:gd name="T26" fmla="*/ 359 w 430"/>
                <a:gd name="T27" fmla="*/ 118 h 439"/>
                <a:gd name="T28" fmla="*/ 365 w 430"/>
                <a:gd name="T29" fmla="*/ 122 h 439"/>
                <a:gd name="T30" fmla="*/ 429 w 430"/>
                <a:gd name="T31" fmla="*/ 150 h 439"/>
                <a:gd name="T32" fmla="*/ 378 w 430"/>
                <a:gd name="T33" fmla="*/ 187 h 439"/>
                <a:gd name="T34" fmla="*/ 377 w 430"/>
                <a:gd name="T35" fmla="*/ 206 h 439"/>
                <a:gd name="T36" fmla="*/ 379 w 430"/>
                <a:gd name="T37" fmla="*/ 212 h 439"/>
                <a:gd name="T38" fmla="*/ 411 w 430"/>
                <a:gd name="T39" fmla="*/ 275 h 439"/>
                <a:gd name="T40" fmla="*/ 354 w 430"/>
                <a:gd name="T41" fmla="*/ 281 h 439"/>
                <a:gd name="T42" fmla="*/ 343 w 430"/>
                <a:gd name="T43" fmla="*/ 298 h 439"/>
                <a:gd name="T44" fmla="*/ 342 w 430"/>
                <a:gd name="T45" fmla="*/ 305 h 439"/>
                <a:gd name="T46" fmla="*/ 332 w 430"/>
                <a:gd name="T47" fmla="*/ 382 h 439"/>
                <a:gd name="T48" fmla="*/ 289 w 430"/>
                <a:gd name="T49" fmla="*/ 356 h 439"/>
                <a:gd name="T50" fmla="*/ 284 w 430"/>
                <a:gd name="T51" fmla="*/ 356 h 439"/>
                <a:gd name="T52" fmla="*/ 275 w 430"/>
                <a:gd name="T53" fmla="*/ 361 h 439"/>
                <a:gd name="T54" fmla="*/ 264 w 430"/>
                <a:gd name="T55" fmla="*/ 370 h 439"/>
                <a:gd name="T56" fmla="*/ 236 w 430"/>
                <a:gd name="T57" fmla="*/ 432 h 439"/>
                <a:gd name="T58" fmla="*/ 197 w 430"/>
                <a:gd name="T59" fmla="*/ 388 h 439"/>
                <a:gd name="T60" fmla="*/ 195 w 430"/>
                <a:gd name="T61" fmla="*/ 387 h 439"/>
                <a:gd name="T62" fmla="*/ 188 w 430"/>
                <a:gd name="T63" fmla="*/ 386 h 439"/>
                <a:gd name="T64" fmla="*/ 177 w 430"/>
                <a:gd name="T65" fmla="*/ 386 h 439"/>
                <a:gd name="T66" fmla="*/ 172 w 430"/>
                <a:gd name="T67" fmla="*/ 387 h 439"/>
                <a:gd name="T68" fmla="*/ 170 w 430"/>
                <a:gd name="T69" fmla="*/ 388 h 439"/>
                <a:gd name="T70" fmla="*/ 99 w 430"/>
                <a:gd name="T71" fmla="*/ 423 h 439"/>
                <a:gd name="T72" fmla="*/ 110 w 430"/>
                <a:gd name="T73" fmla="*/ 365 h 439"/>
                <a:gd name="T74" fmla="*/ 98 w 430"/>
                <a:gd name="T75" fmla="*/ 354 h 439"/>
                <a:gd name="T76" fmla="*/ 91 w 430"/>
                <a:gd name="T77" fmla="*/ 353 h 439"/>
                <a:gd name="T78" fmla="*/ 19 w 430"/>
                <a:gd name="T79" fmla="*/ 345 h 439"/>
                <a:gd name="T80" fmla="*/ 59 w 430"/>
                <a:gd name="T81" fmla="*/ 297 h 439"/>
                <a:gd name="T82" fmla="*/ 56 w 430"/>
                <a:gd name="T83" fmla="*/ 280 h 439"/>
                <a:gd name="T84" fmla="*/ 51 w 430"/>
                <a:gd name="T85" fmla="*/ 275 h 439"/>
                <a:gd name="T86" fmla="*/ 2 w 430"/>
                <a:gd name="T87" fmla="*/ 226 h 439"/>
                <a:gd name="T88" fmla="*/ 58 w 430"/>
                <a:gd name="T89" fmla="*/ 204 h 439"/>
                <a:gd name="T90" fmla="*/ 65 w 430"/>
                <a:gd name="T91" fmla="*/ 186 h 439"/>
                <a:gd name="T92" fmla="*/ 64 w 430"/>
                <a:gd name="T93" fmla="*/ 179 h 439"/>
                <a:gd name="T94" fmla="*/ 52 w 430"/>
                <a:gd name="T95" fmla="*/ 106 h 439"/>
                <a:gd name="T96" fmla="*/ 106 w 430"/>
                <a:gd name="T97" fmla="*/ 11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30" h="439">
                  <a:moveTo>
                    <a:pt x="115" y="108"/>
                  </a:moveTo>
                  <a:lnTo>
                    <a:pt x="120" y="104"/>
                  </a:lnTo>
                  <a:lnTo>
                    <a:pt x="123" y="100"/>
                  </a:lnTo>
                  <a:lnTo>
                    <a:pt x="124" y="98"/>
                  </a:lnTo>
                  <a:lnTo>
                    <a:pt x="124" y="97"/>
                  </a:lnTo>
                  <a:lnTo>
                    <a:pt x="117" y="44"/>
                  </a:lnTo>
                  <a:lnTo>
                    <a:pt x="135" y="33"/>
                  </a:lnTo>
                  <a:lnTo>
                    <a:pt x="155" y="22"/>
                  </a:lnTo>
                  <a:lnTo>
                    <a:pt x="186" y="61"/>
                  </a:lnTo>
                  <a:lnTo>
                    <a:pt x="186" y="61"/>
                  </a:lnTo>
                  <a:lnTo>
                    <a:pt x="186" y="62"/>
                  </a:lnTo>
                  <a:lnTo>
                    <a:pt x="187" y="62"/>
                  </a:lnTo>
                  <a:lnTo>
                    <a:pt x="189" y="62"/>
                  </a:lnTo>
                  <a:lnTo>
                    <a:pt x="190" y="62"/>
                  </a:lnTo>
                  <a:lnTo>
                    <a:pt x="193" y="62"/>
                  </a:lnTo>
                  <a:lnTo>
                    <a:pt x="196" y="61"/>
                  </a:lnTo>
                  <a:lnTo>
                    <a:pt x="200" y="60"/>
                  </a:lnTo>
                  <a:lnTo>
                    <a:pt x="206" y="58"/>
                  </a:lnTo>
                  <a:lnTo>
                    <a:pt x="210" y="56"/>
                  </a:lnTo>
                  <a:lnTo>
                    <a:pt x="212" y="54"/>
                  </a:lnTo>
                  <a:lnTo>
                    <a:pt x="213" y="54"/>
                  </a:lnTo>
                  <a:lnTo>
                    <a:pt x="235" y="0"/>
                  </a:lnTo>
                  <a:lnTo>
                    <a:pt x="254" y="0"/>
                  </a:lnTo>
                  <a:lnTo>
                    <a:pt x="275" y="1"/>
                  </a:lnTo>
                  <a:lnTo>
                    <a:pt x="278" y="54"/>
                  </a:lnTo>
                  <a:lnTo>
                    <a:pt x="278" y="56"/>
                  </a:lnTo>
                  <a:lnTo>
                    <a:pt x="279" y="57"/>
                  </a:lnTo>
                  <a:lnTo>
                    <a:pt x="283" y="60"/>
                  </a:lnTo>
                  <a:lnTo>
                    <a:pt x="289" y="61"/>
                  </a:lnTo>
                  <a:lnTo>
                    <a:pt x="295" y="64"/>
                  </a:lnTo>
                  <a:lnTo>
                    <a:pt x="299" y="64"/>
                  </a:lnTo>
                  <a:lnTo>
                    <a:pt x="301" y="63"/>
                  </a:lnTo>
                  <a:lnTo>
                    <a:pt x="302" y="63"/>
                  </a:lnTo>
                  <a:lnTo>
                    <a:pt x="348" y="25"/>
                  </a:lnTo>
                  <a:lnTo>
                    <a:pt x="363" y="37"/>
                  </a:lnTo>
                  <a:lnTo>
                    <a:pt x="377" y="49"/>
                  </a:lnTo>
                  <a:lnTo>
                    <a:pt x="350" y="100"/>
                  </a:lnTo>
                  <a:lnTo>
                    <a:pt x="350" y="101"/>
                  </a:lnTo>
                  <a:lnTo>
                    <a:pt x="350" y="104"/>
                  </a:lnTo>
                  <a:lnTo>
                    <a:pt x="352" y="108"/>
                  </a:lnTo>
                  <a:lnTo>
                    <a:pt x="356" y="112"/>
                  </a:lnTo>
                  <a:lnTo>
                    <a:pt x="359" y="118"/>
                  </a:lnTo>
                  <a:lnTo>
                    <a:pt x="362" y="121"/>
                  </a:lnTo>
                  <a:lnTo>
                    <a:pt x="363" y="122"/>
                  </a:lnTo>
                  <a:lnTo>
                    <a:pt x="365" y="122"/>
                  </a:lnTo>
                  <a:lnTo>
                    <a:pt x="419" y="112"/>
                  </a:lnTo>
                  <a:lnTo>
                    <a:pt x="424" y="131"/>
                  </a:lnTo>
                  <a:lnTo>
                    <a:pt x="429" y="150"/>
                  </a:lnTo>
                  <a:lnTo>
                    <a:pt x="380" y="184"/>
                  </a:lnTo>
                  <a:lnTo>
                    <a:pt x="380" y="185"/>
                  </a:lnTo>
                  <a:lnTo>
                    <a:pt x="378" y="187"/>
                  </a:lnTo>
                  <a:lnTo>
                    <a:pt x="377" y="192"/>
                  </a:lnTo>
                  <a:lnTo>
                    <a:pt x="377" y="198"/>
                  </a:lnTo>
                  <a:lnTo>
                    <a:pt x="377" y="206"/>
                  </a:lnTo>
                  <a:lnTo>
                    <a:pt x="377" y="210"/>
                  </a:lnTo>
                  <a:lnTo>
                    <a:pt x="379" y="212"/>
                  </a:lnTo>
                  <a:lnTo>
                    <a:pt x="379" y="212"/>
                  </a:lnTo>
                  <a:lnTo>
                    <a:pt x="425" y="233"/>
                  </a:lnTo>
                  <a:lnTo>
                    <a:pt x="418" y="254"/>
                  </a:lnTo>
                  <a:lnTo>
                    <a:pt x="411" y="275"/>
                  </a:lnTo>
                  <a:lnTo>
                    <a:pt x="357" y="279"/>
                  </a:lnTo>
                  <a:lnTo>
                    <a:pt x="357" y="279"/>
                  </a:lnTo>
                  <a:lnTo>
                    <a:pt x="354" y="281"/>
                  </a:lnTo>
                  <a:lnTo>
                    <a:pt x="351" y="285"/>
                  </a:lnTo>
                  <a:lnTo>
                    <a:pt x="348" y="291"/>
                  </a:lnTo>
                  <a:lnTo>
                    <a:pt x="343" y="298"/>
                  </a:lnTo>
                  <a:lnTo>
                    <a:pt x="342" y="302"/>
                  </a:lnTo>
                  <a:lnTo>
                    <a:pt x="342" y="304"/>
                  </a:lnTo>
                  <a:lnTo>
                    <a:pt x="342" y="305"/>
                  </a:lnTo>
                  <a:lnTo>
                    <a:pt x="364" y="350"/>
                  </a:lnTo>
                  <a:lnTo>
                    <a:pt x="348" y="366"/>
                  </a:lnTo>
                  <a:lnTo>
                    <a:pt x="332" y="382"/>
                  </a:lnTo>
                  <a:lnTo>
                    <a:pt x="289" y="356"/>
                  </a:lnTo>
                  <a:lnTo>
                    <a:pt x="289" y="356"/>
                  </a:lnTo>
                  <a:lnTo>
                    <a:pt x="289" y="356"/>
                  </a:lnTo>
                  <a:lnTo>
                    <a:pt x="287" y="356"/>
                  </a:lnTo>
                  <a:lnTo>
                    <a:pt x="286" y="356"/>
                  </a:lnTo>
                  <a:lnTo>
                    <a:pt x="284" y="356"/>
                  </a:lnTo>
                  <a:lnTo>
                    <a:pt x="281" y="357"/>
                  </a:lnTo>
                  <a:lnTo>
                    <a:pt x="279" y="359"/>
                  </a:lnTo>
                  <a:lnTo>
                    <a:pt x="275" y="361"/>
                  </a:lnTo>
                  <a:lnTo>
                    <a:pt x="269" y="364"/>
                  </a:lnTo>
                  <a:lnTo>
                    <a:pt x="265" y="367"/>
                  </a:lnTo>
                  <a:lnTo>
                    <a:pt x="264" y="370"/>
                  </a:lnTo>
                  <a:lnTo>
                    <a:pt x="264" y="371"/>
                  </a:lnTo>
                  <a:lnTo>
                    <a:pt x="256" y="426"/>
                  </a:lnTo>
                  <a:lnTo>
                    <a:pt x="236" y="432"/>
                  </a:lnTo>
                  <a:lnTo>
                    <a:pt x="215" y="43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6" y="387"/>
                  </a:lnTo>
                  <a:lnTo>
                    <a:pt x="195" y="387"/>
                  </a:lnTo>
                  <a:lnTo>
                    <a:pt x="193" y="387"/>
                  </a:lnTo>
                  <a:lnTo>
                    <a:pt x="190" y="386"/>
                  </a:lnTo>
                  <a:lnTo>
                    <a:pt x="188" y="386"/>
                  </a:lnTo>
                  <a:lnTo>
                    <a:pt x="184" y="387"/>
                  </a:lnTo>
                  <a:lnTo>
                    <a:pt x="181" y="386"/>
                  </a:lnTo>
                  <a:lnTo>
                    <a:pt x="177" y="386"/>
                  </a:lnTo>
                  <a:lnTo>
                    <a:pt x="175" y="386"/>
                  </a:lnTo>
                  <a:lnTo>
                    <a:pt x="173" y="387"/>
                  </a:lnTo>
                  <a:lnTo>
                    <a:pt x="172" y="387"/>
                  </a:lnTo>
                  <a:lnTo>
                    <a:pt x="171" y="388"/>
                  </a:lnTo>
                  <a:lnTo>
                    <a:pt x="170" y="388"/>
                  </a:lnTo>
                  <a:lnTo>
                    <a:pt x="170" y="388"/>
                  </a:lnTo>
                  <a:lnTo>
                    <a:pt x="135" y="436"/>
                  </a:lnTo>
                  <a:lnTo>
                    <a:pt x="116" y="430"/>
                  </a:lnTo>
                  <a:lnTo>
                    <a:pt x="99" y="423"/>
                  </a:lnTo>
                  <a:lnTo>
                    <a:pt x="112" y="368"/>
                  </a:lnTo>
                  <a:lnTo>
                    <a:pt x="112" y="367"/>
                  </a:lnTo>
                  <a:lnTo>
                    <a:pt x="110" y="365"/>
                  </a:lnTo>
                  <a:lnTo>
                    <a:pt x="108" y="361"/>
                  </a:lnTo>
                  <a:lnTo>
                    <a:pt x="103" y="358"/>
                  </a:lnTo>
                  <a:lnTo>
                    <a:pt x="98" y="354"/>
                  </a:lnTo>
                  <a:lnTo>
                    <a:pt x="95" y="353"/>
                  </a:lnTo>
                  <a:lnTo>
                    <a:pt x="92" y="352"/>
                  </a:lnTo>
                  <a:lnTo>
                    <a:pt x="91" y="353"/>
                  </a:lnTo>
                  <a:lnTo>
                    <a:pt x="39" y="377"/>
                  </a:lnTo>
                  <a:lnTo>
                    <a:pt x="29" y="361"/>
                  </a:lnTo>
                  <a:lnTo>
                    <a:pt x="19" y="345"/>
                  </a:lnTo>
                  <a:lnTo>
                    <a:pt x="59" y="300"/>
                  </a:lnTo>
                  <a:lnTo>
                    <a:pt x="59" y="299"/>
                  </a:lnTo>
                  <a:lnTo>
                    <a:pt x="59" y="297"/>
                  </a:lnTo>
                  <a:lnTo>
                    <a:pt x="59" y="292"/>
                  </a:lnTo>
                  <a:lnTo>
                    <a:pt x="57" y="287"/>
                  </a:lnTo>
                  <a:lnTo>
                    <a:pt x="56" y="280"/>
                  </a:lnTo>
                  <a:lnTo>
                    <a:pt x="54" y="277"/>
                  </a:lnTo>
                  <a:lnTo>
                    <a:pt x="52" y="275"/>
                  </a:lnTo>
                  <a:lnTo>
                    <a:pt x="51" y="275"/>
                  </a:lnTo>
                  <a:lnTo>
                    <a:pt x="0" y="268"/>
                  </a:lnTo>
                  <a:lnTo>
                    <a:pt x="1" y="247"/>
                  </a:lnTo>
                  <a:lnTo>
                    <a:pt x="2" y="226"/>
                  </a:lnTo>
                  <a:lnTo>
                    <a:pt x="55" y="207"/>
                  </a:lnTo>
                  <a:lnTo>
                    <a:pt x="56" y="207"/>
                  </a:lnTo>
                  <a:lnTo>
                    <a:pt x="58" y="204"/>
                  </a:lnTo>
                  <a:lnTo>
                    <a:pt x="60" y="200"/>
                  </a:lnTo>
                  <a:lnTo>
                    <a:pt x="62" y="192"/>
                  </a:lnTo>
                  <a:lnTo>
                    <a:pt x="65" y="186"/>
                  </a:lnTo>
                  <a:lnTo>
                    <a:pt x="65" y="181"/>
                  </a:lnTo>
                  <a:lnTo>
                    <a:pt x="65" y="179"/>
                  </a:lnTo>
                  <a:lnTo>
                    <a:pt x="64" y="179"/>
                  </a:lnTo>
                  <a:lnTo>
                    <a:pt x="29" y="144"/>
                  </a:lnTo>
                  <a:lnTo>
                    <a:pt x="40" y="125"/>
                  </a:lnTo>
                  <a:lnTo>
                    <a:pt x="52" y="106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06" y="116"/>
                  </a:lnTo>
                  <a:lnTo>
                    <a:pt x="110" y="114"/>
                  </a:lnTo>
                  <a:lnTo>
                    <a:pt x="115" y="108"/>
                  </a:lnTo>
                </a:path>
              </a:pathLst>
            </a:custGeom>
            <a:solidFill>
              <a:srgbClr val="597F7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45" name="Freeform 193">
              <a:extLst>
                <a:ext uri="{FF2B5EF4-FFF2-40B4-BE49-F238E27FC236}">
                  <a16:creationId xmlns:a16="http://schemas.microsoft.com/office/drawing/2014/main" id="{A70D7581-686D-4BDB-8483-5A7E7108C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202"/>
              <a:ext cx="430" cy="439"/>
            </a:xfrm>
            <a:custGeom>
              <a:avLst/>
              <a:gdLst>
                <a:gd name="T0" fmla="*/ 120 w 430"/>
                <a:gd name="T1" fmla="*/ 104 h 439"/>
                <a:gd name="T2" fmla="*/ 124 w 430"/>
                <a:gd name="T3" fmla="*/ 97 h 439"/>
                <a:gd name="T4" fmla="*/ 155 w 430"/>
                <a:gd name="T5" fmla="*/ 22 h 439"/>
                <a:gd name="T6" fmla="*/ 186 w 430"/>
                <a:gd name="T7" fmla="*/ 61 h 439"/>
                <a:gd name="T8" fmla="*/ 189 w 430"/>
                <a:gd name="T9" fmla="*/ 62 h 439"/>
                <a:gd name="T10" fmla="*/ 196 w 430"/>
                <a:gd name="T11" fmla="*/ 61 h 439"/>
                <a:gd name="T12" fmla="*/ 206 w 430"/>
                <a:gd name="T13" fmla="*/ 58 h 439"/>
                <a:gd name="T14" fmla="*/ 213 w 430"/>
                <a:gd name="T15" fmla="*/ 54 h 439"/>
                <a:gd name="T16" fmla="*/ 275 w 430"/>
                <a:gd name="T17" fmla="*/ 1 h 439"/>
                <a:gd name="T18" fmla="*/ 278 w 430"/>
                <a:gd name="T19" fmla="*/ 56 h 439"/>
                <a:gd name="T20" fmla="*/ 289 w 430"/>
                <a:gd name="T21" fmla="*/ 61 h 439"/>
                <a:gd name="T22" fmla="*/ 299 w 430"/>
                <a:gd name="T23" fmla="*/ 64 h 439"/>
                <a:gd name="T24" fmla="*/ 348 w 430"/>
                <a:gd name="T25" fmla="*/ 25 h 439"/>
                <a:gd name="T26" fmla="*/ 350 w 430"/>
                <a:gd name="T27" fmla="*/ 100 h 439"/>
                <a:gd name="T28" fmla="*/ 350 w 430"/>
                <a:gd name="T29" fmla="*/ 104 h 439"/>
                <a:gd name="T30" fmla="*/ 356 w 430"/>
                <a:gd name="T31" fmla="*/ 112 h 439"/>
                <a:gd name="T32" fmla="*/ 363 w 430"/>
                <a:gd name="T33" fmla="*/ 122 h 439"/>
                <a:gd name="T34" fmla="*/ 424 w 430"/>
                <a:gd name="T35" fmla="*/ 131 h 439"/>
                <a:gd name="T36" fmla="*/ 380 w 430"/>
                <a:gd name="T37" fmla="*/ 184 h 439"/>
                <a:gd name="T38" fmla="*/ 377 w 430"/>
                <a:gd name="T39" fmla="*/ 192 h 439"/>
                <a:gd name="T40" fmla="*/ 377 w 430"/>
                <a:gd name="T41" fmla="*/ 206 h 439"/>
                <a:gd name="T42" fmla="*/ 379 w 430"/>
                <a:gd name="T43" fmla="*/ 212 h 439"/>
                <a:gd name="T44" fmla="*/ 411 w 430"/>
                <a:gd name="T45" fmla="*/ 275 h 439"/>
                <a:gd name="T46" fmla="*/ 357 w 430"/>
                <a:gd name="T47" fmla="*/ 279 h 439"/>
                <a:gd name="T48" fmla="*/ 348 w 430"/>
                <a:gd name="T49" fmla="*/ 291 h 439"/>
                <a:gd name="T50" fmla="*/ 342 w 430"/>
                <a:gd name="T51" fmla="*/ 302 h 439"/>
                <a:gd name="T52" fmla="*/ 364 w 430"/>
                <a:gd name="T53" fmla="*/ 350 h 439"/>
                <a:gd name="T54" fmla="*/ 289 w 430"/>
                <a:gd name="T55" fmla="*/ 356 h 439"/>
                <a:gd name="T56" fmla="*/ 289 w 430"/>
                <a:gd name="T57" fmla="*/ 356 h 439"/>
                <a:gd name="T58" fmla="*/ 284 w 430"/>
                <a:gd name="T59" fmla="*/ 356 h 439"/>
                <a:gd name="T60" fmla="*/ 275 w 430"/>
                <a:gd name="T61" fmla="*/ 361 h 439"/>
                <a:gd name="T62" fmla="*/ 265 w 430"/>
                <a:gd name="T63" fmla="*/ 367 h 439"/>
                <a:gd name="T64" fmla="*/ 256 w 430"/>
                <a:gd name="T65" fmla="*/ 426 h 439"/>
                <a:gd name="T66" fmla="*/ 197 w 430"/>
                <a:gd name="T67" fmla="*/ 388 h 439"/>
                <a:gd name="T68" fmla="*/ 197 w 430"/>
                <a:gd name="T69" fmla="*/ 388 h 439"/>
                <a:gd name="T70" fmla="*/ 193 w 430"/>
                <a:gd name="T71" fmla="*/ 387 h 439"/>
                <a:gd name="T72" fmla="*/ 184 w 430"/>
                <a:gd name="T73" fmla="*/ 387 h 439"/>
                <a:gd name="T74" fmla="*/ 177 w 430"/>
                <a:gd name="T75" fmla="*/ 386 h 439"/>
                <a:gd name="T76" fmla="*/ 172 w 430"/>
                <a:gd name="T77" fmla="*/ 387 h 439"/>
                <a:gd name="T78" fmla="*/ 170 w 430"/>
                <a:gd name="T79" fmla="*/ 388 h 439"/>
                <a:gd name="T80" fmla="*/ 99 w 430"/>
                <a:gd name="T81" fmla="*/ 423 h 439"/>
                <a:gd name="T82" fmla="*/ 112 w 430"/>
                <a:gd name="T83" fmla="*/ 367 h 439"/>
                <a:gd name="T84" fmla="*/ 103 w 430"/>
                <a:gd name="T85" fmla="*/ 358 h 439"/>
                <a:gd name="T86" fmla="*/ 95 w 430"/>
                <a:gd name="T87" fmla="*/ 353 h 439"/>
                <a:gd name="T88" fmla="*/ 39 w 430"/>
                <a:gd name="T89" fmla="*/ 377 h 439"/>
                <a:gd name="T90" fmla="*/ 59 w 430"/>
                <a:gd name="T91" fmla="*/ 300 h 439"/>
                <a:gd name="T92" fmla="*/ 59 w 430"/>
                <a:gd name="T93" fmla="*/ 297 h 439"/>
                <a:gd name="T94" fmla="*/ 57 w 430"/>
                <a:gd name="T95" fmla="*/ 287 h 439"/>
                <a:gd name="T96" fmla="*/ 52 w 430"/>
                <a:gd name="T97" fmla="*/ 275 h 439"/>
                <a:gd name="T98" fmla="*/ 1 w 430"/>
                <a:gd name="T99" fmla="*/ 247 h 439"/>
                <a:gd name="T100" fmla="*/ 55 w 430"/>
                <a:gd name="T101" fmla="*/ 207 h 439"/>
                <a:gd name="T102" fmla="*/ 60 w 430"/>
                <a:gd name="T103" fmla="*/ 200 h 439"/>
                <a:gd name="T104" fmla="*/ 65 w 430"/>
                <a:gd name="T105" fmla="*/ 186 h 439"/>
                <a:gd name="T106" fmla="*/ 64 w 430"/>
                <a:gd name="T107" fmla="*/ 179 h 439"/>
                <a:gd name="T108" fmla="*/ 52 w 430"/>
                <a:gd name="T109" fmla="*/ 106 h 439"/>
                <a:gd name="T110" fmla="*/ 103 w 430"/>
                <a:gd name="T111" fmla="*/ 118 h 439"/>
                <a:gd name="T112" fmla="*/ 115 w 430"/>
                <a:gd name="T113" fmla="*/ 108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30" h="439">
                  <a:moveTo>
                    <a:pt x="115" y="108"/>
                  </a:moveTo>
                  <a:lnTo>
                    <a:pt x="115" y="108"/>
                  </a:lnTo>
                  <a:lnTo>
                    <a:pt x="120" y="104"/>
                  </a:lnTo>
                  <a:lnTo>
                    <a:pt x="123" y="100"/>
                  </a:lnTo>
                  <a:lnTo>
                    <a:pt x="124" y="98"/>
                  </a:lnTo>
                  <a:lnTo>
                    <a:pt x="124" y="97"/>
                  </a:lnTo>
                  <a:lnTo>
                    <a:pt x="117" y="44"/>
                  </a:lnTo>
                  <a:lnTo>
                    <a:pt x="135" y="33"/>
                  </a:lnTo>
                  <a:lnTo>
                    <a:pt x="155" y="22"/>
                  </a:lnTo>
                  <a:lnTo>
                    <a:pt x="186" y="61"/>
                  </a:lnTo>
                  <a:lnTo>
                    <a:pt x="186" y="61"/>
                  </a:lnTo>
                  <a:lnTo>
                    <a:pt x="186" y="61"/>
                  </a:lnTo>
                  <a:lnTo>
                    <a:pt x="186" y="62"/>
                  </a:lnTo>
                  <a:lnTo>
                    <a:pt x="187" y="62"/>
                  </a:lnTo>
                  <a:lnTo>
                    <a:pt x="189" y="62"/>
                  </a:lnTo>
                  <a:lnTo>
                    <a:pt x="190" y="62"/>
                  </a:lnTo>
                  <a:lnTo>
                    <a:pt x="193" y="62"/>
                  </a:lnTo>
                  <a:lnTo>
                    <a:pt x="196" y="61"/>
                  </a:lnTo>
                  <a:lnTo>
                    <a:pt x="200" y="60"/>
                  </a:lnTo>
                  <a:lnTo>
                    <a:pt x="200" y="60"/>
                  </a:lnTo>
                  <a:lnTo>
                    <a:pt x="206" y="58"/>
                  </a:lnTo>
                  <a:lnTo>
                    <a:pt x="210" y="56"/>
                  </a:lnTo>
                  <a:lnTo>
                    <a:pt x="212" y="54"/>
                  </a:lnTo>
                  <a:lnTo>
                    <a:pt x="213" y="54"/>
                  </a:lnTo>
                  <a:lnTo>
                    <a:pt x="235" y="0"/>
                  </a:lnTo>
                  <a:lnTo>
                    <a:pt x="254" y="0"/>
                  </a:lnTo>
                  <a:lnTo>
                    <a:pt x="275" y="1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8" y="56"/>
                  </a:lnTo>
                  <a:lnTo>
                    <a:pt x="279" y="57"/>
                  </a:lnTo>
                  <a:lnTo>
                    <a:pt x="283" y="60"/>
                  </a:lnTo>
                  <a:lnTo>
                    <a:pt x="289" y="61"/>
                  </a:lnTo>
                  <a:lnTo>
                    <a:pt x="289" y="61"/>
                  </a:lnTo>
                  <a:lnTo>
                    <a:pt x="295" y="64"/>
                  </a:lnTo>
                  <a:lnTo>
                    <a:pt x="299" y="64"/>
                  </a:lnTo>
                  <a:lnTo>
                    <a:pt x="301" y="63"/>
                  </a:lnTo>
                  <a:lnTo>
                    <a:pt x="302" y="63"/>
                  </a:lnTo>
                  <a:lnTo>
                    <a:pt x="348" y="25"/>
                  </a:lnTo>
                  <a:lnTo>
                    <a:pt x="363" y="37"/>
                  </a:lnTo>
                  <a:lnTo>
                    <a:pt x="377" y="49"/>
                  </a:lnTo>
                  <a:lnTo>
                    <a:pt x="350" y="100"/>
                  </a:lnTo>
                  <a:lnTo>
                    <a:pt x="350" y="100"/>
                  </a:lnTo>
                  <a:lnTo>
                    <a:pt x="350" y="101"/>
                  </a:lnTo>
                  <a:lnTo>
                    <a:pt x="350" y="104"/>
                  </a:lnTo>
                  <a:lnTo>
                    <a:pt x="352" y="108"/>
                  </a:lnTo>
                  <a:lnTo>
                    <a:pt x="356" y="112"/>
                  </a:lnTo>
                  <a:lnTo>
                    <a:pt x="356" y="112"/>
                  </a:lnTo>
                  <a:lnTo>
                    <a:pt x="359" y="118"/>
                  </a:lnTo>
                  <a:lnTo>
                    <a:pt x="362" y="121"/>
                  </a:lnTo>
                  <a:lnTo>
                    <a:pt x="363" y="122"/>
                  </a:lnTo>
                  <a:lnTo>
                    <a:pt x="365" y="122"/>
                  </a:lnTo>
                  <a:lnTo>
                    <a:pt x="419" y="112"/>
                  </a:lnTo>
                  <a:lnTo>
                    <a:pt x="424" y="131"/>
                  </a:lnTo>
                  <a:lnTo>
                    <a:pt x="429" y="150"/>
                  </a:lnTo>
                  <a:lnTo>
                    <a:pt x="380" y="184"/>
                  </a:lnTo>
                  <a:lnTo>
                    <a:pt x="380" y="184"/>
                  </a:lnTo>
                  <a:lnTo>
                    <a:pt x="380" y="185"/>
                  </a:lnTo>
                  <a:lnTo>
                    <a:pt x="378" y="187"/>
                  </a:lnTo>
                  <a:lnTo>
                    <a:pt x="377" y="192"/>
                  </a:lnTo>
                  <a:lnTo>
                    <a:pt x="377" y="198"/>
                  </a:lnTo>
                  <a:lnTo>
                    <a:pt x="377" y="198"/>
                  </a:lnTo>
                  <a:lnTo>
                    <a:pt x="377" y="206"/>
                  </a:lnTo>
                  <a:lnTo>
                    <a:pt x="377" y="210"/>
                  </a:lnTo>
                  <a:lnTo>
                    <a:pt x="379" y="212"/>
                  </a:lnTo>
                  <a:lnTo>
                    <a:pt x="379" y="212"/>
                  </a:lnTo>
                  <a:lnTo>
                    <a:pt x="425" y="233"/>
                  </a:lnTo>
                  <a:lnTo>
                    <a:pt x="418" y="254"/>
                  </a:lnTo>
                  <a:lnTo>
                    <a:pt x="411" y="275"/>
                  </a:lnTo>
                  <a:lnTo>
                    <a:pt x="357" y="279"/>
                  </a:lnTo>
                  <a:lnTo>
                    <a:pt x="357" y="279"/>
                  </a:lnTo>
                  <a:lnTo>
                    <a:pt x="357" y="279"/>
                  </a:lnTo>
                  <a:lnTo>
                    <a:pt x="354" y="281"/>
                  </a:lnTo>
                  <a:lnTo>
                    <a:pt x="351" y="285"/>
                  </a:lnTo>
                  <a:lnTo>
                    <a:pt x="348" y="291"/>
                  </a:lnTo>
                  <a:lnTo>
                    <a:pt x="348" y="291"/>
                  </a:lnTo>
                  <a:lnTo>
                    <a:pt x="343" y="298"/>
                  </a:lnTo>
                  <a:lnTo>
                    <a:pt x="342" y="302"/>
                  </a:lnTo>
                  <a:lnTo>
                    <a:pt x="342" y="304"/>
                  </a:lnTo>
                  <a:lnTo>
                    <a:pt x="342" y="305"/>
                  </a:lnTo>
                  <a:lnTo>
                    <a:pt x="364" y="350"/>
                  </a:lnTo>
                  <a:lnTo>
                    <a:pt x="348" y="366"/>
                  </a:lnTo>
                  <a:lnTo>
                    <a:pt x="332" y="382"/>
                  </a:lnTo>
                  <a:lnTo>
                    <a:pt x="289" y="356"/>
                  </a:lnTo>
                  <a:lnTo>
                    <a:pt x="289" y="356"/>
                  </a:lnTo>
                  <a:lnTo>
                    <a:pt x="289" y="356"/>
                  </a:lnTo>
                  <a:lnTo>
                    <a:pt x="289" y="356"/>
                  </a:lnTo>
                  <a:lnTo>
                    <a:pt x="287" y="356"/>
                  </a:lnTo>
                  <a:lnTo>
                    <a:pt x="286" y="356"/>
                  </a:lnTo>
                  <a:lnTo>
                    <a:pt x="284" y="356"/>
                  </a:lnTo>
                  <a:lnTo>
                    <a:pt x="281" y="357"/>
                  </a:lnTo>
                  <a:lnTo>
                    <a:pt x="279" y="359"/>
                  </a:lnTo>
                  <a:lnTo>
                    <a:pt x="275" y="361"/>
                  </a:lnTo>
                  <a:lnTo>
                    <a:pt x="275" y="361"/>
                  </a:lnTo>
                  <a:lnTo>
                    <a:pt x="269" y="364"/>
                  </a:lnTo>
                  <a:lnTo>
                    <a:pt x="265" y="367"/>
                  </a:lnTo>
                  <a:lnTo>
                    <a:pt x="264" y="370"/>
                  </a:lnTo>
                  <a:lnTo>
                    <a:pt x="264" y="371"/>
                  </a:lnTo>
                  <a:lnTo>
                    <a:pt x="256" y="426"/>
                  </a:lnTo>
                  <a:lnTo>
                    <a:pt x="236" y="432"/>
                  </a:lnTo>
                  <a:lnTo>
                    <a:pt x="215" y="43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6" y="387"/>
                  </a:lnTo>
                  <a:lnTo>
                    <a:pt x="195" y="387"/>
                  </a:lnTo>
                  <a:lnTo>
                    <a:pt x="193" y="387"/>
                  </a:lnTo>
                  <a:lnTo>
                    <a:pt x="190" y="386"/>
                  </a:lnTo>
                  <a:lnTo>
                    <a:pt x="188" y="386"/>
                  </a:lnTo>
                  <a:lnTo>
                    <a:pt x="184" y="387"/>
                  </a:lnTo>
                  <a:lnTo>
                    <a:pt x="184" y="387"/>
                  </a:lnTo>
                  <a:lnTo>
                    <a:pt x="181" y="386"/>
                  </a:lnTo>
                  <a:lnTo>
                    <a:pt x="177" y="386"/>
                  </a:lnTo>
                  <a:lnTo>
                    <a:pt x="175" y="386"/>
                  </a:lnTo>
                  <a:lnTo>
                    <a:pt x="173" y="387"/>
                  </a:lnTo>
                  <a:lnTo>
                    <a:pt x="172" y="387"/>
                  </a:lnTo>
                  <a:lnTo>
                    <a:pt x="171" y="388"/>
                  </a:lnTo>
                  <a:lnTo>
                    <a:pt x="170" y="388"/>
                  </a:lnTo>
                  <a:lnTo>
                    <a:pt x="170" y="388"/>
                  </a:lnTo>
                  <a:lnTo>
                    <a:pt x="135" y="436"/>
                  </a:lnTo>
                  <a:lnTo>
                    <a:pt x="116" y="430"/>
                  </a:lnTo>
                  <a:lnTo>
                    <a:pt x="99" y="423"/>
                  </a:lnTo>
                  <a:lnTo>
                    <a:pt x="112" y="368"/>
                  </a:lnTo>
                  <a:lnTo>
                    <a:pt x="112" y="368"/>
                  </a:lnTo>
                  <a:lnTo>
                    <a:pt x="112" y="367"/>
                  </a:lnTo>
                  <a:lnTo>
                    <a:pt x="110" y="365"/>
                  </a:lnTo>
                  <a:lnTo>
                    <a:pt x="108" y="361"/>
                  </a:lnTo>
                  <a:lnTo>
                    <a:pt x="103" y="358"/>
                  </a:lnTo>
                  <a:lnTo>
                    <a:pt x="103" y="358"/>
                  </a:lnTo>
                  <a:lnTo>
                    <a:pt x="98" y="354"/>
                  </a:lnTo>
                  <a:lnTo>
                    <a:pt x="95" y="353"/>
                  </a:lnTo>
                  <a:lnTo>
                    <a:pt x="92" y="352"/>
                  </a:lnTo>
                  <a:lnTo>
                    <a:pt x="91" y="353"/>
                  </a:lnTo>
                  <a:lnTo>
                    <a:pt x="39" y="377"/>
                  </a:lnTo>
                  <a:lnTo>
                    <a:pt x="29" y="361"/>
                  </a:lnTo>
                  <a:lnTo>
                    <a:pt x="19" y="345"/>
                  </a:lnTo>
                  <a:lnTo>
                    <a:pt x="59" y="300"/>
                  </a:lnTo>
                  <a:lnTo>
                    <a:pt x="59" y="300"/>
                  </a:lnTo>
                  <a:lnTo>
                    <a:pt x="59" y="299"/>
                  </a:lnTo>
                  <a:lnTo>
                    <a:pt x="59" y="297"/>
                  </a:lnTo>
                  <a:lnTo>
                    <a:pt x="59" y="292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6" y="280"/>
                  </a:lnTo>
                  <a:lnTo>
                    <a:pt x="54" y="277"/>
                  </a:lnTo>
                  <a:lnTo>
                    <a:pt x="52" y="275"/>
                  </a:lnTo>
                  <a:lnTo>
                    <a:pt x="51" y="275"/>
                  </a:lnTo>
                  <a:lnTo>
                    <a:pt x="0" y="268"/>
                  </a:lnTo>
                  <a:lnTo>
                    <a:pt x="1" y="247"/>
                  </a:lnTo>
                  <a:lnTo>
                    <a:pt x="2" y="226"/>
                  </a:lnTo>
                  <a:lnTo>
                    <a:pt x="55" y="207"/>
                  </a:lnTo>
                  <a:lnTo>
                    <a:pt x="55" y="207"/>
                  </a:lnTo>
                  <a:lnTo>
                    <a:pt x="56" y="207"/>
                  </a:lnTo>
                  <a:lnTo>
                    <a:pt x="58" y="204"/>
                  </a:lnTo>
                  <a:lnTo>
                    <a:pt x="60" y="200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65" y="186"/>
                  </a:lnTo>
                  <a:lnTo>
                    <a:pt x="65" y="181"/>
                  </a:lnTo>
                  <a:lnTo>
                    <a:pt x="65" y="179"/>
                  </a:lnTo>
                  <a:lnTo>
                    <a:pt x="64" y="179"/>
                  </a:lnTo>
                  <a:lnTo>
                    <a:pt x="29" y="144"/>
                  </a:lnTo>
                  <a:lnTo>
                    <a:pt x="40" y="125"/>
                  </a:lnTo>
                  <a:lnTo>
                    <a:pt x="52" y="106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06" y="116"/>
                  </a:lnTo>
                  <a:lnTo>
                    <a:pt x="110" y="114"/>
                  </a:lnTo>
                  <a:lnTo>
                    <a:pt x="115" y="108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46" name="Freeform 194">
              <a:extLst>
                <a:ext uri="{FF2B5EF4-FFF2-40B4-BE49-F238E27FC236}">
                  <a16:creationId xmlns:a16="http://schemas.microsoft.com/office/drawing/2014/main" id="{2C409567-06BA-4697-9B08-061C5F20D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268"/>
              <a:ext cx="305" cy="312"/>
            </a:xfrm>
            <a:custGeom>
              <a:avLst/>
              <a:gdLst>
                <a:gd name="T0" fmla="*/ 138 w 305"/>
                <a:gd name="T1" fmla="*/ 310 h 312"/>
                <a:gd name="T2" fmla="*/ 168 w 305"/>
                <a:gd name="T3" fmla="*/ 304 h 312"/>
                <a:gd name="T4" fmla="*/ 197 w 305"/>
                <a:gd name="T5" fmla="*/ 293 h 312"/>
                <a:gd name="T6" fmla="*/ 224 w 305"/>
                <a:gd name="T7" fmla="*/ 277 h 312"/>
                <a:gd name="T8" fmla="*/ 248 w 305"/>
                <a:gd name="T9" fmla="*/ 256 h 312"/>
                <a:gd name="T10" fmla="*/ 269 w 305"/>
                <a:gd name="T11" fmla="*/ 232 h 312"/>
                <a:gd name="T12" fmla="*/ 286 w 305"/>
                <a:gd name="T13" fmla="*/ 204 h 312"/>
                <a:gd name="T14" fmla="*/ 298 w 305"/>
                <a:gd name="T15" fmla="*/ 174 h 312"/>
                <a:gd name="T16" fmla="*/ 304 w 305"/>
                <a:gd name="T17" fmla="*/ 142 h 312"/>
                <a:gd name="T18" fmla="*/ 303 w 305"/>
                <a:gd name="T19" fmla="*/ 112 h 312"/>
                <a:gd name="T20" fmla="*/ 297 w 305"/>
                <a:gd name="T21" fmla="*/ 84 h 312"/>
                <a:gd name="T22" fmla="*/ 286 w 305"/>
                <a:gd name="T23" fmla="*/ 59 h 312"/>
                <a:gd name="T24" fmla="*/ 269 w 305"/>
                <a:gd name="T25" fmla="*/ 37 h 312"/>
                <a:gd name="T26" fmla="*/ 248 w 305"/>
                <a:gd name="T27" fmla="*/ 20 h 312"/>
                <a:gd name="T28" fmla="*/ 224 w 305"/>
                <a:gd name="T29" fmla="*/ 8 h 312"/>
                <a:gd name="T30" fmla="*/ 196 w 305"/>
                <a:gd name="T31" fmla="*/ 1 h 312"/>
                <a:gd name="T32" fmla="*/ 165 w 305"/>
                <a:gd name="T33" fmla="*/ 0 h 312"/>
                <a:gd name="T34" fmla="*/ 135 w 305"/>
                <a:gd name="T35" fmla="*/ 6 h 312"/>
                <a:gd name="T36" fmla="*/ 106 w 305"/>
                <a:gd name="T37" fmla="*/ 17 h 312"/>
                <a:gd name="T38" fmla="*/ 79 w 305"/>
                <a:gd name="T39" fmla="*/ 34 h 312"/>
                <a:gd name="T40" fmla="*/ 55 w 305"/>
                <a:gd name="T41" fmla="*/ 54 h 312"/>
                <a:gd name="T42" fmla="*/ 34 w 305"/>
                <a:gd name="T43" fmla="*/ 79 h 312"/>
                <a:gd name="T44" fmla="*/ 18 w 305"/>
                <a:gd name="T45" fmla="*/ 107 h 312"/>
                <a:gd name="T46" fmla="*/ 6 w 305"/>
                <a:gd name="T47" fmla="*/ 137 h 312"/>
                <a:gd name="T48" fmla="*/ 0 w 305"/>
                <a:gd name="T49" fmla="*/ 169 h 312"/>
                <a:gd name="T50" fmla="*/ 1 w 305"/>
                <a:gd name="T51" fmla="*/ 199 h 312"/>
                <a:gd name="T52" fmla="*/ 6 w 305"/>
                <a:gd name="T53" fmla="*/ 227 h 312"/>
                <a:gd name="T54" fmla="*/ 18 w 305"/>
                <a:gd name="T55" fmla="*/ 252 h 312"/>
                <a:gd name="T56" fmla="*/ 34 w 305"/>
                <a:gd name="T57" fmla="*/ 274 h 312"/>
                <a:gd name="T58" fmla="*/ 55 w 305"/>
                <a:gd name="T59" fmla="*/ 291 h 312"/>
                <a:gd name="T60" fmla="*/ 80 w 305"/>
                <a:gd name="T61" fmla="*/ 303 h 312"/>
                <a:gd name="T62" fmla="*/ 107 w 305"/>
                <a:gd name="T63" fmla="*/ 31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5" h="312">
                  <a:moveTo>
                    <a:pt x="123" y="311"/>
                  </a:moveTo>
                  <a:lnTo>
                    <a:pt x="138" y="310"/>
                  </a:lnTo>
                  <a:lnTo>
                    <a:pt x="153" y="308"/>
                  </a:lnTo>
                  <a:lnTo>
                    <a:pt x="168" y="304"/>
                  </a:lnTo>
                  <a:lnTo>
                    <a:pt x="183" y="299"/>
                  </a:lnTo>
                  <a:lnTo>
                    <a:pt x="197" y="293"/>
                  </a:lnTo>
                  <a:lnTo>
                    <a:pt x="211" y="285"/>
                  </a:lnTo>
                  <a:lnTo>
                    <a:pt x="224" y="277"/>
                  </a:lnTo>
                  <a:lnTo>
                    <a:pt x="237" y="267"/>
                  </a:lnTo>
                  <a:lnTo>
                    <a:pt x="248" y="256"/>
                  </a:lnTo>
                  <a:lnTo>
                    <a:pt x="259" y="245"/>
                  </a:lnTo>
                  <a:lnTo>
                    <a:pt x="269" y="232"/>
                  </a:lnTo>
                  <a:lnTo>
                    <a:pt x="278" y="218"/>
                  </a:lnTo>
                  <a:lnTo>
                    <a:pt x="286" y="204"/>
                  </a:lnTo>
                  <a:lnTo>
                    <a:pt x="292" y="189"/>
                  </a:lnTo>
                  <a:lnTo>
                    <a:pt x="298" y="174"/>
                  </a:lnTo>
                  <a:lnTo>
                    <a:pt x="301" y="158"/>
                  </a:lnTo>
                  <a:lnTo>
                    <a:pt x="304" y="142"/>
                  </a:lnTo>
                  <a:lnTo>
                    <a:pt x="304" y="127"/>
                  </a:lnTo>
                  <a:lnTo>
                    <a:pt x="303" y="112"/>
                  </a:lnTo>
                  <a:lnTo>
                    <a:pt x="301" y="98"/>
                  </a:lnTo>
                  <a:lnTo>
                    <a:pt x="297" y="84"/>
                  </a:lnTo>
                  <a:lnTo>
                    <a:pt x="292" y="71"/>
                  </a:lnTo>
                  <a:lnTo>
                    <a:pt x="286" y="59"/>
                  </a:lnTo>
                  <a:lnTo>
                    <a:pt x="278" y="47"/>
                  </a:lnTo>
                  <a:lnTo>
                    <a:pt x="269" y="37"/>
                  </a:lnTo>
                  <a:lnTo>
                    <a:pt x="259" y="28"/>
                  </a:lnTo>
                  <a:lnTo>
                    <a:pt x="248" y="20"/>
                  </a:lnTo>
                  <a:lnTo>
                    <a:pt x="237" y="13"/>
                  </a:lnTo>
                  <a:lnTo>
                    <a:pt x="224" y="8"/>
                  </a:lnTo>
                  <a:lnTo>
                    <a:pt x="210" y="4"/>
                  </a:lnTo>
                  <a:lnTo>
                    <a:pt x="196" y="1"/>
                  </a:lnTo>
                  <a:lnTo>
                    <a:pt x="181" y="0"/>
                  </a:lnTo>
                  <a:lnTo>
                    <a:pt x="165" y="0"/>
                  </a:lnTo>
                  <a:lnTo>
                    <a:pt x="150" y="2"/>
                  </a:lnTo>
                  <a:lnTo>
                    <a:pt x="135" y="6"/>
                  </a:lnTo>
                  <a:lnTo>
                    <a:pt x="121" y="11"/>
                  </a:lnTo>
                  <a:lnTo>
                    <a:pt x="106" y="17"/>
                  </a:lnTo>
                  <a:lnTo>
                    <a:pt x="92" y="25"/>
                  </a:lnTo>
                  <a:lnTo>
                    <a:pt x="79" y="34"/>
                  </a:lnTo>
                  <a:lnTo>
                    <a:pt x="67" y="44"/>
                  </a:lnTo>
                  <a:lnTo>
                    <a:pt x="55" y="54"/>
                  </a:lnTo>
                  <a:lnTo>
                    <a:pt x="44" y="67"/>
                  </a:lnTo>
                  <a:lnTo>
                    <a:pt x="34" y="79"/>
                  </a:lnTo>
                  <a:lnTo>
                    <a:pt x="26" y="92"/>
                  </a:lnTo>
                  <a:lnTo>
                    <a:pt x="18" y="107"/>
                  </a:lnTo>
                  <a:lnTo>
                    <a:pt x="11" y="121"/>
                  </a:lnTo>
                  <a:lnTo>
                    <a:pt x="6" y="137"/>
                  </a:lnTo>
                  <a:lnTo>
                    <a:pt x="2" y="153"/>
                  </a:lnTo>
                  <a:lnTo>
                    <a:pt x="0" y="169"/>
                  </a:lnTo>
                  <a:lnTo>
                    <a:pt x="0" y="184"/>
                  </a:lnTo>
                  <a:lnTo>
                    <a:pt x="1" y="199"/>
                  </a:lnTo>
                  <a:lnTo>
                    <a:pt x="3" y="214"/>
                  </a:lnTo>
                  <a:lnTo>
                    <a:pt x="6" y="227"/>
                  </a:lnTo>
                  <a:lnTo>
                    <a:pt x="12" y="240"/>
                  </a:lnTo>
                  <a:lnTo>
                    <a:pt x="18" y="252"/>
                  </a:lnTo>
                  <a:lnTo>
                    <a:pt x="26" y="263"/>
                  </a:lnTo>
                  <a:lnTo>
                    <a:pt x="34" y="274"/>
                  </a:lnTo>
                  <a:lnTo>
                    <a:pt x="44" y="283"/>
                  </a:lnTo>
                  <a:lnTo>
                    <a:pt x="55" y="291"/>
                  </a:lnTo>
                  <a:lnTo>
                    <a:pt x="67" y="298"/>
                  </a:lnTo>
                  <a:lnTo>
                    <a:pt x="80" y="303"/>
                  </a:lnTo>
                  <a:lnTo>
                    <a:pt x="93" y="307"/>
                  </a:lnTo>
                  <a:lnTo>
                    <a:pt x="107" y="310"/>
                  </a:lnTo>
                  <a:lnTo>
                    <a:pt x="123" y="311"/>
                  </a:lnTo>
                </a:path>
              </a:pathLst>
            </a:custGeom>
            <a:solidFill>
              <a:srgbClr val="FFB2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47" name="Freeform 195">
              <a:extLst>
                <a:ext uri="{FF2B5EF4-FFF2-40B4-BE49-F238E27FC236}">
                  <a16:creationId xmlns:a16="http://schemas.microsoft.com/office/drawing/2014/main" id="{0772972C-8D44-448D-9A1E-E6BDEF7E8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2268"/>
              <a:ext cx="278" cy="310"/>
            </a:xfrm>
            <a:custGeom>
              <a:avLst/>
              <a:gdLst>
                <a:gd name="T0" fmla="*/ 277 w 278"/>
                <a:gd name="T1" fmla="*/ 63 h 310"/>
                <a:gd name="T2" fmla="*/ 271 w 278"/>
                <a:gd name="T3" fmla="*/ 53 h 310"/>
                <a:gd name="T4" fmla="*/ 265 w 278"/>
                <a:gd name="T5" fmla="*/ 44 h 310"/>
                <a:gd name="T6" fmla="*/ 257 w 278"/>
                <a:gd name="T7" fmla="*/ 36 h 310"/>
                <a:gd name="T8" fmla="*/ 249 w 278"/>
                <a:gd name="T9" fmla="*/ 28 h 310"/>
                <a:gd name="T10" fmla="*/ 240 w 278"/>
                <a:gd name="T11" fmla="*/ 21 h 310"/>
                <a:gd name="T12" fmla="*/ 231 w 278"/>
                <a:gd name="T13" fmla="*/ 15 h 310"/>
                <a:gd name="T14" fmla="*/ 220 w 278"/>
                <a:gd name="T15" fmla="*/ 10 h 310"/>
                <a:gd name="T16" fmla="*/ 209 w 278"/>
                <a:gd name="T17" fmla="*/ 5 h 310"/>
                <a:gd name="T18" fmla="*/ 205 w 278"/>
                <a:gd name="T19" fmla="*/ 4 h 310"/>
                <a:gd name="T20" fmla="*/ 202 w 278"/>
                <a:gd name="T21" fmla="*/ 3 h 310"/>
                <a:gd name="T22" fmla="*/ 198 w 278"/>
                <a:gd name="T23" fmla="*/ 2 h 310"/>
                <a:gd name="T24" fmla="*/ 194 w 278"/>
                <a:gd name="T25" fmla="*/ 2 h 310"/>
                <a:gd name="T26" fmla="*/ 191 w 278"/>
                <a:gd name="T27" fmla="*/ 1 h 310"/>
                <a:gd name="T28" fmla="*/ 187 w 278"/>
                <a:gd name="T29" fmla="*/ 0 h 310"/>
                <a:gd name="T30" fmla="*/ 183 w 278"/>
                <a:gd name="T31" fmla="*/ 0 h 310"/>
                <a:gd name="T32" fmla="*/ 179 w 278"/>
                <a:gd name="T33" fmla="*/ 0 h 310"/>
                <a:gd name="T34" fmla="*/ 141 w 278"/>
                <a:gd name="T35" fmla="*/ 147 h 310"/>
                <a:gd name="T36" fmla="*/ 0 w 278"/>
                <a:gd name="T37" fmla="*/ 238 h 310"/>
                <a:gd name="T38" fmla="*/ 2 w 278"/>
                <a:gd name="T39" fmla="*/ 243 h 310"/>
                <a:gd name="T40" fmla="*/ 5 w 278"/>
                <a:gd name="T41" fmla="*/ 248 h 310"/>
                <a:gd name="T42" fmla="*/ 8 w 278"/>
                <a:gd name="T43" fmla="*/ 254 h 310"/>
                <a:gd name="T44" fmla="*/ 12 w 278"/>
                <a:gd name="T45" fmla="*/ 259 h 310"/>
                <a:gd name="T46" fmla="*/ 15 w 278"/>
                <a:gd name="T47" fmla="*/ 264 h 310"/>
                <a:gd name="T48" fmla="*/ 19 w 278"/>
                <a:gd name="T49" fmla="*/ 268 h 310"/>
                <a:gd name="T50" fmla="*/ 23 w 278"/>
                <a:gd name="T51" fmla="*/ 273 h 310"/>
                <a:gd name="T52" fmla="*/ 27 w 278"/>
                <a:gd name="T53" fmla="*/ 277 h 310"/>
                <a:gd name="T54" fmla="*/ 33 w 278"/>
                <a:gd name="T55" fmla="*/ 281 h 310"/>
                <a:gd name="T56" fmla="*/ 37 w 278"/>
                <a:gd name="T57" fmla="*/ 285 h 310"/>
                <a:gd name="T58" fmla="*/ 42 w 278"/>
                <a:gd name="T59" fmla="*/ 289 h 310"/>
                <a:gd name="T60" fmla="*/ 48 w 278"/>
                <a:gd name="T61" fmla="*/ 292 h 310"/>
                <a:gd name="T62" fmla="*/ 53 w 278"/>
                <a:gd name="T63" fmla="*/ 295 h 310"/>
                <a:gd name="T64" fmla="*/ 59 w 278"/>
                <a:gd name="T65" fmla="*/ 297 h 310"/>
                <a:gd name="T66" fmla="*/ 65 w 278"/>
                <a:gd name="T67" fmla="*/ 300 h 310"/>
                <a:gd name="T68" fmla="*/ 71 w 278"/>
                <a:gd name="T69" fmla="*/ 303 h 310"/>
                <a:gd name="T70" fmla="*/ 74 w 278"/>
                <a:gd name="T71" fmla="*/ 304 h 310"/>
                <a:gd name="T72" fmla="*/ 78 w 278"/>
                <a:gd name="T73" fmla="*/ 305 h 310"/>
                <a:gd name="T74" fmla="*/ 82 w 278"/>
                <a:gd name="T75" fmla="*/ 306 h 310"/>
                <a:gd name="T76" fmla="*/ 86 w 278"/>
                <a:gd name="T77" fmla="*/ 307 h 310"/>
                <a:gd name="T78" fmla="*/ 90 w 278"/>
                <a:gd name="T79" fmla="*/ 307 h 310"/>
                <a:gd name="T80" fmla="*/ 94 w 278"/>
                <a:gd name="T81" fmla="*/ 308 h 310"/>
                <a:gd name="T82" fmla="*/ 98 w 278"/>
                <a:gd name="T83" fmla="*/ 309 h 310"/>
                <a:gd name="T84" fmla="*/ 102 w 278"/>
                <a:gd name="T85" fmla="*/ 309 h 310"/>
                <a:gd name="T86" fmla="*/ 143 w 278"/>
                <a:gd name="T87" fmla="*/ 149 h 310"/>
                <a:gd name="T88" fmla="*/ 277 w 278"/>
                <a:gd name="T89" fmla="*/ 6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8" h="310">
                  <a:moveTo>
                    <a:pt x="277" y="63"/>
                  </a:moveTo>
                  <a:lnTo>
                    <a:pt x="271" y="53"/>
                  </a:lnTo>
                  <a:lnTo>
                    <a:pt x="265" y="44"/>
                  </a:lnTo>
                  <a:lnTo>
                    <a:pt x="257" y="36"/>
                  </a:lnTo>
                  <a:lnTo>
                    <a:pt x="249" y="28"/>
                  </a:lnTo>
                  <a:lnTo>
                    <a:pt x="240" y="21"/>
                  </a:lnTo>
                  <a:lnTo>
                    <a:pt x="231" y="15"/>
                  </a:lnTo>
                  <a:lnTo>
                    <a:pt x="220" y="10"/>
                  </a:lnTo>
                  <a:lnTo>
                    <a:pt x="209" y="5"/>
                  </a:lnTo>
                  <a:lnTo>
                    <a:pt x="205" y="4"/>
                  </a:lnTo>
                  <a:lnTo>
                    <a:pt x="202" y="3"/>
                  </a:lnTo>
                  <a:lnTo>
                    <a:pt x="198" y="2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79" y="0"/>
                  </a:lnTo>
                  <a:lnTo>
                    <a:pt x="141" y="147"/>
                  </a:lnTo>
                  <a:lnTo>
                    <a:pt x="0" y="238"/>
                  </a:lnTo>
                  <a:lnTo>
                    <a:pt x="2" y="243"/>
                  </a:lnTo>
                  <a:lnTo>
                    <a:pt x="5" y="248"/>
                  </a:lnTo>
                  <a:lnTo>
                    <a:pt x="8" y="254"/>
                  </a:lnTo>
                  <a:lnTo>
                    <a:pt x="12" y="259"/>
                  </a:lnTo>
                  <a:lnTo>
                    <a:pt x="15" y="264"/>
                  </a:lnTo>
                  <a:lnTo>
                    <a:pt x="19" y="268"/>
                  </a:lnTo>
                  <a:lnTo>
                    <a:pt x="23" y="273"/>
                  </a:lnTo>
                  <a:lnTo>
                    <a:pt x="27" y="277"/>
                  </a:lnTo>
                  <a:lnTo>
                    <a:pt x="33" y="281"/>
                  </a:lnTo>
                  <a:lnTo>
                    <a:pt x="37" y="285"/>
                  </a:lnTo>
                  <a:lnTo>
                    <a:pt x="42" y="289"/>
                  </a:lnTo>
                  <a:lnTo>
                    <a:pt x="48" y="292"/>
                  </a:lnTo>
                  <a:lnTo>
                    <a:pt x="53" y="295"/>
                  </a:lnTo>
                  <a:lnTo>
                    <a:pt x="59" y="297"/>
                  </a:lnTo>
                  <a:lnTo>
                    <a:pt x="65" y="300"/>
                  </a:lnTo>
                  <a:lnTo>
                    <a:pt x="71" y="303"/>
                  </a:lnTo>
                  <a:lnTo>
                    <a:pt x="74" y="304"/>
                  </a:lnTo>
                  <a:lnTo>
                    <a:pt x="78" y="305"/>
                  </a:lnTo>
                  <a:lnTo>
                    <a:pt x="82" y="306"/>
                  </a:lnTo>
                  <a:lnTo>
                    <a:pt x="86" y="307"/>
                  </a:lnTo>
                  <a:lnTo>
                    <a:pt x="90" y="307"/>
                  </a:lnTo>
                  <a:lnTo>
                    <a:pt x="94" y="308"/>
                  </a:lnTo>
                  <a:lnTo>
                    <a:pt x="98" y="309"/>
                  </a:lnTo>
                  <a:lnTo>
                    <a:pt x="102" y="309"/>
                  </a:lnTo>
                  <a:lnTo>
                    <a:pt x="143" y="149"/>
                  </a:lnTo>
                  <a:lnTo>
                    <a:pt x="277" y="63"/>
                  </a:lnTo>
                </a:path>
              </a:pathLst>
            </a:custGeom>
            <a:solidFill>
              <a:srgbClr val="FFB2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48" name="Freeform 196">
              <a:extLst>
                <a:ext uri="{FF2B5EF4-FFF2-40B4-BE49-F238E27FC236}">
                  <a16:creationId xmlns:a16="http://schemas.microsoft.com/office/drawing/2014/main" id="{E4BE731B-E640-4539-A031-090C04CFC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269"/>
              <a:ext cx="274" cy="309"/>
            </a:xfrm>
            <a:custGeom>
              <a:avLst/>
              <a:gdLst>
                <a:gd name="T0" fmla="*/ 273 w 274"/>
                <a:gd name="T1" fmla="*/ 59 h 309"/>
                <a:gd name="T2" fmla="*/ 141 w 274"/>
                <a:gd name="T3" fmla="*/ 148 h 309"/>
                <a:gd name="T4" fmla="*/ 95 w 274"/>
                <a:gd name="T5" fmla="*/ 308 h 309"/>
                <a:gd name="T6" fmla="*/ 91 w 274"/>
                <a:gd name="T7" fmla="*/ 307 h 309"/>
                <a:gd name="T8" fmla="*/ 88 w 274"/>
                <a:gd name="T9" fmla="*/ 306 h 309"/>
                <a:gd name="T10" fmla="*/ 84 w 274"/>
                <a:gd name="T11" fmla="*/ 306 h 309"/>
                <a:gd name="T12" fmla="*/ 80 w 274"/>
                <a:gd name="T13" fmla="*/ 305 h 309"/>
                <a:gd name="T14" fmla="*/ 77 w 274"/>
                <a:gd name="T15" fmla="*/ 305 h 309"/>
                <a:gd name="T16" fmla="*/ 74 w 274"/>
                <a:gd name="T17" fmla="*/ 304 h 309"/>
                <a:gd name="T18" fmla="*/ 70 w 274"/>
                <a:gd name="T19" fmla="*/ 302 h 309"/>
                <a:gd name="T20" fmla="*/ 67 w 274"/>
                <a:gd name="T21" fmla="*/ 302 h 309"/>
                <a:gd name="T22" fmla="*/ 55 w 274"/>
                <a:gd name="T23" fmla="*/ 297 h 309"/>
                <a:gd name="T24" fmla="*/ 44 w 274"/>
                <a:gd name="T25" fmla="*/ 291 h 309"/>
                <a:gd name="T26" fmla="*/ 34 w 274"/>
                <a:gd name="T27" fmla="*/ 285 h 309"/>
                <a:gd name="T28" fmla="*/ 26 w 274"/>
                <a:gd name="T29" fmla="*/ 278 h 309"/>
                <a:gd name="T30" fmla="*/ 18 w 274"/>
                <a:gd name="T31" fmla="*/ 270 h 309"/>
                <a:gd name="T32" fmla="*/ 11 w 274"/>
                <a:gd name="T33" fmla="*/ 261 h 309"/>
                <a:gd name="T34" fmla="*/ 5 w 274"/>
                <a:gd name="T35" fmla="*/ 252 h 309"/>
                <a:gd name="T36" fmla="*/ 0 w 274"/>
                <a:gd name="T37" fmla="*/ 241 h 309"/>
                <a:gd name="T38" fmla="*/ 139 w 274"/>
                <a:gd name="T39" fmla="*/ 147 h 309"/>
                <a:gd name="T40" fmla="*/ 181 w 274"/>
                <a:gd name="T41" fmla="*/ 0 h 309"/>
                <a:gd name="T42" fmla="*/ 185 w 274"/>
                <a:gd name="T43" fmla="*/ 0 h 309"/>
                <a:gd name="T44" fmla="*/ 188 w 274"/>
                <a:gd name="T45" fmla="*/ 1 h 309"/>
                <a:gd name="T46" fmla="*/ 191 w 274"/>
                <a:gd name="T47" fmla="*/ 1 h 309"/>
                <a:gd name="T48" fmla="*/ 195 w 274"/>
                <a:gd name="T49" fmla="*/ 2 h 309"/>
                <a:gd name="T50" fmla="*/ 198 w 274"/>
                <a:gd name="T51" fmla="*/ 3 h 309"/>
                <a:gd name="T52" fmla="*/ 202 w 274"/>
                <a:gd name="T53" fmla="*/ 4 h 309"/>
                <a:gd name="T54" fmla="*/ 205 w 274"/>
                <a:gd name="T55" fmla="*/ 5 h 309"/>
                <a:gd name="T56" fmla="*/ 208 w 274"/>
                <a:gd name="T57" fmla="*/ 6 h 309"/>
                <a:gd name="T58" fmla="*/ 219 w 274"/>
                <a:gd name="T59" fmla="*/ 10 h 309"/>
                <a:gd name="T60" fmla="*/ 229 w 274"/>
                <a:gd name="T61" fmla="*/ 15 h 309"/>
                <a:gd name="T62" fmla="*/ 238 w 274"/>
                <a:gd name="T63" fmla="*/ 21 h 309"/>
                <a:gd name="T64" fmla="*/ 247 w 274"/>
                <a:gd name="T65" fmla="*/ 27 h 309"/>
                <a:gd name="T66" fmla="*/ 254 w 274"/>
                <a:gd name="T67" fmla="*/ 34 h 309"/>
                <a:gd name="T68" fmla="*/ 261 w 274"/>
                <a:gd name="T69" fmla="*/ 42 h 309"/>
                <a:gd name="T70" fmla="*/ 267 w 274"/>
                <a:gd name="T71" fmla="*/ 50 h 309"/>
                <a:gd name="T72" fmla="*/ 273 w 274"/>
                <a:gd name="T73" fmla="*/ 5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4" h="309">
                  <a:moveTo>
                    <a:pt x="273" y="59"/>
                  </a:moveTo>
                  <a:lnTo>
                    <a:pt x="141" y="148"/>
                  </a:lnTo>
                  <a:lnTo>
                    <a:pt x="95" y="308"/>
                  </a:lnTo>
                  <a:lnTo>
                    <a:pt x="91" y="307"/>
                  </a:lnTo>
                  <a:lnTo>
                    <a:pt x="88" y="306"/>
                  </a:lnTo>
                  <a:lnTo>
                    <a:pt x="84" y="306"/>
                  </a:lnTo>
                  <a:lnTo>
                    <a:pt x="80" y="305"/>
                  </a:lnTo>
                  <a:lnTo>
                    <a:pt x="77" y="305"/>
                  </a:lnTo>
                  <a:lnTo>
                    <a:pt x="74" y="304"/>
                  </a:lnTo>
                  <a:lnTo>
                    <a:pt x="70" y="302"/>
                  </a:lnTo>
                  <a:lnTo>
                    <a:pt x="67" y="302"/>
                  </a:lnTo>
                  <a:lnTo>
                    <a:pt x="55" y="297"/>
                  </a:lnTo>
                  <a:lnTo>
                    <a:pt x="44" y="291"/>
                  </a:lnTo>
                  <a:lnTo>
                    <a:pt x="34" y="285"/>
                  </a:lnTo>
                  <a:lnTo>
                    <a:pt x="26" y="278"/>
                  </a:lnTo>
                  <a:lnTo>
                    <a:pt x="18" y="270"/>
                  </a:lnTo>
                  <a:lnTo>
                    <a:pt x="11" y="261"/>
                  </a:lnTo>
                  <a:lnTo>
                    <a:pt x="5" y="252"/>
                  </a:lnTo>
                  <a:lnTo>
                    <a:pt x="0" y="241"/>
                  </a:lnTo>
                  <a:lnTo>
                    <a:pt x="139" y="147"/>
                  </a:lnTo>
                  <a:lnTo>
                    <a:pt x="181" y="0"/>
                  </a:lnTo>
                  <a:lnTo>
                    <a:pt x="185" y="0"/>
                  </a:lnTo>
                  <a:lnTo>
                    <a:pt x="188" y="1"/>
                  </a:lnTo>
                  <a:lnTo>
                    <a:pt x="191" y="1"/>
                  </a:lnTo>
                  <a:lnTo>
                    <a:pt x="195" y="2"/>
                  </a:lnTo>
                  <a:lnTo>
                    <a:pt x="198" y="3"/>
                  </a:lnTo>
                  <a:lnTo>
                    <a:pt x="202" y="4"/>
                  </a:lnTo>
                  <a:lnTo>
                    <a:pt x="205" y="5"/>
                  </a:lnTo>
                  <a:lnTo>
                    <a:pt x="208" y="6"/>
                  </a:lnTo>
                  <a:lnTo>
                    <a:pt x="219" y="10"/>
                  </a:lnTo>
                  <a:lnTo>
                    <a:pt x="229" y="15"/>
                  </a:lnTo>
                  <a:lnTo>
                    <a:pt x="238" y="21"/>
                  </a:lnTo>
                  <a:lnTo>
                    <a:pt x="247" y="27"/>
                  </a:lnTo>
                  <a:lnTo>
                    <a:pt x="254" y="34"/>
                  </a:lnTo>
                  <a:lnTo>
                    <a:pt x="261" y="42"/>
                  </a:lnTo>
                  <a:lnTo>
                    <a:pt x="267" y="50"/>
                  </a:lnTo>
                  <a:lnTo>
                    <a:pt x="273" y="59"/>
                  </a:lnTo>
                </a:path>
              </a:pathLst>
            </a:custGeom>
            <a:solidFill>
              <a:srgbClr val="FFB5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49" name="Freeform 197">
              <a:extLst>
                <a:ext uri="{FF2B5EF4-FFF2-40B4-BE49-F238E27FC236}">
                  <a16:creationId xmlns:a16="http://schemas.microsoft.com/office/drawing/2014/main" id="{B1282DAC-53BD-48B4-B7B3-2325B9A71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269"/>
              <a:ext cx="269" cy="307"/>
            </a:xfrm>
            <a:custGeom>
              <a:avLst/>
              <a:gdLst>
                <a:gd name="T0" fmla="*/ 268 w 269"/>
                <a:gd name="T1" fmla="*/ 54 h 307"/>
                <a:gd name="T2" fmla="*/ 138 w 269"/>
                <a:gd name="T3" fmla="*/ 147 h 307"/>
                <a:gd name="T4" fmla="*/ 88 w 269"/>
                <a:gd name="T5" fmla="*/ 306 h 307"/>
                <a:gd name="T6" fmla="*/ 85 w 269"/>
                <a:gd name="T7" fmla="*/ 306 h 307"/>
                <a:gd name="T8" fmla="*/ 81 w 269"/>
                <a:gd name="T9" fmla="*/ 304 h 307"/>
                <a:gd name="T10" fmla="*/ 78 w 269"/>
                <a:gd name="T11" fmla="*/ 304 h 307"/>
                <a:gd name="T12" fmla="*/ 75 w 269"/>
                <a:gd name="T13" fmla="*/ 303 h 307"/>
                <a:gd name="T14" fmla="*/ 72 w 269"/>
                <a:gd name="T15" fmla="*/ 303 h 307"/>
                <a:gd name="T16" fmla="*/ 68 w 269"/>
                <a:gd name="T17" fmla="*/ 301 h 307"/>
                <a:gd name="T18" fmla="*/ 65 w 269"/>
                <a:gd name="T19" fmla="*/ 301 h 307"/>
                <a:gd name="T20" fmla="*/ 62 w 269"/>
                <a:gd name="T21" fmla="*/ 300 h 307"/>
                <a:gd name="T22" fmla="*/ 51 w 269"/>
                <a:gd name="T23" fmla="*/ 296 h 307"/>
                <a:gd name="T24" fmla="*/ 41 w 269"/>
                <a:gd name="T25" fmla="*/ 290 h 307"/>
                <a:gd name="T26" fmla="*/ 32 w 269"/>
                <a:gd name="T27" fmla="*/ 284 h 307"/>
                <a:gd name="T28" fmla="*/ 24 w 269"/>
                <a:gd name="T29" fmla="*/ 277 h 307"/>
                <a:gd name="T30" fmla="*/ 16 w 269"/>
                <a:gd name="T31" fmla="*/ 270 h 307"/>
                <a:gd name="T32" fmla="*/ 10 w 269"/>
                <a:gd name="T33" fmla="*/ 262 h 307"/>
                <a:gd name="T34" fmla="*/ 5 w 269"/>
                <a:gd name="T35" fmla="*/ 254 h 307"/>
                <a:gd name="T36" fmla="*/ 0 w 269"/>
                <a:gd name="T37" fmla="*/ 244 h 307"/>
                <a:gd name="T38" fmla="*/ 136 w 269"/>
                <a:gd name="T39" fmla="*/ 145 h 307"/>
                <a:gd name="T40" fmla="*/ 182 w 269"/>
                <a:gd name="T41" fmla="*/ 0 h 307"/>
                <a:gd name="T42" fmla="*/ 186 w 269"/>
                <a:gd name="T43" fmla="*/ 0 h 307"/>
                <a:gd name="T44" fmla="*/ 189 w 269"/>
                <a:gd name="T45" fmla="*/ 1 h 307"/>
                <a:gd name="T46" fmla="*/ 192 w 269"/>
                <a:gd name="T47" fmla="*/ 1 h 307"/>
                <a:gd name="T48" fmla="*/ 195 w 269"/>
                <a:gd name="T49" fmla="*/ 2 h 307"/>
                <a:gd name="T50" fmla="*/ 198 w 269"/>
                <a:gd name="T51" fmla="*/ 2 h 307"/>
                <a:gd name="T52" fmla="*/ 201 w 269"/>
                <a:gd name="T53" fmla="*/ 3 h 307"/>
                <a:gd name="T54" fmla="*/ 204 w 269"/>
                <a:gd name="T55" fmla="*/ 4 h 307"/>
                <a:gd name="T56" fmla="*/ 207 w 269"/>
                <a:gd name="T57" fmla="*/ 5 h 307"/>
                <a:gd name="T58" fmla="*/ 218 w 269"/>
                <a:gd name="T59" fmla="*/ 9 h 307"/>
                <a:gd name="T60" fmla="*/ 227 w 269"/>
                <a:gd name="T61" fmla="*/ 14 h 307"/>
                <a:gd name="T62" fmla="*/ 235 w 269"/>
                <a:gd name="T63" fmla="*/ 19 h 307"/>
                <a:gd name="T64" fmla="*/ 244 w 269"/>
                <a:gd name="T65" fmla="*/ 25 h 307"/>
                <a:gd name="T66" fmla="*/ 251 w 269"/>
                <a:gd name="T67" fmla="*/ 32 h 307"/>
                <a:gd name="T68" fmla="*/ 256 w 269"/>
                <a:gd name="T69" fmla="*/ 39 h 307"/>
                <a:gd name="T70" fmla="*/ 262 w 269"/>
                <a:gd name="T71" fmla="*/ 46 h 307"/>
                <a:gd name="T72" fmla="*/ 268 w 269"/>
                <a:gd name="T73" fmla="*/ 54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9" h="307">
                  <a:moveTo>
                    <a:pt x="268" y="54"/>
                  </a:moveTo>
                  <a:lnTo>
                    <a:pt x="138" y="147"/>
                  </a:lnTo>
                  <a:lnTo>
                    <a:pt x="88" y="306"/>
                  </a:lnTo>
                  <a:lnTo>
                    <a:pt x="85" y="306"/>
                  </a:lnTo>
                  <a:lnTo>
                    <a:pt x="81" y="304"/>
                  </a:lnTo>
                  <a:lnTo>
                    <a:pt x="78" y="304"/>
                  </a:lnTo>
                  <a:lnTo>
                    <a:pt x="75" y="303"/>
                  </a:lnTo>
                  <a:lnTo>
                    <a:pt x="72" y="303"/>
                  </a:lnTo>
                  <a:lnTo>
                    <a:pt x="68" y="301"/>
                  </a:lnTo>
                  <a:lnTo>
                    <a:pt x="65" y="301"/>
                  </a:lnTo>
                  <a:lnTo>
                    <a:pt x="62" y="300"/>
                  </a:lnTo>
                  <a:lnTo>
                    <a:pt x="51" y="296"/>
                  </a:lnTo>
                  <a:lnTo>
                    <a:pt x="41" y="290"/>
                  </a:lnTo>
                  <a:lnTo>
                    <a:pt x="32" y="284"/>
                  </a:lnTo>
                  <a:lnTo>
                    <a:pt x="24" y="277"/>
                  </a:lnTo>
                  <a:lnTo>
                    <a:pt x="16" y="270"/>
                  </a:lnTo>
                  <a:lnTo>
                    <a:pt x="10" y="262"/>
                  </a:lnTo>
                  <a:lnTo>
                    <a:pt x="5" y="254"/>
                  </a:lnTo>
                  <a:lnTo>
                    <a:pt x="0" y="244"/>
                  </a:lnTo>
                  <a:lnTo>
                    <a:pt x="136" y="145"/>
                  </a:lnTo>
                  <a:lnTo>
                    <a:pt x="182" y="0"/>
                  </a:lnTo>
                  <a:lnTo>
                    <a:pt x="186" y="0"/>
                  </a:lnTo>
                  <a:lnTo>
                    <a:pt x="189" y="1"/>
                  </a:lnTo>
                  <a:lnTo>
                    <a:pt x="192" y="1"/>
                  </a:lnTo>
                  <a:lnTo>
                    <a:pt x="195" y="2"/>
                  </a:lnTo>
                  <a:lnTo>
                    <a:pt x="198" y="2"/>
                  </a:lnTo>
                  <a:lnTo>
                    <a:pt x="201" y="3"/>
                  </a:lnTo>
                  <a:lnTo>
                    <a:pt x="204" y="4"/>
                  </a:lnTo>
                  <a:lnTo>
                    <a:pt x="207" y="5"/>
                  </a:lnTo>
                  <a:lnTo>
                    <a:pt x="218" y="9"/>
                  </a:lnTo>
                  <a:lnTo>
                    <a:pt x="227" y="14"/>
                  </a:lnTo>
                  <a:lnTo>
                    <a:pt x="235" y="19"/>
                  </a:lnTo>
                  <a:lnTo>
                    <a:pt x="244" y="25"/>
                  </a:lnTo>
                  <a:lnTo>
                    <a:pt x="251" y="32"/>
                  </a:lnTo>
                  <a:lnTo>
                    <a:pt x="256" y="39"/>
                  </a:lnTo>
                  <a:lnTo>
                    <a:pt x="262" y="46"/>
                  </a:lnTo>
                  <a:lnTo>
                    <a:pt x="268" y="54"/>
                  </a:lnTo>
                </a:path>
              </a:pathLst>
            </a:custGeom>
            <a:solidFill>
              <a:srgbClr val="FFB53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50" name="Freeform 198">
              <a:extLst>
                <a:ext uri="{FF2B5EF4-FFF2-40B4-BE49-F238E27FC236}">
                  <a16:creationId xmlns:a16="http://schemas.microsoft.com/office/drawing/2014/main" id="{4CC4B980-C477-4746-BD16-760D1533F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2271"/>
              <a:ext cx="262" cy="305"/>
            </a:xfrm>
            <a:custGeom>
              <a:avLst/>
              <a:gdLst>
                <a:gd name="T0" fmla="*/ 261 w 262"/>
                <a:gd name="T1" fmla="*/ 50 h 305"/>
                <a:gd name="T2" fmla="*/ 135 w 262"/>
                <a:gd name="T3" fmla="*/ 146 h 305"/>
                <a:gd name="T4" fmla="*/ 80 w 262"/>
                <a:gd name="T5" fmla="*/ 304 h 305"/>
                <a:gd name="T6" fmla="*/ 77 w 262"/>
                <a:gd name="T7" fmla="*/ 303 h 305"/>
                <a:gd name="T8" fmla="*/ 74 w 262"/>
                <a:gd name="T9" fmla="*/ 302 h 305"/>
                <a:gd name="T10" fmla="*/ 71 w 262"/>
                <a:gd name="T11" fmla="*/ 302 h 305"/>
                <a:gd name="T12" fmla="*/ 69 w 262"/>
                <a:gd name="T13" fmla="*/ 301 h 305"/>
                <a:gd name="T14" fmla="*/ 66 w 262"/>
                <a:gd name="T15" fmla="*/ 300 h 305"/>
                <a:gd name="T16" fmla="*/ 63 w 262"/>
                <a:gd name="T17" fmla="*/ 300 h 305"/>
                <a:gd name="T18" fmla="*/ 60 w 262"/>
                <a:gd name="T19" fmla="*/ 299 h 305"/>
                <a:gd name="T20" fmla="*/ 57 w 262"/>
                <a:gd name="T21" fmla="*/ 298 h 305"/>
                <a:gd name="T22" fmla="*/ 46 w 262"/>
                <a:gd name="T23" fmla="*/ 293 h 305"/>
                <a:gd name="T24" fmla="*/ 37 w 262"/>
                <a:gd name="T25" fmla="*/ 288 h 305"/>
                <a:gd name="T26" fmla="*/ 29 w 262"/>
                <a:gd name="T27" fmla="*/ 283 h 305"/>
                <a:gd name="T28" fmla="*/ 21 w 262"/>
                <a:gd name="T29" fmla="*/ 277 h 305"/>
                <a:gd name="T30" fmla="*/ 15 w 262"/>
                <a:gd name="T31" fmla="*/ 270 h 305"/>
                <a:gd name="T32" fmla="*/ 9 w 262"/>
                <a:gd name="T33" fmla="*/ 263 h 305"/>
                <a:gd name="T34" fmla="*/ 4 w 262"/>
                <a:gd name="T35" fmla="*/ 256 h 305"/>
                <a:gd name="T36" fmla="*/ 0 w 262"/>
                <a:gd name="T37" fmla="*/ 247 h 305"/>
                <a:gd name="T38" fmla="*/ 133 w 262"/>
                <a:gd name="T39" fmla="*/ 144 h 305"/>
                <a:gd name="T40" fmla="*/ 183 w 262"/>
                <a:gd name="T41" fmla="*/ 0 h 305"/>
                <a:gd name="T42" fmla="*/ 186 w 262"/>
                <a:gd name="T43" fmla="*/ 0 h 305"/>
                <a:gd name="T44" fmla="*/ 189 w 262"/>
                <a:gd name="T45" fmla="*/ 1 h 305"/>
                <a:gd name="T46" fmla="*/ 191 w 262"/>
                <a:gd name="T47" fmla="*/ 1 h 305"/>
                <a:gd name="T48" fmla="*/ 194 w 262"/>
                <a:gd name="T49" fmla="*/ 1 h 305"/>
                <a:gd name="T50" fmla="*/ 197 w 262"/>
                <a:gd name="T51" fmla="*/ 2 h 305"/>
                <a:gd name="T52" fmla="*/ 200 w 262"/>
                <a:gd name="T53" fmla="*/ 3 h 305"/>
                <a:gd name="T54" fmla="*/ 203 w 262"/>
                <a:gd name="T55" fmla="*/ 4 h 305"/>
                <a:gd name="T56" fmla="*/ 205 w 262"/>
                <a:gd name="T57" fmla="*/ 5 h 305"/>
                <a:gd name="T58" fmla="*/ 215 w 262"/>
                <a:gd name="T59" fmla="*/ 9 h 305"/>
                <a:gd name="T60" fmla="*/ 224 w 262"/>
                <a:gd name="T61" fmla="*/ 14 h 305"/>
                <a:gd name="T62" fmla="*/ 232 w 262"/>
                <a:gd name="T63" fmla="*/ 18 h 305"/>
                <a:gd name="T64" fmla="*/ 238 w 262"/>
                <a:gd name="T65" fmla="*/ 24 h 305"/>
                <a:gd name="T66" fmla="*/ 245 w 262"/>
                <a:gd name="T67" fmla="*/ 30 h 305"/>
                <a:gd name="T68" fmla="*/ 251 w 262"/>
                <a:gd name="T69" fmla="*/ 36 h 305"/>
                <a:gd name="T70" fmla="*/ 256 w 262"/>
                <a:gd name="T71" fmla="*/ 43 h 305"/>
                <a:gd name="T72" fmla="*/ 261 w 262"/>
                <a:gd name="T73" fmla="*/ 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2" h="305">
                  <a:moveTo>
                    <a:pt x="261" y="50"/>
                  </a:moveTo>
                  <a:lnTo>
                    <a:pt x="135" y="146"/>
                  </a:lnTo>
                  <a:lnTo>
                    <a:pt x="80" y="304"/>
                  </a:lnTo>
                  <a:lnTo>
                    <a:pt x="77" y="303"/>
                  </a:lnTo>
                  <a:lnTo>
                    <a:pt x="74" y="302"/>
                  </a:lnTo>
                  <a:lnTo>
                    <a:pt x="71" y="302"/>
                  </a:lnTo>
                  <a:lnTo>
                    <a:pt x="69" y="301"/>
                  </a:lnTo>
                  <a:lnTo>
                    <a:pt x="66" y="300"/>
                  </a:lnTo>
                  <a:lnTo>
                    <a:pt x="63" y="300"/>
                  </a:lnTo>
                  <a:lnTo>
                    <a:pt x="60" y="299"/>
                  </a:lnTo>
                  <a:lnTo>
                    <a:pt x="57" y="298"/>
                  </a:lnTo>
                  <a:lnTo>
                    <a:pt x="46" y="293"/>
                  </a:lnTo>
                  <a:lnTo>
                    <a:pt x="37" y="288"/>
                  </a:lnTo>
                  <a:lnTo>
                    <a:pt x="29" y="283"/>
                  </a:lnTo>
                  <a:lnTo>
                    <a:pt x="21" y="277"/>
                  </a:lnTo>
                  <a:lnTo>
                    <a:pt x="15" y="270"/>
                  </a:lnTo>
                  <a:lnTo>
                    <a:pt x="9" y="263"/>
                  </a:lnTo>
                  <a:lnTo>
                    <a:pt x="4" y="256"/>
                  </a:lnTo>
                  <a:lnTo>
                    <a:pt x="0" y="247"/>
                  </a:lnTo>
                  <a:lnTo>
                    <a:pt x="133" y="144"/>
                  </a:lnTo>
                  <a:lnTo>
                    <a:pt x="183" y="0"/>
                  </a:lnTo>
                  <a:lnTo>
                    <a:pt x="186" y="0"/>
                  </a:lnTo>
                  <a:lnTo>
                    <a:pt x="189" y="1"/>
                  </a:lnTo>
                  <a:lnTo>
                    <a:pt x="191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5" y="5"/>
                  </a:lnTo>
                  <a:lnTo>
                    <a:pt x="215" y="9"/>
                  </a:lnTo>
                  <a:lnTo>
                    <a:pt x="224" y="14"/>
                  </a:lnTo>
                  <a:lnTo>
                    <a:pt x="232" y="18"/>
                  </a:lnTo>
                  <a:lnTo>
                    <a:pt x="238" y="24"/>
                  </a:lnTo>
                  <a:lnTo>
                    <a:pt x="245" y="30"/>
                  </a:lnTo>
                  <a:lnTo>
                    <a:pt x="251" y="36"/>
                  </a:lnTo>
                  <a:lnTo>
                    <a:pt x="256" y="43"/>
                  </a:lnTo>
                  <a:lnTo>
                    <a:pt x="261" y="50"/>
                  </a:lnTo>
                </a:path>
              </a:pathLst>
            </a:custGeom>
            <a:solidFill>
              <a:srgbClr val="FFB7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51" name="Freeform 199">
              <a:extLst>
                <a:ext uri="{FF2B5EF4-FFF2-40B4-BE49-F238E27FC236}">
                  <a16:creationId xmlns:a16="http://schemas.microsoft.com/office/drawing/2014/main" id="{0FD13B5F-E73A-4E1A-90E7-D0B3868C7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2272"/>
              <a:ext cx="258" cy="303"/>
            </a:xfrm>
            <a:custGeom>
              <a:avLst/>
              <a:gdLst>
                <a:gd name="T0" fmla="*/ 257 w 258"/>
                <a:gd name="T1" fmla="*/ 45 h 303"/>
                <a:gd name="T2" fmla="*/ 133 w 258"/>
                <a:gd name="T3" fmla="*/ 145 h 303"/>
                <a:gd name="T4" fmla="*/ 74 w 258"/>
                <a:gd name="T5" fmla="*/ 302 h 303"/>
                <a:gd name="T6" fmla="*/ 70 w 258"/>
                <a:gd name="T7" fmla="*/ 301 h 303"/>
                <a:gd name="T8" fmla="*/ 68 w 258"/>
                <a:gd name="T9" fmla="*/ 300 h 303"/>
                <a:gd name="T10" fmla="*/ 65 w 258"/>
                <a:gd name="T11" fmla="*/ 299 h 303"/>
                <a:gd name="T12" fmla="*/ 62 w 258"/>
                <a:gd name="T13" fmla="*/ 299 h 303"/>
                <a:gd name="T14" fmla="*/ 61 w 258"/>
                <a:gd name="T15" fmla="*/ 299 h 303"/>
                <a:gd name="T16" fmla="*/ 58 w 258"/>
                <a:gd name="T17" fmla="*/ 298 h 303"/>
                <a:gd name="T18" fmla="*/ 56 w 258"/>
                <a:gd name="T19" fmla="*/ 297 h 303"/>
                <a:gd name="T20" fmla="*/ 53 w 258"/>
                <a:gd name="T21" fmla="*/ 296 h 303"/>
                <a:gd name="T22" fmla="*/ 43 w 258"/>
                <a:gd name="T23" fmla="*/ 292 h 303"/>
                <a:gd name="T24" fmla="*/ 34 w 258"/>
                <a:gd name="T25" fmla="*/ 287 h 303"/>
                <a:gd name="T26" fmla="*/ 26 w 258"/>
                <a:gd name="T27" fmla="*/ 282 h 303"/>
                <a:gd name="T28" fmla="*/ 20 w 258"/>
                <a:gd name="T29" fmla="*/ 276 h 303"/>
                <a:gd name="T30" fmla="*/ 14 w 258"/>
                <a:gd name="T31" fmla="*/ 271 h 303"/>
                <a:gd name="T32" fmla="*/ 9 w 258"/>
                <a:gd name="T33" fmla="*/ 265 h 303"/>
                <a:gd name="T34" fmla="*/ 4 w 258"/>
                <a:gd name="T35" fmla="*/ 258 h 303"/>
                <a:gd name="T36" fmla="*/ 0 w 258"/>
                <a:gd name="T37" fmla="*/ 251 h 303"/>
                <a:gd name="T38" fmla="*/ 131 w 258"/>
                <a:gd name="T39" fmla="*/ 144 h 303"/>
                <a:gd name="T40" fmla="*/ 185 w 258"/>
                <a:gd name="T41" fmla="*/ 0 h 303"/>
                <a:gd name="T42" fmla="*/ 188 w 258"/>
                <a:gd name="T43" fmla="*/ 0 h 303"/>
                <a:gd name="T44" fmla="*/ 191 w 258"/>
                <a:gd name="T45" fmla="*/ 1 h 303"/>
                <a:gd name="T46" fmla="*/ 193 w 258"/>
                <a:gd name="T47" fmla="*/ 1 h 303"/>
                <a:gd name="T48" fmla="*/ 195 w 258"/>
                <a:gd name="T49" fmla="*/ 2 h 303"/>
                <a:gd name="T50" fmla="*/ 197 w 258"/>
                <a:gd name="T51" fmla="*/ 2 h 303"/>
                <a:gd name="T52" fmla="*/ 200 w 258"/>
                <a:gd name="T53" fmla="*/ 3 h 303"/>
                <a:gd name="T54" fmla="*/ 202 w 258"/>
                <a:gd name="T55" fmla="*/ 4 h 303"/>
                <a:gd name="T56" fmla="*/ 205 w 258"/>
                <a:gd name="T57" fmla="*/ 5 h 303"/>
                <a:gd name="T58" fmla="*/ 215 w 258"/>
                <a:gd name="T59" fmla="*/ 9 h 303"/>
                <a:gd name="T60" fmla="*/ 223 w 258"/>
                <a:gd name="T61" fmla="*/ 13 h 303"/>
                <a:gd name="T62" fmla="*/ 230 w 258"/>
                <a:gd name="T63" fmla="*/ 18 h 303"/>
                <a:gd name="T64" fmla="*/ 236 w 258"/>
                <a:gd name="T65" fmla="*/ 23 h 303"/>
                <a:gd name="T66" fmla="*/ 242 w 258"/>
                <a:gd name="T67" fmla="*/ 27 h 303"/>
                <a:gd name="T68" fmla="*/ 247 w 258"/>
                <a:gd name="T69" fmla="*/ 33 h 303"/>
                <a:gd name="T70" fmla="*/ 252 w 258"/>
                <a:gd name="T71" fmla="*/ 39 h 303"/>
                <a:gd name="T72" fmla="*/ 257 w 258"/>
                <a:gd name="T73" fmla="*/ 45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8" h="303">
                  <a:moveTo>
                    <a:pt x="257" y="45"/>
                  </a:moveTo>
                  <a:lnTo>
                    <a:pt x="133" y="145"/>
                  </a:lnTo>
                  <a:lnTo>
                    <a:pt x="74" y="302"/>
                  </a:lnTo>
                  <a:lnTo>
                    <a:pt x="70" y="301"/>
                  </a:lnTo>
                  <a:lnTo>
                    <a:pt x="68" y="300"/>
                  </a:lnTo>
                  <a:lnTo>
                    <a:pt x="65" y="299"/>
                  </a:lnTo>
                  <a:lnTo>
                    <a:pt x="62" y="299"/>
                  </a:lnTo>
                  <a:lnTo>
                    <a:pt x="61" y="299"/>
                  </a:lnTo>
                  <a:lnTo>
                    <a:pt x="58" y="298"/>
                  </a:lnTo>
                  <a:lnTo>
                    <a:pt x="56" y="297"/>
                  </a:lnTo>
                  <a:lnTo>
                    <a:pt x="53" y="296"/>
                  </a:lnTo>
                  <a:lnTo>
                    <a:pt x="43" y="292"/>
                  </a:lnTo>
                  <a:lnTo>
                    <a:pt x="34" y="287"/>
                  </a:lnTo>
                  <a:lnTo>
                    <a:pt x="26" y="282"/>
                  </a:lnTo>
                  <a:lnTo>
                    <a:pt x="20" y="276"/>
                  </a:lnTo>
                  <a:lnTo>
                    <a:pt x="14" y="271"/>
                  </a:lnTo>
                  <a:lnTo>
                    <a:pt x="9" y="265"/>
                  </a:lnTo>
                  <a:lnTo>
                    <a:pt x="4" y="258"/>
                  </a:lnTo>
                  <a:lnTo>
                    <a:pt x="0" y="251"/>
                  </a:lnTo>
                  <a:lnTo>
                    <a:pt x="131" y="144"/>
                  </a:lnTo>
                  <a:lnTo>
                    <a:pt x="185" y="0"/>
                  </a:lnTo>
                  <a:lnTo>
                    <a:pt x="188" y="0"/>
                  </a:lnTo>
                  <a:lnTo>
                    <a:pt x="191" y="1"/>
                  </a:lnTo>
                  <a:lnTo>
                    <a:pt x="193" y="1"/>
                  </a:lnTo>
                  <a:lnTo>
                    <a:pt x="195" y="2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2" y="4"/>
                  </a:lnTo>
                  <a:lnTo>
                    <a:pt x="205" y="5"/>
                  </a:lnTo>
                  <a:lnTo>
                    <a:pt x="215" y="9"/>
                  </a:lnTo>
                  <a:lnTo>
                    <a:pt x="223" y="13"/>
                  </a:lnTo>
                  <a:lnTo>
                    <a:pt x="230" y="18"/>
                  </a:lnTo>
                  <a:lnTo>
                    <a:pt x="236" y="23"/>
                  </a:lnTo>
                  <a:lnTo>
                    <a:pt x="242" y="27"/>
                  </a:lnTo>
                  <a:lnTo>
                    <a:pt x="247" y="33"/>
                  </a:lnTo>
                  <a:lnTo>
                    <a:pt x="252" y="39"/>
                  </a:lnTo>
                  <a:lnTo>
                    <a:pt x="257" y="45"/>
                  </a:lnTo>
                </a:path>
              </a:pathLst>
            </a:custGeom>
            <a:solidFill>
              <a:srgbClr val="FFB74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52" name="Freeform 200">
              <a:extLst>
                <a:ext uri="{FF2B5EF4-FFF2-40B4-BE49-F238E27FC236}">
                  <a16:creationId xmlns:a16="http://schemas.microsoft.com/office/drawing/2014/main" id="{893E44E9-0F34-4FA1-B6EB-314EA1436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272"/>
              <a:ext cx="252" cy="301"/>
            </a:xfrm>
            <a:custGeom>
              <a:avLst/>
              <a:gdLst>
                <a:gd name="T0" fmla="*/ 251 w 252"/>
                <a:gd name="T1" fmla="*/ 40 h 301"/>
                <a:gd name="T2" fmla="*/ 130 w 252"/>
                <a:gd name="T3" fmla="*/ 144 h 301"/>
                <a:gd name="T4" fmla="*/ 67 w 252"/>
                <a:gd name="T5" fmla="*/ 300 h 301"/>
                <a:gd name="T6" fmla="*/ 63 w 252"/>
                <a:gd name="T7" fmla="*/ 298 h 301"/>
                <a:gd name="T8" fmla="*/ 61 w 252"/>
                <a:gd name="T9" fmla="*/ 298 h 301"/>
                <a:gd name="T10" fmla="*/ 58 w 252"/>
                <a:gd name="T11" fmla="*/ 298 h 301"/>
                <a:gd name="T12" fmla="*/ 56 w 252"/>
                <a:gd name="T13" fmla="*/ 297 h 301"/>
                <a:gd name="T14" fmla="*/ 54 w 252"/>
                <a:gd name="T15" fmla="*/ 297 h 301"/>
                <a:gd name="T16" fmla="*/ 52 w 252"/>
                <a:gd name="T17" fmla="*/ 297 h 301"/>
                <a:gd name="T18" fmla="*/ 51 w 252"/>
                <a:gd name="T19" fmla="*/ 295 h 301"/>
                <a:gd name="T20" fmla="*/ 48 w 252"/>
                <a:gd name="T21" fmla="*/ 295 h 301"/>
                <a:gd name="T22" fmla="*/ 38 w 252"/>
                <a:gd name="T23" fmla="*/ 290 h 301"/>
                <a:gd name="T24" fmla="*/ 30 w 252"/>
                <a:gd name="T25" fmla="*/ 285 h 301"/>
                <a:gd name="T26" fmla="*/ 23 w 252"/>
                <a:gd name="T27" fmla="*/ 281 h 301"/>
                <a:gd name="T28" fmla="*/ 18 w 252"/>
                <a:gd name="T29" fmla="*/ 276 h 301"/>
                <a:gd name="T30" fmla="*/ 12 w 252"/>
                <a:gd name="T31" fmla="*/ 271 h 301"/>
                <a:gd name="T32" fmla="*/ 8 w 252"/>
                <a:gd name="T33" fmla="*/ 266 h 301"/>
                <a:gd name="T34" fmla="*/ 4 w 252"/>
                <a:gd name="T35" fmla="*/ 260 h 301"/>
                <a:gd name="T36" fmla="*/ 0 w 252"/>
                <a:gd name="T37" fmla="*/ 254 h 301"/>
                <a:gd name="T38" fmla="*/ 128 w 252"/>
                <a:gd name="T39" fmla="*/ 142 h 301"/>
                <a:gd name="T40" fmla="*/ 186 w 252"/>
                <a:gd name="T41" fmla="*/ 0 h 301"/>
                <a:gd name="T42" fmla="*/ 189 w 252"/>
                <a:gd name="T43" fmla="*/ 0 h 301"/>
                <a:gd name="T44" fmla="*/ 191 w 252"/>
                <a:gd name="T45" fmla="*/ 0 h 301"/>
                <a:gd name="T46" fmla="*/ 193 w 252"/>
                <a:gd name="T47" fmla="*/ 1 h 301"/>
                <a:gd name="T48" fmla="*/ 195 w 252"/>
                <a:gd name="T49" fmla="*/ 1 h 301"/>
                <a:gd name="T50" fmla="*/ 196 w 252"/>
                <a:gd name="T51" fmla="*/ 1 h 301"/>
                <a:gd name="T52" fmla="*/ 198 w 252"/>
                <a:gd name="T53" fmla="*/ 2 h 301"/>
                <a:gd name="T54" fmla="*/ 201 w 252"/>
                <a:gd name="T55" fmla="*/ 3 h 301"/>
                <a:gd name="T56" fmla="*/ 204 w 252"/>
                <a:gd name="T57" fmla="*/ 5 h 301"/>
                <a:gd name="T58" fmla="*/ 213 w 252"/>
                <a:gd name="T59" fmla="*/ 9 h 301"/>
                <a:gd name="T60" fmla="*/ 220 w 252"/>
                <a:gd name="T61" fmla="*/ 13 h 301"/>
                <a:gd name="T62" fmla="*/ 227 w 252"/>
                <a:gd name="T63" fmla="*/ 16 h 301"/>
                <a:gd name="T64" fmla="*/ 232 w 252"/>
                <a:gd name="T65" fmla="*/ 21 h 301"/>
                <a:gd name="T66" fmla="*/ 238 w 252"/>
                <a:gd name="T67" fmla="*/ 26 h 301"/>
                <a:gd name="T68" fmla="*/ 242 w 252"/>
                <a:gd name="T69" fmla="*/ 30 h 301"/>
                <a:gd name="T70" fmla="*/ 246 w 252"/>
                <a:gd name="T71" fmla="*/ 35 h 301"/>
                <a:gd name="T72" fmla="*/ 251 w 252"/>
                <a:gd name="T73" fmla="*/ 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2" h="301">
                  <a:moveTo>
                    <a:pt x="251" y="40"/>
                  </a:moveTo>
                  <a:lnTo>
                    <a:pt x="130" y="144"/>
                  </a:lnTo>
                  <a:lnTo>
                    <a:pt x="67" y="300"/>
                  </a:lnTo>
                  <a:lnTo>
                    <a:pt x="63" y="298"/>
                  </a:lnTo>
                  <a:lnTo>
                    <a:pt x="61" y="298"/>
                  </a:lnTo>
                  <a:lnTo>
                    <a:pt x="58" y="298"/>
                  </a:lnTo>
                  <a:lnTo>
                    <a:pt x="56" y="297"/>
                  </a:lnTo>
                  <a:lnTo>
                    <a:pt x="54" y="297"/>
                  </a:lnTo>
                  <a:lnTo>
                    <a:pt x="52" y="297"/>
                  </a:lnTo>
                  <a:lnTo>
                    <a:pt x="51" y="295"/>
                  </a:lnTo>
                  <a:lnTo>
                    <a:pt x="48" y="295"/>
                  </a:lnTo>
                  <a:lnTo>
                    <a:pt x="38" y="290"/>
                  </a:lnTo>
                  <a:lnTo>
                    <a:pt x="30" y="285"/>
                  </a:lnTo>
                  <a:lnTo>
                    <a:pt x="23" y="281"/>
                  </a:lnTo>
                  <a:lnTo>
                    <a:pt x="18" y="276"/>
                  </a:lnTo>
                  <a:lnTo>
                    <a:pt x="12" y="271"/>
                  </a:lnTo>
                  <a:lnTo>
                    <a:pt x="8" y="266"/>
                  </a:lnTo>
                  <a:lnTo>
                    <a:pt x="4" y="260"/>
                  </a:lnTo>
                  <a:lnTo>
                    <a:pt x="0" y="254"/>
                  </a:lnTo>
                  <a:lnTo>
                    <a:pt x="128" y="142"/>
                  </a:lnTo>
                  <a:lnTo>
                    <a:pt x="186" y="0"/>
                  </a:lnTo>
                  <a:lnTo>
                    <a:pt x="189" y="0"/>
                  </a:lnTo>
                  <a:lnTo>
                    <a:pt x="191" y="0"/>
                  </a:lnTo>
                  <a:lnTo>
                    <a:pt x="193" y="1"/>
                  </a:lnTo>
                  <a:lnTo>
                    <a:pt x="195" y="1"/>
                  </a:lnTo>
                  <a:lnTo>
                    <a:pt x="196" y="1"/>
                  </a:lnTo>
                  <a:lnTo>
                    <a:pt x="198" y="2"/>
                  </a:lnTo>
                  <a:lnTo>
                    <a:pt x="201" y="3"/>
                  </a:lnTo>
                  <a:lnTo>
                    <a:pt x="204" y="5"/>
                  </a:lnTo>
                  <a:lnTo>
                    <a:pt x="213" y="9"/>
                  </a:lnTo>
                  <a:lnTo>
                    <a:pt x="220" y="13"/>
                  </a:lnTo>
                  <a:lnTo>
                    <a:pt x="227" y="16"/>
                  </a:lnTo>
                  <a:lnTo>
                    <a:pt x="232" y="21"/>
                  </a:lnTo>
                  <a:lnTo>
                    <a:pt x="238" y="26"/>
                  </a:lnTo>
                  <a:lnTo>
                    <a:pt x="242" y="30"/>
                  </a:lnTo>
                  <a:lnTo>
                    <a:pt x="246" y="35"/>
                  </a:lnTo>
                  <a:lnTo>
                    <a:pt x="251" y="40"/>
                  </a:lnTo>
                </a:path>
              </a:pathLst>
            </a:custGeom>
            <a:solidFill>
              <a:srgbClr val="FFBA4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53" name="Freeform 201">
              <a:extLst>
                <a:ext uri="{FF2B5EF4-FFF2-40B4-BE49-F238E27FC236}">
                  <a16:creationId xmlns:a16="http://schemas.microsoft.com/office/drawing/2014/main" id="{FC0F75EB-9105-4FF9-937D-2A014E84E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274"/>
              <a:ext cx="248" cy="299"/>
            </a:xfrm>
            <a:custGeom>
              <a:avLst/>
              <a:gdLst>
                <a:gd name="T0" fmla="*/ 247 w 248"/>
                <a:gd name="T1" fmla="*/ 36 h 299"/>
                <a:gd name="T2" fmla="*/ 127 w 248"/>
                <a:gd name="T3" fmla="*/ 143 h 299"/>
                <a:gd name="T4" fmla="*/ 60 w 248"/>
                <a:gd name="T5" fmla="*/ 298 h 299"/>
                <a:gd name="T6" fmla="*/ 57 w 248"/>
                <a:gd name="T7" fmla="*/ 297 h 299"/>
                <a:gd name="T8" fmla="*/ 54 w 248"/>
                <a:gd name="T9" fmla="*/ 296 h 299"/>
                <a:gd name="T10" fmla="*/ 52 w 248"/>
                <a:gd name="T11" fmla="*/ 296 h 299"/>
                <a:gd name="T12" fmla="*/ 50 w 248"/>
                <a:gd name="T13" fmla="*/ 296 h 299"/>
                <a:gd name="T14" fmla="*/ 49 w 248"/>
                <a:gd name="T15" fmla="*/ 295 h 299"/>
                <a:gd name="T16" fmla="*/ 47 w 248"/>
                <a:gd name="T17" fmla="*/ 295 h 299"/>
                <a:gd name="T18" fmla="*/ 45 w 248"/>
                <a:gd name="T19" fmla="*/ 294 h 299"/>
                <a:gd name="T20" fmla="*/ 43 w 248"/>
                <a:gd name="T21" fmla="*/ 293 h 299"/>
                <a:gd name="T22" fmla="*/ 34 w 248"/>
                <a:gd name="T23" fmla="*/ 288 h 299"/>
                <a:gd name="T24" fmla="*/ 26 w 248"/>
                <a:gd name="T25" fmla="*/ 284 h 299"/>
                <a:gd name="T26" fmla="*/ 21 w 248"/>
                <a:gd name="T27" fmla="*/ 281 h 299"/>
                <a:gd name="T28" fmla="*/ 15 w 248"/>
                <a:gd name="T29" fmla="*/ 276 h 299"/>
                <a:gd name="T30" fmla="*/ 11 w 248"/>
                <a:gd name="T31" fmla="*/ 272 h 299"/>
                <a:gd name="T32" fmla="*/ 7 w 248"/>
                <a:gd name="T33" fmla="*/ 267 h 299"/>
                <a:gd name="T34" fmla="*/ 3 w 248"/>
                <a:gd name="T35" fmla="*/ 262 h 299"/>
                <a:gd name="T36" fmla="*/ 0 w 248"/>
                <a:gd name="T37" fmla="*/ 257 h 299"/>
                <a:gd name="T38" fmla="*/ 126 w 248"/>
                <a:gd name="T39" fmla="*/ 141 h 299"/>
                <a:gd name="T40" fmla="*/ 188 w 248"/>
                <a:gd name="T41" fmla="*/ 0 h 299"/>
                <a:gd name="T42" fmla="*/ 190 w 248"/>
                <a:gd name="T43" fmla="*/ 0 h 299"/>
                <a:gd name="T44" fmla="*/ 193 w 248"/>
                <a:gd name="T45" fmla="*/ 0 h 299"/>
                <a:gd name="T46" fmla="*/ 195 w 248"/>
                <a:gd name="T47" fmla="*/ 1 h 299"/>
                <a:gd name="T48" fmla="*/ 196 w 248"/>
                <a:gd name="T49" fmla="*/ 1 h 299"/>
                <a:gd name="T50" fmla="*/ 197 w 248"/>
                <a:gd name="T51" fmla="*/ 2 h 299"/>
                <a:gd name="T52" fmla="*/ 199 w 248"/>
                <a:gd name="T53" fmla="*/ 2 h 299"/>
                <a:gd name="T54" fmla="*/ 201 w 248"/>
                <a:gd name="T55" fmla="*/ 3 h 299"/>
                <a:gd name="T56" fmla="*/ 204 w 248"/>
                <a:gd name="T57" fmla="*/ 4 h 299"/>
                <a:gd name="T58" fmla="*/ 212 w 248"/>
                <a:gd name="T59" fmla="*/ 8 h 299"/>
                <a:gd name="T60" fmla="*/ 219 w 248"/>
                <a:gd name="T61" fmla="*/ 12 h 299"/>
                <a:gd name="T62" fmla="*/ 225 w 248"/>
                <a:gd name="T63" fmla="*/ 15 h 299"/>
                <a:gd name="T64" fmla="*/ 230 w 248"/>
                <a:gd name="T65" fmla="*/ 19 h 299"/>
                <a:gd name="T66" fmla="*/ 235 w 248"/>
                <a:gd name="T67" fmla="*/ 23 h 299"/>
                <a:gd name="T68" fmla="*/ 239 w 248"/>
                <a:gd name="T69" fmla="*/ 27 h 299"/>
                <a:gd name="T70" fmla="*/ 242 w 248"/>
                <a:gd name="T71" fmla="*/ 31 h 299"/>
                <a:gd name="T72" fmla="*/ 247 w 248"/>
                <a:gd name="T73" fmla="*/ 36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8" h="299">
                  <a:moveTo>
                    <a:pt x="247" y="36"/>
                  </a:moveTo>
                  <a:lnTo>
                    <a:pt x="127" y="143"/>
                  </a:lnTo>
                  <a:lnTo>
                    <a:pt x="60" y="298"/>
                  </a:lnTo>
                  <a:lnTo>
                    <a:pt x="57" y="297"/>
                  </a:lnTo>
                  <a:lnTo>
                    <a:pt x="54" y="296"/>
                  </a:lnTo>
                  <a:lnTo>
                    <a:pt x="52" y="296"/>
                  </a:lnTo>
                  <a:lnTo>
                    <a:pt x="50" y="296"/>
                  </a:lnTo>
                  <a:lnTo>
                    <a:pt x="49" y="295"/>
                  </a:lnTo>
                  <a:lnTo>
                    <a:pt x="47" y="295"/>
                  </a:lnTo>
                  <a:lnTo>
                    <a:pt x="45" y="294"/>
                  </a:lnTo>
                  <a:lnTo>
                    <a:pt x="43" y="293"/>
                  </a:lnTo>
                  <a:lnTo>
                    <a:pt x="34" y="288"/>
                  </a:lnTo>
                  <a:lnTo>
                    <a:pt x="26" y="284"/>
                  </a:lnTo>
                  <a:lnTo>
                    <a:pt x="21" y="281"/>
                  </a:lnTo>
                  <a:lnTo>
                    <a:pt x="15" y="276"/>
                  </a:lnTo>
                  <a:lnTo>
                    <a:pt x="11" y="272"/>
                  </a:lnTo>
                  <a:lnTo>
                    <a:pt x="7" y="267"/>
                  </a:lnTo>
                  <a:lnTo>
                    <a:pt x="3" y="262"/>
                  </a:lnTo>
                  <a:lnTo>
                    <a:pt x="0" y="257"/>
                  </a:lnTo>
                  <a:lnTo>
                    <a:pt x="126" y="141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3" y="0"/>
                  </a:lnTo>
                  <a:lnTo>
                    <a:pt x="195" y="1"/>
                  </a:lnTo>
                  <a:lnTo>
                    <a:pt x="196" y="1"/>
                  </a:lnTo>
                  <a:lnTo>
                    <a:pt x="197" y="2"/>
                  </a:lnTo>
                  <a:lnTo>
                    <a:pt x="199" y="2"/>
                  </a:lnTo>
                  <a:lnTo>
                    <a:pt x="201" y="3"/>
                  </a:lnTo>
                  <a:lnTo>
                    <a:pt x="204" y="4"/>
                  </a:lnTo>
                  <a:lnTo>
                    <a:pt x="212" y="8"/>
                  </a:lnTo>
                  <a:lnTo>
                    <a:pt x="219" y="12"/>
                  </a:lnTo>
                  <a:lnTo>
                    <a:pt x="225" y="15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7"/>
                  </a:lnTo>
                  <a:lnTo>
                    <a:pt x="242" y="31"/>
                  </a:lnTo>
                  <a:lnTo>
                    <a:pt x="247" y="36"/>
                  </a:lnTo>
                </a:path>
              </a:pathLst>
            </a:custGeom>
            <a:solidFill>
              <a:srgbClr val="FFBC4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54" name="Freeform 202">
              <a:extLst>
                <a:ext uri="{FF2B5EF4-FFF2-40B4-BE49-F238E27FC236}">
                  <a16:creationId xmlns:a16="http://schemas.microsoft.com/office/drawing/2014/main" id="{F53E336D-EEC6-4839-A098-67BEC03DB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2274"/>
              <a:ext cx="242" cy="298"/>
            </a:xfrm>
            <a:custGeom>
              <a:avLst/>
              <a:gdLst>
                <a:gd name="T0" fmla="*/ 241 w 242"/>
                <a:gd name="T1" fmla="*/ 32 h 298"/>
                <a:gd name="T2" fmla="*/ 124 w 242"/>
                <a:gd name="T3" fmla="*/ 143 h 298"/>
                <a:gd name="T4" fmla="*/ 53 w 242"/>
                <a:gd name="T5" fmla="*/ 297 h 298"/>
                <a:gd name="T6" fmla="*/ 50 w 242"/>
                <a:gd name="T7" fmla="*/ 295 h 298"/>
                <a:gd name="T8" fmla="*/ 48 w 242"/>
                <a:gd name="T9" fmla="*/ 295 h 298"/>
                <a:gd name="T10" fmla="*/ 46 w 242"/>
                <a:gd name="T11" fmla="*/ 294 h 298"/>
                <a:gd name="T12" fmla="*/ 45 w 242"/>
                <a:gd name="T13" fmla="*/ 294 h 298"/>
                <a:gd name="T14" fmla="*/ 43 w 242"/>
                <a:gd name="T15" fmla="*/ 294 h 298"/>
                <a:gd name="T16" fmla="*/ 42 w 242"/>
                <a:gd name="T17" fmla="*/ 293 h 298"/>
                <a:gd name="T18" fmla="*/ 41 w 242"/>
                <a:gd name="T19" fmla="*/ 292 h 298"/>
                <a:gd name="T20" fmla="*/ 40 w 242"/>
                <a:gd name="T21" fmla="*/ 292 h 298"/>
                <a:gd name="T22" fmla="*/ 31 w 242"/>
                <a:gd name="T23" fmla="*/ 288 h 298"/>
                <a:gd name="T24" fmla="*/ 24 w 242"/>
                <a:gd name="T25" fmla="*/ 284 h 298"/>
                <a:gd name="T26" fmla="*/ 18 w 242"/>
                <a:gd name="T27" fmla="*/ 280 h 298"/>
                <a:gd name="T28" fmla="*/ 13 w 242"/>
                <a:gd name="T29" fmla="*/ 276 h 298"/>
                <a:gd name="T30" fmla="*/ 9 w 242"/>
                <a:gd name="T31" fmla="*/ 273 h 298"/>
                <a:gd name="T32" fmla="*/ 6 w 242"/>
                <a:gd name="T33" fmla="*/ 268 h 298"/>
                <a:gd name="T34" fmla="*/ 3 w 242"/>
                <a:gd name="T35" fmla="*/ 265 h 298"/>
                <a:gd name="T36" fmla="*/ 0 w 242"/>
                <a:gd name="T37" fmla="*/ 261 h 298"/>
                <a:gd name="T38" fmla="*/ 123 w 242"/>
                <a:gd name="T39" fmla="*/ 141 h 298"/>
                <a:gd name="T40" fmla="*/ 189 w 242"/>
                <a:gd name="T41" fmla="*/ 0 h 298"/>
                <a:gd name="T42" fmla="*/ 191 w 242"/>
                <a:gd name="T43" fmla="*/ 0 h 298"/>
                <a:gd name="T44" fmla="*/ 193 w 242"/>
                <a:gd name="T45" fmla="*/ 1 h 298"/>
                <a:gd name="T46" fmla="*/ 194 w 242"/>
                <a:gd name="T47" fmla="*/ 1 h 298"/>
                <a:gd name="T48" fmla="*/ 195 w 242"/>
                <a:gd name="T49" fmla="*/ 1 h 298"/>
                <a:gd name="T50" fmla="*/ 196 w 242"/>
                <a:gd name="T51" fmla="*/ 1 h 298"/>
                <a:gd name="T52" fmla="*/ 198 w 242"/>
                <a:gd name="T53" fmla="*/ 2 h 298"/>
                <a:gd name="T54" fmla="*/ 199 w 242"/>
                <a:gd name="T55" fmla="*/ 4 h 298"/>
                <a:gd name="T56" fmla="*/ 202 w 242"/>
                <a:gd name="T57" fmla="*/ 5 h 298"/>
                <a:gd name="T58" fmla="*/ 210 w 242"/>
                <a:gd name="T59" fmla="*/ 8 h 298"/>
                <a:gd name="T60" fmla="*/ 216 w 242"/>
                <a:gd name="T61" fmla="*/ 12 h 298"/>
                <a:gd name="T62" fmla="*/ 221 w 242"/>
                <a:gd name="T63" fmla="*/ 15 h 298"/>
                <a:gd name="T64" fmla="*/ 226 w 242"/>
                <a:gd name="T65" fmla="*/ 18 h 298"/>
                <a:gd name="T66" fmla="*/ 230 w 242"/>
                <a:gd name="T67" fmla="*/ 22 h 298"/>
                <a:gd name="T68" fmla="*/ 234 w 242"/>
                <a:gd name="T69" fmla="*/ 25 h 298"/>
                <a:gd name="T70" fmla="*/ 236 w 242"/>
                <a:gd name="T71" fmla="*/ 28 h 298"/>
                <a:gd name="T72" fmla="*/ 241 w 242"/>
                <a:gd name="T73" fmla="*/ 32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2" h="298">
                  <a:moveTo>
                    <a:pt x="241" y="32"/>
                  </a:moveTo>
                  <a:lnTo>
                    <a:pt x="124" y="143"/>
                  </a:lnTo>
                  <a:lnTo>
                    <a:pt x="53" y="297"/>
                  </a:lnTo>
                  <a:lnTo>
                    <a:pt x="50" y="295"/>
                  </a:lnTo>
                  <a:lnTo>
                    <a:pt x="48" y="295"/>
                  </a:lnTo>
                  <a:lnTo>
                    <a:pt x="46" y="294"/>
                  </a:lnTo>
                  <a:lnTo>
                    <a:pt x="45" y="294"/>
                  </a:lnTo>
                  <a:lnTo>
                    <a:pt x="43" y="294"/>
                  </a:lnTo>
                  <a:lnTo>
                    <a:pt x="42" y="293"/>
                  </a:lnTo>
                  <a:lnTo>
                    <a:pt x="41" y="292"/>
                  </a:lnTo>
                  <a:lnTo>
                    <a:pt x="40" y="292"/>
                  </a:lnTo>
                  <a:lnTo>
                    <a:pt x="31" y="288"/>
                  </a:lnTo>
                  <a:lnTo>
                    <a:pt x="24" y="284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6" y="268"/>
                  </a:lnTo>
                  <a:lnTo>
                    <a:pt x="3" y="265"/>
                  </a:lnTo>
                  <a:lnTo>
                    <a:pt x="0" y="261"/>
                  </a:lnTo>
                  <a:lnTo>
                    <a:pt x="123" y="141"/>
                  </a:lnTo>
                  <a:lnTo>
                    <a:pt x="189" y="0"/>
                  </a:lnTo>
                  <a:lnTo>
                    <a:pt x="191" y="0"/>
                  </a:lnTo>
                  <a:lnTo>
                    <a:pt x="193" y="1"/>
                  </a:lnTo>
                  <a:lnTo>
                    <a:pt x="194" y="1"/>
                  </a:lnTo>
                  <a:lnTo>
                    <a:pt x="195" y="1"/>
                  </a:lnTo>
                  <a:lnTo>
                    <a:pt x="196" y="1"/>
                  </a:lnTo>
                  <a:lnTo>
                    <a:pt x="198" y="2"/>
                  </a:lnTo>
                  <a:lnTo>
                    <a:pt x="199" y="4"/>
                  </a:lnTo>
                  <a:lnTo>
                    <a:pt x="202" y="5"/>
                  </a:lnTo>
                  <a:lnTo>
                    <a:pt x="210" y="8"/>
                  </a:lnTo>
                  <a:lnTo>
                    <a:pt x="216" y="12"/>
                  </a:lnTo>
                  <a:lnTo>
                    <a:pt x="221" y="15"/>
                  </a:lnTo>
                  <a:lnTo>
                    <a:pt x="226" y="18"/>
                  </a:lnTo>
                  <a:lnTo>
                    <a:pt x="230" y="22"/>
                  </a:lnTo>
                  <a:lnTo>
                    <a:pt x="234" y="25"/>
                  </a:lnTo>
                  <a:lnTo>
                    <a:pt x="236" y="28"/>
                  </a:lnTo>
                  <a:lnTo>
                    <a:pt x="241" y="32"/>
                  </a:lnTo>
                </a:path>
              </a:pathLst>
            </a:custGeom>
            <a:solidFill>
              <a:srgbClr val="FFBC5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55" name="Freeform 203">
              <a:extLst>
                <a:ext uri="{FF2B5EF4-FFF2-40B4-BE49-F238E27FC236}">
                  <a16:creationId xmlns:a16="http://schemas.microsoft.com/office/drawing/2014/main" id="{30362A15-C3AD-44DE-BA3E-2DEBBB842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276"/>
              <a:ext cx="236" cy="296"/>
            </a:xfrm>
            <a:custGeom>
              <a:avLst/>
              <a:gdLst>
                <a:gd name="T0" fmla="*/ 235 w 236"/>
                <a:gd name="T1" fmla="*/ 27 h 296"/>
                <a:gd name="T2" fmla="*/ 232 w 236"/>
                <a:gd name="T3" fmla="*/ 24 h 296"/>
                <a:gd name="T4" fmla="*/ 229 w 236"/>
                <a:gd name="T5" fmla="*/ 22 h 296"/>
                <a:gd name="T6" fmla="*/ 226 w 236"/>
                <a:gd name="T7" fmla="*/ 19 h 296"/>
                <a:gd name="T8" fmla="*/ 222 w 236"/>
                <a:gd name="T9" fmla="*/ 16 h 296"/>
                <a:gd name="T10" fmla="*/ 218 w 236"/>
                <a:gd name="T11" fmla="*/ 14 h 296"/>
                <a:gd name="T12" fmla="*/ 214 w 236"/>
                <a:gd name="T13" fmla="*/ 11 h 296"/>
                <a:gd name="T14" fmla="*/ 208 w 236"/>
                <a:gd name="T15" fmla="*/ 8 h 296"/>
                <a:gd name="T16" fmla="*/ 201 w 236"/>
                <a:gd name="T17" fmla="*/ 4 h 296"/>
                <a:gd name="T18" fmla="*/ 196 w 236"/>
                <a:gd name="T19" fmla="*/ 2 h 296"/>
                <a:gd name="T20" fmla="*/ 195 w 236"/>
                <a:gd name="T21" fmla="*/ 1 h 296"/>
                <a:gd name="T22" fmla="*/ 194 w 236"/>
                <a:gd name="T23" fmla="*/ 0 h 296"/>
                <a:gd name="T24" fmla="*/ 190 w 236"/>
                <a:gd name="T25" fmla="*/ 0 h 296"/>
                <a:gd name="T26" fmla="*/ 120 w 236"/>
                <a:gd name="T27" fmla="*/ 140 h 296"/>
                <a:gd name="T28" fmla="*/ 0 w 236"/>
                <a:gd name="T29" fmla="*/ 264 h 296"/>
                <a:gd name="T30" fmla="*/ 2 w 236"/>
                <a:gd name="T31" fmla="*/ 268 h 296"/>
                <a:gd name="T32" fmla="*/ 5 w 236"/>
                <a:gd name="T33" fmla="*/ 270 h 296"/>
                <a:gd name="T34" fmla="*/ 8 w 236"/>
                <a:gd name="T35" fmla="*/ 273 h 296"/>
                <a:gd name="T36" fmla="*/ 11 w 236"/>
                <a:gd name="T37" fmla="*/ 276 h 296"/>
                <a:gd name="T38" fmla="*/ 15 w 236"/>
                <a:gd name="T39" fmla="*/ 279 h 296"/>
                <a:gd name="T40" fmla="*/ 20 w 236"/>
                <a:gd name="T41" fmla="*/ 282 h 296"/>
                <a:gd name="T42" fmla="*/ 27 w 236"/>
                <a:gd name="T43" fmla="*/ 286 h 296"/>
                <a:gd name="T44" fmla="*/ 34 w 236"/>
                <a:gd name="T45" fmla="*/ 290 h 296"/>
                <a:gd name="T46" fmla="*/ 37 w 236"/>
                <a:gd name="T47" fmla="*/ 292 h 296"/>
                <a:gd name="T48" fmla="*/ 38 w 236"/>
                <a:gd name="T49" fmla="*/ 292 h 296"/>
                <a:gd name="T50" fmla="*/ 41 w 236"/>
                <a:gd name="T51" fmla="*/ 293 h 296"/>
                <a:gd name="T52" fmla="*/ 45 w 236"/>
                <a:gd name="T53" fmla="*/ 295 h 296"/>
                <a:gd name="T54" fmla="*/ 121 w 236"/>
                <a:gd name="T55" fmla="*/ 142 h 296"/>
                <a:gd name="T56" fmla="*/ 235 w 236"/>
                <a:gd name="T57" fmla="*/ 2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6" h="296">
                  <a:moveTo>
                    <a:pt x="235" y="27"/>
                  </a:moveTo>
                  <a:lnTo>
                    <a:pt x="232" y="24"/>
                  </a:lnTo>
                  <a:lnTo>
                    <a:pt x="229" y="22"/>
                  </a:lnTo>
                  <a:lnTo>
                    <a:pt x="226" y="19"/>
                  </a:lnTo>
                  <a:lnTo>
                    <a:pt x="222" y="16"/>
                  </a:lnTo>
                  <a:lnTo>
                    <a:pt x="218" y="14"/>
                  </a:lnTo>
                  <a:lnTo>
                    <a:pt x="214" y="11"/>
                  </a:lnTo>
                  <a:lnTo>
                    <a:pt x="208" y="8"/>
                  </a:lnTo>
                  <a:lnTo>
                    <a:pt x="201" y="4"/>
                  </a:lnTo>
                  <a:lnTo>
                    <a:pt x="196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20" y="140"/>
                  </a:lnTo>
                  <a:lnTo>
                    <a:pt x="0" y="264"/>
                  </a:lnTo>
                  <a:lnTo>
                    <a:pt x="2" y="268"/>
                  </a:lnTo>
                  <a:lnTo>
                    <a:pt x="5" y="270"/>
                  </a:lnTo>
                  <a:lnTo>
                    <a:pt x="8" y="273"/>
                  </a:lnTo>
                  <a:lnTo>
                    <a:pt x="11" y="276"/>
                  </a:lnTo>
                  <a:lnTo>
                    <a:pt x="15" y="279"/>
                  </a:lnTo>
                  <a:lnTo>
                    <a:pt x="20" y="282"/>
                  </a:lnTo>
                  <a:lnTo>
                    <a:pt x="27" y="286"/>
                  </a:lnTo>
                  <a:lnTo>
                    <a:pt x="34" y="290"/>
                  </a:lnTo>
                  <a:lnTo>
                    <a:pt x="37" y="292"/>
                  </a:lnTo>
                  <a:lnTo>
                    <a:pt x="38" y="292"/>
                  </a:lnTo>
                  <a:lnTo>
                    <a:pt x="41" y="293"/>
                  </a:lnTo>
                  <a:lnTo>
                    <a:pt x="45" y="295"/>
                  </a:lnTo>
                  <a:lnTo>
                    <a:pt x="121" y="142"/>
                  </a:lnTo>
                  <a:lnTo>
                    <a:pt x="235" y="27"/>
                  </a:lnTo>
                </a:path>
              </a:pathLst>
            </a:custGeom>
            <a:solidFill>
              <a:srgbClr val="FFBF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56" name="Freeform 204">
              <a:extLst>
                <a:ext uri="{FF2B5EF4-FFF2-40B4-BE49-F238E27FC236}">
                  <a16:creationId xmlns:a16="http://schemas.microsoft.com/office/drawing/2014/main" id="{A3795E7F-9377-4AA9-9746-422CCB00B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319"/>
              <a:ext cx="305" cy="201"/>
            </a:xfrm>
            <a:custGeom>
              <a:avLst/>
              <a:gdLst>
                <a:gd name="T0" fmla="*/ 252 w 305"/>
                <a:gd name="T1" fmla="*/ 200 h 201"/>
                <a:gd name="T2" fmla="*/ 262 w 305"/>
                <a:gd name="T3" fmla="*/ 190 h 201"/>
                <a:gd name="T4" fmla="*/ 269 w 305"/>
                <a:gd name="T5" fmla="*/ 179 h 201"/>
                <a:gd name="T6" fmla="*/ 277 w 305"/>
                <a:gd name="T7" fmla="*/ 168 h 201"/>
                <a:gd name="T8" fmla="*/ 283 w 305"/>
                <a:gd name="T9" fmla="*/ 156 h 201"/>
                <a:gd name="T10" fmla="*/ 289 w 305"/>
                <a:gd name="T11" fmla="*/ 145 h 201"/>
                <a:gd name="T12" fmla="*/ 294 w 305"/>
                <a:gd name="T13" fmla="*/ 132 h 201"/>
                <a:gd name="T14" fmla="*/ 298 w 305"/>
                <a:gd name="T15" fmla="*/ 119 h 201"/>
                <a:gd name="T16" fmla="*/ 301 w 305"/>
                <a:gd name="T17" fmla="*/ 106 h 201"/>
                <a:gd name="T18" fmla="*/ 302 w 305"/>
                <a:gd name="T19" fmla="*/ 97 h 201"/>
                <a:gd name="T20" fmla="*/ 304 w 305"/>
                <a:gd name="T21" fmla="*/ 89 h 201"/>
                <a:gd name="T22" fmla="*/ 304 w 305"/>
                <a:gd name="T23" fmla="*/ 81 h 201"/>
                <a:gd name="T24" fmla="*/ 304 w 305"/>
                <a:gd name="T25" fmla="*/ 74 h 201"/>
                <a:gd name="T26" fmla="*/ 159 w 305"/>
                <a:gd name="T27" fmla="*/ 101 h 201"/>
                <a:gd name="T28" fmla="*/ 57 w 305"/>
                <a:gd name="T29" fmla="*/ 0 h 201"/>
                <a:gd name="T30" fmla="*/ 47 w 305"/>
                <a:gd name="T31" fmla="*/ 10 h 201"/>
                <a:gd name="T32" fmla="*/ 38 w 305"/>
                <a:gd name="T33" fmla="*/ 21 h 201"/>
                <a:gd name="T34" fmla="*/ 30 w 305"/>
                <a:gd name="T35" fmla="*/ 33 h 201"/>
                <a:gd name="T36" fmla="*/ 22 w 305"/>
                <a:gd name="T37" fmla="*/ 45 h 201"/>
                <a:gd name="T38" fmla="*/ 16 w 305"/>
                <a:gd name="T39" fmla="*/ 59 h 201"/>
                <a:gd name="T40" fmla="*/ 10 w 305"/>
                <a:gd name="T41" fmla="*/ 72 h 201"/>
                <a:gd name="T42" fmla="*/ 5 w 305"/>
                <a:gd name="T43" fmla="*/ 85 h 201"/>
                <a:gd name="T44" fmla="*/ 2 w 305"/>
                <a:gd name="T45" fmla="*/ 100 h 201"/>
                <a:gd name="T46" fmla="*/ 1 w 305"/>
                <a:gd name="T47" fmla="*/ 108 h 201"/>
                <a:gd name="T48" fmla="*/ 0 w 305"/>
                <a:gd name="T49" fmla="*/ 117 h 201"/>
                <a:gd name="T50" fmla="*/ 0 w 305"/>
                <a:gd name="T51" fmla="*/ 125 h 201"/>
                <a:gd name="T52" fmla="*/ 0 w 305"/>
                <a:gd name="T53" fmla="*/ 133 h 201"/>
                <a:gd name="T54" fmla="*/ 157 w 305"/>
                <a:gd name="T55" fmla="*/ 104 h 201"/>
                <a:gd name="T56" fmla="*/ 252 w 305"/>
                <a:gd name="T57" fmla="*/ 20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5" h="201">
                  <a:moveTo>
                    <a:pt x="252" y="200"/>
                  </a:moveTo>
                  <a:lnTo>
                    <a:pt x="262" y="190"/>
                  </a:lnTo>
                  <a:lnTo>
                    <a:pt x="269" y="179"/>
                  </a:lnTo>
                  <a:lnTo>
                    <a:pt x="277" y="168"/>
                  </a:lnTo>
                  <a:lnTo>
                    <a:pt x="283" y="156"/>
                  </a:lnTo>
                  <a:lnTo>
                    <a:pt x="289" y="145"/>
                  </a:lnTo>
                  <a:lnTo>
                    <a:pt x="294" y="132"/>
                  </a:lnTo>
                  <a:lnTo>
                    <a:pt x="298" y="119"/>
                  </a:lnTo>
                  <a:lnTo>
                    <a:pt x="301" y="106"/>
                  </a:lnTo>
                  <a:lnTo>
                    <a:pt x="302" y="97"/>
                  </a:lnTo>
                  <a:lnTo>
                    <a:pt x="304" y="89"/>
                  </a:lnTo>
                  <a:lnTo>
                    <a:pt x="304" y="81"/>
                  </a:lnTo>
                  <a:lnTo>
                    <a:pt x="304" y="74"/>
                  </a:lnTo>
                  <a:lnTo>
                    <a:pt x="159" y="101"/>
                  </a:lnTo>
                  <a:lnTo>
                    <a:pt x="57" y="0"/>
                  </a:lnTo>
                  <a:lnTo>
                    <a:pt x="47" y="10"/>
                  </a:lnTo>
                  <a:lnTo>
                    <a:pt x="38" y="21"/>
                  </a:lnTo>
                  <a:lnTo>
                    <a:pt x="30" y="33"/>
                  </a:lnTo>
                  <a:lnTo>
                    <a:pt x="22" y="45"/>
                  </a:lnTo>
                  <a:lnTo>
                    <a:pt x="16" y="59"/>
                  </a:lnTo>
                  <a:lnTo>
                    <a:pt x="10" y="72"/>
                  </a:lnTo>
                  <a:lnTo>
                    <a:pt x="5" y="85"/>
                  </a:lnTo>
                  <a:lnTo>
                    <a:pt x="2" y="100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0" y="125"/>
                  </a:lnTo>
                  <a:lnTo>
                    <a:pt x="0" y="133"/>
                  </a:lnTo>
                  <a:lnTo>
                    <a:pt x="157" y="104"/>
                  </a:lnTo>
                  <a:lnTo>
                    <a:pt x="252" y="200"/>
                  </a:lnTo>
                </a:path>
              </a:pathLst>
            </a:custGeom>
            <a:solidFill>
              <a:srgbClr val="FFB2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57" name="Freeform 205">
              <a:extLst>
                <a:ext uri="{FF2B5EF4-FFF2-40B4-BE49-F238E27FC236}">
                  <a16:creationId xmlns:a16="http://schemas.microsoft.com/office/drawing/2014/main" id="{AC447C77-8076-41EF-8E37-4BF0A01A8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325"/>
              <a:ext cx="305" cy="190"/>
            </a:xfrm>
            <a:custGeom>
              <a:avLst/>
              <a:gdLst>
                <a:gd name="T0" fmla="*/ 52 w 305"/>
                <a:gd name="T1" fmla="*/ 0 h 190"/>
                <a:gd name="T2" fmla="*/ 158 w 305"/>
                <a:gd name="T3" fmla="*/ 95 h 190"/>
                <a:gd name="T4" fmla="*/ 304 w 305"/>
                <a:gd name="T5" fmla="*/ 71 h 190"/>
                <a:gd name="T6" fmla="*/ 304 w 305"/>
                <a:gd name="T7" fmla="*/ 77 h 190"/>
                <a:gd name="T8" fmla="*/ 304 w 305"/>
                <a:gd name="T9" fmla="*/ 85 h 190"/>
                <a:gd name="T10" fmla="*/ 302 w 305"/>
                <a:gd name="T11" fmla="*/ 92 h 190"/>
                <a:gd name="T12" fmla="*/ 301 w 305"/>
                <a:gd name="T13" fmla="*/ 99 h 190"/>
                <a:gd name="T14" fmla="*/ 298 w 305"/>
                <a:gd name="T15" fmla="*/ 112 h 190"/>
                <a:gd name="T16" fmla="*/ 294 w 305"/>
                <a:gd name="T17" fmla="*/ 125 h 190"/>
                <a:gd name="T18" fmla="*/ 290 w 305"/>
                <a:gd name="T19" fmla="*/ 137 h 190"/>
                <a:gd name="T20" fmla="*/ 284 w 305"/>
                <a:gd name="T21" fmla="*/ 148 h 190"/>
                <a:gd name="T22" fmla="*/ 279 w 305"/>
                <a:gd name="T23" fmla="*/ 159 h 190"/>
                <a:gd name="T24" fmla="*/ 272 w 305"/>
                <a:gd name="T25" fmla="*/ 169 h 190"/>
                <a:gd name="T26" fmla="*/ 265 w 305"/>
                <a:gd name="T27" fmla="*/ 179 h 190"/>
                <a:gd name="T28" fmla="*/ 256 w 305"/>
                <a:gd name="T29" fmla="*/ 189 h 190"/>
                <a:gd name="T30" fmla="*/ 157 w 305"/>
                <a:gd name="T31" fmla="*/ 98 h 190"/>
                <a:gd name="T32" fmla="*/ 0 w 305"/>
                <a:gd name="T33" fmla="*/ 123 h 190"/>
                <a:gd name="T34" fmla="*/ 0 w 305"/>
                <a:gd name="T35" fmla="*/ 116 h 190"/>
                <a:gd name="T36" fmla="*/ 0 w 305"/>
                <a:gd name="T37" fmla="*/ 110 h 190"/>
                <a:gd name="T38" fmla="*/ 1 w 305"/>
                <a:gd name="T39" fmla="*/ 102 h 190"/>
                <a:gd name="T40" fmla="*/ 2 w 305"/>
                <a:gd name="T41" fmla="*/ 94 h 190"/>
                <a:gd name="T42" fmla="*/ 5 w 305"/>
                <a:gd name="T43" fmla="*/ 80 h 190"/>
                <a:gd name="T44" fmla="*/ 9 w 305"/>
                <a:gd name="T45" fmla="*/ 66 h 190"/>
                <a:gd name="T46" fmla="*/ 15 w 305"/>
                <a:gd name="T47" fmla="*/ 54 h 190"/>
                <a:gd name="T48" fmla="*/ 21 w 305"/>
                <a:gd name="T49" fmla="*/ 41 h 190"/>
                <a:gd name="T50" fmla="*/ 27 w 305"/>
                <a:gd name="T51" fmla="*/ 29 h 190"/>
                <a:gd name="T52" fmla="*/ 35 w 305"/>
                <a:gd name="T53" fmla="*/ 19 h 190"/>
                <a:gd name="T54" fmla="*/ 44 w 305"/>
                <a:gd name="T55" fmla="*/ 9 h 190"/>
                <a:gd name="T56" fmla="*/ 52 w 305"/>
                <a:gd name="T5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5" h="190">
                  <a:moveTo>
                    <a:pt x="52" y="0"/>
                  </a:moveTo>
                  <a:lnTo>
                    <a:pt x="158" y="95"/>
                  </a:lnTo>
                  <a:lnTo>
                    <a:pt x="304" y="71"/>
                  </a:lnTo>
                  <a:lnTo>
                    <a:pt x="304" y="77"/>
                  </a:lnTo>
                  <a:lnTo>
                    <a:pt x="304" y="85"/>
                  </a:lnTo>
                  <a:lnTo>
                    <a:pt x="302" y="92"/>
                  </a:lnTo>
                  <a:lnTo>
                    <a:pt x="301" y="99"/>
                  </a:lnTo>
                  <a:lnTo>
                    <a:pt x="298" y="112"/>
                  </a:lnTo>
                  <a:lnTo>
                    <a:pt x="294" y="125"/>
                  </a:lnTo>
                  <a:lnTo>
                    <a:pt x="290" y="137"/>
                  </a:lnTo>
                  <a:lnTo>
                    <a:pt x="284" y="148"/>
                  </a:lnTo>
                  <a:lnTo>
                    <a:pt x="279" y="159"/>
                  </a:lnTo>
                  <a:lnTo>
                    <a:pt x="272" y="169"/>
                  </a:lnTo>
                  <a:lnTo>
                    <a:pt x="265" y="179"/>
                  </a:lnTo>
                  <a:lnTo>
                    <a:pt x="256" y="189"/>
                  </a:lnTo>
                  <a:lnTo>
                    <a:pt x="157" y="98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0"/>
                  </a:lnTo>
                  <a:lnTo>
                    <a:pt x="1" y="102"/>
                  </a:lnTo>
                  <a:lnTo>
                    <a:pt x="2" y="94"/>
                  </a:lnTo>
                  <a:lnTo>
                    <a:pt x="5" y="80"/>
                  </a:lnTo>
                  <a:lnTo>
                    <a:pt x="9" y="66"/>
                  </a:lnTo>
                  <a:lnTo>
                    <a:pt x="15" y="54"/>
                  </a:lnTo>
                  <a:lnTo>
                    <a:pt x="21" y="41"/>
                  </a:lnTo>
                  <a:lnTo>
                    <a:pt x="27" y="29"/>
                  </a:lnTo>
                  <a:lnTo>
                    <a:pt x="35" y="19"/>
                  </a:lnTo>
                  <a:lnTo>
                    <a:pt x="44" y="9"/>
                  </a:lnTo>
                  <a:lnTo>
                    <a:pt x="52" y="0"/>
                  </a:lnTo>
                </a:path>
              </a:pathLst>
            </a:custGeom>
            <a:solidFill>
              <a:srgbClr val="F9A82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58" name="Freeform 206">
              <a:extLst>
                <a:ext uri="{FF2B5EF4-FFF2-40B4-BE49-F238E27FC236}">
                  <a16:creationId xmlns:a16="http://schemas.microsoft.com/office/drawing/2014/main" id="{8CF2F8BA-2ABD-4795-9D02-49BA5DA9F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330"/>
              <a:ext cx="305" cy="179"/>
            </a:xfrm>
            <a:custGeom>
              <a:avLst/>
              <a:gdLst>
                <a:gd name="T0" fmla="*/ 48 w 305"/>
                <a:gd name="T1" fmla="*/ 0 h 179"/>
                <a:gd name="T2" fmla="*/ 158 w 305"/>
                <a:gd name="T3" fmla="*/ 89 h 179"/>
                <a:gd name="T4" fmla="*/ 304 w 305"/>
                <a:gd name="T5" fmla="*/ 70 h 179"/>
                <a:gd name="T6" fmla="*/ 304 w 305"/>
                <a:gd name="T7" fmla="*/ 75 h 179"/>
                <a:gd name="T8" fmla="*/ 303 w 305"/>
                <a:gd name="T9" fmla="*/ 80 h 179"/>
                <a:gd name="T10" fmla="*/ 302 w 305"/>
                <a:gd name="T11" fmla="*/ 86 h 179"/>
                <a:gd name="T12" fmla="*/ 301 w 305"/>
                <a:gd name="T13" fmla="*/ 94 h 179"/>
                <a:gd name="T14" fmla="*/ 298 w 305"/>
                <a:gd name="T15" fmla="*/ 107 h 179"/>
                <a:gd name="T16" fmla="*/ 294 w 305"/>
                <a:gd name="T17" fmla="*/ 119 h 179"/>
                <a:gd name="T18" fmla="*/ 290 w 305"/>
                <a:gd name="T19" fmla="*/ 130 h 179"/>
                <a:gd name="T20" fmla="*/ 285 w 305"/>
                <a:gd name="T21" fmla="*/ 141 h 179"/>
                <a:gd name="T22" fmla="*/ 280 w 305"/>
                <a:gd name="T23" fmla="*/ 151 h 179"/>
                <a:gd name="T24" fmla="*/ 274 w 305"/>
                <a:gd name="T25" fmla="*/ 160 h 179"/>
                <a:gd name="T26" fmla="*/ 267 w 305"/>
                <a:gd name="T27" fmla="*/ 169 h 179"/>
                <a:gd name="T28" fmla="*/ 260 w 305"/>
                <a:gd name="T29" fmla="*/ 178 h 179"/>
                <a:gd name="T30" fmla="*/ 157 w 305"/>
                <a:gd name="T31" fmla="*/ 92 h 179"/>
                <a:gd name="T32" fmla="*/ 0 w 305"/>
                <a:gd name="T33" fmla="*/ 114 h 179"/>
                <a:gd name="T34" fmla="*/ 0 w 305"/>
                <a:gd name="T35" fmla="*/ 109 h 179"/>
                <a:gd name="T36" fmla="*/ 0 w 305"/>
                <a:gd name="T37" fmla="*/ 103 h 179"/>
                <a:gd name="T38" fmla="*/ 1 w 305"/>
                <a:gd name="T39" fmla="*/ 96 h 179"/>
                <a:gd name="T40" fmla="*/ 2 w 305"/>
                <a:gd name="T41" fmla="*/ 89 h 179"/>
                <a:gd name="T42" fmla="*/ 5 w 305"/>
                <a:gd name="T43" fmla="*/ 75 h 179"/>
                <a:gd name="T44" fmla="*/ 9 w 305"/>
                <a:gd name="T45" fmla="*/ 61 h 179"/>
                <a:gd name="T46" fmla="*/ 14 w 305"/>
                <a:gd name="T47" fmla="*/ 49 h 179"/>
                <a:gd name="T48" fmla="*/ 20 w 305"/>
                <a:gd name="T49" fmla="*/ 37 h 179"/>
                <a:gd name="T50" fmla="*/ 26 w 305"/>
                <a:gd name="T51" fmla="*/ 26 h 179"/>
                <a:gd name="T52" fmla="*/ 33 w 305"/>
                <a:gd name="T53" fmla="*/ 16 h 179"/>
                <a:gd name="T54" fmla="*/ 40 w 305"/>
                <a:gd name="T55" fmla="*/ 8 h 179"/>
                <a:gd name="T56" fmla="*/ 48 w 305"/>
                <a:gd name="T57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5" h="179">
                  <a:moveTo>
                    <a:pt x="48" y="0"/>
                  </a:moveTo>
                  <a:lnTo>
                    <a:pt x="158" y="89"/>
                  </a:lnTo>
                  <a:lnTo>
                    <a:pt x="304" y="70"/>
                  </a:lnTo>
                  <a:lnTo>
                    <a:pt x="304" y="75"/>
                  </a:lnTo>
                  <a:lnTo>
                    <a:pt x="303" y="80"/>
                  </a:lnTo>
                  <a:lnTo>
                    <a:pt x="302" y="86"/>
                  </a:lnTo>
                  <a:lnTo>
                    <a:pt x="301" y="94"/>
                  </a:lnTo>
                  <a:lnTo>
                    <a:pt x="298" y="107"/>
                  </a:lnTo>
                  <a:lnTo>
                    <a:pt x="294" y="119"/>
                  </a:lnTo>
                  <a:lnTo>
                    <a:pt x="290" y="130"/>
                  </a:lnTo>
                  <a:lnTo>
                    <a:pt x="285" y="141"/>
                  </a:lnTo>
                  <a:lnTo>
                    <a:pt x="280" y="151"/>
                  </a:lnTo>
                  <a:lnTo>
                    <a:pt x="274" y="160"/>
                  </a:lnTo>
                  <a:lnTo>
                    <a:pt x="267" y="169"/>
                  </a:lnTo>
                  <a:lnTo>
                    <a:pt x="260" y="178"/>
                  </a:lnTo>
                  <a:lnTo>
                    <a:pt x="157" y="92"/>
                  </a:lnTo>
                  <a:lnTo>
                    <a:pt x="0" y="114"/>
                  </a:lnTo>
                  <a:lnTo>
                    <a:pt x="0" y="109"/>
                  </a:lnTo>
                  <a:lnTo>
                    <a:pt x="0" y="103"/>
                  </a:lnTo>
                  <a:lnTo>
                    <a:pt x="1" y="96"/>
                  </a:lnTo>
                  <a:lnTo>
                    <a:pt x="2" y="89"/>
                  </a:lnTo>
                  <a:lnTo>
                    <a:pt x="5" y="75"/>
                  </a:lnTo>
                  <a:lnTo>
                    <a:pt x="9" y="61"/>
                  </a:lnTo>
                  <a:lnTo>
                    <a:pt x="14" y="49"/>
                  </a:lnTo>
                  <a:lnTo>
                    <a:pt x="20" y="37"/>
                  </a:lnTo>
                  <a:lnTo>
                    <a:pt x="26" y="26"/>
                  </a:lnTo>
                  <a:lnTo>
                    <a:pt x="33" y="16"/>
                  </a:lnTo>
                  <a:lnTo>
                    <a:pt x="40" y="8"/>
                  </a:lnTo>
                  <a:lnTo>
                    <a:pt x="48" y="0"/>
                  </a:lnTo>
                </a:path>
              </a:pathLst>
            </a:custGeom>
            <a:solidFill>
              <a:srgbClr val="F7A32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59" name="Freeform 207">
              <a:extLst>
                <a:ext uri="{FF2B5EF4-FFF2-40B4-BE49-F238E27FC236}">
                  <a16:creationId xmlns:a16="http://schemas.microsoft.com/office/drawing/2014/main" id="{F789BFA2-FD8C-4922-9DBE-F034032F8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335"/>
              <a:ext cx="305" cy="169"/>
            </a:xfrm>
            <a:custGeom>
              <a:avLst/>
              <a:gdLst>
                <a:gd name="T0" fmla="*/ 43 w 305"/>
                <a:gd name="T1" fmla="*/ 0 h 169"/>
                <a:gd name="T2" fmla="*/ 158 w 305"/>
                <a:gd name="T3" fmla="*/ 84 h 169"/>
                <a:gd name="T4" fmla="*/ 304 w 305"/>
                <a:gd name="T5" fmla="*/ 68 h 169"/>
                <a:gd name="T6" fmla="*/ 304 w 305"/>
                <a:gd name="T7" fmla="*/ 72 h 169"/>
                <a:gd name="T8" fmla="*/ 303 w 305"/>
                <a:gd name="T9" fmla="*/ 77 h 169"/>
                <a:gd name="T10" fmla="*/ 302 w 305"/>
                <a:gd name="T11" fmla="*/ 82 h 169"/>
                <a:gd name="T12" fmla="*/ 301 w 305"/>
                <a:gd name="T13" fmla="*/ 89 h 169"/>
                <a:gd name="T14" fmla="*/ 298 w 305"/>
                <a:gd name="T15" fmla="*/ 101 h 169"/>
                <a:gd name="T16" fmla="*/ 295 w 305"/>
                <a:gd name="T17" fmla="*/ 113 h 169"/>
                <a:gd name="T18" fmla="*/ 291 w 305"/>
                <a:gd name="T19" fmla="*/ 124 h 169"/>
                <a:gd name="T20" fmla="*/ 286 w 305"/>
                <a:gd name="T21" fmla="*/ 134 h 169"/>
                <a:gd name="T22" fmla="*/ 281 w 305"/>
                <a:gd name="T23" fmla="*/ 142 h 169"/>
                <a:gd name="T24" fmla="*/ 276 w 305"/>
                <a:gd name="T25" fmla="*/ 151 h 169"/>
                <a:gd name="T26" fmla="*/ 270 w 305"/>
                <a:gd name="T27" fmla="*/ 159 h 169"/>
                <a:gd name="T28" fmla="*/ 264 w 305"/>
                <a:gd name="T29" fmla="*/ 168 h 169"/>
                <a:gd name="T30" fmla="*/ 157 w 305"/>
                <a:gd name="T31" fmla="*/ 87 h 169"/>
                <a:gd name="T32" fmla="*/ 0 w 305"/>
                <a:gd name="T33" fmla="*/ 106 h 169"/>
                <a:gd name="T34" fmla="*/ 0 w 305"/>
                <a:gd name="T35" fmla="*/ 101 h 169"/>
                <a:gd name="T36" fmla="*/ 0 w 305"/>
                <a:gd name="T37" fmla="*/ 96 h 169"/>
                <a:gd name="T38" fmla="*/ 0 w 305"/>
                <a:gd name="T39" fmla="*/ 91 h 169"/>
                <a:gd name="T40" fmla="*/ 1 w 305"/>
                <a:gd name="T41" fmla="*/ 84 h 169"/>
                <a:gd name="T42" fmla="*/ 4 w 305"/>
                <a:gd name="T43" fmla="*/ 70 h 169"/>
                <a:gd name="T44" fmla="*/ 8 w 305"/>
                <a:gd name="T45" fmla="*/ 57 h 169"/>
                <a:gd name="T46" fmla="*/ 13 w 305"/>
                <a:gd name="T47" fmla="*/ 45 h 169"/>
                <a:gd name="T48" fmla="*/ 19 w 305"/>
                <a:gd name="T49" fmla="*/ 34 h 169"/>
                <a:gd name="T50" fmla="*/ 25 w 305"/>
                <a:gd name="T51" fmla="*/ 24 h 169"/>
                <a:gd name="T52" fmla="*/ 30 w 305"/>
                <a:gd name="T53" fmla="*/ 15 h 169"/>
                <a:gd name="T54" fmla="*/ 36 w 305"/>
                <a:gd name="T55" fmla="*/ 7 h 169"/>
                <a:gd name="T56" fmla="*/ 43 w 305"/>
                <a:gd name="T57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5" h="169">
                  <a:moveTo>
                    <a:pt x="43" y="0"/>
                  </a:moveTo>
                  <a:lnTo>
                    <a:pt x="158" y="84"/>
                  </a:lnTo>
                  <a:lnTo>
                    <a:pt x="304" y="68"/>
                  </a:lnTo>
                  <a:lnTo>
                    <a:pt x="304" y="72"/>
                  </a:lnTo>
                  <a:lnTo>
                    <a:pt x="303" y="77"/>
                  </a:lnTo>
                  <a:lnTo>
                    <a:pt x="302" y="82"/>
                  </a:lnTo>
                  <a:lnTo>
                    <a:pt x="301" y="89"/>
                  </a:lnTo>
                  <a:lnTo>
                    <a:pt x="298" y="101"/>
                  </a:lnTo>
                  <a:lnTo>
                    <a:pt x="295" y="113"/>
                  </a:lnTo>
                  <a:lnTo>
                    <a:pt x="291" y="124"/>
                  </a:lnTo>
                  <a:lnTo>
                    <a:pt x="286" y="134"/>
                  </a:lnTo>
                  <a:lnTo>
                    <a:pt x="281" y="142"/>
                  </a:lnTo>
                  <a:lnTo>
                    <a:pt x="276" y="151"/>
                  </a:lnTo>
                  <a:lnTo>
                    <a:pt x="270" y="159"/>
                  </a:lnTo>
                  <a:lnTo>
                    <a:pt x="264" y="168"/>
                  </a:lnTo>
                  <a:lnTo>
                    <a:pt x="157" y="87"/>
                  </a:lnTo>
                  <a:lnTo>
                    <a:pt x="0" y="106"/>
                  </a:lnTo>
                  <a:lnTo>
                    <a:pt x="0" y="101"/>
                  </a:lnTo>
                  <a:lnTo>
                    <a:pt x="0" y="96"/>
                  </a:lnTo>
                  <a:lnTo>
                    <a:pt x="0" y="91"/>
                  </a:lnTo>
                  <a:lnTo>
                    <a:pt x="1" y="84"/>
                  </a:lnTo>
                  <a:lnTo>
                    <a:pt x="4" y="70"/>
                  </a:lnTo>
                  <a:lnTo>
                    <a:pt x="8" y="57"/>
                  </a:lnTo>
                  <a:lnTo>
                    <a:pt x="13" y="45"/>
                  </a:lnTo>
                  <a:lnTo>
                    <a:pt x="19" y="34"/>
                  </a:lnTo>
                  <a:lnTo>
                    <a:pt x="25" y="24"/>
                  </a:lnTo>
                  <a:lnTo>
                    <a:pt x="30" y="15"/>
                  </a:lnTo>
                  <a:lnTo>
                    <a:pt x="36" y="7"/>
                  </a:lnTo>
                  <a:lnTo>
                    <a:pt x="43" y="0"/>
                  </a:lnTo>
                </a:path>
              </a:pathLst>
            </a:custGeom>
            <a:solidFill>
              <a:srgbClr val="F2992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60" name="Freeform 208">
              <a:extLst>
                <a:ext uri="{FF2B5EF4-FFF2-40B4-BE49-F238E27FC236}">
                  <a16:creationId xmlns:a16="http://schemas.microsoft.com/office/drawing/2014/main" id="{AAC59144-D1A1-40A8-964C-2EE753121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341"/>
              <a:ext cx="304" cy="158"/>
            </a:xfrm>
            <a:custGeom>
              <a:avLst/>
              <a:gdLst>
                <a:gd name="T0" fmla="*/ 38 w 304"/>
                <a:gd name="T1" fmla="*/ 0 h 158"/>
                <a:gd name="T2" fmla="*/ 158 w 304"/>
                <a:gd name="T3" fmla="*/ 78 h 158"/>
                <a:gd name="T4" fmla="*/ 303 w 304"/>
                <a:gd name="T5" fmla="*/ 65 h 158"/>
                <a:gd name="T6" fmla="*/ 303 w 304"/>
                <a:gd name="T7" fmla="*/ 68 h 158"/>
                <a:gd name="T8" fmla="*/ 303 w 304"/>
                <a:gd name="T9" fmla="*/ 71 h 158"/>
                <a:gd name="T10" fmla="*/ 301 w 304"/>
                <a:gd name="T11" fmla="*/ 76 h 158"/>
                <a:gd name="T12" fmla="*/ 301 w 304"/>
                <a:gd name="T13" fmla="*/ 83 h 158"/>
                <a:gd name="T14" fmla="*/ 297 w 304"/>
                <a:gd name="T15" fmla="*/ 95 h 158"/>
                <a:gd name="T16" fmla="*/ 294 w 304"/>
                <a:gd name="T17" fmla="*/ 106 h 158"/>
                <a:gd name="T18" fmla="*/ 291 w 304"/>
                <a:gd name="T19" fmla="*/ 116 h 158"/>
                <a:gd name="T20" fmla="*/ 287 w 304"/>
                <a:gd name="T21" fmla="*/ 126 h 158"/>
                <a:gd name="T22" fmla="*/ 282 w 304"/>
                <a:gd name="T23" fmla="*/ 133 h 158"/>
                <a:gd name="T24" fmla="*/ 278 w 304"/>
                <a:gd name="T25" fmla="*/ 141 h 158"/>
                <a:gd name="T26" fmla="*/ 273 w 304"/>
                <a:gd name="T27" fmla="*/ 149 h 158"/>
                <a:gd name="T28" fmla="*/ 268 w 304"/>
                <a:gd name="T29" fmla="*/ 157 h 158"/>
                <a:gd name="T30" fmla="*/ 157 w 304"/>
                <a:gd name="T31" fmla="*/ 81 h 158"/>
                <a:gd name="T32" fmla="*/ 0 w 304"/>
                <a:gd name="T33" fmla="*/ 96 h 158"/>
                <a:gd name="T34" fmla="*/ 0 w 304"/>
                <a:gd name="T35" fmla="*/ 93 h 158"/>
                <a:gd name="T36" fmla="*/ 0 w 304"/>
                <a:gd name="T37" fmla="*/ 89 h 158"/>
                <a:gd name="T38" fmla="*/ 0 w 304"/>
                <a:gd name="T39" fmla="*/ 84 h 158"/>
                <a:gd name="T40" fmla="*/ 1 w 304"/>
                <a:gd name="T41" fmla="*/ 77 h 158"/>
                <a:gd name="T42" fmla="*/ 4 w 304"/>
                <a:gd name="T43" fmla="*/ 64 h 158"/>
                <a:gd name="T44" fmla="*/ 8 w 304"/>
                <a:gd name="T45" fmla="*/ 51 h 158"/>
                <a:gd name="T46" fmla="*/ 12 w 304"/>
                <a:gd name="T47" fmla="*/ 40 h 158"/>
                <a:gd name="T48" fmla="*/ 18 w 304"/>
                <a:gd name="T49" fmla="*/ 30 h 158"/>
                <a:gd name="T50" fmla="*/ 23 w 304"/>
                <a:gd name="T51" fmla="*/ 20 h 158"/>
                <a:gd name="T52" fmla="*/ 27 w 304"/>
                <a:gd name="T53" fmla="*/ 12 h 158"/>
                <a:gd name="T54" fmla="*/ 33 w 304"/>
                <a:gd name="T55" fmla="*/ 5 h 158"/>
                <a:gd name="T56" fmla="*/ 38 w 304"/>
                <a:gd name="T5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4" h="158">
                  <a:moveTo>
                    <a:pt x="38" y="0"/>
                  </a:moveTo>
                  <a:lnTo>
                    <a:pt x="158" y="78"/>
                  </a:lnTo>
                  <a:lnTo>
                    <a:pt x="303" y="65"/>
                  </a:lnTo>
                  <a:lnTo>
                    <a:pt x="303" y="68"/>
                  </a:lnTo>
                  <a:lnTo>
                    <a:pt x="303" y="71"/>
                  </a:lnTo>
                  <a:lnTo>
                    <a:pt x="301" y="76"/>
                  </a:lnTo>
                  <a:lnTo>
                    <a:pt x="301" y="83"/>
                  </a:lnTo>
                  <a:lnTo>
                    <a:pt x="297" y="95"/>
                  </a:lnTo>
                  <a:lnTo>
                    <a:pt x="294" y="106"/>
                  </a:lnTo>
                  <a:lnTo>
                    <a:pt x="291" y="116"/>
                  </a:lnTo>
                  <a:lnTo>
                    <a:pt x="287" y="126"/>
                  </a:lnTo>
                  <a:lnTo>
                    <a:pt x="282" y="133"/>
                  </a:lnTo>
                  <a:lnTo>
                    <a:pt x="278" y="141"/>
                  </a:lnTo>
                  <a:lnTo>
                    <a:pt x="273" y="149"/>
                  </a:lnTo>
                  <a:lnTo>
                    <a:pt x="268" y="157"/>
                  </a:lnTo>
                  <a:lnTo>
                    <a:pt x="157" y="81"/>
                  </a:lnTo>
                  <a:lnTo>
                    <a:pt x="0" y="96"/>
                  </a:lnTo>
                  <a:lnTo>
                    <a:pt x="0" y="93"/>
                  </a:lnTo>
                  <a:lnTo>
                    <a:pt x="0" y="89"/>
                  </a:lnTo>
                  <a:lnTo>
                    <a:pt x="0" y="84"/>
                  </a:lnTo>
                  <a:lnTo>
                    <a:pt x="1" y="77"/>
                  </a:lnTo>
                  <a:lnTo>
                    <a:pt x="4" y="64"/>
                  </a:lnTo>
                  <a:lnTo>
                    <a:pt x="8" y="51"/>
                  </a:lnTo>
                  <a:lnTo>
                    <a:pt x="12" y="40"/>
                  </a:lnTo>
                  <a:lnTo>
                    <a:pt x="18" y="30"/>
                  </a:lnTo>
                  <a:lnTo>
                    <a:pt x="23" y="20"/>
                  </a:lnTo>
                  <a:lnTo>
                    <a:pt x="27" y="12"/>
                  </a:lnTo>
                  <a:lnTo>
                    <a:pt x="33" y="5"/>
                  </a:lnTo>
                  <a:lnTo>
                    <a:pt x="38" y="0"/>
                  </a:lnTo>
                </a:path>
              </a:pathLst>
            </a:custGeom>
            <a:solidFill>
              <a:srgbClr val="ED8E2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61" name="Freeform 209">
              <a:extLst>
                <a:ext uri="{FF2B5EF4-FFF2-40B4-BE49-F238E27FC236}">
                  <a16:creationId xmlns:a16="http://schemas.microsoft.com/office/drawing/2014/main" id="{98C223F6-10E1-43D7-96FF-6E527CC26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348"/>
              <a:ext cx="304" cy="147"/>
            </a:xfrm>
            <a:custGeom>
              <a:avLst/>
              <a:gdLst>
                <a:gd name="T0" fmla="*/ 33 w 304"/>
                <a:gd name="T1" fmla="*/ 0 h 147"/>
                <a:gd name="T2" fmla="*/ 158 w 304"/>
                <a:gd name="T3" fmla="*/ 72 h 147"/>
                <a:gd name="T4" fmla="*/ 303 w 304"/>
                <a:gd name="T5" fmla="*/ 63 h 147"/>
                <a:gd name="T6" fmla="*/ 303 w 304"/>
                <a:gd name="T7" fmla="*/ 65 h 147"/>
                <a:gd name="T8" fmla="*/ 303 w 304"/>
                <a:gd name="T9" fmla="*/ 67 h 147"/>
                <a:gd name="T10" fmla="*/ 302 w 304"/>
                <a:gd name="T11" fmla="*/ 70 h 147"/>
                <a:gd name="T12" fmla="*/ 301 w 304"/>
                <a:gd name="T13" fmla="*/ 77 h 147"/>
                <a:gd name="T14" fmla="*/ 297 w 304"/>
                <a:gd name="T15" fmla="*/ 89 h 147"/>
                <a:gd name="T16" fmla="*/ 294 w 304"/>
                <a:gd name="T17" fmla="*/ 100 h 147"/>
                <a:gd name="T18" fmla="*/ 291 w 304"/>
                <a:gd name="T19" fmla="*/ 109 h 147"/>
                <a:gd name="T20" fmla="*/ 287 w 304"/>
                <a:gd name="T21" fmla="*/ 118 h 147"/>
                <a:gd name="T22" fmla="*/ 284 w 304"/>
                <a:gd name="T23" fmla="*/ 126 h 147"/>
                <a:gd name="T24" fmla="*/ 280 w 304"/>
                <a:gd name="T25" fmla="*/ 132 h 147"/>
                <a:gd name="T26" fmla="*/ 276 w 304"/>
                <a:gd name="T27" fmla="*/ 139 h 147"/>
                <a:gd name="T28" fmla="*/ 271 w 304"/>
                <a:gd name="T29" fmla="*/ 146 h 147"/>
                <a:gd name="T30" fmla="*/ 157 w 304"/>
                <a:gd name="T31" fmla="*/ 75 h 147"/>
                <a:gd name="T32" fmla="*/ 0 w 304"/>
                <a:gd name="T33" fmla="*/ 87 h 147"/>
                <a:gd name="T34" fmla="*/ 0 w 304"/>
                <a:gd name="T35" fmla="*/ 84 h 147"/>
                <a:gd name="T36" fmla="*/ 0 w 304"/>
                <a:gd name="T37" fmla="*/ 82 h 147"/>
                <a:gd name="T38" fmla="*/ 0 w 304"/>
                <a:gd name="T39" fmla="*/ 78 h 147"/>
                <a:gd name="T40" fmla="*/ 1 w 304"/>
                <a:gd name="T41" fmla="*/ 72 h 147"/>
                <a:gd name="T42" fmla="*/ 4 w 304"/>
                <a:gd name="T43" fmla="*/ 58 h 147"/>
                <a:gd name="T44" fmla="*/ 8 w 304"/>
                <a:gd name="T45" fmla="*/ 46 h 147"/>
                <a:gd name="T46" fmla="*/ 12 w 304"/>
                <a:gd name="T47" fmla="*/ 36 h 147"/>
                <a:gd name="T48" fmla="*/ 16 w 304"/>
                <a:gd name="T49" fmla="*/ 26 h 147"/>
                <a:gd name="T50" fmla="*/ 21 w 304"/>
                <a:gd name="T51" fmla="*/ 17 h 147"/>
                <a:gd name="T52" fmla="*/ 25 w 304"/>
                <a:gd name="T53" fmla="*/ 10 h 147"/>
                <a:gd name="T54" fmla="*/ 30 w 304"/>
                <a:gd name="T55" fmla="*/ 4 h 147"/>
                <a:gd name="T56" fmla="*/ 33 w 304"/>
                <a:gd name="T57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4" h="147">
                  <a:moveTo>
                    <a:pt x="33" y="0"/>
                  </a:moveTo>
                  <a:lnTo>
                    <a:pt x="158" y="72"/>
                  </a:lnTo>
                  <a:lnTo>
                    <a:pt x="303" y="63"/>
                  </a:lnTo>
                  <a:lnTo>
                    <a:pt x="303" y="65"/>
                  </a:lnTo>
                  <a:lnTo>
                    <a:pt x="303" y="67"/>
                  </a:lnTo>
                  <a:lnTo>
                    <a:pt x="302" y="70"/>
                  </a:lnTo>
                  <a:lnTo>
                    <a:pt x="301" y="77"/>
                  </a:lnTo>
                  <a:lnTo>
                    <a:pt x="297" y="89"/>
                  </a:lnTo>
                  <a:lnTo>
                    <a:pt x="294" y="100"/>
                  </a:lnTo>
                  <a:lnTo>
                    <a:pt x="291" y="109"/>
                  </a:lnTo>
                  <a:lnTo>
                    <a:pt x="287" y="118"/>
                  </a:lnTo>
                  <a:lnTo>
                    <a:pt x="284" y="126"/>
                  </a:lnTo>
                  <a:lnTo>
                    <a:pt x="280" y="132"/>
                  </a:lnTo>
                  <a:lnTo>
                    <a:pt x="276" y="139"/>
                  </a:lnTo>
                  <a:lnTo>
                    <a:pt x="271" y="146"/>
                  </a:lnTo>
                  <a:lnTo>
                    <a:pt x="157" y="75"/>
                  </a:lnTo>
                  <a:lnTo>
                    <a:pt x="0" y="87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78"/>
                  </a:lnTo>
                  <a:lnTo>
                    <a:pt x="1" y="72"/>
                  </a:lnTo>
                  <a:lnTo>
                    <a:pt x="4" y="58"/>
                  </a:lnTo>
                  <a:lnTo>
                    <a:pt x="8" y="46"/>
                  </a:lnTo>
                  <a:lnTo>
                    <a:pt x="12" y="36"/>
                  </a:lnTo>
                  <a:lnTo>
                    <a:pt x="16" y="26"/>
                  </a:lnTo>
                  <a:lnTo>
                    <a:pt x="21" y="17"/>
                  </a:lnTo>
                  <a:lnTo>
                    <a:pt x="25" y="10"/>
                  </a:lnTo>
                  <a:lnTo>
                    <a:pt x="30" y="4"/>
                  </a:lnTo>
                  <a:lnTo>
                    <a:pt x="33" y="0"/>
                  </a:lnTo>
                </a:path>
              </a:pathLst>
            </a:custGeom>
            <a:solidFill>
              <a:srgbClr val="EA891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62" name="Freeform 210">
              <a:extLst>
                <a:ext uri="{FF2B5EF4-FFF2-40B4-BE49-F238E27FC236}">
                  <a16:creationId xmlns:a16="http://schemas.microsoft.com/office/drawing/2014/main" id="{74C75C35-4F55-46AD-B681-0CD13FDC2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353"/>
              <a:ext cx="304" cy="137"/>
            </a:xfrm>
            <a:custGeom>
              <a:avLst/>
              <a:gdLst>
                <a:gd name="T0" fmla="*/ 276 w 304"/>
                <a:gd name="T1" fmla="*/ 136 h 137"/>
                <a:gd name="T2" fmla="*/ 279 w 304"/>
                <a:gd name="T3" fmla="*/ 130 h 137"/>
                <a:gd name="T4" fmla="*/ 283 w 304"/>
                <a:gd name="T5" fmla="*/ 124 h 137"/>
                <a:gd name="T6" fmla="*/ 286 w 304"/>
                <a:gd name="T7" fmla="*/ 117 h 137"/>
                <a:gd name="T8" fmla="*/ 289 w 304"/>
                <a:gd name="T9" fmla="*/ 110 h 137"/>
                <a:gd name="T10" fmla="*/ 292 w 304"/>
                <a:gd name="T11" fmla="*/ 103 h 137"/>
                <a:gd name="T12" fmla="*/ 296 w 304"/>
                <a:gd name="T13" fmla="*/ 94 h 137"/>
                <a:gd name="T14" fmla="*/ 298 w 304"/>
                <a:gd name="T15" fmla="*/ 84 h 137"/>
                <a:gd name="T16" fmla="*/ 301 w 304"/>
                <a:gd name="T17" fmla="*/ 72 h 137"/>
                <a:gd name="T18" fmla="*/ 303 w 304"/>
                <a:gd name="T19" fmla="*/ 65 h 137"/>
                <a:gd name="T20" fmla="*/ 303 w 304"/>
                <a:gd name="T21" fmla="*/ 63 h 137"/>
                <a:gd name="T22" fmla="*/ 303 w 304"/>
                <a:gd name="T23" fmla="*/ 62 h 137"/>
                <a:gd name="T24" fmla="*/ 303 w 304"/>
                <a:gd name="T25" fmla="*/ 62 h 137"/>
                <a:gd name="T26" fmla="*/ 159 w 304"/>
                <a:gd name="T27" fmla="*/ 67 h 137"/>
                <a:gd name="T28" fmla="*/ 29 w 304"/>
                <a:gd name="T29" fmla="*/ 0 h 137"/>
                <a:gd name="T30" fmla="*/ 26 w 304"/>
                <a:gd name="T31" fmla="*/ 3 h 137"/>
                <a:gd name="T32" fmla="*/ 23 w 304"/>
                <a:gd name="T33" fmla="*/ 8 h 137"/>
                <a:gd name="T34" fmla="*/ 19 w 304"/>
                <a:gd name="T35" fmla="*/ 14 h 137"/>
                <a:gd name="T36" fmla="*/ 15 w 304"/>
                <a:gd name="T37" fmla="*/ 22 h 137"/>
                <a:gd name="T38" fmla="*/ 12 w 304"/>
                <a:gd name="T39" fmla="*/ 30 h 137"/>
                <a:gd name="T40" fmla="*/ 8 w 304"/>
                <a:gd name="T41" fmla="*/ 42 h 137"/>
                <a:gd name="T42" fmla="*/ 4 w 304"/>
                <a:gd name="T43" fmla="*/ 53 h 137"/>
                <a:gd name="T44" fmla="*/ 1 w 304"/>
                <a:gd name="T45" fmla="*/ 67 h 137"/>
                <a:gd name="T46" fmla="*/ 0 w 304"/>
                <a:gd name="T47" fmla="*/ 72 h 137"/>
                <a:gd name="T48" fmla="*/ 0 w 304"/>
                <a:gd name="T49" fmla="*/ 75 h 137"/>
                <a:gd name="T50" fmla="*/ 0 w 304"/>
                <a:gd name="T51" fmla="*/ 76 h 137"/>
                <a:gd name="T52" fmla="*/ 0 w 304"/>
                <a:gd name="T53" fmla="*/ 78 h 137"/>
                <a:gd name="T54" fmla="*/ 157 w 304"/>
                <a:gd name="T55" fmla="*/ 70 h 137"/>
                <a:gd name="T56" fmla="*/ 276 w 304"/>
                <a:gd name="T57" fmla="*/ 13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4" h="137">
                  <a:moveTo>
                    <a:pt x="276" y="136"/>
                  </a:moveTo>
                  <a:lnTo>
                    <a:pt x="279" y="130"/>
                  </a:lnTo>
                  <a:lnTo>
                    <a:pt x="283" y="124"/>
                  </a:lnTo>
                  <a:lnTo>
                    <a:pt x="286" y="117"/>
                  </a:lnTo>
                  <a:lnTo>
                    <a:pt x="289" y="110"/>
                  </a:lnTo>
                  <a:lnTo>
                    <a:pt x="292" y="103"/>
                  </a:lnTo>
                  <a:lnTo>
                    <a:pt x="296" y="94"/>
                  </a:lnTo>
                  <a:lnTo>
                    <a:pt x="298" y="84"/>
                  </a:lnTo>
                  <a:lnTo>
                    <a:pt x="301" y="72"/>
                  </a:lnTo>
                  <a:lnTo>
                    <a:pt x="303" y="65"/>
                  </a:lnTo>
                  <a:lnTo>
                    <a:pt x="303" y="63"/>
                  </a:lnTo>
                  <a:lnTo>
                    <a:pt x="303" y="62"/>
                  </a:lnTo>
                  <a:lnTo>
                    <a:pt x="303" y="62"/>
                  </a:lnTo>
                  <a:lnTo>
                    <a:pt x="159" y="67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3" y="8"/>
                  </a:lnTo>
                  <a:lnTo>
                    <a:pt x="19" y="14"/>
                  </a:lnTo>
                  <a:lnTo>
                    <a:pt x="15" y="22"/>
                  </a:lnTo>
                  <a:lnTo>
                    <a:pt x="12" y="30"/>
                  </a:lnTo>
                  <a:lnTo>
                    <a:pt x="8" y="42"/>
                  </a:lnTo>
                  <a:lnTo>
                    <a:pt x="4" y="53"/>
                  </a:lnTo>
                  <a:lnTo>
                    <a:pt x="1" y="67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57" y="70"/>
                  </a:lnTo>
                  <a:lnTo>
                    <a:pt x="276" y="136"/>
                  </a:lnTo>
                </a:path>
              </a:pathLst>
            </a:custGeom>
            <a:solidFill>
              <a:srgbClr val="E8821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63" name="Freeform 211">
              <a:extLst>
                <a:ext uri="{FF2B5EF4-FFF2-40B4-BE49-F238E27FC236}">
                  <a16:creationId xmlns:a16="http://schemas.microsoft.com/office/drawing/2014/main" id="{D2A242E7-0DE3-4231-8115-D5FDB409E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425"/>
              <a:ext cx="184" cy="158"/>
            </a:xfrm>
            <a:custGeom>
              <a:avLst/>
              <a:gdLst>
                <a:gd name="T0" fmla="*/ 174 w 184"/>
                <a:gd name="T1" fmla="*/ 0 h 158"/>
                <a:gd name="T2" fmla="*/ 174 w 184"/>
                <a:gd name="T3" fmla="*/ 0 h 158"/>
                <a:gd name="T4" fmla="*/ 171 w 184"/>
                <a:gd name="T5" fmla="*/ 15 h 158"/>
                <a:gd name="T6" fmla="*/ 165 w 184"/>
                <a:gd name="T7" fmla="*/ 30 h 158"/>
                <a:gd name="T8" fmla="*/ 159 w 184"/>
                <a:gd name="T9" fmla="*/ 44 h 158"/>
                <a:gd name="T10" fmla="*/ 152 w 184"/>
                <a:gd name="T11" fmla="*/ 58 h 158"/>
                <a:gd name="T12" fmla="*/ 142 w 184"/>
                <a:gd name="T13" fmla="*/ 71 h 158"/>
                <a:gd name="T14" fmla="*/ 133 w 184"/>
                <a:gd name="T15" fmla="*/ 84 h 158"/>
                <a:gd name="T16" fmla="*/ 122 w 184"/>
                <a:gd name="T17" fmla="*/ 95 h 158"/>
                <a:gd name="T18" fmla="*/ 111 w 184"/>
                <a:gd name="T19" fmla="*/ 106 h 158"/>
                <a:gd name="T20" fmla="*/ 99 w 184"/>
                <a:gd name="T21" fmla="*/ 116 h 158"/>
                <a:gd name="T22" fmla="*/ 86 w 184"/>
                <a:gd name="T23" fmla="*/ 124 h 158"/>
                <a:gd name="T24" fmla="*/ 72 w 184"/>
                <a:gd name="T25" fmla="*/ 131 h 158"/>
                <a:gd name="T26" fmla="*/ 58 w 184"/>
                <a:gd name="T27" fmla="*/ 137 h 158"/>
                <a:gd name="T28" fmla="*/ 44 w 184"/>
                <a:gd name="T29" fmla="*/ 142 h 158"/>
                <a:gd name="T30" fmla="*/ 30 w 184"/>
                <a:gd name="T31" fmla="*/ 146 h 158"/>
                <a:gd name="T32" fmla="*/ 15 w 184"/>
                <a:gd name="T33" fmla="*/ 148 h 158"/>
                <a:gd name="T34" fmla="*/ 0 w 184"/>
                <a:gd name="T35" fmla="*/ 148 h 158"/>
                <a:gd name="T36" fmla="*/ 0 w 184"/>
                <a:gd name="T37" fmla="*/ 157 h 158"/>
                <a:gd name="T38" fmla="*/ 15 w 184"/>
                <a:gd name="T39" fmla="*/ 156 h 158"/>
                <a:gd name="T40" fmla="*/ 30 w 184"/>
                <a:gd name="T41" fmla="*/ 154 h 158"/>
                <a:gd name="T42" fmla="*/ 46 w 184"/>
                <a:gd name="T43" fmla="*/ 150 h 158"/>
                <a:gd name="T44" fmla="*/ 61 w 184"/>
                <a:gd name="T45" fmla="*/ 145 h 158"/>
                <a:gd name="T46" fmla="*/ 76 w 184"/>
                <a:gd name="T47" fmla="*/ 138 h 158"/>
                <a:gd name="T48" fmla="*/ 90 w 184"/>
                <a:gd name="T49" fmla="*/ 131 h 158"/>
                <a:gd name="T50" fmla="*/ 103 w 184"/>
                <a:gd name="T51" fmla="*/ 123 h 158"/>
                <a:gd name="T52" fmla="*/ 116 w 184"/>
                <a:gd name="T53" fmla="*/ 112 h 158"/>
                <a:gd name="T54" fmla="*/ 129 w 184"/>
                <a:gd name="T55" fmla="*/ 101 h 158"/>
                <a:gd name="T56" fmla="*/ 139 w 184"/>
                <a:gd name="T57" fmla="*/ 89 h 158"/>
                <a:gd name="T58" fmla="*/ 150 w 184"/>
                <a:gd name="T59" fmla="*/ 76 h 158"/>
                <a:gd name="T60" fmla="*/ 159 w 184"/>
                <a:gd name="T61" fmla="*/ 63 h 158"/>
                <a:gd name="T62" fmla="*/ 166 w 184"/>
                <a:gd name="T63" fmla="*/ 48 h 158"/>
                <a:gd name="T64" fmla="*/ 173 w 184"/>
                <a:gd name="T65" fmla="*/ 33 h 158"/>
                <a:gd name="T66" fmla="*/ 178 w 184"/>
                <a:gd name="T67" fmla="*/ 17 h 158"/>
                <a:gd name="T68" fmla="*/ 183 w 184"/>
                <a:gd name="T69" fmla="*/ 1 h 158"/>
                <a:gd name="T70" fmla="*/ 183 w 184"/>
                <a:gd name="T71" fmla="*/ 1 h 158"/>
                <a:gd name="T72" fmla="*/ 174 w 184"/>
                <a:gd name="T73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4" h="158">
                  <a:moveTo>
                    <a:pt x="174" y="0"/>
                  </a:moveTo>
                  <a:lnTo>
                    <a:pt x="174" y="0"/>
                  </a:lnTo>
                  <a:lnTo>
                    <a:pt x="171" y="15"/>
                  </a:lnTo>
                  <a:lnTo>
                    <a:pt x="165" y="30"/>
                  </a:lnTo>
                  <a:lnTo>
                    <a:pt x="159" y="44"/>
                  </a:lnTo>
                  <a:lnTo>
                    <a:pt x="152" y="58"/>
                  </a:lnTo>
                  <a:lnTo>
                    <a:pt x="142" y="71"/>
                  </a:lnTo>
                  <a:lnTo>
                    <a:pt x="133" y="84"/>
                  </a:lnTo>
                  <a:lnTo>
                    <a:pt x="122" y="95"/>
                  </a:lnTo>
                  <a:lnTo>
                    <a:pt x="111" y="106"/>
                  </a:lnTo>
                  <a:lnTo>
                    <a:pt x="99" y="116"/>
                  </a:lnTo>
                  <a:lnTo>
                    <a:pt x="86" y="124"/>
                  </a:lnTo>
                  <a:lnTo>
                    <a:pt x="72" y="131"/>
                  </a:lnTo>
                  <a:lnTo>
                    <a:pt x="58" y="137"/>
                  </a:lnTo>
                  <a:lnTo>
                    <a:pt x="44" y="142"/>
                  </a:lnTo>
                  <a:lnTo>
                    <a:pt x="30" y="146"/>
                  </a:lnTo>
                  <a:lnTo>
                    <a:pt x="15" y="148"/>
                  </a:lnTo>
                  <a:lnTo>
                    <a:pt x="0" y="148"/>
                  </a:lnTo>
                  <a:lnTo>
                    <a:pt x="0" y="157"/>
                  </a:lnTo>
                  <a:lnTo>
                    <a:pt x="15" y="156"/>
                  </a:lnTo>
                  <a:lnTo>
                    <a:pt x="30" y="154"/>
                  </a:lnTo>
                  <a:lnTo>
                    <a:pt x="46" y="150"/>
                  </a:lnTo>
                  <a:lnTo>
                    <a:pt x="61" y="145"/>
                  </a:lnTo>
                  <a:lnTo>
                    <a:pt x="76" y="138"/>
                  </a:lnTo>
                  <a:lnTo>
                    <a:pt x="90" y="131"/>
                  </a:lnTo>
                  <a:lnTo>
                    <a:pt x="103" y="123"/>
                  </a:lnTo>
                  <a:lnTo>
                    <a:pt x="116" y="112"/>
                  </a:lnTo>
                  <a:lnTo>
                    <a:pt x="129" y="101"/>
                  </a:lnTo>
                  <a:lnTo>
                    <a:pt x="139" y="89"/>
                  </a:lnTo>
                  <a:lnTo>
                    <a:pt x="150" y="76"/>
                  </a:lnTo>
                  <a:lnTo>
                    <a:pt x="159" y="63"/>
                  </a:lnTo>
                  <a:lnTo>
                    <a:pt x="166" y="48"/>
                  </a:lnTo>
                  <a:lnTo>
                    <a:pt x="173" y="33"/>
                  </a:lnTo>
                  <a:lnTo>
                    <a:pt x="178" y="17"/>
                  </a:lnTo>
                  <a:lnTo>
                    <a:pt x="183" y="1"/>
                  </a:lnTo>
                  <a:lnTo>
                    <a:pt x="183" y="1"/>
                  </a:lnTo>
                  <a:lnTo>
                    <a:pt x="174" y="0"/>
                  </a:lnTo>
                </a:path>
              </a:pathLst>
            </a:custGeom>
            <a:solidFill>
              <a:srgbClr val="A53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64" name="Freeform 212">
              <a:extLst>
                <a:ext uri="{FF2B5EF4-FFF2-40B4-BE49-F238E27FC236}">
                  <a16:creationId xmlns:a16="http://schemas.microsoft.com/office/drawing/2014/main" id="{7C185AF0-CB3F-4ECE-94B8-3AEA354E1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2263"/>
              <a:ext cx="128" cy="164"/>
            </a:xfrm>
            <a:custGeom>
              <a:avLst/>
              <a:gdLst>
                <a:gd name="T0" fmla="*/ 0 w 128"/>
                <a:gd name="T1" fmla="*/ 8 h 164"/>
                <a:gd name="T2" fmla="*/ 0 w 128"/>
                <a:gd name="T3" fmla="*/ 8 h 164"/>
                <a:gd name="T4" fmla="*/ 14 w 128"/>
                <a:gd name="T5" fmla="*/ 9 h 164"/>
                <a:gd name="T6" fmla="*/ 28 w 128"/>
                <a:gd name="T7" fmla="*/ 11 h 164"/>
                <a:gd name="T8" fmla="*/ 41 w 128"/>
                <a:gd name="T9" fmla="*/ 16 h 164"/>
                <a:gd name="T10" fmla="*/ 53 w 128"/>
                <a:gd name="T11" fmla="*/ 21 h 164"/>
                <a:gd name="T12" fmla="*/ 64 w 128"/>
                <a:gd name="T13" fmla="*/ 27 h 164"/>
                <a:gd name="T14" fmla="*/ 75 w 128"/>
                <a:gd name="T15" fmla="*/ 35 h 164"/>
                <a:gd name="T16" fmla="*/ 84 w 128"/>
                <a:gd name="T17" fmla="*/ 44 h 164"/>
                <a:gd name="T18" fmla="*/ 93 w 128"/>
                <a:gd name="T19" fmla="*/ 54 h 164"/>
                <a:gd name="T20" fmla="*/ 100 w 128"/>
                <a:gd name="T21" fmla="*/ 65 h 164"/>
                <a:gd name="T22" fmla="*/ 106 w 128"/>
                <a:gd name="T23" fmla="*/ 76 h 164"/>
                <a:gd name="T24" fmla="*/ 111 w 128"/>
                <a:gd name="T25" fmla="*/ 89 h 164"/>
                <a:gd name="T26" fmla="*/ 115 w 128"/>
                <a:gd name="T27" fmla="*/ 102 h 164"/>
                <a:gd name="T28" fmla="*/ 117 w 128"/>
                <a:gd name="T29" fmla="*/ 116 h 164"/>
                <a:gd name="T30" fmla="*/ 118 w 128"/>
                <a:gd name="T31" fmla="*/ 130 h 164"/>
                <a:gd name="T32" fmla="*/ 118 w 128"/>
                <a:gd name="T33" fmla="*/ 146 h 164"/>
                <a:gd name="T34" fmla="*/ 115 w 128"/>
                <a:gd name="T35" fmla="*/ 161 h 164"/>
                <a:gd name="T36" fmla="*/ 124 w 128"/>
                <a:gd name="T37" fmla="*/ 163 h 164"/>
                <a:gd name="T38" fmla="*/ 125 w 128"/>
                <a:gd name="T39" fmla="*/ 146 h 164"/>
                <a:gd name="T40" fmla="*/ 127 w 128"/>
                <a:gd name="T41" fmla="*/ 130 h 164"/>
                <a:gd name="T42" fmla="*/ 125 w 128"/>
                <a:gd name="T43" fmla="*/ 115 h 164"/>
                <a:gd name="T44" fmla="*/ 123 w 128"/>
                <a:gd name="T45" fmla="*/ 100 h 164"/>
                <a:gd name="T46" fmla="*/ 120 w 128"/>
                <a:gd name="T47" fmla="*/ 86 h 164"/>
                <a:gd name="T48" fmla="*/ 114 w 128"/>
                <a:gd name="T49" fmla="*/ 73 h 164"/>
                <a:gd name="T50" fmla="*/ 107 w 128"/>
                <a:gd name="T51" fmla="*/ 61 h 164"/>
                <a:gd name="T52" fmla="*/ 99 w 128"/>
                <a:gd name="T53" fmla="*/ 48 h 164"/>
                <a:gd name="T54" fmla="*/ 91 w 128"/>
                <a:gd name="T55" fmla="*/ 39 h 164"/>
                <a:gd name="T56" fmla="*/ 80 w 128"/>
                <a:gd name="T57" fmla="*/ 29 h 164"/>
                <a:gd name="T58" fmla="*/ 69 w 128"/>
                <a:gd name="T59" fmla="*/ 20 h 164"/>
                <a:gd name="T60" fmla="*/ 57 w 128"/>
                <a:gd name="T61" fmla="*/ 13 h 164"/>
                <a:gd name="T62" fmla="*/ 44 w 128"/>
                <a:gd name="T63" fmla="*/ 8 h 164"/>
                <a:gd name="T64" fmla="*/ 30 w 128"/>
                <a:gd name="T65" fmla="*/ 4 h 164"/>
                <a:gd name="T66" fmla="*/ 15 w 128"/>
                <a:gd name="T67" fmla="*/ 1 h 164"/>
                <a:gd name="T68" fmla="*/ 0 w 128"/>
                <a:gd name="T69" fmla="*/ 0 h 164"/>
                <a:gd name="T70" fmla="*/ 0 w 128"/>
                <a:gd name="T71" fmla="*/ 0 h 164"/>
                <a:gd name="T72" fmla="*/ 0 w 128"/>
                <a:gd name="T73" fmla="*/ 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64">
                  <a:moveTo>
                    <a:pt x="0" y="8"/>
                  </a:moveTo>
                  <a:lnTo>
                    <a:pt x="0" y="8"/>
                  </a:lnTo>
                  <a:lnTo>
                    <a:pt x="14" y="9"/>
                  </a:lnTo>
                  <a:lnTo>
                    <a:pt x="28" y="11"/>
                  </a:lnTo>
                  <a:lnTo>
                    <a:pt x="41" y="16"/>
                  </a:lnTo>
                  <a:lnTo>
                    <a:pt x="53" y="21"/>
                  </a:lnTo>
                  <a:lnTo>
                    <a:pt x="64" y="27"/>
                  </a:lnTo>
                  <a:lnTo>
                    <a:pt x="75" y="35"/>
                  </a:lnTo>
                  <a:lnTo>
                    <a:pt x="84" y="44"/>
                  </a:lnTo>
                  <a:lnTo>
                    <a:pt x="93" y="54"/>
                  </a:lnTo>
                  <a:lnTo>
                    <a:pt x="100" y="65"/>
                  </a:lnTo>
                  <a:lnTo>
                    <a:pt x="106" y="76"/>
                  </a:lnTo>
                  <a:lnTo>
                    <a:pt x="111" y="89"/>
                  </a:lnTo>
                  <a:lnTo>
                    <a:pt x="115" y="102"/>
                  </a:lnTo>
                  <a:lnTo>
                    <a:pt x="117" y="116"/>
                  </a:lnTo>
                  <a:lnTo>
                    <a:pt x="118" y="130"/>
                  </a:lnTo>
                  <a:lnTo>
                    <a:pt x="118" y="146"/>
                  </a:lnTo>
                  <a:lnTo>
                    <a:pt x="115" y="161"/>
                  </a:lnTo>
                  <a:lnTo>
                    <a:pt x="124" y="163"/>
                  </a:lnTo>
                  <a:lnTo>
                    <a:pt x="125" y="146"/>
                  </a:lnTo>
                  <a:lnTo>
                    <a:pt x="127" y="130"/>
                  </a:lnTo>
                  <a:lnTo>
                    <a:pt x="125" y="115"/>
                  </a:lnTo>
                  <a:lnTo>
                    <a:pt x="123" y="100"/>
                  </a:lnTo>
                  <a:lnTo>
                    <a:pt x="120" y="86"/>
                  </a:lnTo>
                  <a:lnTo>
                    <a:pt x="114" y="73"/>
                  </a:lnTo>
                  <a:lnTo>
                    <a:pt x="107" y="61"/>
                  </a:lnTo>
                  <a:lnTo>
                    <a:pt x="99" y="48"/>
                  </a:lnTo>
                  <a:lnTo>
                    <a:pt x="91" y="39"/>
                  </a:lnTo>
                  <a:lnTo>
                    <a:pt x="80" y="29"/>
                  </a:lnTo>
                  <a:lnTo>
                    <a:pt x="69" y="20"/>
                  </a:lnTo>
                  <a:lnTo>
                    <a:pt x="57" y="13"/>
                  </a:lnTo>
                  <a:lnTo>
                    <a:pt x="44" y="8"/>
                  </a:lnTo>
                  <a:lnTo>
                    <a:pt x="30" y="4"/>
                  </a:lnTo>
                  <a:lnTo>
                    <a:pt x="15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"/>
                  </a:lnTo>
                </a:path>
              </a:pathLst>
            </a:custGeom>
            <a:solidFill>
              <a:srgbClr val="A53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65" name="Freeform 213">
              <a:extLst>
                <a:ext uri="{FF2B5EF4-FFF2-40B4-BE49-F238E27FC236}">
                  <a16:creationId xmlns:a16="http://schemas.microsoft.com/office/drawing/2014/main" id="{AB0D76E6-E407-4EFA-B61B-2CBC42525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2263"/>
              <a:ext cx="184" cy="158"/>
            </a:xfrm>
            <a:custGeom>
              <a:avLst/>
              <a:gdLst>
                <a:gd name="T0" fmla="*/ 8 w 184"/>
                <a:gd name="T1" fmla="*/ 157 h 158"/>
                <a:gd name="T2" fmla="*/ 8 w 184"/>
                <a:gd name="T3" fmla="*/ 157 h 158"/>
                <a:gd name="T4" fmla="*/ 12 w 184"/>
                <a:gd name="T5" fmla="*/ 141 h 158"/>
                <a:gd name="T6" fmla="*/ 16 w 184"/>
                <a:gd name="T7" fmla="*/ 126 h 158"/>
                <a:gd name="T8" fmla="*/ 23 w 184"/>
                <a:gd name="T9" fmla="*/ 112 h 158"/>
                <a:gd name="T10" fmla="*/ 30 w 184"/>
                <a:gd name="T11" fmla="*/ 98 h 158"/>
                <a:gd name="T12" fmla="*/ 39 w 184"/>
                <a:gd name="T13" fmla="*/ 85 h 158"/>
                <a:gd name="T14" fmla="*/ 48 w 184"/>
                <a:gd name="T15" fmla="*/ 73 h 158"/>
                <a:gd name="T16" fmla="*/ 59 w 184"/>
                <a:gd name="T17" fmla="*/ 61 h 158"/>
                <a:gd name="T18" fmla="*/ 71 w 184"/>
                <a:gd name="T19" fmla="*/ 51 h 158"/>
                <a:gd name="T20" fmla="*/ 83 w 184"/>
                <a:gd name="T21" fmla="*/ 41 h 158"/>
                <a:gd name="T22" fmla="*/ 96 w 184"/>
                <a:gd name="T23" fmla="*/ 32 h 158"/>
                <a:gd name="T24" fmla="*/ 109 w 184"/>
                <a:gd name="T25" fmla="*/ 25 h 158"/>
                <a:gd name="T26" fmla="*/ 123 w 184"/>
                <a:gd name="T27" fmla="*/ 19 h 158"/>
                <a:gd name="T28" fmla="*/ 138 w 184"/>
                <a:gd name="T29" fmla="*/ 14 h 158"/>
                <a:gd name="T30" fmla="*/ 152 w 184"/>
                <a:gd name="T31" fmla="*/ 11 h 158"/>
                <a:gd name="T32" fmla="*/ 167 w 184"/>
                <a:gd name="T33" fmla="*/ 8 h 158"/>
                <a:gd name="T34" fmla="*/ 183 w 184"/>
                <a:gd name="T35" fmla="*/ 8 h 158"/>
                <a:gd name="T36" fmla="*/ 183 w 184"/>
                <a:gd name="T37" fmla="*/ 0 h 158"/>
                <a:gd name="T38" fmla="*/ 167 w 184"/>
                <a:gd name="T39" fmla="*/ 0 h 158"/>
                <a:gd name="T40" fmla="*/ 151 w 184"/>
                <a:gd name="T41" fmla="*/ 2 h 158"/>
                <a:gd name="T42" fmla="*/ 135 w 184"/>
                <a:gd name="T43" fmla="*/ 6 h 158"/>
                <a:gd name="T44" fmla="*/ 120 w 184"/>
                <a:gd name="T45" fmla="*/ 11 h 158"/>
                <a:gd name="T46" fmla="*/ 106 w 184"/>
                <a:gd name="T47" fmla="*/ 18 h 158"/>
                <a:gd name="T48" fmla="*/ 92 w 184"/>
                <a:gd name="T49" fmla="*/ 25 h 158"/>
                <a:gd name="T50" fmla="*/ 79 w 184"/>
                <a:gd name="T51" fmla="*/ 34 h 158"/>
                <a:gd name="T52" fmla="*/ 65 w 184"/>
                <a:gd name="T53" fmla="*/ 44 h 158"/>
                <a:gd name="T54" fmla="*/ 54 w 184"/>
                <a:gd name="T55" fmla="*/ 55 h 158"/>
                <a:gd name="T56" fmla="*/ 42 w 184"/>
                <a:gd name="T57" fmla="*/ 68 h 158"/>
                <a:gd name="T58" fmla="*/ 32 w 184"/>
                <a:gd name="T59" fmla="*/ 80 h 158"/>
                <a:gd name="T60" fmla="*/ 23 w 184"/>
                <a:gd name="T61" fmla="*/ 94 h 158"/>
                <a:gd name="T62" fmla="*/ 16 w 184"/>
                <a:gd name="T63" fmla="*/ 109 h 158"/>
                <a:gd name="T64" fmla="*/ 8 w 184"/>
                <a:gd name="T65" fmla="*/ 124 h 158"/>
                <a:gd name="T66" fmla="*/ 4 w 184"/>
                <a:gd name="T67" fmla="*/ 139 h 158"/>
                <a:gd name="T68" fmla="*/ 0 w 184"/>
                <a:gd name="T69" fmla="*/ 156 h 158"/>
                <a:gd name="T70" fmla="*/ 0 w 184"/>
                <a:gd name="T71" fmla="*/ 156 h 158"/>
                <a:gd name="T72" fmla="*/ 8 w 184"/>
                <a:gd name="T73" fmla="*/ 15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4" h="158">
                  <a:moveTo>
                    <a:pt x="8" y="157"/>
                  </a:moveTo>
                  <a:lnTo>
                    <a:pt x="8" y="157"/>
                  </a:lnTo>
                  <a:lnTo>
                    <a:pt x="12" y="141"/>
                  </a:lnTo>
                  <a:lnTo>
                    <a:pt x="16" y="126"/>
                  </a:lnTo>
                  <a:lnTo>
                    <a:pt x="23" y="112"/>
                  </a:lnTo>
                  <a:lnTo>
                    <a:pt x="30" y="98"/>
                  </a:lnTo>
                  <a:lnTo>
                    <a:pt x="39" y="85"/>
                  </a:lnTo>
                  <a:lnTo>
                    <a:pt x="48" y="73"/>
                  </a:lnTo>
                  <a:lnTo>
                    <a:pt x="59" y="61"/>
                  </a:lnTo>
                  <a:lnTo>
                    <a:pt x="71" y="51"/>
                  </a:lnTo>
                  <a:lnTo>
                    <a:pt x="83" y="41"/>
                  </a:lnTo>
                  <a:lnTo>
                    <a:pt x="96" y="32"/>
                  </a:lnTo>
                  <a:lnTo>
                    <a:pt x="109" y="25"/>
                  </a:lnTo>
                  <a:lnTo>
                    <a:pt x="123" y="19"/>
                  </a:lnTo>
                  <a:lnTo>
                    <a:pt x="138" y="14"/>
                  </a:lnTo>
                  <a:lnTo>
                    <a:pt x="152" y="11"/>
                  </a:lnTo>
                  <a:lnTo>
                    <a:pt x="167" y="8"/>
                  </a:lnTo>
                  <a:lnTo>
                    <a:pt x="183" y="8"/>
                  </a:lnTo>
                  <a:lnTo>
                    <a:pt x="183" y="0"/>
                  </a:lnTo>
                  <a:lnTo>
                    <a:pt x="167" y="0"/>
                  </a:lnTo>
                  <a:lnTo>
                    <a:pt x="151" y="2"/>
                  </a:lnTo>
                  <a:lnTo>
                    <a:pt x="135" y="6"/>
                  </a:lnTo>
                  <a:lnTo>
                    <a:pt x="120" y="11"/>
                  </a:lnTo>
                  <a:lnTo>
                    <a:pt x="106" y="18"/>
                  </a:lnTo>
                  <a:lnTo>
                    <a:pt x="92" y="25"/>
                  </a:lnTo>
                  <a:lnTo>
                    <a:pt x="79" y="34"/>
                  </a:lnTo>
                  <a:lnTo>
                    <a:pt x="65" y="44"/>
                  </a:lnTo>
                  <a:lnTo>
                    <a:pt x="54" y="55"/>
                  </a:lnTo>
                  <a:lnTo>
                    <a:pt x="42" y="68"/>
                  </a:lnTo>
                  <a:lnTo>
                    <a:pt x="32" y="80"/>
                  </a:lnTo>
                  <a:lnTo>
                    <a:pt x="23" y="94"/>
                  </a:lnTo>
                  <a:lnTo>
                    <a:pt x="16" y="109"/>
                  </a:lnTo>
                  <a:lnTo>
                    <a:pt x="8" y="124"/>
                  </a:lnTo>
                  <a:lnTo>
                    <a:pt x="4" y="139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8" y="157"/>
                  </a:lnTo>
                </a:path>
              </a:pathLst>
            </a:custGeom>
            <a:solidFill>
              <a:srgbClr val="A53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66" name="Freeform 214">
              <a:extLst>
                <a:ext uri="{FF2B5EF4-FFF2-40B4-BE49-F238E27FC236}">
                  <a16:creationId xmlns:a16="http://schemas.microsoft.com/office/drawing/2014/main" id="{5512709A-A563-4085-8DBF-C205FB222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420"/>
              <a:ext cx="129" cy="163"/>
            </a:xfrm>
            <a:custGeom>
              <a:avLst/>
              <a:gdLst>
                <a:gd name="T0" fmla="*/ 128 w 129"/>
                <a:gd name="T1" fmla="*/ 153 h 163"/>
                <a:gd name="T2" fmla="*/ 128 w 129"/>
                <a:gd name="T3" fmla="*/ 153 h 163"/>
                <a:gd name="T4" fmla="*/ 112 w 129"/>
                <a:gd name="T5" fmla="*/ 153 h 163"/>
                <a:gd name="T6" fmla="*/ 98 w 129"/>
                <a:gd name="T7" fmla="*/ 150 h 163"/>
                <a:gd name="T8" fmla="*/ 86 w 129"/>
                <a:gd name="T9" fmla="*/ 146 h 163"/>
                <a:gd name="T10" fmla="*/ 73 w 129"/>
                <a:gd name="T11" fmla="*/ 141 h 163"/>
                <a:gd name="T12" fmla="*/ 61 w 129"/>
                <a:gd name="T13" fmla="*/ 134 h 163"/>
                <a:gd name="T14" fmla="*/ 51 w 129"/>
                <a:gd name="T15" fmla="*/ 127 h 163"/>
                <a:gd name="T16" fmla="*/ 41 w 129"/>
                <a:gd name="T17" fmla="*/ 118 h 163"/>
                <a:gd name="T18" fmla="*/ 33 w 129"/>
                <a:gd name="T19" fmla="*/ 107 h 163"/>
                <a:gd name="T20" fmla="*/ 26 w 129"/>
                <a:gd name="T21" fmla="*/ 97 h 163"/>
                <a:gd name="T22" fmla="*/ 20 w 129"/>
                <a:gd name="T23" fmla="*/ 85 h 163"/>
                <a:gd name="T24" fmla="*/ 15 w 129"/>
                <a:gd name="T25" fmla="*/ 73 h 163"/>
                <a:gd name="T26" fmla="*/ 11 w 129"/>
                <a:gd name="T27" fmla="*/ 60 h 163"/>
                <a:gd name="T28" fmla="*/ 9 w 129"/>
                <a:gd name="T29" fmla="*/ 46 h 163"/>
                <a:gd name="T30" fmla="*/ 8 w 129"/>
                <a:gd name="T31" fmla="*/ 31 h 163"/>
                <a:gd name="T32" fmla="*/ 8 w 129"/>
                <a:gd name="T33" fmla="*/ 16 h 163"/>
                <a:gd name="T34" fmla="*/ 11 w 129"/>
                <a:gd name="T35" fmla="*/ 0 h 163"/>
                <a:gd name="T36" fmla="*/ 2 w 129"/>
                <a:gd name="T37" fmla="*/ 0 h 163"/>
                <a:gd name="T38" fmla="*/ 0 w 129"/>
                <a:gd name="T39" fmla="*/ 16 h 163"/>
                <a:gd name="T40" fmla="*/ 0 w 129"/>
                <a:gd name="T41" fmla="*/ 31 h 163"/>
                <a:gd name="T42" fmla="*/ 1 w 129"/>
                <a:gd name="T43" fmla="*/ 47 h 163"/>
                <a:gd name="T44" fmla="*/ 3 w 129"/>
                <a:gd name="T45" fmla="*/ 61 h 163"/>
                <a:gd name="T46" fmla="*/ 6 w 129"/>
                <a:gd name="T47" fmla="*/ 75 h 163"/>
                <a:gd name="T48" fmla="*/ 12 w 129"/>
                <a:gd name="T49" fmla="*/ 89 h 163"/>
                <a:gd name="T50" fmla="*/ 19 w 129"/>
                <a:gd name="T51" fmla="*/ 101 h 163"/>
                <a:gd name="T52" fmla="*/ 26 w 129"/>
                <a:gd name="T53" fmla="*/ 113 h 163"/>
                <a:gd name="T54" fmla="*/ 36 w 129"/>
                <a:gd name="T55" fmla="*/ 123 h 163"/>
                <a:gd name="T56" fmla="*/ 45 w 129"/>
                <a:gd name="T57" fmla="*/ 133 h 163"/>
                <a:gd name="T58" fmla="*/ 57 w 129"/>
                <a:gd name="T59" fmla="*/ 141 h 163"/>
                <a:gd name="T60" fmla="*/ 69 w 129"/>
                <a:gd name="T61" fmla="*/ 148 h 163"/>
                <a:gd name="T62" fmla="*/ 83 w 129"/>
                <a:gd name="T63" fmla="*/ 154 h 163"/>
                <a:gd name="T64" fmla="*/ 97 w 129"/>
                <a:gd name="T65" fmla="*/ 158 h 163"/>
                <a:gd name="T66" fmla="*/ 112 w 129"/>
                <a:gd name="T67" fmla="*/ 161 h 163"/>
                <a:gd name="T68" fmla="*/ 128 w 129"/>
                <a:gd name="T69" fmla="*/ 162 h 163"/>
                <a:gd name="T70" fmla="*/ 128 w 129"/>
                <a:gd name="T71" fmla="*/ 162 h 163"/>
                <a:gd name="T72" fmla="*/ 128 w 129"/>
                <a:gd name="T73" fmla="*/ 15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9" h="163">
                  <a:moveTo>
                    <a:pt x="128" y="153"/>
                  </a:moveTo>
                  <a:lnTo>
                    <a:pt x="128" y="153"/>
                  </a:lnTo>
                  <a:lnTo>
                    <a:pt x="112" y="153"/>
                  </a:lnTo>
                  <a:lnTo>
                    <a:pt x="98" y="150"/>
                  </a:lnTo>
                  <a:lnTo>
                    <a:pt x="86" y="146"/>
                  </a:lnTo>
                  <a:lnTo>
                    <a:pt x="73" y="141"/>
                  </a:lnTo>
                  <a:lnTo>
                    <a:pt x="61" y="134"/>
                  </a:lnTo>
                  <a:lnTo>
                    <a:pt x="51" y="127"/>
                  </a:lnTo>
                  <a:lnTo>
                    <a:pt x="41" y="118"/>
                  </a:lnTo>
                  <a:lnTo>
                    <a:pt x="33" y="107"/>
                  </a:lnTo>
                  <a:lnTo>
                    <a:pt x="26" y="97"/>
                  </a:lnTo>
                  <a:lnTo>
                    <a:pt x="20" y="85"/>
                  </a:lnTo>
                  <a:lnTo>
                    <a:pt x="15" y="73"/>
                  </a:lnTo>
                  <a:lnTo>
                    <a:pt x="11" y="60"/>
                  </a:lnTo>
                  <a:lnTo>
                    <a:pt x="9" y="46"/>
                  </a:lnTo>
                  <a:lnTo>
                    <a:pt x="8" y="31"/>
                  </a:lnTo>
                  <a:lnTo>
                    <a:pt x="8" y="16"/>
                  </a:lnTo>
                  <a:lnTo>
                    <a:pt x="11" y="0"/>
                  </a:lnTo>
                  <a:lnTo>
                    <a:pt x="2" y="0"/>
                  </a:lnTo>
                  <a:lnTo>
                    <a:pt x="0" y="16"/>
                  </a:lnTo>
                  <a:lnTo>
                    <a:pt x="0" y="31"/>
                  </a:lnTo>
                  <a:lnTo>
                    <a:pt x="1" y="47"/>
                  </a:lnTo>
                  <a:lnTo>
                    <a:pt x="3" y="61"/>
                  </a:lnTo>
                  <a:lnTo>
                    <a:pt x="6" y="75"/>
                  </a:lnTo>
                  <a:lnTo>
                    <a:pt x="12" y="89"/>
                  </a:lnTo>
                  <a:lnTo>
                    <a:pt x="19" y="101"/>
                  </a:lnTo>
                  <a:lnTo>
                    <a:pt x="26" y="113"/>
                  </a:lnTo>
                  <a:lnTo>
                    <a:pt x="36" y="123"/>
                  </a:lnTo>
                  <a:lnTo>
                    <a:pt x="45" y="133"/>
                  </a:lnTo>
                  <a:lnTo>
                    <a:pt x="57" y="141"/>
                  </a:lnTo>
                  <a:lnTo>
                    <a:pt x="69" y="148"/>
                  </a:lnTo>
                  <a:lnTo>
                    <a:pt x="83" y="154"/>
                  </a:lnTo>
                  <a:lnTo>
                    <a:pt x="97" y="158"/>
                  </a:lnTo>
                  <a:lnTo>
                    <a:pt x="112" y="161"/>
                  </a:lnTo>
                  <a:lnTo>
                    <a:pt x="128" y="162"/>
                  </a:lnTo>
                  <a:lnTo>
                    <a:pt x="128" y="162"/>
                  </a:lnTo>
                  <a:lnTo>
                    <a:pt x="128" y="153"/>
                  </a:lnTo>
                </a:path>
              </a:pathLst>
            </a:custGeom>
            <a:solidFill>
              <a:srgbClr val="A53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67" name="Freeform 215">
              <a:extLst>
                <a:ext uri="{FF2B5EF4-FFF2-40B4-BE49-F238E27FC236}">
                  <a16:creationId xmlns:a16="http://schemas.microsoft.com/office/drawing/2014/main" id="{A6086C33-DC3F-4311-A70D-17CD5B9EE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647"/>
              <a:ext cx="62" cy="28"/>
            </a:xfrm>
            <a:custGeom>
              <a:avLst/>
              <a:gdLst>
                <a:gd name="T0" fmla="*/ 61 w 62"/>
                <a:gd name="T1" fmla="*/ 27 h 28"/>
                <a:gd name="T2" fmla="*/ 40 w 62"/>
                <a:gd name="T3" fmla="*/ 2 h 28"/>
                <a:gd name="T4" fmla="*/ 0 w 62"/>
                <a:gd name="T5" fmla="*/ 0 h 28"/>
                <a:gd name="T6" fmla="*/ 21 w 62"/>
                <a:gd name="T7" fmla="*/ 25 h 28"/>
                <a:gd name="T8" fmla="*/ 61 w 62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8">
                  <a:moveTo>
                    <a:pt x="61" y="27"/>
                  </a:moveTo>
                  <a:lnTo>
                    <a:pt x="40" y="2"/>
                  </a:lnTo>
                  <a:lnTo>
                    <a:pt x="0" y="0"/>
                  </a:lnTo>
                  <a:lnTo>
                    <a:pt x="21" y="25"/>
                  </a:lnTo>
                  <a:lnTo>
                    <a:pt x="61" y="27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68" name="Freeform 216">
              <a:extLst>
                <a:ext uri="{FF2B5EF4-FFF2-40B4-BE49-F238E27FC236}">
                  <a16:creationId xmlns:a16="http://schemas.microsoft.com/office/drawing/2014/main" id="{BBF58D13-5DC0-4B27-AC0A-F486ABEB1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1650"/>
              <a:ext cx="64" cy="35"/>
            </a:xfrm>
            <a:custGeom>
              <a:avLst/>
              <a:gdLst>
                <a:gd name="T0" fmla="*/ 63 w 64"/>
                <a:gd name="T1" fmla="*/ 26 h 35"/>
                <a:gd name="T2" fmla="*/ 41 w 64"/>
                <a:gd name="T3" fmla="*/ 0 h 35"/>
                <a:gd name="T4" fmla="*/ 0 w 64"/>
                <a:gd name="T5" fmla="*/ 7 h 35"/>
                <a:gd name="T6" fmla="*/ 21 w 64"/>
                <a:gd name="T7" fmla="*/ 34 h 35"/>
                <a:gd name="T8" fmla="*/ 63 w 64"/>
                <a:gd name="T9" fmla="*/ 2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35">
                  <a:moveTo>
                    <a:pt x="63" y="26"/>
                  </a:moveTo>
                  <a:lnTo>
                    <a:pt x="41" y="0"/>
                  </a:lnTo>
                  <a:lnTo>
                    <a:pt x="0" y="7"/>
                  </a:lnTo>
                  <a:lnTo>
                    <a:pt x="21" y="34"/>
                  </a:lnTo>
                  <a:lnTo>
                    <a:pt x="63" y="26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69" name="Freeform 217">
              <a:extLst>
                <a:ext uri="{FF2B5EF4-FFF2-40B4-BE49-F238E27FC236}">
                  <a16:creationId xmlns:a16="http://schemas.microsoft.com/office/drawing/2014/main" id="{E6D036B4-3840-492C-8886-98EC2A8F5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1650"/>
              <a:ext cx="64" cy="35"/>
            </a:xfrm>
            <a:custGeom>
              <a:avLst/>
              <a:gdLst>
                <a:gd name="T0" fmla="*/ 63 w 64"/>
                <a:gd name="T1" fmla="*/ 26 h 35"/>
                <a:gd name="T2" fmla="*/ 41 w 64"/>
                <a:gd name="T3" fmla="*/ 0 h 35"/>
                <a:gd name="T4" fmla="*/ 0 w 64"/>
                <a:gd name="T5" fmla="*/ 7 h 35"/>
                <a:gd name="T6" fmla="*/ 21 w 64"/>
                <a:gd name="T7" fmla="*/ 34 h 35"/>
                <a:gd name="T8" fmla="*/ 63 w 64"/>
                <a:gd name="T9" fmla="*/ 2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35">
                  <a:moveTo>
                    <a:pt x="63" y="26"/>
                  </a:moveTo>
                  <a:lnTo>
                    <a:pt x="41" y="0"/>
                  </a:lnTo>
                  <a:lnTo>
                    <a:pt x="0" y="7"/>
                  </a:lnTo>
                  <a:lnTo>
                    <a:pt x="21" y="34"/>
                  </a:lnTo>
                  <a:lnTo>
                    <a:pt x="63" y="26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70" name="Freeform 218">
              <a:extLst>
                <a:ext uri="{FF2B5EF4-FFF2-40B4-BE49-F238E27FC236}">
                  <a16:creationId xmlns:a16="http://schemas.microsoft.com/office/drawing/2014/main" id="{89C66E13-9916-40A0-BCCC-8BB60A03C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676"/>
              <a:ext cx="62" cy="43"/>
            </a:xfrm>
            <a:custGeom>
              <a:avLst/>
              <a:gdLst>
                <a:gd name="T0" fmla="*/ 61 w 62"/>
                <a:gd name="T1" fmla="*/ 25 h 43"/>
                <a:gd name="T2" fmla="*/ 40 w 62"/>
                <a:gd name="T3" fmla="*/ 0 h 43"/>
                <a:gd name="T4" fmla="*/ 0 w 62"/>
                <a:gd name="T5" fmla="*/ 16 h 43"/>
                <a:gd name="T6" fmla="*/ 20 w 62"/>
                <a:gd name="T7" fmla="*/ 42 h 43"/>
                <a:gd name="T8" fmla="*/ 61 w 62"/>
                <a:gd name="T9" fmla="*/ 2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3">
                  <a:moveTo>
                    <a:pt x="61" y="25"/>
                  </a:moveTo>
                  <a:lnTo>
                    <a:pt x="40" y="0"/>
                  </a:lnTo>
                  <a:lnTo>
                    <a:pt x="0" y="16"/>
                  </a:lnTo>
                  <a:lnTo>
                    <a:pt x="20" y="42"/>
                  </a:lnTo>
                  <a:lnTo>
                    <a:pt x="61" y="25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71" name="Freeform 219">
              <a:extLst>
                <a:ext uri="{FF2B5EF4-FFF2-40B4-BE49-F238E27FC236}">
                  <a16:creationId xmlns:a16="http://schemas.microsoft.com/office/drawing/2014/main" id="{6402E810-386B-4BEF-9EFB-4D11531F0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676"/>
              <a:ext cx="62" cy="43"/>
            </a:xfrm>
            <a:custGeom>
              <a:avLst/>
              <a:gdLst>
                <a:gd name="T0" fmla="*/ 61 w 62"/>
                <a:gd name="T1" fmla="*/ 25 h 43"/>
                <a:gd name="T2" fmla="*/ 40 w 62"/>
                <a:gd name="T3" fmla="*/ 0 h 43"/>
                <a:gd name="T4" fmla="*/ 0 w 62"/>
                <a:gd name="T5" fmla="*/ 16 h 43"/>
                <a:gd name="T6" fmla="*/ 20 w 62"/>
                <a:gd name="T7" fmla="*/ 42 h 43"/>
                <a:gd name="T8" fmla="*/ 61 w 62"/>
                <a:gd name="T9" fmla="*/ 2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3">
                  <a:moveTo>
                    <a:pt x="61" y="25"/>
                  </a:moveTo>
                  <a:lnTo>
                    <a:pt x="40" y="0"/>
                  </a:lnTo>
                  <a:lnTo>
                    <a:pt x="0" y="16"/>
                  </a:lnTo>
                  <a:lnTo>
                    <a:pt x="20" y="42"/>
                  </a:lnTo>
                  <a:lnTo>
                    <a:pt x="61" y="2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72" name="Freeform 220">
              <a:extLst>
                <a:ext uri="{FF2B5EF4-FFF2-40B4-BE49-F238E27FC236}">
                  <a16:creationId xmlns:a16="http://schemas.microsoft.com/office/drawing/2014/main" id="{578DCA79-B969-4C67-8D5B-43B89C798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726"/>
              <a:ext cx="59" cy="50"/>
            </a:xfrm>
            <a:custGeom>
              <a:avLst/>
              <a:gdLst>
                <a:gd name="T0" fmla="*/ 58 w 59"/>
                <a:gd name="T1" fmla="*/ 24 h 50"/>
                <a:gd name="T2" fmla="*/ 36 w 59"/>
                <a:gd name="T3" fmla="*/ 0 h 50"/>
                <a:gd name="T4" fmla="*/ 0 w 59"/>
                <a:gd name="T5" fmla="*/ 24 h 50"/>
                <a:gd name="T6" fmla="*/ 20 w 59"/>
                <a:gd name="T7" fmla="*/ 49 h 50"/>
                <a:gd name="T8" fmla="*/ 58 w 59"/>
                <a:gd name="T9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0">
                  <a:moveTo>
                    <a:pt x="58" y="24"/>
                  </a:moveTo>
                  <a:lnTo>
                    <a:pt x="36" y="0"/>
                  </a:lnTo>
                  <a:lnTo>
                    <a:pt x="0" y="24"/>
                  </a:lnTo>
                  <a:lnTo>
                    <a:pt x="20" y="49"/>
                  </a:lnTo>
                  <a:lnTo>
                    <a:pt x="58" y="24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73" name="Freeform 221">
              <a:extLst>
                <a:ext uri="{FF2B5EF4-FFF2-40B4-BE49-F238E27FC236}">
                  <a16:creationId xmlns:a16="http://schemas.microsoft.com/office/drawing/2014/main" id="{F349C9BB-9297-4A77-9AF2-395B6DF4C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726"/>
              <a:ext cx="59" cy="50"/>
            </a:xfrm>
            <a:custGeom>
              <a:avLst/>
              <a:gdLst>
                <a:gd name="T0" fmla="*/ 58 w 59"/>
                <a:gd name="T1" fmla="*/ 24 h 50"/>
                <a:gd name="T2" fmla="*/ 36 w 59"/>
                <a:gd name="T3" fmla="*/ 0 h 50"/>
                <a:gd name="T4" fmla="*/ 0 w 59"/>
                <a:gd name="T5" fmla="*/ 24 h 50"/>
                <a:gd name="T6" fmla="*/ 20 w 59"/>
                <a:gd name="T7" fmla="*/ 49 h 50"/>
                <a:gd name="T8" fmla="*/ 58 w 59"/>
                <a:gd name="T9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0">
                  <a:moveTo>
                    <a:pt x="58" y="24"/>
                  </a:moveTo>
                  <a:lnTo>
                    <a:pt x="36" y="0"/>
                  </a:lnTo>
                  <a:lnTo>
                    <a:pt x="0" y="24"/>
                  </a:lnTo>
                  <a:lnTo>
                    <a:pt x="20" y="49"/>
                  </a:lnTo>
                  <a:lnTo>
                    <a:pt x="58" y="24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74" name="Freeform 222">
              <a:extLst>
                <a:ext uri="{FF2B5EF4-FFF2-40B4-BE49-F238E27FC236}">
                  <a16:creationId xmlns:a16="http://schemas.microsoft.com/office/drawing/2014/main" id="{CFDA8A7E-B668-4176-BF87-9C63B82E4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796"/>
              <a:ext cx="52" cy="59"/>
            </a:xfrm>
            <a:custGeom>
              <a:avLst/>
              <a:gdLst>
                <a:gd name="T0" fmla="*/ 30 w 52"/>
                <a:gd name="T1" fmla="*/ 0 h 59"/>
                <a:gd name="T2" fmla="*/ 51 w 52"/>
                <a:gd name="T3" fmla="*/ 25 h 59"/>
                <a:gd name="T4" fmla="*/ 20 w 52"/>
                <a:gd name="T5" fmla="*/ 58 h 59"/>
                <a:gd name="T6" fmla="*/ 0 w 52"/>
                <a:gd name="T7" fmla="*/ 32 h 59"/>
                <a:gd name="T8" fmla="*/ 30 w 52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9">
                  <a:moveTo>
                    <a:pt x="30" y="0"/>
                  </a:moveTo>
                  <a:lnTo>
                    <a:pt x="51" y="25"/>
                  </a:lnTo>
                  <a:lnTo>
                    <a:pt x="20" y="58"/>
                  </a:lnTo>
                  <a:lnTo>
                    <a:pt x="0" y="32"/>
                  </a:lnTo>
                  <a:lnTo>
                    <a:pt x="30" y="0"/>
                  </a:lnTo>
                </a:path>
              </a:pathLst>
            </a:custGeom>
            <a:solidFill>
              <a:srgbClr val="9E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75" name="Freeform 223">
              <a:extLst>
                <a:ext uri="{FF2B5EF4-FFF2-40B4-BE49-F238E27FC236}">
                  <a16:creationId xmlns:a16="http://schemas.microsoft.com/office/drawing/2014/main" id="{314AD9F3-3068-497E-AFB7-777118A0A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796"/>
              <a:ext cx="52" cy="59"/>
            </a:xfrm>
            <a:custGeom>
              <a:avLst/>
              <a:gdLst>
                <a:gd name="T0" fmla="*/ 30 w 52"/>
                <a:gd name="T1" fmla="*/ 0 h 59"/>
                <a:gd name="T2" fmla="*/ 51 w 52"/>
                <a:gd name="T3" fmla="*/ 25 h 59"/>
                <a:gd name="T4" fmla="*/ 20 w 52"/>
                <a:gd name="T5" fmla="*/ 58 h 59"/>
                <a:gd name="T6" fmla="*/ 0 w 52"/>
                <a:gd name="T7" fmla="*/ 32 h 59"/>
                <a:gd name="T8" fmla="*/ 30 w 52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9">
                  <a:moveTo>
                    <a:pt x="30" y="0"/>
                  </a:moveTo>
                  <a:lnTo>
                    <a:pt x="51" y="25"/>
                  </a:lnTo>
                  <a:lnTo>
                    <a:pt x="20" y="58"/>
                  </a:lnTo>
                  <a:lnTo>
                    <a:pt x="0" y="32"/>
                  </a:lnTo>
                  <a:lnTo>
                    <a:pt x="3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76" name="Freeform 224">
              <a:extLst>
                <a:ext uri="{FF2B5EF4-FFF2-40B4-BE49-F238E27FC236}">
                  <a16:creationId xmlns:a16="http://schemas.microsoft.com/office/drawing/2014/main" id="{2ABB5B97-39FC-4A33-BF1B-98FA0BBA9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1883"/>
              <a:ext cx="46" cy="63"/>
            </a:xfrm>
            <a:custGeom>
              <a:avLst/>
              <a:gdLst>
                <a:gd name="T0" fmla="*/ 45 w 46"/>
                <a:gd name="T1" fmla="*/ 25 h 63"/>
                <a:gd name="T2" fmla="*/ 24 w 46"/>
                <a:gd name="T3" fmla="*/ 0 h 63"/>
                <a:gd name="T4" fmla="*/ 0 w 46"/>
                <a:gd name="T5" fmla="*/ 36 h 63"/>
                <a:gd name="T6" fmla="*/ 20 w 46"/>
                <a:gd name="T7" fmla="*/ 62 h 63"/>
                <a:gd name="T8" fmla="*/ 45 w 46"/>
                <a:gd name="T9" fmla="*/ 2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3">
                  <a:moveTo>
                    <a:pt x="45" y="25"/>
                  </a:moveTo>
                  <a:lnTo>
                    <a:pt x="24" y="0"/>
                  </a:lnTo>
                  <a:lnTo>
                    <a:pt x="0" y="36"/>
                  </a:lnTo>
                  <a:lnTo>
                    <a:pt x="20" y="62"/>
                  </a:lnTo>
                  <a:lnTo>
                    <a:pt x="45" y="25"/>
                  </a:lnTo>
                </a:path>
              </a:pathLst>
            </a:custGeom>
            <a:solidFill>
              <a:srgbClr val="9E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77" name="Freeform 225">
              <a:extLst>
                <a:ext uri="{FF2B5EF4-FFF2-40B4-BE49-F238E27FC236}">
                  <a16:creationId xmlns:a16="http://schemas.microsoft.com/office/drawing/2014/main" id="{0DEE0E52-8A17-4CA6-8248-2383DE105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1883"/>
              <a:ext cx="46" cy="63"/>
            </a:xfrm>
            <a:custGeom>
              <a:avLst/>
              <a:gdLst>
                <a:gd name="T0" fmla="*/ 45 w 46"/>
                <a:gd name="T1" fmla="*/ 25 h 63"/>
                <a:gd name="T2" fmla="*/ 24 w 46"/>
                <a:gd name="T3" fmla="*/ 0 h 63"/>
                <a:gd name="T4" fmla="*/ 0 w 46"/>
                <a:gd name="T5" fmla="*/ 36 h 63"/>
                <a:gd name="T6" fmla="*/ 20 w 46"/>
                <a:gd name="T7" fmla="*/ 62 h 63"/>
                <a:gd name="T8" fmla="*/ 45 w 46"/>
                <a:gd name="T9" fmla="*/ 2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3">
                  <a:moveTo>
                    <a:pt x="45" y="25"/>
                  </a:moveTo>
                  <a:lnTo>
                    <a:pt x="24" y="0"/>
                  </a:lnTo>
                  <a:lnTo>
                    <a:pt x="0" y="36"/>
                  </a:lnTo>
                  <a:lnTo>
                    <a:pt x="20" y="62"/>
                  </a:lnTo>
                  <a:lnTo>
                    <a:pt x="45" y="2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78" name="Freeform 226">
              <a:extLst>
                <a:ext uri="{FF2B5EF4-FFF2-40B4-BE49-F238E27FC236}">
                  <a16:creationId xmlns:a16="http://schemas.microsoft.com/office/drawing/2014/main" id="{4C99BEB6-5BFE-40CA-96BE-CECA08B37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981"/>
              <a:ext cx="37" cy="68"/>
            </a:xfrm>
            <a:custGeom>
              <a:avLst/>
              <a:gdLst>
                <a:gd name="T0" fmla="*/ 16 w 37"/>
                <a:gd name="T1" fmla="*/ 0 h 68"/>
                <a:gd name="T2" fmla="*/ 36 w 37"/>
                <a:gd name="T3" fmla="*/ 25 h 68"/>
                <a:gd name="T4" fmla="*/ 20 w 37"/>
                <a:gd name="T5" fmla="*/ 67 h 68"/>
                <a:gd name="T6" fmla="*/ 0 w 37"/>
                <a:gd name="T7" fmla="*/ 41 h 68"/>
                <a:gd name="T8" fmla="*/ 16 w 37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8">
                  <a:moveTo>
                    <a:pt x="16" y="0"/>
                  </a:moveTo>
                  <a:lnTo>
                    <a:pt x="36" y="25"/>
                  </a:lnTo>
                  <a:lnTo>
                    <a:pt x="20" y="67"/>
                  </a:lnTo>
                  <a:lnTo>
                    <a:pt x="0" y="41"/>
                  </a:lnTo>
                  <a:lnTo>
                    <a:pt x="16" y="0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79" name="Freeform 227">
              <a:extLst>
                <a:ext uri="{FF2B5EF4-FFF2-40B4-BE49-F238E27FC236}">
                  <a16:creationId xmlns:a16="http://schemas.microsoft.com/office/drawing/2014/main" id="{6C6A2BAA-37EF-445E-BBAD-C92F637E6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981"/>
              <a:ext cx="37" cy="68"/>
            </a:xfrm>
            <a:custGeom>
              <a:avLst/>
              <a:gdLst>
                <a:gd name="T0" fmla="*/ 16 w 37"/>
                <a:gd name="T1" fmla="*/ 0 h 68"/>
                <a:gd name="T2" fmla="*/ 36 w 37"/>
                <a:gd name="T3" fmla="*/ 25 h 68"/>
                <a:gd name="T4" fmla="*/ 20 w 37"/>
                <a:gd name="T5" fmla="*/ 67 h 68"/>
                <a:gd name="T6" fmla="*/ 0 w 37"/>
                <a:gd name="T7" fmla="*/ 41 h 68"/>
                <a:gd name="T8" fmla="*/ 16 w 37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8">
                  <a:moveTo>
                    <a:pt x="16" y="0"/>
                  </a:moveTo>
                  <a:lnTo>
                    <a:pt x="36" y="25"/>
                  </a:lnTo>
                  <a:lnTo>
                    <a:pt x="20" y="67"/>
                  </a:lnTo>
                  <a:lnTo>
                    <a:pt x="0" y="41"/>
                  </a:lnTo>
                  <a:lnTo>
                    <a:pt x="16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80" name="Freeform 228">
              <a:extLst>
                <a:ext uri="{FF2B5EF4-FFF2-40B4-BE49-F238E27FC236}">
                  <a16:creationId xmlns:a16="http://schemas.microsoft.com/office/drawing/2014/main" id="{E877E9D3-7142-4E35-8DD8-C81955E31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2088"/>
              <a:ext cx="28" cy="68"/>
            </a:xfrm>
            <a:custGeom>
              <a:avLst/>
              <a:gdLst>
                <a:gd name="T0" fmla="*/ 6 w 28"/>
                <a:gd name="T1" fmla="*/ 0 h 68"/>
                <a:gd name="T2" fmla="*/ 27 w 28"/>
                <a:gd name="T3" fmla="*/ 25 h 68"/>
                <a:gd name="T4" fmla="*/ 19 w 28"/>
                <a:gd name="T5" fmla="*/ 67 h 68"/>
                <a:gd name="T6" fmla="*/ 0 w 28"/>
                <a:gd name="T7" fmla="*/ 41 h 68"/>
                <a:gd name="T8" fmla="*/ 6 w 28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68">
                  <a:moveTo>
                    <a:pt x="6" y="0"/>
                  </a:moveTo>
                  <a:lnTo>
                    <a:pt x="27" y="25"/>
                  </a:lnTo>
                  <a:lnTo>
                    <a:pt x="19" y="67"/>
                  </a:lnTo>
                  <a:lnTo>
                    <a:pt x="0" y="41"/>
                  </a:lnTo>
                  <a:lnTo>
                    <a:pt x="6" y="0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81" name="Freeform 229">
              <a:extLst>
                <a:ext uri="{FF2B5EF4-FFF2-40B4-BE49-F238E27FC236}">
                  <a16:creationId xmlns:a16="http://schemas.microsoft.com/office/drawing/2014/main" id="{4403FBFC-4121-418D-B463-CDAE9A756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2088"/>
              <a:ext cx="28" cy="68"/>
            </a:xfrm>
            <a:custGeom>
              <a:avLst/>
              <a:gdLst>
                <a:gd name="T0" fmla="*/ 6 w 28"/>
                <a:gd name="T1" fmla="*/ 0 h 68"/>
                <a:gd name="T2" fmla="*/ 27 w 28"/>
                <a:gd name="T3" fmla="*/ 25 h 68"/>
                <a:gd name="T4" fmla="*/ 19 w 28"/>
                <a:gd name="T5" fmla="*/ 67 h 68"/>
                <a:gd name="T6" fmla="*/ 0 w 28"/>
                <a:gd name="T7" fmla="*/ 41 h 68"/>
                <a:gd name="T8" fmla="*/ 6 w 28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68">
                  <a:moveTo>
                    <a:pt x="6" y="0"/>
                  </a:moveTo>
                  <a:lnTo>
                    <a:pt x="27" y="25"/>
                  </a:lnTo>
                  <a:lnTo>
                    <a:pt x="19" y="67"/>
                  </a:lnTo>
                  <a:lnTo>
                    <a:pt x="0" y="41"/>
                  </a:lnTo>
                  <a:lnTo>
                    <a:pt x="6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82" name="Freeform 230">
              <a:extLst>
                <a:ext uri="{FF2B5EF4-FFF2-40B4-BE49-F238E27FC236}">
                  <a16:creationId xmlns:a16="http://schemas.microsoft.com/office/drawing/2014/main" id="{EAA7B1DE-7514-48F1-BDCB-EF4A91EA9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195"/>
              <a:ext cx="26" cy="67"/>
            </a:xfrm>
            <a:custGeom>
              <a:avLst/>
              <a:gdLst>
                <a:gd name="T0" fmla="*/ 0 w 26"/>
                <a:gd name="T1" fmla="*/ 0 h 67"/>
                <a:gd name="T2" fmla="*/ 22 w 26"/>
                <a:gd name="T3" fmla="*/ 25 h 67"/>
                <a:gd name="T4" fmla="*/ 25 w 26"/>
                <a:gd name="T5" fmla="*/ 66 h 67"/>
                <a:gd name="T6" fmla="*/ 2 w 26"/>
                <a:gd name="T7" fmla="*/ 40 h 67"/>
                <a:gd name="T8" fmla="*/ 0 w 26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7">
                  <a:moveTo>
                    <a:pt x="0" y="0"/>
                  </a:moveTo>
                  <a:lnTo>
                    <a:pt x="22" y="25"/>
                  </a:lnTo>
                  <a:lnTo>
                    <a:pt x="25" y="66"/>
                  </a:lnTo>
                  <a:lnTo>
                    <a:pt x="2" y="40"/>
                  </a:lnTo>
                  <a:lnTo>
                    <a:pt x="0" y="0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83" name="Freeform 231">
              <a:extLst>
                <a:ext uri="{FF2B5EF4-FFF2-40B4-BE49-F238E27FC236}">
                  <a16:creationId xmlns:a16="http://schemas.microsoft.com/office/drawing/2014/main" id="{F97FA4CB-F255-4FBA-A0D0-51A104FC1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195"/>
              <a:ext cx="26" cy="67"/>
            </a:xfrm>
            <a:custGeom>
              <a:avLst/>
              <a:gdLst>
                <a:gd name="T0" fmla="*/ 0 w 26"/>
                <a:gd name="T1" fmla="*/ 0 h 67"/>
                <a:gd name="T2" fmla="*/ 22 w 26"/>
                <a:gd name="T3" fmla="*/ 25 h 67"/>
                <a:gd name="T4" fmla="*/ 25 w 26"/>
                <a:gd name="T5" fmla="*/ 66 h 67"/>
                <a:gd name="T6" fmla="*/ 2 w 26"/>
                <a:gd name="T7" fmla="*/ 40 h 67"/>
                <a:gd name="T8" fmla="*/ 0 w 26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7">
                  <a:moveTo>
                    <a:pt x="0" y="0"/>
                  </a:moveTo>
                  <a:lnTo>
                    <a:pt x="22" y="25"/>
                  </a:lnTo>
                  <a:lnTo>
                    <a:pt x="25" y="66"/>
                  </a:lnTo>
                  <a:lnTo>
                    <a:pt x="2" y="40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84" name="Freeform 232">
              <a:extLst>
                <a:ext uri="{FF2B5EF4-FFF2-40B4-BE49-F238E27FC236}">
                  <a16:creationId xmlns:a16="http://schemas.microsoft.com/office/drawing/2014/main" id="{F5EC0E30-2150-4F1C-9CE3-7DC5F2EC9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298"/>
              <a:ext cx="34" cy="64"/>
            </a:xfrm>
            <a:custGeom>
              <a:avLst/>
              <a:gdLst>
                <a:gd name="T0" fmla="*/ 0 w 34"/>
                <a:gd name="T1" fmla="*/ 0 h 64"/>
                <a:gd name="T2" fmla="*/ 21 w 34"/>
                <a:gd name="T3" fmla="*/ 24 h 64"/>
                <a:gd name="T4" fmla="*/ 33 w 34"/>
                <a:gd name="T5" fmla="*/ 63 h 64"/>
                <a:gd name="T6" fmla="*/ 11 w 34"/>
                <a:gd name="T7" fmla="*/ 37 h 64"/>
                <a:gd name="T8" fmla="*/ 0 w 34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64">
                  <a:moveTo>
                    <a:pt x="0" y="0"/>
                  </a:moveTo>
                  <a:lnTo>
                    <a:pt x="21" y="24"/>
                  </a:lnTo>
                  <a:lnTo>
                    <a:pt x="33" y="63"/>
                  </a:lnTo>
                  <a:lnTo>
                    <a:pt x="11" y="37"/>
                  </a:lnTo>
                  <a:lnTo>
                    <a:pt x="0" y="0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85" name="Freeform 233">
              <a:extLst>
                <a:ext uri="{FF2B5EF4-FFF2-40B4-BE49-F238E27FC236}">
                  <a16:creationId xmlns:a16="http://schemas.microsoft.com/office/drawing/2014/main" id="{A8F91098-B9CE-4D99-8412-20D11ED5A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298"/>
              <a:ext cx="34" cy="64"/>
            </a:xfrm>
            <a:custGeom>
              <a:avLst/>
              <a:gdLst>
                <a:gd name="T0" fmla="*/ 0 w 34"/>
                <a:gd name="T1" fmla="*/ 0 h 64"/>
                <a:gd name="T2" fmla="*/ 21 w 34"/>
                <a:gd name="T3" fmla="*/ 24 h 64"/>
                <a:gd name="T4" fmla="*/ 33 w 34"/>
                <a:gd name="T5" fmla="*/ 63 h 64"/>
                <a:gd name="T6" fmla="*/ 11 w 34"/>
                <a:gd name="T7" fmla="*/ 37 h 64"/>
                <a:gd name="T8" fmla="*/ 0 w 34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64">
                  <a:moveTo>
                    <a:pt x="0" y="0"/>
                  </a:moveTo>
                  <a:lnTo>
                    <a:pt x="21" y="24"/>
                  </a:lnTo>
                  <a:lnTo>
                    <a:pt x="33" y="63"/>
                  </a:lnTo>
                  <a:lnTo>
                    <a:pt x="11" y="37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86" name="Freeform 234">
              <a:extLst>
                <a:ext uri="{FF2B5EF4-FFF2-40B4-BE49-F238E27FC236}">
                  <a16:creationId xmlns:a16="http://schemas.microsoft.com/office/drawing/2014/main" id="{1C743842-42F6-4EDF-BDD8-5EE977479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389"/>
              <a:ext cx="43" cy="59"/>
            </a:xfrm>
            <a:custGeom>
              <a:avLst/>
              <a:gdLst>
                <a:gd name="T0" fmla="*/ 21 w 43"/>
                <a:gd name="T1" fmla="*/ 26 h 59"/>
                <a:gd name="T2" fmla="*/ 0 w 43"/>
                <a:gd name="T3" fmla="*/ 0 h 59"/>
                <a:gd name="T4" fmla="*/ 20 w 43"/>
                <a:gd name="T5" fmla="*/ 32 h 59"/>
                <a:gd name="T6" fmla="*/ 42 w 43"/>
                <a:gd name="T7" fmla="*/ 58 h 59"/>
                <a:gd name="T8" fmla="*/ 21 w 43"/>
                <a:gd name="T9" fmla="*/ 2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59">
                  <a:moveTo>
                    <a:pt x="21" y="26"/>
                  </a:moveTo>
                  <a:lnTo>
                    <a:pt x="0" y="0"/>
                  </a:lnTo>
                  <a:lnTo>
                    <a:pt x="20" y="32"/>
                  </a:lnTo>
                  <a:lnTo>
                    <a:pt x="42" y="58"/>
                  </a:lnTo>
                  <a:lnTo>
                    <a:pt x="21" y="26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87" name="Freeform 235">
              <a:extLst>
                <a:ext uri="{FF2B5EF4-FFF2-40B4-BE49-F238E27FC236}">
                  <a16:creationId xmlns:a16="http://schemas.microsoft.com/office/drawing/2014/main" id="{3F8B93A1-C3D6-4DA8-905F-9A860D642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389"/>
              <a:ext cx="43" cy="59"/>
            </a:xfrm>
            <a:custGeom>
              <a:avLst/>
              <a:gdLst>
                <a:gd name="T0" fmla="*/ 21 w 43"/>
                <a:gd name="T1" fmla="*/ 26 h 59"/>
                <a:gd name="T2" fmla="*/ 0 w 43"/>
                <a:gd name="T3" fmla="*/ 0 h 59"/>
                <a:gd name="T4" fmla="*/ 20 w 43"/>
                <a:gd name="T5" fmla="*/ 32 h 59"/>
                <a:gd name="T6" fmla="*/ 42 w 43"/>
                <a:gd name="T7" fmla="*/ 58 h 59"/>
                <a:gd name="T8" fmla="*/ 21 w 43"/>
                <a:gd name="T9" fmla="*/ 2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59">
                  <a:moveTo>
                    <a:pt x="21" y="26"/>
                  </a:moveTo>
                  <a:lnTo>
                    <a:pt x="0" y="0"/>
                  </a:lnTo>
                  <a:lnTo>
                    <a:pt x="20" y="32"/>
                  </a:lnTo>
                  <a:lnTo>
                    <a:pt x="42" y="58"/>
                  </a:lnTo>
                  <a:lnTo>
                    <a:pt x="21" y="26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88" name="Freeform 236">
              <a:extLst>
                <a:ext uri="{FF2B5EF4-FFF2-40B4-BE49-F238E27FC236}">
                  <a16:creationId xmlns:a16="http://schemas.microsoft.com/office/drawing/2014/main" id="{895F4516-1446-47C2-AD76-26230B33A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518"/>
              <a:ext cx="31" cy="70"/>
            </a:xfrm>
            <a:custGeom>
              <a:avLst/>
              <a:gdLst>
                <a:gd name="T0" fmla="*/ 20 w 31"/>
                <a:gd name="T1" fmla="*/ 69 h 70"/>
                <a:gd name="T2" fmla="*/ 0 w 31"/>
                <a:gd name="T3" fmla="*/ 43 h 70"/>
                <a:gd name="T4" fmla="*/ 5 w 31"/>
                <a:gd name="T5" fmla="*/ 0 h 70"/>
                <a:gd name="T6" fmla="*/ 5 w 31"/>
                <a:gd name="T7" fmla="*/ 0 h 70"/>
                <a:gd name="T8" fmla="*/ 8 w 31"/>
                <a:gd name="T9" fmla="*/ 1 h 70"/>
                <a:gd name="T10" fmla="*/ 12 w 31"/>
                <a:gd name="T11" fmla="*/ 1 h 70"/>
                <a:gd name="T12" fmla="*/ 16 w 31"/>
                <a:gd name="T13" fmla="*/ 2 h 70"/>
                <a:gd name="T14" fmla="*/ 21 w 31"/>
                <a:gd name="T15" fmla="*/ 4 h 70"/>
                <a:gd name="T16" fmla="*/ 25 w 31"/>
                <a:gd name="T17" fmla="*/ 6 h 70"/>
                <a:gd name="T18" fmla="*/ 28 w 31"/>
                <a:gd name="T19" fmla="*/ 8 h 70"/>
                <a:gd name="T20" fmla="*/ 30 w 31"/>
                <a:gd name="T21" fmla="*/ 11 h 70"/>
                <a:gd name="T22" fmla="*/ 20 w 31"/>
                <a:gd name="T23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70">
                  <a:moveTo>
                    <a:pt x="20" y="69"/>
                  </a:moveTo>
                  <a:lnTo>
                    <a:pt x="0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1"/>
                  </a:lnTo>
                  <a:lnTo>
                    <a:pt x="12" y="1"/>
                  </a:lnTo>
                  <a:lnTo>
                    <a:pt x="16" y="2"/>
                  </a:lnTo>
                  <a:lnTo>
                    <a:pt x="21" y="4"/>
                  </a:lnTo>
                  <a:lnTo>
                    <a:pt x="25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20" y="69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89" name="Freeform 237">
              <a:extLst>
                <a:ext uri="{FF2B5EF4-FFF2-40B4-BE49-F238E27FC236}">
                  <a16:creationId xmlns:a16="http://schemas.microsoft.com/office/drawing/2014/main" id="{294B1AA1-6EE2-4195-9937-20B9EB763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518"/>
              <a:ext cx="31" cy="70"/>
            </a:xfrm>
            <a:custGeom>
              <a:avLst/>
              <a:gdLst>
                <a:gd name="T0" fmla="*/ 20 w 31"/>
                <a:gd name="T1" fmla="*/ 69 h 70"/>
                <a:gd name="T2" fmla="*/ 0 w 31"/>
                <a:gd name="T3" fmla="*/ 43 h 70"/>
                <a:gd name="T4" fmla="*/ 5 w 31"/>
                <a:gd name="T5" fmla="*/ 0 h 70"/>
                <a:gd name="T6" fmla="*/ 5 w 31"/>
                <a:gd name="T7" fmla="*/ 0 h 70"/>
                <a:gd name="T8" fmla="*/ 5 w 31"/>
                <a:gd name="T9" fmla="*/ 0 h 70"/>
                <a:gd name="T10" fmla="*/ 8 w 31"/>
                <a:gd name="T11" fmla="*/ 1 h 70"/>
                <a:gd name="T12" fmla="*/ 12 w 31"/>
                <a:gd name="T13" fmla="*/ 1 h 70"/>
                <a:gd name="T14" fmla="*/ 16 w 31"/>
                <a:gd name="T15" fmla="*/ 2 h 70"/>
                <a:gd name="T16" fmla="*/ 21 w 31"/>
                <a:gd name="T17" fmla="*/ 4 h 70"/>
                <a:gd name="T18" fmla="*/ 25 w 31"/>
                <a:gd name="T19" fmla="*/ 6 h 70"/>
                <a:gd name="T20" fmla="*/ 28 w 31"/>
                <a:gd name="T21" fmla="*/ 8 h 70"/>
                <a:gd name="T22" fmla="*/ 30 w 31"/>
                <a:gd name="T23" fmla="*/ 11 h 70"/>
                <a:gd name="T24" fmla="*/ 20 w 31"/>
                <a:gd name="T2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70">
                  <a:moveTo>
                    <a:pt x="20" y="69"/>
                  </a:moveTo>
                  <a:lnTo>
                    <a:pt x="0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1"/>
                  </a:lnTo>
                  <a:lnTo>
                    <a:pt x="12" y="1"/>
                  </a:lnTo>
                  <a:lnTo>
                    <a:pt x="16" y="2"/>
                  </a:lnTo>
                  <a:lnTo>
                    <a:pt x="21" y="4"/>
                  </a:lnTo>
                  <a:lnTo>
                    <a:pt x="25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20" y="6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90" name="Freeform 238">
              <a:extLst>
                <a:ext uri="{FF2B5EF4-FFF2-40B4-BE49-F238E27FC236}">
                  <a16:creationId xmlns:a16="http://schemas.microsoft.com/office/drawing/2014/main" id="{ED66B2E5-64C9-4A24-A8CC-712B64D83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412"/>
              <a:ext cx="32" cy="33"/>
            </a:xfrm>
            <a:custGeom>
              <a:avLst/>
              <a:gdLst>
                <a:gd name="T0" fmla="*/ 15 w 32"/>
                <a:gd name="T1" fmla="*/ 31 h 33"/>
                <a:gd name="T2" fmla="*/ 19 w 32"/>
                <a:gd name="T3" fmla="*/ 30 h 33"/>
                <a:gd name="T4" fmla="*/ 21 w 32"/>
                <a:gd name="T5" fmla="*/ 29 h 33"/>
                <a:gd name="T6" fmla="*/ 24 w 32"/>
                <a:gd name="T7" fmla="*/ 27 h 33"/>
                <a:gd name="T8" fmla="*/ 26 w 32"/>
                <a:gd name="T9" fmla="*/ 25 h 33"/>
                <a:gd name="T10" fmla="*/ 28 w 32"/>
                <a:gd name="T11" fmla="*/ 22 h 33"/>
                <a:gd name="T12" fmla="*/ 29 w 32"/>
                <a:gd name="T13" fmla="*/ 19 h 33"/>
                <a:gd name="T14" fmla="*/ 31 w 32"/>
                <a:gd name="T15" fmla="*/ 16 h 33"/>
                <a:gd name="T16" fmla="*/ 31 w 32"/>
                <a:gd name="T17" fmla="*/ 13 h 33"/>
                <a:gd name="T18" fmla="*/ 31 w 32"/>
                <a:gd name="T19" fmla="*/ 9 h 33"/>
                <a:gd name="T20" fmla="*/ 29 w 32"/>
                <a:gd name="T21" fmla="*/ 7 h 33"/>
                <a:gd name="T22" fmla="*/ 28 w 32"/>
                <a:gd name="T23" fmla="*/ 4 h 33"/>
                <a:gd name="T24" fmla="*/ 26 w 32"/>
                <a:gd name="T25" fmla="*/ 2 h 33"/>
                <a:gd name="T26" fmla="*/ 24 w 32"/>
                <a:gd name="T27" fmla="*/ 1 h 33"/>
                <a:gd name="T28" fmla="*/ 21 w 32"/>
                <a:gd name="T29" fmla="*/ 0 h 33"/>
                <a:gd name="T30" fmla="*/ 19 w 32"/>
                <a:gd name="T31" fmla="*/ 0 h 33"/>
                <a:gd name="T32" fmla="*/ 15 w 32"/>
                <a:gd name="T33" fmla="*/ 0 h 33"/>
                <a:gd name="T34" fmla="*/ 12 w 32"/>
                <a:gd name="T35" fmla="*/ 1 h 33"/>
                <a:gd name="T36" fmla="*/ 9 w 32"/>
                <a:gd name="T37" fmla="*/ 2 h 33"/>
                <a:gd name="T38" fmla="*/ 7 w 32"/>
                <a:gd name="T39" fmla="*/ 4 h 33"/>
                <a:gd name="T40" fmla="*/ 4 w 32"/>
                <a:gd name="T41" fmla="*/ 6 h 33"/>
                <a:gd name="T42" fmla="*/ 2 w 32"/>
                <a:gd name="T43" fmla="*/ 9 h 33"/>
                <a:gd name="T44" fmla="*/ 1 w 32"/>
                <a:gd name="T45" fmla="*/ 12 h 33"/>
                <a:gd name="T46" fmla="*/ 0 w 32"/>
                <a:gd name="T47" fmla="*/ 15 h 33"/>
                <a:gd name="T48" fmla="*/ 0 w 32"/>
                <a:gd name="T49" fmla="*/ 18 h 33"/>
                <a:gd name="T50" fmla="*/ 0 w 32"/>
                <a:gd name="T51" fmla="*/ 21 h 33"/>
                <a:gd name="T52" fmla="*/ 1 w 32"/>
                <a:gd name="T53" fmla="*/ 24 h 33"/>
                <a:gd name="T54" fmla="*/ 2 w 32"/>
                <a:gd name="T55" fmla="*/ 27 h 33"/>
                <a:gd name="T56" fmla="*/ 4 w 32"/>
                <a:gd name="T57" fmla="*/ 29 h 33"/>
                <a:gd name="T58" fmla="*/ 7 w 32"/>
                <a:gd name="T59" fmla="*/ 30 h 33"/>
                <a:gd name="T60" fmla="*/ 9 w 32"/>
                <a:gd name="T61" fmla="*/ 31 h 33"/>
                <a:gd name="T62" fmla="*/ 12 w 32"/>
                <a:gd name="T63" fmla="*/ 32 h 33"/>
                <a:gd name="T64" fmla="*/ 15 w 32"/>
                <a:gd name="T65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3">
                  <a:moveTo>
                    <a:pt x="15" y="31"/>
                  </a:moveTo>
                  <a:lnTo>
                    <a:pt x="19" y="30"/>
                  </a:lnTo>
                  <a:lnTo>
                    <a:pt x="21" y="29"/>
                  </a:lnTo>
                  <a:lnTo>
                    <a:pt x="24" y="27"/>
                  </a:lnTo>
                  <a:lnTo>
                    <a:pt x="26" y="25"/>
                  </a:lnTo>
                  <a:lnTo>
                    <a:pt x="28" y="22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31" y="13"/>
                  </a:lnTo>
                  <a:lnTo>
                    <a:pt x="31" y="9"/>
                  </a:lnTo>
                  <a:lnTo>
                    <a:pt x="29" y="7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6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" y="24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9" y="31"/>
                  </a:lnTo>
                  <a:lnTo>
                    <a:pt x="12" y="32"/>
                  </a:lnTo>
                  <a:lnTo>
                    <a:pt x="15" y="31"/>
                  </a:lnTo>
                </a:path>
              </a:pathLst>
            </a:custGeom>
            <a:solidFill>
              <a:srgbClr val="7F1E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91" name="Freeform 239">
              <a:extLst>
                <a:ext uri="{FF2B5EF4-FFF2-40B4-BE49-F238E27FC236}">
                  <a16:creationId xmlns:a16="http://schemas.microsoft.com/office/drawing/2014/main" id="{16BFB3DC-B0B0-41B7-B165-1BE27ACA3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412"/>
              <a:ext cx="32" cy="33"/>
            </a:xfrm>
            <a:custGeom>
              <a:avLst/>
              <a:gdLst>
                <a:gd name="T0" fmla="*/ 15 w 32"/>
                <a:gd name="T1" fmla="*/ 31 h 33"/>
                <a:gd name="T2" fmla="*/ 15 w 32"/>
                <a:gd name="T3" fmla="*/ 31 h 33"/>
                <a:gd name="T4" fmla="*/ 19 w 32"/>
                <a:gd name="T5" fmla="*/ 30 h 33"/>
                <a:gd name="T6" fmla="*/ 21 w 32"/>
                <a:gd name="T7" fmla="*/ 29 h 33"/>
                <a:gd name="T8" fmla="*/ 24 w 32"/>
                <a:gd name="T9" fmla="*/ 27 h 33"/>
                <a:gd name="T10" fmla="*/ 26 w 32"/>
                <a:gd name="T11" fmla="*/ 25 h 33"/>
                <a:gd name="T12" fmla="*/ 28 w 32"/>
                <a:gd name="T13" fmla="*/ 22 h 33"/>
                <a:gd name="T14" fmla="*/ 29 w 32"/>
                <a:gd name="T15" fmla="*/ 19 h 33"/>
                <a:gd name="T16" fmla="*/ 31 w 32"/>
                <a:gd name="T17" fmla="*/ 16 h 33"/>
                <a:gd name="T18" fmla="*/ 31 w 32"/>
                <a:gd name="T19" fmla="*/ 13 h 33"/>
                <a:gd name="T20" fmla="*/ 31 w 32"/>
                <a:gd name="T21" fmla="*/ 13 h 33"/>
                <a:gd name="T22" fmla="*/ 31 w 32"/>
                <a:gd name="T23" fmla="*/ 9 h 33"/>
                <a:gd name="T24" fmla="*/ 29 w 32"/>
                <a:gd name="T25" fmla="*/ 7 h 33"/>
                <a:gd name="T26" fmla="*/ 28 w 32"/>
                <a:gd name="T27" fmla="*/ 4 h 33"/>
                <a:gd name="T28" fmla="*/ 26 w 32"/>
                <a:gd name="T29" fmla="*/ 2 h 33"/>
                <a:gd name="T30" fmla="*/ 24 w 32"/>
                <a:gd name="T31" fmla="*/ 1 h 33"/>
                <a:gd name="T32" fmla="*/ 21 w 32"/>
                <a:gd name="T33" fmla="*/ 0 h 33"/>
                <a:gd name="T34" fmla="*/ 19 w 32"/>
                <a:gd name="T35" fmla="*/ 0 h 33"/>
                <a:gd name="T36" fmla="*/ 15 w 32"/>
                <a:gd name="T37" fmla="*/ 0 h 33"/>
                <a:gd name="T38" fmla="*/ 15 w 32"/>
                <a:gd name="T39" fmla="*/ 0 h 33"/>
                <a:gd name="T40" fmla="*/ 12 w 32"/>
                <a:gd name="T41" fmla="*/ 1 h 33"/>
                <a:gd name="T42" fmla="*/ 9 w 32"/>
                <a:gd name="T43" fmla="*/ 2 h 33"/>
                <a:gd name="T44" fmla="*/ 7 w 32"/>
                <a:gd name="T45" fmla="*/ 4 h 33"/>
                <a:gd name="T46" fmla="*/ 4 w 32"/>
                <a:gd name="T47" fmla="*/ 6 h 33"/>
                <a:gd name="T48" fmla="*/ 2 w 32"/>
                <a:gd name="T49" fmla="*/ 9 h 33"/>
                <a:gd name="T50" fmla="*/ 1 w 32"/>
                <a:gd name="T51" fmla="*/ 12 h 33"/>
                <a:gd name="T52" fmla="*/ 0 w 32"/>
                <a:gd name="T53" fmla="*/ 15 h 33"/>
                <a:gd name="T54" fmla="*/ 0 w 32"/>
                <a:gd name="T55" fmla="*/ 18 h 33"/>
                <a:gd name="T56" fmla="*/ 0 w 32"/>
                <a:gd name="T57" fmla="*/ 18 h 33"/>
                <a:gd name="T58" fmla="*/ 0 w 32"/>
                <a:gd name="T59" fmla="*/ 21 h 33"/>
                <a:gd name="T60" fmla="*/ 1 w 32"/>
                <a:gd name="T61" fmla="*/ 24 h 33"/>
                <a:gd name="T62" fmla="*/ 2 w 32"/>
                <a:gd name="T63" fmla="*/ 27 h 33"/>
                <a:gd name="T64" fmla="*/ 4 w 32"/>
                <a:gd name="T65" fmla="*/ 29 h 33"/>
                <a:gd name="T66" fmla="*/ 7 w 32"/>
                <a:gd name="T67" fmla="*/ 30 h 33"/>
                <a:gd name="T68" fmla="*/ 9 w 32"/>
                <a:gd name="T69" fmla="*/ 31 h 33"/>
                <a:gd name="T70" fmla="*/ 12 w 32"/>
                <a:gd name="T71" fmla="*/ 32 h 33"/>
                <a:gd name="T72" fmla="*/ 15 w 32"/>
                <a:gd name="T7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" h="33">
                  <a:moveTo>
                    <a:pt x="15" y="31"/>
                  </a:moveTo>
                  <a:lnTo>
                    <a:pt x="15" y="31"/>
                  </a:lnTo>
                  <a:lnTo>
                    <a:pt x="19" y="30"/>
                  </a:lnTo>
                  <a:lnTo>
                    <a:pt x="21" y="29"/>
                  </a:lnTo>
                  <a:lnTo>
                    <a:pt x="24" y="27"/>
                  </a:lnTo>
                  <a:lnTo>
                    <a:pt x="26" y="25"/>
                  </a:lnTo>
                  <a:lnTo>
                    <a:pt x="28" y="22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9"/>
                  </a:lnTo>
                  <a:lnTo>
                    <a:pt x="29" y="7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6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" y="24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9" y="31"/>
                  </a:lnTo>
                  <a:lnTo>
                    <a:pt x="12" y="32"/>
                  </a:lnTo>
                  <a:lnTo>
                    <a:pt x="15" y="31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92" name="Freeform 240">
              <a:extLst>
                <a:ext uri="{FF2B5EF4-FFF2-40B4-BE49-F238E27FC236}">
                  <a16:creationId xmlns:a16="http://schemas.microsoft.com/office/drawing/2014/main" id="{CF1706BA-B075-458D-BC30-6BA9872F6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2412"/>
              <a:ext cx="27" cy="27"/>
            </a:xfrm>
            <a:custGeom>
              <a:avLst/>
              <a:gdLst>
                <a:gd name="T0" fmla="*/ 26 w 27"/>
                <a:gd name="T1" fmla="*/ 0 h 27"/>
                <a:gd name="T2" fmla="*/ 25 w 27"/>
                <a:gd name="T3" fmla="*/ 3 h 27"/>
                <a:gd name="T4" fmla="*/ 22 w 27"/>
                <a:gd name="T5" fmla="*/ 8 h 27"/>
                <a:gd name="T6" fmla="*/ 20 w 27"/>
                <a:gd name="T7" fmla="*/ 12 h 27"/>
                <a:gd name="T8" fmla="*/ 17 w 27"/>
                <a:gd name="T9" fmla="*/ 16 h 27"/>
                <a:gd name="T10" fmla="*/ 14 w 27"/>
                <a:gd name="T11" fmla="*/ 19 h 27"/>
                <a:gd name="T12" fmla="*/ 11 w 27"/>
                <a:gd name="T13" fmla="*/ 22 h 27"/>
                <a:gd name="T14" fmla="*/ 7 w 27"/>
                <a:gd name="T15" fmla="*/ 24 h 27"/>
                <a:gd name="T16" fmla="*/ 4 w 27"/>
                <a:gd name="T17" fmla="*/ 26 h 27"/>
                <a:gd name="T18" fmla="*/ 3 w 27"/>
                <a:gd name="T19" fmla="*/ 26 h 27"/>
                <a:gd name="T20" fmla="*/ 1 w 27"/>
                <a:gd name="T21" fmla="*/ 26 h 27"/>
                <a:gd name="T22" fmla="*/ 0 w 27"/>
                <a:gd name="T23" fmla="*/ 26 h 27"/>
                <a:gd name="T24" fmla="*/ 0 w 27"/>
                <a:gd name="T25" fmla="*/ 26 h 27"/>
                <a:gd name="T26" fmla="*/ 0 w 27"/>
                <a:gd name="T27" fmla="*/ 23 h 27"/>
                <a:gd name="T28" fmla="*/ 1 w 27"/>
                <a:gd name="T29" fmla="*/ 19 h 27"/>
                <a:gd name="T30" fmla="*/ 5 w 27"/>
                <a:gd name="T31" fmla="*/ 12 h 27"/>
                <a:gd name="T32" fmla="*/ 9 w 27"/>
                <a:gd name="T33" fmla="*/ 7 h 27"/>
                <a:gd name="T34" fmla="*/ 16 w 27"/>
                <a:gd name="T35" fmla="*/ 2 h 27"/>
                <a:gd name="T36" fmla="*/ 21 w 27"/>
                <a:gd name="T37" fmla="*/ 0 h 27"/>
                <a:gd name="T38" fmla="*/ 25 w 27"/>
                <a:gd name="T39" fmla="*/ 0 h 27"/>
                <a:gd name="T40" fmla="*/ 26 w 27"/>
                <a:gd name="T4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27">
                  <a:moveTo>
                    <a:pt x="26" y="0"/>
                  </a:moveTo>
                  <a:lnTo>
                    <a:pt x="25" y="3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7" y="16"/>
                  </a:lnTo>
                  <a:lnTo>
                    <a:pt x="14" y="19"/>
                  </a:lnTo>
                  <a:lnTo>
                    <a:pt x="11" y="22"/>
                  </a:lnTo>
                  <a:lnTo>
                    <a:pt x="7" y="24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1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5" y="12"/>
                  </a:lnTo>
                  <a:lnTo>
                    <a:pt x="9" y="7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6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93" name="Freeform 241">
              <a:extLst>
                <a:ext uri="{FF2B5EF4-FFF2-40B4-BE49-F238E27FC236}">
                  <a16:creationId xmlns:a16="http://schemas.microsoft.com/office/drawing/2014/main" id="{4DD4192A-2E6E-4EA6-A521-2FD713A10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2412"/>
              <a:ext cx="27" cy="27"/>
            </a:xfrm>
            <a:custGeom>
              <a:avLst/>
              <a:gdLst>
                <a:gd name="T0" fmla="*/ 26 w 27"/>
                <a:gd name="T1" fmla="*/ 0 h 27"/>
                <a:gd name="T2" fmla="*/ 26 w 27"/>
                <a:gd name="T3" fmla="*/ 0 h 27"/>
                <a:gd name="T4" fmla="*/ 25 w 27"/>
                <a:gd name="T5" fmla="*/ 3 h 27"/>
                <a:gd name="T6" fmla="*/ 22 w 27"/>
                <a:gd name="T7" fmla="*/ 8 h 27"/>
                <a:gd name="T8" fmla="*/ 20 w 27"/>
                <a:gd name="T9" fmla="*/ 12 h 27"/>
                <a:gd name="T10" fmla="*/ 17 w 27"/>
                <a:gd name="T11" fmla="*/ 16 h 27"/>
                <a:gd name="T12" fmla="*/ 14 w 27"/>
                <a:gd name="T13" fmla="*/ 19 h 27"/>
                <a:gd name="T14" fmla="*/ 11 w 27"/>
                <a:gd name="T15" fmla="*/ 22 h 27"/>
                <a:gd name="T16" fmla="*/ 7 w 27"/>
                <a:gd name="T17" fmla="*/ 24 h 27"/>
                <a:gd name="T18" fmla="*/ 4 w 27"/>
                <a:gd name="T19" fmla="*/ 26 h 27"/>
                <a:gd name="T20" fmla="*/ 4 w 27"/>
                <a:gd name="T21" fmla="*/ 26 h 27"/>
                <a:gd name="T22" fmla="*/ 3 w 27"/>
                <a:gd name="T23" fmla="*/ 26 h 27"/>
                <a:gd name="T24" fmla="*/ 1 w 27"/>
                <a:gd name="T25" fmla="*/ 26 h 27"/>
                <a:gd name="T26" fmla="*/ 0 w 27"/>
                <a:gd name="T27" fmla="*/ 26 h 27"/>
                <a:gd name="T28" fmla="*/ 0 w 27"/>
                <a:gd name="T29" fmla="*/ 26 h 27"/>
                <a:gd name="T30" fmla="*/ 0 w 27"/>
                <a:gd name="T31" fmla="*/ 26 h 27"/>
                <a:gd name="T32" fmla="*/ 0 w 27"/>
                <a:gd name="T33" fmla="*/ 23 h 27"/>
                <a:gd name="T34" fmla="*/ 1 w 27"/>
                <a:gd name="T35" fmla="*/ 19 h 27"/>
                <a:gd name="T36" fmla="*/ 5 w 27"/>
                <a:gd name="T37" fmla="*/ 12 h 27"/>
                <a:gd name="T38" fmla="*/ 9 w 27"/>
                <a:gd name="T39" fmla="*/ 7 h 27"/>
                <a:gd name="T40" fmla="*/ 9 w 27"/>
                <a:gd name="T41" fmla="*/ 7 h 27"/>
                <a:gd name="T42" fmla="*/ 16 w 27"/>
                <a:gd name="T43" fmla="*/ 2 h 27"/>
                <a:gd name="T44" fmla="*/ 21 w 27"/>
                <a:gd name="T45" fmla="*/ 0 h 27"/>
                <a:gd name="T46" fmla="*/ 25 w 27"/>
                <a:gd name="T47" fmla="*/ 0 h 27"/>
                <a:gd name="T48" fmla="*/ 26 w 27"/>
                <a:gd name="T4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" h="27">
                  <a:moveTo>
                    <a:pt x="26" y="0"/>
                  </a:moveTo>
                  <a:lnTo>
                    <a:pt x="26" y="0"/>
                  </a:lnTo>
                  <a:lnTo>
                    <a:pt x="25" y="3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7" y="16"/>
                  </a:lnTo>
                  <a:lnTo>
                    <a:pt x="14" y="19"/>
                  </a:lnTo>
                  <a:lnTo>
                    <a:pt x="11" y="22"/>
                  </a:lnTo>
                  <a:lnTo>
                    <a:pt x="7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1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5" y="12"/>
                  </a:lnTo>
                  <a:lnTo>
                    <a:pt x="9" y="7"/>
                  </a:lnTo>
                  <a:lnTo>
                    <a:pt x="9" y="7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6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1394" name="Group 242">
              <a:extLst>
                <a:ext uri="{FF2B5EF4-FFF2-40B4-BE49-F238E27FC236}">
                  <a16:creationId xmlns:a16="http://schemas.microsoft.com/office/drawing/2014/main" id="{0EF3BE61-40D1-42A6-8119-E05578E7D6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1283"/>
              <a:ext cx="484" cy="474"/>
              <a:chOff x="2940" y="1283"/>
              <a:chExt cx="484" cy="474"/>
            </a:xfrm>
          </p:grpSpPr>
          <p:sp>
            <p:nvSpPr>
              <p:cNvPr id="561395" name="Freeform 243">
                <a:extLst>
                  <a:ext uri="{FF2B5EF4-FFF2-40B4-BE49-F238E27FC236}">
                    <a16:creationId xmlns:a16="http://schemas.microsoft.com/office/drawing/2014/main" id="{56C9A95C-CB55-4906-A9C2-BD2D460B0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702"/>
                <a:ext cx="59" cy="55"/>
              </a:xfrm>
              <a:custGeom>
                <a:avLst/>
                <a:gdLst>
                  <a:gd name="T0" fmla="*/ 58 w 59"/>
                  <a:gd name="T1" fmla="*/ 18 h 55"/>
                  <a:gd name="T2" fmla="*/ 17 w 59"/>
                  <a:gd name="T3" fmla="*/ 54 h 55"/>
                  <a:gd name="T4" fmla="*/ 0 w 59"/>
                  <a:gd name="T5" fmla="*/ 32 h 55"/>
                  <a:gd name="T6" fmla="*/ 36 w 59"/>
                  <a:gd name="T7" fmla="*/ 0 h 55"/>
                  <a:gd name="T8" fmla="*/ 58 w 59"/>
                  <a:gd name="T9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5">
                    <a:moveTo>
                      <a:pt x="58" y="18"/>
                    </a:moveTo>
                    <a:lnTo>
                      <a:pt x="17" y="54"/>
                    </a:lnTo>
                    <a:lnTo>
                      <a:pt x="0" y="32"/>
                    </a:lnTo>
                    <a:lnTo>
                      <a:pt x="36" y="0"/>
                    </a:lnTo>
                    <a:lnTo>
                      <a:pt x="58" y="18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396" name="Freeform 244">
                <a:extLst>
                  <a:ext uri="{FF2B5EF4-FFF2-40B4-BE49-F238E27FC236}">
                    <a16:creationId xmlns:a16="http://schemas.microsoft.com/office/drawing/2014/main" id="{66B88331-8501-49D2-B114-B9519CB4A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1665"/>
                <a:ext cx="43" cy="39"/>
              </a:xfrm>
              <a:custGeom>
                <a:avLst/>
                <a:gdLst>
                  <a:gd name="T0" fmla="*/ 42 w 43"/>
                  <a:gd name="T1" fmla="*/ 21 h 39"/>
                  <a:gd name="T2" fmla="*/ 11 w 43"/>
                  <a:gd name="T3" fmla="*/ 38 h 39"/>
                  <a:gd name="T4" fmla="*/ 0 w 43"/>
                  <a:gd name="T5" fmla="*/ 20 h 39"/>
                  <a:gd name="T6" fmla="*/ 15 w 43"/>
                  <a:gd name="T7" fmla="*/ 0 h 39"/>
                  <a:gd name="T8" fmla="*/ 42 w 43"/>
                  <a:gd name="T9" fmla="*/ 2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9">
                    <a:moveTo>
                      <a:pt x="42" y="21"/>
                    </a:moveTo>
                    <a:lnTo>
                      <a:pt x="11" y="38"/>
                    </a:lnTo>
                    <a:lnTo>
                      <a:pt x="0" y="20"/>
                    </a:lnTo>
                    <a:lnTo>
                      <a:pt x="15" y="0"/>
                    </a:lnTo>
                    <a:lnTo>
                      <a:pt x="42" y="21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397" name="Freeform 245">
                <a:extLst>
                  <a:ext uri="{FF2B5EF4-FFF2-40B4-BE49-F238E27FC236}">
                    <a16:creationId xmlns:a16="http://schemas.microsoft.com/office/drawing/2014/main" id="{BF9D3CED-49A2-465C-A930-614F36E1E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1283"/>
                <a:ext cx="431" cy="437"/>
              </a:xfrm>
              <a:custGeom>
                <a:avLst/>
                <a:gdLst>
                  <a:gd name="T0" fmla="*/ 123 w 431"/>
                  <a:gd name="T1" fmla="*/ 99 h 437"/>
                  <a:gd name="T2" fmla="*/ 116 w 431"/>
                  <a:gd name="T3" fmla="*/ 43 h 437"/>
                  <a:gd name="T4" fmla="*/ 186 w 431"/>
                  <a:gd name="T5" fmla="*/ 60 h 437"/>
                  <a:gd name="T6" fmla="*/ 187 w 431"/>
                  <a:gd name="T7" fmla="*/ 61 h 437"/>
                  <a:gd name="T8" fmla="*/ 193 w 431"/>
                  <a:gd name="T9" fmla="*/ 61 h 437"/>
                  <a:gd name="T10" fmla="*/ 207 w 431"/>
                  <a:gd name="T11" fmla="*/ 57 h 437"/>
                  <a:gd name="T12" fmla="*/ 213 w 431"/>
                  <a:gd name="T13" fmla="*/ 53 h 437"/>
                  <a:gd name="T14" fmla="*/ 276 w 431"/>
                  <a:gd name="T15" fmla="*/ 0 h 437"/>
                  <a:gd name="T16" fmla="*/ 280 w 431"/>
                  <a:gd name="T17" fmla="*/ 56 h 437"/>
                  <a:gd name="T18" fmla="*/ 296 w 431"/>
                  <a:gd name="T19" fmla="*/ 63 h 437"/>
                  <a:gd name="T20" fmla="*/ 303 w 431"/>
                  <a:gd name="T21" fmla="*/ 61 h 437"/>
                  <a:gd name="T22" fmla="*/ 378 w 431"/>
                  <a:gd name="T23" fmla="*/ 47 h 437"/>
                  <a:gd name="T24" fmla="*/ 351 w 431"/>
                  <a:gd name="T25" fmla="*/ 102 h 437"/>
                  <a:gd name="T26" fmla="*/ 360 w 431"/>
                  <a:gd name="T27" fmla="*/ 117 h 437"/>
                  <a:gd name="T28" fmla="*/ 365 w 431"/>
                  <a:gd name="T29" fmla="*/ 121 h 437"/>
                  <a:gd name="T30" fmla="*/ 430 w 431"/>
                  <a:gd name="T31" fmla="*/ 150 h 437"/>
                  <a:gd name="T32" fmla="*/ 379 w 431"/>
                  <a:gd name="T33" fmla="*/ 186 h 437"/>
                  <a:gd name="T34" fmla="*/ 378 w 431"/>
                  <a:gd name="T35" fmla="*/ 204 h 437"/>
                  <a:gd name="T36" fmla="*/ 380 w 431"/>
                  <a:gd name="T37" fmla="*/ 211 h 437"/>
                  <a:gd name="T38" fmla="*/ 412 w 431"/>
                  <a:gd name="T39" fmla="*/ 273 h 437"/>
                  <a:gd name="T40" fmla="*/ 355 w 431"/>
                  <a:gd name="T41" fmla="*/ 280 h 437"/>
                  <a:gd name="T42" fmla="*/ 344 w 431"/>
                  <a:gd name="T43" fmla="*/ 296 h 437"/>
                  <a:gd name="T44" fmla="*/ 342 w 431"/>
                  <a:gd name="T45" fmla="*/ 303 h 437"/>
                  <a:gd name="T46" fmla="*/ 332 w 431"/>
                  <a:gd name="T47" fmla="*/ 380 h 437"/>
                  <a:gd name="T48" fmla="*/ 289 w 431"/>
                  <a:gd name="T49" fmla="*/ 354 h 437"/>
                  <a:gd name="T50" fmla="*/ 284 w 431"/>
                  <a:gd name="T51" fmla="*/ 354 h 437"/>
                  <a:gd name="T52" fmla="*/ 276 w 431"/>
                  <a:gd name="T53" fmla="*/ 360 h 437"/>
                  <a:gd name="T54" fmla="*/ 265 w 431"/>
                  <a:gd name="T55" fmla="*/ 368 h 437"/>
                  <a:gd name="T56" fmla="*/ 236 w 431"/>
                  <a:gd name="T57" fmla="*/ 430 h 437"/>
                  <a:gd name="T58" fmla="*/ 198 w 431"/>
                  <a:gd name="T59" fmla="*/ 387 h 437"/>
                  <a:gd name="T60" fmla="*/ 196 w 431"/>
                  <a:gd name="T61" fmla="*/ 385 h 437"/>
                  <a:gd name="T62" fmla="*/ 189 w 431"/>
                  <a:gd name="T63" fmla="*/ 384 h 437"/>
                  <a:gd name="T64" fmla="*/ 178 w 431"/>
                  <a:gd name="T65" fmla="*/ 384 h 437"/>
                  <a:gd name="T66" fmla="*/ 172 w 431"/>
                  <a:gd name="T67" fmla="*/ 385 h 437"/>
                  <a:gd name="T68" fmla="*/ 171 w 431"/>
                  <a:gd name="T69" fmla="*/ 387 h 437"/>
                  <a:gd name="T70" fmla="*/ 99 w 431"/>
                  <a:gd name="T71" fmla="*/ 421 h 437"/>
                  <a:gd name="T72" fmla="*/ 111 w 431"/>
                  <a:gd name="T73" fmla="*/ 363 h 437"/>
                  <a:gd name="T74" fmla="*/ 98 w 431"/>
                  <a:gd name="T75" fmla="*/ 353 h 437"/>
                  <a:gd name="T76" fmla="*/ 91 w 431"/>
                  <a:gd name="T77" fmla="*/ 351 h 437"/>
                  <a:gd name="T78" fmla="*/ 19 w 431"/>
                  <a:gd name="T79" fmla="*/ 343 h 437"/>
                  <a:gd name="T80" fmla="*/ 59 w 431"/>
                  <a:gd name="T81" fmla="*/ 295 h 437"/>
                  <a:gd name="T82" fmla="*/ 56 w 431"/>
                  <a:gd name="T83" fmla="*/ 278 h 437"/>
                  <a:gd name="T84" fmla="*/ 51 w 431"/>
                  <a:gd name="T85" fmla="*/ 273 h 437"/>
                  <a:gd name="T86" fmla="*/ 2 w 431"/>
                  <a:gd name="T87" fmla="*/ 225 h 437"/>
                  <a:gd name="T88" fmla="*/ 58 w 431"/>
                  <a:gd name="T89" fmla="*/ 203 h 437"/>
                  <a:gd name="T90" fmla="*/ 65 w 431"/>
                  <a:gd name="T91" fmla="*/ 185 h 437"/>
                  <a:gd name="T92" fmla="*/ 64 w 431"/>
                  <a:gd name="T93" fmla="*/ 178 h 437"/>
                  <a:gd name="T94" fmla="*/ 52 w 431"/>
                  <a:gd name="T95" fmla="*/ 105 h 437"/>
                  <a:gd name="T96" fmla="*/ 107 w 431"/>
                  <a:gd name="T97" fmla="*/ 115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1" h="437">
                    <a:moveTo>
                      <a:pt x="115" y="107"/>
                    </a:moveTo>
                    <a:lnTo>
                      <a:pt x="121" y="103"/>
                    </a:lnTo>
                    <a:lnTo>
                      <a:pt x="123" y="99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16" y="43"/>
                    </a:lnTo>
                    <a:lnTo>
                      <a:pt x="136" y="32"/>
                    </a:lnTo>
                    <a:lnTo>
                      <a:pt x="155" y="21"/>
                    </a:lnTo>
                    <a:lnTo>
                      <a:pt x="186" y="60"/>
                    </a:lnTo>
                    <a:lnTo>
                      <a:pt x="186" y="60"/>
                    </a:lnTo>
                    <a:lnTo>
                      <a:pt x="186" y="61"/>
                    </a:lnTo>
                    <a:lnTo>
                      <a:pt x="187" y="61"/>
                    </a:lnTo>
                    <a:lnTo>
                      <a:pt x="189" y="61"/>
                    </a:lnTo>
                    <a:lnTo>
                      <a:pt x="191" y="61"/>
                    </a:lnTo>
                    <a:lnTo>
                      <a:pt x="193" y="61"/>
                    </a:lnTo>
                    <a:lnTo>
                      <a:pt x="196" y="60"/>
                    </a:lnTo>
                    <a:lnTo>
                      <a:pt x="200" y="58"/>
                    </a:lnTo>
                    <a:lnTo>
                      <a:pt x="207" y="57"/>
                    </a:lnTo>
                    <a:lnTo>
                      <a:pt x="211" y="56"/>
                    </a:lnTo>
                    <a:lnTo>
                      <a:pt x="212" y="54"/>
                    </a:lnTo>
                    <a:lnTo>
                      <a:pt x="213" y="53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0"/>
                    </a:lnTo>
                    <a:lnTo>
                      <a:pt x="278" y="54"/>
                    </a:lnTo>
                    <a:lnTo>
                      <a:pt x="278" y="54"/>
                    </a:lnTo>
                    <a:lnTo>
                      <a:pt x="280" y="56"/>
                    </a:lnTo>
                    <a:lnTo>
                      <a:pt x="283" y="58"/>
                    </a:lnTo>
                    <a:lnTo>
                      <a:pt x="290" y="60"/>
                    </a:lnTo>
                    <a:lnTo>
                      <a:pt x="296" y="63"/>
                    </a:lnTo>
                    <a:lnTo>
                      <a:pt x="300" y="63"/>
                    </a:lnTo>
                    <a:lnTo>
                      <a:pt x="302" y="62"/>
                    </a:lnTo>
                    <a:lnTo>
                      <a:pt x="303" y="61"/>
                    </a:lnTo>
                    <a:lnTo>
                      <a:pt x="349" y="24"/>
                    </a:lnTo>
                    <a:lnTo>
                      <a:pt x="364" y="36"/>
                    </a:lnTo>
                    <a:lnTo>
                      <a:pt x="378" y="47"/>
                    </a:lnTo>
                    <a:lnTo>
                      <a:pt x="350" y="99"/>
                    </a:lnTo>
                    <a:lnTo>
                      <a:pt x="350" y="100"/>
                    </a:lnTo>
                    <a:lnTo>
                      <a:pt x="351" y="102"/>
                    </a:lnTo>
                    <a:lnTo>
                      <a:pt x="352" y="106"/>
                    </a:lnTo>
                    <a:lnTo>
                      <a:pt x="356" y="111"/>
                    </a:lnTo>
                    <a:lnTo>
                      <a:pt x="360" y="117"/>
                    </a:lnTo>
                    <a:lnTo>
                      <a:pt x="362" y="120"/>
                    </a:lnTo>
                    <a:lnTo>
                      <a:pt x="364" y="121"/>
                    </a:lnTo>
                    <a:lnTo>
                      <a:pt x="365" y="121"/>
                    </a:lnTo>
                    <a:lnTo>
                      <a:pt x="420" y="111"/>
                    </a:lnTo>
                    <a:lnTo>
                      <a:pt x="425" y="130"/>
                    </a:lnTo>
                    <a:lnTo>
                      <a:pt x="430" y="150"/>
                    </a:lnTo>
                    <a:lnTo>
                      <a:pt x="381" y="182"/>
                    </a:lnTo>
                    <a:lnTo>
                      <a:pt x="381" y="183"/>
                    </a:lnTo>
                    <a:lnTo>
                      <a:pt x="379" y="186"/>
                    </a:lnTo>
                    <a:lnTo>
                      <a:pt x="378" y="190"/>
                    </a:lnTo>
                    <a:lnTo>
                      <a:pt x="378" y="197"/>
                    </a:lnTo>
                    <a:lnTo>
                      <a:pt x="378" y="204"/>
                    </a:lnTo>
                    <a:lnTo>
                      <a:pt x="378" y="208"/>
                    </a:lnTo>
                    <a:lnTo>
                      <a:pt x="379" y="210"/>
                    </a:lnTo>
                    <a:lnTo>
                      <a:pt x="380" y="211"/>
                    </a:lnTo>
                    <a:lnTo>
                      <a:pt x="426" y="232"/>
                    </a:lnTo>
                    <a:lnTo>
                      <a:pt x="419" y="253"/>
                    </a:lnTo>
                    <a:lnTo>
                      <a:pt x="412" y="273"/>
                    </a:lnTo>
                    <a:lnTo>
                      <a:pt x="358" y="277"/>
                    </a:lnTo>
                    <a:lnTo>
                      <a:pt x="357" y="278"/>
                    </a:lnTo>
                    <a:lnTo>
                      <a:pt x="355" y="280"/>
                    </a:lnTo>
                    <a:lnTo>
                      <a:pt x="352" y="283"/>
                    </a:lnTo>
                    <a:lnTo>
                      <a:pt x="349" y="290"/>
                    </a:lnTo>
                    <a:lnTo>
                      <a:pt x="344" y="296"/>
                    </a:lnTo>
                    <a:lnTo>
                      <a:pt x="342" y="300"/>
                    </a:lnTo>
                    <a:lnTo>
                      <a:pt x="342" y="302"/>
                    </a:lnTo>
                    <a:lnTo>
                      <a:pt x="342" y="303"/>
                    </a:lnTo>
                    <a:lnTo>
                      <a:pt x="365" y="349"/>
                    </a:lnTo>
                    <a:lnTo>
                      <a:pt x="349" y="364"/>
                    </a:lnTo>
                    <a:lnTo>
                      <a:pt x="332" y="380"/>
                    </a:lnTo>
                    <a:lnTo>
                      <a:pt x="290" y="354"/>
                    </a:lnTo>
                    <a:lnTo>
                      <a:pt x="289" y="354"/>
                    </a:lnTo>
                    <a:lnTo>
                      <a:pt x="289" y="354"/>
                    </a:lnTo>
                    <a:lnTo>
                      <a:pt x="288" y="354"/>
                    </a:lnTo>
                    <a:lnTo>
                      <a:pt x="286" y="354"/>
                    </a:lnTo>
                    <a:lnTo>
                      <a:pt x="284" y="354"/>
                    </a:lnTo>
                    <a:lnTo>
                      <a:pt x="282" y="356"/>
                    </a:lnTo>
                    <a:lnTo>
                      <a:pt x="279" y="357"/>
                    </a:lnTo>
                    <a:lnTo>
                      <a:pt x="276" y="360"/>
                    </a:lnTo>
                    <a:lnTo>
                      <a:pt x="269" y="363"/>
                    </a:lnTo>
                    <a:lnTo>
                      <a:pt x="266" y="366"/>
                    </a:lnTo>
                    <a:lnTo>
                      <a:pt x="265" y="368"/>
                    </a:lnTo>
                    <a:lnTo>
                      <a:pt x="264" y="369"/>
                    </a:lnTo>
                    <a:lnTo>
                      <a:pt x="257" y="424"/>
                    </a:lnTo>
                    <a:lnTo>
                      <a:pt x="236" y="430"/>
                    </a:lnTo>
                    <a:lnTo>
                      <a:pt x="215" y="436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8" y="386"/>
                    </a:lnTo>
                    <a:lnTo>
                      <a:pt x="197" y="385"/>
                    </a:lnTo>
                    <a:lnTo>
                      <a:pt x="196" y="385"/>
                    </a:lnTo>
                    <a:lnTo>
                      <a:pt x="194" y="385"/>
                    </a:lnTo>
                    <a:lnTo>
                      <a:pt x="191" y="384"/>
                    </a:lnTo>
                    <a:lnTo>
                      <a:pt x="189" y="384"/>
                    </a:lnTo>
                    <a:lnTo>
                      <a:pt x="185" y="385"/>
                    </a:lnTo>
                    <a:lnTo>
                      <a:pt x="180" y="384"/>
                    </a:lnTo>
                    <a:lnTo>
                      <a:pt x="178" y="384"/>
                    </a:lnTo>
                    <a:lnTo>
                      <a:pt x="175" y="384"/>
                    </a:lnTo>
                    <a:lnTo>
                      <a:pt x="173" y="385"/>
                    </a:lnTo>
                    <a:lnTo>
                      <a:pt x="172" y="385"/>
                    </a:lnTo>
                    <a:lnTo>
                      <a:pt x="171" y="386"/>
                    </a:lnTo>
                    <a:lnTo>
                      <a:pt x="171" y="387"/>
                    </a:lnTo>
                    <a:lnTo>
                      <a:pt x="171" y="387"/>
                    </a:lnTo>
                    <a:lnTo>
                      <a:pt x="135" y="434"/>
                    </a:lnTo>
                    <a:lnTo>
                      <a:pt x="116" y="428"/>
                    </a:lnTo>
                    <a:lnTo>
                      <a:pt x="99" y="421"/>
                    </a:lnTo>
                    <a:lnTo>
                      <a:pt x="112" y="366"/>
                    </a:lnTo>
                    <a:lnTo>
                      <a:pt x="112" y="365"/>
                    </a:lnTo>
                    <a:lnTo>
                      <a:pt x="111" y="363"/>
                    </a:lnTo>
                    <a:lnTo>
                      <a:pt x="108" y="360"/>
                    </a:lnTo>
                    <a:lnTo>
                      <a:pt x="102" y="357"/>
                    </a:lnTo>
                    <a:lnTo>
                      <a:pt x="98" y="353"/>
                    </a:lnTo>
                    <a:lnTo>
                      <a:pt x="95" y="351"/>
                    </a:lnTo>
                    <a:lnTo>
                      <a:pt x="93" y="351"/>
                    </a:lnTo>
                    <a:lnTo>
                      <a:pt x="91" y="351"/>
                    </a:lnTo>
                    <a:lnTo>
                      <a:pt x="39" y="376"/>
                    </a:lnTo>
                    <a:lnTo>
                      <a:pt x="29" y="359"/>
                    </a:lnTo>
                    <a:lnTo>
                      <a:pt x="19" y="343"/>
                    </a:lnTo>
                    <a:lnTo>
                      <a:pt x="59" y="299"/>
                    </a:lnTo>
                    <a:lnTo>
                      <a:pt x="59" y="298"/>
                    </a:lnTo>
                    <a:lnTo>
                      <a:pt x="59" y="295"/>
                    </a:lnTo>
                    <a:lnTo>
                      <a:pt x="59" y="291"/>
                    </a:lnTo>
                    <a:lnTo>
                      <a:pt x="57" y="285"/>
                    </a:lnTo>
                    <a:lnTo>
                      <a:pt x="56" y="278"/>
                    </a:lnTo>
                    <a:lnTo>
                      <a:pt x="54" y="275"/>
                    </a:lnTo>
                    <a:lnTo>
                      <a:pt x="52" y="274"/>
                    </a:lnTo>
                    <a:lnTo>
                      <a:pt x="51" y="273"/>
                    </a:lnTo>
                    <a:lnTo>
                      <a:pt x="0" y="267"/>
                    </a:lnTo>
                    <a:lnTo>
                      <a:pt x="1" y="246"/>
                    </a:lnTo>
                    <a:lnTo>
                      <a:pt x="2" y="225"/>
                    </a:lnTo>
                    <a:lnTo>
                      <a:pt x="55" y="206"/>
                    </a:lnTo>
                    <a:lnTo>
                      <a:pt x="56" y="205"/>
                    </a:lnTo>
                    <a:lnTo>
                      <a:pt x="58" y="203"/>
                    </a:lnTo>
                    <a:lnTo>
                      <a:pt x="60" y="199"/>
                    </a:lnTo>
                    <a:lnTo>
                      <a:pt x="62" y="192"/>
                    </a:lnTo>
                    <a:lnTo>
                      <a:pt x="65" y="185"/>
                    </a:lnTo>
                    <a:lnTo>
                      <a:pt x="65" y="180"/>
                    </a:lnTo>
                    <a:lnTo>
                      <a:pt x="65" y="178"/>
                    </a:lnTo>
                    <a:lnTo>
                      <a:pt x="64" y="178"/>
                    </a:lnTo>
                    <a:lnTo>
                      <a:pt x="29" y="142"/>
                    </a:lnTo>
                    <a:lnTo>
                      <a:pt x="40" y="124"/>
                    </a:lnTo>
                    <a:lnTo>
                      <a:pt x="52" y="105"/>
                    </a:lnTo>
                    <a:lnTo>
                      <a:pt x="102" y="117"/>
                    </a:lnTo>
                    <a:lnTo>
                      <a:pt x="104" y="117"/>
                    </a:lnTo>
                    <a:lnTo>
                      <a:pt x="107" y="115"/>
                    </a:lnTo>
                    <a:lnTo>
                      <a:pt x="110" y="113"/>
                    </a:lnTo>
                    <a:lnTo>
                      <a:pt x="115" y="107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398" name="Freeform 246">
                <a:extLst>
                  <a:ext uri="{FF2B5EF4-FFF2-40B4-BE49-F238E27FC236}">
                    <a16:creationId xmlns:a16="http://schemas.microsoft.com/office/drawing/2014/main" id="{49447FB5-F9E9-4777-A7A2-DA4A6FC7D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1283"/>
                <a:ext cx="431" cy="437"/>
              </a:xfrm>
              <a:custGeom>
                <a:avLst/>
                <a:gdLst>
                  <a:gd name="T0" fmla="*/ 121 w 431"/>
                  <a:gd name="T1" fmla="*/ 103 h 437"/>
                  <a:gd name="T2" fmla="*/ 124 w 431"/>
                  <a:gd name="T3" fmla="*/ 96 h 437"/>
                  <a:gd name="T4" fmla="*/ 155 w 431"/>
                  <a:gd name="T5" fmla="*/ 21 h 437"/>
                  <a:gd name="T6" fmla="*/ 186 w 431"/>
                  <a:gd name="T7" fmla="*/ 60 h 437"/>
                  <a:gd name="T8" fmla="*/ 189 w 431"/>
                  <a:gd name="T9" fmla="*/ 61 h 437"/>
                  <a:gd name="T10" fmla="*/ 196 w 431"/>
                  <a:gd name="T11" fmla="*/ 60 h 437"/>
                  <a:gd name="T12" fmla="*/ 207 w 431"/>
                  <a:gd name="T13" fmla="*/ 57 h 437"/>
                  <a:gd name="T14" fmla="*/ 213 w 431"/>
                  <a:gd name="T15" fmla="*/ 53 h 437"/>
                  <a:gd name="T16" fmla="*/ 276 w 431"/>
                  <a:gd name="T17" fmla="*/ 0 h 437"/>
                  <a:gd name="T18" fmla="*/ 278 w 431"/>
                  <a:gd name="T19" fmla="*/ 54 h 437"/>
                  <a:gd name="T20" fmla="*/ 290 w 431"/>
                  <a:gd name="T21" fmla="*/ 60 h 437"/>
                  <a:gd name="T22" fmla="*/ 300 w 431"/>
                  <a:gd name="T23" fmla="*/ 63 h 437"/>
                  <a:gd name="T24" fmla="*/ 349 w 431"/>
                  <a:gd name="T25" fmla="*/ 24 h 437"/>
                  <a:gd name="T26" fmla="*/ 350 w 431"/>
                  <a:gd name="T27" fmla="*/ 99 h 437"/>
                  <a:gd name="T28" fmla="*/ 351 w 431"/>
                  <a:gd name="T29" fmla="*/ 102 h 437"/>
                  <a:gd name="T30" fmla="*/ 356 w 431"/>
                  <a:gd name="T31" fmla="*/ 111 h 437"/>
                  <a:gd name="T32" fmla="*/ 364 w 431"/>
                  <a:gd name="T33" fmla="*/ 121 h 437"/>
                  <a:gd name="T34" fmla="*/ 425 w 431"/>
                  <a:gd name="T35" fmla="*/ 130 h 437"/>
                  <a:gd name="T36" fmla="*/ 381 w 431"/>
                  <a:gd name="T37" fmla="*/ 182 h 437"/>
                  <a:gd name="T38" fmla="*/ 378 w 431"/>
                  <a:gd name="T39" fmla="*/ 190 h 437"/>
                  <a:gd name="T40" fmla="*/ 378 w 431"/>
                  <a:gd name="T41" fmla="*/ 204 h 437"/>
                  <a:gd name="T42" fmla="*/ 380 w 431"/>
                  <a:gd name="T43" fmla="*/ 211 h 437"/>
                  <a:gd name="T44" fmla="*/ 412 w 431"/>
                  <a:gd name="T45" fmla="*/ 273 h 437"/>
                  <a:gd name="T46" fmla="*/ 357 w 431"/>
                  <a:gd name="T47" fmla="*/ 278 h 437"/>
                  <a:gd name="T48" fmla="*/ 349 w 431"/>
                  <a:gd name="T49" fmla="*/ 290 h 437"/>
                  <a:gd name="T50" fmla="*/ 342 w 431"/>
                  <a:gd name="T51" fmla="*/ 300 h 437"/>
                  <a:gd name="T52" fmla="*/ 365 w 431"/>
                  <a:gd name="T53" fmla="*/ 349 h 437"/>
                  <a:gd name="T54" fmla="*/ 290 w 431"/>
                  <a:gd name="T55" fmla="*/ 354 h 437"/>
                  <a:gd name="T56" fmla="*/ 289 w 431"/>
                  <a:gd name="T57" fmla="*/ 354 h 437"/>
                  <a:gd name="T58" fmla="*/ 284 w 431"/>
                  <a:gd name="T59" fmla="*/ 354 h 437"/>
                  <a:gd name="T60" fmla="*/ 276 w 431"/>
                  <a:gd name="T61" fmla="*/ 360 h 437"/>
                  <a:gd name="T62" fmla="*/ 266 w 431"/>
                  <a:gd name="T63" fmla="*/ 366 h 437"/>
                  <a:gd name="T64" fmla="*/ 257 w 431"/>
                  <a:gd name="T65" fmla="*/ 424 h 437"/>
                  <a:gd name="T66" fmla="*/ 198 w 431"/>
                  <a:gd name="T67" fmla="*/ 387 h 437"/>
                  <a:gd name="T68" fmla="*/ 198 w 431"/>
                  <a:gd name="T69" fmla="*/ 386 h 437"/>
                  <a:gd name="T70" fmla="*/ 194 w 431"/>
                  <a:gd name="T71" fmla="*/ 385 h 437"/>
                  <a:gd name="T72" fmla="*/ 185 w 431"/>
                  <a:gd name="T73" fmla="*/ 385 h 437"/>
                  <a:gd name="T74" fmla="*/ 178 w 431"/>
                  <a:gd name="T75" fmla="*/ 384 h 437"/>
                  <a:gd name="T76" fmla="*/ 172 w 431"/>
                  <a:gd name="T77" fmla="*/ 385 h 437"/>
                  <a:gd name="T78" fmla="*/ 171 w 431"/>
                  <a:gd name="T79" fmla="*/ 387 h 437"/>
                  <a:gd name="T80" fmla="*/ 99 w 431"/>
                  <a:gd name="T81" fmla="*/ 421 h 437"/>
                  <a:gd name="T82" fmla="*/ 112 w 431"/>
                  <a:gd name="T83" fmla="*/ 365 h 437"/>
                  <a:gd name="T84" fmla="*/ 102 w 431"/>
                  <a:gd name="T85" fmla="*/ 357 h 437"/>
                  <a:gd name="T86" fmla="*/ 95 w 431"/>
                  <a:gd name="T87" fmla="*/ 351 h 437"/>
                  <a:gd name="T88" fmla="*/ 39 w 431"/>
                  <a:gd name="T89" fmla="*/ 376 h 437"/>
                  <a:gd name="T90" fmla="*/ 59 w 431"/>
                  <a:gd name="T91" fmla="*/ 299 h 437"/>
                  <a:gd name="T92" fmla="*/ 59 w 431"/>
                  <a:gd name="T93" fmla="*/ 295 h 437"/>
                  <a:gd name="T94" fmla="*/ 57 w 431"/>
                  <a:gd name="T95" fmla="*/ 285 h 437"/>
                  <a:gd name="T96" fmla="*/ 52 w 431"/>
                  <a:gd name="T97" fmla="*/ 274 h 437"/>
                  <a:gd name="T98" fmla="*/ 1 w 431"/>
                  <a:gd name="T99" fmla="*/ 246 h 437"/>
                  <a:gd name="T100" fmla="*/ 55 w 431"/>
                  <a:gd name="T101" fmla="*/ 206 h 437"/>
                  <a:gd name="T102" fmla="*/ 60 w 431"/>
                  <a:gd name="T103" fmla="*/ 199 h 437"/>
                  <a:gd name="T104" fmla="*/ 65 w 431"/>
                  <a:gd name="T105" fmla="*/ 185 h 437"/>
                  <a:gd name="T106" fmla="*/ 64 w 431"/>
                  <a:gd name="T107" fmla="*/ 178 h 437"/>
                  <a:gd name="T108" fmla="*/ 52 w 431"/>
                  <a:gd name="T109" fmla="*/ 105 h 437"/>
                  <a:gd name="T110" fmla="*/ 104 w 431"/>
                  <a:gd name="T111" fmla="*/ 117 h 437"/>
                  <a:gd name="T112" fmla="*/ 115 w 431"/>
                  <a:gd name="T113" fmla="*/ 107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1" h="437">
                    <a:moveTo>
                      <a:pt x="115" y="107"/>
                    </a:moveTo>
                    <a:lnTo>
                      <a:pt x="115" y="107"/>
                    </a:lnTo>
                    <a:lnTo>
                      <a:pt x="121" y="103"/>
                    </a:lnTo>
                    <a:lnTo>
                      <a:pt x="123" y="99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16" y="43"/>
                    </a:lnTo>
                    <a:lnTo>
                      <a:pt x="136" y="32"/>
                    </a:lnTo>
                    <a:lnTo>
                      <a:pt x="155" y="21"/>
                    </a:lnTo>
                    <a:lnTo>
                      <a:pt x="186" y="60"/>
                    </a:lnTo>
                    <a:lnTo>
                      <a:pt x="186" y="60"/>
                    </a:lnTo>
                    <a:lnTo>
                      <a:pt x="186" y="60"/>
                    </a:lnTo>
                    <a:lnTo>
                      <a:pt x="186" y="61"/>
                    </a:lnTo>
                    <a:lnTo>
                      <a:pt x="187" y="61"/>
                    </a:lnTo>
                    <a:lnTo>
                      <a:pt x="189" y="61"/>
                    </a:lnTo>
                    <a:lnTo>
                      <a:pt x="191" y="61"/>
                    </a:lnTo>
                    <a:lnTo>
                      <a:pt x="193" y="61"/>
                    </a:lnTo>
                    <a:lnTo>
                      <a:pt x="196" y="60"/>
                    </a:lnTo>
                    <a:lnTo>
                      <a:pt x="200" y="58"/>
                    </a:lnTo>
                    <a:lnTo>
                      <a:pt x="200" y="58"/>
                    </a:lnTo>
                    <a:lnTo>
                      <a:pt x="207" y="57"/>
                    </a:lnTo>
                    <a:lnTo>
                      <a:pt x="211" y="56"/>
                    </a:lnTo>
                    <a:lnTo>
                      <a:pt x="212" y="54"/>
                    </a:lnTo>
                    <a:lnTo>
                      <a:pt x="213" y="53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0"/>
                    </a:lnTo>
                    <a:lnTo>
                      <a:pt x="278" y="54"/>
                    </a:lnTo>
                    <a:lnTo>
                      <a:pt x="278" y="54"/>
                    </a:lnTo>
                    <a:lnTo>
                      <a:pt x="278" y="54"/>
                    </a:lnTo>
                    <a:lnTo>
                      <a:pt x="280" y="56"/>
                    </a:lnTo>
                    <a:lnTo>
                      <a:pt x="283" y="58"/>
                    </a:lnTo>
                    <a:lnTo>
                      <a:pt x="290" y="60"/>
                    </a:lnTo>
                    <a:lnTo>
                      <a:pt x="290" y="60"/>
                    </a:lnTo>
                    <a:lnTo>
                      <a:pt x="296" y="63"/>
                    </a:lnTo>
                    <a:lnTo>
                      <a:pt x="300" y="63"/>
                    </a:lnTo>
                    <a:lnTo>
                      <a:pt x="302" y="62"/>
                    </a:lnTo>
                    <a:lnTo>
                      <a:pt x="303" y="61"/>
                    </a:lnTo>
                    <a:lnTo>
                      <a:pt x="349" y="24"/>
                    </a:lnTo>
                    <a:lnTo>
                      <a:pt x="364" y="36"/>
                    </a:lnTo>
                    <a:lnTo>
                      <a:pt x="378" y="47"/>
                    </a:lnTo>
                    <a:lnTo>
                      <a:pt x="350" y="99"/>
                    </a:lnTo>
                    <a:lnTo>
                      <a:pt x="350" y="99"/>
                    </a:lnTo>
                    <a:lnTo>
                      <a:pt x="350" y="100"/>
                    </a:lnTo>
                    <a:lnTo>
                      <a:pt x="351" y="102"/>
                    </a:lnTo>
                    <a:lnTo>
                      <a:pt x="352" y="106"/>
                    </a:lnTo>
                    <a:lnTo>
                      <a:pt x="356" y="111"/>
                    </a:lnTo>
                    <a:lnTo>
                      <a:pt x="356" y="111"/>
                    </a:lnTo>
                    <a:lnTo>
                      <a:pt x="360" y="117"/>
                    </a:lnTo>
                    <a:lnTo>
                      <a:pt x="362" y="120"/>
                    </a:lnTo>
                    <a:lnTo>
                      <a:pt x="364" y="121"/>
                    </a:lnTo>
                    <a:lnTo>
                      <a:pt x="365" y="121"/>
                    </a:lnTo>
                    <a:lnTo>
                      <a:pt x="420" y="111"/>
                    </a:lnTo>
                    <a:lnTo>
                      <a:pt x="425" y="130"/>
                    </a:lnTo>
                    <a:lnTo>
                      <a:pt x="430" y="150"/>
                    </a:lnTo>
                    <a:lnTo>
                      <a:pt x="381" y="182"/>
                    </a:lnTo>
                    <a:lnTo>
                      <a:pt x="381" y="182"/>
                    </a:lnTo>
                    <a:lnTo>
                      <a:pt x="381" y="183"/>
                    </a:lnTo>
                    <a:lnTo>
                      <a:pt x="379" y="186"/>
                    </a:lnTo>
                    <a:lnTo>
                      <a:pt x="378" y="190"/>
                    </a:lnTo>
                    <a:lnTo>
                      <a:pt x="378" y="197"/>
                    </a:lnTo>
                    <a:lnTo>
                      <a:pt x="378" y="197"/>
                    </a:lnTo>
                    <a:lnTo>
                      <a:pt x="378" y="204"/>
                    </a:lnTo>
                    <a:lnTo>
                      <a:pt x="378" y="208"/>
                    </a:lnTo>
                    <a:lnTo>
                      <a:pt x="379" y="210"/>
                    </a:lnTo>
                    <a:lnTo>
                      <a:pt x="380" y="211"/>
                    </a:lnTo>
                    <a:lnTo>
                      <a:pt x="426" y="232"/>
                    </a:lnTo>
                    <a:lnTo>
                      <a:pt x="419" y="253"/>
                    </a:lnTo>
                    <a:lnTo>
                      <a:pt x="412" y="273"/>
                    </a:lnTo>
                    <a:lnTo>
                      <a:pt x="358" y="277"/>
                    </a:lnTo>
                    <a:lnTo>
                      <a:pt x="358" y="277"/>
                    </a:lnTo>
                    <a:lnTo>
                      <a:pt x="357" y="278"/>
                    </a:lnTo>
                    <a:lnTo>
                      <a:pt x="355" y="280"/>
                    </a:lnTo>
                    <a:lnTo>
                      <a:pt x="352" y="283"/>
                    </a:lnTo>
                    <a:lnTo>
                      <a:pt x="349" y="290"/>
                    </a:lnTo>
                    <a:lnTo>
                      <a:pt x="349" y="290"/>
                    </a:lnTo>
                    <a:lnTo>
                      <a:pt x="344" y="296"/>
                    </a:lnTo>
                    <a:lnTo>
                      <a:pt x="342" y="300"/>
                    </a:lnTo>
                    <a:lnTo>
                      <a:pt x="342" y="302"/>
                    </a:lnTo>
                    <a:lnTo>
                      <a:pt x="342" y="303"/>
                    </a:lnTo>
                    <a:lnTo>
                      <a:pt x="365" y="349"/>
                    </a:lnTo>
                    <a:lnTo>
                      <a:pt x="349" y="364"/>
                    </a:lnTo>
                    <a:lnTo>
                      <a:pt x="332" y="380"/>
                    </a:lnTo>
                    <a:lnTo>
                      <a:pt x="290" y="354"/>
                    </a:lnTo>
                    <a:lnTo>
                      <a:pt x="290" y="354"/>
                    </a:lnTo>
                    <a:lnTo>
                      <a:pt x="289" y="354"/>
                    </a:lnTo>
                    <a:lnTo>
                      <a:pt x="289" y="354"/>
                    </a:lnTo>
                    <a:lnTo>
                      <a:pt x="288" y="354"/>
                    </a:lnTo>
                    <a:lnTo>
                      <a:pt x="286" y="354"/>
                    </a:lnTo>
                    <a:lnTo>
                      <a:pt x="284" y="354"/>
                    </a:lnTo>
                    <a:lnTo>
                      <a:pt x="282" y="356"/>
                    </a:lnTo>
                    <a:lnTo>
                      <a:pt x="279" y="357"/>
                    </a:lnTo>
                    <a:lnTo>
                      <a:pt x="276" y="360"/>
                    </a:lnTo>
                    <a:lnTo>
                      <a:pt x="276" y="360"/>
                    </a:lnTo>
                    <a:lnTo>
                      <a:pt x="269" y="363"/>
                    </a:lnTo>
                    <a:lnTo>
                      <a:pt x="266" y="366"/>
                    </a:lnTo>
                    <a:lnTo>
                      <a:pt x="265" y="368"/>
                    </a:lnTo>
                    <a:lnTo>
                      <a:pt x="264" y="369"/>
                    </a:lnTo>
                    <a:lnTo>
                      <a:pt x="257" y="424"/>
                    </a:lnTo>
                    <a:lnTo>
                      <a:pt x="236" y="430"/>
                    </a:lnTo>
                    <a:lnTo>
                      <a:pt x="215" y="436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8" y="386"/>
                    </a:lnTo>
                    <a:lnTo>
                      <a:pt x="197" y="385"/>
                    </a:lnTo>
                    <a:lnTo>
                      <a:pt x="196" y="385"/>
                    </a:lnTo>
                    <a:lnTo>
                      <a:pt x="194" y="385"/>
                    </a:lnTo>
                    <a:lnTo>
                      <a:pt x="191" y="384"/>
                    </a:lnTo>
                    <a:lnTo>
                      <a:pt x="189" y="384"/>
                    </a:lnTo>
                    <a:lnTo>
                      <a:pt x="185" y="385"/>
                    </a:lnTo>
                    <a:lnTo>
                      <a:pt x="185" y="385"/>
                    </a:lnTo>
                    <a:lnTo>
                      <a:pt x="180" y="384"/>
                    </a:lnTo>
                    <a:lnTo>
                      <a:pt x="178" y="384"/>
                    </a:lnTo>
                    <a:lnTo>
                      <a:pt x="175" y="384"/>
                    </a:lnTo>
                    <a:lnTo>
                      <a:pt x="173" y="385"/>
                    </a:lnTo>
                    <a:lnTo>
                      <a:pt x="172" y="385"/>
                    </a:lnTo>
                    <a:lnTo>
                      <a:pt x="171" y="386"/>
                    </a:lnTo>
                    <a:lnTo>
                      <a:pt x="171" y="387"/>
                    </a:lnTo>
                    <a:lnTo>
                      <a:pt x="171" y="387"/>
                    </a:lnTo>
                    <a:lnTo>
                      <a:pt x="135" y="434"/>
                    </a:lnTo>
                    <a:lnTo>
                      <a:pt x="116" y="428"/>
                    </a:lnTo>
                    <a:lnTo>
                      <a:pt x="99" y="421"/>
                    </a:lnTo>
                    <a:lnTo>
                      <a:pt x="112" y="366"/>
                    </a:lnTo>
                    <a:lnTo>
                      <a:pt x="112" y="366"/>
                    </a:lnTo>
                    <a:lnTo>
                      <a:pt x="112" y="365"/>
                    </a:lnTo>
                    <a:lnTo>
                      <a:pt x="111" y="363"/>
                    </a:lnTo>
                    <a:lnTo>
                      <a:pt x="108" y="360"/>
                    </a:lnTo>
                    <a:lnTo>
                      <a:pt x="102" y="357"/>
                    </a:lnTo>
                    <a:lnTo>
                      <a:pt x="102" y="357"/>
                    </a:lnTo>
                    <a:lnTo>
                      <a:pt x="98" y="353"/>
                    </a:lnTo>
                    <a:lnTo>
                      <a:pt x="95" y="351"/>
                    </a:lnTo>
                    <a:lnTo>
                      <a:pt x="93" y="351"/>
                    </a:lnTo>
                    <a:lnTo>
                      <a:pt x="91" y="351"/>
                    </a:lnTo>
                    <a:lnTo>
                      <a:pt x="39" y="376"/>
                    </a:lnTo>
                    <a:lnTo>
                      <a:pt x="29" y="359"/>
                    </a:lnTo>
                    <a:lnTo>
                      <a:pt x="19" y="343"/>
                    </a:lnTo>
                    <a:lnTo>
                      <a:pt x="59" y="299"/>
                    </a:lnTo>
                    <a:lnTo>
                      <a:pt x="59" y="299"/>
                    </a:lnTo>
                    <a:lnTo>
                      <a:pt x="59" y="298"/>
                    </a:lnTo>
                    <a:lnTo>
                      <a:pt x="59" y="295"/>
                    </a:lnTo>
                    <a:lnTo>
                      <a:pt x="59" y="291"/>
                    </a:lnTo>
                    <a:lnTo>
                      <a:pt x="57" y="285"/>
                    </a:lnTo>
                    <a:lnTo>
                      <a:pt x="57" y="285"/>
                    </a:lnTo>
                    <a:lnTo>
                      <a:pt x="56" y="278"/>
                    </a:lnTo>
                    <a:lnTo>
                      <a:pt x="54" y="275"/>
                    </a:lnTo>
                    <a:lnTo>
                      <a:pt x="52" y="274"/>
                    </a:lnTo>
                    <a:lnTo>
                      <a:pt x="51" y="273"/>
                    </a:lnTo>
                    <a:lnTo>
                      <a:pt x="0" y="267"/>
                    </a:lnTo>
                    <a:lnTo>
                      <a:pt x="1" y="246"/>
                    </a:lnTo>
                    <a:lnTo>
                      <a:pt x="2" y="225"/>
                    </a:lnTo>
                    <a:lnTo>
                      <a:pt x="55" y="206"/>
                    </a:lnTo>
                    <a:lnTo>
                      <a:pt x="55" y="206"/>
                    </a:lnTo>
                    <a:lnTo>
                      <a:pt x="56" y="205"/>
                    </a:lnTo>
                    <a:lnTo>
                      <a:pt x="58" y="203"/>
                    </a:lnTo>
                    <a:lnTo>
                      <a:pt x="60" y="199"/>
                    </a:lnTo>
                    <a:lnTo>
                      <a:pt x="62" y="192"/>
                    </a:lnTo>
                    <a:lnTo>
                      <a:pt x="62" y="192"/>
                    </a:lnTo>
                    <a:lnTo>
                      <a:pt x="65" y="185"/>
                    </a:lnTo>
                    <a:lnTo>
                      <a:pt x="65" y="180"/>
                    </a:lnTo>
                    <a:lnTo>
                      <a:pt x="65" y="178"/>
                    </a:lnTo>
                    <a:lnTo>
                      <a:pt x="64" y="178"/>
                    </a:lnTo>
                    <a:lnTo>
                      <a:pt x="29" y="142"/>
                    </a:lnTo>
                    <a:lnTo>
                      <a:pt x="40" y="124"/>
                    </a:lnTo>
                    <a:lnTo>
                      <a:pt x="52" y="105"/>
                    </a:lnTo>
                    <a:lnTo>
                      <a:pt x="102" y="117"/>
                    </a:lnTo>
                    <a:lnTo>
                      <a:pt x="102" y="117"/>
                    </a:lnTo>
                    <a:lnTo>
                      <a:pt x="104" y="117"/>
                    </a:lnTo>
                    <a:lnTo>
                      <a:pt x="107" y="115"/>
                    </a:lnTo>
                    <a:lnTo>
                      <a:pt x="110" y="113"/>
                    </a:lnTo>
                    <a:lnTo>
                      <a:pt x="115" y="107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399" name="Freeform 247">
                <a:extLst>
                  <a:ext uri="{FF2B5EF4-FFF2-40B4-BE49-F238E27FC236}">
                    <a16:creationId xmlns:a16="http://schemas.microsoft.com/office/drawing/2014/main" id="{9E940125-1943-4E89-A7BB-7A6A7DB47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655"/>
                <a:ext cx="38" cy="76"/>
              </a:xfrm>
              <a:custGeom>
                <a:avLst/>
                <a:gdLst>
                  <a:gd name="T0" fmla="*/ 20 w 38"/>
                  <a:gd name="T1" fmla="*/ 75 h 76"/>
                  <a:gd name="T2" fmla="*/ 0 w 38"/>
                  <a:gd name="T3" fmla="*/ 49 h 76"/>
                  <a:gd name="T4" fmla="*/ 11 w 38"/>
                  <a:gd name="T5" fmla="*/ 0 h 76"/>
                  <a:gd name="T6" fmla="*/ 13 w 38"/>
                  <a:gd name="T7" fmla="*/ 0 h 76"/>
                  <a:gd name="T8" fmla="*/ 15 w 38"/>
                  <a:gd name="T9" fmla="*/ 1 h 76"/>
                  <a:gd name="T10" fmla="*/ 20 w 38"/>
                  <a:gd name="T11" fmla="*/ 4 h 76"/>
                  <a:gd name="T12" fmla="*/ 24 w 38"/>
                  <a:gd name="T13" fmla="*/ 6 h 76"/>
                  <a:gd name="T14" fmla="*/ 29 w 38"/>
                  <a:gd name="T15" fmla="*/ 9 h 76"/>
                  <a:gd name="T16" fmla="*/ 33 w 38"/>
                  <a:gd name="T17" fmla="*/ 13 h 76"/>
                  <a:gd name="T18" fmla="*/ 36 w 38"/>
                  <a:gd name="T19" fmla="*/ 18 h 76"/>
                  <a:gd name="T20" fmla="*/ 37 w 38"/>
                  <a:gd name="T21" fmla="*/ 23 h 76"/>
                  <a:gd name="T22" fmla="*/ 36 w 38"/>
                  <a:gd name="T23" fmla="*/ 29 h 76"/>
                  <a:gd name="T24" fmla="*/ 34 w 38"/>
                  <a:gd name="T25" fmla="*/ 37 h 76"/>
                  <a:gd name="T26" fmla="*/ 31 w 38"/>
                  <a:gd name="T27" fmla="*/ 45 h 76"/>
                  <a:gd name="T28" fmla="*/ 28 w 38"/>
                  <a:gd name="T29" fmla="*/ 54 h 76"/>
                  <a:gd name="T30" fmla="*/ 25 w 38"/>
                  <a:gd name="T31" fmla="*/ 62 h 76"/>
                  <a:gd name="T32" fmla="*/ 23 w 38"/>
                  <a:gd name="T33" fmla="*/ 68 h 76"/>
                  <a:gd name="T34" fmla="*/ 21 w 38"/>
                  <a:gd name="T35" fmla="*/ 73 h 76"/>
                  <a:gd name="T36" fmla="*/ 20 w 38"/>
                  <a:gd name="T37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76">
                    <a:moveTo>
                      <a:pt x="20" y="75"/>
                    </a:moveTo>
                    <a:lnTo>
                      <a:pt x="0" y="49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1"/>
                    </a:lnTo>
                    <a:lnTo>
                      <a:pt x="20" y="4"/>
                    </a:lnTo>
                    <a:lnTo>
                      <a:pt x="24" y="6"/>
                    </a:lnTo>
                    <a:lnTo>
                      <a:pt x="29" y="9"/>
                    </a:lnTo>
                    <a:lnTo>
                      <a:pt x="33" y="13"/>
                    </a:lnTo>
                    <a:lnTo>
                      <a:pt x="36" y="18"/>
                    </a:lnTo>
                    <a:lnTo>
                      <a:pt x="37" y="23"/>
                    </a:lnTo>
                    <a:lnTo>
                      <a:pt x="36" y="29"/>
                    </a:lnTo>
                    <a:lnTo>
                      <a:pt x="34" y="37"/>
                    </a:lnTo>
                    <a:lnTo>
                      <a:pt x="31" y="45"/>
                    </a:lnTo>
                    <a:lnTo>
                      <a:pt x="28" y="54"/>
                    </a:lnTo>
                    <a:lnTo>
                      <a:pt x="25" y="62"/>
                    </a:lnTo>
                    <a:lnTo>
                      <a:pt x="23" y="68"/>
                    </a:lnTo>
                    <a:lnTo>
                      <a:pt x="21" y="73"/>
                    </a:lnTo>
                    <a:lnTo>
                      <a:pt x="20" y="75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00" name="Freeform 248">
                <a:extLst>
                  <a:ext uri="{FF2B5EF4-FFF2-40B4-BE49-F238E27FC236}">
                    <a16:creationId xmlns:a16="http://schemas.microsoft.com/office/drawing/2014/main" id="{87C5074A-52B3-4964-B362-F47927854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655"/>
                <a:ext cx="38" cy="76"/>
              </a:xfrm>
              <a:custGeom>
                <a:avLst/>
                <a:gdLst>
                  <a:gd name="T0" fmla="*/ 20 w 38"/>
                  <a:gd name="T1" fmla="*/ 75 h 76"/>
                  <a:gd name="T2" fmla="*/ 0 w 38"/>
                  <a:gd name="T3" fmla="*/ 49 h 76"/>
                  <a:gd name="T4" fmla="*/ 11 w 38"/>
                  <a:gd name="T5" fmla="*/ 0 h 76"/>
                  <a:gd name="T6" fmla="*/ 11 w 38"/>
                  <a:gd name="T7" fmla="*/ 0 h 76"/>
                  <a:gd name="T8" fmla="*/ 13 w 38"/>
                  <a:gd name="T9" fmla="*/ 0 h 76"/>
                  <a:gd name="T10" fmla="*/ 15 w 38"/>
                  <a:gd name="T11" fmla="*/ 1 h 76"/>
                  <a:gd name="T12" fmla="*/ 20 w 38"/>
                  <a:gd name="T13" fmla="*/ 4 h 76"/>
                  <a:gd name="T14" fmla="*/ 24 w 38"/>
                  <a:gd name="T15" fmla="*/ 6 h 76"/>
                  <a:gd name="T16" fmla="*/ 29 w 38"/>
                  <a:gd name="T17" fmla="*/ 9 h 76"/>
                  <a:gd name="T18" fmla="*/ 33 w 38"/>
                  <a:gd name="T19" fmla="*/ 13 h 76"/>
                  <a:gd name="T20" fmla="*/ 36 w 38"/>
                  <a:gd name="T21" fmla="*/ 18 h 76"/>
                  <a:gd name="T22" fmla="*/ 37 w 38"/>
                  <a:gd name="T23" fmla="*/ 23 h 76"/>
                  <a:gd name="T24" fmla="*/ 37 w 38"/>
                  <a:gd name="T25" fmla="*/ 23 h 76"/>
                  <a:gd name="T26" fmla="*/ 36 w 38"/>
                  <a:gd name="T27" fmla="*/ 29 h 76"/>
                  <a:gd name="T28" fmla="*/ 34 w 38"/>
                  <a:gd name="T29" fmla="*/ 37 h 76"/>
                  <a:gd name="T30" fmla="*/ 31 w 38"/>
                  <a:gd name="T31" fmla="*/ 45 h 76"/>
                  <a:gd name="T32" fmla="*/ 28 w 38"/>
                  <a:gd name="T33" fmla="*/ 54 h 76"/>
                  <a:gd name="T34" fmla="*/ 25 w 38"/>
                  <a:gd name="T35" fmla="*/ 62 h 76"/>
                  <a:gd name="T36" fmla="*/ 23 w 38"/>
                  <a:gd name="T37" fmla="*/ 68 h 76"/>
                  <a:gd name="T38" fmla="*/ 21 w 38"/>
                  <a:gd name="T39" fmla="*/ 73 h 76"/>
                  <a:gd name="T40" fmla="*/ 20 w 38"/>
                  <a:gd name="T41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76">
                    <a:moveTo>
                      <a:pt x="20" y="75"/>
                    </a:moveTo>
                    <a:lnTo>
                      <a:pt x="0" y="49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1"/>
                    </a:lnTo>
                    <a:lnTo>
                      <a:pt x="20" y="4"/>
                    </a:lnTo>
                    <a:lnTo>
                      <a:pt x="24" y="6"/>
                    </a:lnTo>
                    <a:lnTo>
                      <a:pt x="29" y="9"/>
                    </a:lnTo>
                    <a:lnTo>
                      <a:pt x="33" y="13"/>
                    </a:lnTo>
                    <a:lnTo>
                      <a:pt x="36" y="18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6" y="29"/>
                    </a:lnTo>
                    <a:lnTo>
                      <a:pt x="34" y="37"/>
                    </a:lnTo>
                    <a:lnTo>
                      <a:pt x="31" y="45"/>
                    </a:lnTo>
                    <a:lnTo>
                      <a:pt x="28" y="54"/>
                    </a:lnTo>
                    <a:lnTo>
                      <a:pt x="25" y="62"/>
                    </a:lnTo>
                    <a:lnTo>
                      <a:pt x="23" y="68"/>
                    </a:lnTo>
                    <a:lnTo>
                      <a:pt x="21" y="73"/>
                    </a:lnTo>
                    <a:lnTo>
                      <a:pt x="20" y="7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01" name="Freeform 249">
                <a:extLst>
                  <a:ext uri="{FF2B5EF4-FFF2-40B4-BE49-F238E27FC236}">
                    <a16:creationId xmlns:a16="http://schemas.microsoft.com/office/drawing/2014/main" id="{379B4A1B-226B-472B-8387-D99E872A1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1698"/>
                <a:ext cx="52" cy="48"/>
              </a:xfrm>
              <a:custGeom>
                <a:avLst/>
                <a:gdLst>
                  <a:gd name="T0" fmla="*/ 51 w 52"/>
                  <a:gd name="T1" fmla="*/ 47 h 48"/>
                  <a:gd name="T2" fmla="*/ 30 w 52"/>
                  <a:gd name="T3" fmla="*/ 21 h 48"/>
                  <a:gd name="T4" fmla="*/ 0 w 52"/>
                  <a:gd name="T5" fmla="*/ 0 h 48"/>
                  <a:gd name="T6" fmla="*/ 20 w 52"/>
                  <a:gd name="T7" fmla="*/ 26 h 48"/>
                  <a:gd name="T8" fmla="*/ 51 w 52"/>
                  <a:gd name="T9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8">
                    <a:moveTo>
                      <a:pt x="51" y="47"/>
                    </a:moveTo>
                    <a:lnTo>
                      <a:pt x="30" y="21"/>
                    </a:lnTo>
                    <a:lnTo>
                      <a:pt x="0" y="0"/>
                    </a:lnTo>
                    <a:lnTo>
                      <a:pt x="20" y="26"/>
                    </a:lnTo>
                    <a:lnTo>
                      <a:pt x="51" y="47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02" name="Freeform 250">
                <a:extLst>
                  <a:ext uri="{FF2B5EF4-FFF2-40B4-BE49-F238E27FC236}">
                    <a16:creationId xmlns:a16="http://schemas.microsoft.com/office/drawing/2014/main" id="{72EB5664-1DEC-4EA4-A820-BF19136B9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1698"/>
                <a:ext cx="52" cy="48"/>
              </a:xfrm>
              <a:custGeom>
                <a:avLst/>
                <a:gdLst>
                  <a:gd name="T0" fmla="*/ 51 w 52"/>
                  <a:gd name="T1" fmla="*/ 47 h 48"/>
                  <a:gd name="T2" fmla="*/ 30 w 52"/>
                  <a:gd name="T3" fmla="*/ 21 h 48"/>
                  <a:gd name="T4" fmla="*/ 0 w 52"/>
                  <a:gd name="T5" fmla="*/ 0 h 48"/>
                  <a:gd name="T6" fmla="*/ 20 w 52"/>
                  <a:gd name="T7" fmla="*/ 26 h 48"/>
                  <a:gd name="T8" fmla="*/ 51 w 52"/>
                  <a:gd name="T9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8">
                    <a:moveTo>
                      <a:pt x="51" y="47"/>
                    </a:moveTo>
                    <a:lnTo>
                      <a:pt x="30" y="21"/>
                    </a:lnTo>
                    <a:lnTo>
                      <a:pt x="0" y="0"/>
                    </a:lnTo>
                    <a:lnTo>
                      <a:pt x="20" y="26"/>
                    </a:lnTo>
                    <a:lnTo>
                      <a:pt x="51" y="47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03" name="Freeform 251">
                <a:extLst>
                  <a:ext uri="{FF2B5EF4-FFF2-40B4-BE49-F238E27FC236}">
                    <a16:creationId xmlns:a16="http://schemas.microsoft.com/office/drawing/2014/main" id="{20A9F48F-1086-45C6-95E1-6F6E84A67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1661"/>
                <a:ext cx="59" cy="38"/>
              </a:xfrm>
              <a:custGeom>
                <a:avLst/>
                <a:gdLst>
                  <a:gd name="T0" fmla="*/ 58 w 59"/>
                  <a:gd name="T1" fmla="*/ 37 h 38"/>
                  <a:gd name="T2" fmla="*/ 36 w 59"/>
                  <a:gd name="T3" fmla="*/ 12 h 38"/>
                  <a:gd name="T4" fmla="*/ 0 w 59"/>
                  <a:gd name="T5" fmla="*/ 0 h 38"/>
                  <a:gd name="T6" fmla="*/ 20 w 59"/>
                  <a:gd name="T7" fmla="*/ 25 h 38"/>
                  <a:gd name="T8" fmla="*/ 58 w 59"/>
                  <a:gd name="T9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38">
                    <a:moveTo>
                      <a:pt x="58" y="37"/>
                    </a:moveTo>
                    <a:lnTo>
                      <a:pt x="36" y="12"/>
                    </a:lnTo>
                    <a:lnTo>
                      <a:pt x="0" y="0"/>
                    </a:lnTo>
                    <a:lnTo>
                      <a:pt x="20" y="25"/>
                    </a:lnTo>
                    <a:lnTo>
                      <a:pt x="58" y="37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04" name="Freeform 252">
                <a:extLst>
                  <a:ext uri="{FF2B5EF4-FFF2-40B4-BE49-F238E27FC236}">
                    <a16:creationId xmlns:a16="http://schemas.microsoft.com/office/drawing/2014/main" id="{3E88728A-F659-42CB-8BB7-E1853335C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1661"/>
                <a:ext cx="59" cy="38"/>
              </a:xfrm>
              <a:custGeom>
                <a:avLst/>
                <a:gdLst>
                  <a:gd name="T0" fmla="*/ 58 w 59"/>
                  <a:gd name="T1" fmla="*/ 37 h 38"/>
                  <a:gd name="T2" fmla="*/ 36 w 59"/>
                  <a:gd name="T3" fmla="*/ 12 h 38"/>
                  <a:gd name="T4" fmla="*/ 0 w 59"/>
                  <a:gd name="T5" fmla="*/ 0 h 38"/>
                  <a:gd name="T6" fmla="*/ 20 w 59"/>
                  <a:gd name="T7" fmla="*/ 25 h 38"/>
                  <a:gd name="T8" fmla="*/ 58 w 59"/>
                  <a:gd name="T9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38">
                    <a:moveTo>
                      <a:pt x="58" y="37"/>
                    </a:moveTo>
                    <a:lnTo>
                      <a:pt x="36" y="12"/>
                    </a:lnTo>
                    <a:lnTo>
                      <a:pt x="0" y="0"/>
                    </a:lnTo>
                    <a:lnTo>
                      <a:pt x="20" y="25"/>
                    </a:lnTo>
                    <a:lnTo>
                      <a:pt x="58" y="37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05" name="Freeform 253">
                <a:extLst>
                  <a:ext uri="{FF2B5EF4-FFF2-40B4-BE49-F238E27FC236}">
                    <a16:creationId xmlns:a16="http://schemas.microsoft.com/office/drawing/2014/main" id="{5664912A-0EB4-47E1-9D50-BD18A4153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1501"/>
                <a:ext cx="54" cy="41"/>
              </a:xfrm>
              <a:custGeom>
                <a:avLst/>
                <a:gdLst>
                  <a:gd name="T0" fmla="*/ 32 w 54"/>
                  <a:gd name="T1" fmla="*/ 14 h 41"/>
                  <a:gd name="T2" fmla="*/ 53 w 54"/>
                  <a:gd name="T3" fmla="*/ 40 h 41"/>
                  <a:gd name="T4" fmla="*/ 50 w 54"/>
                  <a:gd name="T5" fmla="*/ 39 h 41"/>
                  <a:gd name="T6" fmla="*/ 45 w 54"/>
                  <a:gd name="T7" fmla="*/ 37 h 41"/>
                  <a:gd name="T8" fmla="*/ 37 w 54"/>
                  <a:gd name="T9" fmla="*/ 35 h 41"/>
                  <a:gd name="T10" fmla="*/ 27 w 54"/>
                  <a:gd name="T11" fmla="*/ 31 h 41"/>
                  <a:gd name="T12" fmla="*/ 18 w 54"/>
                  <a:gd name="T13" fmla="*/ 28 h 41"/>
                  <a:gd name="T14" fmla="*/ 10 w 54"/>
                  <a:gd name="T15" fmla="*/ 26 h 41"/>
                  <a:gd name="T16" fmla="*/ 4 w 54"/>
                  <a:gd name="T17" fmla="*/ 22 h 41"/>
                  <a:gd name="T18" fmla="*/ 1 w 54"/>
                  <a:gd name="T19" fmla="*/ 20 h 41"/>
                  <a:gd name="T20" fmla="*/ 0 w 54"/>
                  <a:gd name="T21" fmla="*/ 15 h 41"/>
                  <a:gd name="T22" fmla="*/ 0 w 54"/>
                  <a:gd name="T23" fmla="*/ 8 h 41"/>
                  <a:gd name="T24" fmla="*/ 0 w 54"/>
                  <a:gd name="T25" fmla="*/ 2 h 41"/>
                  <a:gd name="T26" fmla="*/ 0 w 54"/>
                  <a:gd name="T27" fmla="*/ 0 h 41"/>
                  <a:gd name="T28" fmla="*/ 32 w 54"/>
                  <a:gd name="T29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41">
                    <a:moveTo>
                      <a:pt x="32" y="14"/>
                    </a:moveTo>
                    <a:lnTo>
                      <a:pt x="53" y="40"/>
                    </a:lnTo>
                    <a:lnTo>
                      <a:pt x="50" y="39"/>
                    </a:lnTo>
                    <a:lnTo>
                      <a:pt x="45" y="37"/>
                    </a:lnTo>
                    <a:lnTo>
                      <a:pt x="37" y="35"/>
                    </a:lnTo>
                    <a:lnTo>
                      <a:pt x="27" y="31"/>
                    </a:lnTo>
                    <a:lnTo>
                      <a:pt x="18" y="28"/>
                    </a:lnTo>
                    <a:lnTo>
                      <a:pt x="10" y="26"/>
                    </a:lnTo>
                    <a:lnTo>
                      <a:pt x="4" y="22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2" y="14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06" name="Freeform 254">
                <a:extLst>
                  <a:ext uri="{FF2B5EF4-FFF2-40B4-BE49-F238E27FC236}">
                    <a16:creationId xmlns:a16="http://schemas.microsoft.com/office/drawing/2014/main" id="{74A2F3FB-0257-4267-9960-893366078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1501"/>
                <a:ext cx="54" cy="41"/>
              </a:xfrm>
              <a:custGeom>
                <a:avLst/>
                <a:gdLst>
                  <a:gd name="T0" fmla="*/ 32 w 54"/>
                  <a:gd name="T1" fmla="*/ 14 h 41"/>
                  <a:gd name="T2" fmla="*/ 53 w 54"/>
                  <a:gd name="T3" fmla="*/ 40 h 41"/>
                  <a:gd name="T4" fmla="*/ 53 w 54"/>
                  <a:gd name="T5" fmla="*/ 40 h 41"/>
                  <a:gd name="T6" fmla="*/ 50 w 54"/>
                  <a:gd name="T7" fmla="*/ 39 h 41"/>
                  <a:gd name="T8" fmla="*/ 45 w 54"/>
                  <a:gd name="T9" fmla="*/ 37 h 41"/>
                  <a:gd name="T10" fmla="*/ 37 w 54"/>
                  <a:gd name="T11" fmla="*/ 35 h 41"/>
                  <a:gd name="T12" fmla="*/ 27 w 54"/>
                  <a:gd name="T13" fmla="*/ 31 h 41"/>
                  <a:gd name="T14" fmla="*/ 18 w 54"/>
                  <a:gd name="T15" fmla="*/ 28 h 41"/>
                  <a:gd name="T16" fmla="*/ 10 w 54"/>
                  <a:gd name="T17" fmla="*/ 26 h 41"/>
                  <a:gd name="T18" fmla="*/ 4 w 54"/>
                  <a:gd name="T19" fmla="*/ 22 h 41"/>
                  <a:gd name="T20" fmla="*/ 1 w 54"/>
                  <a:gd name="T21" fmla="*/ 20 h 41"/>
                  <a:gd name="T22" fmla="*/ 1 w 54"/>
                  <a:gd name="T23" fmla="*/ 20 h 41"/>
                  <a:gd name="T24" fmla="*/ 0 w 54"/>
                  <a:gd name="T25" fmla="*/ 15 h 41"/>
                  <a:gd name="T26" fmla="*/ 0 w 54"/>
                  <a:gd name="T27" fmla="*/ 8 h 41"/>
                  <a:gd name="T28" fmla="*/ 0 w 54"/>
                  <a:gd name="T29" fmla="*/ 2 h 41"/>
                  <a:gd name="T30" fmla="*/ 0 w 54"/>
                  <a:gd name="T31" fmla="*/ 0 h 41"/>
                  <a:gd name="T32" fmla="*/ 32 w 54"/>
                  <a:gd name="T33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41">
                    <a:moveTo>
                      <a:pt x="32" y="14"/>
                    </a:moveTo>
                    <a:lnTo>
                      <a:pt x="53" y="40"/>
                    </a:lnTo>
                    <a:lnTo>
                      <a:pt x="53" y="40"/>
                    </a:lnTo>
                    <a:lnTo>
                      <a:pt x="50" y="39"/>
                    </a:lnTo>
                    <a:lnTo>
                      <a:pt x="45" y="37"/>
                    </a:lnTo>
                    <a:lnTo>
                      <a:pt x="37" y="35"/>
                    </a:lnTo>
                    <a:lnTo>
                      <a:pt x="27" y="31"/>
                    </a:lnTo>
                    <a:lnTo>
                      <a:pt x="18" y="28"/>
                    </a:lnTo>
                    <a:lnTo>
                      <a:pt x="10" y="26"/>
                    </a:lnTo>
                    <a:lnTo>
                      <a:pt x="4" y="22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2" y="1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07" name="Freeform 255">
                <a:extLst>
                  <a:ext uri="{FF2B5EF4-FFF2-40B4-BE49-F238E27FC236}">
                    <a16:creationId xmlns:a16="http://schemas.microsoft.com/office/drawing/2014/main" id="{D9644D4D-1A80-40F1-A693-450F8A719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1395"/>
                <a:ext cx="75" cy="40"/>
              </a:xfrm>
              <a:custGeom>
                <a:avLst/>
                <a:gdLst>
                  <a:gd name="T0" fmla="*/ 52 w 75"/>
                  <a:gd name="T1" fmla="*/ 0 h 40"/>
                  <a:gd name="T2" fmla="*/ 74 w 75"/>
                  <a:gd name="T3" fmla="*/ 25 h 40"/>
                  <a:gd name="T4" fmla="*/ 71 w 75"/>
                  <a:gd name="T5" fmla="*/ 26 h 40"/>
                  <a:gd name="T6" fmla="*/ 65 w 75"/>
                  <a:gd name="T7" fmla="*/ 27 h 40"/>
                  <a:gd name="T8" fmla="*/ 55 w 75"/>
                  <a:gd name="T9" fmla="*/ 30 h 40"/>
                  <a:gd name="T10" fmla="*/ 44 w 75"/>
                  <a:gd name="T11" fmla="*/ 33 h 40"/>
                  <a:gd name="T12" fmla="*/ 33 w 75"/>
                  <a:gd name="T13" fmla="*/ 35 h 40"/>
                  <a:gd name="T14" fmla="*/ 23 w 75"/>
                  <a:gd name="T15" fmla="*/ 37 h 40"/>
                  <a:gd name="T16" fmla="*/ 15 w 75"/>
                  <a:gd name="T17" fmla="*/ 39 h 40"/>
                  <a:gd name="T18" fmla="*/ 11 w 75"/>
                  <a:gd name="T19" fmla="*/ 38 h 40"/>
                  <a:gd name="T20" fmla="*/ 7 w 75"/>
                  <a:gd name="T21" fmla="*/ 32 h 40"/>
                  <a:gd name="T22" fmla="*/ 4 w 75"/>
                  <a:gd name="T23" fmla="*/ 23 h 40"/>
                  <a:gd name="T24" fmla="*/ 1 w 75"/>
                  <a:gd name="T25" fmla="*/ 13 h 40"/>
                  <a:gd name="T26" fmla="*/ 0 w 75"/>
                  <a:gd name="T27" fmla="*/ 10 h 40"/>
                  <a:gd name="T28" fmla="*/ 52 w 75"/>
                  <a:gd name="T2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5" h="40">
                    <a:moveTo>
                      <a:pt x="52" y="0"/>
                    </a:moveTo>
                    <a:lnTo>
                      <a:pt x="74" y="25"/>
                    </a:lnTo>
                    <a:lnTo>
                      <a:pt x="71" y="26"/>
                    </a:lnTo>
                    <a:lnTo>
                      <a:pt x="65" y="27"/>
                    </a:lnTo>
                    <a:lnTo>
                      <a:pt x="55" y="30"/>
                    </a:lnTo>
                    <a:lnTo>
                      <a:pt x="44" y="33"/>
                    </a:lnTo>
                    <a:lnTo>
                      <a:pt x="33" y="35"/>
                    </a:lnTo>
                    <a:lnTo>
                      <a:pt x="23" y="37"/>
                    </a:lnTo>
                    <a:lnTo>
                      <a:pt x="15" y="39"/>
                    </a:lnTo>
                    <a:lnTo>
                      <a:pt x="11" y="38"/>
                    </a:lnTo>
                    <a:lnTo>
                      <a:pt x="7" y="32"/>
                    </a:lnTo>
                    <a:lnTo>
                      <a:pt x="4" y="23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08" name="Freeform 256">
                <a:extLst>
                  <a:ext uri="{FF2B5EF4-FFF2-40B4-BE49-F238E27FC236}">
                    <a16:creationId xmlns:a16="http://schemas.microsoft.com/office/drawing/2014/main" id="{DA8F85B8-4E1E-4DED-A456-B9E367C33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1395"/>
                <a:ext cx="75" cy="40"/>
              </a:xfrm>
              <a:custGeom>
                <a:avLst/>
                <a:gdLst>
                  <a:gd name="T0" fmla="*/ 52 w 75"/>
                  <a:gd name="T1" fmla="*/ 0 h 40"/>
                  <a:gd name="T2" fmla="*/ 74 w 75"/>
                  <a:gd name="T3" fmla="*/ 25 h 40"/>
                  <a:gd name="T4" fmla="*/ 74 w 75"/>
                  <a:gd name="T5" fmla="*/ 25 h 40"/>
                  <a:gd name="T6" fmla="*/ 71 w 75"/>
                  <a:gd name="T7" fmla="*/ 26 h 40"/>
                  <a:gd name="T8" fmla="*/ 65 w 75"/>
                  <a:gd name="T9" fmla="*/ 27 h 40"/>
                  <a:gd name="T10" fmla="*/ 55 w 75"/>
                  <a:gd name="T11" fmla="*/ 30 h 40"/>
                  <a:gd name="T12" fmla="*/ 44 w 75"/>
                  <a:gd name="T13" fmla="*/ 33 h 40"/>
                  <a:gd name="T14" fmla="*/ 33 w 75"/>
                  <a:gd name="T15" fmla="*/ 35 h 40"/>
                  <a:gd name="T16" fmla="*/ 23 w 75"/>
                  <a:gd name="T17" fmla="*/ 37 h 40"/>
                  <a:gd name="T18" fmla="*/ 15 w 75"/>
                  <a:gd name="T19" fmla="*/ 39 h 40"/>
                  <a:gd name="T20" fmla="*/ 11 w 75"/>
                  <a:gd name="T21" fmla="*/ 38 h 40"/>
                  <a:gd name="T22" fmla="*/ 11 w 75"/>
                  <a:gd name="T23" fmla="*/ 38 h 40"/>
                  <a:gd name="T24" fmla="*/ 7 w 75"/>
                  <a:gd name="T25" fmla="*/ 32 h 40"/>
                  <a:gd name="T26" fmla="*/ 4 w 75"/>
                  <a:gd name="T27" fmla="*/ 23 h 40"/>
                  <a:gd name="T28" fmla="*/ 1 w 75"/>
                  <a:gd name="T29" fmla="*/ 13 h 40"/>
                  <a:gd name="T30" fmla="*/ 0 w 75"/>
                  <a:gd name="T31" fmla="*/ 10 h 40"/>
                  <a:gd name="T32" fmla="*/ 52 w 75"/>
                  <a:gd name="T3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40">
                    <a:moveTo>
                      <a:pt x="52" y="0"/>
                    </a:moveTo>
                    <a:lnTo>
                      <a:pt x="74" y="25"/>
                    </a:lnTo>
                    <a:lnTo>
                      <a:pt x="74" y="25"/>
                    </a:lnTo>
                    <a:lnTo>
                      <a:pt x="71" y="26"/>
                    </a:lnTo>
                    <a:lnTo>
                      <a:pt x="65" y="27"/>
                    </a:lnTo>
                    <a:lnTo>
                      <a:pt x="55" y="30"/>
                    </a:lnTo>
                    <a:lnTo>
                      <a:pt x="44" y="33"/>
                    </a:lnTo>
                    <a:lnTo>
                      <a:pt x="33" y="35"/>
                    </a:lnTo>
                    <a:lnTo>
                      <a:pt x="23" y="37"/>
                    </a:lnTo>
                    <a:lnTo>
                      <a:pt x="15" y="39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7" y="32"/>
                    </a:lnTo>
                    <a:lnTo>
                      <a:pt x="4" y="23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52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09" name="Freeform 257">
                <a:extLst>
                  <a:ext uri="{FF2B5EF4-FFF2-40B4-BE49-F238E27FC236}">
                    <a16:creationId xmlns:a16="http://schemas.microsoft.com/office/drawing/2014/main" id="{B3007294-A2EA-4D70-A07A-500B64CEC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1689"/>
                <a:ext cx="32" cy="57"/>
              </a:xfrm>
              <a:custGeom>
                <a:avLst/>
                <a:gdLst>
                  <a:gd name="T0" fmla="*/ 31 w 32"/>
                  <a:gd name="T1" fmla="*/ 56 h 57"/>
                  <a:gd name="T2" fmla="*/ 10 w 32"/>
                  <a:gd name="T3" fmla="*/ 30 h 57"/>
                  <a:gd name="T4" fmla="*/ 0 w 32"/>
                  <a:gd name="T5" fmla="*/ 0 h 57"/>
                  <a:gd name="T6" fmla="*/ 0 w 32"/>
                  <a:gd name="T7" fmla="*/ 0 h 57"/>
                  <a:gd name="T8" fmla="*/ 2 w 32"/>
                  <a:gd name="T9" fmla="*/ 0 h 57"/>
                  <a:gd name="T10" fmla="*/ 4 w 32"/>
                  <a:gd name="T11" fmla="*/ 0 h 57"/>
                  <a:gd name="T12" fmla="*/ 7 w 32"/>
                  <a:gd name="T13" fmla="*/ 0 h 57"/>
                  <a:gd name="T14" fmla="*/ 10 w 32"/>
                  <a:gd name="T15" fmla="*/ 1 h 57"/>
                  <a:gd name="T16" fmla="*/ 13 w 32"/>
                  <a:gd name="T17" fmla="*/ 2 h 57"/>
                  <a:gd name="T18" fmla="*/ 16 w 32"/>
                  <a:gd name="T19" fmla="*/ 4 h 57"/>
                  <a:gd name="T20" fmla="*/ 17 w 32"/>
                  <a:gd name="T21" fmla="*/ 5 h 57"/>
                  <a:gd name="T22" fmla="*/ 19 w 32"/>
                  <a:gd name="T23" fmla="*/ 10 h 57"/>
                  <a:gd name="T24" fmla="*/ 21 w 32"/>
                  <a:gd name="T25" fmla="*/ 15 h 57"/>
                  <a:gd name="T26" fmla="*/ 23 w 32"/>
                  <a:gd name="T27" fmla="*/ 24 h 57"/>
                  <a:gd name="T28" fmla="*/ 25 w 32"/>
                  <a:gd name="T29" fmla="*/ 33 h 57"/>
                  <a:gd name="T30" fmla="*/ 28 w 32"/>
                  <a:gd name="T31" fmla="*/ 41 h 57"/>
                  <a:gd name="T32" fmla="*/ 29 w 32"/>
                  <a:gd name="T33" fmla="*/ 48 h 57"/>
                  <a:gd name="T34" fmla="*/ 31 w 32"/>
                  <a:gd name="T35" fmla="*/ 54 h 57"/>
                  <a:gd name="T36" fmla="*/ 31 w 32"/>
                  <a:gd name="T37" fmla="*/ 5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57">
                    <a:moveTo>
                      <a:pt x="31" y="56"/>
                    </a:moveTo>
                    <a:lnTo>
                      <a:pt x="10" y="3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7" y="5"/>
                    </a:lnTo>
                    <a:lnTo>
                      <a:pt x="19" y="10"/>
                    </a:lnTo>
                    <a:lnTo>
                      <a:pt x="21" y="15"/>
                    </a:lnTo>
                    <a:lnTo>
                      <a:pt x="23" y="24"/>
                    </a:lnTo>
                    <a:lnTo>
                      <a:pt x="25" y="33"/>
                    </a:lnTo>
                    <a:lnTo>
                      <a:pt x="28" y="41"/>
                    </a:lnTo>
                    <a:lnTo>
                      <a:pt x="29" y="48"/>
                    </a:lnTo>
                    <a:lnTo>
                      <a:pt x="31" y="54"/>
                    </a:lnTo>
                    <a:lnTo>
                      <a:pt x="31" y="56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10" name="Freeform 258">
                <a:extLst>
                  <a:ext uri="{FF2B5EF4-FFF2-40B4-BE49-F238E27FC236}">
                    <a16:creationId xmlns:a16="http://schemas.microsoft.com/office/drawing/2014/main" id="{44CDAE2D-1315-4331-95DE-5DA80D645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1689"/>
                <a:ext cx="32" cy="57"/>
              </a:xfrm>
              <a:custGeom>
                <a:avLst/>
                <a:gdLst>
                  <a:gd name="T0" fmla="*/ 31 w 32"/>
                  <a:gd name="T1" fmla="*/ 56 h 57"/>
                  <a:gd name="T2" fmla="*/ 10 w 32"/>
                  <a:gd name="T3" fmla="*/ 30 h 57"/>
                  <a:gd name="T4" fmla="*/ 0 w 32"/>
                  <a:gd name="T5" fmla="*/ 0 h 57"/>
                  <a:gd name="T6" fmla="*/ 0 w 32"/>
                  <a:gd name="T7" fmla="*/ 0 h 57"/>
                  <a:gd name="T8" fmla="*/ 0 w 32"/>
                  <a:gd name="T9" fmla="*/ 0 h 57"/>
                  <a:gd name="T10" fmla="*/ 2 w 32"/>
                  <a:gd name="T11" fmla="*/ 0 h 57"/>
                  <a:gd name="T12" fmla="*/ 4 w 32"/>
                  <a:gd name="T13" fmla="*/ 0 h 57"/>
                  <a:gd name="T14" fmla="*/ 7 w 32"/>
                  <a:gd name="T15" fmla="*/ 0 h 57"/>
                  <a:gd name="T16" fmla="*/ 10 w 32"/>
                  <a:gd name="T17" fmla="*/ 1 h 57"/>
                  <a:gd name="T18" fmla="*/ 13 w 32"/>
                  <a:gd name="T19" fmla="*/ 2 h 57"/>
                  <a:gd name="T20" fmla="*/ 16 w 32"/>
                  <a:gd name="T21" fmla="*/ 4 h 57"/>
                  <a:gd name="T22" fmla="*/ 17 w 32"/>
                  <a:gd name="T23" fmla="*/ 5 h 57"/>
                  <a:gd name="T24" fmla="*/ 17 w 32"/>
                  <a:gd name="T25" fmla="*/ 5 h 57"/>
                  <a:gd name="T26" fmla="*/ 19 w 32"/>
                  <a:gd name="T27" fmla="*/ 10 h 57"/>
                  <a:gd name="T28" fmla="*/ 21 w 32"/>
                  <a:gd name="T29" fmla="*/ 15 h 57"/>
                  <a:gd name="T30" fmla="*/ 23 w 32"/>
                  <a:gd name="T31" fmla="*/ 24 h 57"/>
                  <a:gd name="T32" fmla="*/ 25 w 32"/>
                  <a:gd name="T33" fmla="*/ 33 h 57"/>
                  <a:gd name="T34" fmla="*/ 28 w 32"/>
                  <a:gd name="T35" fmla="*/ 41 h 57"/>
                  <a:gd name="T36" fmla="*/ 29 w 32"/>
                  <a:gd name="T37" fmla="*/ 48 h 57"/>
                  <a:gd name="T38" fmla="*/ 31 w 32"/>
                  <a:gd name="T39" fmla="*/ 54 h 57"/>
                  <a:gd name="T40" fmla="*/ 31 w 32"/>
                  <a:gd name="T41" fmla="*/ 5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57">
                    <a:moveTo>
                      <a:pt x="31" y="56"/>
                    </a:moveTo>
                    <a:lnTo>
                      <a:pt x="10" y="3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9" y="10"/>
                    </a:lnTo>
                    <a:lnTo>
                      <a:pt x="21" y="15"/>
                    </a:lnTo>
                    <a:lnTo>
                      <a:pt x="23" y="24"/>
                    </a:lnTo>
                    <a:lnTo>
                      <a:pt x="25" y="33"/>
                    </a:lnTo>
                    <a:lnTo>
                      <a:pt x="28" y="41"/>
                    </a:lnTo>
                    <a:lnTo>
                      <a:pt x="29" y="48"/>
                    </a:lnTo>
                    <a:lnTo>
                      <a:pt x="31" y="54"/>
                    </a:lnTo>
                    <a:lnTo>
                      <a:pt x="31" y="5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11" name="Freeform 259">
                <a:extLst>
                  <a:ext uri="{FF2B5EF4-FFF2-40B4-BE49-F238E27FC236}">
                    <a16:creationId xmlns:a16="http://schemas.microsoft.com/office/drawing/2014/main" id="{C3ABDF4B-3244-400C-A44F-504F160EF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1307"/>
                <a:ext cx="431" cy="439"/>
              </a:xfrm>
              <a:custGeom>
                <a:avLst/>
                <a:gdLst>
                  <a:gd name="T0" fmla="*/ 124 w 431"/>
                  <a:gd name="T1" fmla="*/ 100 h 439"/>
                  <a:gd name="T2" fmla="*/ 117 w 431"/>
                  <a:gd name="T3" fmla="*/ 44 h 439"/>
                  <a:gd name="T4" fmla="*/ 186 w 431"/>
                  <a:gd name="T5" fmla="*/ 61 h 439"/>
                  <a:gd name="T6" fmla="*/ 188 w 431"/>
                  <a:gd name="T7" fmla="*/ 61 h 439"/>
                  <a:gd name="T8" fmla="*/ 194 w 431"/>
                  <a:gd name="T9" fmla="*/ 61 h 439"/>
                  <a:gd name="T10" fmla="*/ 207 w 431"/>
                  <a:gd name="T11" fmla="*/ 58 h 439"/>
                  <a:gd name="T12" fmla="*/ 213 w 431"/>
                  <a:gd name="T13" fmla="*/ 54 h 439"/>
                  <a:gd name="T14" fmla="*/ 276 w 431"/>
                  <a:gd name="T15" fmla="*/ 0 h 439"/>
                  <a:gd name="T16" fmla="*/ 280 w 431"/>
                  <a:gd name="T17" fmla="*/ 57 h 439"/>
                  <a:gd name="T18" fmla="*/ 295 w 431"/>
                  <a:gd name="T19" fmla="*/ 64 h 439"/>
                  <a:gd name="T20" fmla="*/ 303 w 431"/>
                  <a:gd name="T21" fmla="*/ 63 h 439"/>
                  <a:gd name="T22" fmla="*/ 379 w 431"/>
                  <a:gd name="T23" fmla="*/ 48 h 439"/>
                  <a:gd name="T24" fmla="*/ 351 w 431"/>
                  <a:gd name="T25" fmla="*/ 104 h 439"/>
                  <a:gd name="T26" fmla="*/ 360 w 431"/>
                  <a:gd name="T27" fmla="*/ 118 h 439"/>
                  <a:gd name="T28" fmla="*/ 365 w 431"/>
                  <a:gd name="T29" fmla="*/ 121 h 439"/>
                  <a:gd name="T30" fmla="*/ 430 w 431"/>
                  <a:gd name="T31" fmla="*/ 150 h 439"/>
                  <a:gd name="T32" fmla="*/ 379 w 431"/>
                  <a:gd name="T33" fmla="*/ 187 h 439"/>
                  <a:gd name="T34" fmla="*/ 378 w 431"/>
                  <a:gd name="T35" fmla="*/ 206 h 439"/>
                  <a:gd name="T36" fmla="*/ 380 w 431"/>
                  <a:gd name="T37" fmla="*/ 212 h 439"/>
                  <a:gd name="T38" fmla="*/ 413 w 431"/>
                  <a:gd name="T39" fmla="*/ 275 h 439"/>
                  <a:gd name="T40" fmla="*/ 355 w 431"/>
                  <a:gd name="T41" fmla="*/ 281 h 439"/>
                  <a:gd name="T42" fmla="*/ 344 w 431"/>
                  <a:gd name="T43" fmla="*/ 298 h 439"/>
                  <a:gd name="T44" fmla="*/ 343 w 431"/>
                  <a:gd name="T45" fmla="*/ 305 h 439"/>
                  <a:gd name="T46" fmla="*/ 333 w 431"/>
                  <a:gd name="T47" fmla="*/ 382 h 439"/>
                  <a:gd name="T48" fmla="*/ 289 w 431"/>
                  <a:gd name="T49" fmla="*/ 356 h 439"/>
                  <a:gd name="T50" fmla="*/ 284 w 431"/>
                  <a:gd name="T51" fmla="*/ 356 h 439"/>
                  <a:gd name="T52" fmla="*/ 276 w 431"/>
                  <a:gd name="T53" fmla="*/ 361 h 439"/>
                  <a:gd name="T54" fmla="*/ 265 w 431"/>
                  <a:gd name="T55" fmla="*/ 370 h 439"/>
                  <a:gd name="T56" fmla="*/ 236 w 431"/>
                  <a:gd name="T57" fmla="*/ 432 h 439"/>
                  <a:gd name="T58" fmla="*/ 198 w 431"/>
                  <a:gd name="T59" fmla="*/ 388 h 439"/>
                  <a:gd name="T60" fmla="*/ 195 w 431"/>
                  <a:gd name="T61" fmla="*/ 387 h 439"/>
                  <a:gd name="T62" fmla="*/ 188 w 431"/>
                  <a:gd name="T63" fmla="*/ 386 h 439"/>
                  <a:gd name="T64" fmla="*/ 178 w 431"/>
                  <a:gd name="T65" fmla="*/ 386 h 439"/>
                  <a:gd name="T66" fmla="*/ 172 w 431"/>
                  <a:gd name="T67" fmla="*/ 387 h 439"/>
                  <a:gd name="T68" fmla="*/ 171 w 431"/>
                  <a:gd name="T69" fmla="*/ 388 h 439"/>
                  <a:gd name="T70" fmla="*/ 99 w 431"/>
                  <a:gd name="T71" fmla="*/ 423 h 439"/>
                  <a:gd name="T72" fmla="*/ 110 w 431"/>
                  <a:gd name="T73" fmla="*/ 365 h 439"/>
                  <a:gd name="T74" fmla="*/ 98 w 431"/>
                  <a:gd name="T75" fmla="*/ 354 h 439"/>
                  <a:gd name="T76" fmla="*/ 92 w 431"/>
                  <a:gd name="T77" fmla="*/ 353 h 439"/>
                  <a:gd name="T78" fmla="*/ 19 w 431"/>
                  <a:gd name="T79" fmla="*/ 345 h 439"/>
                  <a:gd name="T80" fmla="*/ 59 w 431"/>
                  <a:gd name="T81" fmla="*/ 297 h 439"/>
                  <a:gd name="T82" fmla="*/ 55 w 431"/>
                  <a:gd name="T83" fmla="*/ 280 h 439"/>
                  <a:gd name="T84" fmla="*/ 51 w 431"/>
                  <a:gd name="T85" fmla="*/ 275 h 439"/>
                  <a:gd name="T86" fmla="*/ 2 w 431"/>
                  <a:gd name="T87" fmla="*/ 226 h 439"/>
                  <a:gd name="T88" fmla="*/ 58 w 431"/>
                  <a:gd name="T89" fmla="*/ 204 h 439"/>
                  <a:gd name="T90" fmla="*/ 64 w 431"/>
                  <a:gd name="T91" fmla="*/ 186 h 439"/>
                  <a:gd name="T92" fmla="*/ 64 w 431"/>
                  <a:gd name="T93" fmla="*/ 179 h 439"/>
                  <a:gd name="T94" fmla="*/ 53 w 431"/>
                  <a:gd name="T95" fmla="*/ 106 h 439"/>
                  <a:gd name="T96" fmla="*/ 106 w 431"/>
                  <a:gd name="T97" fmla="*/ 116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1" h="439">
                    <a:moveTo>
                      <a:pt x="115" y="108"/>
                    </a:moveTo>
                    <a:lnTo>
                      <a:pt x="121" y="104"/>
                    </a:lnTo>
                    <a:lnTo>
                      <a:pt x="124" y="100"/>
                    </a:lnTo>
                    <a:lnTo>
                      <a:pt x="124" y="98"/>
                    </a:lnTo>
                    <a:lnTo>
                      <a:pt x="124" y="97"/>
                    </a:lnTo>
                    <a:lnTo>
                      <a:pt x="117" y="44"/>
                    </a:lnTo>
                    <a:lnTo>
                      <a:pt x="136" y="33"/>
                    </a:lnTo>
                    <a:lnTo>
                      <a:pt x="155" y="22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7" y="61"/>
                    </a:lnTo>
                    <a:lnTo>
                      <a:pt x="188" y="61"/>
                    </a:lnTo>
                    <a:lnTo>
                      <a:pt x="189" y="62"/>
                    </a:lnTo>
                    <a:lnTo>
                      <a:pt x="191" y="62"/>
                    </a:lnTo>
                    <a:lnTo>
                      <a:pt x="194" y="61"/>
                    </a:lnTo>
                    <a:lnTo>
                      <a:pt x="196" y="61"/>
                    </a:lnTo>
                    <a:lnTo>
                      <a:pt x="200" y="60"/>
                    </a:lnTo>
                    <a:lnTo>
                      <a:pt x="207" y="58"/>
                    </a:lnTo>
                    <a:lnTo>
                      <a:pt x="210" y="56"/>
                    </a:lnTo>
                    <a:lnTo>
                      <a:pt x="212" y="54"/>
                    </a:lnTo>
                    <a:lnTo>
                      <a:pt x="213" y="54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0"/>
                    </a:lnTo>
                    <a:lnTo>
                      <a:pt x="278" y="54"/>
                    </a:lnTo>
                    <a:lnTo>
                      <a:pt x="278" y="56"/>
                    </a:lnTo>
                    <a:lnTo>
                      <a:pt x="280" y="57"/>
                    </a:lnTo>
                    <a:lnTo>
                      <a:pt x="284" y="60"/>
                    </a:lnTo>
                    <a:lnTo>
                      <a:pt x="290" y="61"/>
                    </a:lnTo>
                    <a:lnTo>
                      <a:pt x="295" y="64"/>
                    </a:lnTo>
                    <a:lnTo>
                      <a:pt x="300" y="64"/>
                    </a:lnTo>
                    <a:lnTo>
                      <a:pt x="302" y="63"/>
                    </a:lnTo>
                    <a:lnTo>
                      <a:pt x="303" y="63"/>
                    </a:lnTo>
                    <a:lnTo>
                      <a:pt x="349" y="25"/>
                    </a:lnTo>
                    <a:lnTo>
                      <a:pt x="364" y="37"/>
                    </a:lnTo>
                    <a:lnTo>
                      <a:pt x="379" y="48"/>
                    </a:lnTo>
                    <a:lnTo>
                      <a:pt x="351" y="100"/>
                    </a:lnTo>
                    <a:lnTo>
                      <a:pt x="351" y="101"/>
                    </a:lnTo>
                    <a:lnTo>
                      <a:pt x="351" y="104"/>
                    </a:lnTo>
                    <a:lnTo>
                      <a:pt x="353" y="108"/>
                    </a:lnTo>
                    <a:lnTo>
                      <a:pt x="357" y="112"/>
                    </a:lnTo>
                    <a:lnTo>
                      <a:pt x="360" y="118"/>
                    </a:lnTo>
                    <a:lnTo>
                      <a:pt x="362" y="121"/>
                    </a:lnTo>
                    <a:lnTo>
                      <a:pt x="364" y="121"/>
                    </a:lnTo>
                    <a:lnTo>
                      <a:pt x="365" y="121"/>
                    </a:lnTo>
                    <a:lnTo>
                      <a:pt x="420" y="112"/>
                    </a:lnTo>
                    <a:lnTo>
                      <a:pt x="425" y="131"/>
                    </a:lnTo>
                    <a:lnTo>
                      <a:pt x="430" y="150"/>
                    </a:lnTo>
                    <a:lnTo>
                      <a:pt x="381" y="184"/>
                    </a:lnTo>
                    <a:lnTo>
                      <a:pt x="381" y="185"/>
                    </a:lnTo>
                    <a:lnTo>
                      <a:pt x="379" y="187"/>
                    </a:lnTo>
                    <a:lnTo>
                      <a:pt x="378" y="192"/>
                    </a:lnTo>
                    <a:lnTo>
                      <a:pt x="379" y="198"/>
                    </a:lnTo>
                    <a:lnTo>
                      <a:pt x="378" y="206"/>
                    </a:lnTo>
                    <a:lnTo>
                      <a:pt x="378" y="209"/>
                    </a:lnTo>
                    <a:lnTo>
                      <a:pt x="379" y="212"/>
                    </a:lnTo>
                    <a:lnTo>
                      <a:pt x="380" y="212"/>
                    </a:lnTo>
                    <a:lnTo>
                      <a:pt x="426" y="233"/>
                    </a:lnTo>
                    <a:lnTo>
                      <a:pt x="420" y="254"/>
                    </a:lnTo>
                    <a:lnTo>
                      <a:pt x="413" y="275"/>
                    </a:lnTo>
                    <a:lnTo>
                      <a:pt x="358" y="279"/>
                    </a:lnTo>
                    <a:lnTo>
                      <a:pt x="357" y="279"/>
                    </a:lnTo>
                    <a:lnTo>
                      <a:pt x="355" y="281"/>
                    </a:lnTo>
                    <a:lnTo>
                      <a:pt x="352" y="285"/>
                    </a:lnTo>
                    <a:lnTo>
                      <a:pt x="349" y="291"/>
                    </a:lnTo>
                    <a:lnTo>
                      <a:pt x="344" y="298"/>
                    </a:lnTo>
                    <a:lnTo>
                      <a:pt x="343" y="302"/>
                    </a:lnTo>
                    <a:lnTo>
                      <a:pt x="343" y="304"/>
                    </a:lnTo>
                    <a:lnTo>
                      <a:pt x="343" y="305"/>
                    </a:lnTo>
                    <a:lnTo>
                      <a:pt x="365" y="350"/>
                    </a:lnTo>
                    <a:lnTo>
                      <a:pt x="349" y="366"/>
                    </a:lnTo>
                    <a:lnTo>
                      <a:pt x="333" y="382"/>
                    </a:lnTo>
                    <a:lnTo>
                      <a:pt x="290" y="356"/>
                    </a:lnTo>
                    <a:lnTo>
                      <a:pt x="290" y="356"/>
                    </a:lnTo>
                    <a:lnTo>
                      <a:pt x="289" y="356"/>
                    </a:lnTo>
                    <a:lnTo>
                      <a:pt x="288" y="356"/>
                    </a:lnTo>
                    <a:lnTo>
                      <a:pt x="286" y="356"/>
                    </a:lnTo>
                    <a:lnTo>
                      <a:pt x="284" y="356"/>
                    </a:lnTo>
                    <a:lnTo>
                      <a:pt x="282" y="357"/>
                    </a:lnTo>
                    <a:lnTo>
                      <a:pt x="279" y="359"/>
                    </a:lnTo>
                    <a:lnTo>
                      <a:pt x="276" y="361"/>
                    </a:lnTo>
                    <a:lnTo>
                      <a:pt x="269" y="364"/>
                    </a:lnTo>
                    <a:lnTo>
                      <a:pt x="266" y="367"/>
                    </a:lnTo>
                    <a:lnTo>
                      <a:pt x="265" y="370"/>
                    </a:lnTo>
                    <a:lnTo>
                      <a:pt x="265" y="371"/>
                    </a:lnTo>
                    <a:lnTo>
                      <a:pt x="256" y="426"/>
                    </a:lnTo>
                    <a:lnTo>
                      <a:pt x="236" y="432"/>
                    </a:lnTo>
                    <a:lnTo>
                      <a:pt x="215" y="438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6" y="387"/>
                    </a:lnTo>
                    <a:lnTo>
                      <a:pt x="195" y="387"/>
                    </a:lnTo>
                    <a:lnTo>
                      <a:pt x="194" y="387"/>
                    </a:lnTo>
                    <a:lnTo>
                      <a:pt x="191" y="386"/>
                    </a:lnTo>
                    <a:lnTo>
                      <a:pt x="188" y="386"/>
                    </a:lnTo>
                    <a:lnTo>
                      <a:pt x="184" y="387"/>
                    </a:lnTo>
                    <a:lnTo>
                      <a:pt x="181" y="386"/>
                    </a:lnTo>
                    <a:lnTo>
                      <a:pt x="178" y="386"/>
                    </a:lnTo>
                    <a:lnTo>
                      <a:pt x="175" y="386"/>
                    </a:lnTo>
                    <a:lnTo>
                      <a:pt x="173" y="387"/>
                    </a:lnTo>
                    <a:lnTo>
                      <a:pt x="172" y="387"/>
                    </a:lnTo>
                    <a:lnTo>
                      <a:pt x="171" y="388"/>
                    </a:lnTo>
                    <a:lnTo>
                      <a:pt x="171" y="388"/>
                    </a:lnTo>
                    <a:lnTo>
                      <a:pt x="171" y="388"/>
                    </a:lnTo>
                    <a:lnTo>
                      <a:pt x="135" y="436"/>
                    </a:lnTo>
                    <a:lnTo>
                      <a:pt x="117" y="430"/>
                    </a:lnTo>
                    <a:lnTo>
                      <a:pt x="99" y="423"/>
                    </a:lnTo>
                    <a:lnTo>
                      <a:pt x="112" y="368"/>
                    </a:lnTo>
                    <a:lnTo>
                      <a:pt x="112" y="367"/>
                    </a:lnTo>
                    <a:lnTo>
                      <a:pt x="110" y="365"/>
                    </a:lnTo>
                    <a:lnTo>
                      <a:pt x="108" y="361"/>
                    </a:lnTo>
                    <a:lnTo>
                      <a:pt x="103" y="358"/>
                    </a:lnTo>
                    <a:lnTo>
                      <a:pt x="98" y="354"/>
                    </a:lnTo>
                    <a:lnTo>
                      <a:pt x="94" y="353"/>
                    </a:lnTo>
                    <a:lnTo>
                      <a:pt x="92" y="352"/>
                    </a:lnTo>
                    <a:lnTo>
                      <a:pt x="92" y="353"/>
                    </a:lnTo>
                    <a:lnTo>
                      <a:pt x="39" y="377"/>
                    </a:lnTo>
                    <a:lnTo>
                      <a:pt x="29" y="361"/>
                    </a:lnTo>
                    <a:lnTo>
                      <a:pt x="19" y="345"/>
                    </a:lnTo>
                    <a:lnTo>
                      <a:pt x="58" y="300"/>
                    </a:lnTo>
                    <a:lnTo>
                      <a:pt x="59" y="299"/>
                    </a:lnTo>
                    <a:lnTo>
                      <a:pt x="59" y="297"/>
                    </a:lnTo>
                    <a:lnTo>
                      <a:pt x="59" y="292"/>
                    </a:lnTo>
                    <a:lnTo>
                      <a:pt x="57" y="287"/>
                    </a:lnTo>
                    <a:lnTo>
                      <a:pt x="55" y="280"/>
                    </a:lnTo>
                    <a:lnTo>
                      <a:pt x="54" y="277"/>
                    </a:lnTo>
                    <a:lnTo>
                      <a:pt x="52" y="275"/>
                    </a:lnTo>
                    <a:lnTo>
                      <a:pt x="51" y="275"/>
                    </a:lnTo>
                    <a:lnTo>
                      <a:pt x="0" y="268"/>
                    </a:lnTo>
                    <a:lnTo>
                      <a:pt x="1" y="247"/>
                    </a:lnTo>
                    <a:lnTo>
                      <a:pt x="2" y="226"/>
                    </a:lnTo>
                    <a:lnTo>
                      <a:pt x="55" y="207"/>
                    </a:lnTo>
                    <a:lnTo>
                      <a:pt x="56" y="207"/>
                    </a:lnTo>
                    <a:lnTo>
                      <a:pt x="58" y="204"/>
                    </a:lnTo>
                    <a:lnTo>
                      <a:pt x="60" y="200"/>
                    </a:lnTo>
                    <a:lnTo>
                      <a:pt x="61" y="192"/>
                    </a:lnTo>
                    <a:lnTo>
                      <a:pt x="64" y="186"/>
                    </a:lnTo>
                    <a:lnTo>
                      <a:pt x="65" y="182"/>
                    </a:lnTo>
                    <a:lnTo>
                      <a:pt x="64" y="180"/>
                    </a:lnTo>
                    <a:lnTo>
                      <a:pt x="64" y="179"/>
                    </a:lnTo>
                    <a:lnTo>
                      <a:pt x="29" y="144"/>
                    </a:lnTo>
                    <a:lnTo>
                      <a:pt x="40" y="125"/>
                    </a:lnTo>
                    <a:lnTo>
                      <a:pt x="53" y="106"/>
                    </a:lnTo>
                    <a:lnTo>
                      <a:pt x="103" y="118"/>
                    </a:lnTo>
                    <a:lnTo>
                      <a:pt x="103" y="118"/>
                    </a:lnTo>
                    <a:lnTo>
                      <a:pt x="106" y="116"/>
                    </a:lnTo>
                    <a:lnTo>
                      <a:pt x="110" y="114"/>
                    </a:lnTo>
                    <a:lnTo>
                      <a:pt x="115" y="108"/>
                    </a:lnTo>
                  </a:path>
                </a:pathLst>
              </a:custGeom>
              <a:solidFill>
                <a:srgbClr val="597F7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12" name="Freeform 260">
                <a:extLst>
                  <a:ext uri="{FF2B5EF4-FFF2-40B4-BE49-F238E27FC236}">
                    <a16:creationId xmlns:a16="http://schemas.microsoft.com/office/drawing/2014/main" id="{8B51F7E5-BE73-4DF5-95F7-29ECF35C4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1307"/>
                <a:ext cx="431" cy="439"/>
              </a:xfrm>
              <a:custGeom>
                <a:avLst/>
                <a:gdLst>
                  <a:gd name="T0" fmla="*/ 121 w 431"/>
                  <a:gd name="T1" fmla="*/ 104 h 439"/>
                  <a:gd name="T2" fmla="*/ 124 w 431"/>
                  <a:gd name="T3" fmla="*/ 97 h 439"/>
                  <a:gd name="T4" fmla="*/ 155 w 431"/>
                  <a:gd name="T5" fmla="*/ 22 h 439"/>
                  <a:gd name="T6" fmla="*/ 186 w 431"/>
                  <a:gd name="T7" fmla="*/ 61 h 439"/>
                  <a:gd name="T8" fmla="*/ 189 w 431"/>
                  <a:gd name="T9" fmla="*/ 62 h 439"/>
                  <a:gd name="T10" fmla="*/ 196 w 431"/>
                  <a:gd name="T11" fmla="*/ 61 h 439"/>
                  <a:gd name="T12" fmla="*/ 207 w 431"/>
                  <a:gd name="T13" fmla="*/ 58 h 439"/>
                  <a:gd name="T14" fmla="*/ 213 w 431"/>
                  <a:gd name="T15" fmla="*/ 54 h 439"/>
                  <a:gd name="T16" fmla="*/ 276 w 431"/>
                  <a:gd name="T17" fmla="*/ 0 h 439"/>
                  <a:gd name="T18" fmla="*/ 278 w 431"/>
                  <a:gd name="T19" fmla="*/ 56 h 439"/>
                  <a:gd name="T20" fmla="*/ 290 w 431"/>
                  <a:gd name="T21" fmla="*/ 61 h 439"/>
                  <a:gd name="T22" fmla="*/ 300 w 431"/>
                  <a:gd name="T23" fmla="*/ 64 h 439"/>
                  <a:gd name="T24" fmla="*/ 349 w 431"/>
                  <a:gd name="T25" fmla="*/ 25 h 439"/>
                  <a:gd name="T26" fmla="*/ 351 w 431"/>
                  <a:gd name="T27" fmla="*/ 100 h 439"/>
                  <a:gd name="T28" fmla="*/ 351 w 431"/>
                  <a:gd name="T29" fmla="*/ 104 h 439"/>
                  <a:gd name="T30" fmla="*/ 357 w 431"/>
                  <a:gd name="T31" fmla="*/ 112 h 439"/>
                  <a:gd name="T32" fmla="*/ 364 w 431"/>
                  <a:gd name="T33" fmla="*/ 121 h 439"/>
                  <a:gd name="T34" fmla="*/ 425 w 431"/>
                  <a:gd name="T35" fmla="*/ 131 h 439"/>
                  <a:gd name="T36" fmla="*/ 381 w 431"/>
                  <a:gd name="T37" fmla="*/ 184 h 439"/>
                  <a:gd name="T38" fmla="*/ 378 w 431"/>
                  <a:gd name="T39" fmla="*/ 192 h 439"/>
                  <a:gd name="T40" fmla="*/ 378 w 431"/>
                  <a:gd name="T41" fmla="*/ 206 h 439"/>
                  <a:gd name="T42" fmla="*/ 380 w 431"/>
                  <a:gd name="T43" fmla="*/ 212 h 439"/>
                  <a:gd name="T44" fmla="*/ 413 w 431"/>
                  <a:gd name="T45" fmla="*/ 275 h 439"/>
                  <a:gd name="T46" fmla="*/ 357 w 431"/>
                  <a:gd name="T47" fmla="*/ 279 h 439"/>
                  <a:gd name="T48" fmla="*/ 349 w 431"/>
                  <a:gd name="T49" fmla="*/ 291 h 439"/>
                  <a:gd name="T50" fmla="*/ 343 w 431"/>
                  <a:gd name="T51" fmla="*/ 302 h 439"/>
                  <a:gd name="T52" fmla="*/ 365 w 431"/>
                  <a:gd name="T53" fmla="*/ 350 h 439"/>
                  <a:gd name="T54" fmla="*/ 290 w 431"/>
                  <a:gd name="T55" fmla="*/ 356 h 439"/>
                  <a:gd name="T56" fmla="*/ 289 w 431"/>
                  <a:gd name="T57" fmla="*/ 356 h 439"/>
                  <a:gd name="T58" fmla="*/ 284 w 431"/>
                  <a:gd name="T59" fmla="*/ 356 h 439"/>
                  <a:gd name="T60" fmla="*/ 276 w 431"/>
                  <a:gd name="T61" fmla="*/ 361 h 439"/>
                  <a:gd name="T62" fmla="*/ 266 w 431"/>
                  <a:gd name="T63" fmla="*/ 367 h 439"/>
                  <a:gd name="T64" fmla="*/ 256 w 431"/>
                  <a:gd name="T65" fmla="*/ 426 h 439"/>
                  <a:gd name="T66" fmla="*/ 198 w 431"/>
                  <a:gd name="T67" fmla="*/ 388 h 439"/>
                  <a:gd name="T68" fmla="*/ 198 w 431"/>
                  <a:gd name="T69" fmla="*/ 388 h 439"/>
                  <a:gd name="T70" fmla="*/ 194 w 431"/>
                  <a:gd name="T71" fmla="*/ 387 h 439"/>
                  <a:gd name="T72" fmla="*/ 184 w 431"/>
                  <a:gd name="T73" fmla="*/ 387 h 439"/>
                  <a:gd name="T74" fmla="*/ 178 w 431"/>
                  <a:gd name="T75" fmla="*/ 386 h 439"/>
                  <a:gd name="T76" fmla="*/ 172 w 431"/>
                  <a:gd name="T77" fmla="*/ 387 h 439"/>
                  <a:gd name="T78" fmla="*/ 171 w 431"/>
                  <a:gd name="T79" fmla="*/ 388 h 439"/>
                  <a:gd name="T80" fmla="*/ 99 w 431"/>
                  <a:gd name="T81" fmla="*/ 423 h 439"/>
                  <a:gd name="T82" fmla="*/ 112 w 431"/>
                  <a:gd name="T83" fmla="*/ 367 h 439"/>
                  <a:gd name="T84" fmla="*/ 103 w 431"/>
                  <a:gd name="T85" fmla="*/ 358 h 439"/>
                  <a:gd name="T86" fmla="*/ 94 w 431"/>
                  <a:gd name="T87" fmla="*/ 353 h 439"/>
                  <a:gd name="T88" fmla="*/ 39 w 431"/>
                  <a:gd name="T89" fmla="*/ 377 h 439"/>
                  <a:gd name="T90" fmla="*/ 58 w 431"/>
                  <a:gd name="T91" fmla="*/ 300 h 439"/>
                  <a:gd name="T92" fmla="*/ 59 w 431"/>
                  <a:gd name="T93" fmla="*/ 297 h 439"/>
                  <a:gd name="T94" fmla="*/ 57 w 431"/>
                  <a:gd name="T95" fmla="*/ 287 h 439"/>
                  <a:gd name="T96" fmla="*/ 52 w 431"/>
                  <a:gd name="T97" fmla="*/ 275 h 439"/>
                  <a:gd name="T98" fmla="*/ 1 w 431"/>
                  <a:gd name="T99" fmla="*/ 247 h 439"/>
                  <a:gd name="T100" fmla="*/ 55 w 431"/>
                  <a:gd name="T101" fmla="*/ 207 h 439"/>
                  <a:gd name="T102" fmla="*/ 60 w 431"/>
                  <a:gd name="T103" fmla="*/ 200 h 439"/>
                  <a:gd name="T104" fmla="*/ 64 w 431"/>
                  <a:gd name="T105" fmla="*/ 186 h 439"/>
                  <a:gd name="T106" fmla="*/ 64 w 431"/>
                  <a:gd name="T107" fmla="*/ 179 h 439"/>
                  <a:gd name="T108" fmla="*/ 53 w 431"/>
                  <a:gd name="T109" fmla="*/ 106 h 439"/>
                  <a:gd name="T110" fmla="*/ 103 w 431"/>
                  <a:gd name="T111" fmla="*/ 118 h 439"/>
                  <a:gd name="T112" fmla="*/ 115 w 431"/>
                  <a:gd name="T113" fmla="*/ 108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1" h="439">
                    <a:moveTo>
                      <a:pt x="115" y="108"/>
                    </a:moveTo>
                    <a:lnTo>
                      <a:pt x="115" y="108"/>
                    </a:lnTo>
                    <a:lnTo>
                      <a:pt x="121" y="104"/>
                    </a:lnTo>
                    <a:lnTo>
                      <a:pt x="124" y="100"/>
                    </a:lnTo>
                    <a:lnTo>
                      <a:pt x="124" y="98"/>
                    </a:lnTo>
                    <a:lnTo>
                      <a:pt x="124" y="97"/>
                    </a:lnTo>
                    <a:lnTo>
                      <a:pt x="117" y="44"/>
                    </a:lnTo>
                    <a:lnTo>
                      <a:pt x="136" y="33"/>
                    </a:lnTo>
                    <a:lnTo>
                      <a:pt x="155" y="22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7" y="61"/>
                    </a:lnTo>
                    <a:lnTo>
                      <a:pt x="188" y="61"/>
                    </a:lnTo>
                    <a:lnTo>
                      <a:pt x="189" y="62"/>
                    </a:lnTo>
                    <a:lnTo>
                      <a:pt x="191" y="62"/>
                    </a:lnTo>
                    <a:lnTo>
                      <a:pt x="194" y="61"/>
                    </a:lnTo>
                    <a:lnTo>
                      <a:pt x="196" y="61"/>
                    </a:lnTo>
                    <a:lnTo>
                      <a:pt x="200" y="60"/>
                    </a:lnTo>
                    <a:lnTo>
                      <a:pt x="200" y="60"/>
                    </a:lnTo>
                    <a:lnTo>
                      <a:pt x="207" y="58"/>
                    </a:lnTo>
                    <a:lnTo>
                      <a:pt x="210" y="56"/>
                    </a:lnTo>
                    <a:lnTo>
                      <a:pt x="212" y="54"/>
                    </a:lnTo>
                    <a:lnTo>
                      <a:pt x="213" y="54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0"/>
                    </a:lnTo>
                    <a:lnTo>
                      <a:pt x="278" y="54"/>
                    </a:lnTo>
                    <a:lnTo>
                      <a:pt x="278" y="54"/>
                    </a:lnTo>
                    <a:lnTo>
                      <a:pt x="278" y="56"/>
                    </a:lnTo>
                    <a:lnTo>
                      <a:pt x="280" y="57"/>
                    </a:lnTo>
                    <a:lnTo>
                      <a:pt x="284" y="60"/>
                    </a:lnTo>
                    <a:lnTo>
                      <a:pt x="290" y="61"/>
                    </a:lnTo>
                    <a:lnTo>
                      <a:pt x="290" y="61"/>
                    </a:lnTo>
                    <a:lnTo>
                      <a:pt x="295" y="64"/>
                    </a:lnTo>
                    <a:lnTo>
                      <a:pt x="300" y="64"/>
                    </a:lnTo>
                    <a:lnTo>
                      <a:pt x="302" y="63"/>
                    </a:lnTo>
                    <a:lnTo>
                      <a:pt x="303" y="63"/>
                    </a:lnTo>
                    <a:lnTo>
                      <a:pt x="349" y="25"/>
                    </a:lnTo>
                    <a:lnTo>
                      <a:pt x="364" y="37"/>
                    </a:lnTo>
                    <a:lnTo>
                      <a:pt x="379" y="48"/>
                    </a:lnTo>
                    <a:lnTo>
                      <a:pt x="351" y="100"/>
                    </a:lnTo>
                    <a:lnTo>
                      <a:pt x="351" y="100"/>
                    </a:lnTo>
                    <a:lnTo>
                      <a:pt x="351" y="101"/>
                    </a:lnTo>
                    <a:lnTo>
                      <a:pt x="351" y="104"/>
                    </a:lnTo>
                    <a:lnTo>
                      <a:pt x="353" y="108"/>
                    </a:lnTo>
                    <a:lnTo>
                      <a:pt x="357" y="112"/>
                    </a:lnTo>
                    <a:lnTo>
                      <a:pt x="357" y="112"/>
                    </a:lnTo>
                    <a:lnTo>
                      <a:pt x="360" y="118"/>
                    </a:lnTo>
                    <a:lnTo>
                      <a:pt x="362" y="121"/>
                    </a:lnTo>
                    <a:lnTo>
                      <a:pt x="364" y="121"/>
                    </a:lnTo>
                    <a:lnTo>
                      <a:pt x="365" y="121"/>
                    </a:lnTo>
                    <a:lnTo>
                      <a:pt x="420" y="112"/>
                    </a:lnTo>
                    <a:lnTo>
                      <a:pt x="425" y="131"/>
                    </a:lnTo>
                    <a:lnTo>
                      <a:pt x="430" y="150"/>
                    </a:lnTo>
                    <a:lnTo>
                      <a:pt x="381" y="184"/>
                    </a:lnTo>
                    <a:lnTo>
                      <a:pt x="381" y="184"/>
                    </a:lnTo>
                    <a:lnTo>
                      <a:pt x="381" y="185"/>
                    </a:lnTo>
                    <a:lnTo>
                      <a:pt x="379" y="187"/>
                    </a:lnTo>
                    <a:lnTo>
                      <a:pt x="378" y="192"/>
                    </a:lnTo>
                    <a:lnTo>
                      <a:pt x="379" y="198"/>
                    </a:lnTo>
                    <a:lnTo>
                      <a:pt x="379" y="198"/>
                    </a:lnTo>
                    <a:lnTo>
                      <a:pt x="378" y="206"/>
                    </a:lnTo>
                    <a:lnTo>
                      <a:pt x="378" y="209"/>
                    </a:lnTo>
                    <a:lnTo>
                      <a:pt x="379" y="212"/>
                    </a:lnTo>
                    <a:lnTo>
                      <a:pt x="380" y="212"/>
                    </a:lnTo>
                    <a:lnTo>
                      <a:pt x="426" y="233"/>
                    </a:lnTo>
                    <a:lnTo>
                      <a:pt x="420" y="254"/>
                    </a:lnTo>
                    <a:lnTo>
                      <a:pt x="413" y="275"/>
                    </a:lnTo>
                    <a:lnTo>
                      <a:pt x="358" y="279"/>
                    </a:lnTo>
                    <a:lnTo>
                      <a:pt x="358" y="279"/>
                    </a:lnTo>
                    <a:lnTo>
                      <a:pt x="357" y="279"/>
                    </a:lnTo>
                    <a:lnTo>
                      <a:pt x="355" y="281"/>
                    </a:lnTo>
                    <a:lnTo>
                      <a:pt x="352" y="285"/>
                    </a:lnTo>
                    <a:lnTo>
                      <a:pt x="349" y="291"/>
                    </a:lnTo>
                    <a:lnTo>
                      <a:pt x="349" y="291"/>
                    </a:lnTo>
                    <a:lnTo>
                      <a:pt x="344" y="298"/>
                    </a:lnTo>
                    <a:lnTo>
                      <a:pt x="343" y="302"/>
                    </a:lnTo>
                    <a:lnTo>
                      <a:pt x="343" y="304"/>
                    </a:lnTo>
                    <a:lnTo>
                      <a:pt x="343" y="305"/>
                    </a:lnTo>
                    <a:lnTo>
                      <a:pt x="365" y="350"/>
                    </a:lnTo>
                    <a:lnTo>
                      <a:pt x="349" y="366"/>
                    </a:lnTo>
                    <a:lnTo>
                      <a:pt x="333" y="382"/>
                    </a:lnTo>
                    <a:lnTo>
                      <a:pt x="290" y="356"/>
                    </a:lnTo>
                    <a:lnTo>
                      <a:pt x="290" y="356"/>
                    </a:lnTo>
                    <a:lnTo>
                      <a:pt x="290" y="356"/>
                    </a:lnTo>
                    <a:lnTo>
                      <a:pt x="289" y="356"/>
                    </a:lnTo>
                    <a:lnTo>
                      <a:pt x="288" y="356"/>
                    </a:lnTo>
                    <a:lnTo>
                      <a:pt x="286" y="356"/>
                    </a:lnTo>
                    <a:lnTo>
                      <a:pt x="284" y="356"/>
                    </a:lnTo>
                    <a:lnTo>
                      <a:pt x="282" y="357"/>
                    </a:lnTo>
                    <a:lnTo>
                      <a:pt x="279" y="359"/>
                    </a:lnTo>
                    <a:lnTo>
                      <a:pt x="276" y="361"/>
                    </a:lnTo>
                    <a:lnTo>
                      <a:pt x="276" y="361"/>
                    </a:lnTo>
                    <a:lnTo>
                      <a:pt x="269" y="364"/>
                    </a:lnTo>
                    <a:lnTo>
                      <a:pt x="266" y="367"/>
                    </a:lnTo>
                    <a:lnTo>
                      <a:pt x="265" y="370"/>
                    </a:lnTo>
                    <a:lnTo>
                      <a:pt x="265" y="371"/>
                    </a:lnTo>
                    <a:lnTo>
                      <a:pt x="256" y="426"/>
                    </a:lnTo>
                    <a:lnTo>
                      <a:pt x="236" y="432"/>
                    </a:lnTo>
                    <a:lnTo>
                      <a:pt x="215" y="438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6" y="387"/>
                    </a:lnTo>
                    <a:lnTo>
                      <a:pt x="195" y="387"/>
                    </a:lnTo>
                    <a:lnTo>
                      <a:pt x="194" y="387"/>
                    </a:lnTo>
                    <a:lnTo>
                      <a:pt x="191" y="386"/>
                    </a:lnTo>
                    <a:lnTo>
                      <a:pt x="188" y="386"/>
                    </a:lnTo>
                    <a:lnTo>
                      <a:pt x="184" y="387"/>
                    </a:lnTo>
                    <a:lnTo>
                      <a:pt x="184" y="387"/>
                    </a:lnTo>
                    <a:lnTo>
                      <a:pt x="181" y="386"/>
                    </a:lnTo>
                    <a:lnTo>
                      <a:pt x="178" y="386"/>
                    </a:lnTo>
                    <a:lnTo>
                      <a:pt x="175" y="386"/>
                    </a:lnTo>
                    <a:lnTo>
                      <a:pt x="173" y="387"/>
                    </a:lnTo>
                    <a:lnTo>
                      <a:pt x="172" y="387"/>
                    </a:lnTo>
                    <a:lnTo>
                      <a:pt x="171" y="388"/>
                    </a:lnTo>
                    <a:lnTo>
                      <a:pt x="171" y="388"/>
                    </a:lnTo>
                    <a:lnTo>
                      <a:pt x="171" y="388"/>
                    </a:lnTo>
                    <a:lnTo>
                      <a:pt x="135" y="436"/>
                    </a:lnTo>
                    <a:lnTo>
                      <a:pt x="117" y="430"/>
                    </a:lnTo>
                    <a:lnTo>
                      <a:pt x="99" y="423"/>
                    </a:lnTo>
                    <a:lnTo>
                      <a:pt x="112" y="368"/>
                    </a:lnTo>
                    <a:lnTo>
                      <a:pt x="112" y="368"/>
                    </a:lnTo>
                    <a:lnTo>
                      <a:pt x="112" y="367"/>
                    </a:lnTo>
                    <a:lnTo>
                      <a:pt x="110" y="365"/>
                    </a:lnTo>
                    <a:lnTo>
                      <a:pt x="108" y="361"/>
                    </a:lnTo>
                    <a:lnTo>
                      <a:pt x="103" y="358"/>
                    </a:lnTo>
                    <a:lnTo>
                      <a:pt x="103" y="358"/>
                    </a:lnTo>
                    <a:lnTo>
                      <a:pt x="98" y="354"/>
                    </a:lnTo>
                    <a:lnTo>
                      <a:pt x="94" y="353"/>
                    </a:lnTo>
                    <a:lnTo>
                      <a:pt x="92" y="352"/>
                    </a:lnTo>
                    <a:lnTo>
                      <a:pt x="92" y="353"/>
                    </a:lnTo>
                    <a:lnTo>
                      <a:pt x="39" y="377"/>
                    </a:lnTo>
                    <a:lnTo>
                      <a:pt x="29" y="361"/>
                    </a:lnTo>
                    <a:lnTo>
                      <a:pt x="19" y="345"/>
                    </a:lnTo>
                    <a:lnTo>
                      <a:pt x="58" y="300"/>
                    </a:lnTo>
                    <a:lnTo>
                      <a:pt x="58" y="300"/>
                    </a:lnTo>
                    <a:lnTo>
                      <a:pt x="59" y="299"/>
                    </a:lnTo>
                    <a:lnTo>
                      <a:pt x="59" y="297"/>
                    </a:lnTo>
                    <a:lnTo>
                      <a:pt x="59" y="292"/>
                    </a:lnTo>
                    <a:lnTo>
                      <a:pt x="57" y="287"/>
                    </a:lnTo>
                    <a:lnTo>
                      <a:pt x="57" y="287"/>
                    </a:lnTo>
                    <a:lnTo>
                      <a:pt x="55" y="280"/>
                    </a:lnTo>
                    <a:lnTo>
                      <a:pt x="54" y="277"/>
                    </a:lnTo>
                    <a:lnTo>
                      <a:pt x="52" y="275"/>
                    </a:lnTo>
                    <a:lnTo>
                      <a:pt x="51" y="275"/>
                    </a:lnTo>
                    <a:lnTo>
                      <a:pt x="0" y="268"/>
                    </a:lnTo>
                    <a:lnTo>
                      <a:pt x="1" y="247"/>
                    </a:lnTo>
                    <a:lnTo>
                      <a:pt x="2" y="226"/>
                    </a:lnTo>
                    <a:lnTo>
                      <a:pt x="55" y="207"/>
                    </a:lnTo>
                    <a:lnTo>
                      <a:pt x="55" y="207"/>
                    </a:lnTo>
                    <a:lnTo>
                      <a:pt x="56" y="207"/>
                    </a:lnTo>
                    <a:lnTo>
                      <a:pt x="58" y="204"/>
                    </a:lnTo>
                    <a:lnTo>
                      <a:pt x="60" y="200"/>
                    </a:lnTo>
                    <a:lnTo>
                      <a:pt x="61" y="192"/>
                    </a:lnTo>
                    <a:lnTo>
                      <a:pt x="61" y="192"/>
                    </a:lnTo>
                    <a:lnTo>
                      <a:pt x="64" y="186"/>
                    </a:lnTo>
                    <a:lnTo>
                      <a:pt x="65" y="182"/>
                    </a:lnTo>
                    <a:lnTo>
                      <a:pt x="64" y="180"/>
                    </a:lnTo>
                    <a:lnTo>
                      <a:pt x="64" y="179"/>
                    </a:lnTo>
                    <a:lnTo>
                      <a:pt x="29" y="144"/>
                    </a:lnTo>
                    <a:lnTo>
                      <a:pt x="40" y="125"/>
                    </a:lnTo>
                    <a:lnTo>
                      <a:pt x="53" y="106"/>
                    </a:lnTo>
                    <a:lnTo>
                      <a:pt x="103" y="118"/>
                    </a:lnTo>
                    <a:lnTo>
                      <a:pt x="103" y="118"/>
                    </a:lnTo>
                    <a:lnTo>
                      <a:pt x="103" y="118"/>
                    </a:lnTo>
                    <a:lnTo>
                      <a:pt x="106" y="116"/>
                    </a:lnTo>
                    <a:lnTo>
                      <a:pt x="110" y="114"/>
                    </a:lnTo>
                    <a:lnTo>
                      <a:pt x="115" y="10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13" name="Freeform 261">
                <a:extLst>
                  <a:ext uri="{FF2B5EF4-FFF2-40B4-BE49-F238E27FC236}">
                    <a16:creationId xmlns:a16="http://schemas.microsoft.com/office/drawing/2014/main" id="{1BC0639D-6571-44B5-AAF1-4EA6A9114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371"/>
                <a:ext cx="304" cy="312"/>
              </a:xfrm>
              <a:custGeom>
                <a:avLst/>
                <a:gdLst>
                  <a:gd name="T0" fmla="*/ 137 w 304"/>
                  <a:gd name="T1" fmla="*/ 310 h 312"/>
                  <a:gd name="T2" fmla="*/ 168 w 304"/>
                  <a:gd name="T3" fmla="*/ 304 h 312"/>
                  <a:gd name="T4" fmla="*/ 196 w 304"/>
                  <a:gd name="T5" fmla="*/ 293 h 312"/>
                  <a:gd name="T6" fmla="*/ 223 w 304"/>
                  <a:gd name="T7" fmla="*/ 277 h 312"/>
                  <a:gd name="T8" fmla="*/ 247 w 304"/>
                  <a:gd name="T9" fmla="*/ 256 h 312"/>
                  <a:gd name="T10" fmla="*/ 268 w 304"/>
                  <a:gd name="T11" fmla="*/ 232 h 312"/>
                  <a:gd name="T12" fmla="*/ 285 w 304"/>
                  <a:gd name="T13" fmla="*/ 204 h 312"/>
                  <a:gd name="T14" fmla="*/ 296 w 304"/>
                  <a:gd name="T15" fmla="*/ 174 h 312"/>
                  <a:gd name="T16" fmla="*/ 303 w 304"/>
                  <a:gd name="T17" fmla="*/ 142 h 312"/>
                  <a:gd name="T18" fmla="*/ 302 w 304"/>
                  <a:gd name="T19" fmla="*/ 112 h 312"/>
                  <a:gd name="T20" fmla="*/ 296 w 304"/>
                  <a:gd name="T21" fmla="*/ 84 h 312"/>
                  <a:gd name="T22" fmla="*/ 285 w 304"/>
                  <a:gd name="T23" fmla="*/ 59 h 312"/>
                  <a:gd name="T24" fmla="*/ 268 w 304"/>
                  <a:gd name="T25" fmla="*/ 37 h 312"/>
                  <a:gd name="T26" fmla="*/ 247 w 304"/>
                  <a:gd name="T27" fmla="*/ 20 h 312"/>
                  <a:gd name="T28" fmla="*/ 223 w 304"/>
                  <a:gd name="T29" fmla="*/ 8 h 312"/>
                  <a:gd name="T30" fmla="*/ 195 w 304"/>
                  <a:gd name="T31" fmla="*/ 1 h 312"/>
                  <a:gd name="T32" fmla="*/ 164 w 304"/>
                  <a:gd name="T33" fmla="*/ 0 h 312"/>
                  <a:gd name="T34" fmla="*/ 134 w 304"/>
                  <a:gd name="T35" fmla="*/ 6 h 312"/>
                  <a:gd name="T36" fmla="*/ 106 w 304"/>
                  <a:gd name="T37" fmla="*/ 17 h 312"/>
                  <a:gd name="T38" fmla="*/ 79 w 304"/>
                  <a:gd name="T39" fmla="*/ 34 h 312"/>
                  <a:gd name="T40" fmla="*/ 54 w 304"/>
                  <a:gd name="T41" fmla="*/ 54 h 312"/>
                  <a:gd name="T42" fmla="*/ 34 w 304"/>
                  <a:gd name="T43" fmla="*/ 79 h 312"/>
                  <a:gd name="T44" fmla="*/ 17 w 304"/>
                  <a:gd name="T45" fmla="*/ 107 h 312"/>
                  <a:gd name="T46" fmla="*/ 5 w 304"/>
                  <a:gd name="T47" fmla="*/ 137 h 312"/>
                  <a:gd name="T48" fmla="*/ 0 w 304"/>
                  <a:gd name="T49" fmla="*/ 169 h 312"/>
                  <a:gd name="T50" fmla="*/ 0 w 304"/>
                  <a:gd name="T51" fmla="*/ 199 h 312"/>
                  <a:gd name="T52" fmla="*/ 6 w 304"/>
                  <a:gd name="T53" fmla="*/ 227 h 312"/>
                  <a:gd name="T54" fmla="*/ 17 w 304"/>
                  <a:gd name="T55" fmla="*/ 252 h 312"/>
                  <a:gd name="T56" fmla="*/ 34 w 304"/>
                  <a:gd name="T57" fmla="*/ 274 h 312"/>
                  <a:gd name="T58" fmla="*/ 54 w 304"/>
                  <a:gd name="T59" fmla="*/ 291 h 312"/>
                  <a:gd name="T60" fmla="*/ 79 w 304"/>
                  <a:gd name="T61" fmla="*/ 303 h 312"/>
                  <a:gd name="T62" fmla="*/ 107 w 304"/>
                  <a:gd name="T63" fmla="*/ 31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4" h="312">
                    <a:moveTo>
                      <a:pt x="122" y="311"/>
                    </a:moveTo>
                    <a:lnTo>
                      <a:pt x="137" y="310"/>
                    </a:lnTo>
                    <a:lnTo>
                      <a:pt x="152" y="308"/>
                    </a:lnTo>
                    <a:lnTo>
                      <a:pt x="168" y="304"/>
                    </a:lnTo>
                    <a:lnTo>
                      <a:pt x="182" y="299"/>
                    </a:lnTo>
                    <a:lnTo>
                      <a:pt x="196" y="293"/>
                    </a:lnTo>
                    <a:lnTo>
                      <a:pt x="210" y="285"/>
                    </a:lnTo>
                    <a:lnTo>
                      <a:pt x="223" y="277"/>
                    </a:lnTo>
                    <a:lnTo>
                      <a:pt x="236" y="267"/>
                    </a:lnTo>
                    <a:lnTo>
                      <a:pt x="247" y="256"/>
                    </a:lnTo>
                    <a:lnTo>
                      <a:pt x="258" y="245"/>
                    </a:lnTo>
                    <a:lnTo>
                      <a:pt x="268" y="232"/>
                    </a:lnTo>
                    <a:lnTo>
                      <a:pt x="277" y="218"/>
                    </a:lnTo>
                    <a:lnTo>
                      <a:pt x="285" y="204"/>
                    </a:lnTo>
                    <a:lnTo>
                      <a:pt x="291" y="189"/>
                    </a:lnTo>
                    <a:lnTo>
                      <a:pt x="296" y="174"/>
                    </a:lnTo>
                    <a:lnTo>
                      <a:pt x="300" y="158"/>
                    </a:lnTo>
                    <a:lnTo>
                      <a:pt x="303" y="142"/>
                    </a:lnTo>
                    <a:lnTo>
                      <a:pt x="303" y="127"/>
                    </a:lnTo>
                    <a:lnTo>
                      <a:pt x="302" y="112"/>
                    </a:lnTo>
                    <a:lnTo>
                      <a:pt x="300" y="97"/>
                    </a:lnTo>
                    <a:lnTo>
                      <a:pt x="296" y="84"/>
                    </a:lnTo>
                    <a:lnTo>
                      <a:pt x="291" y="71"/>
                    </a:lnTo>
                    <a:lnTo>
                      <a:pt x="285" y="59"/>
                    </a:lnTo>
                    <a:lnTo>
                      <a:pt x="277" y="47"/>
                    </a:lnTo>
                    <a:lnTo>
                      <a:pt x="268" y="37"/>
                    </a:lnTo>
                    <a:lnTo>
                      <a:pt x="258" y="28"/>
                    </a:lnTo>
                    <a:lnTo>
                      <a:pt x="247" y="20"/>
                    </a:lnTo>
                    <a:lnTo>
                      <a:pt x="236" y="13"/>
                    </a:lnTo>
                    <a:lnTo>
                      <a:pt x="223" y="8"/>
                    </a:lnTo>
                    <a:lnTo>
                      <a:pt x="210" y="3"/>
                    </a:lnTo>
                    <a:lnTo>
                      <a:pt x="195" y="1"/>
                    </a:lnTo>
                    <a:lnTo>
                      <a:pt x="180" y="0"/>
                    </a:lnTo>
                    <a:lnTo>
                      <a:pt x="164" y="0"/>
                    </a:lnTo>
                    <a:lnTo>
                      <a:pt x="149" y="2"/>
                    </a:lnTo>
                    <a:lnTo>
                      <a:pt x="134" y="6"/>
                    </a:lnTo>
                    <a:lnTo>
                      <a:pt x="119" y="11"/>
                    </a:lnTo>
                    <a:lnTo>
                      <a:pt x="106" y="17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6" y="43"/>
                    </a:lnTo>
                    <a:lnTo>
                      <a:pt x="54" y="54"/>
                    </a:lnTo>
                    <a:lnTo>
                      <a:pt x="44" y="67"/>
                    </a:lnTo>
                    <a:lnTo>
                      <a:pt x="34" y="79"/>
                    </a:lnTo>
                    <a:lnTo>
                      <a:pt x="25" y="92"/>
                    </a:lnTo>
                    <a:lnTo>
                      <a:pt x="17" y="107"/>
                    </a:lnTo>
                    <a:lnTo>
                      <a:pt x="11" y="121"/>
                    </a:lnTo>
                    <a:lnTo>
                      <a:pt x="5" y="137"/>
                    </a:lnTo>
                    <a:lnTo>
                      <a:pt x="2" y="153"/>
                    </a:lnTo>
                    <a:lnTo>
                      <a:pt x="0" y="169"/>
                    </a:lnTo>
                    <a:lnTo>
                      <a:pt x="0" y="184"/>
                    </a:lnTo>
                    <a:lnTo>
                      <a:pt x="0" y="199"/>
                    </a:lnTo>
                    <a:lnTo>
                      <a:pt x="2" y="214"/>
                    </a:lnTo>
                    <a:lnTo>
                      <a:pt x="6" y="227"/>
                    </a:lnTo>
                    <a:lnTo>
                      <a:pt x="11" y="240"/>
                    </a:lnTo>
                    <a:lnTo>
                      <a:pt x="17" y="252"/>
                    </a:lnTo>
                    <a:lnTo>
                      <a:pt x="25" y="263"/>
                    </a:lnTo>
                    <a:lnTo>
                      <a:pt x="34" y="274"/>
                    </a:lnTo>
                    <a:lnTo>
                      <a:pt x="44" y="283"/>
                    </a:lnTo>
                    <a:lnTo>
                      <a:pt x="54" y="291"/>
                    </a:lnTo>
                    <a:lnTo>
                      <a:pt x="66" y="298"/>
                    </a:lnTo>
                    <a:lnTo>
                      <a:pt x="79" y="303"/>
                    </a:lnTo>
                    <a:lnTo>
                      <a:pt x="92" y="307"/>
                    </a:lnTo>
                    <a:lnTo>
                      <a:pt x="107" y="310"/>
                    </a:lnTo>
                    <a:lnTo>
                      <a:pt x="122" y="311"/>
                    </a:lnTo>
                  </a:path>
                </a:pathLst>
              </a:custGeom>
              <a:solidFill>
                <a:srgbClr val="FFB2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14" name="Freeform 262">
                <a:extLst>
                  <a:ext uri="{FF2B5EF4-FFF2-40B4-BE49-F238E27FC236}">
                    <a16:creationId xmlns:a16="http://schemas.microsoft.com/office/drawing/2014/main" id="{14F28039-85D4-4EC1-8361-55FCADA09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373"/>
                <a:ext cx="279" cy="310"/>
              </a:xfrm>
              <a:custGeom>
                <a:avLst/>
                <a:gdLst>
                  <a:gd name="T0" fmla="*/ 278 w 279"/>
                  <a:gd name="T1" fmla="*/ 63 h 310"/>
                  <a:gd name="T2" fmla="*/ 272 w 279"/>
                  <a:gd name="T3" fmla="*/ 54 h 310"/>
                  <a:gd name="T4" fmla="*/ 265 w 279"/>
                  <a:gd name="T5" fmla="*/ 44 h 310"/>
                  <a:gd name="T6" fmla="*/ 258 w 279"/>
                  <a:gd name="T7" fmla="*/ 36 h 310"/>
                  <a:gd name="T8" fmla="*/ 250 w 279"/>
                  <a:gd name="T9" fmla="*/ 29 h 310"/>
                  <a:gd name="T10" fmla="*/ 241 w 279"/>
                  <a:gd name="T11" fmla="*/ 21 h 310"/>
                  <a:gd name="T12" fmla="*/ 231 w 279"/>
                  <a:gd name="T13" fmla="*/ 15 h 310"/>
                  <a:gd name="T14" fmla="*/ 220 w 279"/>
                  <a:gd name="T15" fmla="*/ 10 h 310"/>
                  <a:gd name="T16" fmla="*/ 209 w 279"/>
                  <a:gd name="T17" fmla="*/ 6 h 310"/>
                  <a:gd name="T18" fmla="*/ 205 w 279"/>
                  <a:gd name="T19" fmla="*/ 4 h 310"/>
                  <a:gd name="T20" fmla="*/ 202 w 279"/>
                  <a:gd name="T21" fmla="*/ 4 h 310"/>
                  <a:gd name="T22" fmla="*/ 198 w 279"/>
                  <a:gd name="T23" fmla="*/ 2 h 310"/>
                  <a:gd name="T24" fmla="*/ 195 w 279"/>
                  <a:gd name="T25" fmla="*/ 2 h 310"/>
                  <a:gd name="T26" fmla="*/ 191 w 279"/>
                  <a:gd name="T27" fmla="*/ 1 h 310"/>
                  <a:gd name="T28" fmla="*/ 187 w 279"/>
                  <a:gd name="T29" fmla="*/ 0 h 310"/>
                  <a:gd name="T30" fmla="*/ 184 w 279"/>
                  <a:gd name="T31" fmla="*/ 0 h 310"/>
                  <a:gd name="T32" fmla="*/ 180 w 279"/>
                  <a:gd name="T33" fmla="*/ 0 h 310"/>
                  <a:gd name="T34" fmla="*/ 142 w 279"/>
                  <a:gd name="T35" fmla="*/ 147 h 310"/>
                  <a:gd name="T36" fmla="*/ 0 w 279"/>
                  <a:gd name="T37" fmla="*/ 237 h 310"/>
                  <a:gd name="T38" fmla="*/ 2 w 279"/>
                  <a:gd name="T39" fmla="*/ 243 h 310"/>
                  <a:gd name="T40" fmla="*/ 5 w 279"/>
                  <a:gd name="T41" fmla="*/ 249 h 310"/>
                  <a:gd name="T42" fmla="*/ 8 w 279"/>
                  <a:gd name="T43" fmla="*/ 254 h 310"/>
                  <a:gd name="T44" fmla="*/ 12 w 279"/>
                  <a:gd name="T45" fmla="*/ 259 h 310"/>
                  <a:gd name="T46" fmla="*/ 15 w 279"/>
                  <a:gd name="T47" fmla="*/ 264 h 310"/>
                  <a:gd name="T48" fmla="*/ 19 w 279"/>
                  <a:gd name="T49" fmla="*/ 268 h 310"/>
                  <a:gd name="T50" fmla="*/ 23 w 279"/>
                  <a:gd name="T51" fmla="*/ 274 h 310"/>
                  <a:gd name="T52" fmla="*/ 27 w 279"/>
                  <a:gd name="T53" fmla="*/ 278 h 310"/>
                  <a:gd name="T54" fmla="*/ 33 w 279"/>
                  <a:gd name="T55" fmla="*/ 282 h 310"/>
                  <a:gd name="T56" fmla="*/ 37 w 279"/>
                  <a:gd name="T57" fmla="*/ 286 h 310"/>
                  <a:gd name="T58" fmla="*/ 43 w 279"/>
                  <a:gd name="T59" fmla="*/ 289 h 310"/>
                  <a:gd name="T60" fmla="*/ 48 w 279"/>
                  <a:gd name="T61" fmla="*/ 292 h 310"/>
                  <a:gd name="T62" fmla="*/ 53 w 279"/>
                  <a:gd name="T63" fmla="*/ 295 h 310"/>
                  <a:gd name="T64" fmla="*/ 59 w 279"/>
                  <a:gd name="T65" fmla="*/ 298 h 310"/>
                  <a:gd name="T66" fmla="*/ 65 w 279"/>
                  <a:gd name="T67" fmla="*/ 301 h 310"/>
                  <a:gd name="T68" fmla="*/ 72 w 279"/>
                  <a:gd name="T69" fmla="*/ 303 h 310"/>
                  <a:gd name="T70" fmla="*/ 75 w 279"/>
                  <a:gd name="T71" fmla="*/ 304 h 310"/>
                  <a:gd name="T72" fmla="*/ 79 w 279"/>
                  <a:gd name="T73" fmla="*/ 305 h 310"/>
                  <a:gd name="T74" fmla="*/ 83 w 279"/>
                  <a:gd name="T75" fmla="*/ 306 h 310"/>
                  <a:gd name="T76" fmla="*/ 87 w 279"/>
                  <a:gd name="T77" fmla="*/ 307 h 310"/>
                  <a:gd name="T78" fmla="*/ 90 w 279"/>
                  <a:gd name="T79" fmla="*/ 307 h 310"/>
                  <a:gd name="T80" fmla="*/ 94 w 279"/>
                  <a:gd name="T81" fmla="*/ 308 h 310"/>
                  <a:gd name="T82" fmla="*/ 98 w 279"/>
                  <a:gd name="T83" fmla="*/ 309 h 310"/>
                  <a:gd name="T84" fmla="*/ 102 w 279"/>
                  <a:gd name="T85" fmla="*/ 309 h 310"/>
                  <a:gd name="T86" fmla="*/ 144 w 279"/>
                  <a:gd name="T87" fmla="*/ 149 h 310"/>
                  <a:gd name="T88" fmla="*/ 278 w 279"/>
                  <a:gd name="T89" fmla="*/ 63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9" h="310">
                    <a:moveTo>
                      <a:pt x="278" y="63"/>
                    </a:moveTo>
                    <a:lnTo>
                      <a:pt x="272" y="54"/>
                    </a:lnTo>
                    <a:lnTo>
                      <a:pt x="265" y="44"/>
                    </a:lnTo>
                    <a:lnTo>
                      <a:pt x="258" y="36"/>
                    </a:lnTo>
                    <a:lnTo>
                      <a:pt x="250" y="29"/>
                    </a:lnTo>
                    <a:lnTo>
                      <a:pt x="241" y="21"/>
                    </a:lnTo>
                    <a:lnTo>
                      <a:pt x="231" y="15"/>
                    </a:lnTo>
                    <a:lnTo>
                      <a:pt x="220" y="10"/>
                    </a:lnTo>
                    <a:lnTo>
                      <a:pt x="209" y="6"/>
                    </a:lnTo>
                    <a:lnTo>
                      <a:pt x="205" y="4"/>
                    </a:lnTo>
                    <a:lnTo>
                      <a:pt x="202" y="4"/>
                    </a:lnTo>
                    <a:lnTo>
                      <a:pt x="198" y="2"/>
                    </a:lnTo>
                    <a:lnTo>
                      <a:pt x="195" y="2"/>
                    </a:lnTo>
                    <a:lnTo>
                      <a:pt x="191" y="1"/>
                    </a:lnTo>
                    <a:lnTo>
                      <a:pt x="187" y="0"/>
                    </a:lnTo>
                    <a:lnTo>
                      <a:pt x="184" y="0"/>
                    </a:lnTo>
                    <a:lnTo>
                      <a:pt x="180" y="0"/>
                    </a:lnTo>
                    <a:lnTo>
                      <a:pt x="142" y="147"/>
                    </a:lnTo>
                    <a:lnTo>
                      <a:pt x="0" y="237"/>
                    </a:lnTo>
                    <a:lnTo>
                      <a:pt x="2" y="243"/>
                    </a:lnTo>
                    <a:lnTo>
                      <a:pt x="5" y="249"/>
                    </a:lnTo>
                    <a:lnTo>
                      <a:pt x="8" y="254"/>
                    </a:lnTo>
                    <a:lnTo>
                      <a:pt x="12" y="259"/>
                    </a:lnTo>
                    <a:lnTo>
                      <a:pt x="15" y="264"/>
                    </a:lnTo>
                    <a:lnTo>
                      <a:pt x="19" y="268"/>
                    </a:lnTo>
                    <a:lnTo>
                      <a:pt x="23" y="274"/>
                    </a:lnTo>
                    <a:lnTo>
                      <a:pt x="27" y="278"/>
                    </a:lnTo>
                    <a:lnTo>
                      <a:pt x="33" y="282"/>
                    </a:lnTo>
                    <a:lnTo>
                      <a:pt x="37" y="286"/>
                    </a:lnTo>
                    <a:lnTo>
                      <a:pt x="43" y="289"/>
                    </a:lnTo>
                    <a:lnTo>
                      <a:pt x="48" y="292"/>
                    </a:lnTo>
                    <a:lnTo>
                      <a:pt x="53" y="295"/>
                    </a:lnTo>
                    <a:lnTo>
                      <a:pt x="59" y="298"/>
                    </a:lnTo>
                    <a:lnTo>
                      <a:pt x="65" y="301"/>
                    </a:lnTo>
                    <a:lnTo>
                      <a:pt x="72" y="303"/>
                    </a:lnTo>
                    <a:lnTo>
                      <a:pt x="75" y="304"/>
                    </a:lnTo>
                    <a:lnTo>
                      <a:pt x="79" y="305"/>
                    </a:lnTo>
                    <a:lnTo>
                      <a:pt x="83" y="306"/>
                    </a:lnTo>
                    <a:lnTo>
                      <a:pt x="87" y="307"/>
                    </a:lnTo>
                    <a:lnTo>
                      <a:pt x="90" y="307"/>
                    </a:lnTo>
                    <a:lnTo>
                      <a:pt x="94" y="308"/>
                    </a:lnTo>
                    <a:lnTo>
                      <a:pt x="98" y="309"/>
                    </a:lnTo>
                    <a:lnTo>
                      <a:pt x="102" y="309"/>
                    </a:lnTo>
                    <a:lnTo>
                      <a:pt x="144" y="149"/>
                    </a:lnTo>
                    <a:lnTo>
                      <a:pt x="278" y="63"/>
                    </a:lnTo>
                  </a:path>
                </a:pathLst>
              </a:custGeom>
              <a:solidFill>
                <a:srgbClr val="FFB2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15" name="Freeform 263">
                <a:extLst>
                  <a:ext uri="{FF2B5EF4-FFF2-40B4-BE49-F238E27FC236}">
                    <a16:creationId xmlns:a16="http://schemas.microsoft.com/office/drawing/2014/main" id="{8DF4A794-9225-4E33-8D99-F388DECCC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374"/>
                <a:ext cx="274" cy="309"/>
              </a:xfrm>
              <a:custGeom>
                <a:avLst/>
                <a:gdLst>
                  <a:gd name="T0" fmla="*/ 273 w 274"/>
                  <a:gd name="T1" fmla="*/ 59 h 309"/>
                  <a:gd name="T2" fmla="*/ 141 w 274"/>
                  <a:gd name="T3" fmla="*/ 148 h 309"/>
                  <a:gd name="T4" fmla="*/ 95 w 274"/>
                  <a:gd name="T5" fmla="*/ 308 h 309"/>
                  <a:gd name="T6" fmla="*/ 91 w 274"/>
                  <a:gd name="T7" fmla="*/ 307 h 309"/>
                  <a:gd name="T8" fmla="*/ 87 w 274"/>
                  <a:gd name="T9" fmla="*/ 306 h 309"/>
                  <a:gd name="T10" fmla="*/ 84 w 274"/>
                  <a:gd name="T11" fmla="*/ 306 h 309"/>
                  <a:gd name="T12" fmla="*/ 80 w 274"/>
                  <a:gd name="T13" fmla="*/ 305 h 309"/>
                  <a:gd name="T14" fmla="*/ 77 w 274"/>
                  <a:gd name="T15" fmla="*/ 304 h 309"/>
                  <a:gd name="T16" fmla="*/ 73 w 274"/>
                  <a:gd name="T17" fmla="*/ 304 h 309"/>
                  <a:gd name="T18" fmla="*/ 71 w 274"/>
                  <a:gd name="T19" fmla="*/ 302 h 309"/>
                  <a:gd name="T20" fmla="*/ 66 w 274"/>
                  <a:gd name="T21" fmla="*/ 302 h 309"/>
                  <a:gd name="T22" fmla="*/ 55 w 274"/>
                  <a:gd name="T23" fmla="*/ 296 h 309"/>
                  <a:gd name="T24" fmla="*/ 44 w 274"/>
                  <a:gd name="T25" fmla="*/ 291 h 309"/>
                  <a:gd name="T26" fmla="*/ 34 w 274"/>
                  <a:gd name="T27" fmla="*/ 285 h 309"/>
                  <a:gd name="T28" fmla="*/ 26 w 274"/>
                  <a:gd name="T29" fmla="*/ 277 h 309"/>
                  <a:gd name="T30" fmla="*/ 18 w 274"/>
                  <a:gd name="T31" fmla="*/ 270 h 309"/>
                  <a:gd name="T32" fmla="*/ 11 w 274"/>
                  <a:gd name="T33" fmla="*/ 261 h 309"/>
                  <a:gd name="T34" fmla="*/ 5 w 274"/>
                  <a:gd name="T35" fmla="*/ 252 h 309"/>
                  <a:gd name="T36" fmla="*/ 0 w 274"/>
                  <a:gd name="T37" fmla="*/ 241 h 309"/>
                  <a:gd name="T38" fmla="*/ 139 w 274"/>
                  <a:gd name="T39" fmla="*/ 147 h 309"/>
                  <a:gd name="T40" fmla="*/ 181 w 274"/>
                  <a:gd name="T41" fmla="*/ 0 h 309"/>
                  <a:gd name="T42" fmla="*/ 185 w 274"/>
                  <a:gd name="T43" fmla="*/ 0 h 309"/>
                  <a:gd name="T44" fmla="*/ 188 w 274"/>
                  <a:gd name="T45" fmla="*/ 1 h 309"/>
                  <a:gd name="T46" fmla="*/ 191 w 274"/>
                  <a:gd name="T47" fmla="*/ 1 h 309"/>
                  <a:gd name="T48" fmla="*/ 195 w 274"/>
                  <a:gd name="T49" fmla="*/ 2 h 309"/>
                  <a:gd name="T50" fmla="*/ 198 w 274"/>
                  <a:gd name="T51" fmla="*/ 3 h 309"/>
                  <a:gd name="T52" fmla="*/ 201 w 274"/>
                  <a:gd name="T53" fmla="*/ 4 h 309"/>
                  <a:gd name="T54" fmla="*/ 204 w 274"/>
                  <a:gd name="T55" fmla="*/ 5 h 309"/>
                  <a:gd name="T56" fmla="*/ 208 w 274"/>
                  <a:gd name="T57" fmla="*/ 6 h 309"/>
                  <a:gd name="T58" fmla="*/ 219 w 274"/>
                  <a:gd name="T59" fmla="*/ 10 h 309"/>
                  <a:gd name="T60" fmla="*/ 229 w 274"/>
                  <a:gd name="T61" fmla="*/ 15 h 309"/>
                  <a:gd name="T62" fmla="*/ 238 w 274"/>
                  <a:gd name="T63" fmla="*/ 21 h 309"/>
                  <a:gd name="T64" fmla="*/ 246 w 274"/>
                  <a:gd name="T65" fmla="*/ 27 h 309"/>
                  <a:gd name="T66" fmla="*/ 254 w 274"/>
                  <a:gd name="T67" fmla="*/ 34 h 309"/>
                  <a:gd name="T68" fmla="*/ 261 w 274"/>
                  <a:gd name="T69" fmla="*/ 42 h 309"/>
                  <a:gd name="T70" fmla="*/ 267 w 274"/>
                  <a:gd name="T71" fmla="*/ 50 h 309"/>
                  <a:gd name="T72" fmla="*/ 273 w 274"/>
                  <a:gd name="T73" fmla="*/ 5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4" h="309">
                    <a:moveTo>
                      <a:pt x="273" y="59"/>
                    </a:moveTo>
                    <a:lnTo>
                      <a:pt x="141" y="148"/>
                    </a:lnTo>
                    <a:lnTo>
                      <a:pt x="95" y="308"/>
                    </a:lnTo>
                    <a:lnTo>
                      <a:pt x="91" y="307"/>
                    </a:lnTo>
                    <a:lnTo>
                      <a:pt x="87" y="306"/>
                    </a:lnTo>
                    <a:lnTo>
                      <a:pt x="84" y="306"/>
                    </a:lnTo>
                    <a:lnTo>
                      <a:pt x="80" y="305"/>
                    </a:lnTo>
                    <a:lnTo>
                      <a:pt x="77" y="304"/>
                    </a:lnTo>
                    <a:lnTo>
                      <a:pt x="73" y="304"/>
                    </a:lnTo>
                    <a:lnTo>
                      <a:pt x="71" y="302"/>
                    </a:lnTo>
                    <a:lnTo>
                      <a:pt x="66" y="302"/>
                    </a:lnTo>
                    <a:lnTo>
                      <a:pt x="55" y="296"/>
                    </a:lnTo>
                    <a:lnTo>
                      <a:pt x="44" y="291"/>
                    </a:lnTo>
                    <a:lnTo>
                      <a:pt x="34" y="285"/>
                    </a:lnTo>
                    <a:lnTo>
                      <a:pt x="26" y="277"/>
                    </a:lnTo>
                    <a:lnTo>
                      <a:pt x="18" y="270"/>
                    </a:lnTo>
                    <a:lnTo>
                      <a:pt x="11" y="261"/>
                    </a:lnTo>
                    <a:lnTo>
                      <a:pt x="5" y="252"/>
                    </a:lnTo>
                    <a:lnTo>
                      <a:pt x="0" y="241"/>
                    </a:lnTo>
                    <a:lnTo>
                      <a:pt x="139" y="147"/>
                    </a:lnTo>
                    <a:lnTo>
                      <a:pt x="181" y="0"/>
                    </a:lnTo>
                    <a:lnTo>
                      <a:pt x="185" y="0"/>
                    </a:lnTo>
                    <a:lnTo>
                      <a:pt x="188" y="1"/>
                    </a:lnTo>
                    <a:lnTo>
                      <a:pt x="191" y="1"/>
                    </a:lnTo>
                    <a:lnTo>
                      <a:pt x="195" y="2"/>
                    </a:lnTo>
                    <a:lnTo>
                      <a:pt x="198" y="3"/>
                    </a:lnTo>
                    <a:lnTo>
                      <a:pt x="201" y="4"/>
                    </a:lnTo>
                    <a:lnTo>
                      <a:pt x="204" y="5"/>
                    </a:lnTo>
                    <a:lnTo>
                      <a:pt x="208" y="6"/>
                    </a:lnTo>
                    <a:lnTo>
                      <a:pt x="219" y="10"/>
                    </a:lnTo>
                    <a:lnTo>
                      <a:pt x="229" y="15"/>
                    </a:lnTo>
                    <a:lnTo>
                      <a:pt x="238" y="21"/>
                    </a:lnTo>
                    <a:lnTo>
                      <a:pt x="246" y="27"/>
                    </a:lnTo>
                    <a:lnTo>
                      <a:pt x="254" y="34"/>
                    </a:lnTo>
                    <a:lnTo>
                      <a:pt x="261" y="42"/>
                    </a:lnTo>
                    <a:lnTo>
                      <a:pt x="267" y="50"/>
                    </a:lnTo>
                    <a:lnTo>
                      <a:pt x="273" y="59"/>
                    </a:lnTo>
                  </a:path>
                </a:pathLst>
              </a:custGeom>
              <a:solidFill>
                <a:srgbClr val="FFB5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16" name="Freeform 264">
                <a:extLst>
                  <a:ext uri="{FF2B5EF4-FFF2-40B4-BE49-F238E27FC236}">
                    <a16:creationId xmlns:a16="http://schemas.microsoft.com/office/drawing/2014/main" id="{5A58202D-90D9-4128-B00B-B23A8B4CD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1374"/>
                <a:ext cx="269" cy="308"/>
              </a:xfrm>
              <a:custGeom>
                <a:avLst/>
                <a:gdLst>
                  <a:gd name="T0" fmla="*/ 268 w 269"/>
                  <a:gd name="T1" fmla="*/ 54 h 308"/>
                  <a:gd name="T2" fmla="*/ 139 w 269"/>
                  <a:gd name="T3" fmla="*/ 148 h 308"/>
                  <a:gd name="T4" fmla="*/ 88 w 269"/>
                  <a:gd name="T5" fmla="*/ 307 h 308"/>
                  <a:gd name="T6" fmla="*/ 85 w 269"/>
                  <a:gd name="T7" fmla="*/ 307 h 308"/>
                  <a:gd name="T8" fmla="*/ 81 w 269"/>
                  <a:gd name="T9" fmla="*/ 306 h 308"/>
                  <a:gd name="T10" fmla="*/ 78 w 269"/>
                  <a:gd name="T11" fmla="*/ 305 h 308"/>
                  <a:gd name="T12" fmla="*/ 75 w 269"/>
                  <a:gd name="T13" fmla="*/ 304 h 308"/>
                  <a:gd name="T14" fmla="*/ 72 w 269"/>
                  <a:gd name="T15" fmla="*/ 304 h 308"/>
                  <a:gd name="T16" fmla="*/ 69 w 269"/>
                  <a:gd name="T17" fmla="*/ 303 h 308"/>
                  <a:gd name="T18" fmla="*/ 66 w 269"/>
                  <a:gd name="T19" fmla="*/ 302 h 308"/>
                  <a:gd name="T20" fmla="*/ 62 w 269"/>
                  <a:gd name="T21" fmla="*/ 301 h 308"/>
                  <a:gd name="T22" fmla="*/ 51 w 269"/>
                  <a:gd name="T23" fmla="*/ 297 h 308"/>
                  <a:gd name="T24" fmla="*/ 41 w 269"/>
                  <a:gd name="T25" fmla="*/ 291 h 308"/>
                  <a:gd name="T26" fmla="*/ 32 w 269"/>
                  <a:gd name="T27" fmla="*/ 285 h 308"/>
                  <a:gd name="T28" fmla="*/ 24 w 269"/>
                  <a:gd name="T29" fmla="*/ 278 h 308"/>
                  <a:gd name="T30" fmla="*/ 16 w 269"/>
                  <a:gd name="T31" fmla="*/ 271 h 308"/>
                  <a:gd name="T32" fmla="*/ 11 w 269"/>
                  <a:gd name="T33" fmla="*/ 263 h 308"/>
                  <a:gd name="T34" fmla="*/ 5 w 269"/>
                  <a:gd name="T35" fmla="*/ 254 h 308"/>
                  <a:gd name="T36" fmla="*/ 0 w 269"/>
                  <a:gd name="T37" fmla="*/ 245 h 308"/>
                  <a:gd name="T38" fmla="*/ 137 w 269"/>
                  <a:gd name="T39" fmla="*/ 146 h 308"/>
                  <a:gd name="T40" fmla="*/ 182 w 269"/>
                  <a:gd name="T41" fmla="*/ 0 h 308"/>
                  <a:gd name="T42" fmla="*/ 187 w 269"/>
                  <a:gd name="T43" fmla="*/ 0 h 308"/>
                  <a:gd name="T44" fmla="*/ 189 w 269"/>
                  <a:gd name="T45" fmla="*/ 0 h 308"/>
                  <a:gd name="T46" fmla="*/ 192 w 269"/>
                  <a:gd name="T47" fmla="*/ 1 h 308"/>
                  <a:gd name="T48" fmla="*/ 195 w 269"/>
                  <a:gd name="T49" fmla="*/ 2 h 308"/>
                  <a:gd name="T50" fmla="*/ 198 w 269"/>
                  <a:gd name="T51" fmla="*/ 2 h 308"/>
                  <a:gd name="T52" fmla="*/ 201 w 269"/>
                  <a:gd name="T53" fmla="*/ 3 h 308"/>
                  <a:gd name="T54" fmla="*/ 204 w 269"/>
                  <a:gd name="T55" fmla="*/ 4 h 308"/>
                  <a:gd name="T56" fmla="*/ 207 w 269"/>
                  <a:gd name="T57" fmla="*/ 5 h 308"/>
                  <a:gd name="T58" fmla="*/ 218 w 269"/>
                  <a:gd name="T59" fmla="*/ 9 h 308"/>
                  <a:gd name="T60" fmla="*/ 227 w 269"/>
                  <a:gd name="T61" fmla="*/ 14 h 308"/>
                  <a:gd name="T62" fmla="*/ 236 w 269"/>
                  <a:gd name="T63" fmla="*/ 19 h 308"/>
                  <a:gd name="T64" fmla="*/ 244 w 269"/>
                  <a:gd name="T65" fmla="*/ 25 h 308"/>
                  <a:gd name="T66" fmla="*/ 251 w 269"/>
                  <a:gd name="T67" fmla="*/ 32 h 308"/>
                  <a:gd name="T68" fmla="*/ 257 w 269"/>
                  <a:gd name="T69" fmla="*/ 39 h 308"/>
                  <a:gd name="T70" fmla="*/ 263 w 269"/>
                  <a:gd name="T71" fmla="*/ 46 h 308"/>
                  <a:gd name="T72" fmla="*/ 268 w 269"/>
                  <a:gd name="T73" fmla="*/ 54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9" h="308">
                    <a:moveTo>
                      <a:pt x="268" y="54"/>
                    </a:moveTo>
                    <a:lnTo>
                      <a:pt x="139" y="148"/>
                    </a:lnTo>
                    <a:lnTo>
                      <a:pt x="88" y="307"/>
                    </a:lnTo>
                    <a:lnTo>
                      <a:pt x="85" y="307"/>
                    </a:lnTo>
                    <a:lnTo>
                      <a:pt x="81" y="306"/>
                    </a:lnTo>
                    <a:lnTo>
                      <a:pt x="78" y="305"/>
                    </a:lnTo>
                    <a:lnTo>
                      <a:pt x="75" y="304"/>
                    </a:lnTo>
                    <a:lnTo>
                      <a:pt x="72" y="304"/>
                    </a:lnTo>
                    <a:lnTo>
                      <a:pt x="69" y="303"/>
                    </a:lnTo>
                    <a:lnTo>
                      <a:pt x="66" y="302"/>
                    </a:lnTo>
                    <a:lnTo>
                      <a:pt x="62" y="301"/>
                    </a:lnTo>
                    <a:lnTo>
                      <a:pt x="51" y="297"/>
                    </a:lnTo>
                    <a:lnTo>
                      <a:pt x="41" y="291"/>
                    </a:lnTo>
                    <a:lnTo>
                      <a:pt x="32" y="285"/>
                    </a:lnTo>
                    <a:lnTo>
                      <a:pt x="24" y="278"/>
                    </a:lnTo>
                    <a:lnTo>
                      <a:pt x="16" y="271"/>
                    </a:lnTo>
                    <a:lnTo>
                      <a:pt x="11" y="263"/>
                    </a:lnTo>
                    <a:lnTo>
                      <a:pt x="5" y="254"/>
                    </a:lnTo>
                    <a:lnTo>
                      <a:pt x="0" y="245"/>
                    </a:lnTo>
                    <a:lnTo>
                      <a:pt x="137" y="146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89" y="0"/>
                    </a:lnTo>
                    <a:lnTo>
                      <a:pt x="192" y="1"/>
                    </a:lnTo>
                    <a:lnTo>
                      <a:pt x="195" y="2"/>
                    </a:lnTo>
                    <a:lnTo>
                      <a:pt x="198" y="2"/>
                    </a:lnTo>
                    <a:lnTo>
                      <a:pt x="201" y="3"/>
                    </a:lnTo>
                    <a:lnTo>
                      <a:pt x="204" y="4"/>
                    </a:lnTo>
                    <a:lnTo>
                      <a:pt x="207" y="5"/>
                    </a:lnTo>
                    <a:lnTo>
                      <a:pt x="218" y="9"/>
                    </a:lnTo>
                    <a:lnTo>
                      <a:pt x="227" y="14"/>
                    </a:lnTo>
                    <a:lnTo>
                      <a:pt x="236" y="19"/>
                    </a:lnTo>
                    <a:lnTo>
                      <a:pt x="244" y="25"/>
                    </a:lnTo>
                    <a:lnTo>
                      <a:pt x="251" y="32"/>
                    </a:lnTo>
                    <a:lnTo>
                      <a:pt x="257" y="39"/>
                    </a:lnTo>
                    <a:lnTo>
                      <a:pt x="263" y="46"/>
                    </a:lnTo>
                    <a:lnTo>
                      <a:pt x="268" y="54"/>
                    </a:lnTo>
                  </a:path>
                </a:pathLst>
              </a:custGeom>
              <a:solidFill>
                <a:srgbClr val="FFB5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17" name="Freeform 265">
                <a:extLst>
                  <a:ext uri="{FF2B5EF4-FFF2-40B4-BE49-F238E27FC236}">
                    <a16:creationId xmlns:a16="http://schemas.microsoft.com/office/drawing/2014/main" id="{D0B61665-C01A-4209-805D-4C10536A3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1376"/>
                <a:ext cx="263" cy="306"/>
              </a:xfrm>
              <a:custGeom>
                <a:avLst/>
                <a:gdLst>
                  <a:gd name="T0" fmla="*/ 262 w 263"/>
                  <a:gd name="T1" fmla="*/ 50 h 306"/>
                  <a:gd name="T2" fmla="*/ 136 w 263"/>
                  <a:gd name="T3" fmla="*/ 146 h 306"/>
                  <a:gd name="T4" fmla="*/ 81 w 263"/>
                  <a:gd name="T5" fmla="*/ 305 h 306"/>
                  <a:gd name="T6" fmla="*/ 78 w 263"/>
                  <a:gd name="T7" fmla="*/ 304 h 306"/>
                  <a:gd name="T8" fmla="*/ 75 w 263"/>
                  <a:gd name="T9" fmla="*/ 303 h 306"/>
                  <a:gd name="T10" fmla="*/ 71 w 263"/>
                  <a:gd name="T11" fmla="*/ 303 h 306"/>
                  <a:gd name="T12" fmla="*/ 69 w 263"/>
                  <a:gd name="T13" fmla="*/ 302 h 306"/>
                  <a:gd name="T14" fmla="*/ 66 w 263"/>
                  <a:gd name="T15" fmla="*/ 301 h 306"/>
                  <a:gd name="T16" fmla="*/ 64 w 263"/>
                  <a:gd name="T17" fmla="*/ 301 h 306"/>
                  <a:gd name="T18" fmla="*/ 61 w 263"/>
                  <a:gd name="T19" fmla="*/ 300 h 306"/>
                  <a:gd name="T20" fmla="*/ 58 w 263"/>
                  <a:gd name="T21" fmla="*/ 299 h 306"/>
                  <a:gd name="T22" fmla="*/ 47 w 263"/>
                  <a:gd name="T23" fmla="*/ 294 h 306"/>
                  <a:gd name="T24" fmla="*/ 37 w 263"/>
                  <a:gd name="T25" fmla="*/ 289 h 306"/>
                  <a:gd name="T26" fmla="*/ 29 w 263"/>
                  <a:gd name="T27" fmla="*/ 284 h 306"/>
                  <a:gd name="T28" fmla="*/ 22 w 263"/>
                  <a:gd name="T29" fmla="*/ 278 h 306"/>
                  <a:gd name="T30" fmla="*/ 15 w 263"/>
                  <a:gd name="T31" fmla="*/ 271 h 306"/>
                  <a:gd name="T32" fmla="*/ 9 w 263"/>
                  <a:gd name="T33" fmla="*/ 264 h 306"/>
                  <a:gd name="T34" fmla="*/ 4 w 263"/>
                  <a:gd name="T35" fmla="*/ 256 h 306"/>
                  <a:gd name="T36" fmla="*/ 0 w 263"/>
                  <a:gd name="T37" fmla="*/ 248 h 306"/>
                  <a:gd name="T38" fmla="*/ 134 w 263"/>
                  <a:gd name="T39" fmla="*/ 145 h 306"/>
                  <a:gd name="T40" fmla="*/ 183 w 263"/>
                  <a:gd name="T41" fmla="*/ 0 h 306"/>
                  <a:gd name="T42" fmla="*/ 187 w 263"/>
                  <a:gd name="T43" fmla="*/ 0 h 306"/>
                  <a:gd name="T44" fmla="*/ 190 w 263"/>
                  <a:gd name="T45" fmla="*/ 1 h 306"/>
                  <a:gd name="T46" fmla="*/ 193 w 263"/>
                  <a:gd name="T47" fmla="*/ 1 h 306"/>
                  <a:gd name="T48" fmla="*/ 195 w 263"/>
                  <a:gd name="T49" fmla="*/ 1 h 306"/>
                  <a:gd name="T50" fmla="*/ 197 w 263"/>
                  <a:gd name="T51" fmla="*/ 2 h 306"/>
                  <a:gd name="T52" fmla="*/ 200 w 263"/>
                  <a:gd name="T53" fmla="*/ 3 h 306"/>
                  <a:gd name="T54" fmla="*/ 203 w 263"/>
                  <a:gd name="T55" fmla="*/ 4 h 306"/>
                  <a:gd name="T56" fmla="*/ 206 w 263"/>
                  <a:gd name="T57" fmla="*/ 5 h 306"/>
                  <a:gd name="T58" fmla="*/ 216 w 263"/>
                  <a:gd name="T59" fmla="*/ 9 h 306"/>
                  <a:gd name="T60" fmla="*/ 225 w 263"/>
                  <a:gd name="T61" fmla="*/ 14 h 306"/>
                  <a:gd name="T62" fmla="*/ 233 w 263"/>
                  <a:gd name="T63" fmla="*/ 18 h 306"/>
                  <a:gd name="T64" fmla="*/ 240 w 263"/>
                  <a:gd name="T65" fmla="*/ 24 h 306"/>
                  <a:gd name="T66" fmla="*/ 246 w 263"/>
                  <a:gd name="T67" fmla="*/ 30 h 306"/>
                  <a:gd name="T68" fmla="*/ 252 w 263"/>
                  <a:gd name="T69" fmla="*/ 36 h 306"/>
                  <a:gd name="T70" fmla="*/ 257 w 263"/>
                  <a:gd name="T71" fmla="*/ 43 h 306"/>
                  <a:gd name="T72" fmla="*/ 262 w 263"/>
                  <a:gd name="T73" fmla="*/ 5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3" h="306">
                    <a:moveTo>
                      <a:pt x="262" y="50"/>
                    </a:moveTo>
                    <a:lnTo>
                      <a:pt x="136" y="146"/>
                    </a:lnTo>
                    <a:lnTo>
                      <a:pt x="81" y="305"/>
                    </a:lnTo>
                    <a:lnTo>
                      <a:pt x="78" y="304"/>
                    </a:lnTo>
                    <a:lnTo>
                      <a:pt x="75" y="303"/>
                    </a:lnTo>
                    <a:lnTo>
                      <a:pt x="71" y="303"/>
                    </a:lnTo>
                    <a:lnTo>
                      <a:pt x="69" y="302"/>
                    </a:lnTo>
                    <a:lnTo>
                      <a:pt x="66" y="301"/>
                    </a:lnTo>
                    <a:lnTo>
                      <a:pt x="64" y="301"/>
                    </a:lnTo>
                    <a:lnTo>
                      <a:pt x="61" y="300"/>
                    </a:lnTo>
                    <a:lnTo>
                      <a:pt x="58" y="299"/>
                    </a:lnTo>
                    <a:lnTo>
                      <a:pt x="47" y="294"/>
                    </a:lnTo>
                    <a:lnTo>
                      <a:pt x="37" y="289"/>
                    </a:lnTo>
                    <a:lnTo>
                      <a:pt x="29" y="284"/>
                    </a:lnTo>
                    <a:lnTo>
                      <a:pt x="22" y="278"/>
                    </a:lnTo>
                    <a:lnTo>
                      <a:pt x="15" y="271"/>
                    </a:lnTo>
                    <a:lnTo>
                      <a:pt x="9" y="264"/>
                    </a:lnTo>
                    <a:lnTo>
                      <a:pt x="4" y="256"/>
                    </a:lnTo>
                    <a:lnTo>
                      <a:pt x="0" y="248"/>
                    </a:lnTo>
                    <a:lnTo>
                      <a:pt x="134" y="145"/>
                    </a:lnTo>
                    <a:lnTo>
                      <a:pt x="183" y="0"/>
                    </a:lnTo>
                    <a:lnTo>
                      <a:pt x="187" y="0"/>
                    </a:lnTo>
                    <a:lnTo>
                      <a:pt x="190" y="1"/>
                    </a:lnTo>
                    <a:lnTo>
                      <a:pt x="193" y="1"/>
                    </a:lnTo>
                    <a:lnTo>
                      <a:pt x="195" y="1"/>
                    </a:lnTo>
                    <a:lnTo>
                      <a:pt x="197" y="2"/>
                    </a:lnTo>
                    <a:lnTo>
                      <a:pt x="200" y="3"/>
                    </a:lnTo>
                    <a:lnTo>
                      <a:pt x="203" y="4"/>
                    </a:lnTo>
                    <a:lnTo>
                      <a:pt x="206" y="5"/>
                    </a:lnTo>
                    <a:lnTo>
                      <a:pt x="216" y="9"/>
                    </a:lnTo>
                    <a:lnTo>
                      <a:pt x="225" y="14"/>
                    </a:lnTo>
                    <a:lnTo>
                      <a:pt x="233" y="18"/>
                    </a:lnTo>
                    <a:lnTo>
                      <a:pt x="240" y="24"/>
                    </a:lnTo>
                    <a:lnTo>
                      <a:pt x="246" y="30"/>
                    </a:lnTo>
                    <a:lnTo>
                      <a:pt x="252" y="36"/>
                    </a:lnTo>
                    <a:lnTo>
                      <a:pt x="257" y="43"/>
                    </a:lnTo>
                    <a:lnTo>
                      <a:pt x="262" y="50"/>
                    </a:lnTo>
                  </a:path>
                </a:pathLst>
              </a:custGeom>
              <a:solidFill>
                <a:srgbClr val="FFB74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18" name="Freeform 266">
                <a:extLst>
                  <a:ext uri="{FF2B5EF4-FFF2-40B4-BE49-F238E27FC236}">
                    <a16:creationId xmlns:a16="http://schemas.microsoft.com/office/drawing/2014/main" id="{E8B41D12-B3FE-4B54-A711-FF521332F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378"/>
                <a:ext cx="258" cy="300"/>
              </a:xfrm>
              <a:custGeom>
                <a:avLst/>
                <a:gdLst>
                  <a:gd name="T0" fmla="*/ 257 w 258"/>
                  <a:gd name="T1" fmla="*/ 44 h 300"/>
                  <a:gd name="T2" fmla="*/ 133 w 258"/>
                  <a:gd name="T3" fmla="*/ 144 h 300"/>
                  <a:gd name="T4" fmla="*/ 74 w 258"/>
                  <a:gd name="T5" fmla="*/ 299 h 300"/>
                  <a:gd name="T6" fmla="*/ 70 w 258"/>
                  <a:gd name="T7" fmla="*/ 299 h 300"/>
                  <a:gd name="T8" fmla="*/ 68 w 258"/>
                  <a:gd name="T9" fmla="*/ 297 h 300"/>
                  <a:gd name="T10" fmla="*/ 65 w 258"/>
                  <a:gd name="T11" fmla="*/ 297 h 300"/>
                  <a:gd name="T12" fmla="*/ 62 w 258"/>
                  <a:gd name="T13" fmla="*/ 297 h 300"/>
                  <a:gd name="T14" fmla="*/ 60 w 258"/>
                  <a:gd name="T15" fmla="*/ 296 h 300"/>
                  <a:gd name="T16" fmla="*/ 58 w 258"/>
                  <a:gd name="T17" fmla="*/ 296 h 300"/>
                  <a:gd name="T18" fmla="*/ 55 w 258"/>
                  <a:gd name="T19" fmla="*/ 295 h 300"/>
                  <a:gd name="T20" fmla="*/ 53 w 258"/>
                  <a:gd name="T21" fmla="*/ 294 h 300"/>
                  <a:gd name="T22" fmla="*/ 43 w 258"/>
                  <a:gd name="T23" fmla="*/ 289 h 300"/>
                  <a:gd name="T24" fmla="*/ 34 w 258"/>
                  <a:gd name="T25" fmla="*/ 285 h 300"/>
                  <a:gd name="T26" fmla="*/ 26 w 258"/>
                  <a:gd name="T27" fmla="*/ 279 h 300"/>
                  <a:gd name="T28" fmla="*/ 19 w 258"/>
                  <a:gd name="T29" fmla="*/ 274 h 300"/>
                  <a:gd name="T30" fmla="*/ 13 w 258"/>
                  <a:gd name="T31" fmla="*/ 268 h 300"/>
                  <a:gd name="T32" fmla="*/ 8 w 258"/>
                  <a:gd name="T33" fmla="*/ 263 h 300"/>
                  <a:gd name="T34" fmla="*/ 4 w 258"/>
                  <a:gd name="T35" fmla="*/ 256 h 300"/>
                  <a:gd name="T36" fmla="*/ 0 w 258"/>
                  <a:gd name="T37" fmla="*/ 249 h 300"/>
                  <a:gd name="T38" fmla="*/ 131 w 258"/>
                  <a:gd name="T39" fmla="*/ 142 h 300"/>
                  <a:gd name="T40" fmla="*/ 185 w 258"/>
                  <a:gd name="T41" fmla="*/ 0 h 300"/>
                  <a:gd name="T42" fmla="*/ 188 w 258"/>
                  <a:gd name="T43" fmla="*/ 0 h 300"/>
                  <a:gd name="T44" fmla="*/ 191 w 258"/>
                  <a:gd name="T45" fmla="*/ 0 h 300"/>
                  <a:gd name="T46" fmla="*/ 193 w 258"/>
                  <a:gd name="T47" fmla="*/ 1 h 300"/>
                  <a:gd name="T48" fmla="*/ 195 w 258"/>
                  <a:gd name="T49" fmla="*/ 1 h 300"/>
                  <a:gd name="T50" fmla="*/ 197 w 258"/>
                  <a:gd name="T51" fmla="*/ 2 h 300"/>
                  <a:gd name="T52" fmla="*/ 200 w 258"/>
                  <a:gd name="T53" fmla="*/ 2 h 300"/>
                  <a:gd name="T54" fmla="*/ 202 w 258"/>
                  <a:gd name="T55" fmla="*/ 4 h 300"/>
                  <a:gd name="T56" fmla="*/ 205 w 258"/>
                  <a:gd name="T57" fmla="*/ 5 h 300"/>
                  <a:gd name="T58" fmla="*/ 215 w 258"/>
                  <a:gd name="T59" fmla="*/ 9 h 300"/>
                  <a:gd name="T60" fmla="*/ 223 w 258"/>
                  <a:gd name="T61" fmla="*/ 13 h 300"/>
                  <a:gd name="T62" fmla="*/ 230 w 258"/>
                  <a:gd name="T63" fmla="*/ 17 h 300"/>
                  <a:gd name="T64" fmla="*/ 236 w 258"/>
                  <a:gd name="T65" fmla="*/ 22 h 300"/>
                  <a:gd name="T66" fmla="*/ 242 w 258"/>
                  <a:gd name="T67" fmla="*/ 27 h 300"/>
                  <a:gd name="T68" fmla="*/ 247 w 258"/>
                  <a:gd name="T69" fmla="*/ 33 h 300"/>
                  <a:gd name="T70" fmla="*/ 252 w 258"/>
                  <a:gd name="T71" fmla="*/ 38 h 300"/>
                  <a:gd name="T72" fmla="*/ 257 w 258"/>
                  <a:gd name="T73" fmla="*/ 44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8" h="300">
                    <a:moveTo>
                      <a:pt x="257" y="44"/>
                    </a:moveTo>
                    <a:lnTo>
                      <a:pt x="133" y="144"/>
                    </a:lnTo>
                    <a:lnTo>
                      <a:pt x="74" y="299"/>
                    </a:lnTo>
                    <a:lnTo>
                      <a:pt x="70" y="299"/>
                    </a:lnTo>
                    <a:lnTo>
                      <a:pt x="68" y="297"/>
                    </a:lnTo>
                    <a:lnTo>
                      <a:pt x="65" y="297"/>
                    </a:lnTo>
                    <a:lnTo>
                      <a:pt x="62" y="297"/>
                    </a:lnTo>
                    <a:lnTo>
                      <a:pt x="60" y="296"/>
                    </a:lnTo>
                    <a:lnTo>
                      <a:pt x="58" y="296"/>
                    </a:lnTo>
                    <a:lnTo>
                      <a:pt x="55" y="295"/>
                    </a:lnTo>
                    <a:lnTo>
                      <a:pt x="53" y="294"/>
                    </a:lnTo>
                    <a:lnTo>
                      <a:pt x="43" y="289"/>
                    </a:lnTo>
                    <a:lnTo>
                      <a:pt x="34" y="285"/>
                    </a:lnTo>
                    <a:lnTo>
                      <a:pt x="26" y="279"/>
                    </a:lnTo>
                    <a:lnTo>
                      <a:pt x="19" y="274"/>
                    </a:lnTo>
                    <a:lnTo>
                      <a:pt x="13" y="268"/>
                    </a:lnTo>
                    <a:lnTo>
                      <a:pt x="8" y="263"/>
                    </a:lnTo>
                    <a:lnTo>
                      <a:pt x="4" y="256"/>
                    </a:lnTo>
                    <a:lnTo>
                      <a:pt x="0" y="249"/>
                    </a:lnTo>
                    <a:lnTo>
                      <a:pt x="131" y="142"/>
                    </a:lnTo>
                    <a:lnTo>
                      <a:pt x="185" y="0"/>
                    </a:lnTo>
                    <a:lnTo>
                      <a:pt x="188" y="0"/>
                    </a:lnTo>
                    <a:lnTo>
                      <a:pt x="191" y="0"/>
                    </a:lnTo>
                    <a:lnTo>
                      <a:pt x="193" y="1"/>
                    </a:lnTo>
                    <a:lnTo>
                      <a:pt x="195" y="1"/>
                    </a:lnTo>
                    <a:lnTo>
                      <a:pt x="197" y="2"/>
                    </a:lnTo>
                    <a:lnTo>
                      <a:pt x="200" y="2"/>
                    </a:lnTo>
                    <a:lnTo>
                      <a:pt x="202" y="4"/>
                    </a:lnTo>
                    <a:lnTo>
                      <a:pt x="205" y="5"/>
                    </a:lnTo>
                    <a:lnTo>
                      <a:pt x="215" y="9"/>
                    </a:lnTo>
                    <a:lnTo>
                      <a:pt x="223" y="13"/>
                    </a:lnTo>
                    <a:lnTo>
                      <a:pt x="230" y="17"/>
                    </a:lnTo>
                    <a:lnTo>
                      <a:pt x="236" y="22"/>
                    </a:lnTo>
                    <a:lnTo>
                      <a:pt x="242" y="27"/>
                    </a:lnTo>
                    <a:lnTo>
                      <a:pt x="247" y="33"/>
                    </a:lnTo>
                    <a:lnTo>
                      <a:pt x="252" y="38"/>
                    </a:lnTo>
                    <a:lnTo>
                      <a:pt x="257" y="44"/>
                    </a:lnTo>
                  </a:path>
                </a:pathLst>
              </a:custGeom>
              <a:solidFill>
                <a:srgbClr val="FFB7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19" name="Freeform 267">
                <a:extLst>
                  <a:ext uri="{FF2B5EF4-FFF2-40B4-BE49-F238E27FC236}">
                    <a16:creationId xmlns:a16="http://schemas.microsoft.com/office/drawing/2014/main" id="{43B40129-C722-44DC-9D52-548793270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1378"/>
                <a:ext cx="253" cy="300"/>
              </a:xfrm>
              <a:custGeom>
                <a:avLst/>
                <a:gdLst>
                  <a:gd name="T0" fmla="*/ 252 w 253"/>
                  <a:gd name="T1" fmla="*/ 41 h 300"/>
                  <a:gd name="T2" fmla="*/ 130 w 253"/>
                  <a:gd name="T3" fmla="*/ 143 h 300"/>
                  <a:gd name="T4" fmla="*/ 67 w 253"/>
                  <a:gd name="T5" fmla="*/ 299 h 300"/>
                  <a:gd name="T6" fmla="*/ 64 w 253"/>
                  <a:gd name="T7" fmla="*/ 297 h 300"/>
                  <a:gd name="T8" fmla="*/ 61 w 253"/>
                  <a:gd name="T9" fmla="*/ 297 h 300"/>
                  <a:gd name="T10" fmla="*/ 58 w 253"/>
                  <a:gd name="T11" fmla="*/ 297 h 300"/>
                  <a:gd name="T12" fmla="*/ 57 w 253"/>
                  <a:gd name="T13" fmla="*/ 296 h 300"/>
                  <a:gd name="T14" fmla="*/ 54 w 253"/>
                  <a:gd name="T15" fmla="*/ 295 h 300"/>
                  <a:gd name="T16" fmla="*/ 52 w 253"/>
                  <a:gd name="T17" fmla="*/ 295 h 300"/>
                  <a:gd name="T18" fmla="*/ 51 w 253"/>
                  <a:gd name="T19" fmla="*/ 294 h 300"/>
                  <a:gd name="T20" fmla="*/ 48 w 253"/>
                  <a:gd name="T21" fmla="*/ 293 h 300"/>
                  <a:gd name="T22" fmla="*/ 39 w 253"/>
                  <a:gd name="T23" fmla="*/ 289 h 300"/>
                  <a:gd name="T24" fmla="*/ 30 w 253"/>
                  <a:gd name="T25" fmla="*/ 284 h 300"/>
                  <a:gd name="T26" fmla="*/ 24 w 253"/>
                  <a:gd name="T27" fmla="*/ 280 h 300"/>
                  <a:gd name="T28" fmla="*/ 18 w 253"/>
                  <a:gd name="T29" fmla="*/ 275 h 300"/>
                  <a:gd name="T30" fmla="*/ 12 w 253"/>
                  <a:gd name="T31" fmla="*/ 270 h 300"/>
                  <a:gd name="T32" fmla="*/ 8 w 253"/>
                  <a:gd name="T33" fmla="*/ 264 h 300"/>
                  <a:gd name="T34" fmla="*/ 4 w 253"/>
                  <a:gd name="T35" fmla="*/ 258 h 300"/>
                  <a:gd name="T36" fmla="*/ 0 w 253"/>
                  <a:gd name="T37" fmla="*/ 253 h 300"/>
                  <a:gd name="T38" fmla="*/ 129 w 253"/>
                  <a:gd name="T39" fmla="*/ 142 h 300"/>
                  <a:gd name="T40" fmla="*/ 187 w 253"/>
                  <a:gd name="T41" fmla="*/ 0 h 300"/>
                  <a:gd name="T42" fmla="*/ 189 w 253"/>
                  <a:gd name="T43" fmla="*/ 0 h 300"/>
                  <a:gd name="T44" fmla="*/ 192 w 253"/>
                  <a:gd name="T45" fmla="*/ 1 h 300"/>
                  <a:gd name="T46" fmla="*/ 193 w 253"/>
                  <a:gd name="T47" fmla="*/ 1 h 300"/>
                  <a:gd name="T48" fmla="*/ 195 w 253"/>
                  <a:gd name="T49" fmla="*/ 1 h 300"/>
                  <a:gd name="T50" fmla="*/ 197 w 253"/>
                  <a:gd name="T51" fmla="*/ 2 h 300"/>
                  <a:gd name="T52" fmla="*/ 199 w 253"/>
                  <a:gd name="T53" fmla="*/ 3 h 300"/>
                  <a:gd name="T54" fmla="*/ 201 w 253"/>
                  <a:gd name="T55" fmla="*/ 4 h 300"/>
                  <a:gd name="T56" fmla="*/ 205 w 253"/>
                  <a:gd name="T57" fmla="*/ 5 h 300"/>
                  <a:gd name="T58" fmla="*/ 213 w 253"/>
                  <a:gd name="T59" fmla="*/ 9 h 300"/>
                  <a:gd name="T60" fmla="*/ 221 w 253"/>
                  <a:gd name="T61" fmla="*/ 13 h 300"/>
                  <a:gd name="T62" fmla="*/ 228 w 253"/>
                  <a:gd name="T63" fmla="*/ 16 h 300"/>
                  <a:gd name="T64" fmla="*/ 233 w 253"/>
                  <a:gd name="T65" fmla="*/ 21 h 300"/>
                  <a:gd name="T66" fmla="*/ 239 w 253"/>
                  <a:gd name="T67" fmla="*/ 26 h 300"/>
                  <a:gd name="T68" fmla="*/ 243 w 253"/>
                  <a:gd name="T69" fmla="*/ 30 h 300"/>
                  <a:gd name="T70" fmla="*/ 247 w 253"/>
                  <a:gd name="T71" fmla="*/ 35 h 300"/>
                  <a:gd name="T72" fmla="*/ 252 w 253"/>
                  <a:gd name="T73" fmla="*/ 41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3" h="300">
                    <a:moveTo>
                      <a:pt x="252" y="41"/>
                    </a:moveTo>
                    <a:lnTo>
                      <a:pt x="130" y="143"/>
                    </a:lnTo>
                    <a:lnTo>
                      <a:pt x="67" y="299"/>
                    </a:lnTo>
                    <a:lnTo>
                      <a:pt x="64" y="297"/>
                    </a:lnTo>
                    <a:lnTo>
                      <a:pt x="61" y="297"/>
                    </a:lnTo>
                    <a:lnTo>
                      <a:pt x="58" y="297"/>
                    </a:lnTo>
                    <a:lnTo>
                      <a:pt x="57" y="296"/>
                    </a:lnTo>
                    <a:lnTo>
                      <a:pt x="54" y="295"/>
                    </a:lnTo>
                    <a:lnTo>
                      <a:pt x="52" y="295"/>
                    </a:lnTo>
                    <a:lnTo>
                      <a:pt x="51" y="294"/>
                    </a:lnTo>
                    <a:lnTo>
                      <a:pt x="48" y="293"/>
                    </a:lnTo>
                    <a:lnTo>
                      <a:pt x="39" y="289"/>
                    </a:lnTo>
                    <a:lnTo>
                      <a:pt x="30" y="284"/>
                    </a:lnTo>
                    <a:lnTo>
                      <a:pt x="24" y="280"/>
                    </a:lnTo>
                    <a:lnTo>
                      <a:pt x="18" y="275"/>
                    </a:lnTo>
                    <a:lnTo>
                      <a:pt x="12" y="270"/>
                    </a:lnTo>
                    <a:lnTo>
                      <a:pt x="8" y="264"/>
                    </a:lnTo>
                    <a:lnTo>
                      <a:pt x="4" y="258"/>
                    </a:lnTo>
                    <a:lnTo>
                      <a:pt x="0" y="253"/>
                    </a:lnTo>
                    <a:lnTo>
                      <a:pt x="129" y="142"/>
                    </a:lnTo>
                    <a:lnTo>
                      <a:pt x="187" y="0"/>
                    </a:lnTo>
                    <a:lnTo>
                      <a:pt x="189" y="0"/>
                    </a:lnTo>
                    <a:lnTo>
                      <a:pt x="192" y="1"/>
                    </a:lnTo>
                    <a:lnTo>
                      <a:pt x="193" y="1"/>
                    </a:lnTo>
                    <a:lnTo>
                      <a:pt x="195" y="1"/>
                    </a:lnTo>
                    <a:lnTo>
                      <a:pt x="197" y="2"/>
                    </a:lnTo>
                    <a:lnTo>
                      <a:pt x="199" y="3"/>
                    </a:lnTo>
                    <a:lnTo>
                      <a:pt x="201" y="4"/>
                    </a:lnTo>
                    <a:lnTo>
                      <a:pt x="205" y="5"/>
                    </a:lnTo>
                    <a:lnTo>
                      <a:pt x="213" y="9"/>
                    </a:lnTo>
                    <a:lnTo>
                      <a:pt x="221" y="13"/>
                    </a:lnTo>
                    <a:lnTo>
                      <a:pt x="228" y="16"/>
                    </a:lnTo>
                    <a:lnTo>
                      <a:pt x="233" y="21"/>
                    </a:lnTo>
                    <a:lnTo>
                      <a:pt x="239" y="26"/>
                    </a:lnTo>
                    <a:lnTo>
                      <a:pt x="243" y="30"/>
                    </a:lnTo>
                    <a:lnTo>
                      <a:pt x="247" y="35"/>
                    </a:lnTo>
                    <a:lnTo>
                      <a:pt x="252" y="41"/>
                    </a:lnTo>
                  </a:path>
                </a:pathLst>
              </a:custGeom>
              <a:solidFill>
                <a:srgbClr val="FFBA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20" name="Freeform 268">
                <a:extLst>
                  <a:ext uri="{FF2B5EF4-FFF2-40B4-BE49-F238E27FC236}">
                    <a16:creationId xmlns:a16="http://schemas.microsoft.com/office/drawing/2014/main" id="{64E24F36-B8A6-4667-9738-C58FFD19D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379"/>
                <a:ext cx="247" cy="298"/>
              </a:xfrm>
              <a:custGeom>
                <a:avLst/>
                <a:gdLst>
                  <a:gd name="T0" fmla="*/ 246 w 247"/>
                  <a:gd name="T1" fmla="*/ 36 h 298"/>
                  <a:gd name="T2" fmla="*/ 127 w 247"/>
                  <a:gd name="T3" fmla="*/ 143 h 298"/>
                  <a:gd name="T4" fmla="*/ 60 w 247"/>
                  <a:gd name="T5" fmla="*/ 297 h 298"/>
                  <a:gd name="T6" fmla="*/ 57 w 247"/>
                  <a:gd name="T7" fmla="*/ 296 h 298"/>
                  <a:gd name="T8" fmla="*/ 54 w 247"/>
                  <a:gd name="T9" fmla="*/ 295 h 298"/>
                  <a:gd name="T10" fmla="*/ 52 w 247"/>
                  <a:gd name="T11" fmla="*/ 295 h 298"/>
                  <a:gd name="T12" fmla="*/ 50 w 247"/>
                  <a:gd name="T13" fmla="*/ 295 h 298"/>
                  <a:gd name="T14" fmla="*/ 49 w 247"/>
                  <a:gd name="T15" fmla="*/ 294 h 298"/>
                  <a:gd name="T16" fmla="*/ 47 w 247"/>
                  <a:gd name="T17" fmla="*/ 294 h 298"/>
                  <a:gd name="T18" fmla="*/ 45 w 247"/>
                  <a:gd name="T19" fmla="*/ 293 h 298"/>
                  <a:gd name="T20" fmla="*/ 44 w 247"/>
                  <a:gd name="T21" fmla="*/ 292 h 298"/>
                  <a:gd name="T22" fmla="*/ 34 w 247"/>
                  <a:gd name="T23" fmla="*/ 288 h 298"/>
                  <a:gd name="T24" fmla="*/ 27 w 247"/>
                  <a:gd name="T25" fmla="*/ 283 h 298"/>
                  <a:gd name="T26" fmla="*/ 20 w 247"/>
                  <a:gd name="T27" fmla="*/ 280 h 298"/>
                  <a:gd name="T28" fmla="*/ 15 w 247"/>
                  <a:gd name="T29" fmla="*/ 275 h 298"/>
                  <a:gd name="T30" fmla="*/ 11 w 247"/>
                  <a:gd name="T31" fmla="*/ 271 h 298"/>
                  <a:gd name="T32" fmla="*/ 6 w 247"/>
                  <a:gd name="T33" fmla="*/ 266 h 298"/>
                  <a:gd name="T34" fmla="*/ 3 w 247"/>
                  <a:gd name="T35" fmla="*/ 262 h 298"/>
                  <a:gd name="T36" fmla="*/ 0 w 247"/>
                  <a:gd name="T37" fmla="*/ 256 h 298"/>
                  <a:gd name="T38" fmla="*/ 125 w 247"/>
                  <a:gd name="T39" fmla="*/ 141 h 298"/>
                  <a:gd name="T40" fmla="*/ 188 w 247"/>
                  <a:gd name="T41" fmla="*/ 0 h 298"/>
                  <a:gd name="T42" fmla="*/ 190 w 247"/>
                  <a:gd name="T43" fmla="*/ 0 h 298"/>
                  <a:gd name="T44" fmla="*/ 192 w 247"/>
                  <a:gd name="T45" fmla="*/ 0 h 298"/>
                  <a:gd name="T46" fmla="*/ 194 w 247"/>
                  <a:gd name="T47" fmla="*/ 1 h 298"/>
                  <a:gd name="T48" fmla="*/ 195 w 247"/>
                  <a:gd name="T49" fmla="*/ 1 h 298"/>
                  <a:gd name="T50" fmla="*/ 196 w 247"/>
                  <a:gd name="T51" fmla="*/ 2 h 298"/>
                  <a:gd name="T52" fmla="*/ 198 w 247"/>
                  <a:gd name="T53" fmla="*/ 2 h 298"/>
                  <a:gd name="T54" fmla="*/ 200 w 247"/>
                  <a:gd name="T55" fmla="*/ 4 h 298"/>
                  <a:gd name="T56" fmla="*/ 204 w 247"/>
                  <a:gd name="T57" fmla="*/ 5 h 298"/>
                  <a:gd name="T58" fmla="*/ 211 w 247"/>
                  <a:gd name="T59" fmla="*/ 8 h 298"/>
                  <a:gd name="T60" fmla="*/ 218 w 247"/>
                  <a:gd name="T61" fmla="*/ 12 h 298"/>
                  <a:gd name="T62" fmla="*/ 224 w 247"/>
                  <a:gd name="T63" fmla="*/ 16 h 298"/>
                  <a:gd name="T64" fmla="*/ 229 w 247"/>
                  <a:gd name="T65" fmla="*/ 19 h 298"/>
                  <a:gd name="T66" fmla="*/ 234 w 247"/>
                  <a:gd name="T67" fmla="*/ 23 h 298"/>
                  <a:gd name="T68" fmla="*/ 238 w 247"/>
                  <a:gd name="T69" fmla="*/ 27 h 298"/>
                  <a:gd name="T70" fmla="*/ 241 w 247"/>
                  <a:gd name="T71" fmla="*/ 31 h 298"/>
                  <a:gd name="T72" fmla="*/ 246 w 247"/>
                  <a:gd name="T73" fmla="*/ 36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7" h="298">
                    <a:moveTo>
                      <a:pt x="246" y="36"/>
                    </a:moveTo>
                    <a:lnTo>
                      <a:pt x="127" y="143"/>
                    </a:lnTo>
                    <a:lnTo>
                      <a:pt x="60" y="297"/>
                    </a:lnTo>
                    <a:lnTo>
                      <a:pt x="57" y="296"/>
                    </a:lnTo>
                    <a:lnTo>
                      <a:pt x="54" y="295"/>
                    </a:lnTo>
                    <a:lnTo>
                      <a:pt x="52" y="295"/>
                    </a:lnTo>
                    <a:lnTo>
                      <a:pt x="50" y="295"/>
                    </a:lnTo>
                    <a:lnTo>
                      <a:pt x="49" y="294"/>
                    </a:lnTo>
                    <a:lnTo>
                      <a:pt x="47" y="294"/>
                    </a:lnTo>
                    <a:lnTo>
                      <a:pt x="45" y="293"/>
                    </a:lnTo>
                    <a:lnTo>
                      <a:pt x="44" y="292"/>
                    </a:lnTo>
                    <a:lnTo>
                      <a:pt x="34" y="288"/>
                    </a:lnTo>
                    <a:lnTo>
                      <a:pt x="27" y="283"/>
                    </a:lnTo>
                    <a:lnTo>
                      <a:pt x="20" y="280"/>
                    </a:lnTo>
                    <a:lnTo>
                      <a:pt x="15" y="275"/>
                    </a:lnTo>
                    <a:lnTo>
                      <a:pt x="11" y="271"/>
                    </a:lnTo>
                    <a:lnTo>
                      <a:pt x="6" y="266"/>
                    </a:lnTo>
                    <a:lnTo>
                      <a:pt x="3" y="262"/>
                    </a:lnTo>
                    <a:lnTo>
                      <a:pt x="0" y="256"/>
                    </a:lnTo>
                    <a:lnTo>
                      <a:pt x="125" y="141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1"/>
                    </a:lnTo>
                    <a:lnTo>
                      <a:pt x="195" y="1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4"/>
                    </a:lnTo>
                    <a:lnTo>
                      <a:pt x="204" y="5"/>
                    </a:lnTo>
                    <a:lnTo>
                      <a:pt x="211" y="8"/>
                    </a:lnTo>
                    <a:lnTo>
                      <a:pt x="218" y="12"/>
                    </a:lnTo>
                    <a:lnTo>
                      <a:pt x="224" y="16"/>
                    </a:lnTo>
                    <a:lnTo>
                      <a:pt x="229" y="19"/>
                    </a:lnTo>
                    <a:lnTo>
                      <a:pt x="234" y="23"/>
                    </a:lnTo>
                    <a:lnTo>
                      <a:pt x="238" y="27"/>
                    </a:lnTo>
                    <a:lnTo>
                      <a:pt x="241" y="31"/>
                    </a:lnTo>
                    <a:lnTo>
                      <a:pt x="246" y="36"/>
                    </a:lnTo>
                  </a:path>
                </a:pathLst>
              </a:custGeom>
              <a:solidFill>
                <a:srgbClr val="FFBC4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21" name="Freeform 269">
                <a:extLst>
                  <a:ext uri="{FF2B5EF4-FFF2-40B4-BE49-F238E27FC236}">
                    <a16:creationId xmlns:a16="http://schemas.microsoft.com/office/drawing/2014/main" id="{93D6BBE2-6EE7-4D0B-975D-158E85D9A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1379"/>
                <a:ext cx="242" cy="298"/>
              </a:xfrm>
              <a:custGeom>
                <a:avLst/>
                <a:gdLst>
                  <a:gd name="T0" fmla="*/ 241 w 242"/>
                  <a:gd name="T1" fmla="*/ 32 h 298"/>
                  <a:gd name="T2" fmla="*/ 125 w 242"/>
                  <a:gd name="T3" fmla="*/ 143 h 298"/>
                  <a:gd name="T4" fmla="*/ 53 w 242"/>
                  <a:gd name="T5" fmla="*/ 297 h 298"/>
                  <a:gd name="T6" fmla="*/ 50 w 242"/>
                  <a:gd name="T7" fmla="*/ 295 h 298"/>
                  <a:gd name="T8" fmla="*/ 48 w 242"/>
                  <a:gd name="T9" fmla="*/ 295 h 298"/>
                  <a:gd name="T10" fmla="*/ 46 w 242"/>
                  <a:gd name="T11" fmla="*/ 294 h 298"/>
                  <a:gd name="T12" fmla="*/ 45 w 242"/>
                  <a:gd name="T13" fmla="*/ 294 h 298"/>
                  <a:gd name="T14" fmla="*/ 43 w 242"/>
                  <a:gd name="T15" fmla="*/ 294 h 298"/>
                  <a:gd name="T16" fmla="*/ 42 w 242"/>
                  <a:gd name="T17" fmla="*/ 293 h 298"/>
                  <a:gd name="T18" fmla="*/ 41 w 242"/>
                  <a:gd name="T19" fmla="*/ 292 h 298"/>
                  <a:gd name="T20" fmla="*/ 40 w 242"/>
                  <a:gd name="T21" fmla="*/ 292 h 298"/>
                  <a:gd name="T22" fmla="*/ 31 w 242"/>
                  <a:gd name="T23" fmla="*/ 288 h 298"/>
                  <a:gd name="T24" fmla="*/ 24 w 242"/>
                  <a:gd name="T25" fmla="*/ 284 h 298"/>
                  <a:gd name="T26" fmla="*/ 19 w 242"/>
                  <a:gd name="T27" fmla="*/ 280 h 298"/>
                  <a:gd name="T28" fmla="*/ 13 w 242"/>
                  <a:gd name="T29" fmla="*/ 276 h 298"/>
                  <a:gd name="T30" fmla="*/ 9 w 242"/>
                  <a:gd name="T31" fmla="*/ 273 h 298"/>
                  <a:gd name="T32" fmla="*/ 6 w 242"/>
                  <a:gd name="T33" fmla="*/ 268 h 298"/>
                  <a:gd name="T34" fmla="*/ 3 w 242"/>
                  <a:gd name="T35" fmla="*/ 265 h 298"/>
                  <a:gd name="T36" fmla="*/ 0 w 242"/>
                  <a:gd name="T37" fmla="*/ 261 h 298"/>
                  <a:gd name="T38" fmla="*/ 123 w 242"/>
                  <a:gd name="T39" fmla="*/ 141 h 298"/>
                  <a:gd name="T40" fmla="*/ 189 w 242"/>
                  <a:gd name="T41" fmla="*/ 0 h 298"/>
                  <a:gd name="T42" fmla="*/ 192 w 242"/>
                  <a:gd name="T43" fmla="*/ 0 h 298"/>
                  <a:gd name="T44" fmla="*/ 193 w 242"/>
                  <a:gd name="T45" fmla="*/ 1 h 298"/>
                  <a:gd name="T46" fmla="*/ 195 w 242"/>
                  <a:gd name="T47" fmla="*/ 1 h 298"/>
                  <a:gd name="T48" fmla="*/ 195 w 242"/>
                  <a:gd name="T49" fmla="*/ 1 h 298"/>
                  <a:gd name="T50" fmla="*/ 196 w 242"/>
                  <a:gd name="T51" fmla="*/ 1 h 298"/>
                  <a:gd name="T52" fmla="*/ 198 w 242"/>
                  <a:gd name="T53" fmla="*/ 2 h 298"/>
                  <a:gd name="T54" fmla="*/ 200 w 242"/>
                  <a:gd name="T55" fmla="*/ 3 h 298"/>
                  <a:gd name="T56" fmla="*/ 203 w 242"/>
                  <a:gd name="T57" fmla="*/ 5 h 298"/>
                  <a:gd name="T58" fmla="*/ 210 w 242"/>
                  <a:gd name="T59" fmla="*/ 8 h 298"/>
                  <a:gd name="T60" fmla="*/ 216 w 242"/>
                  <a:gd name="T61" fmla="*/ 12 h 298"/>
                  <a:gd name="T62" fmla="*/ 221 w 242"/>
                  <a:gd name="T63" fmla="*/ 15 h 298"/>
                  <a:gd name="T64" fmla="*/ 226 w 242"/>
                  <a:gd name="T65" fmla="*/ 18 h 298"/>
                  <a:gd name="T66" fmla="*/ 230 w 242"/>
                  <a:gd name="T67" fmla="*/ 22 h 298"/>
                  <a:gd name="T68" fmla="*/ 234 w 242"/>
                  <a:gd name="T69" fmla="*/ 25 h 298"/>
                  <a:gd name="T70" fmla="*/ 237 w 242"/>
                  <a:gd name="T71" fmla="*/ 28 h 298"/>
                  <a:gd name="T72" fmla="*/ 241 w 242"/>
                  <a:gd name="T73" fmla="*/ 32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2" h="298">
                    <a:moveTo>
                      <a:pt x="241" y="32"/>
                    </a:moveTo>
                    <a:lnTo>
                      <a:pt x="125" y="143"/>
                    </a:lnTo>
                    <a:lnTo>
                      <a:pt x="53" y="297"/>
                    </a:lnTo>
                    <a:lnTo>
                      <a:pt x="50" y="295"/>
                    </a:lnTo>
                    <a:lnTo>
                      <a:pt x="48" y="295"/>
                    </a:lnTo>
                    <a:lnTo>
                      <a:pt x="46" y="294"/>
                    </a:lnTo>
                    <a:lnTo>
                      <a:pt x="45" y="294"/>
                    </a:lnTo>
                    <a:lnTo>
                      <a:pt x="43" y="294"/>
                    </a:lnTo>
                    <a:lnTo>
                      <a:pt x="42" y="293"/>
                    </a:lnTo>
                    <a:lnTo>
                      <a:pt x="41" y="292"/>
                    </a:lnTo>
                    <a:lnTo>
                      <a:pt x="40" y="292"/>
                    </a:lnTo>
                    <a:lnTo>
                      <a:pt x="31" y="288"/>
                    </a:lnTo>
                    <a:lnTo>
                      <a:pt x="24" y="284"/>
                    </a:lnTo>
                    <a:lnTo>
                      <a:pt x="19" y="280"/>
                    </a:lnTo>
                    <a:lnTo>
                      <a:pt x="13" y="276"/>
                    </a:lnTo>
                    <a:lnTo>
                      <a:pt x="9" y="273"/>
                    </a:lnTo>
                    <a:lnTo>
                      <a:pt x="6" y="268"/>
                    </a:lnTo>
                    <a:lnTo>
                      <a:pt x="3" y="265"/>
                    </a:lnTo>
                    <a:lnTo>
                      <a:pt x="0" y="261"/>
                    </a:lnTo>
                    <a:lnTo>
                      <a:pt x="123" y="141"/>
                    </a:lnTo>
                    <a:lnTo>
                      <a:pt x="189" y="0"/>
                    </a:lnTo>
                    <a:lnTo>
                      <a:pt x="192" y="0"/>
                    </a:lnTo>
                    <a:lnTo>
                      <a:pt x="193" y="1"/>
                    </a:lnTo>
                    <a:lnTo>
                      <a:pt x="195" y="1"/>
                    </a:lnTo>
                    <a:lnTo>
                      <a:pt x="195" y="1"/>
                    </a:lnTo>
                    <a:lnTo>
                      <a:pt x="196" y="1"/>
                    </a:lnTo>
                    <a:lnTo>
                      <a:pt x="198" y="2"/>
                    </a:lnTo>
                    <a:lnTo>
                      <a:pt x="200" y="3"/>
                    </a:lnTo>
                    <a:lnTo>
                      <a:pt x="203" y="5"/>
                    </a:lnTo>
                    <a:lnTo>
                      <a:pt x="210" y="8"/>
                    </a:lnTo>
                    <a:lnTo>
                      <a:pt x="216" y="12"/>
                    </a:lnTo>
                    <a:lnTo>
                      <a:pt x="221" y="15"/>
                    </a:lnTo>
                    <a:lnTo>
                      <a:pt x="226" y="18"/>
                    </a:lnTo>
                    <a:lnTo>
                      <a:pt x="230" y="22"/>
                    </a:lnTo>
                    <a:lnTo>
                      <a:pt x="234" y="25"/>
                    </a:lnTo>
                    <a:lnTo>
                      <a:pt x="237" y="28"/>
                    </a:lnTo>
                    <a:lnTo>
                      <a:pt x="241" y="32"/>
                    </a:lnTo>
                  </a:path>
                </a:pathLst>
              </a:custGeom>
              <a:solidFill>
                <a:srgbClr val="FFBC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22" name="Freeform 270">
                <a:extLst>
                  <a:ext uri="{FF2B5EF4-FFF2-40B4-BE49-F238E27FC236}">
                    <a16:creationId xmlns:a16="http://schemas.microsoft.com/office/drawing/2014/main" id="{7A562F9D-A971-44B8-AA21-24FF6783C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381"/>
                <a:ext cx="237" cy="294"/>
              </a:xfrm>
              <a:custGeom>
                <a:avLst/>
                <a:gdLst>
                  <a:gd name="T0" fmla="*/ 236 w 237"/>
                  <a:gd name="T1" fmla="*/ 27 h 294"/>
                  <a:gd name="T2" fmla="*/ 233 w 237"/>
                  <a:gd name="T3" fmla="*/ 24 h 294"/>
                  <a:gd name="T4" fmla="*/ 230 w 237"/>
                  <a:gd name="T5" fmla="*/ 22 h 294"/>
                  <a:gd name="T6" fmla="*/ 227 w 237"/>
                  <a:gd name="T7" fmla="*/ 19 h 294"/>
                  <a:gd name="T8" fmla="*/ 223 w 237"/>
                  <a:gd name="T9" fmla="*/ 16 h 294"/>
                  <a:gd name="T10" fmla="*/ 219 w 237"/>
                  <a:gd name="T11" fmla="*/ 13 h 294"/>
                  <a:gd name="T12" fmla="*/ 215 w 237"/>
                  <a:gd name="T13" fmla="*/ 11 h 294"/>
                  <a:gd name="T14" fmla="*/ 209 w 237"/>
                  <a:gd name="T15" fmla="*/ 8 h 294"/>
                  <a:gd name="T16" fmla="*/ 202 w 237"/>
                  <a:gd name="T17" fmla="*/ 4 h 294"/>
                  <a:gd name="T18" fmla="*/ 198 w 237"/>
                  <a:gd name="T19" fmla="*/ 2 h 294"/>
                  <a:gd name="T20" fmla="*/ 196 w 237"/>
                  <a:gd name="T21" fmla="*/ 1 h 294"/>
                  <a:gd name="T22" fmla="*/ 195 w 237"/>
                  <a:gd name="T23" fmla="*/ 0 h 294"/>
                  <a:gd name="T24" fmla="*/ 191 w 237"/>
                  <a:gd name="T25" fmla="*/ 0 h 294"/>
                  <a:gd name="T26" fmla="*/ 121 w 237"/>
                  <a:gd name="T27" fmla="*/ 139 h 294"/>
                  <a:gd name="T28" fmla="*/ 0 w 237"/>
                  <a:gd name="T29" fmla="*/ 262 h 294"/>
                  <a:gd name="T30" fmla="*/ 2 w 237"/>
                  <a:gd name="T31" fmla="*/ 266 h 294"/>
                  <a:gd name="T32" fmla="*/ 5 w 237"/>
                  <a:gd name="T33" fmla="*/ 269 h 294"/>
                  <a:gd name="T34" fmla="*/ 8 w 237"/>
                  <a:gd name="T35" fmla="*/ 272 h 294"/>
                  <a:gd name="T36" fmla="*/ 11 w 237"/>
                  <a:gd name="T37" fmla="*/ 274 h 294"/>
                  <a:gd name="T38" fmla="*/ 15 w 237"/>
                  <a:gd name="T39" fmla="*/ 277 h 294"/>
                  <a:gd name="T40" fmla="*/ 20 w 237"/>
                  <a:gd name="T41" fmla="*/ 280 h 294"/>
                  <a:gd name="T42" fmla="*/ 27 w 237"/>
                  <a:gd name="T43" fmla="*/ 284 h 294"/>
                  <a:gd name="T44" fmla="*/ 34 w 237"/>
                  <a:gd name="T45" fmla="*/ 288 h 294"/>
                  <a:gd name="T46" fmla="*/ 37 w 237"/>
                  <a:gd name="T47" fmla="*/ 290 h 294"/>
                  <a:gd name="T48" fmla="*/ 39 w 237"/>
                  <a:gd name="T49" fmla="*/ 290 h 294"/>
                  <a:gd name="T50" fmla="*/ 41 w 237"/>
                  <a:gd name="T51" fmla="*/ 291 h 294"/>
                  <a:gd name="T52" fmla="*/ 46 w 237"/>
                  <a:gd name="T53" fmla="*/ 293 h 294"/>
                  <a:gd name="T54" fmla="*/ 122 w 237"/>
                  <a:gd name="T55" fmla="*/ 141 h 294"/>
                  <a:gd name="T56" fmla="*/ 236 w 237"/>
                  <a:gd name="T57" fmla="*/ 27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7" h="294">
                    <a:moveTo>
                      <a:pt x="236" y="27"/>
                    </a:moveTo>
                    <a:lnTo>
                      <a:pt x="233" y="24"/>
                    </a:lnTo>
                    <a:lnTo>
                      <a:pt x="230" y="22"/>
                    </a:lnTo>
                    <a:lnTo>
                      <a:pt x="227" y="19"/>
                    </a:lnTo>
                    <a:lnTo>
                      <a:pt x="223" y="16"/>
                    </a:lnTo>
                    <a:lnTo>
                      <a:pt x="219" y="13"/>
                    </a:lnTo>
                    <a:lnTo>
                      <a:pt x="215" y="11"/>
                    </a:lnTo>
                    <a:lnTo>
                      <a:pt x="209" y="8"/>
                    </a:lnTo>
                    <a:lnTo>
                      <a:pt x="202" y="4"/>
                    </a:lnTo>
                    <a:lnTo>
                      <a:pt x="198" y="2"/>
                    </a:lnTo>
                    <a:lnTo>
                      <a:pt x="196" y="1"/>
                    </a:lnTo>
                    <a:lnTo>
                      <a:pt x="195" y="0"/>
                    </a:lnTo>
                    <a:lnTo>
                      <a:pt x="191" y="0"/>
                    </a:lnTo>
                    <a:lnTo>
                      <a:pt x="121" y="139"/>
                    </a:lnTo>
                    <a:lnTo>
                      <a:pt x="0" y="262"/>
                    </a:lnTo>
                    <a:lnTo>
                      <a:pt x="2" y="266"/>
                    </a:lnTo>
                    <a:lnTo>
                      <a:pt x="5" y="269"/>
                    </a:lnTo>
                    <a:lnTo>
                      <a:pt x="8" y="272"/>
                    </a:lnTo>
                    <a:lnTo>
                      <a:pt x="11" y="274"/>
                    </a:lnTo>
                    <a:lnTo>
                      <a:pt x="15" y="277"/>
                    </a:lnTo>
                    <a:lnTo>
                      <a:pt x="20" y="280"/>
                    </a:lnTo>
                    <a:lnTo>
                      <a:pt x="27" y="284"/>
                    </a:lnTo>
                    <a:lnTo>
                      <a:pt x="34" y="288"/>
                    </a:lnTo>
                    <a:lnTo>
                      <a:pt x="37" y="290"/>
                    </a:lnTo>
                    <a:lnTo>
                      <a:pt x="39" y="290"/>
                    </a:lnTo>
                    <a:lnTo>
                      <a:pt x="41" y="291"/>
                    </a:lnTo>
                    <a:lnTo>
                      <a:pt x="46" y="293"/>
                    </a:lnTo>
                    <a:lnTo>
                      <a:pt x="122" y="141"/>
                    </a:lnTo>
                    <a:lnTo>
                      <a:pt x="236" y="27"/>
                    </a:lnTo>
                  </a:path>
                </a:pathLst>
              </a:custGeom>
              <a:solidFill>
                <a:srgbClr val="FFBF5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23" name="Freeform 271">
                <a:extLst>
                  <a:ext uri="{FF2B5EF4-FFF2-40B4-BE49-F238E27FC236}">
                    <a16:creationId xmlns:a16="http://schemas.microsoft.com/office/drawing/2014/main" id="{E84A9FB3-03EC-46CF-9603-74DC74BCA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424"/>
                <a:ext cx="304" cy="200"/>
              </a:xfrm>
              <a:custGeom>
                <a:avLst/>
                <a:gdLst>
                  <a:gd name="T0" fmla="*/ 252 w 304"/>
                  <a:gd name="T1" fmla="*/ 199 h 200"/>
                  <a:gd name="T2" fmla="*/ 261 w 304"/>
                  <a:gd name="T3" fmla="*/ 189 h 200"/>
                  <a:gd name="T4" fmla="*/ 269 w 304"/>
                  <a:gd name="T5" fmla="*/ 178 h 200"/>
                  <a:gd name="T6" fmla="*/ 276 w 304"/>
                  <a:gd name="T7" fmla="*/ 167 h 200"/>
                  <a:gd name="T8" fmla="*/ 283 w 304"/>
                  <a:gd name="T9" fmla="*/ 155 h 200"/>
                  <a:gd name="T10" fmla="*/ 288 w 304"/>
                  <a:gd name="T11" fmla="*/ 144 h 200"/>
                  <a:gd name="T12" fmla="*/ 293 w 304"/>
                  <a:gd name="T13" fmla="*/ 131 h 200"/>
                  <a:gd name="T14" fmla="*/ 297 w 304"/>
                  <a:gd name="T15" fmla="*/ 119 h 200"/>
                  <a:gd name="T16" fmla="*/ 300 w 304"/>
                  <a:gd name="T17" fmla="*/ 105 h 200"/>
                  <a:gd name="T18" fmla="*/ 301 w 304"/>
                  <a:gd name="T19" fmla="*/ 97 h 200"/>
                  <a:gd name="T20" fmla="*/ 303 w 304"/>
                  <a:gd name="T21" fmla="*/ 89 h 200"/>
                  <a:gd name="T22" fmla="*/ 303 w 304"/>
                  <a:gd name="T23" fmla="*/ 81 h 200"/>
                  <a:gd name="T24" fmla="*/ 303 w 304"/>
                  <a:gd name="T25" fmla="*/ 73 h 200"/>
                  <a:gd name="T26" fmla="*/ 158 w 304"/>
                  <a:gd name="T27" fmla="*/ 100 h 200"/>
                  <a:gd name="T28" fmla="*/ 56 w 304"/>
                  <a:gd name="T29" fmla="*/ 0 h 200"/>
                  <a:gd name="T30" fmla="*/ 46 w 304"/>
                  <a:gd name="T31" fmla="*/ 9 h 200"/>
                  <a:gd name="T32" fmla="*/ 37 w 304"/>
                  <a:gd name="T33" fmla="*/ 21 h 200"/>
                  <a:gd name="T34" fmla="*/ 30 w 304"/>
                  <a:gd name="T35" fmla="*/ 33 h 200"/>
                  <a:gd name="T36" fmla="*/ 22 w 304"/>
                  <a:gd name="T37" fmla="*/ 45 h 200"/>
                  <a:gd name="T38" fmla="*/ 15 w 304"/>
                  <a:gd name="T39" fmla="*/ 58 h 200"/>
                  <a:gd name="T40" fmla="*/ 10 w 304"/>
                  <a:gd name="T41" fmla="*/ 71 h 200"/>
                  <a:gd name="T42" fmla="*/ 5 w 304"/>
                  <a:gd name="T43" fmla="*/ 85 h 200"/>
                  <a:gd name="T44" fmla="*/ 2 w 304"/>
                  <a:gd name="T45" fmla="*/ 100 h 200"/>
                  <a:gd name="T46" fmla="*/ 1 w 304"/>
                  <a:gd name="T47" fmla="*/ 108 h 200"/>
                  <a:gd name="T48" fmla="*/ 0 w 304"/>
                  <a:gd name="T49" fmla="*/ 116 h 200"/>
                  <a:gd name="T50" fmla="*/ 0 w 304"/>
                  <a:gd name="T51" fmla="*/ 124 h 200"/>
                  <a:gd name="T52" fmla="*/ 0 w 304"/>
                  <a:gd name="T53" fmla="*/ 133 h 200"/>
                  <a:gd name="T54" fmla="*/ 157 w 304"/>
                  <a:gd name="T55" fmla="*/ 103 h 200"/>
                  <a:gd name="T56" fmla="*/ 252 w 304"/>
                  <a:gd name="T57" fmla="*/ 199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200">
                    <a:moveTo>
                      <a:pt x="252" y="199"/>
                    </a:moveTo>
                    <a:lnTo>
                      <a:pt x="261" y="189"/>
                    </a:lnTo>
                    <a:lnTo>
                      <a:pt x="269" y="178"/>
                    </a:lnTo>
                    <a:lnTo>
                      <a:pt x="276" y="167"/>
                    </a:lnTo>
                    <a:lnTo>
                      <a:pt x="283" y="155"/>
                    </a:lnTo>
                    <a:lnTo>
                      <a:pt x="288" y="144"/>
                    </a:lnTo>
                    <a:lnTo>
                      <a:pt x="293" y="131"/>
                    </a:lnTo>
                    <a:lnTo>
                      <a:pt x="297" y="119"/>
                    </a:lnTo>
                    <a:lnTo>
                      <a:pt x="300" y="105"/>
                    </a:lnTo>
                    <a:lnTo>
                      <a:pt x="301" y="97"/>
                    </a:lnTo>
                    <a:lnTo>
                      <a:pt x="303" y="89"/>
                    </a:lnTo>
                    <a:lnTo>
                      <a:pt x="303" y="81"/>
                    </a:lnTo>
                    <a:lnTo>
                      <a:pt x="303" y="73"/>
                    </a:lnTo>
                    <a:lnTo>
                      <a:pt x="158" y="100"/>
                    </a:lnTo>
                    <a:lnTo>
                      <a:pt x="56" y="0"/>
                    </a:lnTo>
                    <a:lnTo>
                      <a:pt x="46" y="9"/>
                    </a:lnTo>
                    <a:lnTo>
                      <a:pt x="37" y="21"/>
                    </a:lnTo>
                    <a:lnTo>
                      <a:pt x="30" y="33"/>
                    </a:lnTo>
                    <a:lnTo>
                      <a:pt x="22" y="45"/>
                    </a:lnTo>
                    <a:lnTo>
                      <a:pt x="15" y="58"/>
                    </a:lnTo>
                    <a:lnTo>
                      <a:pt x="10" y="71"/>
                    </a:lnTo>
                    <a:lnTo>
                      <a:pt x="5" y="85"/>
                    </a:lnTo>
                    <a:lnTo>
                      <a:pt x="2" y="100"/>
                    </a:lnTo>
                    <a:lnTo>
                      <a:pt x="1" y="108"/>
                    </a:lnTo>
                    <a:lnTo>
                      <a:pt x="0" y="116"/>
                    </a:lnTo>
                    <a:lnTo>
                      <a:pt x="0" y="124"/>
                    </a:lnTo>
                    <a:lnTo>
                      <a:pt x="0" y="133"/>
                    </a:lnTo>
                    <a:lnTo>
                      <a:pt x="157" y="103"/>
                    </a:lnTo>
                    <a:lnTo>
                      <a:pt x="252" y="199"/>
                    </a:lnTo>
                  </a:path>
                </a:pathLst>
              </a:custGeom>
              <a:solidFill>
                <a:srgbClr val="FFB2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24" name="Freeform 272">
                <a:extLst>
                  <a:ext uri="{FF2B5EF4-FFF2-40B4-BE49-F238E27FC236}">
                    <a16:creationId xmlns:a16="http://schemas.microsoft.com/office/drawing/2014/main" id="{E1C1EF47-3728-42AB-A00A-F62F41D50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431"/>
                <a:ext cx="304" cy="190"/>
              </a:xfrm>
              <a:custGeom>
                <a:avLst/>
                <a:gdLst>
                  <a:gd name="T0" fmla="*/ 52 w 304"/>
                  <a:gd name="T1" fmla="*/ 0 h 190"/>
                  <a:gd name="T2" fmla="*/ 158 w 304"/>
                  <a:gd name="T3" fmla="*/ 95 h 190"/>
                  <a:gd name="T4" fmla="*/ 303 w 304"/>
                  <a:gd name="T5" fmla="*/ 71 h 190"/>
                  <a:gd name="T6" fmla="*/ 303 w 304"/>
                  <a:gd name="T7" fmla="*/ 77 h 190"/>
                  <a:gd name="T8" fmla="*/ 303 w 304"/>
                  <a:gd name="T9" fmla="*/ 85 h 190"/>
                  <a:gd name="T10" fmla="*/ 301 w 304"/>
                  <a:gd name="T11" fmla="*/ 92 h 190"/>
                  <a:gd name="T12" fmla="*/ 300 w 304"/>
                  <a:gd name="T13" fmla="*/ 100 h 190"/>
                  <a:gd name="T14" fmla="*/ 297 w 304"/>
                  <a:gd name="T15" fmla="*/ 113 h 190"/>
                  <a:gd name="T16" fmla="*/ 293 w 304"/>
                  <a:gd name="T17" fmla="*/ 125 h 190"/>
                  <a:gd name="T18" fmla="*/ 289 w 304"/>
                  <a:gd name="T19" fmla="*/ 137 h 190"/>
                  <a:gd name="T20" fmla="*/ 284 w 304"/>
                  <a:gd name="T21" fmla="*/ 148 h 190"/>
                  <a:gd name="T22" fmla="*/ 278 w 304"/>
                  <a:gd name="T23" fmla="*/ 159 h 190"/>
                  <a:gd name="T24" fmla="*/ 271 w 304"/>
                  <a:gd name="T25" fmla="*/ 169 h 190"/>
                  <a:gd name="T26" fmla="*/ 264 w 304"/>
                  <a:gd name="T27" fmla="*/ 179 h 190"/>
                  <a:gd name="T28" fmla="*/ 256 w 304"/>
                  <a:gd name="T29" fmla="*/ 189 h 190"/>
                  <a:gd name="T30" fmla="*/ 157 w 304"/>
                  <a:gd name="T31" fmla="*/ 98 h 190"/>
                  <a:gd name="T32" fmla="*/ 0 w 304"/>
                  <a:gd name="T33" fmla="*/ 123 h 190"/>
                  <a:gd name="T34" fmla="*/ 0 w 304"/>
                  <a:gd name="T35" fmla="*/ 116 h 190"/>
                  <a:gd name="T36" fmla="*/ 0 w 304"/>
                  <a:gd name="T37" fmla="*/ 110 h 190"/>
                  <a:gd name="T38" fmla="*/ 1 w 304"/>
                  <a:gd name="T39" fmla="*/ 102 h 190"/>
                  <a:gd name="T40" fmla="*/ 2 w 304"/>
                  <a:gd name="T41" fmla="*/ 94 h 190"/>
                  <a:gd name="T42" fmla="*/ 5 w 304"/>
                  <a:gd name="T43" fmla="*/ 80 h 190"/>
                  <a:gd name="T44" fmla="*/ 9 w 304"/>
                  <a:gd name="T45" fmla="*/ 66 h 190"/>
                  <a:gd name="T46" fmla="*/ 15 w 304"/>
                  <a:gd name="T47" fmla="*/ 54 h 190"/>
                  <a:gd name="T48" fmla="*/ 21 w 304"/>
                  <a:gd name="T49" fmla="*/ 41 h 190"/>
                  <a:gd name="T50" fmla="*/ 28 w 304"/>
                  <a:gd name="T51" fmla="*/ 29 h 190"/>
                  <a:gd name="T52" fmla="*/ 35 w 304"/>
                  <a:gd name="T53" fmla="*/ 19 h 190"/>
                  <a:gd name="T54" fmla="*/ 44 w 304"/>
                  <a:gd name="T55" fmla="*/ 9 h 190"/>
                  <a:gd name="T56" fmla="*/ 52 w 304"/>
                  <a:gd name="T57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90">
                    <a:moveTo>
                      <a:pt x="52" y="0"/>
                    </a:moveTo>
                    <a:lnTo>
                      <a:pt x="158" y="95"/>
                    </a:lnTo>
                    <a:lnTo>
                      <a:pt x="303" y="71"/>
                    </a:lnTo>
                    <a:lnTo>
                      <a:pt x="303" y="77"/>
                    </a:lnTo>
                    <a:lnTo>
                      <a:pt x="303" y="85"/>
                    </a:lnTo>
                    <a:lnTo>
                      <a:pt x="301" y="92"/>
                    </a:lnTo>
                    <a:lnTo>
                      <a:pt x="300" y="100"/>
                    </a:lnTo>
                    <a:lnTo>
                      <a:pt x="297" y="113"/>
                    </a:lnTo>
                    <a:lnTo>
                      <a:pt x="293" y="125"/>
                    </a:lnTo>
                    <a:lnTo>
                      <a:pt x="289" y="137"/>
                    </a:lnTo>
                    <a:lnTo>
                      <a:pt x="284" y="148"/>
                    </a:lnTo>
                    <a:lnTo>
                      <a:pt x="278" y="159"/>
                    </a:lnTo>
                    <a:lnTo>
                      <a:pt x="271" y="169"/>
                    </a:lnTo>
                    <a:lnTo>
                      <a:pt x="264" y="179"/>
                    </a:lnTo>
                    <a:lnTo>
                      <a:pt x="256" y="189"/>
                    </a:lnTo>
                    <a:lnTo>
                      <a:pt x="157" y="98"/>
                    </a:lnTo>
                    <a:lnTo>
                      <a:pt x="0" y="123"/>
                    </a:lnTo>
                    <a:lnTo>
                      <a:pt x="0" y="116"/>
                    </a:lnTo>
                    <a:lnTo>
                      <a:pt x="0" y="110"/>
                    </a:lnTo>
                    <a:lnTo>
                      <a:pt x="1" y="102"/>
                    </a:lnTo>
                    <a:lnTo>
                      <a:pt x="2" y="94"/>
                    </a:lnTo>
                    <a:lnTo>
                      <a:pt x="5" y="80"/>
                    </a:lnTo>
                    <a:lnTo>
                      <a:pt x="9" y="66"/>
                    </a:lnTo>
                    <a:lnTo>
                      <a:pt x="15" y="54"/>
                    </a:lnTo>
                    <a:lnTo>
                      <a:pt x="21" y="41"/>
                    </a:lnTo>
                    <a:lnTo>
                      <a:pt x="28" y="29"/>
                    </a:lnTo>
                    <a:lnTo>
                      <a:pt x="35" y="19"/>
                    </a:lnTo>
                    <a:lnTo>
                      <a:pt x="44" y="9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F9A82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25" name="Freeform 273">
                <a:extLst>
                  <a:ext uri="{FF2B5EF4-FFF2-40B4-BE49-F238E27FC236}">
                    <a16:creationId xmlns:a16="http://schemas.microsoft.com/office/drawing/2014/main" id="{CB7B9DCC-BDAE-4AC4-A082-1C15BE133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435"/>
                <a:ext cx="304" cy="179"/>
              </a:xfrm>
              <a:custGeom>
                <a:avLst/>
                <a:gdLst>
                  <a:gd name="T0" fmla="*/ 47 w 304"/>
                  <a:gd name="T1" fmla="*/ 0 h 179"/>
                  <a:gd name="T2" fmla="*/ 158 w 304"/>
                  <a:gd name="T3" fmla="*/ 89 h 179"/>
                  <a:gd name="T4" fmla="*/ 303 w 304"/>
                  <a:gd name="T5" fmla="*/ 70 h 179"/>
                  <a:gd name="T6" fmla="*/ 303 w 304"/>
                  <a:gd name="T7" fmla="*/ 75 h 179"/>
                  <a:gd name="T8" fmla="*/ 303 w 304"/>
                  <a:gd name="T9" fmla="*/ 80 h 179"/>
                  <a:gd name="T10" fmla="*/ 301 w 304"/>
                  <a:gd name="T11" fmla="*/ 87 h 179"/>
                  <a:gd name="T12" fmla="*/ 300 w 304"/>
                  <a:gd name="T13" fmla="*/ 95 h 179"/>
                  <a:gd name="T14" fmla="*/ 297 w 304"/>
                  <a:gd name="T15" fmla="*/ 107 h 179"/>
                  <a:gd name="T16" fmla="*/ 294 w 304"/>
                  <a:gd name="T17" fmla="*/ 119 h 179"/>
                  <a:gd name="T18" fmla="*/ 289 w 304"/>
                  <a:gd name="T19" fmla="*/ 130 h 179"/>
                  <a:gd name="T20" fmla="*/ 285 w 304"/>
                  <a:gd name="T21" fmla="*/ 141 h 179"/>
                  <a:gd name="T22" fmla="*/ 279 w 304"/>
                  <a:gd name="T23" fmla="*/ 151 h 179"/>
                  <a:gd name="T24" fmla="*/ 273 w 304"/>
                  <a:gd name="T25" fmla="*/ 160 h 179"/>
                  <a:gd name="T26" fmla="*/ 267 w 304"/>
                  <a:gd name="T27" fmla="*/ 169 h 179"/>
                  <a:gd name="T28" fmla="*/ 260 w 304"/>
                  <a:gd name="T29" fmla="*/ 178 h 179"/>
                  <a:gd name="T30" fmla="*/ 156 w 304"/>
                  <a:gd name="T31" fmla="*/ 92 h 179"/>
                  <a:gd name="T32" fmla="*/ 0 w 304"/>
                  <a:gd name="T33" fmla="*/ 114 h 179"/>
                  <a:gd name="T34" fmla="*/ 0 w 304"/>
                  <a:gd name="T35" fmla="*/ 109 h 179"/>
                  <a:gd name="T36" fmla="*/ 0 w 304"/>
                  <a:gd name="T37" fmla="*/ 103 h 179"/>
                  <a:gd name="T38" fmla="*/ 1 w 304"/>
                  <a:gd name="T39" fmla="*/ 96 h 179"/>
                  <a:gd name="T40" fmla="*/ 2 w 304"/>
                  <a:gd name="T41" fmla="*/ 89 h 179"/>
                  <a:gd name="T42" fmla="*/ 5 w 304"/>
                  <a:gd name="T43" fmla="*/ 75 h 179"/>
                  <a:gd name="T44" fmla="*/ 9 w 304"/>
                  <a:gd name="T45" fmla="*/ 61 h 179"/>
                  <a:gd name="T46" fmla="*/ 14 w 304"/>
                  <a:gd name="T47" fmla="*/ 49 h 179"/>
                  <a:gd name="T48" fmla="*/ 20 w 304"/>
                  <a:gd name="T49" fmla="*/ 37 h 179"/>
                  <a:gd name="T50" fmla="*/ 26 w 304"/>
                  <a:gd name="T51" fmla="*/ 26 h 179"/>
                  <a:gd name="T52" fmla="*/ 33 w 304"/>
                  <a:gd name="T53" fmla="*/ 16 h 179"/>
                  <a:gd name="T54" fmla="*/ 40 w 304"/>
                  <a:gd name="T55" fmla="*/ 8 h 179"/>
                  <a:gd name="T56" fmla="*/ 47 w 304"/>
                  <a:gd name="T57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79">
                    <a:moveTo>
                      <a:pt x="47" y="0"/>
                    </a:moveTo>
                    <a:lnTo>
                      <a:pt x="158" y="89"/>
                    </a:lnTo>
                    <a:lnTo>
                      <a:pt x="303" y="70"/>
                    </a:lnTo>
                    <a:lnTo>
                      <a:pt x="303" y="75"/>
                    </a:lnTo>
                    <a:lnTo>
                      <a:pt x="303" y="80"/>
                    </a:lnTo>
                    <a:lnTo>
                      <a:pt x="301" y="87"/>
                    </a:lnTo>
                    <a:lnTo>
                      <a:pt x="300" y="95"/>
                    </a:lnTo>
                    <a:lnTo>
                      <a:pt x="297" y="107"/>
                    </a:lnTo>
                    <a:lnTo>
                      <a:pt x="294" y="119"/>
                    </a:lnTo>
                    <a:lnTo>
                      <a:pt x="289" y="130"/>
                    </a:lnTo>
                    <a:lnTo>
                      <a:pt x="285" y="141"/>
                    </a:lnTo>
                    <a:lnTo>
                      <a:pt x="279" y="151"/>
                    </a:lnTo>
                    <a:lnTo>
                      <a:pt x="273" y="160"/>
                    </a:lnTo>
                    <a:lnTo>
                      <a:pt x="267" y="169"/>
                    </a:lnTo>
                    <a:lnTo>
                      <a:pt x="260" y="178"/>
                    </a:lnTo>
                    <a:lnTo>
                      <a:pt x="156" y="92"/>
                    </a:lnTo>
                    <a:lnTo>
                      <a:pt x="0" y="114"/>
                    </a:lnTo>
                    <a:lnTo>
                      <a:pt x="0" y="109"/>
                    </a:lnTo>
                    <a:lnTo>
                      <a:pt x="0" y="103"/>
                    </a:lnTo>
                    <a:lnTo>
                      <a:pt x="1" y="96"/>
                    </a:lnTo>
                    <a:lnTo>
                      <a:pt x="2" y="89"/>
                    </a:lnTo>
                    <a:lnTo>
                      <a:pt x="5" y="75"/>
                    </a:lnTo>
                    <a:lnTo>
                      <a:pt x="9" y="61"/>
                    </a:lnTo>
                    <a:lnTo>
                      <a:pt x="14" y="49"/>
                    </a:lnTo>
                    <a:lnTo>
                      <a:pt x="20" y="37"/>
                    </a:lnTo>
                    <a:lnTo>
                      <a:pt x="26" y="26"/>
                    </a:lnTo>
                    <a:lnTo>
                      <a:pt x="33" y="16"/>
                    </a:lnTo>
                    <a:lnTo>
                      <a:pt x="40" y="8"/>
                    </a:lnTo>
                    <a:lnTo>
                      <a:pt x="47" y="0"/>
                    </a:lnTo>
                  </a:path>
                </a:pathLst>
              </a:custGeom>
              <a:solidFill>
                <a:srgbClr val="F7A3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26" name="Freeform 274">
                <a:extLst>
                  <a:ext uri="{FF2B5EF4-FFF2-40B4-BE49-F238E27FC236}">
                    <a16:creationId xmlns:a16="http://schemas.microsoft.com/office/drawing/2014/main" id="{54817AF5-BB43-4EDC-B3D4-AD9E285AE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442"/>
                <a:ext cx="304" cy="168"/>
              </a:xfrm>
              <a:custGeom>
                <a:avLst/>
                <a:gdLst>
                  <a:gd name="T0" fmla="*/ 42 w 304"/>
                  <a:gd name="T1" fmla="*/ 0 h 168"/>
                  <a:gd name="T2" fmla="*/ 157 w 304"/>
                  <a:gd name="T3" fmla="*/ 83 h 168"/>
                  <a:gd name="T4" fmla="*/ 303 w 304"/>
                  <a:gd name="T5" fmla="*/ 67 h 168"/>
                  <a:gd name="T6" fmla="*/ 303 w 304"/>
                  <a:gd name="T7" fmla="*/ 71 h 168"/>
                  <a:gd name="T8" fmla="*/ 302 w 304"/>
                  <a:gd name="T9" fmla="*/ 75 h 168"/>
                  <a:gd name="T10" fmla="*/ 301 w 304"/>
                  <a:gd name="T11" fmla="*/ 81 h 168"/>
                  <a:gd name="T12" fmla="*/ 300 w 304"/>
                  <a:gd name="T13" fmla="*/ 88 h 168"/>
                  <a:gd name="T14" fmla="*/ 297 w 304"/>
                  <a:gd name="T15" fmla="*/ 100 h 168"/>
                  <a:gd name="T16" fmla="*/ 294 w 304"/>
                  <a:gd name="T17" fmla="*/ 112 h 168"/>
                  <a:gd name="T18" fmla="*/ 290 w 304"/>
                  <a:gd name="T19" fmla="*/ 123 h 168"/>
                  <a:gd name="T20" fmla="*/ 286 w 304"/>
                  <a:gd name="T21" fmla="*/ 132 h 168"/>
                  <a:gd name="T22" fmla="*/ 280 w 304"/>
                  <a:gd name="T23" fmla="*/ 142 h 168"/>
                  <a:gd name="T24" fmla="*/ 275 w 304"/>
                  <a:gd name="T25" fmla="*/ 150 h 168"/>
                  <a:gd name="T26" fmla="*/ 269 w 304"/>
                  <a:gd name="T27" fmla="*/ 158 h 168"/>
                  <a:gd name="T28" fmla="*/ 263 w 304"/>
                  <a:gd name="T29" fmla="*/ 167 h 168"/>
                  <a:gd name="T30" fmla="*/ 156 w 304"/>
                  <a:gd name="T31" fmla="*/ 86 h 168"/>
                  <a:gd name="T32" fmla="*/ 0 w 304"/>
                  <a:gd name="T33" fmla="*/ 104 h 168"/>
                  <a:gd name="T34" fmla="*/ 0 w 304"/>
                  <a:gd name="T35" fmla="*/ 100 h 168"/>
                  <a:gd name="T36" fmla="*/ 0 w 304"/>
                  <a:gd name="T37" fmla="*/ 95 h 168"/>
                  <a:gd name="T38" fmla="*/ 1 w 304"/>
                  <a:gd name="T39" fmla="*/ 90 h 168"/>
                  <a:gd name="T40" fmla="*/ 1 w 304"/>
                  <a:gd name="T41" fmla="*/ 82 h 168"/>
                  <a:gd name="T42" fmla="*/ 4 w 304"/>
                  <a:gd name="T43" fmla="*/ 69 h 168"/>
                  <a:gd name="T44" fmla="*/ 8 w 304"/>
                  <a:gd name="T45" fmla="*/ 56 h 168"/>
                  <a:gd name="T46" fmla="*/ 13 w 304"/>
                  <a:gd name="T47" fmla="*/ 44 h 168"/>
                  <a:gd name="T48" fmla="*/ 18 w 304"/>
                  <a:gd name="T49" fmla="*/ 33 h 168"/>
                  <a:gd name="T50" fmla="*/ 24 w 304"/>
                  <a:gd name="T51" fmla="*/ 23 h 168"/>
                  <a:gd name="T52" fmla="*/ 30 w 304"/>
                  <a:gd name="T53" fmla="*/ 14 h 168"/>
                  <a:gd name="T54" fmla="*/ 37 w 304"/>
                  <a:gd name="T55" fmla="*/ 6 h 168"/>
                  <a:gd name="T56" fmla="*/ 42 w 304"/>
                  <a:gd name="T57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68">
                    <a:moveTo>
                      <a:pt x="42" y="0"/>
                    </a:moveTo>
                    <a:lnTo>
                      <a:pt x="157" y="83"/>
                    </a:lnTo>
                    <a:lnTo>
                      <a:pt x="303" y="67"/>
                    </a:lnTo>
                    <a:lnTo>
                      <a:pt x="303" y="71"/>
                    </a:lnTo>
                    <a:lnTo>
                      <a:pt x="302" y="75"/>
                    </a:lnTo>
                    <a:lnTo>
                      <a:pt x="301" y="81"/>
                    </a:lnTo>
                    <a:lnTo>
                      <a:pt x="300" y="88"/>
                    </a:lnTo>
                    <a:lnTo>
                      <a:pt x="297" y="100"/>
                    </a:lnTo>
                    <a:lnTo>
                      <a:pt x="294" y="112"/>
                    </a:lnTo>
                    <a:lnTo>
                      <a:pt x="290" y="123"/>
                    </a:lnTo>
                    <a:lnTo>
                      <a:pt x="286" y="132"/>
                    </a:lnTo>
                    <a:lnTo>
                      <a:pt x="280" y="142"/>
                    </a:lnTo>
                    <a:lnTo>
                      <a:pt x="275" y="150"/>
                    </a:lnTo>
                    <a:lnTo>
                      <a:pt x="269" y="158"/>
                    </a:lnTo>
                    <a:lnTo>
                      <a:pt x="263" y="167"/>
                    </a:lnTo>
                    <a:lnTo>
                      <a:pt x="156" y="86"/>
                    </a:lnTo>
                    <a:lnTo>
                      <a:pt x="0" y="104"/>
                    </a:lnTo>
                    <a:lnTo>
                      <a:pt x="0" y="100"/>
                    </a:lnTo>
                    <a:lnTo>
                      <a:pt x="0" y="95"/>
                    </a:lnTo>
                    <a:lnTo>
                      <a:pt x="1" y="90"/>
                    </a:lnTo>
                    <a:lnTo>
                      <a:pt x="1" y="82"/>
                    </a:lnTo>
                    <a:lnTo>
                      <a:pt x="4" y="69"/>
                    </a:lnTo>
                    <a:lnTo>
                      <a:pt x="8" y="56"/>
                    </a:lnTo>
                    <a:lnTo>
                      <a:pt x="13" y="44"/>
                    </a:lnTo>
                    <a:lnTo>
                      <a:pt x="18" y="33"/>
                    </a:lnTo>
                    <a:lnTo>
                      <a:pt x="24" y="23"/>
                    </a:lnTo>
                    <a:lnTo>
                      <a:pt x="30" y="14"/>
                    </a:lnTo>
                    <a:lnTo>
                      <a:pt x="37" y="6"/>
                    </a:lnTo>
                    <a:lnTo>
                      <a:pt x="42" y="0"/>
                    </a:lnTo>
                  </a:path>
                </a:pathLst>
              </a:custGeom>
              <a:solidFill>
                <a:srgbClr val="F299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27" name="Freeform 275">
                <a:extLst>
                  <a:ext uri="{FF2B5EF4-FFF2-40B4-BE49-F238E27FC236}">
                    <a16:creationId xmlns:a16="http://schemas.microsoft.com/office/drawing/2014/main" id="{A6698192-EF0F-4BDB-B5B3-D8FEE6FEA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447"/>
                <a:ext cx="304" cy="158"/>
              </a:xfrm>
              <a:custGeom>
                <a:avLst/>
                <a:gdLst>
                  <a:gd name="T0" fmla="*/ 38 w 304"/>
                  <a:gd name="T1" fmla="*/ 0 h 158"/>
                  <a:gd name="T2" fmla="*/ 158 w 304"/>
                  <a:gd name="T3" fmla="*/ 78 h 158"/>
                  <a:gd name="T4" fmla="*/ 303 w 304"/>
                  <a:gd name="T5" fmla="*/ 66 h 158"/>
                  <a:gd name="T6" fmla="*/ 303 w 304"/>
                  <a:gd name="T7" fmla="*/ 68 h 158"/>
                  <a:gd name="T8" fmla="*/ 303 w 304"/>
                  <a:gd name="T9" fmla="*/ 72 h 158"/>
                  <a:gd name="T10" fmla="*/ 302 w 304"/>
                  <a:gd name="T11" fmla="*/ 76 h 158"/>
                  <a:gd name="T12" fmla="*/ 301 w 304"/>
                  <a:gd name="T13" fmla="*/ 84 h 158"/>
                  <a:gd name="T14" fmla="*/ 298 w 304"/>
                  <a:gd name="T15" fmla="*/ 96 h 158"/>
                  <a:gd name="T16" fmla="*/ 294 w 304"/>
                  <a:gd name="T17" fmla="*/ 107 h 158"/>
                  <a:gd name="T18" fmla="*/ 291 w 304"/>
                  <a:gd name="T19" fmla="*/ 117 h 158"/>
                  <a:gd name="T20" fmla="*/ 287 w 304"/>
                  <a:gd name="T21" fmla="*/ 126 h 158"/>
                  <a:gd name="T22" fmla="*/ 283 w 304"/>
                  <a:gd name="T23" fmla="*/ 134 h 158"/>
                  <a:gd name="T24" fmla="*/ 278 w 304"/>
                  <a:gd name="T25" fmla="*/ 142 h 158"/>
                  <a:gd name="T26" fmla="*/ 273 w 304"/>
                  <a:gd name="T27" fmla="*/ 149 h 158"/>
                  <a:gd name="T28" fmla="*/ 268 w 304"/>
                  <a:gd name="T29" fmla="*/ 157 h 158"/>
                  <a:gd name="T30" fmla="*/ 157 w 304"/>
                  <a:gd name="T31" fmla="*/ 82 h 158"/>
                  <a:gd name="T32" fmla="*/ 0 w 304"/>
                  <a:gd name="T33" fmla="*/ 96 h 158"/>
                  <a:gd name="T34" fmla="*/ 0 w 304"/>
                  <a:gd name="T35" fmla="*/ 93 h 158"/>
                  <a:gd name="T36" fmla="*/ 0 w 304"/>
                  <a:gd name="T37" fmla="*/ 89 h 158"/>
                  <a:gd name="T38" fmla="*/ 1 w 304"/>
                  <a:gd name="T39" fmla="*/ 85 h 158"/>
                  <a:gd name="T40" fmla="*/ 1 w 304"/>
                  <a:gd name="T41" fmla="*/ 78 h 158"/>
                  <a:gd name="T42" fmla="*/ 4 w 304"/>
                  <a:gd name="T43" fmla="*/ 64 h 158"/>
                  <a:gd name="T44" fmla="*/ 8 w 304"/>
                  <a:gd name="T45" fmla="*/ 51 h 158"/>
                  <a:gd name="T46" fmla="*/ 13 w 304"/>
                  <a:gd name="T47" fmla="*/ 40 h 158"/>
                  <a:gd name="T48" fmla="*/ 18 w 304"/>
                  <a:gd name="T49" fmla="*/ 30 h 158"/>
                  <a:gd name="T50" fmla="*/ 23 w 304"/>
                  <a:gd name="T51" fmla="*/ 21 h 158"/>
                  <a:gd name="T52" fmla="*/ 28 w 304"/>
                  <a:gd name="T53" fmla="*/ 13 h 158"/>
                  <a:gd name="T54" fmla="*/ 33 w 304"/>
                  <a:gd name="T55" fmla="*/ 5 h 158"/>
                  <a:gd name="T56" fmla="*/ 38 w 304"/>
                  <a:gd name="T5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58">
                    <a:moveTo>
                      <a:pt x="38" y="0"/>
                    </a:moveTo>
                    <a:lnTo>
                      <a:pt x="158" y="78"/>
                    </a:lnTo>
                    <a:lnTo>
                      <a:pt x="303" y="66"/>
                    </a:lnTo>
                    <a:lnTo>
                      <a:pt x="303" y="68"/>
                    </a:lnTo>
                    <a:lnTo>
                      <a:pt x="303" y="72"/>
                    </a:lnTo>
                    <a:lnTo>
                      <a:pt x="302" y="76"/>
                    </a:lnTo>
                    <a:lnTo>
                      <a:pt x="301" y="84"/>
                    </a:lnTo>
                    <a:lnTo>
                      <a:pt x="298" y="96"/>
                    </a:lnTo>
                    <a:lnTo>
                      <a:pt x="294" y="107"/>
                    </a:lnTo>
                    <a:lnTo>
                      <a:pt x="291" y="117"/>
                    </a:lnTo>
                    <a:lnTo>
                      <a:pt x="287" y="126"/>
                    </a:lnTo>
                    <a:lnTo>
                      <a:pt x="283" y="134"/>
                    </a:lnTo>
                    <a:lnTo>
                      <a:pt x="278" y="142"/>
                    </a:lnTo>
                    <a:lnTo>
                      <a:pt x="273" y="149"/>
                    </a:lnTo>
                    <a:lnTo>
                      <a:pt x="268" y="157"/>
                    </a:lnTo>
                    <a:lnTo>
                      <a:pt x="157" y="82"/>
                    </a:lnTo>
                    <a:lnTo>
                      <a:pt x="0" y="96"/>
                    </a:lnTo>
                    <a:lnTo>
                      <a:pt x="0" y="93"/>
                    </a:lnTo>
                    <a:lnTo>
                      <a:pt x="0" y="89"/>
                    </a:lnTo>
                    <a:lnTo>
                      <a:pt x="1" y="85"/>
                    </a:lnTo>
                    <a:lnTo>
                      <a:pt x="1" y="78"/>
                    </a:lnTo>
                    <a:lnTo>
                      <a:pt x="4" y="64"/>
                    </a:lnTo>
                    <a:lnTo>
                      <a:pt x="8" y="51"/>
                    </a:lnTo>
                    <a:lnTo>
                      <a:pt x="13" y="40"/>
                    </a:lnTo>
                    <a:lnTo>
                      <a:pt x="18" y="30"/>
                    </a:lnTo>
                    <a:lnTo>
                      <a:pt x="23" y="21"/>
                    </a:lnTo>
                    <a:lnTo>
                      <a:pt x="28" y="13"/>
                    </a:lnTo>
                    <a:lnTo>
                      <a:pt x="33" y="5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ED8E2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28" name="Freeform 276">
                <a:extLst>
                  <a:ext uri="{FF2B5EF4-FFF2-40B4-BE49-F238E27FC236}">
                    <a16:creationId xmlns:a16="http://schemas.microsoft.com/office/drawing/2014/main" id="{BB774F74-73C3-4B76-A375-232EAD914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451"/>
                <a:ext cx="304" cy="149"/>
              </a:xfrm>
              <a:custGeom>
                <a:avLst/>
                <a:gdLst>
                  <a:gd name="T0" fmla="*/ 34 w 304"/>
                  <a:gd name="T1" fmla="*/ 0 h 149"/>
                  <a:gd name="T2" fmla="*/ 158 w 304"/>
                  <a:gd name="T3" fmla="*/ 73 h 149"/>
                  <a:gd name="T4" fmla="*/ 303 w 304"/>
                  <a:gd name="T5" fmla="*/ 64 h 149"/>
                  <a:gd name="T6" fmla="*/ 303 w 304"/>
                  <a:gd name="T7" fmla="*/ 66 h 149"/>
                  <a:gd name="T8" fmla="*/ 303 w 304"/>
                  <a:gd name="T9" fmla="*/ 68 h 149"/>
                  <a:gd name="T10" fmla="*/ 302 w 304"/>
                  <a:gd name="T11" fmla="*/ 71 h 149"/>
                  <a:gd name="T12" fmla="*/ 301 w 304"/>
                  <a:gd name="T13" fmla="*/ 79 h 149"/>
                  <a:gd name="T14" fmla="*/ 298 w 304"/>
                  <a:gd name="T15" fmla="*/ 90 h 149"/>
                  <a:gd name="T16" fmla="*/ 295 w 304"/>
                  <a:gd name="T17" fmla="*/ 102 h 149"/>
                  <a:gd name="T18" fmla="*/ 291 w 304"/>
                  <a:gd name="T19" fmla="*/ 111 h 149"/>
                  <a:gd name="T20" fmla="*/ 288 w 304"/>
                  <a:gd name="T21" fmla="*/ 119 h 149"/>
                  <a:gd name="T22" fmla="*/ 284 w 304"/>
                  <a:gd name="T23" fmla="*/ 127 h 149"/>
                  <a:gd name="T24" fmla="*/ 280 w 304"/>
                  <a:gd name="T25" fmla="*/ 134 h 149"/>
                  <a:gd name="T26" fmla="*/ 276 w 304"/>
                  <a:gd name="T27" fmla="*/ 141 h 149"/>
                  <a:gd name="T28" fmla="*/ 271 w 304"/>
                  <a:gd name="T29" fmla="*/ 148 h 149"/>
                  <a:gd name="T30" fmla="*/ 157 w 304"/>
                  <a:gd name="T31" fmla="*/ 76 h 149"/>
                  <a:gd name="T32" fmla="*/ 0 w 304"/>
                  <a:gd name="T33" fmla="*/ 88 h 149"/>
                  <a:gd name="T34" fmla="*/ 0 w 304"/>
                  <a:gd name="T35" fmla="*/ 86 h 149"/>
                  <a:gd name="T36" fmla="*/ 0 w 304"/>
                  <a:gd name="T37" fmla="*/ 83 h 149"/>
                  <a:gd name="T38" fmla="*/ 1 w 304"/>
                  <a:gd name="T39" fmla="*/ 79 h 149"/>
                  <a:gd name="T40" fmla="*/ 1 w 304"/>
                  <a:gd name="T41" fmla="*/ 73 h 149"/>
                  <a:gd name="T42" fmla="*/ 4 w 304"/>
                  <a:gd name="T43" fmla="*/ 59 h 149"/>
                  <a:gd name="T44" fmla="*/ 8 w 304"/>
                  <a:gd name="T45" fmla="*/ 47 h 149"/>
                  <a:gd name="T46" fmla="*/ 12 w 304"/>
                  <a:gd name="T47" fmla="*/ 36 h 149"/>
                  <a:gd name="T48" fmla="*/ 17 w 304"/>
                  <a:gd name="T49" fmla="*/ 26 h 149"/>
                  <a:gd name="T50" fmla="*/ 22 w 304"/>
                  <a:gd name="T51" fmla="*/ 17 h 149"/>
                  <a:gd name="T52" fmla="*/ 26 w 304"/>
                  <a:gd name="T53" fmla="*/ 10 h 149"/>
                  <a:gd name="T54" fmla="*/ 30 w 304"/>
                  <a:gd name="T55" fmla="*/ 4 h 149"/>
                  <a:gd name="T56" fmla="*/ 34 w 304"/>
                  <a:gd name="T5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49">
                    <a:moveTo>
                      <a:pt x="34" y="0"/>
                    </a:moveTo>
                    <a:lnTo>
                      <a:pt x="158" y="73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303" y="68"/>
                    </a:lnTo>
                    <a:lnTo>
                      <a:pt x="302" y="71"/>
                    </a:lnTo>
                    <a:lnTo>
                      <a:pt x="301" y="79"/>
                    </a:lnTo>
                    <a:lnTo>
                      <a:pt x="298" y="90"/>
                    </a:lnTo>
                    <a:lnTo>
                      <a:pt x="295" y="102"/>
                    </a:lnTo>
                    <a:lnTo>
                      <a:pt x="291" y="111"/>
                    </a:lnTo>
                    <a:lnTo>
                      <a:pt x="288" y="119"/>
                    </a:lnTo>
                    <a:lnTo>
                      <a:pt x="284" y="127"/>
                    </a:lnTo>
                    <a:lnTo>
                      <a:pt x="280" y="134"/>
                    </a:lnTo>
                    <a:lnTo>
                      <a:pt x="276" y="141"/>
                    </a:lnTo>
                    <a:lnTo>
                      <a:pt x="271" y="148"/>
                    </a:lnTo>
                    <a:lnTo>
                      <a:pt x="157" y="76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3"/>
                    </a:lnTo>
                    <a:lnTo>
                      <a:pt x="1" y="79"/>
                    </a:lnTo>
                    <a:lnTo>
                      <a:pt x="1" y="73"/>
                    </a:lnTo>
                    <a:lnTo>
                      <a:pt x="4" y="59"/>
                    </a:lnTo>
                    <a:lnTo>
                      <a:pt x="8" y="47"/>
                    </a:lnTo>
                    <a:lnTo>
                      <a:pt x="12" y="36"/>
                    </a:lnTo>
                    <a:lnTo>
                      <a:pt x="17" y="26"/>
                    </a:lnTo>
                    <a:lnTo>
                      <a:pt x="22" y="17"/>
                    </a:lnTo>
                    <a:lnTo>
                      <a:pt x="26" y="10"/>
                    </a:lnTo>
                    <a:lnTo>
                      <a:pt x="30" y="4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EA89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29" name="Freeform 277">
                <a:extLst>
                  <a:ext uri="{FF2B5EF4-FFF2-40B4-BE49-F238E27FC236}">
                    <a16:creationId xmlns:a16="http://schemas.microsoft.com/office/drawing/2014/main" id="{F9FDFC14-9472-43C7-BF94-76C3AC9C5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458"/>
                <a:ext cx="304" cy="137"/>
              </a:xfrm>
              <a:custGeom>
                <a:avLst/>
                <a:gdLst>
                  <a:gd name="T0" fmla="*/ 275 w 304"/>
                  <a:gd name="T1" fmla="*/ 136 h 137"/>
                  <a:gd name="T2" fmla="*/ 279 w 304"/>
                  <a:gd name="T3" fmla="*/ 130 h 137"/>
                  <a:gd name="T4" fmla="*/ 282 w 304"/>
                  <a:gd name="T5" fmla="*/ 124 h 137"/>
                  <a:gd name="T6" fmla="*/ 286 w 304"/>
                  <a:gd name="T7" fmla="*/ 117 h 137"/>
                  <a:gd name="T8" fmla="*/ 289 w 304"/>
                  <a:gd name="T9" fmla="*/ 110 h 137"/>
                  <a:gd name="T10" fmla="*/ 292 w 304"/>
                  <a:gd name="T11" fmla="*/ 103 h 137"/>
                  <a:gd name="T12" fmla="*/ 295 w 304"/>
                  <a:gd name="T13" fmla="*/ 94 h 137"/>
                  <a:gd name="T14" fmla="*/ 298 w 304"/>
                  <a:gd name="T15" fmla="*/ 84 h 137"/>
                  <a:gd name="T16" fmla="*/ 301 w 304"/>
                  <a:gd name="T17" fmla="*/ 72 h 137"/>
                  <a:gd name="T18" fmla="*/ 302 w 304"/>
                  <a:gd name="T19" fmla="*/ 65 h 137"/>
                  <a:gd name="T20" fmla="*/ 303 w 304"/>
                  <a:gd name="T21" fmla="*/ 63 h 137"/>
                  <a:gd name="T22" fmla="*/ 303 w 304"/>
                  <a:gd name="T23" fmla="*/ 62 h 137"/>
                  <a:gd name="T24" fmla="*/ 303 w 304"/>
                  <a:gd name="T25" fmla="*/ 62 h 137"/>
                  <a:gd name="T26" fmla="*/ 158 w 304"/>
                  <a:gd name="T27" fmla="*/ 67 h 137"/>
                  <a:gd name="T28" fmla="*/ 29 w 304"/>
                  <a:gd name="T29" fmla="*/ 0 h 137"/>
                  <a:gd name="T30" fmla="*/ 26 w 304"/>
                  <a:gd name="T31" fmla="*/ 3 h 137"/>
                  <a:gd name="T32" fmla="*/ 23 w 304"/>
                  <a:gd name="T33" fmla="*/ 8 h 137"/>
                  <a:gd name="T34" fmla="*/ 19 w 304"/>
                  <a:gd name="T35" fmla="*/ 14 h 137"/>
                  <a:gd name="T36" fmla="*/ 15 w 304"/>
                  <a:gd name="T37" fmla="*/ 22 h 137"/>
                  <a:gd name="T38" fmla="*/ 11 w 304"/>
                  <a:gd name="T39" fmla="*/ 30 h 137"/>
                  <a:gd name="T40" fmla="*/ 8 w 304"/>
                  <a:gd name="T41" fmla="*/ 42 h 137"/>
                  <a:gd name="T42" fmla="*/ 4 w 304"/>
                  <a:gd name="T43" fmla="*/ 53 h 137"/>
                  <a:gd name="T44" fmla="*/ 1 w 304"/>
                  <a:gd name="T45" fmla="*/ 67 h 137"/>
                  <a:gd name="T46" fmla="*/ 0 w 304"/>
                  <a:gd name="T47" fmla="*/ 72 h 137"/>
                  <a:gd name="T48" fmla="*/ 0 w 304"/>
                  <a:gd name="T49" fmla="*/ 75 h 137"/>
                  <a:gd name="T50" fmla="*/ 0 w 304"/>
                  <a:gd name="T51" fmla="*/ 76 h 137"/>
                  <a:gd name="T52" fmla="*/ 0 w 304"/>
                  <a:gd name="T53" fmla="*/ 78 h 137"/>
                  <a:gd name="T54" fmla="*/ 156 w 304"/>
                  <a:gd name="T55" fmla="*/ 70 h 137"/>
                  <a:gd name="T56" fmla="*/ 275 w 304"/>
                  <a:gd name="T57" fmla="*/ 13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37">
                    <a:moveTo>
                      <a:pt x="275" y="136"/>
                    </a:moveTo>
                    <a:lnTo>
                      <a:pt x="279" y="130"/>
                    </a:lnTo>
                    <a:lnTo>
                      <a:pt x="282" y="124"/>
                    </a:lnTo>
                    <a:lnTo>
                      <a:pt x="286" y="117"/>
                    </a:lnTo>
                    <a:lnTo>
                      <a:pt x="289" y="110"/>
                    </a:lnTo>
                    <a:lnTo>
                      <a:pt x="292" y="103"/>
                    </a:lnTo>
                    <a:lnTo>
                      <a:pt x="295" y="94"/>
                    </a:lnTo>
                    <a:lnTo>
                      <a:pt x="298" y="84"/>
                    </a:lnTo>
                    <a:lnTo>
                      <a:pt x="301" y="72"/>
                    </a:lnTo>
                    <a:lnTo>
                      <a:pt x="302" y="65"/>
                    </a:lnTo>
                    <a:lnTo>
                      <a:pt x="303" y="63"/>
                    </a:lnTo>
                    <a:lnTo>
                      <a:pt x="303" y="62"/>
                    </a:lnTo>
                    <a:lnTo>
                      <a:pt x="303" y="62"/>
                    </a:lnTo>
                    <a:lnTo>
                      <a:pt x="158" y="67"/>
                    </a:lnTo>
                    <a:lnTo>
                      <a:pt x="29" y="0"/>
                    </a:lnTo>
                    <a:lnTo>
                      <a:pt x="26" y="3"/>
                    </a:lnTo>
                    <a:lnTo>
                      <a:pt x="23" y="8"/>
                    </a:lnTo>
                    <a:lnTo>
                      <a:pt x="19" y="14"/>
                    </a:lnTo>
                    <a:lnTo>
                      <a:pt x="15" y="22"/>
                    </a:lnTo>
                    <a:lnTo>
                      <a:pt x="11" y="30"/>
                    </a:lnTo>
                    <a:lnTo>
                      <a:pt x="8" y="42"/>
                    </a:lnTo>
                    <a:lnTo>
                      <a:pt x="4" y="53"/>
                    </a:lnTo>
                    <a:lnTo>
                      <a:pt x="1" y="67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56" y="70"/>
                    </a:lnTo>
                    <a:lnTo>
                      <a:pt x="275" y="136"/>
                    </a:lnTo>
                  </a:path>
                </a:pathLst>
              </a:custGeom>
              <a:solidFill>
                <a:srgbClr val="E882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30" name="Freeform 278">
                <a:extLst>
                  <a:ext uri="{FF2B5EF4-FFF2-40B4-BE49-F238E27FC236}">
                    <a16:creationId xmlns:a16="http://schemas.microsoft.com/office/drawing/2014/main" id="{A18B90F3-859A-47C3-9E4D-79659F545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1530"/>
                <a:ext cx="184" cy="158"/>
              </a:xfrm>
              <a:custGeom>
                <a:avLst/>
                <a:gdLst>
                  <a:gd name="T0" fmla="*/ 174 w 184"/>
                  <a:gd name="T1" fmla="*/ 0 h 158"/>
                  <a:gd name="T2" fmla="*/ 174 w 184"/>
                  <a:gd name="T3" fmla="*/ 0 h 158"/>
                  <a:gd name="T4" fmla="*/ 170 w 184"/>
                  <a:gd name="T5" fmla="*/ 15 h 158"/>
                  <a:gd name="T6" fmla="*/ 166 w 184"/>
                  <a:gd name="T7" fmla="*/ 30 h 158"/>
                  <a:gd name="T8" fmla="*/ 159 w 184"/>
                  <a:gd name="T9" fmla="*/ 44 h 158"/>
                  <a:gd name="T10" fmla="*/ 152 w 184"/>
                  <a:gd name="T11" fmla="*/ 58 h 158"/>
                  <a:gd name="T12" fmla="*/ 143 w 184"/>
                  <a:gd name="T13" fmla="*/ 71 h 158"/>
                  <a:gd name="T14" fmla="*/ 133 w 184"/>
                  <a:gd name="T15" fmla="*/ 84 h 158"/>
                  <a:gd name="T16" fmla="*/ 122 w 184"/>
                  <a:gd name="T17" fmla="*/ 95 h 158"/>
                  <a:gd name="T18" fmla="*/ 111 w 184"/>
                  <a:gd name="T19" fmla="*/ 106 h 158"/>
                  <a:gd name="T20" fmla="*/ 99 w 184"/>
                  <a:gd name="T21" fmla="*/ 116 h 158"/>
                  <a:gd name="T22" fmla="*/ 86 w 184"/>
                  <a:gd name="T23" fmla="*/ 124 h 158"/>
                  <a:gd name="T24" fmla="*/ 73 w 184"/>
                  <a:gd name="T25" fmla="*/ 131 h 158"/>
                  <a:gd name="T26" fmla="*/ 59 w 184"/>
                  <a:gd name="T27" fmla="*/ 137 h 158"/>
                  <a:gd name="T28" fmla="*/ 44 w 184"/>
                  <a:gd name="T29" fmla="*/ 142 h 158"/>
                  <a:gd name="T30" fmla="*/ 30 w 184"/>
                  <a:gd name="T31" fmla="*/ 146 h 158"/>
                  <a:gd name="T32" fmla="*/ 15 w 184"/>
                  <a:gd name="T33" fmla="*/ 148 h 158"/>
                  <a:gd name="T34" fmla="*/ 0 w 184"/>
                  <a:gd name="T35" fmla="*/ 148 h 158"/>
                  <a:gd name="T36" fmla="*/ 0 w 184"/>
                  <a:gd name="T37" fmla="*/ 157 h 158"/>
                  <a:gd name="T38" fmla="*/ 15 w 184"/>
                  <a:gd name="T39" fmla="*/ 156 h 158"/>
                  <a:gd name="T40" fmla="*/ 31 w 184"/>
                  <a:gd name="T41" fmla="*/ 154 h 158"/>
                  <a:gd name="T42" fmla="*/ 46 w 184"/>
                  <a:gd name="T43" fmla="*/ 150 h 158"/>
                  <a:gd name="T44" fmla="*/ 61 w 184"/>
                  <a:gd name="T45" fmla="*/ 145 h 158"/>
                  <a:gd name="T46" fmla="*/ 76 w 184"/>
                  <a:gd name="T47" fmla="*/ 138 h 158"/>
                  <a:gd name="T48" fmla="*/ 90 w 184"/>
                  <a:gd name="T49" fmla="*/ 131 h 158"/>
                  <a:gd name="T50" fmla="*/ 103 w 184"/>
                  <a:gd name="T51" fmla="*/ 123 h 158"/>
                  <a:gd name="T52" fmla="*/ 116 w 184"/>
                  <a:gd name="T53" fmla="*/ 112 h 158"/>
                  <a:gd name="T54" fmla="*/ 128 w 184"/>
                  <a:gd name="T55" fmla="*/ 101 h 158"/>
                  <a:gd name="T56" fmla="*/ 140 w 184"/>
                  <a:gd name="T57" fmla="*/ 89 h 158"/>
                  <a:gd name="T58" fmla="*/ 150 w 184"/>
                  <a:gd name="T59" fmla="*/ 76 h 158"/>
                  <a:gd name="T60" fmla="*/ 159 w 184"/>
                  <a:gd name="T61" fmla="*/ 63 h 158"/>
                  <a:gd name="T62" fmla="*/ 166 w 184"/>
                  <a:gd name="T63" fmla="*/ 48 h 158"/>
                  <a:gd name="T64" fmla="*/ 173 w 184"/>
                  <a:gd name="T65" fmla="*/ 33 h 158"/>
                  <a:gd name="T66" fmla="*/ 178 w 184"/>
                  <a:gd name="T67" fmla="*/ 17 h 158"/>
                  <a:gd name="T68" fmla="*/ 183 w 184"/>
                  <a:gd name="T69" fmla="*/ 0 h 158"/>
                  <a:gd name="T70" fmla="*/ 183 w 184"/>
                  <a:gd name="T71" fmla="*/ 0 h 158"/>
                  <a:gd name="T72" fmla="*/ 174 w 184"/>
                  <a:gd name="T73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4" h="158">
                    <a:moveTo>
                      <a:pt x="174" y="0"/>
                    </a:moveTo>
                    <a:lnTo>
                      <a:pt x="174" y="0"/>
                    </a:lnTo>
                    <a:lnTo>
                      <a:pt x="170" y="15"/>
                    </a:lnTo>
                    <a:lnTo>
                      <a:pt x="166" y="30"/>
                    </a:lnTo>
                    <a:lnTo>
                      <a:pt x="159" y="44"/>
                    </a:lnTo>
                    <a:lnTo>
                      <a:pt x="152" y="58"/>
                    </a:lnTo>
                    <a:lnTo>
                      <a:pt x="143" y="71"/>
                    </a:lnTo>
                    <a:lnTo>
                      <a:pt x="133" y="84"/>
                    </a:lnTo>
                    <a:lnTo>
                      <a:pt x="122" y="95"/>
                    </a:lnTo>
                    <a:lnTo>
                      <a:pt x="111" y="106"/>
                    </a:lnTo>
                    <a:lnTo>
                      <a:pt x="99" y="116"/>
                    </a:lnTo>
                    <a:lnTo>
                      <a:pt x="86" y="124"/>
                    </a:lnTo>
                    <a:lnTo>
                      <a:pt x="73" y="131"/>
                    </a:lnTo>
                    <a:lnTo>
                      <a:pt x="59" y="137"/>
                    </a:lnTo>
                    <a:lnTo>
                      <a:pt x="44" y="142"/>
                    </a:lnTo>
                    <a:lnTo>
                      <a:pt x="30" y="146"/>
                    </a:lnTo>
                    <a:lnTo>
                      <a:pt x="15" y="148"/>
                    </a:lnTo>
                    <a:lnTo>
                      <a:pt x="0" y="148"/>
                    </a:lnTo>
                    <a:lnTo>
                      <a:pt x="0" y="157"/>
                    </a:lnTo>
                    <a:lnTo>
                      <a:pt x="15" y="156"/>
                    </a:lnTo>
                    <a:lnTo>
                      <a:pt x="31" y="154"/>
                    </a:lnTo>
                    <a:lnTo>
                      <a:pt x="46" y="150"/>
                    </a:lnTo>
                    <a:lnTo>
                      <a:pt x="61" y="145"/>
                    </a:lnTo>
                    <a:lnTo>
                      <a:pt x="76" y="138"/>
                    </a:lnTo>
                    <a:lnTo>
                      <a:pt x="90" y="131"/>
                    </a:lnTo>
                    <a:lnTo>
                      <a:pt x="103" y="123"/>
                    </a:lnTo>
                    <a:lnTo>
                      <a:pt x="116" y="112"/>
                    </a:lnTo>
                    <a:lnTo>
                      <a:pt x="128" y="101"/>
                    </a:lnTo>
                    <a:lnTo>
                      <a:pt x="140" y="89"/>
                    </a:lnTo>
                    <a:lnTo>
                      <a:pt x="150" y="76"/>
                    </a:lnTo>
                    <a:lnTo>
                      <a:pt x="159" y="63"/>
                    </a:lnTo>
                    <a:lnTo>
                      <a:pt x="166" y="48"/>
                    </a:lnTo>
                    <a:lnTo>
                      <a:pt x="173" y="33"/>
                    </a:lnTo>
                    <a:lnTo>
                      <a:pt x="178" y="17"/>
                    </a:lnTo>
                    <a:lnTo>
                      <a:pt x="183" y="0"/>
                    </a:lnTo>
                    <a:lnTo>
                      <a:pt x="183" y="0"/>
                    </a:lnTo>
                    <a:lnTo>
                      <a:pt x="174" y="0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31" name="Freeform 279">
                <a:extLst>
                  <a:ext uri="{FF2B5EF4-FFF2-40B4-BE49-F238E27FC236}">
                    <a16:creationId xmlns:a16="http://schemas.microsoft.com/office/drawing/2014/main" id="{E19E3553-490F-47F0-ABB5-182456B19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1368"/>
                <a:ext cx="129" cy="163"/>
              </a:xfrm>
              <a:custGeom>
                <a:avLst/>
                <a:gdLst>
                  <a:gd name="T0" fmla="*/ 0 w 129"/>
                  <a:gd name="T1" fmla="*/ 8 h 163"/>
                  <a:gd name="T2" fmla="*/ 0 w 129"/>
                  <a:gd name="T3" fmla="*/ 8 h 163"/>
                  <a:gd name="T4" fmla="*/ 15 w 129"/>
                  <a:gd name="T5" fmla="*/ 9 h 163"/>
                  <a:gd name="T6" fmla="*/ 29 w 129"/>
                  <a:gd name="T7" fmla="*/ 11 h 163"/>
                  <a:gd name="T8" fmla="*/ 41 w 129"/>
                  <a:gd name="T9" fmla="*/ 16 h 163"/>
                  <a:gd name="T10" fmla="*/ 54 w 129"/>
                  <a:gd name="T11" fmla="*/ 20 h 163"/>
                  <a:gd name="T12" fmla="*/ 66 w 129"/>
                  <a:gd name="T13" fmla="*/ 27 h 163"/>
                  <a:gd name="T14" fmla="*/ 76 w 129"/>
                  <a:gd name="T15" fmla="*/ 35 h 163"/>
                  <a:gd name="T16" fmla="*/ 85 w 129"/>
                  <a:gd name="T17" fmla="*/ 44 h 163"/>
                  <a:gd name="T18" fmla="*/ 94 w 129"/>
                  <a:gd name="T19" fmla="*/ 54 h 163"/>
                  <a:gd name="T20" fmla="*/ 101 w 129"/>
                  <a:gd name="T21" fmla="*/ 65 h 163"/>
                  <a:gd name="T22" fmla="*/ 107 w 129"/>
                  <a:gd name="T23" fmla="*/ 76 h 163"/>
                  <a:gd name="T24" fmla="*/ 112 w 129"/>
                  <a:gd name="T25" fmla="*/ 89 h 163"/>
                  <a:gd name="T26" fmla="*/ 116 w 129"/>
                  <a:gd name="T27" fmla="*/ 102 h 163"/>
                  <a:gd name="T28" fmla="*/ 118 w 129"/>
                  <a:gd name="T29" fmla="*/ 116 h 163"/>
                  <a:gd name="T30" fmla="*/ 119 w 129"/>
                  <a:gd name="T31" fmla="*/ 130 h 163"/>
                  <a:gd name="T32" fmla="*/ 119 w 129"/>
                  <a:gd name="T33" fmla="*/ 145 h 163"/>
                  <a:gd name="T34" fmla="*/ 116 w 129"/>
                  <a:gd name="T35" fmla="*/ 161 h 163"/>
                  <a:gd name="T36" fmla="*/ 125 w 129"/>
                  <a:gd name="T37" fmla="*/ 162 h 163"/>
                  <a:gd name="T38" fmla="*/ 127 w 129"/>
                  <a:gd name="T39" fmla="*/ 145 h 163"/>
                  <a:gd name="T40" fmla="*/ 128 w 129"/>
                  <a:gd name="T41" fmla="*/ 130 h 163"/>
                  <a:gd name="T42" fmla="*/ 126 w 129"/>
                  <a:gd name="T43" fmla="*/ 114 h 163"/>
                  <a:gd name="T44" fmla="*/ 124 w 129"/>
                  <a:gd name="T45" fmla="*/ 100 h 163"/>
                  <a:gd name="T46" fmla="*/ 121 w 129"/>
                  <a:gd name="T47" fmla="*/ 86 h 163"/>
                  <a:gd name="T48" fmla="*/ 115 w 129"/>
                  <a:gd name="T49" fmla="*/ 73 h 163"/>
                  <a:gd name="T50" fmla="*/ 108 w 129"/>
                  <a:gd name="T51" fmla="*/ 60 h 163"/>
                  <a:gd name="T52" fmla="*/ 100 w 129"/>
                  <a:gd name="T53" fmla="*/ 48 h 163"/>
                  <a:gd name="T54" fmla="*/ 91 w 129"/>
                  <a:gd name="T55" fmla="*/ 38 h 163"/>
                  <a:gd name="T56" fmla="*/ 81 w 129"/>
                  <a:gd name="T57" fmla="*/ 29 h 163"/>
                  <a:gd name="T58" fmla="*/ 70 w 129"/>
                  <a:gd name="T59" fmla="*/ 20 h 163"/>
                  <a:gd name="T60" fmla="*/ 58 w 129"/>
                  <a:gd name="T61" fmla="*/ 13 h 163"/>
                  <a:gd name="T62" fmla="*/ 44 w 129"/>
                  <a:gd name="T63" fmla="*/ 8 h 163"/>
                  <a:gd name="T64" fmla="*/ 30 w 129"/>
                  <a:gd name="T65" fmla="*/ 4 h 163"/>
                  <a:gd name="T66" fmla="*/ 15 w 129"/>
                  <a:gd name="T67" fmla="*/ 1 h 163"/>
                  <a:gd name="T68" fmla="*/ 0 w 129"/>
                  <a:gd name="T69" fmla="*/ 0 h 163"/>
                  <a:gd name="T70" fmla="*/ 0 w 129"/>
                  <a:gd name="T71" fmla="*/ 0 h 163"/>
                  <a:gd name="T72" fmla="*/ 0 w 129"/>
                  <a:gd name="T73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9" h="163">
                    <a:moveTo>
                      <a:pt x="0" y="8"/>
                    </a:moveTo>
                    <a:lnTo>
                      <a:pt x="0" y="8"/>
                    </a:lnTo>
                    <a:lnTo>
                      <a:pt x="15" y="9"/>
                    </a:lnTo>
                    <a:lnTo>
                      <a:pt x="29" y="11"/>
                    </a:lnTo>
                    <a:lnTo>
                      <a:pt x="41" y="16"/>
                    </a:lnTo>
                    <a:lnTo>
                      <a:pt x="54" y="20"/>
                    </a:lnTo>
                    <a:lnTo>
                      <a:pt x="66" y="27"/>
                    </a:lnTo>
                    <a:lnTo>
                      <a:pt x="76" y="35"/>
                    </a:lnTo>
                    <a:lnTo>
                      <a:pt x="85" y="44"/>
                    </a:lnTo>
                    <a:lnTo>
                      <a:pt x="94" y="54"/>
                    </a:lnTo>
                    <a:lnTo>
                      <a:pt x="101" y="65"/>
                    </a:lnTo>
                    <a:lnTo>
                      <a:pt x="107" y="76"/>
                    </a:lnTo>
                    <a:lnTo>
                      <a:pt x="112" y="89"/>
                    </a:lnTo>
                    <a:lnTo>
                      <a:pt x="116" y="102"/>
                    </a:lnTo>
                    <a:lnTo>
                      <a:pt x="118" y="116"/>
                    </a:lnTo>
                    <a:lnTo>
                      <a:pt x="119" y="130"/>
                    </a:lnTo>
                    <a:lnTo>
                      <a:pt x="119" y="145"/>
                    </a:lnTo>
                    <a:lnTo>
                      <a:pt x="116" y="161"/>
                    </a:lnTo>
                    <a:lnTo>
                      <a:pt x="125" y="162"/>
                    </a:lnTo>
                    <a:lnTo>
                      <a:pt x="127" y="145"/>
                    </a:lnTo>
                    <a:lnTo>
                      <a:pt x="128" y="130"/>
                    </a:lnTo>
                    <a:lnTo>
                      <a:pt x="126" y="114"/>
                    </a:lnTo>
                    <a:lnTo>
                      <a:pt x="124" y="100"/>
                    </a:lnTo>
                    <a:lnTo>
                      <a:pt x="121" y="86"/>
                    </a:lnTo>
                    <a:lnTo>
                      <a:pt x="115" y="73"/>
                    </a:lnTo>
                    <a:lnTo>
                      <a:pt x="108" y="60"/>
                    </a:lnTo>
                    <a:lnTo>
                      <a:pt x="100" y="48"/>
                    </a:lnTo>
                    <a:lnTo>
                      <a:pt x="91" y="38"/>
                    </a:lnTo>
                    <a:lnTo>
                      <a:pt x="81" y="29"/>
                    </a:lnTo>
                    <a:lnTo>
                      <a:pt x="70" y="20"/>
                    </a:lnTo>
                    <a:lnTo>
                      <a:pt x="58" y="13"/>
                    </a:lnTo>
                    <a:lnTo>
                      <a:pt x="44" y="8"/>
                    </a:lnTo>
                    <a:lnTo>
                      <a:pt x="30" y="4"/>
                    </a:lnTo>
                    <a:lnTo>
                      <a:pt x="15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32" name="Freeform 280">
                <a:extLst>
                  <a:ext uri="{FF2B5EF4-FFF2-40B4-BE49-F238E27FC236}">
                    <a16:creationId xmlns:a16="http://schemas.microsoft.com/office/drawing/2014/main" id="{3F1EE782-6B44-4F37-B905-CB003A202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1368"/>
                <a:ext cx="183" cy="158"/>
              </a:xfrm>
              <a:custGeom>
                <a:avLst/>
                <a:gdLst>
                  <a:gd name="T0" fmla="*/ 8 w 183"/>
                  <a:gd name="T1" fmla="*/ 157 h 158"/>
                  <a:gd name="T2" fmla="*/ 8 w 183"/>
                  <a:gd name="T3" fmla="*/ 157 h 158"/>
                  <a:gd name="T4" fmla="*/ 11 w 183"/>
                  <a:gd name="T5" fmla="*/ 141 h 158"/>
                  <a:gd name="T6" fmla="*/ 16 w 183"/>
                  <a:gd name="T7" fmla="*/ 126 h 158"/>
                  <a:gd name="T8" fmla="*/ 23 w 183"/>
                  <a:gd name="T9" fmla="*/ 112 h 158"/>
                  <a:gd name="T10" fmla="*/ 30 w 183"/>
                  <a:gd name="T11" fmla="*/ 98 h 158"/>
                  <a:gd name="T12" fmla="*/ 39 w 183"/>
                  <a:gd name="T13" fmla="*/ 85 h 158"/>
                  <a:gd name="T14" fmla="*/ 48 w 183"/>
                  <a:gd name="T15" fmla="*/ 73 h 158"/>
                  <a:gd name="T16" fmla="*/ 59 w 183"/>
                  <a:gd name="T17" fmla="*/ 61 h 158"/>
                  <a:gd name="T18" fmla="*/ 71 w 183"/>
                  <a:gd name="T19" fmla="*/ 51 h 158"/>
                  <a:gd name="T20" fmla="*/ 82 w 183"/>
                  <a:gd name="T21" fmla="*/ 41 h 158"/>
                  <a:gd name="T22" fmla="*/ 96 w 183"/>
                  <a:gd name="T23" fmla="*/ 32 h 158"/>
                  <a:gd name="T24" fmla="*/ 109 w 183"/>
                  <a:gd name="T25" fmla="*/ 25 h 158"/>
                  <a:gd name="T26" fmla="*/ 122 w 183"/>
                  <a:gd name="T27" fmla="*/ 19 h 158"/>
                  <a:gd name="T28" fmla="*/ 137 w 183"/>
                  <a:gd name="T29" fmla="*/ 14 h 158"/>
                  <a:gd name="T30" fmla="*/ 151 w 183"/>
                  <a:gd name="T31" fmla="*/ 11 h 158"/>
                  <a:gd name="T32" fmla="*/ 166 w 183"/>
                  <a:gd name="T33" fmla="*/ 8 h 158"/>
                  <a:gd name="T34" fmla="*/ 182 w 183"/>
                  <a:gd name="T35" fmla="*/ 8 h 158"/>
                  <a:gd name="T36" fmla="*/ 182 w 183"/>
                  <a:gd name="T37" fmla="*/ 0 h 158"/>
                  <a:gd name="T38" fmla="*/ 166 w 183"/>
                  <a:gd name="T39" fmla="*/ 0 h 158"/>
                  <a:gd name="T40" fmla="*/ 151 w 183"/>
                  <a:gd name="T41" fmla="*/ 2 h 158"/>
                  <a:gd name="T42" fmla="*/ 135 w 183"/>
                  <a:gd name="T43" fmla="*/ 6 h 158"/>
                  <a:gd name="T44" fmla="*/ 120 w 183"/>
                  <a:gd name="T45" fmla="*/ 11 h 158"/>
                  <a:gd name="T46" fmla="*/ 106 w 183"/>
                  <a:gd name="T47" fmla="*/ 18 h 158"/>
                  <a:gd name="T48" fmla="*/ 91 w 183"/>
                  <a:gd name="T49" fmla="*/ 25 h 158"/>
                  <a:gd name="T50" fmla="*/ 78 w 183"/>
                  <a:gd name="T51" fmla="*/ 34 h 158"/>
                  <a:gd name="T52" fmla="*/ 66 w 183"/>
                  <a:gd name="T53" fmla="*/ 44 h 158"/>
                  <a:gd name="T54" fmla="*/ 53 w 183"/>
                  <a:gd name="T55" fmla="*/ 55 h 158"/>
                  <a:gd name="T56" fmla="*/ 42 w 183"/>
                  <a:gd name="T57" fmla="*/ 68 h 158"/>
                  <a:gd name="T58" fmla="*/ 32 w 183"/>
                  <a:gd name="T59" fmla="*/ 80 h 158"/>
                  <a:gd name="T60" fmla="*/ 23 w 183"/>
                  <a:gd name="T61" fmla="*/ 94 h 158"/>
                  <a:gd name="T62" fmla="*/ 16 w 183"/>
                  <a:gd name="T63" fmla="*/ 108 h 158"/>
                  <a:gd name="T64" fmla="*/ 9 w 183"/>
                  <a:gd name="T65" fmla="*/ 124 h 158"/>
                  <a:gd name="T66" fmla="*/ 3 w 183"/>
                  <a:gd name="T67" fmla="*/ 139 h 158"/>
                  <a:gd name="T68" fmla="*/ 0 w 183"/>
                  <a:gd name="T69" fmla="*/ 156 h 158"/>
                  <a:gd name="T70" fmla="*/ 0 w 183"/>
                  <a:gd name="T71" fmla="*/ 156 h 158"/>
                  <a:gd name="T72" fmla="*/ 8 w 183"/>
                  <a:gd name="T73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3" h="158">
                    <a:moveTo>
                      <a:pt x="8" y="157"/>
                    </a:moveTo>
                    <a:lnTo>
                      <a:pt x="8" y="157"/>
                    </a:lnTo>
                    <a:lnTo>
                      <a:pt x="11" y="141"/>
                    </a:lnTo>
                    <a:lnTo>
                      <a:pt x="16" y="126"/>
                    </a:lnTo>
                    <a:lnTo>
                      <a:pt x="23" y="112"/>
                    </a:lnTo>
                    <a:lnTo>
                      <a:pt x="30" y="98"/>
                    </a:lnTo>
                    <a:lnTo>
                      <a:pt x="39" y="85"/>
                    </a:lnTo>
                    <a:lnTo>
                      <a:pt x="48" y="73"/>
                    </a:lnTo>
                    <a:lnTo>
                      <a:pt x="59" y="61"/>
                    </a:lnTo>
                    <a:lnTo>
                      <a:pt x="71" y="51"/>
                    </a:lnTo>
                    <a:lnTo>
                      <a:pt x="82" y="41"/>
                    </a:lnTo>
                    <a:lnTo>
                      <a:pt x="96" y="32"/>
                    </a:lnTo>
                    <a:lnTo>
                      <a:pt x="109" y="25"/>
                    </a:lnTo>
                    <a:lnTo>
                      <a:pt x="122" y="19"/>
                    </a:lnTo>
                    <a:lnTo>
                      <a:pt x="137" y="14"/>
                    </a:lnTo>
                    <a:lnTo>
                      <a:pt x="151" y="11"/>
                    </a:lnTo>
                    <a:lnTo>
                      <a:pt x="166" y="8"/>
                    </a:lnTo>
                    <a:lnTo>
                      <a:pt x="182" y="8"/>
                    </a:lnTo>
                    <a:lnTo>
                      <a:pt x="182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6"/>
                    </a:lnTo>
                    <a:lnTo>
                      <a:pt x="120" y="11"/>
                    </a:lnTo>
                    <a:lnTo>
                      <a:pt x="106" y="18"/>
                    </a:lnTo>
                    <a:lnTo>
                      <a:pt x="91" y="25"/>
                    </a:lnTo>
                    <a:lnTo>
                      <a:pt x="78" y="34"/>
                    </a:lnTo>
                    <a:lnTo>
                      <a:pt x="66" y="44"/>
                    </a:lnTo>
                    <a:lnTo>
                      <a:pt x="53" y="55"/>
                    </a:lnTo>
                    <a:lnTo>
                      <a:pt x="42" y="68"/>
                    </a:lnTo>
                    <a:lnTo>
                      <a:pt x="32" y="80"/>
                    </a:lnTo>
                    <a:lnTo>
                      <a:pt x="23" y="94"/>
                    </a:lnTo>
                    <a:lnTo>
                      <a:pt x="16" y="108"/>
                    </a:lnTo>
                    <a:lnTo>
                      <a:pt x="9" y="124"/>
                    </a:lnTo>
                    <a:lnTo>
                      <a:pt x="3" y="139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8" y="157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33" name="Freeform 281">
                <a:extLst>
                  <a:ext uri="{FF2B5EF4-FFF2-40B4-BE49-F238E27FC236}">
                    <a16:creationId xmlns:a16="http://schemas.microsoft.com/office/drawing/2014/main" id="{C57A827D-B072-43C3-8A27-4F7FA72EF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525"/>
                <a:ext cx="128" cy="163"/>
              </a:xfrm>
              <a:custGeom>
                <a:avLst/>
                <a:gdLst>
                  <a:gd name="T0" fmla="*/ 127 w 128"/>
                  <a:gd name="T1" fmla="*/ 153 h 163"/>
                  <a:gd name="T2" fmla="*/ 127 w 128"/>
                  <a:gd name="T3" fmla="*/ 153 h 163"/>
                  <a:gd name="T4" fmla="*/ 112 w 128"/>
                  <a:gd name="T5" fmla="*/ 153 h 163"/>
                  <a:gd name="T6" fmla="*/ 98 w 128"/>
                  <a:gd name="T7" fmla="*/ 150 h 163"/>
                  <a:gd name="T8" fmla="*/ 85 w 128"/>
                  <a:gd name="T9" fmla="*/ 146 h 163"/>
                  <a:gd name="T10" fmla="*/ 73 w 128"/>
                  <a:gd name="T11" fmla="*/ 141 h 163"/>
                  <a:gd name="T12" fmla="*/ 61 w 128"/>
                  <a:gd name="T13" fmla="*/ 134 h 163"/>
                  <a:gd name="T14" fmla="*/ 51 w 128"/>
                  <a:gd name="T15" fmla="*/ 127 h 163"/>
                  <a:gd name="T16" fmla="*/ 42 w 128"/>
                  <a:gd name="T17" fmla="*/ 118 h 163"/>
                  <a:gd name="T18" fmla="*/ 33 w 128"/>
                  <a:gd name="T19" fmla="*/ 107 h 163"/>
                  <a:gd name="T20" fmla="*/ 26 w 128"/>
                  <a:gd name="T21" fmla="*/ 97 h 163"/>
                  <a:gd name="T22" fmla="*/ 20 w 128"/>
                  <a:gd name="T23" fmla="*/ 85 h 163"/>
                  <a:gd name="T24" fmla="*/ 15 w 128"/>
                  <a:gd name="T25" fmla="*/ 72 h 163"/>
                  <a:gd name="T26" fmla="*/ 11 w 128"/>
                  <a:gd name="T27" fmla="*/ 60 h 163"/>
                  <a:gd name="T28" fmla="*/ 9 w 128"/>
                  <a:gd name="T29" fmla="*/ 46 h 163"/>
                  <a:gd name="T30" fmla="*/ 8 w 128"/>
                  <a:gd name="T31" fmla="*/ 31 h 163"/>
                  <a:gd name="T32" fmla="*/ 8 w 128"/>
                  <a:gd name="T33" fmla="*/ 16 h 163"/>
                  <a:gd name="T34" fmla="*/ 11 w 128"/>
                  <a:gd name="T35" fmla="*/ 0 h 163"/>
                  <a:gd name="T36" fmla="*/ 2 w 128"/>
                  <a:gd name="T37" fmla="*/ 0 h 163"/>
                  <a:gd name="T38" fmla="*/ 0 w 128"/>
                  <a:gd name="T39" fmla="*/ 16 h 163"/>
                  <a:gd name="T40" fmla="*/ 0 w 128"/>
                  <a:gd name="T41" fmla="*/ 31 h 163"/>
                  <a:gd name="T42" fmla="*/ 1 w 128"/>
                  <a:gd name="T43" fmla="*/ 47 h 163"/>
                  <a:gd name="T44" fmla="*/ 3 w 128"/>
                  <a:gd name="T45" fmla="*/ 61 h 163"/>
                  <a:gd name="T46" fmla="*/ 6 w 128"/>
                  <a:gd name="T47" fmla="*/ 75 h 163"/>
                  <a:gd name="T48" fmla="*/ 12 w 128"/>
                  <a:gd name="T49" fmla="*/ 89 h 163"/>
                  <a:gd name="T50" fmla="*/ 19 w 128"/>
                  <a:gd name="T51" fmla="*/ 101 h 163"/>
                  <a:gd name="T52" fmla="*/ 27 w 128"/>
                  <a:gd name="T53" fmla="*/ 113 h 163"/>
                  <a:gd name="T54" fmla="*/ 35 w 128"/>
                  <a:gd name="T55" fmla="*/ 123 h 163"/>
                  <a:gd name="T56" fmla="*/ 46 w 128"/>
                  <a:gd name="T57" fmla="*/ 133 h 163"/>
                  <a:gd name="T58" fmla="*/ 57 w 128"/>
                  <a:gd name="T59" fmla="*/ 141 h 163"/>
                  <a:gd name="T60" fmla="*/ 69 w 128"/>
                  <a:gd name="T61" fmla="*/ 148 h 163"/>
                  <a:gd name="T62" fmla="*/ 82 w 128"/>
                  <a:gd name="T63" fmla="*/ 154 h 163"/>
                  <a:gd name="T64" fmla="*/ 96 w 128"/>
                  <a:gd name="T65" fmla="*/ 158 h 163"/>
                  <a:gd name="T66" fmla="*/ 111 w 128"/>
                  <a:gd name="T67" fmla="*/ 161 h 163"/>
                  <a:gd name="T68" fmla="*/ 127 w 128"/>
                  <a:gd name="T69" fmla="*/ 162 h 163"/>
                  <a:gd name="T70" fmla="*/ 127 w 128"/>
                  <a:gd name="T71" fmla="*/ 162 h 163"/>
                  <a:gd name="T72" fmla="*/ 127 w 128"/>
                  <a:gd name="T73" fmla="*/ 15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8" h="163">
                    <a:moveTo>
                      <a:pt x="127" y="153"/>
                    </a:moveTo>
                    <a:lnTo>
                      <a:pt x="127" y="153"/>
                    </a:lnTo>
                    <a:lnTo>
                      <a:pt x="112" y="153"/>
                    </a:lnTo>
                    <a:lnTo>
                      <a:pt x="98" y="150"/>
                    </a:lnTo>
                    <a:lnTo>
                      <a:pt x="85" y="146"/>
                    </a:lnTo>
                    <a:lnTo>
                      <a:pt x="73" y="141"/>
                    </a:lnTo>
                    <a:lnTo>
                      <a:pt x="61" y="134"/>
                    </a:lnTo>
                    <a:lnTo>
                      <a:pt x="51" y="127"/>
                    </a:lnTo>
                    <a:lnTo>
                      <a:pt x="42" y="118"/>
                    </a:lnTo>
                    <a:lnTo>
                      <a:pt x="33" y="107"/>
                    </a:lnTo>
                    <a:lnTo>
                      <a:pt x="26" y="97"/>
                    </a:lnTo>
                    <a:lnTo>
                      <a:pt x="20" y="85"/>
                    </a:lnTo>
                    <a:lnTo>
                      <a:pt x="15" y="72"/>
                    </a:lnTo>
                    <a:lnTo>
                      <a:pt x="11" y="60"/>
                    </a:lnTo>
                    <a:lnTo>
                      <a:pt x="9" y="46"/>
                    </a:lnTo>
                    <a:lnTo>
                      <a:pt x="8" y="31"/>
                    </a:lnTo>
                    <a:lnTo>
                      <a:pt x="8" y="16"/>
                    </a:lnTo>
                    <a:lnTo>
                      <a:pt x="11" y="0"/>
                    </a:lnTo>
                    <a:lnTo>
                      <a:pt x="2" y="0"/>
                    </a:lnTo>
                    <a:lnTo>
                      <a:pt x="0" y="16"/>
                    </a:lnTo>
                    <a:lnTo>
                      <a:pt x="0" y="31"/>
                    </a:lnTo>
                    <a:lnTo>
                      <a:pt x="1" y="47"/>
                    </a:lnTo>
                    <a:lnTo>
                      <a:pt x="3" y="61"/>
                    </a:lnTo>
                    <a:lnTo>
                      <a:pt x="6" y="75"/>
                    </a:lnTo>
                    <a:lnTo>
                      <a:pt x="12" y="89"/>
                    </a:lnTo>
                    <a:lnTo>
                      <a:pt x="19" y="101"/>
                    </a:lnTo>
                    <a:lnTo>
                      <a:pt x="27" y="113"/>
                    </a:lnTo>
                    <a:lnTo>
                      <a:pt x="35" y="123"/>
                    </a:lnTo>
                    <a:lnTo>
                      <a:pt x="46" y="133"/>
                    </a:lnTo>
                    <a:lnTo>
                      <a:pt x="57" y="141"/>
                    </a:lnTo>
                    <a:lnTo>
                      <a:pt x="69" y="148"/>
                    </a:lnTo>
                    <a:lnTo>
                      <a:pt x="82" y="154"/>
                    </a:lnTo>
                    <a:lnTo>
                      <a:pt x="96" y="158"/>
                    </a:lnTo>
                    <a:lnTo>
                      <a:pt x="111" y="161"/>
                    </a:lnTo>
                    <a:lnTo>
                      <a:pt x="127" y="162"/>
                    </a:lnTo>
                    <a:lnTo>
                      <a:pt x="127" y="162"/>
                    </a:lnTo>
                    <a:lnTo>
                      <a:pt x="127" y="153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34" name="Freeform 282">
                <a:extLst>
                  <a:ext uri="{FF2B5EF4-FFF2-40B4-BE49-F238E27FC236}">
                    <a16:creationId xmlns:a16="http://schemas.microsoft.com/office/drawing/2014/main" id="{18FB2AEB-108E-4FF3-A746-5F74DC7E0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1647"/>
                <a:ext cx="62" cy="28"/>
              </a:xfrm>
              <a:custGeom>
                <a:avLst/>
                <a:gdLst>
                  <a:gd name="T0" fmla="*/ 61 w 62"/>
                  <a:gd name="T1" fmla="*/ 27 h 28"/>
                  <a:gd name="T2" fmla="*/ 40 w 62"/>
                  <a:gd name="T3" fmla="*/ 2 h 28"/>
                  <a:gd name="T4" fmla="*/ 0 w 62"/>
                  <a:gd name="T5" fmla="*/ 0 h 28"/>
                  <a:gd name="T6" fmla="*/ 21 w 62"/>
                  <a:gd name="T7" fmla="*/ 25 h 28"/>
                  <a:gd name="T8" fmla="*/ 61 w 62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8">
                    <a:moveTo>
                      <a:pt x="61" y="27"/>
                    </a:moveTo>
                    <a:lnTo>
                      <a:pt x="40" y="2"/>
                    </a:lnTo>
                    <a:lnTo>
                      <a:pt x="0" y="0"/>
                    </a:lnTo>
                    <a:lnTo>
                      <a:pt x="21" y="25"/>
                    </a:lnTo>
                    <a:lnTo>
                      <a:pt x="61" y="27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35" name="Freeform 283">
                <a:extLst>
                  <a:ext uri="{FF2B5EF4-FFF2-40B4-BE49-F238E27FC236}">
                    <a16:creationId xmlns:a16="http://schemas.microsoft.com/office/drawing/2014/main" id="{91C02458-7467-432C-B793-10697F3B8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626"/>
                <a:ext cx="41" cy="59"/>
              </a:xfrm>
              <a:custGeom>
                <a:avLst/>
                <a:gdLst>
                  <a:gd name="T0" fmla="*/ 20 w 41"/>
                  <a:gd name="T1" fmla="*/ 26 h 59"/>
                  <a:gd name="T2" fmla="*/ 0 w 41"/>
                  <a:gd name="T3" fmla="*/ 0 h 59"/>
                  <a:gd name="T4" fmla="*/ 20 w 41"/>
                  <a:gd name="T5" fmla="*/ 33 h 59"/>
                  <a:gd name="T6" fmla="*/ 40 w 41"/>
                  <a:gd name="T7" fmla="*/ 58 h 59"/>
                  <a:gd name="T8" fmla="*/ 20 w 41"/>
                  <a:gd name="T9" fmla="*/ 2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9">
                    <a:moveTo>
                      <a:pt x="20" y="26"/>
                    </a:moveTo>
                    <a:lnTo>
                      <a:pt x="0" y="0"/>
                    </a:lnTo>
                    <a:lnTo>
                      <a:pt x="20" y="33"/>
                    </a:lnTo>
                    <a:lnTo>
                      <a:pt x="40" y="58"/>
                    </a:lnTo>
                    <a:lnTo>
                      <a:pt x="20" y="26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36" name="Freeform 284">
                <a:extLst>
                  <a:ext uri="{FF2B5EF4-FFF2-40B4-BE49-F238E27FC236}">
                    <a16:creationId xmlns:a16="http://schemas.microsoft.com/office/drawing/2014/main" id="{CE70BB3E-E44C-4661-9778-8FDE314BA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626"/>
                <a:ext cx="41" cy="59"/>
              </a:xfrm>
              <a:custGeom>
                <a:avLst/>
                <a:gdLst>
                  <a:gd name="T0" fmla="*/ 20 w 41"/>
                  <a:gd name="T1" fmla="*/ 26 h 59"/>
                  <a:gd name="T2" fmla="*/ 0 w 41"/>
                  <a:gd name="T3" fmla="*/ 0 h 59"/>
                  <a:gd name="T4" fmla="*/ 20 w 41"/>
                  <a:gd name="T5" fmla="*/ 33 h 59"/>
                  <a:gd name="T6" fmla="*/ 40 w 41"/>
                  <a:gd name="T7" fmla="*/ 58 h 59"/>
                  <a:gd name="T8" fmla="*/ 20 w 41"/>
                  <a:gd name="T9" fmla="*/ 2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9">
                    <a:moveTo>
                      <a:pt x="20" y="26"/>
                    </a:moveTo>
                    <a:lnTo>
                      <a:pt x="0" y="0"/>
                    </a:lnTo>
                    <a:lnTo>
                      <a:pt x="20" y="33"/>
                    </a:lnTo>
                    <a:lnTo>
                      <a:pt x="40" y="58"/>
                    </a:lnTo>
                    <a:lnTo>
                      <a:pt x="20" y="2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37" name="Freeform 285">
                <a:extLst>
                  <a:ext uri="{FF2B5EF4-FFF2-40B4-BE49-F238E27FC236}">
                    <a16:creationId xmlns:a16="http://schemas.microsoft.com/office/drawing/2014/main" id="{4D898963-4D42-4DE0-BAAC-A0613D69F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1509"/>
                <a:ext cx="27" cy="67"/>
              </a:xfrm>
              <a:custGeom>
                <a:avLst/>
                <a:gdLst>
                  <a:gd name="T0" fmla="*/ 26 w 27"/>
                  <a:gd name="T1" fmla="*/ 24 h 67"/>
                  <a:gd name="T2" fmla="*/ 2 w 27"/>
                  <a:gd name="T3" fmla="*/ 0 h 67"/>
                  <a:gd name="T4" fmla="*/ 0 w 27"/>
                  <a:gd name="T5" fmla="*/ 41 h 67"/>
                  <a:gd name="T6" fmla="*/ 23 w 27"/>
                  <a:gd name="T7" fmla="*/ 66 h 67"/>
                  <a:gd name="T8" fmla="*/ 26 w 27"/>
                  <a:gd name="T9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7">
                    <a:moveTo>
                      <a:pt x="26" y="24"/>
                    </a:moveTo>
                    <a:lnTo>
                      <a:pt x="2" y="0"/>
                    </a:lnTo>
                    <a:lnTo>
                      <a:pt x="0" y="41"/>
                    </a:lnTo>
                    <a:lnTo>
                      <a:pt x="23" y="66"/>
                    </a:lnTo>
                    <a:lnTo>
                      <a:pt x="26" y="24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38" name="Freeform 286">
                <a:extLst>
                  <a:ext uri="{FF2B5EF4-FFF2-40B4-BE49-F238E27FC236}">
                    <a16:creationId xmlns:a16="http://schemas.microsoft.com/office/drawing/2014/main" id="{52B9F581-EED1-41D0-A699-6AE74D124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1509"/>
                <a:ext cx="27" cy="67"/>
              </a:xfrm>
              <a:custGeom>
                <a:avLst/>
                <a:gdLst>
                  <a:gd name="T0" fmla="*/ 26 w 27"/>
                  <a:gd name="T1" fmla="*/ 24 h 67"/>
                  <a:gd name="T2" fmla="*/ 2 w 27"/>
                  <a:gd name="T3" fmla="*/ 0 h 67"/>
                  <a:gd name="T4" fmla="*/ 0 w 27"/>
                  <a:gd name="T5" fmla="*/ 41 h 67"/>
                  <a:gd name="T6" fmla="*/ 23 w 27"/>
                  <a:gd name="T7" fmla="*/ 66 h 67"/>
                  <a:gd name="T8" fmla="*/ 26 w 27"/>
                  <a:gd name="T9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7">
                    <a:moveTo>
                      <a:pt x="26" y="24"/>
                    </a:moveTo>
                    <a:lnTo>
                      <a:pt x="2" y="0"/>
                    </a:lnTo>
                    <a:lnTo>
                      <a:pt x="0" y="41"/>
                    </a:lnTo>
                    <a:lnTo>
                      <a:pt x="23" y="66"/>
                    </a:lnTo>
                    <a:lnTo>
                      <a:pt x="26" y="2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39" name="Freeform 287">
                <a:extLst>
                  <a:ext uri="{FF2B5EF4-FFF2-40B4-BE49-F238E27FC236}">
                    <a16:creationId xmlns:a16="http://schemas.microsoft.com/office/drawing/2014/main" id="{C919D2EE-C094-4D12-B4CE-F1598CBA4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389"/>
                <a:ext cx="46" cy="63"/>
              </a:xfrm>
              <a:custGeom>
                <a:avLst/>
                <a:gdLst>
                  <a:gd name="T0" fmla="*/ 20 w 46"/>
                  <a:gd name="T1" fmla="*/ 62 h 63"/>
                  <a:gd name="T2" fmla="*/ 0 w 46"/>
                  <a:gd name="T3" fmla="*/ 36 h 63"/>
                  <a:gd name="T4" fmla="*/ 24 w 46"/>
                  <a:gd name="T5" fmla="*/ 0 h 63"/>
                  <a:gd name="T6" fmla="*/ 45 w 46"/>
                  <a:gd name="T7" fmla="*/ 24 h 63"/>
                  <a:gd name="T8" fmla="*/ 20 w 46"/>
                  <a:gd name="T9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63">
                    <a:moveTo>
                      <a:pt x="20" y="62"/>
                    </a:moveTo>
                    <a:lnTo>
                      <a:pt x="0" y="36"/>
                    </a:lnTo>
                    <a:lnTo>
                      <a:pt x="24" y="0"/>
                    </a:lnTo>
                    <a:lnTo>
                      <a:pt x="45" y="24"/>
                    </a:lnTo>
                    <a:lnTo>
                      <a:pt x="20" y="62"/>
                    </a:lnTo>
                  </a:path>
                </a:pathLst>
              </a:custGeom>
              <a:solidFill>
                <a:srgbClr val="9E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40" name="Freeform 288">
                <a:extLst>
                  <a:ext uri="{FF2B5EF4-FFF2-40B4-BE49-F238E27FC236}">
                    <a16:creationId xmlns:a16="http://schemas.microsoft.com/office/drawing/2014/main" id="{D5BBE2AE-53F3-4C73-B28D-DDDC17EE2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389"/>
                <a:ext cx="46" cy="63"/>
              </a:xfrm>
              <a:custGeom>
                <a:avLst/>
                <a:gdLst>
                  <a:gd name="T0" fmla="*/ 20 w 46"/>
                  <a:gd name="T1" fmla="*/ 62 h 63"/>
                  <a:gd name="T2" fmla="*/ 0 w 46"/>
                  <a:gd name="T3" fmla="*/ 36 h 63"/>
                  <a:gd name="T4" fmla="*/ 24 w 46"/>
                  <a:gd name="T5" fmla="*/ 0 h 63"/>
                  <a:gd name="T6" fmla="*/ 45 w 46"/>
                  <a:gd name="T7" fmla="*/ 24 h 63"/>
                  <a:gd name="T8" fmla="*/ 20 w 46"/>
                  <a:gd name="T9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63">
                    <a:moveTo>
                      <a:pt x="20" y="62"/>
                    </a:moveTo>
                    <a:lnTo>
                      <a:pt x="0" y="36"/>
                    </a:lnTo>
                    <a:lnTo>
                      <a:pt x="24" y="0"/>
                    </a:lnTo>
                    <a:lnTo>
                      <a:pt x="45" y="24"/>
                    </a:lnTo>
                    <a:lnTo>
                      <a:pt x="20" y="6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41" name="Freeform 289">
                <a:extLst>
                  <a:ext uri="{FF2B5EF4-FFF2-40B4-BE49-F238E27FC236}">
                    <a16:creationId xmlns:a16="http://schemas.microsoft.com/office/drawing/2014/main" id="{A84DD165-0B24-4A67-A780-DEB1994E7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304"/>
                <a:ext cx="60" cy="47"/>
              </a:xfrm>
              <a:custGeom>
                <a:avLst/>
                <a:gdLst>
                  <a:gd name="T0" fmla="*/ 0 w 60"/>
                  <a:gd name="T1" fmla="*/ 20 h 47"/>
                  <a:gd name="T2" fmla="*/ 20 w 60"/>
                  <a:gd name="T3" fmla="*/ 46 h 47"/>
                  <a:gd name="T4" fmla="*/ 59 w 60"/>
                  <a:gd name="T5" fmla="*/ 24 h 47"/>
                  <a:gd name="T6" fmla="*/ 38 w 60"/>
                  <a:gd name="T7" fmla="*/ 0 h 47"/>
                  <a:gd name="T8" fmla="*/ 0 w 60"/>
                  <a:gd name="T9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7">
                    <a:moveTo>
                      <a:pt x="0" y="20"/>
                    </a:moveTo>
                    <a:lnTo>
                      <a:pt x="20" y="46"/>
                    </a:lnTo>
                    <a:lnTo>
                      <a:pt x="59" y="24"/>
                    </a:lnTo>
                    <a:lnTo>
                      <a:pt x="38" y="0"/>
                    </a:lnTo>
                    <a:lnTo>
                      <a:pt x="0" y="20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42" name="Freeform 290">
                <a:extLst>
                  <a:ext uri="{FF2B5EF4-FFF2-40B4-BE49-F238E27FC236}">
                    <a16:creationId xmlns:a16="http://schemas.microsoft.com/office/drawing/2014/main" id="{D562A85C-825B-4003-B512-871851C9A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304"/>
                <a:ext cx="60" cy="47"/>
              </a:xfrm>
              <a:custGeom>
                <a:avLst/>
                <a:gdLst>
                  <a:gd name="T0" fmla="*/ 0 w 60"/>
                  <a:gd name="T1" fmla="*/ 20 h 47"/>
                  <a:gd name="T2" fmla="*/ 20 w 60"/>
                  <a:gd name="T3" fmla="*/ 46 h 47"/>
                  <a:gd name="T4" fmla="*/ 59 w 60"/>
                  <a:gd name="T5" fmla="*/ 24 h 47"/>
                  <a:gd name="T6" fmla="*/ 38 w 60"/>
                  <a:gd name="T7" fmla="*/ 0 h 47"/>
                  <a:gd name="T8" fmla="*/ 0 w 60"/>
                  <a:gd name="T9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7">
                    <a:moveTo>
                      <a:pt x="0" y="20"/>
                    </a:moveTo>
                    <a:lnTo>
                      <a:pt x="20" y="46"/>
                    </a:lnTo>
                    <a:lnTo>
                      <a:pt x="59" y="24"/>
                    </a:lnTo>
                    <a:lnTo>
                      <a:pt x="38" y="0"/>
                    </a:lnTo>
                    <a:lnTo>
                      <a:pt x="0" y="2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43" name="Freeform 291">
                <a:extLst>
                  <a:ext uri="{FF2B5EF4-FFF2-40B4-BE49-F238E27FC236}">
                    <a16:creationId xmlns:a16="http://schemas.microsoft.com/office/drawing/2014/main" id="{4A9F8888-401C-495A-A448-840D6EC03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1283"/>
                <a:ext cx="62" cy="27"/>
              </a:xfrm>
              <a:custGeom>
                <a:avLst/>
                <a:gdLst>
                  <a:gd name="T0" fmla="*/ 0 w 62"/>
                  <a:gd name="T1" fmla="*/ 0 h 27"/>
                  <a:gd name="T2" fmla="*/ 20 w 62"/>
                  <a:gd name="T3" fmla="*/ 25 h 27"/>
                  <a:gd name="T4" fmla="*/ 61 w 62"/>
                  <a:gd name="T5" fmla="*/ 26 h 27"/>
                  <a:gd name="T6" fmla="*/ 40 w 62"/>
                  <a:gd name="T7" fmla="*/ 0 h 27"/>
                  <a:gd name="T8" fmla="*/ 0 w 62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7">
                    <a:moveTo>
                      <a:pt x="0" y="0"/>
                    </a:moveTo>
                    <a:lnTo>
                      <a:pt x="20" y="25"/>
                    </a:lnTo>
                    <a:lnTo>
                      <a:pt x="61" y="26"/>
                    </a:lnTo>
                    <a:lnTo>
                      <a:pt x="4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44" name="Freeform 292">
                <a:extLst>
                  <a:ext uri="{FF2B5EF4-FFF2-40B4-BE49-F238E27FC236}">
                    <a16:creationId xmlns:a16="http://schemas.microsoft.com/office/drawing/2014/main" id="{5AB9812E-7C8A-4469-A241-7595AA41C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1283"/>
                <a:ext cx="62" cy="27"/>
              </a:xfrm>
              <a:custGeom>
                <a:avLst/>
                <a:gdLst>
                  <a:gd name="T0" fmla="*/ 0 w 62"/>
                  <a:gd name="T1" fmla="*/ 0 h 27"/>
                  <a:gd name="T2" fmla="*/ 20 w 62"/>
                  <a:gd name="T3" fmla="*/ 25 h 27"/>
                  <a:gd name="T4" fmla="*/ 61 w 62"/>
                  <a:gd name="T5" fmla="*/ 26 h 27"/>
                  <a:gd name="T6" fmla="*/ 40 w 62"/>
                  <a:gd name="T7" fmla="*/ 0 h 27"/>
                  <a:gd name="T8" fmla="*/ 0 w 62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7">
                    <a:moveTo>
                      <a:pt x="0" y="0"/>
                    </a:moveTo>
                    <a:lnTo>
                      <a:pt x="20" y="25"/>
                    </a:lnTo>
                    <a:lnTo>
                      <a:pt x="61" y="26"/>
                    </a:lnTo>
                    <a:lnTo>
                      <a:pt x="40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45" name="Freeform 293">
                <a:extLst>
                  <a:ext uri="{FF2B5EF4-FFF2-40B4-BE49-F238E27FC236}">
                    <a16:creationId xmlns:a16="http://schemas.microsoft.com/office/drawing/2014/main" id="{38641A34-8145-43CE-BAD9-2B3E11642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307"/>
                <a:ext cx="50" cy="49"/>
              </a:xfrm>
              <a:custGeom>
                <a:avLst/>
                <a:gdLst>
                  <a:gd name="T0" fmla="*/ 0 w 50"/>
                  <a:gd name="T1" fmla="*/ 0 h 49"/>
                  <a:gd name="T2" fmla="*/ 20 w 50"/>
                  <a:gd name="T3" fmla="*/ 25 h 49"/>
                  <a:gd name="T4" fmla="*/ 49 w 50"/>
                  <a:gd name="T5" fmla="*/ 48 h 49"/>
                  <a:gd name="T6" fmla="*/ 28 w 50"/>
                  <a:gd name="T7" fmla="*/ 22 h 49"/>
                  <a:gd name="T8" fmla="*/ 0 w 50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49">
                    <a:moveTo>
                      <a:pt x="0" y="0"/>
                    </a:moveTo>
                    <a:lnTo>
                      <a:pt x="20" y="25"/>
                    </a:lnTo>
                    <a:lnTo>
                      <a:pt x="49" y="48"/>
                    </a:lnTo>
                    <a:lnTo>
                      <a:pt x="28" y="2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46" name="Freeform 294">
                <a:extLst>
                  <a:ext uri="{FF2B5EF4-FFF2-40B4-BE49-F238E27FC236}">
                    <a16:creationId xmlns:a16="http://schemas.microsoft.com/office/drawing/2014/main" id="{903BEF07-5A3A-46EC-97AF-E68C38517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307"/>
                <a:ext cx="50" cy="49"/>
              </a:xfrm>
              <a:custGeom>
                <a:avLst/>
                <a:gdLst>
                  <a:gd name="T0" fmla="*/ 0 w 50"/>
                  <a:gd name="T1" fmla="*/ 0 h 49"/>
                  <a:gd name="T2" fmla="*/ 20 w 50"/>
                  <a:gd name="T3" fmla="*/ 25 h 49"/>
                  <a:gd name="T4" fmla="*/ 49 w 50"/>
                  <a:gd name="T5" fmla="*/ 48 h 49"/>
                  <a:gd name="T6" fmla="*/ 28 w 50"/>
                  <a:gd name="T7" fmla="*/ 22 h 49"/>
                  <a:gd name="T8" fmla="*/ 0 w 50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49">
                    <a:moveTo>
                      <a:pt x="0" y="0"/>
                    </a:moveTo>
                    <a:lnTo>
                      <a:pt x="20" y="25"/>
                    </a:lnTo>
                    <a:lnTo>
                      <a:pt x="49" y="48"/>
                    </a:lnTo>
                    <a:lnTo>
                      <a:pt x="28" y="22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47" name="Freeform 295">
                <a:extLst>
                  <a:ext uri="{FF2B5EF4-FFF2-40B4-BE49-F238E27FC236}">
                    <a16:creationId xmlns:a16="http://schemas.microsoft.com/office/drawing/2014/main" id="{1561675D-AFF3-4D28-88B9-496EB0F48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1517"/>
                <a:ext cx="30" cy="32"/>
              </a:xfrm>
              <a:custGeom>
                <a:avLst/>
                <a:gdLst>
                  <a:gd name="T0" fmla="*/ 14 w 30"/>
                  <a:gd name="T1" fmla="*/ 31 h 32"/>
                  <a:gd name="T2" fmla="*/ 17 w 30"/>
                  <a:gd name="T3" fmla="*/ 29 h 32"/>
                  <a:gd name="T4" fmla="*/ 20 w 30"/>
                  <a:gd name="T5" fmla="*/ 28 h 32"/>
                  <a:gd name="T6" fmla="*/ 22 w 30"/>
                  <a:gd name="T7" fmla="*/ 26 h 32"/>
                  <a:gd name="T8" fmla="*/ 24 w 30"/>
                  <a:gd name="T9" fmla="*/ 24 h 32"/>
                  <a:gd name="T10" fmla="*/ 26 w 30"/>
                  <a:gd name="T11" fmla="*/ 22 h 32"/>
                  <a:gd name="T12" fmla="*/ 27 w 30"/>
                  <a:gd name="T13" fmla="*/ 18 h 32"/>
                  <a:gd name="T14" fmla="*/ 28 w 30"/>
                  <a:gd name="T15" fmla="*/ 15 h 32"/>
                  <a:gd name="T16" fmla="*/ 29 w 30"/>
                  <a:gd name="T17" fmla="*/ 12 h 32"/>
                  <a:gd name="T18" fmla="*/ 28 w 30"/>
                  <a:gd name="T19" fmla="*/ 9 h 32"/>
                  <a:gd name="T20" fmla="*/ 27 w 30"/>
                  <a:gd name="T21" fmla="*/ 6 h 32"/>
                  <a:gd name="T22" fmla="*/ 26 w 30"/>
                  <a:gd name="T23" fmla="*/ 4 h 32"/>
                  <a:gd name="T24" fmla="*/ 24 w 30"/>
                  <a:gd name="T25" fmla="*/ 2 h 32"/>
                  <a:gd name="T26" fmla="*/ 22 w 30"/>
                  <a:gd name="T27" fmla="*/ 1 h 32"/>
                  <a:gd name="T28" fmla="*/ 20 w 30"/>
                  <a:gd name="T29" fmla="*/ 0 h 32"/>
                  <a:gd name="T30" fmla="*/ 17 w 30"/>
                  <a:gd name="T31" fmla="*/ 0 h 32"/>
                  <a:gd name="T32" fmla="*/ 14 w 30"/>
                  <a:gd name="T33" fmla="*/ 0 h 32"/>
                  <a:gd name="T34" fmla="*/ 11 w 30"/>
                  <a:gd name="T35" fmla="*/ 0 h 32"/>
                  <a:gd name="T36" fmla="*/ 8 w 30"/>
                  <a:gd name="T37" fmla="*/ 2 h 32"/>
                  <a:gd name="T38" fmla="*/ 6 w 30"/>
                  <a:gd name="T39" fmla="*/ 4 h 32"/>
                  <a:gd name="T40" fmla="*/ 3 w 30"/>
                  <a:gd name="T41" fmla="*/ 6 h 32"/>
                  <a:gd name="T42" fmla="*/ 2 w 30"/>
                  <a:gd name="T43" fmla="*/ 8 h 32"/>
                  <a:gd name="T44" fmla="*/ 1 w 30"/>
                  <a:gd name="T45" fmla="*/ 12 h 32"/>
                  <a:gd name="T46" fmla="*/ 0 w 30"/>
                  <a:gd name="T47" fmla="*/ 15 h 32"/>
                  <a:gd name="T48" fmla="*/ 0 w 30"/>
                  <a:gd name="T49" fmla="*/ 18 h 32"/>
                  <a:gd name="T50" fmla="*/ 0 w 30"/>
                  <a:gd name="T51" fmla="*/ 21 h 32"/>
                  <a:gd name="T52" fmla="*/ 1 w 30"/>
                  <a:gd name="T53" fmla="*/ 23 h 32"/>
                  <a:gd name="T54" fmla="*/ 2 w 30"/>
                  <a:gd name="T55" fmla="*/ 26 h 32"/>
                  <a:gd name="T56" fmla="*/ 3 w 30"/>
                  <a:gd name="T57" fmla="*/ 28 h 32"/>
                  <a:gd name="T58" fmla="*/ 6 w 30"/>
                  <a:gd name="T59" fmla="*/ 29 h 32"/>
                  <a:gd name="T60" fmla="*/ 8 w 30"/>
                  <a:gd name="T61" fmla="*/ 31 h 32"/>
                  <a:gd name="T62" fmla="*/ 11 w 30"/>
                  <a:gd name="T63" fmla="*/ 31 h 32"/>
                  <a:gd name="T64" fmla="*/ 14 w 30"/>
                  <a:gd name="T65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32">
                    <a:moveTo>
                      <a:pt x="14" y="31"/>
                    </a:moveTo>
                    <a:lnTo>
                      <a:pt x="17" y="29"/>
                    </a:lnTo>
                    <a:lnTo>
                      <a:pt x="20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6" y="22"/>
                    </a:lnTo>
                    <a:lnTo>
                      <a:pt x="27" y="18"/>
                    </a:lnTo>
                    <a:lnTo>
                      <a:pt x="28" y="15"/>
                    </a:lnTo>
                    <a:lnTo>
                      <a:pt x="29" y="12"/>
                    </a:lnTo>
                    <a:lnTo>
                      <a:pt x="28" y="9"/>
                    </a:lnTo>
                    <a:lnTo>
                      <a:pt x="27" y="6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2" y="26"/>
                    </a:lnTo>
                    <a:lnTo>
                      <a:pt x="3" y="28"/>
                    </a:lnTo>
                    <a:lnTo>
                      <a:pt x="6" y="29"/>
                    </a:lnTo>
                    <a:lnTo>
                      <a:pt x="8" y="31"/>
                    </a:lnTo>
                    <a:lnTo>
                      <a:pt x="11" y="31"/>
                    </a:lnTo>
                    <a:lnTo>
                      <a:pt x="14" y="31"/>
                    </a:lnTo>
                  </a:path>
                </a:pathLst>
              </a:custGeom>
              <a:solidFill>
                <a:srgbClr val="7F1E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48" name="Freeform 296">
                <a:extLst>
                  <a:ext uri="{FF2B5EF4-FFF2-40B4-BE49-F238E27FC236}">
                    <a16:creationId xmlns:a16="http://schemas.microsoft.com/office/drawing/2014/main" id="{D7CD7D24-1D2A-44D6-A786-67B51602B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1517"/>
                <a:ext cx="30" cy="32"/>
              </a:xfrm>
              <a:custGeom>
                <a:avLst/>
                <a:gdLst>
                  <a:gd name="T0" fmla="*/ 14 w 30"/>
                  <a:gd name="T1" fmla="*/ 31 h 32"/>
                  <a:gd name="T2" fmla="*/ 14 w 30"/>
                  <a:gd name="T3" fmla="*/ 31 h 32"/>
                  <a:gd name="T4" fmla="*/ 17 w 30"/>
                  <a:gd name="T5" fmla="*/ 29 h 32"/>
                  <a:gd name="T6" fmla="*/ 20 w 30"/>
                  <a:gd name="T7" fmla="*/ 28 h 32"/>
                  <a:gd name="T8" fmla="*/ 22 w 30"/>
                  <a:gd name="T9" fmla="*/ 26 h 32"/>
                  <a:gd name="T10" fmla="*/ 24 w 30"/>
                  <a:gd name="T11" fmla="*/ 24 h 32"/>
                  <a:gd name="T12" fmla="*/ 26 w 30"/>
                  <a:gd name="T13" fmla="*/ 22 h 32"/>
                  <a:gd name="T14" fmla="*/ 27 w 30"/>
                  <a:gd name="T15" fmla="*/ 18 h 32"/>
                  <a:gd name="T16" fmla="*/ 28 w 30"/>
                  <a:gd name="T17" fmla="*/ 15 h 32"/>
                  <a:gd name="T18" fmla="*/ 29 w 30"/>
                  <a:gd name="T19" fmla="*/ 12 h 32"/>
                  <a:gd name="T20" fmla="*/ 29 w 30"/>
                  <a:gd name="T21" fmla="*/ 12 h 32"/>
                  <a:gd name="T22" fmla="*/ 28 w 30"/>
                  <a:gd name="T23" fmla="*/ 9 h 32"/>
                  <a:gd name="T24" fmla="*/ 27 w 30"/>
                  <a:gd name="T25" fmla="*/ 6 h 32"/>
                  <a:gd name="T26" fmla="*/ 26 w 30"/>
                  <a:gd name="T27" fmla="*/ 4 h 32"/>
                  <a:gd name="T28" fmla="*/ 24 w 30"/>
                  <a:gd name="T29" fmla="*/ 2 h 32"/>
                  <a:gd name="T30" fmla="*/ 22 w 30"/>
                  <a:gd name="T31" fmla="*/ 1 h 32"/>
                  <a:gd name="T32" fmla="*/ 20 w 30"/>
                  <a:gd name="T33" fmla="*/ 0 h 32"/>
                  <a:gd name="T34" fmla="*/ 17 w 30"/>
                  <a:gd name="T35" fmla="*/ 0 h 32"/>
                  <a:gd name="T36" fmla="*/ 14 w 30"/>
                  <a:gd name="T37" fmla="*/ 0 h 32"/>
                  <a:gd name="T38" fmla="*/ 14 w 30"/>
                  <a:gd name="T39" fmla="*/ 0 h 32"/>
                  <a:gd name="T40" fmla="*/ 11 w 30"/>
                  <a:gd name="T41" fmla="*/ 0 h 32"/>
                  <a:gd name="T42" fmla="*/ 8 w 30"/>
                  <a:gd name="T43" fmla="*/ 2 h 32"/>
                  <a:gd name="T44" fmla="*/ 6 w 30"/>
                  <a:gd name="T45" fmla="*/ 4 h 32"/>
                  <a:gd name="T46" fmla="*/ 3 w 30"/>
                  <a:gd name="T47" fmla="*/ 6 h 32"/>
                  <a:gd name="T48" fmla="*/ 2 w 30"/>
                  <a:gd name="T49" fmla="*/ 8 h 32"/>
                  <a:gd name="T50" fmla="*/ 1 w 30"/>
                  <a:gd name="T51" fmla="*/ 12 h 32"/>
                  <a:gd name="T52" fmla="*/ 0 w 30"/>
                  <a:gd name="T53" fmla="*/ 15 h 32"/>
                  <a:gd name="T54" fmla="*/ 0 w 30"/>
                  <a:gd name="T55" fmla="*/ 18 h 32"/>
                  <a:gd name="T56" fmla="*/ 0 w 30"/>
                  <a:gd name="T57" fmla="*/ 18 h 32"/>
                  <a:gd name="T58" fmla="*/ 0 w 30"/>
                  <a:gd name="T59" fmla="*/ 21 h 32"/>
                  <a:gd name="T60" fmla="*/ 1 w 30"/>
                  <a:gd name="T61" fmla="*/ 23 h 32"/>
                  <a:gd name="T62" fmla="*/ 2 w 30"/>
                  <a:gd name="T63" fmla="*/ 26 h 32"/>
                  <a:gd name="T64" fmla="*/ 3 w 30"/>
                  <a:gd name="T65" fmla="*/ 28 h 32"/>
                  <a:gd name="T66" fmla="*/ 6 w 30"/>
                  <a:gd name="T67" fmla="*/ 29 h 32"/>
                  <a:gd name="T68" fmla="*/ 8 w 30"/>
                  <a:gd name="T69" fmla="*/ 31 h 32"/>
                  <a:gd name="T70" fmla="*/ 11 w 30"/>
                  <a:gd name="T71" fmla="*/ 31 h 32"/>
                  <a:gd name="T72" fmla="*/ 14 w 30"/>
                  <a:gd name="T7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32">
                    <a:moveTo>
                      <a:pt x="14" y="31"/>
                    </a:moveTo>
                    <a:lnTo>
                      <a:pt x="14" y="31"/>
                    </a:lnTo>
                    <a:lnTo>
                      <a:pt x="17" y="29"/>
                    </a:lnTo>
                    <a:lnTo>
                      <a:pt x="20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6" y="22"/>
                    </a:lnTo>
                    <a:lnTo>
                      <a:pt x="27" y="18"/>
                    </a:lnTo>
                    <a:lnTo>
                      <a:pt x="28" y="15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9"/>
                    </a:lnTo>
                    <a:lnTo>
                      <a:pt x="27" y="6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2" y="26"/>
                    </a:lnTo>
                    <a:lnTo>
                      <a:pt x="3" y="28"/>
                    </a:lnTo>
                    <a:lnTo>
                      <a:pt x="6" y="29"/>
                    </a:lnTo>
                    <a:lnTo>
                      <a:pt x="8" y="31"/>
                    </a:lnTo>
                    <a:lnTo>
                      <a:pt x="11" y="31"/>
                    </a:lnTo>
                    <a:lnTo>
                      <a:pt x="14" y="3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49" name="Freeform 297">
                <a:extLst>
                  <a:ext uri="{FF2B5EF4-FFF2-40B4-BE49-F238E27FC236}">
                    <a16:creationId xmlns:a16="http://schemas.microsoft.com/office/drawing/2014/main" id="{B641706D-D58D-48D4-AFB8-8D45CA50E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1516"/>
                <a:ext cx="27" cy="26"/>
              </a:xfrm>
              <a:custGeom>
                <a:avLst/>
                <a:gdLst>
                  <a:gd name="T0" fmla="*/ 26 w 27"/>
                  <a:gd name="T1" fmla="*/ 0 h 26"/>
                  <a:gd name="T2" fmla="*/ 25 w 27"/>
                  <a:gd name="T3" fmla="*/ 4 h 26"/>
                  <a:gd name="T4" fmla="*/ 23 w 27"/>
                  <a:gd name="T5" fmla="*/ 9 h 26"/>
                  <a:gd name="T6" fmla="*/ 19 w 27"/>
                  <a:gd name="T7" fmla="*/ 12 h 26"/>
                  <a:gd name="T8" fmla="*/ 17 w 27"/>
                  <a:gd name="T9" fmla="*/ 15 h 26"/>
                  <a:gd name="T10" fmla="*/ 14 w 27"/>
                  <a:gd name="T11" fmla="*/ 19 h 26"/>
                  <a:gd name="T12" fmla="*/ 10 w 27"/>
                  <a:gd name="T13" fmla="*/ 21 h 26"/>
                  <a:gd name="T14" fmla="*/ 8 w 27"/>
                  <a:gd name="T15" fmla="*/ 23 h 26"/>
                  <a:gd name="T16" fmla="*/ 4 w 27"/>
                  <a:gd name="T17" fmla="*/ 25 h 26"/>
                  <a:gd name="T18" fmla="*/ 2 w 27"/>
                  <a:gd name="T19" fmla="*/ 25 h 26"/>
                  <a:gd name="T20" fmla="*/ 2 w 27"/>
                  <a:gd name="T21" fmla="*/ 25 h 26"/>
                  <a:gd name="T22" fmla="*/ 0 w 27"/>
                  <a:gd name="T23" fmla="*/ 25 h 26"/>
                  <a:gd name="T24" fmla="*/ 0 w 27"/>
                  <a:gd name="T25" fmla="*/ 25 h 26"/>
                  <a:gd name="T26" fmla="*/ 0 w 27"/>
                  <a:gd name="T27" fmla="*/ 23 h 26"/>
                  <a:gd name="T28" fmla="*/ 2 w 27"/>
                  <a:gd name="T29" fmla="*/ 19 h 26"/>
                  <a:gd name="T30" fmla="*/ 5 w 27"/>
                  <a:gd name="T31" fmla="*/ 13 h 26"/>
                  <a:gd name="T32" fmla="*/ 9 w 27"/>
                  <a:gd name="T33" fmla="*/ 6 h 26"/>
                  <a:gd name="T34" fmla="*/ 16 w 27"/>
                  <a:gd name="T35" fmla="*/ 2 h 26"/>
                  <a:gd name="T36" fmla="*/ 21 w 27"/>
                  <a:gd name="T37" fmla="*/ 1 h 26"/>
                  <a:gd name="T38" fmla="*/ 25 w 27"/>
                  <a:gd name="T39" fmla="*/ 0 h 26"/>
                  <a:gd name="T40" fmla="*/ 26 w 27"/>
                  <a:gd name="T4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6">
                    <a:moveTo>
                      <a:pt x="26" y="0"/>
                    </a:moveTo>
                    <a:lnTo>
                      <a:pt x="25" y="4"/>
                    </a:lnTo>
                    <a:lnTo>
                      <a:pt x="23" y="9"/>
                    </a:lnTo>
                    <a:lnTo>
                      <a:pt x="19" y="12"/>
                    </a:lnTo>
                    <a:lnTo>
                      <a:pt x="17" y="15"/>
                    </a:lnTo>
                    <a:lnTo>
                      <a:pt x="14" y="19"/>
                    </a:lnTo>
                    <a:lnTo>
                      <a:pt x="10" y="21"/>
                    </a:lnTo>
                    <a:lnTo>
                      <a:pt x="8" y="23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19"/>
                    </a:lnTo>
                    <a:lnTo>
                      <a:pt x="5" y="13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1"/>
                    </a:lnTo>
                    <a:lnTo>
                      <a:pt x="25" y="0"/>
                    </a:lnTo>
                    <a:lnTo>
                      <a:pt x="26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50" name="Freeform 298">
                <a:extLst>
                  <a:ext uri="{FF2B5EF4-FFF2-40B4-BE49-F238E27FC236}">
                    <a16:creationId xmlns:a16="http://schemas.microsoft.com/office/drawing/2014/main" id="{D430BBAE-FA6D-418B-B1E2-ECB3223BA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1516"/>
                <a:ext cx="27" cy="26"/>
              </a:xfrm>
              <a:custGeom>
                <a:avLst/>
                <a:gdLst>
                  <a:gd name="T0" fmla="*/ 26 w 27"/>
                  <a:gd name="T1" fmla="*/ 0 h 26"/>
                  <a:gd name="T2" fmla="*/ 26 w 27"/>
                  <a:gd name="T3" fmla="*/ 0 h 26"/>
                  <a:gd name="T4" fmla="*/ 25 w 27"/>
                  <a:gd name="T5" fmla="*/ 4 h 26"/>
                  <a:gd name="T6" fmla="*/ 23 w 27"/>
                  <a:gd name="T7" fmla="*/ 9 h 26"/>
                  <a:gd name="T8" fmla="*/ 19 w 27"/>
                  <a:gd name="T9" fmla="*/ 12 h 26"/>
                  <a:gd name="T10" fmla="*/ 17 w 27"/>
                  <a:gd name="T11" fmla="*/ 15 h 26"/>
                  <a:gd name="T12" fmla="*/ 14 w 27"/>
                  <a:gd name="T13" fmla="*/ 19 h 26"/>
                  <a:gd name="T14" fmla="*/ 10 w 27"/>
                  <a:gd name="T15" fmla="*/ 21 h 26"/>
                  <a:gd name="T16" fmla="*/ 8 w 27"/>
                  <a:gd name="T17" fmla="*/ 23 h 26"/>
                  <a:gd name="T18" fmla="*/ 4 w 27"/>
                  <a:gd name="T19" fmla="*/ 25 h 26"/>
                  <a:gd name="T20" fmla="*/ 4 w 27"/>
                  <a:gd name="T21" fmla="*/ 25 h 26"/>
                  <a:gd name="T22" fmla="*/ 2 w 27"/>
                  <a:gd name="T23" fmla="*/ 25 h 26"/>
                  <a:gd name="T24" fmla="*/ 2 w 27"/>
                  <a:gd name="T25" fmla="*/ 25 h 26"/>
                  <a:gd name="T26" fmla="*/ 0 w 27"/>
                  <a:gd name="T27" fmla="*/ 25 h 26"/>
                  <a:gd name="T28" fmla="*/ 0 w 27"/>
                  <a:gd name="T29" fmla="*/ 25 h 26"/>
                  <a:gd name="T30" fmla="*/ 0 w 27"/>
                  <a:gd name="T31" fmla="*/ 25 h 26"/>
                  <a:gd name="T32" fmla="*/ 0 w 27"/>
                  <a:gd name="T33" fmla="*/ 23 h 26"/>
                  <a:gd name="T34" fmla="*/ 2 w 27"/>
                  <a:gd name="T35" fmla="*/ 19 h 26"/>
                  <a:gd name="T36" fmla="*/ 5 w 27"/>
                  <a:gd name="T37" fmla="*/ 13 h 26"/>
                  <a:gd name="T38" fmla="*/ 9 w 27"/>
                  <a:gd name="T39" fmla="*/ 6 h 26"/>
                  <a:gd name="T40" fmla="*/ 9 w 27"/>
                  <a:gd name="T41" fmla="*/ 6 h 26"/>
                  <a:gd name="T42" fmla="*/ 16 w 27"/>
                  <a:gd name="T43" fmla="*/ 2 h 26"/>
                  <a:gd name="T44" fmla="*/ 21 w 27"/>
                  <a:gd name="T45" fmla="*/ 1 h 26"/>
                  <a:gd name="T46" fmla="*/ 25 w 27"/>
                  <a:gd name="T47" fmla="*/ 0 h 26"/>
                  <a:gd name="T48" fmla="*/ 26 w 27"/>
                  <a:gd name="T4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" h="26">
                    <a:moveTo>
                      <a:pt x="26" y="0"/>
                    </a:moveTo>
                    <a:lnTo>
                      <a:pt x="26" y="0"/>
                    </a:lnTo>
                    <a:lnTo>
                      <a:pt x="25" y="4"/>
                    </a:lnTo>
                    <a:lnTo>
                      <a:pt x="23" y="9"/>
                    </a:lnTo>
                    <a:lnTo>
                      <a:pt x="19" y="12"/>
                    </a:lnTo>
                    <a:lnTo>
                      <a:pt x="17" y="15"/>
                    </a:lnTo>
                    <a:lnTo>
                      <a:pt x="14" y="19"/>
                    </a:lnTo>
                    <a:lnTo>
                      <a:pt x="10" y="21"/>
                    </a:lnTo>
                    <a:lnTo>
                      <a:pt x="8" y="23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19"/>
                    </a:lnTo>
                    <a:lnTo>
                      <a:pt x="5" y="13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1"/>
                    </a:lnTo>
                    <a:lnTo>
                      <a:pt x="25" y="0"/>
                    </a:lnTo>
                    <a:lnTo>
                      <a:pt x="26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61451" name="Group 299">
              <a:extLst>
                <a:ext uri="{FF2B5EF4-FFF2-40B4-BE49-F238E27FC236}">
                  <a16:creationId xmlns:a16="http://schemas.microsoft.com/office/drawing/2014/main" id="{9DCF5A27-CFDC-4ED9-9EFC-5BAC02B322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5" y="2040"/>
              <a:ext cx="452" cy="461"/>
              <a:chOff x="1995" y="2040"/>
              <a:chExt cx="452" cy="461"/>
            </a:xfrm>
          </p:grpSpPr>
          <p:sp>
            <p:nvSpPr>
              <p:cNvPr id="561452" name="Freeform 300">
                <a:extLst>
                  <a:ext uri="{FF2B5EF4-FFF2-40B4-BE49-F238E27FC236}">
                    <a16:creationId xmlns:a16="http://schemas.microsoft.com/office/drawing/2014/main" id="{4DF20DA8-046C-4C59-8AB5-863689461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040"/>
                <a:ext cx="431" cy="435"/>
              </a:xfrm>
              <a:custGeom>
                <a:avLst/>
                <a:gdLst>
                  <a:gd name="T0" fmla="*/ 123 w 431"/>
                  <a:gd name="T1" fmla="*/ 98 h 435"/>
                  <a:gd name="T2" fmla="*/ 116 w 431"/>
                  <a:gd name="T3" fmla="*/ 42 h 435"/>
                  <a:gd name="T4" fmla="*/ 186 w 431"/>
                  <a:gd name="T5" fmla="*/ 60 h 435"/>
                  <a:gd name="T6" fmla="*/ 187 w 431"/>
                  <a:gd name="T7" fmla="*/ 61 h 435"/>
                  <a:gd name="T8" fmla="*/ 193 w 431"/>
                  <a:gd name="T9" fmla="*/ 61 h 435"/>
                  <a:gd name="T10" fmla="*/ 207 w 431"/>
                  <a:gd name="T11" fmla="*/ 57 h 435"/>
                  <a:gd name="T12" fmla="*/ 213 w 431"/>
                  <a:gd name="T13" fmla="*/ 52 h 435"/>
                  <a:gd name="T14" fmla="*/ 276 w 431"/>
                  <a:gd name="T15" fmla="*/ 0 h 435"/>
                  <a:gd name="T16" fmla="*/ 280 w 431"/>
                  <a:gd name="T17" fmla="*/ 56 h 435"/>
                  <a:gd name="T18" fmla="*/ 296 w 431"/>
                  <a:gd name="T19" fmla="*/ 62 h 435"/>
                  <a:gd name="T20" fmla="*/ 303 w 431"/>
                  <a:gd name="T21" fmla="*/ 61 h 435"/>
                  <a:gd name="T22" fmla="*/ 378 w 431"/>
                  <a:gd name="T23" fmla="*/ 47 h 435"/>
                  <a:gd name="T24" fmla="*/ 351 w 431"/>
                  <a:gd name="T25" fmla="*/ 102 h 435"/>
                  <a:gd name="T26" fmla="*/ 360 w 431"/>
                  <a:gd name="T27" fmla="*/ 116 h 435"/>
                  <a:gd name="T28" fmla="*/ 365 w 431"/>
                  <a:gd name="T29" fmla="*/ 120 h 435"/>
                  <a:gd name="T30" fmla="*/ 430 w 431"/>
                  <a:gd name="T31" fmla="*/ 149 h 435"/>
                  <a:gd name="T32" fmla="*/ 379 w 431"/>
                  <a:gd name="T33" fmla="*/ 185 h 435"/>
                  <a:gd name="T34" fmla="*/ 378 w 431"/>
                  <a:gd name="T35" fmla="*/ 203 h 435"/>
                  <a:gd name="T36" fmla="*/ 380 w 431"/>
                  <a:gd name="T37" fmla="*/ 210 h 435"/>
                  <a:gd name="T38" fmla="*/ 412 w 431"/>
                  <a:gd name="T39" fmla="*/ 272 h 435"/>
                  <a:gd name="T40" fmla="*/ 355 w 431"/>
                  <a:gd name="T41" fmla="*/ 278 h 435"/>
                  <a:gd name="T42" fmla="*/ 344 w 431"/>
                  <a:gd name="T43" fmla="*/ 295 h 435"/>
                  <a:gd name="T44" fmla="*/ 342 w 431"/>
                  <a:gd name="T45" fmla="*/ 302 h 435"/>
                  <a:gd name="T46" fmla="*/ 332 w 431"/>
                  <a:gd name="T47" fmla="*/ 378 h 435"/>
                  <a:gd name="T48" fmla="*/ 289 w 431"/>
                  <a:gd name="T49" fmla="*/ 352 h 435"/>
                  <a:gd name="T50" fmla="*/ 284 w 431"/>
                  <a:gd name="T51" fmla="*/ 353 h 435"/>
                  <a:gd name="T52" fmla="*/ 276 w 431"/>
                  <a:gd name="T53" fmla="*/ 359 h 435"/>
                  <a:gd name="T54" fmla="*/ 265 w 431"/>
                  <a:gd name="T55" fmla="*/ 366 h 435"/>
                  <a:gd name="T56" fmla="*/ 236 w 431"/>
                  <a:gd name="T57" fmla="*/ 428 h 435"/>
                  <a:gd name="T58" fmla="*/ 198 w 431"/>
                  <a:gd name="T59" fmla="*/ 385 h 435"/>
                  <a:gd name="T60" fmla="*/ 196 w 431"/>
                  <a:gd name="T61" fmla="*/ 384 h 435"/>
                  <a:gd name="T62" fmla="*/ 189 w 431"/>
                  <a:gd name="T63" fmla="*/ 382 h 435"/>
                  <a:gd name="T64" fmla="*/ 178 w 431"/>
                  <a:gd name="T65" fmla="*/ 382 h 435"/>
                  <a:gd name="T66" fmla="*/ 172 w 431"/>
                  <a:gd name="T67" fmla="*/ 384 h 435"/>
                  <a:gd name="T68" fmla="*/ 171 w 431"/>
                  <a:gd name="T69" fmla="*/ 385 h 435"/>
                  <a:gd name="T70" fmla="*/ 99 w 431"/>
                  <a:gd name="T71" fmla="*/ 420 h 435"/>
                  <a:gd name="T72" fmla="*/ 111 w 431"/>
                  <a:gd name="T73" fmla="*/ 361 h 435"/>
                  <a:gd name="T74" fmla="*/ 98 w 431"/>
                  <a:gd name="T75" fmla="*/ 351 h 435"/>
                  <a:gd name="T76" fmla="*/ 91 w 431"/>
                  <a:gd name="T77" fmla="*/ 349 h 435"/>
                  <a:gd name="T78" fmla="*/ 19 w 431"/>
                  <a:gd name="T79" fmla="*/ 342 h 435"/>
                  <a:gd name="T80" fmla="*/ 59 w 431"/>
                  <a:gd name="T81" fmla="*/ 294 h 435"/>
                  <a:gd name="T82" fmla="*/ 56 w 431"/>
                  <a:gd name="T83" fmla="*/ 277 h 435"/>
                  <a:gd name="T84" fmla="*/ 51 w 431"/>
                  <a:gd name="T85" fmla="*/ 272 h 435"/>
                  <a:gd name="T86" fmla="*/ 2 w 431"/>
                  <a:gd name="T87" fmla="*/ 224 h 435"/>
                  <a:gd name="T88" fmla="*/ 58 w 431"/>
                  <a:gd name="T89" fmla="*/ 202 h 435"/>
                  <a:gd name="T90" fmla="*/ 65 w 431"/>
                  <a:gd name="T91" fmla="*/ 184 h 435"/>
                  <a:gd name="T92" fmla="*/ 64 w 431"/>
                  <a:gd name="T93" fmla="*/ 177 h 435"/>
                  <a:gd name="T94" fmla="*/ 52 w 431"/>
                  <a:gd name="T95" fmla="*/ 105 h 435"/>
                  <a:gd name="T96" fmla="*/ 107 w 431"/>
                  <a:gd name="T97" fmla="*/ 11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1" h="435">
                    <a:moveTo>
                      <a:pt x="115" y="107"/>
                    </a:moveTo>
                    <a:lnTo>
                      <a:pt x="121" y="102"/>
                    </a:lnTo>
                    <a:lnTo>
                      <a:pt x="123" y="98"/>
                    </a:lnTo>
                    <a:lnTo>
                      <a:pt x="124" y="96"/>
                    </a:lnTo>
                    <a:lnTo>
                      <a:pt x="124" y="95"/>
                    </a:lnTo>
                    <a:lnTo>
                      <a:pt x="116" y="42"/>
                    </a:lnTo>
                    <a:lnTo>
                      <a:pt x="136" y="31"/>
                    </a:lnTo>
                    <a:lnTo>
                      <a:pt x="155" y="21"/>
                    </a:lnTo>
                    <a:lnTo>
                      <a:pt x="186" y="60"/>
                    </a:lnTo>
                    <a:lnTo>
                      <a:pt x="186" y="60"/>
                    </a:lnTo>
                    <a:lnTo>
                      <a:pt x="186" y="61"/>
                    </a:lnTo>
                    <a:lnTo>
                      <a:pt x="187" y="61"/>
                    </a:lnTo>
                    <a:lnTo>
                      <a:pt x="189" y="61"/>
                    </a:lnTo>
                    <a:lnTo>
                      <a:pt x="191" y="61"/>
                    </a:lnTo>
                    <a:lnTo>
                      <a:pt x="193" y="61"/>
                    </a:lnTo>
                    <a:lnTo>
                      <a:pt x="196" y="59"/>
                    </a:lnTo>
                    <a:lnTo>
                      <a:pt x="200" y="58"/>
                    </a:lnTo>
                    <a:lnTo>
                      <a:pt x="207" y="57"/>
                    </a:lnTo>
                    <a:lnTo>
                      <a:pt x="211" y="55"/>
                    </a:lnTo>
                    <a:lnTo>
                      <a:pt x="212" y="54"/>
                    </a:lnTo>
                    <a:lnTo>
                      <a:pt x="213" y="52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0"/>
                    </a:lnTo>
                    <a:lnTo>
                      <a:pt x="278" y="54"/>
                    </a:lnTo>
                    <a:lnTo>
                      <a:pt x="278" y="54"/>
                    </a:lnTo>
                    <a:lnTo>
                      <a:pt x="280" y="56"/>
                    </a:lnTo>
                    <a:lnTo>
                      <a:pt x="283" y="58"/>
                    </a:lnTo>
                    <a:lnTo>
                      <a:pt x="290" y="59"/>
                    </a:lnTo>
                    <a:lnTo>
                      <a:pt x="296" y="62"/>
                    </a:lnTo>
                    <a:lnTo>
                      <a:pt x="300" y="62"/>
                    </a:lnTo>
                    <a:lnTo>
                      <a:pt x="302" y="62"/>
                    </a:lnTo>
                    <a:lnTo>
                      <a:pt x="303" y="61"/>
                    </a:lnTo>
                    <a:lnTo>
                      <a:pt x="349" y="24"/>
                    </a:lnTo>
                    <a:lnTo>
                      <a:pt x="364" y="36"/>
                    </a:lnTo>
                    <a:lnTo>
                      <a:pt x="378" y="47"/>
                    </a:lnTo>
                    <a:lnTo>
                      <a:pt x="350" y="99"/>
                    </a:lnTo>
                    <a:lnTo>
                      <a:pt x="350" y="99"/>
                    </a:lnTo>
                    <a:lnTo>
                      <a:pt x="351" y="102"/>
                    </a:lnTo>
                    <a:lnTo>
                      <a:pt x="352" y="106"/>
                    </a:lnTo>
                    <a:lnTo>
                      <a:pt x="356" y="110"/>
                    </a:lnTo>
                    <a:lnTo>
                      <a:pt x="360" y="116"/>
                    </a:lnTo>
                    <a:lnTo>
                      <a:pt x="362" y="119"/>
                    </a:lnTo>
                    <a:lnTo>
                      <a:pt x="364" y="120"/>
                    </a:lnTo>
                    <a:lnTo>
                      <a:pt x="365" y="120"/>
                    </a:lnTo>
                    <a:lnTo>
                      <a:pt x="420" y="110"/>
                    </a:lnTo>
                    <a:lnTo>
                      <a:pt x="425" y="130"/>
                    </a:lnTo>
                    <a:lnTo>
                      <a:pt x="430" y="149"/>
                    </a:lnTo>
                    <a:lnTo>
                      <a:pt x="381" y="181"/>
                    </a:lnTo>
                    <a:lnTo>
                      <a:pt x="381" y="183"/>
                    </a:lnTo>
                    <a:lnTo>
                      <a:pt x="379" y="185"/>
                    </a:lnTo>
                    <a:lnTo>
                      <a:pt x="378" y="189"/>
                    </a:lnTo>
                    <a:lnTo>
                      <a:pt x="378" y="196"/>
                    </a:lnTo>
                    <a:lnTo>
                      <a:pt x="378" y="203"/>
                    </a:lnTo>
                    <a:lnTo>
                      <a:pt x="378" y="207"/>
                    </a:lnTo>
                    <a:lnTo>
                      <a:pt x="379" y="209"/>
                    </a:lnTo>
                    <a:lnTo>
                      <a:pt x="380" y="210"/>
                    </a:lnTo>
                    <a:lnTo>
                      <a:pt x="426" y="231"/>
                    </a:lnTo>
                    <a:lnTo>
                      <a:pt x="419" y="252"/>
                    </a:lnTo>
                    <a:lnTo>
                      <a:pt x="412" y="272"/>
                    </a:lnTo>
                    <a:lnTo>
                      <a:pt x="358" y="276"/>
                    </a:lnTo>
                    <a:lnTo>
                      <a:pt x="357" y="277"/>
                    </a:lnTo>
                    <a:lnTo>
                      <a:pt x="355" y="278"/>
                    </a:lnTo>
                    <a:lnTo>
                      <a:pt x="352" y="282"/>
                    </a:lnTo>
                    <a:lnTo>
                      <a:pt x="349" y="288"/>
                    </a:lnTo>
                    <a:lnTo>
                      <a:pt x="344" y="295"/>
                    </a:lnTo>
                    <a:lnTo>
                      <a:pt x="342" y="299"/>
                    </a:lnTo>
                    <a:lnTo>
                      <a:pt x="342" y="301"/>
                    </a:lnTo>
                    <a:lnTo>
                      <a:pt x="342" y="302"/>
                    </a:lnTo>
                    <a:lnTo>
                      <a:pt x="365" y="348"/>
                    </a:lnTo>
                    <a:lnTo>
                      <a:pt x="349" y="363"/>
                    </a:lnTo>
                    <a:lnTo>
                      <a:pt x="332" y="378"/>
                    </a:lnTo>
                    <a:lnTo>
                      <a:pt x="290" y="352"/>
                    </a:lnTo>
                    <a:lnTo>
                      <a:pt x="289" y="352"/>
                    </a:lnTo>
                    <a:lnTo>
                      <a:pt x="289" y="352"/>
                    </a:lnTo>
                    <a:lnTo>
                      <a:pt x="288" y="352"/>
                    </a:lnTo>
                    <a:lnTo>
                      <a:pt x="286" y="352"/>
                    </a:lnTo>
                    <a:lnTo>
                      <a:pt x="284" y="353"/>
                    </a:lnTo>
                    <a:lnTo>
                      <a:pt x="282" y="354"/>
                    </a:lnTo>
                    <a:lnTo>
                      <a:pt x="279" y="356"/>
                    </a:lnTo>
                    <a:lnTo>
                      <a:pt x="276" y="359"/>
                    </a:lnTo>
                    <a:lnTo>
                      <a:pt x="269" y="361"/>
                    </a:lnTo>
                    <a:lnTo>
                      <a:pt x="266" y="364"/>
                    </a:lnTo>
                    <a:lnTo>
                      <a:pt x="265" y="366"/>
                    </a:lnTo>
                    <a:lnTo>
                      <a:pt x="264" y="367"/>
                    </a:lnTo>
                    <a:lnTo>
                      <a:pt x="257" y="422"/>
                    </a:lnTo>
                    <a:lnTo>
                      <a:pt x="236" y="428"/>
                    </a:lnTo>
                    <a:lnTo>
                      <a:pt x="215" y="434"/>
                    </a:lnTo>
                    <a:lnTo>
                      <a:pt x="198" y="385"/>
                    </a:lnTo>
                    <a:lnTo>
                      <a:pt x="198" y="385"/>
                    </a:lnTo>
                    <a:lnTo>
                      <a:pt x="198" y="385"/>
                    </a:lnTo>
                    <a:lnTo>
                      <a:pt x="197" y="384"/>
                    </a:lnTo>
                    <a:lnTo>
                      <a:pt x="196" y="384"/>
                    </a:lnTo>
                    <a:lnTo>
                      <a:pt x="194" y="383"/>
                    </a:lnTo>
                    <a:lnTo>
                      <a:pt x="191" y="382"/>
                    </a:lnTo>
                    <a:lnTo>
                      <a:pt x="189" y="382"/>
                    </a:lnTo>
                    <a:lnTo>
                      <a:pt x="185" y="383"/>
                    </a:lnTo>
                    <a:lnTo>
                      <a:pt x="180" y="382"/>
                    </a:lnTo>
                    <a:lnTo>
                      <a:pt x="178" y="382"/>
                    </a:lnTo>
                    <a:lnTo>
                      <a:pt x="175" y="382"/>
                    </a:lnTo>
                    <a:lnTo>
                      <a:pt x="173" y="384"/>
                    </a:lnTo>
                    <a:lnTo>
                      <a:pt x="172" y="384"/>
                    </a:lnTo>
                    <a:lnTo>
                      <a:pt x="171" y="385"/>
                    </a:lnTo>
                    <a:lnTo>
                      <a:pt x="171" y="385"/>
                    </a:lnTo>
                    <a:lnTo>
                      <a:pt x="171" y="385"/>
                    </a:lnTo>
                    <a:lnTo>
                      <a:pt x="135" y="432"/>
                    </a:lnTo>
                    <a:lnTo>
                      <a:pt x="116" y="426"/>
                    </a:lnTo>
                    <a:lnTo>
                      <a:pt x="99" y="420"/>
                    </a:lnTo>
                    <a:lnTo>
                      <a:pt x="112" y="364"/>
                    </a:lnTo>
                    <a:lnTo>
                      <a:pt x="112" y="364"/>
                    </a:lnTo>
                    <a:lnTo>
                      <a:pt x="111" y="361"/>
                    </a:lnTo>
                    <a:lnTo>
                      <a:pt x="108" y="359"/>
                    </a:lnTo>
                    <a:lnTo>
                      <a:pt x="102" y="355"/>
                    </a:lnTo>
                    <a:lnTo>
                      <a:pt x="98" y="351"/>
                    </a:lnTo>
                    <a:lnTo>
                      <a:pt x="95" y="349"/>
                    </a:lnTo>
                    <a:lnTo>
                      <a:pt x="93" y="349"/>
                    </a:lnTo>
                    <a:lnTo>
                      <a:pt x="91" y="349"/>
                    </a:lnTo>
                    <a:lnTo>
                      <a:pt x="39" y="374"/>
                    </a:lnTo>
                    <a:lnTo>
                      <a:pt x="29" y="357"/>
                    </a:lnTo>
                    <a:lnTo>
                      <a:pt x="19" y="342"/>
                    </a:lnTo>
                    <a:lnTo>
                      <a:pt x="59" y="298"/>
                    </a:lnTo>
                    <a:lnTo>
                      <a:pt x="59" y="296"/>
                    </a:lnTo>
                    <a:lnTo>
                      <a:pt x="59" y="294"/>
                    </a:lnTo>
                    <a:lnTo>
                      <a:pt x="59" y="290"/>
                    </a:lnTo>
                    <a:lnTo>
                      <a:pt x="57" y="284"/>
                    </a:lnTo>
                    <a:lnTo>
                      <a:pt x="56" y="277"/>
                    </a:lnTo>
                    <a:lnTo>
                      <a:pt x="54" y="274"/>
                    </a:lnTo>
                    <a:lnTo>
                      <a:pt x="52" y="273"/>
                    </a:lnTo>
                    <a:lnTo>
                      <a:pt x="51" y="272"/>
                    </a:lnTo>
                    <a:lnTo>
                      <a:pt x="0" y="266"/>
                    </a:lnTo>
                    <a:lnTo>
                      <a:pt x="1" y="245"/>
                    </a:lnTo>
                    <a:lnTo>
                      <a:pt x="2" y="224"/>
                    </a:lnTo>
                    <a:lnTo>
                      <a:pt x="55" y="205"/>
                    </a:lnTo>
                    <a:lnTo>
                      <a:pt x="56" y="204"/>
                    </a:lnTo>
                    <a:lnTo>
                      <a:pt x="58" y="202"/>
                    </a:lnTo>
                    <a:lnTo>
                      <a:pt x="60" y="198"/>
                    </a:lnTo>
                    <a:lnTo>
                      <a:pt x="62" y="191"/>
                    </a:lnTo>
                    <a:lnTo>
                      <a:pt x="65" y="184"/>
                    </a:lnTo>
                    <a:lnTo>
                      <a:pt x="65" y="180"/>
                    </a:lnTo>
                    <a:lnTo>
                      <a:pt x="65" y="177"/>
                    </a:lnTo>
                    <a:lnTo>
                      <a:pt x="64" y="177"/>
                    </a:lnTo>
                    <a:lnTo>
                      <a:pt x="29" y="142"/>
                    </a:lnTo>
                    <a:lnTo>
                      <a:pt x="40" y="123"/>
                    </a:lnTo>
                    <a:lnTo>
                      <a:pt x="52" y="105"/>
                    </a:lnTo>
                    <a:lnTo>
                      <a:pt x="102" y="116"/>
                    </a:lnTo>
                    <a:lnTo>
                      <a:pt x="104" y="116"/>
                    </a:lnTo>
                    <a:lnTo>
                      <a:pt x="107" y="115"/>
                    </a:lnTo>
                    <a:lnTo>
                      <a:pt x="110" y="112"/>
                    </a:lnTo>
                    <a:lnTo>
                      <a:pt x="115" y="107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53" name="Freeform 301">
                <a:extLst>
                  <a:ext uri="{FF2B5EF4-FFF2-40B4-BE49-F238E27FC236}">
                    <a16:creationId xmlns:a16="http://schemas.microsoft.com/office/drawing/2014/main" id="{BC258252-ED9E-40D7-9FA2-682641205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040"/>
                <a:ext cx="431" cy="435"/>
              </a:xfrm>
              <a:custGeom>
                <a:avLst/>
                <a:gdLst>
                  <a:gd name="T0" fmla="*/ 121 w 431"/>
                  <a:gd name="T1" fmla="*/ 102 h 435"/>
                  <a:gd name="T2" fmla="*/ 124 w 431"/>
                  <a:gd name="T3" fmla="*/ 95 h 435"/>
                  <a:gd name="T4" fmla="*/ 155 w 431"/>
                  <a:gd name="T5" fmla="*/ 21 h 435"/>
                  <a:gd name="T6" fmla="*/ 186 w 431"/>
                  <a:gd name="T7" fmla="*/ 60 h 435"/>
                  <a:gd name="T8" fmla="*/ 189 w 431"/>
                  <a:gd name="T9" fmla="*/ 61 h 435"/>
                  <a:gd name="T10" fmla="*/ 196 w 431"/>
                  <a:gd name="T11" fmla="*/ 59 h 435"/>
                  <a:gd name="T12" fmla="*/ 207 w 431"/>
                  <a:gd name="T13" fmla="*/ 57 h 435"/>
                  <a:gd name="T14" fmla="*/ 213 w 431"/>
                  <a:gd name="T15" fmla="*/ 52 h 435"/>
                  <a:gd name="T16" fmla="*/ 276 w 431"/>
                  <a:gd name="T17" fmla="*/ 0 h 435"/>
                  <a:gd name="T18" fmla="*/ 278 w 431"/>
                  <a:gd name="T19" fmla="*/ 54 h 435"/>
                  <a:gd name="T20" fmla="*/ 290 w 431"/>
                  <a:gd name="T21" fmla="*/ 59 h 435"/>
                  <a:gd name="T22" fmla="*/ 300 w 431"/>
                  <a:gd name="T23" fmla="*/ 62 h 435"/>
                  <a:gd name="T24" fmla="*/ 349 w 431"/>
                  <a:gd name="T25" fmla="*/ 24 h 435"/>
                  <a:gd name="T26" fmla="*/ 350 w 431"/>
                  <a:gd name="T27" fmla="*/ 99 h 435"/>
                  <a:gd name="T28" fmla="*/ 351 w 431"/>
                  <a:gd name="T29" fmla="*/ 102 h 435"/>
                  <a:gd name="T30" fmla="*/ 356 w 431"/>
                  <a:gd name="T31" fmla="*/ 110 h 435"/>
                  <a:gd name="T32" fmla="*/ 364 w 431"/>
                  <a:gd name="T33" fmla="*/ 120 h 435"/>
                  <a:gd name="T34" fmla="*/ 425 w 431"/>
                  <a:gd name="T35" fmla="*/ 130 h 435"/>
                  <a:gd name="T36" fmla="*/ 381 w 431"/>
                  <a:gd name="T37" fmla="*/ 181 h 435"/>
                  <a:gd name="T38" fmla="*/ 378 w 431"/>
                  <a:gd name="T39" fmla="*/ 189 h 435"/>
                  <a:gd name="T40" fmla="*/ 378 w 431"/>
                  <a:gd name="T41" fmla="*/ 203 h 435"/>
                  <a:gd name="T42" fmla="*/ 380 w 431"/>
                  <a:gd name="T43" fmla="*/ 210 h 435"/>
                  <a:gd name="T44" fmla="*/ 412 w 431"/>
                  <a:gd name="T45" fmla="*/ 272 h 435"/>
                  <a:gd name="T46" fmla="*/ 357 w 431"/>
                  <a:gd name="T47" fmla="*/ 277 h 435"/>
                  <a:gd name="T48" fmla="*/ 349 w 431"/>
                  <a:gd name="T49" fmla="*/ 288 h 435"/>
                  <a:gd name="T50" fmla="*/ 342 w 431"/>
                  <a:gd name="T51" fmla="*/ 299 h 435"/>
                  <a:gd name="T52" fmla="*/ 365 w 431"/>
                  <a:gd name="T53" fmla="*/ 348 h 435"/>
                  <a:gd name="T54" fmla="*/ 290 w 431"/>
                  <a:gd name="T55" fmla="*/ 352 h 435"/>
                  <a:gd name="T56" fmla="*/ 289 w 431"/>
                  <a:gd name="T57" fmla="*/ 352 h 435"/>
                  <a:gd name="T58" fmla="*/ 284 w 431"/>
                  <a:gd name="T59" fmla="*/ 353 h 435"/>
                  <a:gd name="T60" fmla="*/ 276 w 431"/>
                  <a:gd name="T61" fmla="*/ 359 h 435"/>
                  <a:gd name="T62" fmla="*/ 266 w 431"/>
                  <a:gd name="T63" fmla="*/ 364 h 435"/>
                  <a:gd name="T64" fmla="*/ 257 w 431"/>
                  <a:gd name="T65" fmla="*/ 422 h 435"/>
                  <a:gd name="T66" fmla="*/ 198 w 431"/>
                  <a:gd name="T67" fmla="*/ 385 h 435"/>
                  <a:gd name="T68" fmla="*/ 198 w 431"/>
                  <a:gd name="T69" fmla="*/ 385 h 435"/>
                  <a:gd name="T70" fmla="*/ 194 w 431"/>
                  <a:gd name="T71" fmla="*/ 383 h 435"/>
                  <a:gd name="T72" fmla="*/ 185 w 431"/>
                  <a:gd name="T73" fmla="*/ 383 h 435"/>
                  <a:gd name="T74" fmla="*/ 178 w 431"/>
                  <a:gd name="T75" fmla="*/ 382 h 435"/>
                  <a:gd name="T76" fmla="*/ 172 w 431"/>
                  <a:gd name="T77" fmla="*/ 384 h 435"/>
                  <a:gd name="T78" fmla="*/ 171 w 431"/>
                  <a:gd name="T79" fmla="*/ 385 h 435"/>
                  <a:gd name="T80" fmla="*/ 99 w 431"/>
                  <a:gd name="T81" fmla="*/ 420 h 435"/>
                  <a:gd name="T82" fmla="*/ 112 w 431"/>
                  <a:gd name="T83" fmla="*/ 364 h 435"/>
                  <a:gd name="T84" fmla="*/ 102 w 431"/>
                  <a:gd name="T85" fmla="*/ 355 h 435"/>
                  <a:gd name="T86" fmla="*/ 95 w 431"/>
                  <a:gd name="T87" fmla="*/ 349 h 435"/>
                  <a:gd name="T88" fmla="*/ 39 w 431"/>
                  <a:gd name="T89" fmla="*/ 374 h 435"/>
                  <a:gd name="T90" fmla="*/ 59 w 431"/>
                  <a:gd name="T91" fmla="*/ 298 h 435"/>
                  <a:gd name="T92" fmla="*/ 59 w 431"/>
                  <a:gd name="T93" fmla="*/ 294 h 435"/>
                  <a:gd name="T94" fmla="*/ 57 w 431"/>
                  <a:gd name="T95" fmla="*/ 284 h 435"/>
                  <a:gd name="T96" fmla="*/ 52 w 431"/>
                  <a:gd name="T97" fmla="*/ 273 h 435"/>
                  <a:gd name="T98" fmla="*/ 1 w 431"/>
                  <a:gd name="T99" fmla="*/ 245 h 435"/>
                  <a:gd name="T100" fmla="*/ 55 w 431"/>
                  <a:gd name="T101" fmla="*/ 205 h 435"/>
                  <a:gd name="T102" fmla="*/ 60 w 431"/>
                  <a:gd name="T103" fmla="*/ 198 h 435"/>
                  <a:gd name="T104" fmla="*/ 65 w 431"/>
                  <a:gd name="T105" fmla="*/ 184 h 435"/>
                  <a:gd name="T106" fmla="*/ 64 w 431"/>
                  <a:gd name="T107" fmla="*/ 177 h 435"/>
                  <a:gd name="T108" fmla="*/ 52 w 431"/>
                  <a:gd name="T109" fmla="*/ 105 h 435"/>
                  <a:gd name="T110" fmla="*/ 104 w 431"/>
                  <a:gd name="T111" fmla="*/ 116 h 435"/>
                  <a:gd name="T112" fmla="*/ 115 w 431"/>
                  <a:gd name="T113" fmla="*/ 107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1" h="435">
                    <a:moveTo>
                      <a:pt x="115" y="107"/>
                    </a:moveTo>
                    <a:lnTo>
                      <a:pt x="115" y="107"/>
                    </a:lnTo>
                    <a:lnTo>
                      <a:pt x="121" y="102"/>
                    </a:lnTo>
                    <a:lnTo>
                      <a:pt x="123" y="98"/>
                    </a:lnTo>
                    <a:lnTo>
                      <a:pt x="124" y="96"/>
                    </a:lnTo>
                    <a:lnTo>
                      <a:pt x="124" y="95"/>
                    </a:lnTo>
                    <a:lnTo>
                      <a:pt x="116" y="42"/>
                    </a:lnTo>
                    <a:lnTo>
                      <a:pt x="136" y="31"/>
                    </a:lnTo>
                    <a:lnTo>
                      <a:pt x="155" y="21"/>
                    </a:lnTo>
                    <a:lnTo>
                      <a:pt x="186" y="60"/>
                    </a:lnTo>
                    <a:lnTo>
                      <a:pt x="186" y="60"/>
                    </a:lnTo>
                    <a:lnTo>
                      <a:pt x="186" y="60"/>
                    </a:lnTo>
                    <a:lnTo>
                      <a:pt x="186" y="61"/>
                    </a:lnTo>
                    <a:lnTo>
                      <a:pt x="187" y="61"/>
                    </a:lnTo>
                    <a:lnTo>
                      <a:pt x="189" y="61"/>
                    </a:lnTo>
                    <a:lnTo>
                      <a:pt x="191" y="61"/>
                    </a:lnTo>
                    <a:lnTo>
                      <a:pt x="193" y="61"/>
                    </a:lnTo>
                    <a:lnTo>
                      <a:pt x="196" y="59"/>
                    </a:lnTo>
                    <a:lnTo>
                      <a:pt x="200" y="58"/>
                    </a:lnTo>
                    <a:lnTo>
                      <a:pt x="200" y="58"/>
                    </a:lnTo>
                    <a:lnTo>
                      <a:pt x="207" y="57"/>
                    </a:lnTo>
                    <a:lnTo>
                      <a:pt x="211" y="55"/>
                    </a:lnTo>
                    <a:lnTo>
                      <a:pt x="212" y="54"/>
                    </a:lnTo>
                    <a:lnTo>
                      <a:pt x="213" y="52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0"/>
                    </a:lnTo>
                    <a:lnTo>
                      <a:pt x="278" y="54"/>
                    </a:lnTo>
                    <a:lnTo>
                      <a:pt x="278" y="54"/>
                    </a:lnTo>
                    <a:lnTo>
                      <a:pt x="278" y="54"/>
                    </a:lnTo>
                    <a:lnTo>
                      <a:pt x="280" y="56"/>
                    </a:lnTo>
                    <a:lnTo>
                      <a:pt x="283" y="58"/>
                    </a:lnTo>
                    <a:lnTo>
                      <a:pt x="290" y="59"/>
                    </a:lnTo>
                    <a:lnTo>
                      <a:pt x="290" y="59"/>
                    </a:lnTo>
                    <a:lnTo>
                      <a:pt x="296" y="62"/>
                    </a:lnTo>
                    <a:lnTo>
                      <a:pt x="300" y="62"/>
                    </a:lnTo>
                    <a:lnTo>
                      <a:pt x="302" y="62"/>
                    </a:lnTo>
                    <a:lnTo>
                      <a:pt x="303" y="61"/>
                    </a:lnTo>
                    <a:lnTo>
                      <a:pt x="349" y="24"/>
                    </a:lnTo>
                    <a:lnTo>
                      <a:pt x="364" y="36"/>
                    </a:lnTo>
                    <a:lnTo>
                      <a:pt x="378" y="47"/>
                    </a:lnTo>
                    <a:lnTo>
                      <a:pt x="350" y="99"/>
                    </a:lnTo>
                    <a:lnTo>
                      <a:pt x="350" y="99"/>
                    </a:lnTo>
                    <a:lnTo>
                      <a:pt x="350" y="99"/>
                    </a:lnTo>
                    <a:lnTo>
                      <a:pt x="351" y="102"/>
                    </a:lnTo>
                    <a:lnTo>
                      <a:pt x="352" y="106"/>
                    </a:lnTo>
                    <a:lnTo>
                      <a:pt x="356" y="110"/>
                    </a:lnTo>
                    <a:lnTo>
                      <a:pt x="356" y="110"/>
                    </a:lnTo>
                    <a:lnTo>
                      <a:pt x="360" y="116"/>
                    </a:lnTo>
                    <a:lnTo>
                      <a:pt x="362" y="119"/>
                    </a:lnTo>
                    <a:lnTo>
                      <a:pt x="364" y="120"/>
                    </a:lnTo>
                    <a:lnTo>
                      <a:pt x="365" y="120"/>
                    </a:lnTo>
                    <a:lnTo>
                      <a:pt x="420" y="110"/>
                    </a:lnTo>
                    <a:lnTo>
                      <a:pt x="425" y="130"/>
                    </a:lnTo>
                    <a:lnTo>
                      <a:pt x="430" y="149"/>
                    </a:lnTo>
                    <a:lnTo>
                      <a:pt x="381" y="181"/>
                    </a:lnTo>
                    <a:lnTo>
                      <a:pt x="381" y="181"/>
                    </a:lnTo>
                    <a:lnTo>
                      <a:pt x="381" y="183"/>
                    </a:lnTo>
                    <a:lnTo>
                      <a:pt x="379" y="185"/>
                    </a:lnTo>
                    <a:lnTo>
                      <a:pt x="378" y="189"/>
                    </a:lnTo>
                    <a:lnTo>
                      <a:pt x="378" y="196"/>
                    </a:lnTo>
                    <a:lnTo>
                      <a:pt x="378" y="196"/>
                    </a:lnTo>
                    <a:lnTo>
                      <a:pt x="378" y="203"/>
                    </a:lnTo>
                    <a:lnTo>
                      <a:pt x="378" y="207"/>
                    </a:lnTo>
                    <a:lnTo>
                      <a:pt x="379" y="209"/>
                    </a:lnTo>
                    <a:lnTo>
                      <a:pt x="380" y="210"/>
                    </a:lnTo>
                    <a:lnTo>
                      <a:pt x="426" y="231"/>
                    </a:lnTo>
                    <a:lnTo>
                      <a:pt x="419" y="252"/>
                    </a:lnTo>
                    <a:lnTo>
                      <a:pt x="412" y="272"/>
                    </a:lnTo>
                    <a:lnTo>
                      <a:pt x="358" y="276"/>
                    </a:lnTo>
                    <a:lnTo>
                      <a:pt x="358" y="276"/>
                    </a:lnTo>
                    <a:lnTo>
                      <a:pt x="357" y="277"/>
                    </a:lnTo>
                    <a:lnTo>
                      <a:pt x="355" y="278"/>
                    </a:lnTo>
                    <a:lnTo>
                      <a:pt x="352" y="282"/>
                    </a:lnTo>
                    <a:lnTo>
                      <a:pt x="349" y="288"/>
                    </a:lnTo>
                    <a:lnTo>
                      <a:pt x="349" y="288"/>
                    </a:lnTo>
                    <a:lnTo>
                      <a:pt x="344" y="295"/>
                    </a:lnTo>
                    <a:lnTo>
                      <a:pt x="342" y="299"/>
                    </a:lnTo>
                    <a:lnTo>
                      <a:pt x="342" y="301"/>
                    </a:lnTo>
                    <a:lnTo>
                      <a:pt x="342" y="302"/>
                    </a:lnTo>
                    <a:lnTo>
                      <a:pt x="365" y="348"/>
                    </a:lnTo>
                    <a:lnTo>
                      <a:pt x="349" y="363"/>
                    </a:lnTo>
                    <a:lnTo>
                      <a:pt x="332" y="378"/>
                    </a:lnTo>
                    <a:lnTo>
                      <a:pt x="290" y="352"/>
                    </a:lnTo>
                    <a:lnTo>
                      <a:pt x="290" y="352"/>
                    </a:lnTo>
                    <a:lnTo>
                      <a:pt x="289" y="352"/>
                    </a:lnTo>
                    <a:lnTo>
                      <a:pt x="289" y="352"/>
                    </a:lnTo>
                    <a:lnTo>
                      <a:pt x="288" y="352"/>
                    </a:lnTo>
                    <a:lnTo>
                      <a:pt x="286" y="352"/>
                    </a:lnTo>
                    <a:lnTo>
                      <a:pt x="284" y="353"/>
                    </a:lnTo>
                    <a:lnTo>
                      <a:pt x="282" y="354"/>
                    </a:lnTo>
                    <a:lnTo>
                      <a:pt x="279" y="356"/>
                    </a:lnTo>
                    <a:lnTo>
                      <a:pt x="276" y="359"/>
                    </a:lnTo>
                    <a:lnTo>
                      <a:pt x="276" y="359"/>
                    </a:lnTo>
                    <a:lnTo>
                      <a:pt x="269" y="361"/>
                    </a:lnTo>
                    <a:lnTo>
                      <a:pt x="266" y="364"/>
                    </a:lnTo>
                    <a:lnTo>
                      <a:pt x="265" y="366"/>
                    </a:lnTo>
                    <a:lnTo>
                      <a:pt x="264" y="367"/>
                    </a:lnTo>
                    <a:lnTo>
                      <a:pt x="257" y="422"/>
                    </a:lnTo>
                    <a:lnTo>
                      <a:pt x="236" y="428"/>
                    </a:lnTo>
                    <a:lnTo>
                      <a:pt x="215" y="434"/>
                    </a:lnTo>
                    <a:lnTo>
                      <a:pt x="198" y="385"/>
                    </a:lnTo>
                    <a:lnTo>
                      <a:pt x="198" y="385"/>
                    </a:lnTo>
                    <a:lnTo>
                      <a:pt x="198" y="385"/>
                    </a:lnTo>
                    <a:lnTo>
                      <a:pt x="198" y="385"/>
                    </a:lnTo>
                    <a:lnTo>
                      <a:pt x="197" y="384"/>
                    </a:lnTo>
                    <a:lnTo>
                      <a:pt x="196" y="384"/>
                    </a:lnTo>
                    <a:lnTo>
                      <a:pt x="194" y="383"/>
                    </a:lnTo>
                    <a:lnTo>
                      <a:pt x="191" y="382"/>
                    </a:lnTo>
                    <a:lnTo>
                      <a:pt x="189" y="382"/>
                    </a:lnTo>
                    <a:lnTo>
                      <a:pt x="185" y="383"/>
                    </a:lnTo>
                    <a:lnTo>
                      <a:pt x="185" y="383"/>
                    </a:lnTo>
                    <a:lnTo>
                      <a:pt x="180" y="382"/>
                    </a:lnTo>
                    <a:lnTo>
                      <a:pt x="178" y="382"/>
                    </a:lnTo>
                    <a:lnTo>
                      <a:pt x="175" y="382"/>
                    </a:lnTo>
                    <a:lnTo>
                      <a:pt x="173" y="384"/>
                    </a:lnTo>
                    <a:lnTo>
                      <a:pt x="172" y="384"/>
                    </a:lnTo>
                    <a:lnTo>
                      <a:pt x="171" y="385"/>
                    </a:lnTo>
                    <a:lnTo>
                      <a:pt x="171" y="385"/>
                    </a:lnTo>
                    <a:lnTo>
                      <a:pt x="171" y="385"/>
                    </a:lnTo>
                    <a:lnTo>
                      <a:pt x="135" y="432"/>
                    </a:lnTo>
                    <a:lnTo>
                      <a:pt x="116" y="426"/>
                    </a:lnTo>
                    <a:lnTo>
                      <a:pt x="99" y="420"/>
                    </a:lnTo>
                    <a:lnTo>
                      <a:pt x="112" y="364"/>
                    </a:lnTo>
                    <a:lnTo>
                      <a:pt x="112" y="364"/>
                    </a:lnTo>
                    <a:lnTo>
                      <a:pt x="112" y="364"/>
                    </a:lnTo>
                    <a:lnTo>
                      <a:pt x="111" y="361"/>
                    </a:lnTo>
                    <a:lnTo>
                      <a:pt x="108" y="359"/>
                    </a:lnTo>
                    <a:lnTo>
                      <a:pt x="102" y="355"/>
                    </a:lnTo>
                    <a:lnTo>
                      <a:pt x="102" y="355"/>
                    </a:lnTo>
                    <a:lnTo>
                      <a:pt x="98" y="351"/>
                    </a:lnTo>
                    <a:lnTo>
                      <a:pt x="95" y="349"/>
                    </a:lnTo>
                    <a:lnTo>
                      <a:pt x="93" y="349"/>
                    </a:lnTo>
                    <a:lnTo>
                      <a:pt x="91" y="349"/>
                    </a:lnTo>
                    <a:lnTo>
                      <a:pt x="39" y="374"/>
                    </a:lnTo>
                    <a:lnTo>
                      <a:pt x="29" y="357"/>
                    </a:lnTo>
                    <a:lnTo>
                      <a:pt x="19" y="342"/>
                    </a:lnTo>
                    <a:lnTo>
                      <a:pt x="59" y="298"/>
                    </a:lnTo>
                    <a:lnTo>
                      <a:pt x="59" y="298"/>
                    </a:lnTo>
                    <a:lnTo>
                      <a:pt x="59" y="296"/>
                    </a:lnTo>
                    <a:lnTo>
                      <a:pt x="59" y="294"/>
                    </a:lnTo>
                    <a:lnTo>
                      <a:pt x="59" y="290"/>
                    </a:lnTo>
                    <a:lnTo>
                      <a:pt x="57" y="284"/>
                    </a:lnTo>
                    <a:lnTo>
                      <a:pt x="57" y="284"/>
                    </a:lnTo>
                    <a:lnTo>
                      <a:pt x="56" y="277"/>
                    </a:lnTo>
                    <a:lnTo>
                      <a:pt x="54" y="274"/>
                    </a:lnTo>
                    <a:lnTo>
                      <a:pt x="52" y="273"/>
                    </a:lnTo>
                    <a:lnTo>
                      <a:pt x="51" y="272"/>
                    </a:lnTo>
                    <a:lnTo>
                      <a:pt x="0" y="266"/>
                    </a:lnTo>
                    <a:lnTo>
                      <a:pt x="1" y="245"/>
                    </a:lnTo>
                    <a:lnTo>
                      <a:pt x="2" y="224"/>
                    </a:lnTo>
                    <a:lnTo>
                      <a:pt x="55" y="205"/>
                    </a:lnTo>
                    <a:lnTo>
                      <a:pt x="55" y="205"/>
                    </a:lnTo>
                    <a:lnTo>
                      <a:pt x="56" y="204"/>
                    </a:lnTo>
                    <a:lnTo>
                      <a:pt x="58" y="202"/>
                    </a:lnTo>
                    <a:lnTo>
                      <a:pt x="60" y="198"/>
                    </a:lnTo>
                    <a:lnTo>
                      <a:pt x="62" y="191"/>
                    </a:lnTo>
                    <a:lnTo>
                      <a:pt x="62" y="191"/>
                    </a:lnTo>
                    <a:lnTo>
                      <a:pt x="65" y="184"/>
                    </a:lnTo>
                    <a:lnTo>
                      <a:pt x="65" y="180"/>
                    </a:lnTo>
                    <a:lnTo>
                      <a:pt x="65" y="177"/>
                    </a:lnTo>
                    <a:lnTo>
                      <a:pt x="64" y="177"/>
                    </a:lnTo>
                    <a:lnTo>
                      <a:pt x="29" y="142"/>
                    </a:lnTo>
                    <a:lnTo>
                      <a:pt x="40" y="123"/>
                    </a:lnTo>
                    <a:lnTo>
                      <a:pt x="52" y="105"/>
                    </a:lnTo>
                    <a:lnTo>
                      <a:pt x="102" y="116"/>
                    </a:lnTo>
                    <a:lnTo>
                      <a:pt x="102" y="116"/>
                    </a:lnTo>
                    <a:lnTo>
                      <a:pt x="104" y="116"/>
                    </a:lnTo>
                    <a:lnTo>
                      <a:pt x="107" y="115"/>
                    </a:lnTo>
                    <a:lnTo>
                      <a:pt x="110" y="112"/>
                    </a:lnTo>
                    <a:lnTo>
                      <a:pt x="115" y="107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54" name="Freeform 302">
                <a:extLst>
                  <a:ext uri="{FF2B5EF4-FFF2-40B4-BE49-F238E27FC236}">
                    <a16:creationId xmlns:a16="http://schemas.microsoft.com/office/drawing/2014/main" id="{C269B5F7-5D49-4358-9FC3-769180F50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2412"/>
                <a:ext cx="38" cy="76"/>
              </a:xfrm>
              <a:custGeom>
                <a:avLst/>
                <a:gdLst>
                  <a:gd name="T0" fmla="*/ 20 w 38"/>
                  <a:gd name="T1" fmla="*/ 75 h 76"/>
                  <a:gd name="T2" fmla="*/ 0 w 38"/>
                  <a:gd name="T3" fmla="*/ 49 h 76"/>
                  <a:gd name="T4" fmla="*/ 11 w 38"/>
                  <a:gd name="T5" fmla="*/ 0 h 76"/>
                  <a:gd name="T6" fmla="*/ 13 w 38"/>
                  <a:gd name="T7" fmla="*/ 0 h 76"/>
                  <a:gd name="T8" fmla="*/ 15 w 38"/>
                  <a:gd name="T9" fmla="*/ 1 h 76"/>
                  <a:gd name="T10" fmla="*/ 20 w 38"/>
                  <a:gd name="T11" fmla="*/ 4 h 76"/>
                  <a:gd name="T12" fmla="*/ 24 w 38"/>
                  <a:gd name="T13" fmla="*/ 6 h 76"/>
                  <a:gd name="T14" fmla="*/ 29 w 38"/>
                  <a:gd name="T15" fmla="*/ 9 h 76"/>
                  <a:gd name="T16" fmla="*/ 33 w 38"/>
                  <a:gd name="T17" fmla="*/ 13 h 76"/>
                  <a:gd name="T18" fmla="*/ 36 w 38"/>
                  <a:gd name="T19" fmla="*/ 18 h 76"/>
                  <a:gd name="T20" fmla="*/ 37 w 38"/>
                  <a:gd name="T21" fmla="*/ 23 h 76"/>
                  <a:gd name="T22" fmla="*/ 36 w 38"/>
                  <a:gd name="T23" fmla="*/ 29 h 76"/>
                  <a:gd name="T24" fmla="*/ 34 w 38"/>
                  <a:gd name="T25" fmla="*/ 37 h 76"/>
                  <a:gd name="T26" fmla="*/ 31 w 38"/>
                  <a:gd name="T27" fmla="*/ 45 h 76"/>
                  <a:gd name="T28" fmla="*/ 28 w 38"/>
                  <a:gd name="T29" fmla="*/ 54 h 76"/>
                  <a:gd name="T30" fmla="*/ 25 w 38"/>
                  <a:gd name="T31" fmla="*/ 62 h 76"/>
                  <a:gd name="T32" fmla="*/ 23 w 38"/>
                  <a:gd name="T33" fmla="*/ 68 h 76"/>
                  <a:gd name="T34" fmla="*/ 21 w 38"/>
                  <a:gd name="T35" fmla="*/ 73 h 76"/>
                  <a:gd name="T36" fmla="*/ 20 w 38"/>
                  <a:gd name="T37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76">
                    <a:moveTo>
                      <a:pt x="20" y="75"/>
                    </a:moveTo>
                    <a:lnTo>
                      <a:pt x="0" y="49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1"/>
                    </a:lnTo>
                    <a:lnTo>
                      <a:pt x="20" y="4"/>
                    </a:lnTo>
                    <a:lnTo>
                      <a:pt x="24" y="6"/>
                    </a:lnTo>
                    <a:lnTo>
                      <a:pt x="29" y="9"/>
                    </a:lnTo>
                    <a:lnTo>
                      <a:pt x="33" y="13"/>
                    </a:lnTo>
                    <a:lnTo>
                      <a:pt x="36" y="18"/>
                    </a:lnTo>
                    <a:lnTo>
                      <a:pt x="37" y="23"/>
                    </a:lnTo>
                    <a:lnTo>
                      <a:pt x="36" y="29"/>
                    </a:lnTo>
                    <a:lnTo>
                      <a:pt x="34" y="37"/>
                    </a:lnTo>
                    <a:lnTo>
                      <a:pt x="31" y="45"/>
                    </a:lnTo>
                    <a:lnTo>
                      <a:pt x="28" y="54"/>
                    </a:lnTo>
                    <a:lnTo>
                      <a:pt x="25" y="62"/>
                    </a:lnTo>
                    <a:lnTo>
                      <a:pt x="23" y="68"/>
                    </a:lnTo>
                    <a:lnTo>
                      <a:pt x="21" y="73"/>
                    </a:lnTo>
                    <a:lnTo>
                      <a:pt x="20" y="75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55" name="Freeform 303">
                <a:extLst>
                  <a:ext uri="{FF2B5EF4-FFF2-40B4-BE49-F238E27FC236}">
                    <a16:creationId xmlns:a16="http://schemas.microsoft.com/office/drawing/2014/main" id="{E6C8F0ED-0AEF-457F-9DCC-D575F52AC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2412"/>
                <a:ext cx="38" cy="76"/>
              </a:xfrm>
              <a:custGeom>
                <a:avLst/>
                <a:gdLst>
                  <a:gd name="T0" fmla="*/ 20 w 38"/>
                  <a:gd name="T1" fmla="*/ 75 h 76"/>
                  <a:gd name="T2" fmla="*/ 0 w 38"/>
                  <a:gd name="T3" fmla="*/ 49 h 76"/>
                  <a:gd name="T4" fmla="*/ 11 w 38"/>
                  <a:gd name="T5" fmla="*/ 0 h 76"/>
                  <a:gd name="T6" fmla="*/ 11 w 38"/>
                  <a:gd name="T7" fmla="*/ 0 h 76"/>
                  <a:gd name="T8" fmla="*/ 13 w 38"/>
                  <a:gd name="T9" fmla="*/ 0 h 76"/>
                  <a:gd name="T10" fmla="*/ 15 w 38"/>
                  <a:gd name="T11" fmla="*/ 1 h 76"/>
                  <a:gd name="T12" fmla="*/ 20 w 38"/>
                  <a:gd name="T13" fmla="*/ 4 h 76"/>
                  <a:gd name="T14" fmla="*/ 24 w 38"/>
                  <a:gd name="T15" fmla="*/ 6 h 76"/>
                  <a:gd name="T16" fmla="*/ 29 w 38"/>
                  <a:gd name="T17" fmla="*/ 9 h 76"/>
                  <a:gd name="T18" fmla="*/ 33 w 38"/>
                  <a:gd name="T19" fmla="*/ 13 h 76"/>
                  <a:gd name="T20" fmla="*/ 36 w 38"/>
                  <a:gd name="T21" fmla="*/ 18 h 76"/>
                  <a:gd name="T22" fmla="*/ 37 w 38"/>
                  <a:gd name="T23" fmla="*/ 23 h 76"/>
                  <a:gd name="T24" fmla="*/ 37 w 38"/>
                  <a:gd name="T25" fmla="*/ 23 h 76"/>
                  <a:gd name="T26" fmla="*/ 36 w 38"/>
                  <a:gd name="T27" fmla="*/ 29 h 76"/>
                  <a:gd name="T28" fmla="*/ 34 w 38"/>
                  <a:gd name="T29" fmla="*/ 37 h 76"/>
                  <a:gd name="T30" fmla="*/ 31 w 38"/>
                  <a:gd name="T31" fmla="*/ 45 h 76"/>
                  <a:gd name="T32" fmla="*/ 28 w 38"/>
                  <a:gd name="T33" fmla="*/ 54 h 76"/>
                  <a:gd name="T34" fmla="*/ 25 w 38"/>
                  <a:gd name="T35" fmla="*/ 62 h 76"/>
                  <a:gd name="T36" fmla="*/ 23 w 38"/>
                  <a:gd name="T37" fmla="*/ 68 h 76"/>
                  <a:gd name="T38" fmla="*/ 21 w 38"/>
                  <a:gd name="T39" fmla="*/ 73 h 76"/>
                  <a:gd name="T40" fmla="*/ 20 w 38"/>
                  <a:gd name="T41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76">
                    <a:moveTo>
                      <a:pt x="20" y="75"/>
                    </a:moveTo>
                    <a:lnTo>
                      <a:pt x="0" y="49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1"/>
                    </a:lnTo>
                    <a:lnTo>
                      <a:pt x="20" y="4"/>
                    </a:lnTo>
                    <a:lnTo>
                      <a:pt x="24" y="6"/>
                    </a:lnTo>
                    <a:lnTo>
                      <a:pt x="29" y="9"/>
                    </a:lnTo>
                    <a:lnTo>
                      <a:pt x="33" y="13"/>
                    </a:lnTo>
                    <a:lnTo>
                      <a:pt x="36" y="18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6" y="29"/>
                    </a:lnTo>
                    <a:lnTo>
                      <a:pt x="34" y="37"/>
                    </a:lnTo>
                    <a:lnTo>
                      <a:pt x="31" y="45"/>
                    </a:lnTo>
                    <a:lnTo>
                      <a:pt x="28" y="54"/>
                    </a:lnTo>
                    <a:lnTo>
                      <a:pt x="25" y="62"/>
                    </a:lnTo>
                    <a:lnTo>
                      <a:pt x="23" y="68"/>
                    </a:lnTo>
                    <a:lnTo>
                      <a:pt x="21" y="73"/>
                    </a:lnTo>
                    <a:lnTo>
                      <a:pt x="20" y="7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56" name="Freeform 304">
                <a:extLst>
                  <a:ext uri="{FF2B5EF4-FFF2-40B4-BE49-F238E27FC236}">
                    <a16:creationId xmlns:a16="http://schemas.microsoft.com/office/drawing/2014/main" id="{C54DB0F7-B5F0-4BF9-9D87-6E3526233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2256"/>
                <a:ext cx="54" cy="43"/>
              </a:xfrm>
              <a:custGeom>
                <a:avLst/>
                <a:gdLst>
                  <a:gd name="T0" fmla="*/ 32 w 54"/>
                  <a:gd name="T1" fmla="*/ 15 h 43"/>
                  <a:gd name="T2" fmla="*/ 53 w 54"/>
                  <a:gd name="T3" fmla="*/ 42 h 43"/>
                  <a:gd name="T4" fmla="*/ 50 w 54"/>
                  <a:gd name="T5" fmla="*/ 41 h 43"/>
                  <a:gd name="T6" fmla="*/ 45 w 54"/>
                  <a:gd name="T7" fmla="*/ 39 h 43"/>
                  <a:gd name="T8" fmla="*/ 37 w 54"/>
                  <a:gd name="T9" fmla="*/ 37 h 43"/>
                  <a:gd name="T10" fmla="*/ 27 w 54"/>
                  <a:gd name="T11" fmla="*/ 33 h 43"/>
                  <a:gd name="T12" fmla="*/ 18 w 54"/>
                  <a:gd name="T13" fmla="*/ 30 h 43"/>
                  <a:gd name="T14" fmla="*/ 10 w 54"/>
                  <a:gd name="T15" fmla="*/ 27 h 43"/>
                  <a:gd name="T16" fmla="*/ 4 w 54"/>
                  <a:gd name="T17" fmla="*/ 23 h 43"/>
                  <a:gd name="T18" fmla="*/ 1 w 54"/>
                  <a:gd name="T19" fmla="*/ 21 h 43"/>
                  <a:gd name="T20" fmla="*/ 0 w 54"/>
                  <a:gd name="T21" fmla="*/ 15 h 43"/>
                  <a:gd name="T22" fmla="*/ 0 w 54"/>
                  <a:gd name="T23" fmla="*/ 8 h 43"/>
                  <a:gd name="T24" fmla="*/ 0 w 54"/>
                  <a:gd name="T25" fmla="*/ 2 h 43"/>
                  <a:gd name="T26" fmla="*/ 0 w 54"/>
                  <a:gd name="T27" fmla="*/ 0 h 43"/>
                  <a:gd name="T28" fmla="*/ 32 w 54"/>
                  <a:gd name="T29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43">
                    <a:moveTo>
                      <a:pt x="32" y="15"/>
                    </a:moveTo>
                    <a:lnTo>
                      <a:pt x="53" y="42"/>
                    </a:lnTo>
                    <a:lnTo>
                      <a:pt x="50" y="41"/>
                    </a:lnTo>
                    <a:lnTo>
                      <a:pt x="45" y="39"/>
                    </a:lnTo>
                    <a:lnTo>
                      <a:pt x="37" y="37"/>
                    </a:lnTo>
                    <a:lnTo>
                      <a:pt x="27" y="33"/>
                    </a:lnTo>
                    <a:lnTo>
                      <a:pt x="18" y="30"/>
                    </a:lnTo>
                    <a:lnTo>
                      <a:pt x="10" y="27"/>
                    </a:lnTo>
                    <a:lnTo>
                      <a:pt x="4" y="23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2" y="15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57" name="Freeform 305">
                <a:extLst>
                  <a:ext uri="{FF2B5EF4-FFF2-40B4-BE49-F238E27FC236}">
                    <a16:creationId xmlns:a16="http://schemas.microsoft.com/office/drawing/2014/main" id="{0DF7FCDF-EAAA-49B2-81FB-34B114CD4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2256"/>
                <a:ext cx="54" cy="43"/>
              </a:xfrm>
              <a:custGeom>
                <a:avLst/>
                <a:gdLst>
                  <a:gd name="T0" fmla="*/ 32 w 54"/>
                  <a:gd name="T1" fmla="*/ 15 h 43"/>
                  <a:gd name="T2" fmla="*/ 53 w 54"/>
                  <a:gd name="T3" fmla="*/ 42 h 43"/>
                  <a:gd name="T4" fmla="*/ 53 w 54"/>
                  <a:gd name="T5" fmla="*/ 42 h 43"/>
                  <a:gd name="T6" fmla="*/ 50 w 54"/>
                  <a:gd name="T7" fmla="*/ 41 h 43"/>
                  <a:gd name="T8" fmla="*/ 45 w 54"/>
                  <a:gd name="T9" fmla="*/ 39 h 43"/>
                  <a:gd name="T10" fmla="*/ 37 w 54"/>
                  <a:gd name="T11" fmla="*/ 37 h 43"/>
                  <a:gd name="T12" fmla="*/ 27 w 54"/>
                  <a:gd name="T13" fmla="*/ 33 h 43"/>
                  <a:gd name="T14" fmla="*/ 18 w 54"/>
                  <a:gd name="T15" fmla="*/ 30 h 43"/>
                  <a:gd name="T16" fmla="*/ 10 w 54"/>
                  <a:gd name="T17" fmla="*/ 27 h 43"/>
                  <a:gd name="T18" fmla="*/ 4 w 54"/>
                  <a:gd name="T19" fmla="*/ 23 h 43"/>
                  <a:gd name="T20" fmla="*/ 1 w 54"/>
                  <a:gd name="T21" fmla="*/ 21 h 43"/>
                  <a:gd name="T22" fmla="*/ 1 w 54"/>
                  <a:gd name="T23" fmla="*/ 21 h 43"/>
                  <a:gd name="T24" fmla="*/ 0 w 54"/>
                  <a:gd name="T25" fmla="*/ 15 h 43"/>
                  <a:gd name="T26" fmla="*/ 0 w 54"/>
                  <a:gd name="T27" fmla="*/ 8 h 43"/>
                  <a:gd name="T28" fmla="*/ 0 w 54"/>
                  <a:gd name="T29" fmla="*/ 2 h 43"/>
                  <a:gd name="T30" fmla="*/ 0 w 54"/>
                  <a:gd name="T31" fmla="*/ 0 h 43"/>
                  <a:gd name="T32" fmla="*/ 32 w 54"/>
                  <a:gd name="T33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43">
                    <a:moveTo>
                      <a:pt x="32" y="15"/>
                    </a:moveTo>
                    <a:lnTo>
                      <a:pt x="53" y="42"/>
                    </a:lnTo>
                    <a:lnTo>
                      <a:pt x="53" y="42"/>
                    </a:lnTo>
                    <a:lnTo>
                      <a:pt x="50" y="41"/>
                    </a:lnTo>
                    <a:lnTo>
                      <a:pt x="45" y="39"/>
                    </a:lnTo>
                    <a:lnTo>
                      <a:pt x="37" y="37"/>
                    </a:lnTo>
                    <a:lnTo>
                      <a:pt x="27" y="33"/>
                    </a:lnTo>
                    <a:lnTo>
                      <a:pt x="18" y="30"/>
                    </a:lnTo>
                    <a:lnTo>
                      <a:pt x="10" y="27"/>
                    </a:lnTo>
                    <a:lnTo>
                      <a:pt x="4" y="23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2" y="1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58" name="Freeform 306">
                <a:extLst>
                  <a:ext uri="{FF2B5EF4-FFF2-40B4-BE49-F238E27FC236}">
                    <a16:creationId xmlns:a16="http://schemas.microsoft.com/office/drawing/2014/main" id="{35E3532D-7516-4324-9768-D97122212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151"/>
                <a:ext cx="74" cy="39"/>
              </a:xfrm>
              <a:custGeom>
                <a:avLst/>
                <a:gdLst>
                  <a:gd name="T0" fmla="*/ 52 w 74"/>
                  <a:gd name="T1" fmla="*/ 0 h 39"/>
                  <a:gd name="T2" fmla="*/ 73 w 74"/>
                  <a:gd name="T3" fmla="*/ 24 h 39"/>
                  <a:gd name="T4" fmla="*/ 70 w 74"/>
                  <a:gd name="T5" fmla="*/ 25 h 39"/>
                  <a:gd name="T6" fmla="*/ 64 w 74"/>
                  <a:gd name="T7" fmla="*/ 27 h 39"/>
                  <a:gd name="T8" fmla="*/ 55 w 74"/>
                  <a:gd name="T9" fmla="*/ 29 h 39"/>
                  <a:gd name="T10" fmla="*/ 44 w 74"/>
                  <a:gd name="T11" fmla="*/ 32 h 39"/>
                  <a:gd name="T12" fmla="*/ 33 w 74"/>
                  <a:gd name="T13" fmla="*/ 34 h 39"/>
                  <a:gd name="T14" fmla="*/ 23 w 74"/>
                  <a:gd name="T15" fmla="*/ 36 h 39"/>
                  <a:gd name="T16" fmla="*/ 15 w 74"/>
                  <a:gd name="T17" fmla="*/ 38 h 39"/>
                  <a:gd name="T18" fmla="*/ 11 w 74"/>
                  <a:gd name="T19" fmla="*/ 37 h 39"/>
                  <a:gd name="T20" fmla="*/ 7 w 74"/>
                  <a:gd name="T21" fmla="*/ 31 h 39"/>
                  <a:gd name="T22" fmla="*/ 4 w 74"/>
                  <a:gd name="T23" fmla="*/ 22 h 39"/>
                  <a:gd name="T24" fmla="*/ 1 w 74"/>
                  <a:gd name="T25" fmla="*/ 13 h 39"/>
                  <a:gd name="T26" fmla="*/ 0 w 74"/>
                  <a:gd name="T27" fmla="*/ 9 h 39"/>
                  <a:gd name="T28" fmla="*/ 52 w 74"/>
                  <a:gd name="T2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9">
                    <a:moveTo>
                      <a:pt x="52" y="0"/>
                    </a:moveTo>
                    <a:lnTo>
                      <a:pt x="73" y="24"/>
                    </a:lnTo>
                    <a:lnTo>
                      <a:pt x="70" y="25"/>
                    </a:lnTo>
                    <a:lnTo>
                      <a:pt x="64" y="27"/>
                    </a:lnTo>
                    <a:lnTo>
                      <a:pt x="55" y="29"/>
                    </a:lnTo>
                    <a:lnTo>
                      <a:pt x="44" y="32"/>
                    </a:lnTo>
                    <a:lnTo>
                      <a:pt x="33" y="34"/>
                    </a:lnTo>
                    <a:lnTo>
                      <a:pt x="23" y="36"/>
                    </a:lnTo>
                    <a:lnTo>
                      <a:pt x="15" y="38"/>
                    </a:lnTo>
                    <a:lnTo>
                      <a:pt x="11" y="37"/>
                    </a:lnTo>
                    <a:lnTo>
                      <a:pt x="7" y="31"/>
                    </a:lnTo>
                    <a:lnTo>
                      <a:pt x="4" y="22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59" name="Freeform 307">
                <a:extLst>
                  <a:ext uri="{FF2B5EF4-FFF2-40B4-BE49-F238E27FC236}">
                    <a16:creationId xmlns:a16="http://schemas.microsoft.com/office/drawing/2014/main" id="{A521C7CD-CA66-413C-BC7E-2BF2D3118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151"/>
                <a:ext cx="74" cy="39"/>
              </a:xfrm>
              <a:custGeom>
                <a:avLst/>
                <a:gdLst>
                  <a:gd name="T0" fmla="*/ 52 w 74"/>
                  <a:gd name="T1" fmla="*/ 0 h 39"/>
                  <a:gd name="T2" fmla="*/ 73 w 74"/>
                  <a:gd name="T3" fmla="*/ 24 h 39"/>
                  <a:gd name="T4" fmla="*/ 73 w 74"/>
                  <a:gd name="T5" fmla="*/ 24 h 39"/>
                  <a:gd name="T6" fmla="*/ 70 w 74"/>
                  <a:gd name="T7" fmla="*/ 25 h 39"/>
                  <a:gd name="T8" fmla="*/ 64 w 74"/>
                  <a:gd name="T9" fmla="*/ 27 h 39"/>
                  <a:gd name="T10" fmla="*/ 55 w 74"/>
                  <a:gd name="T11" fmla="*/ 29 h 39"/>
                  <a:gd name="T12" fmla="*/ 44 w 74"/>
                  <a:gd name="T13" fmla="*/ 32 h 39"/>
                  <a:gd name="T14" fmla="*/ 33 w 74"/>
                  <a:gd name="T15" fmla="*/ 34 h 39"/>
                  <a:gd name="T16" fmla="*/ 23 w 74"/>
                  <a:gd name="T17" fmla="*/ 36 h 39"/>
                  <a:gd name="T18" fmla="*/ 15 w 74"/>
                  <a:gd name="T19" fmla="*/ 38 h 39"/>
                  <a:gd name="T20" fmla="*/ 11 w 74"/>
                  <a:gd name="T21" fmla="*/ 37 h 39"/>
                  <a:gd name="T22" fmla="*/ 11 w 74"/>
                  <a:gd name="T23" fmla="*/ 37 h 39"/>
                  <a:gd name="T24" fmla="*/ 7 w 74"/>
                  <a:gd name="T25" fmla="*/ 31 h 39"/>
                  <a:gd name="T26" fmla="*/ 4 w 74"/>
                  <a:gd name="T27" fmla="*/ 22 h 39"/>
                  <a:gd name="T28" fmla="*/ 1 w 74"/>
                  <a:gd name="T29" fmla="*/ 13 h 39"/>
                  <a:gd name="T30" fmla="*/ 0 w 74"/>
                  <a:gd name="T31" fmla="*/ 9 h 39"/>
                  <a:gd name="T32" fmla="*/ 52 w 74"/>
                  <a:gd name="T3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4" h="39">
                    <a:moveTo>
                      <a:pt x="52" y="0"/>
                    </a:moveTo>
                    <a:lnTo>
                      <a:pt x="73" y="24"/>
                    </a:lnTo>
                    <a:lnTo>
                      <a:pt x="73" y="24"/>
                    </a:lnTo>
                    <a:lnTo>
                      <a:pt x="70" y="25"/>
                    </a:lnTo>
                    <a:lnTo>
                      <a:pt x="64" y="27"/>
                    </a:lnTo>
                    <a:lnTo>
                      <a:pt x="55" y="29"/>
                    </a:lnTo>
                    <a:lnTo>
                      <a:pt x="44" y="32"/>
                    </a:lnTo>
                    <a:lnTo>
                      <a:pt x="33" y="34"/>
                    </a:lnTo>
                    <a:lnTo>
                      <a:pt x="23" y="36"/>
                    </a:lnTo>
                    <a:lnTo>
                      <a:pt x="15" y="38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7" y="31"/>
                    </a:lnTo>
                    <a:lnTo>
                      <a:pt x="4" y="22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52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60" name="Freeform 308">
                <a:extLst>
                  <a:ext uri="{FF2B5EF4-FFF2-40B4-BE49-F238E27FC236}">
                    <a16:creationId xmlns:a16="http://schemas.microsoft.com/office/drawing/2014/main" id="{9870DA28-8909-4889-A0DD-7B0A90999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2446"/>
                <a:ext cx="31" cy="55"/>
              </a:xfrm>
              <a:custGeom>
                <a:avLst/>
                <a:gdLst>
                  <a:gd name="T0" fmla="*/ 30 w 31"/>
                  <a:gd name="T1" fmla="*/ 54 h 55"/>
                  <a:gd name="T2" fmla="*/ 10 w 31"/>
                  <a:gd name="T3" fmla="*/ 28 h 55"/>
                  <a:gd name="T4" fmla="*/ 0 w 31"/>
                  <a:gd name="T5" fmla="*/ 0 h 55"/>
                  <a:gd name="T6" fmla="*/ 0 w 31"/>
                  <a:gd name="T7" fmla="*/ 0 h 55"/>
                  <a:gd name="T8" fmla="*/ 2 w 31"/>
                  <a:gd name="T9" fmla="*/ 0 h 55"/>
                  <a:gd name="T10" fmla="*/ 4 w 31"/>
                  <a:gd name="T11" fmla="*/ 0 h 55"/>
                  <a:gd name="T12" fmla="*/ 7 w 31"/>
                  <a:gd name="T13" fmla="*/ 0 h 55"/>
                  <a:gd name="T14" fmla="*/ 10 w 31"/>
                  <a:gd name="T15" fmla="*/ 1 h 55"/>
                  <a:gd name="T16" fmla="*/ 12 w 31"/>
                  <a:gd name="T17" fmla="*/ 2 h 55"/>
                  <a:gd name="T18" fmla="*/ 15 w 31"/>
                  <a:gd name="T19" fmla="*/ 3 h 55"/>
                  <a:gd name="T20" fmla="*/ 17 w 31"/>
                  <a:gd name="T21" fmla="*/ 5 h 55"/>
                  <a:gd name="T22" fmla="*/ 18 w 31"/>
                  <a:gd name="T23" fmla="*/ 9 h 55"/>
                  <a:gd name="T24" fmla="*/ 21 w 31"/>
                  <a:gd name="T25" fmla="*/ 15 h 55"/>
                  <a:gd name="T26" fmla="*/ 22 w 31"/>
                  <a:gd name="T27" fmla="*/ 23 h 55"/>
                  <a:gd name="T28" fmla="*/ 25 w 31"/>
                  <a:gd name="T29" fmla="*/ 31 h 55"/>
                  <a:gd name="T30" fmla="*/ 27 w 31"/>
                  <a:gd name="T31" fmla="*/ 39 h 55"/>
                  <a:gd name="T32" fmla="*/ 28 w 31"/>
                  <a:gd name="T33" fmla="*/ 47 h 55"/>
                  <a:gd name="T34" fmla="*/ 30 w 31"/>
                  <a:gd name="T35" fmla="*/ 52 h 55"/>
                  <a:gd name="T36" fmla="*/ 30 w 31"/>
                  <a:gd name="T37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55">
                    <a:moveTo>
                      <a:pt x="30" y="54"/>
                    </a:moveTo>
                    <a:lnTo>
                      <a:pt x="10" y="2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2" y="2"/>
                    </a:lnTo>
                    <a:lnTo>
                      <a:pt x="15" y="3"/>
                    </a:lnTo>
                    <a:lnTo>
                      <a:pt x="17" y="5"/>
                    </a:lnTo>
                    <a:lnTo>
                      <a:pt x="18" y="9"/>
                    </a:lnTo>
                    <a:lnTo>
                      <a:pt x="21" y="15"/>
                    </a:lnTo>
                    <a:lnTo>
                      <a:pt x="22" y="23"/>
                    </a:lnTo>
                    <a:lnTo>
                      <a:pt x="25" y="31"/>
                    </a:lnTo>
                    <a:lnTo>
                      <a:pt x="27" y="39"/>
                    </a:lnTo>
                    <a:lnTo>
                      <a:pt x="28" y="47"/>
                    </a:lnTo>
                    <a:lnTo>
                      <a:pt x="30" y="52"/>
                    </a:lnTo>
                    <a:lnTo>
                      <a:pt x="30" y="54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61" name="Freeform 309">
                <a:extLst>
                  <a:ext uri="{FF2B5EF4-FFF2-40B4-BE49-F238E27FC236}">
                    <a16:creationId xmlns:a16="http://schemas.microsoft.com/office/drawing/2014/main" id="{10D6A5C3-31FC-4231-9889-A2332A060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2446"/>
                <a:ext cx="31" cy="55"/>
              </a:xfrm>
              <a:custGeom>
                <a:avLst/>
                <a:gdLst>
                  <a:gd name="T0" fmla="*/ 30 w 31"/>
                  <a:gd name="T1" fmla="*/ 54 h 55"/>
                  <a:gd name="T2" fmla="*/ 10 w 31"/>
                  <a:gd name="T3" fmla="*/ 28 h 55"/>
                  <a:gd name="T4" fmla="*/ 0 w 31"/>
                  <a:gd name="T5" fmla="*/ 0 h 55"/>
                  <a:gd name="T6" fmla="*/ 0 w 31"/>
                  <a:gd name="T7" fmla="*/ 0 h 55"/>
                  <a:gd name="T8" fmla="*/ 0 w 31"/>
                  <a:gd name="T9" fmla="*/ 0 h 55"/>
                  <a:gd name="T10" fmla="*/ 2 w 31"/>
                  <a:gd name="T11" fmla="*/ 0 h 55"/>
                  <a:gd name="T12" fmla="*/ 4 w 31"/>
                  <a:gd name="T13" fmla="*/ 0 h 55"/>
                  <a:gd name="T14" fmla="*/ 7 w 31"/>
                  <a:gd name="T15" fmla="*/ 0 h 55"/>
                  <a:gd name="T16" fmla="*/ 10 w 31"/>
                  <a:gd name="T17" fmla="*/ 1 h 55"/>
                  <a:gd name="T18" fmla="*/ 12 w 31"/>
                  <a:gd name="T19" fmla="*/ 2 h 55"/>
                  <a:gd name="T20" fmla="*/ 15 w 31"/>
                  <a:gd name="T21" fmla="*/ 3 h 55"/>
                  <a:gd name="T22" fmla="*/ 17 w 31"/>
                  <a:gd name="T23" fmla="*/ 5 h 55"/>
                  <a:gd name="T24" fmla="*/ 17 w 31"/>
                  <a:gd name="T25" fmla="*/ 5 h 55"/>
                  <a:gd name="T26" fmla="*/ 18 w 31"/>
                  <a:gd name="T27" fmla="*/ 9 h 55"/>
                  <a:gd name="T28" fmla="*/ 21 w 31"/>
                  <a:gd name="T29" fmla="*/ 15 h 55"/>
                  <a:gd name="T30" fmla="*/ 22 w 31"/>
                  <a:gd name="T31" fmla="*/ 23 h 55"/>
                  <a:gd name="T32" fmla="*/ 25 w 31"/>
                  <a:gd name="T33" fmla="*/ 31 h 55"/>
                  <a:gd name="T34" fmla="*/ 27 w 31"/>
                  <a:gd name="T35" fmla="*/ 39 h 55"/>
                  <a:gd name="T36" fmla="*/ 28 w 31"/>
                  <a:gd name="T37" fmla="*/ 47 h 55"/>
                  <a:gd name="T38" fmla="*/ 30 w 31"/>
                  <a:gd name="T39" fmla="*/ 52 h 55"/>
                  <a:gd name="T40" fmla="*/ 30 w 31"/>
                  <a:gd name="T41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55">
                    <a:moveTo>
                      <a:pt x="30" y="54"/>
                    </a:moveTo>
                    <a:lnTo>
                      <a:pt x="10" y="2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2" y="2"/>
                    </a:lnTo>
                    <a:lnTo>
                      <a:pt x="15" y="3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8" y="9"/>
                    </a:lnTo>
                    <a:lnTo>
                      <a:pt x="21" y="15"/>
                    </a:lnTo>
                    <a:lnTo>
                      <a:pt x="22" y="23"/>
                    </a:lnTo>
                    <a:lnTo>
                      <a:pt x="25" y="31"/>
                    </a:lnTo>
                    <a:lnTo>
                      <a:pt x="27" y="39"/>
                    </a:lnTo>
                    <a:lnTo>
                      <a:pt x="28" y="47"/>
                    </a:lnTo>
                    <a:lnTo>
                      <a:pt x="30" y="52"/>
                    </a:lnTo>
                    <a:lnTo>
                      <a:pt x="30" y="5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62" name="Freeform 310">
                <a:extLst>
                  <a:ext uri="{FF2B5EF4-FFF2-40B4-BE49-F238E27FC236}">
                    <a16:creationId xmlns:a16="http://schemas.microsoft.com/office/drawing/2014/main" id="{99CD4AF7-24DF-4D2F-A749-8D0DFD066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2064"/>
                <a:ext cx="431" cy="437"/>
              </a:xfrm>
              <a:custGeom>
                <a:avLst/>
                <a:gdLst>
                  <a:gd name="T0" fmla="*/ 124 w 431"/>
                  <a:gd name="T1" fmla="*/ 100 h 437"/>
                  <a:gd name="T2" fmla="*/ 117 w 431"/>
                  <a:gd name="T3" fmla="*/ 44 h 437"/>
                  <a:gd name="T4" fmla="*/ 186 w 431"/>
                  <a:gd name="T5" fmla="*/ 61 h 437"/>
                  <a:gd name="T6" fmla="*/ 188 w 431"/>
                  <a:gd name="T7" fmla="*/ 61 h 437"/>
                  <a:gd name="T8" fmla="*/ 194 w 431"/>
                  <a:gd name="T9" fmla="*/ 61 h 437"/>
                  <a:gd name="T10" fmla="*/ 207 w 431"/>
                  <a:gd name="T11" fmla="*/ 58 h 437"/>
                  <a:gd name="T12" fmla="*/ 213 w 431"/>
                  <a:gd name="T13" fmla="*/ 54 h 437"/>
                  <a:gd name="T14" fmla="*/ 276 w 431"/>
                  <a:gd name="T15" fmla="*/ 0 h 437"/>
                  <a:gd name="T16" fmla="*/ 280 w 431"/>
                  <a:gd name="T17" fmla="*/ 57 h 437"/>
                  <a:gd name="T18" fmla="*/ 295 w 431"/>
                  <a:gd name="T19" fmla="*/ 64 h 437"/>
                  <a:gd name="T20" fmla="*/ 303 w 431"/>
                  <a:gd name="T21" fmla="*/ 62 h 437"/>
                  <a:gd name="T22" fmla="*/ 379 w 431"/>
                  <a:gd name="T23" fmla="*/ 48 h 437"/>
                  <a:gd name="T24" fmla="*/ 351 w 431"/>
                  <a:gd name="T25" fmla="*/ 103 h 437"/>
                  <a:gd name="T26" fmla="*/ 360 w 431"/>
                  <a:gd name="T27" fmla="*/ 117 h 437"/>
                  <a:gd name="T28" fmla="*/ 365 w 431"/>
                  <a:gd name="T29" fmla="*/ 121 h 437"/>
                  <a:gd name="T30" fmla="*/ 430 w 431"/>
                  <a:gd name="T31" fmla="*/ 150 h 437"/>
                  <a:gd name="T32" fmla="*/ 379 w 431"/>
                  <a:gd name="T33" fmla="*/ 186 h 437"/>
                  <a:gd name="T34" fmla="*/ 378 w 431"/>
                  <a:gd name="T35" fmla="*/ 205 h 437"/>
                  <a:gd name="T36" fmla="*/ 380 w 431"/>
                  <a:gd name="T37" fmla="*/ 211 h 437"/>
                  <a:gd name="T38" fmla="*/ 413 w 431"/>
                  <a:gd name="T39" fmla="*/ 274 h 437"/>
                  <a:gd name="T40" fmla="*/ 355 w 431"/>
                  <a:gd name="T41" fmla="*/ 279 h 437"/>
                  <a:gd name="T42" fmla="*/ 344 w 431"/>
                  <a:gd name="T43" fmla="*/ 296 h 437"/>
                  <a:gd name="T44" fmla="*/ 343 w 431"/>
                  <a:gd name="T45" fmla="*/ 303 h 437"/>
                  <a:gd name="T46" fmla="*/ 333 w 431"/>
                  <a:gd name="T47" fmla="*/ 380 h 437"/>
                  <a:gd name="T48" fmla="*/ 289 w 431"/>
                  <a:gd name="T49" fmla="*/ 354 h 437"/>
                  <a:gd name="T50" fmla="*/ 284 w 431"/>
                  <a:gd name="T51" fmla="*/ 354 h 437"/>
                  <a:gd name="T52" fmla="*/ 276 w 431"/>
                  <a:gd name="T53" fmla="*/ 360 h 437"/>
                  <a:gd name="T54" fmla="*/ 265 w 431"/>
                  <a:gd name="T55" fmla="*/ 368 h 437"/>
                  <a:gd name="T56" fmla="*/ 236 w 431"/>
                  <a:gd name="T57" fmla="*/ 430 h 437"/>
                  <a:gd name="T58" fmla="*/ 198 w 431"/>
                  <a:gd name="T59" fmla="*/ 387 h 437"/>
                  <a:gd name="T60" fmla="*/ 195 w 431"/>
                  <a:gd name="T61" fmla="*/ 385 h 437"/>
                  <a:gd name="T62" fmla="*/ 188 w 431"/>
                  <a:gd name="T63" fmla="*/ 384 h 437"/>
                  <a:gd name="T64" fmla="*/ 178 w 431"/>
                  <a:gd name="T65" fmla="*/ 384 h 437"/>
                  <a:gd name="T66" fmla="*/ 172 w 431"/>
                  <a:gd name="T67" fmla="*/ 385 h 437"/>
                  <a:gd name="T68" fmla="*/ 171 w 431"/>
                  <a:gd name="T69" fmla="*/ 387 h 437"/>
                  <a:gd name="T70" fmla="*/ 99 w 431"/>
                  <a:gd name="T71" fmla="*/ 422 h 437"/>
                  <a:gd name="T72" fmla="*/ 110 w 431"/>
                  <a:gd name="T73" fmla="*/ 363 h 437"/>
                  <a:gd name="T74" fmla="*/ 98 w 431"/>
                  <a:gd name="T75" fmla="*/ 352 h 437"/>
                  <a:gd name="T76" fmla="*/ 92 w 431"/>
                  <a:gd name="T77" fmla="*/ 351 h 437"/>
                  <a:gd name="T78" fmla="*/ 19 w 431"/>
                  <a:gd name="T79" fmla="*/ 343 h 437"/>
                  <a:gd name="T80" fmla="*/ 59 w 431"/>
                  <a:gd name="T81" fmla="*/ 295 h 437"/>
                  <a:gd name="T82" fmla="*/ 55 w 431"/>
                  <a:gd name="T83" fmla="*/ 278 h 437"/>
                  <a:gd name="T84" fmla="*/ 51 w 431"/>
                  <a:gd name="T85" fmla="*/ 274 h 437"/>
                  <a:gd name="T86" fmla="*/ 2 w 431"/>
                  <a:gd name="T87" fmla="*/ 225 h 437"/>
                  <a:gd name="T88" fmla="*/ 58 w 431"/>
                  <a:gd name="T89" fmla="*/ 203 h 437"/>
                  <a:gd name="T90" fmla="*/ 64 w 431"/>
                  <a:gd name="T91" fmla="*/ 185 h 437"/>
                  <a:gd name="T92" fmla="*/ 64 w 431"/>
                  <a:gd name="T93" fmla="*/ 178 h 437"/>
                  <a:gd name="T94" fmla="*/ 53 w 431"/>
                  <a:gd name="T95" fmla="*/ 105 h 437"/>
                  <a:gd name="T96" fmla="*/ 106 w 431"/>
                  <a:gd name="T97" fmla="*/ 116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1" h="437">
                    <a:moveTo>
                      <a:pt x="115" y="108"/>
                    </a:moveTo>
                    <a:lnTo>
                      <a:pt x="121" y="103"/>
                    </a:lnTo>
                    <a:lnTo>
                      <a:pt x="124" y="100"/>
                    </a:lnTo>
                    <a:lnTo>
                      <a:pt x="124" y="97"/>
                    </a:lnTo>
                    <a:lnTo>
                      <a:pt x="124" y="96"/>
                    </a:lnTo>
                    <a:lnTo>
                      <a:pt x="117" y="44"/>
                    </a:lnTo>
                    <a:lnTo>
                      <a:pt x="136" y="33"/>
                    </a:lnTo>
                    <a:lnTo>
                      <a:pt x="155" y="22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7" y="61"/>
                    </a:lnTo>
                    <a:lnTo>
                      <a:pt x="188" y="61"/>
                    </a:lnTo>
                    <a:lnTo>
                      <a:pt x="189" y="62"/>
                    </a:lnTo>
                    <a:lnTo>
                      <a:pt x="191" y="62"/>
                    </a:lnTo>
                    <a:lnTo>
                      <a:pt x="194" y="61"/>
                    </a:lnTo>
                    <a:lnTo>
                      <a:pt x="196" y="61"/>
                    </a:lnTo>
                    <a:lnTo>
                      <a:pt x="200" y="59"/>
                    </a:lnTo>
                    <a:lnTo>
                      <a:pt x="207" y="58"/>
                    </a:lnTo>
                    <a:lnTo>
                      <a:pt x="210" y="56"/>
                    </a:lnTo>
                    <a:lnTo>
                      <a:pt x="212" y="54"/>
                    </a:lnTo>
                    <a:lnTo>
                      <a:pt x="213" y="54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0"/>
                    </a:lnTo>
                    <a:lnTo>
                      <a:pt x="278" y="54"/>
                    </a:lnTo>
                    <a:lnTo>
                      <a:pt x="278" y="55"/>
                    </a:lnTo>
                    <a:lnTo>
                      <a:pt x="280" y="57"/>
                    </a:lnTo>
                    <a:lnTo>
                      <a:pt x="284" y="59"/>
                    </a:lnTo>
                    <a:lnTo>
                      <a:pt x="290" y="61"/>
                    </a:lnTo>
                    <a:lnTo>
                      <a:pt x="295" y="64"/>
                    </a:lnTo>
                    <a:lnTo>
                      <a:pt x="300" y="64"/>
                    </a:lnTo>
                    <a:lnTo>
                      <a:pt x="302" y="63"/>
                    </a:lnTo>
                    <a:lnTo>
                      <a:pt x="303" y="62"/>
                    </a:lnTo>
                    <a:lnTo>
                      <a:pt x="349" y="25"/>
                    </a:lnTo>
                    <a:lnTo>
                      <a:pt x="364" y="37"/>
                    </a:lnTo>
                    <a:lnTo>
                      <a:pt x="379" y="48"/>
                    </a:lnTo>
                    <a:lnTo>
                      <a:pt x="351" y="100"/>
                    </a:lnTo>
                    <a:lnTo>
                      <a:pt x="351" y="101"/>
                    </a:lnTo>
                    <a:lnTo>
                      <a:pt x="351" y="103"/>
                    </a:lnTo>
                    <a:lnTo>
                      <a:pt x="353" y="107"/>
                    </a:lnTo>
                    <a:lnTo>
                      <a:pt x="357" y="112"/>
                    </a:lnTo>
                    <a:lnTo>
                      <a:pt x="360" y="117"/>
                    </a:lnTo>
                    <a:lnTo>
                      <a:pt x="362" y="120"/>
                    </a:lnTo>
                    <a:lnTo>
                      <a:pt x="364" y="121"/>
                    </a:lnTo>
                    <a:lnTo>
                      <a:pt x="365" y="121"/>
                    </a:lnTo>
                    <a:lnTo>
                      <a:pt x="420" y="111"/>
                    </a:lnTo>
                    <a:lnTo>
                      <a:pt x="425" y="130"/>
                    </a:lnTo>
                    <a:lnTo>
                      <a:pt x="430" y="150"/>
                    </a:lnTo>
                    <a:lnTo>
                      <a:pt x="381" y="183"/>
                    </a:lnTo>
                    <a:lnTo>
                      <a:pt x="381" y="184"/>
                    </a:lnTo>
                    <a:lnTo>
                      <a:pt x="379" y="186"/>
                    </a:lnTo>
                    <a:lnTo>
                      <a:pt x="378" y="191"/>
                    </a:lnTo>
                    <a:lnTo>
                      <a:pt x="379" y="197"/>
                    </a:lnTo>
                    <a:lnTo>
                      <a:pt x="378" y="205"/>
                    </a:lnTo>
                    <a:lnTo>
                      <a:pt x="378" y="208"/>
                    </a:lnTo>
                    <a:lnTo>
                      <a:pt x="379" y="211"/>
                    </a:lnTo>
                    <a:lnTo>
                      <a:pt x="380" y="211"/>
                    </a:lnTo>
                    <a:lnTo>
                      <a:pt x="426" y="232"/>
                    </a:lnTo>
                    <a:lnTo>
                      <a:pt x="420" y="253"/>
                    </a:lnTo>
                    <a:lnTo>
                      <a:pt x="413" y="274"/>
                    </a:lnTo>
                    <a:lnTo>
                      <a:pt x="358" y="278"/>
                    </a:lnTo>
                    <a:lnTo>
                      <a:pt x="357" y="278"/>
                    </a:lnTo>
                    <a:lnTo>
                      <a:pt x="355" y="279"/>
                    </a:lnTo>
                    <a:lnTo>
                      <a:pt x="352" y="284"/>
                    </a:lnTo>
                    <a:lnTo>
                      <a:pt x="349" y="290"/>
                    </a:lnTo>
                    <a:lnTo>
                      <a:pt x="344" y="296"/>
                    </a:lnTo>
                    <a:lnTo>
                      <a:pt x="343" y="300"/>
                    </a:lnTo>
                    <a:lnTo>
                      <a:pt x="343" y="302"/>
                    </a:lnTo>
                    <a:lnTo>
                      <a:pt x="343" y="303"/>
                    </a:lnTo>
                    <a:lnTo>
                      <a:pt x="365" y="349"/>
                    </a:lnTo>
                    <a:lnTo>
                      <a:pt x="349" y="364"/>
                    </a:lnTo>
                    <a:lnTo>
                      <a:pt x="333" y="380"/>
                    </a:lnTo>
                    <a:lnTo>
                      <a:pt x="290" y="354"/>
                    </a:lnTo>
                    <a:lnTo>
                      <a:pt x="290" y="354"/>
                    </a:lnTo>
                    <a:lnTo>
                      <a:pt x="289" y="354"/>
                    </a:lnTo>
                    <a:lnTo>
                      <a:pt x="288" y="354"/>
                    </a:lnTo>
                    <a:lnTo>
                      <a:pt x="286" y="354"/>
                    </a:lnTo>
                    <a:lnTo>
                      <a:pt x="284" y="354"/>
                    </a:lnTo>
                    <a:lnTo>
                      <a:pt x="282" y="356"/>
                    </a:lnTo>
                    <a:lnTo>
                      <a:pt x="279" y="357"/>
                    </a:lnTo>
                    <a:lnTo>
                      <a:pt x="276" y="360"/>
                    </a:lnTo>
                    <a:lnTo>
                      <a:pt x="269" y="363"/>
                    </a:lnTo>
                    <a:lnTo>
                      <a:pt x="266" y="366"/>
                    </a:lnTo>
                    <a:lnTo>
                      <a:pt x="265" y="368"/>
                    </a:lnTo>
                    <a:lnTo>
                      <a:pt x="265" y="369"/>
                    </a:lnTo>
                    <a:lnTo>
                      <a:pt x="256" y="424"/>
                    </a:lnTo>
                    <a:lnTo>
                      <a:pt x="236" y="430"/>
                    </a:lnTo>
                    <a:lnTo>
                      <a:pt x="215" y="436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6" y="385"/>
                    </a:lnTo>
                    <a:lnTo>
                      <a:pt x="195" y="385"/>
                    </a:lnTo>
                    <a:lnTo>
                      <a:pt x="194" y="385"/>
                    </a:lnTo>
                    <a:lnTo>
                      <a:pt x="191" y="384"/>
                    </a:lnTo>
                    <a:lnTo>
                      <a:pt x="188" y="384"/>
                    </a:lnTo>
                    <a:lnTo>
                      <a:pt x="184" y="385"/>
                    </a:lnTo>
                    <a:lnTo>
                      <a:pt x="181" y="384"/>
                    </a:lnTo>
                    <a:lnTo>
                      <a:pt x="178" y="384"/>
                    </a:lnTo>
                    <a:lnTo>
                      <a:pt x="175" y="384"/>
                    </a:lnTo>
                    <a:lnTo>
                      <a:pt x="173" y="385"/>
                    </a:lnTo>
                    <a:lnTo>
                      <a:pt x="172" y="385"/>
                    </a:lnTo>
                    <a:lnTo>
                      <a:pt x="171" y="387"/>
                    </a:lnTo>
                    <a:lnTo>
                      <a:pt x="171" y="387"/>
                    </a:lnTo>
                    <a:lnTo>
                      <a:pt x="171" y="387"/>
                    </a:lnTo>
                    <a:lnTo>
                      <a:pt x="135" y="434"/>
                    </a:lnTo>
                    <a:lnTo>
                      <a:pt x="117" y="428"/>
                    </a:lnTo>
                    <a:lnTo>
                      <a:pt x="99" y="422"/>
                    </a:lnTo>
                    <a:lnTo>
                      <a:pt x="112" y="366"/>
                    </a:lnTo>
                    <a:lnTo>
                      <a:pt x="112" y="366"/>
                    </a:lnTo>
                    <a:lnTo>
                      <a:pt x="110" y="363"/>
                    </a:lnTo>
                    <a:lnTo>
                      <a:pt x="108" y="360"/>
                    </a:lnTo>
                    <a:lnTo>
                      <a:pt x="103" y="356"/>
                    </a:lnTo>
                    <a:lnTo>
                      <a:pt x="98" y="352"/>
                    </a:lnTo>
                    <a:lnTo>
                      <a:pt x="94" y="351"/>
                    </a:lnTo>
                    <a:lnTo>
                      <a:pt x="92" y="351"/>
                    </a:lnTo>
                    <a:lnTo>
                      <a:pt x="92" y="351"/>
                    </a:lnTo>
                    <a:lnTo>
                      <a:pt x="39" y="375"/>
                    </a:lnTo>
                    <a:lnTo>
                      <a:pt x="29" y="359"/>
                    </a:lnTo>
                    <a:lnTo>
                      <a:pt x="19" y="343"/>
                    </a:lnTo>
                    <a:lnTo>
                      <a:pt x="58" y="299"/>
                    </a:lnTo>
                    <a:lnTo>
                      <a:pt x="59" y="298"/>
                    </a:lnTo>
                    <a:lnTo>
                      <a:pt x="59" y="295"/>
                    </a:lnTo>
                    <a:lnTo>
                      <a:pt x="59" y="291"/>
                    </a:lnTo>
                    <a:lnTo>
                      <a:pt x="57" y="285"/>
                    </a:lnTo>
                    <a:lnTo>
                      <a:pt x="55" y="278"/>
                    </a:lnTo>
                    <a:lnTo>
                      <a:pt x="54" y="275"/>
                    </a:lnTo>
                    <a:lnTo>
                      <a:pt x="52" y="274"/>
                    </a:lnTo>
                    <a:lnTo>
                      <a:pt x="51" y="274"/>
                    </a:lnTo>
                    <a:lnTo>
                      <a:pt x="0" y="267"/>
                    </a:lnTo>
                    <a:lnTo>
                      <a:pt x="1" y="246"/>
                    </a:lnTo>
                    <a:lnTo>
                      <a:pt x="2" y="225"/>
                    </a:lnTo>
                    <a:lnTo>
                      <a:pt x="55" y="206"/>
                    </a:lnTo>
                    <a:lnTo>
                      <a:pt x="56" y="206"/>
                    </a:lnTo>
                    <a:lnTo>
                      <a:pt x="58" y="203"/>
                    </a:lnTo>
                    <a:lnTo>
                      <a:pt x="60" y="199"/>
                    </a:lnTo>
                    <a:lnTo>
                      <a:pt x="61" y="192"/>
                    </a:lnTo>
                    <a:lnTo>
                      <a:pt x="64" y="185"/>
                    </a:lnTo>
                    <a:lnTo>
                      <a:pt x="65" y="181"/>
                    </a:lnTo>
                    <a:lnTo>
                      <a:pt x="64" y="179"/>
                    </a:lnTo>
                    <a:lnTo>
                      <a:pt x="64" y="178"/>
                    </a:lnTo>
                    <a:lnTo>
                      <a:pt x="29" y="143"/>
                    </a:lnTo>
                    <a:lnTo>
                      <a:pt x="40" y="125"/>
                    </a:lnTo>
                    <a:lnTo>
                      <a:pt x="53" y="105"/>
                    </a:lnTo>
                    <a:lnTo>
                      <a:pt x="103" y="117"/>
                    </a:lnTo>
                    <a:lnTo>
                      <a:pt x="103" y="117"/>
                    </a:lnTo>
                    <a:lnTo>
                      <a:pt x="106" y="116"/>
                    </a:lnTo>
                    <a:lnTo>
                      <a:pt x="110" y="113"/>
                    </a:lnTo>
                    <a:lnTo>
                      <a:pt x="115" y="108"/>
                    </a:lnTo>
                  </a:path>
                </a:pathLst>
              </a:custGeom>
              <a:solidFill>
                <a:srgbClr val="597F7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63" name="Freeform 311">
                <a:extLst>
                  <a:ext uri="{FF2B5EF4-FFF2-40B4-BE49-F238E27FC236}">
                    <a16:creationId xmlns:a16="http://schemas.microsoft.com/office/drawing/2014/main" id="{37D1C325-4C82-4036-B088-CB0361F76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2064"/>
                <a:ext cx="431" cy="437"/>
              </a:xfrm>
              <a:custGeom>
                <a:avLst/>
                <a:gdLst>
                  <a:gd name="T0" fmla="*/ 121 w 431"/>
                  <a:gd name="T1" fmla="*/ 103 h 437"/>
                  <a:gd name="T2" fmla="*/ 124 w 431"/>
                  <a:gd name="T3" fmla="*/ 96 h 437"/>
                  <a:gd name="T4" fmla="*/ 155 w 431"/>
                  <a:gd name="T5" fmla="*/ 22 h 437"/>
                  <a:gd name="T6" fmla="*/ 186 w 431"/>
                  <a:gd name="T7" fmla="*/ 61 h 437"/>
                  <a:gd name="T8" fmla="*/ 189 w 431"/>
                  <a:gd name="T9" fmla="*/ 62 h 437"/>
                  <a:gd name="T10" fmla="*/ 196 w 431"/>
                  <a:gd name="T11" fmla="*/ 61 h 437"/>
                  <a:gd name="T12" fmla="*/ 207 w 431"/>
                  <a:gd name="T13" fmla="*/ 58 h 437"/>
                  <a:gd name="T14" fmla="*/ 213 w 431"/>
                  <a:gd name="T15" fmla="*/ 54 h 437"/>
                  <a:gd name="T16" fmla="*/ 276 w 431"/>
                  <a:gd name="T17" fmla="*/ 0 h 437"/>
                  <a:gd name="T18" fmla="*/ 278 w 431"/>
                  <a:gd name="T19" fmla="*/ 55 h 437"/>
                  <a:gd name="T20" fmla="*/ 290 w 431"/>
                  <a:gd name="T21" fmla="*/ 61 h 437"/>
                  <a:gd name="T22" fmla="*/ 300 w 431"/>
                  <a:gd name="T23" fmla="*/ 64 h 437"/>
                  <a:gd name="T24" fmla="*/ 349 w 431"/>
                  <a:gd name="T25" fmla="*/ 25 h 437"/>
                  <a:gd name="T26" fmla="*/ 351 w 431"/>
                  <a:gd name="T27" fmla="*/ 100 h 437"/>
                  <a:gd name="T28" fmla="*/ 351 w 431"/>
                  <a:gd name="T29" fmla="*/ 103 h 437"/>
                  <a:gd name="T30" fmla="*/ 357 w 431"/>
                  <a:gd name="T31" fmla="*/ 112 h 437"/>
                  <a:gd name="T32" fmla="*/ 364 w 431"/>
                  <a:gd name="T33" fmla="*/ 121 h 437"/>
                  <a:gd name="T34" fmla="*/ 425 w 431"/>
                  <a:gd name="T35" fmla="*/ 130 h 437"/>
                  <a:gd name="T36" fmla="*/ 381 w 431"/>
                  <a:gd name="T37" fmla="*/ 183 h 437"/>
                  <a:gd name="T38" fmla="*/ 378 w 431"/>
                  <a:gd name="T39" fmla="*/ 191 h 437"/>
                  <a:gd name="T40" fmla="*/ 378 w 431"/>
                  <a:gd name="T41" fmla="*/ 205 h 437"/>
                  <a:gd name="T42" fmla="*/ 380 w 431"/>
                  <a:gd name="T43" fmla="*/ 211 h 437"/>
                  <a:gd name="T44" fmla="*/ 413 w 431"/>
                  <a:gd name="T45" fmla="*/ 274 h 437"/>
                  <a:gd name="T46" fmla="*/ 357 w 431"/>
                  <a:gd name="T47" fmla="*/ 278 h 437"/>
                  <a:gd name="T48" fmla="*/ 349 w 431"/>
                  <a:gd name="T49" fmla="*/ 290 h 437"/>
                  <a:gd name="T50" fmla="*/ 343 w 431"/>
                  <a:gd name="T51" fmla="*/ 300 h 437"/>
                  <a:gd name="T52" fmla="*/ 365 w 431"/>
                  <a:gd name="T53" fmla="*/ 349 h 437"/>
                  <a:gd name="T54" fmla="*/ 290 w 431"/>
                  <a:gd name="T55" fmla="*/ 354 h 437"/>
                  <a:gd name="T56" fmla="*/ 289 w 431"/>
                  <a:gd name="T57" fmla="*/ 354 h 437"/>
                  <a:gd name="T58" fmla="*/ 284 w 431"/>
                  <a:gd name="T59" fmla="*/ 354 h 437"/>
                  <a:gd name="T60" fmla="*/ 276 w 431"/>
                  <a:gd name="T61" fmla="*/ 360 h 437"/>
                  <a:gd name="T62" fmla="*/ 266 w 431"/>
                  <a:gd name="T63" fmla="*/ 366 h 437"/>
                  <a:gd name="T64" fmla="*/ 256 w 431"/>
                  <a:gd name="T65" fmla="*/ 424 h 437"/>
                  <a:gd name="T66" fmla="*/ 198 w 431"/>
                  <a:gd name="T67" fmla="*/ 387 h 437"/>
                  <a:gd name="T68" fmla="*/ 198 w 431"/>
                  <a:gd name="T69" fmla="*/ 387 h 437"/>
                  <a:gd name="T70" fmla="*/ 194 w 431"/>
                  <a:gd name="T71" fmla="*/ 385 h 437"/>
                  <a:gd name="T72" fmla="*/ 184 w 431"/>
                  <a:gd name="T73" fmla="*/ 385 h 437"/>
                  <a:gd name="T74" fmla="*/ 178 w 431"/>
                  <a:gd name="T75" fmla="*/ 384 h 437"/>
                  <a:gd name="T76" fmla="*/ 172 w 431"/>
                  <a:gd name="T77" fmla="*/ 385 h 437"/>
                  <a:gd name="T78" fmla="*/ 171 w 431"/>
                  <a:gd name="T79" fmla="*/ 387 h 437"/>
                  <a:gd name="T80" fmla="*/ 99 w 431"/>
                  <a:gd name="T81" fmla="*/ 422 h 437"/>
                  <a:gd name="T82" fmla="*/ 112 w 431"/>
                  <a:gd name="T83" fmla="*/ 366 h 437"/>
                  <a:gd name="T84" fmla="*/ 103 w 431"/>
                  <a:gd name="T85" fmla="*/ 356 h 437"/>
                  <a:gd name="T86" fmla="*/ 94 w 431"/>
                  <a:gd name="T87" fmla="*/ 351 h 437"/>
                  <a:gd name="T88" fmla="*/ 39 w 431"/>
                  <a:gd name="T89" fmla="*/ 375 h 437"/>
                  <a:gd name="T90" fmla="*/ 58 w 431"/>
                  <a:gd name="T91" fmla="*/ 299 h 437"/>
                  <a:gd name="T92" fmla="*/ 59 w 431"/>
                  <a:gd name="T93" fmla="*/ 295 h 437"/>
                  <a:gd name="T94" fmla="*/ 57 w 431"/>
                  <a:gd name="T95" fmla="*/ 285 h 437"/>
                  <a:gd name="T96" fmla="*/ 52 w 431"/>
                  <a:gd name="T97" fmla="*/ 274 h 437"/>
                  <a:gd name="T98" fmla="*/ 1 w 431"/>
                  <a:gd name="T99" fmla="*/ 246 h 437"/>
                  <a:gd name="T100" fmla="*/ 55 w 431"/>
                  <a:gd name="T101" fmla="*/ 206 h 437"/>
                  <a:gd name="T102" fmla="*/ 60 w 431"/>
                  <a:gd name="T103" fmla="*/ 199 h 437"/>
                  <a:gd name="T104" fmla="*/ 64 w 431"/>
                  <a:gd name="T105" fmla="*/ 185 h 437"/>
                  <a:gd name="T106" fmla="*/ 64 w 431"/>
                  <a:gd name="T107" fmla="*/ 178 h 437"/>
                  <a:gd name="T108" fmla="*/ 53 w 431"/>
                  <a:gd name="T109" fmla="*/ 105 h 437"/>
                  <a:gd name="T110" fmla="*/ 103 w 431"/>
                  <a:gd name="T111" fmla="*/ 117 h 437"/>
                  <a:gd name="T112" fmla="*/ 115 w 431"/>
                  <a:gd name="T113" fmla="*/ 108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1" h="437">
                    <a:moveTo>
                      <a:pt x="115" y="108"/>
                    </a:moveTo>
                    <a:lnTo>
                      <a:pt x="115" y="108"/>
                    </a:lnTo>
                    <a:lnTo>
                      <a:pt x="121" y="103"/>
                    </a:lnTo>
                    <a:lnTo>
                      <a:pt x="124" y="100"/>
                    </a:lnTo>
                    <a:lnTo>
                      <a:pt x="124" y="97"/>
                    </a:lnTo>
                    <a:lnTo>
                      <a:pt x="124" y="96"/>
                    </a:lnTo>
                    <a:lnTo>
                      <a:pt x="117" y="44"/>
                    </a:lnTo>
                    <a:lnTo>
                      <a:pt x="136" y="33"/>
                    </a:lnTo>
                    <a:lnTo>
                      <a:pt x="155" y="22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7" y="61"/>
                    </a:lnTo>
                    <a:lnTo>
                      <a:pt x="188" y="61"/>
                    </a:lnTo>
                    <a:lnTo>
                      <a:pt x="189" y="62"/>
                    </a:lnTo>
                    <a:lnTo>
                      <a:pt x="191" y="62"/>
                    </a:lnTo>
                    <a:lnTo>
                      <a:pt x="194" y="61"/>
                    </a:lnTo>
                    <a:lnTo>
                      <a:pt x="196" y="61"/>
                    </a:lnTo>
                    <a:lnTo>
                      <a:pt x="200" y="59"/>
                    </a:lnTo>
                    <a:lnTo>
                      <a:pt x="200" y="59"/>
                    </a:lnTo>
                    <a:lnTo>
                      <a:pt x="207" y="58"/>
                    </a:lnTo>
                    <a:lnTo>
                      <a:pt x="210" y="56"/>
                    </a:lnTo>
                    <a:lnTo>
                      <a:pt x="212" y="54"/>
                    </a:lnTo>
                    <a:lnTo>
                      <a:pt x="213" y="54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0"/>
                    </a:lnTo>
                    <a:lnTo>
                      <a:pt x="278" y="54"/>
                    </a:lnTo>
                    <a:lnTo>
                      <a:pt x="278" y="54"/>
                    </a:lnTo>
                    <a:lnTo>
                      <a:pt x="278" y="55"/>
                    </a:lnTo>
                    <a:lnTo>
                      <a:pt x="280" y="57"/>
                    </a:lnTo>
                    <a:lnTo>
                      <a:pt x="284" y="59"/>
                    </a:lnTo>
                    <a:lnTo>
                      <a:pt x="290" y="61"/>
                    </a:lnTo>
                    <a:lnTo>
                      <a:pt x="290" y="61"/>
                    </a:lnTo>
                    <a:lnTo>
                      <a:pt x="295" y="64"/>
                    </a:lnTo>
                    <a:lnTo>
                      <a:pt x="300" y="64"/>
                    </a:lnTo>
                    <a:lnTo>
                      <a:pt x="302" y="63"/>
                    </a:lnTo>
                    <a:lnTo>
                      <a:pt x="303" y="62"/>
                    </a:lnTo>
                    <a:lnTo>
                      <a:pt x="349" y="25"/>
                    </a:lnTo>
                    <a:lnTo>
                      <a:pt x="364" y="37"/>
                    </a:lnTo>
                    <a:lnTo>
                      <a:pt x="379" y="48"/>
                    </a:lnTo>
                    <a:lnTo>
                      <a:pt x="351" y="100"/>
                    </a:lnTo>
                    <a:lnTo>
                      <a:pt x="351" y="100"/>
                    </a:lnTo>
                    <a:lnTo>
                      <a:pt x="351" y="101"/>
                    </a:lnTo>
                    <a:lnTo>
                      <a:pt x="351" y="103"/>
                    </a:lnTo>
                    <a:lnTo>
                      <a:pt x="353" y="107"/>
                    </a:lnTo>
                    <a:lnTo>
                      <a:pt x="357" y="112"/>
                    </a:lnTo>
                    <a:lnTo>
                      <a:pt x="357" y="112"/>
                    </a:lnTo>
                    <a:lnTo>
                      <a:pt x="360" y="117"/>
                    </a:lnTo>
                    <a:lnTo>
                      <a:pt x="362" y="120"/>
                    </a:lnTo>
                    <a:lnTo>
                      <a:pt x="364" y="121"/>
                    </a:lnTo>
                    <a:lnTo>
                      <a:pt x="365" y="121"/>
                    </a:lnTo>
                    <a:lnTo>
                      <a:pt x="420" y="111"/>
                    </a:lnTo>
                    <a:lnTo>
                      <a:pt x="425" y="130"/>
                    </a:lnTo>
                    <a:lnTo>
                      <a:pt x="430" y="150"/>
                    </a:lnTo>
                    <a:lnTo>
                      <a:pt x="381" y="183"/>
                    </a:lnTo>
                    <a:lnTo>
                      <a:pt x="381" y="183"/>
                    </a:lnTo>
                    <a:lnTo>
                      <a:pt x="381" y="184"/>
                    </a:lnTo>
                    <a:lnTo>
                      <a:pt x="379" y="186"/>
                    </a:lnTo>
                    <a:lnTo>
                      <a:pt x="378" y="191"/>
                    </a:lnTo>
                    <a:lnTo>
                      <a:pt x="379" y="197"/>
                    </a:lnTo>
                    <a:lnTo>
                      <a:pt x="379" y="197"/>
                    </a:lnTo>
                    <a:lnTo>
                      <a:pt x="378" y="205"/>
                    </a:lnTo>
                    <a:lnTo>
                      <a:pt x="378" y="208"/>
                    </a:lnTo>
                    <a:lnTo>
                      <a:pt x="379" y="211"/>
                    </a:lnTo>
                    <a:lnTo>
                      <a:pt x="380" y="211"/>
                    </a:lnTo>
                    <a:lnTo>
                      <a:pt x="426" y="232"/>
                    </a:lnTo>
                    <a:lnTo>
                      <a:pt x="420" y="253"/>
                    </a:lnTo>
                    <a:lnTo>
                      <a:pt x="413" y="274"/>
                    </a:lnTo>
                    <a:lnTo>
                      <a:pt x="358" y="278"/>
                    </a:lnTo>
                    <a:lnTo>
                      <a:pt x="358" y="278"/>
                    </a:lnTo>
                    <a:lnTo>
                      <a:pt x="357" y="278"/>
                    </a:lnTo>
                    <a:lnTo>
                      <a:pt x="355" y="279"/>
                    </a:lnTo>
                    <a:lnTo>
                      <a:pt x="352" y="284"/>
                    </a:lnTo>
                    <a:lnTo>
                      <a:pt x="349" y="290"/>
                    </a:lnTo>
                    <a:lnTo>
                      <a:pt x="349" y="290"/>
                    </a:lnTo>
                    <a:lnTo>
                      <a:pt x="344" y="296"/>
                    </a:lnTo>
                    <a:lnTo>
                      <a:pt x="343" y="300"/>
                    </a:lnTo>
                    <a:lnTo>
                      <a:pt x="343" y="302"/>
                    </a:lnTo>
                    <a:lnTo>
                      <a:pt x="343" y="303"/>
                    </a:lnTo>
                    <a:lnTo>
                      <a:pt x="365" y="349"/>
                    </a:lnTo>
                    <a:lnTo>
                      <a:pt x="349" y="364"/>
                    </a:lnTo>
                    <a:lnTo>
                      <a:pt x="333" y="380"/>
                    </a:lnTo>
                    <a:lnTo>
                      <a:pt x="290" y="354"/>
                    </a:lnTo>
                    <a:lnTo>
                      <a:pt x="290" y="354"/>
                    </a:lnTo>
                    <a:lnTo>
                      <a:pt x="290" y="354"/>
                    </a:lnTo>
                    <a:lnTo>
                      <a:pt x="289" y="354"/>
                    </a:lnTo>
                    <a:lnTo>
                      <a:pt x="288" y="354"/>
                    </a:lnTo>
                    <a:lnTo>
                      <a:pt x="286" y="354"/>
                    </a:lnTo>
                    <a:lnTo>
                      <a:pt x="284" y="354"/>
                    </a:lnTo>
                    <a:lnTo>
                      <a:pt x="282" y="356"/>
                    </a:lnTo>
                    <a:lnTo>
                      <a:pt x="279" y="357"/>
                    </a:lnTo>
                    <a:lnTo>
                      <a:pt x="276" y="360"/>
                    </a:lnTo>
                    <a:lnTo>
                      <a:pt x="276" y="360"/>
                    </a:lnTo>
                    <a:lnTo>
                      <a:pt x="269" y="363"/>
                    </a:lnTo>
                    <a:lnTo>
                      <a:pt x="266" y="366"/>
                    </a:lnTo>
                    <a:lnTo>
                      <a:pt x="265" y="368"/>
                    </a:lnTo>
                    <a:lnTo>
                      <a:pt x="265" y="369"/>
                    </a:lnTo>
                    <a:lnTo>
                      <a:pt x="256" y="424"/>
                    </a:lnTo>
                    <a:lnTo>
                      <a:pt x="236" y="430"/>
                    </a:lnTo>
                    <a:lnTo>
                      <a:pt x="215" y="436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6" y="385"/>
                    </a:lnTo>
                    <a:lnTo>
                      <a:pt x="195" y="385"/>
                    </a:lnTo>
                    <a:lnTo>
                      <a:pt x="194" y="385"/>
                    </a:lnTo>
                    <a:lnTo>
                      <a:pt x="191" y="384"/>
                    </a:lnTo>
                    <a:lnTo>
                      <a:pt x="188" y="384"/>
                    </a:lnTo>
                    <a:lnTo>
                      <a:pt x="184" y="385"/>
                    </a:lnTo>
                    <a:lnTo>
                      <a:pt x="184" y="385"/>
                    </a:lnTo>
                    <a:lnTo>
                      <a:pt x="181" y="384"/>
                    </a:lnTo>
                    <a:lnTo>
                      <a:pt x="178" y="384"/>
                    </a:lnTo>
                    <a:lnTo>
                      <a:pt x="175" y="384"/>
                    </a:lnTo>
                    <a:lnTo>
                      <a:pt x="173" y="385"/>
                    </a:lnTo>
                    <a:lnTo>
                      <a:pt x="172" y="385"/>
                    </a:lnTo>
                    <a:lnTo>
                      <a:pt x="171" y="387"/>
                    </a:lnTo>
                    <a:lnTo>
                      <a:pt x="171" y="387"/>
                    </a:lnTo>
                    <a:lnTo>
                      <a:pt x="171" y="387"/>
                    </a:lnTo>
                    <a:lnTo>
                      <a:pt x="135" y="434"/>
                    </a:lnTo>
                    <a:lnTo>
                      <a:pt x="117" y="428"/>
                    </a:lnTo>
                    <a:lnTo>
                      <a:pt x="99" y="422"/>
                    </a:lnTo>
                    <a:lnTo>
                      <a:pt x="112" y="366"/>
                    </a:lnTo>
                    <a:lnTo>
                      <a:pt x="112" y="366"/>
                    </a:lnTo>
                    <a:lnTo>
                      <a:pt x="112" y="366"/>
                    </a:lnTo>
                    <a:lnTo>
                      <a:pt x="110" y="363"/>
                    </a:lnTo>
                    <a:lnTo>
                      <a:pt x="108" y="360"/>
                    </a:lnTo>
                    <a:lnTo>
                      <a:pt x="103" y="356"/>
                    </a:lnTo>
                    <a:lnTo>
                      <a:pt x="103" y="356"/>
                    </a:lnTo>
                    <a:lnTo>
                      <a:pt x="98" y="352"/>
                    </a:lnTo>
                    <a:lnTo>
                      <a:pt x="94" y="351"/>
                    </a:lnTo>
                    <a:lnTo>
                      <a:pt x="92" y="351"/>
                    </a:lnTo>
                    <a:lnTo>
                      <a:pt x="92" y="351"/>
                    </a:lnTo>
                    <a:lnTo>
                      <a:pt x="39" y="375"/>
                    </a:lnTo>
                    <a:lnTo>
                      <a:pt x="29" y="359"/>
                    </a:lnTo>
                    <a:lnTo>
                      <a:pt x="19" y="343"/>
                    </a:lnTo>
                    <a:lnTo>
                      <a:pt x="58" y="299"/>
                    </a:lnTo>
                    <a:lnTo>
                      <a:pt x="58" y="299"/>
                    </a:lnTo>
                    <a:lnTo>
                      <a:pt x="59" y="298"/>
                    </a:lnTo>
                    <a:lnTo>
                      <a:pt x="59" y="295"/>
                    </a:lnTo>
                    <a:lnTo>
                      <a:pt x="59" y="291"/>
                    </a:lnTo>
                    <a:lnTo>
                      <a:pt x="57" y="285"/>
                    </a:lnTo>
                    <a:lnTo>
                      <a:pt x="57" y="285"/>
                    </a:lnTo>
                    <a:lnTo>
                      <a:pt x="55" y="278"/>
                    </a:lnTo>
                    <a:lnTo>
                      <a:pt x="54" y="275"/>
                    </a:lnTo>
                    <a:lnTo>
                      <a:pt x="52" y="274"/>
                    </a:lnTo>
                    <a:lnTo>
                      <a:pt x="51" y="274"/>
                    </a:lnTo>
                    <a:lnTo>
                      <a:pt x="0" y="267"/>
                    </a:lnTo>
                    <a:lnTo>
                      <a:pt x="1" y="246"/>
                    </a:lnTo>
                    <a:lnTo>
                      <a:pt x="2" y="225"/>
                    </a:lnTo>
                    <a:lnTo>
                      <a:pt x="55" y="206"/>
                    </a:lnTo>
                    <a:lnTo>
                      <a:pt x="55" y="206"/>
                    </a:lnTo>
                    <a:lnTo>
                      <a:pt x="56" y="206"/>
                    </a:lnTo>
                    <a:lnTo>
                      <a:pt x="58" y="203"/>
                    </a:lnTo>
                    <a:lnTo>
                      <a:pt x="60" y="199"/>
                    </a:lnTo>
                    <a:lnTo>
                      <a:pt x="61" y="192"/>
                    </a:lnTo>
                    <a:lnTo>
                      <a:pt x="61" y="192"/>
                    </a:lnTo>
                    <a:lnTo>
                      <a:pt x="64" y="185"/>
                    </a:lnTo>
                    <a:lnTo>
                      <a:pt x="65" y="181"/>
                    </a:lnTo>
                    <a:lnTo>
                      <a:pt x="64" y="179"/>
                    </a:lnTo>
                    <a:lnTo>
                      <a:pt x="64" y="178"/>
                    </a:lnTo>
                    <a:lnTo>
                      <a:pt x="29" y="143"/>
                    </a:lnTo>
                    <a:lnTo>
                      <a:pt x="40" y="125"/>
                    </a:lnTo>
                    <a:lnTo>
                      <a:pt x="53" y="105"/>
                    </a:lnTo>
                    <a:lnTo>
                      <a:pt x="103" y="117"/>
                    </a:lnTo>
                    <a:lnTo>
                      <a:pt x="103" y="117"/>
                    </a:lnTo>
                    <a:lnTo>
                      <a:pt x="103" y="117"/>
                    </a:lnTo>
                    <a:lnTo>
                      <a:pt x="106" y="116"/>
                    </a:lnTo>
                    <a:lnTo>
                      <a:pt x="110" y="113"/>
                    </a:lnTo>
                    <a:lnTo>
                      <a:pt x="115" y="10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64" name="Freeform 312">
                <a:extLst>
                  <a:ext uri="{FF2B5EF4-FFF2-40B4-BE49-F238E27FC236}">
                    <a16:creationId xmlns:a16="http://schemas.microsoft.com/office/drawing/2014/main" id="{33A2A937-F681-4D00-85C9-F65EF1B0E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128"/>
                <a:ext cx="304" cy="312"/>
              </a:xfrm>
              <a:custGeom>
                <a:avLst/>
                <a:gdLst>
                  <a:gd name="T0" fmla="*/ 137 w 304"/>
                  <a:gd name="T1" fmla="*/ 310 h 312"/>
                  <a:gd name="T2" fmla="*/ 168 w 304"/>
                  <a:gd name="T3" fmla="*/ 304 h 312"/>
                  <a:gd name="T4" fmla="*/ 196 w 304"/>
                  <a:gd name="T5" fmla="*/ 293 h 312"/>
                  <a:gd name="T6" fmla="*/ 223 w 304"/>
                  <a:gd name="T7" fmla="*/ 277 h 312"/>
                  <a:gd name="T8" fmla="*/ 247 w 304"/>
                  <a:gd name="T9" fmla="*/ 256 h 312"/>
                  <a:gd name="T10" fmla="*/ 268 w 304"/>
                  <a:gd name="T11" fmla="*/ 232 h 312"/>
                  <a:gd name="T12" fmla="*/ 285 w 304"/>
                  <a:gd name="T13" fmla="*/ 204 h 312"/>
                  <a:gd name="T14" fmla="*/ 296 w 304"/>
                  <a:gd name="T15" fmla="*/ 174 h 312"/>
                  <a:gd name="T16" fmla="*/ 303 w 304"/>
                  <a:gd name="T17" fmla="*/ 142 h 312"/>
                  <a:gd name="T18" fmla="*/ 302 w 304"/>
                  <a:gd name="T19" fmla="*/ 112 h 312"/>
                  <a:gd name="T20" fmla="*/ 296 w 304"/>
                  <a:gd name="T21" fmla="*/ 84 h 312"/>
                  <a:gd name="T22" fmla="*/ 285 w 304"/>
                  <a:gd name="T23" fmla="*/ 59 h 312"/>
                  <a:gd name="T24" fmla="*/ 268 w 304"/>
                  <a:gd name="T25" fmla="*/ 37 h 312"/>
                  <a:gd name="T26" fmla="*/ 247 w 304"/>
                  <a:gd name="T27" fmla="*/ 20 h 312"/>
                  <a:gd name="T28" fmla="*/ 223 w 304"/>
                  <a:gd name="T29" fmla="*/ 8 h 312"/>
                  <a:gd name="T30" fmla="*/ 195 w 304"/>
                  <a:gd name="T31" fmla="*/ 1 h 312"/>
                  <a:gd name="T32" fmla="*/ 164 w 304"/>
                  <a:gd name="T33" fmla="*/ 0 h 312"/>
                  <a:gd name="T34" fmla="*/ 134 w 304"/>
                  <a:gd name="T35" fmla="*/ 6 h 312"/>
                  <a:gd name="T36" fmla="*/ 106 w 304"/>
                  <a:gd name="T37" fmla="*/ 17 h 312"/>
                  <a:gd name="T38" fmla="*/ 79 w 304"/>
                  <a:gd name="T39" fmla="*/ 34 h 312"/>
                  <a:gd name="T40" fmla="*/ 54 w 304"/>
                  <a:gd name="T41" fmla="*/ 54 h 312"/>
                  <a:gd name="T42" fmla="*/ 34 w 304"/>
                  <a:gd name="T43" fmla="*/ 79 h 312"/>
                  <a:gd name="T44" fmla="*/ 17 w 304"/>
                  <a:gd name="T45" fmla="*/ 107 h 312"/>
                  <a:gd name="T46" fmla="*/ 5 w 304"/>
                  <a:gd name="T47" fmla="*/ 137 h 312"/>
                  <a:gd name="T48" fmla="*/ 0 w 304"/>
                  <a:gd name="T49" fmla="*/ 169 h 312"/>
                  <a:gd name="T50" fmla="*/ 0 w 304"/>
                  <a:gd name="T51" fmla="*/ 199 h 312"/>
                  <a:gd name="T52" fmla="*/ 6 w 304"/>
                  <a:gd name="T53" fmla="*/ 227 h 312"/>
                  <a:gd name="T54" fmla="*/ 17 w 304"/>
                  <a:gd name="T55" fmla="*/ 252 h 312"/>
                  <a:gd name="T56" fmla="*/ 34 w 304"/>
                  <a:gd name="T57" fmla="*/ 274 h 312"/>
                  <a:gd name="T58" fmla="*/ 54 w 304"/>
                  <a:gd name="T59" fmla="*/ 291 h 312"/>
                  <a:gd name="T60" fmla="*/ 79 w 304"/>
                  <a:gd name="T61" fmla="*/ 303 h 312"/>
                  <a:gd name="T62" fmla="*/ 107 w 304"/>
                  <a:gd name="T63" fmla="*/ 31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4" h="312">
                    <a:moveTo>
                      <a:pt x="122" y="311"/>
                    </a:moveTo>
                    <a:lnTo>
                      <a:pt x="137" y="310"/>
                    </a:lnTo>
                    <a:lnTo>
                      <a:pt x="152" y="308"/>
                    </a:lnTo>
                    <a:lnTo>
                      <a:pt x="168" y="304"/>
                    </a:lnTo>
                    <a:lnTo>
                      <a:pt x="182" y="299"/>
                    </a:lnTo>
                    <a:lnTo>
                      <a:pt x="196" y="293"/>
                    </a:lnTo>
                    <a:lnTo>
                      <a:pt x="210" y="285"/>
                    </a:lnTo>
                    <a:lnTo>
                      <a:pt x="223" y="277"/>
                    </a:lnTo>
                    <a:lnTo>
                      <a:pt x="236" y="267"/>
                    </a:lnTo>
                    <a:lnTo>
                      <a:pt x="247" y="256"/>
                    </a:lnTo>
                    <a:lnTo>
                      <a:pt x="258" y="245"/>
                    </a:lnTo>
                    <a:lnTo>
                      <a:pt x="268" y="232"/>
                    </a:lnTo>
                    <a:lnTo>
                      <a:pt x="277" y="218"/>
                    </a:lnTo>
                    <a:lnTo>
                      <a:pt x="285" y="204"/>
                    </a:lnTo>
                    <a:lnTo>
                      <a:pt x="291" y="189"/>
                    </a:lnTo>
                    <a:lnTo>
                      <a:pt x="296" y="174"/>
                    </a:lnTo>
                    <a:lnTo>
                      <a:pt x="300" y="158"/>
                    </a:lnTo>
                    <a:lnTo>
                      <a:pt x="303" y="142"/>
                    </a:lnTo>
                    <a:lnTo>
                      <a:pt x="303" y="127"/>
                    </a:lnTo>
                    <a:lnTo>
                      <a:pt x="302" y="112"/>
                    </a:lnTo>
                    <a:lnTo>
                      <a:pt x="300" y="97"/>
                    </a:lnTo>
                    <a:lnTo>
                      <a:pt x="296" y="84"/>
                    </a:lnTo>
                    <a:lnTo>
                      <a:pt x="291" y="71"/>
                    </a:lnTo>
                    <a:lnTo>
                      <a:pt x="285" y="59"/>
                    </a:lnTo>
                    <a:lnTo>
                      <a:pt x="277" y="47"/>
                    </a:lnTo>
                    <a:lnTo>
                      <a:pt x="268" y="37"/>
                    </a:lnTo>
                    <a:lnTo>
                      <a:pt x="258" y="28"/>
                    </a:lnTo>
                    <a:lnTo>
                      <a:pt x="247" y="20"/>
                    </a:lnTo>
                    <a:lnTo>
                      <a:pt x="236" y="13"/>
                    </a:lnTo>
                    <a:lnTo>
                      <a:pt x="223" y="8"/>
                    </a:lnTo>
                    <a:lnTo>
                      <a:pt x="210" y="3"/>
                    </a:lnTo>
                    <a:lnTo>
                      <a:pt x="195" y="1"/>
                    </a:lnTo>
                    <a:lnTo>
                      <a:pt x="180" y="0"/>
                    </a:lnTo>
                    <a:lnTo>
                      <a:pt x="164" y="0"/>
                    </a:lnTo>
                    <a:lnTo>
                      <a:pt x="149" y="2"/>
                    </a:lnTo>
                    <a:lnTo>
                      <a:pt x="134" y="6"/>
                    </a:lnTo>
                    <a:lnTo>
                      <a:pt x="119" y="11"/>
                    </a:lnTo>
                    <a:lnTo>
                      <a:pt x="106" y="17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6" y="43"/>
                    </a:lnTo>
                    <a:lnTo>
                      <a:pt x="54" y="54"/>
                    </a:lnTo>
                    <a:lnTo>
                      <a:pt x="44" y="67"/>
                    </a:lnTo>
                    <a:lnTo>
                      <a:pt x="34" y="79"/>
                    </a:lnTo>
                    <a:lnTo>
                      <a:pt x="25" y="92"/>
                    </a:lnTo>
                    <a:lnTo>
                      <a:pt x="17" y="107"/>
                    </a:lnTo>
                    <a:lnTo>
                      <a:pt x="11" y="121"/>
                    </a:lnTo>
                    <a:lnTo>
                      <a:pt x="5" y="137"/>
                    </a:lnTo>
                    <a:lnTo>
                      <a:pt x="2" y="153"/>
                    </a:lnTo>
                    <a:lnTo>
                      <a:pt x="0" y="169"/>
                    </a:lnTo>
                    <a:lnTo>
                      <a:pt x="0" y="184"/>
                    </a:lnTo>
                    <a:lnTo>
                      <a:pt x="0" y="199"/>
                    </a:lnTo>
                    <a:lnTo>
                      <a:pt x="2" y="214"/>
                    </a:lnTo>
                    <a:lnTo>
                      <a:pt x="6" y="227"/>
                    </a:lnTo>
                    <a:lnTo>
                      <a:pt x="11" y="240"/>
                    </a:lnTo>
                    <a:lnTo>
                      <a:pt x="17" y="252"/>
                    </a:lnTo>
                    <a:lnTo>
                      <a:pt x="25" y="263"/>
                    </a:lnTo>
                    <a:lnTo>
                      <a:pt x="34" y="274"/>
                    </a:lnTo>
                    <a:lnTo>
                      <a:pt x="44" y="283"/>
                    </a:lnTo>
                    <a:lnTo>
                      <a:pt x="54" y="291"/>
                    </a:lnTo>
                    <a:lnTo>
                      <a:pt x="66" y="298"/>
                    </a:lnTo>
                    <a:lnTo>
                      <a:pt x="79" y="303"/>
                    </a:lnTo>
                    <a:lnTo>
                      <a:pt x="92" y="307"/>
                    </a:lnTo>
                    <a:lnTo>
                      <a:pt x="107" y="310"/>
                    </a:lnTo>
                    <a:lnTo>
                      <a:pt x="122" y="311"/>
                    </a:lnTo>
                  </a:path>
                </a:pathLst>
              </a:custGeom>
              <a:solidFill>
                <a:srgbClr val="FFB2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65" name="Freeform 313">
                <a:extLst>
                  <a:ext uri="{FF2B5EF4-FFF2-40B4-BE49-F238E27FC236}">
                    <a16:creationId xmlns:a16="http://schemas.microsoft.com/office/drawing/2014/main" id="{631E2DC0-858C-46A3-AD45-89E90871B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2130"/>
                <a:ext cx="278" cy="310"/>
              </a:xfrm>
              <a:custGeom>
                <a:avLst/>
                <a:gdLst>
                  <a:gd name="T0" fmla="*/ 277 w 278"/>
                  <a:gd name="T1" fmla="*/ 63 h 310"/>
                  <a:gd name="T2" fmla="*/ 271 w 278"/>
                  <a:gd name="T3" fmla="*/ 54 h 310"/>
                  <a:gd name="T4" fmla="*/ 264 w 278"/>
                  <a:gd name="T5" fmla="*/ 44 h 310"/>
                  <a:gd name="T6" fmla="*/ 257 w 278"/>
                  <a:gd name="T7" fmla="*/ 36 h 310"/>
                  <a:gd name="T8" fmla="*/ 249 w 278"/>
                  <a:gd name="T9" fmla="*/ 29 h 310"/>
                  <a:gd name="T10" fmla="*/ 240 w 278"/>
                  <a:gd name="T11" fmla="*/ 21 h 310"/>
                  <a:gd name="T12" fmla="*/ 230 w 278"/>
                  <a:gd name="T13" fmla="*/ 15 h 310"/>
                  <a:gd name="T14" fmla="*/ 219 w 278"/>
                  <a:gd name="T15" fmla="*/ 10 h 310"/>
                  <a:gd name="T16" fmla="*/ 208 w 278"/>
                  <a:gd name="T17" fmla="*/ 6 h 310"/>
                  <a:gd name="T18" fmla="*/ 205 w 278"/>
                  <a:gd name="T19" fmla="*/ 4 h 310"/>
                  <a:gd name="T20" fmla="*/ 201 w 278"/>
                  <a:gd name="T21" fmla="*/ 4 h 310"/>
                  <a:gd name="T22" fmla="*/ 198 w 278"/>
                  <a:gd name="T23" fmla="*/ 2 h 310"/>
                  <a:gd name="T24" fmla="*/ 194 w 278"/>
                  <a:gd name="T25" fmla="*/ 2 h 310"/>
                  <a:gd name="T26" fmla="*/ 190 w 278"/>
                  <a:gd name="T27" fmla="*/ 1 h 310"/>
                  <a:gd name="T28" fmla="*/ 187 w 278"/>
                  <a:gd name="T29" fmla="*/ 0 h 310"/>
                  <a:gd name="T30" fmla="*/ 183 w 278"/>
                  <a:gd name="T31" fmla="*/ 0 h 310"/>
                  <a:gd name="T32" fmla="*/ 179 w 278"/>
                  <a:gd name="T33" fmla="*/ 0 h 310"/>
                  <a:gd name="T34" fmla="*/ 141 w 278"/>
                  <a:gd name="T35" fmla="*/ 147 h 310"/>
                  <a:gd name="T36" fmla="*/ 0 w 278"/>
                  <a:gd name="T37" fmla="*/ 237 h 310"/>
                  <a:gd name="T38" fmla="*/ 2 w 278"/>
                  <a:gd name="T39" fmla="*/ 243 h 310"/>
                  <a:gd name="T40" fmla="*/ 5 w 278"/>
                  <a:gd name="T41" fmla="*/ 249 h 310"/>
                  <a:gd name="T42" fmla="*/ 8 w 278"/>
                  <a:gd name="T43" fmla="*/ 254 h 310"/>
                  <a:gd name="T44" fmla="*/ 12 w 278"/>
                  <a:gd name="T45" fmla="*/ 259 h 310"/>
                  <a:gd name="T46" fmla="*/ 15 w 278"/>
                  <a:gd name="T47" fmla="*/ 264 h 310"/>
                  <a:gd name="T48" fmla="*/ 19 w 278"/>
                  <a:gd name="T49" fmla="*/ 268 h 310"/>
                  <a:gd name="T50" fmla="*/ 23 w 278"/>
                  <a:gd name="T51" fmla="*/ 274 h 310"/>
                  <a:gd name="T52" fmla="*/ 27 w 278"/>
                  <a:gd name="T53" fmla="*/ 278 h 310"/>
                  <a:gd name="T54" fmla="*/ 33 w 278"/>
                  <a:gd name="T55" fmla="*/ 282 h 310"/>
                  <a:gd name="T56" fmla="*/ 37 w 278"/>
                  <a:gd name="T57" fmla="*/ 286 h 310"/>
                  <a:gd name="T58" fmla="*/ 42 w 278"/>
                  <a:gd name="T59" fmla="*/ 289 h 310"/>
                  <a:gd name="T60" fmla="*/ 48 w 278"/>
                  <a:gd name="T61" fmla="*/ 292 h 310"/>
                  <a:gd name="T62" fmla="*/ 53 w 278"/>
                  <a:gd name="T63" fmla="*/ 295 h 310"/>
                  <a:gd name="T64" fmla="*/ 59 w 278"/>
                  <a:gd name="T65" fmla="*/ 298 h 310"/>
                  <a:gd name="T66" fmla="*/ 65 w 278"/>
                  <a:gd name="T67" fmla="*/ 301 h 310"/>
                  <a:gd name="T68" fmla="*/ 71 w 278"/>
                  <a:gd name="T69" fmla="*/ 303 h 310"/>
                  <a:gd name="T70" fmla="*/ 75 w 278"/>
                  <a:gd name="T71" fmla="*/ 304 h 310"/>
                  <a:gd name="T72" fmla="*/ 79 w 278"/>
                  <a:gd name="T73" fmla="*/ 305 h 310"/>
                  <a:gd name="T74" fmla="*/ 82 w 278"/>
                  <a:gd name="T75" fmla="*/ 306 h 310"/>
                  <a:gd name="T76" fmla="*/ 86 w 278"/>
                  <a:gd name="T77" fmla="*/ 307 h 310"/>
                  <a:gd name="T78" fmla="*/ 90 w 278"/>
                  <a:gd name="T79" fmla="*/ 307 h 310"/>
                  <a:gd name="T80" fmla="*/ 94 w 278"/>
                  <a:gd name="T81" fmla="*/ 308 h 310"/>
                  <a:gd name="T82" fmla="*/ 97 w 278"/>
                  <a:gd name="T83" fmla="*/ 309 h 310"/>
                  <a:gd name="T84" fmla="*/ 101 w 278"/>
                  <a:gd name="T85" fmla="*/ 309 h 310"/>
                  <a:gd name="T86" fmla="*/ 143 w 278"/>
                  <a:gd name="T87" fmla="*/ 149 h 310"/>
                  <a:gd name="T88" fmla="*/ 277 w 278"/>
                  <a:gd name="T89" fmla="*/ 63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8" h="310">
                    <a:moveTo>
                      <a:pt x="277" y="63"/>
                    </a:moveTo>
                    <a:lnTo>
                      <a:pt x="271" y="54"/>
                    </a:lnTo>
                    <a:lnTo>
                      <a:pt x="264" y="44"/>
                    </a:lnTo>
                    <a:lnTo>
                      <a:pt x="257" y="36"/>
                    </a:lnTo>
                    <a:lnTo>
                      <a:pt x="249" y="29"/>
                    </a:lnTo>
                    <a:lnTo>
                      <a:pt x="240" y="21"/>
                    </a:lnTo>
                    <a:lnTo>
                      <a:pt x="230" y="15"/>
                    </a:lnTo>
                    <a:lnTo>
                      <a:pt x="219" y="10"/>
                    </a:lnTo>
                    <a:lnTo>
                      <a:pt x="208" y="6"/>
                    </a:lnTo>
                    <a:lnTo>
                      <a:pt x="205" y="4"/>
                    </a:lnTo>
                    <a:lnTo>
                      <a:pt x="201" y="4"/>
                    </a:lnTo>
                    <a:lnTo>
                      <a:pt x="198" y="2"/>
                    </a:lnTo>
                    <a:lnTo>
                      <a:pt x="194" y="2"/>
                    </a:lnTo>
                    <a:lnTo>
                      <a:pt x="190" y="1"/>
                    </a:lnTo>
                    <a:lnTo>
                      <a:pt x="187" y="0"/>
                    </a:lnTo>
                    <a:lnTo>
                      <a:pt x="183" y="0"/>
                    </a:lnTo>
                    <a:lnTo>
                      <a:pt x="179" y="0"/>
                    </a:lnTo>
                    <a:lnTo>
                      <a:pt x="141" y="147"/>
                    </a:lnTo>
                    <a:lnTo>
                      <a:pt x="0" y="237"/>
                    </a:lnTo>
                    <a:lnTo>
                      <a:pt x="2" y="243"/>
                    </a:lnTo>
                    <a:lnTo>
                      <a:pt x="5" y="249"/>
                    </a:lnTo>
                    <a:lnTo>
                      <a:pt x="8" y="254"/>
                    </a:lnTo>
                    <a:lnTo>
                      <a:pt x="12" y="259"/>
                    </a:lnTo>
                    <a:lnTo>
                      <a:pt x="15" y="264"/>
                    </a:lnTo>
                    <a:lnTo>
                      <a:pt x="19" y="268"/>
                    </a:lnTo>
                    <a:lnTo>
                      <a:pt x="23" y="274"/>
                    </a:lnTo>
                    <a:lnTo>
                      <a:pt x="27" y="278"/>
                    </a:lnTo>
                    <a:lnTo>
                      <a:pt x="33" y="282"/>
                    </a:lnTo>
                    <a:lnTo>
                      <a:pt x="37" y="286"/>
                    </a:lnTo>
                    <a:lnTo>
                      <a:pt x="42" y="289"/>
                    </a:lnTo>
                    <a:lnTo>
                      <a:pt x="48" y="292"/>
                    </a:lnTo>
                    <a:lnTo>
                      <a:pt x="53" y="295"/>
                    </a:lnTo>
                    <a:lnTo>
                      <a:pt x="59" y="298"/>
                    </a:lnTo>
                    <a:lnTo>
                      <a:pt x="65" y="301"/>
                    </a:lnTo>
                    <a:lnTo>
                      <a:pt x="71" y="303"/>
                    </a:lnTo>
                    <a:lnTo>
                      <a:pt x="75" y="304"/>
                    </a:lnTo>
                    <a:lnTo>
                      <a:pt x="79" y="305"/>
                    </a:lnTo>
                    <a:lnTo>
                      <a:pt x="82" y="306"/>
                    </a:lnTo>
                    <a:lnTo>
                      <a:pt x="86" y="307"/>
                    </a:lnTo>
                    <a:lnTo>
                      <a:pt x="90" y="307"/>
                    </a:lnTo>
                    <a:lnTo>
                      <a:pt x="94" y="308"/>
                    </a:lnTo>
                    <a:lnTo>
                      <a:pt x="97" y="309"/>
                    </a:lnTo>
                    <a:lnTo>
                      <a:pt x="101" y="309"/>
                    </a:lnTo>
                    <a:lnTo>
                      <a:pt x="143" y="149"/>
                    </a:lnTo>
                    <a:lnTo>
                      <a:pt x="277" y="63"/>
                    </a:lnTo>
                  </a:path>
                </a:pathLst>
              </a:custGeom>
              <a:solidFill>
                <a:srgbClr val="FFB2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66" name="Freeform 314">
                <a:extLst>
                  <a:ext uri="{FF2B5EF4-FFF2-40B4-BE49-F238E27FC236}">
                    <a16:creationId xmlns:a16="http://schemas.microsoft.com/office/drawing/2014/main" id="{CDE28A9E-893D-43A5-BEB5-7A5A7FCD2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2130"/>
                <a:ext cx="273" cy="309"/>
              </a:xfrm>
              <a:custGeom>
                <a:avLst/>
                <a:gdLst>
                  <a:gd name="T0" fmla="*/ 272 w 273"/>
                  <a:gd name="T1" fmla="*/ 59 h 309"/>
                  <a:gd name="T2" fmla="*/ 140 w 273"/>
                  <a:gd name="T3" fmla="*/ 148 h 309"/>
                  <a:gd name="T4" fmla="*/ 95 w 273"/>
                  <a:gd name="T5" fmla="*/ 308 h 309"/>
                  <a:gd name="T6" fmla="*/ 91 w 273"/>
                  <a:gd name="T7" fmla="*/ 307 h 309"/>
                  <a:gd name="T8" fmla="*/ 87 w 273"/>
                  <a:gd name="T9" fmla="*/ 306 h 309"/>
                  <a:gd name="T10" fmla="*/ 84 w 273"/>
                  <a:gd name="T11" fmla="*/ 306 h 309"/>
                  <a:gd name="T12" fmla="*/ 80 w 273"/>
                  <a:gd name="T13" fmla="*/ 305 h 309"/>
                  <a:gd name="T14" fmla="*/ 77 w 273"/>
                  <a:gd name="T15" fmla="*/ 304 h 309"/>
                  <a:gd name="T16" fmla="*/ 73 w 273"/>
                  <a:gd name="T17" fmla="*/ 304 h 309"/>
                  <a:gd name="T18" fmla="*/ 70 w 273"/>
                  <a:gd name="T19" fmla="*/ 302 h 309"/>
                  <a:gd name="T20" fmla="*/ 66 w 273"/>
                  <a:gd name="T21" fmla="*/ 302 h 309"/>
                  <a:gd name="T22" fmla="*/ 55 w 273"/>
                  <a:gd name="T23" fmla="*/ 296 h 309"/>
                  <a:gd name="T24" fmla="*/ 44 w 273"/>
                  <a:gd name="T25" fmla="*/ 291 h 309"/>
                  <a:gd name="T26" fmla="*/ 34 w 273"/>
                  <a:gd name="T27" fmla="*/ 285 h 309"/>
                  <a:gd name="T28" fmla="*/ 26 w 273"/>
                  <a:gd name="T29" fmla="*/ 277 h 309"/>
                  <a:gd name="T30" fmla="*/ 17 w 273"/>
                  <a:gd name="T31" fmla="*/ 270 h 309"/>
                  <a:gd name="T32" fmla="*/ 11 w 273"/>
                  <a:gd name="T33" fmla="*/ 261 h 309"/>
                  <a:gd name="T34" fmla="*/ 5 w 273"/>
                  <a:gd name="T35" fmla="*/ 252 h 309"/>
                  <a:gd name="T36" fmla="*/ 0 w 273"/>
                  <a:gd name="T37" fmla="*/ 241 h 309"/>
                  <a:gd name="T38" fmla="*/ 138 w 273"/>
                  <a:gd name="T39" fmla="*/ 147 h 309"/>
                  <a:gd name="T40" fmla="*/ 180 w 273"/>
                  <a:gd name="T41" fmla="*/ 0 h 309"/>
                  <a:gd name="T42" fmla="*/ 184 w 273"/>
                  <a:gd name="T43" fmla="*/ 0 h 309"/>
                  <a:gd name="T44" fmla="*/ 187 w 273"/>
                  <a:gd name="T45" fmla="*/ 1 h 309"/>
                  <a:gd name="T46" fmla="*/ 190 w 273"/>
                  <a:gd name="T47" fmla="*/ 1 h 309"/>
                  <a:gd name="T48" fmla="*/ 194 w 273"/>
                  <a:gd name="T49" fmla="*/ 2 h 309"/>
                  <a:gd name="T50" fmla="*/ 197 w 273"/>
                  <a:gd name="T51" fmla="*/ 3 h 309"/>
                  <a:gd name="T52" fmla="*/ 201 w 273"/>
                  <a:gd name="T53" fmla="*/ 4 h 309"/>
                  <a:gd name="T54" fmla="*/ 204 w 273"/>
                  <a:gd name="T55" fmla="*/ 5 h 309"/>
                  <a:gd name="T56" fmla="*/ 207 w 273"/>
                  <a:gd name="T57" fmla="*/ 6 h 309"/>
                  <a:gd name="T58" fmla="*/ 218 w 273"/>
                  <a:gd name="T59" fmla="*/ 10 h 309"/>
                  <a:gd name="T60" fmla="*/ 228 w 273"/>
                  <a:gd name="T61" fmla="*/ 15 h 309"/>
                  <a:gd name="T62" fmla="*/ 237 w 273"/>
                  <a:gd name="T63" fmla="*/ 21 h 309"/>
                  <a:gd name="T64" fmla="*/ 245 w 273"/>
                  <a:gd name="T65" fmla="*/ 27 h 309"/>
                  <a:gd name="T66" fmla="*/ 253 w 273"/>
                  <a:gd name="T67" fmla="*/ 34 h 309"/>
                  <a:gd name="T68" fmla="*/ 260 w 273"/>
                  <a:gd name="T69" fmla="*/ 42 h 309"/>
                  <a:gd name="T70" fmla="*/ 266 w 273"/>
                  <a:gd name="T71" fmla="*/ 50 h 309"/>
                  <a:gd name="T72" fmla="*/ 272 w 273"/>
                  <a:gd name="T73" fmla="*/ 5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3" h="309">
                    <a:moveTo>
                      <a:pt x="272" y="59"/>
                    </a:moveTo>
                    <a:lnTo>
                      <a:pt x="140" y="148"/>
                    </a:lnTo>
                    <a:lnTo>
                      <a:pt x="95" y="308"/>
                    </a:lnTo>
                    <a:lnTo>
                      <a:pt x="91" y="307"/>
                    </a:lnTo>
                    <a:lnTo>
                      <a:pt x="87" y="306"/>
                    </a:lnTo>
                    <a:lnTo>
                      <a:pt x="84" y="306"/>
                    </a:lnTo>
                    <a:lnTo>
                      <a:pt x="80" y="305"/>
                    </a:lnTo>
                    <a:lnTo>
                      <a:pt x="77" y="304"/>
                    </a:lnTo>
                    <a:lnTo>
                      <a:pt x="73" y="304"/>
                    </a:lnTo>
                    <a:lnTo>
                      <a:pt x="70" y="302"/>
                    </a:lnTo>
                    <a:lnTo>
                      <a:pt x="66" y="302"/>
                    </a:lnTo>
                    <a:lnTo>
                      <a:pt x="55" y="296"/>
                    </a:lnTo>
                    <a:lnTo>
                      <a:pt x="44" y="291"/>
                    </a:lnTo>
                    <a:lnTo>
                      <a:pt x="34" y="285"/>
                    </a:lnTo>
                    <a:lnTo>
                      <a:pt x="26" y="277"/>
                    </a:lnTo>
                    <a:lnTo>
                      <a:pt x="17" y="270"/>
                    </a:lnTo>
                    <a:lnTo>
                      <a:pt x="11" y="261"/>
                    </a:lnTo>
                    <a:lnTo>
                      <a:pt x="5" y="252"/>
                    </a:lnTo>
                    <a:lnTo>
                      <a:pt x="0" y="241"/>
                    </a:lnTo>
                    <a:lnTo>
                      <a:pt x="138" y="147"/>
                    </a:lnTo>
                    <a:lnTo>
                      <a:pt x="180" y="0"/>
                    </a:lnTo>
                    <a:lnTo>
                      <a:pt x="184" y="0"/>
                    </a:lnTo>
                    <a:lnTo>
                      <a:pt x="187" y="1"/>
                    </a:lnTo>
                    <a:lnTo>
                      <a:pt x="190" y="1"/>
                    </a:lnTo>
                    <a:lnTo>
                      <a:pt x="194" y="2"/>
                    </a:lnTo>
                    <a:lnTo>
                      <a:pt x="197" y="3"/>
                    </a:lnTo>
                    <a:lnTo>
                      <a:pt x="201" y="4"/>
                    </a:lnTo>
                    <a:lnTo>
                      <a:pt x="204" y="5"/>
                    </a:lnTo>
                    <a:lnTo>
                      <a:pt x="207" y="6"/>
                    </a:lnTo>
                    <a:lnTo>
                      <a:pt x="218" y="10"/>
                    </a:lnTo>
                    <a:lnTo>
                      <a:pt x="228" y="15"/>
                    </a:lnTo>
                    <a:lnTo>
                      <a:pt x="237" y="21"/>
                    </a:lnTo>
                    <a:lnTo>
                      <a:pt x="245" y="27"/>
                    </a:lnTo>
                    <a:lnTo>
                      <a:pt x="253" y="34"/>
                    </a:lnTo>
                    <a:lnTo>
                      <a:pt x="260" y="42"/>
                    </a:lnTo>
                    <a:lnTo>
                      <a:pt x="266" y="50"/>
                    </a:lnTo>
                    <a:lnTo>
                      <a:pt x="272" y="59"/>
                    </a:lnTo>
                  </a:path>
                </a:pathLst>
              </a:custGeom>
              <a:solidFill>
                <a:srgbClr val="FFB5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67" name="Freeform 315">
                <a:extLst>
                  <a:ext uri="{FF2B5EF4-FFF2-40B4-BE49-F238E27FC236}">
                    <a16:creationId xmlns:a16="http://schemas.microsoft.com/office/drawing/2014/main" id="{F7186510-898E-4F78-8361-8B55936D7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131"/>
                <a:ext cx="269" cy="306"/>
              </a:xfrm>
              <a:custGeom>
                <a:avLst/>
                <a:gdLst>
                  <a:gd name="T0" fmla="*/ 268 w 269"/>
                  <a:gd name="T1" fmla="*/ 54 h 306"/>
                  <a:gd name="T2" fmla="*/ 139 w 269"/>
                  <a:gd name="T3" fmla="*/ 147 h 306"/>
                  <a:gd name="T4" fmla="*/ 88 w 269"/>
                  <a:gd name="T5" fmla="*/ 305 h 306"/>
                  <a:gd name="T6" fmla="*/ 85 w 269"/>
                  <a:gd name="T7" fmla="*/ 305 h 306"/>
                  <a:gd name="T8" fmla="*/ 81 w 269"/>
                  <a:gd name="T9" fmla="*/ 304 h 306"/>
                  <a:gd name="T10" fmla="*/ 78 w 269"/>
                  <a:gd name="T11" fmla="*/ 303 h 306"/>
                  <a:gd name="T12" fmla="*/ 75 w 269"/>
                  <a:gd name="T13" fmla="*/ 302 h 306"/>
                  <a:gd name="T14" fmla="*/ 72 w 269"/>
                  <a:gd name="T15" fmla="*/ 302 h 306"/>
                  <a:gd name="T16" fmla="*/ 69 w 269"/>
                  <a:gd name="T17" fmla="*/ 301 h 306"/>
                  <a:gd name="T18" fmla="*/ 66 w 269"/>
                  <a:gd name="T19" fmla="*/ 300 h 306"/>
                  <a:gd name="T20" fmla="*/ 62 w 269"/>
                  <a:gd name="T21" fmla="*/ 299 h 306"/>
                  <a:gd name="T22" fmla="*/ 51 w 269"/>
                  <a:gd name="T23" fmla="*/ 295 h 306"/>
                  <a:gd name="T24" fmla="*/ 41 w 269"/>
                  <a:gd name="T25" fmla="*/ 289 h 306"/>
                  <a:gd name="T26" fmla="*/ 32 w 269"/>
                  <a:gd name="T27" fmla="*/ 283 h 306"/>
                  <a:gd name="T28" fmla="*/ 24 w 269"/>
                  <a:gd name="T29" fmla="*/ 276 h 306"/>
                  <a:gd name="T30" fmla="*/ 16 w 269"/>
                  <a:gd name="T31" fmla="*/ 269 h 306"/>
                  <a:gd name="T32" fmla="*/ 11 w 269"/>
                  <a:gd name="T33" fmla="*/ 261 h 306"/>
                  <a:gd name="T34" fmla="*/ 5 w 269"/>
                  <a:gd name="T35" fmla="*/ 253 h 306"/>
                  <a:gd name="T36" fmla="*/ 0 w 269"/>
                  <a:gd name="T37" fmla="*/ 243 h 306"/>
                  <a:gd name="T38" fmla="*/ 137 w 269"/>
                  <a:gd name="T39" fmla="*/ 145 h 306"/>
                  <a:gd name="T40" fmla="*/ 182 w 269"/>
                  <a:gd name="T41" fmla="*/ 0 h 306"/>
                  <a:gd name="T42" fmla="*/ 187 w 269"/>
                  <a:gd name="T43" fmla="*/ 0 h 306"/>
                  <a:gd name="T44" fmla="*/ 189 w 269"/>
                  <a:gd name="T45" fmla="*/ 0 h 306"/>
                  <a:gd name="T46" fmla="*/ 192 w 269"/>
                  <a:gd name="T47" fmla="*/ 1 h 306"/>
                  <a:gd name="T48" fmla="*/ 195 w 269"/>
                  <a:gd name="T49" fmla="*/ 2 h 306"/>
                  <a:gd name="T50" fmla="*/ 198 w 269"/>
                  <a:gd name="T51" fmla="*/ 2 h 306"/>
                  <a:gd name="T52" fmla="*/ 201 w 269"/>
                  <a:gd name="T53" fmla="*/ 3 h 306"/>
                  <a:gd name="T54" fmla="*/ 204 w 269"/>
                  <a:gd name="T55" fmla="*/ 4 h 306"/>
                  <a:gd name="T56" fmla="*/ 207 w 269"/>
                  <a:gd name="T57" fmla="*/ 5 h 306"/>
                  <a:gd name="T58" fmla="*/ 218 w 269"/>
                  <a:gd name="T59" fmla="*/ 9 h 306"/>
                  <a:gd name="T60" fmla="*/ 227 w 269"/>
                  <a:gd name="T61" fmla="*/ 14 h 306"/>
                  <a:gd name="T62" fmla="*/ 236 w 269"/>
                  <a:gd name="T63" fmla="*/ 19 h 306"/>
                  <a:gd name="T64" fmla="*/ 244 w 269"/>
                  <a:gd name="T65" fmla="*/ 25 h 306"/>
                  <a:gd name="T66" fmla="*/ 251 w 269"/>
                  <a:gd name="T67" fmla="*/ 32 h 306"/>
                  <a:gd name="T68" fmla="*/ 257 w 269"/>
                  <a:gd name="T69" fmla="*/ 38 h 306"/>
                  <a:gd name="T70" fmla="*/ 263 w 269"/>
                  <a:gd name="T71" fmla="*/ 46 h 306"/>
                  <a:gd name="T72" fmla="*/ 268 w 269"/>
                  <a:gd name="T73" fmla="*/ 54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9" h="306">
                    <a:moveTo>
                      <a:pt x="268" y="54"/>
                    </a:moveTo>
                    <a:lnTo>
                      <a:pt x="139" y="147"/>
                    </a:lnTo>
                    <a:lnTo>
                      <a:pt x="88" y="305"/>
                    </a:lnTo>
                    <a:lnTo>
                      <a:pt x="85" y="305"/>
                    </a:lnTo>
                    <a:lnTo>
                      <a:pt x="81" y="304"/>
                    </a:lnTo>
                    <a:lnTo>
                      <a:pt x="78" y="303"/>
                    </a:lnTo>
                    <a:lnTo>
                      <a:pt x="75" y="302"/>
                    </a:lnTo>
                    <a:lnTo>
                      <a:pt x="72" y="302"/>
                    </a:lnTo>
                    <a:lnTo>
                      <a:pt x="69" y="301"/>
                    </a:lnTo>
                    <a:lnTo>
                      <a:pt x="66" y="300"/>
                    </a:lnTo>
                    <a:lnTo>
                      <a:pt x="62" y="299"/>
                    </a:lnTo>
                    <a:lnTo>
                      <a:pt x="51" y="295"/>
                    </a:lnTo>
                    <a:lnTo>
                      <a:pt x="41" y="289"/>
                    </a:lnTo>
                    <a:lnTo>
                      <a:pt x="32" y="283"/>
                    </a:lnTo>
                    <a:lnTo>
                      <a:pt x="24" y="276"/>
                    </a:lnTo>
                    <a:lnTo>
                      <a:pt x="16" y="269"/>
                    </a:lnTo>
                    <a:lnTo>
                      <a:pt x="11" y="261"/>
                    </a:lnTo>
                    <a:lnTo>
                      <a:pt x="5" y="253"/>
                    </a:lnTo>
                    <a:lnTo>
                      <a:pt x="0" y="243"/>
                    </a:lnTo>
                    <a:lnTo>
                      <a:pt x="137" y="145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89" y="0"/>
                    </a:lnTo>
                    <a:lnTo>
                      <a:pt x="192" y="1"/>
                    </a:lnTo>
                    <a:lnTo>
                      <a:pt x="195" y="2"/>
                    </a:lnTo>
                    <a:lnTo>
                      <a:pt x="198" y="2"/>
                    </a:lnTo>
                    <a:lnTo>
                      <a:pt x="201" y="3"/>
                    </a:lnTo>
                    <a:lnTo>
                      <a:pt x="204" y="4"/>
                    </a:lnTo>
                    <a:lnTo>
                      <a:pt x="207" y="5"/>
                    </a:lnTo>
                    <a:lnTo>
                      <a:pt x="218" y="9"/>
                    </a:lnTo>
                    <a:lnTo>
                      <a:pt x="227" y="14"/>
                    </a:lnTo>
                    <a:lnTo>
                      <a:pt x="236" y="19"/>
                    </a:lnTo>
                    <a:lnTo>
                      <a:pt x="244" y="25"/>
                    </a:lnTo>
                    <a:lnTo>
                      <a:pt x="251" y="32"/>
                    </a:lnTo>
                    <a:lnTo>
                      <a:pt x="257" y="38"/>
                    </a:lnTo>
                    <a:lnTo>
                      <a:pt x="263" y="46"/>
                    </a:lnTo>
                    <a:lnTo>
                      <a:pt x="268" y="54"/>
                    </a:lnTo>
                  </a:path>
                </a:pathLst>
              </a:custGeom>
              <a:solidFill>
                <a:srgbClr val="FFB5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68" name="Freeform 316">
                <a:extLst>
                  <a:ext uri="{FF2B5EF4-FFF2-40B4-BE49-F238E27FC236}">
                    <a16:creationId xmlns:a16="http://schemas.microsoft.com/office/drawing/2014/main" id="{CE6A116D-EF61-4C5D-92F8-DE9F02227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2133"/>
                <a:ext cx="262" cy="304"/>
              </a:xfrm>
              <a:custGeom>
                <a:avLst/>
                <a:gdLst>
                  <a:gd name="T0" fmla="*/ 261 w 262"/>
                  <a:gd name="T1" fmla="*/ 50 h 304"/>
                  <a:gd name="T2" fmla="*/ 135 w 262"/>
                  <a:gd name="T3" fmla="*/ 145 h 304"/>
                  <a:gd name="T4" fmla="*/ 81 w 262"/>
                  <a:gd name="T5" fmla="*/ 303 h 304"/>
                  <a:gd name="T6" fmla="*/ 77 w 262"/>
                  <a:gd name="T7" fmla="*/ 302 h 304"/>
                  <a:gd name="T8" fmla="*/ 74 w 262"/>
                  <a:gd name="T9" fmla="*/ 301 h 304"/>
                  <a:gd name="T10" fmla="*/ 71 w 262"/>
                  <a:gd name="T11" fmla="*/ 301 h 304"/>
                  <a:gd name="T12" fmla="*/ 69 w 262"/>
                  <a:gd name="T13" fmla="*/ 300 h 304"/>
                  <a:gd name="T14" fmla="*/ 66 w 262"/>
                  <a:gd name="T15" fmla="*/ 299 h 304"/>
                  <a:gd name="T16" fmla="*/ 63 w 262"/>
                  <a:gd name="T17" fmla="*/ 299 h 304"/>
                  <a:gd name="T18" fmla="*/ 60 w 262"/>
                  <a:gd name="T19" fmla="*/ 298 h 304"/>
                  <a:gd name="T20" fmla="*/ 58 w 262"/>
                  <a:gd name="T21" fmla="*/ 297 h 304"/>
                  <a:gd name="T22" fmla="*/ 46 w 262"/>
                  <a:gd name="T23" fmla="*/ 292 h 304"/>
                  <a:gd name="T24" fmla="*/ 37 w 262"/>
                  <a:gd name="T25" fmla="*/ 287 h 304"/>
                  <a:gd name="T26" fmla="*/ 29 w 262"/>
                  <a:gd name="T27" fmla="*/ 282 h 304"/>
                  <a:gd name="T28" fmla="*/ 22 w 262"/>
                  <a:gd name="T29" fmla="*/ 276 h 304"/>
                  <a:gd name="T30" fmla="*/ 15 w 262"/>
                  <a:gd name="T31" fmla="*/ 269 h 304"/>
                  <a:gd name="T32" fmla="*/ 9 w 262"/>
                  <a:gd name="T33" fmla="*/ 262 h 304"/>
                  <a:gd name="T34" fmla="*/ 4 w 262"/>
                  <a:gd name="T35" fmla="*/ 255 h 304"/>
                  <a:gd name="T36" fmla="*/ 0 w 262"/>
                  <a:gd name="T37" fmla="*/ 247 h 304"/>
                  <a:gd name="T38" fmla="*/ 133 w 262"/>
                  <a:gd name="T39" fmla="*/ 144 h 304"/>
                  <a:gd name="T40" fmla="*/ 183 w 262"/>
                  <a:gd name="T41" fmla="*/ 0 h 304"/>
                  <a:gd name="T42" fmla="*/ 186 w 262"/>
                  <a:gd name="T43" fmla="*/ 0 h 304"/>
                  <a:gd name="T44" fmla="*/ 189 w 262"/>
                  <a:gd name="T45" fmla="*/ 1 h 304"/>
                  <a:gd name="T46" fmla="*/ 192 w 262"/>
                  <a:gd name="T47" fmla="*/ 1 h 304"/>
                  <a:gd name="T48" fmla="*/ 194 w 262"/>
                  <a:gd name="T49" fmla="*/ 1 h 304"/>
                  <a:gd name="T50" fmla="*/ 197 w 262"/>
                  <a:gd name="T51" fmla="*/ 2 h 304"/>
                  <a:gd name="T52" fmla="*/ 200 w 262"/>
                  <a:gd name="T53" fmla="*/ 3 h 304"/>
                  <a:gd name="T54" fmla="*/ 203 w 262"/>
                  <a:gd name="T55" fmla="*/ 4 h 304"/>
                  <a:gd name="T56" fmla="*/ 205 w 262"/>
                  <a:gd name="T57" fmla="*/ 5 h 304"/>
                  <a:gd name="T58" fmla="*/ 215 w 262"/>
                  <a:gd name="T59" fmla="*/ 9 h 304"/>
                  <a:gd name="T60" fmla="*/ 224 w 262"/>
                  <a:gd name="T61" fmla="*/ 13 h 304"/>
                  <a:gd name="T62" fmla="*/ 232 w 262"/>
                  <a:gd name="T63" fmla="*/ 18 h 304"/>
                  <a:gd name="T64" fmla="*/ 239 w 262"/>
                  <a:gd name="T65" fmla="*/ 24 h 304"/>
                  <a:gd name="T66" fmla="*/ 245 w 262"/>
                  <a:gd name="T67" fmla="*/ 30 h 304"/>
                  <a:gd name="T68" fmla="*/ 251 w 262"/>
                  <a:gd name="T69" fmla="*/ 36 h 304"/>
                  <a:gd name="T70" fmla="*/ 256 w 262"/>
                  <a:gd name="T71" fmla="*/ 43 h 304"/>
                  <a:gd name="T72" fmla="*/ 261 w 262"/>
                  <a:gd name="T73" fmla="*/ 5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2" h="304">
                    <a:moveTo>
                      <a:pt x="261" y="50"/>
                    </a:moveTo>
                    <a:lnTo>
                      <a:pt x="135" y="145"/>
                    </a:lnTo>
                    <a:lnTo>
                      <a:pt x="81" y="303"/>
                    </a:lnTo>
                    <a:lnTo>
                      <a:pt x="77" y="302"/>
                    </a:lnTo>
                    <a:lnTo>
                      <a:pt x="74" y="301"/>
                    </a:lnTo>
                    <a:lnTo>
                      <a:pt x="71" y="301"/>
                    </a:lnTo>
                    <a:lnTo>
                      <a:pt x="69" y="300"/>
                    </a:lnTo>
                    <a:lnTo>
                      <a:pt x="66" y="299"/>
                    </a:lnTo>
                    <a:lnTo>
                      <a:pt x="63" y="299"/>
                    </a:lnTo>
                    <a:lnTo>
                      <a:pt x="60" y="298"/>
                    </a:lnTo>
                    <a:lnTo>
                      <a:pt x="58" y="297"/>
                    </a:lnTo>
                    <a:lnTo>
                      <a:pt x="46" y="292"/>
                    </a:lnTo>
                    <a:lnTo>
                      <a:pt x="37" y="287"/>
                    </a:lnTo>
                    <a:lnTo>
                      <a:pt x="29" y="282"/>
                    </a:lnTo>
                    <a:lnTo>
                      <a:pt x="22" y="276"/>
                    </a:lnTo>
                    <a:lnTo>
                      <a:pt x="15" y="269"/>
                    </a:lnTo>
                    <a:lnTo>
                      <a:pt x="9" y="262"/>
                    </a:lnTo>
                    <a:lnTo>
                      <a:pt x="4" y="255"/>
                    </a:lnTo>
                    <a:lnTo>
                      <a:pt x="0" y="247"/>
                    </a:lnTo>
                    <a:lnTo>
                      <a:pt x="133" y="144"/>
                    </a:lnTo>
                    <a:lnTo>
                      <a:pt x="183" y="0"/>
                    </a:lnTo>
                    <a:lnTo>
                      <a:pt x="186" y="0"/>
                    </a:lnTo>
                    <a:lnTo>
                      <a:pt x="189" y="1"/>
                    </a:lnTo>
                    <a:lnTo>
                      <a:pt x="192" y="1"/>
                    </a:lnTo>
                    <a:lnTo>
                      <a:pt x="194" y="1"/>
                    </a:lnTo>
                    <a:lnTo>
                      <a:pt x="197" y="2"/>
                    </a:lnTo>
                    <a:lnTo>
                      <a:pt x="200" y="3"/>
                    </a:lnTo>
                    <a:lnTo>
                      <a:pt x="203" y="4"/>
                    </a:lnTo>
                    <a:lnTo>
                      <a:pt x="205" y="5"/>
                    </a:lnTo>
                    <a:lnTo>
                      <a:pt x="215" y="9"/>
                    </a:lnTo>
                    <a:lnTo>
                      <a:pt x="224" y="13"/>
                    </a:lnTo>
                    <a:lnTo>
                      <a:pt x="232" y="18"/>
                    </a:lnTo>
                    <a:lnTo>
                      <a:pt x="239" y="24"/>
                    </a:lnTo>
                    <a:lnTo>
                      <a:pt x="245" y="30"/>
                    </a:lnTo>
                    <a:lnTo>
                      <a:pt x="251" y="36"/>
                    </a:lnTo>
                    <a:lnTo>
                      <a:pt x="256" y="43"/>
                    </a:lnTo>
                    <a:lnTo>
                      <a:pt x="261" y="50"/>
                    </a:lnTo>
                  </a:path>
                </a:pathLst>
              </a:custGeom>
              <a:solidFill>
                <a:srgbClr val="FFB74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69" name="Freeform 317">
                <a:extLst>
                  <a:ext uri="{FF2B5EF4-FFF2-40B4-BE49-F238E27FC236}">
                    <a16:creationId xmlns:a16="http://schemas.microsoft.com/office/drawing/2014/main" id="{AF60D0F3-71A0-4336-A99D-F4E618913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2133"/>
                <a:ext cx="257" cy="302"/>
              </a:xfrm>
              <a:custGeom>
                <a:avLst/>
                <a:gdLst>
                  <a:gd name="T0" fmla="*/ 256 w 257"/>
                  <a:gd name="T1" fmla="*/ 44 h 302"/>
                  <a:gd name="T2" fmla="*/ 132 w 257"/>
                  <a:gd name="T3" fmla="*/ 145 h 302"/>
                  <a:gd name="T4" fmla="*/ 73 w 257"/>
                  <a:gd name="T5" fmla="*/ 301 h 302"/>
                  <a:gd name="T6" fmla="*/ 70 w 257"/>
                  <a:gd name="T7" fmla="*/ 301 h 302"/>
                  <a:gd name="T8" fmla="*/ 67 w 257"/>
                  <a:gd name="T9" fmla="*/ 299 h 302"/>
                  <a:gd name="T10" fmla="*/ 65 w 257"/>
                  <a:gd name="T11" fmla="*/ 299 h 302"/>
                  <a:gd name="T12" fmla="*/ 62 w 257"/>
                  <a:gd name="T13" fmla="*/ 299 h 302"/>
                  <a:gd name="T14" fmla="*/ 60 w 257"/>
                  <a:gd name="T15" fmla="*/ 298 h 302"/>
                  <a:gd name="T16" fmla="*/ 58 w 257"/>
                  <a:gd name="T17" fmla="*/ 298 h 302"/>
                  <a:gd name="T18" fmla="*/ 55 w 257"/>
                  <a:gd name="T19" fmla="*/ 297 h 302"/>
                  <a:gd name="T20" fmla="*/ 52 w 257"/>
                  <a:gd name="T21" fmla="*/ 296 h 302"/>
                  <a:gd name="T22" fmla="*/ 42 w 257"/>
                  <a:gd name="T23" fmla="*/ 291 h 302"/>
                  <a:gd name="T24" fmla="*/ 34 w 257"/>
                  <a:gd name="T25" fmla="*/ 287 h 302"/>
                  <a:gd name="T26" fmla="*/ 26 w 257"/>
                  <a:gd name="T27" fmla="*/ 281 h 302"/>
                  <a:gd name="T28" fmla="*/ 19 w 257"/>
                  <a:gd name="T29" fmla="*/ 276 h 302"/>
                  <a:gd name="T30" fmla="*/ 13 w 257"/>
                  <a:gd name="T31" fmla="*/ 270 h 302"/>
                  <a:gd name="T32" fmla="*/ 8 w 257"/>
                  <a:gd name="T33" fmla="*/ 264 h 302"/>
                  <a:gd name="T34" fmla="*/ 4 w 257"/>
                  <a:gd name="T35" fmla="*/ 257 h 302"/>
                  <a:gd name="T36" fmla="*/ 0 w 257"/>
                  <a:gd name="T37" fmla="*/ 250 h 302"/>
                  <a:gd name="T38" fmla="*/ 130 w 257"/>
                  <a:gd name="T39" fmla="*/ 143 h 302"/>
                  <a:gd name="T40" fmla="*/ 184 w 257"/>
                  <a:gd name="T41" fmla="*/ 0 h 302"/>
                  <a:gd name="T42" fmla="*/ 188 w 257"/>
                  <a:gd name="T43" fmla="*/ 0 h 302"/>
                  <a:gd name="T44" fmla="*/ 190 w 257"/>
                  <a:gd name="T45" fmla="*/ 0 h 302"/>
                  <a:gd name="T46" fmla="*/ 192 w 257"/>
                  <a:gd name="T47" fmla="*/ 1 h 302"/>
                  <a:gd name="T48" fmla="*/ 195 w 257"/>
                  <a:gd name="T49" fmla="*/ 1 h 302"/>
                  <a:gd name="T50" fmla="*/ 196 w 257"/>
                  <a:gd name="T51" fmla="*/ 2 h 302"/>
                  <a:gd name="T52" fmla="*/ 199 w 257"/>
                  <a:gd name="T53" fmla="*/ 2 h 302"/>
                  <a:gd name="T54" fmla="*/ 202 w 257"/>
                  <a:gd name="T55" fmla="*/ 4 h 302"/>
                  <a:gd name="T56" fmla="*/ 204 w 257"/>
                  <a:gd name="T57" fmla="*/ 5 h 302"/>
                  <a:gd name="T58" fmla="*/ 214 w 257"/>
                  <a:gd name="T59" fmla="*/ 9 h 302"/>
                  <a:gd name="T60" fmla="*/ 222 w 257"/>
                  <a:gd name="T61" fmla="*/ 13 h 302"/>
                  <a:gd name="T62" fmla="*/ 229 w 257"/>
                  <a:gd name="T63" fmla="*/ 17 h 302"/>
                  <a:gd name="T64" fmla="*/ 235 w 257"/>
                  <a:gd name="T65" fmla="*/ 22 h 302"/>
                  <a:gd name="T66" fmla="*/ 241 w 257"/>
                  <a:gd name="T67" fmla="*/ 27 h 302"/>
                  <a:gd name="T68" fmla="*/ 246 w 257"/>
                  <a:gd name="T69" fmla="*/ 33 h 302"/>
                  <a:gd name="T70" fmla="*/ 251 w 257"/>
                  <a:gd name="T71" fmla="*/ 38 h 302"/>
                  <a:gd name="T72" fmla="*/ 256 w 257"/>
                  <a:gd name="T73" fmla="*/ 44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7" h="302">
                    <a:moveTo>
                      <a:pt x="256" y="44"/>
                    </a:moveTo>
                    <a:lnTo>
                      <a:pt x="132" y="145"/>
                    </a:lnTo>
                    <a:lnTo>
                      <a:pt x="73" y="301"/>
                    </a:lnTo>
                    <a:lnTo>
                      <a:pt x="70" y="301"/>
                    </a:lnTo>
                    <a:lnTo>
                      <a:pt x="67" y="299"/>
                    </a:lnTo>
                    <a:lnTo>
                      <a:pt x="65" y="299"/>
                    </a:lnTo>
                    <a:lnTo>
                      <a:pt x="62" y="299"/>
                    </a:lnTo>
                    <a:lnTo>
                      <a:pt x="60" y="298"/>
                    </a:lnTo>
                    <a:lnTo>
                      <a:pt x="58" y="298"/>
                    </a:lnTo>
                    <a:lnTo>
                      <a:pt x="55" y="297"/>
                    </a:lnTo>
                    <a:lnTo>
                      <a:pt x="52" y="296"/>
                    </a:lnTo>
                    <a:lnTo>
                      <a:pt x="42" y="291"/>
                    </a:lnTo>
                    <a:lnTo>
                      <a:pt x="34" y="287"/>
                    </a:lnTo>
                    <a:lnTo>
                      <a:pt x="26" y="281"/>
                    </a:lnTo>
                    <a:lnTo>
                      <a:pt x="19" y="276"/>
                    </a:lnTo>
                    <a:lnTo>
                      <a:pt x="13" y="270"/>
                    </a:lnTo>
                    <a:lnTo>
                      <a:pt x="8" y="264"/>
                    </a:lnTo>
                    <a:lnTo>
                      <a:pt x="4" y="257"/>
                    </a:lnTo>
                    <a:lnTo>
                      <a:pt x="0" y="250"/>
                    </a:lnTo>
                    <a:lnTo>
                      <a:pt x="130" y="143"/>
                    </a:lnTo>
                    <a:lnTo>
                      <a:pt x="184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1"/>
                    </a:lnTo>
                    <a:lnTo>
                      <a:pt x="195" y="1"/>
                    </a:lnTo>
                    <a:lnTo>
                      <a:pt x="196" y="2"/>
                    </a:lnTo>
                    <a:lnTo>
                      <a:pt x="199" y="2"/>
                    </a:lnTo>
                    <a:lnTo>
                      <a:pt x="202" y="4"/>
                    </a:lnTo>
                    <a:lnTo>
                      <a:pt x="204" y="5"/>
                    </a:lnTo>
                    <a:lnTo>
                      <a:pt x="214" y="9"/>
                    </a:lnTo>
                    <a:lnTo>
                      <a:pt x="222" y="13"/>
                    </a:lnTo>
                    <a:lnTo>
                      <a:pt x="229" y="17"/>
                    </a:lnTo>
                    <a:lnTo>
                      <a:pt x="235" y="22"/>
                    </a:lnTo>
                    <a:lnTo>
                      <a:pt x="241" y="27"/>
                    </a:lnTo>
                    <a:lnTo>
                      <a:pt x="246" y="33"/>
                    </a:lnTo>
                    <a:lnTo>
                      <a:pt x="251" y="38"/>
                    </a:lnTo>
                    <a:lnTo>
                      <a:pt x="256" y="44"/>
                    </a:lnTo>
                  </a:path>
                </a:pathLst>
              </a:custGeom>
              <a:solidFill>
                <a:srgbClr val="FFB7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70" name="Freeform 318">
                <a:extLst>
                  <a:ext uri="{FF2B5EF4-FFF2-40B4-BE49-F238E27FC236}">
                    <a16:creationId xmlns:a16="http://schemas.microsoft.com/office/drawing/2014/main" id="{3A4EB152-BF7C-4B6C-B2E1-EBBFFD46F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2134"/>
                <a:ext cx="253" cy="301"/>
              </a:xfrm>
              <a:custGeom>
                <a:avLst/>
                <a:gdLst>
                  <a:gd name="T0" fmla="*/ 252 w 253"/>
                  <a:gd name="T1" fmla="*/ 41 h 301"/>
                  <a:gd name="T2" fmla="*/ 130 w 253"/>
                  <a:gd name="T3" fmla="*/ 144 h 301"/>
                  <a:gd name="T4" fmla="*/ 67 w 253"/>
                  <a:gd name="T5" fmla="*/ 300 h 301"/>
                  <a:gd name="T6" fmla="*/ 64 w 253"/>
                  <a:gd name="T7" fmla="*/ 298 h 301"/>
                  <a:gd name="T8" fmla="*/ 61 w 253"/>
                  <a:gd name="T9" fmla="*/ 298 h 301"/>
                  <a:gd name="T10" fmla="*/ 58 w 253"/>
                  <a:gd name="T11" fmla="*/ 298 h 301"/>
                  <a:gd name="T12" fmla="*/ 57 w 253"/>
                  <a:gd name="T13" fmla="*/ 297 h 301"/>
                  <a:gd name="T14" fmla="*/ 54 w 253"/>
                  <a:gd name="T15" fmla="*/ 296 h 301"/>
                  <a:gd name="T16" fmla="*/ 52 w 253"/>
                  <a:gd name="T17" fmla="*/ 296 h 301"/>
                  <a:gd name="T18" fmla="*/ 51 w 253"/>
                  <a:gd name="T19" fmla="*/ 295 h 301"/>
                  <a:gd name="T20" fmla="*/ 48 w 253"/>
                  <a:gd name="T21" fmla="*/ 294 h 301"/>
                  <a:gd name="T22" fmla="*/ 39 w 253"/>
                  <a:gd name="T23" fmla="*/ 290 h 301"/>
                  <a:gd name="T24" fmla="*/ 30 w 253"/>
                  <a:gd name="T25" fmla="*/ 285 h 301"/>
                  <a:gd name="T26" fmla="*/ 24 w 253"/>
                  <a:gd name="T27" fmla="*/ 281 h 301"/>
                  <a:gd name="T28" fmla="*/ 18 w 253"/>
                  <a:gd name="T29" fmla="*/ 276 h 301"/>
                  <a:gd name="T30" fmla="*/ 12 w 253"/>
                  <a:gd name="T31" fmla="*/ 271 h 301"/>
                  <a:gd name="T32" fmla="*/ 8 w 253"/>
                  <a:gd name="T33" fmla="*/ 265 h 301"/>
                  <a:gd name="T34" fmla="*/ 4 w 253"/>
                  <a:gd name="T35" fmla="*/ 259 h 301"/>
                  <a:gd name="T36" fmla="*/ 0 w 253"/>
                  <a:gd name="T37" fmla="*/ 253 h 301"/>
                  <a:gd name="T38" fmla="*/ 129 w 253"/>
                  <a:gd name="T39" fmla="*/ 142 h 301"/>
                  <a:gd name="T40" fmla="*/ 187 w 253"/>
                  <a:gd name="T41" fmla="*/ 0 h 301"/>
                  <a:gd name="T42" fmla="*/ 189 w 253"/>
                  <a:gd name="T43" fmla="*/ 0 h 301"/>
                  <a:gd name="T44" fmla="*/ 192 w 253"/>
                  <a:gd name="T45" fmla="*/ 1 h 301"/>
                  <a:gd name="T46" fmla="*/ 193 w 253"/>
                  <a:gd name="T47" fmla="*/ 1 h 301"/>
                  <a:gd name="T48" fmla="*/ 195 w 253"/>
                  <a:gd name="T49" fmla="*/ 1 h 301"/>
                  <a:gd name="T50" fmla="*/ 197 w 253"/>
                  <a:gd name="T51" fmla="*/ 2 h 301"/>
                  <a:gd name="T52" fmla="*/ 199 w 253"/>
                  <a:gd name="T53" fmla="*/ 3 h 301"/>
                  <a:gd name="T54" fmla="*/ 201 w 253"/>
                  <a:gd name="T55" fmla="*/ 4 h 301"/>
                  <a:gd name="T56" fmla="*/ 205 w 253"/>
                  <a:gd name="T57" fmla="*/ 5 h 301"/>
                  <a:gd name="T58" fmla="*/ 213 w 253"/>
                  <a:gd name="T59" fmla="*/ 9 h 301"/>
                  <a:gd name="T60" fmla="*/ 221 w 253"/>
                  <a:gd name="T61" fmla="*/ 13 h 301"/>
                  <a:gd name="T62" fmla="*/ 228 w 253"/>
                  <a:gd name="T63" fmla="*/ 16 h 301"/>
                  <a:gd name="T64" fmla="*/ 233 w 253"/>
                  <a:gd name="T65" fmla="*/ 21 h 301"/>
                  <a:gd name="T66" fmla="*/ 239 w 253"/>
                  <a:gd name="T67" fmla="*/ 26 h 301"/>
                  <a:gd name="T68" fmla="*/ 243 w 253"/>
                  <a:gd name="T69" fmla="*/ 30 h 301"/>
                  <a:gd name="T70" fmla="*/ 247 w 253"/>
                  <a:gd name="T71" fmla="*/ 36 h 301"/>
                  <a:gd name="T72" fmla="*/ 252 w 253"/>
                  <a:gd name="T73" fmla="*/ 4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3" h="301">
                    <a:moveTo>
                      <a:pt x="252" y="41"/>
                    </a:moveTo>
                    <a:lnTo>
                      <a:pt x="130" y="144"/>
                    </a:lnTo>
                    <a:lnTo>
                      <a:pt x="67" y="300"/>
                    </a:lnTo>
                    <a:lnTo>
                      <a:pt x="64" y="298"/>
                    </a:lnTo>
                    <a:lnTo>
                      <a:pt x="61" y="298"/>
                    </a:lnTo>
                    <a:lnTo>
                      <a:pt x="58" y="298"/>
                    </a:lnTo>
                    <a:lnTo>
                      <a:pt x="57" y="297"/>
                    </a:lnTo>
                    <a:lnTo>
                      <a:pt x="54" y="296"/>
                    </a:lnTo>
                    <a:lnTo>
                      <a:pt x="52" y="296"/>
                    </a:lnTo>
                    <a:lnTo>
                      <a:pt x="51" y="295"/>
                    </a:lnTo>
                    <a:lnTo>
                      <a:pt x="48" y="294"/>
                    </a:lnTo>
                    <a:lnTo>
                      <a:pt x="39" y="290"/>
                    </a:lnTo>
                    <a:lnTo>
                      <a:pt x="30" y="285"/>
                    </a:lnTo>
                    <a:lnTo>
                      <a:pt x="24" y="281"/>
                    </a:lnTo>
                    <a:lnTo>
                      <a:pt x="18" y="276"/>
                    </a:lnTo>
                    <a:lnTo>
                      <a:pt x="12" y="271"/>
                    </a:lnTo>
                    <a:lnTo>
                      <a:pt x="8" y="265"/>
                    </a:lnTo>
                    <a:lnTo>
                      <a:pt x="4" y="259"/>
                    </a:lnTo>
                    <a:lnTo>
                      <a:pt x="0" y="253"/>
                    </a:lnTo>
                    <a:lnTo>
                      <a:pt x="129" y="142"/>
                    </a:lnTo>
                    <a:lnTo>
                      <a:pt x="187" y="0"/>
                    </a:lnTo>
                    <a:lnTo>
                      <a:pt x="189" y="0"/>
                    </a:lnTo>
                    <a:lnTo>
                      <a:pt x="192" y="1"/>
                    </a:lnTo>
                    <a:lnTo>
                      <a:pt x="193" y="1"/>
                    </a:lnTo>
                    <a:lnTo>
                      <a:pt x="195" y="1"/>
                    </a:lnTo>
                    <a:lnTo>
                      <a:pt x="197" y="2"/>
                    </a:lnTo>
                    <a:lnTo>
                      <a:pt x="199" y="3"/>
                    </a:lnTo>
                    <a:lnTo>
                      <a:pt x="201" y="4"/>
                    </a:lnTo>
                    <a:lnTo>
                      <a:pt x="205" y="5"/>
                    </a:lnTo>
                    <a:lnTo>
                      <a:pt x="213" y="9"/>
                    </a:lnTo>
                    <a:lnTo>
                      <a:pt x="221" y="13"/>
                    </a:lnTo>
                    <a:lnTo>
                      <a:pt x="228" y="16"/>
                    </a:lnTo>
                    <a:lnTo>
                      <a:pt x="233" y="21"/>
                    </a:lnTo>
                    <a:lnTo>
                      <a:pt x="239" y="26"/>
                    </a:lnTo>
                    <a:lnTo>
                      <a:pt x="243" y="30"/>
                    </a:lnTo>
                    <a:lnTo>
                      <a:pt x="247" y="36"/>
                    </a:lnTo>
                    <a:lnTo>
                      <a:pt x="252" y="41"/>
                    </a:lnTo>
                  </a:path>
                </a:pathLst>
              </a:custGeom>
              <a:solidFill>
                <a:srgbClr val="FFBA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71" name="Freeform 319">
                <a:extLst>
                  <a:ext uri="{FF2B5EF4-FFF2-40B4-BE49-F238E27FC236}">
                    <a16:creationId xmlns:a16="http://schemas.microsoft.com/office/drawing/2014/main" id="{C3FEC08E-318C-4B92-B0B9-DDE9CB619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134"/>
                <a:ext cx="246" cy="300"/>
              </a:xfrm>
              <a:custGeom>
                <a:avLst/>
                <a:gdLst>
                  <a:gd name="T0" fmla="*/ 245 w 246"/>
                  <a:gd name="T1" fmla="*/ 36 h 300"/>
                  <a:gd name="T2" fmla="*/ 127 w 246"/>
                  <a:gd name="T3" fmla="*/ 144 h 300"/>
                  <a:gd name="T4" fmla="*/ 60 w 246"/>
                  <a:gd name="T5" fmla="*/ 299 h 300"/>
                  <a:gd name="T6" fmla="*/ 57 w 246"/>
                  <a:gd name="T7" fmla="*/ 298 h 300"/>
                  <a:gd name="T8" fmla="*/ 54 w 246"/>
                  <a:gd name="T9" fmla="*/ 297 h 300"/>
                  <a:gd name="T10" fmla="*/ 52 w 246"/>
                  <a:gd name="T11" fmla="*/ 297 h 300"/>
                  <a:gd name="T12" fmla="*/ 50 w 246"/>
                  <a:gd name="T13" fmla="*/ 297 h 300"/>
                  <a:gd name="T14" fmla="*/ 49 w 246"/>
                  <a:gd name="T15" fmla="*/ 296 h 300"/>
                  <a:gd name="T16" fmla="*/ 47 w 246"/>
                  <a:gd name="T17" fmla="*/ 296 h 300"/>
                  <a:gd name="T18" fmla="*/ 45 w 246"/>
                  <a:gd name="T19" fmla="*/ 295 h 300"/>
                  <a:gd name="T20" fmla="*/ 44 w 246"/>
                  <a:gd name="T21" fmla="*/ 294 h 300"/>
                  <a:gd name="T22" fmla="*/ 34 w 246"/>
                  <a:gd name="T23" fmla="*/ 290 h 300"/>
                  <a:gd name="T24" fmla="*/ 27 w 246"/>
                  <a:gd name="T25" fmla="*/ 285 h 300"/>
                  <a:gd name="T26" fmla="*/ 20 w 246"/>
                  <a:gd name="T27" fmla="*/ 281 h 300"/>
                  <a:gd name="T28" fmla="*/ 15 w 246"/>
                  <a:gd name="T29" fmla="*/ 277 h 300"/>
                  <a:gd name="T30" fmla="*/ 11 w 246"/>
                  <a:gd name="T31" fmla="*/ 273 h 300"/>
                  <a:gd name="T32" fmla="*/ 6 w 246"/>
                  <a:gd name="T33" fmla="*/ 268 h 300"/>
                  <a:gd name="T34" fmla="*/ 3 w 246"/>
                  <a:gd name="T35" fmla="*/ 263 h 300"/>
                  <a:gd name="T36" fmla="*/ 0 w 246"/>
                  <a:gd name="T37" fmla="*/ 258 h 300"/>
                  <a:gd name="T38" fmla="*/ 125 w 246"/>
                  <a:gd name="T39" fmla="*/ 142 h 300"/>
                  <a:gd name="T40" fmla="*/ 187 w 246"/>
                  <a:gd name="T41" fmla="*/ 0 h 300"/>
                  <a:gd name="T42" fmla="*/ 189 w 246"/>
                  <a:gd name="T43" fmla="*/ 0 h 300"/>
                  <a:gd name="T44" fmla="*/ 191 w 246"/>
                  <a:gd name="T45" fmla="*/ 0 h 300"/>
                  <a:gd name="T46" fmla="*/ 193 w 246"/>
                  <a:gd name="T47" fmla="*/ 1 h 300"/>
                  <a:gd name="T48" fmla="*/ 194 w 246"/>
                  <a:gd name="T49" fmla="*/ 1 h 300"/>
                  <a:gd name="T50" fmla="*/ 195 w 246"/>
                  <a:gd name="T51" fmla="*/ 2 h 300"/>
                  <a:gd name="T52" fmla="*/ 197 w 246"/>
                  <a:gd name="T53" fmla="*/ 2 h 300"/>
                  <a:gd name="T54" fmla="*/ 199 w 246"/>
                  <a:gd name="T55" fmla="*/ 4 h 300"/>
                  <a:gd name="T56" fmla="*/ 203 w 246"/>
                  <a:gd name="T57" fmla="*/ 5 h 300"/>
                  <a:gd name="T58" fmla="*/ 210 w 246"/>
                  <a:gd name="T59" fmla="*/ 8 h 300"/>
                  <a:gd name="T60" fmla="*/ 217 w 246"/>
                  <a:gd name="T61" fmla="*/ 12 h 300"/>
                  <a:gd name="T62" fmla="*/ 223 w 246"/>
                  <a:gd name="T63" fmla="*/ 16 h 300"/>
                  <a:gd name="T64" fmla="*/ 228 w 246"/>
                  <a:gd name="T65" fmla="*/ 19 h 300"/>
                  <a:gd name="T66" fmla="*/ 233 w 246"/>
                  <a:gd name="T67" fmla="*/ 24 h 300"/>
                  <a:gd name="T68" fmla="*/ 237 w 246"/>
                  <a:gd name="T69" fmla="*/ 27 h 300"/>
                  <a:gd name="T70" fmla="*/ 240 w 246"/>
                  <a:gd name="T71" fmla="*/ 31 h 300"/>
                  <a:gd name="T72" fmla="*/ 245 w 246"/>
                  <a:gd name="T73" fmla="*/ 36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6" h="300">
                    <a:moveTo>
                      <a:pt x="245" y="36"/>
                    </a:moveTo>
                    <a:lnTo>
                      <a:pt x="127" y="144"/>
                    </a:lnTo>
                    <a:lnTo>
                      <a:pt x="60" y="299"/>
                    </a:lnTo>
                    <a:lnTo>
                      <a:pt x="57" y="298"/>
                    </a:lnTo>
                    <a:lnTo>
                      <a:pt x="54" y="297"/>
                    </a:lnTo>
                    <a:lnTo>
                      <a:pt x="52" y="297"/>
                    </a:lnTo>
                    <a:lnTo>
                      <a:pt x="50" y="297"/>
                    </a:lnTo>
                    <a:lnTo>
                      <a:pt x="49" y="296"/>
                    </a:lnTo>
                    <a:lnTo>
                      <a:pt x="47" y="296"/>
                    </a:lnTo>
                    <a:lnTo>
                      <a:pt x="45" y="295"/>
                    </a:lnTo>
                    <a:lnTo>
                      <a:pt x="44" y="294"/>
                    </a:lnTo>
                    <a:lnTo>
                      <a:pt x="34" y="290"/>
                    </a:lnTo>
                    <a:lnTo>
                      <a:pt x="27" y="285"/>
                    </a:lnTo>
                    <a:lnTo>
                      <a:pt x="20" y="281"/>
                    </a:lnTo>
                    <a:lnTo>
                      <a:pt x="15" y="277"/>
                    </a:lnTo>
                    <a:lnTo>
                      <a:pt x="11" y="273"/>
                    </a:lnTo>
                    <a:lnTo>
                      <a:pt x="6" y="268"/>
                    </a:lnTo>
                    <a:lnTo>
                      <a:pt x="3" y="263"/>
                    </a:lnTo>
                    <a:lnTo>
                      <a:pt x="0" y="258"/>
                    </a:lnTo>
                    <a:lnTo>
                      <a:pt x="125" y="142"/>
                    </a:lnTo>
                    <a:lnTo>
                      <a:pt x="187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3" y="1"/>
                    </a:lnTo>
                    <a:lnTo>
                      <a:pt x="194" y="1"/>
                    </a:lnTo>
                    <a:lnTo>
                      <a:pt x="195" y="2"/>
                    </a:lnTo>
                    <a:lnTo>
                      <a:pt x="197" y="2"/>
                    </a:lnTo>
                    <a:lnTo>
                      <a:pt x="199" y="4"/>
                    </a:lnTo>
                    <a:lnTo>
                      <a:pt x="203" y="5"/>
                    </a:lnTo>
                    <a:lnTo>
                      <a:pt x="210" y="8"/>
                    </a:lnTo>
                    <a:lnTo>
                      <a:pt x="217" y="12"/>
                    </a:lnTo>
                    <a:lnTo>
                      <a:pt x="223" y="16"/>
                    </a:lnTo>
                    <a:lnTo>
                      <a:pt x="228" y="19"/>
                    </a:lnTo>
                    <a:lnTo>
                      <a:pt x="233" y="24"/>
                    </a:lnTo>
                    <a:lnTo>
                      <a:pt x="237" y="27"/>
                    </a:lnTo>
                    <a:lnTo>
                      <a:pt x="240" y="31"/>
                    </a:lnTo>
                    <a:lnTo>
                      <a:pt x="245" y="36"/>
                    </a:lnTo>
                  </a:path>
                </a:pathLst>
              </a:custGeom>
              <a:solidFill>
                <a:srgbClr val="FFBC4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72" name="Freeform 320">
                <a:extLst>
                  <a:ext uri="{FF2B5EF4-FFF2-40B4-BE49-F238E27FC236}">
                    <a16:creationId xmlns:a16="http://schemas.microsoft.com/office/drawing/2014/main" id="{DD18F61F-0787-4F44-BE06-3AA62F623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9" y="2136"/>
                <a:ext cx="243" cy="298"/>
              </a:xfrm>
              <a:custGeom>
                <a:avLst/>
                <a:gdLst>
                  <a:gd name="T0" fmla="*/ 242 w 243"/>
                  <a:gd name="T1" fmla="*/ 32 h 298"/>
                  <a:gd name="T2" fmla="*/ 125 w 243"/>
                  <a:gd name="T3" fmla="*/ 143 h 298"/>
                  <a:gd name="T4" fmla="*/ 53 w 243"/>
                  <a:gd name="T5" fmla="*/ 297 h 298"/>
                  <a:gd name="T6" fmla="*/ 50 w 243"/>
                  <a:gd name="T7" fmla="*/ 295 h 298"/>
                  <a:gd name="T8" fmla="*/ 48 w 243"/>
                  <a:gd name="T9" fmla="*/ 295 h 298"/>
                  <a:gd name="T10" fmla="*/ 46 w 243"/>
                  <a:gd name="T11" fmla="*/ 294 h 298"/>
                  <a:gd name="T12" fmla="*/ 45 w 243"/>
                  <a:gd name="T13" fmla="*/ 294 h 298"/>
                  <a:gd name="T14" fmla="*/ 43 w 243"/>
                  <a:gd name="T15" fmla="*/ 294 h 298"/>
                  <a:gd name="T16" fmla="*/ 43 w 243"/>
                  <a:gd name="T17" fmla="*/ 293 h 298"/>
                  <a:gd name="T18" fmla="*/ 41 w 243"/>
                  <a:gd name="T19" fmla="*/ 292 h 298"/>
                  <a:gd name="T20" fmla="*/ 40 w 243"/>
                  <a:gd name="T21" fmla="*/ 292 h 298"/>
                  <a:gd name="T22" fmla="*/ 31 w 243"/>
                  <a:gd name="T23" fmla="*/ 288 h 298"/>
                  <a:gd name="T24" fmla="*/ 24 w 243"/>
                  <a:gd name="T25" fmla="*/ 284 h 298"/>
                  <a:gd name="T26" fmla="*/ 19 w 243"/>
                  <a:gd name="T27" fmla="*/ 280 h 298"/>
                  <a:gd name="T28" fmla="*/ 13 w 243"/>
                  <a:gd name="T29" fmla="*/ 276 h 298"/>
                  <a:gd name="T30" fmla="*/ 9 w 243"/>
                  <a:gd name="T31" fmla="*/ 273 h 298"/>
                  <a:gd name="T32" fmla="*/ 6 w 243"/>
                  <a:gd name="T33" fmla="*/ 268 h 298"/>
                  <a:gd name="T34" fmla="*/ 3 w 243"/>
                  <a:gd name="T35" fmla="*/ 265 h 298"/>
                  <a:gd name="T36" fmla="*/ 0 w 243"/>
                  <a:gd name="T37" fmla="*/ 261 h 298"/>
                  <a:gd name="T38" fmla="*/ 124 w 243"/>
                  <a:gd name="T39" fmla="*/ 141 h 298"/>
                  <a:gd name="T40" fmla="*/ 190 w 243"/>
                  <a:gd name="T41" fmla="*/ 0 h 298"/>
                  <a:gd name="T42" fmla="*/ 193 w 243"/>
                  <a:gd name="T43" fmla="*/ 0 h 298"/>
                  <a:gd name="T44" fmla="*/ 194 w 243"/>
                  <a:gd name="T45" fmla="*/ 1 h 298"/>
                  <a:gd name="T46" fmla="*/ 195 w 243"/>
                  <a:gd name="T47" fmla="*/ 1 h 298"/>
                  <a:gd name="T48" fmla="*/ 196 w 243"/>
                  <a:gd name="T49" fmla="*/ 1 h 298"/>
                  <a:gd name="T50" fmla="*/ 197 w 243"/>
                  <a:gd name="T51" fmla="*/ 1 h 298"/>
                  <a:gd name="T52" fmla="*/ 198 w 243"/>
                  <a:gd name="T53" fmla="*/ 2 h 298"/>
                  <a:gd name="T54" fmla="*/ 201 w 243"/>
                  <a:gd name="T55" fmla="*/ 3 h 298"/>
                  <a:gd name="T56" fmla="*/ 204 w 243"/>
                  <a:gd name="T57" fmla="*/ 5 h 298"/>
                  <a:gd name="T58" fmla="*/ 211 w 243"/>
                  <a:gd name="T59" fmla="*/ 8 h 298"/>
                  <a:gd name="T60" fmla="*/ 217 w 243"/>
                  <a:gd name="T61" fmla="*/ 12 h 298"/>
                  <a:gd name="T62" fmla="*/ 222 w 243"/>
                  <a:gd name="T63" fmla="*/ 15 h 298"/>
                  <a:gd name="T64" fmla="*/ 227 w 243"/>
                  <a:gd name="T65" fmla="*/ 18 h 298"/>
                  <a:gd name="T66" fmla="*/ 231 w 243"/>
                  <a:gd name="T67" fmla="*/ 22 h 298"/>
                  <a:gd name="T68" fmla="*/ 235 w 243"/>
                  <a:gd name="T69" fmla="*/ 25 h 298"/>
                  <a:gd name="T70" fmla="*/ 238 w 243"/>
                  <a:gd name="T71" fmla="*/ 28 h 298"/>
                  <a:gd name="T72" fmla="*/ 242 w 243"/>
                  <a:gd name="T73" fmla="*/ 32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3" h="298">
                    <a:moveTo>
                      <a:pt x="242" y="32"/>
                    </a:moveTo>
                    <a:lnTo>
                      <a:pt x="125" y="143"/>
                    </a:lnTo>
                    <a:lnTo>
                      <a:pt x="53" y="297"/>
                    </a:lnTo>
                    <a:lnTo>
                      <a:pt x="50" y="295"/>
                    </a:lnTo>
                    <a:lnTo>
                      <a:pt x="48" y="295"/>
                    </a:lnTo>
                    <a:lnTo>
                      <a:pt x="46" y="294"/>
                    </a:lnTo>
                    <a:lnTo>
                      <a:pt x="45" y="294"/>
                    </a:lnTo>
                    <a:lnTo>
                      <a:pt x="43" y="294"/>
                    </a:lnTo>
                    <a:lnTo>
                      <a:pt x="43" y="293"/>
                    </a:lnTo>
                    <a:lnTo>
                      <a:pt x="41" y="292"/>
                    </a:lnTo>
                    <a:lnTo>
                      <a:pt x="40" y="292"/>
                    </a:lnTo>
                    <a:lnTo>
                      <a:pt x="31" y="288"/>
                    </a:lnTo>
                    <a:lnTo>
                      <a:pt x="24" y="284"/>
                    </a:lnTo>
                    <a:lnTo>
                      <a:pt x="19" y="280"/>
                    </a:lnTo>
                    <a:lnTo>
                      <a:pt x="13" y="276"/>
                    </a:lnTo>
                    <a:lnTo>
                      <a:pt x="9" y="273"/>
                    </a:lnTo>
                    <a:lnTo>
                      <a:pt x="6" y="268"/>
                    </a:lnTo>
                    <a:lnTo>
                      <a:pt x="3" y="265"/>
                    </a:lnTo>
                    <a:lnTo>
                      <a:pt x="0" y="261"/>
                    </a:lnTo>
                    <a:lnTo>
                      <a:pt x="124" y="141"/>
                    </a:lnTo>
                    <a:lnTo>
                      <a:pt x="190" y="0"/>
                    </a:lnTo>
                    <a:lnTo>
                      <a:pt x="193" y="0"/>
                    </a:lnTo>
                    <a:lnTo>
                      <a:pt x="194" y="1"/>
                    </a:lnTo>
                    <a:lnTo>
                      <a:pt x="195" y="1"/>
                    </a:lnTo>
                    <a:lnTo>
                      <a:pt x="196" y="1"/>
                    </a:lnTo>
                    <a:lnTo>
                      <a:pt x="197" y="1"/>
                    </a:lnTo>
                    <a:lnTo>
                      <a:pt x="198" y="2"/>
                    </a:lnTo>
                    <a:lnTo>
                      <a:pt x="201" y="3"/>
                    </a:lnTo>
                    <a:lnTo>
                      <a:pt x="204" y="5"/>
                    </a:lnTo>
                    <a:lnTo>
                      <a:pt x="211" y="8"/>
                    </a:lnTo>
                    <a:lnTo>
                      <a:pt x="217" y="12"/>
                    </a:lnTo>
                    <a:lnTo>
                      <a:pt x="222" y="15"/>
                    </a:lnTo>
                    <a:lnTo>
                      <a:pt x="227" y="18"/>
                    </a:lnTo>
                    <a:lnTo>
                      <a:pt x="231" y="22"/>
                    </a:lnTo>
                    <a:lnTo>
                      <a:pt x="235" y="25"/>
                    </a:lnTo>
                    <a:lnTo>
                      <a:pt x="238" y="28"/>
                    </a:lnTo>
                    <a:lnTo>
                      <a:pt x="242" y="32"/>
                    </a:lnTo>
                  </a:path>
                </a:pathLst>
              </a:custGeom>
              <a:solidFill>
                <a:srgbClr val="FFBC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73" name="Freeform 321">
                <a:extLst>
                  <a:ext uri="{FF2B5EF4-FFF2-40B4-BE49-F238E27FC236}">
                    <a16:creationId xmlns:a16="http://schemas.microsoft.com/office/drawing/2014/main" id="{D16D6724-1766-490D-917E-CCE27C6EB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136"/>
                <a:ext cx="237" cy="296"/>
              </a:xfrm>
              <a:custGeom>
                <a:avLst/>
                <a:gdLst>
                  <a:gd name="T0" fmla="*/ 236 w 237"/>
                  <a:gd name="T1" fmla="*/ 27 h 296"/>
                  <a:gd name="T2" fmla="*/ 233 w 237"/>
                  <a:gd name="T3" fmla="*/ 24 h 296"/>
                  <a:gd name="T4" fmla="*/ 230 w 237"/>
                  <a:gd name="T5" fmla="*/ 22 h 296"/>
                  <a:gd name="T6" fmla="*/ 227 w 237"/>
                  <a:gd name="T7" fmla="*/ 19 h 296"/>
                  <a:gd name="T8" fmla="*/ 223 w 237"/>
                  <a:gd name="T9" fmla="*/ 16 h 296"/>
                  <a:gd name="T10" fmla="*/ 219 w 237"/>
                  <a:gd name="T11" fmla="*/ 14 h 296"/>
                  <a:gd name="T12" fmla="*/ 215 w 237"/>
                  <a:gd name="T13" fmla="*/ 11 h 296"/>
                  <a:gd name="T14" fmla="*/ 209 w 237"/>
                  <a:gd name="T15" fmla="*/ 8 h 296"/>
                  <a:gd name="T16" fmla="*/ 202 w 237"/>
                  <a:gd name="T17" fmla="*/ 4 h 296"/>
                  <a:gd name="T18" fmla="*/ 198 w 237"/>
                  <a:gd name="T19" fmla="*/ 2 h 296"/>
                  <a:gd name="T20" fmla="*/ 196 w 237"/>
                  <a:gd name="T21" fmla="*/ 1 h 296"/>
                  <a:gd name="T22" fmla="*/ 195 w 237"/>
                  <a:gd name="T23" fmla="*/ 0 h 296"/>
                  <a:gd name="T24" fmla="*/ 191 w 237"/>
                  <a:gd name="T25" fmla="*/ 0 h 296"/>
                  <a:gd name="T26" fmla="*/ 121 w 237"/>
                  <a:gd name="T27" fmla="*/ 140 h 296"/>
                  <a:gd name="T28" fmla="*/ 0 w 237"/>
                  <a:gd name="T29" fmla="*/ 263 h 296"/>
                  <a:gd name="T30" fmla="*/ 2 w 237"/>
                  <a:gd name="T31" fmla="*/ 268 h 296"/>
                  <a:gd name="T32" fmla="*/ 5 w 237"/>
                  <a:gd name="T33" fmla="*/ 271 h 296"/>
                  <a:gd name="T34" fmla="*/ 8 w 237"/>
                  <a:gd name="T35" fmla="*/ 273 h 296"/>
                  <a:gd name="T36" fmla="*/ 11 w 237"/>
                  <a:gd name="T37" fmla="*/ 276 h 296"/>
                  <a:gd name="T38" fmla="*/ 15 w 237"/>
                  <a:gd name="T39" fmla="*/ 279 h 296"/>
                  <a:gd name="T40" fmla="*/ 20 w 237"/>
                  <a:gd name="T41" fmla="*/ 282 h 296"/>
                  <a:gd name="T42" fmla="*/ 27 w 237"/>
                  <a:gd name="T43" fmla="*/ 286 h 296"/>
                  <a:gd name="T44" fmla="*/ 34 w 237"/>
                  <a:gd name="T45" fmla="*/ 290 h 296"/>
                  <a:gd name="T46" fmla="*/ 37 w 237"/>
                  <a:gd name="T47" fmla="*/ 292 h 296"/>
                  <a:gd name="T48" fmla="*/ 39 w 237"/>
                  <a:gd name="T49" fmla="*/ 292 h 296"/>
                  <a:gd name="T50" fmla="*/ 41 w 237"/>
                  <a:gd name="T51" fmla="*/ 293 h 296"/>
                  <a:gd name="T52" fmla="*/ 46 w 237"/>
                  <a:gd name="T53" fmla="*/ 295 h 296"/>
                  <a:gd name="T54" fmla="*/ 122 w 237"/>
                  <a:gd name="T55" fmla="*/ 142 h 296"/>
                  <a:gd name="T56" fmla="*/ 236 w 237"/>
                  <a:gd name="T57" fmla="*/ 2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7" h="296">
                    <a:moveTo>
                      <a:pt x="236" y="27"/>
                    </a:moveTo>
                    <a:lnTo>
                      <a:pt x="233" y="24"/>
                    </a:lnTo>
                    <a:lnTo>
                      <a:pt x="230" y="22"/>
                    </a:lnTo>
                    <a:lnTo>
                      <a:pt x="227" y="19"/>
                    </a:lnTo>
                    <a:lnTo>
                      <a:pt x="223" y="16"/>
                    </a:lnTo>
                    <a:lnTo>
                      <a:pt x="219" y="14"/>
                    </a:lnTo>
                    <a:lnTo>
                      <a:pt x="215" y="11"/>
                    </a:lnTo>
                    <a:lnTo>
                      <a:pt x="209" y="8"/>
                    </a:lnTo>
                    <a:lnTo>
                      <a:pt x="202" y="4"/>
                    </a:lnTo>
                    <a:lnTo>
                      <a:pt x="198" y="2"/>
                    </a:lnTo>
                    <a:lnTo>
                      <a:pt x="196" y="1"/>
                    </a:lnTo>
                    <a:lnTo>
                      <a:pt x="195" y="0"/>
                    </a:lnTo>
                    <a:lnTo>
                      <a:pt x="191" y="0"/>
                    </a:lnTo>
                    <a:lnTo>
                      <a:pt x="121" y="140"/>
                    </a:lnTo>
                    <a:lnTo>
                      <a:pt x="0" y="263"/>
                    </a:lnTo>
                    <a:lnTo>
                      <a:pt x="2" y="268"/>
                    </a:lnTo>
                    <a:lnTo>
                      <a:pt x="5" y="271"/>
                    </a:lnTo>
                    <a:lnTo>
                      <a:pt x="8" y="273"/>
                    </a:lnTo>
                    <a:lnTo>
                      <a:pt x="11" y="276"/>
                    </a:lnTo>
                    <a:lnTo>
                      <a:pt x="15" y="279"/>
                    </a:lnTo>
                    <a:lnTo>
                      <a:pt x="20" y="282"/>
                    </a:lnTo>
                    <a:lnTo>
                      <a:pt x="27" y="286"/>
                    </a:lnTo>
                    <a:lnTo>
                      <a:pt x="34" y="290"/>
                    </a:lnTo>
                    <a:lnTo>
                      <a:pt x="37" y="292"/>
                    </a:lnTo>
                    <a:lnTo>
                      <a:pt x="39" y="292"/>
                    </a:lnTo>
                    <a:lnTo>
                      <a:pt x="41" y="293"/>
                    </a:lnTo>
                    <a:lnTo>
                      <a:pt x="46" y="295"/>
                    </a:lnTo>
                    <a:lnTo>
                      <a:pt x="122" y="142"/>
                    </a:lnTo>
                    <a:lnTo>
                      <a:pt x="236" y="27"/>
                    </a:lnTo>
                  </a:path>
                </a:pathLst>
              </a:custGeom>
              <a:solidFill>
                <a:srgbClr val="FFBF5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74" name="Freeform 322">
                <a:extLst>
                  <a:ext uri="{FF2B5EF4-FFF2-40B4-BE49-F238E27FC236}">
                    <a16:creationId xmlns:a16="http://schemas.microsoft.com/office/drawing/2014/main" id="{F6480BFC-267A-4E2B-BAE9-A8F04E300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181"/>
                <a:ext cx="304" cy="200"/>
              </a:xfrm>
              <a:custGeom>
                <a:avLst/>
                <a:gdLst>
                  <a:gd name="T0" fmla="*/ 252 w 304"/>
                  <a:gd name="T1" fmla="*/ 199 h 200"/>
                  <a:gd name="T2" fmla="*/ 261 w 304"/>
                  <a:gd name="T3" fmla="*/ 189 h 200"/>
                  <a:gd name="T4" fmla="*/ 269 w 304"/>
                  <a:gd name="T5" fmla="*/ 178 h 200"/>
                  <a:gd name="T6" fmla="*/ 276 w 304"/>
                  <a:gd name="T7" fmla="*/ 167 h 200"/>
                  <a:gd name="T8" fmla="*/ 283 w 304"/>
                  <a:gd name="T9" fmla="*/ 155 h 200"/>
                  <a:gd name="T10" fmla="*/ 288 w 304"/>
                  <a:gd name="T11" fmla="*/ 144 h 200"/>
                  <a:gd name="T12" fmla="*/ 293 w 304"/>
                  <a:gd name="T13" fmla="*/ 131 h 200"/>
                  <a:gd name="T14" fmla="*/ 297 w 304"/>
                  <a:gd name="T15" fmla="*/ 119 h 200"/>
                  <a:gd name="T16" fmla="*/ 300 w 304"/>
                  <a:gd name="T17" fmla="*/ 105 h 200"/>
                  <a:gd name="T18" fmla="*/ 301 w 304"/>
                  <a:gd name="T19" fmla="*/ 97 h 200"/>
                  <a:gd name="T20" fmla="*/ 303 w 304"/>
                  <a:gd name="T21" fmla="*/ 89 h 200"/>
                  <a:gd name="T22" fmla="*/ 303 w 304"/>
                  <a:gd name="T23" fmla="*/ 81 h 200"/>
                  <a:gd name="T24" fmla="*/ 303 w 304"/>
                  <a:gd name="T25" fmla="*/ 73 h 200"/>
                  <a:gd name="T26" fmla="*/ 158 w 304"/>
                  <a:gd name="T27" fmla="*/ 100 h 200"/>
                  <a:gd name="T28" fmla="*/ 56 w 304"/>
                  <a:gd name="T29" fmla="*/ 0 h 200"/>
                  <a:gd name="T30" fmla="*/ 46 w 304"/>
                  <a:gd name="T31" fmla="*/ 9 h 200"/>
                  <a:gd name="T32" fmla="*/ 37 w 304"/>
                  <a:gd name="T33" fmla="*/ 21 h 200"/>
                  <a:gd name="T34" fmla="*/ 30 w 304"/>
                  <a:gd name="T35" fmla="*/ 33 h 200"/>
                  <a:gd name="T36" fmla="*/ 22 w 304"/>
                  <a:gd name="T37" fmla="*/ 45 h 200"/>
                  <a:gd name="T38" fmla="*/ 15 w 304"/>
                  <a:gd name="T39" fmla="*/ 58 h 200"/>
                  <a:gd name="T40" fmla="*/ 10 w 304"/>
                  <a:gd name="T41" fmla="*/ 71 h 200"/>
                  <a:gd name="T42" fmla="*/ 5 w 304"/>
                  <a:gd name="T43" fmla="*/ 85 h 200"/>
                  <a:gd name="T44" fmla="*/ 2 w 304"/>
                  <a:gd name="T45" fmla="*/ 100 h 200"/>
                  <a:gd name="T46" fmla="*/ 1 w 304"/>
                  <a:gd name="T47" fmla="*/ 108 h 200"/>
                  <a:gd name="T48" fmla="*/ 0 w 304"/>
                  <a:gd name="T49" fmla="*/ 116 h 200"/>
                  <a:gd name="T50" fmla="*/ 0 w 304"/>
                  <a:gd name="T51" fmla="*/ 124 h 200"/>
                  <a:gd name="T52" fmla="*/ 0 w 304"/>
                  <a:gd name="T53" fmla="*/ 133 h 200"/>
                  <a:gd name="T54" fmla="*/ 157 w 304"/>
                  <a:gd name="T55" fmla="*/ 103 h 200"/>
                  <a:gd name="T56" fmla="*/ 252 w 304"/>
                  <a:gd name="T57" fmla="*/ 199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200">
                    <a:moveTo>
                      <a:pt x="252" y="199"/>
                    </a:moveTo>
                    <a:lnTo>
                      <a:pt x="261" y="189"/>
                    </a:lnTo>
                    <a:lnTo>
                      <a:pt x="269" y="178"/>
                    </a:lnTo>
                    <a:lnTo>
                      <a:pt x="276" y="167"/>
                    </a:lnTo>
                    <a:lnTo>
                      <a:pt x="283" y="155"/>
                    </a:lnTo>
                    <a:lnTo>
                      <a:pt x="288" y="144"/>
                    </a:lnTo>
                    <a:lnTo>
                      <a:pt x="293" y="131"/>
                    </a:lnTo>
                    <a:lnTo>
                      <a:pt x="297" y="119"/>
                    </a:lnTo>
                    <a:lnTo>
                      <a:pt x="300" y="105"/>
                    </a:lnTo>
                    <a:lnTo>
                      <a:pt x="301" y="97"/>
                    </a:lnTo>
                    <a:lnTo>
                      <a:pt x="303" y="89"/>
                    </a:lnTo>
                    <a:lnTo>
                      <a:pt x="303" y="81"/>
                    </a:lnTo>
                    <a:lnTo>
                      <a:pt x="303" y="73"/>
                    </a:lnTo>
                    <a:lnTo>
                      <a:pt x="158" y="100"/>
                    </a:lnTo>
                    <a:lnTo>
                      <a:pt x="56" y="0"/>
                    </a:lnTo>
                    <a:lnTo>
                      <a:pt x="46" y="9"/>
                    </a:lnTo>
                    <a:lnTo>
                      <a:pt x="37" y="21"/>
                    </a:lnTo>
                    <a:lnTo>
                      <a:pt x="30" y="33"/>
                    </a:lnTo>
                    <a:lnTo>
                      <a:pt x="22" y="45"/>
                    </a:lnTo>
                    <a:lnTo>
                      <a:pt x="15" y="58"/>
                    </a:lnTo>
                    <a:lnTo>
                      <a:pt x="10" y="71"/>
                    </a:lnTo>
                    <a:lnTo>
                      <a:pt x="5" y="85"/>
                    </a:lnTo>
                    <a:lnTo>
                      <a:pt x="2" y="100"/>
                    </a:lnTo>
                    <a:lnTo>
                      <a:pt x="1" y="108"/>
                    </a:lnTo>
                    <a:lnTo>
                      <a:pt x="0" y="116"/>
                    </a:lnTo>
                    <a:lnTo>
                      <a:pt x="0" y="124"/>
                    </a:lnTo>
                    <a:lnTo>
                      <a:pt x="0" y="133"/>
                    </a:lnTo>
                    <a:lnTo>
                      <a:pt x="157" y="103"/>
                    </a:lnTo>
                    <a:lnTo>
                      <a:pt x="252" y="199"/>
                    </a:lnTo>
                  </a:path>
                </a:pathLst>
              </a:custGeom>
              <a:solidFill>
                <a:srgbClr val="FFB2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75" name="Freeform 323">
                <a:extLst>
                  <a:ext uri="{FF2B5EF4-FFF2-40B4-BE49-F238E27FC236}">
                    <a16:creationId xmlns:a16="http://schemas.microsoft.com/office/drawing/2014/main" id="{5F2D3317-C19F-491B-A95B-6C16D8325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186"/>
                <a:ext cx="304" cy="190"/>
              </a:xfrm>
              <a:custGeom>
                <a:avLst/>
                <a:gdLst>
                  <a:gd name="T0" fmla="*/ 52 w 304"/>
                  <a:gd name="T1" fmla="*/ 0 h 190"/>
                  <a:gd name="T2" fmla="*/ 158 w 304"/>
                  <a:gd name="T3" fmla="*/ 95 h 190"/>
                  <a:gd name="T4" fmla="*/ 303 w 304"/>
                  <a:gd name="T5" fmla="*/ 71 h 190"/>
                  <a:gd name="T6" fmla="*/ 303 w 304"/>
                  <a:gd name="T7" fmla="*/ 77 h 190"/>
                  <a:gd name="T8" fmla="*/ 303 w 304"/>
                  <a:gd name="T9" fmla="*/ 85 h 190"/>
                  <a:gd name="T10" fmla="*/ 301 w 304"/>
                  <a:gd name="T11" fmla="*/ 92 h 190"/>
                  <a:gd name="T12" fmla="*/ 300 w 304"/>
                  <a:gd name="T13" fmla="*/ 100 h 190"/>
                  <a:gd name="T14" fmla="*/ 297 w 304"/>
                  <a:gd name="T15" fmla="*/ 113 h 190"/>
                  <a:gd name="T16" fmla="*/ 293 w 304"/>
                  <a:gd name="T17" fmla="*/ 125 h 190"/>
                  <a:gd name="T18" fmla="*/ 289 w 304"/>
                  <a:gd name="T19" fmla="*/ 137 h 190"/>
                  <a:gd name="T20" fmla="*/ 284 w 304"/>
                  <a:gd name="T21" fmla="*/ 148 h 190"/>
                  <a:gd name="T22" fmla="*/ 278 w 304"/>
                  <a:gd name="T23" fmla="*/ 159 h 190"/>
                  <a:gd name="T24" fmla="*/ 271 w 304"/>
                  <a:gd name="T25" fmla="*/ 169 h 190"/>
                  <a:gd name="T26" fmla="*/ 264 w 304"/>
                  <a:gd name="T27" fmla="*/ 179 h 190"/>
                  <a:gd name="T28" fmla="*/ 256 w 304"/>
                  <a:gd name="T29" fmla="*/ 189 h 190"/>
                  <a:gd name="T30" fmla="*/ 157 w 304"/>
                  <a:gd name="T31" fmla="*/ 98 h 190"/>
                  <a:gd name="T32" fmla="*/ 0 w 304"/>
                  <a:gd name="T33" fmla="*/ 123 h 190"/>
                  <a:gd name="T34" fmla="*/ 0 w 304"/>
                  <a:gd name="T35" fmla="*/ 116 h 190"/>
                  <a:gd name="T36" fmla="*/ 0 w 304"/>
                  <a:gd name="T37" fmla="*/ 110 h 190"/>
                  <a:gd name="T38" fmla="*/ 1 w 304"/>
                  <a:gd name="T39" fmla="*/ 102 h 190"/>
                  <a:gd name="T40" fmla="*/ 2 w 304"/>
                  <a:gd name="T41" fmla="*/ 94 h 190"/>
                  <a:gd name="T42" fmla="*/ 5 w 304"/>
                  <a:gd name="T43" fmla="*/ 80 h 190"/>
                  <a:gd name="T44" fmla="*/ 9 w 304"/>
                  <a:gd name="T45" fmla="*/ 66 h 190"/>
                  <a:gd name="T46" fmla="*/ 15 w 304"/>
                  <a:gd name="T47" fmla="*/ 54 h 190"/>
                  <a:gd name="T48" fmla="*/ 21 w 304"/>
                  <a:gd name="T49" fmla="*/ 41 h 190"/>
                  <a:gd name="T50" fmla="*/ 28 w 304"/>
                  <a:gd name="T51" fmla="*/ 29 h 190"/>
                  <a:gd name="T52" fmla="*/ 35 w 304"/>
                  <a:gd name="T53" fmla="*/ 19 h 190"/>
                  <a:gd name="T54" fmla="*/ 44 w 304"/>
                  <a:gd name="T55" fmla="*/ 9 h 190"/>
                  <a:gd name="T56" fmla="*/ 52 w 304"/>
                  <a:gd name="T57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90">
                    <a:moveTo>
                      <a:pt x="52" y="0"/>
                    </a:moveTo>
                    <a:lnTo>
                      <a:pt x="158" y="95"/>
                    </a:lnTo>
                    <a:lnTo>
                      <a:pt x="303" y="71"/>
                    </a:lnTo>
                    <a:lnTo>
                      <a:pt x="303" y="77"/>
                    </a:lnTo>
                    <a:lnTo>
                      <a:pt x="303" y="85"/>
                    </a:lnTo>
                    <a:lnTo>
                      <a:pt x="301" y="92"/>
                    </a:lnTo>
                    <a:lnTo>
                      <a:pt x="300" y="100"/>
                    </a:lnTo>
                    <a:lnTo>
                      <a:pt x="297" y="113"/>
                    </a:lnTo>
                    <a:lnTo>
                      <a:pt x="293" y="125"/>
                    </a:lnTo>
                    <a:lnTo>
                      <a:pt x="289" y="137"/>
                    </a:lnTo>
                    <a:lnTo>
                      <a:pt x="284" y="148"/>
                    </a:lnTo>
                    <a:lnTo>
                      <a:pt x="278" y="159"/>
                    </a:lnTo>
                    <a:lnTo>
                      <a:pt x="271" y="169"/>
                    </a:lnTo>
                    <a:lnTo>
                      <a:pt x="264" y="179"/>
                    </a:lnTo>
                    <a:lnTo>
                      <a:pt x="256" y="189"/>
                    </a:lnTo>
                    <a:lnTo>
                      <a:pt x="157" y="98"/>
                    </a:lnTo>
                    <a:lnTo>
                      <a:pt x="0" y="123"/>
                    </a:lnTo>
                    <a:lnTo>
                      <a:pt x="0" y="116"/>
                    </a:lnTo>
                    <a:lnTo>
                      <a:pt x="0" y="110"/>
                    </a:lnTo>
                    <a:lnTo>
                      <a:pt x="1" y="102"/>
                    </a:lnTo>
                    <a:lnTo>
                      <a:pt x="2" y="94"/>
                    </a:lnTo>
                    <a:lnTo>
                      <a:pt x="5" y="80"/>
                    </a:lnTo>
                    <a:lnTo>
                      <a:pt x="9" y="66"/>
                    </a:lnTo>
                    <a:lnTo>
                      <a:pt x="15" y="54"/>
                    </a:lnTo>
                    <a:lnTo>
                      <a:pt x="21" y="41"/>
                    </a:lnTo>
                    <a:lnTo>
                      <a:pt x="28" y="29"/>
                    </a:lnTo>
                    <a:lnTo>
                      <a:pt x="35" y="19"/>
                    </a:lnTo>
                    <a:lnTo>
                      <a:pt x="44" y="9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F9A82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76" name="Freeform 324">
                <a:extLst>
                  <a:ext uri="{FF2B5EF4-FFF2-40B4-BE49-F238E27FC236}">
                    <a16:creationId xmlns:a16="http://schemas.microsoft.com/office/drawing/2014/main" id="{57C77654-B7C1-49BF-BD46-73415FA47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192"/>
                <a:ext cx="304" cy="178"/>
              </a:xfrm>
              <a:custGeom>
                <a:avLst/>
                <a:gdLst>
                  <a:gd name="T0" fmla="*/ 47 w 304"/>
                  <a:gd name="T1" fmla="*/ 0 h 178"/>
                  <a:gd name="T2" fmla="*/ 158 w 304"/>
                  <a:gd name="T3" fmla="*/ 89 h 178"/>
                  <a:gd name="T4" fmla="*/ 303 w 304"/>
                  <a:gd name="T5" fmla="*/ 69 h 178"/>
                  <a:gd name="T6" fmla="*/ 303 w 304"/>
                  <a:gd name="T7" fmla="*/ 74 h 178"/>
                  <a:gd name="T8" fmla="*/ 303 w 304"/>
                  <a:gd name="T9" fmla="*/ 80 h 178"/>
                  <a:gd name="T10" fmla="*/ 301 w 304"/>
                  <a:gd name="T11" fmla="*/ 87 h 178"/>
                  <a:gd name="T12" fmla="*/ 300 w 304"/>
                  <a:gd name="T13" fmla="*/ 94 h 178"/>
                  <a:gd name="T14" fmla="*/ 297 w 304"/>
                  <a:gd name="T15" fmla="*/ 106 h 178"/>
                  <a:gd name="T16" fmla="*/ 294 w 304"/>
                  <a:gd name="T17" fmla="*/ 118 h 178"/>
                  <a:gd name="T18" fmla="*/ 289 w 304"/>
                  <a:gd name="T19" fmla="*/ 129 h 178"/>
                  <a:gd name="T20" fmla="*/ 285 w 304"/>
                  <a:gd name="T21" fmla="*/ 140 h 178"/>
                  <a:gd name="T22" fmla="*/ 279 w 304"/>
                  <a:gd name="T23" fmla="*/ 150 h 178"/>
                  <a:gd name="T24" fmla="*/ 273 w 304"/>
                  <a:gd name="T25" fmla="*/ 159 h 178"/>
                  <a:gd name="T26" fmla="*/ 267 w 304"/>
                  <a:gd name="T27" fmla="*/ 168 h 178"/>
                  <a:gd name="T28" fmla="*/ 260 w 304"/>
                  <a:gd name="T29" fmla="*/ 177 h 178"/>
                  <a:gd name="T30" fmla="*/ 156 w 304"/>
                  <a:gd name="T31" fmla="*/ 92 h 178"/>
                  <a:gd name="T32" fmla="*/ 0 w 304"/>
                  <a:gd name="T33" fmla="*/ 114 h 178"/>
                  <a:gd name="T34" fmla="*/ 0 w 304"/>
                  <a:gd name="T35" fmla="*/ 108 h 178"/>
                  <a:gd name="T36" fmla="*/ 0 w 304"/>
                  <a:gd name="T37" fmla="*/ 102 h 178"/>
                  <a:gd name="T38" fmla="*/ 1 w 304"/>
                  <a:gd name="T39" fmla="*/ 96 h 178"/>
                  <a:gd name="T40" fmla="*/ 2 w 304"/>
                  <a:gd name="T41" fmla="*/ 88 h 178"/>
                  <a:gd name="T42" fmla="*/ 5 w 304"/>
                  <a:gd name="T43" fmla="*/ 74 h 178"/>
                  <a:gd name="T44" fmla="*/ 9 w 304"/>
                  <a:gd name="T45" fmla="*/ 61 h 178"/>
                  <a:gd name="T46" fmla="*/ 14 w 304"/>
                  <a:gd name="T47" fmla="*/ 49 h 178"/>
                  <a:gd name="T48" fmla="*/ 20 w 304"/>
                  <a:gd name="T49" fmla="*/ 37 h 178"/>
                  <a:gd name="T50" fmla="*/ 26 w 304"/>
                  <a:gd name="T51" fmla="*/ 26 h 178"/>
                  <a:gd name="T52" fmla="*/ 33 w 304"/>
                  <a:gd name="T53" fmla="*/ 16 h 178"/>
                  <a:gd name="T54" fmla="*/ 40 w 304"/>
                  <a:gd name="T55" fmla="*/ 8 h 178"/>
                  <a:gd name="T56" fmla="*/ 47 w 304"/>
                  <a:gd name="T57" fmla="*/ 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78">
                    <a:moveTo>
                      <a:pt x="47" y="0"/>
                    </a:moveTo>
                    <a:lnTo>
                      <a:pt x="158" y="89"/>
                    </a:lnTo>
                    <a:lnTo>
                      <a:pt x="303" y="69"/>
                    </a:lnTo>
                    <a:lnTo>
                      <a:pt x="303" y="74"/>
                    </a:lnTo>
                    <a:lnTo>
                      <a:pt x="303" y="80"/>
                    </a:lnTo>
                    <a:lnTo>
                      <a:pt x="301" y="87"/>
                    </a:lnTo>
                    <a:lnTo>
                      <a:pt x="300" y="94"/>
                    </a:lnTo>
                    <a:lnTo>
                      <a:pt x="297" y="106"/>
                    </a:lnTo>
                    <a:lnTo>
                      <a:pt x="294" y="118"/>
                    </a:lnTo>
                    <a:lnTo>
                      <a:pt x="289" y="129"/>
                    </a:lnTo>
                    <a:lnTo>
                      <a:pt x="285" y="140"/>
                    </a:lnTo>
                    <a:lnTo>
                      <a:pt x="279" y="150"/>
                    </a:lnTo>
                    <a:lnTo>
                      <a:pt x="273" y="159"/>
                    </a:lnTo>
                    <a:lnTo>
                      <a:pt x="267" y="168"/>
                    </a:lnTo>
                    <a:lnTo>
                      <a:pt x="260" y="177"/>
                    </a:lnTo>
                    <a:lnTo>
                      <a:pt x="156" y="92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102"/>
                    </a:lnTo>
                    <a:lnTo>
                      <a:pt x="1" y="96"/>
                    </a:lnTo>
                    <a:lnTo>
                      <a:pt x="2" y="88"/>
                    </a:lnTo>
                    <a:lnTo>
                      <a:pt x="5" y="74"/>
                    </a:lnTo>
                    <a:lnTo>
                      <a:pt x="9" y="61"/>
                    </a:lnTo>
                    <a:lnTo>
                      <a:pt x="14" y="49"/>
                    </a:lnTo>
                    <a:lnTo>
                      <a:pt x="20" y="37"/>
                    </a:lnTo>
                    <a:lnTo>
                      <a:pt x="26" y="26"/>
                    </a:lnTo>
                    <a:lnTo>
                      <a:pt x="33" y="16"/>
                    </a:lnTo>
                    <a:lnTo>
                      <a:pt x="40" y="8"/>
                    </a:lnTo>
                    <a:lnTo>
                      <a:pt x="47" y="0"/>
                    </a:lnTo>
                  </a:path>
                </a:pathLst>
              </a:custGeom>
              <a:solidFill>
                <a:srgbClr val="F7A3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77" name="Freeform 325">
                <a:extLst>
                  <a:ext uri="{FF2B5EF4-FFF2-40B4-BE49-F238E27FC236}">
                    <a16:creationId xmlns:a16="http://schemas.microsoft.com/office/drawing/2014/main" id="{F01F99EF-9917-47F4-AC28-8D3B3D938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197"/>
                <a:ext cx="304" cy="169"/>
              </a:xfrm>
              <a:custGeom>
                <a:avLst/>
                <a:gdLst>
                  <a:gd name="T0" fmla="*/ 42 w 304"/>
                  <a:gd name="T1" fmla="*/ 0 h 169"/>
                  <a:gd name="T2" fmla="*/ 157 w 304"/>
                  <a:gd name="T3" fmla="*/ 84 h 169"/>
                  <a:gd name="T4" fmla="*/ 303 w 304"/>
                  <a:gd name="T5" fmla="*/ 68 h 169"/>
                  <a:gd name="T6" fmla="*/ 303 w 304"/>
                  <a:gd name="T7" fmla="*/ 71 h 169"/>
                  <a:gd name="T8" fmla="*/ 302 w 304"/>
                  <a:gd name="T9" fmla="*/ 75 h 169"/>
                  <a:gd name="T10" fmla="*/ 301 w 304"/>
                  <a:gd name="T11" fmla="*/ 81 h 169"/>
                  <a:gd name="T12" fmla="*/ 300 w 304"/>
                  <a:gd name="T13" fmla="*/ 89 h 169"/>
                  <a:gd name="T14" fmla="*/ 297 w 304"/>
                  <a:gd name="T15" fmla="*/ 101 h 169"/>
                  <a:gd name="T16" fmla="*/ 294 w 304"/>
                  <a:gd name="T17" fmla="*/ 113 h 169"/>
                  <a:gd name="T18" fmla="*/ 290 w 304"/>
                  <a:gd name="T19" fmla="*/ 124 h 169"/>
                  <a:gd name="T20" fmla="*/ 286 w 304"/>
                  <a:gd name="T21" fmla="*/ 133 h 169"/>
                  <a:gd name="T22" fmla="*/ 280 w 304"/>
                  <a:gd name="T23" fmla="*/ 142 h 169"/>
                  <a:gd name="T24" fmla="*/ 275 w 304"/>
                  <a:gd name="T25" fmla="*/ 151 h 169"/>
                  <a:gd name="T26" fmla="*/ 269 w 304"/>
                  <a:gd name="T27" fmla="*/ 159 h 169"/>
                  <a:gd name="T28" fmla="*/ 263 w 304"/>
                  <a:gd name="T29" fmla="*/ 168 h 169"/>
                  <a:gd name="T30" fmla="*/ 156 w 304"/>
                  <a:gd name="T31" fmla="*/ 87 h 169"/>
                  <a:gd name="T32" fmla="*/ 0 w 304"/>
                  <a:gd name="T33" fmla="*/ 105 h 169"/>
                  <a:gd name="T34" fmla="*/ 0 w 304"/>
                  <a:gd name="T35" fmla="*/ 100 h 169"/>
                  <a:gd name="T36" fmla="*/ 0 w 304"/>
                  <a:gd name="T37" fmla="*/ 96 h 169"/>
                  <a:gd name="T38" fmla="*/ 1 w 304"/>
                  <a:gd name="T39" fmla="*/ 91 h 169"/>
                  <a:gd name="T40" fmla="*/ 1 w 304"/>
                  <a:gd name="T41" fmla="*/ 83 h 169"/>
                  <a:gd name="T42" fmla="*/ 4 w 304"/>
                  <a:gd name="T43" fmla="*/ 69 h 169"/>
                  <a:gd name="T44" fmla="*/ 8 w 304"/>
                  <a:gd name="T45" fmla="*/ 57 h 169"/>
                  <a:gd name="T46" fmla="*/ 13 w 304"/>
                  <a:gd name="T47" fmla="*/ 44 h 169"/>
                  <a:gd name="T48" fmla="*/ 18 w 304"/>
                  <a:gd name="T49" fmla="*/ 33 h 169"/>
                  <a:gd name="T50" fmla="*/ 24 w 304"/>
                  <a:gd name="T51" fmla="*/ 23 h 169"/>
                  <a:gd name="T52" fmla="*/ 30 w 304"/>
                  <a:gd name="T53" fmla="*/ 14 h 169"/>
                  <a:gd name="T54" fmla="*/ 37 w 304"/>
                  <a:gd name="T55" fmla="*/ 7 h 169"/>
                  <a:gd name="T56" fmla="*/ 42 w 304"/>
                  <a:gd name="T5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69">
                    <a:moveTo>
                      <a:pt x="42" y="0"/>
                    </a:moveTo>
                    <a:lnTo>
                      <a:pt x="157" y="84"/>
                    </a:lnTo>
                    <a:lnTo>
                      <a:pt x="303" y="68"/>
                    </a:lnTo>
                    <a:lnTo>
                      <a:pt x="303" y="71"/>
                    </a:lnTo>
                    <a:lnTo>
                      <a:pt x="302" y="75"/>
                    </a:lnTo>
                    <a:lnTo>
                      <a:pt x="301" y="81"/>
                    </a:lnTo>
                    <a:lnTo>
                      <a:pt x="300" y="89"/>
                    </a:lnTo>
                    <a:lnTo>
                      <a:pt x="297" y="101"/>
                    </a:lnTo>
                    <a:lnTo>
                      <a:pt x="294" y="113"/>
                    </a:lnTo>
                    <a:lnTo>
                      <a:pt x="290" y="124"/>
                    </a:lnTo>
                    <a:lnTo>
                      <a:pt x="286" y="133"/>
                    </a:lnTo>
                    <a:lnTo>
                      <a:pt x="280" y="142"/>
                    </a:lnTo>
                    <a:lnTo>
                      <a:pt x="275" y="151"/>
                    </a:lnTo>
                    <a:lnTo>
                      <a:pt x="269" y="159"/>
                    </a:lnTo>
                    <a:lnTo>
                      <a:pt x="263" y="168"/>
                    </a:lnTo>
                    <a:lnTo>
                      <a:pt x="156" y="87"/>
                    </a:lnTo>
                    <a:lnTo>
                      <a:pt x="0" y="105"/>
                    </a:lnTo>
                    <a:lnTo>
                      <a:pt x="0" y="100"/>
                    </a:lnTo>
                    <a:lnTo>
                      <a:pt x="0" y="96"/>
                    </a:lnTo>
                    <a:lnTo>
                      <a:pt x="1" y="91"/>
                    </a:lnTo>
                    <a:lnTo>
                      <a:pt x="1" y="83"/>
                    </a:lnTo>
                    <a:lnTo>
                      <a:pt x="4" y="69"/>
                    </a:lnTo>
                    <a:lnTo>
                      <a:pt x="8" y="57"/>
                    </a:lnTo>
                    <a:lnTo>
                      <a:pt x="13" y="44"/>
                    </a:lnTo>
                    <a:lnTo>
                      <a:pt x="18" y="33"/>
                    </a:lnTo>
                    <a:lnTo>
                      <a:pt x="24" y="23"/>
                    </a:lnTo>
                    <a:lnTo>
                      <a:pt x="30" y="14"/>
                    </a:lnTo>
                    <a:lnTo>
                      <a:pt x="37" y="7"/>
                    </a:lnTo>
                    <a:lnTo>
                      <a:pt x="42" y="0"/>
                    </a:lnTo>
                  </a:path>
                </a:pathLst>
              </a:custGeom>
              <a:solidFill>
                <a:srgbClr val="F299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78" name="Freeform 326">
                <a:extLst>
                  <a:ext uri="{FF2B5EF4-FFF2-40B4-BE49-F238E27FC236}">
                    <a16:creationId xmlns:a16="http://schemas.microsoft.com/office/drawing/2014/main" id="{41BD677F-6DEC-4DCB-A43B-F7F3CF79C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202"/>
                <a:ext cx="304" cy="158"/>
              </a:xfrm>
              <a:custGeom>
                <a:avLst/>
                <a:gdLst>
                  <a:gd name="T0" fmla="*/ 38 w 304"/>
                  <a:gd name="T1" fmla="*/ 0 h 158"/>
                  <a:gd name="T2" fmla="*/ 158 w 304"/>
                  <a:gd name="T3" fmla="*/ 78 h 158"/>
                  <a:gd name="T4" fmla="*/ 303 w 304"/>
                  <a:gd name="T5" fmla="*/ 66 h 158"/>
                  <a:gd name="T6" fmla="*/ 303 w 304"/>
                  <a:gd name="T7" fmla="*/ 68 h 158"/>
                  <a:gd name="T8" fmla="*/ 303 w 304"/>
                  <a:gd name="T9" fmla="*/ 72 h 158"/>
                  <a:gd name="T10" fmla="*/ 302 w 304"/>
                  <a:gd name="T11" fmla="*/ 76 h 158"/>
                  <a:gd name="T12" fmla="*/ 301 w 304"/>
                  <a:gd name="T13" fmla="*/ 84 h 158"/>
                  <a:gd name="T14" fmla="*/ 298 w 304"/>
                  <a:gd name="T15" fmla="*/ 96 h 158"/>
                  <a:gd name="T16" fmla="*/ 294 w 304"/>
                  <a:gd name="T17" fmla="*/ 107 h 158"/>
                  <a:gd name="T18" fmla="*/ 291 w 304"/>
                  <a:gd name="T19" fmla="*/ 117 h 158"/>
                  <a:gd name="T20" fmla="*/ 287 w 304"/>
                  <a:gd name="T21" fmla="*/ 126 h 158"/>
                  <a:gd name="T22" fmla="*/ 283 w 304"/>
                  <a:gd name="T23" fmla="*/ 134 h 158"/>
                  <a:gd name="T24" fmla="*/ 278 w 304"/>
                  <a:gd name="T25" fmla="*/ 142 h 158"/>
                  <a:gd name="T26" fmla="*/ 273 w 304"/>
                  <a:gd name="T27" fmla="*/ 149 h 158"/>
                  <a:gd name="T28" fmla="*/ 268 w 304"/>
                  <a:gd name="T29" fmla="*/ 157 h 158"/>
                  <a:gd name="T30" fmla="*/ 157 w 304"/>
                  <a:gd name="T31" fmla="*/ 82 h 158"/>
                  <a:gd name="T32" fmla="*/ 0 w 304"/>
                  <a:gd name="T33" fmla="*/ 96 h 158"/>
                  <a:gd name="T34" fmla="*/ 0 w 304"/>
                  <a:gd name="T35" fmla="*/ 93 h 158"/>
                  <a:gd name="T36" fmla="*/ 0 w 304"/>
                  <a:gd name="T37" fmla="*/ 89 h 158"/>
                  <a:gd name="T38" fmla="*/ 1 w 304"/>
                  <a:gd name="T39" fmla="*/ 85 h 158"/>
                  <a:gd name="T40" fmla="*/ 1 w 304"/>
                  <a:gd name="T41" fmla="*/ 78 h 158"/>
                  <a:gd name="T42" fmla="*/ 4 w 304"/>
                  <a:gd name="T43" fmla="*/ 64 h 158"/>
                  <a:gd name="T44" fmla="*/ 8 w 304"/>
                  <a:gd name="T45" fmla="*/ 51 h 158"/>
                  <a:gd name="T46" fmla="*/ 13 w 304"/>
                  <a:gd name="T47" fmla="*/ 40 h 158"/>
                  <a:gd name="T48" fmla="*/ 18 w 304"/>
                  <a:gd name="T49" fmla="*/ 30 h 158"/>
                  <a:gd name="T50" fmla="*/ 23 w 304"/>
                  <a:gd name="T51" fmla="*/ 21 h 158"/>
                  <a:gd name="T52" fmla="*/ 28 w 304"/>
                  <a:gd name="T53" fmla="*/ 13 h 158"/>
                  <a:gd name="T54" fmla="*/ 33 w 304"/>
                  <a:gd name="T55" fmla="*/ 5 h 158"/>
                  <a:gd name="T56" fmla="*/ 38 w 304"/>
                  <a:gd name="T5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58">
                    <a:moveTo>
                      <a:pt x="38" y="0"/>
                    </a:moveTo>
                    <a:lnTo>
                      <a:pt x="158" y="78"/>
                    </a:lnTo>
                    <a:lnTo>
                      <a:pt x="303" y="66"/>
                    </a:lnTo>
                    <a:lnTo>
                      <a:pt x="303" y="68"/>
                    </a:lnTo>
                    <a:lnTo>
                      <a:pt x="303" y="72"/>
                    </a:lnTo>
                    <a:lnTo>
                      <a:pt x="302" y="76"/>
                    </a:lnTo>
                    <a:lnTo>
                      <a:pt x="301" y="84"/>
                    </a:lnTo>
                    <a:lnTo>
                      <a:pt x="298" y="96"/>
                    </a:lnTo>
                    <a:lnTo>
                      <a:pt x="294" y="107"/>
                    </a:lnTo>
                    <a:lnTo>
                      <a:pt x="291" y="117"/>
                    </a:lnTo>
                    <a:lnTo>
                      <a:pt x="287" y="126"/>
                    </a:lnTo>
                    <a:lnTo>
                      <a:pt x="283" y="134"/>
                    </a:lnTo>
                    <a:lnTo>
                      <a:pt x="278" y="142"/>
                    </a:lnTo>
                    <a:lnTo>
                      <a:pt x="273" y="149"/>
                    </a:lnTo>
                    <a:lnTo>
                      <a:pt x="268" y="157"/>
                    </a:lnTo>
                    <a:lnTo>
                      <a:pt x="157" y="82"/>
                    </a:lnTo>
                    <a:lnTo>
                      <a:pt x="0" y="96"/>
                    </a:lnTo>
                    <a:lnTo>
                      <a:pt x="0" y="93"/>
                    </a:lnTo>
                    <a:lnTo>
                      <a:pt x="0" y="89"/>
                    </a:lnTo>
                    <a:lnTo>
                      <a:pt x="1" y="85"/>
                    </a:lnTo>
                    <a:lnTo>
                      <a:pt x="1" y="78"/>
                    </a:lnTo>
                    <a:lnTo>
                      <a:pt x="4" y="64"/>
                    </a:lnTo>
                    <a:lnTo>
                      <a:pt x="8" y="51"/>
                    </a:lnTo>
                    <a:lnTo>
                      <a:pt x="13" y="40"/>
                    </a:lnTo>
                    <a:lnTo>
                      <a:pt x="18" y="30"/>
                    </a:lnTo>
                    <a:lnTo>
                      <a:pt x="23" y="21"/>
                    </a:lnTo>
                    <a:lnTo>
                      <a:pt x="28" y="13"/>
                    </a:lnTo>
                    <a:lnTo>
                      <a:pt x="33" y="5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ED8E2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79" name="Freeform 327">
                <a:extLst>
                  <a:ext uri="{FF2B5EF4-FFF2-40B4-BE49-F238E27FC236}">
                    <a16:creationId xmlns:a16="http://schemas.microsoft.com/office/drawing/2014/main" id="{B8E718D0-B960-46A9-8F92-31C642619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208"/>
                <a:ext cx="304" cy="147"/>
              </a:xfrm>
              <a:custGeom>
                <a:avLst/>
                <a:gdLst>
                  <a:gd name="T0" fmla="*/ 34 w 304"/>
                  <a:gd name="T1" fmla="*/ 0 h 147"/>
                  <a:gd name="T2" fmla="*/ 158 w 304"/>
                  <a:gd name="T3" fmla="*/ 72 h 147"/>
                  <a:gd name="T4" fmla="*/ 303 w 304"/>
                  <a:gd name="T5" fmla="*/ 63 h 147"/>
                  <a:gd name="T6" fmla="*/ 303 w 304"/>
                  <a:gd name="T7" fmla="*/ 65 h 147"/>
                  <a:gd name="T8" fmla="*/ 303 w 304"/>
                  <a:gd name="T9" fmla="*/ 67 h 147"/>
                  <a:gd name="T10" fmla="*/ 302 w 304"/>
                  <a:gd name="T11" fmla="*/ 70 h 147"/>
                  <a:gd name="T12" fmla="*/ 301 w 304"/>
                  <a:gd name="T13" fmla="*/ 77 h 147"/>
                  <a:gd name="T14" fmla="*/ 298 w 304"/>
                  <a:gd name="T15" fmla="*/ 89 h 147"/>
                  <a:gd name="T16" fmla="*/ 295 w 304"/>
                  <a:gd name="T17" fmla="*/ 100 h 147"/>
                  <a:gd name="T18" fmla="*/ 291 w 304"/>
                  <a:gd name="T19" fmla="*/ 109 h 147"/>
                  <a:gd name="T20" fmla="*/ 288 w 304"/>
                  <a:gd name="T21" fmla="*/ 118 h 147"/>
                  <a:gd name="T22" fmla="*/ 284 w 304"/>
                  <a:gd name="T23" fmla="*/ 126 h 147"/>
                  <a:gd name="T24" fmla="*/ 280 w 304"/>
                  <a:gd name="T25" fmla="*/ 132 h 147"/>
                  <a:gd name="T26" fmla="*/ 276 w 304"/>
                  <a:gd name="T27" fmla="*/ 139 h 147"/>
                  <a:gd name="T28" fmla="*/ 271 w 304"/>
                  <a:gd name="T29" fmla="*/ 146 h 147"/>
                  <a:gd name="T30" fmla="*/ 157 w 304"/>
                  <a:gd name="T31" fmla="*/ 75 h 147"/>
                  <a:gd name="T32" fmla="*/ 0 w 304"/>
                  <a:gd name="T33" fmla="*/ 87 h 147"/>
                  <a:gd name="T34" fmla="*/ 0 w 304"/>
                  <a:gd name="T35" fmla="*/ 84 h 147"/>
                  <a:gd name="T36" fmla="*/ 0 w 304"/>
                  <a:gd name="T37" fmla="*/ 82 h 147"/>
                  <a:gd name="T38" fmla="*/ 1 w 304"/>
                  <a:gd name="T39" fmla="*/ 78 h 147"/>
                  <a:gd name="T40" fmla="*/ 1 w 304"/>
                  <a:gd name="T41" fmla="*/ 72 h 147"/>
                  <a:gd name="T42" fmla="*/ 4 w 304"/>
                  <a:gd name="T43" fmla="*/ 58 h 147"/>
                  <a:gd name="T44" fmla="*/ 8 w 304"/>
                  <a:gd name="T45" fmla="*/ 46 h 147"/>
                  <a:gd name="T46" fmla="*/ 12 w 304"/>
                  <a:gd name="T47" fmla="*/ 36 h 147"/>
                  <a:gd name="T48" fmla="*/ 17 w 304"/>
                  <a:gd name="T49" fmla="*/ 26 h 147"/>
                  <a:gd name="T50" fmla="*/ 22 w 304"/>
                  <a:gd name="T51" fmla="*/ 17 h 147"/>
                  <a:gd name="T52" fmla="*/ 26 w 304"/>
                  <a:gd name="T53" fmla="*/ 10 h 147"/>
                  <a:gd name="T54" fmla="*/ 30 w 304"/>
                  <a:gd name="T55" fmla="*/ 4 h 147"/>
                  <a:gd name="T56" fmla="*/ 34 w 304"/>
                  <a:gd name="T5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47">
                    <a:moveTo>
                      <a:pt x="34" y="0"/>
                    </a:moveTo>
                    <a:lnTo>
                      <a:pt x="158" y="72"/>
                    </a:lnTo>
                    <a:lnTo>
                      <a:pt x="303" y="63"/>
                    </a:lnTo>
                    <a:lnTo>
                      <a:pt x="303" y="65"/>
                    </a:lnTo>
                    <a:lnTo>
                      <a:pt x="303" y="67"/>
                    </a:lnTo>
                    <a:lnTo>
                      <a:pt x="302" y="70"/>
                    </a:lnTo>
                    <a:lnTo>
                      <a:pt x="301" y="77"/>
                    </a:lnTo>
                    <a:lnTo>
                      <a:pt x="298" y="89"/>
                    </a:lnTo>
                    <a:lnTo>
                      <a:pt x="295" y="100"/>
                    </a:lnTo>
                    <a:lnTo>
                      <a:pt x="291" y="109"/>
                    </a:lnTo>
                    <a:lnTo>
                      <a:pt x="288" y="118"/>
                    </a:lnTo>
                    <a:lnTo>
                      <a:pt x="284" y="126"/>
                    </a:lnTo>
                    <a:lnTo>
                      <a:pt x="280" y="132"/>
                    </a:lnTo>
                    <a:lnTo>
                      <a:pt x="276" y="139"/>
                    </a:lnTo>
                    <a:lnTo>
                      <a:pt x="271" y="146"/>
                    </a:lnTo>
                    <a:lnTo>
                      <a:pt x="157" y="75"/>
                    </a:lnTo>
                    <a:lnTo>
                      <a:pt x="0" y="87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1" y="78"/>
                    </a:lnTo>
                    <a:lnTo>
                      <a:pt x="1" y="72"/>
                    </a:lnTo>
                    <a:lnTo>
                      <a:pt x="4" y="58"/>
                    </a:lnTo>
                    <a:lnTo>
                      <a:pt x="8" y="46"/>
                    </a:lnTo>
                    <a:lnTo>
                      <a:pt x="12" y="36"/>
                    </a:lnTo>
                    <a:lnTo>
                      <a:pt x="17" y="26"/>
                    </a:lnTo>
                    <a:lnTo>
                      <a:pt x="22" y="17"/>
                    </a:lnTo>
                    <a:lnTo>
                      <a:pt x="26" y="10"/>
                    </a:lnTo>
                    <a:lnTo>
                      <a:pt x="30" y="4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EA89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80" name="Freeform 328">
                <a:extLst>
                  <a:ext uri="{FF2B5EF4-FFF2-40B4-BE49-F238E27FC236}">
                    <a16:creationId xmlns:a16="http://schemas.microsoft.com/office/drawing/2014/main" id="{24988818-1D0C-40D3-B5BA-9C2521A45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215"/>
                <a:ext cx="304" cy="135"/>
              </a:xfrm>
              <a:custGeom>
                <a:avLst/>
                <a:gdLst>
                  <a:gd name="T0" fmla="*/ 275 w 304"/>
                  <a:gd name="T1" fmla="*/ 134 h 135"/>
                  <a:gd name="T2" fmla="*/ 279 w 304"/>
                  <a:gd name="T3" fmla="*/ 128 h 135"/>
                  <a:gd name="T4" fmla="*/ 282 w 304"/>
                  <a:gd name="T5" fmla="*/ 122 h 135"/>
                  <a:gd name="T6" fmla="*/ 286 w 304"/>
                  <a:gd name="T7" fmla="*/ 116 h 135"/>
                  <a:gd name="T8" fmla="*/ 289 w 304"/>
                  <a:gd name="T9" fmla="*/ 109 h 135"/>
                  <a:gd name="T10" fmla="*/ 292 w 304"/>
                  <a:gd name="T11" fmla="*/ 101 h 135"/>
                  <a:gd name="T12" fmla="*/ 295 w 304"/>
                  <a:gd name="T13" fmla="*/ 93 h 135"/>
                  <a:gd name="T14" fmla="*/ 298 w 304"/>
                  <a:gd name="T15" fmla="*/ 82 h 135"/>
                  <a:gd name="T16" fmla="*/ 301 w 304"/>
                  <a:gd name="T17" fmla="*/ 71 h 135"/>
                  <a:gd name="T18" fmla="*/ 302 w 304"/>
                  <a:gd name="T19" fmla="*/ 64 h 135"/>
                  <a:gd name="T20" fmla="*/ 303 w 304"/>
                  <a:gd name="T21" fmla="*/ 62 h 135"/>
                  <a:gd name="T22" fmla="*/ 303 w 304"/>
                  <a:gd name="T23" fmla="*/ 61 h 135"/>
                  <a:gd name="T24" fmla="*/ 303 w 304"/>
                  <a:gd name="T25" fmla="*/ 61 h 135"/>
                  <a:gd name="T26" fmla="*/ 158 w 304"/>
                  <a:gd name="T27" fmla="*/ 66 h 135"/>
                  <a:gd name="T28" fmla="*/ 29 w 304"/>
                  <a:gd name="T29" fmla="*/ 0 h 135"/>
                  <a:gd name="T30" fmla="*/ 26 w 304"/>
                  <a:gd name="T31" fmla="*/ 3 h 135"/>
                  <a:gd name="T32" fmla="*/ 23 w 304"/>
                  <a:gd name="T33" fmla="*/ 8 h 135"/>
                  <a:gd name="T34" fmla="*/ 19 w 304"/>
                  <a:gd name="T35" fmla="*/ 14 h 135"/>
                  <a:gd name="T36" fmla="*/ 15 w 304"/>
                  <a:gd name="T37" fmla="*/ 21 h 135"/>
                  <a:gd name="T38" fmla="*/ 11 w 304"/>
                  <a:gd name="T39" fmla="*/ 30 h 135"/>
                  <a:gd name="T40" fmla="*/ 8 w 304"/>
                  <a:gd name="T41" fmla="*/ 41 h 135"/>
                  <a:gd name="T42" fmla="*/ 4 w 304"/>
                  <a:gd name="T43" fmla="*/ 52 h 135"/>
                  <a:gd name="T44" fmla="*/ 1 w 304"/>
                  <a:gd name="T45" fmla="*/ 66 h 135"/>
                  <a:gd name="T46" fmla="*/ 0 w 304"/>
                  <a:gd name="T47" fmla="*/ 71 h 135"/>
                  <a:gd name="T48" fmla="*/ 0 w 304"/>
                  <a:gd name="T49" fmla="*/ 74 h 135"/>
                  <a:gd name="T50" fmla="*/ 0 w 304"/>
                  <a:gd name="T51" fmla="*/ 75 h 135"/>
                  <a:gd name="T52" fmla="*/ 0 w 304"/>
                  <a:gd name="T53" fmla="*/ 77 h 135"/>
                  <a:gd name="T54" fmla="*/ 156 w 304"/>
                  <a:gd name="T55" fmla="*/ 69 h 135"/>
                  <a:gd name="T56" fmla="*/ 275 w 304"/>
                  <a:gd name="T57" fmla="*/ 13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35">
                    <a:moveTo>
                      <a:pt x="275" y="134"/>
                    </a:moveTo>
                    <a:lnTo>
                      <a:pt x="279" y="128"/>
                    </a:lnTo>
                    <a:lnTo>
                      <a:pt x="282" y="122"/>
                    </a:lnTo>
                    <a:lnTo>
                      <a:pt x="286" y="116"/>
                    </a:lnTo>
                    <a:lnTo>
                      <a:pt x="289" y="109"/>
                    </a:lnTo>
                    <a:lnTo>
                      <a:pt x="292" y="101"/>
                    </a:lnTo>
                    <a:lnTo>
                      <a:pt x="295" y="93"/>
                    </a:lnTo>
                    <a:lnTo>
                      <a:pt x="298" y="82"/>
                    </a:lnTo>
                    <a:lnTo>
                      <a:pt x="301" y="71"/>
                    </a:lnTo>
                    <a:lnTo>
                      <a:pt x="302" y="64"/>
                    </a:lnTo>
                    <a:lnTo>
                      <a:pt x="303" y="62"/>
                    </a:lnTo>
                    <a:lnTo>
                      <a:pt x="303" y="61"/>
                    </a:lnTo>
                    <a:lnTo>
                      <a:pt x="303" y="61"/>
                    </a:lnTo>
                    <a:lnTo>
                      <a:pt x="158" y="66"/>
                    </a:lnTo>
                    <a:lnTo>
                      <a:pt x="29" y="0"/>
                    </a:lnTo>
                    <a:lnTo>
                      <a:pt x="26" y="3"/>
                    </a:lnTo>
                    <a:lnTo>
                      <a:pt x="23" y="8"/>
                    </a:lnTo>
                    <a:lnTo>
                      <a:pt x="19" y="14"/>
                    </a:lnTo>
                    <a:lnTo>
                      <a:pt x="15" y="21"/>
                    </a:lnTo>
                    <a:lnTo>
                      <a:pt x="11" y="30"/>
                    </a:lnTo>
                    <a:lnTo>
                      <a:pt x="8" y="41"/>
                    </a:lnTo>
                    <a:lnTo>
                      <a:pt x="4" y="52"/>
                    </a:lnTo>
                    <a:lnTo>
                      <a:pt x="1" y="66"/>
                    </a:lnTo>
                    <a:lnTo>
                      <a:pt x="0" y="71"/>
                    </a:lnTo>
                    <a:lnTo>
                      <a:pt x="0" y="74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56" y="69"/>
                    </a:lnTo>
                    <a:lnTo>
                      <a:pt x="275" y="134"/>
                    </a:lnTo>
                  </a:path>
                </a:pathLst>
              </a:custGeom>
              <a:solidFill>
                <a:srgbClr val="E882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81" name="Freeform 329">
                <a:extLst>
                  <a:ext uri="{FF2B5EF4-FFF2-40B4-BE49-F238E27FC236}">
                    <a16:creationId xmlns:a16="http://schemas.microsoft.com/office/drawing/2014/main" id="{0B0F7038-DC4F-446B-BEF8-6493E0C85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287"/>
                <a:ext cx="184" cy="156"/>
              </a:xfrm>
              <a:custGeom>
                <a:avLst/>
                <a:gdLst>
                  <a:gd name="T0" fmla="*/ 174 w 184"/>
                  <a:gd name="T1" fmla="*/ 0 h 156"/>
                  <a:gd name="T2" fmla="*/ 174 w 184"/>
                  <a:gd name="T3" fmla="*/ 0 h 156"/>
                  <a:gd name="T4" fmla="*/ 170 w 184"/>
                  <a:gd name="T5" fmla="*/ 15 h 156"/>
                  <a:gd name="T6" fmla="*/ 166 w 184"/>
                  <a:gd name="T7" fmla="*/ 29 h 156"/>
                  <a:gd name="T8" fmla="*/ 159 w 184"/>
                  <a:gd name="T9" fmla="*/ 44 h 156"/>
                  <a:gd name="T10" fmla="*/ 152 w 184"/>
                  <a:gd name="T11" fmla="*/ 57 h 156"/>
                  <a:gd name="T12" fmla="*/ 143 w 184"/>
                  <a:gd name="T13" fmla="*/ 70 h 156"/>
                  <a:gd name="T14" fmla="*/ 133 w 184"/>
                  <a:gd name="T15" fmla="*/ 82 h 156"/>
                  <a:gd name="T16" fmla="*/ 122 w 184"/>
                  <a:gd name="T17" fmla="*/ 93 h 156"/>
                  <a:gd name="T18" fmla="*/ 111 w 184"/>
                  <a:gd name="T19" fmla="*/ 104 h 156"/>
                  <a:gd name="T20" fmla="*/ 99 w 184"/>
                  <a:gd name="T21" fmla="*/ 114 h 156"/>
                  <a:gd name="T22" fmla="*/ 86 w 184"/>
                  <a:gd name="T23" fmla="*/ 122 h 156"/>
                  <a:gd name="T24" fmla="*/ 73 w 184"/>
                  <a:gd name="T25" fmla="*/ 130 h 156"/>
                  <a:gd name="T26" fmla="*/ 59 w 184"/>
                  <a:gd name="T27" fmla="*/ 135 h 156"/>
                  <a:gd name="T28" fmla="*/ 44 w 184"/>
                  <a:gd name="T29" fmla="*/ 141 h 156"/>
                  <a:gd name="T30" fmla="*/ 30 w 184"/>
                  <a:gd name="T31" fmla="*/ 144 h 156"/>
                  <a:gd name="T32" fmla="*/ 15 w 184"/>
                  <a:gd name="T33" fmla="*/ 146 h 156"/>
                  <a:gd name="T34" fmla="*/ 0 w 184"/>
                  <a:gd name="T35" fmla="*/ 146 h 156"/>
                  <a:gd name="T36" fmla="*/ 0 w 184"/>
                  <a:gd name="T37" fmla="*/ 155 h 156"/>
                  <a:gd name="T38" fmla="*/ 15 w 184"/>
                  <a:gd name="T39" fmla="*/ 154 h 156"/>
                  <a:gd name="T40" fmla="*/ 31 w 184"/>
                  <a:gd name="T41" fmla="*/ 152 h 156"/>
                  <a:gd name="T42" fmla="*/ 46 w 184"/>
                  <a:gd name="T43" fmla="*/ 148 h 156"/>
                  <a:gd name="T44" fmla="*/ 61 w 184"/>
                  <a:gd name="T45" fmla="*/ 144 h 156"/>
                  <a:gd name="T46" fmla="*/ 76 w 184"/>
                  <a:gd name="T47" fmla="*/ 137 h 156"/>
                  <a:gd name="T48" fmla="*/ 90 w 184"/>
                  <a:gd name="T49" fmla="*/ 129 h 156"/>
                  <a:gd name="T50" fmla="*/ 103 w 184"/>
                  <a:gd name="T51" fmla="*/ 121 h 156"/>
                  <a:gd name="T52" fmla="*/ 116 w 184"/>
                  <a:gd name="T53" fmla="*/ 111 h 156"/>
                  <a:gd name="T54" fmla="*/ 128 w 184"/>
                  <a:gd name="T55" fmla="*/ 100 h 156"/>
                  <a:gd name="T56" fmla="*/ 140 w 184"/>
                  <a:gd name="T57" fmla="*/ 88 h 156"/>
                  <a:gd name="T58" fmla="*/ 150 w 184"/>
                  <a:gd name="T59" fmla="*/ 75 h 156"/>
                  <a:gd name="T60" fmla="*/ 159 w 184"/>
                  <a:gd name="T61" fmla="*/ 62 h 156"/>
                  <a:gd name="T62" fmla="*/ 166 w 184"/>
                  <a:gd name="T63" fmla="*/ 47 h 156"/>
                  <a:gd name="T64" fmla="*/ 173 w 184"/>
                  <a:gd name="T65" fmla="*/ 32 h 156"/>
                  <a:gd name="T66" fmla="*/ 178 w 184"/>
                  <a:gd name="T67" fmla="*/ 17 h 156"/>
                  <a:gd name="T68" fmla="*/ 183 w 184"/>
                  <a:gd name="T69" fmla="*/ 0 h 156"/>
                  <a:gd name="T70" fmla="*/ 183 w 184"/>
                  <a:gd name="T71" fmla="*/ 0 h 156"/>
                  <a:gd name="T72" fmla="*/ 174 w 184"/>
                  <a:gd name="T73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4" h="156">
                    <a:moveTo>
                      <a:pt x="174" y="0"/>
                    </a:moveTo>
                    <a:lnTo>
                      <a:pt x="174" y="0"/>
                    </a:lnTo>
                    <a:lnTo>
                      <a:pt x="170" y="15"/>
                    </a:lnTo>
                    <a:lnTo>
                      <a:pt x="166" y="29"/>
                    </a:lnTo>
                    <a:lnTo>
                      <a:pt x="159" y="44"/>
                    </a:lnTo>
                    <a:lnTo>
                      <a:pt x="152" y="57"/>
                    </a:lnTo>
                    <a:lnTo>
                      <a:pt x="143" y="70"/>
                    </a:lnTo>
                    <a:lnTo>
                      <a:pt x="133" y="82"/>
                    </a:lnTo>
                    <a:lnTo>
                      <a:pt x="122" y="93"/>
                    </a:lnTo>
                    <a:lnTo>
                      <a:pt x="111" y="104"/>
                    </a:lnTo>
                    <a:lnTo>
                      <a:pt x="99" y="114"/>
                    </a:lnTo>
                    <a:lnTo>
                      <a:pt x="86" y="122"/>
                    </a:lnTo>
                    <a:lnTo>
                      <a:pt x="73" y="130"/>
                    </a:lnTo>
                    <a:lnTo>
                      <a:pt x="59" y="135"/>
                    </a:lnTo>
                    <a:lnTo>
                      <a:pt x="44" y="141"/>
                    </a:lnTo>
                    <a:lnTo>
                      <a:pt x="30" y="144"/>
                    </a:lnTo>
                    <a:lnTo>
                      <a:pt x="15" y="146"/>
                    </a:lnTo>
                    <a:lnTo>
                      <a:pt x="0" y="146"/>
                    </a:lnTo>
                    <a:lnTo>
                      <a:pt x="0" y="155"/>
                    </a:lnTo>
                    <a:lnTo>
                      <a:pt x="15" y="154"/>
                    </a:lnTo>
                    <a:lnTo>
                      <a:pt x="31" y="152"/>
                    </a:lnTo>
                    <a:lnTo>
                      <a:pt x="46" y="148"/>
                    </a:lnTo>
                    <a:lnTo>
                      <a:pt x="61" y="144"/>
                    </a:lnTo>
                    <a:lnTo>
                      <a:pt x="76" y="137"/>
                    </a:lnTo>
                    <a:lnTo>
                      <a:pt x="90" y="129"/>
                    </a:lnTo>
                    <a:lnTo>
                      <a:pt x="103" y="121"/>
                    </a:lnTo>
                    <a:lnTo>
                      <a:pt x="116" y="111"/>
                    </a:lnTo>
                    <a:lnTo>
                      <a:pt x="128" y="100"/>
                    </a:lnTo>
                    <a:lnTo>
                      <a:pt x="140" y="88"/>
                    </a:lnTo>
                    <a:lnTo>
                      <a:pt x="150" y="75"/>
                    </a:lnTo>
                    <a:lnTo>
                      <a:pt x="159" y="62"/>
                    </a:lnTo>
                    <a:lnTo>
                      <a:pt x="166" y="47"/>
                    </a:lnTo>
                    <a:lnTo>
                      <a:pt x="173" y="32"/>
                    </a:lnTo>
                    <a:lnTo>
                      <a:pt x="178" y="17"/>
                    </a:lnTo>
                    <a:lnTo>
                      <a:pt x="183" y="0"/>
                    </a:lnTo>
                    <a:lnTo>
                      <a:pt x="183" y="0"/>
                    </a:lnTo>
                    <a:lnTo>
                      <a:pt x="174" y="0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82" name="Freeform 330">
                <a:extLst>
                  <a:ext uri="{FF2B5EF4-FFF2-40B4-BE49-F238E27FC236}">
                    <a16:creationId xmlns:a16="http://schemas.microsoft.com/office/drawing/2014/main" id="{FBE36E13-24E4-4905-9579-7E76EEA31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2123"/>
                <a:ext cx="129" cy="165"/>
              </a:xfrm>
              <a:custGeom>
                <a:avLst/>
                <a:gdLst>
                  <a:gd name="T0" fmla="*/ 0 w 129"/>
                  <a:gd name="T1" fmla="*/ 8 h 165"/>
                  <a:gd name="T2" fmla="*/ 0 w 129"/>
                  <a:gd name="T3" fmla="*/ 8 h 165"/>
                  <a:gd name="T4" fmla="*/ 15 w 129"/>
                  <a:gd name="T5" fmla="*/ 9 h 165"/>
                  <a:gd name="T6" fmla="*/ 29 w 129"/>
                  <a:gd name="T7" fmla="*/ 11 h 165"/>
                  <a:gd name="T8" fmla="*/ 41 w 129"/>
                  <a:gd name="T9" fmla="*/ 16 h 165"/>
                  <a:gd name="T10" fmla="*/ 54 w 129"/>
                  <a:gd name="T11" fmla="*/ 21 h 165"/>
                  <a:gd name="T12" fmla="*/ 66 w 129"/>
                  <a:gd name="T13" fmla="*/ 28 h 165"/>
                  <a:gd name="T14" fmla="*/ 76 w 129"/>
                  <a:gd name="T15" fmla="*/ 35 h 165"/>
                  <a:gd name="T16" fmla="*/ 85 w 129"/>
                  <a:gd name="T17" fmla="*/ 44 h 165"/>
                  <a:gd name="T18" fmla="*/ 94 w 129"/>
                  <a:gd name="T19" fmla="*/ 54 h 165"/>
                  <a:gd name="T20" fmla="*/ 101 w 129"/>
                  <a:gd name="T21" fmla="*/ 65 h 165"/>
                  <a:gd name="T22" fmla="*/ 107 w 129"/>
                  <a:gd name="T23" fmla="*/ 77 h 165"/>
                  <a:gd name="T24" fmla="*/ 112 w 129"/>
                  <a:gd name="T25" fmla="*/ 90 h 165"/>
                  <a:gd name="T26" fmla="*/ 116 w 129"/>
                  <a:gd name="T27" fmla="*/ 103 h 165"/>
                  <a:gd name="T28" fmla="*/ 118 w 129"/>
                  <a:gd name="T29" fmla="*/ 117 h 165"/>
                  <a:gd name="T30" fmla="*/ 119 w 129"/>
                  <a:gd name="T31" fmla="*/ 132 h 165"/>
                  <a:gd name="T32" fmla="*/ 119 w 129"/>
                  <a:gd name="T33" fmla="*/ 147 h 165"/>
                  <a:gd name="T34" fmla="*/ 116 w 129"/>
                  <a:gd name="T35" fmla="*/ 163 h 165"/>
                  <a:gd name="T36" fmla="*/ 125 w 129"/>
                  <a:gd name="T37" fmla="*/ 164 h 165"/>
                  <a:gd name="T38" fmla="*/ 127 w 129"/>
                  <a:gd name="T39" fmla="*/ 147 h 165"/>
                  <a:gd name="T40" fmla="*/ 128 w 129"/>
                  <a:gd name="T41" fmla="*/ 132 h 165"/>
                  <a:gd name="T42" fmla="*/ 126 w 129"/>
                  <a:gd name="T43" fmla="*/ 116 h 165"/>
                  <a:gd name="T44" fmla="*/ 124 w 129"/>
                  <a:gd name="T45" fmla="*/ 101 h 165"/>
                  <a:gd name="T46" fmla="*/ 121 w 129"/>
                  <a:gd name="T47" fmla="*/ 87 h 165"/>
                  <a:gd name="T48" fmla="*/ 115 w 129"/>
                  <a:gd name="T49" fmla="*/ 74 h 165"/>
                  <a:gd name="T50" fmla="*/ 108 w 129"/>
                  <a:gd name="T51" fmla="*/ 61 h 165"/>
                  <a:gd name="T52" fmla="*/ 100 w 129"/>
                  <a:gd name="T53" fmla="*/ 49 h 165"/>
                  <a:gd name="T54" fmla="*/ 91 w 129"/>
                  <a:gd name="T55" fmla="*/ 39 h 165"/>
                  <a:gd name="T56" fmla="*/ 81 w 129"/>
                  <a:gd name="T57" fmla="*/ 29 h 165"/>
                  <a:gd name="T58" fmla="*/ 70 w 129"/>
                  <a:gd name="T59" fmla="*/ 21 h 165"/>
                  <a:gd name="T60" fmla="*/ 58 w 129"/>
                  <a:gd name="T61" fmla="*/ 14 h 165"/>
                  <a:gd name="T62" fmla="*/ 44 w 129"/>
                  <a:gd name="T63" fmla="*/ 8 h 165"/>
                  <a:gd name="T64" fmla="*/ 30 w 129"/>
                  <a:gd name="T65" fmla="*/ 4 h 165"/>
                  <a:gd name="T66" fmla="*/ 15 w 129"/>
                  <a:gd name="T67" fmla="*/ 1 h 165"/>
                  <a:gd name="T68" fmla="*/ 0 w 129"/>
                  <a:gd name="T69" fmla="*/ 0 h 165"/>
                  <a:gd name="T70" fmla="*/ 0 w 129"/>
                  <a:gd name="T71" fmla="*/ 0 h 165"/>
                  <a:gd name="T72" fmla="*/ 0 w 129"/>
                  <a:gd name="T73" fmla="*/ 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9" h="165">
                    <a:moveTo>
                      <a:pt x="0" y="8"/>
                    </a:moveTo>
                    <a:lnTo>
                      <a:pt x="0" y="8"/>
                    </a:lnTo>
                    <a:lnTo>
                      <a:pt x="15" y="9"/>
                    </a:lnTo>
                    <a:lnTo>
                      <a:pt x="29" y="11"/>
                    </a:lnTo>
                    <a:lnTo>
                      <a:pt x="41" y="16"/>
                    </a:lnTo>
                    <a:lnTo>
                      <a:pt x="54" y="21"/>
                    </a:lnTo>
                    <a:lnTo>
                      <a:pt x="66" y="28"/>
                    </a:lnTo>
                    <a:lnTo>
                      <a:pt x="76" y="35"/>
                    </a:lnTo>
                    <a:lnTo>
                      <a:pt x="85" y="44"/>
                    </a:lnTo>
                    <a:lnTo>
                      <a:pt x="94" y="54"/>
                    </a:lnTo>
                    <a:lnTo>
                      <a:pt x="101" y="65"/>
                    </a:lnTo>
                    <a:lnTo>
                      <a:pt x="107" y="77"/>
                    </a:lnTo>
                    <a:lnTo>
                      <a:pt x="112" y="90"/>
                    </a:lnTo>
                    <a:lnTo>
                      <a:pt x="116" y="103"/>
                    </a:lnTo>
                    <a:lnTo>
                      <a:pt x="118" y="117"/>
                    </a:lnTo>
                    <a:lnTo>
                      <a:pt x="119" y="132"/>
                    </a:lnTo>
                    <a:lnTo>
                      <a:pt x="119" y="147"/>
                    </a:lnTo>
                    <a:lnTo>
                      <a:pt x="116" y="163"/>
                    </a:lnTo>
                    <a:lnTo>
                      <a:pt x="125" y="164"/>
                    </a:lnTo>
                    <a:lnTo>
                      <a:pt x="127" y="147"/>
                    </a:lnTo>
                    <a:lnTo>
                      <a:pt x="128" y="132"/>
                    </a:lnTo>
                    <a:lnTo>
                      <a:pt x="126" y="116"/>
                    </a:lnTo>
                    <a:lnTo>
                      <a:pt x="124" y="101"/>
                    </a:lnTo>
                    <a:lnTo>
                      <a:pt x="121" y="87"/>
                    </a:lnTo>
                    <a:lnTo>
                      <a:pt x="115" y="74"/>
                    </a:lnTo>
                    <a:lnTo>
                      <a:pt x="108" y="61"/>
                    </a:lnTo>
                    <a:lnTo>
                      <a:pt x="100" y="49"/>
                    </a:lnTo>
                    <a:lnTo>
                      <a:pt x="91" y="39"/>
                    </a:lnTo>
                    <a:lnTo>
                      <a:pt x="81" y="29"/>
                    </a:lnTo>
                    <a:lnTo>
                      <a:pt x="70" y="21"/>
                    </a:lnTo>
                    <a:lnTo>
                      <a:pt x="58" y="14"/>
                    </a:lnTo>
                    <a:lnTo>
                      <a:pt x="44" y="8"/>
                    </a:lnTo>
                    <a:lnTo>
                      <a:pt x="30" y="4"/>
                    </a:lnTo>
                    <a:lnTo>
                      <a:pt x="15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83" name="Freeform 331">
                <a:extLst>
                  <a:ext uri="{FF2B5EF4-FFF2-40B4-BE49-F238E27FC236}">
                    <a16:creationId xmlns:a16="http://schemas.microsoft.com/office/drawing/2014/main" id="{EEC68968-9D82-4A32-9941-0BD345725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2123"/>
                <a:ext cx="184" cy="160"/>
              </a:xfrm>
              <a:custGeom>
                <a:avLst/>
                <a:gdLst>
                  <a:gd name="T0" fmla="*/ 8 w 184"/>
                  <a:gd name="T1" fmla="*/ 159 h 160"/>
                  <a:gd name="T2" fmla="*/ 8 w 184"/>
                  <a:gd name="T3" fmla="*/ 159 h 160"/>
                  <a:gd name="T4" fmla="*/ 11 w 184"/>
                  <a:gd name="T5" fmla="*/ 143 h 160"/>
                  <a:gd name="T6" fmla="*/ 16 w 184"/>
                  <a:gd name="T7" fmla="*/ 128 h 160"/>
                  <a:gd name="T8" fmla="*/ 23 w 184"/>
                  <a:gd name="T9" fmla="*/ 114 h 160"/>
                  <a:gd name="T10" fmla="*/ 30 w 184"/>
                  <a:gd name="T11" fmla="*/ 100 h 160"/>
                  <a:gd name="T12" fmla="*/ 39 w 184"/>
                  <a:gd name="T13" fmla="*/ 86 h 160"/>
                  <a:gd name="T14" fmla="*/ 48 w 184"/>
                  <a:gd name="T15" fmla="*/ 74 h 160"/>
                  <a:gd name="T16" fmla="*/ 60 w 184"/>
                  <a:gd name="T17" fmla="*/ 62 h 160"/>
                  <a:gd name="T18" fmla="*/ 71 w 184"/>
                  <a:gd name="T19" fmla="*/ 51 h 160"/>
                  <a:gd name="T20" fmla="*/ 83 w 184"/>
                  <a:gd name="T21" fmla="*/ 42 h 160"/>
                  <a:gd name="T22" fmla="*/ 96 w 184"/>
                  <a:gd name="T23" fmla="*/ 32 h 160"/>
                  <a:gd name="T24" fmla="*/ 110 w 184"/>
                  <a:gd name="T25" fmla="*/ 25 h 160"/>
                  <a:gd name="T26" fmla="*/ 123 w 184"/>
                  <a:gd name="T27" fmla="*/ 19 h 160"/>
                  <a:gd name="T28" fmla="*/ 138 w 184"/>
                  <a:gd name="T29" fmla="*/ 14 h 160"/>
                  <a:gd name="T30" fmla="*/ 152 w 184"/>
                  <a:gd name="T31" fmla="*/ 11 h 160"/>
                  <a:gd name="T32" fmla="*/ 167 w 184"/>
                  <a:gd name="T33" fmla="*/ 8 h 160"/>
                  <a:gd name="T34" fmla="*/ 183 w 184"/>
                  <a:gd name="T35" fmla="*/ 8 h 160"/>
                  <a:gd name="T36" fmla="*/ 183 w 184"/>
                  <a:gd name="T37" fmla="*/ 0 h 160"/>
                  <a:gd name="T38" fmla="*/ 167 w 184"/>
                  <a:gd name="T39" fmla="*/ 0 h 160"/>
                  <a:gd name="T40" fmla="*/ 152 w 184"/>
                  <a:gd name="T41" fmla="*/ 2 h 160"/>
                  <a:gd name="T42" fmla="*/ 136 w 184"/>
                  <a:gd name="T43" fmla="*/ 6 h 160"/>
                  <a:gd name="T44" fmla="*/ 121 w 184"/>
                  <a:gd name="T45" fmla="*/ 11 h 160"/>
                  <a:gd name="T46" fmla="*/ 106 w 184"/>
                  <a:gd name="T47" fmla="*/ 18 h 160"/>
                  <a:gd name="T48" fmla="*/ 92 w 184"/>
                  <a:gd name="T49" fmla="*/ 25 h 160"/>
                  <a:gd name="T50" fmla="*/ 79 w 184"/>
                  <a:gd name="T51" fmla="*/ 34 h 160"/>
                  <a:gd name="T52" fmla="*/ 66 w 184"/>
                  <a:gd name="T53" fmla="*/ 45 h 160"/>
                  <a:gd name="T54" fmla="*/ 53 w 184"/>
                  <a:gd name="T55" fmla="*/ 55 h 160"/>
                  <a:gd name="T56" fmla="*/ 43 w 184"/>
                  <a:gd name="T57" fmla="*/ 68 h 160"/>
                  <a:gd name="T58" fmla="*/ 32 w 184"/>
                  <a:gd name="T59" fmla="*/ 81 h 160"/>
                  <a:gd name="T60" fmla="*/ 23 w 184"/>
                  <a:gd name="T61" fmla="*/ 95 h 160"/>
                  <a:gd name="T62" fmla="*/ 16 w 184"/>
                  <a:gd name="T63" fmla="*/ 110 h 160"/>
                  <a:gd name="T64" fmla="*/ 9 w 184"/>
                  <a:gd name="T65" fmla="*/ 126 h 160"/>
                  <a:gd name="T66" fmla="*/ 3 w 184"/>
                  <a:gd name="T67" fmla="*/ 141 h 160"/>
                  <a:gd name="T68" fmla="*/ 0 w 184"/>
                  <a:gd name="T69" fmla="*/ 158 h 160"/>
                  <a:gd name="T70" fmla="*/ 0 w 184"/>
                  <a:gd name="T71" fmla="*/ 158 h 160"/>
                  <a:gd name="T72" fmla="*/ 8 w 184"/>
                  <a:gd name="T73" fmla="*/ 1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4" h="160">
                    <a:moveTo>
                      <a:pt x="8" y="159"/>
                    </a:moveTo>
                    <a:lnTo>
                      <a:pt x="8" y="159"/>
                    </a:lnTo>
                    <a:lnTo>
                      <a:pt x="11" y="143"/>
                    </a:lnTo>
                    <a:lnTo>
                      <a:pt x="16" y="128"/>
                    </a:lnTo>
                    <a:lnTo>
                      <a:pt x="23" y="114"/>
                    </a:lnTo>
                    <a:lnTo>
                      <a:pt x="30" y="100"/>
                    </a:lnTo>
                    <a:lnTo>
                      <a:pt x="39" y="86"/>
                    </a:lnTo>
                    <a:lnTo>
                      <a:pt x="48" y="74"/>
                    </a:lnTo>
                    <a:lnTo>
                      <a:pt x="60" y="62"/>
                    </a:lnTo>
                    <a:lnTo>
                      <a:pt x="71" y="51"/>
                    </a:lnTo>
                    <a:lnTo>
                      <a:pt x="83" y="42"/>
                    </a:lnTo>
                    <a:lnTo>
                      <a:pt x="96" y="32"/>
                    </a:lnTo>
                    <a:lnTo>
                      <a:pt x="110" y="25"/>
                    </a:lnTo>
                    <a:lnTo>
                      <a:pt x="123" y="19"/>
                    </a:lnTo>
                    <a:lnTo>
                      <a:pt x="138" y="14"/>
                    </a:lnTo>
                    <a:lnTo>
                      <a:pt x="152" y="11"/>
                    </a:lnTo>
                    <a:lnTo>
                      <a:pt x="167" y="8"/>
                    </a:lnTo>
                    <a:lnTo>
                      <a:pt x="183" y="8"/>
                    </a:lnTo>
                    <a:lnTo>
                      <a:pt x="183" y="0"/>
                    </a:lnTo>
                    <a:lnTo>
                      <a:pt x="167" y="0"/>
                    </a:lnTo>
                    <a:lnTo>
                      <a:pt x="152" y="2"/>
                    </a:lnTo>
                    <a:lnTo>
                      <a:pt x="136" y="6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6" y="45"/>
                    </a:lnTo>
                    <a:lnTo>
                      <a:pt x="53" y="55"/>
                    </a:lnTo>
                    <a:lnTo>
                      <a:pt x="43" y="68"/>
                    </a:lnTo>
                    <a:lnTo>
                      <a:pt x="32" y="81"/>
                    </a:lnTo>
                    <a:lnTo>
                      <a:pt x="23" y="95"/>
                    </a:lnTo>
                    <a:lnTo>
                      <a:pt x="16" y="110"/>
                    </a:lnTo>
                    <a:lnTo>
                      <a:pt x="9" y="126"/>
                    </a:lnTo>
                    <a:lnTo>
                      <a:pt x="3" y="141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8" y="159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84" name="Freeform 332">
                <a:extLst>
                  <a:ext uri="{FF2B5EF4-FFF2-40B4-BE49-F238E27FC236}">
                    <a16:creationId xmlns:a16="http://schemas.microsoft.com/office/drawing/2014/main" id="{2FF0AA79-8865-4B5B-B460-E8BB7872A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2280"/>
                <a:ext cx="128" cy="163"/>
              </a:xfrm>
              <a:custGeom>
                <a:avLst/>
                <a:gdLst>
                  <a:gd name="T0" fmla="*/ 127 w 128"/>
                  <a:gd name="T1" fmla="*/ 153 h 163"/>
                  <a:gd name="T2" fmla="*/ 127 w 128"/>
                  <a:gd name="T3" fmla="*/ 153 h 163"/>
                  <a:gd name="T4" fmla="*/ 112 w 128"/>
                  <a:gd name="T5" fmla="*/ 153 h 163"/>
                  <a:gd name="T6" fmla="*/ 98 w 128"/>
                  <a:gd name="T7" fmla="*/ 150 h 163"/>
                  <a:gd name="T8" fmla="*/ 85 w 128"/>
                  <a:gd name="T9" fmla="*/ 146 h 163"/>
                  <a:gd name="T10" fmla="*/ 73 w 128"/>
                  <a:gd name="T11" fmla="*/ 141 h 163"/>
                  <a:gd name="T12" fmla="*/ 61 w 128"/>
                  <a:gd name="T13" fmla="*/ 134 h 163"/>
                  <a:gd name="T14" fmla="*/ 51 w 128"/>
                  <a:gd name="T15" fmla="*/ 127 h 163"/>
                  <a:gd name="T16" fmla="*/ 42 w 128"/>
                  <a:gd name="T17" fmla="*/ 118 h 163"/>
                  <a:gd name="T18" fmla="*/ 33 w 128"/>
                  <a:gd name="T19" fmla="*/ 107 h 163"/>
                  <a:gd name="T20" fmla="*/ 26 w 128"/>
                  <a:gd name="T21" fmla="*/ 97 h 163"/>
                  <a:gd name="T22" fmla="*/ 20 w 128"/>
                  <a:gd name="T23" fmla="*/ 85 h 163"/>
                  <a:gd name="T24" fmla="*/ 15 w 128"/>
                  <a:gd name="T25" fmla="*/ 72 h 163"/>
                  <a:gd name="T26" fmla="*/ 11 w 128"/>
                  <a:gd name="T27" fmla="*/ 60 h 163"/>
                  <a:gd name="T28" fmla="*/ 9 w 128"/>
                  <a:gd name="T29" fmla="*/ 46 h 163"/>
                  <a:gd name="T30" fmla="*/ 8 w 128"/>
                  <a:gd name="T31" fmla="*/ 31 h 163"/>
                  <a:gd name="T32" fmla="*/ 8 w 128"/>
                  <a:gd name="T33" fmla="*/ 16 h 163"/>
                  <a:gd name="T34" fmla="*/ 11 w 128"/>
                  <a:gd name="T35" fmla="*/ 0 h 163"/>
                  <a:gd name="T36" fmla="*/ 2 w 128"/>
                  <a:gd name="T37" fmla="*/ 0 h 163"/>
                  <a:gd name="T38" fmla="*/ 0 w 128"/>
                  <a:gd name="T39" fmla="*/ 16 h 163"/>
                  <a:gd name="T40" fmla="*/ 0 w 128"/>
                  <a:gd name="T41" fmla="*/ 31 h 163"/>
                  <a:gd name="T42" fmla="*/ 1 w 128"/>
                  <a:gd name="T43" fmla="*/ 47 h 163"/>
                  <a:gd name="T44" fmla="*/ 3 w 128"/>
                  <a:gd name="T45" fmla="*/ 61 h 163"/>
                  <a:gd name="T46" fmla="*/ 6 w 128"/>
                  <a:gd name="T47" fmla="*/ 75 h 163"/>
                  <a:gd name="T48" fmla="*/ 12 w 128"/>
                  <a:gd name="T49" fmla="*/ 89 h 163"/>
                  <a:gd name="T50" fmla="*/ 19 w 128"/>
                  <a:gd name="T51" fmla="*/ 101 h 163"/>
                  <a:gd name="T52" fmla="*/ 27 w 128"/>
                  <a:gd name="T53" fmla="*/ 113 h 163"/>
                  <a:gd name="T54" fmla="*/ 35 w 128"/>
                  <a:gd name="T55" fmla="*/ 123 h 163"/>
                  <a:gd name="T56" fmla="*/ 46 w 128"/>
                  <a:gd name="T57" fmla="*/ 133 h 163"/>
                  <a:gd name="T58" fmla="*/ 57 w 128"/>
                  <a:gd name="T59" fmla="*/ 141 h 163"/>
                  <a:gd name="T60" fmla="*/ 69 w 128"/>
                  <a:gd name="T61" fmla="*/ 148 h 163"/>
                  <a:gd name="T62" fmla="*/ 82 w 128"/>
                  <a:gd name="T63" fmla="*/ 154 h 163"/>
                  <a:gd name="T64" fmla="*/ 96 w 128"/>
                  <a:gd name="T65" fmla="*/ 158 h 163"/>
                  <a:gd name="T66" fmla="*/ 111 w 128"/>
                  <a:gd name="T67" fmla="*/ 161 h 163"/>
                  <a:gd name="T68" fmla="*/ 127 w 128"/>
                  <a:gd name="T69" fmla="*/ 162 h 163"/>
                  <a:gd name="T70" fmla="*/ 127 w 128"/>
                  <a:gd name="T71" fmla="*/ 162 h 163"/>
                  <a:gd name="T72" fmla="*/ 127 w 128"/>
                  <a:gd name="T73" fmla="*/ 15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8" h="163">
                    <a:moveTo>
                      <a:pt x="127" y="153"/>
                    </a:moveTo>
                    <a:lnTo>
                      <a:pt x="127" y="153"/>
                    </a:lnTo>
                    <a:lnTo>
                      <a:pt x="112" y="153"/>
                    </a:lnTo>
                    <a:lnTo>
                      <a:pt x="98" y="150"/>
                    </a:lnTo>
                    <a:lnTo>
                      <a:pt x="85" y="146"/>
                    </a:lnTo>
                    <a:lnTo>
                      <a:pt x="73" y="141"/>
                    </a:lnTo>
                    <a:lnTo>
                      <a:pt x="61" y="134"/>
                    </a:lnTo>
                    <a:lnTo>
                      <a:pt x="51" y="127"/>
                    </a:lnTo>
                    <a:lnTo>
                      <a:pt x="42" y="118"/>
                    </a:lnTo>
                    <a:lnTo>
                      <a:pt x="33" y="107"/>
                    </a:lnTo>
                    <a:lnTo>
                      <a:pt x="26" y="97"/>
                    </a:lnTo>
                    <a:lnTo>
                      <a:pt x="20" y="85"/>
                    </a:lnTo>
                    <a:lnTo>
                      <a:pt x="15" y="72"/>
                    </a:lnTo>
                    <a:lnTo>
                      <a:pt x="11" y="60"/>
                    </a:lnTo>
                    <a:lnTo>
                      <a:pt x="9" y="46"/>
                    </a:lnTo>
                    <a:lnTo>
                      <a:pt x="8" y="31"/>
                    </a:lnTo>
                    <a:lnTo>
                      <a:pt x="8" y="16"/>
                    </a:lnTo>
                    <a:lnTo>
                      <a:pt x="11" y="0"/>
                    </a:lnTo>
                    <a:lnTo>
                      <a:pt x="2" y="0"/>
                    </a:lnTo>
                    <a:lnTo>
                      <a:pt x="0" y="16"/>
                    </a:lnTo>
                    <a:lnTo>
                      <a:pt x="0" y="31"/>
                    </a:lnTo>
                    <a:lnTo>
                      <a:pt x="1" y="47"/>
                    </a:lnTo>
                    <a:lnTo>
                      <a:pt x="3" y="61"/>
                    </a:lnTo>
                    <a:lnTo>
                      <a:pt x="6" y="75"/>
                    </a:lnTo>
                    <a:lnTo>
                      <a:pt x="12" y="89"/>
                    </a:lnTo>
                    <a:lnTo>
                      <a:pt x="19" y="101"/>
                    </a:lnTo>
                    <a:lnTo>
                      <a:pt x="27" y="113"/>
                    </a:lnTo>
                    <a:lnTo>
                      <a:pt x="35" y="123"/>
                    </a:lnTo>
                    <a:lnTo>
                      <a:pt x="46" y="133"/>
                    </a:lnTo>
                    <a:lnTo>
                      <a:pt x="57" y="141"/>
                    </a:lnTo>
                    <a:lnTo>
                      <a:pt x="69" y="148"/>
                    </a:lnTo>
                    <a:lnTo>
                      <a:pt x="82" y="154"/>
                    </a:lnTo>
                    <a:lnTo>
                      <a:pt x="96" y="158"/>
                    </a:lnTo>
                    <a:lnTo>
                      <a:pt x="111" y="161"/>
                    </a:lnTo>
                    <a:lnTo>
                      <a:pt x="127" y="162"/>
                    </a:lnTo>
                    <a:lnTo>
                      <a:pt x="127" y="162"/>
                    </a:lnTo>
                    <a:lnTo>
                      <a:pt x="127" y="153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85" name="Freeform 333">
                <a:extLst>
                  <a:ext uri="{FF2B5EF4-FFF2-40B4-BE49-F238E27FC236}">
                    <a16:creationId xmlns:a16="http://schemas.microsoft.com/office/drawing/2014/main" id="{F92BCFA4-7969-4D25-B8FF-59CF29BFF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2383"/>
                <a:ext cx="41" cy="59"/>
              </a:xfrm>
              <a:custGeom>
                <a:avLst/>
                <a:gdLst>
                  <a:gd name="T0" fmla="*/ 20 w 41"/>
                  <a:gd name="T1" fmla="*/ 26 h 59"/>
                  <a:gd name="T2" fmla="*/ 0 w 41"/>
                  <a:gd name="T3" fmla="*/ 0 h 59"/>
                  <a:gd name="T4" fmla="*/ 20 w 41"/>
                  <a:gd name="T5" fmla="*/ 33 h 59"/>
                  <a:gd name="T6" fmla="*/ 40 w 41"/>
                  <a:gd name="T7" fmla="*/ 58 h 59"/>
                  <a:gd name="T8" fmla="*/ 20 w 41"/>
                  <a:gd name="T9" fmla="*/ 2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9">
                    <a:moveTo>
                      <a:pt x="20" y="26"/>
                    </a:moveTo>
                    <a:lnTo>
                      <a:pt x="0" y="0"/>
                    </a:lnTo>
                    <a:lnTo>
                      <a:pt x="20" y="33"/>
                    </a:lnTo>
                    <a:lnTo>
                      <a:pt x="40" y="58"/>
                    </a:lnTo>
                    <a:lnTo>
                      <a:pt x="20" y="26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86" name="Freeform 334">
                <a:extLst>
                  <a:ext uri="{FF2B5EF4-FFF2-40B4-BE49-F238E27FC236}">
                    <a16:creationId xmlns:a16="http://schemas.microsoft.com/office/drawing/2014/main" id="{FD083DAE-C0FF-4D41-9237-ED26C91E4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2383"/>
                <a:ext cx="41" cy="59"/>
              </a:xfrm>
              <a:custGeom>
                <a:avLst/>
                <a:gdLst>
                  <a:gd name="T0" fmla="*/ 20 w 41"/>
                  <a:gd name="T1" fmla="*/ 26 h 59"/>
                  <a:gd name="T2" fmla="*/ 0 w 41"/>
                  <a:gd name="T3" fmla="*/ 0 h 59"/>
                  <a:gd name="T4" fmla="*/ 20 w 41"/>
                  <a:gd name="T5" fmla="*/ 33 h 59"/>
                  <a:gd name="T6" fmla="*/ 40 w 41"/>
                  <a:gd name="T7" fmla="*/ 58 h 59"/>
                  <a:gd name="T8" fmla="*/ 20 w 41"/>
                  <a:gd name="T9" fmla="*/ 2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9">
                    <a:moveTo>
                      <a:pt x="20" y="26"/>
                    </a:moveTo>
                    <a:lnTo>
                      <a:pt x="0" y="0"/>
                    </a:lnTo>
                    <a:lnTo>
                      <a:pt x="20" y="33"/>
                    </a:lnTo>
                    <a:lnTo>
                      <a:pt x="40" y="58"/>
                    </a:lnTo>
                    <a:lnTo>
                      <a:pt x="20" y="2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87" name="Freeform 335">
                <a:extLst>
                  <a:ext uri="{FF2B5EF4-FFF2-40B4-BE49-F238E27FC236}">
                    <a16:creationId xmlns:a16="http://schemas.microsoft.com/office/drawing/2014/main" id="{937892B0-ECB0-4D70-A416-6488CFC47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266"/>
                <a:ext cx="27" cy="67"/>
              </a:xfrm>
              <a:custGeom>
                <a:avLst/>
                <a:gdLst>
                  <a:gd name="T0" fmla="*/ 26 w 27"/>
                  <a:gd name="T1" fmla="*/ 24 h 67"/>
                  <a:gd name="T2" fmla="*/ 2 w 27"/>
                  <a:gd name="T3" fmla="*/ 0 h 67"/>
                  <a:gd name="T4" fmla="*/ 0 w 27"/>
                  <a:gd name="T5" fmla="*/ 41 h 67"/>
                  <a:gd name="T6" fmla="*/ 23 w 27"/>
                  <a:gd name="T7" fmla="*/ 66 h 67"/>
                  <a:gd name="T8" fmla="*/ 26 w 27"/>
                  <a:gd name="T9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7">
                    <a:moveTo>
                      <a:pt x="26" y="24"/>
                    </a:moveTo>
                    <a:lnTo>
                      <a:pt x="2" y="0"/>
                    </a:lnTo>
                    <a:lnTo>
                      <a:pt x="0" y="41"/>
                    </a:lnTo>
                    <a:lnTo>
                      <a:pt x="23" y="66"/>
                    </a:lnTo>
                    <a:lnTo>
                      <a:pt x="26" y="24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88" name="Freeform 336">
                <a:extLst>
                  <a:ext uri="{FF2B5EF4-FFF2-40B4-BE49-F238E27FC236}">
                    <a16:creationId xmlns:a16="http://schemas.microsoft.com/office/drawing/2014/main" id="{3D6293FB-8325-42FE-8A80-B2DCD46CE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266"/>
                <a:ext cx="27" cy="67"/>
              </a:xfrm>
              <a:custGeom>
                <a:avLst/>
                <a:gdLst>
                  <a:gd name="T0" fmla="*/ 26 w 27"/>
                  <a:gd name="T1" fmla="*/ 24 h 67"/>
                  <a:gd name="T2" fmla="*/ 2 w 27"/>
                  <a:gd name="T3" fmla="*/ 0 h 67"/>
                  <a:gd name="T4" fmla="*/ 0 w 27"/>
                  <a:gd name="T5" fmla="*/ 41 h 67"/>
                  <a:gd name="T6" fmla="*/ 23 w 27"/>
                  <a:gd name="T7" fmla="*/ 66 h 67"/>
                  <a:gd name="T8" fmla="*/ 26 w 27"/>
                  <a:gd name="T9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7">
                    <a:moveTo>
                      <a:pt x="26" y="24"/>
                    </a:moveTo>
                    <a:lnTo>
                      <a:pt x="2" y="0"/>
                    </a:lnTo>
                    <a:lnTo>
                      <a:pt x="0" y="41"/>
                    </a:lnTo>
                    <a:lnTo>
                      <a:pt x="23" y="66"/>
                    </a:lnTo>
                    <a:lnTo>
                      <a:pt x="26" y="2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89" name="Freeform 337">
                <a:extLst>
                  <a:ext uri="{FF2B5EF4-FFF2-40B4-BE49-F238E27FC236}">
                    <a16:creationId xmlns:a16="http://schemas.microsoft.com/office/drawing/2014/main" id="{DF8169C0-A59B-42FC-A7DF-227C3150B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2146"/>
                <a:ext cx="46" cy="63"/>
              </a:xfrm>
              <a:custGeom>
                <a:avLst/>
                <a:gdLst>
                  <a:gd name="T0" fmla="*/ 20 w 46"/>
                  <a:gd name="T1" fmla="*/ 62 h 63"/>
                  <a:gd name="T2" fmla="*/ 0 w 46"/>
                  <a:gd name="T3" fmla="*/ 36 h 63"/>
                  <a:gd name="T4" fmla="*/ 24 w 46"/>
                  <a:gd name="T5" fmla="*/ 0 h 63"/>
                  <a:gd name="T6" fmla="*/ 45 w 46"/>
                  <a:gd name="T7" fmla="*/ 24 h 63"/>
                  <a:gd name="T8" fmla="*/ 20 w 46"/>
                  <a:gd name="T9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63">
                    <a:moveTo>
                      <a:pt x="20" y="62"/>
                    </a:moveTo>
                    <a:lnTo>
                      <a:pt x="0" y="36"/>
                    </a:lnTo>
                    <a:lnTo>
                      <a:pt x="24" y="0"/>
                    </a:lnTo>
                    <a:lnTo>
                      <a:pt x="45" y="24"/>
                    </a:lnTo>
                    <a:lnTo>
                      <a:pt x="20" y="62"/>
                    </a:lnTo>
                  </a:path>
                </a:pathLst>
              </a:custGeom>
              <a:solidFill>
                <a:srgbClr val="9E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90" name="Freeform 338">
                <a:extLst>
                  <a:ext uri="{FF2B5EF4-FFF2-40B4-BE49-F238E27FC236}">
                    <a16:creationId xmlns:a16="http://schemas.microsoft.com/office/drawing/2014/main" id="{D4DEDBF3-4D4C-41DA-8133-F0ED8F7C0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2146"/>
                <a:ext cx="46" cy="63"/>
              </a:xfrm>
              <a:custGeom>
                <a:avLst/>
                <a:gdLst>
                  <a:gd name="T0" fmla="*/ 20 w 46"/>
                  <a:gd name="T1" fmla="*/ 62 h 63"/>
                  <a:gd name="T2" fmla="*/ 0 w 46"/>
                  <a:gd name="T3" fmla="*/ 36 h 63"/>
                  <a:gd name="T4" fmla="*/ 24 w 46"/>
                  <a:gd name="T5" fmla="*/ 0 h 63"/>
                  <a:gd name="T6" fmla="*/ 45 w 46"/>
                  <a:gd name="T7" fmla="*/ 24 h 63"/>
                  <a:gd name="T8" fmla="*/ 20 w 46"/>
                  <a:gd name="T9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63">
                    <a:moveTo>
                      <a:pt x="20" y="62"/>
                    </a:moveTo>
                    <a:lnTo>
                      <a:pt x="0" y="36"/>
                    </a:lnTo>
                    <a:lnTo>
                      <a:pt x="24" y="0"/>
                    </a:lnTo>
                    <a:lnTo>
                      <a:pt x="45" y="24"/>
                    </a:lnTo>
                    <a:lnTo>
                      <a:pt x="20" y="6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91" name="Freeform 339">
                <a:extLst>
                  <a:ext uri="{FF2B5EF4-FFF2-40B4-BE49-F238E27FC236}">
                    <a16:creationId xmlns:a16="http://schemas.microsoft.com/office/drawing/2014/main" id="{53A0E65E-1637-4503-9B27-F5C8FEBD8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061"/>
                <a:ext cx="61" cy="47"/>
              </a:xfrm>
              <a:custGeom>
                <a:avLst/>
                <a:gdLst>
                  <a:gd name="T0" fmla="*/ 0 w 61"/>
                  <a:gd name="T1" fmla="*/ 20 h 47"/>
                  <a:gd name="T2" fmla="*/ 21 w 61"/>
                  <a:gd name="T3" fmla="*/ 46 h 47"/>
                  <a:gd name="T4" fmla="*/ 60 w 61"/>
                  <a:gd name="T5" fmla="*/ 24 h 47"/>
                  <a:gd name="T6" fmla="*/ 38 w 61"/>
                  <a:gd name="T7" fmla="*/ 0 h 47"/>
                  <a:gd name="T8" fmla="*/ 0 w 61"/>
                  <a:gd name="T9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7">
                    <a:moveTo>
                      <a:pt x="0" y="20"/>
                    </a:moveTo>
                    <a:lnTo>
                      <a:pt x="21" y="46"/>
                    </a:lnTo>
                    <a:lnTo>
                      <a:pt x="60" y="24"/>
                    </a:lnTo>
                    <a:lnTo>
                      <a:pt x="38" y="0"/>
                    </a:lnTo>
                    <a:lnTo>
                      <a:pt x="0" y="20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92" name="Freeform 340">
                <a:extLst>
                  <a:ext uri="{FF2B5EF4-FFF2-40B4-BE49-F238E27FC236}">
                    <a16:creationId xmlns:a16="http://schemas.microsoft.com/office/drawing/2014/main" id="{20EFCFE2-9928-4E06-8DA9-43D6F3759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061"/>
                <a:ext cx="61" cy="47"/>
              </a:xfrm>
              <a:custGeom>
                <a:avLst/>
                <a:gdLst>
                  <a:gd name="T0" fmla="*/ 0 w 61"/>
                  <a:gd name="T1" fmla="*/ 20 h 47"/>
                  <a:gd name="T2" fmla="*/ 21 w 61"/>
                  <a:gd name="T3" fmla="*/ 46 h 47"/>
                  <a:gd name="T4" fmla="*/ 60 w 61"/>
                  <a:gd name="T5" fmla="*/ 24 h 47"/>
                  <a:gd name="T6" fmla="*/ 38 w 61"/>
                  <a:gd name="T7" fmla="*/ 0 h 47"/>
                  <a:gd name="T8" fmla="*/ 0 w 61"/>
                  <a:gd name="T9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7">
                    <a:moveTo>
                      <a:pt x="0" y="20"/>
                    </a:moveTo>
                    <a:lnTo>
                      <a:pt x="21" y="46"/>
                    </a:lnTo>
                    <a:lnTo>
                      <a:pt x="60" y="24"/>
                    </a:lnTo>
                    <a:lnTo>
                      <a:pt x="38" y="0"/>
                    </a:lnTo>
                    <a:lnTo>
                      <a:pt x="0" y="2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93" name="Freeform 341">
                <a:extLst>
                  <a:ext uri="{FF2B5EF4-FFF2-40B4-BE49-F238E27FC236}">
                    <a16:creationId xmlns:a16="http://schemas.microsoft.com/office/drawing/2014/main" id="{A510A3A7-F1CD-4BDE-9140-249A84140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040"/>
                <a:ext cx="62" cy="27"/>
              </a:xfrm>
              <a:custGeom>
                <a:avLst/>
                <a:gdLst>
                  <a:gd name="T0" fmla="*/ 0 w 62"/>
                  <a:gd name="T1" fmla="*/ 0 h 27"/>
                  <a:gd name="T2" fmla="*/ 20 w 62"/>
                  <a:gd name="T3" fmla="*/ 25 h 27"/>
                  <a:gd name="T4" fmla="*/ 61 w 62"/>
                  <a:gd name="T5" fmla="*/ 26 h 27"/>
                  <a:gd name="T6" fmla="*/ 40 w 62"/>
                  <a:gd name="T7" fmla="*/ 0 h 27"/>
                  <a:gd name="T8" fmla="*/ 0 w 62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7">
                    <a:moveTo>
                      <a:pt x="0" y="0"/>
                    </a:moveTo>
                    <a:lnTo>
                      <a:pt x="20" y="25"/>
                    </a:lnTo>
                    <a:lnTo>
                      <a:pt x="61" y="26"/>
                    </a:lnTo>
                    <a:lnTo>
                      <a:pt x="4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94" name="Freeform 342">
                <a:extLst>
                  <a:ext uri="{FF2B5EF4-FFF2-40B4-BE49-F238E27FC236}">
                    <a16:creationId xmlns:a16="http://schemas.microsoft.com/office/drawing/2014/main" id="{67ED5702-ABDE-4600-9912-C0FBB7654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040"/>
                <a:ext cx="62" cy="27"/>
              </a:xfrm>
              <a:custGeom>
                <a:avLst/>
                <a:gdLst>
                  <a:gd name="T0" fmla="*/ 0 w 62"/>
                  <a:gd name="T1" fmla="*/ 0 h 27"/>
                  <a:gd name="T2" fmla="*/ 20 w 62"/>
                  <a:gd name="T3" fmla="*/ 25 h 27"/>
                  <a:gd name="T4" fmla="*/ 61 w 62"/>
                  <a:gd name="T5" fmla="*/ 26 h 27"/>
                  <a:gd name="T6" fmla="*/ 40 w 62"/>
                  <a:gd name="T7" fmla="*/ 0 h 27"/>
                  <a:gd name="T8" fmla="*/ 0 w 62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7">
                    <a:moveTo>
                      <a:pt x="0" y="0"/>
                    </a:moveTo>
                    <a:lnTo>
                      <a:pt x="20" y="25"/>
                    </a:lnTo>
                    <a:lnTo>
                      <a:pt x="61" y="26"/>
                    </a:lnTo>
                    <a:lnTo>
                      <a:pt x="40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95" name="Freeform 343">
                <a:extLst>
                  <a:ext uri="{FF2B5EF4-FFF2-40B4-BE49-F238E27FC236}">
                    <a16:creationId xmlns:a16="http://schemas.microsoft.com/office/drawing/2014/main" id="{FB47E616-D874-476E-BA5F-67964A2EC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2062"/>
                <a:ext cx="51" cy="51"/>
              </a:xfrm>
              <a:custGeom>
                <a:avLst/>
                <a:gdLst>
                  <a:gd name="T0" fmla="*/ 0 w 51"/>
                  <a:gd name="T1" fmla="*/ 0 h 51"/>
                  <a:gd name="T2" fmla="*/ 20 w 51"/>
                  <a:gd name="T3" fmla="*/ 26 h 51"/>
                  <a:gd name="T4" fmla="*/ 50 w 51"/>
                  <a:gd name="T5" fmla="*/ 50 h 51"/>
                  <a:gd name="T6" fmla="*/ 29 w 51"/>
                  <a:gd name="T7" fmla="*/ 23 h 51"/>
                  <a:gd name="T8" fmla="*/ 0 w 51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0" y="0"/>
                    </a:moveTo>
                    <a:lnTo>
                      <a:pt x="20" y="26"/>
                    </a:lnTo>
                    <a:lnTo>
                      <a:pt x="50" y="50"/>
                    </a:lnTo>
                    <a:lnTo>
                      <a:pt x="29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96" name="Freeform 344">
                <a:extLst>
                  <a:ext uri="{FF2B5EF4-FFF2-40B4-BE49-F238E27FC236}">
                    <a16:creationId xmlns:a16="http://schemas.microsoft.com/office/drawing/2014/main" id="{69DEF65E-C337-4B7C-9402-4E69AE336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2062"/>
                <a:ext cx="51" cy="51"/>
              </a:xfrm>
              <a:custGeom>
                <a:avLst/>
                <a:gdLst>
                  <a:gd name="T0" fmla="*/ 0 w 51"/>
                  <a:gd name="T1" fmla="*/ 0 h 51"/>
                  <a:gd name="T2" fmla="*/ 20 w 51"/>
                  <a:gd name="T3" fmla="*/ 26 h 51"/>
                  <a:gd name="T4" fmla="*/ 50 w 51"/>
                  <a:gd name="T5" fmla="*/ 50 h 51"/>
                  <a:gd name="T6" fmla="*/ 29 w 51"/>
                  <a:gd name="T7" fmla="*/ 23 h 51"/>
                  <a:gd name="T8" fmla="*/ 0 w 51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0" y="0"/>
                    </a:moveTo>
                    <a:lnTo>
                      <a:pt x="20" y="26"/>
                    </a:lnTo>
                    <a:lnTo>
                      <a:pt x="50" y="50"/>
                    </a:lnTo>
                    <a:lnTo>
                      <a:pt x="29" y="23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97" name="Freeform 345">
                <a:extLst>
                  <a:ext uri="{FF2B5EF4-FFF2-40B4-BE49-F238E27FC236}">
                    <a16:creationId xmlns:a16="http://schemas.microsoft.com/office/drawing/2014/main" id="{04E415F9-14AF-42C9-987B-02A199CA6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72"/>
                <a:ext cx="31" cy="32"/>
              </a:xfrm>
              <a:custGeom>
                <a:avLst/>
                <a:gdLst>
                  <a:gd name="T0" fmla="*/ 15 w 31"/>
                  <a:gd name="T1" fmla="*/ 31 h 32"/>
                  <a:gd name="T2" fmla="*/ 17 w 31"/>
                  <a:gd name="T3" fmla="*/ 29 h 32"/>
                  <a:gd name="T4" fmla="*/ 20 w 31"/>
                  <a:gd name="T5" fmla="*/ 28 h 32"/>
                  <a:gd name="T6" fmla="*/ 23 w 31"/>
                  <a:gd name="T7" fmla="*/ 26 h 32"/>
                  <a:gd name="T8" fmla="*/ 25 w 31"/>
                  <a:gd name="T9" fmla="*/ 24 h 32"/>
                  <a:gd name="T10" fmla="*/ 27 w 31"/>
                  <a:gd name="T11" fmla="*/ 22 h 32"/>
                  <a:gd name="T12" fmla="*/ 28 w 31"/>
                  <a:gd name="T13" fmla="*/ 18 h 32"/>
                  <a:gd name="T14" fmla="*/ 29 w 31"/>
                  <a:gd name="T15" fmla="*/ 15 h 32"/>
                  <a:gd name="T16" fmla="*/ 30 w 31"/>
                  <a:gd name="T17" fmla="*/ 12 h 32"/>
                  <a:gd name="T18" fmla="*/ 29 w 31"/>
                  <a:gd name="T19" fmla="*/ 9 h 32"/>
                  <a:gd name="T20" fmla="*/ 28 w 31"/>
                  <a:gd name="T21" fmla="*/ 6 h 32"/>
                  <a:gd name="T22" fmla="*/ 27 w 31"/>
                  <a:gd name="T23" fmla="*/ 4 h 32"/>
                  <a:gd name="T24" fmla="*/ 25 w 31"/>
                  <a:gd name="T25" fmla="*/ 2 h 32"/>
                  <a:gd name="T26" fmla="*/ 23 w 31"/>
                  <a:gd name="T27" fmla="*/ 1 h 32"/>
                  <a:gd name="T28" fmla="*/ 20 w 31"/>
                  <a:gd name="T29" fmla="*/ 0 h 32"/>
                  <a:gd name="T30" fmla="*/ 17 w 31"/>
                  <a:gd name="T31" fmla="*/ 0 h 32"/>
                  <a:gd name="T32" fmla="*/ 15 w 31"/>
                  <a:gd name="T33" fmla="*/ 0 h 32"/>
                  <a:gd name="T34" fmla="*/ 11 w 31"/>
                  <a:gd name="T35" fmla="*/ 0 h 32"/>
                  <a:gd name="T36" fmla="*/ 9 w 31"/>
                  <a:gd name="T37" fmla="*/ 2 h 32"/>
                  <a:gd name="T38" fmla="*/ 6 w 31"/>
                  <a:gd name="T39" fmla="*/ 4 h 32"/>
                  <a:gd name="T40" fmla="*/ 4 w 31"/>
                  <a:gd name="T41" fmla="*/ 6 h 32"/>
                  <a:gd name="T42" fmla="*/ 2 w 31"/>
                  <a:gd name="T43" fmla="*/ 8 h 32"/>
                  <a:gd name="T44" fmla="*/ 1 w 31"/>
                  <a:gd name="T45" fmla="*/ 12 h 32"/>
                  <a:gd name="T46" fmla="*/ 0 w 31"/>
                  <a:gd name="T47" fmla="*/ 15 h 32"/>
                  <a:gd name="T48" fmla="*/ 0 w 31"/>
                  <a:gd name="T49" fmla="*/ 18 h 32"/>
                  <a:gd name="T50" fmla="*/ 0 w 31"/>
                  <a:gd name="T51" fmla="*/ 21 h 32"/>
                  <a:gd name="T52" fmla="*/ 1 w 31"/>
                  <a:gd name="T53" fmla="*/ 23 h 32"/>
                  <a:gd name="T54" fmla="*/ 2 w 31"/>
                  <a:gd name="T55" fmla="*/ 26 h 32"/>
                  <a:gd name="T56" fmla="*/ 4 w 31"/>
                  <a:gd name="T57" fmla="*/ 28 h 32"/>
                  <a:gd name="T58" fmla="*/ 6 w 31"/>
                  <a:gd name="T59" fmla="*/ 29 h 32"/>
                  <a:gd name="T60" fmla="*/ 9 w 31"/>
                  <a:gd name="T61" fmla="*/ 31 h 32"/>
                  <a:gd name="T62" fmla="*/ 11 w 31"/>
                  <a:gd name="T63" fmla="*/ 31 h 32"/>
                  <a:gd name="T64" fmla="*/ 15 w 31"/>
                  <a:gd name="T65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2">
                    <a:moveTo>
                      <a:pt x="15" y="31"/>
                    </a:moveTo>
                    <a:lnTo>
                      <a:pt x="17" y="29"/>
                    </a:lnTo>
                    <a:lnTo>
                      <a:pt x="20" y="28"/>
                    </a:lnTo>
                    <a:lnTo>
                      <a:pt x="23" y="26"/>
                    </a:lnTo>
                    <a:lnTo>
                      <a:pt x="25" y="24"/>
                    </a:lnTo>
                    <a:lnTo>
                      <a:pt x="27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30" y="12"/>
                    </a:lnTo>
                    <a:lnTo>
                      <a:pt x="29" y="9"/>
                    </a:lnTo>
                    <a:lnTo>
                      <a:pt x="28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2" y="26"/>
                    </a:lnTo>
                    <a:lnTo>
                      <a:pt x="4" y="28"/>
                    </a:lnTo>
                    <a:lnTo>
                      <a:pt x="6" y="29"/>
                    </a:lnTo>
                    <a:lnTo>
                      <a:pt x="9" y="31"/>
                    </a:lnTo>
                    <a:lnTo>
                      <a:pt x="11" y="31"/>
                    </a:lnTo>
                    <a:lnTo>
                      <a:pt x="15" y="31"/>
                    </a:lnTo>
                  </a:path>
                </a:pathLst>
              </a:custGeom>
              <a:solidFill>
                <a:srgbClr val="7F1E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98" name="Freeform 346">
                <a:extLst>
                  <a:ext uri="{FF2B5EF4-FFF2-40B4-BE49-F238E27FC236}">
                    <a16:creationId xmlns:a16="http://schemas.microsoft.com/office/drawing/2014/main" id="{D1061B24-8567-455B-A388-8383E79EF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72"/>
                <a:ext cx="31" cy="32"/>
              </a:xfrm>
              <a:custGeom>
                <a:avLst/>
                <a:gdLst>
                  <a:gd name="T0" fmla="*/ 15 w 31"/>
                  <a:gd name="T1" fmla="*/ 31 h 32"/>
                  <a:gd name="T2" fmla="*/ 15 w 31"/>
                  <a:gd name="T3" fmla="*/ 31 h 32"/>
                  <a:gd name="T4" fmla="*/ 17 w 31"/>
                  <a:gd name="T5" fmla="*/ 29 h 32"/>
                  <a:gd name="T6" fmla="*/ 20 w 31"/>
                  <a:gd name="T7" fmla="*/ 28 h 32"/>
                  <a:gd name="T8" fmla="*/ 23 w 31"/>
                  <a:gd name="T9" fmla="*/ 26 h 32"/>
                  <a:gd name="T10" fmla="*/ 25 w 31"/>
                  <a:gd name="T11" fmla="*/ 24 h 32"/>
                  <a:gd name="T12" fmla="*/ 27 w 31"/>
                  <a:gd name="T13" fmla="*/ 22 h 32"/>
                  <a:gd name="T14" fmla="*/ 28 w 31"/>
                  <a:gd name="T15" fmla="*/ 18 h 32"/>
                  <a:gd name="T16" fmla="*/ 29 w 31"/>
                  <a:gd name="T17" fmla="*/ 15 h 32"/>
                  <a:gd name="T18" fmla="*/ 30 w 31"/>
                  <a:gd name="T19" fmla="*/ 12 h 32"/>
                  <a:gd name="T20" fmla="*/ 30 w 31"/>
                  <a:gd name="T21" fmla="*/ 12 h 32"/>
                  <a:gd name="T22" fmla="*/ 29 w 31"/>
                  <a:gd name="T23" fmla="*/ 9 h 32"/>
                  <a:gd name="T24" fmla="*/ 28 w 31"/>
                  <a:gd name="T25" fmla="*/ 6 h 32"/>
                  <a:gd name="T26" fmla="*/ 27 w 31"/>
                  <a:gd name="T27" fmla="*/ 4 h 32"/>
                  <a:gd name="T28" fmla="*/ 25 w 31"/>
                  <a:gd name="T29" fmla="*/ 2 h 32"/>
                  <a:gd name="T30" fmla="*/ 23 w 31"/>
                  <a:gd name="T31" fmla="*/ 1 h 32"/>
                  <a:gd name="T32" fmla="*/ 20 w 31"/>
                  <a:gd name="T33" fmla="*/ 0 h 32"/>
                  <a:gd name="T34" fmla="*/ 17 w 31"/>
                  <a:gd name="T35" fmla="*/ 0 h 32"/>
                  <a:gd name="T36" fmla="*/ 15 w 31"/>
                  <a:gd name="T37" fmla="*/ 0 h 32"/>
                  <a:gd name="T38" fmla="*/ 15 w 31"/>
                  <a:gd name="T39" fmla="*/ 0 h 32"/>
                  <a:gd name="T40" fmla="*/ 11 w 31"/>
                  <a:gd name="T41" fmla="*/ 0 h 32"/>
                  <a:gd name="T42" fmla="*/ 9 w 31"/>
                  <a:gd name="T43" fmla="*/ 2 h 32"/>
                  <a:gd name="T44" fmla="*/ 6 w 31"/>
                  <a:gd name="T45" fmla="*/ 4 h 32"/>
                  <a:gd name="T46" fmla="*/ 4 w 31"/>
                  <a:gd name="T47" fmla="*/ 6 h 32"/>
                  <a:gd name="T48" fmla="*/ 2 w 31"/>
                  <a:gd name="T49" fmla="*/ 8 h 32"/>
                  <a:gd name="T50" fmla="*/ 1 w 31"/>
                  <a:gd name="T51" fmla="*/ 12 h 32"/>
                  <a:gd name="T52" fmla="*/ 0 w 31"/>
                  <a:gd name="T53" fmla="*/ 15 h 32"/>
                  <a:gd name="T54" fmla="*/ 0 w 31"/>
                  <a:gd name="T55" fmla="*/ 18 h 32"/>
                  <a:gd name="T56" fmla="*/ 0 w 31"/>
                  <a:gd name="T57" fmla="*/ 18 h 32"/>
                  <a:gd name="T58" fmla="*/ 0 w 31"/>
                  <a:gd name="T59" fmla="*/ 21 h 32"/>
                  <a:gd name="T60" fmla="*/ 1 w 31"/>
                  <a:gd name="T61" fmla="*/ 23 h 32"/>
                  <a:gd name="T62" fmla="*/ 2 w 31"/>
                  <a:gd name="T63" fmla="*/ 26 h 32"/>
                  <a:gd name="T64" fmla="*/ 4 w 31"/>
                  <a:gd name="T65" fmla="*/ 28 h 32"/>
                  <a:gd name="T66" fmla="*/ 6 w 31"/>
                  <a:gd name="T67" fmla="*/ 29 h 32"/>
                  <a:gd name="T68" fmla="*/ 9 w 31"/>
                  <a:gd name="T69" fmla="*/ 31 h 32"/>
                  <a:gd name="T70" fmla="*/ 11 w 31"/>
                  <a:gd name="T71" fmla="*/ 31 h 32"/>
                  <a:gd name="T72" fmla="*/ 15 w 31"/>
                  <a:gd name="T7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32">
                    <a:moveTo>
                      <a:pt x="15" y="31"/>
                    </a:moveTo>
                    <a:lnTo>
                      <a:pt x="15" y="31"/>
                    </a:lnTo>
                    <a:lnTo>
                      <a:pt x="17" y="29"/>
                    </a:lnTo>
                    <a:lnTo>
                      <a:pt x="20" y="28"/>
                    </a:lnTo>
                    <a:lnTo>
                      <a:pt x="23" y="26"/>
                    </a:lnTo>
                    <a:lnTo>
                      <a:pt x="25" y="24"/>
                    </a:lnTo>
                    <a:lnTo>
                      <a:pt x="27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29" y="9"/>
                    </a:lnTo>
                    <a:lnTo>
                      <a:pt x="28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2" y="26"/>
                    </a:lnTo>
                    <a:lnTo>
                      <a:pt x="4" y="28"/>
                    </a:lnTo>
                    <a:lnTo>
                      <a:pt x="6" y="29"/>
                    </a:lnTo>
                    <a:lnTo>
                      <a:pt x="9" y="31"/>
                    </a:lnTo>
                    <a:lnTo>
                      <a:pt x="11" y="31"/>
                    </a:lnTo>
                    <a:lnTo>
                      <a:pt x="15" y="3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99" name="Freeform 347">
                <a:extLst>
                  <a:ext uri="{FF2B5EF4-FFF2-40B4-BE49-F238E27FC236}">
                    <a16:creationId xmlns:a16="http://schemas.microsoft.com/office/drawing/2014/main" id="{38ACCEB5-ADB5-4F4D-8D57-E6358DD88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2"/>
                <a:ext cx="26" cy="27"/>
              </a:xfrm>
              <a:custGeom>
                <a:avLst/>
                <a:gdLst>
                  <a:gd name="T0" fmla="*/ 25 w 26"/>
                  <a:gd name="T1" fmla="*/ 0 h 27"/>
                  <a:gd name="T2" fmla="*/ 24 w 26"/>
                  <a:gd name="T3" fmla="*/ 4 h 27"/>
                  <a:gd name="T4" fmla="*/ 22 w 26"/>
                  <a:gd name="T5" fmla="*/ 9 h 27"/>
                  <a:gd name="T6" fmla="*/ 18 w 26"/>
                  <a:gd name="T7" fmla="*/ 13 h 27"/>
                  <a:gd name="T8" fmla="*/ 16 w 26"/>
                  <a:gd name="T9" fmla="*/ 16 h 27"/>
                  <a:gd name="T10" fmla="*/ 13 w 26"/>
                  <a:gd name="T11" fmla="*/ 20 h 27"/>
                  <a:gd name="T12" fmla="*/ 10 w 26"/>
                  <a:gd name="T13" fmla="*/ 22 h 27"/>
                  <a:gd name="T14" fmla="*/ 7 w 26"/>
                  <a:gd name="T15" fmla="*/ 24 h 27"/>
                  <a:gd name="T16" fmla="*/ 4 w 26"/>
                  <a:gd name="T17" fmla="*/ 26 h 27"/>
                  <a:gd name="T18" fmla="*/ 2 w 26"/>
                  <a:gd name="T19" fmla="*/ 26 h 27"/>
                  <a:gd name="T20" fmla="*/ 2 w 26"/>
                  <a:gd name="T21" fmla="*/ 26 h 27"/>
                  <a:gd name="T22" fmla="*/ 0 w 26"/>
                  <a:gd name="T23" fmla="*/ 26 h 27"/>
                  <a:gd name="T24" fmla="*/ 0 w 26"/>
                  <a:gd name="T25" fmla="*/ 26 h 27"/>
                  <a:gd name="T26" fmla="*/ 0 w 26"/>
                  <a:gd name="T27" fmla="*/ 24 h 27"/>
                  <a:gd name="T28" fmla="*/ 2 w 26"/>
                  <a:gd name="T29" fmla="*/ 20 h 27"/>
                  <a:gd name="T30" fmla="*/ 5 w 26"/>
                  <a:gd name="T31" fmla="*/ 14 h 27"/>
                  <a:gd name="T32" fmla="*/ 9 w 26"/>
                  <a:gd name="T33" fmla="*/ 7 h 27"/>
                  <a:gd name="T34" fmla="*/ 15 w 26"/>
                  <a:gd name="T35" fmla="*/ 2 h 27"/>
                  <a:gd name="T36" fmla="*/ 20 w 26"/>
                  <a:gd name="T37" fmla="*/ 1 h 27"/>
                  <a:gd name="T38" fmla="*/ 24 w 26"/>
                  <a:gd name="T39" fmla="*/ 0 h 27"/>
                  <a:gd name="T40" fmla="*/ 25 w 26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27">
                    <a:moveTo>
                      <a:pt x="25" y="0"/>
                    </a:moveTo>
                    <a:lnTo>
                      <a:pt x="24" y="4"/>
                    </a:lnTo>
                    <a:lnTo>
                      <a:pt x="22" y="9"/>
                    </a:lnTo>
                    <a:lnTo>
                      <a:pt x="18" y="13"/>
                    </a:lnTo>
                    <a:lnTo>
                      <a:pt x="16" y="16"/>
                    </a:lnTo>
                    <a:lnTo>
                      <a:pt x="13" y="20"/>
                    </a:lnTo>
                    <a:lnTo>
                      <a:pt x="10" y="22"/>
                    </a:lnTo>
                    <a:lnTo>
                      <a:pt x="7" y="24"/>
                    </a:lnTo>
                    <a:lnTo>
                      <a:pt x="4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0"/>
                    </a:lnTo>
                    <a:lnTo>
                      <a:pt x="5" y="14"/>
                    </a:lnTo>
                    <a:lnTo>
                      <a:pt x="9" y="7"/>
                    </a:lnTo>
                    <a:lnTo>
                      <a:pt x="15" y="2"/>
                    </a:lnTo>
                    <a:lnTo>
                      <a:pt x="20" y="1"/>
                    </a:lnTo>
                    <a:lnTo>
                      <a:pt x="24" y="0"/>
                    </a:lnTo>
                    <a:lnTo>
                      <a:pt x="25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500" name="Freeform 348">
                <a:extLst>
                  <a:ext uri="{FF2B5EF4-FFF2-40B4-BE49-F238E27FC236}">
                    <a16:creationId xmlns:a16="http://schemas.microsoft.com/office/drawing/2014/main" id="{B2D7F265-D22A-462C-8825-B089AA2DD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2"/>
                <a:ext cx="26" cy="27"/>
              </a:xfrm>
              <a:custGeom>
                <a:avLst/>
                <a:gdLst>
                  <a:gd name="T0" fmla="*/ 25 w 26"/>
                  <a:gd name="T1" fmla="*/ 0 h 27"/>
                  <a:gd name="T2" fmla="*/ 25 w 26"/>
                  <a:gd name="T3" fmla="*/ 0 h 27"/>
                  <a:gd name="T4" fmla="*/ 24 w 26"/>
                  <a:gd name="T5" fmla="*/ 4 h 27"/>
                  <a:gd name="T6" fmla="*/ 22 w 26"/>
                  <a:gd name="T7" fmla="*/ 9 h 27"/>
                  <a:gd name="T8" fmla="*/ 18 w 26"/>
                  <a:gd name="T9" fmla="*/ 13 h 27"/>
                  <a:gd name="T10" fmla="*/ 16 w 26"/>
                  <a:gd name="T11" fmla="*/ 16 h 27"/>
                  <a:gd name="T12" fmla="*/ 13 w 26"/>
                  <a:gd name="T13" fmla="*/ 20 h 27"/>
                  <a:gd name="T14" fmla="*/ 10 w 26"/>
                  <a:gd name="T15" fmla="*/ 22 h 27"/>
                  <a:gd name="T16" fmla="*/ 7 w 26"/>
                  <a:gd name="T17" fmla="*/ 24 h 27"/>
                  <a:gd name="T18" fmla="*/ 4 w 26"/>
                  <a:gd name="T19" fmla="*/ 26 h 27"/>
                  <a:gd name="T20" fmla="*/ 4 w 26"/>
                  <a:gd name="T21" fmla="*/ 26 h 27"/>
                  <a:gd name="T22" fmla="*/ 2 w 26"/>
                  <a:gd name="T23" fmla="*/ 26 h 27"/>
                  <a:gd name="T24" fmla="*/ 2 w 26"/>
                  <a:gd name="T25" fmla="*/ 26 h 27"/>
                  <a:gd name="T26" fmla="*/ 0 w 26"/>
                  <a:gd name="T27" fmla="*/ 26 h 27"/>
                  <a:gd name="T28" fmla="*/ 0 w 26"/>
                  <a:gd name="T29" fmla="*/ 26 h 27"/>
                  <a:gd name="T30" fmla="*/ 0 w 26"/>
                  <a:gd name="T31" fmla="*/ 26 h 27"/>
                  <a:gd name="T32" fmla="*/ 0 w 26"/>
                  <a:gd name="T33" fmla="*/ 24 h 27"/>
                  <a:gd name="T34" fmla="*/ 2 w 26"/>
                  <a:gd name="T35" fmla="*/ 20 h 27"/>
                  <a:gd name="T36" fmla="*/ 5 w 26"/>
                  <a:gd name="T37" fmla="*/ 14 h 27"/>
                  <a:gd name="T38" fmla="*/ 9 w 26"/>
                  <a:gd name="T39" fmla="*/ 7 h 27"/>
                  <a:gd name="T40" fmla="*/ 9 w 26"/>
                  <a:gd name="T41" fmla="*/ 7 h 27"/>
                  <a:gd name="T42" fmla="*/ 15 w 26"/>
                  <a:gd name="T43" fmla="*/ 2 h 27"/>
                  <a:gd name="T44" fmla="*/ 20 w 26"/>
                  <a:gd name="T45" fmla="*/ 1 h 27"/>
                  <a:gd name="T46" fmla="*/ 24 w 26"/>
                  <a:gd name="T47" fmla="*/ 0 h 27"/>
                  <a:gd name="T48" fmla="*/ 25 w 26"/>
                  <a:gd name="T4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27">
                    <a:moveTo>
                      <a:pt x="25" y="0"/>
                    </a:moveTo>
                    <a:lnTo>
                      <a:pt x="25" y="0"/>
                    </a:lnTo>
                    <a:lnTo>
                      <a:pt x="24" y="4"/>
                    </a:lnTo>
                    <a:lnTo>
                      <a:pt x="22" y="9"/>
                    </a:lnTo>
                    <a:lnTo>
                      <a:pt x="18" y="13"/>
                    </a:lnTo>
                    <a:lnTo>
                      <a:pt x="16" y="16"/>
                    </a:lnTo>
                    <a:lnTo>
                      <a:pt x="13" y="20"/>
                    </a:lnTo>
                    <a:lnTo>
                      <a:pt x="10" y="22"/>
                    </a:lnTo>
                    <a:lnTo>
                      <a:pt x="7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0"/>
                    </a:lnTo>
                    <a:lnTo>
                      <a:pt x="5" y="14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5" y="2"/>
                    </a:lnTo>
                    <a:lnTo>
                      <a:pt x="20" y="1"/>
                    </a:lnTo>
                    <a:lnTo>
                      <a:pt x="24" y="0"/>
                    </a:lnTo>
                    <a:lnTo>
                      <a:pt x="25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61501" name="Group 349">
            <a:extLst>
              <a:ext uri="{FF2B5EF4-FFF2-40B4-BE49-F238E27FC236}">
                <a16:creationId xmlns:a16="http://schemas.microsoft.com/office/drawing/2014/main" id="{CB3E1234-F2F8-4E15-AEDB-179D6559193E}"/>
              </a:ext>
            </a:extLst>
          </p:cNvPr>
          <p:cNvGrpSpPr>
            <a:grpSpLocks/>
          </p:cNvGrpSpPr>
          <p:nvPr/>
        </p:nvGrpSpPr>
        <p:grpSpPr bwMode="auto">
          <a:xfrm>
            <a:off x="1679575" y="3886200"/>
            <a:ext cx="2559050" cy="1576388"/>
            <a:chOff x="853" y="2308"/>
            <a:chExt cx="1612" cy="993"/>
          </a:xfrm>
        </p:grpSpPr>
        <p:sp>
          <p:nvSpPr>
            <p:cNvPr id="561502" name="Freeform 350">
              <a:extLst>
                <a:ext uri="{FF2B5EF4-FFF2-40B4-BE49-F238E27FC236}">
                  <a16:creationId xmlns:a16="http://schemas.microsoft.com/office/drawing/2014/main" id="{04FA1D86-B60F-4505-9AD4-D5792E271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308"/>
              <a:ext cx="907" cy="926"/>
            </a:xfrm>
            <a:custGeom>
              <a:avLst/>
              <a:gdLst>
                <a:gd name="T0" fmla="*/ 329 w 907"/>
                <a:gd name="T1" fmla="*/ 46 h 926"/>
                <a:gd name="T2" fmla="*/ 400 w 907"/>
                <a:gd name="T3" fmla="*/ 75 h 926"/>
                <a:gd name="T4" fmla="*/ 430 w 907"/>
                <a:gd name="T5" fmla="*/ 11 h 926"/>
                <a:gd name="T6" fmla="*/ 491 w 907"/>
                <a:gd name="T7" fmla="*/ 57 h 926"/>
                <a:gd name="T8" fmla="*/ 510 w 907"/>
                <a:gd name="T9" fmla="*/ 54 h 926"/>
                <a:gd name="T10" fmla="*/ 576 w 907"/>
                <a:gd name="T11" fmla="*/ 2 h 926"/>
                <a:gd name="T12" fmla="*/ 591 w 907"/>
                <a:gd name="T13" fmla="*/ 63 h 926"/>
                <a:gd name="T14" fmla="*/ 601 w 907"/>
                <a:gd name="T15" fmla="*/ 61 h 926"/>
                <a:gd name="T16" fmla="*/ 660 w 907"/>
                <a:gd name="T17" fmla="*/ 81 h 926"/>
                <a:gd name="T18" fmla="*/ 678 w 907"/>
                <a:gd name="T19" fmla="*/ 92 h 926"/>
                <a:gd name="T20" fmla="*/ 727 w 907"/>
                <a:gd name="T21" fmla="*/ 51 h 926"/>
                <a:gd name="T22" fmla="*/ 736 w 907"/>
                <a:gd name="T23" fmla="*/ 132 h 926"/>
                <a:gd name="T24" fmla="*/ 803 w 907"/>
                <a:gd name="T25" fmla="*/ 111 h 926"/>
                <a:gd name="T26" fmla="*/ 792 w 907"/>
                <a:gd name="T27" fmla="*/ 196 h 926"/>
                <a:gd name="T28" fmla="*/ 860 w 907"/>
                <a:gd name="T29" fmla="*/ 190 h 926"/>
                <a:gd name="T30" fmla="*/ 831 w 907"/>
                <a:gd name="T31" fmla="*/ 273 h 926"/>
                <a:gd name="T32" fmla="*/ 894 w 907"/>
                <a:gd name="T33" fmla="*/ 284 h 926"/>
                <a:gd name="T34" fmla="*/ 849 w 907"/>
                <a:gd name="T35" fmla="*/ 360 h 926"/>
                <a:gd name="T36" fmla="*/ 906 w 907"/>
                <a:gd name="T37" fmla="*/ 387 h 926"/>
                <a:gd name="T38" fmla="*/ 845 w 907"/>
                <a:gd name="T39" fmla="*/ 454 h 926"/>
                <a:gd name="T40" fmla="*/ 892 w 907"/>
                <a:gd name="T41" fmla="*/ 494 h 926"/>
                <a:gd name="T42" fmla="*/ 820 w 907"/>
                <a:gd name="T43" fmla="*/ 548 h 926"/>
                <a:gd name="T44" fmla="*/ 854 w 907"/>
                <a:gd name="T45" fmla="*/ 600 h 926"/>
                <a:gd name="T46" fmla="*/ 775 w 907"/>
                <a:gd name="T47" fmla="*/ 637 h 926"/>
                <a:gd name="T48" fmla="*/ 796 w 907"/>
                <a:gd name="T49" fmla="*/ 698 h 926"/>
                <a:gd name="T50" fmla="*/ 713 w 907"/>
                <a:gd name="T51" fmla="*/ 717 h 926"/>
                <a:gd name="T52" fmla="*/ 700 w 907"/>
                <a:gd name="T53" fmla="*/ 735 h 926"/>
                <a:gd name="T54" fmla="*/ 643 w 907"/>
                <a:gd name="T55" fmla="*/ 782 h 926"/>
                <a:gd name="T56" fmla="*/ 630 w 907"/>
                <a:gd name="T57" fmla="*/ 786 h 926"/>
                <a:gd name="T58" fmla="*/ 607 w 907"/>
                <a:gd name="T59" fmla="*/ 862 h 926"/>
                <a:gd name="T60" fmla="*/ 555 w 907"/>
                <a:gd name="T61" fmla="*/ 831 h 926"/>
                <a:gd name="T62" fmla="*/ 534 w 907"/>
                <a:gd name="T63" fmla="*/ 840 h 926"/>
                <a:gd name="T64" fmla="*/ 466 w 907"/>
                <a:gd name="T65" fmla="*/ 863 h 926"/>
                <a:gd name="T66" fmla="*/ 459 w 907"/>
                <a:gd name="T67" fmla="*/ 860 h 926"/>
                <a:gd name="T68" fmla="*/ 441 w 907"/>
                <a:gd name="T69" fmla="*/ 865 h 926"/>
                <a:gd name="T70" fmla="*/ 400 w 907"/>
                <a:gd name="T71" fmla="*/ 923 h 926"/>
                <a:gd name="T72" fmla="*/ 361 w 907"/>
                <a:gd name="T73" fmla="*/ 866 h 926"/>
                <a:gd name="T74" fmla="*/ 347 w 907"/>
                <a:gd name="T75" fmla="*/ 869 h 926"/>
                <a:gd name="T76" fmla="*/ 285 w 907"/>
                <a:gd name="T77" fmla="*/ 858 h 926"/>
                <a:gd name="T78" fmla="*/ 268 w 907"/>
                <a:gd name="T79" fmla="*/ 849 h 926"/>
                <a:gd name="T80" fmla="*/ 260 w 907"/>
                <a:gd name="T81" fmla="*/ 850 h 926"/>
                <a:gd name="T82" fmla="*/ 205 w 907"/>
                <a:gd name="T83" fmla="*/ 820 h 926"/>
                <a:gd name="T84" fmla="*/ 188 w 907"/>
                <a:gd name="T85" fmla="*/ 809 h 926"/>
                <a:gd name="T86" fmla="*/ 123 w 907"/>
                <a:gd name="T87" fmla="*/ 832 h 926"/>
                <a:gd name="T88" fmla="*/ 134 w 907"/>
                <a:gd name="T89" fmla="*/ 756 h 926"/>
                <a:gd name="T90" fmla="*/ 60 w 907"/>
                <a:gd name="T91" fmla="*/ 759 h 926"/>
                <a:gd name="T92" fmla="*/ 88 w 907"/>
                <a:gd name="T93" fmla="*/ 684 h 926"/>
                <a:gd name="T94" fmla="*/ 19 w 907"/>
                <a:gd name="T95" fmla="*/ 669 h 926"/>
                <a:gd name="T96" fmla="*/ 62 w 907"/>
                <a:gd name="T97" fmla="*/ 600 h 926"/>
                <a:gd name="T98" fmla="*/ 1 w 907"/>
                <a:gd name="T99" fmla="*/ 567 h 926"/>
                <a:gd name="T100" fmla="*/ 56 w 907"/>
                <a:gd name="T101" fmla="*/ 508 h 926"/>
                <a:gd name="T102" fmla="*/ 6 w 907"/>
                <a:gd name="T103" fmla="*/ 461 h 926"/>
                <a:gd name="T104" fmla="*/ 73 w 907"/>
                <a:gd name="T105" fmla="*/ 414 h 926"/>
                <a:gd name="T106" fmla="*/ 37 w 907"/>
                <a:gd name="T107" fmla="*/ 354 h 926"/>
                <a:gd name="T108" fmla="*/ 109 w 907"/>
                <a:gd name="T109" fmla="*/ 322 h 926"/>
                <a:gd name="T110" fmla="*/ 90 w 907"/>
                <a:gd name="T111" fmla="*/ 254 h 926"/>
                <a:gd name="T112" fmla="*/ 164 w 907"/>
                <a:gd name="T113" fmla="*/ 239 h 926"/>
                <a:gd name="T114" fmla="*/ 162 w 907"/>
                <a:gd name="T115" fmla="*/ 164 h 926"/>
                <a:gd name="T116" fmla="*/ 225 w 907"/>
                <a:gd name="T117" fmla="*/ 173 h 926"/>
                <a:gd name="T118" fmla="*/ 243 w 907"/>
                <a:gd name="T119" fmla="*/ 158 h 926"/>
                <a:gd name="T120" fmla="*/ 303 w 907"/>
                <a:gd name="T121" fmla="*/ 114 h 926"/>
                <a:gd name="T122" fmla="*/ 311 w 907"/>
                <a:gd name="T123" fmla="*/ 114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7" h="926">
                  <a:moveTo>
                    <a:pt x="318" y="111"/>
                  </a:moveTo>
                  <a:lnTo>
                    <a:pt x="324" y="107"/>
                  </a:lnTo>
                  <a:lnTo>
                    <a:pt x="327" y="103"/>
                  </a:lnTo>
                  <a:lnTo>
                    <a:pt x="328" y="101"/>
                  </a:lnTo>
                  <a:lnTo>
                    <a:pt x="329" y="100"/>
                  </a:lnTo>
                  <a:lnTo>
                    <a:pt x="329" y="46"/>
                  </a:lnTo>
                  <a:lnTo>
                    <a:pt x="349" y="37"/>
                  </a:lnTo>
                  <a:lnTo>
                    <a:pt x="369" y="29"/>
                  </a:lnTo>
                  <a:lnTo>
                    <a:pt x="393" y="74"/>
                  </a:lnTo>
                  <a:lnTo>
                    <a:pt x="394" y="74"/>
                  </a:lnTo>
                  <a:lnTo>
                    <a:pt x="396" y="75"/>
                  </a:lnTo>
                  <a:lnTo>
                    <a:pt x="400" y="75"/>
                  </a:lnTo>
                  <a:lnTo>
                    <a:pt x="406" y="74"/>
                  </a:lnTo>
                  <a:lnTo>
                    <a:pt x="413" y="71"/>
                  </a:lnTo>
                  <a:lnTo>
                    <a:pt x="416" y="69"/>
                  </a:lnTo>
                  <a:lnTo>
                    <a:pt x="418" y="67"/>
                  </a:lnTo>
                  <a:lnTo>
                    <a:pt x="418" y="66"/>
                  </a:lnTo>
                  <a:lnTo>
                    <a:pt x="430" y="11"/>
                  </a:lnTo>
                  <a:lnTo>
                    <a:pt x="451" y="7"/>
                  </a:lnTo>
                  <a:lnTo>
                    <a:pt x="472" y="4"/>
                  </a:lnTo>
                  <a:lnTo>
                    <a:pt x="484" y="54"/>
                  </a:lnTo>
                  <a:lnTo>
                    <a:pt x="485" y="55"/>
                  </a:lnTo>
                  <a:lnTo>
                    <a:pt x="487" y="56"/>
                  </a:lnTo>
                  <a:lnTo>
                    <a:pt x="491" y="57"/>
                  </a:lnTo>
                  <a:lnTo>
                    <a:pt x="497" y="57"/>
                  </a:lnTo>
                  <a:lnTo>
                    <a:pt x="501" y="57"/>
                  </a:lnTo>
                  <a:lnTo>
                    <a:pt x="504" y="57"/>
                  </a:lnTo>
                  <a:lnTo>
                    <a:pt x="507" y="56"/>
                  </a:lnTo>
                  <a:lnTo>
                    <a:pt x="508" y="55"/>
                  </a:lnTo>
                  <a:lnTo>
                    <a:pt x="510" y="54"/>
                  </a:lnTo>
                  <a:lnTo>
                    <a:pt x="511" y="53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6" y="2"/>
                  </a:lnTo>
                  <a:lnTo>
                    <a:pt x="576" y="56"/>
                  </a:lnTo>
                  <a:lnTo>
                    <a:pt x="577" y="57"/>
                  </a:lnTo>
                  <a:lnTo>
                    <a:pt x="578" y="59"/>
                  </a:lnTo>
                  <a:lnTo>
                    <a:pt x="581" y="61"/>
                  </a:lnTo>
                  <a:lnTo>
                    <a:pt x="587" y="63"/>
                  </a:lnTo>
                  <a:lnTo>
                    <a:pt x="591" y="63"/>
                  </a:lnTo>
                  <a:lnTo>
                    <a:pt x="594" y="63"/>
                  </a:lnTo>
                  <a:lnTo>
                    <a:pt x="596" y="63"/>
                  </a:lnTo>
                  <a:lnTo>
                    <a:pt x="598" y="63"/>
                  </a:lnTo>
                  <a:lnTo>
                    <a:pt x="599" y="62"/>
                  </a:lnTo>
                  <a:lnTo>
                    <a:pt x="600" y="61"/>
                  </a:lnTo>
                  <a:lnTo>
                    <a:pt x="601" y="61"/>
                  </a:lnTo>
                  <a:lnTo>
                    <a:pt x="601" y="61"/>
                  </a:lnTo>
                  <a:lnTo>
                    <a:pt x="636" y="13"/>
                  </a:lnTo>
                  <a:lnTo>
                    <a:pt x="655" y="19"/>
                  </a:lnTo>
                  <a:lnTo>
                    <a:pt x="673" y="25"/>
                  </a:lnTo>
                  <a:lnTo>
                    <a:pt x="660" y="81"/>
                  </a:lnTo>
                  <a:lnTo>
                    <a:pt x="660" y="81"/>
                  </a:lnTo>
                  <a:lnTo>
                    <a:pt x="661" y="84"/>
                  </a:lnTo>
                  <a:lnTo>
                    <a:pt x="664" y="86"/>
                  </a:lnTo>
                  <a:lnTo>
                    <a:pt x="670" y="90"/>
                  </a:lnTo>
                  <a:lnTo>
                    <a:pt x="673" y="91"/>
                  </a:lnTo>
                  <a:lnTo>
                    <a:pt x="676" y="92"/>
                  </a:lnTo>
                  <a:lnTo>
                    <a:pt x="678" y="92"/>
                  </a:lnTo>
                  <a:lnTo>
                    <a:pt x="680" y="92"/>
                  </a:lnTo>
                  <a:lnTo>
                    <a:pt x="681" y="92"/>
                  </a:lnTo>
                  <a:lnTo>
                    <a:pt x="682" y="92"/>
                  </a:lnTo>
                  <a:lnTo>
                    <a:pt x="683" y="91"/>
                  </a:lnTo>
                  <a:lnTo>
                    <a:pt x="683" y="91"/>
                  </a:lnTo>
                  <a:lnTo>
                    <a:pt x="727" y="51"/>
                  </a:lnTo>
                  <a:lnTo>
                    <a:pt x="742" y="61"/>
                  </a:lnTo>
                  <a:lnTo>
                    <a:pt x="758" y="72"/>
                  </a:lnTo>
                  <a:lnTo>
                    <a:pt x="734" y="124"/>
                  </a:lnTo>
                  <a:lnTo>
                    <a:pt x="734" y="126"/>
                  </a:lnTo>
                  <a:lnTo>
                    <a:pt x="734" y="128"/>
                  </a:lnTo>
                  <a:lnTo>
                    <a:pt x="736" y="132"/>
                  </a:lnTo>
                  <a:lnTo>
                    <a:pt x="740" y="136"/>
                  </a:lnTo>
                  <a:lnTo>
                    <a:pt x="746" y="140"/>
                  </a:lnTo>
                  <a:lnTo>
                    <a:pt x="749" y="141"/>
                  </a:lnTo>
                  <a:lnTo>
                    <a:pt x="752" y="142"/>
                  </a:lnTo>
                  <a:lnTo>
                    <a:pt x="753" y="141"/>
                  </a:lnTo>
                  <a:lnTo>
                    <a:pt x="803" y="111"/>
                  </a:lnTo>
                  <a:lnTo>
                    <a:pt x="814" y="125"/>
                  </a:lnTo>
                  <a:lnTo>
                    <a:pt x="827" y="140"/>
                  </a:lnTo>
                  <a:lnTo>
                    <a:pt x="792" y="188"/>
                  </a:lnTo>
                  <a:lnTo>
                    <a:pt x="792" y="189"/>
                  </a:lnTo>
                  <a:lnTo>
                    <a:pt x="792" y="191"/>
                  </a:lnTo>
                  <a:lnTo>
                    <a:pt x="792" y="196"/>
                  </a:lnTo>
                  <a:lnTo>
                    <a:pt x="795" y="201"/>
                  </a:lnTo>
                  <a:lnTo>
                    <a:pt x="799" y="206"/>
                  </a:lnTo>
                  <a:lnTo>
                    <a:pt x="803" y="208"/>
                  </a:lnTo>
                  <a:lnTo>
                    <a:pt x="805" y="209"/>
                  </a:lnTo>
                  <a:lnTo>
                    <a:pt x="806" y="209"/>
                  </a:lnTo>
                  <a:lnTo>
                    <a:pt x="860" y="190"/>
                  </a:lnTo>
                  <a:lnTo>
                    <a:pt x="867" y="207"/>
                  </a:lnTo>
                  <a:lnTo>
                    <a:pt x="875" y="225"/>
                  </a:lnTo>
                  <a:lnTo>
                    <a:pt x="832" y="265"/>
                  </a:lnTo>
                  <a:lnTo>
                    <a:pt x="831" y="266"/>
                  </a:lnTo>
                  <a:lnTo>
                    <a:pt x="831" y="269"/>
                  </a:lnTo>
                  <a:lnTo>
                    <a:pt x="831" y="273"/>
                  </a:lnTo>
                  <a:lnTo>
                    <a:pt x="832" y="280"/>
                  </a:lnTo>
                  <a:lnTo>
                    <a:pt x="835" y="285"/>
                  </a:lnTo>
                  <a:lnTo>
                    <a:pt x="837" y="288"/>
                  </a:lnTo>
                  <a:lnTo>
                    <a:pt x="839" y="290"/>
                  </a:lnTo>
                  <a:lnTo>
                    <a:pt x="840" y="290"/>
                  </a:lnTo>
                  <a:lnTo>
                    <a:pt x="894" y="284"/>
                  </a:lnTo>
                  <a:lnTo>
                    <a:pt x="898" y="303"/>
                  </a:lnTo>
                  <a:lnTo>
                    <a:pt x="901" y="322"/>
                  </a:lnTo>
                  <a:lnTo>
                    <a:pt x="851" y="353"/>
                  </a:lnTo>
                  <a:lnTo>
                    <a:pt x="851" y="354"/>
                  </a:lnTo>
                  <a:lnTo>
                    <a:pt x="850" y="356"/>
                  </a:lnTo>
                  <a:lnTo>
                    <a:pt x="849" y="360"/>
                  </a:lnTo>
                  <a:lnTo>
                    <a:pt x="848" y="368"/>
                  </a:lnTo>
                  <a:lnTo>
                    <a:pt x="849" y="374"/>
                  </a:lnTo>
                  <a:lnTo>
                    <a:pt x="851" y="378"/>
                  </a:lnTo>
                  <a:lnTo>
                    <a:pt x="852" y="379"/>
                  </a:lnTo>
                  <a:lnTo>
                    <a:pt x="853" y="380"/>
                  </a:lnTo>
                  <a:lnTo>
                    <a:pt x="906" y="387"/>
                  </a:lnTo>
                  <a:lnTo>
                    <a:pt x="904" y="407"/>
                  </a:lnTo>
                  <a:lnTo>
                    <a:pt x="903" y="428"/>
                  </a:lnTo>
                  <a:lnTo>
                    <a:pt x="849" y="447"/>
                  </a:lnTo>
                  <a:lnTo>
                    <a:pt x="849" y="448"/>
                  </a:lnTo>
                  <a:lnTo>
                    <a:pt x="847" y="450"/>
                  </a:lnTo>
                  <a:lnTo>
                    <a:pt x="845" y="454"/>
                  </a:lnTo>
                  <a:lnTo>
                    <a:pt x="843" y="461"/>
                  </a:lnTo>
                  <a:lnTo>
                    <a:pt x="843" y="468"/>
                  </a:lnTo>
                  <a:lnTo>
                    <a:pt x="843" y="472"/>
                  </a:lnTo>
                  <a:lnTo>
                    <a:pt x="845" y="475"/>
                  </a:lnTo>
                  <a:lnTo>
                    <a:pt x="845" y="475"/>
                  </a:lnTo>
                  <a:lnTo>
                    <a:pt x="892" y="494"/>
                  </a:lnTo>
                  <a:lnTo>
                    <a:pt x="886" y="515"/>
                  </a:lnTo>
                  <a:lnTo>
                    <a:pt x="880" y="536"/>
                  </a:lnTo>
                  <a:lnTo>
                    <a:pt x="825" y="542"/>
                  </a:lnTo>
                  <a:lnTo>
                    <a:pt x="825" y="543"/>
                  </a:lnTo>
                  <a:lnTo>
                    <a:pt x="822" y="545"/>
                  </a:lnTo>
                  <a:lnTo>
                    <a:pt x="820" y="548"/>
                  </a:lnTo>
                  <a:lnTo>
                    <a:pt x="817" y="555"/>
                  </a:lnTo>
                  <a:lnTo>
                    <a:pt x="814" y="562"/>
                  </a:lnTo>
                  <a:lnTo>
                    <a:pt x="814" y="566"/>
                  </a:lnTo>
                  <a:lnTo>
                    <a:pt x="814" y="569"/>
                  </a:lnTo>
                  <a:lnTo>
                    <a:pt x="815" y="569"/>
                  </a:lnTo>
                  <a:lnTo>
                    <a:pt x="854" y="600"/>
                  </a:lnTo>
                  <a:lnTo>
                    <a:pt x="845" y="619"/>
                  </a:lnTo>
                  <a:lnTo>
                    <a:pt x="834" y="639"/>
                  </a:lnTo>
                  <a:lnTo>
                    <a:pt x="782" y="633"/>
                  </a:lnTo>
                  <a:lnTo>
                    <a:pt x="781" y="633"/>
                  </a:lnTo>
                  <a:lnTo>
                    <a:pt x="779" y="634"/>
                  </a:lnTo>
                  <a:lnTo>
                    <a:pt x="775" y="637"/>
                  </a:lnTo>
                  <a:lnTo>
                    <a:pt x="770" y="643"/>
                  </a:lnTo>
                  <a:lnTo>
                    <a:pt x="767" y="650"/>
                  </a:lnTo>
                  <a:lnTo>
                    <a:pt x="766" y="654"/>
                  </a:lnTo>
                  <a:lnTo>
                    <a:pt x="766" y="657"/>
                  </a:lnTo>
                  <a:lnTo>
                    <a:pt x="766" y="658"/>
                  </a:lnTo>
                  <a:lnTo>
                    <a:pt x="796" y="698"/>
                  </a:lnTo>
                  <a:lnTo>
                    <a:pt x="782" y="716"/>
                  </a:lnTo>
                  <a:lnTo>
                    <a:pt x="767" y="733"/>
                  </a:lnTo>
                  <a:lnTo>
                    <a:pt x="720" y="714"/>
                  </a:lnTo>
                  <a:lnTo>
                    <a:pt x="719" y="714"/>
                  </a:lnTo>
                  <a:lnTo>
                    <a:pt x="717" y="714"/>
                  </a:lnTo>
                  <a:lnTo>
                    <a:pt x="713" y="717"/>
                  </a:lnTo>
                  <a:lnTo>
                    <a:pt x="707" y="721"/>
                  </a:lnTo>
                  <a:lnTo>
                    <a:pt x="707" y="723"/>
                  </a:lnTo>
                  <a:lnTo>
                    <a:pt x="702" y="728"/>
                  </a:lnTo>
                  <a:lnTo>
                    <a:pt x="700" y="732"/>
                  </a:lnTo>
                  <a:lnTo>
                    <a:pt x="700" y="734"/>
                  </a:lnTo>
                  <a:lnTo>
                    <a:pt x="700" y="735"/>
                  </a:lnTo>
                  <a:lnTo>
                    <a:pt x="718" y="784"/>
                  </a:lnTo>
                  <a:lnTo>
                    <a:pt x="701" y="798"/>
                  </a:lnTo>
                  <a:lnTo>
                    <a:pt x="684" y="812"/>
                  </a:lnTo>
                  <a:lnTo>
                    <a:pt x="644" y="782"/>
                  </a:lnTo>
                  <a:lnTo>
                    <a:pt x="644" y="782"/>
                  </a:lnTo>
                  <a:lnTo>
                    <a:pt x="643" y="782"/>
                  </a:lnTo>
                  <a:lnTo>
                    <a:pt x="642" y="782"/>
                  </a:lnTo>
                  <a:lnTo>
                    <a:pt x="641" y="782"/>
                  </a:lnTo>
                  <a:lnTo>
                    <a:pt x="639" y="782"/>
                  </a:lnTo>
                  <a:lnTo>
                    <a:pt x="637" y="783"/>
                  </a:lnTo>
                  <a:lnTo>
                    <a:pt x="634" y="784"/>
                  </a:lnTo>
                  <a:lnTo>
                    <a:pt x="630" y="786"/>
                  </a:lnTo>
                  <a:lnTo>
                    <a:pt x="624" y="791"/>
                  </a:lnTo>
                  <a:lnTo>
                    <a:pt x="622" y="795"/>
                  </a:lnTo>
                  <a:lnTo>
                    <a:pt x="620" y="798"/>
                  </a:lnTo>
                  <a:lnTo>
                    <a:pt x="620" y="798"/>
                  </a:lnTo>
                  <a:lnTo>
                    <a:pt x="626" y="852"/>
                  </a:lnTo>
                  <a:lnTo>
                    <a:pt x="607" y="862"/>
                  </a:lnTo>
                  <a:lnTo>
                    <a:pt x="588" y="873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6" y="831"/>
                  </a:lnTo>
                  <a:lnTo>
                    <a:pt x="555" y="831"/>
                  </a:lnTo>
                  <a:lnTo>
                    <a:pt x="554" y="831"/>
                  </a:lnTo>
                  <a:lnTo>
                    <a:pt x="551" y="832"/>
                  </a:lnTo>
                  <a:lnTo>
                    <a:pt x="548" y="832"/>
                  </a:lnTo>
                  <a:lnTo>
                    <a:pt x="544" y="834"/>
                  </a:lnTo>
                  <a:lnTo>
                    <a:pt x="538" y="837"/>
                  </a:lnTo>
                  <a:lnTo>
                    <a:pt x="534" y="840"/>
                  </a:lnTo>
                  <a:lnTo>
                    <a:pt x="533" y="842"/>
                  </a:lnTo>
                  <a:lnTo>
                    <a:pt x="532" y="843"/>
                  </a:lnTo>
                  <a:lnTo>
                    <a:pt x="525" y="899"/>
                  </a:lnTo>
                  <a:lnTo>
                    <a:pt x="505" y="905"/>
                  </a:lnTo>
                  <a:lnTo>
                    <a:pt x="484" y="910"/>
                  </a:lnTo>
                  <a:lnTo>
                    <a:pt x="466" y="863"/>
                  </a:lnTo>
                  <a:lnTo>
                    <a:pt x="466" y="863"/>
                  </a:lnTo>
                  <a:lnTo>
                    <a:pt x="466" y="862"/>
                  </a:lnTo>
                  <a:lnTo>
                    <a:pt x="465" y="861"/>
                  </a:lnTo>
                  <a:lnTo>
                    <a:pt x="464" y="861"/>
                  </a:lnTo>
                  <a:lnTo>
                    <a:pt x="462" y="860"/>
                  </a:lnTo>
                  <a:lnTo>
                    <a:pt x="459" y="860"/>
                  </a:lnTo>
                  <a:lnTo>
                    <a:pt x="457" y="860"/>
                  </a:lnTo>
                  <a:lnTo>
                    <a:pt x="453" y="861"/>
                  </a:lnTo>
                  <a:lnTo>
                    <a:pt x="449" y="861"/>
                  </a:lnTo>
                  <a:lnTo>
                    <a:pt x="446" y="863"/>
                  </a:lnTo>
                  <a:lnTo>
                    <a:pt x="443" y="864"/>
                  </a:lnTo>
                  <a:lnTo>
                    <a:pt x="441" y="865"/>
                  </a:lnTo>
                  <a:lnTo>
                    <a:pt x="440" y="866"/>
                  </a:lnTo>
                  <a:lnTo>
                    <a:pt x="440" y="867"/>
                  </a:lnTo>
                  <a:lnTo>
                    <a:pt x="439" y="867"/>
                  </a:lnTo>
                  <a:lnTo>
                    <a:pt x="439" y="867"/>
                  </a:lnTo>
                  <a:lnTo>
                    <a:pt x="421" y="922"/>
                  </a:lnTo>
                  <a:lnTo>
                    <a:pt x="400" y="923"/>
                  </a:lnTo>
                  <a:lnTo>
                    <a:pt x="379" y="925"/>
                  </a:lnTo>
                  <a:lnTo>
                    <a:pt x="373" y="871"/>
                  </a:lnTo>
                  <a:lnTo>
                    <a:pt x="373" y="870"/>
                  </a:lnTo>
                  <a:lnTo>
                    <a:pt x="371" y="869"/>
                  </a:lnTo>
                  <a:lnTo>
                    <a:pt x="367" y="867"/>
                  </a:lnTo>
                  <a:lnTo>
                    <a:pt x="361" y="866"/>
                  </a:lnTo>
                  <a:lnTo>
                    <a:pt x="357" y="866"/>
                  </a:lnTo>
                  <a:lnTo>
                    <a:pt x="354" y="867"/>
                  </a:lnTo>
                  <a:lnTo>
                    <a:pt x="351" y="867"/>
                  </a:lnTo>
                  <a:lnTo>
                    <a:pt x="350" y="868"/>
                  </a:lnTo>
                  <a:lnTo>
                    <a:pt x="349" y="868"/>
                  </a:lnTo>
                  <a:lnTo>
                    <a:pt x="347" y="869"/>
                  </a:lnTo>
                  <a:lnTo>
                    <a:pt x="346" y="870"/>
                  </a:lnTo>
                  <a:lnTo>
                    <a:pt x="346" y="870"/>
                  </a:lnTo>
                  <a:lnTo>
                    <a:pt x="317" y="920"/>
                  </a:lnTo>
                  <a:lnTo>
                    <a:pt x="297" y="917"/>
                  </a:lnTo>
                  <a:lnTo>
                    <a:pt x="278" y="913"/>
                  </a:lnTo>
                  <a:lnTo>
                    <a:pt x="285" y="858"/>
                  </a:lnTo>
                  <a:lnTo>
                    <a:pt x="285" y="857"/>
                  </a:lnTo>
                  <a:lnTo>
                    <a:pt x="283" y="855"/>
                  </a:lnTo>
                  <a:lnTo>
                    <a:pt x="280" y="853"/>
                  </a:lnTo>
                  <a:lnTo>
                    <a:pt x="274" y="850"/>
                  </a:lnTo>
                  <a:lnTo>
                    <a:pt x="271" y="849"/>
                  </a:lnTo>
                  <a:lnTo>
                    <a:pt x="268" y="849"/>
                  </a:lnTo>
                  <a:lnTo>
                    <a:pt x="265" y="848"/>
                  </a:lnTo>
                  <a:lnTo>
                    <a:pt x="264" y="849"/>
                  </a:lnTo>
                  <a:lnTo>
                    <a:pt x="262" y="849"/>
                  </a:lnTo>
                  <a:lnTo>
                    <a:pt x="261" y="849"/>
                  </a:lnTo>
                  <a:lnTo>
                    <a:pt x="260" y="850"/>
                  </a:lnTo>
                  <a:lnTo>
                    <a:pt x="260" y="850"/>
                  </a:lnTo>
                  <a:lnTo>
                    <a:pt x="221" y="895"/>
                  </a:lnTo>
                  <a:lnTo>
                    <a:pt x="204" y="886"/>
                  </a:lnTo>
                  <a:lnTo>
                    <a:pt x="187" y="878"/>
                  </a:lnTo>
                  <a:lnTo>
                    <a:pt x="205" y="823"/>
                  </a:lnTo>
                  <a:lnTo>
                    <a:pt x="205" y="822"/>
                  </a:lnTo>
                  <a:lnTo>
                    <a:pt x="205" y="820"/>
                  </a:lnTo>
                  <a:lnTo>
                    <a:pt x="202" y="817"/>
                  </a:lnTo>
                  <a:lnTo>
                    <a:pt x="198" y="812"/>
                  </a:lnTo>
                  <a:lnTo>
                    <a:pt x="195" y="811"/>
                  </a:lnTo>
                  <a:lnTo>
                    <a:pt x="192" y="810"/>
                  </a:lnTo>
                  <a:lnTo>
                    <a:pt x="189" y="809"/>
                  </a:lnTo>
                  <a:lnTo>
                    <a:pt x="188" y="809"/>
                  </a:lnTo>
                  <a:lnTo>
                    <a:pt x="186" y="809"/>
                  </a:lnTo>
                  <a:lnTo>
                    <a:pt x="185" y="809"/>
                  </a:lnTo>
                  <a:lnTo>
                    <a:pt x="185" y="810"/>
                  </a:lnTo>
                  <a:lnTo>
                    <a:pt x="184" y="810"/>
                  </a:lnTo>
                  <a:lnTo>
                    <a:pt x="137" y="845"/>
                  </a:lnTo>
                  <a:lnTo>
                    <a:pt x="123" y="832"/>
                  </a:lnTo>
                  <a:lnTo>
                    <a:pt x="109" y="820"/>
                  </a:lnTo>
                  <a:lnTo>
                    <a:pt x="139" y="769"/>
                  </a:lnTo>
                  <a:lnTo>
                    <a:pt x="139" y="768"/>
                  </a:lnTo>
                  <a:lnTo>
                    <a:pt x="139" y="765"/>
                  </a:lnTo>
                  <a:lnTo>
                    <a:pt x="138" y="761"/>
                  </a:lnTo>
                  <a:lnTo>
                    <a:pt x="134" y="756"/>
                  </a:lnTo>
                  <a:lnTo>
                    <a:pt x="130" y="752"/>
                  </a:lnTo>
                  <a:lnTo>
                    <a:pt x="126" y="750"/>
                  </a:lnTo>
                  <a:lnTo>
                    <a:pt x="124" y="750"/>
                  </a:lnTo>
                  <a:lnTo>
                    <a:pt x="123" y="750"/>
                  </a:lnTo>
                  <a:lnTo>
                    <a:pt x="70" y="775"/>
                  </a:lnTo>
                  <a:lnTo>
                    <a:pt x="60" y="759"/>
                  </a:lnTo>
                  <a:lnTo>
                    <a:pt x="50" y="742"/>
                  </a:lnTo>
                  <a:lnTo>
                    <a:pt x="90" y="698"/>
                  </a:lnTo>
                  <a:lnTo>
                    <a:pt x="90" y="697"/>
                  </a:lnTo>
                  <a:lnTo>
                    <a:pt x="91" y="694"/>
                  </a:lnTo>
                  <a:lnTo>
                    <a:pt x="90" y="690"/>
                  </a:lnTo>
                  <a:lnTo>
                    <a:pt x="88" y="684"/>
                  </a:lnTo>
                  <a:lnTo>
                    <a:pt x="85" y="679"/>
                  </a:lnTo>
                  <a:lnTo>
                    <a:pt x="82" y="676"/>
                  </a:lnTo>
                  <a:lnTo>
                    <a:pt x="80" y="675"/>
                  </a:lnTo>
                  <a:lnTo>
                    <a:pt x="78" y="675"/>
                  </a:lnTo>
                  <a:lnTo>
                    <a:pt x="24" y="688"/>
                  </a:lnTo>
                  <a:lnTo>
                    <a:pt x="19" y="669"/>
                  </a:lnTo>
                  <a:lnTo>
                    <a:pt x="13" y="650"/>
                  </a:lnTo>
                  <a:lnTo>
                    <a:pt x="60" y="615"/>
                  </a:lnTo>
                  <a:lnTo>
                    <a:pt x="60" y="613"/>
                  </a:lnTo>
                  <a:lnTo>
                    <a:pt x="62" y="611"/>
                  </a:lnTo>
                  <a:lnTo>
                    <a:pt x="62" y="606"/>
                  </a:lnTo>
                  <a:lnTo>
                    <a:pt x="62" y="600"/>
                  </a:lnTo>
                  <a:lnTo>
                    <a:pt x="60" y="594"/>
                  </a:lnTo>
                  <a:lnTo>
                    <a:pt x="58" y="590"/>
                  </a:lnTo>
                  <a:lnTo>
                    <a:pt x="56" y="588"/>
                  </a:lnTo>
                  <a:lnTo>
                    <a:pt x="55" y="588"/>
                  </a:lnTo>
                  <a:lnTo>
                    <a:pt x="2" y="588"/>
                  </a:lnTo>
                  <a:lnTo>
                    <a:pt x="1" y="567"/>
                  </a:lnTo>
                  <a:lnTo>
                    <a:pt x="0" y="547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4" y="519"/>
                  </a:lnTo>
                  <a:lnTo>
                    <a:pt x="56" y="515"/>
                  </a:lnTo>
                  <a:lnTo>
                    <a:pt x="56" y="508"/>
                  </a:lnTo>
                  <a:lnTo>
                    <a:pt x="56" y="501"/>
                  </a:lnTo>
                  <a:lnTo>
                    <a:pt x="55" y="497"/>
                  </a:lnTo>
                  <a:lnTo>
                    <a:pt x="54" y="496"/>
                  </a:lnTo>
                  <a:lnTo>
                    <a:pt x="53" y="495"/>
                  </a:lnTo>
                  <a:lnTo>
                    <a:pt x="3" y="482"/>
                  </a:lnTo>
                  <a:lnTo>
                    <a:pt x="6" y="461"/>
                  </a:lnTo>
                  <a:lnTo>
                    <a:pt x="10" y="440"/>
                  </a:lnTo>
                  <a:lnTo>
                    <a:pt x="65" y="427"/>
                  </a:lnTo>
                  <a:lnTo>
                    <a:pt x="65" y="427"/>
                  </a:lnTo>
                  <a:lnTo>
                    <a:pt x="67" y="425"/>
                  </a:lnTo>
                  <a:lnTo>
                    <a:pt x="70" y="421"/>
                  </a:lnTo>
                  <a:lnTo>
                    <a:pt x="73" y="414"/>
                  </a:lnTo>
                  <a:lnTo>
                    <a:pt x="74" y="407"/>
                  </a:lnTo>
                  <a:lnTo>
                    <a:pt x="74" y="403"/>
                  </a:lnTo>
                  <a:lnTo>
                    <a:pt x="73" y="400"/>
                  </a:lnTo>
                  <a:lnTo>
                    <a:pt x="73" y="400"/>
                  </a:lnTo>
                  <a:lnTo>
                    <a:pt x="29" y="374"/>
                  </a:lnTo>
                  <a:lnTo>
                    <a:pt x="37" y="354"/>
                  </a:lnTo>
                  <a:lnTo>
                    <a:pt x="45" y="334"/>
                  </a:lnTo>
                  <a:lnTo>
                    <a:pt x="99" y="334"/>
                  </a:lnTo>
                  <a:lnTo>
                    <a:pt x="99" y="333"/>
                  </a:lnTo>
                  <a:lnTo>
                    <a:pt x="102" y="332"/>
                  </a:lnTo>
                  <a:lnTo>
                    <a:pt x="105" y="329"/>
                  </a:lnTo>
                  <a:lnTo>
                    <a:pt x="109" y="322"/>
                  </a:lnTo>
                  <a:lnTo>
                    <a:pt x="113" y="316"/>
                  </a:lnTo>
                  <a:lnTo>
                    <a:pt x="113" y="312"/>
                  </a:lnTo>
                  <a:lnTo>
                    <a:pt x="113" y="309"/>
                  </a:lnTo>
                  <a:lnTo>
                    <a:pt x="113" y="309"/>
                  </a:lnTo>
                  <a:lnTo>
                    <a:pt x="77" y="272"/>
                  </a:lnTo>
                  <a:lnTo>
                    <a:pt x="90" y="254"/>
                  </a:lnTo>
                  <a:lnTo>
                    <a:pt x="102" y="235"/>
                  </a:lnTo>
                  <a:lnTo>
                    <a:pt x="152" y="248"/>
                  </a:lnTo>
                  <a:lnTo>
                    <a:pt x="153" y="248"/>
                  </a:lnTo>
                  <a:lnTo>
                    <a:pt x="156" y="247"/>
                  </a:lnTo>
                  <a:lnTo>
                    <a:pt x="159" y="244"/>
                  </a:lnTo>
                  <a:lnTo>
                    <a:pt x="164" y="239"/>
                  </a:lnTo>
                  <a:lnTo>
                    <a:pt x="169" y="232"/>
                  </a:lnTo>
                  <a:lnTo>
                    <a:pt x="170" y="228"/>
                  </a:lnTo>
                  <a:lnTo>
                    <a:pt x="171" y="226"/>
                  </a:lnTo>
                  <a:lnTo>
                    <a:pt x="171" y="225"/>
                  </a:lnTo>
                  <a:lnTo>
                    <a:pt x="147" y="180"/>
                  </a:lnTo>
                  <a:lnTo>
                    <a:pt x="162" y="164"/>
                  </a:lnTo>
                  <a:lnTo>
                    <a:pt x="178" y="148"/>
                  </a:lnTo>
                  <a:lnTo>
                    <a:pt x="221" y="173"/>
                  </a:lnTo>
                  <a:lnTo>
                    <a:pt x="221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5" y="173"/>
                  </a:lnTo>
                  <a:lnTo>
                    <a:pt x="227" y="172"/>
                  </a:lnTo>
                  <a:lnTo>
                    <a:pt x="229" y="171"/>
                  </a:lnTo>
                  <a:lnTo>
                    <a:pt x="232" y="169"/>
                  </a:lnTo>
                  <a:lnTo>
                    <a:pt x="235" y="167"/>
                  </a:lnTo>
                  <a:lnTo>
                    <a:pt x="241" y="161"/>
                  </a:lnTo>
                  <a:lnTo>
                    <a:pt x="243" y="158"/>
                  </a:lnTo>
                  <a:lnTo>
                    <a:pt x="244" y="155"/>
                  </a:lnTo>
                  <a:lnTo>
                    <a:pt x="244" y="154"/>
                  </a:lnTo>
                  <a:lnTo>
                    <a:pt x="232" y="103"/>
                  </a:lnTo>
                  <a:lnTo>
                    <a:pt x="250" y="91"/>
                  </a:lnTo>
                  <a:lnTo>
                    <a:pt x="268" y="78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4" y="114"/>
                  </a:lnTo>
                  <a:lnTo>
                    <a:pt x="305" y="114"/>
                  </a:lnTo>
                  <a:lnTo>
                    <a:pt x="307" y="114"/>
                  </a:lnTo>
                  <a:lnTo>
                    <a:pt x="308" y="114"/>
                  </a:lnTo>
                  <a:lnTo>
                    <a:pt x="311" y="114"/>
                  </a:lnTo>
                  <a:lnTo>
                    <a:pt x="314" y="113"/>
                  </a:lnTo>
                  <a:lnTo>
                    <a:pt x="318" y="111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03" name="Freeform 351">
              <a:extLst>
                <a:ext uri="{FF2B5EF4-FFF2-40B4-BE49-F238E27FC236}">
                  <a16:creationId xmlns:a16="http://schemas.microsoft.com/office/drawing/2014/main" id="{DB379C69-0CA8-4941-9319-2C3838131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308"/>
              <a:ext cx="907" cy="926"/>
            </a:xfrm>
            <a:custGeom>
              <a:avLst/>
              <a:gdLst>
                <a:gd name="T0" fmla="*/ 329 w 907"/>
                <a:gd name="T1" fmla="*/ 46 h 926"/>
                <a:gd name="T2" fmla="*/ 400 w 907"/>
                <a:gd name="T3" fmla="*/ 75 h 926"/>
                <a:gd name="T4" fmla="*/ 430 w 907"/>
                <a:gd name="T5" fmla="*/ 11 h 926"/>
                <a:gd name="T6" fmla="*/ 491 w 907"/>
                <a:gd name="T7" fmla="*/ 57 h 926"/>
                <a:gd name="T8" fmla="*/ 510 w 907"/>
                <a:gd name="T9" fmla="*/ 54 h 926"/>
                <a:gd name="T10" fmla="*/ 576 w 907"/>
                <a:gd name="T11" fmla="*/ 56 h 926"/>
                <a:gd name="T12" fmla="*/ 591 w 907"/>
                <a:gd name="T13" fmla="*/ 63 h 926"/>
                <a:gd name="T14" fmla="*/ 601 w 907"/>
                <a:gd name="T15" fmla="*/ 61 h 926"/>
                <a:gd name="T16" fmla="*/ 661 w 907"/>
                <a:gd name="T17" fmla="*/ 84 h 926"/>
                <a:gd name="T18" fmla="*/ 680 w 907"/>
                <a:gd name="T19" fmla="*/ 92 h 926"/>
                <a:gd name="T20" fmla="*/ 758 w 907"/>
                <a:gd name="T21" fmla="*/ 72 h 926"/>
                <a:gd name="T22" fmla="*/ 740 w 907"/>
                <a:gd name="T23" fmla="*/ 136 h 926"/>
                <a:gd name="T24" fmla="*/ 827 w 907"/>
                <a:gd name="T25" fmla="*/ 140 h 926"/>
                <a:gd name="T26" fmla="*/ 795 w 907"/>
                <a:gd name="T27" fmla="*/ 201 h 926"/>
                <a:gd name="T28" fmla="*/ 875 w 907"/>
                <a:gd name="T29" fmla="*/ 225 h 926"/>
                <a:gd name="T30" fmla="*/ 832 w 907"/>
                <a:gd name="T31" fmla="*/ 280 h 926"/>
                <a:gd name="T32" fmla="*/ 901 w 907"/>
                <a:gd name="T33" fmla="*/ 322 h 926"/>
                <a:gd name="T34" fmla="*/ 848 w 907"/>
                <a:gd name="T35" fmla="*/ 368 h 926"/>
                <a:gd name="T36" fmla="*/ 903 w 907"/>
                <a:gd name="T37" fmla="*/ 428 h 926"/>
                <a:gd name="T38" fmla="*/ 843 w 907"/>
                <a:gd name="T39" fmla="*/ 461 h 926"/>
                <a:gd name="T40" fmla="*/ 880 w 907"/>
                <a:gd name="T41" fmla="*/ 536 h 926"/>
                <a:gd name="T42" fmla="*/ 817 w 907"/>
                <a:gd name="T43" fmla="*/ 555 h 926"/>
                <a:gd name="T44" fmla="*/ 834 w 907"/>
                <a:gd name="T45" fmla="*/ 639 h 926"/>
                <a:gd name="T46" fmla="*/ 770 w 907"/>
                <a:gd name="T47" fmla="*/ 643 h 926"/>
                <a:gd name="T48" fmla="*/ 767 w 907"/>
                <a:gd name="T49" fmla="*/ 733 h 926"/>
                <a:gd name="T50" fmla="*/ 707 w 907"/>
                <a:gd name="T51" fmla="*/ 723 h 926"/>
                <a:gd name="T52" fmla="*/ 701 w 907"/>
                <a:gd name="T53" fmla="*/ 798 h 926"/>
                <a:gd name="T54" fmla="*/ 641 w 907"/>
                <a:gd name="T55" fmla="*/ 782 h 926"/>
                <a:gd name="T56" fmla="*/ 622 w 907"/>
                <a:gd name="T57" fmla="*/ 795 h 926"/>
                <a:gd name="T58" fmla="*/ 558 w 907"/>
                <a:gd name="T59" fmla="*/ 832 h 926"/>
                <a:gd name="T60" fmla="*/ 548 w 907"/>
                <a:gd name="T61" fmla="*/ 832 h 926"/>
                <a:gd name="T62" fmla="*/ 525 w 907"/>
                <a:gd name="T63" fmla="*/ 899 h 926"/>
                <a:gd name="T64" fmla="*/ 465 w 907"/>
                <a:gd name="T65" fmla="*/ 861 h 926"/>
                <a:gd name="T66" fmla="*/ 449 w 907"/>
                <a:gd name="T67" fmla="*/ 861 h 926"/>
                <a:gd name="T68" fmla="*/ 439 w 907"/>
                <a:gd name="T69" fmla="*/ 867 h 926"/>
                <a:gd name="T70" fmla="*/ 371 w 907"/>
                <a:gd name="T71" fmla="*/ 869 h 926"/>
                <a:gd name="T72" fmla="*/ 350 w 907"/>
                <a:gd name="T73" fmla="*/ 868 h 926"/>
                <a:gd name="T74" fmla="*/ 278 w 907"/>
                <a:gd name="T75" fmla="*/ 913 h 926"/>
                <a:gd name="T76" fmla="*/ 274 w 907"/>
                <a:gd name="T77" fmla="*/ 850 h 926"/>
                <a:gd name="T78" fmla="*/ 260 w 907"/>
                <a:gd name="T79" fmla="*/ 850 h 926"/>
                <a:gd name="T80" fmla="*/ 205 w 907"/>
                <a:gd name="T81" fmla="*/ 822 h 926"/>
                <a:gd name="T82" fmla="*/ 189 w 907"/>
                <a:gd name="T83" fmla="*/ 809 h 926"/>
                <a:gd name="T84" fmla="*/ 123 w 907"/>
                <a:gd name="T85" fmla="*/ 832 h 926"/>
                <a:gd name="T86" fmla="*/ 134 w 907"/>
                <a:gd name="T87" fmla="*/ 756 h 926"/>
                <a:gd name="T88" fmla="*/ 60 w 907"/>
                <a:gd name="T89" fmla="*/ 759 h 926"/>
                <a:gd name="T90" fmla="*/ 88 w 907"/>
                <a:gd name="T91" fmla="*/ 684 h 926"/>
                <a:gd name="T92" fmla="*/ 19 w 907"/>
                <a:gd name="T93" fmla="*/ 669 h 926"/>
                <a:gd name="T94" fmla="*/ 62 w 907"/>
                <a:gd name="T95" fmla="*/ 600 h 926"/>
                <a:gd name="T96" fmla="*/ 1 w 907"/>
                <a:gd name="T97" fmla="*/ 567 h 926"/>
                <a:gd name="T98" fmla="*/ 56 w 907"/>
                <a:gd name="T99" fmla="*/ 508 h 926"/>
                <a:gd name="T100" fmla="*/ 6 w 907"/>
                <a:gd name="T101" fmla="*/ 461 h 926"/>
                <a:gd name="T102" fmla="*/ 73 w 907"/>
                <a:gd name="T103" fmla="*/ 414 h 926"/>
                <a:gd name="T104" fmla="*/ 37 w 907"/>
                <a:gd name="T105" fmla="*/ 354 h 926"/>
                <a:gd name="T106" fmla="*/ 109 w 907"/>
                <a:gd name="T107" fmla="*/ 322 h 926"/>
                <a:gd name="T108" fmla="*/ 90 w 907"/>
                <a:gd name="T109" fmla="*/ 254 h 926"/>
                <a:gd name="T110" fmla="*/ 164 w 907"/>
                <a:gd name="T111" fmla="*/ 239 h 926"/>
                <a:gd name="T112" fmla="*/ 162 w 907"/>
                <a:gd name="T113" fmla="*/ 164 h 926"/>
                <a:gd name="T114" fmla="*/ 225 w 907"/>
                <a:gd name="T115" fmla="*/ 173 h 926"/>
                <a:gd name="T116" fmla="*/ 243 w 907"/>
                <a:gd name="T117" fmla="*/ 158 h 926"/>
                <a:gd name="T118" fmla="*/ 303 w 907"/>
                <a:gd name="T119" fmla="*/ 114 h 926"/>
                <a:gd name="T120" fmla="*/ 314 w 907"/>
                <a:gd name="T121" fmla="*/ 113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7" h="926">
                  <a:moveTo>
                    <a:pt x="318" y="111"/>
                  </a:moveTo>
                  <a:lnTo>
                    <a:pt x="318" y="111"/>
                  </a:lnTo>
                  <a:lnTo>
                    <a:pt x="324" y="107"/>
                  </a:lnTo>
                  <a:lnTo>
                    <a:pt x="327" y="103"/>
                  </a:lnTo>
                  <a:lnTo>
                    <a:pt x="328" y="101"/>
                  </a:lnTo>
                  <a:lnTo>
                    <a:pt x="329" y="100"/>
                  </a:lnTo>
                  <a:lnTo>
                    <a:pt x="329" y="46"/>
                  </a:lnTo>
                  <a:lnTo>
                    <a:pt x="349" y="37"/>
                  </a:lnTo>
                  <a:lnTo>
                    <a:pt x="369" y="29"/>
                  </a:lnTo>
                  <a:lnTo>
                    <a:pt x="393" y="74"/>
                  </a:lnTo>
                  <a:lnTo>
                    <a:pt x="393" y="74"/>
                  </a:lnTo>
                  <a:lnTo>
                    <a:pt x="394" y="74"/>
                  </a:lnTo>
                  <a:lnTo>
                    <a:pt x="396" y="75"/>
                  </a:lnTo>
                  <a:lnTo>
                    <a:pt x="400" y="75"/>
                  </a:lnTo>
                  <a:lnTo>
                    <a:pt x="406" y="74"/>
                  </a:lnTo>
                  <a:lnTo>
                    <a:pt x="406" y="74"/>
                  </a:lnTo>
                  <a:lnTo>
                    <a:pt x="413" y="71"/>
                  </a:lnTo>
                  <a:lnTo>
                    <a:pt x="416" y="69"/>
                  </a:lnTo>
                  <a:lnTo>
                    <a:pt x="418" y="67"/>
                  </a:lnTo>
                  <a:lnTo>
                    <a:pt x="418" y="66"/>
                  </a:lnTo>
                  <a:lnTo>
                    <a:pt x="430" y="11"/>
                  </a:lnTo>
                  <a:lnTo>
                    <a:pt x="451" y="7"/>
                  </a:lnTo>
                  <a:lnTo>
                    <a:pt x="472" y="4"/>
                  </a:lnTo>
                  <a:lnTo>
                    <a:pt x="484" y="54"/>
                  </a:lnTo>
                  <a:lnTo>
                    <a:pt x="484" y="54"/>
                  </a:lnTo>
                  <a:lnTo>
                    <a:pt x="485" y="55"/>
                  </a:lnTo>
                  <a:lnTo>
                    <a:pt x="487" y="56"/>
                  </a:lnTo>
                  <a:lnTo>
                    <a:pt x="491" y="57"/>
                  </a:lnTo>
                  <a:lnTo>
                    <a:pt x="497" y="57"/>
                  </a:lnTo>
                  <a:lnTo>
                    <a:pt x="497" y="57"/>
                  </a:lnTo>
                  <a:lnTo>
                    <a:pt x="501" y="57"/>
                  </a:lnTo>
                  <a:lnTo>
                    <a:pt x="504" y="57"/>
                  </a:lnTo>
                  <a:lnTo>
                    <a:pt x="507" y="56"/>
                  </a:lnTo>
                  <a:lnTo>
                    <a:pt x="508" y="55"/>
                  </a:lnTo>
                  <a:lnTo>
                    <a:pt x="510" y="54"/>
                  </a:lnTo>
                  <a:lnTo>
                    <a:pt x="511" y="53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6" y="2"/>
                  </a:lnTo>
                  <a:lnTo>
                    <a:pt x="576" y="56"/>
                  </a:lnTo>
                  <a:lnTo>
                    <a:pt x="576" y="56"/>
                  </a:lnTo>
                  <a:lnTo>
                    <a:pt x="577" y="57"/>
                  </a:lnTo>
                  <a:lnTo>
                    <a:pt x="578" y="59"/>
                  </a:lnTo>
                  <a:lnTo>
                    <a:pt x="581" y="61"/>
                  </a:lnTo>
                  <a:lnTo>
                    <a:pt x="587" y="63"/>
                  </a:lnTo>
                  <a:lnTo>
                    <a:pt x="587" y="63"/>
                  </a:lnTo>
                  <a:lnTo>
                    <a:pt x="591" y="63"/>
                  </a:lnTo>
                  <a:lnTo>
                    <a:pt x="594" y="63"/>
                  </a:lnTo>
                  <a:lnTo>
                    <a:pt x="596" y="63"/>
                  </a:lnTo>
                  <a:lnTo>
                    <a:pt x="598" y="63"/>
                  </a:lnTo>
                  <a:lnTo>
                    <a:pt x="599" y="62"/>
                  </a:lnTo>
                  <a:lnTo>
                    <a:pt x="600" y="61"/>
                  </a:lnTo>
                  <a:lnTo>
                    <a:pt x="601" y="61"/>
                  </a:lnTo>
                  <a:lnTo>
                    <a:pt x="601" y="61"/>
                  </a:lnTo>
                  <a:lnTo>
                    <a:pt x="636" y="13"/>
                  </a:lnTo>
                  <a:lnTo>
                    <a:pt x="655" y="19"/>
                  </a:lnTo>
                  <a:lnTo>
                    <a:pt x="673" y="25"/>
                  </a:lnTo>
                  <a:lnTo>
                    <a:pt x="660" y="81"/>
                  </a:lnTo>
                  <a:lnTo>
                    <a:pt x="660" y="81"/>
                  </a:lnTo>
                  <a:lnTo>
                    <a:pt x="660" y="81"/>
                  </a:lnTo>
                  <a:lnTo>
                    <a:pt x="661" y="84"/>
                  </a:lnTo>
                  <a:lnTo>
                    <a:pt x="664" y="86"/>
                  </a:lnTo>
                  <a:lnTo>
                    <a:pt x="670" y="90"/>
                  </a:lnTo>
                  <a:lnTo>
                    <a:pt x="670" y="90"/>
                  </a:lnTo>
                  <a:lnTo>
                    <a:pt x="673" y="91"/>
                  </a:lnTo>
                  <a:lnTo>
                    <a:pt x="676" y="92"/>
                  </a:lnTo>
                  <a:lnTo>
                    <a:pt x="678" y="92"/>
                  </a:lnTo>
                  <a:lnTo>
                    <a:pt x="680" y="92"/>
                  </a:lnTo>
                  <a:lnTo>
                    <a:pt x="681" y="92"/>
                  </a:lnTo>
                  <a:lnTo>
                    <a:pt x="682" y="92"/>
                  </a:lnTo>
                  <a:lnTo>
                    <a:pt x="683" y="91"/>
                  </a:lnTo>
                  <a:lnTo>
                    <a:pt x="683" y="91"/>
                  </a:lnTo>
                  <a:lnTo>
                    <a:pt x="727" y="51"/>
                  </a:lnTo>
                  <a:lnTo>
                    <a:pt x="742" y="61"/>
                  </a:lnTo>
                  <a:lnTo>
                    <a:pt x="758" y="72"/>
                  </a:lnTo>
                  <a:lnTo>
                    <a:pt x="734" y="124"/>
                  </a:lnTo>
                  <a:lnTo>
                    <a:pt x="734" y="124"/>
                  </a:lnTo>
                  <a:lnTo>
                    <a:pt x="734" y="126"/>
                  </a:lnTo>
                  <a:lnTo>
                    <a:pt x="734" y="128"/>
                  </a:lnTo>
                  <a:lnTo>
                    <a:pt x="736" y="132"/>
                  </a:lnTo>
                  <a:lnTo>
                    <a:pt x="740" y="136"/>
                  </a:lnTo>
                  <a:lnTo>
                    <a:pt x="740" y="136"/>
                  </a:lnTo>
                  <a:lnTo>
                    <a:pt x="746" y="140"/>
                  </a:lnTo>
                  <a:lnTo>
                    <a:pt x="749" y="141"/>
                  </a:lnTo>
                  <a:lnTo>
                    <a:pt x="752" y="142"/>
                  </a:lnTo>
                  <a:lnTo>
                    <a:pt x="753" y="141"/>
                  </a:lnTo>
                  <a:lnTo>
                    <a:pt x="803" y="111"/>
                  </a:lnTo>
                  <a:lnTo>
                    <a:pt x="814" y="125"/>
                  </a:lnTo>
                  <a:lnTo>
                    <a:pt x="827" y="140"/>
                  </a:lnTo>
                  <a:lnTo>
                    <a:pt x="792" y="188"/>
                  </a:lnTo>
                  <a:lnTo>
                    <a:pt x="792" y="188"/>
                  </a:lnTo>
                  <a:lnTo>
                    <a:pt x="792" y="189"/>
                  </a:lnTo>
                  <a:lnTo>
                    <a:pt x="792" y="191"/>
                  </a:lnTo>
                  <a:lnTo>
                    <a:pt x="792" y="196"/>
                  </a:lnTo>
                  <a:lnTo>
                    <a:pt x="795" y="201"/>
                  </a:lnTo>
                  <a:lnTo>
                    <a:pt x="795" y="201"/>
                  </a:lnTo>
                  <a:lnTo>
                    <a:pt x="799" y="206"/>
                  </a:lnTo>
                  <a:lnTo>
                    <a:pt x="803" y="208"/>
                  </a:lnTo>
                  <a:lnTo>
                    <a:pt x="805" y="209"/>
                  </a:lnTo>
                  <a:lnTo>
                    <a:pt x="806" y="209"/>
                  </a:lnTo>
                  <a:lnTo>
                    <a:pt x="860" y="190"/>
                  </a:lnTo>
                  <a:lnTo>
                    <a:pt x="867" y="207"/>
                  </a:lnTo>
                  <a:lnTo>
                    <a:pt x="875" y="225"/>
                  </a:lnTo>
                  <a:lnTo>
                    <a:pt x="832" y="265"/>
                  </a:lnTo>
                  <a:lnTo>
                    <a:pt x="832" y="265"/>
                  </a:lnTo>
                  <a:lnTo>
                    <a:pt x="831" y="266"/>
                  </a:lnTo>
                  <a:lnTo>
                    <a:pt x="831" y="269"/>
                  </a:lnTo>
                  <a:lnTo>
                    <a:pt x="831" y="273"/>
                  </a:lnTo>
                  <a:lnTo>
                    <a:pt x="832" y="280"/>
                  </a:lnTo>
                  <a:lnTo>
                    <a:pt x="832" y="280"/>
                  </a:lnTo>
                  <a:lnTo>
                    <a:pt x="835" y="285"/>
                  </a:lnTo>
                  <a:lnTo>
                    <a:pt x="837" y="288"/>
                  </a:lnTo>
                  <a:lnTo>
                    <a:pt x="839" y="290"/>
                  </a:lnTo>
                  <a:lnTo>
                    <a:pt x="840" y="290"/>
                  </a:lnTo>
                  <a:lnTo>
                    <a:pt x="894" y="284"/>
                  </a:lnTo>
                  <a:lnTo>
                    <a:pt x="898" y="303"/>
                  </a:lnTo>
                  <a:lnTo>
                    <a:pt x="901" y="322"/>
                  </a:lnTo>
                  <a:lnTo>
                    <a:pt x="851" y="353"/>
                  </a:lnTo>
                  <a:lnTo>
                    <a:pt x="851" y="353"/>
                  </a:lnTo>
                  <a:lnTo>
                    <a:pt x="851" y="354"/>
                  </a:lnTo>
                  <a:lnTo>
                    <a:pt x="850" y="356"/>
                  </a:lnTo>
                  <a:lnTo>
                    <a:pt x="849" y="360"/>
                  </a:lnTo>
                  <a:lnTo>
                    <a:pt x="848" y="368"/>
                  </a:lnTo>
                  <a:lnTo>
                    <a:pt x="848" y="368"/>
                  </a:lnTo>
                  <a:lnTo>
                    <a:pt x="849" y="374"/>
                  </a:lnTo>
                  <a:lnTo>
                    <a:pt x="851" y="378"/>
                  </a:lnTo>
                  <a:lnTo>
                    <a:pt x="852" y="379"/>
                  </a:lnTo>
                  <a:lnTo>
                    <a:pt x="853" y="380"/>
                  </a:lnTo>
                  <a:lnTo>
                    <a:pt x="906" y="387"/>
                  </a:lnTo>
                  <a:lnTo>
                    <a:pt x="904" y="407"/>
                  </a:lnTo>
                  <a:lnTo>
                    <a:pt x="903" y="428"/>
                  </a:lnTo>
                  <a:lnTo>
                    <a:pt x="849" y="447"/>
                  </a:lnTo>
                  <a:lnTo>
                    <a:pt x="849" y="447"/>
                  </a:lnTo>
                  <a:lnTo>
                    <a:pt x="849" y="448"/>
                  </a:lnTo>
                  <a:lnTo>
                    <a:pt x="847" y="450"/>
                  </a:lnTo>
                  <a:lnTo>
                    <a:pt x="845" y="454"/>
                  </a:lnTo>
                  <a:lnTo>
                    <a:pt x="843" y="461"/>
                  </a:lnTo>
                  <a:lnTo>
                    <a:pt x="843" y="461"/>
                  </a:lnTo>
                  <a:lnTo>
                    <a:pt x="843" y="468"/>
                  </a:lnTo>
                  <a:lnTo>
                    <a:pt x="843" y="472"/>
                  </a:lnTo>
                  <a:lnTo>
                    <a:pt x="845" y="475"/>
                  </a:lnTo>
                  <a:lnTo>
                    <a:pt x="845" y="475"/>
                  </a:lnTo>
                  <a:lnTo>
                    <a:pt x="892" y="494"/>
                  </a:lnTo>
                  <a:lnTo>
                    <a:pt x="886" y="515"/>
                  </a:lnTo>
                  <a:lnTo>
                    <a:pt x="880" y="536"/>
                  </a:lnTo>
                  <a:lnTo>
                    <a:pt x="825" y="542"/>
                  </a:lnTo>
                  <a:lnTo>
                    <a:pt x="825" y="542"/>
                  </a:lnTo>
                  <a:lnTo>
                    <a:pt x="825" y="543"/>
                  </a:lnTo>
                  <a:lnTo>
                    <a:pt x="822" y="545"/>
                  </a:lnTo>
                  <a:lnTo>
                    <a:pt x="820" y="548"/>
                  </a:lnTo>
                  <a:lnTo>
                    <a:pt x="817" y="555"/>
                  </a:lnTo>
                  <a:lnTo>
                    <a:pt x="817" y="555"/>
                  </a:lnTo>
                  <a:lnTo>
                    <a:pt x="814" y="562"/>
                  </a:lnTo>
                  <a:lnTo>
                    <a:pt x="814" y="566"/>
                  </a:lnTo>
                  <a:lnTo>
                    <a:pt x="814" y="569"/>
                  </a:lnTo>
                  <a:lnTo>
                    <a:pt x="815" y="569"/>
                  </a:lnTo>
                  <a:lnTo>
                    <a:pt x="854" y="600"/>
                  </a:lnTo>
                  <a:lnTo>
                    <a:pt x="845" y="619"/>
                  </a:lnTo>
                  <a:lnTo>
                    <a:pt x="834" y="639"/>
                  </a:lnTo>
                  <a:lnTo>
                    <a:pt x="782" y="633"/>
                  </a:lnTo>
                  <a:lnTo>
                    <a:pt x="782" y="633"/>
                  </a:lnTo>
                  <a:lnTo>
                    <a:pt x="781" y="633"/>
                  </a:lnTo>
                  <a:lnTo>
                    <a:pt x="779" y="634"/>
                  </a:lnTo>
                  <a:lnTo>
                    <a:pt x="775" y="637"/>
                  </a:lnTo>
                  <a:lnTo>
                    <a:pt x="770" y="643"/>
                  </a:lnTo>
                  <a:lnTo>
                    <a:pt x="770" y="643"/>
                  </a:lnTo>
                  <a:lnTo>
                    <a:pt x="767" y="650"/>
                  </a:lnTo>
                  <a:lnTo>
                    <a:pt x="766" y="654"/>
                  </a:lnTo>
                  <a:lnTo>
                    <a:pt x="766" y="657"/>
                  </a:lnTo>
                  <a:lnTo>
                    <a:pt x="766" y="658"/>
                  </a:lnTo>
                  <a:lnTo>
                    <a:pt x="796" y="698"/>
                  </a:lnTo>
                  <a:lnTo>
                    <a:pt x="782" y="716"/>
                  </a:lnTo>
                  <a:lnTo>
                    <a:pt x="767" y="733"/>
                  </a:lnTo>
                  <a:lnTo>
                    <a:pt x="720" y="714"/>
                  </a:lnTo>
                  <a:lnTo>
                    <a:pt x="720" y="714"/>
                  </a:lnTo>
                  <a:lnTo>
                    <a:pt x="719" y="714"/>
                  </a:lnTo>
                  <a:lnTo>
                    <a:pt x="717" y="714"/>
                  </a:lnTo>
                  <a:lnTo>
                    <a:pt x="713" y="717"/>
                  </a:lnTo>
                  <a:lnTo>
                    <a:pt x="707" y="721"/>
                  </a:lnTo>
                  <a:lnTo>
                    <a:pt x="707" y="723"/>
                  </a:lnTo>
                  <a:lnTo>
                    <a:pt x="707" y="723"/>
                  </a:lnTo>
                  <a:lnTo>
                    <a:pt x="702" y="728"/>
                  </a:lnTo>
                  <a:lnTo>
                    <a:pt x="700" y="732"/>
                  </a:lnTo>
                  <a:lnTo>
                    <a:pt x="700" y="734"/>
                  </a:lnTo>
                  <a:lnTo>
                    <a:pt x="700" y="735"/>
                  </a:lnTo>
                  <a:lnTo>
                    <a:pt x="718" y="784"/>
                  </a:lnTo>
                  <a:lnTo>
                    <a:pt x="701" y="798"/>
                  </a:lnTo>
                  <a:lnTo>
                    <a:pt x="684" y="812"/>
                  </a:lnTo>
                  <a:lnTo>
                    <a:pt x="644" y="782"/>
                  </a:lnTo>
                  <a:lnTo>
                    <a:pt x="644" y="782"/>
                  </a:lnTo>
                  <a:lnTo>
                    <a:pt x="644" y="782"/>
                  </a:lnTo>
                  <a:lnTo>
                    <a:pt x="643" y="782"/>
                  </a:lnTo>
                  <a:lnTo>
                    <a:pt x="642" y="782"/>
                  </a:lnTo>
                  <a:lnTo>
                    <a:pt x="641" y="782"/>
                  </a:lnTo>
                  <a:lnTo>
                    <a:pt x="639" y="782"/>
                  </a:lnTo>
                  <a:lnTo>
                    <a:pt x="637" y="783"/>
                  </a:lnTo>
                  <a:lnTo>
                    <a:pt x="634" y="784"/>
                  </a:lnTo>
                  <a:lnTo>
                    <a:pt x="630" y="786"/>
                  </a:lnTo>
                  <a:lnTo>
                    <a:pt x="630" y="786"/>
                  </a:lnTo>
                  <a:lnTo>
                    <a:pt x="624" y="791"/>
                  </a:lnTo>
                  <a:lnTo>
                    <a:pt x="622" y="795"/>
                  </a:lnTo>
                  <a:lnTo>
                    <a:pt x="620" y="798"/>
                  </a:lnTo>
                  <a:lnTo>
                    <a:pt x="620" y="798"/>
                  </a:lnTo>
                  <a:lnTo>
                    <a:pt x="626" y="852"/>
                  </a:lnTo>
                  <a:lnTo>
                    <a:pt x="607" y="862"/>
                  </a:lnTo>
                  <a:lnTo>
                    <a:pt x="588" y="873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6" y="831"/>
                  </a:lnTo>
                  <a:lnTo>
                    <a:pt x="555" y="831"/>
                  </a:lnTo>
                  <a:lnTo>
                    <a:pt x="554" y="831"/>
                  </a:lnTo>
                  <a:lnTo>
                    <a:pt x="551" y="832"/>
                  </a:lnTo>
                  <a:lnTo>
                    <a:pt x="548" y="832"/>
                  </a:lnTo>
                  <a:lnTo>
                    <a:pt x="544" y="834"/>
                  </a:lnTo>
                  <a:lnTo>
                    <a:pt x="544" y="834"/>
                  </a:lnTo>
                  <a:lnTo>
                    <a:pt x="538" y="837"/>
                  </a:lnTo>
                  <a:lnTo>
                    <a:pt x="534" y="840"/>
                  </a:lnTo>
                  <a:lnTo>
                    <a:pt x="533" y="842"/>
                  </a:lnTo>
                  <a:lnTo>
                    <a:pt x="532" y="843"/>
                  </a:lnTo>
                  <a:lnTo>
                    <a:pt x="525" y="899"/>
                  </a:lnTo>
                  <a:lnTo>
                    <a:pt x="505" y="905"/>
                  </a:lnTo>
                  <a:lnTo>
                    <a:pt x="484" y="910"/>
                  </a:lnTo>
                  <a:lnTo>
                    <a:pt x="466" y="863"/>
                  </a:lnTo>
                  <a:lnTo>
                    <a:pt x="466" y="863"/>
                  </a:lnTo>
                  <a:lnTo>
                    <a:pt x="466" y="863"/>
                  </a:lnTo>
                  <a:lnTo>
                    <a:pt x="466" y="862"/>
                  </a:lnTo>
                  <a:lnTo>
                    <a:pt x="465" y="861"/>
                  </a:lnTo>
                  <a:lnTo>
                    <a:pt x="464" y="861"/>
                  </a:lnTo>
                  <a:lnTo>
                    <a:pt x="462" y="860"/>
                  </a:lnTo>
                  <a:lnTo>
                    <a:pt x="459" y="860"/>
                  </a:lnTo>
                  <a:lnTo>
                    <a:pt x="457" y="860"/>
                  </a:lnTo>
                  <a:lnTo>
                    <a:pt x="453" y="861"/>
                  </a:lnTo>
                  <a:lnTo>
                    <a:pt x="453" y="861"/>
                  </a:lnTo>
                  <a:lnTo>
                    <a:pt x="449" y="861"/>
                  </a:lnTo>
                  <a:lnTo>
                    <a:pt x="446" y="863"/>
                  </a:lnTo>
                  <a:lnTo>
                    <a:pt x="443" y="864"/>
                  </a:lnTo>
                  <a:lnTo>
                    <a:pt x="441" y="865"/>
                  </a:lnTo>
                  <a:lnTo>
                    <a:pt x="440" y="866"/>
                  </a:lnTo>
                  <a:lnTo>
                    <a:pt x="440" y="867"/>
                  </a:lnTo>
                  <a:lnTo>
                    <a:pt x="439" y="867"/>
                  </a:lnTo>
                  <a:lnTo>
                    <a:pt x="439" y="867"/>
                  </a:lnTo>
                  <a:lnTo>
                    <a:pt x="421" y="922"/>
                  </a:lnTo>
                  <a:lnTo>
                    <a:pt x="400" y="923"/>
                  </a:lnTo>
                  <a:lnTo>
                    <a:pt x="379" y="925"/>
                  </a:lnTo>
                  <a:lnTo>
                    <a:pt x="373" y="871"/>
                  </a:lnTo>
                  <a:lnTo>
                    <a:pt x="373" y="871"/>
                  </a:lnTo>
                  <a:lnTo>
                    <a:pt x="373" y="870"/>
                  </a:lnTo>
                  <a:lnTo>
                    <a:pt x="371" y="869"/>
                  </a:lnTo>
                  <a:lnTo>
                    <a:pt x="367" y="867"/>
                  </a:lnTo>
                  <a:lnTo>
                    <a:pt x="361" y="866"/>
                  </a:lnTo>
                  <a:lnTo>
                    <a:pt x="361" y="866"/>
                  </a:lnTo>
                  <a:lnTo>
                    <a:pt x="357" y="866"/>
                  </a:lnTo>
                  <a:lnTo>
                    <a:pt x="354" y="867"/>
                  </a:lnTo>
                  <a:lnTo>
                    <a:pt x="351" y="867"/>
                  </a:lnTo>
                  <a:lnTo>
                    <a:pt x="350" y="868"/>
                  </a:lnTo>
                  <a:lnTo>
                    <a:pt x="349" y="868"/>
                  </a:lnTo>
                  <a:lnTo>
                    <a:pt x="347" y="869"/>
                  </a:lnTo>
                  <a:lnTo>
                    <a:pt x="346" y="870"/>
                  </a:lnTo>
                  <a:lnTo>
                    <a:pt x="346" y="870"/>
                  </a:lnTo>
                  <a:lnTo>
                    <a:pt x="317" y="920"/>
                  </a:lnTo>
                  <a:lnTo>
                    <a:pt x="297" y="917"/>
                  </a:lnTo>
                  <a:lnTo>
                    <a:pt x="278" y="913"/>
                  </a:lnTo>
                  <a:lnTo>
                    <a:pt x="285" y="858"/>
                  </a:lnTo>
                  <a:lnTo>
                    <a:pt x="285" y="858"/>
                  </a:lnTo>
                  <a:lnTo>
                    <a:pt x="285" y="857"/>
                  </a:lnTo>
                  <a:lnTo>
                    <a:pt x="283" y="855"/>
                  </a:lnTo>
                  <a:lnTo>
                    <a:pt x="280" y="853"/>
                  </a:lnTo>
                  <a:lnTo>
                    <a:pt x="274" y="850"/>
                  </a:lnTo>
                  <a:lnTo>
                    <a:pt x="274" y="850"/>
                  </a:lnTo>
                  <a:lnTo>
                    <a:pt x="271" y="849"/>
                  </a:lnTo>
                  <a:lnTo>
                    <a:pt x="268" y="849"/>
                  </a:lnTo>
                  <a:lnTo>
                    <a:pt x="265" y="848"/>
                  </a:lnTo>
                  <a:lnTo>
                    <a:pt x="264" y="849"/>
                  </a:lnTo>
                  <a:lnTo>
                    <a:pt x="262" y="849"/>
                  </a:lnTo>
                  <a:lnTo>
                    <a:pt x="261" y="849"/>
                  </a:lnTo>
                  <a:lnTo>
                    <a:pt x="260" y="850"/>
                  </a:lnTo>
                  <a:lnTo>
                    <a:pt x="260" y="850"/>
                  </a:lnTo>
                  <a:lnTo>
                    <a:pt x="221" y="895"/>
                  </a:lnTo>
                  <a:lnTo>
                    <a:pt x="204" y="886"/>
                  </a:lnTo>
                  <a:lnTo>
                    <a:pt x="187" y="878"/>
                  </a:lnTo>
                  <a:lnTo>
                    <a:pt x="205" y="823"/>
                  </a:lnTo>
                  <a:lnTo>
                    <a:pt x="205" y="823"/>
                  </a:lnTo>
                  <a:lnTo>
                    <a:pt x="205" y="822"/>
                  </a:lnTo>
                  <a:lnTo>
                    <a:pt x="205" y="820"/>
                  </a:lnTo>
                  <a:lnTo>
                    <a:pt x="202" y="817"/>
                  </a:lnTo>
                  <a:lnTo>
                    <a:pt x="198" y="812"/>
                  </a:lnTo>
                  <a:lnTo>
                    <a:pt x="198" y="812"/>
                  </a:lnTo>
                  <a:lnTo>
                    <a:pt x="195" y="811"/>
                  </a:lnTo>
                  <a:lnTo>
                    <a:pt x="192" y="810"/>
                  </a:lnTo>
                  <a:lnTo>
                    <a:pt x="189" y="809"/>
                  </a:lnTo>
                  <a:lnTo>
                    <a:pt x="188" y="809"/>
                  </a:lnTo>
                  <a:lnTo>
                    <a:pt x="186" y="809"/>
                  </a:lnTo>
                  <a:lnTo>
                    <a:pt x="185" y="809"/>
                  </a:lnTo>
                  <a:lnTo>
                    <a:pt x="185" y="810"/>
                  </a:lnTo>
                  <a:lnTo>
                    <a:pt x="184" y="810"/>
                  </a:lnTo>
                  <a:lnTo>
                    <a:pt x="137" y="845"/>
                  </a:lnTo>
                  <a:lnTo>
                    <a:pt x="123" y="832"/>
                  </a:lnTo>
                  <a:lnTo>
                    <a:pt x="109" y="820"/>
                  </a:lnTo>
                  <a:lnTo>
                    <a:pt x="139" y="769"/>
                  </a:lnTo>
                  <a:lnTo>
                    <a:pt x="139" y="769"/>
                  </a:lnTo>
                  <a:lnTo>
                    <a:pt x="139" y="768"/>
                  </a:lnTo>
                  <a:lnTo>
                    <a:pt x="139" y="765"/>
                  </a:lnTo>
                  <a:lnTo>
                    <a:pt x="138" y="761"/>
                  </a:lnTo>
                  <a:lnTo>
                    <a:pt x="134" y="756"/>
                  </a:lnTo>
                  <a:lnTo>
                    <a:pt x="134" y="756"/>
                  </a:lnTo>
                  <a:lnTo>
                    <a:pt x="130" y="752"/>
                  </a:lnTo>
                  <a:lnTo>
                    <a:pt x="126" y="750"/>
                  </a:lnTo>
                  <a:lnTo>
                    <a:pt x="124" y="750"/>
                  </a:lnTo>
                  <a:lnTo>
                    <a:pt x="123" y="750"/>
                  </a:lnTo>
                  <a:lnTo>
                    <a:pt x="70" y="775"/>
                  </a:lnTo>
                  <a:lnTo>
                    <a:pt x="60" y="759"/>
                  </a:lnTo>
                  <a:lnTo>
                    <a:pt x="50" y="742"/>
                  </a:lnTo>
                  <a:lnTo>
                    <a:pt x="90" y="698"/>
                  </a:lnTo>
                  <a:lnTo>
                    <a:pt x="90" y="698"/>
                  </a:lnTo>
                  <a:lnTo>
                    <a:pt x="90" y="697"/>
                  </a:lnTo>
                  <a:lnTo>
                    <a:pt x="91" y="694"/>
                  </a:lnTo>
                  <a:lnTo>
                    <a:pt x="90" y="690"/>
                  </a:lnTo>
                  <a:lnTo>
                    <a:pt x="88" y="684"/>
                  </a:lnTo>
                  <a:lnTo>
                    <a:pt x="88" y="684"/>
                  </a:lnTo>
                  <a:lnTo>
                    <a:pt x="85" y="679"/>
                  </a:lnTo>
                  <a:lnTo>
                    <a:pt x="82" y="676"/>
                  </a:lnTo>
                  <a:lnTo>
                    <a:pt x="80" y="675"/>
                  </a:lnTo>
                  <a:lnTo>
                    <a:pt x="78" y="675"/>
                  </a:lnTo>
                  <a:lnTo>
                    <a:pt x="24" y="688"/>
                  </a:lnTo>
                  <a:lnTo>
                    <a:pt x="19" y="669"/>
                  </a:lnTo>
                  <a:lnTo>
                    <a:pt x="13" y="650"/>
                  </a:lnTo>
                  <a:lnTo>
                    <a:pt x="60" y="615"/>
                  </a:lnTo>
                  <a:lnTo>
                    <a:pt x="60" y="615"/>
                  </a:lnTo>
                  <a:lnTo>
                    <a:pt x="60" y="613"/>
                  </a:lnTo>
                  <a:lnTo>
                    <a:pt x="62" y="611"/>
                  </a:lnTo>
                  <a:lnTo>
                    <a:pt x="62" y="606"/>
                  </a:lnTo>
                  <a:lnTo>
                    <a:pt x="62" y="600"/>
                  </a:lnTo>
                  <a:lnTo>
                    <a:pt x="62" y="600"/>
                  </a:lnTo>
                  <a:lnTo>
                    <a:pt x="60" y="594"/>
                  </a:lnTo>
                  <a:lnTo>
                    <a:pt x="58" y="590"/>
                  </a:lnTo>
                  <a:lnTo>
                    <a:pt x="56" y="588"/>
                  </a:lnTo>
                  <a:lnTo>
                    <a:pt x="55" y="588"/>
                  </a:lnTo>
                  <a:lnTo>
                    <a:pt x="2" y="588"/>
                  </a:lnTo>
                  <a:lnTo>
                    <a:pt x="1" y="567"/>
                  </a:lnTo>
                  <a:lnTo>
                    <a:pt x="0" y="547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4" y="519"/>
                  </a:lnTo>
                  <a:lnTo>
                    <a:pt x="56" y="515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6" y="501"/>
                  </a:lnTo>
                  <a:lnTo>
                    <a:pt x="55" y="497"/>
                  </a:lnTo>
                  <a:lnTo>
                    <a:pt x="54" y="496"/>
                  </a:lnTo>
                  <a:lnTo>
                    <a:pt x="53" y="495"/>
                  </a:lnTo>
                  <a:lnTo>
                    <a:pt x="3" y="482"/>
                  </a:lnTo>
                  <a:lnTo>
                    <a:pt x="6" y="461"/>
                  </a:lnTo>
                  <a:lnTo>
                    <a:pt x="10" y="440"/>
                  </a:lnTo>
                  <a:lnTo>
                    <a:pt x="65" y="427"/>
                  </a:lnTo>
                  <a:lnTo>
                    <a:pt x="65" y="427"/>
                  </a:lnTo>
                  <a:lnTo>
                    <a:pt x="65" y="427"/>
                  </a:lnTo>
                  <a:lnTo>
                    <a:pt x="67" y="425"/>
                  </a:lnTo>
                  <a:lnTo>
                    <a:pt x="70" y="421"/>
                  </a:lnTo>
                  <a:lnTo>
                    <a:pt x="73" y="414"/>
                  </a:lnTo>
                  <a:lnTo>
                    <a:pt x="73" y="414"/>
                  </a:lnTo>
                  <a:lnTo>
                    <a:pt x="74" y="407"/>
                  </a:lnTo>
                  <a:lnTo>
                    <a:pt x="74" y="403"/>
                  </a:lnTo>
                  <a:lnTo>
                    <a:pt x="73" y="400"/>
                  </a:lnTo>
                  <a:lnTo>
                    <a:pt x="73" y="400"/>
                  </a:lnTo>
                  <a:lnTo>
                    <a:pt x="29" y="374"/>
                  </a:lnTo>
                  <a:lnTo>
                    <a:pt x="37" y="354"/>
                  </a:lnTo>
                  <a:lnTo>
                    <a:pt x="45" y="334"/>
                  </a:lnTo>
                  <a:lnTo>
                    <a:pt x="99" y="334"/>
                  </a:lnTo>
                  <a:lnTo>
                    <a:pt x="99" y="334"/>
                  </a:lnTo>
                  <a:lnTo>
                    <a:pt x="99" y="333"/>
                  </a:lnTo>
                  <a:lnTo>
                    <a:pt x="102" y="332"/>
                  </a:lnTo>
                  <a:lnTo>
                    <a:pt x="105" y="329"/>
                  </a:lnTo>
                  <a:lnTo>
                    <a:pt x="109" y="322"/>
                  </a:lnTo>
                  <a:lnTo>
                    <a:pt x="109" y="322"/>
                  </a:lnTo>
                  <a:lnTo>
                    <a:pt x="113" y="316"/>
                  </a:lnTo>
                  <a:lnTo>
                    <a:pt x="113" y="312"/>
                  </a:lnTo>
                  <a:lnTo>
                    <a:pt x="113" y="309"/>
                  </a:lnTo>
                  <a:lnTo>
                    <a:pt x="113" y="309"/>
                  </a:lnTo>
                  <a:lnTo>
                    <a:pt x="77" y="272"/>
                  </a:lnTo>
                  <a:lnTo>
                    <a:pt x="90" y="254"/>
                  </a:lnTo>
                  <a:lnTo>
                    <a:pt x="102" y="235"/>
                  </a:lnTo>
                  <a:lnTo>
                    <a:pt x="152" y="248"/>
                  </a:lnTo>
                  <a:lnTo>
                    <a:pt x="152" y="248"/>
                  </a:lnTo>
                  <a:lnTo>
                    <a:pt x="153" y="248"/>
                  </a:lnTo>
                  <a:lnTo>
                    <a:pt x="156" y="247"/>
                  </a:lnTo>
                  <a:lnTo>
                    <a:pt x="159" y="244"/>
                  </a:lnTo>
                  <a:lnTo>
                    <a:pt x="164" y="239"/>
                  </a:lnTo>
                  <a:lnTo>
                    <a:pt x="164" y="239"/>
                  </a:lnTo>
                  <a:lnTo>
                    <a:pt x="169" y="232"/>
                  </a:lnTo>
                  <a:lnTo>
                    <a:pt x="170" y="228"/>
                  </a:lnTo>
                  <a:lnTo>
                    <a:pt x="171" y="226"/>
                  </a:lnTo>
                  <a:lnTo>
                    <a:pt x="171" y="225"/>
                  </a:lnTo>
                  <a:lnTo>
                    <a:pt x="147" y="180"/>
                  </a:lnTo>
                  <a:lnTo>
                    <a:pt x="162" y="164"/>
                  </a:lnTo>
                  <a:lnTo>
                    <a:pt x="178" y="148"/>
                  </a:lnTo>
                  <a:lnTo>
                    <a:pt x="221" y="173"/>
                  </a:lnTo>
                  <a:lnTo>
                    <a:pt x="221" y="173"/>
                  </a:lnTo>
                  <a:lnTo>
                    <a:pt x="221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5" y="173"/>
                  </a:lnTo>
                  <a:lnTo>
                    <a:pt x="227" y="172"/>
                  </a:lnTo>
                  <a:lnTo>
                    <a:pt x="229" y="171"/>
                  </a:lnTo>
                  <a:lnTo>
                    <a:pt x="232" y="169"/>
                  </a:lnTo>
                  <a:lnTo>
                    <a:pt x="235" y="167"/>
                  </a:lnTo>
                  <a:lnTo>
                    <a:pt x="235" y="167"/>
                  </a:lnTo>
                  <a:lnTo>
                    <a:pt x="241" y="161"/>
                  </a:lnTo>
                  <a:lnTo>
                    <a:pt x="243" y="158"/>
                  </a:lnTo>
                  <a:lnTo>
                    <a:pt x="244" y="155"/>
                  </a:lnTo>
                  <a:lnTo>
                    <a:pt x="244" y="154"/>
                  </a:lnTo>
                  <a:lnTo>
                    <a:pt x="232" y="103"/>
                  </a:lnTo>
                  <a:lnTo>
                    <a:pt x="250" y="91"/>
                  </a:lnTo>
                  <a:lnTo>
                    <a:pt x="268" y="78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4" y="114"/>
                  </a:lnTo>
                  <a:lnTo>
                    <a:pt x="305" y="114"/>
                  </a:lnTo>
                  <a:lnTo>
                    <a:pt x="307" y="114"/>
                  </a:lnTo>
                  <a:lnTo>
                    <a:pt x="308" y="114"/>
                  </a:lnTo>
                  <a:lnTo>
                    <a:pt x="311" y="114"/>
                  </a:lnTo>
                  <a:lnTo>
                    <a:pt x="314" y="113"/>
                  </a:lnTo>
                  <a:lnTo>
                    <a:pt x="318" y="111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04" name="Freeform 352">
              <a:extLst>
                <a:ext uri="{FF2B5EF4-FFF2-40B4-BE49-F238E27FC236}">
                  <a16:creationId xmlns:a16="http://schemas.microsoft.com/office/drawing/2014/main" id="{59D30658-9F2F-4913-B46A-2D0CEFD0A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3137"/>
              <a:ext cx="43" cy="74"/>
            </a:xfrm>
            <a:custGeom>
              <a:avLst/>
              <a:gdLst>
                <a:gd name="T0" fmla="*/ 0 w 43"/>
                <a:gd name="T1" fmla="*/ 48 h 74"/>
                <a:gd name="T2" fmla="*/ 20 w 43"/>
                <a:gd name="T3" fmla="*/ 73 h 74"/>
                <a:gd name="T4" fmla="*/ 42 w 43"/>
                <a:gd name="T5" fmla="*/ 18 h 74"/>
                <a:gd name="T6" fmla="*/ 41 w 43"/>
                <a:gd name="T7" fmla="*/ 17 h 74"/>
                <a:gd name="T8" fmla="*/ 39 w 43"/>
                <a:gd name="T9" fmla="*/ 14 h 74"/>
                <a:gd name="T10" fmla="*/ 37 w 43"/>
                <a:gd name="T11" fmla="*/ 10 h 74"/>
                <a:gd name="T12" fmla="*/ 33 w 43"/>
                <a:gd name="T13" fmla="*/ 6 h 74"/>
                <a:gd name="T14" fmla="*/ 30 w 43"/>
                <a:gd name="T15" fmla="*/ 3 h 74"/>
                <a:gd name="T16" fmla="*/ 25 w 43"/>
                <a:gd name="T17" fmla="*/ 1 h 74"/>
                <a:gd name="T18" fmla="*/ 20 w 43"/>
                <a:gd name="T19" fmla="*/ 0 h 74"/>
                <a:gd name="T20" fmla="*/ 16 w 43"/>
                <a:gd name="T21" fmla="*/ 1 h 74"/>
                <a:gd name="T22" fmla="*/ 0 w 43"/>
                <a:gd name="T23" fmla="*/ 4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74">
                  <a:moveTo>
                    <a:pt x="0" y="48"/>
                  </a:moveTo>
                  <a:lnTo>
                    <a:pt x="20" y="73"/>
                  </a:lnTo>
                  <a:lnTo>
                    <a:pt x="42" y="18"/>
                  </a:lnTo>
                  <a:lnTo>
                    <a:pt x="41" y="17"/>
                  </a:lnTo>
                  <a:lnTo>
                    <a:pt x="39" y="14"/>
                  </a:lnTo>
                  <a:lnTo>
                    <a:pt x="37" y="10"/>
                  </a:lnTo>
                  <a:lnTo>
                    <a:pt x="33" y="6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0" y="48"/>
                  </a:lnTo>
                </a:path>
              </a:pathLst>
            </a:custGeom>
            <a:solidFill>
              <a:srgbClr val="84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05" name="Freeform 353">
              <a:extLst>
                <a:ext uri="{FF2B5EF4-FFF2-40B4-BE49-F238E27FC236}">
                  <a16:creationId xmlns:a16="http://schemas.microsoft.com/office/drawing/2014/main" id="{3D5FC64E-442E-4C85-BB93-02E8AA704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3137"/>
              <a:ext cx="43" cy="74"/>
            </a:xfrm>
            <a:custGeom>
              <a:avLst/>
              <a:gdLst>
                <a:gd name="T0" fmla="*/ 0 w 43"/>
                <a:gd name="T1" fmla="*/ 48 h 74"/>
                <a:gd name="T2" fmla="*/ 20 w 43"/>
                <a:gd name="T3" fmla="*/ 73 h 74"/>
                <a:gd name="T4" fmla="*/ 42 w 43"/>
                <a:gd name="T5" fmla="*/ 18 h 74"/>
                <a:gd name="T6" fmla="*/ 42 w 43"/>
                <a:gd name="T7" fmla="*/ 18 h 74"/>
                <a:gd name="T8" fmla="*/ 41 w 43"/>
                <a:gd name="T9" fmla="*/ 17 h 74"/>
                <a:gd name="T10" fmla="*/ 39 w 43"/>
                <a:gd name="T11" fmla="*/ 14 h 74"/>
                <a:gd name="T12" fmla="*/ 37 w 43"/>
                <a:gd name="T13" fmla="*/ 10 h 74"/>
                <a:gd name="T14" fmla="*/ 33 w 43"/>
                <a:gd name="T15" fmla="*/ 6 h 74"/>
                <a:gd name="T16" fmla="*/ 30 w 43"/>
                <a:gd name="T17" fmla="*/ 3 h 74"/>
                <a:gd name="T18" fmla="*/ 25 w 43"/>
                <a:gd name="T19" fmla="*/ 1 h 74"/>
                <a:gd name="T20" fmla="*/ 20 w 43"/>
                <a:gd name="T21" fmla="*/ 0 h 74"/>
                <a:gd name="T22" fmla="*/ 16 w 43"/>
                <a:gd name="T23" fmla="*/ 1 h 74"/>
                <a:gd name="T24" fmla="*/ 0 w 43"/>
                <a:gd name="T25" fmla="*/ 4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4">
                  <a:moveTo>
                    <a:pt x="0" y="48"/>
                  </a:moveTo>
                  <a:lnTo>
                    <a:pt x="20" y="73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1" y="17"/>
                  </a:lnTo>
                  <a:lnTo>
                    <a:pt x="39" y="14"/>
                  </a:lnTo>
                  <a:lnTo>
                    <a:pt x="37" y="10"/>
                  </a:lnTo>
                  <a:lnTo>
                    <a:pt x="33" y="6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0" y="48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06" name="Freeform 354">
              <a:extLst>
                <a:ext uri="{FF2B5EF4-FFF2-40B4-BE49-F238E27FC236}">
                  <a16:creationId xmlns:a16="http://schemas.microsoft.com/office/drawing/2014/main" id="{0E13078D-7F56-4024-8744-DCE15830A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838"/>
              <a:ext cx="431" cy="438"/>
            </a:xfrm>
            <a:custGeom>
              <a:avLst/>
              <a:gdLst>
                <a:gd name="T0" fmla="*/ 124 w 431"/>
                <a:gd name="T1" fmla="*/ 99 h 438"/>
                <a:gd name="T2" fmla="*/ 117 w 431"/>
                <a:gd name="T3" fmla="*/ 43 h 438"/>
                <a:gd name="T4" fmla="*/ 187 w 431"/>
                <a:gd name="T5" fmla="*/ 61 h 438"/>
                <a:gd name="T6" fmla="*/ 188 w 431"/>
                <a:gd name="T7" fmla="*/ 62 h 438"/>
                <a:gd name="T8" fmla="*/ 194 w 431"/>
                <a:gd name="T9" fmla="*/ 61 h 438"/>
                <a:gd name="T10" fmla="*/ 207 w 431"/>
                <a:gd name="T11" fmla="*/ 58 h 438"/>
                <a:gd name="T12" fmla="*/ 213 w 431"/>
                <a:gd name="T13" fmla="*/ 53 h 438"/>
                <a:gd name="T14" fmla="*/ 276 w 431"/>
                <a:gd name="T15" fmla="*/ 0 h 438"/>
                <a:gd name="T16" fmla="*/ 280 w 431"/>
                <a:gd name="T17" fmla="*/ 57 h 438"/>
                <a:gd name="T18" fmla="*/ 296 w 431"/>
                <a:gd name="T19" fmla="*/ 63 h 438"/>
                <a:gd name="T20" fmla="*/ 303 w 431"/>
                <a:gd name="T21" fmla="*/ 62 h 438"/>
                <a:gd name="T22" fmla="*/ 379 w 431"/>
                <a:gd name="T23" fmla="*/ 48 h 438"/>
                <a:gd name="T24" fmla="*/ 351 w 431"/>
                <a:gd name="T25" fmla="*/ 103 h 438"/>
                <a:gd name="T26" fmla="*/ 360 w 431"/>
                <a:gd name="T27" fmla="*/ 118 h 438"/>
                <a:gd name="T28" fmla="*/ 365 w 431"/>
                <a:gd name="T29" fmla="*/ 121 h 438"/>
                <a:gd name="T30" fmla="*/ 430 w 431"/>
                <a:gd name="T31" fmla="*/ 150 h 438"/>
                <a:gd name="T32" fmla="*/ 379 w 431"/>
                <a:gd name="T33" fmla="*/ 186 h 438"/>
                <a:gd name="T34" fmla="*/ 378 w 431"/>
                <a:gd name="T35" fmla="*/ 205 h 438"/>
                <a:gd name="T36" fmla="*/ 381 w 431"/>
                <a:gd name="T37" fmla="*/ 212 h 438"/>
                <a:gd name="T38" fmla="*/ 413 w 431"/>
                <a:gd name="T39" fmla="*/ 274 h 438"/>
                <a:gd name="T40" fmla="*/ 356 w 431"/>
                <a:gd name="T41" fmla="*/ 281 h 438"/>
                <a:gd name="T42" fmla="*/ 344 w 431"/>
                <a:gd name="T43" fmla="*/ 297 h 438"/>
                <a:gd name="T44" fmla="*/ 343 w 431"/>
                <a:gd name="T45" fmla="*/ 304 h 438"/>
                <a:gd name="T46" fmla="*/ 333 w 431"/>
                <a:gd name="T47" fmla="*/ 381 h 438"/>
                <a:gd name="T48" fmla="*/ 289 w 431"/>
                <a:gd name="T49" fmla="*/ 355 h 438"/>
                <a:gd name="T50" fmla="*/ 284 w 431"/>
                <a:gd name="T51" fmla="*/ 355 h 438"/>
                <a:gd name="T52" fmla="*/ 276 w 431"/>
                <a:gd name="T53" fmla="*/ 361 h 438"/>
                <a:gd name="T54" fmla="*/ 265 w 431"/>
                <a:gd name="T55" fmla="*/ 369 h 438"/>
                <a:gd name="T56" fmla="*/ 236 w 431"/>
                <a:gd name="T57" fmla="*/ 431 h 438"/>
                <a:gd name="T58" fmla="*/ 198 w 431"/>
                <a:gd name="T59" fmla="*/ 388 h 438"/>
                <a:gd name="T60" fmla="*/ 196 w 431"/>
                <a:gd name="T61" fmla="*/ 386 h 438"/>
                <a:gd name="T62" fmla="*/ 188 w 431"/>
                <a:gd name="T63" fmla="*/ 385 h 438"/>
                <a:gd name="T64" fmla="*/ 178 w 431"/>
                <a:gd name="T65" fmla="*/ 385 h 438"/>
                <a:gd name="T66" fmla="*/ 172 w 431"/>
                <a:gd name="T67" fmla="*/ 386 h 438"/>
                <a:gd name="T68" fmla="*/ 171 w 431"/>
                <a:gd name="T69" fmla="*/ 388 h 438"/>
                <a:gd name="T70" fmla="*/ 99 w 431"/>
                <a:gd name="T71" fmla="*/ 423 h 438"/>
                <a:gd name="T72" fmla="*/ 111 w 431"/>
                <a:gd name="T73" fmla="*/ 364 h 438"/>
                <a:gd name="T74" fmla="*/ 99 w 431"/>
                <a:gd name="T75" fmla="*/ 354 h 438"/>
                <a:gd name="T76" fmla="*/ 91 w 431"/>
                <a:gd name="T77" fmla="*/ 352 h 438"/>
                <a:gd name="T78" fmla="*/ 18 w 431"/>
                <a:gd name="T79" fmla="*/ 344 h 438"/>
                <a:gd name="T80" fmla="*/ 60 w 431"/>
                <a:gd name="T81" fmla="*/ 296 h 438"/>
                <a:gd name="T82" fmla="*/ 55 w 431"/>
                <a:gd name="T83" fmla="*/ 279 h 438"/>
                <a:gd name="T84" fmla="*/ 51 w 431"/>
                <a:gd name="T85" fmla="*/ 274 h 438"/>
                <a:gd name="T86" fmla="*/ 1 w 431"/>
                <a:gd name="T87" fmla="*/ 226 h 438"/>
                <a:gd name="T88" fmla="*/ 58 w 431"/>
                <a:gd name="T89" fmla="*/ 204 h 438"/>
                <a:gd name="T90" fmla="*/ 64 w 431"/>
                <a:gd name="T91" fmla="*/ 185 h 438"/>
                <a:gd name="T92" fmla="*/ 64 w 431"/>
                <a:gd name="T93" fmla="*/ 178 h 438"/>
                <a:gd name="T94" fmla="*/ 53 w 431"/>
                <a:gd name="T95" fmla="*/ 106 h 438"/>
                <a:gd name="T96" fmla="*/ 106 w 431"/>
                <a:gd name="T97" fmla="*/ 116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31" h="438">
                  <a:moveTo>
                    <a:pt x="115" y="108"/>
                  </a:moveTo>
                  <a:lnTo>
                    <a:pt x="121" y="103"/>
                  </a:lnTo>
                  <a:lnTo>
                    <a:pt x="124" y="99"/>
                  </a:lnTo>
                  <a:lnTo>
                    <a:pt x="124" y="97"/>
                  </a:lnTo>
                  <a:lnTo>
                    <a:pt x="124" y="96"/>
                  </a:lnTo>
                  <a:lnTo>
                    <a:pt x="117" y="43"/>
                  </a:lnTo>
                  <a:lnTo>
                    <a:pt x="136" y="32"/>
                  </a:lnTo>
                  <a:lnTo>
                    <a:pt x="155" y="22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2"/>
                  </a:lnTo>
                  <a:lnTo>
                    <a:pt x="189" y="62"/>
                  </a:lnTo>
                  <a:lnTo>
                    <a:pt x="191" y="62"/>
                  </a:lnTo>
                  <a:lnTo>
                    <a:pt x="194" y="61"/>
                  </a:lnTo>
                  <a:lnTo>
                    <a:pt x="196" y="60"/>
                  </a:lnTo>
                  <a:lnTo>
                    <a:pt x="200" y="59"/>
                  </a:lnTo>
                  <a:lnTo>
                    <a:pt x="207" y="58"/>
                  </a:lnTo>
                  <a:lnTo>
                    <a:pt x="210" y="56"/>
                  </a:lnTo>
                  <a:lnTo>
                    <a:pt x="212" y="54"/>
                  </a:lnTo>
                  <a:lnTo>
                    <a:pt x="213" y="53"/>
                  </a:lnTo>
                  <a:lnTo>
                    <a:pt x="235" y="0"/>
                  </a:lnTo>
                  <a:lnTo>
                    <a:pt x="255" y="0"/>
                  </a:lnTo>
                  <a:lnTo>
                    <a:pt x="276" y="0"/>
                  </a:lnTo>
                  <a:lnTo>
                    <a:pt x="278" y="54"/>
                  </a:lnTo>
                  <a:lnTo>
                    <a:pt x="278" y="55"/>
                  </a:lnTo>
                  <a:lnTo>
                    <a:pt x="280" y="57"/>
                  </a:lnTo>
                  <a:lnTo>
                    <a:pt x="284" y="59"/>
                  </a:lnTo>
                  <a:lnTo>
                    <a:pt x="290" y="60"/>
                  </a:lnTo>
                  <a:lnTo>
                    <a:pt x="296" y="63"/>
                  </a:lnTo>
                  <a:lnTo>
                    <a:pt x="300" y="63"/>
                  </a:lnTo>
                  <a:lnTo>
                    <a:pt x="302" y="63"/>
                  </a:lnTo>
                  <a:lnTo>
                    <a:pt x="303" y="62"/>
                  </a:lnTo>
                  <a:lnTo>
                    <a:pt x="349" y="25"/>
                  </a:lnTo>
                  <a:lnTo>
                    <a:pt x="364" y="36"/>
                  </a:lnTo>
                  <a:lnTo>
                    <a:pt x="379" y="48"/>
                  </a:lnTo>
                  <a:lnTo>
                    <a:pt x="351" y="100"/>
                  </a:lnTo>
                  <a:lnTo>
                    <a:pt x="351" y="101"/>
                  </a:lnTo>
                  <a:lnTo>
                    <a:pt x="351" y="103"/>
                  </a:lnTo>
                  <a:lnTo>
                    <a:pt x="353" y="107"/>
                  </a:lnTo>
                  <a:lnTo>
                    <a:pt x="357" y="112"/>
                  </a:lnTo>
                  <a:lnTo>
                    <a:pt x="360" y="118"/>
                  </a:lnTo>
                  <a:lnTo>
                    <a:pt x="362" y="120"/>
                  </a:lnTo>
                  <a:lnTo>
                    <a:pt x="365" y="121"/>
                  </a:lnTo>
                  <a:lnTo>
                    <a:pt x="365" y="121"/>
                  </a:lnTo>
                  <a:lnTo>
                    <a:pt x="420" y="112"/>
                  </a:lnTo>
                  <a:lnTo>
                    <a:pt x="425" y="131"/>
                  </a:lnTo>
                  <a:lnTo>
                    <a:pt x="430" y="150"/>
                  </a:lnTo>
                  <a:lnTo>
                    <a:pt x="381" y="183"/>
                  </a:lnTo>
                  <a:lnTo>
                    <a:pt x="381" y="184"/>
                  </a:lnTo>
                  <a:lnTo>
                    <a:pt x="379" y="186"/>
                  </a:lnTo>
                  <a:lnTo>
                    <a:pt x="379" y="191"/>
                  </a:lnTo>
                  <a:lnTo>
                    <a:pt x="379" y="198"/>
                  </a:lnTo>
                  <a:lnTo>
                    <a:pt x="378" y="205"/>
                  </a:lnTo>
                  <a:lnTo>
                    <a:pt x="379" y="209"/>
                  </a:lnTo>
                  <a:lnTo>
                    <a:pt x="380" y="211"/>
                  </a:lnTo>
                  <a:lnTo>
                    <a:pt x="381" y="212"/>
                  </a:lnTo>
                  <a:lnTo>
                    <a:pt x="426" y="233"/>
                  </a:lnTo>
                  <a:lnTo>
                    <a:pt x="419" y="254"/>
                  </a:lnTo>
                  <a:lnTo>
                    <a:pt x="413" y="274"/>
                  </a:lnTo>
                  <a:lnTo>
                    <a:pt x="358" y="278"/>
                  </a:lnTo>
                  <a:lnTo>
                    <a:pt x="358" y="279"/>
                  </a:lnTo>
                  <a:lnTo>
                    <a:pt x="356" y="281"/>
                  </a:lnTo>
                  <a:lnTo>
                    <a:pt x="352" y="284"/>
                  </a:lnTo>
                  <a:lnTo>
                    <a:pt x="349" y="290"/>
                  </a:lnTo>
                  <a:lnTo>
                    <a:pt x="344" y="297"/>
                  </a:lnTo>
                  <a:lnTo>
                    <a:pt x="343" y="301"/>
                  </a:lnTo>
                  <a:lnTo>
                    <a:pt x="343" y="303"/>
                  </a:lnTo>
                  <a:lnTo>
                    <a:pt x="343" y="304"/>
                  </a:lnTo>
                  <a:lnTo>
                    <a:pt x="365" y="350"/>
                  </a:lnTo>
                  <a:lnTo>
                    <a:pt x="349" y="365"/>
                  </a:lnTo>
                  <a:lnTo>
                    <a:pt x="333" y="381"/>
                  </a:lnTo>
                  <a:lnTo>
                    <a:pt x="290" y="355"/>
                  </a:lnTo>
                  <a:lnTo>
                    <a:pt x="290" y="355"/>
                  </a:lnTo>
                  <a:lnTo>
                    <a:pt x="289" y="355"/>
                  </a:lnTo>
                  <a:lnTo>
                    <a:pt x="288" y="355"/>
                  </a:lnTo>
                  <a:lnTo>
                    <a:pt x="287" y="355"/>
                  </a:lnTo>
                  <a:lnTo>
                    <a:pt x="284" y="355"/>
                  </a:lnTo>
                  <a:lnTo>
                    <a:pt x="282" y="356"/>
                  </a:lnTo>
                  <a:lnTo>
                    <a:pt x="279" y="358"/>
                  </a:lnTo>
                  <a:lnTo>
                    <a:pt x="276" y="361"/>
                  </a:lnTo>
                  <a:lnTo>
                    <a:pt x="269" y="363"/>
                  </a:lnTo>
                  <a:lnTo>
                    <a:pt x="266" y="367"/>
                  </a:lnTo>
                  <a:lnTo>
                    <a:pt x="265" y="369"/>
                  </a:lnTo>
                  <a:lnTo>
                    <a:pt x="265" y="370"/>
                  </a:lnTo>
                  <a:lnTo>
                    <a:pt x="256" y="425"/>
                  </a:lnTo>
                  <a:lnTo>
                    <a:pt x="236" y="431"/>
                  </a:lnTo>
                  <a:lnTo>
                    <a:pt x="216" y="437"/>
                  </a:lnTo>
                  <a:lnTo>
                    <a:pt x="198" y="388"/>
                  </a:lnTo>
                  <a:lnTo>
                    <a:pt x="198" y="388"/>
                  </a:lnTo>
                  <a:lnTo>
                    <a:pt x="198" y="387"/>
                  </a:lnTo>
                  <a:lnTo>
                    <a:pt x="197" y="386"/>
                  </a:lnTo>
                  <a:lnTo>
                    <a:pt x="196" y="386"/>
                  </a:lnTo>
                  <a:lnTo>
                    <a:pt x="194" y="386"/>
                  </a:lnTo>
                  <a:lnTo>
                    <a:pt x="191" y="385"/>
                  </a:lnTo>
                  <a:lnTo>
                    <a:pt x="188" y="385"/>
                  </a:lnTo>
                  <a:lnTo>
                    <a:pt x="184" y="386"/>
                  </a:lnTo>
                  <a:lnTo>
                    <a:pt x="181" y="385"/>
                  </a:lnTo>
                  <a:lnTo>
                    <a:pt x="178" y="385"/>
                  </a:lnTo>
                  <a:lnTo>
                    <a:pt x="175" y="385"/>
                  </a:lnTo>
                  <a:lnTo>
                    <a:pt x="174" y="386"/>
                  </a:lnTo>
                  <a:lnTo>
                    <a:pt x="172" y="386"/>
                  </a:lnTo>
                  <a:lnTo>
                    <a:pt x="171" y="387"/>
                  </a:lnTo>
                  <a:lnTo>
                    <a:pt x="171" y="388"/>
                  </a:lnTo>
                  <a:lnTo>
                    <a:pt x="171" y="388"/>
                  </a:lnTo>
                  <a:lnTo>
                    <a:pt x="135" y="435"/>
                  </a:lnTo>
                  <a:lnTo>
                    <a:pt x="117" y="429"/>
                  </a:lnTo>
                  <a:lnTo>
                    <a:pt x="99" y="423"/>
                  </a:lnTo>
                  <a:lnTo>
                    <a:pt x="112" y="367"/>
                  </a:lnTo>
                  <a:lnTo>
                    <a:pt x="112" y="366"/>
                  </a:lnTo>
                  <a:lnTo>
                    <a:pt x="111" y="364"/>
                  </a:lnTo>
                  <a:lnTo>
                    <a:pt x="108" y="361"/>
                  </a:lnTo>
                  <a:lnTo>
                    <a:pt x="103" y="358"/>
                  </a:lnTo>
                  <a:lnTo>
                    <a:pt x="99" y="354"/>
                  </a:lnTo>
                  <a:lnTo>
                    <a:pt x="94" y="352"/>
                  </a:lnTo>
                  <a:lnTo>
                    <a:pt x="92" y="352"/>
                  </a:lnTo>
                  <a:lnTo>
                    <a:pt x="91" y="352"/>
                  </a:lnTo>
                  <a:lnTo>
                    <a:pt x="39" y="376"/>
                  </a:lnTo>
                  <a:lnTo>
                    <a:pt x="29" y="360"/>
                  </a:lnTo>
                  <a:lnTo>
                    <a:pt x="18" y="344"/>
                  </a:lnTo>
                  <a:lnTo>
                    <a:pt x="58" y="300"/>
                  </a:lnTo>
                  <a:lnTo>
                    <a:pt x="59" y="299"/>
                  </a:lnTo>
                  <a:lnTo>
                    <a:pt x="60" y="296"/>
                  </a:lnTo>
                  <a:lnTo>
                    <a:pt x="59" y="292"/>
                  </a:lnTo>
                  <a:lnTo>
                    <a:pt x="57" y="286"/>
                  </a:lnTo>
                  <a:lnTo>
                    <a:pt x="55" y="279"/>
                  </a:lnTo>
                  <a:lnTo>
                    <a:pt x="54" y="276"/>
                  </a:lnTo>
                  <a:lnTo>
                    <a:pt x="53" y="275"/>
                  </a:lnTo>
                  <a:lnTo>
                    <a:pt x="51" y="274"/>
                  </a:lnTo>
                  <a:lnTo>
                    <a:pt x="0" y="268"/>
                  </a:lnTo>
                  <a:lnTo>
                    <a:pt x="0" y="247"/>
                  </a:lnTo>
                  <a:lnTo>
                    <a:pt x="1" y="226"/>
                  </a:lnTo>
                  <a:lnTo>
                    <a:pt x="55" y="206"/>
                  </a:lnTo>
                  <a:lnTo>
                    <a:pt x="56" y="206"/>
                  </a:lnTo>
                  <a:lnTo>
                    <a:pt x="58" y="204"/>
                  </a:lnTo>
                  <a:lnTo>
                    <a:pt x="60" y="199"/>
                  </a:lnTo>
                  <a:lnTo>
                    <a:pt x="61" y="192"/>
                  </a:lnTo>
                  <a:lnTo>
                    <a:pt x="64" y="185"/>
                  </a:lnTo>
                  <a:lnTo>
                    <a:pt x="65" y="181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28" y="143"/>
                  </a:lnTo>
                  <a:lnTo>
                    <a:pt x="40" y="125"/>
                  </a:lnTo>
                  <a:lnTo>
                    <a:pt x="53" y="106"/>
                  </a:lnTo>
                  <a:lnTo>
                    <a:pt x="103" y="118"/>
                  </a:lnTo>
                  <a:lnTo>
                    <a:pt x="104" y="118"/>
                  </a:lnTo>
                  <a:lnTo>
                    <a:pt x="106" y="116"/>
                  </a:lnTo>
                  <a:lnTo>
                    <a:pt x="110" y="113"/>
                  </a:lnTo>
                  <a:lnTo>
                    <a:pt x="115" y="108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07" name="Freeform 355">
              <a:extLst>
                <a:ext uri="{FF2B5EF4-FFF2-40B4-BE49-F238E27FC236}">
                  <a16:creationId xmlns:a16="http://schemas.microsoft.com/office/drawing/2014/main" id="{6FD7B4AD-6959-4381-A360-7D1716102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838"/>
              <a:ext cx="431" cy="438"/>
            </a:xfrm>
            <a:custGeom>
              <a:avLst/>
              <a:gdLst>
                <a:gd name="T0" fmla="*/ 121 w 431"/>
                <a:gd name="T1" fmla="*/ 103 h 438"/>
                <a:gd name="T2" fmla="*/ 124 w 431"/>
                <a:gd name="T3" fmla="*/ 96 h 438"/>
                <a:gd name="T4" fmla="*/ 155 w 431"/>
                <a:gd name="T5" fmla="*/ 22 h 438"/>
                <a:gd name="T6" fmla="*/ 187 w 431"/>
                <a:gd name="T7" fmla="*/ 61 h 438"/>
                <a:gd name="T8" fmla="*/ 189 w 431"/>
                <a:gd name="T9" fmla="*/ 62 h 438"/>
                <a:gd name="T10" fmla="*/ 196 w 431"/>
                <a:gd name="T11" fmla="*/ 60 h 438"/>
                <a:gd name="T12" fmla="*/ 207 w 431"/>
                <a:gd name="T13" fmla="*/ 58 h 438"/>
                <a:gd name="T14" fmla="*/ 213 w 431"/>
                <a:gd name="T15" fmla="*/ 53 h 438"/>
                <a:gd name="T16" fmla="*/ 276 w 431"/>
                <a:gd name="T17" fmla="*/ 0 h 438"/>
                <a:gd name="T18" fmla="*/ 278 w 431"/>
                <a:gd name="T19" fmla="*/ 55 h 438"/>
                <a:gd name="T20" fmla="*/ 290 w 431"/>
                <a:gd name="T21" fmla="*/ 60 h 438"/>
                <a:gd name="T22" fmla="*/ 300 w 431"/>
                <a:gd name="T23" fmla="*/ 63 h 438"/>
                <a:gd name="T24" fmla="*/ 349 w 431"/>
                <a:gd name="T25" fmla="*/ 25 h 438"/>
                <a:gd name="T26" fmla="*/ 351 w 431"/>
                <a:gd name="T27" fmla="*/ 100 h 438"/>
                <a:gd name="T28" fmla="*/ 351 w 431"/>
                <a:gd name="T29" fmla="*/ 103 h 438"/>
                <a:gd name="T30" fmla="*/ 357 w 431"/>
                <a:gd name="T31" fmla="*/ 112 h 438"/>
                <a:gd name="T32" fmla="*/ 365 w 431"/>
                <a:gd name="T33" fmla="*/ 121 h 438"/>
                <a:gd name="T34" fmla="*/ 425 w 431"/>
                <a:gd name="T35" fmla="*/ 131 h 438"/>
                <a:gd name="T36" fmla="*/ 381 w 431"/>
                <a:gd name="T37" fmla="*/ 183 h 438"/>
                <a:gd name="T38" fmla="*/ 379 w 431"/>
                <a:gd name="T39" fmla="*/ 191 h 438"/>
                <a:gd name="T40" fmla="*/ 378 w 431"/>
                <a:gd name="T41" fmla="*/ 205 h 438"/>
                <a:gd name="T42" fmla="*/ 381 w 431"/>
                <a:gd name="T43" fmla="*/ 212 h 438"/>
                <a:gd name="T44" fmla="*/ 413 w 431"/>
                <a:gd name="T45" fmla="*/ 274 h 438"/>
                <a:gd name="T46" fmla="*/ 358 w 431"/>
                <a:gd name="T47" fmla="*/ 279 h 438"/>
                <a:gd name="T48" fmla="*/ 349 w 431"/>
                <a:gd name="T49" fmla="*/ 290 h 438"/>
                <a:gd name="T50" fmla="*/ 343 w 431"/>
                <a:gd name="T51" fmla="*/ 301 h 438"/>
                <a:gd name="T52" fmla="*/ 365 w 431"/>
                <a:gd name="T53" fmla="*/ 350 h 438"/>
                <a:gd name="T54" fmla="*/ 290 w 431"/>
                <a:gd name="T55" fmla="*/ 355 h 438"/>
                <a:gd name="T56" fmla="*/ 289 w 431"/>
                <a:gd name="T57" fmla="*/ 355 h 438"/>
                <a:gd name="T58" fmla="*/ 284 w 431"/>
                <a:gd name="T59" fmla="*/ 355 h 438"/>
                <a:gd name="T60" fmla="*/ 276 w 431"/>
                <a:gd name="T61" fmla="*/ 361 h 438"/>
                <a:gd name="T62" fmla="*/ 266 w 431"/>
                <a:gd name="T63" fmla="*/ 367 h 438"/>
                <a:gd name="T64" fmla="*/ 256 w 431"/>
                <a:gd name="T65" fmla="*/ 425 h 438"/>
                <a:gd name="T66" fmla="*/ 198 w 431"/>
                <a:gd name="T67" fmla="*/ 388 h 438"/>
                <a:gd name="T68" fmla="*/ 198 w 431"/>
                <a:gd name="T69" fmla="*/ 387 h 438"/>
                <a:gd name="T70" fmla="*/ 194 w 431"/>
                <a:gd name="T71" fmla="*/ 386 h 438"/>
                <a:gd name="T72" fmla="*/ 184 w 431"/>
                <a:gd name="T73" fmla="*/ 386 h 438"/>
                <a:gd name="T74" fmla="*/ 178 w 431"/>
                <a:gd name="T75" fmla="*/ 385 h 438"/>
                <a:gd name="T76" fmla="*/ 172 w 431"/>
                <a:gd name="T77" fmla="*/ 386 h 438"/>
                <a:gd name="T78" fmla="*/ 171 w 431"/>
                <a:gd name="T79" fmla="*/ 388 h 438"/>
                <a:gd name="T80" fmla="*/ 99 w 431"/>
                <a:gd name="T81" fmla="*/ 423 h 438"/>
                <a:gd name="T82" fmla="*/ 112 w 431"/>
                <a:gd name="T83" fmla="*/ 366 h 438"/>
                <a:gd name="T84" fmla="*/ 103 w 431"/>
                <a:gd name="T85" fmla="*/ 358 h 438"/>
                <a:gd name="T86" fmla="*/ 94 w 431"/>
                <a:gd name="T87" fmla="*/ 352 h 438"/>
                <a:gd name="T88" fmla="*/ 39 w 431"/>
                <a:gd name="T89" fmla="*/ 376 h 438"/>
                <a:gd name="T90" fmla="*/ 58 w 431"/>
                <a:gd name="T91" fmla="*/ 300 h 438"/>
                <a:gd name="T92" fmla="*/ 60 w 431"/>
                <a:gd name="T93" fmla="*/ 296 h 438"/>
                <a:gd name="T94" fmla="*/ 57 w 431"/>
                <a:gd name="T95" fmla="*/ 286 h 438"/>
                <a:gd name="T96" fmla="*/ 53 w 431"/>
                <a:gd name="T97" fmla="*/ 275 h 438"/>
                <a:gd name="T98" fmla="*/ 0 w 431"/>
                <a:gd name="T99" fmla="*/ 247 h 438"/>
                <a:gd name="T100" fmla="*/ 55 w 431"/>
                <a:gd name="T101" fmla="*/ 206 h 438"/>
                <a:gd name="T102" fmla="*/ 60 w 431"/>
                <a:gd name="T103" fmla="*/ 199 h 438"/>
                <a:gd name="T104" fmla="*/ 64 w 431"/>
                <a:gd name="T105" fmla="*/ 185 h 438"/>
                <a:gd name="T106" fmla="*/ 64 w 431"/>
                <a:gd name="T107" fmla="*/ 178 h 438"/>
                <a:gd name="T108" fmla="*/ 53 w 431"/>
                <a:gd name="T109" fmla="*/ 106 h 438"/>
                <a:gd name="T110" fmla="*/ 104 w 431"/>
                <a:gd name="T111" fmla="*/ 118 h 438"/>
                <a:gd name="T112" fmla="*/ 115 w 431"/>
                <a:gd name="T113" fmla="*/ 108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31" h="438">
                  <a:moveTo>
                    <a:pt x="115" y="108"/>
                  </a:moveTo>
                  <a:lnTo>
                    <a:pt x="115" y="108"/>
                  </a:lnTo>
                  <a:lnTo>
                    <a:pt x="121" y="103"/>
                  </a:lnTo>
                  <a:lnTo>
                    <a:pt x="124" y="99"/>
                  </a:lnTo>
                  <a:lnTo>
                    <a:pt x="124" y="97"/>
                  </a:lnTo>
                  <a:lnTo>
                    <a:pt x="124" y="96"/>
                  </a:lnTo>
                  <a:lnTo>
                    <a:pt x="117" y="43"/>
                  </a:lnTo>
                  <a:lnTo>
                    <a:pt x="136" y="32"/>
                  </a:lnTo>
                  <a:lnTo>
                    <a:pt x="155" y="22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2"/>
                  </a:lnTo>
                  <a:lnTo>
                    <a:pt x="189" y="62"/>
                  </a:lnTo>
                  <a:lnTo>
                    <a:pt x="191" y="62"/>
                  </a:lnTo>
                  <a:lnTo>
                    <a:pt x="194" y="61"/>
                  </a:lnTo>
                  <a:lnTo>
                    <a:pt x="196" y="60"/>
                  </a:lnTo>
                  <a:lnTo>
                    <a:pt x="200" y="59"/>
                  </a:lnTo>
                  <a:lnTo>
                    <a:pt x="200" y="59"/>
                  </a:lnTo>
                  <a:lnTo>
                    <a:pt x="207" y="58"/>
                  </a:lnTo>
                  <a:lnTo>
                    <a:pt x="210" y="56"/>
                  </a:lnTo>
                  <a:lnTo>
                    <a:pt x="212" y="54"/>
                  </a:lnTo>
                  <a:lnTo>
                    <a:pt x="213" y="53"/>
                  </a:lnTo>
                  <a:lnTo>
                    <a:pt x="235" y="0"/>
                  </a:lnTo>
                  <a:lnTo>
                    <a:pt x="255" y="0"/>
                  </a:lnTo>
                  <a:lnTo>
                    <a:pt x="276" y="0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8" y="55"/>
                  </a:lnTo>
                  <a:lnTo>
                    <a:pt x="280" y="57"/>
                  </a:lnTo>
                  <a:lnTo>
                    <a:pt x="284" y="59"/>
                  </a:lnTo>
                  <a:lnTo>
                    <a:pt x="290" y="60"/>
                  </a:lnTo>
                  <a:lnTo>
                    <a:pt x="290" y="60"/>
                  </a:lnTo>
                  <a:lnTo>
                    <a:pt x="296" y="63"/>
                  </a:lnTo>
                  <a:lnTo>
                    <a:pt x="300" y="63"/>
                  </a:lnTo>
                  <a:lnTo>
                    <a:pt x="302" y="63"/>
                  </a:lnTo>
                  <a:lnTo>
                    <a:pt x="303" y="62"/>
                  </a:lnTo>
                  <a:lnTo>
                    <a:pt x="349" y="25"/>
                  </a:lnTo>
                  <a:lnTo>
                    <a:pt x="364" y="36"/>
                  </a:lnTo>
                  <a:lnTo>
                    <a:pt x="379" y="48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1"/>
                  </a:lnTo>
                  <a:lnTo>
                    <a:pt x="351" y="103"/>
                  </a:lnTo>
                  <a:lnTo>
                    <a:pt x="353" y="107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60" y="118"/>
                  </a:lnTo>
                  <a:lnTo>
                    <a:pt x="362" y="120"/>
                  </a:lnTo>
                  <a:lnTo>
                    <a:pt x="365" y="121"/>
                  </a:lnTo>
                  <a:lnTo>
                    <a:pt x="365" y="121"/>
                  </a:lnTo>
                  <a:lnTo>
                    <a:pt x="420" y="112"/>
                  </a:lnTo>
                  <a:lnTo>
                    <a:pt x="425" y="131"/>
                  </a:lnTo>
                  <a:lnTo>
                    <a:pt x="430" y="150"/>
                  </a:lnTo>
                  <a:lnTo>
                    <a:pt x="381" y="183"/>
                  </a:lnTo>
                  <a:lnTo>
                    <a:pt x="381" y="183"/>
                  </a:lnTo>
                  <a:lnTo>
                    <a:pt x="381" y="184"/>
                  </a:lnTo>
                  <a:lnTo>
                    <a:pt x="379" y="186"/>
                  </a:lnTo>
                  <a:lnTo>
                    <a:pt x="379" y="191"/>
                  </a:lnTo>
                  <a:lnTo>
                    <a:pt x="379" y="198"/>
                  </a:lnTo>
                  <a:lnTo>
                    <a:pt x="379" y="198"/>
                  </a:lnTo>
                  <a:lnTo>
                    <a:pt x="378" y="205"/>
                  </a:lnTo>
                  <a:lnTo>
                    <a:pt x="379" y="209"/>
                  </a:lnTo>
                  <a:lnTo>
                    <a:pt x="380" y="211"/>
                  </a:lnTo>
                  <a:lnTo>
                    <a:pt x="381" y="212"/>
                  </a:lnTo>
                  <a:lnTo>
                    <a:pt x="426" y="233"/>
                  </a:lnTo>
                  <a:lnTo>
                    <a:pt x="419" y="254"/>
                  </a:lnTo>
                  <a:lnTo>
                    <a:pt x="413" y="274"/>
                  </a:lnTo>
                  <a:lnTo>
                    <a:pt x="358" y="278"/>
                  </a:lnTo>
                  <a:lnTo>
                    <a:pt x="358" y="278"/>
                  </a:lnTo>
                  <a:lnTo>
                    <a:pt x="358" y="279"/>
                  </a:lnTo>
                  <a:lnTo>
                    <a:pt x="356" y="281"/>
                  </a:lnTo>
                  <a:lnTo>
                    <a:pt x="352" y="284"/>
                  </a:lnTo>
                  <a:lnTo>
                    <a:pt x="349" y="290"/>
                  </a:lnTo>
                  <a:lnTo>
                    <a:pt x="349" y="290"/>
                  </a:lnTo>
                  <a:lnTo>
                    <a:pt x="344" y="297"/>
                  </a:lnTo>
                  <a:lnTo>
                    <a:pt x="343" y="301"/>
                  </a:lnTo>
                  <a:lnTo>
                    <a:pt x="343" y="303"/>
                  </a:lnTo>
                  <a:lnTo>
                    <a:pt x="343" y="304"/>
                  </a:lnTo>
                  <a:lnTo>
                    <a:pt x="365" y="350"/>
                  </a:lnTo>
                  <a:lnTo>
                    <a:pt x="349" y="365"/>
                  </a:lnTo>
                  <a:lnTo>
                    <a:pt x="333" y="381"/>
                  </a:lnTo>
                  <a:lnTo>
                    <a:pt x="290" y="355"/>
                  </a:lnTo>
                  <a:lnTo>
                    <a:pt x="290" y="355"/>
                  </a:lnTo>
                  <a:lnTo>
                    <a:pt x="290" y="355"/>
                  </a:lnTo>
                  <a:lnTo>
                    <a:pt x="289" y="355"/>
                  </a:lnTo>
                  <a:lnTo>
                    <a:pt x="288" y="355"/>
                  </a:lnTo>
                  <a:lnTo>
                    <a:pt x="287" y="355"/>
                  </a:lnTo>
                  <a:lnTo>
                    <a:pt x="284" y="355"/>
                  </a:lnTo>
                  <a:lnTo>
                    <a:pt x="282" y="356"/>
                  </a:lnTo>
                  <a:lnTo>
                    <a:pt x="279" y="358"/>
                  </a:lnTo>
                  <a:lnTo>
                    <a:pt x="276" y="361"/>
                  </a:lnTo>
                  <a:lnTo>
                    <a:pt x="276" y="361"/>
                  </a:lnTo>
                  <a:lnTo>
                    <a:pt x="269" y="363"/>
                  </a:lnTo>
                  <a:lnTo>
                    <a:pt x="266" y="367"/>
                  </a:lnTo>
                  <a:lnTo>
                    <a:pt x="265" y="369"/>
                  </a:lnTo>
                  <a:lnTo>
                    <a:pt x="265" y="370"/>
                  </a:lnTo>
                  <a:lnTo>
                    <a:pt x="256" y="425"/>
                  </a:lnTo>
                  <a:lnTo>
                    <a:pt x="236" y="431"/>
                  </a:lnTo>
                  <a:lnTo>
                    <a:pt x="216" y="437"/>
                  </a:lnTo>
                  <a:lnTo>
                    <a:pt x="198" y="388"/>
                  </a:lnTo>
                  <a:lnTo>
                    <a:pt x="198" y="388"/>
                  </a:lnTo>
                  <a:lnTo>
                    <a:pt x="198" y="388"/>
                  </a:lnTo>
                  <a:lnTo>
                    <a:pt x="198" y="387"/>
                  </a:lnTo>
                  <a:lnTo>
                    <a:pt x="197" y="386"/>
                  </a:lnTo>
                  <a:lnTo>
                    <a:pt x="196" y="386"/>
                  </a:lnTo>
                  <a:lnTo>
                    <a:pt x="194" y="386"/>
                  </a:lnTo>
                  <a:lnTo>
                    <a:pt x="191" y="385"/>
                  </a:lnTo>
                  <a:lnTo>
                    <a:pt x="188" y="385"/>
                  </a:lnTo>
                  <a:lnTo>
                    <a:pt x="184" y="386"/>
                  </a:lnTo>
                  <a:lnTo>
                    <a:pt x="184" y="386"/>
                  </a:lnTo>
                  <a:lnTo>
                    <a:pt x="181" y="385"/>
                  </a:lnTo>
                  <a:lnTo>
                    <a:pt x="178" y="385"/>
                  </a:lnTo>
                  <a:lnTo>
                    <a:pt x="175" y="385"/>
                  </a:lnTo>
                  <a:lnTo>
                    <a:pt x="174" y="386"/>
                  </a:lnTo>
                  <a:lnTo>
                    <a:pt x="172" y="386"/>
                  </a:lnTo>
                  <a:lnTo>
                    <a:pt x="171" y="387"/>
                  </a:lnTo>
                  <a:lnTo>
                    <a:pt x="171" y="388"/>
                  </a:lnTo>
                  <a:lnTo>
                    <a:pt x="171" y="388"/>
                  </a:lnTo>
                  <a:lnTo>
                    <a:pt x="135" y="435"/>
                  </a:lnTo>
                  <a:lnTo>
                    <a:pt x="117" y="429"/>
                  </a:lnTo>
                  <a:lnTo>
                    <a:pt x="99" y="423"/>
                  </a:lnTo>
                  <a:lnTo>
                    <a:pt x="112" y="367"/>
                  </a:lnTo>
                  <a:lnTo>
                    <a:pt x="112" y="367"/>
                  </a:lnTo>
                  <a:lnTo>
                    <a:pt x="112" y="366"/>
                  </a:lnTo>
                  <a:lnTo>
                    <a:pt x="111" y="364"/>
                  </a:lnTo>
                  <a:lnTo>
                    <a:pt x="108" y="361"/>
                  </a:lnTo>
                  <a:lnTo>
                    <a:pt x="103" y="358"/>
                  </a:lnTo>
                  <a:lnTo>
                    <a:pt x="103" y="358"/>
                  </a:lnTo>
                  <a:lnTo>
                    <a:pt x="99" y="354"/>
                  </a:lnTo>
                  <a:lnTo>
                    <a:pt x="94" y="352"/>
                  </a:lnTo>
                  <a:lnTo>
                    <a:pt x="92" y="352"/>
                  </a:lnTo>
                  <a:lnTo>
                    <a:pt x="91" y="352"/>
                  </a:lnTo>
                  <a:lnTo>
                    <a:pt x="39" y="376"/>
                  </a:lnTo>
                  <a:lnTo>
                    <a:pt x="29" y="360"/>
                  </a:lnTo>
                  <a:lnTo>
                    <a:pt x="18" y="344"/>
                  </a:lnTo>
                  <a:lnTo>
                    <a:pt x="58" y="300"/>
                  </a:lnTo>
                  <a:lnTo>
                    <a:pt x="58" y="300"/>
                  </a:lnTo>
                  <a:lnTo>
                    <a:pt x="59" y="299"/>
                  </a:lnTo>
                  <a:lnTo>
                    <a:pt x="60" y="296"/>
                  </a:lnTo>
                  <a:lnTo>
                    <a:pt x="59" y="292"/>
                  </a:lnTo>
                  <a:lnTo>
                    <a:pt x="57" y="286"/>
                  </a:lnTo>
                  <a:lnTo>
                    <a:pt x="57" y="286"/>
                  </a:lnTo>
                  <a:lnTo>
                    <a:pt x="55" y="279"/>
                  </a:lnTo>
                  <a:lnTo>
                    <a:pt x="54" y="276"/>
                  </a:lnTo>
                  <a:lnTo>
                    <a:pt x="53" y="275"/>
                  </a:lnTo>
                  <a:lnTo>
                    <a:pt x="51" y="274"/>
                  </a:lnTo>
                  <a:lnTo>
                    <a:pt x="0" y="268"/>
                  </a:lnTo>
                  <a:lnTo>
                    <a:pt x="0" y="247"/>
                  </a:lnTo>
                  <a:lnTo>
                    <a:pt x="1" y="226"/>
                  </a:lnTo>
                  <a:lnTo>
                    <a:pt x="55" y="206"/>
                  </a:lnTo>
                  <a:lnTo>
                    <a:pt x="55" y="206"/>
                  </a:lnTo>
                  <a:lnTo>
                    <a:pt x="56" y="206"/>
                  </a:lnTo>
                  <a:lnTo>
                    <a:pt x="58" y="204"/>
                  </a:lnTo>
                  <a:lnTo>
                    <a:pt x="60" y="199"/>
                  </a:lnTo>
                  <a:lnTo>
                    <a:pt x="61" y="192"/>
                  </a:lnTo>
                  <a:lnTo>
                    <a:pt x="61" y="192"/>
                  </a:lnTo>
                  <a:lnTo>
                    <a:pt x="64" y="185"/>
                  </a:lnTo>
                  <a:lnTo>
                    <a:pt x="65" y="181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28" y="143"/>
                  </a:lnTo>
                  <a:lnTo>
                    <a:pt x="40" y="125"/>
                  </a:lnTo>
                  <a:lnTo>
                    <a:pt x="53" y="106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04" y="118"/>
                  </a:lnTo>
                  <a:lnTo>
                    <a:pt x="106" y="116"/>
                  </a:lnTo>
                  <a:lnTo>
                    <a:pt x="110" y="113"/>
                  </a:lnTo>
                  <a:lnTo>
                    <a:pt x="115" y="108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08" name="Freeform 356">
              <a:extLst>
                <a:ext uri="{FF2B5EF4-FFF2-40B4-BE49-F238E27FC236}">
                  <a16:creationId xmlns:a16="http://schemas.microsoft.com/office/drawing/2014/main" id="{02EB8A27-440F-439D-BAEF-A9DE06C63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2960"/>
              <a:ext cx="46" cy="27"/>
            </a:xfrm>
            <a:custGeom>
              <a:avLst/>
              <a:gdLst>
                <a:gd name="T0" fmla="*/ 32 w 46"/>
                <a:gd name="T1" fmla="*/ 0 h 27"/>
                <a:gd name="T2" fmla="*/ 45 w 46"/>
                <a:gd name="T3" fmla="*/ 20 h 27"/>
                <a:gd name="T4" fmla="*/ 23 w 46"/>
                <a:gd name="T5" fmla="*/ 26 h 27"/>
                <a:gd name="T6" fmla="*/ 0 w 46"/>
                <a:gd name="T7" fmla="*/ 13 h 27"/>
                <a:gd name="T8" fmla="*/ 32 w 46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7">
                  <a:moveTo>
                    <a:pt x="32" y="0"/>
                  </a:moveTo>
                  <a:lnTo>
                    <a:pt x="45" y="20"/>
                  </a:lnTo>
                  <a:lnTo>
                    <a:pt x="23" y="26"/>
                  </a:lnTo>
                  <a:lnTo>
                    <a:pt x="0" y="13"/>
                  </a:lnTo>
                  <a:lnTo>
                    <a:pt x="32" y="0"/>
                  </a:lnTo>
                </a:path>
              </a:pathLst>
            </a:custGeom>
            <a:solidFill>
              <a:srgbClr val="6B8C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09" name="Freeform 357">
              <a:extLst>
                <a:ext uri="{FF2B5EF4-FFF2-40B4-BE49-F238E27FC236}">
                  <a16:creationId xmlns:a16="http://schemas.microsoft.com/office/drawing/2014/main" id="{E3F0ECAA-F96F-42B8-B333-4DDBF3610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3020"/>
              <a:ext cx="38" cy="44"/>
            </a:xfrm>
            <a:custGeom>
              <a:avLst/>
              <a:gdLst>
                <a:gd name="T0" fmla="*/ 30 w 38"/>
                <a:gd name="T1" fmla="*/ 13 h 44"/>
                <a:gd name="T2" fmla="*/ 32 w 38"/>
                <a:gd name="T3" fmla="*/ 15 h 44"/>
                <a:gd name="T4" fmla="*/ 35 w 38"/>
                <a:gd name="T5" fmla="*/ 20 h 44"/>
                <a:gd name="T6" fmla="*/ 37 w 38"/>
                <a:gd name="T7" fmla="*/ 29 h 44"/>
                <a:gd name="T8" fmla="*/ 33 w 38"/>
                <a:gd name="T9" fmla="*/ 39 h 44"/>
                <a:gd name="T10" fmla="*/ 15 w 38"/>
                <a:gd name="T11" fmla="*/ 43 h 44"/>
                <a:gd name="T12" fmla="*/ 0 w 38"/>
                <a:gd name="T13" fmla="*/ 29 h 44"/>
                <a:gd name="T14" fmla="*/ 1 w 38"/>
                <a:gd name="T15" fmla="*/ 28 h 44"/>
                <a:gd name="T16" fmla="*/ 4 w 38"/>
                <a:gd name="T17" fmla="*/ 26 h 44"/>
                <a:gd name="T18" fmla="*/ 8 w 38"/>
                <a:gd name="T19" fmla="*/ 22 h 44"/>
                <a:gd name="T20" fmla="*/ 12 w 38"/>
                <a:gd name="T21" fmla="*/ 15 h 44"/>
                <a:gd name="T22" fmla="*/ 14 w 38"/>
                <a:gd name="T23" fmla="*/ 8 h 44"/>
                <a:gd name="T24" fmla="*/ 15 w 38"/>
                <a:gd name="T25" fmla="*/ 3 h 44"/>
                <a:gd name="T26" fmla="*/ 16 w 38"/>
                <a:gd name="T27" fmla="*/ 0 h 44"/>
                <a:gd name="T28" fmla="*/ 16 w 38"/>
                <a:gd name="T29" fmla="*/ 0 h 44"/>
                <a:gd name="T30" fmla="*/ 30 w 38"/>
                <a:gd name="T31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44">
                  <a:moveTo>
                    <a:pt x="30" y="13"/>
                  </a:moveTo>
                  <a:lnTo>
                    <a:pt x="32" y="15"/>
                  </a:lnTo>
                  <a:lnTo>
                    <a:pt x="35" y="20"/>
                  </a:lnTo>
                  <a:lnTo>
                    <a:pt x="37" y="29"/>
                  </a:lnTo>
                  <a:lnTo>
                    <a:pt x="33" y="39"/>
                  </a:lnTo>
                  <a:lnTo>
                    <a:pt x="15" y="43"/>
                  </a:lnTo>
                  <a:lnTo>
                    <a:pt x="0" y="29"/>
                  </a:lnTo>
                  <a:lnTo>
                    <a:pt x="1" y="28"/>
                  </a:lnTo>
                  <a:lnTo>
                    <a:pt x="4" y="26"/>
                  </a:lnTo>
                  <a:lnTo>
                    <a:pt x="8" y="22"/>
                  </a:lnTo>
                  <a:lnTo>
                    <a:pt x="12" y="15"/>
                  </a:lnTo>
                  <a:lnTo>
                    <a:pt x="14" y="8"/>
                  </a:lnTo>
                  <a:lnTo>
                    <a:pt x="15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30" y="13"/>
                  </a:lnTo>
                </a:path>
              </a:pathLst>
            </a:custGeom>
            <a:solidFill>
              <a:srgbClr val="6B8C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10" name="Freeform 358">
              <a:extLst>
                <a:ext uri="{FF2B5EF4-FFF2-40B4-BE49-F238E27FC236}">
                  <a16:creationId xmlns:a16="http://schemas.microsoft.com/office/drawing/2014/main" id="{1D2A7ADB-65C6-4E72-9D69-F936DC957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3182"/>
              <a:ext cx="43" cy="60"/>
            </a:xfrm>
            <a:custGeom>
              <a:avLst/>
              <a:gdLst>
                <a:gd name="T0" fmla="*/ 21 w 43"/>
                <a:gd name="T1" fmla="*/ 26 h 60"/>
                <a:gd name="T2" fmla="*/ 0 w 43"/>
                <a:gd name="T3" fmla="*/ 0 h 60"/>
                <a:gd name="T4" fmla="*/ 21 w 43"/>
                <a:gd name="T5" fmla="*/ 33 h 60"/>
                <a:gd name="T6" fmla="*/ 42 w 43"/>
                <a:gd name="T7" fmla="*/ 59 h 60"/>
                <a:gd name="T8" fmla="*/ 21 w 43"/>
                <a:gd name="T9" fmla="*/ 2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0">
                  <a:moveTo>
                    <a:pt x="21" y="26"/>
                  </a:moveTo>
                  <a:lnTo>
                    <a:pt x="0" y="0"/>
                  </a:lnTo>
                  <a:lnTo>
                    <a:pt x="21" y="33"/>
                  </a:lnTo>
                  <a:lnTo>
                    <a:pt x="42" y="59"/>
                  </a:lnTo>
                  <a:lnTo>
                    <a:pt x="21" y="26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11" name="Freeform 359">
              <a:extLst>
                <a:ext uri="{FF2B5EF4-FFF2-40B4-BE49-F238E27FC236}">
                  <a16:creationId xmlns:a16="http://schemas.microsoft.com/office/drawing/2014/main" id="{44E525DE-5183-4521-92C4-F56E2CDED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3182"/>
              <a:ext cx="43" cy="60"/>
            </a:xfrm>
            <a:custGeom>
              <a:avLst/>
              <a:gdLst>
                <a:gd name="T0" fmla="*/ 21 w 43"/>
                <a:gd name="T1" fmla="*/ 26 h 60"/>
                <a:gd name="T2" fmla="*/ 0 w 43"/>
                <a:gd name="T3" fmla="*/ 0 h 60"/>
                <a:gd name="T4" fmla="*/ 21 w 43"/>
                <a:gd name="T5" fmla="*/ 33 h 60"/>
                <a:gd name="T6" fmla="*/ 42 w 43"/>
                <a:gd name="T7" fmla="*/ 59 h 60"/>
                <a:gd name="T8" fmla="*/ 21 w 43"/>
                <a:gd name="T9" fmla="*/ 2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0">
                  <a:moveTo>
                    <a:pt x="21" y="26"/>
                  </a:moveTo>
                  <a:lnTo>
                    <a:pt x="0" y="0"/>
                  </a:lnTo>
                  <a:lnTo>
                    <a:pt x="21" y="33"/>
                  </a:lnTo>
                  <a:lnTo>
                    <a:pt x="42" y="59"/>
                  </a:lnTo>
                  <a:lnTo>
                    <a:pt x="21" y="26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12" name="Freeform 360">
              <a:extLst>
                <a:ext uri="{FF2B5EF4-FFF2-40B4-BE49-F238E27FC236}">
                  <a16:creationId xmlns:a16="http://schemas.microsoft.com/office/drawing/2014/main" id="{891BA494-3BFC-4253-9D20-44E99B2D9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3064"/>
              <a:ext cx="27" cy="69"/>
            </a:xfrm>
            <a:custGeom>
              <a:avLst/>
              <a:gdLst>
                <a:gd name="T0" fmla="*/ 26 w 27"/>
                <a:gd name="T1" fmla="*/ 25 h 69"/>
                <a:gd name="T2" fmla="*/ 2 w 27"/>
                <a:gd name="T3" fmla="*/ 0 h 69"/>
                <a:gd name="T4" fmla="*/ 0 w 27"/>
                <a:gd name="T5" fmla="*/ 42 h 69"/>
                <a:gd name="T6" fmla="*/ 23 w 27"/>
                <a:gd name="T7" fmla="*/ 68 h 69"/>
                <a:gd name="T8" fmla="*/ 26 w 27"/>
                <a:gd name="T9" fmla="*/ 2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69">
                  <a:moveTo>
                    <a:pt x="26" y="25"/>
                  </a:moveTo>
                  <a:lnTo>
                    <a:pt x="2" y="0"/>
                  </a:lnTo>
                  <a:lnTo>
                    <a:pt x="0" y="42"/>
                  </a:lnTo>
                  <a:lnTo>
                    <a:pt x="23" y="68"/>
                  </a:lnTo>
                  <a:lnTo>
                    <a:pt x="26" y="25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13" name="Freeform 361">
              <a:extLst>
                <a:ext uri="{FF2B5EF4-FFF2-40B4-BE49-F238E27FC236}">
                  <a16:creationId xmlns:a16="http://schemas.microsoft.com/office/drawing/2014/main" id="{528FC147-AC33-4BDB-9940-393936F76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3064"/>
              <a:ext cx="27" cy="69"/>
            </a:xfrm>
            <a:custGeom>
              <a:avLst/>
              <a:gdLst>
                <a:gd name="T0" fmla="*/ 26 w 27"/>
                <a:gd name="T1" fmla="*/ 25 h 69"/>
                <a:gd name="T2" fmla="*/ 2 w 27"/>
                <a:gd name="T3" fmla="*/ 0 h 69"/>
                <a:gd name="T4" fmla="*/ 0 w 27"/>
                <a:gd name="T5" fmla="*/ 42 h 69"/>
                <a:gd name="T6" fmla="*/ 23 w 27"/>
                <a:gd name="T7" fmla="*/ 68 h 69"/>
                <a:gd name="T8" fmla="*/ 26 w 27"/>
                <a:gd name="T9" fmla="*/ 2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69">
                  <a:moveTo>
                    <a:pt x="26" y="25"/>
                  </a:moveTo>
                  <a:lnTo>
                    <a:pt x="2" y="0"/>
                  </a:lnTo>
                  <a:lnTo>
                    <a:pt x="0" y="42"/>
                  </a:lnTo>
                  <a:lnTo>
                    <a:pt x="23" y="68"/>
                  </a:lnTo>
                  <a:lnTo>
                    <a:pt x="26" y="2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14" name="Freeform 362">
              <a:extLst>
                <a:ext uri="{FF2B5EF4-FFF2-40B4-BE49-F238E27FC236}">
                  <a16:creationId xmlns:a16="http://schemas.microsoft.com/office/drawing/2014/main" id="{90357962-1704-4170-B73B-FEDC68899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2944"/>
              <a:ext cx="46" cy="64"/>
            </a:xfrm>
            <a:custGeom>
              <a:avLst/>
              <a:gdLst>
                <a:gd name="T0" fmla="*/ 21 w 46"/>
                <a:gd name="T1" fmla="*/ 63 h 64"/>
                <a:gd name="T2" fmla="*/ 0 w 46"/>
                <a:gd name="T3" fmla="*/ 37 h 64"/>
                <a:gd name="T4" fmla="*/ 23 w 46"/>
                <a:gd name="T5" fmla="*/ 0 h 64"/>
                <a:gd name="T6" fmla="*/ 45 w 46"/>
                <a:gd name="T7" fmla="*/ 25 h 64"/>
                <a:gd name="T8" fmla="*/ 21 w 46"/>
                <a:gd name="T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4">
                  <a:moveTo>
                    <a:pt x="21" y="63"/>
                  </a:moveTo>
                  <a:lnTo>
                    <a:pt x="0" y="37"/>
                  </a:lnTo>
                  <a:lnTo>
                    <a:pt x="23" y="0"/>
                  </a:lnTo>
                  <a:lnTo>
                    <a:pt x="45" y="25"/>
                  </a:lnTo>
                  <a:lnTo>
                    <a:pt x="21" y="63"/>
                  </a:lnTo>
                </a:path>
              </a:pathLst>
            </a:custGeom>
            <a:solidFill>
              <a:srgbClr val="6B8C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15" name="Freeform 363">
              <a:extLst>
                <a:ext uri="{FF2B5EF4-FFF2-40B4-BE49-F238E27FC236}">
                  <a16:creationId xmlns:a16="http://schemas.microsoft.com/office/drawing/2014/main" id="{C55113F9-B213-4859-9873-C1C4E661F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2944"/>
              <a:ext cx="46" cy="64"/>
            </a:xfrm>
            <a:custGeom>
              <a:avLst/>
              <a:gdLst>
                <a:gd name="T0" fmla="*/ 21 w 46"/>
                <a:gd name="T1" fmla="*/ 63 h 64"/>
                <a:gd name="T2" fmla="*/ 0 w 46"/>
                <a:gd name="T3" fmla="*/ 37 h 64"/>
                <a:gd name="T4" fmla="*/ 23 w 46"/>
                <a:gd name="T5" fmla="*/ 0 h 64"/>
                <a:gd name="T6" fmla="*/ 45 w 46"/>
                <a:gd name="T7" fmla="*/ 25 h 64"/>
                <a:gd name="T8" fmla="*/ 21 w 46"/>
                <a:gd name="T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4">
                  <a:moveTo>
                    <a:pt x="21" y="63"/>
                  </a:moveTo>
                  <a:lnTo>
                    <a:pt x="0" y="37"/>
                  </a:lnTo>
                  <a:lnTo>
                    <a:pt x="23" y="0"/>
                  </a:lnTo>
                  <a:lnTo>
                    <a:pt x="45" y="25"/>
                  </a:lnTo>
                  <a:lnTo>
                    <a:pt x="21" y="63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16" name="Freeform 364">
              <a:extLst>
                <a:ext uri="{FF2B5EF4-FFF2-40B4-BE49-F238E27FC236}">
                  <a16:creationId xmlns:a16="http://schemas.microsoft.com/office/drawing/2014/main" id="{6E64F06B-D8F8-4A65-86F2-F4B5D1FC4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861"/>
              <a:ext cx="60" cy="47"/>
            </a:xfrm>
            <a:custGeom>
              <a:avLst/>
              <a:gdLst>
                <a:gd name="T0" fmla="*/ 0 w 60"/>
                <a:gd name="T1" fmla="*/ 20 h 47"/>
                <a:gd name="T2" fmla="*/ 21 w 60"/>
                <a:gd name="T3" fmla="*/ 46 h 47"/>
                <a:gd name="T4" fmla="*/ 59 w 60"/>
                <a:gd name="T5" fmla="*/ 24 h 47"/>
                <a:gd name="T6" fmla="*/ 38 w 60"/>
                <a:gd name="T7" fmla="*/ 0 h 47"/>
                <a:gd name="T8" fmla="*/ 0 w 60"/>
                <a:gd name="T9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7">
                  <a:moveTo>
                    <a:pt x="0" y="20"/>
                  </a:moveTo>
                  <a:lnTo>
                    <a:pt x="21" y="46"/>
                  </a:lnTo>
                  <a:lnTo>
                    <a:pt x="59" y="24"/>
                  </a:lnTo>
                  <a:lnTo>
                    <a:pt x="38" y="0"/>
                  </a:lnTo>
                  <a:lnTo>
                    <a:pt x="0" y="20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17" name="Freeform 365">
              <a:extLst>
                <a:ext uri="{FF2B5EF4-FFF2-40B4-BE49-F238E27FC236}">
                  <a16:creationId xmlns:a16="http://schemas.microsoft.com/office/drawing/2014/main" id="{BAB60F21-EC36-4FB8-83C0-028324B6B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861"/>
              <a:ext cx="60" cy="47"/>
            </a:xfrm>
            <a:custGeom>
              <a:avLst/>
              <a:gdLst>
                <a:gd name="T0" fmla="*/ 0 w 60"/>
                <a:gd name="T1" fmla="*/ 20 h 47"/>
                <a:gd name="T2" fmla="*/ 21 w 60"/>
                <a:gd name="T3" fmla="*/ 46 h 47"/>
                <a:gd name="T4" fmla="*/ 59 w 60"/>
                <a:gd name="T5" fmla="*/ 24 h 47"/>
                <a:gd name="T6" fmla="*/ 38 w 60"/>
                <a:gd name="T7" fmla="*/ 0 h 47"/>
                <a:gd name="T8" fmla="*/ 0 w 60"/>
                <a:gd name="T9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7">
                  <a:moveTo>
                    <a:pt x="0" y="20"/>
                  </a:moveTo>
                  <a:lnTo>
                    <a:pt x="21" y="46"/>
                  </a:lnTo>
                  <a:lnTo>
                    <a:pt x="59" y="24"/>
                  </a:lnTo>
                  <a:lnTo>
                    <a:pt x="38" y="0"/>
                  </a:lnTo>
                  <a:lnTo>
                    <a:pt x="0" y="2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18" name="Freeform 366">
              <a:extLst>
                <a:ext uri="{FF2B5EF4-FFF2-40B4-BE49-F238E27FC236}">
                  <a16:creationId xmlns:a16="http://schemas.microsoft.com/office/drawing/2014/main" id="{BBBEF461-C8C8-4663-847B-77BA4E3BC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838"/>
              <a:ext cx="62" cy="27"/>
            </a:xfrm>
            <a:custGeom>
              <a:avLst/>
              <a:gdLst>
                <a:gd name="T0" fmla="*/ 0 w 62"/>
                <a:gd name="T1" fmla="*/ 0 h 27"/>
                <a:gd name="T2" fmla="*/ 20 w 62"/>
                <a:gd name="T3" fmla="*/ 24 h 27"/>
                <a:gd name="T4" fmla="*/ 61 w 62"/>
                <a:gd name="T5" fmla="*/ 26 h 27"/>
                <a:gd name="T6" fmla="*/ 40 w 62"/>
                <a:gd name="T7" fmla="*/ 0 h 27"/>
                <a:gd name="T8" fmla="*/ 0 w 62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7">
                  <a:moveTo>
                    <a:pt x="0" y="0"/>
                  </a:moveTo>
                  <a:lnTo>
                    <a:pt x="20" y="24"/>
                  </a:lnTo>
                  <a:lnTo>
                    <a:pt x="61" y="26"/>
                  </a:lnTo>
                  <a:lnTo>
                    <a:pt x="40" y="0"/>
                  </a:lnTo>
                  <a:lnTo>
                    <a:pt x="0" y="0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19" name="Freeform 367">
              <a:extLst>
                <a:ext uri="{FF2B5EF4-FFF2-40B4-BE49-F238E27FC236}">
                  <a16:creationId xmlns:a16="http://schemas.microsoft.com/office/drawing/2014/main" id="{8A4ED04A-96C8-4844-A3E8-EE50724CD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838"/>
              <a:ext cx="62" cy="27"/>
            </a:xfrm>
            <a:custGeom>
              <a:avLst/>
              <a:gdLst>
                <a:gd name="T0" fmla="*/ 0 w 62"/>
                <a:gd name="T1" fmla="*/ 0 h 27"/>
                <a:gd name="T2" fmla="*/ 20 w 62"/>
                <a:gd name="T3" fmla="*/ 24 h 27"/>
                <a:gd name="T4" fmla="*/ 61 w 62"/>
                <a:gd name="T5" fmla="*/ 26 h 27"/>
                <a:gd name="T6" fmla="*/ 40 w 62"/>
                <a:gd name="T7" fmla="*/ 0 h 27"/>
                <a:gd name="T8" fmla="*/ 0 w 62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7">
                  <a:moveTo>
                    <a:pt x="0" y="0"/>
                  </a:moveTo>
                  <a:lnTo>
                    <a:pt x="20" y="24"/>
                  </a:lnTo>
                  <a:lnTo>
                    <a:pt x="61" y="26"/>
                  </a:lnTo>
                  <a:lnTo>
                    <a:pt x="40" y="0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20" name="Freeform 368">
              <a:extLst>
                <a:ext uri="{FF2B5EF4-FFF2-40B4-BE49-F238E27FC236}">
                  <a16:creationId xmlns:a16="http://schemas.microsoft.com/office/drawing/2014/main" id="{63BD9A4F-CDA3-4299-B656-474EF9E00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2862"/>
              <a:ext cx="50" cy="51"/>
            </a:xfrm>
            <a:custGeom>
              <a:avLst/>
              <a:gdLst>
                <a:gd name="T0" fmla="*/ 0 w 50"/>
                <a:gd name="T1" fmla="*/ 0 h 51"/>
                <a:gd name="T2" fmla="*/ 20 w 50"/>
                <a:gd name="T3" fmla="*/ 26 h 51"/>
                <a:gd name="T4" fmla="*/ 49 w 50"/>
                <a:gd name="T5" fmla="*/ 50 h 51"/>
                <a:gd name="T6" fmla="*/ 29 w 50"/>
                <a:gd name="T7" fmla="*/ 23 h 51"/>
                <a:gd name="T8" fmla="*/ 0 w 50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1">
                  <a:moveTo>
                    <a:pt x="0" y="0"/>
                  </a:moveTo>
                  <a:lnTo>
                    <a:pt x="20" y="26"/>
                  </a:lnTo>
                  <a:lnTo>
                    <a:pt x="49" y="50"/>
                  </a:lnTo>
                  <a:lnTo>
                    <a:pt x="29" y="23"/>
                  </a:lnTo>
                  <a:lnTo>
                    <a:pt x="0" y="0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21" name="Freeform 369">
              <a:extLst>
                <a:ext uri="{FF2B5EF4-FFF2-40B4-BE49-F238E27FC236}">
                  <a16:creationId xmlns:a16="http://schemas.microsoft.com/office/drawing/2014/main" id="{2F0CE3D2-C876-4591-9811-D0B4EBB45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2862"/>
              <a:ext cx="50" cy="51"/>
            </a:xfrm>
            <a:custGeom>
              <a:avLst/>
              <a:gdLst>
                <a:gd name="T0" fmla="*/ 0 w 50"/>
                <a:gd name="T1" fmla="*/ 0 h 51"/>
                <a:gd name="T2" fmla="*/ 20 w 50"/>
                <a:gd name="T3" fmla="*/ 26 h 51"/>
                <a:gd name="T4" fmla="*/ 49 w 50"/>
                <a:gd name="T5" fmla="*/ 50 h 51"/>
                <a:gd name="T6" fmla="*/ 29 w 50"/>
                <a:gd name="T7" fmla="*/ 23 h 51"/>
                <a:gd name="T8" fmla="*/ 0 w 50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1">
                  <a:moveTo>
                    <a:pt x="0" y="0"/>
                  </a:moveTo>
                  <a:lnTo>
                    <a:pt x="20" y="26"/>
                  </a:lnTo>
                  <a:lnTo>
                    <a:pt x="49" y="50"/>
                  </a:lnTo>
                  <a:lnTo>
                    <a:pt x="29" y="23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22" name="Freeform 370">
              <a:extLst>
                <a:ext uri="{FF2B5EF4-FFF2-40B4-BE49-F238E27FC236}">
                  <a16:creationId xmlns:a16="http://schemas.microsoft.com/office/drawing/2014/main" id="{C1BE6EDF-60DC-4D44-99D6-2D62C3B4D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3082"/>
              <a:ext cx="59" cy="72"/>
            </a:xfrm>
            <a:custGeom>
              <a:avLst/>
              <a:gdLst>
                <a:gd name="T0" fmla="*/ 21 w 59"/>
                <a:gd name="T1" fmla="*/ 71 h 72"/>
                <a:gd name="T2" fmla="*/ 0 w 59"/>
                <a:gd name="T3" fmla="*/ 45 h 72"/>
                <a:gd name="T4" fmla="*/ 26 w 59"/>
                <a:gd name="T5" fmla="*/ 1 h 72"/>
                <a:gd name="T6" fmla="*/ 28 w 59"/>
                <a:gd name="T7" fmla="*/ 0 h 72"/>
                <a:gd name="T8" fmla="*/ 31 w 59"/>
                <a:gd name="T9" fmla="*/ 0 h 72"/>
                <a:gd name="T10" fmla="*/ 36 w 59"/>
                <a:gd name="T11" fmla="*/ 0 h 72"/>
                <a:gd name="T12" fmla="*/ 42 w 59"/>
                <a:gd name="T13" fmla="*/ 0 h 72"/>
                <a:gd name="T14" fmla="*/ 48 w 59"/>
                <a:gd name="T15" fmla="*/ 0 h 72"/>
                <a:gd name="T16" fmla="*/ 52 w 59"/>
                <a:gd name="T17" fmla="*/ 2 h 72"/>
                <a:gd name="T18" fmla="*/ 56 w 59"/>
                <a:gd name="T19" fmla="*/ 6 h 72"/>
                <a:gd name="T20" fmla="*/ 58 w 59"/>
                <a:gd name="T21" fmla="*/ 12 h 72"/>
                <a:gd name="T22" fmla="*/ 21 w 59"/>
                <a:gd name="T23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72">
                  <a:moveTo>
                    <a:pt x="21" y="71"/>
                  </a:moveTo>
                  <a:lnTo>
                    <a:pt x="0" y="45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2" y="2"/>
                  </a:lnTo>
                  <a:lnTo>
                    <a:pt x="56" y="6"/>
                  </a:lnTo>
                  <a:lnTo>
                    <a:pt x="58" y="12"/>
                  </a:lnTo>
                  <a:lnTo>
                    <a:pt x="21" y="71"/>
                  </a:lnTo>
                </a:path>
              </a:pathLst>
            </a:custGeom>
            <a:solidFill>
              <a:srgbClr val="84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23" name="Freeform 371">
              <a:extLst>
                <a:ext uri="{FF2B5EF4-FFF2-40B4-BE49-F238E27FC236}">
                  <a16:creationId xmlns:a16="http://schemas.microsoft.com/office/drawing/2014/main" id="{35C3B681-E834-4E8C-971C-AB6DEAAED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3082"/>
              <a:ext cx="59" cy="72"/>
            </a:xfrm>
            <a:custGeom>
              <a:avLst/>
              <a:gdLst>
                <a:gd name="T0" fmla="*/ 21 w 59"/>
                <a:gd name="T1" fmla="*/ 71 h 72"/>
                <a:gd name="T2" fmla="*/ 0 w 59"/>
                <a:gd name="T3" fmla="*/ 45 h 72"/>
                <a:gd name="T4" fmla="*/ 26 w 59"/>
                <a:gd name="T5" fmla="*/ 1 h 72"/>
                <a:gd name="T6" fmla="*/ 26 w 59"/>
                <a:gd name="T7" fmla="*/ 1 h 72"/>
                <a:gd name="T8" fmla="*/ 28 w 59"/>
                <a:gd name="T9" fmla="*/ 0 h 72"/>
                <a:gd name="T10" fmla="*/ 31 w 59"/>
                <a:gd name="T11" fmla="*/ 0 h 72"/>
                <a:gd name="T12" fmla="*/ 36 w 59"/>
                <a:gd name="T13" fmla="*/ 0 h 72"/>
                <a:gd name="T14" fmla="*/ 42 w 59"/>
                <a:gd name="T15" fmla="*/ 0 h 72"/>
                <a:gd name="T16" fmla="*/ 48 w 59"/>
                <a:gd name="T17" fmla="*/ 0 h 72"/>
                <a:gd name="T18" fmla="*/ 52 w 59"/>
                <a:gd name="T19" fmla="*/ 2 h 72"/>
                <a:gd name="T20" fmla="*/ 56 w 59"/>
                <a:gd name="T21" fmla="*/ 6 h 72"/>
                <a:gd name="T22" fmla="*/ 58 w 59"/>
                <a:gd name="T23" fmla="*/ 12 h 72"/>
                <a:gd name="T24" fmla="*/ 21 w 59"/>
                <a:gd name="T2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72">
                  <a:moveTo>
                    <a:pt x="21" y="71"/>
                  </a:moveTo>
                  <a:lnTo>
                    <a:pt x="0" y="45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2" y="2"/>
                  </a:lnTo>
                  <a:lnTo>
                    <a:pt x="56" y="6"/>
                  </a:lnTo>
                  <a:lnTo>
                    <a:pt x="58" y="12"/>
                  </a:lnTo>
                  <a:lnTo>
                    <a:pt x="21" y="71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24" name="Freeform 372">
              <a:extLst>
                <a:ext uri="{FF2B5EF4-FFF2-40B4-BE49-F238E27FC236}">
                  <a16:creationId xmlns:a16="http://schemas.microsoft.com/office/drawing/2014/main" id="{E81E946A-794D-4541-A4A4-25E7F5408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3161"/>
              <a:ext cx="34" cy="46"/>
            </a:xfrm>
            <a:custGeom>
              <a:avLst/>
              <a:gdLst>
                <a:gd name="T0" fmla="*/ 12 w 34"/>
                <a:gd name="T1" fmla="*/ 19 h 46"/>
                <a:gd name="T2" fmla="*/ 33 w 34"/>
                <a:gd name="T3" fmla="*/ 45 h 46"/>
                <a:gd name="T4" fmla="*/ 6 w 34"/>
                <a:gd name="T5" fmla="*/ 2 h 46"/>
                <a:gd name="T6" fmla="*/ 0 w 34"/>
                <a:gd name="T7" fmla="*/ 0 h 46"/>
                <a:gd name="T8" fmla="*/ 12 w 34"/>
                <a:gd name="T9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6">
                  <a:moveTo>
                    <a:pt x="12" y="19"/>
                  </a:moveTo>
                  <a:lnTo>
                    <a:pt x="33" y="45"/>
                  </a:lnTo>
                  <a:lnTo>
                    <a:pt x="6" y="2"/>
                  </a:lnTo>
                  <a:lnTo>
                    <a:pt x="0" y="0"/>
                  </a:lnTo>
                  <a:lnTo>
                    <a:pt x="12" y="19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25" name="Freeform 373">
              <a:extLst>
                <a:ext uri="{FF2B5EF4-FFF2-40B4-BE49-F238E27FC236}">
                  <a16:creationId xmlns:a16="http://schemas.microsoft.com/office/drawing/2014/main" id="{04CA9222-7D6A-484E-8F48-0E15ACCCC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3161"/>
              <a:ext cx="34" cy="46"/>
            </a:xfrm>
            <a:custGeom>
              <a:avLst/>
              <a:gdLst>
                <a:gd name="T0" fmla="*/ 12 w 34"/>
                <a:gd name="T1" fmla="*/ 19 h 46"/>
                <a:gd name="T2" fmla="*/ 33 w 34"/>
                <a:gd name="T3" fmla="*/ 45 h 46"/>
                <a:gd name="T4" fmla="*/ 6 w 34"/>
                <a:gd name="T5" fmla="*/ 2 h 46"/>
                <a:gd name="T6" fmla="*/ 0 w 34"/>
                <a:gd name="T7" fmla="*/ 0 h 46"/>
                <a:gd name="T8" fmla="*/ 12 w 34"/>
                <a:gd name="T9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6">
                  <a:moveTo>
                    <a:pt x="12" y="19"/>
                  </a:moveTo>
                  <a:lnTo>
                    <a:pt x="33" y="45"/>
                  </a:lnTo>
                  <a:lnTo>
                    <a:pt x="6" y="2"/>
                  </a:lnTo>
                  <a:lnTo>
                    <a:pt x="0" y="0"/>
                  </a:lnTo>
                  <a:lnTo>
                    <a:pt x="12" y="1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26" name="Freeform 374">
              <a:extLst>
                <a:ext uri="{FF2B5EF4-FFF2-40B4-BE49-F238E27FC236}">
                  <a16:creationId xmlns:a16="http://schemas.microsoft.com/office/drawing/2014/main" id="{EC56A13A-CD8B-4057-955E-EF572D262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3190"/>
              <a:ext cx="33" cy="55"/>
            </a:xfrm>
            <a:custGeom>
              <a:avLst/>
              <a:gdLst>
                <a:gd name="T0" fmla="*/ 11 w 33"/>
                <a:gd name="T1" fmla="*/ 28 h 55"/>
                <a:gd name="T2" fmla="*/ 32 w 33"/>
                <a:gd name="T3" fmla="*/ 54 h 55"/>
                <a:gd name="T4" fmla="*/ 14 w 33"/>
                <a:gd name="T5" fmla="*/ 2 h 55"/>
                <a:gd name="T6" fmla="*/ 13 w 33"/>
                <a:gd name="T7" fmla="*/ 2 h 55"/>
                <a:gd name="T8" fmla="*/ 11 w 33"/>
                <a:gd name="T9" fmla="*/ 1 h 55"/>
                <a:gd name="T10" fmla="*/ 9 w 33"/>
                <a:gd name="T11" fmla="*/ 1 h 55"/>
                <a:gd name="T12" fmla="*/ 7 w 33"/>
                <a:gd name="T13" fmla="*/ 0 h 55"/>
                <a:gd name="T14" fmla="*/ 4 w 33"/>
                <a:gd name="T15" fmla="*/ 0 h 55"/>
                <a:gd name="T16" fmla="*/ 1 w 33"/>
                <a:gd name="T17" fmla="*/ 0 h 55"/>
                <a:gd name="T18" fmla="*/ 0 w 33"/>
                <a:gd name="T19" fmla="*/ 0 h 55"/>
                <a:gd name="T20" fmla="*/ 0 w 33"/>
                <a:gd name="T21" fmla="*/ 0 h 55"/>
                <a:gd name="T22" fmla="*/ 11 w 33"/>
                <a:gd name="T23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55">
                  <a:moveTo>
                    <a:pt x="11" y="28"/>
                  </a:moveTo>
                  <a:lnTo>
                    <a:pt x="32" y="54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28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27" name="Freeform 375">
              <a:extLst>
                <a:ext uri="{FF2B5EF4-FFF2-40B4-BE49-F238E27FC236}">
                  <a16:creationId xmlns:a16="http://schemas.microsoft.com/office/drawing/2014/main" id="{38B565CF-EEFF-4E4E-989E-72DB99AC8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3190"/>
              <a:ext cx="33" cy="55"/>
            </a:xfrm>
            <a:custGeom>
              <a:avLst/>
              <a:gdLst>
                <a:gd name="T0" fmla="*/ 11 w 33"/>
                <a:gd name="T1" fmla="*/ 28 h 55"/>
                <a:gd name="T2" fmla="*/ 32 w 33"/>
                <a:gd name="T3" fmla="*/ 54 h 55"/>
                <a:gd name="T4" fmla="*/ 14 w 33"/>
                <a:gd name="T5" fmla="*/ 2 h 55"/>
                <a:gd name="T6" fmla="*/ 14 w 33"/>
                <a:gd name="T7" fmla="*/ 2 h 55"/>
                <a:gd name="T8" fmla="*/ 13 w 33"/>
                <a:gd name="T9" fmla="*/ 2 h 55"/>
                <a:gd name="T10" fmla="*/ 11 w 33"/>
                <a:gd name="T11" fmla="*/ 1 h 55"/>
                <a:gd name="T12" fmla="*/ 9 w 33"/>
                <a:gd name="T13" fmla="*/ 1 h 55"/>
                <a:gd name="T14" fmla="*/ 7 w 33"/>
                <a:gd name="T15" fmla="*/ 0 h 55"/>
                <a:gd name="T16" fmla="*/ 4 w 33"/>
                <a:gd name="T17" fmla="*/ 0 h 55"/>
                <a:gd name="T18" fmla="*/ 1 w 33"/>
                <a:gd name="T19" fmla="*/ 0 h 55"/>
                <a:gd name="T20" fmla="*/ 0 w 33"/>
                <a:gd name="T21" fmla="*/ 0 h 55"/>
                <a:gd name="T22" fmla="*/ 0 w 33"/>
                <a:gd name="T23" fmla="*/ 0 h 55"/>
                <a:gd name="T24" fmla="*/ 11 w 33"/>
                <a:gd name="T2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5">
                  <a:moveTo>
                    <a:pt x="11" y="28"/>
                  </a:moveTo>
                  <a:lnTo>
                    <a:pt x="32" y="5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28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28" name="Freeform 376">
              <a:extLst>
                <a:ext uri="{FF2B5EF4-FFF2-40B4-BE49-F238E27FC236}">
                  <a16:creationId xmlns:a16="http://schemas.microsoft.com/office/drawing/2014/main" id="{DA00E800-FC45-4DD3-A68C-AD0897878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3194"/>
              <a:ext cx="27" cy="65"/>
            </a:xfrm>
            <a:custGeom>
              <a:avLst/>
              <a:gdLst>
                <a:gd name="T0" fmla="*/ 26 w 27"/>
                <a:gd name="T1" fmla="*/ 64 h 65"/>
                <a:gd name="T2" fmla="*/ 4 w 27"/>
                <a:gd name="T3" fmla="*/ 38 h 65"/>
                <a:gd name="T4" fmla="*/ 0 w 27"/>
                <a:gd name="T5" fmla="*/ 0 h 65"/>
                <a:gd name="T6" fmla="*/ 0 w 27"/>
                <a:gd name="T7" fmla="*/ 0 h 65"/>
                <a:gd name="T8" fmla="*/ 3 w 27"/>
                <a:gd name="T9" fmla="*/ 0 h 65"/>
                <a:gd name="T10" fmla="*/ 6 w 27"/>
                <a:gd name="T11" fmla="*/ 0 h 65"/>
                <a:gd name="T12" fmla="*/ 10 w 27"/>
                <a:gd name="T13" fmla="*/ 1 h 65"/>
                <a:gd name="T14" fmla="*/ 15 w 27"/>
                <a:gd name="T15" fmla="*/ 2 h 65"/>
                <a:gd name="T16" fmla="*/ 18 w 27"/>
                <a:gd name="T17" fmla="*/ 4 h 65"/>
                <a:gd name="T18" fmla="*/ 21 w 27"/>
                <a:gd name="T19" fmla="*/ 6 h 65"/>
                <a:gd name="T20" fmla="*/ 22 w 27"/>
                <a:gd name="T21" fmla="*/ 8 h 65"/>
                <a:gd name="T22" fmla="*/ 23 w 27"/>
                <a:gd name="T23" fmla="*/ 20 h 65"/>
                <a:gd name="T24" fmla="*/ 24 w 27"/>
                <a:gd name="T25" fmla="*/ 39 h 65"/>
                <a:gd name="T26" fmla="*/ 25 w 27"/>
                <a:gd name="T27" fmla="*/ 56 h 65"/>
                <a:gd name="T28" fmla="*/ 26 w 27"/>
                <a:gd name="T29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65">
                  <a:moveTo>
                    <a:pt x="26" y="64"/>
                  </a:moveTo>
                  <a:lnTo>
                    <a:pt x="4" y="38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10" y="1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1" y="6"/>
                  </a:lnTo>
                  <a:lnTo>
                    <a:pt x="22" y="8"/>
                  </a:lnTo>
                  <a:lnTo>
                    <a:pt x="23" y="20"/>
                  </a:lnTo>
                  <a:lnTo>
                    <a:pt x="24" y="39"/>
                  </a:lnTo>
                  <a:lnTo>
                    <a:pt x="25" y="56"/>
                  </a:lnTo>
                  <a:lnTo>
                    <a:pt x="26" y="64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29" name="Freeform 377">
              <a:extLst>
                <a:ext uri="{FF2B5EF4-FFF2-40B4-BE49-F238E27FC236}">
                  <a16:creationId xmlns:a16="http://schemas.microsoft.com/office/drawing/2014/main" id="{7359AA23-E312-4AFD-B410-3617C5AA1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3194"/>
              <a:ext cx="27" cy="65"/>
            </a:xfrm>
            <a:custGeom>
              <a:avLst/>
              <a:gdLst>
                <a:gd name="T0" fmla="*/ 26 w 27"/>
                <a:gd name="T1" fmla="*/ 64 h 65"/>
                <a:gd name="T2" fmla="*/ 4 w 27"/>
                <a:gd name="T3" fmla="*/ 38 h 65"/>
                <a:gd name="T4" fmla="*/ 0 w 27"/>
                <a:gd name="T5" fmla="*/ 0 h 65"/>
                <a:gd name="T6" fmla="*/ 0 w 27"/>
                <a:gd name="T7" fmla="*/ 0 h 65"/>
                <a:gd name="T8" fmla="*/ 0 w 27"/>
                <a:gd name="T9" fmla="*/ 0 h 65"/>
                <a:gd name="T10" fmla="*/ 3 w 27"/>
                <a:gd name="T11" fmla="*/ 0 h 65"/>
                <a:gd name="T12" fmla="*/ 6 w 27"/>
                <a:gd name="T13" fmla="*/ 0 h 65"/>
                <a:gd name="T14" fmla="*/ 10 w 27"/>
                <a:gd name="T15" fmla="*/ 1 h 65"/>
                <a:gd name="T16" fmla="*/ 15 w 27"/>
                <a:gd name="T17" fmla="*/ 2 h 65"/>
                <a:gd name="T18" fmla="*/ 18 w 27"/>
                <a:gd name="T19" fmla="*/ 4 h 65"/>
                <a:gd name="T20" fmla="*/ 21 w 27"/>
                <a:gd name="T21" fmla="*/ 6 h 65"/>
                <a:gd name="T22" fmla="*/ 22 w 27"/>
                <a:gd name="T23" fmla="*/ 8 h 65"/>
                <a:gd name="T24" fmla="*/ 22 w 27"/>
                <a:gd name="T25" fmla="*/ 8 h 65"/>
                <a:gd name="T26" fmla="*/ 23 w 27"/>
                <a:gd name="T27" fmla="*/ 20 h 65"/>
                <a:gd name="T28" fmla="*/ 24 w 27"/>
                <a:gd name="T29" fmla="*/ 39 h 65"/>
                <a:gd name="T30" fmla="*/ 25 w 27"/>
                <a:gd name="T31" fmla="*/ 56 h 65"/>
                <a:gd name="T32" fmla="*/ 26 w 27"/>
                <a:gd name="T33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65">
                  <a:moveTo>
                    <a:pt x="26" y="64"/>
                  </a:moveTo>
                  <a:lnTo>
                    <a:pt x="4" y="3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10" y="1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1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3" y="20"/>
                  </a:lnTo>
                  <a:lnTo>
                    <a:pt x="24" y="39"/>
                  </a:lnTo>
                  <a:lnTo>
                    <a:pt x="25" y="56"/>
                  </a:lnTo>
                  <a:lnTo>
                    <a:pt x="26" y="64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30" name="Freeform 378">
              <a:extLst>
                <a:ext uri="{FF2B5EF4-FFF2-40B4-BE49-F238E27FC236}">
                  <a16:creationId xmlns:a16="http://schemas.microsoft.com/office/drawing/2014/main" id="{60B7680A-EAEA-431A-ACAE-E05D72044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2886"/>
              <a:ext cx="49" cy="48"/>
            </a:xfrm>
            <a:custGeom>
              <a:avLst/>
              <a:gdLst>
                <a:gd name="T0" fmla="*/ 48 w 49"/>
                <a:gd name="T1" fmla="*/ 47 h 48"/>
                <a:gd name="T2" fmla="*/ 26 w 49"/>
                <a:gd name="T3" fmla="*/ 21 h 48"/>
                <a:gd name="T4" fmla="*/ 0 w 49"/>
                <a:gd name="T5" fmla="*/ 0 h 48"/>
                <a:gd name="T6" fmla="*/ 0 w 49"/>
                <a:gd name="T7" fmla="*/ 2 h 48"/>
                <a:gd name="T8" fmla="*/ 1 w 49"/>
                <a:gd name="T9" fmla="*/ 9 h 48"/>
                <a:gd name="T10" fmla="*/ 3 w 49"/>
                <a:gd name="T11" fmla="*/ 16 h 48"/>
                <a:gd name="T12" fmla="*/ 6 w 49"/>
                <a:gd name="T13" fmla="*/ 21 h 48"/>
                <a:gd name="T14" fmla="*/ 9 w 49"/>
                <a:gd name="T15" fmla="*/ 23 h 48"/>
                <a:gd name="T16" fmla="*/ 15 w 49"/>
                <a:gd name="T17" fmla="*/ 27 h 48"/>
                <a:gd name="T18" fmla="*/ 21 w 49"/>
                <a:gd name="T19" fmla="*/ 31 h 48"/>
                <a:gd name="T20" fmla="*/ 28 w 49"/>
                <a:gd name="T21" fmla="*/ 35 h 48"/>
                <a:gd name="T22" fmla="*/ 36 w 49"/>
                <a:gd name="T23" fmla="*/ 40 h 48"/>
                <a:gd name="T24" fmla="*/ 42 w 49"/>
                <a:gd name="T25" fmla="*/ 44 h 48"/>
                <a:gd name="T26" fmla="*/ 45 w 49"/>
                <a:gd name="T27" fmla="*/ 46 h 48"/>
                <a:gd name="T28" fmla="*/ 48 w 49"/>
                <a:gd name="T29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48">
                  <a:moveTo>
                    <a:pt x="48" y="47"/>
                  </a:moveTo>
                  <a:lnTo>
                    <a:pt x="26" y="21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3" y="16"/>
                  </a:lnTo>
                  <a:lnTo>
                    <a:pt x="6" y="21"/>
                  </a:lnTo>
                  <a:lnTo>
                    <a:pt x="9" y="23"/>
                  </a:lnTo>
                  <a:lnTo>
                    <a:pt x="15" y="27"/>
                  </a:lnTo>
                  <a:lnTo>
                    <a:pt x="21" y="31"/>
                  </a:lnTo>
                  <a:lnTo>
                    <a:pt x="28" y="35"/>
                  </a:lnTo>
                  <a:lnTo>
                    <a:pt x="36" y="40"/>
                  </a:lnTo>
                  <a:lnTo>
                    <a:pt x="42" y="44"/>
                  </a:lnTo>
                  <a:lnTo>
                    <a:pt x="45" y="46"/>
                  </a:lnTo>
                  <a:lnTo>
                    <a:pt x="48" y="47"/>
                  </a:lnTo>
                </a:path>
              </a:pathLst>
            </a:custGeom>
            <a:solidFill>
              <a:srgbClr val="9E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31" name="Freeform 379">
              <a:extLst>
                <a:ext uri="{FF2B5EF4-FFF2-40B4-BE49-F238E27FC236}">
                  <a16:creationId xmlns:a16="http://schemas.microsoft.com/office/drawing/2014/main" id="{DC15C55E-6464-41B6-8FD8-251A27D77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2886"/>
              <a:ext cx="49" cy="48"/>
            </a:xfrm>
            <a:custGeom>
              <a:avLst/>
              <a:gdLst>
                <a:gd name="T0" fmla="*/ 48 w 49"/>
                <a:gd name="T1" fmla="*/ 47 h 48"/>
                <a:gd name="T2" fmla="*/ 26 w 49"/>
                <a:gd name="T3" fmla="*/ 21 h 48"/>
                <a:gd name="T4" fmla="*/ 0 w 49"/>
                <a:gd name="T5" fmla="*/ 0 h 48"/>
                <a:gd name="T6" fmla="*/ 0 w 49"/>
                <a:gd name="T7" fmla="*/ 0 h 48"/>
                <a:gd name="T8" fmla="*/ 0 w 49"/>
                <a:gd name="T9" fmla="*/ 2 h 48"/>
                <a:gd name="T10" fmla="*/ 1 w 49"/>
                <a:gd name="T11" fmla="*/ 9 h 48"/>
                <a:gd name="T12" fmla="*/ 3 w 49"/>
                <a:gd name="T13" fmla="*/ 16 h 48"/>
                <a:gd name="T14" fmla="*/ 6 w 49"/>
                <a:gd name="T15" fmla="*/ 21 h 48"/>
                <a:gd name="T16" fmla="*/ 6 w 49"/>
                <a:gd name="T17" fmla="*/ 21 h 48"/>
                <a:gd name="T18" fmla="*/ 9 w 49"/>
                <a:gd name="T19" fmla="*/ 23 h 48"/>
                <a:gd name="T20" fmla="*/ 15 w 49"/>
                <a:gd name="T21" fmla="*/ 27 h 48"/>
                <a:gd name="T22" fmla="*/ 21 w 49"/>
                <a:gd name="T23" fmla="*/ 31 h 48"/>
                <a:gd name="T24" fmla="*/ 28 w 49"/>
                <a:gd name="T25" fmla="*/ 35 h 48"/>
                <a:gd name="T26" fmla="*/ 36 w 49"/>
                <a:gd name="T27" fmla="*/ 40 h 48"/>
                <a:gd name="T28" fmla="*/ 42 w 49"/>
                <a:gd name="T29" fmla="*/ 44 h 48"/>
                <a:gd name="T30" fmla="*/ 45 w 49"/>
                <a:gd name="T31" fmla="*/ 46 h 48"/>
                <a:gd name="T32" fmla="*/ 48 w 49"/>
                <a:gd name="T33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48">
                  <a:moveTo>
                    <a:pt x="48" y="47"/>
                  </a:moveTo>
                  <a:lnTo>
                    <a:pt x="26" y="2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3" y="16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9" y="23"/>
                  </a:lnTo>
                  <a:lnTo>
                    <a:pt x="15" y="27"/>
                  </a:lnTo>
                  <a:lnTo>
                    <a:pt x="21" y="31"/>
                  </a:lnTo>
                  <a:lnTo>
                    <a:pt x="28" y="35"/>
                  </a:lnTo>
                  <a:lnTo>
                    <a:pt x="36" y="40"/>
                  </a:lnTo>
                  <a:lnTo>
                    <a:pt x="42" y="44"/>
                  </a:lnTo>
                  <a:lnTo>
                    <a:pt x="45" y="46"/>
                  </a:lnTo>
                  <a:lnTo>
                    <a:pt x="48" y="47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32" name="Freeform 380">
              <a:extLst>
                <a:ext uri="{FF2B5EF4-FFF2-40B4-BE49-F238E27FC236}">
                  <a16:creationId xmlns:a16="http://schemas.microsoft.com/office/drawing/2014/main" id="{6C471531-2BAC-409C-9719-ED3F5FCF0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2789"/>
              <a:ext cx="54" cy="39"/>
            </a:xfrm>
            <a:custGeom>
              <a:avLst/>
              <a:gdLst>
                <a:gd name="T0" fmla="*/ 53 w 54"/>
                <a:gd name="T1" fmla="*/ 38 h 39"/>
                <a:gd name="T2" fmla="*/ 32 w 54"/>
                <a:gd name="T3" fmla="*/ 13 h 39"/>
                <a:gd name="T4" fmla="*/ 1 w 54"/>
                <a:gd name="T5" fmla="*/ 0 h 39"/>
                <a:gd name="T6" fmla="*/ 0 w 54"/>
                <a:gd name="T7" fmla="*/ 2 h 39"/>
                <a:gd name="T8" fmla="*/ 0 w 54"/>
                <a:gd name="T9" fmla="*/ 9 h 39"/>
                <a:gd name="T10" fmla="*/ 1 w 54"/>
                <a:gd name="T11" fmla="*/ 17 h 39"/>
                <a:gd name="T12" fmla="*/ 5 w 54"/>
                <a:gd name="T13" fmla="*/ 23 h 39"/>
                <a:gd name="T14" fmla="*/ 9 w 54"/>
                <a:gd name="T15" fmla="*/ 25 h 39"/>
                <a:gd name="T16" fmla="*/ 16 w 54"/>
                <a:gd name="T17" fmla="*/ 28 h 39"/>
                <a:gd name="T18" fmla="*/ 24 w 54"/>
                <a:gd name="T19" fmla="*/ 30 h 39"/>
                <a:gd name="T20" fmla="*/ 32 w 54"/>
                <a:gd name="T21" fmla="*/ 32 h 39"/>
                <a:gd name="T22" fmla="*/ 40 w 54"/>
                <a:gd name="T23" fmla="*/ 34 h 39"/>
                <a:gd name="T24" fmla="*/ 46 w 54"/>
                <a:gd name="T25" fmla="*/ 36 h 39"/>
                <a:gd name="T26" fmla="*/ 51 w 54"/>
                <a:gd name="T27" fmla="*/ 37 h 39"/>
                <a:gd name="T28" fmla="*/ 53 w 54"/>
                <a:gd name="T29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39">
                  <a:moveTo>
                    <a:pt x="53" y="38"/>
                  </a:moveTo>
                  <a:lnTo>
                    <a:pt x="32" y="13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9"/>
                  </a:lnTo>
                  <a:lnTo>
                    <a:pt x="1" y="17"/>
                  </a:lnTo>
                  <a:lnTo>
                    <a:pt x="5" y="23"/>
                  </a:lnTo>
                  <a:lnTo>
                    <a:pt x="9" y="25"/>
                  </a:lnTo>
                  <a:lnTo>
                    <a:pt x="16" y="28"/>
                  </a:lnTo>
                  <a:lnTo>
                    <a:pt x="24" y="30"/>
                  </a:lnTo>
                  <a:lnTo>
                    <a:pt x="32" y="32"/>
                  </a:lnTo>
                  <a:lnTo>
                    <a:pt x="40" y="34"/>
                  </a:lnTo>
                  <a:lnTo>
                    <a:pt x="46" y="36"/>
                  </a:lnTo>
                  <a:lnTo>
                    <a:pt x="51" y="37"/>
                  </a:lnTo>
                  <a:lnTo>
                    <a:pt x="53" y="38"/>
                  </a:lnTo>
                </a:path>
              </a:pathLst>
            </a:custGeom>
            <a:solidFill>
              <a:srgbClr val="9E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33" name="Freeform 381">
              <a:extLst>
                <a:ext uri="{FF2B5EF4-FFF2-40B4-BE49-F238E27FC236}">
                  <a16:creationId xmlns:a16="http://schemas.microsoft.com/office/drawing/2014/main" id="{D6EABA47-4EF6-4A80-B551-C0FDBEEB2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2789"/>
              <a:ext cx="54" cy="39"/>
            </a:xfrm>
            <a:custGeom>
              <a:avLst/>
              <a:gdLst>
                <a:gd name="T0" fmla="*/ 53 w 54"/>
                <a:gd name="T1" fmla="*/ 38 h 39"/>
                <a:gd name="T2" fmla="*/ 32 w 54"/>
                <a:gd name="T3" fmla="*/ 13 h 39"/>
                <a:gd name="T4" fmla="*/ 1 w 54"/>
                <a:gd name="T5" fmla="*/ 0 h 39"/>
                <a:gd name="T6" fmla="*/ 1 w 54"/>
                <a:gd name="T7" fmla="*/ 0 h 39"/>
                <a:gd name="T8" fmla="*/ 0 w 54"/>
                <a:gd name="T9" fmla="*/ 2 h 39"/>
                <a:gd name="T10" fmla="*/ 0 w 54"/>
                <a:gd name="T11" fmla="*/ 9 h 39"/>
                <a:gd name="T12" fmla="*/ 1 w 54"/>
                <a:gd name="T13" fmla="*/ 17 h 39"/>
                <a:gd name="T14" fmla="*/ 5 w 54"/>
                <a:gd name="T15" fmla="*/ 23 h 39"/>
                <a:gd name="T16" fmla="*/ 5 w 54"/>
                <a:gd name="T17" fmla="*/ 23 h 39"/>
                <a:gd name="T18" fmla="*/ 9 w 54"/>
                <a:gd name="T19" fmla="*/ 25 h 39"/>
                <a:gd name="T20" fmla="*/ 16 w 54"/>
                <a:gd name="T21" fmla="*/ 28 h 39"/>
                <a:gd name="T22" fmla="*/ 24 w 54"/>
                <a:gd name="T23" fmla="*/ 30 h 39"/>
                <a:gd name="T24" fmla="*/ 32 w 54"/>
                <a:gd name="T25" fmla="*/ 32 h 39"/>
                <a:gd name="T26" fmla="*/ 40 w 54"/>
                <a:gd name="T27" fmla="*/ 34 h 39"/>
                <a:gd name="T28" fmla="*/ 46 w 54"/>
                <a:gd name="T29" fmla="*/ 36 h 39"/>
                <a:gd name="T30" fmla="*/ 51 w 54"/>
                <a:gd name="T31" fmla="*/ 37 h 39"/>
                <a:gd name="T32" fmla="*/ 53 w 54"/>
                <a:gd name="T3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39">
                  <a:moveTo>
                    <a:pt x="53" y="38"/>
                  </a:moveTo>
                  <a:lnTo>
                    <a:pt x="32" y="13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9"/>
                  </a:lnTo>
                  <a:lnTo>
                    <a:pt x="1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9" y="25"/>
                  </a:lnTo>
                  <a:lnTo>
                    <a:pt x="16" y="28"/>
                  </a:lnTo>
                  <a:lnTo>
                    <a:pt x="24" y="30"/>
                  </a:lnTo>
                  <a:lnTo>
                    <a:pt x="32" y="32"/>
                  </a:lnTo>
                  <a:lnTo>
                    <a:pt x="40" y="34"/>
                  </a:lnTo>
                  <a:lnTo>
                    <a:pt x="46" y="36"/>
                  </a:lnTo>
                  <a:lnTo>
                    <a:pt x="51" y="37"/>
                  </a:lnTo>
                  <a:lnTo>
                    <a:pt x="53" y="38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34" name="Freeform 382">
              <a:extLst>
                <a:ext uri="{FF2B5EF4-FFF2-40B4-BE49-F238E27FC236}">
                  <a16:creationId xmlns:a16="http://schemas.microsoft.com/office/drawing/2014/main" id="{5B0B67B8-B4C1-47D7-8254-0747A9E8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689"/>
              <a:ext cx="62" cy="32"/>
            </a:xfrm>
            <a:custGeom>
              <a:avLst/>
              <a:gdLst>
                <a:gd name="T0" fmla="*/ 61 w 62"/>
                <a:gd name="T1" fmla="*/ 31 h 32"/>
                <a:gd name="T2" fmla="*/ 40 w 62"/>
                <a:gd name="T3" fmla="*/ 5 h 32"/>
                <a:gd name="T4" fmla="*/ 0 w 62"/>
                <a:gd name="T5" fmla="*/ 0 h 32"/>
                <a:gd name="T6" fmla="*/ 0 w 62"/>
                <a:gd name="T7" fmla="*/ 3 h 32"/>
                <a:gd name="T8" fmla="*/ 0 w 62"/>
                <a:gd name="T9" fmla="*/ 11 h 32"/>
                <a:gd name="T10" fmla="*/ 2 w 62"/>
                <a:gd name="T11" fmla="*/ 21 h 32"/>
                <a:gd name="T12" fmla="*/ 7 w 62"/>
                <a:gd name="T13" fmla="*/ 27 h 32"/>
                <a:gd name="T14" fmla="*/ 12 w 62"/>
                <a:gd name="T15" fmla="*/ 29 h 32"/>
                <a:gd name="T16" fmla="*/ 20 w 62"/>
                <a:gd name="T17" fmla="*/ 31 h 32"/>
                <a:gd name="T18" fmla="*/ 28 w 62"/>
                <a:gd name="T19" fmla="*/ 31 h 32"/>
                <a:gd name="T20" fmla="*/ 38 w 62"/>
                <a:gd name="T21" fmla="*/ 31 h 32"/>
                <a:gd name="T22" fmla="*/ 46 w 62"/>
                <a:gd name="T23" fmla="*/ 31 h 32"/>
                <a:gd name="T24" fmla="*/ 54 w 62"/>
                <a:gd name="T25" fmla="*/ 31 h 32"/>
                <a:gd name="T26" fmla="*/ 59 w 62"/>
                <a:gd name="T27" fmla="*/ 31 h 32"/>
                <a:gd name="T28" fmla="*/ 61 w 62"/>
                <a:gd name="T2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32">
                  <a:moveTo>
                    <a:pt x="61" y="31"/>
                  </a:moveTo>
                  <a:lnTo>
                    <a:pt x="40" y="5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20" y="31"/>
                  </a:lnTo>
                  <a:lnTo>
                    <a:pt x="28" y="31"/>
                  </a:lnTo>
                  <a:lnTo>
                    <a:pt x="38" y="31"/>
                  </a:lnTo>
                  <a:lnTo>
                    <a:pt x="46" y="31"/>
                  </a:lnTo>
                  <a:lnTo>
                    <a:pt x="54" y="31"/>
                  </a:lnTo>
                  <a:lnTo>
                    <a:pt x="59" y="31"/>
                  </a:lnTo>
                  <a:lnTo>
                    <a:pt x="61" y="31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35" name="Freeform 383">
              <a:extLst>
                <a:ext uri="{FF2B5EF4-FFF2-40B4-BE49-F238E27FC236}">
                  <a16:creationId xmlns:a16="http://schemas.microsoft.com/office/drawing/2014/main" id="{B1E0D8CB-1400-44B6-9D46-95C98DA9C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689"/>
              <a:ext cx="62" cy="32"/>
            </a:xfrm>
            <a:custGeom>
              <a:avLst/>
              <a:gdLst>
                <a:gd name="T0" fmla="*/ 61 w 62"/>
                <a:gd name="T1" fmla="*/ 31 h 32"/>
                <a:gd name="T2" fmla="*/ 40 w 62"/>
                <a:gd name="T3" fmla="*/ 5 h 32"/>
                <a:gd name="T4" fmla="*/ 0 w 62"/>
                <a:gd name="T5" fmla="*/ 0 h 32"/>
                <a:gd name="T6" fmla="*/ 0 w 62"/>
                <a:gd name="T7" fmla="*/ 0 h 32"/>
                <a:gd name="T8" fmla="*/ 0 w 62"/>
                <a:gd name="T9" fmla="*/ 3 h 32"/>
                <a:gd name="T10" fmla="*/ 0 w 62"/>
                <a:gd name="T11" fmla="*/ 11 h 32"/>
                <a:gd name="T12" fmla="*/ 2 w 62"/>
                <a:gd name="T13" fmla="*/ 21 h 32"/>
                <a:gd name="T14" fmla="*/ 7 w 62"/>
                <a:gd name="T15" fmla="*/ 27 h 32"/>
                <a:gd name="T16" fmla="*/ 7 w 62"/>
                <a:gd name="T17" fmla="*/ 27 h 32"/>
                <a:gd name="T18" fmla="*/ 12 w 62"/>
                <a:gd name="T19" fmla="*/ 29 h 32"/>
                <a:gd name="T20" fmla="*/ 20 w 62"/>
                <a:gd name="T21" fmla="*/ 31 h 32"/>
                <a:gd name="T22" fmla="*/ 28 w 62"/>
                <a:gd name="T23" fmla="*/ 31 h 32"/>
                <a:gd name="T24" fmla="*/ 38 w 62"/>
                <a:gd name="T25" fmla="*/ 31 h 32"/>
                <a:gd name="T26" fmla="*/ 46 w 62"/>
                <a:gd name="T27" fmla="*/ 31 h 32"/>
                <a:gd name="T28" fmla="*/ 54 w 62"/>
                <a:gd name="T29" fmla="*/ 31 h 32"/>
                <a:gd name="T30" fmla="*/ 59 w 62"/>
                <a:gd name="T31" fmla="*/ 31 h 32"/>
                <a:gd name="T32" fmla="*/ 61 w 62"/>
                <a:gd name="T3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2">
                  <a:moveTo>
                    <a:pt x="61" y="31"/>
                  </a:moveTo>
                  <a:lnTo>
                    <a:pt x="4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20" y="31"/>
                  </a:lnTo>
                  <a:lnTo>
                    <a:pt x="28" y="31"/>
                  </a:lnTo>
                  <a:lnTo>
                    <a:pt x="38" y="31"/>
                  </a:lnTo>
                  <a:lnTo>
                    <a:pt x="46" y="31"/>
                  </a:lnTo>
                  <a:lnTo>
                    <a:pt x="54" y="31"/>
                  </a:lnTo>
                  <a:lnTo>
                    <a:pt x="59" y="31"/>
                  </a:lnTo>
                  <a:lnTo>
                    <a:pt x="61" y="31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36" name="Freeform 384">
              <a:extLst>
                <a:ext uri="{FF2B5EF4-FFF2-40B4-BE49-F238E27FC236}">
                  <a16:creationId xmlns:a16="http://schemas.microsoft.com/office/drawing/2014/main" id="{DF06FDF5-7B55-49E8-AC24-49A01A3D4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2591"/>
              <a:ext cx="70" cy="38"/>
            </a:xfrm>
            <a:custGeom>
              <a:avLst/>
              <a:gdLst>
                <a:gd name="T0" fmla="*/ 69 w 70"/>
                <a:gd name="T1" fmla="*/ 25 h 38"/>
                <a:gd name="T2" fmla="*/ 48 w 70"/>
                <a:gd name="T3" fmla="*/ 0 h 38"/>
                <a:gd name="T4" fmla="*/ 0 w 70"/>
                <a:gd name="T5" fmla="*/ 5 h 38"/>
                <a:gd name="T6" fmla="*/ 0 w 70"/>
                <a:gd name="T7" fmla="*/ 6 h 38"/>
                <a:gd name="T8" fmla="*/ 0 w 70"/>
                <a:gd name="T9" fmla="*/ 9 h 38"/>
                <a:gd name="T10" fmla="*/ 0 w 70"/>
                <a:gd name="T11" fmla="*/ 13 h 38"/>
                <a:gd name="T12" fmla="*/ 0 w 70"/>
                <a:gd name="T13" fmla="*/ 18 h 38"/>
                <a:gd name="T14" fmla="*/ 1 w 70"/>
                <a:gd name="T15" fmla="*/ 23 h 38"/>
                <a:gd name="T16" fmla="*/ 4 w 70"/>
                <a:gd name="T17" fmla="*/ 28 h 38"/>
                <a:gd name="T18" fmla="*/ 7 w 70"/>
                <a:gd name="T19" fmla="*/ 32 h 38"/>
                <a:gd name="T20" fmla="*/ 12 w 70"/>
                <a:gd name="T21" fmla="*/ 35 h 38"/>
                <a:gd name="T22" fmla="*/ 19 w 70"/>
                <a:gd name="T23" fmla="*/ 37 h 38"/>
                <a:gd name="T24" fmla="*/ 27 w 70"/>
                <a:gd name="T25" fmla="*/ 37 h 38"/>
                <a:gd name="T26" fmla="*/ 37 w 70"/>
                <a:gd name="T27" fmla="*/ 35 h 38"/>
                <a:gd name="T28" fmla="*/ 46 w 70"/>
                <a:gd name="T29" fmla="*/ 33 h 38"/>
                <a:gd name="T30" fmla="*/ 55 w 70"/>
                <a:gd name="T31" fmla="*/ 31 h 38"/>
                <a:gd name="T32" fmla="*/ 62 w 70"/>
                <a:gd name="T33" fmla="*/ 28 h 38"/>
                <a:gd name="T34" fmla="*/ 67 w 70"/>
                <a:gd name="T35" fmla="*/ 26 h 38"/>
                <a:gd name="T36" fmla="*/ 69 w 70"/>
                <a:gd name="T3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38">
                  <a:moveTo>
                    <a:pt x="69" y="25"/>
                  </a:moveTo>
                  <a:lnTo>
                    <a:pt x="48" y="0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7" y="32"/>
                  </a:lnTo>
                  <a:lnTo>
                    <a:pt x="12" y="35"/>
                  </a:lnTo>
                  <a:lnTo>
                    <a:pt x="19" y="37"/>
                  </a:lnTo>
                  <a:lnTo>
                    <a:pt x="27" y="37"/>
                  </a:lnTo>
                  <a:lnTo>
                    <a:pt x="37" y="35"/>
                  </a:lnTo>
                  <a:lnTo>
                    <a:pt x="46" y="33"/>
                  </a:lnTo>
                  <a:lnTo>
                    <a:pt x="55" y="31"/>
                  </a:lnTo>
                  <a:lnTo>
                    <a:pt x="62" y="28"/>
                  </a:lnTo>
                  <a:lnTo>
                    <a:pt x="67" y="26"/>
                  </a:lnTo>
                  <a:lnTo>
                    <a:pt x="69" y="25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37" name="Freeform 385">
              <a:extLst>
                <a:ext uri="{FF2B5EF4-FFF2-40B4-BE49-F238E27FC236}">
                  <a16:creationId xmlns:a16="http://schemas.microsoft.com/office/drawing/2014/main" id="{6B2187D7-81C0-4254-A741-D6F5AB3A2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2591"/>
              <a:ext cx="70" cy="38"/>
            </a:xfrm>
            <a:custGeom>
              <a:avLst/>
              <a:gdLst>
                <a:gd name="T0" fmla="*/ 69 w 70"/>
                <a:gd name="T1" fmla="*/ 25 h 38"/>
                <a:gd name="T2" fmla="*/ 48 w 70"/>
                <a:gd name="T3" fmla="*/ 0 h 38"/>
                <a:gd name="T4" fmla="*/ 0 w 70"/>
                <a:gd name="T5" fmla="*/ 5 h 38"/>
                <a:gd name="T6" fmla="*/ 0 w 70"/>
                <a:gd name="T7" fmla="*/ 5 h 38"/>
                <a:gd name="T8" fmla="*/ 0 w 70"/>
                <a:gd name="T9" fmla="*/ 6 h 38"/>
                <a:gd name="T10" fmla="*/ 0 w 70"/>
                <a:gd name="T11" fmla="*/ 9 h 38"/>
                <a:gd name="T12" fmla="*/ 0 w 70"/>
                <a:gd name="T13" fmla="*/ 13 h 38"/>
                <a:gd name="T14" fmla="*/ 0 w 70"/>
                <a:gd name="T15" fmla="*/ 18 h 38"/>
                <a:gd name="T16" fmla="*/ 1 w 70"/>
                <a:gd name="T17" fmla="*/ 23 h 38"/>
                <a:gd name="T18" fmla="*/ 4 w 70"/>
                <a:gd name="T19" fmla="*/ 28 h 38"/>
                <a:gd name="T20" fmla="*/ 7 w 70"/>
                <a:gd name="T21" fmla="*/ 32 h 38"/>
                <a:gd name="T22" fmla="*/ 12 w 70"/>
                <a:gd name="T23" fmla="*/ 35 h 38"/>
                <a:gd name="T24" fmla="*/ 12 w 70"/>
                <a:gd name="T25" fmla="*/ 35 h 38"/>
                <a:gd name="T26" fmla="*/ 19 w 70"/>
                <a:gd name="T27" fmla="*/ 37 h 38"/>
                <a:gd name="T28" fmla="*/ 27 w 70"/>
                <a:gd name="T29" fmla="*/ 37 h 38"/>
                <a:gd name="T30" fmla="*/ 37 w 70"/>
                <a:gd name="T31" fmla="*/ 35 h 38"/>
                <a:gd name="T32" fmla="*/ 46 w 70"/>
                <a:gd name="T33" fmla="*/ 33 h 38"/>
                <a:gd name="T34" fmla="*/ 55 w 70"/>
                <a:gd name="T35" fmla="*/ 31 h 38"/>
                <a:gd name="T36" fmla="*/ 62 w 70"/>
                <a:gd name="T37" fmla="*/ 28 h 38"/>
                <a:gd name="T38" fmla="*/ 67 w 70"/>
                <a:gd name="T39" fmla="*/ 26 h 38"/>
                <a:gd name="T40" fmla="*/ 69 w 70"/>
                <a:gd name="T41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38">
                  <a:moveTo>
                    <a:pt x="69" y="25"/>
                  </a:moveTo>
                  <a:lnTo>
                    <a:pt x="4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7" y="3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9" y="37"/>
                  </a:lnTo>
                  <a:lnTo>
                    <a:pt x="27" y="37"/>
                  </a:lnTo>
                  <a:lnTo>
                    <a:pt x="37" y="35"/>
                  </a:lnTo>
                  <a:lnTo>
                    <a:pt x="46" y="33"/>
                  </a:lnTo>
                  <a:lnTo>
                    <a:pt x="55" y="31"/>
                  </a:lnTo>
                  <a:lnTo>
                    <a:pt x="62" y="28"/>
                  </a:lnTo>
                  <a:lnTo>
                    <a:pt x="67" y="26"/>
                  </a:lnTo>
                  <a:lnTo>
                    <a:pt x="69" y="2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38" name="Freeform 386">
              <a:extLst>
                <a:ext uri="{FF2B5EF4-FFF2-40B4-BE49-F238E27FC236}">
                  <a16:creationId xmlns:a16="http://schemas.microsoft.com/office/drawing/2014/main" id="{DE53DEA1-A215-4331-B166-8A0069608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498"/>
              <a:ext cx="71" cy="53"/>
            </a:xfrm>
            <a:custGeom>
              <a:avLst/>
              <a:gdLst>
                <a:gd name="T0" fmla="*/ 70 w 71"/>
                <a:gd name="T1" fmla="*/ 25 h 53"/>
                <a:gd name="T2" fmla="*/ 50 w 71"/>
                <a:gd name="T3" fmla="*/ 0 h 53"/>
                <a:gd name="T4" fmla="*/ 0 w 71"/>
                <a:gd name="T5" fmla="*/ 18 h 53"/>
                <a:gd name="T6" fmla="*/ 0 w 71"/>
                <a:gd name="T7" fmla="*/ 19 h 53"/>
                <a:gd name="T8" fmla="*/ 0 w 71"/>
                <a:gd name="T9" fmla="*/ 23 h 53"/>
                <a:gd name="T10" fmla="*/ 0 w 71"/>
                <a:gd name="T11" fmla="*/ 28 h 53"/>
                <a:gd name="T12" fmla="*/ 1 w 71"/>
                <a:gd name="T13" fmla="*/ 35 h 53"/>
                <a:gd name="T14" fmla="*/ 3 w 71"/>
                <a:gd name="T15" fmla="*/ 41 h 53"/>
                <a:gd name="T16" fmla="*/ 5 w 71"/>
                <a:gd name="T17" fmla="*/ 46 h 53"/>
                <a:gd name="T18" fmla="*/ 9 w 71"/>
                <a:gd name="T19" fmla="*/ 50 h 53"/>
                <a:gd name="T20" fmla="*/ 14 w 71"/>
                <a:gd name="T21" fmla="*/ 52 h 53"/>
                <a:gd name="T22" fmla="*/ 22 w 71"/>
                <a:gd name="T23" fmla="*/ 50 h 53"/>
                <a:gd name="T24" fmla="*/ 30 w 71"/>
                <a:gd name="T25" fmla="*/ 47 h 53"/>
                <a:gd name="T26" fmla="*/ 39 w 71"/>
                <a:gd name="T27" fmla="*/ 43 h 53"/>
                <a:gd name="T28" fmla="*/ 48 w 71"/>
                <a:gd name="T29" fmla="*/ 38 h 53"/>
                <a:gd name="T30" fmla="*/ 56 w 71"/>
                <a:gd name="T31" fmla="*/ 33 h 53"/>
                <a:gd name="T32" fmla="*/ 63 w 71"/>
                <a:gd name="T33" fmla="*/ 29 h 53"/>
                <a:gd name="T34" fmla="*/ 68 w 71"/>
                <a:gd name="T35" fmla="*/ 26 h 53"/>
                <a:gd name="T36" fmla="*/ 70 w 71"/>
                <a:gd name="T37" fmla="*/ 2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53">
                  <a:moveTo>
                    <a:pt x="70" y="25"/>
                  </a:moveTo>
                  <a:lnTo>
                    <a:pt x="50" y="0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4" y="52"/>
                  </a:lnTo>
                  <a:lnTo>
                    <a:pt x="22" y="50"/>
                  </a:lnTo>
                  <a:lnTo>
                    <a:pt x="30" y="47"/>
                  </a:lnTo>
                  <a:lnTo>
                    <a:pt x="39" y="43"/>
                  </a:lnTo>
                  <a:lnTo>
                    <a:pt x="48" y="38"/>
                  </a:lnTo>
                  <a:lnTo>
                    <a:pt x="56" y="33"/>
                  </a:lnTo>
                  <a:lnTo>
                    <a:pt x="63" y="29"/>
                  </a:lnTo>
                  <a:lnTo>
                    <a:pt x="68" y="26"/>
                  </a:lnTo>
                  <a:lnTo>
                    <a:pt x="70" y="25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39" name="Freeform 387">
              <a:extLst>
                <a:ext uri="{FF2B5EF4-FFF2-40B4-BE49-F238E27FC236}">
                  <a16:creationId xmlns:a16="http://schemas.microsoft.com/office/drawing/2014/main" id="{047DA7D2-75F5-47A1-9768-7C3C694E8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498"/>
              <a:ext cx="71" cy="53"/>
            </a:xfrm>
            <a:custGeom>
              <a:avLst/>
              <a:gdLst>
                <a:gd name="T0" fmla="*/ 70 w 71"/>
                <a:gd name="T1" fmla="*/ 25 h 53"/>
                <a:gd name="T2" fmla="*/ 50 w 71"/>
                <a:gd name="T3" fmla="*/ 0 h 53"/>
                <a:gd name="T4" fmla="*/ 0 w 71"/>
                <a:gd name="T5" fmla="*/ 18 h 53"/>
                <a:gd name="T6" fmla="*/ 0 w 71"/>
                <a:gd name="T7" fmla="*/ 18 h 53"/>
                <a:gd name="T8" fmla="*/ 0 w 71"/>
                <a:gd name="T9" fmla="*/ 19 h 53"/>
                <a:gd name="T10" fmla="*/ 0 w 71"/>
                <a:gd name="T11" fmla="*/ 23 h 53"/>
                <a:gd name="T12" fmla="*/ 0 w 71"/>
                <a:gd name="T13" fmla="*/ 28 h 53"/>
                <a:gd name="T14" fmla="*/ 1 w 71"/>
                <a:gd name="T15" fmla="*/ 35 h 53"/>
                <a:gd name="T16" fmla="*/ 3 w 71"/>
                <a:gd name="T17" fmla="*/ 41 h 53"/>
                <a:gd name="T18" fmla="*/ 5 w 71"/>
                <a:gd name="T19" fmla="*/ 46 h 53"/>
                <a:gd name="T20" fmla="*/ 9 w 71"/>
                <a:gd name="T21" fmla="*/ 50 h 53"/>
                <a:gd name="T22" fmla="*/ 14 w 71"/>
                <a:gd name="T23" fmla="*/ 52 h 53"/>
                <a:gd name="T24" fmla="*/ 14 w 71"/>
                <a:gd name="T25" fmla="*/ 52 h 53"/>
                <a:gd name="T26" fmla="*/ 22 w 71"/>
                <a:gd name="T27" fmla="*/ 50 h 53"/>
                <a:gd name="T28" fmla="*/ 30 w 71"/>
                <a:gd name="T29" fmla="*/ 47 h 53"/>
                <a:gd name="T30" fmla="*/ 39 w 71"/>
                <a:gd name="T31" fmla="*/ 43 h 53"/>
                <a:gd name="T32" fmla="*/ 48 w 71"/>
                <a:gd name="T33" fmla="*/ 38 h 53"/>
                <a:gd name="T34" fmla="*/ 56 w 71"/>
                <a:gd name="T35" fmla="*/ 33 h 53"/>
                <a:gd name="T36" fmla="*/ 63 w 71"/>
                <a:gd name="T37" fmla="*/ 29 h 53"/>
                <a:gd name="T38" fmla="*/ 68 w 71"/>
                <a:gd name="T39" fmla="*/ 26 h 53"/>
                <a:gd name="T40" fmla="*/ 70 w 71"/>
                <a:gd name="T41" fmla="*/ 2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1" h="53">
                  <a:moveTo>
                    <a:pt x="70" y="25"/>
                  </a:moveTo>
                  <a:lnTo>
                    <a:pt x="50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22" y="50"/>
                  </a:lnTo>
                  <a:lnTo>
                    <a:pt x="30" y="47"/>
                  </a:lnTo>
                  <a:lnTo>
                    <a:pt x="39" y="43"/>
                  </a:lnTo>
                  <a:lnTo>
                    <a:pt x="48" y="38"/>
                  </a:lnTo>
                  <a:lnTo>
                    <a:pt x="56" y="33"/>
                  </a:lnTo>
                  <a:lnTo>
                    <a:pt x="63" y="29"/>
                  </a:lnTo>
                  <a:lnTo>
                    <a:pt x="68" y="26"/>
                  </a:lnTo>
                  <a:lnTo>
                    <a:pt x="70" y="2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40" name="Freeform 388">
              <a:extLst>
                <a:ext uri="{FF2B5EF4-FFF2-40B4-BE49-F238E27FC236}">
                  <a16:creationId xmlns:a16="http://schemas.microsoft.com/office/drawing/2014/main" id="{C509299F-3ACA-401B-8562-5A0185FF2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2333"/>
              <a:ext cx="907" cy="926"/>
            </a:xfrm>
            <a:custGeom>
              <a:avLst/>
              <a:gdLst>
                <a:gd name="T0" fmla="*/ 329 w 907"/>
                <a:gd name="T1" fmla="*/ 45 h 926"/>
                <a:gd name="T2" fmla="*/ 400 w 907"/>
                <a:gd name="T3" fmla="*/ 75 h 926"/>
                <a:gd name="T4" fmla="*/ 431 w 907"/>
                <a:gd name="T5" fmla="*/ 11 h 926"/>
                <a:gd name="T6" fmla="*/ 491 w 907"/>
                <a:gd name="T7" fmla="*/ 57 h 926"/>
                <a:gd name="T8" fmla="*/ 510 w 907"/>
                <a:gd name="T9" fmla="*/ 54 h 926"/>
                <a:gd name="T10" fmla="*/ 576 w 907"/>
                <a:gd name="T11" fmla="*/ 1 h 926"/>
                <a:gd name="T12" fmla="*/ 590 w 907"/>
                <a:gd name="T13" fmla="*/ 63 h 926"/>
                <a:gd name="T14" fmla="*/ 601 w 907"/>
                <a:gd name="T15" fmla="*/ 61 h 926"/>
                <a:gd name="T16" fmla="*/ 661 w 907"/>
                <a:gd name="T17" fmla="*/ 81 h 926"/>
                <a:gd name="T18" fmla="*/ 677 w 907"/>
                <a:gd name="T19" fmla="*/ 92 h 926"/>
                <a:gd name="T20" fmla="*/ 727 w 907"/>
                <a:gd name="T21" fmla="*/ 51 h 926"/>
                <a:gd name="T22" fmla="*/ 736 w 907"/>
                <a:gd name="T23" fmla="*/ 131 h 926"/>
                <a:gd name="T24" fmla="*/ 803 w 907"/>
                <a:gd name="T25" fmla="*/ 110 h 926"/>
                <a:gd name="T26" fmla="*/ 792 w 907"/>
                <a:gd name="T27" fmla="*/ 195 h 926"/>
                <a:gd name="T28" fmla="*/ 859 w 907"/>
                <a:gd name="T29" fmla="*/ 190 h 926"/>
                <a:gd name="T30" fmla="*/ 831 w 907"/>
                <a:gd name="T31" fmla="*/ 273 h 926"/>
                <a:gd name="T32" fmla="*/ 894 w 907"/>
                <a:gd name="T33" fmla="*/ 283 h 926"/>
                <a:gd name="T34" fmla="*/ 848 w 907"/>
                <a:gd name="T35" fmla="*/ 360 h 926"/>
                <a:gd name="T36" fmla="*/ 906 w 907"/>
                <a:gd name="T37" fmla="*/ 386 h 926"/>
                <a:gd name="T38" fmla="*/ 845 w 907"/>
                <a:gd name="T39" fmla="*/ 454 h 926"/>
                <a:gd name="T40" fmla="*/ 892 w 907"/>
                <a:gd name="T41" fmla="*/ 494 h 926"/>
                <a:gd name="T42" fmla="*/ 820 w 907"/>
                <a:gd name="T43" fmla="*/ 547 h 926"/>
                <a:gd name="T44" fmla="*/ 854 w 907"/>
                <a:gd name="T45" fmla="*/ 599 h 926"/>
                <a:gd name="T46" fmla="*/ 774 w 907"/>
                <a:gd name="T47" fmla="*/ 637 h 926"/>
                <a:gd name="T48" fmla="*/ 795 w 907"/>
                <a:gd name="T49" fmla="*/ 698 h 926"/>
                <a:gd name="T50" fmla="*/ 713 w 907"/>
                <a:gd name="T51" fmla="*/ 716 h 926"/>
                <a:gd name="T52" fmla="*/ 700 w 907"/>
                <a:gd name="T53" fmla="*/ 735 h 926"/>
                <a:gd name="T54" fmla="*/ 643 w 907"/>
                <a:gd name="T55" fmla="*/ 782 h 926"/>
                <a:gd name="T56" fmla="*/ 630 w 907"/>
                <a:gd name="T57" fmla="*/ 786 h 926"/>
                <a:gd name="T58" fmla="*/ 607 w 907"/>
                <a:gd name="T59" fmla="*/ 862 h 926"/>
                <a:gd name="T60" fmla="*/ 556 w 907"/>
                <a:gd name="T61" fmla="*/ 831 h 926"/>
                <a:gd name="T62" fmla="*/ 534 w 907"/>
                <a:gd name="T63" fmla="*/ 840 h 926"/>
                <a:gd name="T64" fmla="*/ 466 w 907"/>
                <a:gd name="T65" fmla="*/ 862 h 926"/>
                <a:gd name="T66" fmla="*/ 459 w 907"/>
                <a:gd name="T67" fmla="*/ 860 h 926"/>
                <a:gd name="T68" fmla="*/ 442 w 907"/>
                <a:gd name="T69" fmla="*/ 864 h 926"/>
                <a:gd name="T70" fmla="*/ 400 w 907"/>
                <a:gd name="T71" fmla="*/ 923 h 926"/>
                <a:gd name="T72" fmla="*/ 361 w 907"/>
                <a:gd name="T73" fmla="*/ 866 h 926"/>
                <a:gd name="T74" fmla="*/ 348 w 907"/>
                <a:gd name="T75" fmla="*/ 869 h 926"/>
                <a:gd name="T76" fmla="*/ 284 w 907"/>
                <a:gd name="T77" fmla="*/ 858 h 926"/>
                <a:gd name="T78" fmla="*/ 268 w 907"/>
                <a:gd name="T79" fmla="*/ 849 h 926"/>
                <a:gd name="T80" fmla="*/ 261 w 907"/>
                <a:gd name="T81" fmla="*/ 850 h 926"/>
                <a:gd name="T82" fmla="*/ 204 w 907"/>
                <a:gd name="T83" fmla="*/ 820 h 926"/>
                <a:gd name="T84" fmla="*/ 185 w 907"/>
                <a:gd name="T85" fmla="*/ 809 h 926"/>
                <a:gd name="T86" fmla="*/ 139 w 907"/>
                <a:gd name="T87" fmla="*/ 765 h 926"/>
                <a:gd name="T88" fmla="*/ 123 w 907"/>
                <a:gd name="T89" fmla="*/ 750 h 926"/>
                <a:gd name="T90" fmla="*/ 91 w 907"/>
                <a:gd name="T91" fmla="*/ 694 h 926"/>
                <a:gd name="T92" fmla="*/ 79 w 907"/>
                <a:gd name="T93" fmla="*/ 675 h 926"/>
                <a:gd name="T94" fmla="*/ 62 w 907"/>
                <a:gd name="T95" fmla="*/ 611 h 926"/>
                <a:gd name="T96" fmla="*/ 55 w 907"/>
                <a:gd name="T97" fmla="*/ 588 h 926"/>
                <a:gd name="T98" fmla="*/ 54 w 907"/>
                <a:gd name="T99" fmla="*/ 519 h 926"/>
                <a:gd name="T100" fmla="*/ 53 w 907"/>
                <a:gd name="T101" fmla="*/ 495 h 926"/>
                <a:gd name="T102" fmla="*/ 67 w 907"/>
                <a:gd name="T103" fmla="*/ 425 h 926"/>
                <a:gd name="T104" fmla="*/ 73 w 907"/>
                <a:gd name="T105" fmla="*/ 400 h 926"/>
                <a:gd name="T106" fmla="*/ 102 w 907"/>
                <a:gd name="T107" fmla="*/ 332 h 926"/>
                <a:gd name="T108" fmla="*/ 113 w 907"/>
                <a:gd name="T109" fmla="*/ 308 h 926"/>
                <a:gd name="T110" fmla="*/ 156 w 907"/>
                <a:gd name="T111" fmla="*/ 246 h 926"/>
                <a:gd name="T112" fmla="*/ 171 w 907"/>
                <a:gd name="T113" fmla="*/ 225 h 926"/>
                <a:gd name="T114" fmla="*/ 223 w 907"/>
                <a:gd name="T115" fmla="*/ 173 h 926"/>
                <a:gd name="T116" fmla="*/ 235 w 907"/>
                <a:gd name="T117" fmla="*/ 166 h 926"/>
                <a:gd name="T118" fmla="*/ 250 w 907"/>
                <a:gd name="T119" fmla="*/ 91 h 926"/>
                <a:gd name="T120" fmla="*/ 307 w 907"/>
                <a:gd name="T121" fmla="*/ 114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7" h="926">
                  <a:moveTo>
                    <a:pt x="318" y="110"/>
                  </a:moveTo>
                  <a:lnTo>
                    <a:pt x="324" y="107"/>
                  </a:lnTo>
                  <a:lnTo>
                    <a:pt x="327" y="103"/>
                  </a:lnTo>
                  <a:lnTo>
                    <a:pt x="329" y="101"/>
                  </a:lnTo>
                  <a:lnTo>
                    <a:pt x="329" y="100"/>
                  </a:lnTo>
                  <a:lnTo>
                    <a:pt x="329" y="45"/>
                  </a:lnTo>
                  <a:lnTo>
                    <a:pt x="349" y="37"/>
                  </a:lnTo>
                  <a:lnTo>
                    <a:pt x="369" y="29"/>
                  </a:lnTo>
                  <a:lnTo>
                    <a:pt x="394" y="74"/>
                  </a:lnTo>
                  <a:lnTo>
                    <a:pt x="394" y="74"/>
                  </a:lnTo>
                  <a:lnTo>
                    <a:pt x="396" y="75"/>
                  </a:lnTo>
                  <a:lnTo>
                    <a:pt x="400" y="75"/>
                  </a:lnTo>
                  <a:lnTo>
                    <a:pt x="406" y="74"/>
                  </a:lnTo>
                  <a:lnTo>
                    <a:pt x="413" y="71"/>
                  </a:lnTo>
                  <a:lnTo>
                    <a:pt x="416" y="68"/>
                  </a:lnTo>
                  <a:lnTo>
                    <a:pt x="417" y="67"/>
                  </a:lnTo>
                  <a:lnTo>
                    <a:pt x="418" y="66"/>
                  </a:lnTo>
                  <a:lnTo>
                    <a:pt x="431" y="11"/>
                  </a:lnTo>
                  <a:lnTo>
                    <a:pt x="452" y="7"/>
                  </a:lnTo>
                  <a:lnTo>
                    <a:pt x="472" y="3"/>
                  </a:lnTo>
                  <a:lnTo>
                    <a:pt x="484" y="54"/>
                  </a:lnTo>
                  <a:lnTo>
                    <a:pt x="485" y="55"/>
                  </a:lnTo>
                  <a:lnTo>
                    <a:pt x="487" y="56"/>
                  </a:lnTo>
                  <a:lnTo>
                    <a:pt x="491" y="57"/>
                  </a:lnTo>
                  <a:lnTo>
                    <a:pt x="497" y="57"/>
                  </a:lnTo>
                  <a:lnTo>
                    <a:pt x="501" y="57"/>
                  </a:lnTo>
                  <a:lnTo>
                    <a:pt x="504" y="57"/>
                  </a:lnTo>
                  <a:lnTo>
                    <a:pt x="506" y="56"/>
                  </a:lnTo>
                  <a:lnTo>
                    <a:pt x="509" y="55"/>
                  </a:lnTo>
                  <a:lnTo>
                    <a:pt x="510" y="54"/>
                  </a:lnTo>
                  <a:lnTo>
                    <a:pt x="511" y="53"/>
                  </a:lnTo>
                  <a:lnTo>
                    <a:pt x="511" y="52"/>
                  </a:lnTo>
                  <a:lnTo>
                    <a:pt x="511" y="52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6" y="1"/>
                  </a:lnTo>
                  <a:lnTo>
                    <a:pt x="576" y="56"/>
                  </a:lnTo>
                  <a:lnTo>
                    <a:pt x="576" y="57"/>
                  </a:lnTo>
                  <a:lnTo>
                    <a:pt x="578" y="58"/>
                  </a:lnTo>
                  <a:lnTo>
                    <a:pt x="580" y="61"/>
                  </a:lnTo>
                  <a:lnTo>
                    <a:pt x="586" y="63"/>
                  </a:lnTo>
                  <a:lnTo>
                    <a:pt x="590" y="63"/>
                  </a:lnTo>
                  <a:lnTo>
                    <a:pt x="593" y="63"/>
                  </a:lnTo>
                  <a:lnTo>
                    <a:pt x="596" y="63"/>
                  </a:lnTo>
                  <a:lnTo>
                    <a:pt x="598" y="63"/>
                  </a:lnTo>
                  <a:lnTo>
                    <a:pt x="599" y="62"/>
                  </a:lnTo>
                  <a:lnTo>
                    <a:pt x="600" y="61"/>
                  </a:lnTo>
                  <a:lnTo>
                    <a:pt x="601" y="61"/>
                  </a:lnTo>
                  <a:lnTo>
                    <a:pt x="601" y="61"/>
                  </a:lnTo>
                  <a:lnTo>
                    <a:pt x="636" y="13"/>
                  </a:lnTo>
                  <a:lnTo>
                    <a:pt x="654" y="19"/>
                  </a:lnTo>
                  <a:lnTo>
                    <a:pt x="673" y="25"/>
                  </a:lnTo>
                  <a:lnTo>
                    <a:pt x="661" y="80"/>
                  </a:lnTo>
                  <a:lnTo>
                    <a:pt x="661" y="81"/>
                  </a:lnTo>
                  <a:lnTo>
                    <a:pt x="661" y="84"/>
                  </a:lnTo>
                  <a:lnTo>
                    <a:pt x="664" y="86"/>
                  </a:lnTo>
                  <a:lnTo>
                    <a:pt x="669" y="89"/>
                  </a:lnTo>
                  <a:lnTo>
                    <a:pt x="672" y="91"/>
                  </a:lnTo>
                  <a:lnTo>
                    <a:pt x="676" y="92"/>
                  </a:lnTo>
                  <a:lnTo>
                    <a:pt x="677" y="92"/>
                  </a:lnTo>
                  <a:lnTo>
                    <a:pt x="679" y="92"/>
                  </a:lnTo>
                  <a:lnTo>
                    <a:pt x="681" y="92"/>
                  </a:lnTo>
                  <a:lnTo>
                    <a:pt x="682" y="91"/>
                  </a:lnTo>
                  <a:lnTo>
                    <a:pt x="683" y="91"/>
                  </a:lnTo>
                  <a:lnTo>
                    <a:pt x="683" y="91"/>
                  </a:lnTo>
                  <a:lnTo>
                    <a:pt x="727" y="51"/>
                  </a:lnTo>
                  <a:lnTo>
                    <a:pt x="742" y="61"/>
                  </a:lnTo>
                  <a:lnTo>
                    <a:pt x="758" y="72"/>
                  </a:lnTo>
                  <a:lnTo>
                    <a:pt x="734" y="124"/>
                  </a:lnTo>
                  <a:lnTo>
                    <a:pt x="734" y="126"/>
                  </a:lnTo>
                  <a:lnTo>
                    <a:pt x="734" y="128"/>
                  </a:lnTo>
                  <a:lnTo>
                    <a:pt x="736" y="131"/>
                  </a:lnTo>
                  <a:lnTo>
                    <a:pt x="740" y="136"/>
                  </a:lnTo>
                  <a:lnTo>
                    <a:pt x="745" y="140"/>
                  </a:lnTo>
                  <a:lnTo>
                    <a:pt x="749" y="141"/>
                  </a:lnTo>
                  <a:lnTo>
                    <a:pt x="752" y="141"/>
                  </a:lnTo>
                  <a:lnTo>
                    <a:pt x="752" y="141"/>
                  </a:lnTo>
                  <a:lnTo>
                    <a:pt x="803" y="110"/>
                  </a:lnTo>
                  <a:lnTo>
                    <a:pt x="814" y="125"/>
                  </a:lnTo>
                  <a:lnTo>
                    <a:pt x="827" y="139"/>
                  </a:lnTo>
                  <a:lnTo>
                    <a:pt x="792" y="187"/>
                  </a:lnTo>
                  <a:lnTo>
                    <a:pt x="792" y="189"/>
                  </a:lnTo>
                  <a:lnTo>
                    <a:pt x="792" y="191"/>
                  </a:lnTo>
                  <a:lnTo>
                    <a:pt x="792" y="195"/>
                  </a:lnTo>
                  <a:lnTo>
                    <a:pt x="795" y="201"/>
                  </a:lnTo>
                  <a:lnTo>
                    <a:pt x="799" y="206"/>
                  </a:lnTo>
                  <a:lnTo>
                    <a:pt x="803" y="208"/>
                  </a:lnTo>
                  <a:lnTo>
                    <a:pt x="805" y="208"/>
                  </a:lnTo>
                  <a:lnTo>
                    <a:pt x="806" y="208"/>
                  </a:lnTo>
                  <a:lnTo>
                    <a:pt x="859" y="190"/>
                  </a:lnTo>
                  <a:lnTo>
                    <a:pt x="867" y="207"/>
                  </a:lnTo>
                  <a:lnTo>
                    <a:pt x="875" y="225"/>
                  </a:lnTo>
                  <a:lnTo>
                    <a:pt x="832" y="265"/>
                  </a:lnTo>
                  <a:lnTo>
                    <a:pt x="831" y="266"/>
                  </a:lnTo>
                  <a:lnTo>
                    <a:pt x="831" y="268"/>
                  </a:lnTo>
                  <a:lnTo>
                    <a:pt x="831" y="273"/>
                  </a:lnTo>
                  <a:lnTo>
                    <a:pt x="832" y="279"/>
                  </a:lnTo>
                  <a:lnTo>
                    <a:pt x="835" y="285"/>
                  </a:lnTo>
                  <a:lnTo>
                    <a:pt x="837" y="288"/>
                  </a:lnTo>
                  <a:lnTo>
                    <a:pt x="839" y="289"/>
                  </a:lnTo>
                  <a:lnTo>
                    <a:pt x="840" y="289"/>
                  </a:lnTo>
                  <a:lnTo>
                    <a:pt x="894" y="283"/>
                  </a:lnTo>
                  <a:lnTo>
                    <a:pt x="898" y="302"/>
                  </a:lnTo>
                  <a:lnTo>
                    <a:pt x="901" y="322"/>
                  </a:lnTo>
                  <a:lnTo>
                    <a:pt x="851" y="353"/>
                  </a:lnTo>
                  <a:lnTo>
                    <a:pt x="850" y="354"/>
                  </a:lnTo>
                  <a:lnTo>
                    <a:pt x="849" y="356"/>
                  </a:lnTo>
                  <a:lnTo>
                    <a:pt x="848" y="360"/>
                  </a:lnTo>
                  <a:lnTo>
                    <a:pt x="848" y="367"/>
                  </a:lnTo>
                  <a:lnTo>
                    <a:pt x="849" y="374"/>
                  </a:lnTo>
                  <a:lnTo>
                    <a:pt x="850" y="378"/>
                  </a:lnTo>
                  <a:lnTo>
                    <a:pt x="852" y="379"/>
                  </a:lnTo>
                  <a:lnTo>
                    <a:pt x="853" y="380"/>
                  </a:lnTo>
                  <a:lnTo>
                    <a:pt x="906" y="386"/>
                  </a:lnTo>
                  <a:lnTo>
                    <a:pt x="904" y="407"/>
                  </a:lnTo>
                  <a:lnTo>
                    <a:pt x="903" y="428"/>
                  </a:lnTo>
                  <a:lnTo>
                    <a:pt x="849" y="447"/>
                  </a:lnTo>
                  <a:lnTo>
                    <a:pt x="849" y="448"/>
                  </a:lnTo>
                  <a:lnTo>
                    <a:pt x="846" y="450"/>
                  </a:lnTo>
                  <a:lnTo>
                    <a:pt x="845" y="454"/>
                  </a:lnTo>
                  <a:lnTo>
                    <a:pt x="843" y="461"/>
                  </a:lnTo>
                  <a:lnTo>
                    <a:pt x="842" y="468"/>
                  </a:lnTo>
                  <a:lnTo>
                    <a:pt x="843" y="472"/>
                  </a:lnTo>
                  <a:lnTo>
                    <a:pt x="845" y="475"/>
                  </a:lnTo>
                  <a:lnTo>
                    <a:pt x="845" y="475"/>
                  </a:lnTo>
                  <a:lnTo>
                    <a:pt x="892" y="494"/>
                  </a:lnTo>
                  <a:lnTo>
                    <a:pt x="886" y="515"/>
                  </a:lnTo>
                  <a:lnTo>
                    <a:pt x="880" y="535"/>
                  </a:lnTo>
                  <a:lnTo>
                    <a:pt x="825" y="542"/>
                  </a:lnTo>
                  <a:lnTo>
                    <a:pt x="825" y="542"/>
                  </a:lnTo>
                  <a:lnTo>
                    <a:pt x="823" y="544"/>
                  </a:lnTo>
                  <a:lnTo>
                    <a:pt x="820" y="547"/>
                  </a:lnTo>
                  <a:lnTo>
                    <a:pt x="816" y="555"/>
                  </a:lnTo>
                  <a:lnTo>
                    <a:pt x="814" y="561"/>
                  </a:lnTo>
                  <a:lnTo>
                    <a:pt x="814" y="566"/>
                  </a:lnTo>
                  <a:lnTo>
                    <a:pt x="814" y="568"/>
                  </a:lnTo>
                  <a:lnTo>
                    <a:pt x="815" y="569"/>
                  </a:lnTo>
                  <a:lnTo>
                    <a:pt x="854" y="599"/>
                  </a:lnTo>
                  <a:lnTo>
                    <a:pt x="844" y="619"/>
                  </a:lnTo>
                  <a:lnTo>
                    <a:pt x="834" y="639"/>
                  </a:lnTo>
                  <a:lnTo>
                    <a:pt x="782" y="632"/>
                  </a:lnTo>
                  <a:lnTo>
                    <a:pt x="781" y="633"/>
                  </a:lnTo>
                  <a:lnTo>
                    <a:pt x="778" y="634"/>
                  </a:lnTo>
                  <a:lnTo>
                    <a:pt x="774" y="637"/>
                  </a:lnTo>
                  <a:lnTo>
                    <a:pt x="770" y="643"/>
                  </a:lnTo>
                  <a:lnTo>
                    <a:pt x="767" y="649"/>
                  </a:lnTo>
                  <a:lnTo>
                    <a:pt x="766" y="654"/>
                  </a:lnTo>
                  <a:lnTo>
                    <a:pt x="766" y="657"/>
                  </a:lnTo>
                  <a:lnTo>
                    <a:pt x="766" y="657"/>
                  </a:lnTo>
                  <a:lnTo>
                    <a:pt x="795" y="698"/>
                  </a:lnTo>
                  <a:lnTo>
                    <a:pt x="781" y="716"/>
                  </a:lnTo>
                  <a:lnTo>
                    <a:pt x="767" y="733"/>
                  </a:lnTo>
                  <a:lnTo>
                    <a:pt x="720" y="714"/>
                  </a:lnTo>
                  <a:lnTo>
                    <a:pt x="719" y="714"/>
                  </a:lnTo>
                  <a:lnTo>
                    <a:pt x="717" y="714"/>
                  </a:lnTo>
                  <a:lnTo>
                    <a:pt x="713" y="716"/>
                  </a:lnTo>
                  <a:lnTo>
                    <a:pt x="708" y="721"/>
                  </a:lnTo>
                  <a:lnTo>
                    <a:pt x="707" y="722"/>
                  </a:lnTo>
                  <a:lnTo>
                    <a:pt x="702" y="728"/>
                  </a:lnTo>
                  <a:lnTo>
                    <a:pt x="700" y="732"/>
                  </a:lnTo>
                  <a:lnTo>
                    <a:pt x="700" y="734"/>
                  </a:lnTo>
                  <a:lnTo>
                    <a:pt x="700" y="735"/>
                  </a:lnTo>
                  <a:lnTo>
                    <a:pt x="718" y="783"/>
                  </a:lnTo>
                  <a:lnTo>
                    <a:pt x="701" y="797"/>
                  </a:lnTo>
                  <a:lnTo>
                    <a:pt x="684" y="812"/>
                  </a:lnTo>
                  <a:lnTo>
                    <a:pt x="644" y="782"/>
                  </a:lnTo>
                  <a:lnTo>
                    <a:pt x="644" y="782"/>
                  </a:lnTo>
                  <a:lnTo>
                    <a:pt x="643" y="782"/>
                  </a:lnTo>
                  <a:lnTo>
                    <a:pt x="643" y="782"/>
                  </a:lnTo>
                  <a:lnTo>
                    <a:pt x="641" y="782"/>
                  </a:lnTo>
                  <a:lnTo>
                    <a:pt x="639" y="782"/>
                  </a:lnTo>
                  <a:lnTo>
                    <a:pt x="637" y="783"/>
                  </a:lnTo>
                  <a:lnTo>
                    <a:pt x="634" y="784"/>
                  </a:lnTo>
                  <a:lnTo>
                    <a:pt x="630" y="786"/>
                  </a:lnTo>
                  <a:lnTo>
                    <a:pt x="624" y="791"/>
                  </a:lnTo>
                  <a:lnTo>
                    <a:pt x="622" y="795"/>
                  </a:lnTo>
                  <a:lnTo>
                    <a:pt x="621" y="797"/>
                  </a:lnTo>
                  <a:lnTo>
                    <a:pt x="621" y="798"/>
                  </a:lnTo>
                  <a:lnTo>
                    <a:pt x="626" y="852"/>
                  </a:lnTo>
                  <a:lnTo>
                    <a:pt x="607" y="862"/>
                  </a:lnTo>
                  <a:lnTo>
                    <a:pt x="587" y="872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8" y="831"/>
                  </a:lnTo>
                  <a:lnTo>
                    <a:pt x="557" y="831"/>
                  </a:lnTo>
                  <a:lnTo>
                    <a:pt x="556" y="831"/>
                  </a:lnTo>
                  <a:lnTo>
                    <a:pt x="553" y="831"/>
                  </a:lnTo>
                  <a:lnTo>
                    <a:pt x="551" y="831"/>
                  </a:lnTo>
                  <a:lnTo>
                    <a:pt x="548" y="832"/>
                  </a:lnTo>
                  <a:lnTo>
                    <a:pt x="544" y="833"/>
                  </a:lnTo>
                  <a:lnTo>
                    <a:pt x="538" y="837"/>
                  </a:lnTo>
                  <a:lnTo>
                    <a:pt x="534" y="840"/>
                  </a:lnTo>
                  <a:lnTo>
                    <a:pt x="532" y="842"/>
                  </a:lnTo>
                  <a:lnTo>
                    <a:pt x="532" y="843"/>
                  </a:lnTo>
                  <a:lnTo>
                    <a:pt x="525" y="898"/>
                  </a:lnTo>
                  <a:lnTo>
                    <a:pt x="505" y="904"/>
                  </a:lnTo>
                  <a:lnTo>
                    <a:pt x="485" y="910"/>
                  </a:lnTo>
                  <a:lnTo>
                    <a:pt x="466" y="862"/>
                  </a:lnTo>
                  <a:lnTo>
                    <a:pt x="466" y="862"/>
                  </a:lnTo>
                  <a:lnTo>
                    <a:pt x="466" y="862"/>
                  </a:lnTo>
                  <a:lnTo>
                    <a:pt x="464" y="861"/>
                  </a:lnTo>
                  <a:lnTo>
                    <a:pt x="463" y="860"/>
                  </a:lnTo>
                  <a:lnTo>
                    <a:pt x="461" y="860"/>
                  </a:lnTo>
                  <a:lnTo>
                    <a:pt x="459" y="860"/>
                  </a:lnTo>
                  <a:lnTo>
                    <a:pt x="456" y="860"/>
                  </a:lnTo>
                  <a:lnTo>
                    <a:pt x="453" y="860"/>
                  </a:lnTo>
                  <a:lnTo>
                    <a:pt x="449" y="861"/>
                  </a:lnTo>
                  <a:lnTo>
                    <a:pt x="446" y="862"/>
                  </a:lnTo>
                  <a:lnTo>
                    <a:pt x="444" y="864"/>
                  </a:lnTo>
                  <a:lnTo>
                    <a:pt x="442" y="864"/>
                  </a:lnTo>
                  <a:lnTo>
                    <a:pt x="440" y="866"/>
                  </a:lnTo>
                  <a:lnTo>
                    <a:pt x="439" y="866"/>
                  </a:lnTo>
                  <a:lnTo>
                    <a:pt x="439" y="867"/>
                  </a:lnTo>
                  <a:lnTo>
                    <a:pt x="439" y="867"/>
                  </a:lnTo>
                  <a:lnTo>
                    <a:pt x="420" y="922"/>
                  </a:lnTo>
                  <a:lnTo>
                    <a:pt x="400" y="923"/>
                  </a:lnTo>
                  <a:lnTo>
                    <a:pt x="379" y="925"/>
                  </a:lnTo>
                  <a:lnTo>
                    <a:pt x="373" y="871"/>
                  </a:lnTo>
                  <a:lnTo>
                    <a:pt x="373" y="870"/>
                  </a:lnTo>
                  <a:lnTo>
                    <a:pt x="372" y="868"/>
                  </a:lnTo>
                  <a:lnTo>
                    <a:pt x="367" y="867"/>
                  </a:lnTo>
                  <a:lnTo>
                    <a:pt x="361" y="866"/>
                  </a:lnTo>
                  <a:lnTo>
                    <a:pt x="358" y="866"/>
                  </a:lnTo>
                  <a:lnTo>
                    <a:pt x="355" y="866"/>
                  </a:lnTo>
                  <a:lnTo>
                    <a:pt x="352" y="867"/>
                  </a:lnTo>
                  <a:lnTo>
                    <a:pt x="350" y="868"/>
                  </a:lnTo>
                  <a:lnTo>
                    <a:pt x="349" y="868"/>
                  </a:lnTo>
                  <a:lnTo>
                    <a:pt x="348" y="869"/>
                  </a:lnTo>
                  <a:lnTo>
                    <a:pt x="347" y="870"/>
                  </a:lnTo>
                  <a:lnTo>
                    <a:pt x="347" y="870"/>
                  </a:lnTo>
                  <a:lnTo>
                    <a:pt x="317" y="920"/>
                  </a:lnTo>
                  <a:lnTo>
                    <a:pt x="297" y="917"/>
                  </a:lnTo>
                  <a:lnTo>
                    <a:pt x="279" y="913"/>
                  </a:lnTo>
                  <a:lnTo>
                    <a:pt x="284" y="858"/>
                  </a:lnTo>
                  <a:lnTo>
                    <a:pt x="284" y="857"/>
                  </a:lnTo>
                  <a:lnTo>
                    <a:pt x="283" y="855"/>
                  </a:lnTo>
                  <a:lnTo>
                    <a:pt x="280" y="853"/>
                  </a:lnTo>
                  <a:lnTo>
                    <a:pt x="275" y="850"/>
                  </a:lnTo>
                  <a:lnTo>
                    <a:pt x="271" y="849"/>
                  </a:lnTo>
                  <a:lnTo>
                    <a:pt x="268" y="849"/>
                  </a:lnTo>
                  <a:lnTo>
                    <a:pt x="266" y="848"/>
                  </a:lnTo>
                  <a:lnTo>
                    <a:pt x="264" y="849"/>
                  </a:lnTo>
                  <a:lnTo>
                    <a:pt x="262" y="849"/>
                  </a:lnTo>
                  <a:lnTo>
                    <a:pt x="261" y="849"/>
                  </a:lnTo>
                  <a:lnTo>
                    <a:pt x="261" y="850"/>
                  </a:lnTo>
                  <a:lnTo>
                    <a:pt x="261" y="850"/>
                  </a:lnTo>
                  <a:lnTo>
                    <a:pt x="221" y="895"/>
                  </a:lnTo>
                  <a:lnTo>
                    <a:pt x="204" y="886"/>
                  </a:lnTo>
                  <a:lnTo>
                    <a:pt x="187" y="877"/>
                  </a:lnTo>
                  <a:lnTo>
                    <a:pt x="205" y="823"/>
                  </a:lnTo>
                  <a:lnTo>
                    <a:pt x="205" y="822"/>
                  </a:lnTo>
                  <a:lnTo>
                    <a:pt x="204" y="820"/>
                  </a:lnTo>
                  <a:lnTo>
                    <a:pt x="203" y="816"/>
                  </a:lnTo>
                  <a:lnTo>
                    <a:pt x="197" y="812"/>
                  </a:lnTo>
                  <a:lnTo>
                    <a:pt x="192" y="809"/>
                  </a:lnTo>
                  <a:lnTo>
                    <a:pt x="188" y="808"/>
                  </a:lnTo>
                  <a:lnTo>
                    <a:pt x="185" y="808"/>
                  </a:lnTo>
                  <a:lnTo>
                    <a:pt x="185" y="809"/>
                  </a:lnTo>
                  <a:lnTo>
                    <a:pt x="138" y="845"/>
                  </a:lnTo>
                  <a:lnTo>
                    <a:pt x="123" y="832"/>
                  </a:lnTo>
                  <a:lnTo>
                    <a:pt x="109" y="820"/>
                  </a:lnTo>
                  <a:lnTo>
                    <a:pt x="139" y="769"/>
                  </a:lnTo>
                  <a:lnTo>
                    <a:pt x="139" y="768"/>
                  </a:lnTo>
                  <a:lnTo>
                    <a:pt x="139" y="765"/>
                  </a:lnTo>
                  <a:lnTo>
                    <a:pt x="138" y="761"/>
                  </a:lnTo>
                  <a:lnTo>
                    <a:pt x="134" y="756"/>
                  </a:lnTo>
                  <a:lnTo>
                    <a:pt x="130" y="752"/>
                  </a:lnTo>
                  <a:lnTo>
                    <a:pt x="127" y="750"/>
                  </a:lnTo>
                  <a:lnTo>
                    <a:pt x="124" y="750"/>
                  </a:lnTo>
                  <a:lnTo>
                    <a:pt x="123" y="750"/>
                  </a:lnTo>
                  <a:lnTo>
                    <a:pt x="71" y="775"/>
                  </a:lnTo>
                  <a:lnTo>
                    <a:pt x="60" y="759"/>
                  </a:lnTo>
                  <a:lnTo>
                    <a:pt x="51" y="742"/>
                  </a:lnTo>
                  <a:lnTo>
                    <a:pt x="90" y="697"/>
                  </a:lnTo>
                  <a:lnTo>
                    <a:pt x="91" y="697"/>
                  </a:lnTo>
                  <a:lnTo>
                    <a:pt x="91" y="694"/>
                  </a:lnTo>
                  <a:lnTo>
                    <a:pt x="91" y="690"/>
                  </a:lnTo>
                  <a:lnTo>
                    <a:pt x="88" y="683"/>
                  </a:lnTo>
                  <a:lnTo>
                    <a:pt x="85" y="678"/>
                  </a:lnTo>
                  <a:lnTo>
                    <a:pt x="82" y="676"/>
                  </a:lnTo>
                  <a:lnTo>
                    <a:pt x="80" y="675"/>
                  </a:lnTo>
                  <a:lnTo>
                    <a:pt x="79" y="675"/>
                  </a:lnTo>
                  <a:lnTo>
                    <a:pt x="25" y="688"/>
                  </a:lnTo>
                  <a:lnTo>
                    <a:pt x="19" y="668"/>
                  </a:lnTo>
                  <a:lnTo>
                    <a:pt x="13" y="650"/>
                  </a:lnTo>
                  <a:lnTo>
                    <a:pt x="60" y="614"/>
                  </a:lnTo>
                  <a:lnTo>
                    <a:pt x="61" y="613"/>
                  </a:lnTo>
                  <a:lnTo>
                    <a:pt x="62" y="611"/>
                  </a:lnTo>
                  <a:lnTo>
                    <a:pt x="63" y="606"/>
                  </a:lnTo>
                  <a:lnTo>
                    <a:pt x="62" y="599"/>
                  </a:lnTo>
                  <a:lnTo>
                    <a:pt x="60" y="594"/>
                  </a:lnTo>
                  <a:lnTo>
                    <a:pt x="58" y="590"/>
                  </a:lnTo>
                  <a:lnTo>
                    <a:pt x="56" y="588"/>
                  </a:lnTo>
                  <a:lnTo>
                    <a:pt x="55" y="588"/>
                  </a:lnTo>
                  <a:lnTo>
                    <a:pt x="2" y="588"/>
                  </a:lnTo>
                  <a:lnTo>
                    <a:pt x="1" y="567"/>
                  </a:lnTo>
                  <a:lnTo>
                    <a:pt x="0" y="547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4" y="519"/>
                  </a:lnTo>
                  <a:lnTo>
                    <a:pt x="56" y="515"/>
                  </a:lnTo>
                  <a:lnTo>
                    <a:pt x="56" y="508"/>
                  </a:lnTo>
                  <a:lnTo>
                    <a:pt x="56" y="501"/>
                  </a:lnTo>
                  <a:lnTo>
                    <a:pt x="55" y="497"/>
                  </a:lnTo>
                  <a:lnTo>
                    <a:pt x="54" y="496"/>
                  </a:lnTo>
                  <a:lnTo>
                    <a:pt x="53" y="495"/>
                  </a:lnTo>
                  <a:lnTo>
                    <a:pt x="4" y="482"/>
                  </a:lnTo>
                  <a:lnTo>
                    <a:pt x="7" y="461"/>
                  </a:lnTo>
                  <a:lnTo>
                    <a:pt x="11" y="440"/>
                  </a:lnTo>
                  <a:lnTo>
                    <a:pt x="65" y="427"/>
                  </a:lnTo>
                  <a:lnTo>
                    <a:pt x="66" y="427"/>
                  </a:lnTo>
                  <a:lnTo>
                    <a:pt x="67" y="425"/>
                  </a:lnTo>
                  <a:lnTo>
                    <a:pt x="70" y="421"/>
                  </a:lnTo>
                  <a:lnTo>
                    <a:pt x="73" y="414"/>
                  </a:lnTo>
                  <a:lnTo>
                    <a:pt x="74" y="407"/>
                  </a:lnTo>
                  <a:lnTo>
                    <a:pt x="74" y="403"/>
                  </a:lnTo>
                  <a:lnTo>
                    <a:pt x="73" y="400"/>
                  </a:lnTo>
                  <a:lnTo>
                    <a:pt x="73" y="400"/>
                  </a:lnTo>
                  <a:lnTo>
                    <a:pt x="30" y="374"/>
                  </a:lnTo>
                  <a:lnTo>
                    <a:pt x="37" y="354"/>
                  </a:lnTo>
                  <a:lnTo>
                    <a:pt x="45" y="334"/>
                  </a:lnTo>
                  <a:lnTo>
                    <a:pt x="99" y="334"/>
                  </a:lnTo>
                  <a:lnTo>
                    <a:pt x="100" y="333"/>
                  </a:lnTo>
                  <a:lnTo>
                    <a:pt x="102" y="332"/>
                  </a:lnTo>
                  <a:lnTo>
                    <a:pt x="106" y="329"/>
                  </a:lnTo>
                  <a:lnTo>
                    <a:pt x="109" y="322"/>
                  </a:lnTo>
                  <a:lnTo>
                    <a:pt x="113" y="316"/>
                  </a:lnTo>
                  <a:lnTo>
                    <a:pt x="113" y="311"/>
                  </a:lnTo>
                  <a:lnTo>
                    <a:pt x="113" y="309"/>
                  </a:lnTo>
                  <a:lnTo>
                    <a:pt x="113" y="308"/>
                  </a:lnTo>
                  <a:lnTo>
                    <a:pt x="78" y="272"/>
                  </a:lnTo>
                  <a:lnTo>
                    <a:pt x="91" y="253"/>
                  </a:lnTo>
                  <a:lnTo>
                    <a:pt x="102" y="235"/>
                  </a:lnTo>
                  <a:lnTo>
                    <a:pt x="152" y="248"/>
                  </a:lnTo>
                  <a:lnTo>
                    <a:pt x="153" y="248"/>
                  </a:lnTo>
                  <a:lnTo>
                    <a:pt x="156" y="246"/>
                  </a:lnTo>
                  <a:lnTo>
                    <a:pt x="159" y="244"/>
                  </a:lnTo>
                  <a:lnTo>
                    <a:pt x="164" y="239"/>
                  </a:lnTo>
                  <a:lnTo>
                    <a:pt x="169" y="232"/>
                  </a:lnTo>
                  <a:lnTo>
                    <a:pt x="171" y="228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47" y="180"/>
                  </a:lnTo>
                  <a:lnTo>
                    <a:pt x="163" y="164"/>
                  </a:lnTo>
                  <a:lnTo>
                    <a:pt x="178" y="148"/>
                  </a:lnTo>
                  <a:lnTo>
                    <a:pt x="222" y="173"/>
                  </a:lnTo>
                  <a:lnTo>
                    <a:pt x="222" y="173"/>
                  </a:lnTo>
                  <a:lnTo>
                    <a:pt x="223" y="173"/>
                  </a:lnTo>
                  <a:lnTo>
                    <a:pt x="224" y="173"/>
                  </a:lnTo>
                  <a:lnTo>
                    <a:pt x="225" y="173"/>
                  </a:lnTo>
                  <a:lnTo>
                    <a:pt x="227" y="172"/>
                  </a:lnTo>
                  <a:lnTo>
                    <a:pt x="229" y="171"/>
                  </a:lnTo>
                  <a:lnTo>
                    <a:pt x="232" y="169"/>
                  </a:lnTo>
                  <a:lnTo>
                    <a:pt x="235" y="166"/>
                  </a:lnTo>
                  <a:lnTo>
                    <a:pt x="240" y="161"/>
                  </a:lnTo>
                  <a:lnTo>
                    <a:pt x="243" y="158"/>
                  </a:lnTo>
                  <a:lnTo>
                    <a:pt x="244" y="155"/>
                  </a:lnTo>
                  <a:lnTo>
                    <a:pt x="244" y="154"/>
                  </a:lnTo>
                  <a:lnTo>
                    <a:pt x="232" y="103"/>
                  </a:lnTo>
                  <a:lnTo>
                    <a:pt x="250" y="91"/>
                  </a:lnTo>
                  <a:lnTo>
                    <a:pt x="269" y="78"/>
                  </a:lnTo>
                  <a:lnTo>
                    <a:pt x="304" y="114"/>
                  </a:lnTo>
                  <a:lnTo>
                    <a:pt x="304" y="114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307" y="114"/>
                  </a:lnTo>
                  <a:lnTo>
                    <a:pt x="309" y="114"/>
                  </a:lnTo>
                  <a:lnTo>
                    <a:pt x="311" y="114"/>
                  </a:lnTo>
                  <a:lnTo>
                    <a:pt x="314" y="112"/>
                  </a:lnTo>
                  <a:lnTo>
                    <a:pt x="318" y="110"/>
                  </a:lnTo>
                </a:path>
              </a:pathLst>
            </a:custGeom>
            <a:solidFill>
              <a:srgbClr val="597F7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41" name="Freeform 389">
              <a:extLst>
                <a:ext uri="{FF2B5EF4-FFF2-40B4-BE49-F238E27FC236}">
                  <a16:creationId xmlns:a16="http://schemas.microsoft.com/office/drawing/2014/main" id="{C653F677-3987-44DA-9573-3188A9C79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2333"/>
              <a:ext cx="907" cy="926"/>
            </a:xfrm>
            <a:custGeom>
              <a:avLst/>
              <a:gdLst>
                <a:gd name="T0" fmla="*/ 329 w 907"/>
                <a:gd name="T1" fmla="*/ 45 h 926"/>
                <a:gd name="T2" fmla="*/ 400 w 907"/>
                <a:gd name="T3" fmla="*/ 75 h 926"/>
                <a:gd name="T4" fmla="*/ 431 w 907"/>
                <a:gd name="T5" fmla="*/ 11 h 926"/>
                <a:gd name="T6" fmla="*/ 491 w 907"/>
                <a:gd name="T7" fmla="*/ 57 h 926"/>
                <a:gd name="T8" fmla="*/ 510 w 907"/>
                <a:gd name="T9" fmla="*/ 54 h 926"/>
                <a:gd name="T10" fmla="*/ 576 w 907"/>
                <a:gd name="T11" fmla="*/ 56 h 926"/>
                <a:gd name="T12" fmla="*/ 590 w 907"/>
                <a:gd name="T13" fmla="*/ 63 h 926"/>
                <a:gd name="T14" fmla="*/ 601 w 907"/>
                <a:gd name="T15" fmla="*/ 61 h 926"/>
                <a:gd name="T16" fmla="*/ 661 w 907"/>
                <a:gd name="T17" fmla="*/ 84 h 926"/>
                <a:gd name="T18" fmla="*/ 679 w 907"/>
                <a:gd name="T19" fmla="*/ 92 h 926"/>
                <a:gd name="T20" fmla="*/ 758 w 907"/>
                <a:gd name="T21" fmla="*/ 72 h 926"/>
                <a:gd name="T22" fmla="*/ 740 w 907"/>
                <a:gd name="T23" fmla="*/ 136 h 926"/>
                <a:gd name="T24" fmla="*/ 827 w 907"/>
                <a:gd name="T25" fmla="*/ 139 h 926"/>
                <a:gd name="T26" fmla="*/ 795 w 907"/>
                <a:gd name="T27" fmla="*/ 201 h 926"/>
                <a:gd name="T28" fmla="*/ 875 w 907"/>
                <a:gd name="T29" fmla="*/ 225 h 926"/>
                <a:gd name="T30" fmla="*/ 832 w 907"/>
                <a:gd name="T31" fmla="*/ 279 h 926"/>
                <a:gd name="T32" fmla="*/ 901 w 907"/>
                <a:gd name="T33" fmla="*/ 322 h 926"/>
                <a:gd name="T34" fmla="*/ 848 w 907"/>
                <a:gd name="T35" fmla="*/ 367 h 926"/>
                <a:gd name="T36" fmla="*/ 903 w 907"/>
                <a:gd name="T37" fmla="*/ 428 h 926"/>
                <a:gd name="T38" fmla="*/ 843 w 907"/>
                <a:gd name="T39" fmla="*/ 461 h 926"/>
                <a:gd name="T40" fmla="*/ 880 w 907"/>
                <a:gd name="T41" fmla="*/ 535 h 926"/>
                <a:gd name="T42" fmla="*/ 816 w 907"/>
                <a:gd name="T43" fmla="*/ 555 h 926"/>
                <a:gd name="T44" fmla="*/ 834 w 907"/>
                <a:gd name="T45" fmla="*/ 639 h 926"/>
                <a:gd name="T46" fmla="*/ 770 w 907"/>
                <a:gd name="T47" fmla="*/ 643 h 926"/>
                <a:gd name="T48" fmla="*/ 767 w 907"/>
                <a:gd name="T49" fmla="*/ 733 h 926"/>
                <a:gd name="T50" fmla="*/ 707 w 907"/>
                <a:gd name="T51" fmla="*/ 722 h 926"/>
                <a:gd name="T52" fmla="*/ 701 w 907"/>
                <a:gd name="T53" fmla="*/ 797 h 926"/>
                <a:gd name="T54" fmla="*/ 641 w 907"/>
                <a:gd name="T55" fmla="*/ 782 h 926"/>
                <a:gd name="T56" fmla="*/ 622 w 907"/>
                <a:gd name="T57" fmla="*/ 795 h 926"/>
                <a:gd name="T58" fmla="*/ 558 w 907"/>
                <a:gd name="T59" fmla="*/ 832 h 926"/>
                <a:gd name="T60" fmla="*/ 548 w 907"/>
                <a:gd name="T61" fmla="*/ 832 h 926"/>
                <a:gd name="T62" fmla="*/ 525 w 907"/>
                <a:gd name="T63" fmla="*/ 898 h 926"/>
                <a:gd name="T64" fmla="*/ 464 w 907"/>
                <a:gd name="T65" fmla="*/ 861 h 926"/>
                <a:gd name="T66" fmla="*/ 449 w 907"/>
                <a:gd name="T67" fmla="*/ 861 h 926"/>
                <a:gd name="T68" fmla="*/ 439 w 907"/>
                <a:gd name="T69" fmla="*/ 867 h 926"/>
                <a:gd name="T70" fmla="*/ 372 w 907"/>
                <a:gd name="T71" fmla="*/ 868 h 926"/>
                <a:gd name="T72" fmla="*/ 350 w 907"/>
                <a:gd name="T73" fmla="*/ 868 h 926"/>
                <a:gd name="T74" fmla="*/ 279 w 907"/>
                <a:gd name="T75" fmla="*/ 913 h 926"/>
                <a:gd name="T76" fmla="*/ 275 w 907"/>
                <a:gd name="T77" fmla="*/ 850 h 926"/>
                <a:gd name="T78" fmla="*/ 261 w 907"/>
                <a:gd name="T79" fmla="*/ 850 h 926"/>
                <a:gd name="T80" fmla="*/ 205 w 907"/>
                <a:gd name="T81" fmla="*/ 822 h 926"/>
                <a:gd name="T82" fmla="*/ 185 w 907"/>
                <a:gd name="T83" fmla="*/ 808 h 926"/>
                <a:gd name="T84" fmla="*/ 139 w 907"/>
                <a:gd name="T85" fmla="*/ 768 h 926"/>
                <a:gd name="T86" fmla="*/ 124 w 907"/>
                <a:gd name="T87" fmla="*/ 750 h 926"/>
                <a:gd name="T88" fmla="*/ 91 w 907"/>
                <a:gd name="T89" fmla="*/ 697 h 926"/>
                <a:gd name="T90" fmla="*/ 80 w 907"/>
                <a:gd name="T91" fmla="*/ 675 h 926"/>
                <a:gd name="T92" fmla="*/ 61 w 907"/>
                <a:gd name="T93" fmla="*/ 613 h 926"/>
                <a:gd name="T94" fmla="*/ 56 w 907"/>
                <a:gd name="T95" fmla="*/ 588 h 926"/>
                <a:gd name="T96" fmla="*/ 52 w 907"/>
                <a:gd name="T97" fmla="*/ 522 h 926"/>
                <a:gd name="T98" fmla="*/ 54 w 907"/>
                <a:gd name="T99" fmla="*/ 496 h 926"/>
                <a:gd name="T100" fmla="*/ 66 w 907"/>
                <a:gd name="T101" fmla="*/ 427 h 926"/>
                <a:gd name="T102" fmla="*/ 73 w 907"/>
                <a:gd name="T103" fmla="*/ 400 h 926"/>
                <a:gd name="T104" fmla="*/ 100 w 907"/>
                <a:gd name="T105" fmla="*/ 333 h 926"/>
                <a:gd name="T106" fmla="*/ 113 w 907"/>
                <a:gd name="T107" fmla="*/ 309 h 926"/>
                <a:gd name="T108" fmla="*/ 153 w 907"/>
                <a:gd name="T109" fmla="*/ 248 h 926"/>
                <a:gd name="T110" fmla="*/ 171 w 907"/>
                <a:gd name="T111" fmla="*/ 225 h 926"/>
                <a:gd name="T112" fmla="*/ 222 w 907"/>
                <a:gd name="T113" fmla="*/ 173 h 926"/>
                <a:gd name="T114" fmla="*/ 235 w 907"/>
                <a:gd name="T115" fmla="*/ 166 h 926"/>
                <a:gd name="T116" fmla="*/ 250 w 907"/>
                <a:gd name="T117" fmla="*/ 91 h 926"/>
                <a:gd name="T118" fmla="*/ 307 w 907"/>
                <a:gd name="T119" fmla="*/ 114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07" h="926">
                  <a:moveTo>
                    <a:pt x="318" y="110"/>
                  </a:moveTo>
                  <a:lnTo>
                    <a:pt x="318" y="110"/>
                  </a:lnTo>
                  <a:lnTo>
                    <a:pt x="324" y="107"/>
                  </a:lnTo>
                  <a:lnTo>
                    <a:pt x="327" y="103"/>
                  </a:lnTo>
                  <a:lnTo>
                    <a:pt x="329" y="101"/>
                  </a:lnTo>
                  <a:lnTo>
                    <a:pt x="329" y="100"/>
                  </a:lnTo>
                  <a:lnTo>
                    <a:pt x="329" y="45"/>
                  </a:lnTo>
                  <a:lnTo>
                    <a:pt x="349" y="37"/>
                  </a:lnTo>
                  <a:lnTo>
                    <a:pt x="369" y="29"/>
                  </a:lnTo>
                  <a:lnTo>
                    <a:pt x="394" y="74"/>
                  </a:lnTo>
                  <a:lnTo>
                    <a:pt x="394" y="74"/>
                  </a:lnTo>
                  <a:lnTo>
                    <a:pt x="394" y="74"/>
                  </a:lnTo>
                  <a:lnTo>
                    <a:pt x="396" y="75"/>
                  </a:lnTo>
                  <a:lnTo>
                    <a:pt x="400" y="75"/>
                  </a:lnTo>
                  <a:lnTo>
                    <a:pt x="406" y="74"/>
                  </a:lnTo>
                  <a:lnTo>
                    <a:pt x="406" y="74"/>
                  </a:lnTo>
                  <a:lnTo>
                    <a:pt x="413" y="71"/>
                  </a:lnTo>
                  <a:lnTo>
                    <a:pt x="416" y="68"/>
                  </a:lnTo>
                  <a:lnTo>
                    <a:pt x="417" y="67"/>
                  </a:lnTo>
                  <a:lnTo>
                    <a:pt x="418" y="66"/>
                  </a:lnTo>
                  <a:lnTo>
                    <a:pt x="431" y="11"/>
                  </a:lnTo>
                  <a:lnTo>
                    <a:pt x="452" y="7"/>
                  </a:lnTo>
                  <a:lnTo>
                    <a:pt x="472" y="3"/>
                  </a:lnTo>
                  <a:lnTo>
                    <a:pt x="484" y="54"/>
                  </a:lnTo>
                  <a:lnTo>
                    <a:pt x="484" y="54"/>
                  </a:lnTo>
                  <a:lnTo>
                    <a:pt x="485" y="55"/>
                  </a:lnTo>
                  <a:lnTo>
                    <a:pt x="487" y="56"/>
                  </a:lnTo>
                  <a:lnTo>
                    <a:pt x="491" y="57"/>
                  </a:lnTo>
                  <a:lnTo>
                    <a:pt x="497" y="57"/>
                  </a:lnTo>
                  <a:lnTo>
                    <a:pt x="497" y="57"/>
                  </a:lnTo>
                  <a:lnTo>
                    <a:pt x="501" y="57"/>
                  </a:lnTo>
                  <a:lnTo>
                    <a:pt x="504" y="57"/>
                  </a:lnTo>
                  <a:lnTo>
                    <a:pt x="506" y="56"/>
                  </a:lnTo>
                  <a:lnTo>
                    <a:pt x="509" y="55"/>
                  </a:lnTo>
                  <a:lnTo>
                    <a:pt x="510" y="54"/>
                  </a:lnTo>
                  <a:lnTo>
                    <a:pt x="511" y="53"/>
                  </a:lnTo>
                  <a:lnTo>
                    <a:pt x="511" y="52"/>
                  </a:lnTo>
                  <a:lnTo>
                    <a:pt x="511" y="52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6" y="1"/>
                  </a:lnTo>
                  <a:lnTo>
                    <a:pt x="576" y="56"/>
                  </a:lnTo>
                  <a:lnTo>
                    <a:pt x="576" y="56"/>
                  </a:lnTo>
                  <a:lnTo>
                    <a:pt x="576" y="57"/>
                  </a:lnTo>
                  <a:lnTo>
                    <a:pt x="578" y="58"/>
                  </a:lnTo>
                  <a:lnTo>
                    <a:pt x="580" y="61"/>
                  </a:lnTo>
                  <a:lnTo>
                    <a:pt x="586" y="63"/>
                  </a:lnTo>
                  <a:lnTo>
                    <a:pt x="586" y="63"/>
                  </a:lnTo>
                  <a:lnTo>
                    <a:pt x="590" y="63"/>
                  </a:lnTo>
                  <a:lnTo>
                    <a:pt x="593" y="63"/>
                  </a:lnTo>
                  <a:lnTo>
                    <a:pt x="596" y="63"/>
                  </a:lnTo>
                  <a:lnTo>
                    <a:pt x="598" y="63"/>
                  </a:lnTo>
                  <a:lnTo>
                    <a:pt x="599" y="62"/>
                  </a:lnTo>
                  <a:lnTo>
                    <a:pt x="600" y="61"/>
                  </a:lnTo>
                  <a:lnTo>
                    <a:pt x="601" y="61"/>
                  </a:lnTo>
                  <a:lnTo>
                    <a:pt x="601" y="61"/>
                  </a:lnTo>
                  <a:lnTo>
                    <a:pt x="636" y="13"/>
                  </a:lnTo>
                  <a:lnTo>
                    <a:pt x="654" y="19"/>
                  </a:lnTo>
                  <a:lnTo>
                    <a:pt x="673" y="25"/>
                  </a:lnTo>
                  <a:lnTo>
                    <a:pt x="661" y="80"/>
                  </a:lnTo>
                  <a:lnTo>
                    <a:pt x="661" y="80"/>
                  </a:lnTo>
                  <a:lnTo>
                    <a:pt x="661" y="81"/>
                  </a:lnTo>
                  <a:lnTo>
                    <a:pt x="661" y="84"/>
                  </a:lnTo>
                  <a:lnTo>
                    <a:pt x="664" y="86"/>
                  </a:lnTo>
                  <a:lnTo>
                    <a:pt x="669" y="89"/>
                  </a:lnTo>
                  <a:lnTo>
                    <a:pt x="669" y="89"/>
                  </a:lnTo>
                  <a:lnTo>
                    <a:pt x="672" y="91"/>
                  </a:lnTo>
                  <a:lnTo>
                    <a:pt x="676" y="92"/>
                  </a:lnTo>
                  <a:lnTo>
                    <a:pt x="677" y="92"/>
                  </a:lnTo>
                  <a:lnTo>
                    <a:pt x="679" y="92"/>
                  </a:lnTo>
                  <a:lnTo>
                    <a:pt x="681" y="92"/>
                  </a:lnTo>
                  <a:lnTo>
                    <a:pt x="682" y="91"/>
                  </a:lnTo>
                  <a:lnTo>
                    <a:pt x="683" y="91"/>
                  </a:lnTo>
                  <a:lnTo>
                    <a:pt x="683" y="91"/>
                  </a:lnTo>
                  <a:lnTo>
                    <a:pt x="727" y="51"/>
                  </a:lnTo>
                  <a:lnTo>
                    <a:pt x="742" y="61"/>
                  </a:lnTo>
                  <a:lnTo>
                    <a:pt x="758" y="72"/>
                  </a:lnTo>
                  <a:lnTo>
                    <a:pt x="734" y="124"/>
                  </a:lnTo>
                  <a:lnTo>
                    <a:pt x="734" y="124"/>
                  </a:lnTo>
                  <a:lnTo>
                    <a:pt x="734" y="126"/>
                  </a:lnTo>
                  <a:lnTo>
                    <a:pt x="734" y="128"/>
                  </a:lnTo>
                  <a:lnTo>
                    <a:pt x="736" y="131"/>
                  </a:lnTo>
                  <a:lnTo>
                    <a:pt x="740" y="136"/>
                  </a:lnTo>
                  <a:lnTo>
                    <a:pt x="740" y="136"/>
                  </a:lnTo>
                  <a:lnTo>
                    <a:pt x="745" y="140"/>
                  </a:lnTo>
                  <a:lnTo>
                    <a:pt x="749" y="141"/>
                  </a:lnTo>
                  <a:lnTo>
                    <a:pt x="752" y="141"/>
                  </a:lnTo>
                  <a:lnTo>
                    <a:pt x="752" y="141"/>
                  </a:lnTo>
                  <a:lnTo>
                    <a:pt x="803" y="110"/>
                  </a:lnTo>
                  <a:lnTo>
                    <a:pt x="814" y="125"/>
                  </a:lnTo>
                  <a:lnTo>
                    <a:pt x="827" y="139"/>
                  </a:lnTo>
                  <a:lnTo>
                    <a:pt x="792" y="187"/>
                  </a:lnTo>
                  <a:lnTo>
                    <a:pt x="792" y="187"/>
                  </a:lnTo>
                  <a:lnTo>
                    <a:pt x="792" y="189"/>
                  </a:lnTo>
                  <a:lnTo>
                    <a:pt x="792" y="191"/>
                  </a:lnTo>
                  <a:lnTo>
                    <a:pt x="792" y="195"/>
                  </a:lnTo>
                  <a:lnTo>
                    <a:pt x="795" y="201"/>
                  </a:lnTo>
                  <a:lnTo>
                    <a:pt x="795" y="201"/>
                  </a:lnTo>
                  <a:lnTo>
                    <a:pt x="799" y="206"/>
                  </a:lnTo>
                  <a:lnTo>
                    <a:pt x="803" y="208"/>
                  </a:lnTo>
                  <a:lnTo>
                    <a:pt x="805" y="208"/>
                  </a:lnTo>
                  <a:lnTo>
                    <a:pt x="806" y="208"/>
                  </a:lnTo>
                  <a:lnTo>
                    <a:pt x="859" y="190"/>
                  </a:lnTo>
                  <a:lnTo>
                    <a:pt x="867" y="207"/>
                  </a:lnTo>
                  <a:lnTo>
                    <a:pt x="875" y="225"/>
                  </a:lnTo>
                  <a:lnTo>
                    <a:pt x="832" y="265"/>
                  </a:lnTo>
                  <a:lnTo>
                    <a:pt x="832" y="265"/>
                  </a:lnTo>
                  <a:lnTo>
                    <a:pt x="831" y="266"/>
                  </a:lnTo>
                  <a:lnTo>
                    <a:pt x="831" y="268"/>
                  </a:lnTo>
                  <a:lnTo>
                    <a:pt x="831" y="273"/>
                  </a:lnTo>
                  <a:lnTo>
                    <a:pt x="832" y="279"/>
                  </a:lnTo>
                  <a:lnTo>
                    <a:pt x="832" y="279"/>
                  </a:lnTo>
                  <a:lnTo>
                    <a:pt x="835" y="285"/>
                  </a:lnTo>
                  <a:lnTo>
                    <a:pt x="837" y="288"/>
                  </a:lnTo>
                  <a:lnTo>
                    <a:pt x="839" y="289"/>
                  </a:lnTo>
                  <a:lnTo>
                    <a:pt x="840" y="289"/>
                  </a:lnTo>
                  <a:lnTo>
                    <a:pt x="894" y="283"/>
                  </a:lnTo>
                  <a:lnTo>
                    <a:pt x="898" y="302"/>
                  </a:lnTo>
                  <a:lnTo>
                    <a:pt x="901" y="322"/>
                  </a:lnTo>
                  <a:lnTo>
                    <a:pt x="851" y="353"/>
                  </a:lnTo>
                  <a:lnTo>
                    <a:pt x="851" y="353"/>
                  </a:lnTo>
                  <a:lnTo>
                    <a:pt x="850" y="354"/>
                  </a:lnTo>
                  <a:lnTo>
                    <a:pt x="849" y="356"/>
                  </a:lnTo>
                  <a:lnTo>
                    <a:pt x="848" y="360"/>
                  </a:lnTo>
                  <a:lnTo>
                    <a:pt x="848" y="367"/>
                  </a:lnTo>
                  <a:lnTo>
                    <a:pt x="848" y="367"/>
                  </a:lnTo>
                  <a:lnTo>
                    <a:pt x="849" y="374"/>
                  </a:lnTo>
                  <a:lnTo>
                    <a:pt x="850" y="378"/>
                  </a:lnTo>
                  <a:lnTo>
                    <a:pt x="852" y="379"/>
                  </a:lnTo>
                  <a:lnTo>
                    <a:pt x="853" y="380"/>
                  </a:lnTo>
                  <a:lnTo>
                    <a:pt x="906" y="386"/>
                  </a:lnTo>
                  <a:lnTo>
                    <a:pt x="904" y="407"/>
                  </a:lnTo>
                  <a:lnTo>
                    <a:pt x="903" y="428"/>
                  </a:lnTo>
                  <a:lnTo>
                    <a:pt x="849" y="447"/>
                  </a:lnTo>
                  <a:lnTo>
                    <a:pt x="849" y="447"/>
                  </a:lnTo>
                  <a:lnTo>
                    <a:pt x="849" y="448"/>
                  </a:lnTo>
                  <a:lnTo>
                    <a:pt x="846" y="450"/>
                  </a:lnTo>
                  <a:lnTo>
                    <a:pt x="845" y="454"/>
                  </a:lnTo>
                  <a:lnTo>
                    <a:pt x="843" y="461"/>
                  </a:lnTo>
                  <a:lnTo>
                    <a:pt x="843" y="461"/>
                  </a:lnTo>
                  <a:lnTo>
                    <a:pt x="842" y="468"/>
                  </a:lnTo>
                  <a:lnTo>
                    <a:pt x="843" y="472"/>
                  </a:lnTo>
                  <a:lnTo>
                    <a:pt x="845" y="475"/>
                  </a:lnTo>
                  <a:lnTo>
                    <a:pt x="845" y="475"/>
                  </a:lnTo>
                  <a:lnTo>
                    <a:pt x="892" y="494"/>
                  </a:lnTo>
                  <a:lnTo>
                    <a:pt x="886" y="515"/>
                  </a:lnTo>
                  <a:lnTo>
                    <a:pt x="880" y="535"/>
                  </a:lnTo>
                  <a:lnTo>
                    <a:pt x="825" y="542"/>
                  </a:lnTo>
                  <a:lnTo>
                    <a:pt x="825" y="542"/>
                  </a:lnTo>
                  <a:lnTo>
                    <a:pt x="825" y="542"/>
                  </a:lnTo>
                  <a:lnTo>
                    <a:pt x="823" y="544"/>
                  </a:lnTo>
                  <a:lnTo>
                    <a:pt x="820" y="547"/>
                  </a:lnTo>
                  <a:lnTo>
                    <a:pt x="816" y="555"/>
                  </a:lnTo>
                  <a:lnTo>
                    <a:pt x="816" y="555"/>
                  </a:lnTo>
                  <a:lnTo>
                    <a:pt x="814" y="561"/>
                  </a:lnTo>
                  <a:lnTo>
                    <a:pt x="814" y="566"/>
                  </a:lnTo>
                  <a:lnTo>
                    <a:pt x="814" y="568"/>
                  </a:lnTo>
                  <a:lnTo>
                    <a:pt x="815" y="569"/>
                  </a:lnTo>
                  <a:lnTo>
                    <a:pt x="854" y="599"/>
                  </a:lnTo>
                  <a:lnTo>
                    <a:pt x="844" y="619"/>
                  </a:lnTo>
                  <a:lnTo>
                    <a:pt x="834" y="639"/>
                  </a:lnTo>
                  <a:lnTo>
                    <a:pt x="782" y="632"/>
                  </a:lnTo>
                  <a:lnTo>
                    <a:pt x="782" y="632"/>
                  </a:lnTo>
                  <a:lnTo>
                    <a:pt x="781" y="633"/>
                  </a:lnTo>
                  <a:lnTo>
                    <a:pt x="778" y="634"/>
                  </a:lnTo>
                  <a:lnTo>
                    <a:pt x="774" y="637"/>
                  </a:lnTo>
                  <a:lnTo>
                    <a:pt x="770" y="643"/>
                  </a:lnTo>
                  <a:lnTo>
                    <a:pt x="770" y="643"/>
                  </a:lnTo>
                  <a:lnTo>
                    <a:pt x="767" y="649"/>
                  </a:lnTo>
                  <a:lnTo>
                    <a:pt x="766" y="654"/>
                  </a:lnTo>
                  <a:lnTo>
                    <a:pt x="766" y="657"/>
                  </a:lnTo>
                  <a:lnTo>
                    <a:pt x="766" y="657"/>
                  </a:lnTo>
                  <a:lnTo>
                    <a:pt x="795" y="698"/>
                  </a:lnTo>
                  <a:lnTo>
                    <a:pt x="781" y="716"/>
                  </a:lnTo>
                  <a:lnTo>
                    <a:pt x="767" y="733"/>
                  </a:lnTo>
                  <a:lnTo>
                    <a:pt x="720" y="714"/>
                  </a:lnTo>
                  <a:lnTo>
                    <a:pt x="720" y="714"/>
                  </a:lnTo>
                  <a:lnTo>
                    <a:pt x="719" y="714"/>
                  </a:lnTo>
                  <a:lnTo>
                    <a:pt x="717" y="714"/>
                  </a:lnTo>
                  <a:lnTo>
                    <a:pt x="713" y="716"/>
                  </a:lnTo>
                  <a:lnTo>
                    <a:pt x="708" y="721"/>
                  </a:lnTo>
                  <a:lnTo>
                    <a:pt x="707" y="722"/>
                  </a:lnTo>
                  <a:lnTo>
                    <a:pt x="707" y="722"/>
                  </a:lnTo>
                  <a:lnTo>
                    <a:pt x="702" y="728"/>
                  </a:lnTo>
                  <a:lnTo>
                    <a:pt x="700" y="732"/>
                  </a:lnTo>
                  <a:lnTo>
                    <a:pt x="700" y="734"/>
                  </a:lnTo>
                  <a:lnTo>
                    <a:pt x="700" y="735"/>
                  </a:lnTo>
                  <a:lnTo>
                    <a:pt x="718" y="783"/>
                  </a:lnTo>
                  <a:lnTo>
                    <a:pt x="701" y="797"/>
                  </a:lnTo>
                  <a:lnTo>
                    <a:pt x="684" y="812"/>
                  </a:lnTo>
                  <a:lnTo>
                    <a:pt x="644" y="782"/>
                  </a:lnTo>
                  <a:lnTo>
                    <a:pt x="644" y="782"/>
                  </a:lnTo>
                  <a:lnTo>
                    <a:pt x="644" y="782"/>
                  </a:lnTo>
                  <a:lnTo>
                    <a:pt x="643" y="782"/>
                  </a:lnTo>
                  <a:lnTo>
                    <a:pt x="643" y="782"/>
                  </a:lnTo>
                  <a:lnTo>
                    <a:pt x="641" y="782"/>
                  </a:lnTo>
                  <a:lnTo>
                    <a:pt x="639" y="782"/>
                  </a:lnTo>
                  <a:lnTo>
                    <a:pt x="637" y="783"/>
                  </a:lnTo>
                  <a:lnTo>
                    <a:pt x="634" y="784"/>
                  </a:lnTo>
                  <a:lnTo>
                    <a:pt x="630" y="786"/>
                  </a:lnTo>
                  <a:lnTo>
                    <a:pt x="630" y="786"/>
                  </a:lnTo>
                  <a:lnTo>
                    <a:pt x="624" y="791"/>
                  </a:lnTo>
                  <a:lnTo>
                    <a:pt x="622" y="795"/>
                  </a:lnTo>
                  <a:lnTo>
                    <a:pt x="621" y="797"/>
                  </a:lnTo>
                  <a:lnTo>
                    <a:pt x="621" y="798"/>
                  </a:lnTo>
                  <a:lnTo>
                    <a:pt x="626" y="852"/>
                  </a:lnTo>
                  <a:lnTo>
                    <a:pt x="607" y="862"/>
                  </a:lnTo>
                  <a:lnTo>
                    <a:pt x="587" y="872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8" y="831"/>
                  </a:lnTo>
                  <a:lnTo>
                    <a:pt x="557" y="831"/>
                  </a:lnTo>
                  <a:lnTo>
                    <a:pt x="556" y="831"/>
                  </a:lnTo>
                  <a:lnTo>
                    <a:pt x="553" y="831"/>
                  </a:lnTo>
                  <a:lnTo>
                    <a:pt x="551" y="831"/>
                  </a:lnTo>
                  <a:lnTo>
                    <a:pt x="548" y="832"/>
                  </a:lnTo>
                  <a:lnTo>
                    <a:pt x="544" y="833"/>
                  </a:lnTo>
                  <a:lnTo>
                    <a:pt x="544" y="833"/>
                  </a:lnTo>
                  <a:lnTo>
                    <a:pt x="538" y="837"/>
                  </a:lnTo>
                  <a:lnTo>
                    <a:pt x="534" y="840"/>
                  </a:lnTo>
                  <a:lnTo>
                    <a:pt x="532" y="842"/>
                  </a:lnTo>
                  <a:lnTo>
                    <a:pt x="532" y="843"/>
                  </a:lnTo>
                  <a:lnTo>
                    <a:pt x="525" y="898"/>
                  </a:lnTo>
                  <a:lnTo>
                    <a:pt x="505" y="904"/>
                  </a:lnTo>
                  <a:lnTo>
                    <a:pt x="485" y="910"/>
                  </a:lnTo>
                  <a:lnTo>
                    <a:pt x="466" y="862"/>
                  </a:lnTo>
                  <a:lnTo>
                    <a:pt x="466" y="862"/>
                  </a:lnTo>
                  <a:lnTo>
                    <a:pt x="466" y="862"/>
                  </a:lnTo>
                  <a:lnTo>
                    <a:pt x="466" y="862"/>
                  </a:lnTo>
                  <a:lnTo>
                    <a:pt x="464" y="861"/>
                  </a:lnTo>
                  <a:lnTo>
                    <a:pt x="463" y="860"/>
                  </a:lnTo>
                  <a:lnTo>
                    <a:pt x="461" y="860"/>
                  </a:lnTo>
                  <a:lnTo>
                    <a:pt x="459" y="860"/>
                  </a:lnTo>
                  <a:lnTo>
                    <a:pt x="456" y="860"/>
                  </a:lnTo>
                  <a:lnTo>
                    <a:pt x="453" y="860"/>
                  </a:lnTo>
                  <a:lnTo>
                    <a:pt x="453" y="860"/>
                  </a:lnTo>
                  <a:lnTo>
                    <a:pt x="449" y="861"/>
                  </a:lnTo>
                  <a:lnTo>
                    <a:pt x="446" y="862"/>
                  </a:lnTo>
                  <a:lnTo>
                    <a:pt x="444" y="864"/>
                  </a:lnTo>
                  <a:lnTo>
                    <a:pt x="442" y="864"/>
                  </a:lnTo>
                  <a:lnTo>
                    <a:pt x="440" y="866"/>
                  </a:lnTo>
                  <a:lnTo>
                    <a:pt x="439" y="866"/>
                  </a:lnTo>
                  <a:lnTo>
                    <a:pt x="439" y="867"/>
                  </a:lnTo>
                  <a:lnTo>
                    <a:pt x="439" y="867"/>
                  </a:lnTo>
                  <a:lnTo>
                    <a:pt x="420" y="922"/>
                  </a:lnTo>
                  <a:lnTo>
                    <a:pt x="400" y="923"/>
                  </a:lnTo>
                  <a:lnTo>
                    <a:pt x="379" y="925"/>
                  </a:lnTo>
                  <a:lnTo>
                    <a:pt x="373" y="871"/>
                  </a:lnTo>
                  <a:lnTo>
                    <a:pt x="373" y="871"/>
                  </a:lnTo>
                  <a:lnTo>
                    <a:pt x="373" y="870"/>
                  </a:lnTo>
                  <a:lnTo>
                    <a:pt x="372" y="868"/>
                  </a:lnTo>
                  <a:lnTo>
                    <a:pt x="367" y="867"/>
                  </a:lnTo>
                  <a:lnTo>
                    <a:pt x="361" y="866"/>
                  </a:lnTo>
                  <a:lnTo>
                    <a:pt x="361" y="866"/>
                  </a:lnTo>
                  <a:lnTo>
                    <a:pt x="358" y="866"/>
                  </a:lnTo>
                  <a:lnTo>
                    <a:pt x="355" y="866"/>
                  </a:lnTo>
                  <a:lnTo>
                    <a:pt x="352" y="867"/>
                  </a:lnTo>
                  <a:lnTo>
                    <a:pt x="350" y="868"/>
                  </a:lnTo>
                  <a:lnTo>
                    <a:pt x="349" y="868"/>
                  </a:lnTo>
                  <a:lnTo>
                    <a:pt x="348" y="869"/>
                  </a:lnTo>
                  <a:lnTo>
                    <a:pt x="347" y="870"/>
                  </a:lnTo>
                  <a:lnTo>
                    <a:pt x="347" y="870"/>
                  </a:lnTo>
                  <a:lnTo>
                    <a:pt x="317" y="920"/>
                  </a:lnTo>
                  <a:lnTo>
                    <a:pt x="297" y="917"/>
                  </a:lnTo>
                  <a:lnTo>
                    <a:pt x="279" y="913"/>
                  </a:lnTo>
                  <a:lnTo>
                    <a:pt x="284" y="858"/>
                  </a:lnTo>
                  <a:lnTo>
                    <a:pt x="284" y="858"/>
                  </a:lnTo>
                  <a:lnTo>
                    <a:pt x="284" y="857"/>
                  </a:lnTo>
                  <a:lnTo>
                    <a:pt x="283" y="855"/>
                  </a:lnTo>
                  <a:lnTo>
                    <a:pt x="280" y="853"/>
                  </a:lnTo>
                  <a:lnTo>
                    <a:pt x="275" y="850"/>
                  </a:lnTo>
                  <a:lnTo>
                    <a:pt x="275" y="850"/>
                  </a:lnTo>
                  <a:lnTo>
                    <a:pt x="271" y="849"/>
                  </a:lnTo>
                  <a:lnTo>
                    <a:pt x="268" y="849"/>
                  </a:lnTo>
                  <a:lnTo>
                    <a:pt x="266" y="848"/>
                  </a:lnTo>
                  <a:lnTo>
                    <a:pt x="264" y="849"/>
                  </a:lnTo>
                  <a:lnTo>
                    <a:pt x="262" y="849"/>
                  </a:lnTo>
                  <a:lnTo>
                    <a:pt x="261" y="849"/>
                  </a:lnTo>
                  <a:lnTo>
                    <a:pt x="261" y="850"/>
                  </a:lnTo>
                  <a:lnTo>
                    <a:pt x="261" y="850"/>
                  </a:lnTo>
                  <a:lnTo>
                    <a:pt x="221" y="895"/>
                  </a:lnTo>
                  <a:lnTo>
                    <a:pt x="204" y="886"/>
                  </a:lnTo>
                  <a:lnTo>
                    <a:pt x="187" y="877"/>
                  </a:lnTo>
                  <a:lnTo>
                    <a:pt x="205" y="823"/>
                  </a:lnTo>
                  <a:lnTo>
                    <a:pt x="205" y="823"/>
                  </a:lnTo>
                  <a:lnTo>
                    <a:pt x="205" y="822"/>
                  </a:lnTo>
                  <a:lnTo>
                    <a:pt x="204" y="820"/>
                  </a:lnTo>
                  <a:lnTo>
                    <a:pt x="203" y="816"/>
                  </a:lnTo>
                  <a:lnTo>
                    <a:pt x="197" y="812"/>
                  </a:lnTo>
                  <a:lnTo>
                    <a:pt x="197" y="812"/>
                  </a:lnTo>
                  <a:lnTo>
                    <a:pt x="192" y="809"/>
                  </a:lnTo>
                  <a:lnTo>
                    <a:pt x="188" y="808"/>
                  </a:lnTo>
                  <a:lnTo>
                    <a:pt x="185" y="808"/>
                  </a:lnTo>
                  <a:lnTo>
                    <a:pt x="185" y="809"/>
                  </a:lnTo>
                  <a:lnTo>
                    <a:pt x="138" y="845"/>
                  </a:lnTo>
                  <a:lnTo>
                    <a:pt x="123" y="832"/>
                  </a:lnTo>
                  <a:lnTo>
                    <a:pt x="109" y="820"/>
                  </a:lnTo>
                  <a:lnTo>
                    <a:pt x="139" y="769"/>
                  </a:lnTo>
                  <a:lnTo>
                    <a:pt x="139" y="769"/>
                  </a:lnTo>
                  <a:lnTo>
                    <a:pt x="139" y="768"/>
                  </a:lnTo>
                  <a:lnTo>
                    <a:pt x="139" y="765"/>
                  </a:lnTo>
                  <a:lnTo>
                    <a:pt x="138" y="761"/>
                  </a:lnTo>
                  <a:lnTo>
                    <a:pt x="134" y="756"/>
                  </a:lnTo>
                  <a:lnTo>
                    <a:pt x="134" y="756"/>
                  </a:lnTo>
                  <a:lnTo>
                    <a:pt x="130" y="752"/>
                  </a:lnTo>
                  <a:lnTo>
                    <a:pt x="127" y="750"/>
                  </a:lnTo>
                  <a:lnTo>
                    <a:pt x="124" y="750"/>
                  </a:lnTo>
                  <a:lnTo>
                    <a:pt x="123" y="750"/>
                  </a:lnTo>
                  <a:lnTo>
                    <a:pt x="71" y="775"/>
                  </a:lnTo>
                  <a:lnTo>
                    <a:pt x="60" y="759"/>
                  </a:lnTo>
                  <a:lnTo>
                    <a:pt x="51" y="742"/>
                  </a:lnTo>
                  <a:lnTo>
                    <a:pt x="90" y="697"/>
                  </a:lnTo>
                  <a:lnTo>
                    <a:pt x="90" y="697"/>
                  </a:lnTo>
                  <a:lnTo>
                    <a:pt x="91" y="697"/>
                  </a:lnTo>
                  <a:lnTo>
                    <a:pt x="91" y="694"/>
                  </a:lnTo>
                  <a:lnTo>
                    <a:pt x="91" y="690"/>
                  </a:lnTo>
                  <a:lnTo>
                    <a:pt x="88" y="683"/>
                  </a:lnTo>
                  <a:lnTo>
                    <a:pt x="88" y="683"/>
                  </a:lnTo>
                  <a:lnTo>
                    <a:pt x="85" y="678"/>
                  </a:lnTo>
                  <a:lnTo>
                    <a:pt x="82" y="676"/>
                  </a:lnTo>
                  <a:lnTo>
                    <a:pt x="80" y="675"/>
                  </a:lnTo>
                  <a:lnTo>
                    <a:pt x="79" y="675"/>
                  </a:lnTo>
                  <a:lnTo>
                    <a:pt x="25" y="688"/>
                  </a:lnTo>
                  <a:lnTo>
                    <a:pt x="19" y="668"/>
                  </a:lnTo>
                  <a:lnTo>
                    <a:pt x="13" y="650"/>
                  </a:lnTo>
                  <a:lnTo>
                    <a:pt x="60" y="614"/>
                  </a:lnTo>
                  <a:lnTo>
                    <a:pt x="60" y="614"/>
                  </a:lnTo>
                  <a:lnTo>
                    <a:pt x="61" y="613"/>
                  </a:lnTo>
                  <a:lnTo>
                    <a:pt x="62" y="611"/>
                  </a:lnTo>
                  <a:lnTo>
                    <a:pt x="63" y="606"/>
                  </a:lnTo>
                  <a:lnTo>
                    <a:pt x="62" y="599"/>
                  </a:lnTo>
                  <a:lnTo>
                    <a:pt x="62" y="599"/>
                  </a:lnTo>
                  <a:lnTo>
                    <a:pt x="60" y="594"/>
                  </a:lnTo>
                  <a:lnTo>
                    <a:pt x="58" y="590"/>
                  </a:lnTo>
                  <a:lnTo>
                    <a:pt x="56" y="588"/>
                  </a:lnTo>
                  <a:lnTo>
                    <a:pt x="55" y="588"/>
                  </a:lnTo>
                  <a:lnTo>
                    <a:pt x="2" y="588"/>
                  </a:lnTo>
                  <a:lnTo>
                    <a:pt x="1" y="567"/>
                  </a:lnTo>
                  <a:lnTo>
                    <a:pt x="0" y="547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4" y="519"/>
                  </a:lnTo>
                  <a:lnTo>
                    <a:pt x="56" y="515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6" y="501"/>
                  </a:lnTo>
                  <a:lnTo>
                    <a:pt x="55" y="497"/>
                  </a:lnTo>
                  <a:lnTo>
                    <a:pt x="54" y="496"/>
                  </a:lnTo>
                  <a:lnTo>
                    <a:pt x="53" y="495"/>
                  </a:lnTo>
                  <a:lnTo>
                    <a:pt x="4" y="482"/>
                  </a:lnTo>
                  <a:lnTo>
                    <a:pt x="7" y="461"/>
                  </a:lnTo>
                  <a:lnTo>
                    <a:pt x="11" y="440"/>
                  </a:lnTo>
                  <a:lnTo>
                    <a:pt x="65" y="427"/>
                  </a:lnTo>
                  <a:lnTo>
                    <a:pt x="65" y="427"/>
                  </a:lnTo>
                  <a:lnTo>
                    <a:pt x="66" y="427"/>
                  </a:lnTo>
                  <a:lnTo>
                    <a:pt x="67" y="425"/>
                  </a:lnTo>
                  <a:lnTo>
                    <a:pt x="70" y="421"/>
                  </a:lnTo>
                  <a:lnTo>
                    <a:pt x="73" y="414"/>
                  </a:lnTo>
                  <a:lnTo>
                    <a:pt x="73" y="414"/>
                  </a:lnTo>
                  <a:lnTo>
                    <a:pt x="74" y="407"/>
                  </a:lnTo>
                  <a:lnTo>
                    <a:pt x="74" y="403"/>
                  </a:lnTo>
                  <a:lnTo>
                    <a:pt x="73" y="400"/>
                  </a:lnTo>
                  <a:lnTo>
                    <a:pt x="73" y="400"/>
                  </a:lnTo>
                  <a:lnTo>
                    <a:pt x="30" y="374"/>
                  </a:lnTo>
                  <a:lnTo>
                    <a:pt x="37" y="354"/>
                  </a:lnTo>
                  <a:lnTo>
                    <a:pt x="45" y="334"/>
                  </a:lnTo>
                  <a:lnTo>
                    <a:pt x="99" y="334"/>
                  </a:lnTo>
                  <a:lnTo>
                    <a:pt x="99" y="334"/>
                  </a:lnTo>
                  <a:lnTo>
                    <a:pt x="100" y="333"/>
                  </a:lnTo>
                  <a:lnTo>
                    <a:pt x="102" y="332"/>
                  </a:lnTo>
                  <a:lnTo>
                    <a:pt x="106" y="329"/>
                  </a:lnTo>
                  <a:lnTo>
                    <a:pt x="109" y="322"/>
                  </a:lnTo>
                  <a:lnTo>
                    <a:pt x="109" y="322"/>
                  </a:lnTo>
                  <a:lnTo>
                    <a:pt x="113" y="316"/>
                  </a:lnTo>
                  <a:lnTo>
                    <a:pt x="113" y="311"/>
                  </a:lnTo>
                  <a:lnTo>
                    <a:pt x="113" y="309"/>
                  </a:lnTo>
                  <a:lnTo>
                    <a:pt x="113" y="308"/>
                  </a:lnTo>
                  <a:lnTo>
                    <a:pt x="78" y="272"/>
                  </a:lnTo>
                  <a:lnTo>
                    <a:pt x="91" y="253"/>
                  </a:lnTo>
                  <a:lnTo>
                    <a:pt x="102" y="235"/>
                  </a:lnTo>
                  <a:lnTo>
                    <a:pt x="152" y="248"/>
                  </a:lnTo>
                  <a:lnTo>
                    <a:pt x="152" y="248"/>
                  </a:lnTo>
                  <a:lnTo>
                    <a:pt x="153" y="248"/>
                  </a:lnTo>
                  <a:lnTo>
                    <a:pt x="156" y="246"/>
                  </a:lnTo>
                  <a:lnTo>
                    <a:pt x="159" y="244"/>
                  </a:lnTo>
                  <a:lnTo>
                    <a:pt x="164" y="239"/>
                  </a:lnTo>
                  <a:lnTo>
                    <a:pt x="164" y="239"/>
                  </a:lnTo>
                  <a:lnTo>
                    <a:pt x="169" y="232"/>
                  </a:lnTo>
                  <a:lnTo>
                    <a:pt x="171" y="228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47" y="180"/>
                  </a:lnTo>
                  <a:lnTo>
                    <a:pt x="163" y="164"/>
                  </a:lnTo>
                  <a:lnTo>
                    <a:pt x="178" y="148"/>
                  </a:lnTo>
                  <a:lnTo>
                    <a:pt x="222" y="173"/>
                  </a:lnTo>
                  <a:lnTo>
                    <a:pt x="222" y="173"/>
                  </a:lnTo>
                  <a:lnTo>
                    <a:pt x="222" y="173"/>
                  </a:lnTo>
                  <a:lnTo>
                    <a:pt x="223" y="173"/>
                  </a:lnTo>
                  <a:lnTo>
                    <a:pt x="224" y="173"/>
                  </a:lnTo>
                  <a:lnTo>
                    <a:pt x="225" y="173"/>
                  </a:lnTo>
                  <a:lnTo>
                    <a:pt x="227" y="172"/>
                  </a:lnTo>
                  <a:lnTo>
                    <a:pt x="229" y="171"/>
                  </a:lnTo>
                  <a:lnTo>
                    <a:pt x="232" y="169"/>
                  </a:lnTo>
                  <a:lnTo>
                    <a:pt x="235" y="166"/>
                  </a:lnTo>
                  <a:lnTo>
                    <a:pt x="235" y="166"/>
                  </a:lnTo>
                  <a:lnTo>
                    <a:pt x="240" y="161"/>
                  </a:lnTo>
                  <a:lnTo>
                    <a:pt x="243" y="158"/>
                  </a:lnTo>
                  <a:lnTo>
                    <a:pt x="244" y="155"/>
                  </a:lnTo>
                  <a:lnTo>
                    <a:pt x="244" y="154"/>
                  </a:lnTo>
                  <a:lnTo>
                    <a:pt x="232" y="103"/>
                  </a:lnTo>
                  <a:lnTo>
                    <a:pt x="250" y="91"/>
                  </a:lnTo>
                  <a:lnTo>
                    <a:pt x="269" y="78"/>
                  </a:lnTo>
                  <a:lnTo>
                    <a:pt x="304" y="114"/>
                  </a:lnTo>
                  <a:lnTo>
                    <a:pt x="304" y="114"/>
                  </a:lnTo>
                  <a:lnTo>
                    <a:pt x="304" y="114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307" y="114"/>
                  </a:lnTo>
                  <a:lnTo>
                    <a:pt x="309" y="114"/>
                  </a:lnTo>
                  <a:lnTo>
                    <a:pt x="311" y="114"/>
                  </a:lnTo>
                  <a:lnTo>
                    <a:pt x="314" y="112"/>
                  </a:lnTo>
                  <a:lnTo>
                    <a:pt x="318" y="11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42" name="Freeform 390">
              <a:extLst>
                <a:ext uri="{FF2B5EF4-FFF2-40B4-BE49-F238E27FC236}">
                  <a16:creationId xmlns:a16="http://schemas.microsoft.com/office/drawing/2014/main" id="{7E589314-C237-4E1A-8957-1CBC5B570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412"/>
              <a:ext cx="753" cy="767"/>
            </a:xfrm>
            <a:custGeom>
              <a:avLst/>
              <a:gdLst>
                <a:gd name="T0" fmla="*/ 414 w 753"/>
                <a:gd name="T1" fmla="*/ 751 h 767"/>
                <a:gd name="T2" fmla="*/ 469 w 753"/>
                <a:gd name="T3" fmla="*/ 731 h 767"/>
                <a:gd name="T4" fmla="*/ 522 w 753"/>
                <a:gd name="T5" fmla="*/ 704 h 767"/>
                <a:gd name="T6" fmla="*/ 571 w 753"/>
                <a:gd name="T7" fmla="*/ 671 h 767"/>
                <a:gd name="T8" fmla="*/ 615 w 753"/>
                <a:gd name="T9" fmla="*/ 631 h 767"/>
                <a:gd name="T10" fmla="*/ 654 w 753"/>
                <a:gd name="T11" fmla="*/ 587 h 767"/>
                <a:gd name="T12" fmla="*/ 688 w 753"/>
                <a:gd name="T13" fmla="*/ 538 h 767"/>
                <a:gd name="T14" fmla="*/ 715 w 753"/>
                <a:gd name="T15" fmla="*/ 486 h 767"/>
                <a:gd name="T16" fmla="*/ 735 w 753"/>
                <a:gd name="T17" fmla="*/ 431 h 767"/>
                <a:gd name="T18" fmla="*/ 747 w 753"/>
                <a:gd name="T19" fmla="*/ 374 h 767"/>
                <a:gd name="T20" fmla="*/ 752 w 753"/>
                <a:gd name="T21" fmla="*/ 316 h 767"/>
                <a:gd name="T22" fmla="*/ 747 w 753"/>
                <a:gd name="T23" fmla="*/ 259 h 767"/>
                <a:gd name="T24" fmla="*/ 735 w 753"/>
                <a:gd name="T25" fmla="*/ 207 h 767"/>
                <a:gd name="T26" fmla="*/ 715 w 753"/>
                <a:gd name="T27" fmla="*/ 159 h 767"/>
                <a:gd name="T28" fmla="*/ 688 w 753"/>
                <a:gd name="T29" fmla="*/ 117 h 767"/>
                <a:gd name="T30" fmla="*/ 654 w 753"/>
                <a:gd name="T31" fmla="*/ 80 h 767"/>
                <a:gd name="T32" fmla="*/ 615 w 753"/>
                <a:gd name="T33" fmla="*/ 50 h 767"/>
                <a:gd name="T34" fmla="*/ 571 w 753"/>
                <a:gd name="T35" fmla="*/ 26 h 767"/>
                <a:gd name="T36" fmla="*/ 522 w 753"/>
                <a:gd name="T37" fmla="*/ 9 h 767"/>
                <a:gd name="T38" fmla="*/ 469 w 753"/>
                <a:gd name="T39" fmla="*/ 1 h 767"/>
                <a:gd name="T40" fmla="*/ 414 w 753"/>
                <a:gd name="T41" fmla="*/ 1 h 767"/>
                <a:gd name="T42" fmla="*/ 356 w 753"/>
                <a:gd name="T43" fmla="*/ 9 h 767"/>
                <a:gd name="T44" fmla="*/ 300 w 753"/>
                <a:gd name="T45" fmla="*/ 26 h 767"/>
                <a:gd name="T46" fmla="*/ 246 w 753"/>
                <a:gd name="T47" fmla="*/ 51 h 767"/>
                <a:gd name="T48" fmla="*/ 196 w 753"/>
                <a:gd name="T49" fmla="*/ 83 h 767"/>
                <a:gd name="T50" fmla="*/ 150 w 753"/>
                <a:gd name="T51" fmla="*/ 120 h 767"/>
                <a:gd name="T52" fmla="*/ 109 w 753"/>
                <a:gd name="T53" fmla="*/ 163 h 767"/>
                <a:gd name="T54" fmla="*/ 74 w 753"/>
                <a:gd name="T55" fmla="*/ 210 h 767"/>
                <a:gd name="T56" fmla="*/ 45 w 753"/>
                <a:gd name="T57" fmla="*/ 262 h 767"/>
                <a:gd name="T58" fmla="*/ 22 w 753"/>
                <a:gd name="T59" fmla="*/ 315 h 767"/>
                <a:gd name="T60" fmla="*/ 7 w 753"/>
                <a:gd name="T61" fmla="*/ 372 h 767"/>
                <a:gd name="T62" fmla="*/ 0 w 753"/>
                <a:gd name="T63" fmla="*/ 429 h 767"/>
                <a:gd name="T64" fmla="*/ 1 w 753"/>
                <a:gd name="T65" fmla="*/ 488 h 767"/>
                <a:gd name="T66" fmla="*/ 11 w 753"/>
                <a:gd name="T67" fmla="*/ 541 h 767"/>
                <a:gd name="T68" fmla="*/ 29 w 753"/>
                <a:gd name="T69" fmla="*/ 591 h 767"/>
                <a:gd name="T70" fmla="*/ 54 w 753"/>
                <a:gd name="T71" fmla="*/ 635 h 767"/>
                <a:gd name="T72" fmla="*/ 85 w 753"/>
                <a:gd name="T73" fmla="*/ 674 h 767"/>
                <a:gd name="T74" fmla="*/ 123 w 753"/>
                <a:gd name="T75" fmla="*/ 707 h 767"/>
                <a:gd name="T76" fmla="*/ 165 w 753"/>
                <a:gd name="T77" fmla="*/ 733 h 767"/>
                <a:gd name="T78" fmla="*/ 212 w 753"/>
                <a:gd name="T79" fmla="*/ 752 h 767"/>
                <a:gd name="T80" fmla="*/ 264 w 753"/>
                <a:gd name="T81" fmla="*/ 763 h 767"/>
                <a:gd name="T82" fmla="*/ 318 w 753"/>
                <a:gd name="T83" fmla="*/ 766 h 767"/>
                <a:gd name="T84" fmla="*/ 376 w 753"/>
                <a:gd name="T85" fmla="*/ 760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53" h="767">
                  <a:moveTo>
                    <a:pt x="376" y="760"/>
                  </a:moveTo>
                  <a:lnTo>
                    <a:pt x="395" y="756"/>
                  </a:lnTo>
                  <a:lnTo>
                    <a:pt x="414" y="751"/>
                  </a:lnTo>
                  <a:lnTo>
                    <a:pt x="433" y="746"/>
                  </a:lnTo>
                  <a:lnTo>
                    <a:pt x="451" y="739"/>
                  </a:lnTo>
                  <a:lnTo>
                    <a:pt x="469" y="731"/>
                  </a:lnTo>
                  <a:lnTo>
                    <a:pt x="487" y="723"/>
                  </a:lnTo>
                  <a:lnTo>
                    <a:pt x="505" y="714"/>
                  </a:lnTo>
                  <a:lnTo>
                    <a:pt x="522" y="704"/>
                  </a:lnTo>
                  <a:lnTo>
                    <a:pt x="539" y="694"/>
                  </a:lnTo>
                  <a:lnTo>
                    <a:pt x="555" y="683"/>
                  </a:lnTo>
                  <a:lnTo>
                    <a:pt x="571" y="671"/>
                  </a:lnTo>
                  <a:lnTo>
                    <a:pt x="586" y="658"/>
                  </a:lnTo>
                  <a:lnTo>
                    <a:pt x="601" y="645"/>
                  </a:lnTo>
                  <a:lnTo>
                    <a:pt x="615" y="631"/>
                  </a:lnTo>
                  <a:lnTo>
                    <a:pt x="628" y="618"/>
                  </a:lnTo>
                  <a:lnTo>
                    <a:pt x="642" y="602"/>
                  </a:lnTo>
                  <a:lnTo>
                    <a:pt x="654" y="587"/>
                  </a:lnTo>
                  <a:lnTo>
                    <a:pt x="665" y="572"/>
                  </a:lnTo>
                  <a:lnTo>
                    <a:pt x="677" y="555"/>
                  </a:lnTo>
                  <a:lnTo>
                    <a:pt x="688" y="538"/>
                  </a:lnTo>
                  <a:lnTo>
                    <a:pt x="697" y="521"/>
                  </a:lnTo>
                  <a:lnTo>
                    <a:pt x="706" y="504"/>
                  </a:lnTo>
                  <a:lnTo>
                    <a:pt x="715" y="486"/>
                  </a:lnTo>
                  <a:lnTo>
                    <a:pt x="722" y="468"/>
                  </a:lnTo>
                  <a:lnTo>
                    <a:pt x="729" y="450"/>
                  </a:lnTo>
                  <a:lnTo>
                    <a:pt x="735" y="431"/>
                  </a:lnTo>
                  <a:lnTo>
                    <a:pt x="740" y="412"/>
                  </a:lnTo>
                  <a:lnTo>
                    <a:pt x="744" y="393"/>
                  </a:lnTo>
                  <a:lnTo>
                    <a:pt x="747" y="374"/>
                  </a:lnTo>
                  <a:lnTo>
                    <a:pt x="750" y="355"/>
                  </a:lnTo>
                  <a:lnTo>
                    <a:pt x="752" y="336"/>
                  </a:lnTo>
                  <a:lnTo>
                    <a:pt x="752" y="316"/>
                  </a:lnTo>
                  <a:lnTo>
                    <a:pt x="752" y="297"/>
                  </a:lnTo>
                  <a:lnTo>
                    <a:pt x="750" y="278"/>
                  </a:lnTo>
                  <a:lnTo>
                    <a:pt x="747" y="259"/>
                  </a:lnTo>
                  <a:lnTo>
                    <a:pt x="744" y="241"/>
                  </a:lnTo>
                  <a:lnTo>
                    <a:pt x="740" y="224"/>
                  </a:lnTo>
                  <a:lnTo>
                    <a:pt x="735" y="207"/>
                  </a:lnTo>
                  <a:lnTo>
                    <a:pt x="729" y="191"/>
                  </a:lnTo>
                  <a:lnTo>
                    <a:pt x="722" y="175"/>
                  </a:lnTo>
                  <a:lnTo>
                    <a:pt x="715" y="159"/>
                  </a:lnTo>
                  <a:lnTo>
                    <a:pt x="706" y="145"/>
                  </a:lnTo>
                  <a:lnTo>
                    <a:pt x="697" y="130"/>
                  </a:lnTo>
                  <a:lnTo>
                    <a:pt x="688" y="117"/>
                  </a:lnTo>
                  <a:lnTo>
                    <a:pt x="677" y="104"/>
                  </a:lnTo>
                  <a:lnTo>
                    <a:pt x="665" y="92"/>
                  </a:lnTo>
                  <a:lnTo>
                    <a:pt x="654" y="80"/>
                  </a:lnTo>
                  <a:lnTo>
                    <a:pt x="642" y="69"/>
                  </a:lnTo>
                  <a:lnTo>
                    <a:pt x="628" y="59"/>
                  </a:lnTo>
                  <a:lnTo>
                    <a:pt x="615" y="50"/>
                  </a:lnTo>
                  <a:lnTo>
                    <a:pt x="601" y="41"/>
                  </a:lnTo>
                  <a:lnTo>
                    <a:pt x="586" y="33"/>
                  </a:lnTo>
                  <a:lnTo>
                    <a:pt x="571" y="26"/>
                  </a:lnTo>
                  <a:lnTo>
                    <a:pt x="555" y="19"/>
                  </a:lnTo>
                  <a:lnTo>
                    <a:pt x="539" y="14"/>
                  </a:lnTo>
                  <a:lnTo>
                    <a:pt x="522" y="9"/>
                  </a:lnTo>
                  <a:lnTo>
                    <a:pt x="505" y="5"/>
                  </a:lnTo>
                  <a:lnTo>
                    <a:pt x="487" y="3"/>
                  </a:lnTo>
                  <a:lnTo>
                    <a:pt x="469" y="1"/>
                  </a:lnTo>
                  <a:lnTo>
                    <a:pt x="451" y="0"/>
                  </a:lnTo>
                  <a:lnTo>
                    <a:pt x="433" y="0"/>
                  </a:lnTo>
                  <a:lnTo>
                    <a:pt x="414" y="1"/>
                  </a:lnTo>
                  <a:lnTo>
                    <a:pt x="395" y="2"/>
                  </a:lnTo>
                  <a:lnTo>
                    <a:pt x="376" y="5"/>
                  </a:lnTo>
                  <a:lnTo>
                    <a:pt x="356" y="9"/>
                  </a:lnTo>
                  <a:lnTo>
                    <a:pt x="337" y="15"/>
                  </a:lnTo>
                  <a:lnTo>
                    <a:pt x="318" y="20"/>
                  </a:lnTo>
                  <a:lnTo>
                    <a:pt x="300" y="26"/>
                  </a:lnTo>
                  <a:lnTo>
                    <a:pt x="282" y="34"/>
                  </a:lnTo>
                  <a:lnTo>
                    <a:pt x="264" y="42"/>
                  </a:lnTo>
                  <a:lnTo>
                    <a:pt x="246" y="51"/>
                  </a:lnTo>
                  <a:lnTo>
                    <a:pt x="229" y="61"/>
                  </a:lnTo>
                  <a:lnTo>
                    <a:pt x="212" y="72"/>
                  </a:lnTo>
                  <a:lnTo>
                    <a:pt x="196" y="83"/>
                  </a:lnTo>
                  <a:lnTo>
                    <a:pt x="180" y="94"/>
                  </a:lnTo>
                  <a:lnTo>
                    <a:pt x="165" y="107"/>
                  </a:lnTo>
                  <a:lnTo>
                    <a:pt x="150" y="120"/>
                  </a:lnTo>
                  <a:lnTo>
                    <a:pt x="136" y="133"/>
                  </a:lnTo>
                  <a:lnTo>
                    <a:pt x="123" y="148"/>
                  </a:lnTo>
                  <a:lnTo>
                    <a:pt x="109" y="163"/>
                  </a:lnTo>
                  <a:lnTo>
                    <a:pt x="97" y="178"/>
                  </a:lnTo>
                  <a:lnTo>
                    <a:pt x="85" y="194"/>
                  </a:lnTo>
                  <a:lnTo>
                    <a:pt x="74" y="210"/>
                  </a:lnTo>
                  <a:lnTo>
                    <a:pt x="63" y="227"/>
                  </a:lnTo>
                  <a:lnTo>
                    <a:pt x="54" y="244"/>
                  </a:lnTo>
                  <a:lnTo>
                    <a:pt x="45" y="262"/>
                  </a:lnTo>
                  <a:lnTo>
                    <a:pt x="36" y="279"/>
                  </a:lnTo>
                  <a:lnTo>
                    <a:pt x="29" y="297"/>
                  </a:lnTo>
                  <a:lnTo>
                    <a:pt x="22" y="315"/>
                  </a:lnTo>
                  <a:lnTo>
                    <a:pt x="16" y="334"/>
                  </a:lnTo>
                  <a:lnTo>
                    <a:pt x="11" y="353"/>
                  </a:lnTo>
                  <a:lnTo>
                    <a:pt x="7" y="372"/>
                  </a:lnTo>
                  <a:lnTo>
                    <a:pt x="4" y="391"/>
                  </a:lnTo>
                  <a:lnTo>
                    <a:pt x="1" y="410"/>
                  </a:lnTo>
                  <a:lnTo>
                    <a:pt x="0" y="429"/>
                  </a:lnTo>
                  <a:lnTo>
                    <a:pt x="0" y="449"/>
                  </a:lnTo>
                  <a:lnTo>
                    <a:pt x="0" y="468"/>
                  </a:lnTo>
                  <a:lnTo>
                    <a:pt x="1" y="488"/>
                  </a:lnTo>
                  <a:lnTo>
                    <a:pt x="4" y="506"/>
                  </a:lnTo>
                  <a:lnTo>
                    <a:pt x="7" y="524"/>
                  </a:lnTo>
                  <a:lnTo>
                    <a:pt x="11" y="541"/>
                  </a:lnTo>
                  <a:lnTo>
                    <a:pt x="16" y="559"/>
                  </a:lnTo>
                  <a:lnTo>
                    <a:pt x="22" y="575"/>
                  </a:lnTo>
                  <a:lnTo>
                    <a:pt x="29" y="591"/>
                  </a:lnTo>
                  <a:lnTo>
                    <a:pt x="36" y="606"/>
                  </a:lnTo>
                  <a:lnTo>
                    <a:pt x="45" y="621"/>
                  </a:lnTo>
                  <a:lnTo>
                    <a:pt x="54" y="635"/>
                  </a:lnTo>
                  <a:lnTo>
                    <a:pt x="63" y="648"/>
                  </a:lnTo>
                  <a:lnTo>
                    <a:pt x="74" y="662"/>
                  </a:lnTo>
                  <a:lnTo>
                    <a:pt x="85" y="674"/>
                  </a:lnTo>
                  <a:lnTo>
                    <a:pt x="97" y="685"/>
                  </a:lnTo>
                  <a:lnTo>
                    <a:pt x="109" y="696"/>
                  </a:lnTo>
                  <a:lnTo>
                    <a:pt x="123" y="707"/>
                  </a:lnTo>
                  <a:lnTo>
                    <a:pt x="136" y="716"/>
                  </a:lnTo>
                  <a:lnTo>
                    <a:pt x="150" y="725"/>
                  </a:lnTo>
                  <a:lnTo>
                    <a:pt x="165" y="733"/>
                  </a:lnTo>
                  <a:lnTo>
                    <a:pt x="180" y="740"/>
                  </a:lnTo>
                  <a:lnTo>
                    <a:pt x="196" y="746"/>
                  </a:lnTo>
                  <a:lnTo>
                    <a:pt x="212" y="752"/>
                  </a:lnTo>
                  <a:lnTo>
                    <a:pt x="229" y="756"/>
                  </a:lnTo>
                  <a:lnTo>
                    <a:pt x="246" y="760"/>
                  </a:lnTo>
                  <a:lnTo>
                    <a:pt x="264" y="763"/>
                  </a:lnTo>
                  <a:lnTo>
                    <a:pt x="282" y="765"/>
                  </a:lnTo>
                  <a:lnTo>
                    <a:pt x="300" y="766"/>
                  </a:lnTo>
                  <a:lnTo>
                    <a:pt x="318" y="766"/>
                  </a:lnTo>
                  <a:lnTo>
                    <a:pt x="337" y="765"/>
                  </a:lnTo>
                  <a:lnTo>
                    <a:pt x="356" y="763"/>
                  </a:lnTo>
                  <a:lnTo>
                    <a:pt x="376" y="760"/>
                  </a:lnTo>
                </a:path>
              </a:pathLst>
            </a:custGeom>
            <a:solidFill>
              <a:srgbClr val="A0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43" name="Freeform 391">
              <a:extLst>
                <a:ext uri="{FF2B5EF4-FFF2-40B4-BE49-F238E27FC236}">
                  <a16:creationId xmlns:a16="http://schemas.microsoft.com/office/drawing/2014/main" id="{8CAEA3C7-B0D8-41E2-B821-7B1F35558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2535"/>
              <a:ext cx="752" cy="466"/>
            </a:xfrm>
            <a:custGeom>
              <a:avLst/>
              <a:gdLst>
                <a:gd name="T0" fmla="*/ 1 w 752"/>
                <a:gd name="T1" fmla="*/ 359 h 466"/>
                <a:gd name="T2" fmla="*/ 0 w 752"/>
                <a:gd name="T3" fmla="*/ 339 h 466"/>
                <a:gd name="T4" fmla="*/ 0 w 752"/>
                <a:gd name="T5" fmla="*/ 318 h 466"/>
                <a:gd name="T6" fmla="*/ 0 w 752"/>
                <a:gd name="T7" fmla="*/ 299 h 466"/>
                <a:gd name="T8" fmla="*/ 2 w 752"/>
                <a:gd name="T9" fmla="*/ 279 h 466"/>
                <a:gd name="T10" fmla="*/ 4 w 752"/>
                <a:gd name="T11" fmla="*/ 259 h 466"/>
                <a:gd name="T12" fmla="*/ 8 w 752"/>
                <a:gd name="T13" fmla="*/ 241 h 466"/>
                <a:gd name="T14" fmla="*/ 12 w 752"/>
                <a:gd name="T15" fmla="*/ 222 h 466"/>
                <a:gd name="T16" fmla="*/ 17 w 752"/>
                <a:gd name="T17" fmla="*/ 203 h 466"/>
                <a:gd name="T18" fmla="*/ 23 w 752"/>
                <a:gd name="T19" fmla="*/ 185 h 466"/>
                <a:gd name="T20" fmla="*/ 30 w 752"/>
                <a:gd name="T21" fmla="*/ 167 h 466"/>
                <a:gd name="T22" fmla="*/ 37 w 752"/>
                <a:gd name="T23" fmla="*/ 150 h 466"/>
                <a:gd name="T24" fmla="*/ 45 w 752"/>
                <a:gd name="T25" fmla="*/ 133 h 466"/>
                <a:gd name="T26" fmla="*/ 55 w 752"/>
                <a:gd name="T27" fmla="*/ 116 h 466"/>
                <a:gd name="T28" fmla="*/ 64 w 752"/>
                <a:gd name="T29" fmla="*/ 100 h 466"/>
                <a:gd name="T30" fmla="*/ 75 w 752"/>
                <a:gd name="T31" fmla="*/ 84 h 466"/>
                <a:gd name="T32" fmla="*/ 85 w 752"/>
                <a:gd name="T33" fmla="*/ 68 h 466"/>
                <a:gd name="T34" fmla="*/ 90 w 752"/>
                <a:gd name="T35" fmla="*/ 61 h 466"/>
                <a:gd name="T36" fmla="*/ 97 w 752"/>
                <a:gd name="T37" fmla="*/ 53 h 466"/>
                <a:gd name="T38" fmla="*/ 105 w 752"/>
                <a:gd name="T39" fmla="*/ 44 h 466"/>
                <a:gd name="T40" fmla="*/ 113 w 752"/>
                <a:gd name="T41" fmla="*/ 34 h 466"/>
                <a:gd name="T42" fmla="*/ 122 w 752"/>
                <a:gd name="T43" fmla="*/ 24 h 466"/>
                <a:gd name="T44" fmla="*/ 130 w 752"/>
                <a:gd name="T45" fmla="*/ 15 h 466"/>
                <a:gd name="T46" fmla="*/ 139 w 752"/>
                <a:gd name="T47" fmla="*/ 6 h 466"/>
                <a:gd name="T48" fmla="*/ 145 w 752"/>
                <a:gd name="T49" fmla="*/ 0 h 466"/>
                <a:gd name="T50" fmla="*/ 388 w 752"/>
                <a:gd name="T51" fmla="*/ 231 h 466"/>
                <a:gd name="T52" fmla="*/ 743 w 752"/>
                <a:gd name="T53" fmla="*/ 110 h 466"/>
                <a:gd name="T54" fmla="*/ 746 w 752"/>
                <a:gd name="T55" fmla="*/ 134 h 466"/>
                <a:gd name="T56" fmla="*/ 749 w 752"/>
                <a:gd name="T57" fmla="*/ 157 h 466"/>
                <a:gd name="T58" fmla="*/ 751 w 752"/>
                <a:gd name="T59" fmla="*/ 181 h 466"/>
                <a:gd name="T60" fmla="*/ 751 w 752"/>
                <a:gd name="T61" fmla="*/ 204 h 466"/>
                <a:gd name="T62" fmla="*/ 749 w 752"/>
                <a:gd name="T63" fmla="*/ 227 h 466"/>
                <a:gd name="T64" fmla="*/ 747 w 752"/>
                <a:gd name="T65" fmla="*/ 250 h 466"/>
                <a:gd name="T66" fmla="*/ 743 w 752"/>
                <a:gd name="T67" fmla="*/ 272 h 466"/>
                <a:gd name="T68" fmla="*/ 738 w 752"/>
                <a:gd name="T69" fmla="*/ 295 h 466"/>
                <a:gd name="T70" fmla="*/ 731 w 752"/>
                <a:gd name="T71" fmla="*/ 317 h 466"/>
                <a:gd name="T72" fmla="*/ 724 w 752"/>
                <a:gd name="T73" fmla="*/ 339 h 466"/>
                <a:gd name="T74" fmla="*/ 715 w 752"/>
                <a:gd name="T75" fmla="*/ 361 h 466"/>
                <a:gd name="T76" fmla="*/ 705 w 752"/>
                <a:gd name="T77" fmla="*/ 382 h 466"/>
                <a:gd name="T78" fmla="*/ 693 w 752"/>
                <a:gd name="T79" fmla="*/ 403 h 466"/>
                <a:gd name="T80" fmla="*/ 681 w 752"/>
                <a:gd name="T81" fmla="*/ 424 h 466"/>
                <a:gd name="T82" fmla="*/ 667 w 752"/>
                <a:gd name="T83" fmla="*/ 445 h 466"/>
                <a:gd name="T84" fmla="*/ 653 w 752"/>
                <a:gd name="T85" fmla="*/ 465 h 466"/>
                <a:gd name="T86" fmla="*/ 388 w 752"/>
                <a:gd name="T87" fmla="*/ 231 h 466"/>
                <a:gd name="T88" fmla="*/ 1 w 752"/>
                <a:gd name="T89" fmla="*/ 359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2" h="466">
                  <a:moveTo>
                    <a:pt x="1" y="359"/>
                  </a:moveTo>
                  <a:lnTo>
                    <a:pt x="0" y="339"/>
                  </a:lnTo>
                  <a:lnTo>
                    <a:pt x="0" y="318"/>
                  </a:lnTo>
                  <a:lnTo>
                    <a:pt x="0" y="299"/>
                  </a:lnTo>
                  <a:lnTo>
                    <a:pt x="2" y="279"/>
                  </a:lnTo>
                  <a:lnTo>
                    <a:pt x="4" y="259"/>
                  </a:lnTo>
                  <a:lnTo>
                    <a:pt x="8" y="241"/>
                  </a:lnTo>
                  <a:lnTo>
                    <a:pt x="12" y="222"/>
                  </a:lnTo>
                  <a:lnTo>
                    <a:pt x="17" y="203"/>
                  </a:lnTo>
                  <a:lnTo>
                    <a:pt x="23" y="185"/>
                  </a:lnTo>
                  <a:lnTo>
                    <a:pt x="30" y="167"/>
                  </a:lnTo>
                  <a:lnTo>
                    <a:pt x="37" y="150"/>
                  </a:lnTo>
                  <a:lnTo>
                    <a:pt x="45" y="133"/>
                  </a:lnTo>
                  <a:lnTo>
                    <a:pt x="55" y="116"/>
                  </a:lnTo>
                  <a:lnTo>
                    <a:pt x="64" y="100"/>
                  </a:lnTo>
                  <a:lnTo>
                    <a:pt x="75" y="84"/>
                  </a:lnTo>
                  <a:lnTo>
                    <a:pt x="85" y="68"/>
                  </a:lnTo>
                  <a:lnTo>
                    <a:pt x="90" y="61"/>
                  </a:lnTo>
                  <a:lnTo>
                    <a:pt x="97" y="53"/>
                  </a:lnTo>
                  <a:lnTo>
                    <a:pt x="105" y="44"/>
                  </a:lnTo>
                  <a:lnTo>
                    <a:pt x="113" y="34"/>
                  </a:lnTo>
                  <a:lnTo>
                    <a:pt x="122" y="24"/>
                  </a:lnTo>
                  <a:lnTo>
                    <a:pt x="130" y="15"/>
                  </a:lnTo>
                  <a:lnTo>
                    <a:pt x="139" y="6"/>
                  </a:lnTo>
                  <a:lnTo>
                    <a:pt x="145" y="0"/>
                  </a:lnTo>
                  <a:lnTo>
                    <a:pt x="388" y="231"/>
                  </a:lnTo>
                  <a:lnTo>
                    <a:pt x="743" y="110"/>
                  </a:lnTo>
                  <a:lnTo>
                    <a:pt x="746" y="134"/>
                  </a:lnTo>
                  <a:lnTo>
                    <a:pt x="749" y="157"/>
                  </a:lnTo>
                  <a:lnTo>
                    <a:pt x="751" y="181"/>
                  </a:lnTo>
                  <a:lnTo>
                    <a:pt x="751" y="204"/>
                  </a:lnTo>
                  <a:lnTo>
                    <a:pt x="749" y="227"/>
                  </a:lnTo>
                  <a:lnTo>
                    <a:pt x="747" y="250"/>
                  </a:lnTo>
                  <a:lnTo>
                    <a:pt x="743" y="272"/>
                  </a:lnTo>
                  <a:lnTo>
                    <a:pt x="738" y="295"/>
                  </a:lnTo>
                  <a:lnTo>
                    <a:pt x="731" y="317"/>
                  </a:lnTo>
                  <a:lnTo>
                    <a:pt x="724" y="339"/>
                  </a:lnTo>
                  <a:lnTo>
                    <a:pt x="715" y="361"/>
                  </a:lnTo>
                  <a:lnTo>
                    <a:pt x="705" y="382"/>
                  </a:lnTo>
                  <a:lnTo>
                    <a:pt x="693" y="403"/>
                  </a:lnTo>
                  <a:lnTo>
                    <a:pt x="681" y="424"/>
                  </a:lnTo>
                  <a:lnTo>
                    <a:pt x="667" y="445"/>
                  </a:lnTo>
                  <a:lnTo>
                    <a:pt x="653" y="465"/>
                  </a:lnTo>
                  <a:lnTo>
                    <a:pt x="388" y="231"/>
                  </a:lnTo>
                  <a:lnTo>
                    <a:pt x="1" y="359"/>
                  </a:lnTo>
                </a:path>
              </a:pathLst>
            </a:custGeom>
            <a:solidFill>
              <a:srgbClr val="A0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44" name="Freeform 392">
              <a:extLst>
                <a:ext uri="{FF2B5EF4-FFF2-40B4-BE49-F238E27FC236}">
                  <a16:creationId xmlns:a16="http://schemas.microsoft.com/office/drawing/2014/main" id="{87A3ACCA-40D6-4DA4-9963-FE769FF72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2543"/>
              <a:ext cx="752" cy="450"/>
            </a:xfrm>
            <a:custGeom>
              <a:avLst/>
              <a:gdLst>
                <a:gd name="T0" fmla="*/ 139 w 752"/>
                <a:gd name="T1" fmla="*/ 0 h 450"/>
                <a:gd name="T2" fmla="*/ 388 w 752"/>
                <a:gd name="T3" fmla="*/ 223 h 450"/>
                <a:gd name="T4" fmla="*/ 744 w 752"/>
                <a:gd name="T5" fmla="*/ 112 h 450"/>
                <a:gd name="T6" fmla="*/ 747 w 752"/>
                <a:gd name="T7" fmla="*/ 134 h 450"/>
                <a:gd name="T8" fmla="*/ 749 w 752"/>
                <a:gd name="T9" fmla="*/ 157 h 450"/>
                <a:gd name="T10" fmla="*/ 751 w 752"/>
                <a:gd name="T11" fmla="*/ 180 h 450"/>
                <a:gd name="T12" fmla="*/ 751 w 752"/>
                <a:gd name="T13" fmla="*/ 202 h 450"/>
                <a:gd name="T14" fmla="*/ 749 w 752"/>
                <a:gd name="T15" fmla="*/ 224 h 450"/>
                <a:gd name="T16" fmla="*/ 746 w 752"/>
                <a:gd name="T17" fmla="*/ 246 h 450"/>
                <a:gd name="T18" fmla="*/ 742 w 752"/>
                <a:gd name="T19" fmla="*/ 268 h 450"/>
                <a:gd name="T20" fmla="*/ 737 w 752"/>
                <a:gd name="T21" fmla="*/ 289 h 450"/>
                <a:gd name="T22" fmla="*/ 731 w 752"/>
                <a:gd name="T23" fmla="*/ 310 h 450"/>
                <a:gd name="T24" fmla="*/ 724 w 752"/>
                <a:gd name="T25" fmla="*/ 331 h 450"/>
                <a:gd name="T26" fmla="*/ 716 w 752"/>
                <a:gd name="T27" fmla="*/ 352 h 450"/>
                <a:gd name="T28" fmla="*/ 706 w 752"/>
                <a:gd name="T29" fmla="*/ 371 h 450"/>
                <a:gd name="T30" fmla="*/ 695 w 752"/>
                <a:gd name="T31" fmla="*/ 391 h 450"/>
                <a:gd name="T32" fmla="*/ 684 w 752"/>
                <a:gd name="T33" fmla="*/ 411 h 450"/>
                <a:gd name="T34" fmla="*/ 671 w 752"/>
                <a:gd name="T35" fmla="*/ 430 h 450"/>
                <a:gd name="T36" fmla="*/ 657 w 752"/>
                <a:gd name="T37" fmla="*/ 449 h 450"/>
                <a:gd name="T38" fmla="*/ 388 w 752"/>
                <a:gd name="T39" fmla="*/ 223 h 450"/>
                <a:gd name="T40" fmla="*/ 1 w 752"/>
                <a:gd name="T41" fmla="*/ 342 h 450"/>
                <a:gd name="T42" fmla="*/ 0 w 752"/>
                <a:gd name="T43" fmla="*/ 322 h 450"/>
                <a:gd name="T44" fmla="*/ 0 w 752"/>
                <a:gd name="T45" fmla="*/ 303 h 450"/>
                <a:gd name="T46" fmla="*/ 1 w 752"/>
                <a:gd name="T47" fmla="*/ 284 h 450"/>
                <a:gd name="T48" fmla="*/ 2 w 752"/>
                <a:gd name="T49" fmla="*/ 266 h 450"/>
                <a:gd name="T50" fmla="*/ 5 w 752"/>
                <a:gd name="T51" fmla="*/ 247 h 450"/>
                <a:gd name="T52" fmla="*/ 8 w 752"/>
                <a:gd name="T53" fmla="*/ 230 h 450"/>
                <a:gd name="T54" fmla="*/ 12 w 752"/>
                <a:gd name="T55" fmla="*/ 211 h 450"/>
                <a:gd name="T56" fmla="*/ 17 w 752"/>
                <a:gd name="T57" fmla="*/ 194 h 450"/>
                <a:gd name="T58" fmla="*/ 23 w 752"/>
                <a:gd name="T59" fmla="*/ 177 h 450"/>
                <a:gd name="T60" fmla="*/ 30 w 752"/>
                <a:gd name="T61" fmla="*/ 160 h 450"/>
                <a:gd name="T62" fmla="*/ 36 w 752"/>
                <a:gd name="T63" fmla="*/ 143 h 450"/>
                <a:gd name="T64" fmla="*/ 44 w 752"/>
                <a:gd name="T65" fmla="*/ 127 h 450"/>
                <a:gd name="T66" fmla="*/ 53 w 752"/>
                <a:gd name="T67" fmla="*/ 112 h 450"/>
                <a:gd name="T68" fmla="*/ 62 w 752"/>
                <a:gd name="T69" fmla="*/ 96 h 450"/>
                <a:gd name="T70" fmla="*/ 71 w 752"/>
                <a:gd name="T71" fmla="*/ 81 h 450"/>
                <a:gd name="T72" fmla="*/ 82 w 752"/>
                <a:gd name="T73" fmla="*/ 67 h 450"/>
                <a:gd name="T74" fmla="*/ 86 w 752"/>
                <a:gd name="T75" fmla="*/ 60 h 450"/>
                <a:gd name="T76" fmla="*/ 93 w 752"/>
                <a:gd name="T77" fmla="*/ 51 h 450"/>
                <a:gd name="T78" fmla="*/ 100 w 752"/>
                <a:gd name="T79" fmla="*/ 43 h 450"/>
                <a:gd name="T80" fmla="*/ 108 w 752"/>
                <a:gd name="T81" fmla="*/ 33 h 450"/>
                <a:gd name="T82" fmla="*/ 116 w 752"/>
                <a:gd name="T83" fmla="*/ 23 h 450"/>
                <a:gd name="T84" fmla="*/ 125 w 752"/>
                <a:gd name="T85" fmla="*/ 14 h 450"/>
                <a:gd name="T86" fmla="*/ 132 w 752"/>
                <a:gd name="T87" fmla="*/ 6 h 450"/>
                <a:gd name="T88" fmla="*/ 139 w 752"/>
                <a:gd name="T8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2" h="450">
                  <a:moveTo>
                    <a:pt x="139" y="0"/>
                  </a:moveTo>
                  <a:lnTo>
                    <a:pt x="388" y="223"/>
                  </a:lnTo>
                  <a:lnTo>
                    <a:pt x="744" y="112"/>
                  </a:lnTo>
                  <a:lnTo>
                    <a:pt x="747" y="134"/>
                  </a:lnTo>
                  <a:lnTo>
                    <a:pt x="749" y="157"/>
                  </a:lnTo>
                  <a:lnTo>
                    <a:pt x="751" y="180"/>
                  </a:lnTo>
                  <a:lnTo>
                    <a:pt x="751" y="202"/>
                  </a:lnTo>
                  <a:lnTo>
                    <a:pt x="749" y="224"/>
                  </a:lnTo>
                  <a:lnTo>
                    <a:pt x="746" y="246"/>
                  </a:lnTo>
                  <a:lnTo>
                    <a:pt x="742" y="268"/>
                  </a:lnTo>
                  <a:lnTo>
                    <a:pt x="737" y="289"/>
                  </a:lnTo>
                  <a:lnTo>
                    <a:pt x="731" y="310"/>
                  </a:lnTo>
                  <a:lnTo>
                    <a:pt x="724" y="331"/>
                  </a:lnTo>
                  <a:lnTo>
                    <a:pt x="716" y="352"/>
                  </a:lnTo>
                  <a:lnTo>
                    <a:pt x="706" y="371"/>
                  </a:lnTo>
                  <a:lnTo>
                    <a:pt x="695" y="391"/>
                  </a:lnTo>
                  <a:lnTo>
                    <a:pt x="684" y="411"/>
                  </a:lnTo>
                  <a:lnTo>
                    <a:pt x="671" y="430"/>
                  </a:lnTo>
                  <a:lnTo>
                    <a:pt x="657" y="449"/>
                  </a:lnTo>
                  <a:lnTo>
                    <a:pt x="388" y="223"/>
                  </a:lnTo>
                  <a:lnTo>
                    <a:pt x="1" y="342"/>
                  </a:lnTo>
                  <a:lnTo>
                    <a:pt x="0" y="322"/>
                  </a:lnTo>
                  <a:lnTo>
                    <a:pt x="0" y="303"/>
                  </a:lnTo>
                  <a:lnTo>
                    <a:pt x="1" y="284"/>
                  </a:lnTo>
                  <a:lnTo>
                    <a:pt x="2" y="266"/>
                  </a:lnTo>
                  <a:lnTo>
                    <a:pt x="5" y="247"/>
                  </a:lnTo>
                  <a:lnTo>
                    <a:pt x="8" y="230"/>
                  </a:lnTo>
                  <a:lnTo>
                    <a:pt x="12" y="211"/>
                  </a:lnTo>
                  <a:lnTo>
                    <a:pt x="17" y="194"/>
                  </a:lnTo>
                  <a:lnTo>
                    <a:pt x="23" y="177"/>
                  </a:lnTo>
                  <a:lnTo>
                    <a:pt x="30" y="160"/>
                  </a:lnTo>
                  <a:lnTo>
                    <a:pt x="36" y="143"/>
                  </a:lnTo>
                  <a:lnTo>
                    <a:pt x="44" y="127"/>
                  </a:lnTo>
                  <a:lnTo>
                    <a:pt x="53" y="112"/>
                  </a:lnTo>
                  <a:lnTo>
                    <a:pt x="62" y="96"/>
                  </a:lnTo>
                  <a:lnTo>
                    <a:pt x="71" y="81"/>
                  </a:lnTo>
                  <a:lnTo>
                    <a:pt x="82" y="67"/>
                  </a:lnTo>
                  <a:lnTo>
                    <a:pt x="86" y="60"/>
                  </a:lnTo>
                  <a:lnTo>
                    <a:pt x="93" y="51"/>
                  </a:lnTo>
                  <a:lnTo>
                    <a:pt x="100" y="43"/>
                  </a:lnTo>
                  <a:lnTo>
                    <a:pt x="108" y="33"/>
                  </a:lnTo>
                  <a:lnTo>
                    <a:pt x="116" y="23"/>
                  </a:lnTo>
                  <a:lnTo>
                    <a:pt x="125" y="14"/>
                  </a:lnTo>
                  <a:lnTo>
                    <a:pt x="132" y="6"/>
                  </a:lnTo>
                  <a:lnTo>
                    <a:pt x="139" y="0"/>
                  </a:lnTo>
                </a:path>
              </a:pathLst>
            </a:custGeom>
            <a:solidFill>
              <a:srgbClr val="9EBC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45" name="Freeform 393">
              <a:extLst>
                <a:ext uri="{FF2B5EF4-FFF2-40B4-BE49-F238E27FC236}">
                  <a16:creationId xmlns:a16="http://schemas.microsoft.com/office/drawing/2014/main" id="{44551E5F-D3A8-4349-8EE1-A2A5AC60F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2553"/>
              <a:ext cx="750" cy="434"/>
            </a:xfrm>
            <a:custGeom>
              <a:avLst/>
              <a:gdLst>
                <a:gd name="T0" fmla="*/ 131 w 750"/>
                <a:gd name="T1" fmla="*/ 0 h 434"/>
                <a:gd name="T2" fmla="*/ 387 w 750"/>
                <a:gd name="T3" fmla="*/ 215 h 434"/>
                <a:gd name="T4" fmla="*/ 743 w 750"/>
                <a:gd name="T5" fmla="*/ 113 h 434"/>
                <a:gd name="T6" fmla="*/ 746 w 750"/>
                <a:gd name="T7" fmla="*/ 135 h 434"/>
                <a:gd name="T8" fmla="*/ 747 w 750"/>
                <a:gd name="T9" fmla="*/ 156 h 434"/>
                <a:gd name="T10" fmla="*/ 749 w 750"/>
                <a:gd name="T11" fmla="*/ 178 h 434"/>
                <a:gd name="T12" fmla="*/ 748 w 750"/>
                <a:gd name="T13" fmla="*/ 200 h 434"/>
                <a:gd name="T14" fmla="*/ 746 w 750"/>
                <a:gd name="T15" fmla="*/ 221 h 434"/>
                <a:gd name="T16" fmla="*/ 743 w 750"/>
                <a:gd name="T17" fmla="*/ 242 h 434"/>
                <a:gd name="T18" fmla="*/ 740 w 750"/>
                <a:gd name="T19" fmla="*/ 263 h 434"/>
                <a:gd name="T20" fmla="*/ 735 w 750"/>
                <a:gd name="T21" fmla="*/ 283 h 434"/>
                <a:gd name="T22" fmla="*/ 729 w 750"/>
                <a:gd name="T23" fmla="*/ 303 h 434"/>
                <a:gd name="T24" fmla="*/ 722 w 750"/>
                <a:gd name="T25" fmla="*/ 323 h 434"/>
                <a:gd name="T26" fmla="*/ 714 w 750"/>
                <a:gd name="T27" fmla="*/ 342 h 434"/>
                <a:gd name="T28" fmla="*/ 705 w 750"/>
                <a:gd name="T29" fmla="*/ 361 h 434"/>
                <a:gd name="T30" fmla="*/ 696 w 750"/>
                <a:gd name="T31" fmla="*/ 380 h 434"/>
                <a:gd name="T32" fmla="*/ 685 w 750"/>
                <a:gd name="T33" fmla="*/ 397 h 434"/>
                <a:gd name="T34" fmla="*/ 673 w 750"/>
                <a:gd name="T35" fmla="*/ 416 h 434"/>
                <a:gd name="T36" fmla="*/ 661 w 750"/>
                <a:gd name="T37" fmla="*/ 433 h 434"/>
                <a:gd name="T38" fmla="*/ 387 w 750"/>
                <a:gd name="T39" fmla="*/ 215 h 434"/>
                <a:gd name="T40" fmla="*/ 1 w 750"/>
                <a:gd name="T41" fmla="*/ 325 h 434"/>
                <a:gd name="T42" fmla="*/ 0 w 750"/>
                <a:gd name="T43" fmla="*/ 306 h 434"/>
                <a:gd name="T44" fmla="*/ 0 w 750"/>
                <a:gd name="T45" fmla="*/ 288 h 434"/>
                <a:gd name="T46" fmla="*/ 1 w 750"/>
                <a:gd name="T47" fmla="*/ 270 h 434"/>
                <a:gd name="T48" fmla="*/ 2 w 750"/>
                <a:gd name="T49" fmla="*/ 252 h 434"/>
                <a:gd name="T50" fmla="*/ 5 w 750"/>
                <a:gd name="T51" fmla="*/ 235 h 434"/>
                <a:gd name="T52" fmla="*/ 8 w 750"/>
                <a:gd name="T53" fmla="*/ 218 h 434"/>
                <a:gd name="T54" fmla="*/ 12 w 750"/>
                <a:gd name="T55" fmla="*/ 201 h 434"/>
                <a:gd name="T56" fmla="*/ 17 w 750"/>
                <a:gd name="T57" fmla="*/ 184 h 434"/>
                <a:gd name="T58" fmla="*/ 22 w 750"/>
                <a:gd name="T59" fmla="*/ 168 h 434"/>
                <a:gd name="T60" fmla="*/ 28 w 750"/>
                <a:gd name="T61" fmla="*/ 152 h 434"/>
                <a:gd name="T62" fmla="*/ 35 w 750"/>
                <a:gd name="T63" fmla="*/ 137 h 434"/>
                <a:gd name="T64" fmla="*/ 43 w 750"/>
                <a:gd name="T65" fmla="*/ 121 h 434"/>
                <a:gd name="T66" fmla="*/ 50 w 750"/>
                <a:gd name="T67" fmla="*/ 107 h 434"/>
                <a:gd name="T68" fmla="*/ 58 w 750"/>
                <a:gd name="T69" fmla="*/ 93 h 434"/>
                <a:gd name="T70" fmla="*/ 68 w 750"/>
                <a:gd name="T71" fmla="*/ 78 h 434"/>
                <a:gd name="T72" fmla="*/ 77 w 750"/>
                <a:gd name="T73" fmla="*/ 65 h 434"/>
                <a:gd name="T74" fmla="*/ 81 w 750"/>
                <a:gd name="T75" fmla="*/ 58 h 434"/>
                <a:gd name="T76" fmla="*/ 87 w 750"/>
                <a:gd name="T77" fmla="*/ 50 h 434"/>
                <a:gd name="T78" fmla="*/ 94 w 750"/>
                <a:gd name="T79" fmla="*/ 41 h 434"/>
                <a:gd name="T80" fmla="*/ 102 w 750"/>
                <a:gd name="T81" fmla="*/ 32 h 434"/>
                <a:gd name="T82" fmla="*/ 110 w 750"/>
                <a:gd name="T83" fmla="*/ 22 h 434"/>
                <a:gd name="T84" fmla="*/ 118 w 750"/>
                <a:gd name="T85" fmla="*/ 14 h 434"/>
                <a:gd name="T86" fmla="*/ 125 w 750"/>
                <a:gd name="T87" fmla="*/ 6 h 434"/>
                <a:gd name="T88" fmla="*/ 131 w 750"/>
                <a:gd name="T89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0" h="434">
                  <a:moveTo>
                    <a:pt x="131" y="0"/>
                  </a:moveTo>
                  <a:lnTo>
                    <a:pt x="387" y="215"/>
                  </a:lnTo>
                  <a:lnTo>
                    <a:pt x="743" y="113"/>
                  </a:lnTo>
                  <a:lnTo>
                    <a:pt x="746" y="135"/>
                  </a:lnTo>
                  <a:lnTo>
                    <a:pt x="747" y="156"/>
                  </a:lnTo>
                  <a:lnTo>
                    <a:pt x="749" y="178"/>
                  </a:lnTo>
                  <a:lnTo>
                    <a:pt x="748" y="200"/>
                  </a:lnTo>
                  <a:lnTo>
                    <a:pt x="746" y="221"/>
                  </a:lnTo>
                  <a:lnTo>
                    <a:pt x="743" y="242"/>
                  </a:lnTo>
                  <a:lnTo>
                    <a:pt x="740" y="263"/>
                  </a:lnTo>
                  <a:lnTo>
                    <a:pt x="735" y="283"/>
                  </a:lnTo>
                  <a:lnTo>
                    <a:pt x="729" y="303"/>
                  </a:lnTo>
                  <a:lnTo>
                    <a:pt x="722" y="323"/>
                  </a:lnTo>
                  <a:lnTo>
                    <a:pt x="714" y="342"/>
                  </a:lnTo>
                  <a:lnTo>
                    <a:pt x="705" y="361"/>
                  </a:lnTo>
                  <a:lnTo>
                    <a:pt x="696" y="380"/>
                  </a:lnTo>
                  <a:lnTo>
                    <a:pt x="685" y="397"/>
                  </a:lnTo>
                  <a:lnTo>
                    <a:pt x="673" y="416"/>
                  </a:lnTo>
                  <a:lnTo>
                    <a:pt x="661" y="433"/>
                  </a:lnTo>
                  <a:lnTo>
                    <a:pt x="387" y="215"/>
                  </a:lnTo>
                  <a:lnTo>
                    <a:pt x="1" y="325"/>
                  </a:lnTo>
                  <a:lnTo>
                    <a:pt x="0" y="306"/>
                  </a:lnTo>
                  <a:lnTo>
                    <a:pt x="0" y="288"/>
                  </a:lnTo>
                  <a:lnTo>
                    <a:pt x="1" y="270"/>
                  </a:lnTo>
                  <a:lnTo>
                    <a:pt x="2" y="252"/>
                  </a:lnTo>
                  <a:lnTo>
                    <a:pt x="5" y="235"/>
                  </a:lnTo>
                  <a:lnTo>
                    <a:pt x="8" y="218"/>
                  </a:lnTo>
                  <a:lnTo>
                    <a:pt x="12" y="201"/>
                  </a:lnTo>
                  <a:lnTo>
                    <a:pt x="17" y="184"/>
                  </a:lnTo>
                  <a:lnTo>
                    <a:pt x="22" y="168"/>
                  </a:lnTo>
                  <a:lnTo>
                    <a:pt x="28" y="152"/>
                  </a:lnTo>
                  <a:lnTo>
                    <a:pt x="35" y="137"/>
                  </a:lnTo>
                  <a:lnTo>
                    <a:pt x="43" y="121"/>
                  </a:lnTo>
                  <a:lnTo>
                    <a:pt x="50" y="107"/>
                  </a:lnTo>
                  <a:lnTo>
                    <a:pt x="58" y="93"/>
                  </a:lnTo>
                  <a:lnTo>
                    <a:pt x="68" y="78"/>
                  </a:lnTo>
                  <a:lnTo>
                    <a:pt x="77" y="65"/>
                  </a:lnTo>
                  <a:lnTo>
                    <a:pt x="81" y="58"/>
                  </a:lnTo>
                  <a:lnTo>
                    <a:pt x="87" y="50"/>
                  </a:lnTo>
                  <a:lnTo>
                    <a:pt x="94" y="41"/>
                  </a:lnTo>
                  <a:lnTo>
                    <a:pt x="102" y="32"/>
                  </a:lnTo>
                  <a:lnTo>
                    <a:pt x="110" y="22"/>
                  </a:lnTo>
                  <a:lnTo>
                    <a:pt x="118" y="14"/>
                  </a:lnTo>
                  <a:lnTo>
                    <a:pt x="125" y="6"/>
                  </a:lnTo>
                  <a:lnTo>
                    <a:pt x="131" y="0"/>
                  </a:lnTo>
                </a:path>
              </a:pathLst>
            </a:custGeom>
            <a:solidFill>
              <a:srgbClr val="96B7B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46" name="Freeform 394">
              <a:extLst>
                <a:ext uri="{FF2B5EF4-FFF2-40B4-BE49-F238E27FC236}">
                  <a16:creationId xmlns:a16="http://schemas.microsoft.com/office/drawing/2014/main" id="{4536482D-1E26-4713-8B5B-7807975DE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2561"/>
              <a:ext cx="748" cy="418"/>
            </a:xfrm>
            <a:custGeom>
              <a:avLst/>
              <a:gdLst>
                <a:gd name="T0" fmla="*/ 123 w 748"/>
                <a:gd name="T1" fmla="*/ 0 h 418"/>
                <a:gd name="T2" fmla="*/ 385 w 748"/>
                <a:gd name="T3" fmla="*/ 207 h 418"/>
                <a:gd name="T4" fmla="*/ 742 w 748"/>
                <a:gd name="T5" fmla="*/ 114 h 418"/>
                <a:gd name="T6" fmla="*/ 745 w 748"/>
                <a:gd name="T7" fmla="*/ 135 h 418"/>
                <a:gd name="T8" fmla="*/ 746 w 748"/>
                <a:gd name="T9" fmla="*/ 156 h 418"/>
                <a:gd name="T10" fmla="*/ 747 w 748"/>
                <a:gd name="T11" fmla="*/ 177 h 418"/>
                <a:gd name="T12" fmla="*/ 746 w 748"/>
                <a:gd name="T13" fmla="*/ 198 h 418"/>
                <a:gd name="T14" fmla="*/ 744 w 748"/>
                <a:gd name="T15" fmla="*/ 218 h 418"/>
                <a:gd name="T16" fmla="*/ 742 w 748"/>
                <a:gd name="T17" fmla="*/ 238 h 418"/>
                <a:gd name="T18" fmla="*/ 738 w 748"/>
                <a:gd name="T19" fmla="*/ 257 h 418"/>
                <a:gd name="T20" fmla="*/ 733 w 748"/>
                <a:gd name="T21" fmla="*/ 277 h 418"/>
                <a:gd name="T22" fmla="*/ 727 w 748"/>
                <a:gd name="T23" fmla="*/ 296 h 418"/>
                <a:gd name="T24" fmla="*/ 721 w 748"/>
                <a:gd name="T25" fmla="*/ 314 h 418"/>
                <a:gd name="T26" fmla="*/ 713 w 748"/>
                <a:gd name="T27" fmla="*/ 333 h 418"/>
                <a:gd name="T28" fmla="*/ 705 w 748"/>
                <a:gd name="T29" fmla="*/ 351 h 418"/>
                <a:gd name="T30" fmla="*/ 696 w 748"/>
                <a:gd name="T31" fmla="*/ 368 h 418"/>
                <a:gd name="T32" fmla="*/ 686 w 748"/>
                <a:gd name="T33" fmla="*/ 385 h 418"/>
                <a:gd name="T34" fmla="*/ 675 w 748"/>
                <a:gd name="T35" fmla="*/ 401 h 418"/>
                <a:gd name="T36" fmla="*/ 664 w 748"/>
                <a:gd name="T37" fmla="*/ 417 h 418"/>
                <a:gd name="T38" fmla="*/ 385 w 748"/>
                <a:gd name="T39" fmla="*/ 207 h 418"/>
                <a:gd name="T40" fmla="*/ 0 w 748"/>
                <a:gd name="T41" fmla="*/ 307 h 418"/>
                <a:gd name="T42" fmla="*/ 0 w 748"/>
                <a:gd name="T43" fmla="*/ 290 h 418"/>
                <a:gd name="T44" fmla="*/ 0 w 748"/>
                <a:gd name="T45" fmla="*/ 272 h 418"/>
                <a:gd name="T46" fmla="*/ 0 w 748"/>
                <a:gd name="T47" fmla="*/ 256 h 418"/>
                <a:gd name="T48" fmla="*/ 2 w 748"/>
                <a:gd name="T49" fmla="*/ 239 h 418"/>
                <a:gd name="T50" fmla="*/ 5 w 748"/>
                <a:gd name="T51" fmla="*/ 222 h 418"/>
                <a:gd name="T52" fmla="*/ 8 w 748"/>
                <a:gd name="T53" fmla="*/ 206 h 418"/>
                <a:gd name="T54" fmla="*/ 12 w 748"/>
                <a:gd name="T55" fmla="*/ 190 h 418"/>
                <a:gd name="T56" fmla="*/ 16 w 748"/>
                <a:gd name="T57" fmla="*/ 174 h 418"/>
                <a:gd name="T58" fmla="*/ 22 w 748"/>
                <a:gd name="T59" fmla="*/ 159 h 418"/>
                <a:gd name="T60" fmla="*/ 27 w 748"/>
                <a:gd name="T61" fmla="*/ 144 h 418"/>
                <a:gd name="T62" fmla="*/ 33 w 748"/>
                <a:gd name="T63" fmla="*/ 130 h 418"/>
                <a:gd name="T64" fmla="*/ 40 w 748"/>
                <a:gd name="T65" fmla="*/ 116 h 418"/>
                <a:gd name="T66" fmla="*/ 47 w 748"/>
                <a:gd name="T67" fmla="*/ 102 h 418"/>
                <a:gd name="T68" fmla="*/ 55 w 748"/>
                <a:gd name="T69" fmla="*/ 89 h 418"/>
                <a:gd name="T70" fmla="*/ 63 w 748"/>
                <a:gd name="T71" fmla="*/ 75 h 418"/>
                <a:gd name="T72" fmla="*/ 72 w 748"/>
                <a:gd name="T73" fmla="*/ 62 h 418"/>
                <a:gd name="T74" fmla="*/ 76 w 748"/>
                <a:gd name="T75" fmla="*/ 56 h 418"/>
                <a:gd name="T76" fmla="*/ 82 w 748"/>
                <a:gd name="T77" fmla="*/ 48 h 418"/>
                <a:gd name="T78" fmla="*/ 89 w 748"/>
                <a:gd name="T79" fmla="*/ 40 h 418"/>
                <a:gd name="T80" fmla="*/ 96 w 748"/>
                <a:gd name="T81" fmla="*/ 31 h 418"/>
                <a:gd name="T82" fmla="*/ 103 w 748"/>
                <a:gd name="T83" fmla="*/ 22 h 418"/>
                <a:gd name="T84" fmla="*/ 110 w 748"/>
                <a:gd name="T85" fmla="*/ 13 h 418"/>
                <a:gd name="T86" fmla="*/ 118 w 748"/>
                <a:gd name="T87" fmla="*/ 6 h 418"/>
                <a:gd name="T88" fmla="*/ 123 w 748"/>
                <a:gd name="T8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8" h="418">
                  <a:moveTo>
                    <a:pt x="123" y="0"/>
                  </a:moveTo>
                  <a:lnTo>
                    <a:pt x="385" y="207"/>
                  </a:lnTo>
                  <a:lnTo>
                    <a:pt x="742" y="114"/>
                  </a:lnTo>
                  <a:lnTo>
                    <a:pt x="745" y="135"/>
                  </a:lnTo>
                  <a:lnTo>
                    <a:pt x="746" y="156"/>
                  </a:lnTo>
                  <a:lnTo>
                    <a:pt x="747" y="177"/>
                  </a:lnTo>
                  <a:lnTo>
                    <a:pt x="746" y="198"/>
                  </a:lnTo>
                  <a:lnTo>
                    <a:pt x="744" y="218"/>
                  </a:lnTo>
                  <a:lnTo>
                    <a:pt x="742" y="238"/>
                  </a:lnTo>
                  <a:lnTo>
                    <a:pt x="738" y="257"/>
                  </a:lnTo>
                  <a:lnTo>
                    <a:pt x="733" y="277"/>
                  </a:lnTo>
                  <a:lnTo>
                    <a:pt x="727" y="296"/>
                  </a:lnTo>
                  <a:lnTo>
                    <a:pt x="721" y="314"/>
                  </a:lnTo>
                  <a:lnTo>
                    <a:pt x="713" y="333"/>
                  </a:lnTo>
                  <a:lnTo>
                    <a:pt x="705" y="351"/>
                  </a:lnTo>
                  <a:lnTo>
                    <a:pt x="696" y="368"/>
                  </a:lnTo>
                  <a:lnTo>
                    <a:pt x="686" y="385"/>
                  </a:lnTo>
                  <a:lnTo>
                    <a:pt x="675" y="401"/>
                  </a:lnTo>
                  <a:lnTo>
                    <a:pt x="664" y="417"/>
                  </a:lnTo>
                  <a:lnTo>
                    <a:pt x="385" y="207"/>
                  </a:lnTo>
                  <a:lnTo>
                    <a:pt x="0" y="30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56"/>
                  </a:lnTo>
                  <a:lnTo>
                    <a:pt x="2" y="239"/>
                  </a:lnTo>
                  <a:lnTo>
                    <a:pt x="5" y="222"/>
                  </a:lnTo>
                  <a:lnTo>
                    <a:pt x="8" y="206"/>
                  </a:lnTo>
                  <a:lnTo>
                    <a:pt x="12" y="190"/>
                  </a:lnTo>
                  <a:lnTo>
                    <a:pt x="16" y="174"/>
                  </a:lnTo>
                  <a:lnTo>
                    <a:pt x="22" y="159"/>
                  </a:lnTo>
                  <a:lnTo>
                    <a:pt x="27" y="144"/>
                  </a:lnTo>
                  <a:lnTo>
                    <a:pt x="33" y="130"/>
                  </a:lnTo>
                  <a:lnTo>
                    <a:pt x="40" y="116"/>
                  </a:lnTo>
                  <a:lnTo>
                    <a:pt x="47" y="102"/>
                  </a:lnTo>
                  <a:lnTo>
                    <a:pt x="55" y="89"/>
                  </a:lnTo>
                  <a:lnTo>
                    <a:pt x="63" y="75"/>
                  </a:lnTo>
                  <a:lnTo>
                    <a:pt x="72" y="62"/>
                  </a:lnTo>
                  <a:lnTo>
                    <a:pt x="76" y="56"/>
                  </a:lnTo>
                  <a:lnTo>
                    <a:pt x="82" y="48"/>
                  </a:lnTo>
                  <a:lnTo>
                    <a:pt x="89" y="40"/>
                  </a:lnTo>
                  <a:lnTo>
                    <a:pt x="96" y="31"/>
                  </a:lnTo>
                  <a:lnTo>
                    <a:pt x="103" y="22"/>
                  </a:lnTo>
                  <a:lnTo>
                    <a:pt x="110" y="13"/>
                  </a:lnTo>
                  <a:lnTo>
                    <a:pt x="118" y="6"/>
                  </a:lnTo>
                  <a:lnTo>
                    <a:pt x="123" y="0"/>
                  </a:lnTo>
                </a:path>
              </a:pathLst>
            </a:custGeom>
            <a:solidFill>
              <a:srgbClr val="93B5B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47" name="Freeform 395">
              <a:extLst>
                <a:ext uri="{FF2B5EF4-FFF2-40B4-BE49-F238E27FC236}">
                  <a16:creationId xmlns:a16="http://schemas.microsoft.com/office/drawing/2014/main" id="{D6BE89E3-5D07-44A3-A38E-8B83DC0BA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2569"/>
              <a:ext cx="748" cy="402"/>
            </a:xfrm>
            <a:custGeom>
              <a:avLst/>
              <a:gdLst>
                <a:gd name="T0" fmla="*/ 117 w 748"/>
                <a:gd name="T1" fmla="*/ 0 h 402"/>
                <a:gd name="T2" fmla="*/ 386 w 748"/>
                <a:gd name="T3" fmla="*/ 198 h 402"/>
                <a:gd name="T4" fmla="*/ 743 w 748"/>
                <a:gd name="T5" fmla="*/ 115 h 402"/>
                <a:gd name="T6" fmla="*/ 745 w 748"/>
                <a:gd name="T7" fmla="*/ 135 h 402"/>
                <a:gd name="T8" fmla="*/ 747 w 748"/>
                <a:gd name="T9" fmla="*/ 155 h 402"/>
                <a:gd name="T10" fmla="*/ 747 w 748"/>
                <a:gd name="T11" fmla="*/ 176 h 402"/>
                <a:gd name="T12" fmla="*/ 746 w 748"/>
                <a:gd name="T13" fmla="*/ 195 h 402"/>
                <a:gd name="T14" fmla="*/ 744 w 748"/>
                <a:gd name="T15" fmla="*/ 215 h 402"/>
                <a:gd name="T16" fmla="*/ 741 w 748"/>
                <a:gd name="T17" fmla="*/ 233 h 402"/>
                <a:gd name="T18" fmla="*/ 737 w 748"/>
                <a:gd name="T19" fmla="*/ 252 h 402"/>
                <a:gd name="T20" fmla="*/ 733 w 748"/>
                <a:gd name="T21" fmla="*/ 271 h 402"/>
                <a:gd name="T22" fmla="*/ 727 w 748"/>
                <a:gd name="T23" fmla="*/ 289 h 402"/>
                <a:gd name="T24" fmla="*/ 721 w 748"/>
                <a:gd name="T25" fmla="*/ 306 h 402"/>
                <a:gd name="T26" fmla="*/ 714 w 748"/>
                <a:gd name="T27" fmla="*/ 324 h 402"/>
                <a:gd name="T28" fmla="*/ 706 w 748"/>
                <a:gd name="T29" fmla="*/ 340 h 402"/>
                <a:gd name="T30" fmla="*/ 698 w 748"/>
                <a:gd name="T31" fmla="*/ 356 h 402"/>
                <a:gd name="T32" fmla="*/ 689 w 748"/>
                <a:gd name="T33" fmla="*/ 371 h 402"/>
                <a:gd name="T34" fmla="*/ 680 w 748"/>
                <a:gd name="T35" fmla="*/ 387 h 402"/>
                <a:gd name="T36" fmla="*/ 669 w 748"/>
                <a:gd name="T37" fmla="*/ 401 h 402"/>
                <a:gd name="T38" fmla="*/ 386 w 748"/>
                <a:gd name="T39" fmla="*/ 198 h 402"/>
                <a:gd name="T40" fmla="*/ 0 w 748"/>
                <a:gd name="T41" fmla="*/ 291 h 402"/>
                <a:gd name="T42" fmla="*/ 0 w 748"/>
                <a:gd name="T43" fmla="*/ 274 h 402"/>
                <a:gd name="T44" fmla="*/ 0 w 748"/>
                <a:gd name="T45" fmla="*/ 258 h 402"/>
                <a:gd name="T46" fmla="*/ 1 w 748"/>
                <a:gd name="T47" fmla="*/ 241 h 402"/>
                <a:gd name="T48" fmla="*/ 3 w 748"/>
                <a:gd name="T49" fmla="*/ 226 h 402"/>
                <a:gd name="T50" fmla="*/ 5 w 748"/>
                <a:gd name="T51" fmla="*/ 210 h 402"/>
                <a:gd name="T52" fmla="*/ 9 w 748"/>
                <a:gd name="T53" fmla="*/ 195 h 402"/>
                <a:gd name="T54" fmla="*/ 12 w 748"/>
                <a:gd name="T55" fmla="*/ 180 h 402"/>
                <a:gd name="T56" fmla="*/ 17 w 748"/>
                <a:gd name="T57" fmla="*/ 165 h 402"/>
                <a:gd name="T58" fmla="*/ 21 w 748"/>
                <a:gd name="T59" fmla="*/ 151 h 402"/>
                <a:gd name="T60" fmla="*/ 26 w 748"/>
                <a:gd name="T61" fmla="*/ 137 h 402"/>
                <a:gd name="T62" fmla="*/ 32 w 748"/>
                <a:gd name="T63" fmla="*/ 124 h 402"/>
                <a:gd name="T64" fmla="*/ 38 w 748"/>
                <a:gd name="T65" fmla="*/ 110 h 402"/>
                <a:gd name="T66" fmla="*/ 45 w 748"/>
                <a:gd name="T67" fmla="*/ 97 h 402"/>
                <a:gd name="T68" fmla="*/ 53 w 748"/>
                <a:gd name="T69" fmla="*/ 85 h 402"/>
                <a:gd name="T70" fmla="*/ 60 w 748"/>
                <a:gd name="T71" fmla="*/ 72 h 402"/>
                <a:gd name="T72" fmla="*/ 68 w 748"/>
                <a:gd name="T73" fmla="*/ 61 h 402"/>
                <a:gd name="T74" fmla="*/ 72 w 748"/>
                <a:gd name="T75" fmla="*/ 54 h 402"/>
                <a:gd name="T76" fmla="*/ 77 w 748"/>
                <a:gd name="T77" fmla="*/ 47 h 402"/>
                <a:gd name="T78" fmla="*/ 84 w 748"/>
                <a:gd name="T79" fmla="*/ 39 h 402"/>
                <a:gd name="T80" fmla="*/ 91 w 748"/>
                <a:gd name="T81" fmla="*/ 30 h 402"/>
                <a:gd name="T82" fmla="*/ 98 w 748"/>
                <a:gd name="T83" fmla="*/ 21 h 402"/>
                <a:gd name="T84" fmla="*/ 104 w 748"/>
                <a:gd name="T85" fmla="*/ 13 h 402"/>
                <a:gd name="T86" fmla="*/ 111 w 748"/>
                <a:gd name="T87" fmla="*/ 6 h 402"/>
                <a:gd name="T88" fmla="*/ 117 w 748"/>
                <a:gd name="T89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8" h="402">
                  <a:moveTo>
                    <a:pt x="117" y="0"/>
                  </a:moveTo>
                  <a:lnTo>
                    <a:pt x="386" y="198"/>
                  </a:lnTo>
                  <a:lnTo>
                    <a:pt x="743" y="115"/>
                  </a:lnTo>
                  <a:lnTo>
                    <a:pt x="745" y="135"/>
                  </a:lnTo>
                  <a:lnTo>
                    <a:pt x="747" y="155"/>
                  </a:lnTo>
                  <a:lnTo>
                    <a:pt x="747" y="176"/>
                  </a:lnTo>
                  <a:lnTo>
                    <a:pt x="746" y="195"/>
                  </a:lnTo>
                  <a:lnTo>
                    <a:pt x="744" y="215"/>
                  </a:lnTo>
                  <a:lnTo>
                    <a:pt x="741" y="233"/>
                  </a:lnTo>
                  <a:lnTo>
                    <a:pt x="737" y="252"/>
                  </a:lnTo>
                  <a:lnTo>
                    <a:pt x="733" y="271"/>
                  </a:lnTo>
                  <a:lnTo>
                    <a:pt x="727" y="289"/>
                  </a:lnTo>
                  <a:lnTo>
                    <a:pt x="721" y="306"/>
                  </a:lnTo>
                  <a:lnTo>
                    <a:pt x="714" y="324"/>
                  </a:lnTo>
                  <a:lnTo>
                    <a:pt x="706" y="340"/>
                  </a:lnTo>
                  <a:lnTo>
                    <a:pt x="698" y="356"/>
                  </a:lnTo>
                  <a:lnTo>
                    <a:pt x="689" y="371"/>
                  </a:lnTo>
                  <a:lnTo>
                    <a:pt x="680" y="387"/>
                  </a:lnTo>
                  <a:lnTo>
                    <a:pt x="669" y="401"/>
                  </a:lnTo>
                  <a:lnTo>
                    <a:pt x="386" y="198"/>
                  </a:lnTo>
                  <a:lnTo>
                    <a:pt x="0" y="291"/>
                  </a:lnTo>
                  <a:lnTo>
                    <a:pt x="0" y="274"/>
                  </a:lnTo>
                  <a:lnTo>
                    <a:pt x="0" y="258"/>
                  </a:lnTo>
                  <a:lnTo>
                    <a:pt x="1" y="241"/>
                  </a:lnTo>
                  <a:lnTo>
                    <a:pt x="3" y="226"/>
                  </a:lnTo>
                  <a:lnTo>
                    <a:pt x="5" y="210"/>
                  </a:lnTo>
                  <a:lnTo>
                    <a:pt x="9" y="195"/>
                  </a:lnTo>
                  <a:lnTo>
                    <a:pt x="12" y="180"/>
                  </a:lnTo>
                  <a:lnTo>
                    <a:pt x="17" y="165"/>
                  </a:lnTo>
                  <a:lnTo>
                    <a:pt x="21" y="151"/>
                  </a:lnTo>
                  <a:lnTo>
                    <a:pt x="26" y="137"/>
                  </a:lnTo>
                  <a:lnTo>
                    <a:pt x="32" y="124"/>
                  </a:lnTo>
                  <a:lnTo>
                    <a:pt x="38" y="110"/>
                  </a:lnTo>
                  <a:lnTo>
                    <a:pt x="45" y="97"/>
                  </a:lnTo>
                  <a:lnTo>
                    <a:pt x="53" y="85"/>
                  </a:lnTo>
                  <a:lnTo>
                    <a:pt x="60" y="72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4" y="39"/>
                  </a:lnTo>
                  <a:lnTo>
                    <a:pt x="91" y="30"/>
                  </a:lnTo>
                  <a:lnTo>
                    <a:pt x="98" y="21"/>
                  </a:lnTo>
                  <a:lnTo>
                    <a:pt x="104" y="13"/>
                  </a:lnTo>
                  <a:lnTo>
                    <a:pt x="111" y="6"/>
                  </a:lnTo>
                  <a:lnTo>
                    <a:pt x="117" y="0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48" name="Freeform 396">
              <a:extLst>
                <a:ext uri="{FF2B5EF4-FFF2-40B4-BE49-F238E27FC236}">
                  <a16:creationId xmlns:a16="http://schemas.microsoft.com/office/drawing/2014/main" id="{DB240AF1-67D8-42F0-BCFF-BB3F97137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2577"/>
              <a:ext cx="747" cy="386"/>
            </a:xfrm>
            <a:custGeom>
              <a:avLst/>
              <a:gdLst>
                <a:gd name="T0" fmla="*/ 109 w 747"/>
                <a:gd name="T1" fmla="*/ 0 h 386"/>
                <a:gd name="T2" fmla="*/ 385 w 747"/>
                <a:gd name="T3" fmla="*/ 190 h 386"/>
                <a:gd name="T4" fmla="*/ 743 w 747"/>
                <a:gd name="T5" fmla="*/ 116 h 386"/>
                <a:gd name="T6" fmla="*/ 745 w 747"/>
                <a:gd name="T7" fmla="*/ 135 h 386"/>
                <a:gd name="T8" fmla="*/ 746 w 747"/>
                <a:gd name="T9" fmla="*/ 155 h 386"/>
                <a:gd name="T10" fmla="*/ 745 w 747"/>
                <a:gd name="T11" fmla="*/ 174 h 386"/>
                <a:gd name="T12" fmla="*/ 744 w 747"/>
                <a:gd name="T13" fmla="*/ 193 h 386"/>
                <a:gd name="T14" fmla="*/ 742 w 747"/>
                <a:gd name="T15" fmla="*/ 212 h 386"/>
                <a:gd name="T16" fmla="*/ 740 w 747"/>
                <a:gd name="T17" fmla="*/ 230 h 386"/>
                <a:gd name="T18" fmla="*/ 736 w 747"/>
                <a:gd name="T19" fmla="*/ 248 h 386"/>
                <a:gd name="T20" fmla="*/ 731 w 747"/>
                <a:gd name="T21" fmla="*/ 266 h 386"/>
                <a:gd name="T22" fmla="*/ 726 w 747"/>
                <a:gd name="T23" fmla="*/ 282 h 386"/>
                <a:gd name="T24" fmla="*/ 720 w 747"/>
                <a:gd name="T25" fmla="*/ 299 h 386"/>
                <a:gd name="T26" fmla="*/ 713 w 747"/>
                <a:gd name="T27" fmla="*/ 315 h 386"/>
                <a:gd name="T28" fmla="*/ 707 w 747"/>
                <a:gd name="T29" fmla="*/ 330 h 386"/>
                <a:gd name="T30" fmla="*/ 699 w 747"/>
                <a:gd name="T31" fmla="*/ 345 h 386"/>
                <a:gd name="T32" fmla="*/ 690 w 747"/>
                <a:gd name="T33" fmla="*/ 359 h 386"/>
                <a:gd name="T34" fmla="*/ 682 w 747"/>
                <a:gd name="T35" fmla="*/ 372 h 386"/>
                <a:gd name="T36" fmla="*/ 673 w 747"/>
                <a:gd name="T37" fmla="*/ 385 h 386"/>
                <a:gd name="T38" fmla="*/ 385 w 747"/>
                <a:gd name="T39" fmla="*/ 190 h 386"/>
                <a:gd name="T40" fmla="*/ 0 w 747"/>
                <a:gd name="T41" fmla="*/ 274 h 386"/>
                <a:gd name="T42" fmla="*/ 0 w 747"/>
                <a:gd name="T43" fmla="*/ 243 h 386"/>
                <a:gd name="T44" fmla="*/ 3 w 747"/>
                <a:gd name="T45" fmla="*/ 212 h 386"/>
                <a:gd name="T46" fmla="*/ 8 w 747"/>
                <a:gd name="T47" fmla="*/ 183 h 386"/>
                <a:gd name="T48" fmla="*/ 16 w 747"/>
                <a:gd name="T49" fmla="*/ 156 h 386"/>
                <a:gd name="T50" fmla="*/ 25 w 747"/>
                <a:gd name="T51" fmla="*/ 130 h 386"/>
                <a:gd name="T52" fmla="*/ 37 w 747"/>
                <a:gd name="T53" fmla="*/ 105 h 386"/>
                <a:gd name="T54" fmla="*/ 50 w 747"/>
                <a:gd name="T55" fmla="*/ 81 h 386"/>
                <a:gd name="T56" fmla="*/ 63 w 747"/>
                <a:gd name="T57" fmla="*/ 59 h 386"/>
                <a:gd name="T58" fmla="*/ 67 w 747"/>
                <a:gd name="T59" fmla="*/ 53 h 386"/>
                <a:gd name="T60" fmla="*/ 73 w 747"/>
                <a:gd name="T61" fmla="*/ 46 h 386"/>
                <a:gd name="T62" fmla="*/ 79 w 747"/>
                <a:gd name="T63" fmla="*/ 37 h 386"/>
                <a:gd name="T64" fmla="*/ 84 w 747"/>
                <a:gd name="T65" fmla="*/ 29 h 386"/>
                <a:gd name="T66" fmla="*/ 91 w 747"/>
                <a:gd name="T67" fmla="*/ 21 h 386"/>
                <a:gd name="T68" fmla="*/ 97 w 747"/>
                <a:gd name="T69" fmla="*/ 13 h 386"/>
                <a:gd name="T70" fmla="*/ 103 w 747"/>
                <a:gd name="T71" fmla="*/ 5 h 386"/>
                <a:gd name="T72" fmla="*/ 109 w 747"/>
                <a:gd name="T73" fmla="*/ 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47" h="386">
                  <a:moveTo>
                    <a:pt x="109" y="0"/>
                  </a:moveTo>
                  <a:lnTo>
                    <a:pt x="385" y="190"/>
                  </a:lnTo>
                  <a:lnTo>
                    <a:pt x="743" y="116"/>
                  </a:lnTo>
                  <a:lnTo>
                    <a:pt x="745" y="135"/>
                  </a:lnTo>
                  <a:lnTo>
                    <a:pt x="746" y="155"/>
                  </a:lnTo>
                  <a:lnTo>
                    <a:pt x="745" y="174"/>
                  </a:lnTo>
                  <a:lnTo>
                    <a:pt x="744" y="193"/>
                  </a:lnTo>
                  <a:lnTo>
                    <a:pt x="742" y="212"/>
                  </a:lnTo>
                  <a:lnTo>
                    <a:pt x="740" y="230"/>
                  </a:lnTo>
                  <a:lnTo>
                    <a:pt x="736" y="248"/>
                  </a:lnTo>
                  <a:lnTo>
                    <a:pt x="731" y="266"/>
                  </a:lnTo>
                  <a:lnTo>
                    <a:pt x="726" y="282"/>
                  </a:lnTo>
                  <a:lnTo>
                    <a:pt x="720" y="299"/>
                  </a:lnTo>
                  <a:lnTo>
                    <a:pt x="713" y="315"/>
                  </a:lnTo>
                  <a:lnTo>
                    <a:pt x="707" y="330"/>
                  </a:lnTo>
                  <a:lnTo>
                    <a:pt x="699" y="345"/>
                  </a:lnTo>
                  <a:lnTo>
                    <a:pt x="690" y="359"/>
                  </a:lnTo>
                  <a:lnTo>
                    <a:pt x="682" y="372"/>
                  </a:lnTo>
                  <a:lnTo>
                    <a:pt x="673" y="385"/>
                  </a:lnTo>
                  <a:lnTo>
                    <a:pt x="385" y="190"/>
                  </a:lnTo>
                  <a:lnTo>
                    <a:pt x="0" y="274"/>
                  </a:lnTo>
                  <a:lnTo>
                    <a:pt x="0" y="243"/>
                  </a:lnTo>
                  <a:lnTo>
                    <a:pt x="3" y="212"/>
                  </a:lnTo>
                  <a:lnTo>
                    <a:pt x="8" y="183"/>
                  </a:lnTo>
                  <a:lnTo>
                    <a:pt x="16" y="156"/>
                  </a:lnTo>
                  <a:lnTo>
                    <a:pt x="25" y="130"/>
                  </a:lnTo>
                  <a:lnTo>
                    <a:pt x="37" y="105"/>
                  </a:lnTo>
                  <a:lnTo>
                    <a:pt x="50" y="81"/>
                  </a:lnTo>
                  <a:lnTo>
                    <a:pt x="63" y="59"/>
                  </a:lnTo>
                  <a:lnTo>
                    <a:pt x="67" y="53"/>
                  </a:lnTo>
                  <a:lnTo>
                    <a:pt x="73" y="46"/>
                  </a:lnTo>
                  <a:lnTo>
                    <a:pt x="79" y="37"/>
                  </a:lnTo>
                  <a:lnTo>
                    <a:pt x="84" y="29"/>
                  </a:lnTo>
                  <a:lnTo>
                    <a:pt x="91" y="21"/>
                  </a:lnTo>
                  <a:lnTo>
                    <a:pt x="97" y="13"/>
                  </a:lnTo>
                  <a:lnTo>
                    <a:pt x="103" y="5"/>
                  </a:lnTo>
                  <a:lnTo>
                    <a:pt x="109" y="0"/>
                  </a:lnTo>
                </a:path>
              </a:pathLst>
            </a:custGeom>
            <a:solidFill>
              <a:srgbClr val="8EAF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49" name="Freeform 397">
              <a:extLst>
                <a:ext uri="{FF2B5EF4-FFF2-40B4-BE49-F238E27FC236}">
                  <a16:creationId xmlns:a16="http://schemas.microsoft.com/office/drawing/2014/main" id="{A4B9C81F-AC78-408F-B579-A15495CF1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2585"/>
              <a:ext cx="746" cy="370"/>
            </a:xfrm>
            <a:custGeom>
              <a:avLst/>
              <a:gdLst>
                <a:gd name="T0" fmla="*/ 103 w 746"/>
                <a:gd name="T1" fmla="*/ 0 h 370"/>
                <a:gd name="T2" fmla="*/ 384 w 746"/>
                <a:gd name="T3" fmla="*/ 182 h 370"/>
                <a:gd name="T4" fmla="*/ 743 w 746"/>
                <a:gd name="T5" fmla="*/ 117 h 370"/>
                <a:gd name="T6" fmla="*/ 745 w 746"/>
                <a:gd name="T7" fmla="*/ 136 h 370"/>
                <a:gd name="T8" fmla="*/ 745 w 746"/>
                <a:gd name="T9" fmla="*/ 155 h 370"/>
                <a:gd name="T10" fmla="*/ 745 w 746"/>
                <a:gd name="T11" fmla="*/ 173 h 370"/>
                <a:gd name="T12" fmla="*/ 743 w 746"/>
                <a:gd name="T13" fmla="*/ 191 h 370"/>
                <a:gd name="T14" fmla="*/ 741 w 746"/>
                <a:gd name="T15" fmla="*/ 209 h 370"/>
                <a:gd name="T16" fmla="*/ 738 w 746"/>
                <a:gd name="T17" fmla="*/ 226 h 370"/>
                <a:gd name="T18" fmla="*/ 734 w 746"/>
                <a:gd name="T19" fmla="*/ 243 h 370"/>
                <a:gd name="T20" fmla="*/ 730 w 746"/>
                <a:gd name="T21" fmla="*/ 259 h 370"/>
                <a:gd name="T22" fmla="*/ 725 w 746"/>
                <a:gd name="T23" fmla="*/ 275 h 370"/>
                <a:gd name="T24" fmla="*/ 719 w 746"/>
                <a:gd name="T25" fmla="*/ 290 h 370"/>
                <a:gd name="T26" fmla="*/ 713 w 746"/>
                <a:gd name="T27" fmla="*/ 306 h 370"/>
                <a:gd name="T28" fmla="*/ 707 w 746"/>
                <a:gd name="T29" fmla="*/ 320 h 370"/>
                <a:gd name="T30" fmla="*/ 700 w 746"/>
                <a:gd name="T31" fmla="*/ 333 h 370"/>
                <a:gd name="T32" fmla="*/ 693 w 746"/>
                <a:gd name="T33" fmla="*/ 346 h 370"/>
                <a:gd name="T34" fmla="*/ 685 w 746"/>
                <a:gd name="T35" fmla="*/ 357 h 370"/>
                <a:gd name="T36" fmla="*/ 677 w 746"/>
                <a:gd name="T37" fmla="*/ 369 h 370"/>
                <a:gd name="T38" fmla="*/ 384 w 746"/>
                <a:gd name="T39" fmla="*/ 182 h 370"/>
                <a:gd name="T40" fmla="*/ 0 w 746"/>
                <a:gd name="T41" fmla="*/ 257 h 370"/>
                <a:gd name="T42" fmla="*/ 0 w 746"/>
                <a:gd name="T43" fmla="*/ 227 h 370"/>
                <a:gd name="T44" fmla="*/ 4 w 746"/>
                <a:gd name="T45" fmla="*/ 199 h 370"/>
                <a:gd name="T46" fmla="*/ 9 w 746"/>
                <a:gd name="T47" fmla="*/ 172 h 370"/>
                <a:gd name="T48" fmla="*/ 16 w 746"/>
                <a:gd name="T49" fmla="*/ 146 h 370"/>
                <a:gd name="T50" fmla="*/ 25 w 746"/>
                <a:gd name="T51" fmla="*/ 122 h 370"/>
                <a:gd name="T52" fmla="*/ 35 w 746"/>
                <a:gd name="T53" fmla="*/ 99 h 370"/>
                <a:gd name="T54" fmla="*/ 47 w 746"/>
                <a:gd name="T55" fmla="*/ 78 h 370"/>
                <a:gd name="T56" fmla="*/ 59 w 746"/>
                <a:gd name="T57" fmla="*/ 57 h 370"/>
                <a:gd name="T58" fmla="*/ 63 w 746"/>
                <a:gd name="T59" fmla="*/ 51 h 370"/>
                <a:gd name="T60" fmla="*/ 68 w 746"/>
                <a:gd name="T61" fmla="*/ 43 h 370"/>
                <a:gd name="T62" fmla="*/ 73 w 746"/>
                <a:gd name="T63" fmla="*/ 36 h 370"/>
                <a:gd name="T64" fmla="*/ 79 w 746"/>
                <a:gd name="T65" fmla="*/ 27 h 370"/>
                <a:gd name="T66" fmla="*/ 85 w 746"/>
                <a:gd name="T67" fmla="*/ 20 h 370"/>
                <a:gd name="T68" fmla="*/ 91 w 746"/>
                <a:gd name="T69" fmla="*/ 12 h 370"/>
                <a:gd name="T70" fmla="*/ 97 w 746"/>
                <a:gd name="T71" fmla="*/ 5 h 370"/>
                <a:gd name="T72" fmla="*/ 103 w 746"/>
                <a:gd name="T7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46" h="370">
                  <a:moveTo>
                    <a:pt x="103" y="0"/>
                  </a:moveTo>
                  <a:lnTo>
                    <a:pt x="384" y="182"/>
                  </a:lnTo>
                  <a:lnTo>
                    <a:pt x="743" y="117"/>
                  </a:lnTo>
                  <a:lnTo>
                    <a:pt x="745" y="136"/>
                  </a:lnTo>
                  <a:lnTo>
                    <a:pt x="745" y="155"/>
                  </a:lnTo>
                  <a:lnTo>
                    <a:pt x="745" y="173"/>
                  </a:lnTo>
                  <a:lnTo>
                    <a:pt x="743" y="191"/>
                  </a:lnTo>
                  <a:lnTo>
                    <a:pt x="741" y="209"/>
                  </a:lnTo>
                  <a:lnTo>
                    <a:pt x="738" y="226"/>
                  </a:lnTo>
                  <a:lnTo>
                    <a:pt x="734" y="243"/>
                  </a:lnTo>
                  <a:lnTo>
                    <a:pt x="730" y="259"/>
                  </a:lnTo>
                  <a:lnTo>
                    <a:pt x="725" y="275"/>
                  </a:lnTo>
                  <a:lnTo>
                    <a:pt x="719" y="290"/>
                  </a:lnTo>
                  <a:lnTo>
                    <a:pt x="713" y="306"/>
                  </a:lnTo>
                  <a:lnTo>
                    <a:pt x="707" y="320"/>
                  </a:lnTo>
                  <a:lnTo>
                    <a:pt x="700" y="333"/>
                  </a:lnTo>
                  <a:lnTo>
                    <a:pt x="693" y="346"/>
                  </a:lnTo>
                  <a:lnTo>
                    <a:pt x="685" y="357"/>
                  </a:lnTo>
                  <a:lnTo>
                    <a:pt x="677" y="369"/>
                  </a:lnTo>
                  <a:lnTo>
                    <a:pt x="384" y="182"/>
                  </a:lnTo>
                  <a:lnTo>
                    <a:pt x="0" y="257"/>
                  </a:lnTo>
                  <a:lnTo>
                    <a:pt x="0" y="227"/>
                  </a:lnTo>
                  <a:lnTo>
                    <a:pt x="4" y="199"/>
                  </a:lnTo>
                  <a:lnTo>
                    <a:pt x="9" y="172"/>
                  </a:lnTo>
                  <a:lnTo>
                    <a:pt x="16" y="146"/>
                  </a:lnTo>
                  <a:lnTo>
                    <a:pt x="25" y="122"/>
                  </a:lnTo>
                  <a:lnTo>
                    <a:pt x="35" y="99"/>
                  </a:lnTo>
                  <a:lnTo>
                    <a:pt x="47" y="78"/>
                  </a:lnTo>
                  <a:lnTo>
                    <a:pt x="59" y="57"/>
                  </a:lnTo>
                  <a:lnTo>
                    <a:pt x="63" y="51"/>
                  </a:lnTo>
                  <a:lnTo>
                    <a:pt x="68" y="43"/>
                  </a:lnTo>
                  <a:lnTo>
                    <a:pt x="73" y="36"/>
                  </a:lnTo>
                  <a:lnTo>
                    <a:pt x="79" y="27"/>
                  </a:lnTo>
                  <a:lnTo>
                    <a:pt x="85" y="20"/>
                  </a:lnTo>
                  <a:lnTo>
                    <a:pt x="91" y="12"/>
                  </a:lnTo>
                  <a:lnTo>
                    <a:pt x="97" y="5"/>
                  </a:lnTo>
                  <a:lnTo>
                    <a:pt x="103" y="0"/>
                  </a:lnTo>
                </a:path>
              </a:pathLst>
            </a:custGeom>
            <a:solidFill>
              <a:srgbClr val="89ADA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50" name="Freeform 398">
              <a:extLst>
                <a:ext uri="{FF2B5EF4-FFF2-40B4-BE49-F238E27FC236}">
                  <a16:creationId xmlns:a16="http://schemas.microsoft.com/office/drawing/2014/main" id="{BB1AC903-19CE-44FD-BB62-3F1D8D521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2593"/>
              <a:ext cx="746" cy="355"/>
            </a:xfrm>
            <a:custGeom>
              <a:avLst/>
              <a:gdLst>
                <a:gd name="T0" fmla="*/ 96 w 746"/>
                <a:gd name="T1" fmla="*/ 0 h 355"/>
                <a:gd name="T2" fmla="*/ 384 w 746"/>
                <a:gd name="T3" fmla="*/ 174 h 355"/>
                <a:gd name="T4" fmla="*/ 743 w 746"/>
                <a:gd name="T5" fmla="*/ 119 h 355"/>
                <a:gd name="T6" fmla="*/ 745 w 746"/>
                <a:gd name="T7" fmla="*/ 154 h 355"/>
                <a:gd name="T8" fmla="*/ 742 w 746"/>
                <a:gd name="T9" fmla="*/ 189 h 355"/>
                <a:gd name="T10" fmla="*/ 737 w 746"/>
                <a:gd name="T11" fmla="*/ 223 h 355"/>
                <a:gd name="T12" fmla="*/ 729 w 746"/>
                <a:gd name="T13" fmla="*/ 254 h 355"/>
                <a:gd name="T14" fmla="*/ 719 w 746"/>
                <a:gd name="T15" fmla="*/ 283 h 355"/>
                <a:gd name="T16" fmla="*/ 708 w 746"/>
                <a:gd name="T17" fmla="*/ 310 h 355"/>
                <a:gd name="T18" fmla="*/ 695 w 746"/>
                <a:gd name="T19" fmla="*/ 334 h 355"/>
                <a:gd name="T20" fmla="*/ 682 w 746"/>
                <a:gd name="T21" fmla="*/ 354 h 355"/>
                <a:gd name="T22" fmla="*/ 384 w 746"/>
                <a:gd name="T23" fmla="*/ 174 h 355"/>
                <a:gd name="T24" fmla="*/ 0 w 746"/>
                <a:gd name="T25" fmla="*/ 241 h 355"/>
                <a:gd name="T26" fmla="*/ 1 w 746"/>
                <a:gd name="T27" fmla="*/ 213 h 355"/>
                <a:gd name="T28" fmla="*/ 4 w 746"/>
                <a:gd name="T29" fmla="*/ 186 h 355"/>
                <a:gd name="T30" fmla="*/ 9 w 746"/>
                <a:gd name="T31" fmla="*/ 161 h 355"/>
                <a:gd name="T32" fmla="*/ 16 w 746"/>
                <a:gd name="T33" fmla="*/ 137 h 355"/>
                <a:gd name="T34" fmla="*/ 25 w 746"/>
                <a:gd name="T35" fmla="*/ 115 h 355"/>
                <a:gd name="T36" fmla="*/ 34 w 746"/>
                <a:gd name="T37" fmla="*/ 94 h 355"/>
                <a:gd name="T38" fmla="*/ 44 w 746"/>
                <a:gd name="T39" fmla="*/ 74 h 355"/>
                <a:gd name="T40" fmla="*/ 55 w 746"/>
                <a:gd name="T41" fmla="*/ 56 h 355"/>
                <a:gd name="T42" fmla="*/ 59 w 746"/>
                <a:gd name="T43" fmla="*/ 49 h 355"/>
                <a:gd name="T44" fmla="*/ 64 w 746"/>
                <a:gd name="T45" fmla="*/ 42 h 355"/>
                <a:gd name="T46" fmla="*/ 68 w 746"/>
                <a:gd name="T47" fmla="*/ 35 h 355"/>
                <a:gd name="T48" fmla="*/ 74 w 746"/>
                <a:gd name="T49" fmla="*/ 27 h 355"/>
                <a:gd name="T50" fmla="*/ 79 w 746"/>
                <a:gd name="T51" fmla="*/ 19 h 355"/>
                <a:gd name="T52" fmla="*/ 85 w 746"/>
                <a:gd name="T53" fmla="*/ 12 h 355"/>
                <a:gd name="T54" fmla="*/ 90 w 746"/>
                <a:gd name="T55" fmla="*/ 5 h 355"/>
                <a:gd name="T56" fmla="*/ 96 w 746"/>
                <a:gd name="T57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6" h="355">
                  <a:moveTo>
                    <a:pt x="96" y="0"/>
                  </a:moveTo>
                  <a:lnTo>
                    <a:pt x="384" y="174"/>
                  </a:lnTo>
                  <a:lnTo>
                    <a:pt x="743" y="119"/>
                  </a:lnTo>
                  <a:lnTo>
                    <a:pt x="745" y="154"/>
                  </a:lnTo>
                  <a:lnTo>
                    <a:pt x="742" y="189"/>
                  </a:lnTo>
                  <a:lnTo>
                    <a:pt x="737" y="223"/>
                  </a:lnTo>
                  <a:lnTo>
                    <a:pt x="729" y="254"/>
                  </a:lnTo>
                  <a:lnTo>
                    <a:pt x="719" y="283"/>
                  </a:lnTo>
                  <a:lnTo>
                    <a:pt x="708" y="310"/>
                  </a:lnTo>
                  <a:lnTo>
                    <a:pt x="695" y="334"/>
                  </a:lnTo>
                  <a:lnTo>
                    <a:pt x="682" y="354"/>
                  </a:lnTo>
                  <a:lnTo>
                    <a:pt x="384" y="174"/>
                  </a:lnTo>
                  <a:lnTo>
                    <a:pt x="0" y="241"/>
                  </a:lnTo>
                  <a:lnTo>
                    <a:pt x="1" y="213"/>
                  </a:lnTo>
                  <a:lnTo>
                    <a:pt x="4" y="186"/>
                  </a:lnTo>
                  <a:lnTo>
                    <a:pt x="9" y="161"/>
                  </a:lnTo>
                  <a:lnTo>
                    <a:pt x="16" y="137"/>
                  </a:lnTo>
                  <a:lnTo>
                    <a:pt x="25" y="115"/>
                  </a:lnTo>
                  <a:lnTo>
                    <a:pt x="34" y="94"/>
                  </a:lnTo>
                  <a:lnTo>
                    <a:pt x="44" y="74"/>
                  </a:lnTo>
                  <a:lnTo>
                    <a:pt x="55" y="56"/>
                  </a:lnTo>
                  <a:lnTo>
                    <a:pt x="59" y="49"/>
                  </a:lnTo>
                  <a:lnTo>
                    <a:pt x="64" y="42"/>
                  </a:lnTo>
                  <a:lnTo>
                    <a:pt x="68" y="35"/>
                  </a:lnTo>
                  <a:lnTo>
                    <a:pt x="74" y="27"/>
                  </a:lnTo>
                  <a:lnTo>
                    <a:pt x="79" y="19"/>
                  </a:lnTo>
                  <a:lnTo>
                    <a:pt x="85" y="12"/>
                  </a:lnTo>
                  <a:lnTo>
                    <a:pt x="90" y="5"/>
                  </a:lnTo>
                  <a:lnTo>
                    <a:pt x="96" y="0"/>
                  </a:lnTo>
                </a:path>
              </a:pathLst>
            </a:custGeom>
            <a:solidFill>
              <a:srgbClr val="84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51" name="Freeform 399">
              <a:extLst>
                <a:ext uri="{FF2B5EF4-FFF2-40B4-BE49-F238E27FC236}">
                  <a16:creationId xmlns:a16="http://schemas.microsoft.com/office/drawing/2014/main" id="{133571BA-F1B1-4AC8-8A1E-271140C2F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601"/>
              <a:ext cx="744" cy="339"/>
            </a:xfrm>
            <a:custGeom>
              <a:avLst/>
              <a:gdLst>
                <a:gd name="T0" fmla="*/ 88 w 744"/>
                <a:gd name="T1" fmla="*/ 0 h 339"/>
                <a:gd name="T2" fmla="*/ 383 w 744"/>
                <a:gd name="T3" fmla="*/ 166 h 339"/>
                <a:gd name="T4" fmla="*/ 743 w 744"/>
                <a:gd name="T5" fmla="*/ 119 h 339"/>
                <a:gd name="T6" fmla="*/ 743 w 744"/>
                <a:gd name="T7" fmla="*/ 153 h 339"/>
                <a:gd name="T8" fmla="*/ 740 w 744"/>
                <a:gd name="T9" fmla="*/ 186 h 339"/>
                <a:gd name="T10" fmla="*/ 734 w 744"/>
                <a:gd name="T11" fmla="*/ 218 h 339"/>
                <a:gd name="T12" fmla="*/ 726 w 744"/>
                <a:gd name="T13" fmla="*/ 248 h 339"/>
                <a:gd name="T14" fmla="*/ 717 w 744"/>
                <a:gd name="T15" fmla="*/ 275 h 339"/>
                <a:gd name="T16" fmla="*/ 706 w 744"/>
                <a:gd name="T17" fmla="*/ 299 h 339"/>
                <a:gd name="T18" fmla="*/ 695 w 744"/>
                <a:gd name="T19" fmla="*/ 320 h 339"/>
                <a:gd name="T20" fmla="*/ 684 w 744"/>
                <a:gd name="T21" fmla="*/ 338 h 339"/>
                <a:gd name="T22" fmla="*/ 383 w 744"/>
                <a:gd name="T23" fmla="*/ 166 h 339"/>
                <a:gd name="T24" fmla="*/ 0 w 744"/>
                <a:gd name="T25" fmla="*/ 224 h 339"/>
                <a:gd name="T26" fmla="*/ 1 w 744"/>
                <a:gd name="T27" fmla="*/ 198 h 339"/>
                <a:gd name="T28" fmla="*/ 5 w 744"/>
                <a:gd name="T29" fmla="*/ 173 h 339"/>
                <a:gd name="T30" fmla="*/ 9 w 744"/>
                <a:gd name="T31" fmla="*/ 150 h 339"/>
                <a:gd name="T32" fmla="*/ 16 w 744"/>
                <a:gd name="T33" fmla="*/ 128 h 339"/>
                <a:gd name="T34" fmla="*/ 23 w 744"/>
                <a:gd name="T35" fmla="*/ 107 h 339"/>
                <a:gd name="T36" fmla="*/ 31 w 744"/>
                <a:gd name="T37" fmla="*/ 88 h 339"/>
                <a:gd name="T38" fmla="*/ 41 w 744"/>
                <a:gd name="T39" fmla="*/ 70 h 339"/>
                <a:gd name="T40" fmla="*/ 51 w 744"/>
                <a:gd name="T41" fmla="*/ 54 h 339"/>
                <a:gd name="T42" fmla="*/ 54 w 744"/>
                <a:gd name="T43" fmla="*/ 47 h 339"/>
                <a:gd name="T44" fmla="*/ 58 w 744"/>
                <a:gd name="T45" fmla="*/ 40 h 339"/>
                <a:gd name="T46" fmla="*/ 63 w 744"/>
                <a:gd name="T47" fmla="*/ 33 h 339"/>
                <a:gd name="T48" fmla="*/ 68 w 744"/>
                <a:gd name="T49" fmla="*/ 25 h 339"/>
                <a:gd name="T50" fmla="*/ 73 w 744"/>
                <a:gd name="T51" fmla="*/ 18 h 339"/>
                <a:gd name="T52" fmla="*/ 78 w 744"/>
                <a:gd name="T53" fmla="*/ 11 h 339"/>
                <a:gd name="T54" fmla="*/ 83 w 744"/>
                <a:gd name="T55" fmla="*/ 5 h 339"/>
                <a:gd name="T56" fmla="*/ 88 w 744"/>
                <a:gd name="T57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4" h="339">
                  <a:moveTo>
                    <a:pt x="88" y="0"/>
                  </a:moveTo>
                  <a:lnTo>
                    <a:pt x="383" y="166"/>
                  </a:lnTo>
                  <a:lnTo>
                    <a:pt x="743" y="119"/>
                  </a:lnTo>
                  <a:lnTo>
                    <a:pt x="743" y="153"/>
                  </a:lnTo>
                  <a:lnTo>
                    <a:pt x="740" y="186"/>
                  </a:lnTo>
                  <a:lnTo>
                    <a:pt x="734" y="218"/>
                  </a:lnTo>
                  <a:lnTo>
                    <a:pt x="726" y="248"/>
                  </a:lnTo>
                  <a:lnTo>
                    <a:pt x="717" y="275"/>
                  </a:lnTo>
                  <a:lnTo>
                    <a:pt x="706" y="299"/>
                  </a:lnTo>
                  <a:lnTo>
                    <a:pt x="695" y="320"/>
                  </a:lnTo>
                  <a:lnTo>
                    <a:pt x="684" y="338"/>
                  </a:lnTo>
                  <a:lnTo>
                    <a:pt x="383" y="166"/>
                  </a:lnTo>
                  <a:lnTo>
                    <a:pt x="0" y="224"/>
                  </a:lnTo>
                  <a:lnTo>
                    <a:pt x="1" y="198"/>
                  </a:lnTo>
                  <a:lnTo>
                    <a:pt x="5" y="173"/>
                  </a:lnTo>
                  <a:lnTo>
                    <a:pt x="9" y="150"/>
                  </a:lnTo>
                  <a:lnTo>
                    <a:pt x="16" y="128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1" y="70"/>
                  </a:lnTo>
                  <a:lnTo>
                    <a:pt x="51" y="54"/>
                  </a:lnTo>
                  <a:lnTo>
                    <a:pt x="54" y="47"/>
                  </a:lnTo>
                  <a:lnTo>
                    <a:pt x="58" y="40"/>
                  </a:lnTo>
                  <a:lnTo>
                    <a:pt x="63" y="33"/>
                  </a:lnTo>
                  <a:lnTo>
                    <a:pt x="68" y="25"/>
                  </a:lnTo>
                  <a:lnTo>
                    <a:pt x="73" y="18"/>
                  </a:lnTo>
                  <a:lnTo>
                    <a:pt x="78" y="11"/>
                  </a:lnTo>
                  <a:lnTo>
                    <a:pt x="83" y="5"/>
                  </a:lnTo>
                  <a:lnTo>
                    <a:pt x="88" y="0"/>
                  </a:lnTo>
                </a:path>
              </a:pathLst>
            </a:custGeom>
            <a:solidFill>
              <a:srgbClr val="82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52" name="Freeform 400">
              <a:extLst>
                <a:ext uri="{FF2B5EF4-FFF2-40B4-BE49-F238E27FC236}">
                  <a16:creationId xmlns:a16="http://schemas.microsoft.com/office/drawing/2014/main" id="{27A1FA7D-DA97-451B-8622-D3B0469B5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609"/>
              <a:ext cx="744" cy="323"/>
            </a:xfrm>
            <a:custGeom>
              <a:avLst/>
              <a:gdLst>
                <a:gd name="T0" fmla="*/ 81 w 744"/>
                <a:gd name="T1" fmla="*/ 0 h 323"/>
                <a:gd name="T2" fmla="*/ 383 w 744"/>
                <a:gd name="T3" fmla="*/ 158 h 323"/>
                <a:gd name="T4" fmla="*/ 743 w 744"/>
                <a:gd name="T5" fmla="*/ 120 h 323"/>
                <a:gd name="T6" fmla="*/ 743 w 744"/>
                <a:gd name="T7" fmla="*/ 153 h 323"/>
                <a:gd name="T8" fmla="*/ 739 w 744"/>
                <a:gd name="T9" fmla="*/ 184 h 323"/>
                <a:gd name="T10" fmla="*/ 733 w 744"/>
                <a:gd name="T11" fmla="*/ 214 h 323"/>
                <a:gd name="T12" fmla="*/ 726 w 744"/>
                <a:gd name="T13" fmla="*/ 242 h 323"/>
                <a:gd name="T14" fmla="*/ 717 w 744"/>
                <a:gd name="T15" fmla="*/ 267 h 323"/>
                <a:gd name="T16" fmla="*/ 708 w 744"/>
                <a:gd name="T17" fmla="*/ 289 h 323"/>
                <a:gd name="T18" fmla="*/ 698 w 744"/>
                <a:gd name="T19" fmla="*/ 307 h 323"/>
                <a:gd name="T20" fmla="*/ 690 w 744"/>
                <a:gd name="T21" fmla="*/ 322 h 323"/>
                <a:gd name="T22" fmla="*/ 383 w 744"/>
                <a:gd name="T23" fmla="*/ 158 h 323"/>
                <a:gd name="T24" fmla="*/ 0 w 744"/>
                <a:gd name="T25" fmla="*/ 206 h 323"/>
                <a:gd name="T26" fmla="*/ 1 w 744"/>
                <a:gd name="T27" fmla="*/ 183 h 323"/>
                <a:gd name="T28" fmla="*/ 5 w 744"/>
                <a:gd name="T29" fmla="*/ 160 h 323"/>
                <a:gd name="T30" fmla="*/ 10 w 744"/>
                <a:gd name="T31" fmla="*/ 138 h 323"/>
                <a:gd name="T32" fmla="*/ 16 w 744"/>
                <a:gd name="T33" fmla="*/ 118 h 323"/>
                <a:gd name="T34" fmla="*/ 22 w 744"/>
                <a:gd name="T35" fmla="*/ 99 h 323"/>
                <a:gd name="T36" fmla="*/ 30 w 744"/>
                <a:gd name="T37" fmla="*/ 82 h 323"/>
                <a:gd name="T38" fmla="*/ 38 w 744"/>
                <a:gd name="T39" fmla="*/ 66 h 323"/>
                <a:gd name="T40" fmla="*/ 46 w 744"/>
                <a:gd name="T41" fmla="*/ 52 h 323"/>
                <a:gd name="T42" fmla="*/ 50 w 744"/>
                <a:gd name="T43" fmla="*/ 45 h 323"/>
                <a:gd name="T44" fmla="*/ 54 w 744"/>
                <a:gd name="T45" fmla="*/ 39 h 323"/>
                <a:gd name="T46" fmla="*/ 58 w 744"/>
                <a:gd name="T47" fmla="*/ 32 h 323"/>
                <a:gd name="T48" fmla="*/ 63 w 744"/>
                <a:gd name="T49" fmla="*/ 24 h 323"/>
                <a:gd name="T50" fmla="*/ 67 w 744"/>
                <a:gd name="T51" fmla="*/ 17 h 323"/>
                <a:gd name="T52" fmla="*/ 72 w 744"/>
                <a:gd name="T53" fmla="*/ 11 h 323"/>
                <a:gd name="T54" fmla="*/ 77 w 744"/>
                <a:gd name="T55" fmla="*/ 5 h 323"/>
                <a:gd name="T56" fmla="*/ 81 w 744"/>
                <a:gd name="T5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4" h="323">
                  <a:moveTo>
                    <a:pt x="81" y="0"/>
                  </a:moveTo>
                  <a:lnTo>
                    <a:pt x="383" y="158"/>
                  </a:lnTo>
                  <a:lnTo>
                    <a:pt x="743" y="120"/>
                  </a:lnTo>
                  <a:lnTo>
                    <a:pt x="743" y="153"/>
                  </a:lnTo>
                  <a:lnTo>
                    <a:pt x="739" y="184"/>
                  </a:lnTo>
                  <a:lnTo>
                    <a:pt x="733" y="214"/>
                  </a:lnTo>
                  <a:lnTo>
                    <a:pt x="726" y="242"/>
                  </a:lnTo>
                  <a:lnTo>
                    <a:pt x="717" y="267"/>
                  </a:lnTo>
                  <a:lnTo>
                    <a:pt x="708" y="289"/>
                  </a:lnTo>
                  <a:lnTo>
                    <a:pt x="698" y="307"/>
                  </a:lnTo>
                  <a:lnTo>
                    <a:pt x="690" y="322"/>
                  </a:lnTo>
                  <a:lnTo>
                    <a:pt x="383" y="158"/>
                  </a:lnTo>
                  <a:lnTo>
                    <a:pt x="0" y="206"/>
                  </a:lnTo>
                  <a:lnTo>
                    <a:pt x="1" y="183"/>
                  </a:lnTo>
                  <a:lnTo>
                    <a:pt x="5" y="160"/>
                  </a:lnTo>
                  <a:lnTo>
                    <a:pt x="10" y="138"/>
                  </a:lnTo>
                  <a:lnTo>
                    <a:pt x="16" y="118"/>
                  </a:lnTo>
                  <a:lnTo>
                    <a:pt x="22" y="99"/>
                  </a:lnTo>
                  <a:lnTo>
                    <a:pt x="30" y="82"/>
                  </a:lnTo>
                  <a:lnTo>
                    <a:pt x="38" y="66"/>
                  </a:lnTo>
                  <a:lnTo>
                    <a:pt x="46" y="52"/>
                  </a:lnTo>
                  <a:lnTo>
                    <a:pt x="50" y="45"/>
                  </a:lnTo>
                  <a:lnTo>
                    <a:pt x="54" y="39"/>
                  </a:lnTo>
                  <a:lnTo>
                    <a:pt x="58" y="32"/>
                  </a:lnTo>
                  <a:lnTo>
                    <a:pt x="63" y="24"/>
                  </a:lnTo>
                  <a:lnTo>
                    <a:pt x="67" y="17"/>
                  </a:lnTo>
                  <a:lnTo>
                    <a:pt x="72" y="11"/>
                  </a:lnTo>
                  <a:lnTo>
                    <a:pt x="77" y="5"/>
                  </a:lnTo>
                  <a:lnTo>
                    <a:pt x="81" y="0"/>
                  </a:lnTo>
                </a:path>
              </a:pathLst>
            </a:custGeom>
            <a:solidFill>
              <a:srgbClr val="7FA3A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53" name="Freeform 401">
              <a:extLst>
                <a:ext uri="{FF2B5EF4-FFF2-40B4-BE49-F238E27FC236}">
                  <a16:creationId xmlns:a16="http://schemas.microsoft.com/office/drawing/2014/main" id="{514036C6-B52A-4C1E-8BAD-203B0D5D3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617"/>
              <a:ext cx="745" cy="307"/>
            </a:xfrm>
            <a:custGeom>
              <a:avLst/>
              <a:gdLst>
                <a:gd name="T0" fmla="*/ 74 w 745"/>
                <a:gd name="T1" fmla="*/ 0 h 307"/>
                <a:gd name="T2" fmla="*/ 383 w 745"/>
                <a:gd name="T3" fmla="*/ 150 h 307"/>
                <a:gd name="T4" fmla="*/ 744 w 745"/>
                <a:gd name="T5" fmla="*/ 122 h 307"/>
                <a:gd name="T6" fmla="*/ 742 w 745"/>
                <a:gd name="T7" fmla="*/ 153 h 307"/>
                <a:gd name="T8" fmla="*/ 738 w 745"/>
                <a:gd name="T9" fmla="*/ 183 h 307"/>
                <a:gd name="T10" fmla="*/ 732 w 745"/>
                <a:gd name="T11" fmla="*/ 211 h 307"/>
                <a:gd name="T12" fmla="*/ 725 w 745"/>
                <a:gd name="T13" fmla="*/ 237 h 307"/>
                <a:gd name="T14" fmla="*/ 717 w 745"/>
                <a:gd name="T15" fmla="*/ 259 h 307"/>
                <a:gd name="T16" fmla="*/ 709 w 745"/>
                <a:gd name="T17" fmla="*/ 279 h 307"/>
                <a:gd name="T18" fmla="*/ 701 w 745"/>
                <a:gd name="T19" fmla="*/ 294 h 307"/>
                <a:gd name="T20" fmla="*/ 694 w 745"/>
                <a:gd name="T21" fmla="*/ 306 h 307"/>
                <a:gd name="T22" fmla="*/ 383 w 745"/>
                <a:gd name="T23" fmla="*/ 150 h 307"/>
                <a:gd name="T24" fmla="*/ 0 w 745"/>
                <a:gd name="T25" fmla="*/ 190 h 307"/>
                <a:gd name="T26" fmla="*/ 2 w 745"/>
                <a:gd name="T27" fmla="*/ 168 h 307"/>
                <a:gd name="T28" fmla="*/ 5 w 745"/>
                <a:gd name="T29" fmla="*/ 147 h 307"/>
                <a:gd name="T30" fmla="*/ 10 w 745"/>
                <a:gd name="T31" fmla="*/ 128 h 307"/>
                <a:gd name="T32" fmla="*/ 15 w 745"/>
                <a:gd name="T33" fmla="*/ 109 h 307"/>
                <a:gd name="T34" fmla="*/ 22 w 745"/>
                <a:gd name="T35" fmla="*/ 92 h 307"/>
                <a:gd name="T36" fmla="*/ 29 w 745"/>
                <a:gd name="T37" fmla="*/ 77 h 307"/>
                <a:gd name="T38" fmla="*/ 36 w 745"/>
                <a:gd name="T39" fmla="*/ 63 h 307"/>
                <a:gd name="T40" fmla="*/ 42 w 745"/>
                <a:gd name="T41" fmla="*/ 51 h 307"/>
                <a:gd name="T42" fmla="*/ 45 w 745"/>
                <a:gd name="T43" fmla="*/ 44 h 307"/>
                <a:gd name="T44" fmla="*/ 50 w 745"/>
                <a:gd name="T45" fmla="*/ 37 h 307"/>
                <a:gd name="T46" fmla="*/ 53 w 745"/>
                <a:gd name="T47" fmla="*/ 30 h 307"/>
                <a:gd name="T48" fmla="*/ 57 w 745"/>
                <a:gd name="T49" fmla="*/ 24 h 307"/>
                <a:gd name="T50" fmla="*/ 61 w 745"/>
                <a:gd name="T51" fmla="*/ 17 h 307"/>
                <a:gd name="T52" fmla="*/ 65 w 745"/>
                <a:gd name="T53" fmla="*/ 11 h 307"/>
                <a:gd name="T54" fmla="*/ 69 w 745"/>
                <a:gd name="T55" fmla="*/ 5 h 307"/>
                <a:gd name="T56" fmla="*/ 74 w 745"/>
                <a:gd name="T57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5" h="307">
                  <a:moveTo>
                    <a:pt x="74" y="0"/>
                  </a:moveTo>
                  <a:lnTo>
                    <a:pt x="383" y="150"/>
                  </a:lnTo>
                  <a:lnTo>
                    <a:pt x="744" y="122"/>
                  </a:lnTo>
                  <a:lnTo>
                    <a:pt x="742" y="153"/>
                  </a:lnTo>
                  <a:lnTo>
                    <a:pt x="738" y="183"/>
                  </a:lnTo>
                  <a:lnTo>
                    <a:pt x="732" y="211"/>
                  </a:lnTo>
                  <a:lnTo>
                    <a:pt x="725" y="237"/>
                  </a:lnTo>
                  <a:lnTo>
                    <a:pt x="717" y="259"/>
                  </a:lnTo>
                  <a:lnTo>
                    <a:pt x="709" y="279"/>
                  </a:lnTo>
                  <a:lnTo>
                    <a:pt x="701" y="294"/>
                  </a:lnTo>
                  <a:lnTo>
                    <a:pt x="694" y="306"/>
                  </a:lnTo>
                  <a:lnTo>
                    <a:pt x="383" y="150"/>
                  </a:lnTo>
                  <a:lnTo>
                    <a:pt x="0" y="190"/>
                  </a:lnTo>
                  <a:lnTo>
                    <a:pt x="2" y="168"/>
                  </a:lnTo>
                  <a:lnTo>
                    <a:pt x="5" y="147"/>
                  </a:lnTo>
                  <a:lnTo>
                    <a:pt x="10" y="128"/>
                  </a:lnTo>
                  <a:lnTo>
                    <a:pt x="15" y="109"/>
                  </a:lnTo>
                  <a:lnTo>
                    <a:pt x="22" y="92"/>
                  </a:lnTo>
                  <a:lnTo>
                    <a:pt x="29" y="77"/>
                  </a:lnTo>
                  <a:lnTo>
                    <a:pt x="36" y="63"/>
                  </a:lnTo>
                  <a:lnTo>
                    <a:pt x="42" y="51"/>
                  </a:lnTo>
                  <a:lnTo>
                    <a:pt x="45" y="44"/>
                  </a:lnTo>
                  <a:lnTo>
                    <a:pt x="50" y="37"/>
                  </a:lnTo>
                  <a:lnTo>
                    <a:pt x="53" y="30"/>
                  </a:lnTo>
                  <a:lnTo>
                    <a:pt x="57" y="24"/>
                  </a:lnTo>
                  <a:lnTo>
                    <a:pt x="61" y="17"/>
                  </a:lnTo>
                  <a:lnTo>
                    <a:pt x="65" y="11"/>
                  </a:lnTo>
                  <a:lnTo>
                    <a:pt x="69" y="5"/>
                  </a:lnTo>
                  <a:lnTo>
                    <a:pt x="74" y="0"/>
                  </a:lnTo>
                </a:path>
              </a:pathLst>
            </a:custGeom>
            <a:solidFill>
              <a:srgbClr val="7A9E9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54" name="Freeform 402">
              <a:extLst>
                <a:ext uri="{FF2B5EF4-FFF2-40B4-BE49-F238E27FC236}">
                  <a16:creationId xmlns:a16="http://schemas.microsoft.com/office/drawing/2014/main" id="{E3665459-AEE3-47A7-A262-856E24A0F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625"/>
              <a:ext cx="745" cy="291"/>
            </a:xfrm>
            <a:custGeom>
              <a:avLst/>
              <a:gdLst>
                <a:gd name="T0" fmla="*/ 68 w 745"/>
                <a:gd name="T1" fmla="*/ 0 h 291"/>
                <a:gd name="T2" fmla="*/ 382 w 745"/>
                <a:gd name="T3" fmla="*/ 141 h 291"/>
                <a:gd name="T4" fmla="*/ 744 w 745"/>
                <a:gd name="T5" fmla="*/ 123 h 291"/>
                <a:gd name="T6" fmla="*/ 741 w 745"/>
                <a:gd name="T7" fmla="*/ 152 h 291"/>
                <a:gd name="T8" fmla="*/ 737 w 745"/>
                <a:gd name="T9" fmla="*/ 181 h 291"/>
                <a:gd name="T10" fmla="*/ 731 w 745"/>
                <a:gd name="T11" fmla="*/ 207 h 291"/>
                <a:gd name="T12" fmla="*/ 723 w 745"/>
                <a:gd name="T13" fmla="*/ 230 h 291"/>
                <a:gd name="T14" fmla="*/ 716 w 745"/>
                <a:gd name="T15" fmla="*/ 252 h 291"/>
                <a:gd name="T16" fmla="*/ 709 w 745"/>
                <a:gd name="T17" fmla="*/ 269 h 291"/>
                <a:gd name="T18" fmla="*/ 702 w 745"/>
                <a:gd name="T19" fmla="*/ 281 h 291"/>
                <a:gd name="T20" fmla="*/ 698 w 745"/>
                <a:gd name="T21" fmla="*/ 290 h 291"/>
                <a:gd name="T22" fmla="*/ 382 w 745"/>
                <a:gd name="T23" fmla="*/ 141 h 291"/>
                <a:gd name="T24" fmla="*/ 0 w 745"/>
                <a:gd name="T25" fmla="*/ 173 h 291"/>
                <a:gd name="T26" fmla="*/ 2 w 745"/>
                <a:gd name="T27" fmla="*/ 153 h 291"/>
                <a:gd name="T28" fmla="*/ 5 w 745"/>
                <a:gd name="T29" fmla="*/ 134 h 291"/>
                <a:gd name="T30" fmla="*/ 10 w 745"/>
                <a:gd name="T31" fmla="*/ 116 h 291"/>
                <a:gd name="T32" fmla="*/ 15 w 745"/>
                <a:gd name="T33" fmla="*/ 100 h 291"/>
                <a:gd name="T34" fmla="*/ 21 w 745"/>
                <a:gd name="T35" fmla="*/ 85 h 291"/>
                <a:gd name="T36" fmla="*/ 27 w 745"/>
                <a:gd name="T37" fmla="*/ 72 h 291"/>
                <a:gd name="T38" fmla="*/ 33 w 745"/>
                <a:gd name="T39" fmla="*/ 60 h 291"/>
                <a:gd name="T40" fmla="*/ 38 w 745"/>
                <a:gd name="T41" fmla="*/ 49 h 291"/>
                <a:gd name="T42" fmla="*/ 41 w 745"/>
                <a:gd name="T43" fmla="*/ 43 h 291"/>
                <a:gd name="T44" fmla="*/ 45 w 745"/>
                <a:gd name="T45" fmla="*/ 36 h 291"/>
                <a:gd name="T46" fmla="*/ 48 w 745"/>
                <a:gd name="T47" fmla="*/ 30 h 291"/>
                <a:gd name="T48" fmla="*/ 51 w 745"/>
                <a:gd name="T49" fmla="*/ 23 h 291"/>
                <a:gd name="T50" fmla="*/ 55 w 745"/>
                <a:gd name="T51" fmla="*/ 17 h 291"/>
                <a:gd name="T52" fmla="*/ 59 w 745"/>
                <a:gd name="T53" fmla="*/ 11 h 291"/>
                <a:gd name="T54" fmla="*/ 63 w 745"/>
                <a:gd name="T55" fmla="*/ 5 h 291"/>
                <a:gd name="T56" fmla="*/ 68 w 745"/>
                <a:gd name="T57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5" h="291">
                  <a:moveTo>
                    <a:pt x="68" y="0"/>
                  </a:moveTo>
                  <a:lnTo>
                    <a:pt x="382" y="141"/>
                  </a:lnTo>
                  <a:lnTo>
                    <a:pt x="744" y="123"/>
                  </a:lnTo>
                  <a:lnTo>
                    <a:pt x="741" y="152"/>
                  </a:lnTo>
                  <a:lnTo>
                    <a:pt x="737" y="181"/>
                  </a:lnTo>
                  <a:lnTo>
                    <a:pt x="731" y="207"/>
                  </a:lnTo>
                  <a:lnTo>
                    <a:pt x="723" y="230"/>
                  </a:lnTo>
                  <a:lnTo>
                    <a:pt x="716" y="252"/>
                  </a:lnTo>
                  <a:lnTo>
                    <a:pt x="709" y="269"/>
                  </a:lnTo>
                  <a:lnTo>
                    <a:pt x="702" y="281"/>
                  </a:lnTo>
                  <a:lnTo>
                    <a:pt x="698" y="290"/>
                  </a:lnTo>
                  <a:lnTo>
                    <a:pt x="382" y="141"/>
                  </a:lnTo>
                  <a:lnTo>
                    <a:pt x="0" y="173"/>
                  </a:lnTo>
                  <a:lnTo>
                    <a:pt x="2" y="153"/>
                  </a:lnTo>
                  <a:lnTo>
                    <a:pt x="5" y="134"/>
                  </a:lnTo>
                  <a:lnTo>
                    <a:pt x="10" y="116"/>
                  </a:lnTo>
                  <a:lnTo>
                    <a:pt x="15" y="100"/>
                  </a:lnTo>
                  <a:lnTo>
                    <a:pt x="21" y="85"/>
                  </a:lnTo>
                  <a:lnTo>
                    <a:pt x="27" y="72"/>
                  </a:lnTo>
                  <a:lnTo>
                    <a:pt x="33" y="60"/>
                  </a:lnTo>
                  <a:lnTo>
                    <a:pt x="38" y="49"/>
                  </a:lnTo>
                  <a:lnTo>
                    <a:pt x="41" y="43"/>
                  </a:lnTo>
                  <a:lnTo>
                    <a:pt x="45" y="36"/>
                  </a:lnTo>
                  <a:lnTo>
                    <a:pt x="48" y="30"/>
                  </a:lnTo>
                  <a:lnTo>
                    <a:pt x="51" y="23"/>
                  </a:lnTo>
                  <a:lnTo>
                    <a:pt x="55" y="17"/>
                  </a:lnTo>
                  <a:lnTo>
                    <a:pt x="59" y="11"/>
                  </a:lnTo>
                  <a:lnTo>
                    <a:pt x="63" y="5"/>
                  </a:lnTo>
                  <a:lnTo>
                    <a:pt x="68" y="0"/>
                  </a:lnTo>
                </a:path>
              </a:pathLst>
            </a:custGeom>
            <a:solidFill>
              <a:srgbClr val="759B9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55" name="Freeform 403">
              <a:extLst>
                <a:ext uri="{FF2B5EF4-FFF2-40B4-BE49-F238E27FC236}">
                  <a16:creationId xmlns:a16="http://schemas.microsoft.com/office/drawing/2014/main" id="{20CE574A-13FD-4906-B3E0-78C5DEC72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633"/>
              <a:ext cx="745" cy="275"/>
            </a:xfrm>
            <a:custGeom>
              <a:avLst/>
              <a:gdLst>
                <a:gd name="T0" fmla="*/ 0 w 745"/>
                <a:gd name="T1" fmla="*/ 156 h 275"/>
                <a:gd name="T2" fmla="*/ 3 w 745"/>
                <a:gd name="T3" fmla="*/ 138 h 275"/>
                <a:gd name="T4" fmla="*/ 6 w 745"/>
                <a:gd name="T5" fmla="*/ 121 h 275"/>
                <a:gd name="T6" fmla="*/ 11 w 745"/>
                <a:gd name="T7" fmla="*/ 105 h 275"/>
                <a:gd name="T8" fmla="*/ 16 w 745"/>
                <a:gd name="T9" fmla="*/ 91 h 275"/>
                <a:gd name="T10" fmla="*/ 20 w 745"/>
                <a:gd name="T11" fmla="*/ 77 h 275"/>
                <a:gd name="T12" fmla="*/ 26 w 745"/>
                <a:gd name="T13" fmla="*/ 66 h 275"/>
                <a:gd name="T14" fmla="*/ 30 w 745"/>
                <a:gd name="T15" fmla="*/ 56 h 275"/>
                <a:gd name="T16" fmla="*/ 34 w 745"/>
                <a:gd name="T17" fmla="*/ 48 h 275"/>
                <a:gd name="T18" fmla="*/ 37 w 745"/>
                <a:gd name="T19" fmla="*/ 41 h 275"/>
                <a:gd name="T20" fmla="*/ 40 w 745"/>
                <a:gd name="T21" fmla="*/ 35 h 275"/>
                <a:gd name="T22" fmla="*/ 43 w 745"/>
                <a:gd name="T23" fmla="*/ 29 h 275"/>
                <a:gd name="T24" fmla="*/ 46 w 745"/>
                <a:gd name="T25" fmla="*/ 22 h 275"/>
                <a:gd name="T26" fmla="*/ 49 w 745"/>
                <a:gd name="T27" fmla="*/ 16 h 275"/>
                <a:gd name="T28" fmla="*/ 52 w 745"/>
                <a:gd name="T29" fmla="*/ 11 h 275"/>
                <a:gd name="T30" fmla="*/ 56 w 745"/>
                <a:gd name="T31" fmla="*/ 5 h 275"/>
                <a:gd name="T32" fmla="*/ 61 w 745"/>
                <a:gd name="T33" fmla="*/ 0 h 275"/>
                <a:gd name="T34" fmla="*/ 381 w 745"/>
                <a:gd name="T35" fmla="*/ 134 h 275"/>
                <a:gd name="T36" fmla="*/ 744 w 745"/>
                <a:gd name="T37" fmla="*/ 124 h 275"/>
                <a:gd name="T38" fmla="*/ 740 w 745"/>
                <a:gd name="T39" fmla="*/ 152 h 275"/>
                <a:gd name="T40" fmla="*/ 735 w 745"/>
                <a:gd name="T41" fmla="*/ 178 h 275"/>
                <a:gd name="T42" fmla="*/ 729 w 745"/>
                <a:gd name="T43" fmla="*/ 203 h 275"/>
                <a:gd name="T44" fmla="*/ 722 w 745"/>
                <a:gd name="T45" fmla="*/ 224 h 275"/>
                <a:gd name="T46" fmla="*/ 715 w 745"/>
                <a:gd name="T47" fmla="*/ 243 h 275"/>
                <a:gd name="T48" fmla="*/ 709 w 745"/>
                <a:gd name="T49" fmla="*/ 258 h 275"/>
                <a:gd name="T50" fmla="*/ 705 w 745"/>
                <a:gd name="T51" fmla="*/ 268 h 275"/>
                <a:gd name="T52" fmla="*/ 702 w 745"/>
                <a:gd name="T53" fmla="*/ 274 h 275"/>
                <a:gd name="T54" fmla="*/ 381 w 745"/>
                <a:gd name="T55" fmla="*/ 134 h 275"/>
                <a:gd name="T56" fmla="*/ 0 w 745"/>
                <a:gd name="T57" fmla="*/ 156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5" h="275">
                  <a:moveTo>
                    <a:pt x="0" y="156"/>
                  </a:moveTo>
                  <a:lnTo>
                    <a:pt x="3" y="138"/>
                  </a:lnTo>
                  <a:lnTo>
                    <a:pt x="6" y="121"/>
                  </a:lnTo>
                  <a:lnTo>
                    <a:pt x="11" y="105"/>
                  </a:lnTo>
                  <a:lnTo>
                    <a:pt x="16" y="91"/>
                  </a:lnTo>
                  <a:lnTo>
                    <a:pt x="20" y="77"/>
                  </a:lnTo>
                  <a:lnTo>
                    <a:pt x="26" y="66"/>
                  </a:lnTo>
                  <a:lnTo>
                    <a:pt x="30" y="56"/>
                  </a:lnTo>
                  <a:lnTo>
                    <a:pt x="34" y="48"/>
                  </a:lnTo>
                  <a:lnTo>
                    <a:pt x="37" y="41"/>
                  </a:lnTo>
                  <a:lnTo>
                    <a:pt x="40" y="35"/>
                  </a:lnTo>
                  <a:lnTo>
                    <a:pt x="43" y="29"/>
                  </a:lnTo>
                  <a:lnTo>
                    <a:pt x="46" y="22"/>
                  </a:lnTo>
                  <a:lnTo>
                    <a:pt x="49" y="16"/>
                  </a:lnTo>
                  <a:lnTo>
                    <a:pt x="52" y="11"/>
                  </a:lnTo>
                  <a:lnTo>
                    <a:pt x="56" y="5"/>
                  </a:lnTo>
                  <a:lnTo>
                    <a:pt x="61" y="0"/>
                  </a:lnTo>
                  <a:lnTo>
                    <a:pt x="381" y="134"/>
                  </a:lnTo>
                  <a:lnTo>
                    <a:pt x="744" y="124"/>
                  </a:lnTo>
                  <a:lnTo>
                    <a:pt x="740" y="152"/>
                  </a:lnTo>
                  <a:lnTo>
                    <a:pt x="735" y="178"/>
                  </a:lnTo>
                  <a:lnTo>
                    <a:pt x="729" y="203"/>
                  </a:lnTo>
                  <a:lnTo>
                    <a:pt x="722" y="224"/>
                  </a:lnTo>
                  <a:lnTo>
                    <a:pt x="715" y="243"/>
                  </a:lnTo>
                  <a:lnTo>
                    <a:pt x="709" y="258"/>
                  </a:lnTo>
                  <a:lnTo>
                    <a:pt x="705" y="268"/>
                  </a:lnTo>
                  <a:lnTo>
                    <a:pt x="702" y="274"/>
                  </a:lnTo>
                  <a:lnTo>
                    <a:pt x="381" y="134"/>
                  </a:lnTo>
                  <a:lnTo>
                    <a:pt x="0" y="156"/>
                  </a:lnTo>
                </a:path>
              </a:pathLst>
            </a:custGeom>
            <a:solidFill>
              <a:srgbClr val="72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56" name="Freeform 404">
              <a:extLst>
                <a:ext uri="{FF2B5EF4-FFF2-40B4-BE49-F238E27FC236}">
                  <a16:creationId xmlns:a16="http://schemas.microsoft.com/office/drawing/2014/main" id="{DE495D1B-F460-4C5D-A7DC-F5D1A54FD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2412"/>
              <a:ext cx="627" cy="767"/>
            </a:xfrm>
            <a:custGeom>
              <a:avLst/>
              <a:gdLst>
                <a:gd name="T0" fmla="*/ 306 w 627"/>
                <a:gd name="T1" fmla="*/ 764 h 767"/>
                <a:gd name="T2" fmla="*/ 285 w 627"/>
                <a:gd name="T3" fmla="*/ 766 h 767"/>
                <a:gd name="T4" fmla="*/ 265 w 627"/>
                <a:gd name="T5" fmla="*/ 766 h 767"/>
                <a:gd name="T6" fmla="*/ 247 w 627"/>
                <a:gd name="T7" fmla="*/ 766 h 767"/>
                <a:gd name="T8" fmla="*/ 227 w 627"/>
                <a:gd name="T9" fmla="*/ 764 h 767"/>
                <a:gd name="T10" fmla="*/ 209 w 627"/>
                <a:gd name="T11" fmla="*/ 762 h 767"/>
                <a:gd name="T12" fmla="*/ 192 w 627"/>
                <a:gd name="T13" fmla="*/ 758 h 767"/>
                <a:gd name="T14" fmla="*/ 175 w 627"/>
                <a:gd name="T15" fmla="*/ 754 h 767"/>
                <a:gd name="T16" fmla="*/ 159 w 627"/>
                <a:gd name="T17" fmla="*/ 750 h 767"/>
                <a:gd name="T18" fmla="*/ 142 w 627"/>
                <a:gd name="T19" fmla="*/ 744 h 767"/>
                <a:gd name="T20" fmla="*/ 127 w 627"/>
                <a:gd name="T21" fmla="*/ 737 h 767"/>
                <a:gd name="T22" fmla="*/ 113 w 627"/>
                <a:gd name="T23" fmla="*/ 730 h 767"/>
                <a:gd name="T24" fmla="*/ 98 w 627"/>
                <a:gd name="T25" fmla="*/ 722 h 767"/>
                <a:gd name="T26" fmla="*/ 85 w 627"/>
                <a:gd name="T27" fmla="*/ 713 h 767"/>
                <a:gd name="T28" fmla="*/ 72 w 627"/>
                <a:gd name="T29" fmla="*/ 704 h 767"/>
                <a:gd name="T30" fmla="*/ 60 w 627"/>
                <a:gd name="T31" fmla="*/ 693 h 767"/>
                <a:gd name="T32" fmla="*/ 48 w 627"/>
                <a:gd name="T33" fmla="*/ 683 h 767"/>
                <a:gd name="T34" fmla="*/ 43 w 627"/>
                <a:gd name="T35" fmla="*/ 677 h 767"/>
                <a:gd name="T36" fmla="*/ 37 w 627"/>
                <a:gd name="T37" fmla="*/ 671 h 767"/>
                <a:gd name="T38" fmla="*/ 30 w 627"/>
                <a:gd name="T39" fmla="*/ 663 h 767"/>
                <a:gd name="T40" fmla="*/ 23 w 627"/>
                <a:gd name="T41" fmla="*/ 655 h 767"/>
                <a:gd name="T42" fmla="*/ 16 w 627"/>
                <a:gd name="T43" fmla="*/ 645 h 767"/>
                <a:gd name="T44" fmla="*/ 9 w 627"/>
                <a:gd name="T45" fmla="*/ 637 h 767"/>
                <a:gd name="T46" fmla="*/ 4 w 627"/>
                <a:gd name="T47" fmla="*/ 630 h 767"/>
                <a:gd name="T48" fmla="*/ 0 w 627"/>
                <a:gd name="T49" fmla="*/ 623 h 767"/>
                <a:gd name="T50" fmla="*/ 308 w 627"/>
                <a:gd name="T51" fmla="*/ 370 h 767"/>
                <a:gd name="T52" fmla="*/ 307 w 627"/>
                <a:gd name="T53" fmla="*/ 9 h 767"/>
                <a:gd name="T54" fmla="*/ 319 w 627"/>
                <a:gd name="T55" fmla="*/ 7 h 767"/>
                <a:gd name="T56" fmla="*/ 332 w 627"/>
                <a:gd name="T57" fmla="*/ 5 h 767"/>
                <a:gd name="T58" fmla="*/ 344 w 627"/>
                <a:gd name="T59" fmla="*/ 3 h 767"/>
                <a:gd name="T60" fmla="*/ 356 w 627"/>
                <a:gd name="T61" fmla="*/ 2 h 767"/>
                <a:gd name="T62" fmla="*/ 367 w 627"/>
                <a:gd name="T63" fmla="*/ 1 h 767"/>
                <a:gd name="T64" fmla="*/ 379 w 627"/>
                <a:gd name="T65" fmla="*/ 0 h 767"/>
                <a:gd name="T66" fmla="*/ 391 w 627"/>
                <a:gd name="T67" fmla="*/ 0 h 767"/>
                <a:gd name="T68" fmla="*/ 402 w 627"/>
                <a:gd name="T69" fmla="*/ 0 h 767"/>
                <a:gd name="T70" fmla="*/ 413 w 627"/>
                <a:gd name="T71" fmla="*/ 0 h 767"/>
                <a:gd name="T72" fmla="*/ 424 w 627"/>
                <a:gd name="T73" fmla="*/ 1 h 767"/>
                <a:gd name="T74" fmla="*/ 435 w 627"/>
                <a:gd name="T75" fmla="*/ 1 h 767"/>
                <a:gd name="T76" fmla="*/ 445 w 627"/>
                <a:gd name="T77" fmla="*/ 3 h 767"/>
                <a:gd name="T78" fmla="*/ 456 w 627"/>
                <a:gd name="T79" fmla="*/ 4 h 767"/>
                <a:gd name="T80" fmla="*/ 466 w 627"/>
                <a:gd name="T81" fmla="*/ 7 h 767"/>
                <a:gd name="T82" fmla="*/ 477 w 627"/>
                <a:gd name="T83" fmla="*/ 9 h 767"/>
                <a:gd name="T84" fmla="*/ 487 w 627"/>
                <a:gd name="T85" fmla="*/ 11 h 767"/>
                <a:gd name="T86" fmla="*/ 497 w 627"/>
                <a:gd name="T87" fmla="*/ 14 h 767"/>
                <a:gd name="T88" fmla="*/ 506 w 627"/>
                <a:gd name="T89" fmla="*/ 17 h 767"/>
                <a:gd name="T90" fmla="*/ 516 w 627"/>
                <a:gd name="T91" fmla="*/ 21 h 767"/>
                <a:gd name="T92" fmla="*/ 525 w 627"/>
                <a:gd name="T93" fmla="*/ 25 h 767"/>
                <a:gd name="T94" fmla="*/ 535 w 627"/>
                <a:gd name="T95" fmla="*/ 29 h 767"/>
                <a:gd name="T96" fmla="*/ 544 w 627"/>
                <a:gd name="T97" fmla="*/ 33 h 767"/>
                <a:gd name="T98" fmla="*/ 553 w 627"/>
                <a:gd name="T99" fmla="*/ 38 h 767"/>
                <a:gd name="T100" fmla="*/ 561 w 627"/>
                <a:gd name="T101" fmla="*/ 43 h 767"/>
                <a:gd name="T102" fmla="*/ 570 w 627"/>
                <a:gd name="T103" fmla="*/ 49 h 767"/>
                <a:gd name="T104" fmla="*/ 578 w 627"/>
                <a:gd name="T105" fmla="*/ 54 h 767"/>
                <a:gd name="T106" fmla="*/ 586 w 627"/>
                <a:gd name="T107" fmla="*/ 60 h 767"/>
                <a:gd name="T108" fmla="*/ 595 w 627"/>
                <a:gd name="T109" fmla="*/ 67 h 767"/>
                <a:gd name="T110" fmla="*/ 603 w 627"/>
                <a:gd name="T111" fmla="*/ 74 h 767"/>
                <a:gd name="T112" fmla="*/ 610 w 627"/>
                <a:gd name="T113" fmla="*/ 80 h 767"/>
                <a:gd name="T114" fmla="*/ 618 w 627"/>
                <a:gd name="T115" fmla="*/ 87 h 767"/>
                <a:gd name="T116" fmla="*/ 626 w 627"/>
                <a:gd name="T117" fmla="*/ 95 h 767"/>
                <a:gd name="T118" fmla="*/ 308 w 627"/>
                <a:gd name="T119" fmla="*/ 370 h 767"/>
                <a:gd name="T120" fmla="*/ 306 w 627"/>
                <a:gd name="T121" fmla="*/ 764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7" h="767">
                  <a:moveTo>
                    <a:pt x="306" y="764"/>
                  </a:moveTo>
                  <a:lnTo>
                    <a:pt x="285" y="766"/>
                  </a:lnTo>
                  <a:lnTo>
                    <a:pt x="265" y="766"/>
                  </a:lnTo>
                  <a:lnTo>
                    <a:pt x="247" y="766"/>
                  </a:lnTo>
                  <a:lnTo>
                    <a:pt x="227" y="764"/>
                  </a:lnTo>
                  <a:lnTo>
                    <a:pt x="209" y="762"/>
                  </a:lnTo>
                  <a:lnTo>
                    <a:pt x="192" y="758"/>
                  </a:lnTo>
                  <a:lnTo>
                    <a:pt x="175" y="754"/>
                  </a:lnTo>
                  <a:lnTo>
                    <a:pt x="159" y="750"/>
                  </a:lnTo>
                  <a:lnTo>
                    <a:pt x="142" y="744"/>
                  </a:lnTo>
                  <a:lnTo>
                    <a:pt x="127" y="737"/>
                  </a:lnTo>
                  <a:lnTo>
                    <a:pt x="113" y="730"/>
                  </a:lnTo>
                  <a:lnTo>
                    <a:pt x="98" y="722"/>
                  </a:lnTo>
                  <a:lnTo>
                    <a:pt x="85" y="713"/>
                  </a:lnTo>
                  <a:lnTo>
                    <a:pt x="72" y="704"/>
                  </a:lnTo>
                  <a:lnTo>
                    <a:pt x="60" y="693"/>
                  </a:lnTo>
                  <a:lnTo>
                    <a:pt x="48" y="683"/>
                  </a:lnTo>
                  <a:lnTo>
                    <a:pt x="43" y="677"/>
                  </a:lnTo>
                  <a:lnTo>
                    <a:pt x="37" y="671"/>
                  </a:lnTo>
                  <a:lnTo>
                    <a:pt x="30" y="663"/>
                  </a:lnTo>
                  <a:lnTo>
                    <a:pt x="23" y="655"/>
                  </a:lnTo>
                  <a:lnTo>
                    <a:pt x="16" y="645"/>
                  </a:lnTo>
                  <a:lnTo>
                    <a:pt x="9" y="637"/>
                  </a:lnTo>
                  <a:lnTo>
                    <a:pt x="4" y="630"/>
                  </a:lnTo>
                  <a:lnTo>
                    <a:pt x="0" y="623"/>
                  </a:lnTo>
                  <a:lnTo>
                    <a:pt x="308" y="370"/>
                  </a:lnTo>
                  <a:lnTo>
                    <a:pt x="307" y="9"/>
                  </a:lnTo>
                  <a:lnTo>
                    <a:pt x="319" y="7"/>
                  </a:lnTo>
                  <a:lnTo>
                    <a:pt x="332" y="5"/>
                  </a:lnTo>
                  <a:lnTo>
                    <a:pt x="344" y="3"/>
                  </a:lnTo>
                  <a:lnTo>
                    <a:pt x="356" y="2"/>
                  </a:lnTo>
                  <a:lnTo>
                    <a:pt x="367" y="1"/>
                  </a:lnTo>
                  <a:lnTo>
                    <a:pt x="379" y="0"/>
                  </a:lnTo>
                  <a:lnTo>
                    <a:pt x="391" y="0"/>
                  </a:lnTo>
                  <a:lnTo>
                    <a:pt x="402" y="0"/>
                  </a:lnTo>
                  <a:lnTo>
                    <a:pt x="413" y="0"/>
                  </a:lnTo>
                  <a:lnTo>
                    <a:pt x="424" y="1"/>
                  </a:lnTo>
                  <a:lnTo>
                    <a:pt x="435" y="1"/>
                  </a:lnTo>
                  <a:lnTo>
                    <a:pt x="445" y="3"/>
                  </a:lnTo>
                  <a:lnTo>
                    <a:pt x="456" y="4"/>
                  </a:lnTo>
                  <a:lnTo>
                    <a:pt x="466" y="7"/>
                  </a:lnTo>
                  <a:lnTo>
                    <a:pt x="477" y="9"/>
                  </a:lnTo>
                  <a:lnTo>
                    <a:pt x="487" y="11"/>
                  </a:lnTo>
                  <a:lnTo>
                    <a:pt x="497" y="14"/>
                  </a:lnTo>
                  <a:lnTo>
                    <a:pt x="506" y="17"/>
                  </a:lnTo>
                  <a:lnTo>
                    <a:pt x="516" y="21"/>
                  </a:lnTo>
                  <a:lnTo>
                    <a:pt x="525" y="25"/>
                  </a:lnTo>
                  <a:lnTo>
                    <a:pt x="535" y="29"/>
                  </a:lnTo>
                  <a:lnTo>
                    <a:pt x="544" y="33"/>
                  </a:lnTo>
                  <a:lnTo>
                    <a:pt x="553" y="38"/>
                  </a:lnTo>
                  <a:lnTo>
                    <a:pt x="561" y="43"/>
                  </a:lnTo>
                  <a:lnTo>
                    <a:pt x="570" y="49"/>
                  </a:lnTo>
                  <a:lnTo>
                    <a:pt x="578" y="54"/>
                  </a:lnTo>
                  <a:lnTo>
                    <a:pt x="586" y="60"/>
                  </a:lnTo>
                  <a:lnTo>
                    <a:pt x="595" y="67"/>
                  </a:lnTo>
                  <a:lnTo>
                    <a:pt x="603" y="74"/>
                  </a:lnTo>
                  <a:lnTo>
                    <a:pt x="610" y="80"/>
                  </a:lnTo>
                  <a:lnTo>
                    <a:pt x="618" y="87"/>
                  </a:lnTo>
                  <a:lnTo>
                    <a:pt x="626" y="95"/>
                  </a:lnTo>
                  <a:lnTo>
                    <a:pt x="308" y="370"/>
                  </a:lnTo>
                  <a:lnTo>
                    <a:pt x="306" y="764"/>
                  </a:lnTo>
                </a:path>
              </a:pathLst>
            </a:custGeom>
            <a:solidFill>
              <a:srgbClr val="A0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57" name="Freeform 405">
              <a:extLst>
                <a:ext uri="{FF2B5EF4-FFF2-40B4-BE49-F238E27FC236}">
                  <a16:creationId xmlns:a16="http://schemas.microsoft.com/office/drawing/2014/main" id="{15C69337-D314-44BF-9F61-D58466926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2413"/>
              <a:ext cx="613" cy="766"/>
            </a:xfrm>
            <a:custGeom>
              <a:avLst/>
              <a:gdLst>
                <a:gd name="T0" fmla="*/ 310 w 613"/>
                <a:gd name="T1" fmla="*/ 8 h 766"/>
                <a:gd name="T2" fmla="*/ 322 w 613"/>
                <a:gd name="T3" fmla="*/ 6 h 766"/>
                <a:gd name="T4" fmla="*/ 333 w 613"/>
                <a:gd name="T5" fmla="*/ 4 h 766"/>
                <a:gd name="T6" fmla="*/ 344 w 613"/>
                <a:gd name="T7" fmla="*/ 2 h 766"/>
                <a:gd name="T8" fmla="*/ 356 w 613"/>
                <a:gd name="T9" fmla="*/ 1 h 766"/>
                <a:gd name="T10" fmla="*/ 367 w 613"/>
                <a:gd name="T11" fmla="*/ 1 h 766"/>
                <a:gd name="T12" fmla="*/ 379 w 613"/>
                <a:gd name="T13" fmla="*/ 0 h 766"/>
                <a:gd name="T14" fmla="*/ 390 w 613"/>
                <a:gd name="T15" fmla="*/ 0 h 766"/>
                <a:gd name="T16" fmla="*/ 400 w 613"/>
                <a:gd name="T17" fmla="*/ 0 h 766"/>
                <a:gd name="T18" fmla="*/ 411 w 613"/>
                <a:gd name="T19" fmla="*/ 0 h 766"/>
                <a:gd name="T20" fmla="*/ 422 w 613"/>
                <a:gd name="T21" fmla="*/ 1 h 766"/>
                <a:gd name="T22" fmla="*/ 432 w 613"/>
                <a:gd name="T23" fmla="*/ 2 h 766"/>
                <a:gd name="T24" fmla="*/ 442 w 613"/>
                <a:gd name="T25" fmla="*/ 3 h 766"/>
                <a:gd name="T26" fmla="*/ 452 w 613"/>
                <a:gd name="T27" fmla="*/ 5 h 766"/>
                <a:gd name="T28" fmla="*/ 462 w 613"/>
                <a:gd name="T29" fmla="*/ 7 h 766"/>
                <a:gd name="T30" fmla="*/ 472 w 613"/>
                <a:gd name="T31" fmla="*/ 9 h 766"/>
                <a:gd name="T32" fmla="*/ 481 w 613"/>
                <a:gd name="T33" fmla="*/ 11 h 766"/>
                <a:gd name="T34" fmla="*/ 491 w 613"/>
                <a:gd name="T35" fmla="*/ 14 h 766"/>
                <a:gd name="T36" fmla="*/ 500 w 613"/>
                <a:gd name="T37" fmla="*/ 18 h 766"/>
                <a:gd name="T38" fmla="*/ 509 w 613"/>
                <a:gd name="T39" fmla="*/ 21 h 766"/>
                <a:gd name="T40" fmla="*/ 517 w 613"/>
                <a:gd name="T41" fmla="*/ 25 h 766"/>
                <a:gd name="T42" fmla="*/ 527 w 613"/>
                <a:gd name="T43" fmla="*/ 28 h 766"/>
                <a:gd name="T44" fmla="*/ 535 w 613"/>
                <a:gd name="T45" fmla="*/ 33 h 766"/>
                <a:gd name="T46" fmla="*/ 544 w 613"/>
                <a:gd name="T47" fmla="*/ 37 h 766"/>
                <a:gd name="T48" fmla="*/ 552 w 613"/>
                <a:gd name="T49" fmla="*/ 42 h 766"/>
                <a:gd name="T50" fmla="*/ 560 w 613"/>
                <a:gd name="T51" fmla="*/ 47 h 766"/>
                <a:gd name="T52" fmla="*/ 568 w 613"/>
                <a:gd name="T53" fmla="*/ 52 h 766"/>
                <a:gd name="T54" fmla="*/ 576 w 613"/>
                <a:gd name="T55" fmla="*/ 58 h 766"/>
                <a:gd name="T56" fmla="*/ 583 w 613"/>
                <a:gd name="T57" fmla="*/ 64 h 766"/>
                <a:gd name="T58" fmla="*/ 591 w 613"/>
                <a:gd name="T59" fmla="*/ 70 h 766"/>
                <a:gd name="T60" fmla="*/ 598 w 613"/>
                <a:gd name="T61" fmla="*/ 77 h 766"/>
                <a:gd name="T62" fmla="*/ 605 w 613"/>
                <a:gd name="T63" fmla="*/ 83 h 766"/>
                <a:gd name="T64" fmla="*/ 612 w 613"/>
                <a:gd name="T65" fmla="*/ 90 h 766"/>
                <a:gd name="T66" fmla="*/ 301 w 613"/>
                <a:gd name="T67" fmla="*/ 369 h 766"/>
                <a:gd name="T68" fmla="*/ 291 w 613"/>
                <a:gd name="T69" fmla="*/ 763 h 766"/>
                <a:gd name="T70" fmla="*/ 271 w 613"/>
                <a:gd name="T71" fmla="*/ 764 h 766"/>
                <a:gd name="T72" fmla="*/ 253 w 613"/>
                <a:gd name="T73" fmla="*/ 765 h 766"/>
                <a:gd name="T74" fmla="*/ 234 w 613"/>
                <a:gd name="T75" fmla="*/ 764 h 766"/>
                <a:gd name="T76" fmla="*/ 217 w 613"/>
                <a:gd name="T77" fmla="*/ 763 h 766"/>
                <a:gd name="T78" fmla="*/ 199 w 613"/>
                <a:gd name="T79" fmla="*/ 760 h 766"/>
                <a:gd name="T80" fmla="*/ 183 w 613"/>
                <a:gd name="T81" fmla="*/ 757 h 766"/>
                <a:gd name="T82" fmla="*/ 166 w 613"/>
                <a:gd name="T83" fmla="*/ 753 h 766"/>
                <a:gd name="T84" fmla="*/ 150 w 613"/>
                <a:gd name="T85" fmla="*/ 749 h 766"/>
                <a:gd name="T86" fmla="*/ 136 w 613"/>
                <a:gd name="T87" fmla="*/ 743 h 766"/>
                <a:gd name="T88" fmla="*/ 121 w 613"/>
                <a:gd name="T89" fmla="*/ 737 h 766"/>
                <a:gd name="T90" fmla="*/ 108 w 613"/>
                <a:gd name="T91" fmla="*/ 730 h 766"/>
                <a:gd name="T92" fmla="*/ 94 w 613"/>
                <a:gd name="T93" fmla="*/ 722 h 766"/>
                <a:gd name="T94" fmla="*/ 81 w 613"/>
                <a:gd name="T95" fmla="*/ 714 h 766"/>
                <a:gd name="T96" fmla="*/ 69 w 613"/>
                <a:gd name="T97" fmla="*/ 706 h 766"/>
                <a:gd name="T98" fmla="*/ 58 w 613"/>
                <a:gd name="T99" fmla="*/ 696 h 766"/>
                <a:gd name="T100" fmla="*/ 47 w 613"/>
                <a:gd name="T101" fmla="*/ 686 h 766"/>
                <a:gd name="T102" fmla="*/ 42 w 613"/>
                <a:gd name="T103" fmla="*/ 681 h 766"/>
                <a:gd name="T104" fmla="*/ 36 w 613"/>
                <a:gd name="T105" fmla="*/ 675 h 766"/>
                <a:gd name="T106" fmla="*/ 29 w 613"/>
                <a:gd name="T107" fmla="*/ 667 h 766"/>
                <a:gd name="T108" fmla="*/ 23 w 613"/>
                <a:gd name="T109" fmla="*/ 659 h 766"/>
                <a:gd name="T110" fmla="*/ 15 w 613"/>
                <a:gd name="T111" fmla="*/ 651 h 766"/>
                <a:gd name="T112" fmla="*/ 9 w 613"/>
                <a:gd name="T113" fmla="*/ 643 h 766"/>
                <a:gd name="T114" fmla="*/ 4 w 613"/>
                <a:gd name="T115" fmla="*/ 635 h 766"/>
                <a:gd name="T116" fmla="*/ 0 w 613"/>
                <a:gd name="T117" fmla="*/ 629 h 766"/>
                <a:gd name="T118" fmla="*/ 301 w 613"/>
                <a:gd name="T119" fmla="*/ 369 h 766"/>
                <a:gd name="T120" fmla="*/ 310 w 613"/>
                <a:gd name="T121" fmla="*/ 8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3" h="766">
                  <a:moveTo>
                    <a:pt x="310" y="8"/>
                  </a:moveTo>
                  <a:lnTo>
                    <a:pt x="322" y="6"/>
                  </a:lnTo>
                  <a:lnTo>
                    <a:pt x="333" y="4"/>
                  </a:lnTo>
                  <a:lnTo>
                    <a:pt x="344" y="2"/>
                  </a:lnTo>
                  <a:lnTo>
                    <a:pt x="356" y="1"/>
                  </a:lnTo>
                  <a:lnTo>
                    <a:pt x="367" y="1"/>
                  </a:lnTo>
                  <a:lnTo>
                    <a:pt x="379" y="0"/>
                  </a:lnTo>
                  <a:lnTo>
                    <a:pt x="390" y="0"/>
                  </a:lnTo>
                  <a:lnTo>
                    <a:pt x="400" y="0"/>
                  </a:lnTo>
                  <a:lnTo>
                    <a:pt x="411" y="0"/>
                  </a:lnTo>
                  <a:lnTo>
                    <a:pt x="422" y="1"/>
                  </a:lnTo>
                  <a:lnTo>
                    <a:pt x="432" y="2"/>
                  </a:lnTo>
                  <a:lnTo>
                    <a:pt x="442" y="3"/>
                  </a:lnTo>
                  <a:lnTo>
                    <a:pt x="452" y="5"/>
                  </a:lnTo>
                  <a:lnTo>
                    <a:pt x="462" y="7"/>
                  </a:lnTo>
                  <a:lnTo>
                    <a:pt x="472" y="9"/>
                  </a:lnTo>
                  <a:lnTo>
                    <a:pt x="481" y="11"/>
                  </a:lnTo>
                  <a:lnTo>
                    <a:pt x="491" y="14"/>
                  </a:lnTo>
                  <a:lnTo>
                    <a:pt x="500" y="18"/>
                  </a:lnTo>
                  <a:lnTo>
                    <a:pt x="509" y="21"/>
                  </a:lnTo>
                  <a:lnTo>
                    <a:pt x="517" y="25"/>
                  </a:lnTo>
                  <a:lnTo>
                    <a:pt x="527" y="28"/>
                  </a:lnTo>
                  <a:lnTo>
                    <a:pt x="535" y="33"/>
                  </a:lnTo>
                  <a:lnTo>
                    <a:pt x="544" y="37"/>
                  </a:lnTo>
                  <a:lnTo>
                    <a:pt x="552" y="42"/>
                  </a:lnTo>
                  <a:lnTo>
                    <a:pt x="560" y="47"/>
                  </a:lnTo>
                  <a:lnTo>
                    <a:pt x="568" y="52"/>
                  </a:lnTo>
                  <a:lnTo>
                    <a:pt x="576" y="58"/>
                  </a:lnTo>
                  <a:lnTo>
                    <a:pt x="583" y="64"/>
                  </a:lnTo>
                  <a:lnTo>
                    <a:pt x="591" y="70"/>
                  </a:lnTo>
                  <a:lnTo>
                    <a:pt x="598" y="77"/>
                  </a:lnTo>
                  <a:lnTo>
                    <a:pt x="605" y="83"/>
                  </a:lnTo>
                  <a:lnTo>
                    <a:pt x="612" y="90"/>
                  </a:lnTo>
                  <a:lnTo>
                    <a:pt x="301" y="369"/>
                  </a:lnTo>
                  <a:lnTo>
                    <a:pt x="291" y="763"/>
                  </a:lnTo>
                  <a:lnTo>
                    <a:pt x="271" y="764"/>
                  </a:lnTo>
                  <a:lnTo>
                    <a:pt x="253" y="765"/>
                  </a:lnTo>
                  <a:lnTo>
                    <a:pt x="234" y="764"/>
                  </a:lnTo>
                  <a:lnTo>
                    <a:pt x="217" y="763"/>
                  </a:lnTo>
                  <a:lnTo>
                    <a:pt x="199" y="760"/>
                  </a:lnTo>
                  <a:lnTo>
                    <a:pt x="183" y="757"/>
                  </a:lnTo>
                  <a:lnTo>
                    <a:pt x="166" y="753"/>
                  </a:lnTo>
                  <a:lnTo>
                    <a:pt x="150" y="749"/>
                  </a:lnTo>
                  <a:lnTo>
                    <a:pt x="136" y="743"/>
                  </a:lnTo>
                  <a:lnTo>
                    <a:pt x="121" y="737"/>
                  </a:lnTo>
                  <a:lnTo>
                    <a:pt x="108" y="730"/>
                  </a:lnTo>
                  <a:lnTo>
                    <a:pt x="94" y="722"/>
                  </a:lnTo>
                  <a:lnTo>
                    <a:pt x="81" y="714"/>
                  </a:lnTo>
                  <a:lnTo>
                    <a:pt x="69" y="706"/>
                  </a:lnTo>
                  <a:lnTo>
                    <a:pt x="58" y="696"/>
                  </a:lnTo>
                  <a:lnTo>
                    <a:pt x="47" y="686"/>
                  </a:lnTo>
                  <a:lnTo>
                    <a:pt x="42" y="681"/>
                  </a:lnTo>
                  <a:lnTo>
                    <a:pt x="36" y="675"/>
                  </a:lnTo>
                  <a:lnTo>
                    <a:pt x="29" y="667"/>
                  </a:lnTo>
                  <a:lnTo>
                    <a:pt x="23" y="659"/>
                  </a:lnTo>
                  <a:lnTo>
                    <a:pt x="15" y="651"/>
                  </a:lnTo>
                  <a:lnTo>
                    <a:pt x="9" y="643"/>
                  </a:lnTo>
                  <a:lnTo>
                    <a:pt x="4" y="635"/>
                  </a:lnTo>
                  <a:lnTo>
                    <a:pt x="0" y="629"/>
                  </a:lnTo>
                  <a:lnTo>
                    <a:pt x="301" y="369"/>
                  </a:lnTo>
                  <a:lnTo>
                    <a:pt x="310" y="8"/>
                  </a:lnTo>
                </a:path>
              </a:pathLst>
            </a:custGeom>
            <a:solidFill>
              <a:srgbClr val="9BBA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58" name="Freeform 406">
              <a:extLst>
                <a:ext uri="{FF2B5EF4-FFF2-40B4-BE49-F238E27FC236}">
                  <a16:creationId xmlns:a16="http://schemas.microsoft.com/office/drawing/2014/main" id="{E23CE40E-836C-44A9-90DB-185C60660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2413"/>
              <a:ext cx="603" cy="765"/>
            </a:xfrm>
            <a:custGeom>
              <a:avLst/>
              <a:gdLst>
                <a:gd name="T0" fmla="*/ 314 w 603"/>
                <a:gd name="T1" fmla="*/ 7 h 765"/>
                <a:gd name="T2" fmla="*/ 337 w 603"/>
                <a:gd name="T3" fmla="*/ 3 h 765"/>
                <a:gd name="T4" fmla="*/ 359 w 603"/>
                <a:gd name="T5" fmla="*/ 1 h 765"/>
                <a:gd name="T6" fmla="*/ 380 w 603"/>
                <a:gd name="T7" fmla="*/ 0 h 765"/>
                <a:gd name="T8" fmla="*/ 401 w 603"/>
                <a:gd name="T9" fmla="*/ 0 h 765"/>
                <a:gd name="T10" fmla="*/ 422 w 603"/>
                <a:gd name="T11" fmla="*/ 1 h 765"/>
                <a:gd name="T12" fmla="*/ 441 w 603"/>
                <a:gd name="T13" fmla="*/ 4 h 765"/>
                <a:gd name="T14" fmla="*/ 460 w 603"/>
                <a:gd name="T15" fmla="*/ 7 h 765"/>
                <a:gd name="T16" fmla="*/ 479 w 603"/>
                <a:gd name="T17" fmla="*/ 11 h 765"/>
                <a:gd name="T18" fmla="*/ 497 w 603"/>
                <a:gd name="T19" fmla="*/ 17 h 765"/>
                <a:gd name="T20" fmla="*/ 514 w 603"/>
                <a:gd name="T21" fmla="*/ 24 h 765"/>
                <a:gd name="T22" fmla="*/ 530 w 603"/>
                <a:gd name="T23" fmla="*/ 32 h 765"/>
                <a:gd name="T24" fmla="*/ 546 w 603"/>
                <a:gd name="T25" fmla="*/ 40 h 765"/>
                <a:gd name="T26" fmla="*/ 561 w 603"/>
                <a:gd name="T27" fmla="*/ 50 h 765"/>
                <a:gd name="T28" fmla="*/ 575 w 603"/>
                <a:gd name="T29" fmla="*/ 61 h 765"/>
                <a:gd name="T30" fmla="*/ 589 w 603"/>
                <a:gd name="T31" fmla="*/ 73 h 765"/>
                <a:gd name="T32" fmla="*/ 602 w 603"/>
                <a:gd name="T33" fmla="*/ 85 h 765"/>
                <a:gd name="T34" fmla="*/ 297 w 603"/>
                <a:gd name="T35" fmla="*/ 369 h 765"/>
                <a:gd name="T36" fmla="*/ 277 w 603"/>
                <a:gd name="T37" fmla="*/ 762 h 765"/>
                <a:gd name="T38" fmla="*/ 259 w 603"/>
                <a:gd name="T39" fmla="*/ 764 h 765"/>
                <a:gd name="T40" fmla="*/ 241 w 603"/>
                <a:gd name="T41" fmla="*/ 764 h 765"/>
                <a:gd name="T42" fmla="*/ 223 w 603"/>
                <a:gd name="T43" fmla="*/ 764 h 765"/>
                <a:gd name="T44" fmla="*/ 206 w 603"/>
                <a:gd name="T45" fmla="*/ 762 h 765"/>
                <a:gd name="T46" fmla="*/ 191 w 603"/>
                <a:gd name="T47" fmla="*/ 760 h 765"/>
                <a:gd name="T48" fmla="*/ 174 w 603"/>
                <a:gd name="T49" fmla="*/ 756 h 765"/>
                <a:gd name="T50" fmla="*/ 159 w 603"/>
                <a:gd name="T51" fmla="*/ 753 h 765"/>
                <a:gd name="T52" fmla="*/ 145 w 603"/>
                <a:gd name="T53" fmla="*/ 748 h 765"/>
                <a:gd name="T54" fmla="*/ 130 w 603"/>
                <a:gd name="T55" fmla="*/ 743 h 765"/>
                <a:gd name="T56" fmla="*/ 117 w 603"/>
                <a:gd name="T57" fmla="*/ 737 h 765"/>
                <a:gd name="T58" fmla="*/ 103 w 603"/>
                <a:gd name="T59" fmla="*/ 731 h 765"/>
                <a:gd name="T60" fmla="*/ 91 w 603"/>
                <a:gd name="T61" fmla="*/ 723 h 765"/>
                <a:gd name="T62" fmla="*/ 79 w 603"/>
                <a:gd name="T63" fmla="*/ 716 h 765"/>
                <a:gd name="T64" fmla="*/ 67 w 603"/>
                <a:gd name="T65" fmla="*/ 708 h 765"/>
                <a:gd name="T66" fmla="*/ 56 w 603"/>
                <a:gd name="T67" fmla="*/ 699 h 765"/>
                <a:gd name="T68" fmla="*/ 46 w 603"/>
                <a:gd name="T69" fmla="*/ 689 h 765"/>
                <a:gd name="T70" fmla="*/ 41 w 603"/>
                <a:gd name="T71" fmla="*/ 685 h 765"/>
                <a:gd name="T72" fmla="*/ 34 w 603"/>
                <a:gd name="T73" fmla="*/ 679 h 765"/>
                <a:gd name="T74" fmla="*/ 29 w 603"/>
                <a:gd name="T75" fmla="*/ 672 h 765"/>
                <a:gd name="T76" fmla="*/ 22 w 603"/>
                <a:gd name="T77" fmla="*/ 664 h 765"/>
                <a:gd name="T78" fmla="*/ 15 w 603"/>
                <a:gd name="T79" fmla="*/ 656 h 765"/>
                <a:gd name="T80" fmla="*/ 9 w 603"/>
                <a:gd name="T81" fmla="*/ 648 h 765"/>
                <a:gd name="T82" fmla="*/ 4 w 603"/>
                <a:gd name="T83" fmla="*/ 641 h 765"/>
                <a:gd name="T84" fmla="*/ 0 w 603"/>
                <a:gd name="T85" fmla="*/ 635 h 765"/>
                <a:gd name="T86" fmla="*/ 297 w 603"/>
                <a:gd name="T87" fmla="*/ 369 h 765"/>
                <a:gd name="T88" fmla="*/ 314 w 603"/>
                <a:gd name="T89" fmla="*/ 7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3" h="765">
                  <a:moveTo>
                    <a:pt x="314" y="7"/>
                  </a:moveTo>
                  <a:lnTo>
                    <a:pt x="337" y="3"/>
                  </a:lnTo>
                  <a:lnTo>
                    <a:pt x="359" y="1"/>
                  </a:lnTo>
                  <a:lnTo>
                    <a:pt x="380" y="0"/>
                  </a:lnTo>
                  <a:lnTo>
                    <a:pt x="401" y="0"/>
                  </a:lnTo>
                  <a:lnTo>
                    <a:pt x="422" y="1"/>
                  </a:lnTo>
                  <a:lnTo>
                    <a:pt x="441" y="4"/>
                  </a:lnTo>
                  <a:lnTo>
                    <a:pt x="460" y="7"/>
                  </a:lnTo>
                  <a:lnTo>
                    <a:pt x="479" y="11"/>
                  </a:lnTo>
                  <a:lnTo>
                    <a:pt x="497" y="17"/>
                  </a:lnTo>
                  <a:lnTo>
                    <a:pt x="514" y="24"/>
                  </a:lnTo>
                  <a:lnTo>
                    <a:pt x="530" y="32"/>
                  </a:lnTo>
                  <a:lnTo>
                    <a:pt x="546" y="40"/>
                  </a:lnTo>
                  <a:lnTo>
                    <a:pt x="561" y="50"/>
                  </a:lnTo>
                  <a:lnTo>
                    <a:pt x="575" y="61"/>
                  </a:lnTo>
                  <a:lnTo>
                    <a:pt x="589" y="73"/>
                  </a:lnTo>
                  <a:lnTo>
                    <a:pt x="602" y="85"/>
                  </a:lnTo>
                  <a:lnTo>
                    <a:pt x="297" y="369"/>
                  </a:lnTo>
                  <a:lnTo>
                    <a:pt x="277" y="762"/>
                  </a:lnTo>
                  <a:lnTo>
                    <a:pt x="259" y="764"/>
                  </a:lnTo>
                  <a:lnTo>
                    <a:pt x="241" y="764"/>
                  </a:lnTo>
                  <a:lnTo>
                    <a:pt x="223" y="764"/>
                  </a:lnTo>
                  <a:lnTo>
                    <a:pt x="206" y="762"/>
                  </a:lnTo>
                  <a:lnTo>
                    <a:pt x="191" y="760"/>
                  </a:lnTo>
                  <a:lnTo>
                    <a:pt x="174" y="756"/>
                  </a:lnTo>
                  <a:lnTo>
                    <a:pt x="159" y="753"/>
                  </a:lnTo>
                  <a:lnTo>
                    <a:pt x="145" y="748"/>
                  </a:lnTo>
                  <a:lnTo>
                    <a:pt x="130" y="743"/>
                  </a:lnTo>
                  <a:lnTo>
                    <a:pt x="117" y="737"/>
                  </a:lnTo>
                  <a:lnTo>
                    <a:pt x="103" y="731"/>
                  </a:lnTo>
                  <a:lnTo>
                    <a:pt x="91" y="723"/>
                  </a:lnTo>
                  <a:lnTo>
                    <a:pt x="79" y="716"/>
                  </a:lnTo>
                  <a:lnTo>
                    <a:pt x="67" y="708"/>
                  </a:lnTo>
                  <a:lnTo>
                    <a:pt x="56" y="699"/>
                  </a:lnTo>
                  <a:lnTo>
                    <a:pt x="46" y="689"/>
                  </a:lnTo>
                  <a:lnTo>
                    <a:pt x="41" y="685"/>
                  </a:lnTo>
                  <a:lnTo>
                    <a:pt x="34" y="679"/>
                  </a:lnTo>
                  <a:lnTo>
                    <a:pt x="29" y="672"/>
                  </a:lnTo>
                  <a:lnTo>
                    <a:pt x="22" y="664"/>
                  </a:lnTo>
                  <a:lnTo>
                    <a:pt x="15" y="656"/>
                  </a:lnTo>
                  <a:lnTo>
                    <a:pt x="9" y="648"/>
                  </a:lnTo>
                  <a:lnTo>
                    <a:pt x="4" y="641"/>
                  </a:lnTo>
                  <a:lnTo>
                    <a:pt x="0" y="635"/>
                  </a:lnTo>
                  <a:lnTo>
                    <a:pt x="297" y="369"/>
                  </a:lnTo>
                  <a:lnTo>
                    <a:pt x="314" y="7"/>
                  </a:lnTo>
                </a:path>
              </a:pathLst>
            </a:custGeom>
            <a:solidFill>
              <a:srgbClr val="93B5B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59" name="Freeform 407">
              <a:extLst>
                <a:ext uri="{FF2B5EF4-FFF2-40B4-BE49-F238E27FC236}">
                  <a16:creationId xmlns:a16="http://schemas.microsoft.com/office/drawing/2014/main" id="{64968626-E57A-452A-9F92-02ECA7A5E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413"/>
              <a:ext cx="589" cy="765"/>
            </a:xfrm>
            <a:custGeom>
              <a:avLst/>
              <a:gdLst>
                <a:gd name="T0" fmla="*/ 317 w 589"/>
                <a:gd name="T1" fmla="*/ 5 h 765"/>
                <a:gd name="T2" fmla="*/ 339 w 589"/>
                <a:gd name="T3" fmla="*/ 2 h 765"/>
                <a:gd name="T4" fmla="*/ 360 w 589"/>
                <a:gd name="T5" fmla="*/ 1 h 765"/>
                <a:gd name="T6" fmla="*/ 380 w 589"/>
                <a:gd name="T7" fmla="*/ 0 h 765"/>
                <a:gd name="T8" fmla="*/ 400 w 589"/>
                <a:gd name="T9" fmla="*/ 0 h 765"/>
                <a:gd name="T10" fmla="*/ 420 w 589"/>
                <a:gd name="T11" fmla="*/ 1 h 765"/>
                <a:gd name="T12" fmla="*/ 438 w 589"/>
                <a:gd name="T13" fmla="*/ 4 h 765"/>
                <a:gd name="T14" fmla="*/ 457 w 589"/>
                <a:gd name="T15" fmla="*/ 7 h 765"/>
                <a:gd name="T16" fmla="*/ 474 w 589"/>
                <a:gd name="T17" fmla="*/ 12 h 765"/>
                <a:gd name="T18" fmla="*/ 491 w 589"/>
                <a:gd name="T19" fmla="*/ 17 h 765"/>
                <a:gd name="T20" fmla="*/ 507 w 589"/>
                <a:gd name="T21" fmla="*/ 23 h 765"/>
                <a:gd name="T22" fmla="*/ 522 w 589"/>
                <a:gd name="T23" fmla="*/ 31 h 765"/>
                <a:gd name="T24" fmla="*/ 536 w 589"/>
                <a:gd name="T25" fmla="*/ 39 h 765"/>
                <a:gd name="T26" fmla="*/ 551 w 589"/>
                <a:gd name="T27" fmla="*/ 48 h 765"/>
                <a:gd name="T28" fmla="*/ 564 w 589"/>
                <a:gd name="T29" fmla="*/ 57 h 765"/>
                <a:gd name="T30" fmla="*/ 576 w 589"/>
                <a:gd name="T31" fmla="*/ 68 h 765"/>
                <a:gd name="T32" fmla="*/ 588 w 589"/>
                <a:gd name="T33" fmla="*/ 80 h 765"/>
                <a:gd name="T34" fmla="*/ 290 w 589"/>
                <a:gd name="T35" fmla="*/ 370 h 765"/>
                <a:gd name="T36" fmla="*/ 263 w 589"/>
                <a:gd name="T37" fmla="*/ 762 h 765"/>
                <a:gd name="T38" fmla="*/ 245 w 589"/>
                <a:gd name="T39" fmla="*/ 764 h 765"/>
                <a:gd name="T40" fmla="*/ 228 w 589"/>
                <a:gd name="T41" fmla="*/ 764 h 765"/>
                <a:gd name="T42" fmla="*/ 211 w 589"/>
                <a:gd name="T43" fmla="*/ 763 h 765"/>
                <a:gd name="T44" fmla="*/ 196 w 589"/>
                <a:gd name="T45" fmla="*/ 761 h 765"/>
                <a:gd name="T46" fmla="*/ 180 w 589"/>
                <a:gd name="T47" fmla="*/ 759 h 765"/>
                <a:gd name="T48" fmla="*/ 166 w 589"/>
                <a:gd name="T49" fmla="*/ 756 h 765"/>
                <a:gd name="T50" fmla="*/ 151 w 589"/>
                <a:gd name="T51" fmla="*/ 752 h 765"/>
                <a:gd name="T52" fmla="*/ 137 w 589"/>
                <a:gd name="T53" fmla="*/ 748 h 765"/>
                <a:gd name="T54" fmla="*/ 124 w 589"/>
                <a:gd name="T55" fmla="*/ 743 h 765"/>
                <a:gd name="T56" fmla="*/ 110 w 589"/>
                <a:gd name="T57" fmla="*/ 738 h 765"/>
                <a:gd name="T58" fmla="*/ 99 w 589"/>
                <a:gd name="T59" fmla="*/ 731 h 765"/>
                <a:gd name="T60" fmla="*/ 87 w 589"/>
                <a:gd name="T61" fmla="*/ 725 h 765"/>
                <a:gd name="T62" fmla="*/ 76 w 589"/>
                <a:gd name="T63" fmla="*/ 717 h 765"/>
                <a:gd name="T64" fmla="*/ 65 w 589"/>
                <a:gd name="T65" fmla="*/ 710 h 765"/>
                <a:gd name="T66" fmla="*/ 55 w 589"/>
                <a:gd name="T67" fmla="*/ 702 h 765"/>
                <a:gd name="T68" fmla="*/ 45 w 589"/>
                <a:gd name="T69" fmla="*/ 693 h 765"/>
                <a:gd name="T70" fmla="*/ 40 w 589"/>
                <a:gd name="T71" fmla="*/ 689 h 765"/>
                <a:gd name="T72" fmla="*/ 34 w 589"/>
                <a:gd name="T73" fmla="*/ 683 h 765"/>
                <a:gd name="T74" fmla="*/ 28 w 589"/>
                <a:gd name="T75" fmla="*/ 676 h 765"/>
                <a:gd name="T76" fmla="*/ 21 w 589"/>
                <a:gd name="T77" fmla="*/ 669 h 765"/>
                <a:gd name="T78" fmla="*/ 15 w 589"/>
                <a:gd name="T79" fmla="*/ 662 h 765"/>
                <a:gd name="T80" fmla="*/ 9 w 589"/>
                <a:gd name="T81" fmla="*/ 655 h 765"/>
                <a:gd name="T82" fmla="*/ 4 w 589"/>
                <a:gd name="T83" fmla="*/ 648 h 765"/>
                <a:gd name="T84" fmla="*/ 0 w 589"/>
                <a:gd name="T85" fmla="*/ 642 h 765"/>
                <a:gd name="T86" fmla="*/ 290 w 589"/>
                <a:gd name="T87" fmla="*/ 370 h 765"/>
                <a:gd name="T88" fmla="*/ 317 w 589"/>
                <a:gd name="T89" fmla="*/ 5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89" h="765">
                  <a:moveTo>
                    <a:pt x="317" y="5"/>
                  </a:moveTo>
                  <a:lnTo>
                    <a:pt x="339" y="2"/>
                  </a:lnTo>
                  <a:lnTo>
                    <a:pt x="360" y="1"/>
                  </a:lnTo>
                  <a:lnTo>
                    <a:pt x="38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38" y="4"/>
                  </a:lnTo>
                  <a:lnTo>
                    <a:pt x="457" y="7"/>
                  </a:lnTo>
                  <a:lnTo>
                    <a:pt x="474" y="12"/>
                  </a:lnTo>
                  <a:lnTo>
                    <a:pt x="491" y="17"/>
                  </a:lnTo>
                  <a:lnTo>
                    <a:pt x="507" y="23"/>
                  </a:lnTo>
                  <a:lnTo>
                    <a:pt x="522" y="31"/>
                  </a:lnTo>
                  <a:lnTo>
                    <a:pt x="536" y="39"/>
                  </a:lnTo>
                  <a:lnTo>
                    <a:pt x="551" y="48"/>
                  </a:lnTo>
                  <a:lnTo>
                    <a:pt x="564" y="57"/>
                  </a:lnTo>
                  <a:lnTo>
                    <a:pt x="576" y="68"/>
                  </a:lnTo>
                  <a:lnTo>
                    <a:pt x="588" y="80"/>
                  </a:lnTo>
                  <a:lnTo>
                    <a:pt x="290" y="370"/>
                  </a:lnTo>
                  <a:lnTo>
                    <a:pt x="263" y="762"/>
                  </a:lnTo>
                  <a:lnTo>
                    <a:pt x="245" y="764"/>
                  </a:lnTo>
                  <a:lnTo>
                    <a:pt x="228" y="764"/>
                  </a:lnTo>
                  <a:lnTo>
                    <a:pt x="211" y="763"/>
                  </a:lnTo>
                  <a:lnTo>
                    <a:pt x="196" y="761"/>
                  </a:lnTo>
                  <a:lnTo>
                    <a:pt x="180" y="759"/>
                  </a:lnTo>
                  <a:lnTo>
                    <a:pt x="166" y="756"/>
                  </a:lnTo>
                  <a:lnTo>
                    <a:pt x="151" y="752"/>
                  </a:lnTo>
                  <a:lnTo>
                    <a:pt x="137" y="748"/>
                  </a:lnTo>
                  <a:lnTo>
                    <a:pt x="124" y="743"/>
                  </a:lnTo>
                  <a:lnTo>
                    <a:pt x="110" y="738"/>
                  </a:lnTo>
                  <a:lnTo>
                    <a:pt x="99" y="731"/>
                  </a:lnTo>
                  <a:lnTo>
                    <a:pt x="87" y="725"/>
                  </a:lnTo>
                  <a:lnTo>
                    <a:pt x="76" y="717"/>
                  </a:lnTo>
                  <a:lnTo>
                    <a:pt x="65" y="710"/>
                  </a:lnTo>
                  <a:lnTo>
                    <a:pt x="55" y="702"/>
                  </a:lnTo>
                  <a:lnTo>
                    <a:pt x="45" y="693"/>
                  </a:lnTo>
                  <a:lnTo>
                    <a:pt x="40" y="689"/>
                  </a:lnTo>
                  <a:lnTo>
                    <a:pt x="34" y="683"/>
                  </a:lnTo>
                  <a:lnTo>
                    <a:pt x="28" y="676"/>
                  </a:lnTo>
                  <a:lnTo>
                    <a:pt x="21" y="669"/>
                  </a:lnTo>
                  <a:lnTo>
                    <a:pt x="15" y="662"/>
                  </a:lnTo>
                  <a:lnTo>
                    <a:pt x="9" y="655"/>
                  </a:lnTo>
                  <a:lnTo>
                    <a:pt x="4" y="648"/>
                  </a:lnTo>
                  <a:lnTo>
                    <a:pt x="0" y="642"/>
                  </a:lnTo>
                  <a:lnTo>
                    <a:pt x="290" y="370"/>
                  </a:lnTo>
                  <a:lnTo>
                    <a:pt x="317" y="5"/>
                  </a:lnTo>
                </a:path>
              </a:pathLst>
            </a:custGeom>
            <a:solidFill>
              <a:srgbClr val="8EAF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60" name="Freeform 408">
              <a:extLst>
                <a:ext uri="{FF2B5EF4-FFF2-40B4-BE49-F238E27FC236}">
                  <a16:creationId xmlns:a16="http://schemas.microsoft.com/office/drawing/2014/main" id="{EFECB84F-1F13-4BF1-8F62-671D7641A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413"/>
              <a:ext cx="579" cy="765"/>
            </a:xfrm>
            <a:custGeom>
              <a:avLst/>
              <a:gdLst>
                <a:gd name="T0" fmla="*/ 321 w 579"/>
                <a:gd name="T1" fmla="*/ 5 h 765"/>
                <a:gd name="T2" fmla="*/ 342 w 579"/>
                <a:gd name="T3" fmla="*/ 2 h 765"/>
                <a:gd name="T4" fmla="*/ 362 w 579"/>
                <a:gd name="T5" fmla="*/ 0 h 765"/>
                <a:gd name="T6" fmla="*/ 381 w 579"/>
                <a:gd name="T7" fmla="*/ 0 h 765"/>
                <a:gd name="T8" fmla="*/ 401 w 579"/>
                <a:gd name="T9" fmla="*/ 1 h 765"/>
                <a:gd name="T10" fmla="*/ 419 w 579"/>
                <a:gd name="T11" fmla="*/ 2 h 765"/>
                <a:gd name="T12" fmla="*/ 437 w 579"/>
                <a:gd name="T13" fmla="*/ 5 h 765"/>
                <a:gd name="T14" fmla="*/ 454 w 579"/>
                <a:gd name="T15" fmla="*/ 8 h 765"/>
                <a:gd name="T16" fmla="*/ 471 w 579"/>
                <a:gd name="T17" fmla="*/ 12 h 765"/>
                <a:gd name="T18" fmla="*/ 487 w 579"/>
                <a:gd name="T19" fmla="*/ 18 h 765"/>
                <a:gd name="T20" fmla="*/ 502 w 579"/>
                <a:gd name="T21" fmla="*/ 24 h 765"/>
                <a:gd name="T22" fmla="*/ 516 w 579"/>
                <a:gd name="T23" fmla="*/ 30 h 765"/>
                <a:gd name="T24" fmla="*/ 530 w 579"/>
                <a:gd name="T25" fmla="*/ 38 h 765"/>
                <a:gd name="T26" fmla="*/ 543 w 579"/>
                <a:gd name="T27" fmla="*/ 46 h 765"/>
                <a:gd name="T28" fmla="*/ 555 w 579"/>
                <a:gd name="T29" fmla="*/ 55 h 765"/>
                <a:gd name="T30" fmla="*/ 566 w 579"/>
                <a:gd name="T31" fmla="*/ 64 h 765"/>
                <a:gd name="T32" fmla="*/ 578 w 579"/>
                <a:gd name="T33" fmla="*/ 75 h 765"/>
                <a:gd name="T34" fmla="*/ 285 w 579"/>
                <a:gd name="T35" fmla="*/ 369 h 765"/>
                <a:gd name="T36" fmla="*/ 249 w 579"/>
                <a:gd name="T37" fmla="*/ 762 h 765"/>
                <a:gd name="T38" fmla="*/ 232 w 579"/>
                <a:gd name="T39" fmla="*/ 764 h 765"/>
                <a:gd name="T40" fmla="*/ 216 w 579"/>
                <a:gd name="T41" fmla="*/ 763 h 765"/>
                <a:gd name="T42" fmla="*/ 200 w 579"/>
                <a:gd name="T43" fmla="*/ 762 h 765"/>
                <a:gd name="T44" fmla="*/ 185 w 579"/>
                <a:gd name="T45" fmla="*/ 761 h 765"/>
                <a:gd name="T46" fmla="*/ 171 w 579"/>
                <a:gd name="T47" fmla="*/ 758 h 765"/>
                <a:gd name="T48" fmla="*/ 157 w 579"/>
                <a:gd name="T49" fmla="*/ 756 h 765"/>
                <a:gd name="T50" fmla="*/ 143 w 579"/>
                <a:gd name="T51" fmla="*/ 752 h 765"/>
                <a:gd name="T52" fmla="*/ 130 w 579"/>
                <a:gd name="T53" fmla="*/ 748 h 765"/>
                <a:gd name="T54" fmla="*/ 118 w 579"/>
                <a:gd name="T55" fmla="*/ 743 h 765"/>
                <a:gd name="T56" fmla="*/ 106 w 579"/>
                <a:gd name="T57" fmla="*/ 738 h 765"/>
                <a:gd name="T58" fmla="*/ 94 w 579"/>
                <a:gd name="T59" fmla="*/ 733 h 765"/>
                <a:gd name="T60" fmla="*/ 83 w 579"/>
                <a:gd name="T61" fmla="*/ 726 h 765"/>
                <a:gd name="T62" fmla="*/ 73 w 579"/>
                <a:gd name="T63" fmla="*/ 720 h 765"/>
                <a:gd name="T64" fmla="*/ 63 w 579"/>
                <a:gd name="T65" fmla="*/ 712 h 765"/>
                <a:gd name="T66" fmla="*/ 53 w 579"/>
                <a:gd name="T67" fmla="*/ 704 h 765"/>
                <a:gd name="T68" fmla="*/ 44 w 579"/>
                <a:gd name="T69" fmla="*/ 697 h 765"/>
                <a:gd name="T70" fmla="*/ 40 w 579"/>
                <a:gd name="T71" fmla="*/ 693 h 765"/>
                <a:gd name="T72" fmla="*/ 34 w 579"/>
                <a:gd name="T73" fmla="*/ 687 h 765"/>
                <a:gd name="T74" fmla="*/ 27 w 579"/>
                <a:gd name="T75" fmla="*/ 681 h 765"/>
                <a:gd name="T76" fmla="*/ 21 w 579"/>
                <a:gd name="T77" fmla="*/ 674 h 765"/>
                <a:gd name="T78" fmla="*/ 15 w 579"/>
                <a:gd name="T79" fmla="*/ 668 h 765"/>
                <a:gd name="T80" fmla="*/ 9 w 579"/>
                <a:gd name="T81" fmla="*/ 661 h 765"/>
                <a:gd name="T82" fmla="*/ 4 w 579"/>
                <a:gd name="T83" fmla="*/ 654 h 765"/>
                <a:gd name="T84" fmla="*/ 0 w 579"/>
                <a:gd name="T85" fmla="*/ 648 h 765"/>
                <a:gd name="T86" fmla="*/ 285 w 579"/>
                <a:gd name="T87" fmla="*/ 369 h 765"/>
                <a:gd name="T88" fmla="*/ 321 w 579"/>
                <a:gd name="T89" fmla="*/ 5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9" h="765">
                  <a:moveTo>
                    <a:pt x="321" y="5"/>
                  </a:moveTo>
                  <a:lnTo>
                    <a:pt x="342" y="2"/>
                  </a:lnTo>
                  <a:lnTo>
                    <a:pt x="362" y="0"/>
                  </a:lnTo>
                  <a:lnTo>
                    <a:pt x="381" y="0"/>
                  </a:lnTo>
                  <a:lnTo>
                    <a:pt x="401" y="1"/>
                  </a:lnTo>
                  <a:lnTo>
                    <a:pt x="419" y="2"/>
                  </a:lnTo>
                  <a:lnTo>
                    <a:pt x="437" y="5"/>
                  </a:lnTo>
                  <a:lnTo>
                    <a:pt x="454" y="8"/>
                  </a:lnTo>
                  <a:lnTo>
                    <a:pt x="471" y="12"/>
                  </a:lnTo>
                  <a:lnTo>
                    <a:pt x="487" y="18"/>
                  </a:lnTo>
                  <a:lnTo>
                    <a:pt x="502" y="24"/>
                  </a:lnTo>
                  <a:lnTo>
                    <a:pt x="516" y="30"/>
                  </a:lnTo>
                  <a:lnTo>
                    <a:pt x="530" y="38"/>
                  </a:lnTo>
                  <a:lnTo>
                    <a:pt x="543" y="46"/>
                  </a:lnTo>
                  <a:lnTo>
                    <a:pt x="555" y="55"/>
                  </a:lnTo>
                  <a:lnTo>
                    <a:pt x="566" y="64"/>
                  </a:lnTo>
                  <a:lnTo>
                    <a:pt x="578" y="75"/>
                  </a:lnTo>
                  <a:lnTo>
                    <a:pt x="285" y="369"/>
                  </a:lnTo>
                  <a:lnTo>
                    <a:pt x="249" y="762"/>
                  </a:lnTo>
                  <a:lnTo>
                    <a:pt x="232" y="764"/>
                  </a:lnTo>
                  <a:lnTo>
                    <a:pt x="216" y="763"/>
                  </a:lnTo>
                  <a:lnTo>
                    <a:pt x="200" y="762"/>
                  </a:lnTo>
                  <a:lnTo>
                    <a:pt x="185" y="761"/>
                  </a:lnTo>
                  <a:lnTo>
                    <a:pt x="171" y="758"/>
                  </a:lnTo>
                  <a:lnTo>
                    <a:pt x="157" y="756"/>
                  </a:lnTo>
                  <a:lnTo>
                    <a:pt x="143" y="752"/>
                  </a:lnTo>
                  <a:lnTo>
                    <a:pt x="130" y="748"/>
                  </a:lnTo>
                  <a:lnTo>
                    <a:pt x="118" y="743"/>
                  </a:lnTo>
                  <a:lnTo>
                    <a:pt x="106" y="738"/>
                  </a:lnTo>
                  <a:lnTo>
                    <a:pt x="94" y="733"/>
                  </a:lnTo>
                  <a:lnTo>
                    <a:pt x="83" y="726"/>
                  </a:lnTo>
                  <a:lnTo>
                    <a:pt x="73" y="720"/>
                  </a:lnTo>
                  <a:lnTo>
                    <a:pt x="63" y="712"/>
                  </a:lnTo>
                  <a:lnTo>
                    <a:pt x="53" y="704"/>
                  </a:lnTo>
                  <a:lnTo>
                    <a:pt x="44" y="697"/>
                  </a:lnTo>
                  <a:lnTo>
                    <a:pt x="40" y="693"/>
                  </a:lnTo>
                  <a:lnTo>
                    <a:pt x="34" y="687"/>
                  </a:lnTo>
                  <a:lnTo>
                    <a:pt x="27" y="681"/>
                  </a:lnTo>
                  <a:lnTo>
                    <a:pt x="21" y="674"/>
                  </a:lnTo>
                  <a:lnTo>
                    <a:pt x="15" y="668"/>
                  </a:lnTo>
                  <a:lnTo>
                    <a:pt x="9" y="661"/>
                  </a:lnTo>
                  <a:lnTo>
                    <a:pt x="4" y="654"/>
                  </a:lnTo>
                  <a:lnTo>
                    <a:pt x="0" y="648"/>
                  </a:lnTo>
                  <a:lnTo>
                    <a:pt x="285" y="369"/>
                  </a:lnTo>
                  <a:lnTo>
                    <a:pt x="321" y="5"/>
                  </a:lnTo>
                </a:path>
              </a:pathLst>
            </a:custGeom>
            <a:solidFill>
              <a:srgbClr val="89AAA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61" name="Freeform 409">
              <a:extLst>
                <a:ext uri="{FF2B5EF4-FFF2-40B4-BE49-F238E27FC236}">
                  <a16:creationId xmlns:a16="http://schemas.microsoft.com/office/drawing/2014/main" id="{D74AF6C5-1355-49D2-88E6-BBB1E185B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2415"/>
              <a:ext cx="565" cy="761"/>
            </a:xfrm>
            <a:custGeom>
              <a:avLst/>
              <a:gdLst>
                <a:gd name="T0" fmla="*/ 323 w 565"/>
                <a:gd name="T1" fmla="*/ 3 h 761"/>
                <a:gd name="T2" fmla="*/ 342 w 565"/>
                <a:gd name="T3" fmla="*/ 1 h 761"/>
                <a:gd name="T4" fmla="*/ 362 w 565"/>
                <a:gd name="T5" fmla="*/ 0 h 761"/>
                <a:gd name="T6" fmla="*/ 380 w 565"/>
                <a:gd name="T7" fmla="*/ 0 h 761"/>
                <a:gd name="T8" fmla="*/ 398 w 565"/>
                <a:gd name="T9" fmla="*/ 1 h 761"/>
                <a:gd name="T10" fmla="*/ 416 w 565"/>
                <a:gd name="T11" fmla="*/ 2 h 761"/>
                <a:gd name="T12" fmla="*/ 433 w 565"/>
                <a:gd name="T13" fmla="*/ 5 h 761"/>
                <a:gd name="T14" fmla="*/ 449 w 565"/>
                <a:gd name="T15" fmla="*/ 8 h 761"/>
                <a:gd name="T16" fmla="*/ 465 w 565"/>
                <a:gd name="T17" fmla="*/ 12 h 761"/>
                <a:gd name="T18" fmla="*/ 480 w 565"/>
                <a:gd name="T19" fmla="*/ 18 h 761"/>
                <a:gd name="T20" fmla="*/ 494 w 565"/>
                <a:gd name="T21" fmla="*/ 23 h 761"/>
                <a:gd name="T22" fmla="*/ 508 w 565"/>
                <a:gd name="T23" fmla="*/ 29 h 761"/>
                <a:gd name="T24" fmla="*/ 521 w 565"/>
                <a:gd name="T25" fmla="*/ 37 h 761"/>
                <a:gd name="T26" fmla="*/ 532 w 565"/>
                <a:gd name="T27" fmla="*/ 44 h 761"/>
                <a:gd name="T28" fmla="*/ 544 w 565"/>
                <a:gd name="T29" fmla="*/ 53 h 761"/>
                <a:gd name="T30" fmla="*/ 554 w 565"/>
                <a:gd name="T31" fmla="*/ 61 h 761"/>
                <a:gd name="T32" fmla="*/ 564 w 565"/>
                <a:gd name="T33" fmla="*/ 69 h 761"/>
                <a:gd name="T34" fmla="*/ 277 w 565"/>
                <a:gd name="T35" fmla="*/ 367 h 761"/>
                <a:gd name="T36" fmla="*/ 233 w 565"/>
                <a:gd name="T37" fmla="*/ 759 h 761"/>
                <a:gd name="T38" fmla="*/ 218 w 565"/>
                <a:gd name="T39" fmla="*/ 760 h 761"/>
                <a:gd name="T40" fmla="*/ 203 w 565"/>
                <a:gd name="T41" fmla="*/ 760 h 761"/>
                <a:gd name="T42" fmla="*/ 188 w 565"/>
                <a:gd name="T43" fmla="*/ 758 h 761"/>
                <a:gd name="T44" fmla="*/ 174 w 565"/>
                <a:gd name="T45" fmla="*/ 757 h 761"/>
                <a:gd name="T46" fmla="*/ 160 w 565"/>
                <a:gd name="T47" fmla="*/ 755 h 761"/>
                <a:gd name="T48" fmla="*/ 147 w 565"/>
                <a:gd name="T49" fmla="*/ 752 h 761"/>
                <a:gd name="T50" fmla="*/ 134 w 565"/>
                <a:gd name="T51" fmla="*/ 748 h 761"/>
                <a:gd name="T52" fmla="*/ 123 w 565"/>
                <a:gd name="T53" fmla="*/ 744 h 761"/>
                <a:gd name="T54" fmla="*/ 111 w 565"/>
                <a:gd name="T55" fmla="*/ 740 h 761"/>
                <a:gd name="T56" fmla="*/ 100 w 565"/>
                <a:gd name="T57" fmla="*/ 736 h 761"/>
                <a:gd name="T58" fmla="*/ 89 w 565"/>
                <a:gd name="T59" fmla="*/ 730 h 761"/>
                <a:gd name="T60" fmla="*/ 79 w 565"/>
                <a:gd name="T61" fmla="*/ 725 h 761"/>
                <a:gd name="T62" fmla="*/ 69 w 565"/>
                <a:gd name="T63" fmla="*/ 718 h 761"/>
                <a:gd name="T64" fmla="*/ 60 w 565"/>
                <a:gd name="T65" fmla="*/ 712 h 761"/>
                <a:gd name="T66" fmla="*/ 51 w 565"/>
                <a:gd name="T67" fmla="*/ 705 h 761"/>
                <a:gd name="T68" fmla="*/ 43 w 565"/>
                <a:gd name="T69" fmla="*/ 698 h 761"/>
                <a:gd name="T70" fmla="*/ 38 w 565"/>
                <a:gd name="T71" fmla="*/ 694 h 761"/>
                <a:gd name="T72" fmla="*/ 32 w 565"/>
                <a:gd name="T73" fmla="*/ 688 h 761"/>
                <a:gd name="T74" fmla="*/ 26 w 565"/>
                <a:gd name="T75" fmla="*/ 683 h 761"/>
                <a:gd name="T76" fmla="*/ 20 w 565"/>
                <a:gd name="T77" fmla="*/ 677 h 761"/>
                <a:gd name="T78" fmla="*/ 14 w 565"/>
                <a:gd name="T79" fmla="*/ 671 h 761"/>
                <a:gd name="T80" fmla="*/ 8 w 565"/>
                <a:gd name="T81" fmla="*/ 664 h 761"/>
                <a:gd name="T82" fmla="*/ 3 w 565"/>
                <a:gd name="T83" fmla="*/ 658 h 761"/>
                <a:gd name="T84" fmla="*/ 0 w 565"/>
                <a:gd name="T85" fmla="*/ 652 h 761"/>
                <a:gd name="T86" fmla="*/ 277 w 565"/>
                <a:gd name="T87" fmla="*/ 367 h 761"/>
                <a:gd name="T88" fmla="*/ 323 w 565"/>
                <a:gd name="T89" fmla="*/ 3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5" h="761">
                  <a:moveTo>
                    <a:pt x="323" y="3"/>
                  </a:moveTo>
                  <a:lnTo>
                    <a:pt x="342" y="1"/>
                  </a:lnTo>
                  <a:lnTo>
                    <a:pt x="362" y="0"/>
                  </a:lnTo>
                  <a:lnTo>
                    <a:pt x="380" y="0"/>
                  </a:lnTo>
                  <a:lnTo>
                    <a:pt x="398" y="1"/>
                  </a:lnTo>
                  <a:lnTo>
                    <a:pt x="416" y="2"/>
                  </a:lnTo>
                  <a:lnTo>
                    <a:pt x="433" y="5"/>
                  </a:lnTo>
                  <a:lnTo>
                    <a:pt x="449" y="8"/>
                  </a:lnTo>
                  <a:lnTo>
                    <a:pt x="465" y="12"/>
                  </a:lnTo>
                  <a:lnTo>
                    <a:pt x="480" y="18"/>
                  </a:lnTo>
                  <a:lnTo>
                    <a:pt x="494" y="23"/>
                  </a:lnTo>
                  <a:lnTo>
                    <a:pt x="508" y="29"/>
                  </a:lnTo>
                  <a:lnTo>
                    <a:pt x="521" y="37"/>
                  </a:lnTo>
                  <a:lnTo>
                    <a:pt x="532" y="44"/>
                  </a:lnTo>
                  <a:lnTo>
                    <a:pt x="544" y="53"/>
                  </a:lnTo>
                  <a:lnTo>
                    <a:pt x="554" y="61"/>
                  </a:lnTo>
                  <a:lnTo>
                    <a:pt x="564" y="69"/>
                  </a:lnTo>
                  <a:lnTo>
                    <a:pt x="277" y="367"/>
                  </a:lnTo>
                  <a:lnTo>
                    <a:pt x="233" y="759"/>
                  </a:lnTo>
                  <a:lnTo>
                    <a:pt x="218" y="760"/>
                  </a:lnTo>
                  <a:lnTo>
                    <a:pt x="203" y="760"/>
                  </a:lnTo>
                  <a:lnTo>
                    <a:pt x="188" y="758"/>
                  </a:lnTo>
                  <a:lnTo>
                    <a:pt x="174" y="757"/>
                  </a:lnTo>
                  <a:lnTo>
                    <a:pt x="160" y="755"/>
                  </a:lnTo>
                  <a:lnTo>
                    <a:pt x="147" y="752"/>
                  </a:lnTo>
                  <a:lnTo>
                    <a:pt x="134" y="748"/>
                  </a:lnTo>
                  <a:lnTo>
                    <a:pt x="123" y="744"/>
                  </a:lnTo>
                  <a:lnTo>
                    <a:pt x="111" y="740"/>
                  </a:lnTo>
                  <a:lnTo>
                    <a:pt x="100" y="736"/>
                  </a:lnTo>
                  <a:lnTo>
                    <a:pt x="89" y="730"/>
                  </a:lnTo>
                  <a:lnTo>
                    <a:pt x="79" y="725"/>
                  </a:lnTo>
                  <a:lnTo>
                    <a:pt x="69" y="718"/>
                  </a:lnTo>
                  <a:lnTo>
                    <a:pt x="60" y="712"/>
                  </a:lnTo>
                  <a:lnTo>
                    <a:pt x="51" y="705"/>
                  </a:lnTo>
                  <a:lnTo>
                    <a:pt x="43" y="698"/>
                  </a:lnTo>
                  <a:lnTo>
                    <a:pt x="38" y="694"/>
                  </a:lnTo>
                  <a:lnTo>
                    <a:pt x="32" y="688"/>
                  </a:lnTo>
                  <a:lnTo>
                    <a:pt x="26" y="683"/>
                  </a:lnTo>
                  <a:lnTo>
                    <a:pt x="20" y="677"/>
                  </a:lnTo>
                  <a:lnTo>
                    <a:pt x="14" y="671"/>
                  </a:lnTo>
                  <a:lnTo>
                    <a:pt x="8" y="664"/>
                  </a:lnTo>
                  <a:lnTo>
                    <a:pt x="3" y="658"/>
                  </a:lnTo>
                  <a:lnTo>
                    <a:pt x="0" y="652"/>
                  </a:lnTo>
                  <a:lnTo>
                    <a:pt x="277" y="367"/>
                  </a:lnTo>
                  <a:lnTo>
                    <a:pt x="323" y="3"/>
                  </a:lnTo>
                </a:path>
              </a:pathLst>
            </a:custGeom>
            <a:solidFill>
              <a:srgbClr val="84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62" name="Freeform 410">
              <a:extLst>
                <a:ext uri="{FF2B5EF4-FFF2-40B4-BE49-F238E27FC236}">
                  <a16:creationId xmlns:a16="http://schemas.microsoft.com/office/drawing/2014/main" id="{903224F2-EDDE-4F1E-B665-BB8E79C14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2415"/>
              <a:ext cx="555" cy="761"/>
            </a:xfrm>
            <a:custGeom>
              <a:avLst/>
              <a:gdLst>
                <a:gd name="T0" fmla="*/ 327 w 555"/>
                <a:gd name="T1" fmla="*/ 2 h 761"/>
                <a:gd name="T2" fmla="*/ 346 w 555"/>
                <a:gd name="T3" fmla="*/ 1 h 761"/>
                <a:gd name="T4" fmla="*/ 365 w 555"/>
                <a:gd name="T5" fmla="*/ 0 h 761"/>
                <a:gd name="T6" fmla="*/ 382 w 555"/>
                <a:gd name="T7" fmla="*/ 0 h 761"/>
                <a:gd name="T8" fmla="*/ 400 w 555"/>
                <a:gd name="T9" fmla="*/ 1 h 761"/>
                <a:gd name="T10" fmla="*/ 417 w 555"/>
                <a:gd name="T11" fmla="*/ 2 h 761"/>
                <a:gd name="T12" fmla="*/ 432 w 555"/>
                <a:gd name="T13" fmla="*/ 5 h 761"/>
                <a:gd name="T14" fmla="*/ 448 w 555"/>
                <a:gd name="T15" fmla="*/ 9 h 761"/>
                <a:gd name="T16" fmla="*/ 463 w 555"/>
                <a:gd name="T17" fmla="*/ 13 h 761"/>
                <a:gd name="T18" fmla="*/ 477 w 555"/>
                <a:gd name="T19" fmla="*/ 18 h 761"/>
                <a:gd name="T20" fmla="*/ 491 w 555"/>
                <a:gd name="T21" fmla="*/ 23 h 761"/>
                <a:gd name="T22" fmla="*/ 503 w 555"/>
                <a:gd name="T23" fmla="*/ 29 h 761"/>
                <a:gd name="T24" fmla="*/ 515 w 555"/>
                <a:gd name="T25" fmla="*/ 35 h 761"/>
                <a:gd name="T26" fmla="*/ 526 w 555"/>
                <a:gd name="T27" fmla="*/ 42 h 761"/>
                <a:gd name="T28" fmla="*/ 536 w 555"/>
                <a:gd name="T29" fmla="*/ 50 h 761"/>
                <a:gd name="T30" fmla="*/ 545 w 555"/>
                <a:gd name="T31" fmla="*/ 57 h 761"/>
                <a:gd name="T32" fmla="*/ 554 w 555"/>
                <a:gd name="T33" fmla="*/ 65 h 761"/>
                <a:gd name="T34" fmla="*/ 273 w 555"/>
                <a:gd name="T35" fmla="*/ 368 h 761"/>
                <a:gd name="T36" fmla="*/ 220 w 555"/>
                <a:gd name="T37" fmla="*/ 760 h 761"/>
                <a:gd name="T38" fmla="*/ 206 w 555"/>
                <a:gd name="T39" fmla="*/ 760 h 761"/>
                <a:gd name="T40" fmla="*/ 192 w 555"/>
                <a:gd name="T41" fmla="*/ 759 h 761"/>
                <a:gd name="T42" fmla="*/ 178 w 555"/>
                <a:gd name="T43" fmla="*/ 758 h 761"/>
                <a:gd name="T44" fmla="*/ 164 w 555"/>
                <a:gd name="T45" fmla="*/ 756 h 761"/>
                <a:gd name="T46" fmla="*/ 152 w 555"/>
                <a:gd name="T47" fmla="*/ 754 h 761"/>
                <a:gd name="T48" fmla="*/ 139 w 555"/>
                <a:gd name="T49" fmla="*/ 751 h 761"/>
                <a:gd name="T50" fmla="*/ 128 w 555"/>
                <a:gd name="T51" fmla="*/ 748 h 761"/>
                <a:gd name="T52" fmla="*/ 116 w 555"/>
                <a:gd name="T53" fmla="*/ 744 h 761"/>
                <a:gd name="T54" fmla="*/ 105 w 555"/>
                <a:gd name="T55" fmla="*/ 740 h 761"/>
                <a:gd name="T56" fmla="*/ 95 w 555"/>
                <a:gd name="T57" fmla="*/ 736 h 761"/>
                <a:gd name="T58" fmla="*/ 86 w 555"/>
                <a:gd name="T59" fmla="*/ 731 h 761"/>
                <a:gd name="T60" fmla="*/ 76 w 555"/>
                <a:gd name="T61" fmla="*/ 726 h 761"/>
                <a:gd name="T62" fmla="*/ 66 w 555"/>
                <a:gd name="T63" fmla="*/ 720 h 761"/>
                <a:gd name="T64" fmla="*/ 58 w 555"/>
                <a:gd name="T65" fmla="*/ 715 h 761"/>
                <a:gd name="T66" fmla="*/ 51 w 555"/>
                <a:gd name="T67" fmla="*/ 709 h 761"/>
                <a:gd name="T68" fmla="*/ 43 w 555"/>
                <a:gd name="T69" fmla="*/ 702 h 761"/>
                <a:gd name="T70" fmla="*/ 38 w 555"/>
                <a:gd name="T71" fmla="*/ 698 h 761"/>
                <a:gd name="T72" fmla="*/ 32 w 555"/>
                <a:gd name="T73" fmla="*/ 694 h 761"/>
                <a:gd name="T74" fmla="*/ 26 w 555"/>
                <a:gd name="T75" fmla="*/ 688 h 761"/>
                <a:gd name="T76" fmla="*/ 20 w 555"/>
                <a:gd name="T77" fmla="*/ 683 h 761"/>
                <a:gd name="T78" fmla="*/ 14 w 555"/>
                <a:gd name="T79" fmla="*/ 677 h 761"/>
                <a:gd name="T80" fmla="*/ 9 w 555"/>
                <a:gd name="T81" fmla="*/ 671 h 761"/>
                <a:gd name="T82" fmla="*/ 4 w 555"/>
                <a:gd name="T83" fmla="*/ 664 h 761"/>
                <a:gd name="T84" fmla="*/ 0 w 555"/>
                <a:gd name="T85" fmla="*/ 659 h 761"/>
                <a:gd name="T86" fmla="*/ 273 w 555"/>
                <a:gd name="T87" fmla="*/ 368 h 761"/>
                <a:gd name="T88" fmla="*/ 327 w 555"/>
                <a:gd name="T89" fmla="*/ 2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55" h="761">
                  <a:moveTo>
                    <a:pt x="327" y="2"/>
                  </a:moveTo>
                  <a:lnTo>
                    <a:pt x="346" y="1"/>
                  </a:lnTo>
                  <a:lnTo>
                    <a:pt x="365" y="0"/>
                  </a:lnTo>
                  <a:lnTo>
                    <a:pt x="382" y="0"/>
                  </a:lnTo>
                  <a:lnTo>
                    <a:pt x="400" y="1"/>
                  </a:lnTo>
                  <a:lnTo>
                    <a:pt x="417" y="2"/>
                  </a:lnTo>
                  <a:lnTo>
                    <a:pt x="432" y="5"/>
                  </a:lnTo>
                  <a:lnTo>
                    <a:pt x="448" y="9"/>
                  </a:lnTo>
                  <a:lnTo>
                    <a:pt x="463" y="13"/>
                  </a:lnTo>
                  <a:lnTo>
                    <a:pt x="477" y="18"/>
                  </a:lnTo>
                  <a:lnTo>
                    <a:pt x="491" y="23"/>
                  </a:lnTo>
                  <a:lnTo>
                    <a:pt x="503" y="29"/>
                  </a:lnTo>
                  <a:lnTo>
                    <a:pt x="515" y="35"/>
                  </a:lnTo>
                  <a:lnTo>
                    <a:pt x="526" y="42"/>
                  </a:lnTo>
                  <a:lnTo>
                    <a:pt x="536" y="50"/>
                  </a:lnTo>
                  <a:lnTo>
                    <a:pt x="545" y="57"/>
                  </a:lnTo>
                  <a:lnTo>
                    <a:pt x="554" y="65"/>
                  </a:lnTo>
                  <a:lnTo>
                    <a:pt x="273" y="368"/>
                  </a:lnTo>
                  <a:lnTo>
                    <a:pt x="220" y="760"/>
                  </a:lnTo>
                  <a:lnTo>
                    <a:pt x="206" y="760"/>
                  </a:lnTo>
                  <a:lnTo>
                    <a:pt x="192" y="759"/>
                  </a:lnTo>
                  <a:lnTo>
                    <a:pt x="178" y="758"/>
                  </a:lnTo>
                  <a:lnTo>
                    <a:pt x="164" y="756"/>
                  </a:lnTo>
                  <a:lnTo>
                    <a:pt x="152" y="754"/>
                  </a:lnTo>
                  <a:lnTo>
                    <a:pt x="139" y="751"/>
                  </a:lnTo>
                  <a:lnTo>
                    <a:pt x="128" y="748"/>
                  </a:lnTo>
                  <a:lnTo>
                    <a:pt x="116" y="744"/>
                  </a:lnTo>
                  <a:lnTo>
                    <a:pt x="105" y="740"/>
                  </a:lnTo>
                  <a:lnTo>
                    <a:pt x="95" y="736"/>
                  </a:lnTo>
                  <a:lnTo>
                    <a:pt x="86" y="731"/>
                  </a:lnTo>
                  <a:lnTo>
                    <a:pt x="76" y="726"/>
                  </a:lnTo>
                  <a:lnTo>
                    <a:pt x="66" y="720"/>
                  </a:lnTo>
                  <a:lnTo>
                    <a:pt x="58" y="715"/>
                  </a:lnTo>
                  <a:lnTo>
                    <a:pt x="51" y="709"/>
                  </a:lnTo>
                  <a:lnTo>
                    <a:pt x="43" y="702"/>
                  </a:lnTo>
                  <a:lnTo>
                    <a:pt x="38" y="698"/>
                  </a:lnTo>
                  <a:lnTo>
                    <a:pt x="32" y="694"/>
                  </a:lnTo>
                  <a:lnTo>
                    <a:pt x="26" y="688"/>
                  </a:lnTo>
                  <a:lnTo>
                    <a:pt x="20" y="683"/>
                  </a:lnTo>
                  <a:lnTo>
                    <a:pt x="14" y="677"/>
                  </a:lnTo>
                  <a:lnTo>
                    <a:pt x="9" y="671"/>
                  </a:lnTo>
                  <a:lnTo>
                    <a:pt x="4" y="664"/>
                  </a:lnTo>
                  <a:lnTo>
                    <a:pt x="0" y="659"/>
                  </a:lnTo>
                  <a:lnTo>
                    <a:pt x="273" y="368"/>
                  </a:lnTo>
                  <a:lnTo>
                    <a:pt x="327" y="2"/>
                  </a:lnTo>
                </a:path>
              </a:pathLst>
            </a:custGeom>
            <a:solidFill>
              <a:srgbClr val="7A9E9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63" name="Freeform 411">
              <a:extLst>
                <a:ext uri="{FF2B5EF4-FFF2-40B4-BE49-F238E27FC236}">
                  <a16:creationId xmlns:a16="http://schemas.microsoft.com/office/drawing/2014/main" id="{08C53FEB-9F6A-4C86-A837-DF5F299A5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415"/>
              <a:ext cx="543" cy="761"/>
            </a:xfrm>
            <a:custGeom>
              <a:avLst/>
              <a:gdLst>
                <a:gd name="T0" fmla="*/ 331 w 543"/>
                <a:gd name="T1" fmla="*/ 1 h 761"/>
                <a:gd name="T2" fmla="*/ 349 w 543"/>
                <a:gd name="T3" fmla="*/ 0 h 761"/>
                <a:gd name="T4" fmla="*/ 367 w 543"/>
                <a:gd name="T5" fmla="*/ 0 h 761"/>
                <a:gd name="T6" fmla="*/ 384 w 543"/>
                <a:gd name="T7" fmla="*/ 0 h 761"/>
                <a:gd name="T8" fmla="*/ 400 w 543"/>
                <a:gd name="T9" fmla="*/ 1 h 761"/>
                <a:gd name="T10" fmla="*/ 416 w 543"/>
                <a:gd name="T11" fmla="*/ 4 h 761"/>
                <a:gd name="T12" fmla="*/ 431 w 543"/>
                <a:gd name="T13" fmla="*/ 6 h 761"/>
                <a:gd name="T14" fmla="*/ 445 w 543"/>
                <a:gd name="T15" fmla="*/ 10 h 761"/>
                <a:gd name="T16" fmla="*/ 459 w 543"/>
                <a:gd name="T17" fmla="*/ 14 h 761"/>
                <a:gd name="T18" fmla="*/ 472 w 543"/>
                <a:gd name="T19" fmla="*/ 18 h 761"/>
                <a:gd name="T20" fmla="*/ 485 w 543"/>
                <a:gd name="T21" fmla="*/ 23 h 761"/>
                <a:gd name="T22" fmla="*/ 497 w 543"/>
                <a:gd name="T23" fmla="*/ 29 h 761"/>
                <a:gd name="T24" fmla="*/ 507 w 543"/>
                <a:gd name="T25" fmla="*/ 34 h 761"/>
                <a:gd name="T26" fmla="*/ 517 w 543"/>
                <a:gd name="T27" fmla="*/ 41 h 761"/>
                <a:gd name="T28" fmla="*/ 526 w 543"/>
                <a:gd name="T29" fmla="*/ 47 h 761"/>
                <a:gd name="T30" fmla="*/ 535 w 543"/>
                <a:gd name="T31" fmla="*/ 54 h 761"/>
                <a:gd name="T32" fmla="*/ 542 w 543"/>
                <a:gd name="T33" fmla="*/ 60 h 761"/>
                <a:gd name="T34" fmla="*/ 267 w 543"/>
                <a:gd name="T35" fmla="*/ 368 h 761"/>
                <a:gd name="T36" fmla="*/ 206 w 543"/>
                <a:gd name="T37" fmla="*/ 760 h 761"/>
                <a:gd name="T38" fmla="*/ 192 w 543"/>
                <a:gd name="T39" fmla="*/ 760 h 761"/>
                <a:gd name="T40" fmla="*/ 179 w 543"/>
                <a:gd name="T41" fmla="*/ 758 h 761"/>
                <a:gd name="T42" fmla="*/ 167 w 543"/>
                <a:gd name="T43" fmla="*/ 758 h 761"/>
                <a:gd name="T44" fmla="*/ 154 w 543"/>
                <a:gd name="T45" fmla="*/ 755 h 761"/>
                <a:gd name="T46" fmla="*/ 142 w 543"/>
                <a:gd name="T47" fmla="*/ 754 h 761"/>
                <a:gd name="T48" fmla="*/ 131 w 543"/>
                <a:gd name="T49" fmla="*/ 751 h 761"/>
                <a:gd name="T50" fmla="*/ 119 w 543"/>
                <a:gd name="T51" fmla="*/ 748 h 761"/>
                <a:gd name="T52" fmla="*/ 110 w 543"/>
                <a:gd name="T53" fmla="*/ 744 h 761"/>
                <a:gd name="T54" fmla="*/ 99 w 543"/>
                <a:gd name="T55" fmla="*/ 740 h 761"/>
                <a:gd name="T56" fmla="*/ 90 w 543"/>
                <a:gd name="T57" fmla="*/ 736 h 761"/>
                <a:gd name="T58" fmla="*/ 80 w 543"/>
                <a:gd name="T59" fmla="*/ 732 h 761"/>
                <a:gd name="T60" fmla="*/ 72 w 543"/>
                <a:gd name="T61" fmla="*/ 727 h 761"/>
                <a:gd name="T62" fmla="*/ 64 w 543"/>
                <a:gd name="T63" fmla="*/ 722 h 761"/>
                <a:gd name="T64" fmla="*/ 56 w 543"/>
                <a:gd name="T65" fmla="*/ 717 h 761"/>
                <a:gd name="T66" fmla="*/ 49 w 543"/>
                <a:gd name="T67" fmla="*/ 712 h 761"/>
                <a:gd name="T68" fmla="*/ 42 w 543"/>
                <a:gd name="T69" fmla="*/ 706 h 761"/>
                <a:gd name="T70" fmla="*/ 37 w 543"/>
                <a:gd name="T71" fmla="*/ 702 h 761"/>
                <a:gd name="T72" fmla="*/ 32 w 543"/>
                <a:gd name="T73" fmla="*/ 698 h 761"/>
                <a:gd name="T74" fmla="*/ 26 w 543"/>
                <a:gd name="T75" fmla="*/ 692 h 761"/>
                <a:gd name="T76" fmla="*/ 20 w 543"/>
                <a:gd name="T77" fmla="*/ 687 h 761"/>
                <a:gd name="T78" fmla="*/ 14 w 543"/>
                <a:gd name="T79" fmla="*/ 682 h 761"/>
                <a:gd name="T80" fmla="*/ 9 w 543"/>
                <a:gd name="T81" fmla="*/ 677 h 761"/>
                <a:gd name="T82" fmla="*/ 4 w 543"/>
                <a:gd name="T83" fmla="*/ 671 h 761"/>
                <a:gd name="T84" fmla="*/ 0 w 543"/>
                <a:gd name="T85" fmla="*/ 666 h 761"/>
                <a:gd name="T86" fmla="*/ 267 w 543"/>
                <a:gd name="T87" fmla="*/ 368 h 761"/>
                <a:gd name="T88" fmla="*/ 331 w 543"/>
                <a:gd name="T89" fmla="*/ 1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3" h="761">
                  <a:moveTo>
                    <a:pt x="331" y="1"/>
                  </a:move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  <a:lnTo>
                    <a:pt x="400" y="1"/>
                  </a:lnTo>
                  <a:lnTo>
                    <a:pt x="416" y="4"/>
                  </a:lnTo>
                  <a:lnTo>
                    <a:pt x="431" y="6"/>
                  </a:lnTo>
                  <a:lnTo>
                    <a:pt x="445" y="10"/>
                  </a:lnTo>
                  <a:lnTo>
                    <a:pt x="459" y="14"/>
                  </a:lnTo>
                  <a:lnTo>
                    <a:pt x="472" y="18"/>
                  </a:lnTo>
                  <a:lnTo>
                    <a:pt x="485" y="23"/>
                  </a:lnTo>
                  <a:lnTo>
                    <a:pt x="497" y="29"/>
                  </a:lnTo>
                  <a:lnTo>
                    <a:pt x="507" y="34"/>
                  </a:lnTo>
                  <a:lnTo>
                    <a:pt x="517" y="41"/>
                  </a:lnTo>
                  <a:lnTo>
                    <a:pt x="526" y="47"/>
                  </a:lnTo>
                  <a:lnTo>
                    <a:pt x="535" y="54"/>
                  </a:lnTo>
                  <a:lnTo>
                    <a:pt x="542" y="60"/>
                  </a:lnTo>
                  <a:lnTo>
                    <a:pt x="267" y="368"/>
                  </a:lnTo>
                  <a:lnTo>
                    <a:pt x="206" y="760"/>
                  </a:lnTo>
                  <a:lnTo>
                    <a:pt x="192" y="760"/>
                  </a:lnTo>
                  <a:lnTo>
                    <a:pt x="179" y="758"/>
                  </a:lnTo>
                  <a:lnTo>
                    <a:pt x="167" y="758"/>
                  </a:lnTo>
                  <a:lnTo>
                    <a:pt x="154" y="755"/>
                  </a:lnTo>
                  <a:lnTo>
                    <a:pt x="142" y="754"/>
                  </a:lnTo>
                  <a:lnTo>
                    <a:pt x="131" y="751"/>
                  </a:lnTo>
                  <a:lnTo>
                    <a:pt x="119" y="748"/>
                  </a:lnTo>
                  <a:lnTo>
                    <a:pt x="110" y="744"/>
                  </a:lnTo>
                  <a:lnTo>
                    <a:pt x="99" y="740"/>
                  </a:lnTo>
                  <a:lnTo>
                    <a:pt x="90" y="736"/>
                  </a:lnTo>
                  <a:lnTo>
                    <a:pt x="80" y="732"/>
                  </a:lnTo>
                  <a:lnTo>
                    <a:pt x="72" y="727"/>
                  </a:lnTo>
                  <a:lnTo>
                    <a:pt x="64" y="722"/>
                  </a:lnTo>
                  <a:lnTo>
                    <a:pt x="56" y="717"/>
                  </a:lnTo>
                  <a:lnTo>
                    <a:pt x="49" y="712"/>
                  </a:lnTo>
                  <a:lnTo>
                    <a:pt x="42" y="706"/>
                  </a:lnTo>
                  <a:lnTo>
                    <a:pt x="37" y="702"/>
                  </a:lnTo>
                  <a:lnTo>
                    <a:pt x="32" y="698"/>
                  </a:lnTo>
                  <a:lnTo>
                    <a:pt x="26" y="692"/>
                  </a:lnTo>
                  <a:lnTo>
                    <a:pt x="20" y="687"/>
                  </a:lnTo>
                  <a:lnTo>
                    <a:pt x="14" y="682"/>
                  </a:lnTo>
                  <a:lnTo>
                    <a:pt x="9" y="677"/>
                  </a:lnTo>
                  <a:lnTo>
                    <a:pt x="4" y="671"/>
                  </a:lnTo>
                  <a:lnTo>
                    <a:pt x="0" y="666"/>
                  </a:lnTo>
                  <a:lnTo>
                    <a:pt x="267" y="368"/>
                  </a:lnTo>
                  <a:lnTo>
                    <a:pt x="331" y="1"/>
                  </a:lnTo>
                </a:path>
              </a:pathLst>
            </a:custGeom>
            <a:solidFill>
              <a:srgbClr val="75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64" name="Freeform 412">
              <a:extLst>
                <a:ext uri="{FF2B5EF4-FFF2-40B4-BE49-F238E27FC236}">
                  <a16:creationId xmlns:a16="http://schemas.microsoft.com/office/drawing/2014/main" id="{2D573274-D065-414E-83B9-12DFD084F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2415"/>
              <a:ext cx="530" cy="760"/>
            </a:xfrm>
            <a:custGeom>
              <a:avLst/>
              <a:gdLst>
                <a:gd name="T0" fmla="*/ 334 w 530"/>
                <a:gd name="T1" fmla="*/ 0 h 760"/>
                <a:gd name="T2" fmla="*/ 351 w 530"/>
                <a:gd name="T3" fmla="*/ 0 h 760"/>
                <a:gd name="T4" fmla="*/ 368 w 530"/>
                <a:gd name="T5" fmla="*/ 0 h 760"/>
                <a:gd name="T6" fmla="*/ 383 w 530"/>
                <a:gd name="T7" fmla="*/ 0 h 760"/>
                <a:gd name="T8" fmla="*/ 398 w 530"/>
                <a:gd name="T9" fmla="*/ 2 h 760"/>
                <a:gd name="T10" fmla="*/ 414 w 530"/>
                <a:gd name="T11" fmla="*/ 4 h 760"/>
                <a:gd name="T12" fmla="*/ 428 w 530"/>
                <a:gd name="T13" fmla="*/ 7 h 760"/>
                <a:gd name="T14" fmla="*/ 441 w 530"/>
                <a:gd name="T15" fmla="*/ 10 h 760"/>
                <a:gd name="T16" fmla="*/ 455 w 530"/>
                <a:gd name="T17" fmla="*/ 14 h 760"/>
                <a:gd name="T18" fmla="*/ 467 w 530"/>
                <a:gd name="T19" fmla="*/ 19 h 760"/>
                <a:gd name="T20" fmla="*/ 479 w 530"/>
                <a:gd name="T21" fmla="*/ 23 h 760"/>
                <a:gd name="T22" fmla="*/ 488 w 530"/>
                <a:gd name="T23" fmla="*/ 28 h 760"/>
                <a:gd name="T24" fmla="*/ 498 w 530"/>
                <a:gd name="T25" fmla="*/ 33 h 760"/>
                <a:gd name="T26" fmla="*/ 507 w 530"/>
                <a:gd name="T27" fmla="*/ 39 h 760"/>
                <a:gd name="T28" fmla="*/ 515 w 530"/>
                <a:gd name="T29" fmla="*/ 44 h 760"/>
                <a:gd name="T30" fmla="*/ 522 w 530"/>
                <a:gd name="T31" fmla="*/ 50 h 760"/>
                <a:gd name="T32" fmla="*/ 529 w 530"/>
                <a:gd name="T33" fmla="*/ 56 h 760"/>
                <a:gd name="T34" fmla="*/ 261 w 530"/>
                <a:gd name="T35" fmla="*/ 368 h 760"/>
                <a:gd name="T36" fmla="*/ 191 w 530"/>
                <a:gd name="T37" fmla="*/ 759 h 760"/>
                <a:gd name="T38" fmla="*/ 178 w 530"/>
                <a:gd name="T39" fmla="*/ 758 h 760"/>
                <a:gd name="T40" fmla="*/ 166 w 530"/>
                <a:gd name="T41" fmla="*/ 757 h 760"/>
                <a:gd name="T42" fmla="*/ 155 w 530"/>
                <a:gd name="T43" fmla="*/ 756 h 760"/>
                <a:gd name="T44" fmla="*/ 144 w 530"/>
                <a:gd name="T45" fmla="*/ 754 h 760"/>
                <a:gd name="T46" fmla="*/ 132 w 530"/>
                <a:gd name="T47" fmla="*/ 752 h 760"/>
                <a:gd name="T48" fmla="*/ 122 w 530"/>
                <a:gd name="T49" fmla="*/ 750 h 760"/>
                <a:gd name="T50" fmla="*/ 112 w 530"/>
                <a:gd name="T51" fmla="*/ 747 h 760"/>
                <a:gd name="T52" fmla="*/ 102 w 530"/>
                <a:gd name="T53" fmla="*/ 744 h 760"/>
                <a:gd name="T54" fmla="*/ 93 w 530"/>
                <a:gd name="T55" fmla="*/ 740 h 760"/>
                <a:gd name="T56" fmla="*/ 84 w 530"/>
                <a:gd name="T57" fmla="*/ 736 h 760"/>
                <a:gd name="T58" fmla="*/ 76 w 530"/>
                <a:gd name="T59" fmla="*/ 732 h 760"/>
                <a:gd name="T60" fmla="*/ 68 w 530"/>
                <a:gd name="T61" fmla="*/ 728 h 760"/>
                <a:gd name="T62" fmla="*/ 61 w 530"/>
                <a:gd name="T63" fmla="*/ 724 h 760"/>
                <a:gd name="T64" fmla="*/ 54 w 530"/>
                <a:gd name="T65" fmla="*/ 719 h 760"/>
                <a:gd name="T66" fmla="*/ 47 w 530"/>
                <a:gd name="T67" fmla="*/ 715 h 760"/>
                <a:gd name="T68" fmla="*/ 41 w 530"/>
                <a:gd name="T69" fmla="*/ 709 h 760"/>
                <a:gd name="T70" fmla="*/ 36 w 530"/>
                <a:gd name="T71" fmla="*/ 705 h 760"/>
                <a:gd name="T72" fmla="*/ 31 w 530"/>
                <a:gd name="T73" fmla="*/ 701 h 760"/>
                <a:gd name="T74" fmla="*/ 25 w 530"/>
                <a:gd name="T75" fmla="*/ 697 h 760"/>
                <a:gd name="T76" fmla="*/ 19 w 530"/>
                <a:gd name="T77" fmla="*/ 692 h 760"/>
                <a:gd name="T78" fmla="*/ 13 w 530"/>
                <a:gd name="T79" fmla="*/ 687 h 760"/>
                <a:gd name="T80" fmla="*/ 8 w 530"/>
                <a:gd name="T81" fmla="*/ 682 h 760"/>
                <a:gd name="T82" fmla="*/ 4 w 530"/>
                <a:gd name="T83" fmla="*/ 677 h 760"/>
                <a:gd name="T84" fmla="*/ 0 w 530"/>
                <a:gd name="T85" fmla="*/ 672 h 760"/>
                <a:gd name="T86" fmla="*/ 261 w 530"/>
                <a:gd name="T87" fmla="*/ 368 h 760"/>
                <a:gd name="T88" fmla="*/ 334 w 530"/>
                <a:gd name="T89" fmla="*/ 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30" h="760">
                  <a:moveTo>
                    <a:pt x="334" y="0"/>
                  </a:moveTo>
                  <a:lnTo>
                    <a:pt x="351" y="0"/>
                  </a:lnTo>
                  <a:lnTo>
                    <a:pt x="368" y="0"/>
                  </a:lnTo>
                  <a:lnTo>
                    <a:pt x="383" y="0"/>
                  </a:lnTo>
                  <a:lnTo>
                    <a:pt x="398" y="2"/>
                  </a:lnTo>
                  <a:lnTo>
                    <a:pt x="414" y="4"/>
                  </a:lnTo>
                  <a:lnTo>
                    <a:pt x="428" y="7"/>
                  </a:lnTo>
                  <a:lnTo>
                    <a:pt x="441" y="10"/>
                  </a:lnTo>
                  <a:lnTo>
                    <a:pt x="455" y="14"/>
                  </a:lnTo>
                  <a:lnTo>
                    <a:pt x="467" y="19"/>
                  </a:lnTo>
                  <a:lnTo>
                    <a:pt x="479" y="23"/>
                  </a:lnTo>
                  <a:lnTo>
                    <a:pt x="488" y="28"/>
                  </a:lnTo>
                  <a:lnTo>
                    <a:pt x="498" y="33"/>
                  </a:lnTo>
                  <a:lnTo>
                    <a:pt x="507" y="39"/>
                  </a:lnTo>
                  <a:lnTo>
                    <a:pt x="515" y="44"/>
                  </a:lnTo>
                  <a:lnTo>
                    <a:pt x="522" y="50"/>
                  </a:lnTo>
                  <a:lnTo>
                    <a:pt x="529" y="56"/>
                  </a:lnTo>
                  <a:lnTo>
                    <a:pt x="261" y="368"/>
                  </a:lnTo>
                  <a:lnTo>
                    <a:pt x="191" y="759"/>
                  </a:lnTo>
                  <a:lnTo>
                    <a:pt x="178" y="758"/>
                  </a:lnTo>
                  <a:lnTo>
                    <a:pt x="166" y="757"/>
                  </a:lnTo>
                  <a:lnTo>
                    <a:pt x="155" y="756"/>
                  </a:lnTo>
                  <a:lnTo>
                    <a:pt x="144" y="754"/>
                  </a:lnTo>
                  <a:lnTo>
                    <a:pt x="132" y="752"/>
                  </a:lnTo>
                  <a:lnTo>
                    <a:pt x="122" y="750"/>
                  </a:lnTo>
                  <a:lnTo>
                    <a:pt x="112" y="747"/>
                  </a:lnTo>
                  <a:lnTo>
                    <a:pt x="102" y="744"/>
                  </a:lnTo>
                  <a:lnTo>
                    <a:pt x="93" y="740"/>
                  </a:lnTo>
                  <a:lnTo>
                    <a:pt x="84" y="736"/>
                  </a:lnTo>
                  <a:lnTo>
                    <a:pt x="76" y="732"/>
                  </a:lnTo>
                  <a:lnTo>
                    <a:pt x="68" y="728"/>
                  </a:lnTo>
                  <a:lnTo>
                    <a:pt x="61" y="724"/>
                  </a:lnTo>
                  <a:lnTo>
                    <a:pt x="54" y="719"/>
                  </a:lnTo>
                  <a:lnTo>
                    <a:pt x="47" y="715"/>
                  </a:lnTo>
                  <a:lnTo>
                    <a:pt x="41" y="709"/>
                  </a:lnTo>
                  <a:lnTo>
                    <a:pt x="36" y="705"/>
                  </a:lnTo>
                  <a:lnTo>
                    <a:pt x="31" y="701"/>
                  </a:lnTo>
                  <a:lnTo>
                    <a:pt x="25" y="697"/>
                  </a:lnTo>
                  <a:lnTo>
                    <a:pt x="19" y="692"/>
                  </a:lnTo>
                  <a:lnTo>
                    <a:pt x="13" y="687"/>
                  </a:lnTo>
                  <a:lnTo>
                    <a:pt x="8" y="682"/>
                  </a:lnTo>
                  <a:lnTo>
                    <a:pt x="4" y="677"/>
                  </a:lnTo>
                  <a:lnTo>
                    <a:pt x="0" y="672"/>
                  </a:lnTo>
                  <a:lnTo>
                    <a:pt x="261" y="368"/>
                  </a:lnTo>
                  <a:lnTo>
                    <a:pt x="334" y="0"/>
                  </a:lnTo>
                </a:path>
              </a:pathLst>
            </a:custGeom>
            <a:solidFill>
              <a:srgbClr val="70939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65" name="Freeform 413">
              <a:extLst>
                <a:ext uri="{FF2B5EF4-FFF2-40B4-BE49-F238E27FC236}">
                  <a16:creationId xmlns:a16="http://schemas.microsoft.com/office/drawing/2014/main" id="{5B5AF304-696C-4E93-83DC-BA5D4590A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2415"/>
              <a:ext cx="517" cy="760"/>
            </a:xfrm>
            <a:custGeom>
              <a:avLst/>
              <a:gdLst>
                <a:gd name="T0" fmla="*/ 337 w 517"/>
                <a:gd name="T1" fmla="*/ 0 h 760"/>
                <a:gd name="T2" fmla="*/ 353 w 517"/>
                <a:gd name="T3" fmla="*/ 0 h 760"/>
                <a:gd name="T4" fmla="*/ 368 w 517"/>
                <a:gd name="T5" fmla="*/ 0 h 760"/>
                <a:gd name="T6" fmla="*/ 383 w 517"/>
                <a:gd name="T7" fmla="*/ 1 h 760"/>
                <a:gd name="T8" fmla="*/ 398 w 517"/>
                <a:gd name="T9" fmla="*/ 2 h 760"/>
                <a:gd name="T10" fmla="*/ 412 w 517"/>
                <a:gd name="T11" fmla="*/ 5 h 760"/>
                <a:gd name="T12" fmla="*/ 425 w 517"/>
                <a:gd name="T13" fmla="*/ 8 h 760"/>
                <a:gd name="T14" fmla="*/ 438 w 517"/>
                <a:gd name="T15" fmla="*/ 12 h 760"/>
                <a:gd name="T16" fmla="*/ 450 w 517"/>
                <a:gd name="T17" fmla="*/ 15 h 760"/>
                <a:gd name="T18" fmla="*/ 461 w 517"/>
                <a:gd name="T19" fmla="*/ 19 h 760"/>
                <a:gd name="T20" fmla="*/ 472 w 517"/>
                <a:gd name="T21" fmla="*/ 23 h 760"/>
                <a:gd name="T22" fmla="*/ 481 w 517"/>
                <a:gd name="T23" fmla="*/ 28 h 760"/>
                <a:gd name="T24" fmla="*/ 490 w 517"/>
                <a:gd name="T25" fmla="*/ 33 h 760"/>
                <a:gd name="T26" fmla="*/ 498 w 517"/>
                <a:gd name="T27" fmla="*/ 37 h 760"/>
                <a:gd name="T28" fmla="*/ 504 w 517"/>
                <a:gd name="T29" fmla="*/ 42 h 760"/>
                <a:gd name="T30" fmla="*/ 511 w 517"/>
                <a:gd name="T31" fmla="*/ 47 h 760"/>
                <a:gd name="T32" fmla="*/ 516 w 517"/>
                <a:gd name="T33" fmla="*/ 51 h 760"/>
                <a:gd name="T34" fmla="*/ 255 w 517"/>
                <a:gd name="T35" fmla="*/ 367 h 760"/>
                <a:gd name="T36" fmla="*/ 176 w 517"/>
                <a:gd name="T37" fmla="*/ 759 h 760"/>
                <a:gd name="T38" fmla="*/ 165 w 517"/>
                <a:gd name="T39" fmla="*/ 758 h 760"/>
                <a:gd name="T40" fmla="*/ 154 w 517"/>
                <a:gd name="T41" fmla="*/ 757 h 760"/>
                <a:gd name="T42" fmla="*/ 143 w 517"/>
                <a:gd name="T43" fmla="*/ 755 h 760"/>
                <a:gd name="T44" fmla="*/ 132 w 517"/>
                <a:gd name="T45" fmla="*/ 753 h 760"/>
                <a:gd name="T46" fmla="*/ 123 w 517"/>
                <a:gd name="T47" fmla="*/ 752 h 760"/>
                <a:gd name="T48" fmla="*/ 113 w 517"/>
                <a:gd name="T49" fmla="*/ 749 h 760"/>
                <a:gd name="T50" fmla="*/ 104 w 517"/>
                <a:gd name="T51" fmla="*/ 746 h 760"/>
                <a:gd name="T52" fmla="*/ 95 w 517"/>
                <a:gd name="T53" fmla="*/ 743 h 760"/>
                <a:gd name="T54" fmla="*/ 86 w 517"/>
                <a:gd name="T55" fmla="*/ 740 h 760"/>
                <a:gd name="T56" fmla="*/ 79 w 517"/>
                <a:gd name="T57" fmla="*/ 736 h 760"/>
                <a:gd name="T58" fmla="*/ 71 w 517"/>
                <a:gd name="T59" fmla="*/ 733 h 760"/>
                <a:gd name="T60" fmla="*/ 64 w 517"/>
                <a:gd name="T61" fmla="*/ 729 h 760"/>
                <a:gd name="T62" fmla="*/ 58 w 517"/>
                <a:gd name="T63" fmla="*/ 725 h 760"/>
                <a:gd name="T64" fmla="*/ 52 w 517"/>
                <a:gd name="T65" fmla="*/ 721 h 760"/>
                <a:gd name="T66" fmla="*/ 46 w 517"/>
                <a:gd name="T67" fmla="*/ 717 h 760"/>
                <a:gd name="T68" fmla="*/ 41 w 517"/>
                <a:gd name="T69" fmla="*/ 713 h 760"/>
                <a:gd name="T70" fmla="*/ 35 w 517"/>
                <a:gd name="T71" fmla="*/ 710 h 760"/>
                <a:gd name="T72" fmla="*/ 30 w 517"/>
                <a:gd name="T73" fmla="*/ 705 h 760"/>
                <a:gd name="T74" fmla="*/ 24 w 517"/>
                <a:gd name="T75" fmla="*/ 701 h 760"/>
                <a:gd name="T76" fmla="*/ 19 w 517"/>
                <a:gd name="T77" fmla="*/ 697 h 760"/>
                <a:gd name="T78" fmla="*/ 13 w 517"/>
                <a:gd name="T79" fmla="*/ 693 h 760"/>
                <a:gd name="T80" fmla="*/ 8 w 517"/>
                <a:gd name="T81" fmla="*/ 688 h 760"/>
                <a:gd name="T82" fmla="*/ 4 w 517"/>
                <a:gd name="T83" fmla="*/ 683 h 760"/>
                <a:gd name="T84" fmla="*/ 0 w 517"/>
                <a:gd name="T85" fmla="*/ 679 h 760"/>
                <a:gd name="T86" fmla="*/ 255 w 517"/>
                <a:gd name="T87" fmla="*/ 367 h 760"/>
                <a:gd name="T88" fmla="*/ 337 w 517"/>
                <a:gd name="T89" fmla="*/ 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17" h="760">
                  <a:moveTo>
                    <a:pt x="337" y="0"/>
                  </a:moveTo>
                  <a:lnTo>
                    <a:pt x="353" y="0"/>
                  </a:lnTo>
                  <a:lnTo>
                    <a:pt x="368" y="0"/>
                  </a:lnTo>
                  <a:lnTo>
                    <a:pt x="383" y="1"/>
                  </a:lnTo>
                  <a:lnTo>
                    <a:pt x="398" y="2"/>
                  </a:lnTo>
                  <a:lnTo>
                    <a:pt x="412" y="5"/>
                  </a:lnTo>
                  <a:lnTo>
                    <a:pt x="425" y="8"/>
                  </a:lnTo>
                  <a:lnTo>
                    <a:pt x="438" y="12"/>
                  </a:lnTo>
                  <a:lnTo>
                    <a:pt x="450" y="15"/>
                  </a:lnTo>
                  <a:lnTo>
                    <a:pt x="461" y="19"/>
                  </a:lnTo>
                  <a:lnTo>
                    <a:pt x="472" y="23"/>
                  </a:lnTo>
                  <a:lnTo>
                    <a:pt x="481" y="28"/>
                  </a:lnTo>
                  <a:lnTo>
                    <a:pt x="490" y="33"/>
                  </a:lnTo>
                  <a:lnTo>
                    <a:pt x="498" y="37"/>
                  </a:lnTo>
                  <a:lnTo>
                    <a:pt x="504" y="42"/>
                  </a:lnTo>
                  <a:lnTo>
                    <a:pt x="511" y="47"/>
                  </a:lnTo>
                  <a:lnTo>
                    <a:pt x="516" y="51"/>
                  </a:lnTo>
                  <a:lnTo>
                    <a:pt x="255" y="367"/>
                  </a:lnTo>
                  <a:lnTo>
                    <a:pt x="176" y="759"/>
                  </a:lnTo>
                  <a:lnTo>
                    <a:pt x="165" y="758"/>
                  </a:lnTo>
                  <a:lnTo>
                    <a:pt x="154" y="757"/>
                  </a:lnTo>
                  <a:lnTo>
                    <a:pt x="143" y="755"/>
                  </a:lnTo>
                  <a:lnTo>
                    <a:pt x="132" y="753"/>
                  </a:lnTo>
                  <a:lnTo>
                    <a:pt x="123" y="752"/>
                  </a:lnTo>
                  <a:lnTo>
                    <a:pt x="113" y="749"/>
                  </a:lnTo>
                  <a:lnTo>
                    <a:pt x="104" y="746"/>
                  </a:lnTo>
                  <a:lnTo>
                    <a:pt x="95" y="743"/>
                  </a:lnTo>
                  <a:lnTo>
                    <a:pt x="86" y="740"/>
                  </a:lnTo>
                  <a:lnTo>
                    <a:pt x="79" y="736"/>
                  </a:lnTo>
                  <a:lnTo>
                    <a:pt x="71" y="733"/>
                  </a:lnTo>
                  <a:lnTo>
                    <a:pt x="64" y="729"/>
                  </a:lnTo>
                  <a:lnTo>
                    <a:pt x="58" y="725"/>
                  </a:lnTo>
                  <a:lnTo>
                    <a:pt x="52" y="721"/>
                  </a:lnTo>
                  <a:lnTo>
                    <a:pt x="46" y="717"/>
                  </a:lnTo>
                  <a:lnTo>
                    <a:pt x="41" y="713"/>
                  </a:lnTo>
                  <a:lnTo>
                    <a:pt x="35" y="710"/>
                  </a:lnTo>
                  <a:lnTo>
                    <a:pt x="30" y="705"/>
                  </a:lnTo>
                  <a:lnTo>
                    <a:pt x="24" y="701"/>
                  </a:lnTo>
                  <a:lnTo>
                    <a:pt x="19" y="697"/>
                  </a:lnTo>
                  <a:lnTo>
                    <a:pt x="13" y="693"/>
                  </a:lnTo>
                  <a:lnTo>
                    <a:pt x="8" y="688"/>
                  </a:lnTo>
                  <a:lnTo>
                    <a:pt x="4" y="683"/>
                  </a:lnTo>
                  <a:lnTo>
                    <a:pt x="0" y="679"/>
                  </a:lnTo>
                  <a:lnTo>
                    <a:pt x="255" y="367"/>
                  </a:lnTo>
                  <a:lnTo>
                    <a:pt x="337" y="0"/>
                  </a:lnTo>
                </a:path>
              </a:pathLst>
            </a:custGeom>
            <a:solidFill>
              <a:srgbClr val="6B8E8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66" name="Freeform 414">
              <a:extLst>
                <a:ext uri="{FF2B5EF4-FFF2-40B4-BE49-F238E27FC236}">
                  <a16:creationId xmlns:a16="http://schemas.microsoft.com/office/drawing/2014/main" id="{54BB9AFE-A565-473F-834B-86A9C8BF6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413"/>
              <a:ext cx="508" cy="762"/>
            </a:xfrm>
            <a:custGeom>
              <a:avLst/>
              <a:gdLst>
                <a:gd name="T0" fmla="*/ 342 w 508"/>
                <a:gd name="T1" fmla="*/ 0 h 762"/>
                <a:gd name="T2" fmla="*/ 357 w 508"/>
                <a:gd name="T3" fmla="*/ 0 h 762"/>
                <a:gd name="T4" fmla="*/ 372 w 508"/>
                <a:gd name="T5" fmla="*/ 1 h 762"/>
                <a:gd name="T6" fmla="*/ 386 w 508"/>
                <a:gd name="T7" fmla="*/ 2 h 762"/>
                <a:gd name="T8" fmla="*/ 400 w 508"/>
                <a:gd name="T9" fmla="*/ 4 h 762"/>
                <a:gd name="T10" fmla="*/ 413 w 508"/>
                <a:gd name="T11" fmla="*/ 7 h 762"/>
                <a:gd name="T12" fmla="*/ 425 w 508"/>
                <a:gd name="T13" fmla="*/ 9 h 762"/>
                <a:gd name="T14" fmla="*/ 438 w 508"/>
                <a:gd name="T15" fmla="*/ 13 h 762"/>
                <a:gd name="T16" fmla="*/ 449 w 508"/>
                <a:gd name="T17" fmla="*/ 16 h 762"/>
                <a:gd name="T18" fmla="*/ 459 w 508"/>
                <a:gd name="T19" fmla="*/ 21 h 762"/>
                <a:gd name="T20" fmla="*/ 469 w 508"/>
                <a:gd name="T21" fmla="*/ 24 h 762"/>
                <a:gd name="T22" fmla="*/ 477 w 508"/>
                <a:gd name="T23" fmla="*/ 28 h 762"/>
                <a:gd name="T24" fmla="*/ 485 w 508"/>
                <a:gd name="T25" fmla="*/ 32 h 762"/>
                <a:gd name="T26" fmla="*/ 492 w 508"/>
                <a:gd name="T27" fmla="*/ 36 h 762"/>
                <a:gd name="T28" fmla="*/ 498 w 508"/>
                <a:gd name="T29" fmla="*/ 40 h 762"/>
                <a:gd name="T30" fmla="*/ 503 w 508"/>
                <a:gd name="T31" fmla="*/ 44 h 762"/>
                <a:gd name="T32" fmla="*/ 507 w 508"/>
                <a:gd name="T33" fmla="*/ 47 h 762"/>
                <a:gd name="T34" fmla="*/ 250 w 508"/>
                <a:gd name="T35" fmla="*/ 369 h 762"/>
                <a:gd name="T36" fmla="*/ 163 w 508"/>
                <a:gd name="T37" fmla="*/ 761 h 762"/>
                <a:gd name="T38" fmla="*/ 152 w 508"/>
                <a:gd name="T39" fmla="*/ 760 h 762"/>
                <a:gd name="T40" fmla="*/ 142 w 508"/>
                <a:gd name="T41" fmla="*/ 759 h 762"/>
                <a:gd name="T42" fmla="*/ 132 w 508"/>
                <a:gd name="T43" fmla="*/ 757 h 762"/>
                <a:gd name="T44" fmla="*/ 123 w 508"/>
                <a:gd name="T45" fmla="*/ 755 h 762"/>
                <a:gd name="T46" fmla="*/ 114 w 508"/>
                <a:gd name="T47" fmla="*/ 753 h 762"/>
                <a:gd name="T48" fmla="*/ 105 w 508"/>
                <a:gd name="T49" fmla="*/ 751 h 762"/>
                <a:gd name="T50" fmla="*/ 97 w 508"/>
                <a:gd name="T51" fmla="*/ 748 h 762"/>
                <a:gd name="T52" fmla="*/ 89 w 508"/>
                <a:gd name="T53" fmla="*/ 745 h 762"/>
                <a:gd name="T54" fmla="*/ 81 w 508"/>
                <a:gd name="T55" fmla="*/ 742 h 762"/>
                <a:gd name="T56" fmla="*/ 74 w 508"/>
                <a:gd name="T57" fmla="*/ 739 h 762"/>
                <a:gd name="T58" fmla="*/ 68 w 508"/>
                <a:gd name="T59" fmla="*/ 737 h 762"/>
                <a:gd name="T60" fmla="*/ 61 w 508"/>
                <a:gd name="T61" fmla="*/ 733 h 762"/>
                <a:gd name="T62" fmla="*/ 55 w 508"/>
                <a:gd name="T63" fmla="*/ 730 h 762"/>
                <a:gd name="T64" fmla="*/ 50 w 508"/>
                <a:gd name="T65" fmla="*/ 726 h 762"/>
                <a:gd name="T66" fmla="*/ 44 w 508"/>
                <a:gd name="T67" fmla="*/ 723 h 762"/>
                <a:gd name="T68" fmla="*/ 40 w 508"/>
                <a:gd name="T69" fmla="*/ 720 h 762"/>
                <a:gd name="T70" fmla="*/ 34 w 508"/>
                <a:gd name="T71" fmla="*/ 715 h 762"/>
                <a:gd name="T72" fmla="*/ 29 w 508"/>
                <a:gd name="T73" fmla="*/ 712 h 762"/>
                <a:gd name="T74" fmla="*/ 23 w 508"/>
                <a:gd name="T75" fmla="*/ 708 h 762"/>
                <a:gd name="T76" fmla="*/ 18 w 508"/>
                <a:gd name="T77" fmla="*/ 704 h 762"/>
                <a:gd name="T78" fmla="*/ 13 w 508"/>
                <a:gd name="T79" fmla="*/ 700 h 762"/>
                <a:gd name="T80" fmla="*/ 8 w 508"/>
                <a:gd name="T81" fmla="*/ 696 h 762"/>
                <a:gd name="T82" fmla="*/ 4 w 508"/>
                <a:gd name="T83" fmla="*/ 692 h 762"/>
                <a:gd name="T84" fmla="*/ 0 w 508"/>
                <a:gd name="T85" fmla="*/ 687 h 762"/>
                <a:gd name="T86" fmla="*/ 250 w 508"/>
                <a:gd name="T87" fmla="*/ 369 h 762"/>
                <a:gd name="T88" fmla="*/ 342 w 508"/>
                <a:gd name="T89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08" h="762">
                  <a:moveTo>
                    <a:pt x="342" y="0"/>
                  </a:moveTo>
                  <a:lnTo>
                    <a:pt x="357" y="0"/>
                  </a:lnTo>
                  <a:lnTo>
                    <a:pt x="372" y="1"/>
                  </a:lnTo>
                  <a:lnTo>
                    <a:pt x="386" y="2"/>
                  </a:lnTo>
                  <a:lnTo>
                    <a:pt x="400" y="4"/>
                  </a:lnTo>
                  <a:lnTo>
                    <a:pt x="413" y="7"/>
                  </a:lnTo>
                  <a:lnTo>
                    <a:pt x="425" y="9"/>
                  </a:lnTo>
                  <a:lnTo>
                    <a:pt x="438" y="13"/>
                  </a:lnTo>
                  <a:lnTo>
                    <a:pt x="449" y="16"/>
                  </a:lnTo>
                  <a:lnTo>
                    <a:pt x="459" y="21"/>
                  </a:lnTo>
                  <a:lnTo>
                    <a:pt x="469" y="24"/>
                  </a:lnTo>
                  <a:lnTo>
                    <a:pt x="477" y="28"/>
                  </a:lnTo>
                  <a:lnTo>
                    <a:pt x="485" y="32"/>
                  </a:lnTo>
                  <a:lnTo>
                    <a:pt x="492" y="36"/>
                  </a:lnTo>
                  <a:lnTo>
                    <a:pt x="498" y="40"/>
                  </a:lnTo>
                  <a:lnTo>
                    <a:pt x="503" y="44"/>
                  </a:lnTo>
                  <a:lnTo>
                    <a:pt x="507" y="47"/>
                  </a:lnTo>
                  <a:lnTo>
                    <a:pt x="250" y="369"/>
                  </a:lnTo>
                  <a:lnTo>
                    <a:pt x="163" y="761"/>
                  </a:lnTo>
                  <a:lnTo>
                    <a:pt x="152" y="760"/>
                  </a:lnTo>
                  <a:lnTo>
                    <a:pt x="142" y="759"/>
                  </a:lnTo>
                  <a:lnTo>
                    <a:pt x="132" y="757"/>
                  </a:lnTo>
                  <a:lnTo>
                    <a:pt x="123" y="755"/>
                  </a:lnTo>
                  <a:lnTo>
                    <a:pt x="114" y="753"/>
                  </a:lnTo>
                  <a:lnTo>
                    <a:pt x="105" y="751"/>
                  </a:lnTo>
                  <a:lnTo>
                    <a:pt x="97" y="748"/>
                  </a:lnTo>
                  <a:lnTo>
                    <a:pt x="89" y="745"/>
                  </a:lnTo>
                  <a:lnTo>
                    <a:pt x="81" y="742"/>
                  </a:lnTo>
                  <a:lnTo>
                    <a:pt x="74" y="739"/>
                  </a:lnTo>
                  <a:lnTo>
                    <a:pt x="68" y="737"/>
                  </a:lnTo>
                  <a:lnTo>
                    <a:pt x="61" y="733"/>
                  </a:lnTo>
                  <a:lnTo>
                    <a:pt x="55" y="730"/>
                  </a:lnTo>
                  <a:lnTo>
                    <a:pt x="50" y="726"/>
                  </a:lnTo>
                  <a:lnTo>
                    <a:pt x="44" y="723"/>
                  </a:lnTo>
                  <a:lnTo>
                    <a:pt x="40" y="720"/>
                  </a:lnTo>
                  <a:lnTo>
                    <a:pt x="34" y="715"/>
                  </a:lnTo>
                  <a:lnTo>
                    <a:pt x="29" y="712"/>
                  </a:lnTo>
                  <a:lnTo>
                    <a:pt x="23" y="708"/>
                  </a:lnTo>
                  <a:lnTo>
                    <a:pt x="18" y="704"/>
                  </a:lnTo>
                  <a:lnTo>
                    <a:pt x="13" y="700"/>
                  </a:lnTo>
                  <a:lnTo>
                    <a:pt x="8" y="696"/>
                  </a:lnTo>
                  <a:lnTo>
                    <a:pt x="4" y="692"/>
                  </a:lnTo>
                  <a:lnTo>
                    <a:pt x="0" y="687"/>
                  </a:lnTo>
                  <a:lnTo>
                    <a:pt x="250" y="369"/>
                  </a:lnTo>
                  <a:lnTo>
                    <a:pt x="342" y="0"/>
                  </a:lnTo>
                </a:path>
              </a:pathLst>
            </a:custGeom>
            <a:solidFill>
              <a:srgbClr val="66898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67" name="Freeform 415">
              <a:extLst>
                <a:ext uri="{FF2B5EF4-FFF2-40B4-BE49-F238E27FC236}">
                  <a16:creationId xmlns:a16="http://schemas.microsoft.com/office/drawing/2014/main" id="{2B4A6025-496F-43E8-AF97-92231A67D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2413"/>
              <a:ext cx="495" cy="762"/>
            </a:xfrm>
            <a:custGeom>
              <a:avLst/>
              <a:gdLst>
                <a:gd name="T0" fmla="*/ 345 w 495"/>
                <a:gd name="T1" fmla="*/ 0 h 762"/>
                <a:gd name="T2" fmla="*/ 359 w 495"/>
                <a:gd name="T3" fmla="*/ 0 h 762"/>
                <a:gd name="T4" fmla="*/ 373 w 495"/>
                <a:gd name="T5" fmla="*/ 1 h 762"/>
                <a:gd name="T6" fmla="*/ 385 w 495"/>
                <a:gd name="T7" fmla="*/ 3 h 762"/>
                <a:gd name="T8" fmla="*/ 399 w 495"/>
                <a:gd name="T9" fmla="*/ 5 h 762"/>
                <a:gd name="T10" fmla="*/ 410 w 495"/>
                <a:gd name="T11" fmla="*/ 8 h 762"/>
                <a:gd name="T12" fmla="*/ 422 w 495"/>
                <a:gd name="T13" fmla="*/ 11 h 762"/>
                <a:gd name="T14" fmla="*/ 433 w 495"/>
                <a:gd name="T15" fmla="*/ 14 h 762"/>
                <a:gd name="T16" fmla="*/ 444 w 495"/>
                <a:gd name="T17" fmla="*/ 18 h 762"/>
                <a:gd name="T18" fmla="*/ 453 w 495"/>
                <a:gd name="T19" fmla="*/ 21 h 762"/>
                <a:gd name="T20" fmla="*/ 462 w 495"/>
                <a:gd name="T21" fmla="*/ 25 h 762"/>
                <a:gd name="T22" fmla="*/ 469 w 495"/>
                <a:gd name="T23" fmla="*/ 29 h 762"/>
                <a:gd name="T24" fmla="*/ 476 w 495"/>
                <a:gd name="T25" fmla="*/ 32 h 762"/>
                <a:gd name="T26" fmla="*/ 482 w 495"/>
                <a:gd name="T27" fmla="*/ 35 h 762"/>
                <a:gd name="T28" fmla="*/ 487 w 495"/>
                <a:gd name="T29" fmla="*/ 38 h 762"/>
                <a:gd name="T30" fmla="*/ 491 w 495"/>
                <a:gd name="T31" fmla="*/ 40 h 762"/>
                <a:gd name="T32" fmla="*/ 494 w 495"/>
                <a:gd name="T33" fmla="*/ 43 h 762"/>
                <a:gd name="T34" fmla="*/ 244 w 495"/>
                <a:gd name="T35" fmla="*/ 369 h 762"/>
                <a:gd name="T36" fmla="*/ 148 w 495"/>
                <a:gd name="T37" fmla="*/ 761 h 762"/>
                <a:gd name="T38" fmla="*/ 138 w 495"/>
                <a:gd name="T39" fmla="*/ 760 h 762"/>
                <a:gd name="T40" fmla="*/ 129 w 495"/>
                <a:gd name="T41" fmla="*/ 758 h 762"/>
                <a:gd name="T42" fmla="*/ 120 w 495"/>
                <a:gd name="T43" fmla="*/ 756 h 762"/>
                <a:gd name="T44" fmla="*/ 112 w 495"/>
                <a:gd name="T45" fmla="*/ 755 h 762"/>
                <a:gd name="T46" fmla="*/ 104 w 495"/>
                <a:gd name="T47" fmla="*/ 753 h 762"/>
                <a:gd name="T48" fmla="*/ 96 w 495"/>
                <a:gd name="T49" fmla="*/ 751 h 762"/>
                <a:gd name="T50" fmla="*/ 88 w 495"/>
                <a:gd name="T51" fmla="*/ 748 h 762"/>
                <a:gd name="T52" fmla="*/ 81 w 495"/>
                <a:gd name="T53" fmla="*/ 745 h 762"/>
                <a:gd name="T54" fmla="*/ 74 w 495"/>
                <a:gd name="T55" fmla="*/ 743 h 762"/>
                <a:gd name="T56" fmla="*/ 68 w 495"/>
                <a:gd name="T57" fmla="*/ 740 h 762"/>
                <a:gd name="T58" fmla="*/ 62 w 495"/>
                <a:gd name="T59" fmla="*/ 737 h 762"/>
                <a:gd name="T60" fmla="*/ 57 w 495"/>
                <a:gd name="T61" fmla="*/ 735 h 762"/>
                <a:gd name="T62" fmla="*/ 52 w 495"/>
                <a:gd name="T63" fmla="*/ 731 h 762"/>
                <a:gd name="T64" fmla="*/ 47 w 495"/>
                <a:gd name="T65" fmla="*/ 729 h 762"/>
                <a:gd name="T66" fmla="*/ 43 w 495"/>
                <a:gd name="T67" fmla="*/ 726 h 762"/>
                <a:gd name="T68" fmla="*/ 39 w 495"/>
                <a:gd name="T69" fmla="*/ 724 h 762"/>
                <a:gd name="T70" fmla="*/ 34 w 495"/>
                <a:gd name="T71" fmla="*/ 720 h 762"/>
                <a:gd name="T72" fmla="*/ 29 w 495"/>
                <a:gd name="T73" fmla="*/ 717 h 762"/>
                <a:gd name="T74" fmla="*/ 23 w 495"/>
                <a:gd name="T75" fmla="*/ 714 h 762"/>
                <a:gd name="T76" fmla="*/ 18 w 495"/>
                <a:gd name="T77" fmla="*/ 710 h 762"/>
                <a:gd name="T78" fmla="*/ 12 w 495"/>
                <a:gd name="T79" fmla="*/ 707 h 762"/>
                <a:gd name="T80" fmla="*/ 8 w 495"/>
                <a:gd name="T81" fmla="*/ 703 h 762"/>
                <a:gd name="T82" fmla="*/ 4 w 495"/>
                <a:gd name="T83" fmla="*/ 699 h 762"/>
                <a:gd name="T84" fmla="*/ 0 w 495"/>
                <a:gd name="T85" fmla="*/ 694 h 762"/>
                <a:gd name="T86" fmla="*/ 244 w 495"/>
                <a:gd name="T87" fmla="*/ 369 h 762"/>
                <a:gd name="T88" fmla="*/ 345 w 495"/>
                <a:gd name="T89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95" h="762">
                  <a:moveTo>
                    <a:pt x="345" y="0"/>
                  </a:moveTo>
                  <a:lnTo>
                    <a:pt x="359" y="0"/>
                  </a:lnTo>
                  <a:lnTo>
                    <a:pt x="373" y="1"/>
                  </a:lnTo>
                  <a:lnTo>
                    <a:pt x="385" y="3"/>
                  </a:lnTo>
                  <a:lnTo>
                    <a:pt x="399" y="5"/>
                  </a:lnTo>
                  <a:lnTo>
                    <a:pt x="410" y="8"/>
                  </a:lnTo>
                  <a:lnTo>
                    <a:pt x="422" y="11"/>
                  </a:lnTo>
                  <a:lnTo>
                    <a:pt x="433" y="14"/>
                  </a:lnTo>
                  <a:lnTo>
                    <a:pt x="444" y="18"/>
                  </a:lnTo>
                  <a:lnTo>
                    <a:pt x="453" y="21"/>
                  </a:lnTo>
                  <a:lnTo>
                    <a:pt x="462" y="25"/>
                  </a:lnTo>
                  <a:lnTo>
                    <a:pt x="469" y="29"/>
                  </a:lnTo>
                  <a:lnTo>
                    <a:pt x="476" y="32"/>
                  </a:lnTo>
                  <a:lnTo>
                    <a:pt x="482" y="35"/>
                  </a:lnTo>
                  <a:lnTo>
                    <a:pt x="487" y="38"/>
                  </a:lnTo>
                  <a:lnTo>
                    <a:pt x="491" y="40"/>
                  </a:lnTo>
                  <a:lnTo>
                    <a:pt x="494" y="43"/>
                  </a:lnTo>
                  <a:lnTo>
                    <a:pt x="244" y="369"/>
                  </a:lnTo>
                  <a:lnTo>
                    <a:pt x="148" y="761"/>
                  </a:lnTo>
                  <a:lnTo>
                    <a:pt x="138" y="760"/>
                  </a:lnTo>
                  <a:lnTo>
                    <a:pt x="129" y="758"/>
                  </a:lnTo>
                  <a:lnTo>
                    <a:pt x="120" y="756"/>
                  </a:lnTo>
                  <a:lnTo>
                    <a:pt x="112" y="755"/>
                  </a:lnTo>
                  <a:lnTo>
                    <a:pt x="104" y="753"/>
                  </a:lnTo>
                  <a:lnTo>
                    <a:pt x="96" y="751"/>
                  </a:lnTo>
                  <a:lnTo>
                    <a:pt x="88" y="748"/>
                  </a:lnTo>
                  <a:lnTo>
                    <a:pt x="81" y="745"/>
                  </a:lnTo>
                  <a:lnTo>
                    <a:pt x="74" y="743"/>
                  </a:lnTo>
                  <a:lnTo>
                    <a:pt x="68" y="740"/>
                  </a:lnTo>
                  <a:lnTo>
                    <a:pt x="62" y="737"/>
                  </a:lnTo>
                  <a:lnTo>
                    <a:pt x="57" y="735"/>
                  </a:lnTo>
                  <a:lnTo>
                    <a:pt x="52" y="731"/>
                  </a:lnTo>
                  <a:lnTo>
                    <a:pt x="47" y="729"/>
                  </a:lnTo>
                  <a:lnTo>
                    <a:pt x="43" y="726"/>
                  </a:lnTo>
                  <a:lnTo>
                    <a:pt x="39" y="724"/>
                  </a:lnTo>
                  <a:lnTo>
                    <a:pt x="34" y="720"/>
                  </a:lnTo>
                  <a:lnTo>
                    <a:pt x="29" y="717"/>
                  </a:lnTo>
                  <a:lnTo>
                    <a:pt x="23" y="714"/>
                  </a:lnTo>
                  <a:lnTo>
                    <a:pt x="18" y="710"/>
                  </a:lnTo>
                  <a:lnTo>
                    <a:pt x="12" y="707"/>
                  </a:lnTo>
                  <a:lnTo>
                    <a:pt x="8" y="703"/>
                  </a:lnTo>
                  <a:lnTo>
                    <a:pt x="4" y="699"/>
                  </a:lnTo>
                  <a:lnTo>
                    <a:pt x="0" y="694"/>
                  </a:lnTo>
                  <a:lnTo>
                    <a:pt x="244" y="369"/>
                  </a:lnTo>
                  <a:lnTo>
                    <a:pt x="345" y="0"/>
                  </a:lnTo>
                </a:path>
              </a:pathLst>
            </a:custGeom>
            <a:solidFill>
              <a:srgbClr val="5E84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68" name="Freeform 416">
              <a:extLst>
                <a:ext uri="{FF2B5EF4-FFF2-40B4-BE49-F238E27FC236}">
                  <a16:creationId xmlns:a16="http://schemas.microsoft.com/office/drawing/2014/main" id="{02FDA98F-8293-4ADE-B9A2-1D9663973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412"/>
              <a:ext cx="482" cy="763"/>
            </a:xfrm>
            <a:custGeom>
              <a:avLst/>
              <a:gdLst>
                <a:gd name="T0" fmla="*/ 134 w 482"/>
                <a:gd name="T1" fmla="*/ 762 h 763"/>
                <a:gd name="T2" fmla="*/ 125 w 482"/>
                <a:gd name="T3" fmla="*/ 760 h 763"/>
                <a:gd name="T4" fmla="*/ 117 w 482"/>
                <a:gd name="T5" fmla="*/ 759 h 763"/>
                <a:gd name="T6" fmla="*/ 109 w 482"/>
                <a:gd name="T7" fmla="*/ 757 h 763"/>
                <a:gd name="T8" fmla="*/ 102 w 482"/>
                <a:gd name="T9" fmla="*/ 755 h 763"/>
                <a:gd name="T10" fmla="*/ 94 w 482"/>
                <a:gd name="T11" fmla="*/ 753 h 763"/>
                <a:gd name="T12" fmla="*/ 87 w 482"/>
                <a:gd name="T13" fmla="*/ 751 h 763"/>
                <a:gd name="T14" fmla="*/ 81 w 482"/>
                <a:gd name="T15" fmla="*/ 749 h 763"/>
                <a:gd name="T16" fmla="*/ 74 w 482"/>
                <a:gd name="T17" fmla="*/ 746 h 763"/>
                <a:gd name="T18" fmla="*/ 69 w 482"/>
                <a:gd name="T19" fmla="*/ 744 h 763"/>
                <a:gd name="T20" fmla="*/ 63 w 482"/>
                <a:gd name="T21" fmla="*/ 742 h 763"/>
                <a:gd name="T22" fmla="*/ 58 w 482"/>
                <a:gd name="T23" fmla="*/ 739 h 763"/>
                <a:gd name="T24" fmla="*/ 53 w 482"/>
                <a:gd name="T25" fmla="*/ 736 h 763"/>
                <a:gd name="T26" fmla="*/ 49 w 482"/>
                <a:gd name="T27" fmla="*/ 735 h 763"/>
                <a:gd name="T28" fmla="*/ 45 w 482"/>
                <a:gd name="T29" fmla="*/ 732 h 763"/>
                <a:gd name="T30" fmla="*/ 41 w 482"/>
                <a:gd name="T31" fmla="*/ 731 h 763"/>
                <a:gd name="T32" fmla="*/ 38 w 482"/>
                <a:gd name="T33" fmla="*/ 729 h 763"/>
                <a:gd name="T34" fmla="*/ 33 w 482"/>
                <a:gd name="T35" fmla="*/ 725 h 763"/>
                <a:gd name="T36" fmla="*/ 27 w 482"/>
                <a:gd name="T37" fmla="*/ 722 h 763"/>
                <a:gd name="T38" fmla="*/ 22 w 482"/>
                <a:gd name="T39" fmla="*/ 719 h 763"/>
                <a:gd name="T40" fmla="*/ 17 w 482"/>
                <a:gd name="T41" fmla="*/ 717 h 763"/>
                <a:gd name="T42" fmla="*/ 12 w 482"/>
                <a:gd name="T43" fmla="*/ 713 h 763"/>
                <a:gd name="T44" fmla="*/ 8 w 482"/>
                <a:gd name="T45" fmla="*/ 709 h 763"/>
                <a:gd name="T46" fmla="*/ 3 w 482"/>
                <a:gd name="T47" fmla="*/ 706 h 763"/>
                <a:gd name="T48" fmla="*/ 0 w 482"/>
                <a:gd name="T49" fmla="*/ 702 h 763"/>
                <a:gd name="T50" fmla="*/ 237 w 482"/>
                <a:gd name="T51" fmla="*/ 371 h 763"/>
                <a:gd name="T52" fmla="*/ 348 w 482"/>
                <a:gd name="T53" fmla="*/ 0 h 763"/>
                <a:gd name="T54" fmla="*/ 361 w 482"/>
                <a:gd name="T55" fmla="*/ 1 h 763"/>
                <a:gd name="T56" fmla="*/ 374 w 482"/>
                <a:gd name="T57" fmla="*/ 2 h 763"/>
                <a:gd name="T58" fmla="*/ 386 w 482"/>
                <a:gd name="T59" fmla="*/ 5 h 763"/>
                <a:gd name="T60" fmla="*/ 398 w 482"/>
                <a:gd name="T61" fmla="*/ 7 h 763"/>
                <a:gd name="T62" fmla="*/ 409 w 482"/>
                <a:gd name="T63" fmla="*/ 10 h 763"/>
                <a:gd name="T64" fmla="*/ 420 w 482"/>
                <a:gd name="T65" fmla="*/ 13 h 763"/>
                <a:gd name="T66" fmla="*/ 430 w 482"/>
                <a:gd name="T67" fmla="*/ 16 h 763"/>
                <a:gd name="T68" fmla="*/ 439 w 482"/>
                <a:gd name="T69" fmla="*/ 20 h 763"/>
                <a:gd name="T70" fmla="*/ 447 w 482"/>
                <a:gd name="T71" fmla="*/ 23 h 763"/>
                <a:gd name="T72" fmla="*/ 455 w 482"/>
                <a:gd name="T73" fmla="*/ 26 h 763"/>
                <a:gd name="T74" fmla="*/ 462 w 482"/>
                <a:gd name="T75" fmla="*/ 30 h 763"/>
                <a:gd name="T76" fmla="*/ 468 w 482"/>
                <a:gd name="T77" fmla="*/ 32 h 763"/>
                <a:gd name="T78" fmla="*/ 472 w 482"/>
                <a:gd name="T79" fmla="*/ 35 h 763"/>
                <a:gd name="T80" fmla="*/ 476 w 482"/>
                <a:gd name="T81" fmla="*/ 37 h 763"/>
                <a:gd name="T82" fmla="*/ 479 w 482"/>
                <a:gd name="T83" fmla="*/ 39 h 763"/>
                <a:gd name="T84" fmla="*/ 481 w 482"/>
                <a:gd name="T85" fmla="*/ 39 h 763"/>
                <a:gd name="T86" fmla="*/ 237 w 482"/>
                <a:gd name="T87" fmla="*/ 371 h 763"/>
                <a:gd name="T88" fmla="*/ 134 w 482"/>
                <a:gd name="T89" fmla="*/ 762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2" h="763">
                  <a:moveTo>
                    <a:pt x="134" y="762"/>
                  </a:moveTo>
                  <a:lnTo>
                    <a:pt x="125" y="760"/>
                  </a:lnTo>
                  <a:lnTo>
                    <a:pt x="117" y="759"/>
                  </a:lnTo>
                  <a:lnTo>
                    <a:pt x="109" y="757"/>
                  </a:lnTo>
                  <a:lnTo>
                    <a:pt x="102" y="755"/>
                  </a:lnTo>
                  <a:lnTo>
                    <a:pt x="94" y="753"/>
                  </a:lnTo>
                  <a:lnTo>
                    <a:pt x="87" y="751"/>
                  </a:lnTo>
                  <a:lnTo>
                    <a:pt x="81" y="749"/>
                  </a:lnTo>
                  <a:lnTo>
                    <a:pt x="74" y="746"/>
                  </a:lnTo>
                  <a:lnTo>
                    <a:pt x="69" y="744"/>
                  </a:lnTo>
                  <a:lnTo>
                    <a:pt x="63" y="742"/>
                  </a:lnTo>
                  <a:lnTo>
                    <a:pt x="58" y="739"/>
                  </a:lnTo>
                  <a:lnTo>
                    <a:pt x="53" y="736"/>
                  </a:lnTo>
                  <a:lnTo>
                    <a:pt x="49" y="735"/>
                  </a:lnTo>
                  <a:lnTo>
                    <a:pt x="45" y="732"/>
                  </a:lnTo>
                  <a:lnTo>
                    <a:pt x="41" y="731"/>
                  </a:lnTo>
                  <a:lnTo>
                    <a:pt x="38" y="729"/>
                  </a:lnTo>
                  <a:lnTo>
                    <a:pt x="33" y="725"/>
                  </a:lnTo>
                  <a:lnTo>
                    <a:pt x="27" y="722"/>
                  </a:lnTo>
                  <a:lnTo>
                    <a:pt x="22" y="719"/>
                  </a:lnTo>
                  <a:lnTo>
                    <a:pt x="17" y="717"/>
                  </a:lnTo>
                  <a:lnTo>
                    <a:pt x="12" y="713"/>
                  </a:lnTo>
                  <a:lnTo>
                    <a:pt x="8" y="709"/>
                  </a:lnTo>
                  <a:lnTo>
                    <a:pt x="3" y="706"/>
                  </a:lnTo>
                  <a:lnTo>
                    <a:pt x="0" y="702"/>
                  </a:lnTo>
                  <a:lnTo>
                    <a:pt x="237" y="371"/>
                  </a:lnTo>
                  <a:lnTo>
                    <a:pt x="348" y="0"/>
                  </a:lnTo>
                  <a:lnTo>
                    <a:pt x="361" y="1"/>
                  </a:lnTo>
                  <a:lnTo>
                    <a:pt x="374" y="2"/>
                  </a:lnTo>
                  <a:lnTo>
                    <a:pt x="386" y="5"/>
                  </a:lnTo>
                  <a:lnTo>
                    <a:pt x="398" y="7"/>
                  </a:lnTo>
                  <a:lnTo>
                    <a:pt x="409" y="10"/>
                  </a:lnTo>
                  <a:lnTo>
                    <a:pt x="420" y="13"/>
                  </a:lnTo>
                  <a:lnTo>
                    <a:pt x="430" y="16"/>
                  </a:lnTo>
                  <a:lnTo>
                    <a:pt x="439" y="20"/>
                  </a:lnTo>
                  <a:lnTo>
                    <a:pt x="447" y="23"/>
                  </a:lnTo>
                  <a:lnTo>
                    <a:pt x="455" y="26"/>
                  </a:lnTo>
                  <a:lnTo>
                    <a:pt x="462" y="30"/>
                  </a:lnTo>
                  <a:lnTo>
                    <a:pt x="468" y="32"/>
                  </a:lnTo>
                  <a:lnTo>
                    <a:pt x="472" y="35"/>
                  </a:lnTo>
                  <a:lnTo>
                    <a:pt x="476" y="37"/>
                  </a:lnTo>
                  <a:lnTo>
                    <a:pt x="479" y="39"/>
                  </a:lnTo>
                  <a:lnTo>
                    <a:pt x="481" y="39"/>
                  </a:lnTo>
                  <a:lnTo>
                    <a:pt x="237" y="371"/>
                  </a:lnTo>
                  <a:lnTo>
                    <a:pt x="134" y="762"/>
                  </a:lnTo>
                </a:path>
              </a:pathLst>
            </a:custGeom>
            <a:solidFill>
              <a:srgbClr val="597F7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69" name="Freeform 417">
              <a:extLst>
                <a:ext uri="{FF2B5EF4-FFF2-40B4-BE49-F238E27FC236}">
                  <a16:creationId xmlns:a16="http://schemas.microsoft.com/office/drawing/2014/main" id="{2DAE8C15-568F-4894-BD9B-A387C9312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2593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4 w 27"/>
                <a:gd name="T3" fmla="*/ 20 h 27"/>
                <a:gd name="T4" fmla="*/ 26 w 27"/>
                <a:gd name="T5" fmla="*/ 10 h 27"/>
                <a:gd name="T6" fmla="*/ 18 w 27"/>
                <a:gd name="T7" fmla="*/ 3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4" y="20"/>
                  </a:lnTo>
                  <a:lnTo>
                    <a:pt x="26" y="10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70" name="Freeform 418">
              <a:extLst>
                <a:ext uri="{FF2B5EF4-FFF2-40B4-BE49-F238E27FC236}">
                  <a16:creationId xmlns:a16="http://schemas.microsoft.com/office/drawing/2014/main" id="{7784FF23-F66F-441E-B977-917EB1E3F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593"/>
              <a:ext cx="27" cy="27"/>
            </a:xfrm>
            <a:custGeom>
              <a:avLst/>
              <a:gdLst>
                <a:gd name="T0" fmla="*/ 2 w 27"/>
                <a:gd name="T1" fmla="*/ 15 h 27"/>
                <a:gd name="T2" fmla="*/ 4 w 27"/>
                <a:gd name="T3" fmla="*/ 26 h 27"/>
                <a:gd name="T4" fmla="*/ 26 w 27"/>
                <a:gd name="T5" fmla="*/ 22 h 27"/>
                <a:gd name="T6" fmla="*/ 21 w 27"/>
                <a:gd name="T7" fmla="*/ 0 h 27"/>
                <a:gd name="T8" fmla="*/ 0 w 27"/>
                <a:gd name="T9" fmla="*/ 3 h 27"/>
                <a:gd name="T10" fmla="*/ 2 w 27"/>
                <a:gd name="T1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" y="15"/>
                  </a:moveTo>
                  <a:lnTo>
                    <a:pt x="4" y="26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3"/>
                  </a:lnTo>
                  <a:lnTo>
                    <a:pt x="2" y="15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71" name="Freeform 419">
              <a:extLst>
                <a:ext uri="{FF2B5EF4-FFF2-40B4-BE49-F238E27FC236}">
                  <a16:creationId xmlns:a16="http://schemas.microsoft.com/office/drawing/2014/main" id="{5FD15D9B-058D-4487-9084-2F1C38B32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2596"/>
              <a:ext cx="26" cy="27"/>
            </a:xfrm>
            <a:custGeom>
              <a:avLst/>
              <a:gdLst>
                <a:gd name="T0" fmla="*/ 17 w 26"/>
                <a:gd name="T1" fmla="*/ 0 h 27"/>
                <a:gd name="T2" fmla="*/ 1 w 26"/>
                <a:gd name="T3" fmla="*/ 6 h 27"/>
                <a:gd name="T4" fmla="*/ 0 w 26"/>
                <a:gd name="T5" fmla="*/ 15 h 27"/>
                <a:gd name="T6" fmla="*/ 7 w 26"/>
                <a:gd name="T7" fmla="*/ 23 h 27"/>
                <a:gd name="T8" fmla="*/ 25 w 26"/>
                <a:gd name="T9" fmla="*/ 26 h 27"/>
                <a:gd name="T10" fmla="*/ 17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7" y="0"/>
                  </a:moveTo>
                  <a:lnTo>
                    <a:pt x="1" y="6"/>
                  </a:lnTo>
                  <a:lnTo>
                    <a:pt x="0" y="15"/>
                  </a:lnTo>
                  <a:lnTo>
                    <a:pt x="7" y="23"/>
                  </a:lnTo>
                  <a:lnTo>
                    <a:pt x="25" y="26"/>
                  </a:lnTo>
                  <a:lnTo>
                    <a:pt x="17" y="0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72" name="Freeform 420">
              <a:extLst>
                <a:ext uri="{FF2B5EF4-FFF2-40B4-BE49-F238E27FC236}">
                  <a16:creationId xmlns:a16="http://schemas.microsoft.com/office/drawing/2014/main" id="{D9734967-E22F-45C9-8EF2-89C65FBC3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2596"/>
              <a:ext cx="27" cy="27"/>
            </a:xfrm>
            <a:custGeom>
              <a:avLst/>
              <a:gdLst>
                <a:gd name="T0" fmla="*/ 5 w 27"/>
                <a:gd name="T1" fmla="*/ 26 h 27"/>
                <a:gd name="T2" fmla="*/ 22 w 27"/>
                <a:gd name="T3" fmla="*/ 20 h 27"/>
                <a:gd name="T4" fmla="*/ 26 w 27"/>
                <a:gd name="T5" fmla="*/ 11 h 27"/>
                <a:gd name="T6" fmla="*/ 18 w 27"/>
                <a:gd name="T7" fmla="*/ 3 h 27"/>
                <a:gd name="T8" fmla="*/ 0 w 27"/>
                <a:gd name="T9" fmla="*/ 0 h 27"/>
                <a:gd name="T10" fmla="*/ 5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5" y="26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5" y="26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73" name="Freeform 421">
              <a:extLst>
                <a:ext uri="{FF2B5EF4-FFF2-40B4-BE49-F238E27FC236}">
                  <a16:creationId xmlns:a16="http://schemas.microsoft.com/office/drawing/2014/main" id="{B065A1F0-E140-4D10-8603-0863FD815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596"/>
              <a:ext cx="27" cy="27"/>
            </a:xfrm>
            <a:custGeom>
              <a:avLst/>
              <a:gdLst>
                <a:gd name="T0" fmla="*/ 1 w 27"/>
                <a:gd name="T1" fmla="*/ 13 h 27"/>
                <a:gd name="T2" fmla="*/ 3 w 27"/>
                <a:gd name="T3" fmla="*/ 26 h 27"/>
                <a:gd name="T4" fmla="*/ 26 w 27"/>
                <a:gd name="T5" fmla="*/ 23 h 27"/>
                <a:gd name="T6" fmla="*/ 22 w 27"/>
                <a:gd name="T7" fmla="*/ 0 h 27"/>
                <a:gd name="T8" fmla="*/ 0 w 27"/>
                <a:gd name="T9" fmla="*/ 2 h 27"/>
                <a:gd name="T10" fmla="*/ 1 w 27"/>
                <a:gd name="T11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" y="13"/>
                  </a:moveTo>
                  <a:lnTo>
                    <a:pt x="3" y="26"/>
                  </a:lnTo>
                  <a:lnTo>
                    <a:pt x="26" y="23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3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74" name="Freeform 422">
              <a:extLst>
                <a:ext uri="{FF2B5EF4-FFF2-40B4-BE49-F238E27FC236}">
                  <a16:creationId xmlns:a16="http://schemas.microsoft.com/office/drawing/2014/main" id="{FDCD78BE-8FC3-43D6-A670-119908219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2598"/>
              <a:ext cx="26" cy="27"/>
            </a:xfrm>
            <a:custGeom>
              <a:avLst/>
              <a:gdLst>
                <a:gd name="T0" fmla="*/ 19 w 26"/>
                <a:gd name="T1" fmla="*/ 0 h 27"/>
                <a:gd name="T2" fmla="*/ 3 w 26"/>
                <a:gd name="T3" fmla="*/ 5 h 27"/>
                <a:gd name="T4" fmla="*/ 0 w 26"/>
                <a:gd name="T5" fmla="*/ 13 h 27"/>
                <a:gd name="T6" fmla="*/ 8 w 26"/>
                <a:gd name="T7" fmla="*/ 22 h 27"/>
                <a:gd name="T8" fmla="*/ 25 w 26"/>
                <a:gd name="T9" fmla="*/ 26 h 27"/>
                <a:gd name="T10" fmla="*/ 19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9" y="0"/>
                  </a:moveTo>
                  <a:lnTo>
                    <a:pt x="3" y="5"/>
                  </a:lnTo>
                  <a:lnTo>
                    <a:pt x="0" y="13"/>
                  </a:lnTo>
                  <a:lnTo>
                    <a:pt x="8" y="22"/>
                  </a:lnTo>
                  <a:lnTo>
                    <a:pt x="25" y="26"/>
                  </a:lnTo>
                  <a:lnTo>
                    <a:pt x="19" y="0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75" name="Freeform 423">
              <a:extLst>
                <a:ext uri="{FF2B5EF4-FFF2-40B4-BE49-F238E27FC236}">
                  <a16:creationId xmlns:a16="http://schemas.microsoft.com/office/drawing/2014/main" id="{81EF0FDA-4F30-40A9-850A-AFE097713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2599"/>
              <a:ext cx="27" cy="27"/>
            </a:xfrm>
            <a:custGeom>
              <a:avLst/>
              <a:gdLst>
                <a:gd name="T0" fmla="*/ 5 w 27"/>
                <a:gd name="T1" fmla="*/ 26 h 27"/>
                <a:gd name="T2" fmla="*/ 22 w 27"/>
                <a:gd name="T3" fmla="*/ 21 h 27"/>
                <a:gd name="T4" fmla="*/ 26 w 27"/>
                <a:gd name="T5" fmla="*/ 10 h 27"/>
                <a:gd name="T6" fmla="*/ 18 w 27"/>
                <a:gd name="T7" fmla="*/ 3 h 27"/>
                <a:gd name="T8" fmla="*/ 0 w 27"/>
                <a:gd name="T9" fmla="*/ 0 h 27"/>
                <a:gd name="T10" fmla="*/ 5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5" y="26"/>
                  </a:moveTo>
                  <a:lnTo>
                    <a:pt x="22" y="21"/>
                  </a:lnTo>
                  <a:lnTo>
                    <a:pt x="26" y="10"/>
                  </a:lnTo>
                  <a:lnTo>
                    <a:pt x="18" y="3"/>
                  </a:lnTo>
                  <a:lnTo>
                    <a:pt x="0" y="0"/>
                  </a:lnTo>
                  <a:lnTo>
                    <a:pt x="5" y="26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76" name="Freeform 424">
              <a:extLst>
                <a:ext uri="{FF2B5EF4-FFF2-40B4-BE49-F238E27FC236}">
                  <a16:creationId xmlns:a16="http://schemas.microsoft.com/office/drawing/2014/main" id="{4B0EB56C-45F9-442B-96A0-89FC40406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599"/>
              <a:ext cx="27" cy="27"/>
            </a:xfrm>
            <a:custGeom>
              <a:avLst/>
              <a:gdLst>
                <a:gd name="T0" fmla="*/ 1 w 27"/>
                <a:gd name="T1" fmla="*/ 14 h 27"/>
                <a:gd name="T2" fmla="*/ 3 w 27"/>
                <a:gd name="T3" fmla="*/ 26 h 27"/>
                <a:gd name="T4" fmla="*/ 26 w 27"/>
                <a:gd name="T5" fmla="*/ 23 h 27"/>
                <a:gd name="T6" fmla="*/ 22 w 27"/>
                <a:gd name="T7" fmla="*/ 0 h 27"/>
                <a:gd name="T8" fmla="*/ 0 w 27"/>
                <a:gd name="T9" fmla="*/ 2 h 27"/>
                <a:gd name="T10" fmla="*/ 1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" y="14"/>
                  </a:moveTo>
                  <a:lnTo>
                    <a:pt x="3" y="26"/>
                  </a:lnTo>
                  <a:lnTo>
                    <a:pt x="26" y="23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4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77" name="Freeform 425">
              <a:extLst>
                <a:ext uri="{FF2B5EF4-FFF2-40B4-BE49-F238E27FC236}">
                  <a16:creationId xmlns:a16="http://schemas.microsoft.com/office/drawing/2014/main" id="{D4AF7076-9465-4122-800F-EF37B042B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2601"/>
              <a:ext cx="26" cy="27"/>
            </a:xfrm>
            <a:custGeom>
              <a:avLst/>
              <a:gdLst>
                <a:gd name="T0" fmla="*/ 19 w 26"/>
                <a:gd name="T1" fmla="*/ 0 h 27"/>
                <a:gd name="T2" fmla="*/ 3 w 26"/>
                <a:gd name="T3" fmla="*/ 4 h 27"/>
                <a:gd name="T4" fmla="*/ 0 w 26"/>
                <a:gd name="T5" fmla="*/ 14 h 27"/>
                <a:gd name="T6" fmla="*/ 8 w 26"/>
                <a:gd name="T7" fmla="*/ 22 h 27"/>
                <a:gd name="T8" fmla="*/ 25 w 26"/>
                <a:gd name="T9" fmla="*/ 26 h 27"/>
                <a:gd name="T10" fmla="*/ 19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9" y="0"/>
                  </a:moveTo>
                  <a:lnTo>
                    <a:pt x="3" y="4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25" y="26"/>
                  </a:lnTo>
                  <a:lnTo>
                    <a:pt x="19" y="0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78" name="Freeform 426">
              <a:extLst>
                <a:ext uri="{FF2B5EF4-FFF2-40B4-BE49-F238E27FC236}">
                  <a16:creationId xmlns:a16="http://schemas.microsoft.com/office/drawing/2014/main" id="{5DE4C87F-4B79-470E-9C4F-4A574A880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2601"/>
              <a:ext cx="27" cy="27"/>
            </a:xfrm>
            <a:custGeom>
              <a:avLst/>
              <a:gdLst>
                <a:gd name="T0" fmla="*/ 6 w 27"/>
                <a:gd name="T1" fmla="*/ 26 h 27"/>
                <a:gd name="T2" fmla="*/ 22 w 27"/>
                <a:gd name="T3" fmla="*/ 20 h 27"/>
                <a:gd name="T4" fmla="*/ 26 w 27"/>
                <a:gd name="T5" fmla="*/ 11 h 27"/>
                <a:gd name="T6" fmla="*/ 18 w 27"/>
                <a:gd name="T7" fmla="*/ 3 h 27"/>
                <a:gd name="T8" fmla="*/ 0 w 27"/>
                <a:gd name="T9" fmla="*/ 0 h 27"/>
                <a:gd name="T10" fmla="*/ 6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6" y="26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6" y="26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79" name="Freeform 427">
              <a:extLst>
                <a:ext uri="{FF2B5EF4-FFF2-40B4-BE49-F238E27FC236}">
                  <a16:creationId xmlns:a16="http://schemas.microsoft.com/office/drawing/2014/main" id="{F9FA9B8A-673C-42C2-8386-FA4F7E32E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601"/>
              <a:ext cx="27" cy="27"/>
            </a:xfrm>
            <a:custGeom>
              <a:avLst/>
              <a:gdLst>
                <a:gd name="T0" fmla="*/ 1 w 27"/>
                <a:gd name="T1" fmla="*/ 14 h 27"/>
                <a:gd name="T2" fmla="*/ 3 w 27"/>
                <a:gd name="T3" fmla="*/ 26 h 27"/>
                <a:gd name="T4" fmla="*/ 26 w 27"/>
                <a:gd name="T5" fmla="*/ 23 h 27"/>
                <a:gd name="T6" fmla="*/ 22 w 27"/>
                <a:gd name="T7" fmla="*/ 0 h 27"/>
                <a:gd name="T8" fmla="*/ 0 w 27"/>
                <a:gd name="T9" fmla="*/ 2 h 27"/>
                <a:gd name="T10" fmla="*/ 1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" y="14"/>
                  </a:moveTo>
                  <a:lnTo>
                    <a:pt x="3" y="26"/>
                  </a:lnTo>
                  <a:lnTo>
                    <a:pt x="26" y="23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4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80" name="Freeform 428">
              <a:extLst>
                <a:ext uri="{FF2B5EF4-FFF2-40B4-BE49-F238E27FC236}">
                  <a16:creationId xmlns:a16="http://schemas.microsoft.com/office/drawing/2014/main" id="{0F468A6B-CBAC-46BF-93DE-7F13AC594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2603"/>
              <a:ext cx="26" cy="26"/>
            </a:xfrm>
            <a:custGeom>
              <a:avLst/>
              <a:gdLst>
                <a:gd name="T0" fmla="*/ 19 w 26"/>
                <a:gd name="T1" fmla="*/ 0 h 26"/>
                <a:gd name="T2" fmla="*/ 3 w 26"/>
                <a:gd name="T3" fmla="*/ 5 h 26"/>
                <a:gd name="T4" fmla="*/ 0 w 26"/>
                <a:gd name="T5" fmla="*/ 13 h 26"/>
                <a:gd name="T6" fmla="*/ 8 w 26"/>
                <a:gd name="T7" fmla="*/ 22 h 26"/>
                <a:gd name="T8" fmla="*/ 25 w 26"/>
                <a:gd name="T9" fmla="*/ 25 h 26"/>
                <a:gd name="T10" fmla="*/ 19 w 2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19" y="0"/>
                  </a:moveTo>
                  <a:lnTo>
                    <a:pt x="3" y="5"/>
                  </a:lnTo>
                  <a:lnTo>
                    <a:pt x="0" y="13"/>
                  </a:lnTo>
                  <a:lnTo>
                    <a:pt x="8" y="22"/>
                  </a:lnTo>
                  <a:lnTo>
                    <a:pt x="25" y="25"/>
                  </a:lnTo>
                  <a:lnTo>
                    <a:pt x="19" y="0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81" name="Freeform 429">
              <a:extLst>
                <a:ext uri="{FF2B5EF4-FFF2-40B4-BE49-F238E27FC236}">
                  <a16:creationId xmlns:a16="http://schemas.microsoft.com/office/drawing/2014/main" id="{1CB8E174-916C-4B37-9892-A3565355F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2607"/>
              <a:ext cx="26" cy="27"/>
            </a:xfrm>
            <a:custGeom>
              <a:avLst/>
              <a:gdLst>
                <a:gd name="T0" fmla="*/ 16 w 26"/>
                <a:gd name="T1" fmla="*/ 0 h 27"/>
                <a:gd name="T2" fmla="*/ 3 w 26"/>
                <a:gd name="T3" fmla="*/ 5 h 27"/>
                <a:gd name="T4" fmla="*/ 0 w 26"/>
                <a:gd name="T5" fmla="*/ 15 h 27"/>
                <a:gd name="T6" fmla="*/ 8 w 26"/>
                <a:gd name="T7" fmla="*/ 23 h 27"/>
                <a:gd name="T8" fmla="*/ 25 w 26"/>
                <a:gd name="T9" fmla="*/ 26 h 27"/>
                <a:gd name="T10" fmla="*/ 16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6" y="0"/>
                  </a:moveTo>
                  <a:lnTo>
                    <a:pt x="3" y="5"/>
                  </a:lnTo>
                  <a:lnTo>
                    <a:pt x="0" y="15"/>
                  </a:lnTo>
                  <a:lnTo>
                    <a:pt x="8" y="23"/>
                  </a:lnTo>
                  <a:lnTo>
                    <a:pt x="25" y="26"/>
                  </a:lnTo>
                  <a:lnTo>
                    <a:pt x="16" y="0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82" name="Freeform 430">
              <a:extLst>
                <a:ext uri="{FF2B5EF4-FFF2-40B4-BE49-F238E27FC236}">
                  <a16:creationId xmlns:a16="http://schemas.microsoft.com/office/drawing/2014/main" id="{57C62037-9A7A-44AF-83BD-7B218EC5B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2604"/>
              <a:ext cx="26" cy="27"/>
            </a:xfrm>
            <a:custGeom>
              <a:avLst/>
              <a:gdLst>
                <a:gd name="T0" fmla="*/ 23 w 26"/>
                <a:gd name="T1" fmla="*/ 11 h 27"/>
                <a:gd name="T2" fmla="*/ 21 w 26"/>
                <a:gd name="T3" fmla="*/ 0 h 27"/>
                <a:gd name="T4" fmla="*/ 0 w 26"/>
                <a:gd name="T5" fmla="*/ 3 h 27"/>
                <a:gd name="T6" fmla="*/ 5 w 26"/>
                <a:gd name="T7" fmla="*/ 26 h 27"/>
                <a:gd name="T8" fmla="*/ 25 w 26"/>
                <a:gd name="T9" fmla="*/ 22 h 27"/>
                <a:gd name="T10" fmla="*/ 23 w 26"/>
                <a:gd name="T1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23" y="11"/>
                  </a:moveTo>
                  <a:lnTo>
                    <a:pt x="21" y="0"/>
                  </a:lnTo>
                  <a:lnTo>
                    <a:pt x="0" y="3"/>
                  </a:lnTo>
                  <a:lnTo>
                    <a:pt x="5" y="26"/>
                  </a:lnTo>
                  <a:lnTo>
                    <a:pt x="25" y="22"/>
                  </a:lnTo>
                  <a:lnTo>
                    <a:pt x="23" y="11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83" name="Freeform 431">
              <a:extLst>
                <a:ext uri="{FF2B5EF4-FFF2-40B4-BE49-F238E27FC236}">
                  <a16:creationId xmlns:a16="http://schemas.microsoft.com/office/drawing/2014/main" id="{9BEA5999-9D4B-4452-992A-686C3668D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2604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4 w 27"/>
                <a:gd name="T3" fmla="*/ 20 h 27"/>
                <a:gd name="T4" fmla="*/ 26 w 27"/>
                <a:gd name="T5" fmla="*/ 10 h 27"/>
                <a:gd name="T6" fmla="*/ 18 w 27"/>
                <a:gd name="T7" fmla="*/ 2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4" y="20"/>
                  </a:lnTo>
                  <a:lnTo>
                    <a:pt x="26" y="10"/>
                  </a:lnTo>
                  <a:lnTo>
                    <a:pt x="18" y="2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84" name="Freeform 432">
              <a:extLst>
                <a:ext uri="{FF2B5EF4-FFF2-40B4-BE49-F238E27FC236}">
                  <a16:creationId xmlns:a16="http://schemas.microsoft.com/office/drawing/2014/main" id="{301EE4BA-75C8-4478-8190-F827BE2F5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2607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4 w 27"/>
                <a:gd name="T3" fmla="*/ 20 h 27"/>
                <a:gd name="T4" fmla="*/ 26 w 27"/>
                <a:gd name="T5" fmla="*/ 10 h 27"/>
                <a:gd name="T6" fmla="*/ 18 w 27"/>
                <a:gd name="T7" fmla="*/ 2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4" y="20"/>
                  </a:lnTo>
                  <a:lnTo>
                    <a:pt x="26" y="10"/>
                  </a:lnTo>
                  <a:lnTo>
                    <a:pt x="18" y="2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85" name="Freeform 433">
              <a:extLst>
                <a:ext uri="{FF2B5EF4-FFF2-40B4-BE49-F238E27FC236}">
                  <a16:creationId xmlns:a16="http://schemas.microsoft.com/office/drawing/2014/main" id="{700049D8-1718-4C81-9312-BE53F882C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607"/>
              <a:ext cx="27" cy="27"/>
            </a:xfrm>
            <a:custGeom>
              <a:avLst/>
              <a:gdLst>
                <a:gd name="T0" fmla="*/ 2 w 27"/>
                <a:gd name="T1" fmla="*/ 14 h 27"/>
                <a:gd name="T2" fmla="*/ 5 w 27"/>
                <a:gd name="T3" fmla="*/ 26 h 27"/>
                <a:gd name="T4" fmla="*/ 26 w 27"/>
                <a:gd name="T5" fmla="*/ 22 h 27"/>
                <a:gd name="T6" fmla="*/ 21 w 27"/>
                <a:gd name="T7" fmla="*/ 0 h 27"/>
                <a:gd name="T8" fmla="*/ 0 w 27"/>
                <a:gd name="T9" fmla="*/ 3 h 27"/>
                <a:gd name="T10" fmla="*/ 2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" y="14"/>
                  </a:moveTo>
                  <a:lnTo>
                    <a:pt x="5" y="26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3"/>
                  </a:lnTo>
                  <a:lnTo>
                    <a:pt x="2" y="14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86" name="Freeform 434">
              <a:extLst>
                <a:ext uri="{FF2B5EF4-FFF2-40B4-BE49-F238E27FC236}">
                  <a16:creationId xmlns:a16="http://schemas.microsoft.com/office/drawing/2014/main" id="{EAB28F48-AEA1-4AD1-86FA-608EF3452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2609"/>
              <a:ext cx="26" cy="27"/>
            </a:xfrm>
            <a:custGeom>
              <a:avLst/>
              <a:gdLst>
                <a:gd name="T0" fmla="*/ 16 w 26"/>
                <a:gd name="T1" fmla="*/ 0 h 27"/>
                <a:gd name="T2" fmla="*/ 3 w 26"/>
                <a:gd name="T3" fmla="*/ 5 h 27"/>
                <a:gd name="T4" fmla="*/ 0 w 26"/>
                <a:gd name="T5" fmla="*/ 15 h 27"/>
                <a:gd name="T6" fmla="*/ 8 w 26"/>
                <a:gd name="T7" fmla="*/ 23 h 27"/>
                <a:gd name="T8" fmla="*/ 25 w 26"/>
                <a:gd name="T9" fmla="*/ 26 h 27"/>
                <a:gd name="T10" fmla="*/ 16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6" y="0"/>
                  </a:moveTo>
                  <a:lnTo>
                    <a:pt x="3" y="5"/>
                  </a:lnTo>
                  <a:lnTo>
                    <a:pt x="0" y="15"/>
                  </a:lnTo>
                  <a:lnTo>
                    <a:pt x="8" y="23"/>
                  </a:lnTo>
                  <a:lnTo>
                    <a:pt x="25" y="26"/>
                  </a:lnTo>
                  <a:lnTo>
                    <a:pt x="16" y="0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87" name="Freeform 435">
              <a:extLst>
                <a:ext uri="{FF2B5EF4-FFF2-40B4-BE49-F238E27FC236}">
                  <a16:creationId xmlns:a16="http://schemas.microsoft.com/office/drawing/2014/main" id="{8B4339D0-D865-42BE-AA01-77F7D27A8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2609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4 w 27"/>
                <a:gd name="T3" fmla="*/ 19 h 27"/>
                <a:gd name="T4" fmla="*/ 26 w 27"/>
                <a:gd name="T5" fmla="*/ 10 h 27"/>
                <a:gd name="T6" fmla="*/ 18 w 27"/>
                <a:gd name="T7" fmla="*/ 3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4" y="19"/>
                  </a:lnTo>
                  <a:lnTo>
                    <a:pt x="26" y="10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88" name="Freeform 436">
              <a:extLst>
                <a:ext uri="{FF2B5EF4-FFF2-40B4-BE49-F238E27FC236}">
                  <a16:creationId xmlns:a16="http://schemas.microsoft.com/office/drawing/2014/main" id="{36AB3483-8DA9-44F0-B0E5-23DB7C11C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609"/>
              <a:ext cx="27" cy="27"/>
            </a:xfrm>
            <a:custGeom>
              <a:avLst/>
              <a:gdLst>
                <a:gd name="T0" fmla="*/ 2 w 27"/>
                <a:gd name="T1" fmla="*/ 14 h 27"/>
                <a:gd name="T2" fmla="*/ 5 w 27"/>
                <a:gd name="T3" fmla="*/ 26 h 27"/>
                <a:gd name="T4" fmla="*/ 26 w 27"/>
                <a:gd name="T5" fmla="*/ 22 h 27"/>
                <a:gd name="T6" fmla="*/ 21 w 27"/>
                <a:gd name="T7" fmla="*/ 0 h 27"/>
                <a:gd name="T8" fmla="*/ 0 w 27"/>
                <a:gd name="T9" fmla="*/ 3 h 27"/>
                <a:gd name="T10" fmla="*/ 2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" y="14"/>
                  </a:moveTo>
                  <a:lnTo>
                    <a:pt x="5" y="26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3"/>
                  </a:lnTo>
                  <a:lnTo>
                    <a:pt x="2" y="14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89" name="Freeform 437">
              <a:extLst>
                <a:ext uri="{FF2B5EF4-FFF2-40B4-BE49-F238E27FC236}">
                  <a16:creationId xmlns:a16="http://schemas.microsoft.com/office/drawing/2014/main" id="{E2A8F9C9-B5CD-47CC-AED3-AC7566BA3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2611"/>
              <a:ext cx="26" cy="26"/>
            </a:xfrm>
            <a:custGeom>
              <a:avLst/>
              <a:gdLst>
                <a:gd name="T0" fmla="*/ 16 w 26"/>
                <a:gd name="T1" fmla="*/ 0 h 26"/>
                <a:gd name="T2" fmla="*/ 3 w 26"/>
                <a:gd name="T3" fmla="*/ 6 h 26"/>
                <a:gd name="T4" fmla="*/ 0 w 26"/>
                <a:gd name="T5" fmla="*/ 15 h 26"/>
                <a:gd name="T6" fmla="*/ 8 w 26"/>
                <a:gd name="T7" fmla="*/ 22 h 26"/>
                <a:gd name="T8" fmla="*/ 25 w 26"/>
                <a:gd name="T9" fmla="*/ 25 h 26"/>
                <a:gd name="T10" fmla="*/ 16 w 2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16" y="0"/>
                  </a:moveTo>
                  <a:lnTo>
                    <a:pt x="3" y="6"/>
                  </a:lnTo>
                  <a:lnTo>
                    <a:pt x="0" y="15"/>
                  </a:lnTo>
                  <a:lnTo>
                    <a:pt x="8" y="22"/>
                  </a:lnTo>
                  <a:lnTo>
                    <a:pt x="25" y="25"/>
                  </a:lnTo>
                  <a:lnTo>
                    <a:pt x="16" y="0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90" name="Freeform 438">
              <a:extLst>
                <a:ext uri="{FF2B5EF4-FFF2-40B4-BE49-F238E27FC236}">
                  <a16:creationId xmlns:a16="http://schemas.microsoft.com/office/drawing/2014/main" id="{5D00AB3F-4CF3-4914-A12F-832AE314B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2612"/>
              <a:ext cx="27" cy="27"/>
            </a:xfrm>
            <a:custGeom>
              <a:avLst/>
              <a:gdLst>
                <a:gd name="T0" fmla="*/ 5 w 27"/>
                <a:gd name="T1" fmla="*/ 26 h 27"/>
                <a:gd name="T2" fmla="*/ 22 w 27"/>
                <a:gd name="T3" fmla="*/ 21 h 27"/>
                <a:gd name="T4" fmla="*/ 26 w 27"/>
                <a:gd name="T5" fmla="*/ 11 h 27"/>
                <a:gd name="T6" fmla="*/ 18 w 27"/>
                <a:gd name="T7" fmla="*/ 3 h 27"/>
                <a:gd name="T8" fmla="*/ 0 w 27"/>
                <a:gd name="T9" fmla="*/ 0 h 27"/>
                <a:gd name="T10" fmla="*/ 5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5" y="26"/>
                  </a:moveTo>
                  <a:lnTo>
                    <a:pt x="22" y="21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5" y="26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91" name="Freeform 439">
              <a:extLst>
                <a:ext uri="{FF2B5EF4-FFF2-40B4-BE49-F238E27FC236}">
                  <a16:creationId xmlns:a16="http://schemas.microsoft.com/office/drawing/2014/main" id="{B6E7870F-10F5-47A2-BD7D-F7FF4521E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612"/>
              <a:ext cx="27" cy="27"/>
            </a:xfrm>
            <a:custGeom>
              <a:avLst/>
              <a:gdLst>
                <a:gd name="T0" fmla="*/ 1 w 27"/>
                <a:gd name="T1" fmla="*/ 14 h 27"/>
                <a:gd name="T2" fmla="*/ 3 w 27"/>
                <a:gd name="T3" fmla="*/ 26 h 27"/>
                <a:gd name="T4" fmla="*/ 26 w 27"/>
                <a:gd name="T5" fmla="*/ 23 h 27"/>
                <a:gd name="T6" fmla="*/ 22 w 27"/>
                <a:gd name="T7" fmla="*/ 0 h 27"/>
                <a:gd name="T8" fmla="*/ 0 w 27"/>
                <a:gd name="T9" fmla="*/ 2 h 27"/>
                <a:gd name="T10" fmla="*/ 1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" y="14"/>
                  </a:moveTo>
                  <a:lnTo>
                    <a:pt x="3" y="26"/>
                  </a:lnTo>
                  <a:lnTo>
                    <a:pt x="26" y="23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4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92" name="Freeform 440">
              <a:extLst>
                <a:ext uri="{FF2B5EF4-FFF2-40B4-BE49-F238E27FC236}">
                  <a16:creationId xmlns:a16="http://schemas.microsoft.com/office/drawing/2014/main" id="{5026E564-EE77-4A8D-8355-099BAC604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2616"/>
              <a:ext cx="26" cy="26"/>
            </a:xfrm>
            <a:custGeom>
              <a:avLst/>
              <a:gdLst>
                <a:gd name="T0" fmla="*/ 19 w 26"/>
                <a:gd name="T1" fmla="*/ 0 h 26"/>
                <a:gd name="T2" fmla="*/ 3 w 26"/>
                <a:gd name="T3" fmla="*/ 4 h 26"/>
                <a:gd name="T4" fmla="*/ 0 w 26"/>
                <a:gd name="T5" fmla="*/ 13 h 26"/>
                <a:gd name="T6" fmla="*/ 7 w 26"/>
                <a:gd name="T7" fmla="*/ 21 h 26"/>
                <a:gd name="T8" fmla="*/ 25 w 26"/>
                <a:gd name="T9" fmla="*/ 25 h 26"/>
                <a:gd name="T10" fmla="*/ 19 w 2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19" y="0"/>
                  </a:moveTo>
                  <a:lnTo>
                    <a:pt x="3" y="4"/>
                  </a:lnTo>
                  <a:lnTo>
                    <a:pt x="0" y="13"/>
                  </a:lnTo>
                  <a:lnTo>
                    <a:pt x="7" y="21"/>
                  </a:lnTo>
                  <a:lnTo>
                    <a:pt x="25" y="25"/>
                  </a:lnTo>
                  <a:lnTo>
                    <a:pt x="19" y="0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93" name="Freeform 441">
              <a:extLst>
                <a:ext uri="{FF2B5EF4-FFF2-40B4-BE49-F238E27FC236}">
                  <a16:creationId xmlns:a16="http://schemas.microsoft.com/office/drawing/2014/main" id="{EEF7DF49-D8AC-492D-A1A4-FA2013E6A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688"/>
              <a:ext cx="27" cy="26"/>
            </a:xfrm>
            <a:custGeom>
              <a:avLst/>
              <a:gdLst>
                <a:gd name="T0" fmla="*/ 7 w 27"/>
                <a:gd name="T1" fmla="*/ 25 h 26"/>
                <a:gd name="T2" fmla="*/ 22 w 27"/>
                <a:gd name="T3" fmla="*/ 20 h 26"/>
                <a:gd name="T4" fmla="*/ 26 w 27"/>
                <a:gd name="T5" fmla="*/ 11 h 26"/>
                <a:gd name="T6" fmla="*/ 18 w 27"/>
                <a:gd name="T7" fmla="*/ 4 h 26"/>
                <a:gd name="T8" fmla="*/ 0 w 27"/>
                <a:gd name="T9" fmla="*/ 0 h 26"/>
                <a:gd name="T10" fmla="*/ 7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7" y="25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4"/>
                  </a:lnTo>
                  <a:lnTo>
                    <a:pt x="0" y="0"/>
                  </a:lnTo>
                  <a:lnTo>
                    <a:pt x="7" y="25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94" name="Freeform 442">
              <a:extLst>
                <a:ext uri="{FF2B5EF4-FFF2-40B4-BE49-F238E27FC236}">
                  <a16:creationId xmlns:a16="http://schemas.microsoft.com/office/drawing/2014/main" id="{53941223-EAB7-4C30-B02B-039F3F942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688"/>
              <a:ext cx="27" cy="26"/>
            </a:xfrm>
            <a:custGeom>
              <a:avLst/>
              <a:gdLst>
                <a:gd name="T0" fmla="*/ 1 w 27"/>
                <a:gd name="T1" fmla="*/ 14 h 26"/>
                <a:gd name="T2" fmla="*/ 3 w 27"/>
                <a:gd name="T3" fmla="*/ 25 h 26"/>
                <a:gd name="T4" fmla="*/ 26 w 27"/>
                <a:gd name="T5" fmla="*/ 22 h 26"/>
                <a:gd name="T6" fmla="*/ 21 w 27"/>
                <a:gd name="T7" fmla="*/ 0 h 26"/>
                <a:gd name="T8" fmla="*/ 0 w 27"/>
                <a:gd name="T9" fmla="*/ 3 h 26"/>
                <a:gd name="T10" fmla="*/ 1 w 27"/>
                <a:gd name="T11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" y="14"/>
                  </a:moveTo>
                  <a:lnTo>
                    <a:pt x="3" y="25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3"/>
                  </a:lnTo>
                  <a:lnTo>
                    <a:pt x="1" y="14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95" name="Freeform 443">
              <a:extLst>
                <a:ext uri="{FF2B5EF4-FFF2-40B4-BE49-F238E27FC236}">
                  <a16:creationId xmlns:a16="http://schemas.microsoft.com/office/drawing/2014/main" id="{D178D4B5-6DF9-4867-8BAC-49DE38FA2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689"/>
              <a:ext cx="27" cy="27"/>
            </a:xfrm>
            <a:custGeom>
              <a:avLst/>
              <a:gdLst>
                <a:gd name="T0" fmla="*/ 20 w 27"/>
                <a:gd name="T1" fmla="*/ 0 h 27"/>
                <a:gd name="T2" fmla="*/ 3 w 27"/>
                <a:gd name="T3" fmla="*/ 4 h 27"/>
                <a:gd name="T4" fmla="*/ 0 w 27"/>
                <a:gd name="T5" fmla="*/ 14 h 27"/>
                <a:gd name="T6" fmla="*/ 7 w 27"/>
                <a:gd name="T7" fmla="*/ 22 h 27"/>
                <a:gd name="T8" fmla="*/ 26 w 27"/>
                <a:gd name="T9" fmla="*/ 26 h 27"/>
                <a:gd name="T10" fmla="*/ 20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0" y="0"/>
                  </a:moveTo>
                  <a:lnTo>
                    <a:pt x="3" y="4"/>
                  </a:lnTo>
                  <a:lnTo>
                    <a:pt x="0" y="14"/>
                  </a:lnTo>
                  <a:lnTo>
                    <a:pt x="7" y="22"/>
                  </a:lnTo>
                  <a:lnTo>
                    <a:pt x="26" y="26"/>
                  </a:lnTo>
                  <a:lnTo>
                    <a:pt x="20" y="0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96" name="Freeform 444">
              <a:extLst>
                <a:ext uri="{FF2B5EF4-FFF2-40B4-BE49-F238E27FC236}">
                  <a16:creationId xmlns:a16="http://schemas.microsoft.com/office/drawing/2014/main" id="{851C79EA-683D-4013-BF4D-394F0A7AA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686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2 w 27"/>
                <a:gd name="T3" fmla="*/ 21 h 27"/>
                <a:gd name="T4" fmla="*/ 26 w 27"/>
                <a:gd name="T5" fmla="*/ 11 h 27"/>
                <a:gd name="T6" fmla="*/ 18 w 27"/>
                <a:gd name="T7" fmla="*/ 3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2" y="21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97" name="Freeform 445">
              <a:extLst>
                <a:ext uri="{FF2B5EF4-FFF2-40B4-BE49-F238E27FC236}">
                  <a16:creationId xmlns:a16="http://schemas.microsoft.com/office/drawing/2014/main" id="{3A7A92CF-D2F7-4777-9CF5-AD829D889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2686"/>
              <a:ext cx="27" cy="27"/>
            </a:xfrm>
            <a:custGeom>
              <a:avLst/>
              <a:gdLst>
                <a:gd name="T0" fmla="*/ 1 w 27"/>
                <a:gd name="T1" fmla="*/ 14 h 27"/>
                <a:gd name="T2" fmla="*/ 3 w 27"/>
                <a:gd name="T3" fmla="*/ 26 h 27"/>
                <a:gd name="T4" fmla="*/ 26 w 27"/>
                <a:gd name="T5" fmla="*/ 23 h 27"/>
                <a:gd name="T6" fmla="*/ 21 w 27"/>
                <a:gd name="T7" fmla="*/ 0 h 27"/>
                <a:gd name="T8" fmla="*/ 0 w 27"/>
                <a:gd name="T9" fmla="*/ 2 h 27"/>
                <a:gd name="T10" fmla="*/ 1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" y="14"/>
                  </a:moveTo>
                  <a:lnTo>
                    <a:pt x="3" y="26"/>
                  </a:lnTo>
                  <a:lnTo>
                    <a:pt x="26" y="23"/>
                  </a:lnTo>
                  <a:lnTo>
                    <a:pt x="21" y="0"/>
                  </a:lnTo>
                  <a:lnTo>
                    <a:pt x="0" y="2"/>
                  </a:lnTo>
                  <a:lnTo>
                    <a:pt x="1" y="14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98" name="Freeform 446">
              <a:extLst>
                <a:ext uri="{FF2B5EF4-FFF2-40B4-BE49-F238E27FC236}">
                  <a16:creationId xmlns:a16="http://schemas.microsoft.com/office/drawing/2014/main" id="{8B4484C1-A278-4765-BFDF-93510CBE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688"/>
              <a:ext cx="27" cy="26"/>
            </a:xfrm>
            <a:custGeom>
              <a:avLst/>
              <a:gdLst>
                <a:gd name="T0" fmla="*/ 20 w 27"/>
                <a:gd name="T1" fmla="*/ 0 h 26"/>
                <a:gd name="T2" fmla="*/ 3 w 27"/>
                <a:gd name="T3" fmla="*/ 5 h 26"/>
                <a:gd name="T4" fmla="*/ 0 w 27"/>
                <a:gd name="T5" fmla="*/ 13 h 26"/>
                <a:gd name="T6" fmla="*/ 9 w 27"/>
                <a:gd name="T7" fmla="*/ 21 h 26"/>
                <a:gd name="T8" fmla="*/ 26 w 27"/>
                <a:gd name="T9" fmla="*/ 25 h 26"/>
                <a:gd name="T10" fmla="*/ 20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0" y="0"/>
                  </a:moveTo>
                  <a:lnTo>
                    <a:pt x="3" y="5"/>
                  </a:lnTo>
                  <a:lnTo>
                    <a:pt x="0" y="13"/>
                  </a:lnTo>
                  <a:lnTo>
                    <a:pt x="9" y="21"/>
                  </a:lnTo>
                  <a:lnTo>
                    <a:pt x="26" y="25"/>
                  </a:lnTo>
                  <a:lnTo>
                    <a:pt x="20" y="0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99" name="Freeform 447">
              <a:extLst>
                <a:ext uri="{FF2B5EF4-FFF2-40B4-BE49-F238E27FC236}">
                  <a16:creationId xmlns:a16="http://schemas.microsoft.com/office/drawing/2014/main" id="{86A06662-284E-411F-AC0E-B8A9503DD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683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4 w 27"/>
                <a:gd name="T3" fmla="*/ 19 h 27"/>
                <a:gd name="T4" fmla="*/ 26 w 27"/>
                <a:gd name="T5" fmla="*/ 10 h 27"/>
                <a:gd name="T6" fmla="*/ 18 w 27"/>
                <a:gd name="T7" fmla="*/ 3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4" y="19"/>
                  </a:lnTo>
                  <a:lnTo>
                    <a:pt x="26" y="10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00" name="Freeform 448">
              <a:extLst>
                <a:ext uri="{FF2B5EF4-FFF2-40B4-BE49-F238E27FC236}">
                  <a16:creationId xmlns:a16="http://schemas.microsoft.com/office/drawing/2014/main" id="{9D1BBEC4-3E51-4986-BCED-8D8CF4A50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2683"/>
              <a:ext cx="27" cy="27"/>
            </a:xfrm>
            <a:custGeom>
              <a:avLst/>
              <a:gdLst>
                <a:gd name="T0" fmla="*/ 2 w 27"/>
                <a:gd name="T1" fmla="*/ 14 h 27"/>
                <a:gd name="T2" fmla="*/ 5 w 27"/>
                <a:gd name="T3" fmla="*/ 26 h 27"/>
                <a:gd name="T4" fmla="*/ 26 w 27"/>
                <a:gd name="T5" fmla="*/ 22 h 27"/>
                <a:gd name="T6" fmla="*/ 21 w 27"/>
                <a:gd name="T7" fmla="*/ 0 h 27"/>
                <a:gd name="T8" fmla="*/ 0 w 27"/>
                <a:gd name="T9" fmla="*/ 3 h 27"/>
                <a:gd name="T10" fmla="*/ 2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" y="14"/>
                  </a:moveTo>
                  <a:lnTo>
                    <a:pt x="5" y="26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3"/>
                  </a:lnTo>
                  <a:lnTo>
                    <a:pt x="2" y="14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01" name="Freeform 449">
              <a:extLst>
                <a:ext uri="{FF2B5EF4-FFF2-40B4-BE49-F238E27FC236}">
                  <a16:creationId xmlns:a16="http://schemas.microsoft.com/office/drawing/2014/main" id="{52F9A652-560A-4348-A910-59AE0F4E4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684"/>
              <a:ext cx="27" cy="27"/>
            </a:xfrm>
            <a:custGeom>
              <a:avLst/>
              <a:gdLst>
                <a:gd name="T0" fmla="*/ 17 w 27"/>
                <a:gd name="T1" fmla="*/ 0 h 27"/>
                <a:gd name="T2" fmla="*/ 3 w 27"/>
                <a:gd name="T3" fmla="*/ 5 h 27"/>
                <a:gd name="T4" fmla="*/ 0 w 27"/>
                <a:gd name="T5" fmla="*/ 15 h 27"/>
                <a:gd name="T6" fmla="*/ 8 w 27"/>
                <a:gd name="T7" fmla="*/ 22 h 27"/>
                <a:gd name="T8" fmla="*/ 26 w 27"/>
                <a:gd name="T9" fmla="*/ 26 h 27"/>
                <a:gd name="T10" fmla="*/ 17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7" y="0"/>
                  </a:moveTo>
                  <a:lnTo>
                    <a:pt x="3" y="5"/>
                  </a:lnTo>
                  <a:lnTo>
                    <a:pt x="0" y="15"/>
                  </a:lnTo>
                  <a:lnTo>
                    <a:pt x="8" y="22"/>
                  </a:lnTo>
                  <a:lnTo>
                    <a:pt x="26" y="26"/>
                  </a:lnTo>
                  <a:lnTo>
                    <a:pt x="17" y="0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02" name="Freeform 450">
              <a:extLst>
                <a:ext uri="{FF2B5EF4-FFF2-40B4-BE49-F238E27FC236}">
                  <a16:creationId xmlns:a16="http://schemas.microsoft.com/office/drawing/2014/main" id="{CE418E37-E557-41BA-8810-F35E6AA72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680"/>
              <a:ext cx="27" cy="26"/>
            </a:xfrm>
            <a:custGeom>
              <a:avLst/>
              <a:gdLst>
                <a:gd name="T0" fmla="*/ 7 w 27"/>
                <a:gd name="T1" fmla="*/ 25 h 26"/>
                <a:gd name="T2" fmla="*/ 24 w 27"/>
                <a:gd name="T3" fmla="*/ 19 h 26"/>
                <a:gd name="T4" fmla="*/ 26 w 27"/>
                <a:gd name="T5" fmla="*/ 10 h 26"/>
                <a:gd name="T6" fmla="*/ 18 w 27"/>
                <a:gd name="T7" fmla="*/ 2 h 26"/>
                <a:gd name="T8" fmla="*/ 0 w 27"/>
                <a:gd name="T9" fmla="*/ 0 h 26"/>
                <a:gd name="T10" fmla="*/ 7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7" y="25"/>
                  </a:moveTo>
                  <a:lnTo>
                    <a:pt x="24" y="19"/>
                  </a:lnTo>
                  <a:lnTo>
                    <a:pt x="26" y="10"/>
                  </a:lnTo>
                  <a:lnTo>
                    <a:pt x="18" y="2"/>
                  </a:lnTo>
                  <a:lnTo>
                    <a:pt x="0" y="0"/>
                  </a:lnTo>
                  <a:lnTo>
                    <a:pt x="7" y="25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03" name="Freeform 451">
              <a:extLst>
                <a:ext uri="{FF2B5EF4-FFF2-40B4-BE49-F238E27FC236}">
                  <a16:creationId xmlns:a16="http://schemas.microsoft.com/office/drawing/2014/main" id="{FE283A34-86CA-45A8-9DB5-BCD6AC5C6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2680"/>
              <a:ext cx="27" cy="26"/>
            </a:xfrm>
            <a:custGeom>
              <a:avLst/>
              <a:gdLst>
                <a:gd name="T0" fmla="*/ 2 w 27"/>
                <a:gd name="T1" fmla="*/ 14 h 26"/>
                <a:gd name="T2" fmla="*/ 5 w 27"/>
                <a:gd name="T3" fmla="*/ 25 h 26"/>
                <a:gd name="T4" fmla="*/ 26 w 27"/>
                <a:gd name="T5" fmla="*/ 21 h 26"/>
                <a:gd name="T6" fmla="*/ 21 w 27"/>
                <a:gd name="T7" fmla="*/ 0 h 26"/>
                <a:gd name="T8" fmla="*/ 0 w 27"/>
                <a:gd name="T9" fmla="*/ 2 h 26"/>
                <a:gd name="T10" fmla="*/ 2 w 27"/>
                <a:gd name="T11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" y="14"/>
                  </a:moveTo>
                  <a:lnTo>
                    <a:pt x="5" y="25"/>
                  </a:lnTo>
                  <a:lnTo>
                    <a:pt x="26" y="21"/>
                  </a:lnTo>
                  <a:lnTo>
                    <a:pt x="21" y="0"/>
                  </a:lnTo>
                  <a:lnTo>
                    <a:pt x="0" y="2"/>
                  </a:lnTo>
                  <a:lnTo>
                    <a:pt x="2" y="14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04" name="Freeform 452">
              <a:extLst>
                <a:ext uri="{FF2B5EF4-FFF2-40B4-BE49-F238E27FC236}">
                  <a16:creationId xmlns:a16="http://schemas.microsoft.com/office/drawing/2014/main" id="{088AFB30-020B-418E-885A-FC3DE28E4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681"/>
              <a:ext cx="27" cy="27"/>
            </a:xfrm>
            <a:custGeom>
              <a:avLst/>
              <a:gdLst>
                <a:gd name="T0" fmla="*/ 17 w 27"/>
                <a:gd name="T1" fmla="*/ 0 h 27"/>
                <a:gd name="T2" fmla="*/ 3 w 27"/>
                <a:gd name="T3" fmla="*/ 6 h 27"/>
                <a:gd name="T4" fmla="*/ 0 w 27"/>
                <a:gd name="T5" fmla="*/ 15 h 27"/>
                <a:gd name="T6" fmla="*/ 8 w 27"/>
                <a:gd name="T7" fmla="*/ 23 h 27"/>
                <a:gd name="T8" fmla="*/ 26 w 27"/>
                <a:gd name="T9" fmla="*/ 26 h 27"/>
                <a:gd name="T10" fmla="*/ 17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7" y="0"/>
                  </a:moveTo>
                  <a:lnTo>
                    <a:pt x="3" y="6"/>
                  </a:lnTo>
                  <a:lnTo>
                    <a:pt x="0" y="15"/>
                  </a:lnTo>
                  <a:lnTo>
                    <a:pt x="8" y="23"/>
                  </a:lnTo>
                  <a:lnTo>
                    <a:pt x="26" y="26"/>
                  </a:lnTo>
                  <a:lnTo>
                    <a:pt x="17" y="0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05" name="Freeform 453">
              <a:extLst>
                <a:ext uri="{FF2B5EF4-FFF2-40B4-BE49-F238E27FC236}">
                  <a16:creationId xmlns:a16="http://schemas.microsoft.com/office/drawing/2014/main" id="{74C23159-61CC-4EF2-8A3D-1FDF54B86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2680"/>
              <a:ext cx="27" cy="26"/>
            </a:xfrm>
            <a:custGeom>
              <a:avLst/>
              <a:gdLst>
                <a:gd name="T0" fmla="*/ 17 w 27"/>
                <a:gd name="T1" fmla="*/ 0 h 26"/>
                <a:gd name="T2" fmla="*/ 3 w 27"/>
                <a:gd name="T3" fmla="*/ 5 h 26"/>
                <a:gd name="T4" fmla="*/ 0 w 27"/>
                <a:gd name="T5" fmla="*/ 14 h 26"/>
                <a:gd name="T6" fmla="*/ 8 w 27"/>
                <a:gd name="T7" fmla="*/ 22 h 26"/>
                <a:gd name="T8" fmla="*/ 26 w 27"/>
                <a:gd name="T9" fmla="*/ 25 h 26"/>
                <a:gd name="T10" fmla="*/ 17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7" y="0"/>
                  </a:moveTo>
                  <a:lnTo>
                    <a:pt x="3" y="5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26" y="25"/>
                  </a:lnTo>
                  <a:lnTo>
                    <a:pt x="17" y="0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06" name="Freeform 454">
              <a:extLst>
                <a:ext uri="{FF2B5EF4-FFF2-40B4-BE49-F238E27FC236}">
                  <a16:creationId xmlns:a16="http://schemas.microsoft.com/office/drawing/2014/main" id="{5FC83C6C-813F-4DFF-8987-387C9DF4F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2678"/>
              <a:ext cx="27" cy="27"/>
            </a:xfrm>
            <a:custGeom>
              <a:avLst/>
              <a:gdLst>
                <a:gd name="T0" fmla="*/ 9 w 27"/>
                <a:gd name="T1" fmla="*/ 26 h 27"/>
                <a:gd name="T2" fmla="*/ 24 w 27"/>
                <a:gd name="T3" fmla="*/ 20 h 27"/>
                <a:gd name="T4" fmla="*/ 26 w 27"/>
                <a:gd name="T5" fmla="*/ 10 h 27"/>
                <a:gd name="T6" fmla="*/ 18 w 27"/>
                <a:gd name="T7" fmla="*/ 2 h 27"/>
                <a:gd name="T8" fmla="*/ 0 w 27"/>
                <a:gd name="T9" fmla="*/ 0 h 27"/>
                <a:gd name="T10" fmla="*/ 9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9" y="26"/>
                  </a:moveTo>
                  <a:lnTo>
                    <a:pt x="24" y="20"/>
                  </a:lnTo>
                  <a:lnTo>
                    <a:pt x="26" y="10"/>
                  </a:lnTo>
                  <a:lnTo>
                    <a:pt x="18" y="2"/>
                  </a:lnTo>
                  <a:lnTo>
                    <a:pt x="0" y="0"/>
                  </a:lnTo>
                  <a:lnTo>
                    <a:pt x="9" y="26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07" name="Freeform 455">
              <a:extLst>
                <a:ext uri="{FF2B5EF4-FFF2-40B4-BE49-F238E27FC236}">
                  <a16:creationId xmlns:a16="http://schemas.microsoft.com/office/drawing/2014/main" id="{5740CADE-2A8E-46EC-AB2C-AF68ABF24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675"/>
              <a:ext cx="27" cy="26"/>
            </a:xfrm>
            <a:custGeom>
              <a:avLst/>
              <a:gdLst>
                <a:gd name="T0" fmla="*/ 7 w 27"/>
                <a:gd name="T1" fmla="*/ 25 h 26"/>
                <a:gd name="T2" fmla="*/ 22 w 27"/>
                <a:gd name="T3" fmla="*/ 20 h 26"/>
                <a:gd name="T4" fmla="*/ 26 w 27"/>
                <a:gd name="T5" fmla="*/ 11 h 26"/>
                <a:gd name="T6" fmla="*/ 18 w 27"/>
                <a:gd name="T7" fmla="*/ 3 h 26"/>
                <a:gd name="T8" fmla="*/ 0 w 27"/>
                <a:gd name="T9" fmla="*/ 0 h 26"/>
                <a:gd name="T10" fmla="*/ 7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7" y="25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5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08" name="Freeform 456">
              <a:extLst>
                <a:ext uri="{FF2B5EF4-FFF2-40B4-BE49-F238E27FC236}">
                  <a16:creationId xmlns:a16="http://schemas.microsoft.com/office/drawing/2014/main" id="{73C7B670-A339-4A85-A1EC-09151922C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673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2 w 27"/>
                <a:gd name="T3" fmla="*/ 21 h 27"/>
                <a:gd name="T4" fmla="*/ 26 w 27"/>
                <a:gd name="T5" fmla="*/ 10 h 27"/>
                <a:gd name="T6" fmla="*/ 18 w 27"/>
                <a:gd name="T7" fmla="*/ 3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2" y="21"/>
                  </a:lnTo>
                  <a:lnTo>
                    <a:pt x="26" y="10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09" name="Freeform 457">
              <a:extLst>
                <a:ext uri="{FF2B5EF4-FFF2-40B4-BE49-F238E27FC236}">
                  <a16:creationId xmlns:a16="http://schemas.microsoft.com/office/drawing/2014/main" id="{9069A9E5-EF02-431E-9CBB-B04A6E8C9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2673"/>
              <a:ext cx="27" cy="27"/>
            </a:xfrm>
            <a:custGeom>
              <a:avLst/>
              <a:gdLst>
                <a:gd name="T0" fmla="*/ 1 w 27"/>
                <a:gd name="T1" fmla="*/ 14 h 27"/>
                <a:gd name="T2" fmla="*/ 3 w 27"/>
                <a:gd name="T3" fmla="*/ 26 h 27"/>
                <a:gd name="T4" fmla="*/ 26 w 27"/>
                <a:gd name="T5" fmla="*/ 23 h 27"/>
                <a:gd name="T6" fmla="*/ 21 w 27"/>
                <a:gd name="T7" fmla="*/ 0 h 27"/>
                <a:gd name="T8" fmla="*/ 0 w 27"/>
                <a:gd name="T9" fmla="*/ 2 h 27"/>
                <a:gd name="T10" fmla="*/ 1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" y="14"/>
                  </a:moveTo>
                  <a:lnTo>
                    <a:pt x="3" y="26"/>
                  </a:lnTo>
                  <a:lnTo>
                    <a:pt x="26" y="23"/>
                  </a:lnTo>
                  <a:lnTo>
                    <a:pt x="21" y="0"/>
                  </a:lnTo>
                  <a:lnTo>
                    <a:pt x="0" y="2"/>
                  </a:lnTo>
                  <a:lnTo>
                    <a:pt x="1" y="14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10" name="Freeform 458">
              <a:extLst>
                <a:ext uri="{FF2B5EF4-FFF2-40B4-BE49-F238E27FC236}">
                  <a16:creationId xmlns:a16="http://schemas.microsoft.com/office/drawing/2014/main" id="{E07E46A2-584F-460A-A458-D662E9FBD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675"/>
              <a:ext cx="27" cy="26"/>
            </a:xfrm>
            <a:custGeom>
              <a:avLst/>
              <a:gdLst>
                <a:gd name="T0" fmla="*/ 20 w 27"/>
                <a:gd name="T1" fmla="*/ 0 h 26"/>
                <a:gd name="T2" fmla="*/ 3 w 27"/>
                <a:gd name="T3" fmla="*/ 4 h 26"/>
                <a:gd name="T4" fmla="*/ 0 w 27"/>
                <a:gd name="T5" fmla="*/ 13 h 26"/>
                <a:gd name="T6" fmla="*/ 9 w 27"/>
                <a:gd name="T7" fmla="*/ 21 h 26"/>
                <a:gd name="T8" fmla="*/ 26 w 27"/>
                <a:gd name="T9" fmla="*/ 25 h 26"/>
                <a:gd name="T10" fmla="*/ 20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0" y="0"/>
                  </a:moveTo>
                  <a:lnTo>
                    <a:pt x="3" y="4"/>
                  </a:lnTo>
                  <a:lnTo>
                    <a:pt x="0" y="13"/>
                  </a:lnTo>
                  <a:lnTo>
                    <a:pt x="9" y="21"/>
                  </a:lnTo>
                  <a:lnTo>
                    <a:pt x="26" y="25"/>
                  </a:lnTo>
                  <a:lnTo>
                    <a:pt x="20" y="0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11" name="Freeform 459">
              <a:extLst>
                <a:ext uri="{FF2B5EF4-FFF2-40B4-BE49-F238E27FC236}">
                  <a16:creationId xmlns:a16="http://schemas.microsoft.com/office/drawing/2014/main" id="{225EB4B5-7229-421A-B2A5-98C786DA0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670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2 w 27"/>
                <a:gd name="T3" fmla="*/ 20 h 27"/>
                <a:gd name="T4" fmla="*/ 26 w 27"/>
                <a:gd name="T5" fmla="*/ 11 h 27"/>
                <a:gd name="T6" fmla="*/ 18 w 27"/>
                <a:gd name="T7" fmla="*/ 3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12" name="Freeform 460">
              <a:extLst>
                <a:ext uri="{FF2B5EF4-FFF2-40B4-BE49-F238E27FC236}">
                  <a16:creationId xmlns:a16="http://schemas.microsoft.com/office/drawing/2014/main" id="{E59B714D-324E-4AB9-B9E6-F8827DC1E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2670"/>
              <a:ext cx="27" cy="27"/>
            </a:xfrm>
            <a:custGeom>
              <a:avLst/>
              <a:gdLst>
                <a:gd name="T0" fmla="*/ 1 w 27"/>
                <a:gd name="T1" fmla="*/ 13 h 27"/>
                <a:gd name="T2" fmla="*/ 3 w 27"/>
                <a:gd name="T3" fmla="*/ 26 h 27"/>
                <a:gd name="T4" fmla="*/ 26 w 27"/>
                <a:gd name="T5" fmla="*/ 23 h 27"/>
                <a:gd name="T6" fmla="*/ 21 w 27"/>
                <a:gd name="T7" fmla="*/ 0 h 27"/>
                <a:gd name="T8" fmla="*/ 0 w 27"/>
                <a:gd name="T9" fmla="*/ 2 h 27"/>
                <a:gd name="T10" fmla="*/ 1 w 27"/>
                <a:gd name="T11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" y="13"/>
                  </a:moveTo>
                  <a:lnTo>
                    <a:pt x="3" y="26"/>
                  </a:lnTo>
                  <a:lnTo>
                    <a:pt x="26" y="23"/>
                  </a:lnTo>
                  <a:lnTo>
                    <a:pt x="21" y="0"/>
                  </a:lnTo>
                  <a:lnTo>
                    <a:pt x="0" y="2"/>
                  </a:lnTo>
                  <a:lnTo>
                    <a:pt x="1" y="13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13" name="Freeform 461">
              <a:extLst>
                <a:ext uri="{FF2B5EF4-FFF2-40B4-BE49-F238E27FC236}">
                  <a16:creationId xmlns:a16="http://schemas.microsoft.com/office/drawing/2014/main" id="{CE7BE6F0-1A54-4B02-8E8E-8BC68E4C6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672"/>
              <a:ext cx="27" cy="26"/>
            </a:xfrm>
            <a:custGeom>
              <a:avLst/>
              <a:gdLst>
                <a:gd name="T0" fmla="*/ 20 w 27"/>
                <a:gd name="T1" fmla="*/ 0 h 26"/>
                <a:gd name="T2" fmla="*/ 3 w 27"/>
                <a:gd name="T3" fmla="*/ 5 h 26"/>
                <a:gd name="T4" fmla="*/ 0 w 27"/>
                <a:gd name="T5" fmla="*/ 13 h 26"/>
                <a:gd name="T6" fmla="*/ 9 w 27"/>
                <a:gd name="T7" fmla="*/ 22 h 26"/>
                <a:gd name="T8" fmla="*/ 26 w 27"/>
                <a:gd name="T9" fmla="*/ 25 h 26"/>
                <a:gd name="T10" fmla="*/ 20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0" y="0"/>
                  </a:moveTo>
                  <a:lnTo>
                    <a:pt x="3" y="5"/>
                  </a:lnTo>
                  <a:lnTo>
                    <a:pt x="0" y="13"/>
                  </a:lnTo>
                  <a:lnTo>
                    <a:pt x="9" y="22"/>
                  </a:lnTo>
                  <a:lnTo>
                    <a:pt x="26" y="25"/>
                  </a:lnTo>
                  <a:lnTo>
                    <a:pt x="20" y="0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14" name="Freeform 462">
              <a:extLst>
                <a:ext uri="{FF2B5EF4-FFF2-40B4-BE49-F238E27FC236}">
                  <a16:creationId xmlns:a16="http://schemas.microsoft.com/office/drawing/2014/main" id="{5A0FB1AA-00A6-4294-8CCD-1FD71EDE3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667"/>
              <a:ext cx="27" cy="26"/>
            </a:xfrm>
            <a:custGeom>
              <a:avLst/>
              <a:gdLst>
                <a:gd name="T0" fmla="*/ 7 w 27"/>
                <a:gd name="T1" fmla="*/ 25 h 26"/>
                <a:gd name="T2" fmla="*/ 24 w 27"/>
                <a:gd name="T3" fmla="*/ 20 h 26"/>
                <a:gd name="T4" fmla="*/ 26 w 27"/>
                <a:gd name="T5" fmla="*/ 10 h 26"/>
                <a:gd name="T6" fmla="*/ 18 w 27"/>
                <a:gd name="T7" fmla="*/ 3 h 26"/>
                <a:gd name="T8" fmla="*/ 0 w 27"/>
                <a:gd name="T9" fmla="*/ 0 h 26"/>
                <a:gd name="T10" fmla="*/ 7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7" y="25"/>
                  </a:moveTo>
                  <a:lnTo>
                    <a:pt x="24" y="20"/>
                  </a:lnTo>
                  <a:lnTo>
                    <a:pt x="26" y="10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5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15" name="Freeform 463">
              <a:extLst>
                <a:ext uri="{FF2B5EF4-FFF2-40B4-BE49-F238E27FC236}">
                  <a16:creationId xmlns:a16="http://schemas.microsoft.com/office/drawing/2014/main" id="{C7BCDF73-8070-4BBB-B5E5-BBC6DF781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2667"/>
              <a:ext cx="27" cy="26"/>
            </a:xfrm>
            <a:custGeom>
              <a:avLst/>
              <a:gdLst>
                <a:gd name="T0" fmla="*/ 2 w 27"/>
                <a:gd name="T1" fmla="*/ 14 h 26"/>
                <a:gd name="T2" fmla="*/ 4 w 27"/>
                <a:gd name="T3" fmla="*/ 25 h 26"/>
                <a:gd name="T4" fmla="*/ 26 w 27"/>
                <a:gd name="T5" fmla="*/ 21 h 26"/>
                <a:gd name="T6" fmla="*/ 21 w 27"/>
                <a:gd name="T7" fmla="*/ 0 h 26"/>
                <a:gd name="T8" fmla="*/ 0 w 27"/>
                <a:gd name="T9" fmla="*/ 3 h 26"/>
                <a:gd name="T10" fmla="*/ 2 w 27"/>
                <a:gd name="T11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" y="14"/>
                  </a:moveTo>
                  <a:lnTo>
                    <a:pt x="4" y="25"/>
                  </a:lnTo>
                  <a:lnTo>
                    <a:pt x="26" y="21"/>
                  </a:lnTo>
                  <a:lnTo>
                    <a:pt x="21" y="0"/>
                  </a:lnTo>
                  <a:lnTo>
                    <a:pt x="0" y="3"/>
                  </a:lnTo>
                  <a:lnTo>
                    <a:pt x="2" y="14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16" name="Freeform 464">
              <a:extLst>
                <a:ext uri="{FF2B5EF4-FFF2-40B4-BE49-F238E27FC236}">
                  <a16:creationId xmlns:a16="http://schemas.microsoft.com/office/drawing/2014/main" id="{3B4B3155-AF32-4813-978A-E8BF89B4F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668"/>
              <a:ext cx="27" cy="27"/>
            </a:xfrm>
            <a:custGeom>
              <a:avLst/>
              <a:gdLst>
                <a:gd name="T0" fmla="*/ 18 w 27"/>
                <a:gd name="T1" fmla="*/ 0 h 27"/>
                <a:gd name="T2" fmla="*/ 1 w 27"/>
                <a:gd name="T3" fmla="*/ 6 h 27"/>
                <a:gd name="T4" fmla="*/ 0 w 27"/>
                <a:gd name="T5" fmla="*/ 15 h 27"/>
                <a:gd name="T6" fmla="*/ 7 w 27"/>
                <a:gd name="T7" fmla="*/ 22 h 27"/>
                <a:gd name="T8" fmla="*/ 26 w 27"/>
                <a:gd name="T9" fmla="*/ 26 h 27"/>
                <a:gd name="T10" fmla="*/ 18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8" y="0"/>
                  </a:moveTo>
                  <a:lnTo>
                    <a:pt x="1" y="6"/>
                  </a:lnTo>
                  <a:lnTo>
                    <a:pt x="0" y="15"/>
                  </a:lnTo>
                  <a:lnTo>
                    <a:pt x="7" y="22"/>
                  </a:lnTo>
                  <a:lnTo>
                    <a:pt x="26" y="26"/>
                  </a:lnTo>
                  <a:lnTo>
                    <a:pt x="18" y="0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17" name="Freeform 465">
              <a:extLst>
                <a:ext uri="{FF2B5EF4-FFF2-40B4-BE49-F238E27FC236}">
                  <a16:creationId xmlns:a16="http://schemas.microsoft.com/office/drawing/2014/main" id="{5171E35F-2F40-4B08-B2BF-4AEB520E2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2882"/>
              <a:ext cx="27" cy="26"/>
            </a:xfrm>
            <a:custGeom>
              <a:avLst/>
              <a:gdLst>
                <a:gd name="T0" fmla="*/ 20 w 27"/>
                <a:gd name="T1" fmla="*/ 0 h 26"/>
                <a:gd name="T2" fmla="*/ 5 w 27"/>
                <a:gd name="T3" fmla="*/ 5 h 26"/>
                <a:gd name="T4" fmla="*/ 0 w 27"/>
                <a:gd name="T5" fmla="*/ 13 h 26"/>
                <a:gd name="T6" fmla="*/ 9 w 27"/>
                <a:gd name="T7" fmla="*/ 22 h 26"/>
                <a:gd name="T8" fmla="*/ 26 w 27"/>
                <a:gd name="T9" fmla="*/ 25 h 26"/>
                <a:gd name="T10" fmla="*/ 20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0" y="0"/>
                  </a:moveTo>
                  <a:lnTo>
                    <a:pt x="5" y="5"/>
                  </a:lnTo>
                  <a:lnTo>
                    <a:pt x="0" y="13"/>
                  </a:lnTo>
                  <a:lnTo>
                    <a:pt x="9" y="22"/>
                  </a:lnTo>
                  <a:lnTo>
                    <a:pt x="26" y="25"/>
                  </a:lnTo>
                  <a:lnTo>
                    <a:pt x="20" y="0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18" name="Freeform 466">
              <a:extLst>
                <a:ext uri="{FF2B5EF4-FFF2-40B4-BE49-F238E27FC236}">
                  <a16:creationId xmlns:a16="http://schemas.microsoft.com/office/drawing/2014/main" id="{5C1B79EE-D4E3-4998-9779-27B197F54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880"/>
              <a:ext cx="27" cy="27"/>
            </a:xfrm>
            <a:custGeom>
              <a:avLst/>
              <a:gdLst>
                <a:gd name="T0" fmla="*/ 23 w 27"/>
                <a:gd name="T1" fmla="*/ 12 h 27"/>
                <a:gd name="T2" fmla="*/ 22 w 27"/>
                <a:gd name="T3" fmla="*/ 0 h 27"/>
                <a:gd name="T4" fmla="*/ 0 w 27"/>
                <a:gd name="T5" fmla="*/ 2 h 27"/>
                <a:gd name="T6" fmla="*/ 3 w 27"/>
                <a:gd name="T7" fmla="*/ 26 h 27"/>
                <a:gd name="T8" fmla="*/ 26 w 27"/>
                <a:gd name="T9" fmla="*/ 23 h 27"/>
                <a:gd name="T10" fmla="*/ 23 w 27"/>
                <a:gd name="T11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3" y="12"/>
                  </a:moveTo>
                  <a:lnTo>
                    <a:pt x="22" y="0"/>
                  </a:lnTo>
                  <a:lnTo>
                    <a:pt x="0" y="2"/>
                  </a:lnTo>
                  <a:lnTo>
                    <a:pt x="3" y="26"/>
                  </a:lnTo>
                  <a:lnTo>
                    <a:pt x="26" y="23"/>
                  </a:lnTo>
                  <a:lnTo>
                    <a:pt x="23" y="12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19" name="Freeform 467">
              <a:extLst>
                <a:ext uri="{FF2B5EF4-FFF2-40B4-BE49-F238E27FC236}">
                  <a16:creationId xmlns:a16="http://schemas.microsoft.com/office/drawing/2014/main" id="{6887DF1E-D1F5-473F-9EC7-3D8A1E65D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880"/>
              <a:ext cx="27" cy="27"/>
            </a:xfrm>
            <a:custGeom>
              <a:avLst/>
              <a:gdLst>
                <a:gd name="T0" fmla="*/ 5 w 27"/>
                <a:gd name="T1" fmla="*/ 26 h 27"/>
                <a:gd name="T2" fmla="*/ 20 w 27"/>
                <a:gd name="T3" fmla="*/ 20 h 27"/>
                <a:gd name="T4" fmla="*/ 26 w 27"/>
                <a:gd name="T5" fmla="*/ 11 h 27"/>
                <a:gd name="T6" fmla="*/ 16 w 27"/>
                <a:gd name="T7" fmla="*/ 3 h 27"/>
                <a:gd name="T8" fmla="*/ 0 w 27"/>
                <a:gd name="T9" fmla="*/ 0 h 27"/>
                <a:gd name="T10" fmla="*/ 5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5" y="26"/>
                  </a:moveTo>
                  <a:lnTo>
                    <a:pt x="20" y="20"/>
                  </a:lnTo>
                  <a:lnTo>
                    <a:pt x="26" y="11"/>
                  </a:lnTo>
                  <a:lnTo>
                    <a:pt x="16" y="3"/>
                  </a:lnTo>
                  <a:lnTo>
                    <a:pt x="0" y="0"/>
                  </a:lnTo>
                  <a:lnTo>
                    <a:pt x="5" y="26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20" name="Freeform 468">
              <a:extLst>
                <a:ext uri="{FF2B5EF4-FFF2-40B4-BE49-F238E27FC236}">
                  <a16:creationId xmlns:a16="http://schemas.microsoft.com/office/drawing/2014/main" id="{002664C8-7223-4CE0-82F8-52D36F4FA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2878"/>
              <a:ext cx="27" cy="27"/>
            </a:xfrm>
            <a:custGeom>
              <a:avLst/>
              <a:gdLst>
                <a:gd name="T0" fmla="*/ 20 w 27"/>
                <a:gd name="T1" fmla="*/ 0 h 27"/>
                <a:gd name="T2" fmla="*/ 5 w 27"/>
                <a:gd name="T3" fmla="*/ 4 h 27"/>
                <a:gd name="T4" fmla="*/ 0 w 27"/>
                <a:gd name="T5" fmla="*/ 14 h 27"/>
                <a:gd name="T6" fmla="*/ 9 w 27"/>
                <a:gd name="T7" fmla="*/ 22 h 27"/>
                <a:gd name="T8" fmla="*/ 26 w 27"/>
                <a:gd name="T9" fmla="*/ 26 h 27"/>
                <a:gd name="T10" fmla="*/ 20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0" y="0"/>
                  </a:moveTo>
                  <a:lnTo>
                    <a:pt x="5" y="4"/>
                  </a:lnTo>
                  <a:lnTo>
                    <a:pt x="0" y="14"/>
                  </a:lnTo>
                  <a:lnTo>
                    <a:pt x="9" y="22"/>
                  </a:lnTo>
                  <a:lnTo>
                    <a:pt x="26" y="26"/>
                  </a:lnTo>
                  <a:lnTo>
                    <a:pt x="20" y="0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21" name="Freeform 469">
              <a:extLst>
                <a:ext uri="{FF2B5EF4-FFF2-40B4-BE49-F238E27FC236}">
                  <a16:creationId xmlns:a16="http://schemas.microsoft.com/office/drawing/2014/main" id="{B4055AE5-ED8A-40A6-B52A-EF164F091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877"/>
              <a:ext cx="27" cy="27"/>
            </a:xfrm>
            <a:custGeom>
              <a:avLst/>
              <a:gdLst>
                <a:gd name="T0" fmla="*/ 23 w 27"/>
                <a:gd name="T1" fmla="*/ 11 h 27"/>
                <a:gd name="T2" fmla="*/ 22 w 27"/>
                <a:gd name="T3" fmla="*/ 0 h 27"/>
                <a:gd name="T4" fmla="*/ 0 w 27"/>
                <a:gd name="T5" fmla="*/ 2 h 27"/>
                <a:gd name="T6" fmla="*/ 3 w 27"/>
                <a:gd name="T7" fmla="*/ 26 h 27"/>
                <a:gd name="T8" fmla="*/ 26 w 27"/>
                <a:gd name="T9" fmla="*/ 23 h 27"/>
                <a:gd name="T10" fmla="*/ 23 w 27"/>
                <a:gd name="T1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3" y="11"/>
                  </a:moveTo>
                  <a:lnTo>
                    <a:pt x="22" y="0"/>
                  </a:lnTo>
                  <a:lnTo>
                    <a:pt x="0" y="2"/>
                  </a:lnTo>
                  <a:lnTo>
                    <a:pt x="3" y="26"/>
                  </a:lnTo>
                  <a:lnTo>
                    <a:pt x="26" y="23"/>
                  </a:lnTo>
                  <a:lnTo>
                    <a:pt x="23" y="11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22" name="Freeform 470">
              <a:extLst>
                <a:ext uri="{FF2B5EF4-FFF2-40B4-BE49-F238E27FC236}">
                  <a16:creationId xmlns:a16="http://schemas.microsoft.com/office/drawing/2014/main" id="{4DBA1600-AB80-4B25-9C9D-31727B963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877"/>
              <a:ext cx="27" cy="27"/>
            </a:xfrm>
            <a:custGeom>
              <a:avLst/>
              <a:gdLst>
                <a:gd name="T0" fmla="*/ 5 w 27"/>
                <a:gd name="T1" fmla="*/ 26 h 27"/>
                <a:gd name="T2" fmla="*/ 20 w 27"/>
                <a:gd name="T3" fmla="*/ 21 h 27"/>
                <a:gd name="T4" fmla="*/ 26 w 27"/>
                <a:gd name="T5" fmla="*/ 10 h 27"/>
                <a:gd name="T6" fmla="*/ 16 w 27"/>
                <a:gd name="T7" fmla="*/ 3 h 27"/>
                <a:gd name="T8" fmla="*/ 0 w 27"/>
                <a:gd name="T9" fmla="*/ 0 h 27"/>
                <a:gd name="T10" fmla="*/ 5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5" y="26"/>
                  </a:moveTo>
                  <a:lnTo>
                    <a:pt x="20" y="21"/>
                  </a:lnTo>
                  <a:lnTo>
                    <a:pt x="26" y="10"/>
                  </a:lnTo>
                  <a:lnTo>
                    <a:pt x="16" y="3"/>
                  </a:lnTo>
                  <a:lnTo>
                    <a:pt x="0" y="0"/>
                  </a:lnTo>
                  <a:lnTo>
                    <a:pt x="5" y="26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23" name="Freeform 471">
              <a:extLst>
                <a:ext uri="{FF2B5EF4-FFF2-40B4-BE49-F238E27FC236}">
                  <a16:creationId xmlns:a16="http://schemas.microsoft.com/office/drawing/2014/main" id="{CA6E839B-C3C8-4B72-9BD9-46E1A3CAD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875"/>
              <a:ext cx="26" cy="27"/>
            </a:xfrm>
            <a:custGeom>
              <a:avLst/>
              <a:gdLst>
                <a:gd name="T0" fmla="*/ 19 w 26"/>
                <a:gd name="T1" fmla="*/ 0 h 27"/>
                <a:gd name="T2" fmla="*/ 5 w 26"/>
                <a:gd name="T3" fmla="*/ 5 h 27"/>
                <a:gd name="T4" fmla="*/ 0 w 26"/>
                <a:gd name="T5" fmla="*/ 13 h 27"/>
                <a:gd name="T6" fmla="*/ 8 w 26"/>
                <a:gd name="T7" fmla="*/ 22 h 27"/>
                <a:gd name="T8" fmla="*/ 25 w 26"/>
                <a:gd name="T9" fmla="*/ 26 h 27"/>
                <a:gd name="T10" fmla="*/ 19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9" y="0"/>
                  </a:moveTo>
                  <a:lnTo>
                    <a:pt x="5" y="5"/>
                  </a:lnTo>
                  <a:lnTo>
                    <a:pt x="0" y="13"/>
                  </a:lnTo>
                  <a:lnTo>
                    <a:pt x="8" y="22"/>
                  </a:lnTo>
                  <a:lnTo>
                    <a:pt x="25" y="26"/>
                  </a:lnTo>
                  <a:lnTo>
                    <a:pt x="19" y="0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24" name="Freeform 472">
              <a:extLst>
                <a:ext uri="{FF2B5EF4-FFF2-40B4-BE49-F238E27FC236}">
                  <a16:creationId xmlns:a16="http://schemas.microsoft.com/office/drawing/2014/main" id="{D43F8D65-1FD6-4AB7-990A-54F780356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" y="2874"/>
              <a:ext cx="27" cy="26"/>
            </a:xfrm>
            <a:custGeom>
              <a:avLst/>
              <a:gdLst>
                <a:gd name="T0" fmla="*/ 23 w 27"/>
                <a:gd name="T1" fmla="*/ 10 h 26"/>
                <a:gd name="T2" fmla="*/ 22 w 27"/>
                <a:gd name="T3" fmla="*/ 0 h 26"/>
                <a:gd name="T4" fmla="*/ 0 w 27"/>
                <a:gd name="T5" fmla="*/ 2 h 26"/>
                <a:gd name="T6" fmla="*/ 3 w 27"/>
                <a:gd name="T7" fmla="*/ 25 h 26"/>
                <a:gd name="T8" fmla="*/ 26 w 27"/>
                <a:gd name="T9" fmla="*/ 22 h 26"/>
                <a:gd name="T10" fmla="*/ 23 w 27"/>
                <a:gd name="T11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3" y="10"/>
                  </a:moveTo>
                  <a:lnTo>
                    <a:pt x="22" y="0"/>
                  </a:lnTo>
                  <a:lnTo>
                    <a:pt x="0" y="2"/>
                  </a:lnTo>
                  <a:lnTo>
                    <a:pt x="3" y="25"/>
                  </a:lnTo>
                  <a:lnTo>
                    <a:pt x="26" y="22"/>
                  </a:lnTo>
                  <a:lnTo>
                    <a:pt x="23" y="10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25" name="Freeform 473">
              <a:extLst>
                <a:ext uri="{FF2B5EF4-FFF2-40B4-BE49-F238E27FC236}">
                  <a16:creationId xmlns:a16="http://schemas.microsoft.com/office/drawing/2014/main" id="{3943A8F0-6332-49A2-9EF9-D42614E69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874"/>
              <a:ext cx="27" cy="26"/>
            </a:xfrm>
            <a:custGeom>
              <a:avLst/>
              <a:gdLst>
                <a:gd name="T0" fmla="*/ 6 w 27"/>
                <a:gd name="T1" fmla="*/ 25 h 26"/>
                <a:gd name="T2" fmla="*/ 22 w 27"/>
                <a:gd name="T3" fmla="*/ 20 h 26"/>
                <a:gd name="T4" fmla="*/ 26 w 27"/>
                <a:gd name="T5" fmla="*/ 11 h 26"/>
                <a:gd name="T6" fmla="*/ 18 w 27"/>
                <a:gd name="T7" fmla="*/ 3 h 26"/>
                <a:gd name="T8" fmla="*/ 0 w 27"/>
                <a:gd name="T9" fmla="*/ 0 h 26"/>
                <a:gd name="T10" fmla="*/ 6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6" y="25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6" y="25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26" name="Freeform 474">
              <a:extLst>
                <a:ext uri="{FF2B5EF4-FFF2-40B4-BE49-F238E27FC236}">
                  <a16:creationId xmlns:a16="http://schemas.microsoft.com/office/drawing/2014/main" id="{B21688CC-4FB4-4701-8626-1AD37F17F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874"/>
              <a:ext cx="26" cy="26"/>
            </a:xfrm>
            <a:custGeom>
              <a:avLst/>
              <a:gdLst>
                <a:gd name="T0" fmla="*/ 16 w 26"/>
                <a:gd name="T1" fmla="*/ 0 h 26"/>
                <a:gd name="T2" fmla="*/ 3 w 26"/>
                <a:gd name="T3" fmla="*/ 6 h 26"/>
                <a:gd name="T4" fmla="*/ 0 w 26"/>
                <a:gd name="T5" fmla="*/ 15 h 26"/>
                <a:gd name="T6" fmla="*/ 8 w 26"/>
                <a:gd name="T7" fmla="*/ 23 h 26"/>
                <a:gd name="T8" fmla="*/ 25 w 26"/>
                <a:gd name="T9" fmla="*/ 25 h 26"/>
                <a:gd name="T10" fmla="*/ 16 w 2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16" y="0"/>
                  </a:moveTo>
                  <a:lnTo>
                    <a:pt x="3" y="6"/>
                  </a:lnTo>
                  <a:lnTo>
                    <a:pt x="0" y="15"/>
                  </a:lnTo>
                  <a:lnTo>
                    <a:pt x="8" y="23"/>
                  </a:lnTo>
                  <a:lnTo>
                    <a:pt x="25" y="25"/>
                  </a:lnTo>
                  <a:lnTo>
                    <a:pt x="16" y="0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27" name="Freeform 475">
              <a:extLst>
                <a:ext uri="{FF2B5EF4-FFF2-40B4-BE49-F238E27FC236}">
                  <a16:creationId xmlns:a16="http://schemas.microsoft.com/office/drawing/2014/main" id="{E32219CA-8E08-48DA-B6CD-214B65B7A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872"/>
              <a:ext cx="27" cy="27"/>
            </a:xfrm>
            <a:custGeom>
              <a:avLst/>
              <a:gdLst>
                <a:gd name="T0" fmla="*/ 23 w 27"/>
                <a:gd name="T1" fmla="*/ 11 h 27"/>
                <a:gd name="T2" fmla="*/ 21 w 27"/>
                <a:gd name="T3" fmla="*/ 0 h 27"/>
                <a:gd name="T4" fmla="*/ 0 w 27"/>
                <a:gd name="T5" fmla="*/ 2 h 27"/>
                <a:gd name="T6" fmla="*/ 5 w 27"/>
                <a:gd name="T7" fmla="*/ 26 h 27"/>
                <a:gd name="T8" fmla="*/ 26 w 27"/>
                <a:gd name="T9" fmla="*/ 22 h 27"/>
                <a:gd name="T10" fmla="*/ 23 w 27"/>
                <a:gd name="T1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3" y="11"/>
                  </a:moveTo>
                  <a:lnTo>
                    <a:pt x="21" y="0"/>
                  </a:lnTo>
                  <a:lnTo>
                    <a:pt x="0" y="2"/>
                  </a:lnTo>
                  <a:lnTo>
                    <a:pt x="5" y="26"/>
                  </a:lnTo>
                  <a:lnTo>
                    <a:pt x="26" y="22"/>
                  </a:lnTo>
                  <a:lnTo>
                    <a:pt x="23" y="11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28" name="Freeform 476">
              <a:extLst>
                <a:ext uri="{FF2B5EF4-FFF2-40B4-BE49-F238E27FC236}">
                  <a16:creationId xmlns:a16="http://schemas.microsoft.com/office/drawing/2014/main" id="{3A77C3CD-DAF4-41F2-995B-2BA29187A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872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4 w 27"/>
                <a:gd name="T3" fmla="*/ 20 h 27"/>
                <a:gd name="T4" fmla="*/ 26 w 27"/>
                <a:gd name="T5" fmla="*/ 10 h 27"/>
                <a:gd name="T6" fmla="*/ 18 w 27"/>
                <a:gd name="T7" fmla="*/ 2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4" y="20"/>
                  </a:lnTo>
                  <a:lnTo>
                    <a:pt x="26" y="10"/>
                  </a:lnTo>
                  <a:lnTo>
                    <a:pt x="18" y="2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29" name="Freeform 477">
              <a:extLst>
                <a:ext uri="{FF2B5EF4-FFF2-40B4-BE49-F238E27FC236}">
                  <a16:creationId xmlns:a16="http://schemas.microsoft.com/office/drawing/2014/main" id="{61DE34F4-181F-45D6-B1EA-8C1318D96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869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4 w 27"/>
                <a:gd name="T3" fmla="*/ 20 h 27"/>
                <a:gd name="T4" fmla="*/ 26 w 27"/>
                <a:gd name="T5" fmla="*/ 10 h 27"/>
                <a:gd name="T6" fmla="*/ 18 w 27"/>
                <a:gd name="T7" fmla="*/ 2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4" y="20"/>
                  </a:lnTo>
                  <a:lnTo>
                    <a:pt x="26" y="10"/>
                  </a:lnTo>
                  <a:lnTo>
                    <a:pt x="18" y="2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30" name="Freeform 478">
              <a:extLst>
                <a:ext uri="{FF2B5EF4-FFF2-40B4-BE49-F238E27FC236}">
                  <a16:creationId xmlns:a16="http://schemas.microsoft.com/office/drawing/2014/main" id="{54B5AF21-4BA2-49C0-B897-8EEACAA38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" y="2869"/>
              <a:ext cx="27" cy="27"/>
            </a:xfrm>
            <a:custGeom>
              <a:avLst/>
              <a:gdLst>
                <a:gd name="T0" fmla="*/ 2 w 27"/>
                <a:gd name="T1" fmla="*/ 14 h 27"/>
                <a:gd name="T2" fmla="*/ 5 w 27"/>
                <a:gd name="T3" fmla="*/ 26 h 27"/>
                <a:gd name="T4" fmla="*/ 26 w 27"/>
                <a:gd name="T5" fmla="*/ 22 h 27"/>
                <a:gd name="T6" fmla="*/ 21 w 27"/>
                <a:gd name="T7" fmla="*/ 0 h 27"/>
                <a:gd name="T8" fmla="*/ 0 w 27"/>
                <a:gd name="T9" fmla="*/ 3 h 27"/>
                <a:gd name="T10" fmla="*/ 2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" y="14"/>
                  </a:moveTo>
                  <a:lnTo>
                    <a:pt x="5" y="26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3"/>
                  </a:lnTo>
                  <a:lnTo>
                    <a:pt x="2" y="14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31" name="Freeform 479">
              <a:extLst>
                <a:ext uri="{FF2B5EF4-FFF2-40B4-BE49-F238E27FC236}">
                  <a16:creationId xmlns:a16="http://schemas.microsoft.com/office/drawing/2014/main" id="{1AF15016-DD50-47BB-B261-4C2152945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870"/>
              <a:ext cx="26" cy="27"/>
            </a:xfrm>
            <a:custGeom>
              <a:avLst/>
              <a:gdLst>
                <a:gd name="T0" fmla="*/ 16 w 26"/>
                <a:gd name="T1" fmla="*/ 0 h 27"/>
                <a:gd name="T2" fmla="*/ 3 w 26"/>
                <a:gd name="T3" fmla="*/ 5 h 27"/>
                <a:gd name="T4" fmla="*/ 0 w 26"/>
                <a:gd name="T5" fmla="*/ 15 h 27"/>
                <a:gd name="T6" fmla="*/ 8 w 26"/>
                <a:gd name="T7" fmla="*/ 23 h 27"/>
                <a:gd name="T8" fmla="*/ 25 w 26"/>
                <a:gd name="T9" fmla="*/ 26 h 27"/>
                <a:gd name="T10" fmla="*/ 16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6" y="0"/>
                  </a:moveTo>
                  <a:lnTo>
                    <a:pt x="3" y="5"/>
                  </a:lnTo>
                  <a:lnTo>
                    <a:pt x="0" y="15"/>
                  </a:lnTo>
                  <a:lnTo>
                    <a:pt x="8" y="23"/>
                  </a:lnTo>
                  <a:lnTo>
                    <a:pt x="25" y="26"/>
                  </a:lnTo>
                  <a:lnTo>
                    <a:pt x="16" y="0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32" name="Freeform 480">
              <a:extLst>
                <a:ext uri="{FF2B5EF4-FFF2-40B4-BE49-F238E27FC236}">
                  <a16:creationId xmlns:a16="http://schemas.microsoft.com/office/drawing/2014/main" id="{24E8C103-22E2-4213-BC72-CBA4B61F1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867"/>
              <a:ext cx="27" cy="27"/>
            </a:xfrm>
            <a:custGeom>
              <a:avLst/>
              <a:gdLst>
                <a:gd name="T0" fmla="*/ 6 w 27"/>
                <a:gd name="T1" fmla="*/ 26 h 27"/>
                <a:gd name="T2" fmla="*/ 22 w 27"/>
                <a:gd name="T3" fmla="*/ 20 h 27"/>
                <a:gd name="T4" fmla="*/ 26 w 27"/>
                <a:gd name="T5" fmla="*/ 11 h 27"/>
                <a:gd name="T6" fmla="*/ 18 w 27"/>
                <a:gd name="T7" fmla="*/ 3 h 27"/>
                <a:gd name="T8" fmla="*/ 0 w 27"/>
                <a:gd name="T9" fmla="*/ 0 h 27"/>
                <a:gd name="T10" fmla="*/ 6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6" y="26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6" y="26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33" name="Freeform 481">
              <a:extLst>
                <a:ext uri="{FF2B5EF4-FFF2-40B4-BE49-F238E27FC236}">
                  <a16:creationId xmlns:a16="http://schemas.microsoft.com/office/drawing/2014/main" id="{D1681B0C-40C9-472F-B5BE-C95105D54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" y="2867"/>
              <a:ext cx="27" cy="27"/>
            </a:xfrm>
            <a:custGeom>
              <a:avLst/>
              <a:gdLst>
                <a:gd name="T0" fmla="*/ 1 w 27"/>
                <a:gd name="T1" fmla="*/ 13 h 27"/>
                <a:gd name="T2" fmla="*/ 3 w 27"/>
                <a:gd name="T3" fmla="*/ 26 h 27"/>
                <a:gd name="T4" fmla="*/ 26 w 27"/>
                <a:gd name="T5" fmla="*/ 23 h 27"/>
                <a:gd name="T6" fmla="*/ 22 w 27"/>
                <a:gd name="T7" fmla="*/ 0 h 27"/>
                <a:gd name="T8" fmla="*/ 0 w 27"/>
                <a:gd name="T9" fmla="*/ 2 h 27"/>
                <a:gd name="T10" fmla="*/ 1 w 27"/>
                <a:gd name="T11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" y="13"/>
                  </a:moveTo>
                  <a:lnTo>
                    <a:pt x="3" y="26"/>
                  </a:lnTo>
                  <a:lnTo>
                    <a:pt x="26" y="23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3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34" name="Freeform 482">
              <a:extLst>
                <a:ext uri="{FF2B5EF4-FFF2-40B4-BE49-F238E27FC236}">
                  <a16:creationId xmlns:a16="http://schemas.microsoft.com/office/drawing/2014/main" id="{72C32AC6-2C25-480C-B195-0808ABD9D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869"/>
              <a:ext cx="26" cy="27"/>
            </a:xfrm>
            <a:custGeom>
              <a:avLst/>
              <a:gdLst>
                <a:gd name="T0" fmla="*/ 19 w 26"/>
                <a:gd name="T1" fmla="*/ 0 h 27"/>
                <a:gd name="T2" fmla="*/ 5 w 26"/>
                <a:gd name="T3" fmla="*/ 5 h 27"/>
                <a:gd name="T4" fmla="*/ 0 w 26"/>
                <a:gd name="T5" fmla="*/ 13 h 27"/>
                <a:gd name="T6" fmla="*/ 8 w 26"/>
                <a:gd name="T7" fmla="*/ 22 h 27"/>
                <a:gd name="T8" fmla="*/ 25 w 26"/>
                <a:gd name="T9" fmla="*/ 26 h 27"/>
                <a:gd name="T10" fmla="*/ 19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9" y="0"/>
                  </a:moveTo>
                  <a:lnTo>
                    <a:pt x="5" y="5"/>
                  </a:lnTo>
                  <a:lnTo>
                    <a:pt x="0" y="13"/>
                  </a:lnTo>
                  <a:lnTo>
                    <a:pt x="8" y="22"/>
                  </a:lnTo>
                  <a:lnTo>
                    <a:pt x="25" y="26"/>
                  </a:lnTo>
                  <a:lnTo>
                    <a:pt x="19" y="0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35" name="Freeform 483">
              <a:extLst>
                <a:ext uri="{FF2B5EF4-FFF2-40B4-BE49-F238E27FC236}">
                  <a16:creationId xmlns:a16="http://schemas.microsoft.com/office/drawing/2014/main" id="{D1C44483-7FCB-47B8-ADCD-C80EF6676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864"/>
              <a:ext cx="27" cy="27"/>
            </a:xfrm>
            <a:custGeom>
              <a:avLst/>
              <a:gdLst>
                <a:gd name="T0" fmla="*/ 6 w 27"/>
                <a:gd name="T1" fmla="*/ 26 h 27"/>
                <a:gd name="T2" fmla="*/ 22 w 27"/>
                <a:gd name="T3" fmla="*/ 20 h 27"/>
                <a:gd name="T4" fmla="*/ 26 w 27"/>
                <a:gd name="T5" fmla="*/ 10 h 27"/>
                <a:gd name="T6" fmla="*/ 18 w 27"/>
                <a:gd name="T7" fmla="*/ 3 h 27"/>
                <a:gd name="T8" fmla="*/ 0 w 27"/>
                <a:gd name="T9" fmla="*/ 0 h 27"/>
                <a:gd name="T10" fmla="*/ 6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6" y="26"/>
                  </a:moveTo>
                  <a:lnTo>
                    <a:pt x="22" y="20"/>
                  </a:lnTo>
                  <a:lnTo>
                    <a:pt x="26" y="10"/>
                  </a:lnTo>
                  <a:lnTo>
                    <a:pt x="18" y="3"/>
                  </a:lnTo>
                  <a:lnTo>
                    <a:pt x="0" y="0"/>
                  </a:lnTo>
                  <a:lnTo>
                    <a:pt x="6" y="26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36" name="Freeform 484">
              <a:extLst>
                <a:ext uri="{FF2B5EF4-FFF2-40B4-BE49-F238E27FC236}">
                  <a16:creationId xmlns:a16="http://schemas.microsoft.com/office/drawing/2014/main" id="{747CB6EE-EBFF-45AF-997B-2EC63DE62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" y="2864"/>
              <a:ext cx="27" cy="27"/>
            </a:xfrm>
            <a:custGeom>
              <a:avLst/>
              <a:gdLst>
                <a:gd name="T0" fmla="*/ 1 w 27"/>
                <a:gd name="T1" fmla="*/ 14 h 27"/>
                <a:gd name="T2" fmla="*/ 3 w 27"/>
                <a:gd name="T3" fmla="*/ 26 h 27"/>
                <a:gd name="T4" fmla="*/ 26 w 27"/>
                <a:gd name="T5" fmla="*/ 23 h 27"/>
                <a:gd name="T6" fmla="*/ 22 w 27"/>
                <a:gd name="T7" fmla="*/ 0 h 27"/>
                <a:gd name="T8" fmla="*/ 0 w 27"/>
                <a:gd name="T9" fmla="*/ 2 h 27"/>
                <a:gd name="T10" fmla="*/ 1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" y="14"/>
                  </a:moveTo>
                  <a:lnTo>
                    <a:pt x="3" y="26"/>
                  </a:lnTo>
                  <a:lnTo>
                    <a:pt x="26" y="23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4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37" name="Freeform 485">
              <a:extLst>
                <a:ext uri="{FF2B5EF4-FFF2-40B4-BE49-F238E27FC236}">
                  <a16:creationId xmlns:a16="http://schemas.microsoft.com/office/drawing/2014/main" id="{854AE015-D14F-4F6E-9CD9-179C2C4F3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866"/>
              <a:ext cx="26" cy="26"/>
            </a:xfrm>
            <a:custGeom>
              <a:avLst/>
              <a:gdLst>
                <a:gd name="T0" fmla="*/ 19 w 26"/>
                <a:gd name="T1" fmla="*/ 0 h 26"/>
                <a:gd name="T2" fmla="*/ 5 w 26"/>
                <a:gd name="T3" fmla="*/ 4 h 26"/>
                <a:gd name="T4" fmla="*/ 0 w 26"/>
                <a:gd name="T5" fmla="*/ 13 h 26"/>
                <a:gd name="T6" fmla="*/ 8 w 26"/>
                <a:gd name="T7" fmla="*/ 21 h 26"/>
                <a:gd name="T8" fmla="*/ 25 w 26"/>
                <a:gd name="T9" fmla="*/ 25 h 26"/>
                <a:gd name="T10" fmla="*/ 19 w 2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19" y="0"/>
                  </a:moveTo>
                  <a:lnTo>
                    <a:pt x="5" y="4"/>
                  </a:lnTo>
                  <a:lnTo>
                    <a:pt x="0" y="13"/>
                  </a:lnTo>
                  <a:lnTo>
                    <a:pt x="8" y="21"/>
                  </a:lnTo>
                  <a:lnTo>
                    <a:pt x="25" y="25"/>
                  </a:lnTo>
                  <a:lnTo>
                    <a:pt x="19" y="0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38" name="Freeform 486">
              <a:extLst>
                <a:ext uri="{FF2B5EF4-FFF2-40B4-BE49-F238E27FC236}">
                  <a16:creationId xmlns:a16="http://schemas.microsoft.com/office/drawing/2014/main" id="{BEA31704-28BC-4266-AEB6-369ECB0E7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861"/>
              <a:ext cx="27" cy="26"/>
            </a:xfrm>
            <a:custGeom>
              <a:avLst/>
              <a:gdLst>
                <a:gd name="T0" fmla="*/ 6 w 27"/>
                <a:gd name="T1" fmla="*/ 25 h 26"/>
                <a:gd name="T2" fmla="*/ 22 w 27"/>
                <a:gd name="T3" fmla="*/ 20 h 26"/>
                <a:gd name="T4" fmla="*/ 26 w 27"/>
                <a:gd name="T5" fmla="*/ 11 h 26"/>
                <a:gd name="T6" fmla="*/ 18 w 27"/>
                <a:gd name="T7" fmla="*/ 3 h 26"/>
                <a:gd name="T8" fmla="*/ 0 w 27"/>
                <a:gd name="T9" fmla="*/ 0 h 26"/>
                <a:gd name="T10" fmla="*/ 6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6" y="25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6" y="25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39" name="Freeform 487">
              <a:extLst>
                <a:ext uri="{FF2B5EF4-FFF2-40B4-BE49-F238E27FC236}">
                  <a16:creationId xmlns:a16="http://schemas.microsoft.com/office/drawing/2014/main" id="{615C6C5E-1BFF-41E0-8257-4BDAAFC41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862"/>
              <a:ext cx="26" cy="27"/>
            </a:xfrm>
            <a:custGeom>
              <a:avLst/>
              <a:gdLst>
                <a:gd name="T0" fmla="*/ 19 w 26"/>
                <a:gd name="T1" fmla="*/ 0 h 27"/>
                <a:gd name="T2" fmla="*/ 5 w 26"/>
                <a:gd name="T3" fmla="*/ 5 h 27"/>
                <a:gd name="T4" fmla="*/ 0 w 26"/>
                <a:gd name="T5" fmla="*/ 13 h 27"/>
                <a:gd name="T6" fmla="*/ 8 w 26"/>
                <a:gd name="T7" fmla="*/ 21 h 27"/>
                <a:gd name="T8" fmla="*/ 25 w 26"/>
                <a:gd name="T9" fmla="*/ 26 h 27"/>
                <a:gd name="T10" fmla="*/ 19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9" y="0"/>
                  </a:moveTo>
                  <a:lnTo>
                    <a:pt x="5" y="5"/>
                  </a:lnTo>
                  <a:lnTo>
                    <a:pt x="0" y="13"/>
                  </a:lnTo>
                  <a:lnTo>
                    <a:pt x="8" y="21"/>
                  </a:lnTo>
                  <a:lnTo>
                    <a:pt x="25" y="26"/>
                  </a:lnTo>
                  <a:lnTo>
                    <a:pt x="19" y="0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40" name="Freeform 488">
              <a:extLst>
                <a:ext uri="{FF2B5EF4-FFF2-40B4-BE49-F238E27FC236}">
                  <a16:creationId xmlns:a16="http://schemas.microsoft.com/office/drawing/2014/main" id="{BF4365A4-9B6C-433C-AC23-A0690F4A3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928"/>
              <a:ext cx="26" cy="27"/>
            </a:xfrm>
            <a:custGeom>
              <a:avLst/>
              <a:gdLst>
                <a:gd name="T0" fmla="*/ 16 w 26"/>
                <a:gd name="T1" fmla="*/ 0 h 27"/>
                <a:gd name="T2" fmla="*/ 3 w 26"/>
                <a:gd name="T3" fmla="*/ 5 h 27"/>
                <a:gd name="T4" fmla="*/ 0 w 26"/>
                <a:gd name="T5" fmla="*/ 15 h 27"/>
                <a:gd name="T6" fmla="*/ 8 w 26"/>
                <a:gd name="T7" fmla="*/ 23 h 27"/>
                <a:gd name="T8" fmla="*/ 25 w 26"/>
                <a:gd name="T9" fmla="*/ 26 h 27"/>
                <a:gd name="T10" fmla="*/ 16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6" y="0"/>
                  </a:moveTo>
                  <a:lnTo>
                    <a:pt x="3" y="5"/>
                  </a:lnTo>
                  <a:lnTo>
                    <a:pt x="0" y="15"/>
                  </a:lnTo>
                  <a:lnTo>
                    <a:pt x="8" y="23"/>
                  </a:lnTo>
                  <a:lnTo>
                    <a:pt x="25" y="26"/>
                  </a:lnTo>
                  <a:lnTo>
                    <a:pt x="16" y="0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41" name="Freeform 489">
              <a:extLst>
                <a:ext uri="{FF2B5EF4-FFF2-40B4-BE49-F238E27FC236}">
                  <a16:creationId xmlns:a16="http://schemas.microsoft.com/office/drawing/2014/main" id="{1D66F0AA-438A-47AF-98EB-9787050CA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927"/>
              <a:ext cx="27" cy="26"/>
            </a:xfrm>
            <a:custGeom>
              <a:avLst/>
              <a:gdLst>
                <a:gd name="T0" fmla="*/ 23 w 27"/>
                <a:gd name="T1" fmla="*/ 10 h 26"/>
                <a:gd name="T2" fmla="*/ 21 w 27"/>
                <a:gd name="T3" fmla="*/ 0 h 26"/>
                <a:gd name="T4" fmla="*/ 0 w 27"/>
                <a:gd name="T5" fmla="*/ 3 h 26"/>
                <a:gd name="T6" fmla="*/ 5 w 27"/>
                <a:gd name="T7" fmla="*/ 25 h 26"/>
                <a:gd name="T8" fmla="*/ 26 w 27"/>
                <a:gd name="T9" fmla="*/ 22 h 26"/>
                <a:gd name="T10" fmla="*/ 23 w 27"/>
                <a:gd name="T11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3" y="10"/>
                  </a:moveTo>
                  <a:lnTo>
                    <a:pt x="21" y="0"/>
                  </a:lnTo>
                  <a:lnTo>
                    <a:pt x="0" y="3"/>
                  </a:lnTo>
                  <a:lnTo>
                    <a:pt x="5" y="25"/>
                  </a:lnTo>
                  <a:lnTo>
                    <a:pt x="26" y="22"/>
                  </a:lnTo>
                  <a:lnTo>
                    <a:pt x="23" y="10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42" name="Freeform 490">
              <a:extLst>
                <a:ext uri="{FF2B5EF4-FFF2-40B4-BE49-F238E27FC236}">
                  <a16:creationId xmlns:a16="http://schemas.microsoft.com/office/drawing/2014/main" id="{259F7816-4D6C-4838-932A-5E65902F5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2927"/>
              <a:ext cx="26" cy="26"/>
            </a:xfrm>
            <a:custGeom>
              <a:avLst/>
              <a:gdLst>
                <a:gd name="T0" fmla="*/ 7 w 26"/>
                <a:gd name="T1" fmla="*/ 25 h 26"/>
                <a:gd name="T2" fmla="*/ 23 w 26"/>
                <a:gd name="T3" fmla="*/ 19 h 26"/>
                <a:gd name="T4" fmla="*/ 25 w 26"/>
                <a:gd name="T5" fmla="*/ 10 h 26"/>
                <a:gd name="T6" fmla="*/ 17 w 26"/>
                <a:gd name="T7" fmla="*/ 2 h 26"/>
                <a:gd name="T8" fmla="*/ 0 w 26"/>
                <a:gd name="T9" fmla="*/ 0 h 26"/>
                <a:gd name="T10" fmla="*/ 7 w 26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7" y="25"/>
                  </a:moveTo>
                  <a:lnTo>
                    <a:pt x="23" y="19"/>
                  </a:lnTo>
                  <a:lnTo>
                    <a:pt x="25" y="10"/>
                  </a:lnTo>
                  <a:lnTo>
                    <a:pt x="17" y="2"/>
                  </a:lnTo>
                  <a:lnTo>
                    <a:pt x="0" y="0"/>
                  </a:lnTo>
                  <a:lnTo>
                    <a:pt x="7" y="25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43" name="Freeform 491">
              <a:extLst>
                <a:ext uri="{FF2B5EF4-FFF2-40B4-BE49-F238E27FC236}">
                  <a16:creationId xmlns:a16="http://schemas.microsoft.com/office/drawing/2014/main" id="{02965131-3F44-48A0-881F-4C395443B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2930"/>
              <a:ext cx="26" cy="26"/>
            </a:xfrm>
            <a:custGeom>
              <a:avLst/>
              <a:gdLst>
                <a:gd name="T0" fmla="*/ 5 w 26"/>
                <a:gd name="T1" fmla="*/ 25 h 26"/>
                <a:gd name="T2" fmla="*/ 21 w 26"/>
                <a:gd name="T3" fmla="*/ 20 h 26"/>
                <a:gd name="T4" fmla="*/ 25 w 26"/>
                <a:gd name="T5" fmla="*/ 10 h 26"/>
                <a:gd name="T6" fmla="*/ 17 w 26"/>
                <a:gd name="T7" fmla="*/ 3 h 26"/>
                <a:gd name="T8" fmla="*/ 0 w 26"/>
                <a:gd name="T9" fmla="*/ 0 h 26"/>
                <a:gd name="T10" fmla="*/ 5 w 26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5" y="25"/>
                  </a:moveTo>
                  <a:lnTo>
                    <a:pt x="21" y="20"/>
                  </a:lnTo>
                  <a:lnTo>
                    <a:pt x="25" y="10"/>
                  </a:lnTo>
                  <a:lnTo>
                    <a:pt x="17" y="3"/>
                  </a:lnTo>
                  <a:lnTo>
                    <a:pt x="0" y="0"/>
                  </a:lnTo>
                  <a:lnTo>
                    <a:pt x="5" y="25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44" name="Freeform 492">
              <a:extLst>
                <a:ext uri="{FF2B5EF4-FFF2-40B4-BE49-F238E27FC236}">
                  <a16:creationId xmlns:a16="http://schemas.microsoft.com/office/drawing/2014/main" id="{F9E60586-6F12-4BA9-97AC-115A327B4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930"/>
              <a:ext cx="27" cy="26"/>
            </a:xfrm>
            <a:custGeom>
              <a:avLst/>
              <a:gdLst>
                <a:gd name="T0" fmla="*/ 1 w 27"/>
                <a:gd name="T1" fmla="*/ 13 h 26"/>
                <a:gd name="T2" fmla="*/ 3 w 27"/>
                <a:gd name="T3" fmla="*/ 25 h 26"/>
                <a:gd name="T4" fmla="*/ 26 w 27"/>
                <a:gd name="T5" fmla="*/ 22 h 26"/>
                <a:gd name="T6" fmla="*/ 22 w 27"/>
                <a:gd name="T7" fmla="*/ 0 h 26"/>
                <a:gd name="T8" fmla="*/ 0 w 27"/>
                <a:gd name="T9" fmla="*/ 2 h 26"/>
                <a:gd name="T10" fmla="*/ 1 w 27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" y="13"/>
                  </a:moveTo>
                  <a:lnTo>
                    <a:pt x="3" y="25"/>
                  </a:lnTo>
                  <a:lnTo>
                    <a:pt x="26" y="2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3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45" name="Freeform 493">
              <a:extLst>
                <a:ext uri="{FF2B5EF4-FFF2-40B4-BE49-F238E27FC236}">
                  <a16:creationId xmlns:a16="http://schemas.microsoft.com/office/drawing/2014/main" id="{27F7D024-CD45-48A7-B18C-D9F549985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931"/>
              <a:ext cx="26" cy="27"/>
            </a:xfrm>
            <a:custGeom>
              <a:avLst/>
              <a:gdLst>
                <a:gd name="T0" fmla="*/ 19 w 26"/>
                <a:gd name="T1" fmla="*/ 0 h 27"/>
                <a:gd name="T2" fmla="*/ 3 w 26"/>
                <a:gd name="T3" fmla="*/ 4 h 27"/>
                <a:gd name="T4" fmla="*/ 0 w 26"/>
                <a:gd name="T5" fmla="*/ 14 h 27"/>
                <a:gd name="T6" fmla="*/ 8 w 26"/>
                <a:gd name="T7" fmla="*/ 22 h 27"/>
                <a:gd name="T8" fmla="*/ 25 w 26"/>
                <a:gd name="T9" fmla="*/ 26 h 27"/>
                <a:gd name="T10" fmla="*/ 19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9" y="0"/>
                  </a:moveTo>
                  <a:lnTo>
                    <a:pt x="3" y="4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25" y="26"/>
                  </a:lnTo>
                  <a:lnTo>
                    <a:pt x="19" y="0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46" name="Freeform 494">
              <a:extLst>
                <a:ext uri="{FF2B5EF4-FFF2-40B4-BE49-F238E27FC236}">
                  <a16:creationId xmlns:a16="http://schemas.microsoft.com/office/drawing/2014/main" id="{505F42D1-BB09-4D49-A033-6890C09E6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2931"/>
              <a:ext cx="26" cy="27"/>
            </a:xfrm>
            <a:custGeom>
              <a:avLst/>
              <a:gdLst>
                <a:gd name="T0" fmla="*/ 7 w 26"/>
                <a:gd name="T1" fmla="*/ 26 h 27"/>
                <a:gd name="T2" fmla="*/ 23 w 26"/>
                <a:gd name="T3" fmla="*/ 20 h 27"/>
                <a:gd name="T4" fmla="*/ 25 w 26"/>
                <a:gd name="T5" fmla="*/ 9 h 27"/>
                <a:gd name="T6" fmla="*/ 17 w 26"/>
                <a:gd name="T7" fmla="*/ 2 h 27"/>
                <a:gd name="T8" fmla="*/ 0 w 26"/>
                <a:gd name="T9" fmla="*/ 0 h 27"/>
                <a:gd name="T10" fmla="*/ 7 w 26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7" y="26"/>
                  </a:moveTo>
                  <a:lnTo>
                    <a:pt x="23" y="20"/>
                  </a:lnTo>
                  <a:lnTo>
                    <a:pt x="25" y="9"/>
                  </a:lnTo>
                  <a:lnTo>
                    <a:pt x="17" y="2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47" name="Freeform 495">
              <a:extLst>
                <a:ext uri="{FF2B5EF4-FFF2-40B4-BE49-F238E27FC236}">
                  <a16:creationId xmlns:a16="http://schemas.microsoft.com/office/drawing/2014/main" id="{349FE700-4C1D-42AF-A07B-5A53D469E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931"/>
              <a:ext cx="27" cy="27"/>
            </a:xfrm>
            <a:custGeom>
              <a:avLst/>
              <a:gdLst>
                <a:gd name="T0" fmla="*/ 2 w 27"/>
                <a:gd name="T1" fmla="*/ 14 h 27"/>
                <a:gd name="T2" fmla="*/ 5 w 27"/>
                <a:gd name="T3" fmla="*/ 26 h 27"/>
                <a:gd name="T4" fmla="*/ 26 w 27"/>
                <a:gd name="T5" fmla="*/ 22 h 27"/>
                <a:gd name="T6" fmla="*/ 21 w 27"/>
                <a:gd name="T7" fmla="*/ 0 h 27"/>
                <a:gd name="T8" fmla="*/ 0 w 27"/>
                <a:gd name="T9" fmla="*/ 2 h 27"/>
                <a:gd name="T10" fmla="*/ 2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" y="14"/>
                  </a:moveTo>
                  <a:lnTo>
                    <a:pt x="5" y="26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2"/>
                  </a:lnTo>
                  <a:lnTo>
                    <a:pt x="2" y="14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48" name="Freeform 496">
              <a:extLst>
                <a:ext uri="{FF2B5EF4-FFF2-40B4-BE49-F238E27FC236}">
                  <a16:creationId xmlns:a16="http://schemas.microsoft.com/office/drawing/2014/main" id="{D0918DC0-075F-48BB-8405-F524BB788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2933"/>
              <a:ext cx="27" cy="27"/>
            </a:xfrm>
            <a:custGeom>
              <a:avLst/>
              <a:gdLst>
                <a:gd name="T0" fmla="*/ 17 w 27"/>
                <a:gd name="T1" fmla="*/ 0 h 27"/>
                <a:gd name="T2" fmla="*/ 1 w 27"/>
                <a:gd name="T3" fmla="*/ 6 h 27"/>
                <a:gd name="T4" fmla="*/ 0 w 27"/>
                <a:gd name="T5" fmla="*/ 15 h 27"/>
                <a:gd name="T6" fmla="*/ 8 w 27"/>
                <a:gd name="T7" fmla="*/ 23 h 27"/>
                <a:gd name="T8" fmla="*/ 26 w 27"/>
                <a:gd name="T9" fmla="*/ 26 h 27"/>
                <a:gd name="T10" fmla="*/ 17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7" y="0"/>
                  </a:moveTo>
                  <a:lnTo>
                    <a:pt x="1" y="6"/>
                  </a:lnTo>
                  <a:lnTo>
                    <a:pt x="0" y="15"/>
                  </a:lnTo>
                  <a:lnTo>
                    <a:pt x="8" y="23"/>
                  </a:lnTo>
                  <a:lnTo>
                    <a:pt x="26" y="26"/>
                  </a:lnTo>
                  <a:lnTo>
                    <a:pt x="17" y="0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49" name="Freeform 497">
              <a:extLst>
                <a:ext uri="{FF2B5EF4-FFF2-40B4-BE49-F238E27FC236}">
                  <a16:creationId xmlns:a16="http://schemas.microsoft.com/office/drawing/2014/main" id="{CC893A11-B2B1-452D-BE9B-A3A1C435D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2935"/>
              <a:ext cx="26" cy="26"/>
            </a:xfrm>
            <a:custGeom>
              <a:avLst/>
              <a:gdLst>
                <a:gd name="T0" fmla="*/ 7 w 26"/>
                <a:gd name="T1" fmla="*/ 25 h 26"/>
                <a:gd name="T2" fmla="*/ 23 w 26"/>
                <a:gd name="T3" fmla="*/ 19 h 26"/>
                <a:gd name="T4" fmla="*/ 25 w 26"/>
                <a:gd name="T5" fmla="*/ 10 h 26"/>
                <a:gd name="T6" fmla="*/ 17 w 26"/>
                <a:gd name="T7" fmla="*/ 2 h 26"/>
                <a:gd name="T8" fmla="*/ 0 w 26"/>
                <a:gd name="T9" fmla="*/ 0 h 26"/>
                <a:gd name="T10" fmla="*/ 7 w 26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7" y="25"/>
                  </a:moveTo>
                  <a:lnTo>
                    <a:pt x="23" y="19"/>
                  </a:lnTo>
                  <a:lnTo>
                    <a:pt x="25" y="10"/>
                  </a:lnTo>
                  <a:lnTo>
                    <a:pt x="17" y="2"/>
                  </a:lnTo>
                  <a:lnTo>
                    <a:pt x="0" y="0"/>
                  </a:lnTo>
                  <a:lnTo>
                    <a:pt x="7" y="25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50" name="Freeform 498">
              <a:extLst>
                <a:ext uri="{FF2B5EF4-FFF2-40B4-BE49-F238E27FC236}">
                  <a16:creationId xmlns:a16="http://schemas.microsoft.com/office/drawing/2014/main" id="{5A94C9A7-7D2D-46B3-A712-8D9A281A9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935"/>
              <a:ext cx="27" cy="26"/>
            </a:xfrm>
            <a:custGeom>
              <a:avLst/>
              <a:gdLst>
                <a:gd name="T0" fmla="*/ 2 w 27"/>
                <a:gd name="T1" fmla="*/ 14 h 26"/>
                <a:gd name="T2" fmla="*/ 5 w 27"/>
                <a:gd name="T3" fmla="*/ 25 h 26"/>
                <a:gd name="T4" fmla="*/ 26 w 27"/>
                <a:gd name="T5" fmla="*/ 22 h 26"/>
                <a:gd name="T6" fmla="*/ 21 w 27"/>
                <a:gd name="T7" fmla="*/ 0 h 26"/>
                <a:gd name="T8" fmla="*/ 0 w 27"/>
                <a:gd name="T9" fmla="*/ 3 h 26"/>
                <a:gd name="T10" fmla="*/ 2 w 27"/>
                <a:gd name="T11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" y="14"/>
                  </a:moveTo>
                  <a:lnTo>
                    <a:pt x="5" y="25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3"/>
                  </a:lnTo>
                  <a:lnTo>
                    <a:pt x="2" y="14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51" name="Freeform 499">
              <a:extLst>
                <a:ext uri="{FF2B5EF4-FFF2-40B4-BE49-F238E27FC236}">
                  <a16:creationId xmlns:a16="http://schemas.microsoft.com/office/drawing/2014/main" id="{0DD6FA3D-AC77-496D-851A-ACF9A9B23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2936"/>
              <a:ext cx="27" cy="27"/>
            </a:xfrm>
            <a:custGeom>
              <a:avLst/>
              <a:gdLst>
                <a:gd name="T0" fmla="*/ 17 w 27"/>
                <a:gd name="T1" fmla="*/ 0 h 27"/>
                <a:gd name="T2" fmla="*/ 1 w 27"/>
                <a:gd name="T3" fmla="*/ 5 h 27"/>
                <a:gd name="T4" fmla="*/ 0 w 27"/>
                <a:gd name="T5" fmla="*/ 16 h 27"/>
                <a:gd name="T6" fmla="*/ 8 w 27"/>
                <a:gd name="T7" fmla="*/ 23 h 27"/>
                <a:gd name="T8" fmla="*/ 26 w 27"/>
                <a:gd name="T9" fmla="*/ 26 h 27"/>
                <a:gd name="T10" fmla="*/ 17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7" y="0"/>
                  </a:moveTo>
                  <a:lnTo>
                    <a:pt x="1" y="5"/>
                  </a:lnTo>
                  <a:lnTo>
                    <a:pt x="0" y="16"/>
                  </a:lnTo>
                  <a:lnTo>
                    <a:pt x="8" y="23"/>
                  </a:lnTo>
                  <a:lnTo>
                    <a:pt x="26" y="26"/>
                  </a:lnTo>
                  <a:lnTo>
                    <a:pt x="17" y="0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52" name="Freeform 500">
              <a:extLst>
                <a:ext uri="{FF2B5EF4-FFF2-40B4-BE49-F238E27FC236}">
                  <a16:creationId xmlns:a16="http://schemas.microsoft.com/office/drawing/2014/main" id="{ADA540DF-E831-4B91-81E4-3B417FF49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2936"/>
              <a:ext cx="26" cy="27"/>
            </a:xfrm>
            <a:custGeom>
              <a:avLst/>
              <a:gdLst>
                <a:gd name="T0" fmla="*/ 5 w 26"/>
                <a:gd name="T1" fmla="*/ 26 h 27"/>
                <a:gd name="T2" fmla="*/ 21 w 26"/>
                <a:gd name="T3" fmla="*/ 21 h 27"/>
                <a:gd name="T4" fmla="*/ 25 w 26"/>
                <a:gd name="T5" fmla="*/ 10 h 27"/>
                <a:gd name="T6" fmla="*/ 17 w 26"/>
                <a:gd name="T7" fmla="*/ 3 h 27"/>
                <a:gd name="T8" fmla="*/ 0 w 26"/>
                <a:gd name="T9" fmla="*/ 0 h 27"/>
                <a:gd name="T10" fmla="*/ 5 w 26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5" y="26"/>
                  </a:moveTo>
                  <a:lnTo>
                    <a:pt x="21" y="21"/>
                  </a:lnTo>
                  <a:lnTo>
                    <a:pt x="25" y="10"/>
                  </a:lnTo>
                  <a:lnTo>
                    <a:pt x="17" y="3"/>
                  </a:lnTo>
                  <a:lnTo>
                    <a:pt x="0" y="0"/>
                  </a:lnTo>
                  <a:lnTo>
                    <a:pt x="5" y="26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53" name="Freeform 501">
              <a:extLst>
                <a:ext uri="{FF2B5EF4-FFF2-40B4-BE49-F238E27FC236}">
                  <a16:creationId xmlns:a16="http://schemas.microsoft.com/office/drawing/2014/main" id="{803DA4E4-817A-4882-B85D-282B8DF3F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936"/>
              <a:ext cx="26" cy="27"/>
            </a:xfrm>
            <a:custGeom>
              <a:avLst/>
              <a:gdLst>
                <a:gd name="T0" fmla="*/ 2 w 26"/>
                <a:gd name="T1" fmla="*/ 14 h 27"/>
                <a:gd name="T2" fmla="*/ 4 w 26"/>
                <a:gd name="T3" fmla="*/ 26 h 27"/>
                <a:gd name="T4" fmla="*/ 25 w 26"/>
                <a:gd name="T5" fmla="*/ 23 h 27"/>
                <a:gd name="T6" fmla="*/ 21 w 26"/>
                <a:gd name="T7" fmla="*/ 0 h 27"/>
                <a:gd name="T8" fmla="*/ 0 w 26"/>
                <a:gd name="T9" fmla="*/ 2 h 27"/>
                <a:gd name="T10" fmla="*/ 2 w 26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2" y="14"/>
                  </a:moveTo>
                  <a:lnTo>
                    <a:pt x="4" y="26"/>
                  </a:lnTo>
                  <a:lnTo>
                    <a:pt x="25" y="23"/>
                  </a:lnTo>
                  <a:lnTo>
                    <a:pt x="21" y="0"/>
                  </a:lnTo>
                  <a:lnTo>
                    <a:pt x="0" y="2"/>
                  </a:lnTo>
                  <a:lnTo>
                    <a:pt x="2" y="14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54" name="Freeform 502">
              <a:extLst>
                <a:ext uri="{FF2B5EF4-FFF2-40B4-BE49-F238E27FC236}">
                  <a16:creationId xmlns:a16="http://schemas.microsoft.com/office/drawing/2014/main" id="{1F3DF82D-E2C8-427B-87CF-7DA8AD39F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2939"/>
              <a:ext cx="27" cy="27"/>
            </a:xfrm>
            <a:custGeom>
              <a:avLst/>
              <a:gdLst>
                <a:gd name="T0" fmla="*/ 18 w 27"/>
                <a:gd name="T1" fmla="*/ 0 h 27"/>
                <a:gd name="T2" fmla="*/ 3 w 27"/>
                <a:gd name="T3" fmla="*/ 4 h 27"/>
                <a:gd name="T4" fmla="*/ 0 w 27"/>
                <a:gd name="T5" fmla="*/ 14 h 27"/>
                <a:gd name="T6" fmla="*/ 7 w 27"/>
                <a:gd name="T7" fmla="*/ 22 h 27"/>
                <a:gd name="T8" fmla="*/ 26 w 27"/>
                <a:gd name="T9" fmla="*/ 26 h 27"/>
                <a:gd name="T10" fmla="*/ 18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8" y="0"/>
                  </a:moveTo>
                  <a:lnTo>
                    <a:pt x="3" y="4"/>
                  </a:lnTo>
                  <a:lnTo>
                    <a:pt x="0" y="14"/>
                  </a:lnTo>
                  <a:lnTo>
                    <a:pt x="7" y="22"/>
                  </a:lnTo>
                  <a:lnTo>
                    <a:pt x="26" y="26"/>
                  </a:lnTo>
                  <a:lnTo>
                    <a:pt x="18" y="0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55" name="Freeform 503">
              <a:extLst>
                <a:ext uri="{FF2B5EF4-FFF2-40B4-BE49-F238E27FC236}">
                  <a16:creationId xmlns:a16="http://schemas.microsoft.com/office/drawing/2014/main" id="{785FF7EC-B266-45E0-91BF-750690F66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2939"/>
              <a:ext cx="26" cy="27"/>
            </a:xfrm>
            <a:custGeom>
              <a:avLst/>
              <a:gdLst>
                <a:gd name="T0" fmla="*/ 5 w 26"/>
                <a:gd name="T1" fmla="*/ 26 h 27"/>
                <a:gd name="T2" fmla="*/ 21 w 26"/>
                <a:gd name="T3" fmla="*/ 20 h 27"/>
                <a:gd name="T4" fmla="*/ 25 w 26"/>
                <a:gd name="T5" fmla="*/ 11 h 27"/>
                <a:gd name="T6" fmla="*/ 17 w 26"/>
                <a:gd name="T7" fmla="*/ 3 h 27"/>
                <a:gd name="T8" fmla="*/ 0 w 26"/>
                <a:gd name="T9" fmla="*/ 0 h 27"/>
                <a:gd name="T10" fmla="*/ 5 w 26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5" y="26"/>
                  </a:moveTo>
                  <a:lnTo>
                    <a:pt x="21" y="20"/>
                  </a:lnTo>
                  <a:lnTo>
                    <a:pt x="25" y="11"/>
                  </a:lnTo>
                  <a:lnTo>
                    <a:pt x="17" y="3"/>
                  </a:lnTo>
                  <a:lnTo>
                    <a:pt x="0" y="0"/>
                  </a:lnTo>
                  <a:lnTo>
                    <a:pt x="5" y="26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56" name="Freeform 504">
              <a:extLst>
                <a:ext uri="{FF2B5EF4-FFF2-40B4-BE49-F238E27FC236}">
                  <a16:creationId xmlns:a16="http://schemas.microsoft.com/office/drawing/2014/main" id="{9B7F12AA-8246-45BF-9CDB-4F5C9D64F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939"/>
              <a:ext cx="26" cy="27"/>
            </a:xfrm>
            <a:custGeom>
              <a:avLst/>
              <a:gdLst>
                <a:gd name="T0" fmla="*/ 1 w 26"/>
                <a:gd name="T1" fmla="*/ 14 h 27"/>
                <a:gd name="T2" fmla="*/ 3 w 26"/>
                <a:gd name="T3" fmla="*/ 26 h 27"/>
                <a:gd name="T4" fmla="*/ 25 w 26"/>
                <a:gd name="T5" fmla="*/ 23 h 27"/>
                <a:gd name="T6" fmla="*/ 21 w 26"/>
                <a:gd name="T7" fmla="*/ 0 h 27"/>
                <a:gd name="T8" fmla="*/ 0 w 26"/>
                <a:gd name="T9" fmla="*/ 2 h 27"/>
                <a:gd name="T10" fmla="*/ 1 w 26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" y="14"/>
                  </a:moveTo>
                  <a:lnTo>
                    <a:pt x="3" y="26"/>
                  </a:lnTo>
                  <a:lnTo>
                    <a:pt x="25" y="23"/>
                  </a:lnTo>
                  <a:lnTo>
                    <a:pt x="21" y="0"/>
                  </a:lnTo>
                  <a:lnTo>
                    <a:pt x="0" y="2"/>
                  </a:lnTo>
                  <a:lnTo>
                    <a:pt x="1" y="14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57" name="Freeform 505">
              <a:extLst>
                <a:ext uri="{FF2B5EF4-FFF2-40B4-BE49-F238E27FC236}">
                  <a16:creationId xmlns:a16="http://schemas.microsoft.com/office/drawing/2014/main" id="{6A518D8A-AC73-478C-A0D3-8F5D0399D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2943"/>
              <a:ext cx="26" cy="26"/>
            </a:xfrm>
            <a:custGeom>
              <a:avLst/>
              <a:gdLst>
                <a:gd name="T0" fmla="*/ 5 w 26"/>
                <a:gd name="T1" fmla="*/ 25 h 26"/>
                <a:gd name="T2" fmla="*/ 21 w 26"/>
                <a:gd name="T3" fmla="*/ 20 h 26"/>
                <a:gd name="T4" fmla="*/ 25 w 26"/>
                <a:gd name="T5" fmla="*/ 11 h 26"/>
                <a:gd name="T6" fmla="*/ 17 w 26"/>
                <a:gd name="T7" fmla="*/ 3 h 26"/>
                <a:gd name="T8" fmla="*/ 0 w 26"/>
                <a:gd name="T9" fmla="*/ 0 h 26"/>
                <a:gd name="T10" fmla="*/ 5 w 26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5" y="25"/>
                  </a:moveTo>
                  <a:lnTo>
                    <a:pt x="21" y="20"/>
                  </a:lnTo>
                  <a:lnTo>
                    <a:pt x="25" y="11"/>
                  </a:lnTo>
                  <a:lnTo>
                    <a:pt x="17" y="3"/>
                  </a:lnTo>
                  <a:lnTo>
                    <a:pt x="0" y="0"/>
                  </a:lnTo>
                  <a:lnTo>
                    <a:pt x="5" y="25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58" name="Freeform 506">
              <a:extLst>
                <a:ext uri="{FF2B5EF4-FFF2-40B4-BE49-F238E27FC236}">
                  <a16:creationId xmlns:a16="http://schemas.microsoft.com/office/drawing/2014/main" id="{9EBD1075-67CA-462A-8842-BD0A1C7B4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943"/>
              <a:ext cx="26" cy="26"/>
            </a:xfrm>
            <a:custGeom>
              <a:avLst/>
              <a:gdLst>
                <a:gd name="T0" fmla="*/ 1 w 26"/>
                <a:gd name="T1" fmla="*/ 13 h 26"/>
                <a:gd name="T2" fmla="*/ 3 w 26"/>
                <a:gd name="T3" fmla="*/ 25 h 26"/>
                <a:gd name="T4" fmla="*/ 25 w 26"/>
                <a:gd name="T5" fmla="*/ 21 h 26"/>
                <a:gd name="T6" fmla="*/ 21 w 26"/>
                <a:gd name="T7" fmla="*/ 0 h 26"/>
                <a:gd name="T8" fmla="*/ 0 w 26"/>
                <a:gd name="T9" fmla="*/ 2 h 26"/>
                <a:gd name="T10" fmla="*/ 1 w 26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1" y="13"/>
                  </a:moveTo>
                  <a:lnTo>
                    <a:pt x="3" y="25"/>
                  </a:lnTo>
                  <a:lnTo>
                    <a:pt x="25" y="21"/>
                  </a:lnTo>
                  <a:lnTo>
                    <a:pt x="21" y="0"/>
                  </a:lnTo>
                  <a:lnTo>
                    <a:pt x="0" y="2"/>
                  </a:lnTo>
                  <a:lnTo>
                    <a:pt x="1" y="13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59" name="Freeform 507">
              <a:extLst>
                <a:ext uri="{FF2B5EF4-FFF2-40B4-BE49-F238E27FC236}">
                  <a16:creationId xmlns:a16="http://schemas.microsoft.com/office/drawing/2014/main" id="{98358153-1B25-435B-82CA-D2E30D291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2944"/>
              <a:ext cx="27" cy="27"/>
            </a:xfrm>
            <a:custGeom>
              <a:avLst/>
              <a:gdLst>
                <a:gd name="T0" fmla="*/ 20 w 27"/>
                <a:gd name="T1" fmla="*/ 0 h 27"/>
                <a:gd name="T2" fmla="*/ 3 w 27"/>
                <a:gd name="T3" fmla="*/ 5 h 27"/>
                <a:gd name="T4" fmla="*/ 0 w 27"/>
                <a:gd name="T5" fmla="*/ 13 h 27"/>
                <a:gd name="T6" fmla="*/ 9 w 27"/>
                <a:gd name="T7" fmla="*/ 21 h 27"/>
                <a:gd name="T8" fmla="*/ 26 w 27"/>
                <a:gd name="T9" fmla="*/ 26 h 27"/>
                <a:gd name="T10" fmla="*/ 20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0" y="0"/>
                  </a:moveTo>
                  <a:lnTo>
                    <a:pt x="3" y="5"/>
                  </a:lnTo>
                  <a:lnTo>
                    <a:pt x="0" y="13"/>
                  </a:lnTo>
                  <a:lnTo>
                    <a:pt x="9" y="21"/>
                  </a:lnTo>
                  <a:lnTo>
                    <a:pt x="26" y="26"/>
                  </a:lnTo>
                  <a:lnTo>
                    <a:pt x="20" y="0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60" name="Freeform 508">
              <a:extLst>
                <a:ext uri="{FF2B5EF4-FFF2-40B4-BE49-F238E27FC236}">
                  <a16:creationId xmlns:a16="http://schemas.microsoft.com/office/drawing/2014/main" id="{F5FE6B3E-AD1E-434C-BED4-04D149B66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2946"/>
              <a:ext cx="26" cy="26"/>
            </a:xfrm>
            <a:custGeom>
              <a:avLst/>
              <a:gdLst>
                <a:gd name="T0" fmla="*/ 5 w 26"/>
                <a:gd name="T1" fmla="*/ 25 h 26"/>
                <a:gd name="T2" fmla="*/ 21 w 26"/>
                <a:gd name="T3" fmla="*/ 19 h 26"/>
                <a:gd name="T4" fmla="*/ 25 w 26"/>
                <a:gd name="T5" fmla="*/ 10 h 26"/>
                <a:gd name="T6" fmla="*/ 17 w 26"/>
                <a:gd name="T7" fmla="*/ 3 h 26"/>
                <a:gd name="T8" fmla="*/ 0 w 26"/>
                <a:gd name="T9" fmla="*/ 0 h 26"/>
                <a:gd name="T10" fmla="*/ 5 w 26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5" y="25"/>
                  </a:moveTo>
                  <a:lnTo>
                    <a:pt x="21" y="19"/>
                  </a:lnTo>
                  <a:lnTo>
                    <a:pt x="25" y="10"/>
                  </a:lnTo>
                  <a:lnTo>
                    <a:pt x="17" y="3"/>
                  </a:lnTo>
                  <a:lnTo>
                    <a:pt x="0" y="0"/>
                  </a:lnTo>
                  <a:lnTo>
                    <a:pt x="5" y="25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61" name="Freeform 509">
              <a:extLst>
                <a:ext uri="{FF2B5EF4-FFF2-40B4-BE49-F238E27FC236}">
                  <a16:creationId xmlns:a16="http://schemas.microsoft.com/office/drawing/2014/main" id="{06EFD2C5-3180-4534-B9E9-E0BD06B4B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946"/>
              <a:ext cx="27" cy="26"/>
            </a:xfrm>
            <a:custGeom>
              <a:avLst/>
              <a:gdLst>
                <a:gd name="T0" fmla="*/ 1 w 27"/>
                <a:gd name="T1" fmla="*/ 13 h 26"/>
                <a:gd name="T2" fmla="*/ 3 w 27"/>
                <a:gd name="T3" fmla="*/ 25 h 26"/>
                <a:gd name="T4" fmla="*/ 26 w 27"/>
                <a:gd name="T5" fmla="*/ 22 h 26"/>
                <a:gd name="T6" fmla="*/ 22 w 27"/>
                <a:gd name="T7" fmla="*/ 0 h 26"/>
                <a:gd name="T8" fmla="*/ 0 w 27"/>
                <a:gd name="T9" fmla="*/ 2 h 26"/>
                <a:gd name="T10" fmla="*/ 1 w 27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" y="13"/>
                  </a:moveTo>
                  <a:lnTo>
                    <a:pt x="3" y="25"/>
                  </a:lnTo>
                  <a:lnTo>
                    <a:pt x="26" y="2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3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62" name="Freeform 510">
              <a:extLst>
                <a:ext uri="{FF2B5EF4-FFF2-40B4-BE49-F238E27FC236}">
                  <a16:creationId xmlns:a16="http://schemas.microsoft.com/office/drawing/2014/main" id="{1CC37DE4-3D5F-424C-A7FD-AD97BFD8F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947"/>
              <a:ext cx="26" cy="27"/>
            </a:xfrm>
            <a:custGeom>
              <a:avLst/>
              <a:gdLst>
                <a:gd name="T0" fmla="*/ 19 w 26"/>
                <a:gd name="T1" fmla="*/ 0 h 27"/>
                <a:gd name="T2" fmla="*/ 3 w 26"/>
                <a:gd name="T3" fmla="*/ 4 h 27"/>
                <a:gd name="T4" fmla="*/ 0 w 26"/>
                <a:gd name="T5" fmla="*/ 14 h 27"/>
                <a:gd name="T6" fmla="*/ 8 w 26"/>
                <a:gd name="T7" fmla="*/ 22 h 27"/>
                <a:gd name="T8" fmla="*/ 25 w 26"/>
                <a:gd name="T9" fmla="*/ 26 h 27"/>
                <a:gd name="T10" fmla="*/ 19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9" y="0"/>
                  </a:moveTo>
                  <a:lnTo>
                    <a:pt x="3" y="4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25" y="26"/>
                  </a:lnTo>
                  <a:lnTo>
                    <a:pt x="19" y="0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63" name="Freeform 511">
              <a:extLst>
                <a:ext uri="{FF2B5EF4-FFF2-40B4-BE49-F238E27FC236}">
                  <a16:creationId xmlns:a16="http://schemas.microsoft.com/office/drawing/2014/main" id="{11925B88-8F73-4964-93D5-494A2B7D1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3159"/>
              <a:ext cx="44" cy="27"/>
            </a:xfrm>
            <a:custGeom>
              <a:avLst/>
              <a:gdLst>
                <a:gd name="T0" fmla="*/ 43 w 44"/>
                <a:gd name="T1" fmla="*/ 14 h 27"/>
                <a:gd name="T2" fmla="*/ 31 w 44"/>
                <a:gd name="T3" fmla="*/ 0 h 27"/>
                <a:gd name="T4" fmla="*/ 13 w 44"/>
                <a:gd name="T5" fmla="*/ 5 h 27"/>
                <a:gd name="T6" fmla="*/ 0 w 44"/>
                <a:gd name="T7" fmla="*/ 26 h 27"/>
                <a:gd name="T8" fmla="*/ 43 w 44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7">
                  <a:moveTo>
                    <a:pt x="43" y="14"/>
                  </a:moveTo>
                  <a:lnTo>
                    <a:pt x="31" y="0"/>
                  </a:lnTo>
                  <a:lnTo>
                    <a:pt x="13" y="5"/>
                  </a:lnTo>
                  <a:lnTo>
                    <a:pt x="0" y="26"/>
                  </a:lnTo>
                  <a:lnTo>
                    <a:pt x="43" y="14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64" name="Freeform 512">
              <a:extLst>
                <a:ext uri="{FF2B5EF4-FFF2-40B4-BE49-F238E27FC236}">
                  <a16:creationId xmlns:a16="http://schemas.microsoft.com/office/drawing/2014/main" id="{A9B58980-0844-4A48-84B2-A5DE6E406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141"/>
              <a:ext cx="44" cy="27"/>
            </a:xfrm>
            <a:custGeom>
              <a:avLst/>
              <a:gdLst>
                <a:gd name="T0" fmla="*/ 43 w 44"/>
                <a:gd name="T1" fmla="*/ 14 h 27"/>
                <a:gd name="T2" fmla="*/ 31 w 44"/>
                <a:gd name="T3" fmla="*/ 0 h 27"/>
                <a:gd name="T4" fmla="*/ 14 w 44"/>
                <a:gd name="T5" fmla="*/ 5 h 27"/>
                <a:gd name="T6" fmla="*/ 0 w 44"/>
                <a:gd name="T7" fmla="*/ 26 h 27"/>
                <a:gd name="T8" fmla="*/ 43 w 44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7">
                  <a:moveTo>
                    <a:pt x="43" y="14"/>
                  </a:moveTo>
                  <a:lnTo>
                    <a:pt x="31" y="0"/>
                  </a:lnTo>
                  <a:lnTo>
                    <a:pt x="14" y="5"/>
                  </a:lnTo>
                  <a:lnTo>
                    <a:pt x="0" y="26"/>
                  </a:lnTo>
                  <a:lnTo>
                    <a:pt x="43" y="14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65" name="Freeform 513">
              <a:extLst>
                <a:ext uri="{FF2B5EF4-FFF2-40B4-BE49-F238E27FC236}">
                  <a16:creationId xmlns:a16="http://schemas.microsoft.com/office/drawing/2014/main" id="{3AEEB4EA-DE74-4321-A2C1-28CE9ED28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2870"/>
              <a:ext cx="27" cy="27"/>
            </a:xfrm>
            <a:custGeom>
              <a:avLst/>
              <a:gdLst>
                <a:gd name="T0" fmla="*/ 26 w 27"/>
                <a:gd name="T1" fmla="*/ 26 h 27"/>
                <a:gd name="T2" fmla="*/ 26 w 27"/>
                <a:gd name="T3" fmla="*/ 20 h 27"/>
                <a:gd name="T4" fmla="*/ 0 w 27"/>
                <a:gd name="T5" fmla="*/ 0 h 27"/>
                <a:gd name="T6" fmla="*/ 0 w 27"/>
                <a:gd name="T7" fmla="*/ 15 h 27"/>
                <a:gd name="T8" fmla="*/ 26 w 27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26"/>
                  </a:moveTo>
                  <a:lnTo>
                    <a:pt x="26" y="2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26" y="26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66" name="Freeform 514">
              <a:extLst>
                <a:ext uri="{FF2B5EF4-FFF2-40B4-BE49-F238E27FC236}">
                  <a16:creationId xmlns:a16="http://schemas.microsoft.com/office/drawing/2014/main" id="{65B68C13-AAC5-4407-94D1-C5ED7F28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862"/>
              <a:ext cx="26" cy="27"/>
            </a:xfrm>
            <a:custGeom>
              <a:avLst/>
              <a:gdLst>
                <a:gd name="T0" fmla="*/ 0 w 26"/>
                <a:gd name="T1" fmla="*/ 26 h 27"/>
                <a:gd name="T2" fmla="*/ 25 w 26"/>
                <a:gd name="T3" fmla="*/ 19 h 27"/>
                <a:gd name="T4" fmla="*/ 25 w 26"/>
                <a:gd name="T5" fmla="*/ 0 h 27"/>
                <a:gd name="T6" fmla="*/ 0 w 26"/>
                <a:gd name="T7" fmla="*/ 9 h 27"/>
                <a:gd name="T8" fmla="*/ 0 w 26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0" y="26"/>
                  </a:moveTo>
                  <a:lnTo>
                    <a:pt x="25" y="19"/>
                  </a:lnTo>
                  <a:lnTo>
                    <a:pt x="25" y="0"/>
                  </a:lnTo>
                  <a:lnTo>
                    <a:pt x="0" y="9"/>
                  </a:lnTo>
                  <a:lnTo>
                    <a:pt x="0" y="26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67" name="Freeform 515">
              <a:extLst>
                <a:ext uri="{FF2B5EF4-FFF2-40B4-BE49-F238E27FC236}">
                  <a16:creationId xmlns:a16="http://schemas.microsoft.com/office/drawing/2014/main" id="{5E771978-2A15-43AA-B915-D5AF240C4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2837"/>
              <a:ext cx="26" cy="26"/>
            </a:xfrm>
            <a:custGeom>
              <a:avLst/>
              <a:gdLst>
                <a:gd name="T0" fmla="*/ 19 w 26"/>
                <a:gd name="T1" fmla="*/ 23 h 26"/>
                <a:gd name="T2" fmla="*/ 0 w 26"/>
                <a:gd name="T3" fmla="*/ 0 h 26"/>
                <a:gd name="T4" fmla="*/ 23 w 26"/>
                <a:gd name="T5" fmla="*/ 7 h 26"/>
                <a:gd name="T6" fmla="*/ 25 w 26"/>
                <a:gd name="T7" fmla="*/ 25 h 26"/>
                <a:gd name="T8" fmla="*/ 19 w 26"/>
                <a:gd name="T9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23"/>
                  </a:moveTo>
                  <a:lnTo>
                    <a:pt x="0" y="0"/>
                  </a:lnTo>
                  <a:lnTo>
                    <a:pt x="23" y="7"/>
                  </a:lnTo>
                  <a:lnTo>
                    <a:pt x="25" y="25"/>
                  </a:lnTo>
                  <a:lnTo>
                    <a:pt x="19" y="23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68" name="Freeform 516">
              <a:extLst>
                <a:ext uri="{FF2B5EF4-FFF2-40B4-BE49-F238E27FC236}">
                  <a16:creationId xmlns:a16="http://schemas.microsoft.com/office/drawing/2014/main" id="{D6A919B4-D334-4852-898A-5449D0E43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827"/>
              <a:ext cx="27" cy="27"/>
            </a:xfrm>
            <a:custGeom>
              <a:avLst/>
              <a:gdLst>
                <a:gd name="T0" fmla="*/ 4 w 27"/>
                <a:gd name="T1" fmla="*/ 26 h 27"/>
                <a:gd name="T2" fmla="*/ 26 w 27"/>
                <a:gd name="T3" fmla="*/ 13 h 27"/>
                <a:gd name="T4" fmla="*/ 2 w 27"/>
                <a:gd name="T5" fmla="*/ 0 h 27"/>
                <a:gd name="T6" fmla="*/ 0 w 27"/>
                <a:gd name="T7" fmla="*/ 22 h 27"/>
                <a:gd name="T8" fmla="*/ 4 w 27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4" y="26"/>
                  </a:moveTo>
                  <a:lnTo>
                    <a:pt x="26" y="13"/>
                  </a:lnTo>
                  <a:lnTo>
                    <a:pt x="2" y="0"/>
                  </a:lnTo>
                  <a:lnTo>
                    <a:pt x="0" y="22"/>
                  </a:lnTo>
                  <a:lnTo>
                    <a:pt x="4" y="26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69" name="Freeform 517">
              <a:extLst>
                <a:ext uri="{FF2B5EF4-FFF2-40B4-BE49-F238E27FC236}">
                  <a16:creationId xmlns:a16="http://schemas.microsoft.com/office/drawing/2014/main" id="{15563C3E-A2EC-42FD-8358-072DA5779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527"/>
              <a:ext cx="27" cy="27"/>
            </a:xfrm>
            <a:custGeom>
              <a:avLst/>
              <a:gdLst>
                <a:gd name="T0" fmla="*/ 3 w 27"/>
                <a:gd name="T1" fmla="*/ 23 h 27"/>
                <a:gd name="T2" fmla="*/ 26 w 27"/>
                <a:gd name="T3" fmla="*/ 0 h 27"/>
                <a:gd name="T4" fmla="*/ 24 w 27"/>
                <a:gd name="T5" fmla="*/ 0 h 27"/>
                <a:gd name="T6" fmla="*/ 20 w 27"/>
                <a:gd name="T7" fmla="*/ 2 h 27"/>
                <a:gd name="T8" fmla="*/ 13 w 27"/>
                <a:gd name="T9" fmla="*/ 5 h 27"/>
                <a:gd name="T10" fmla="*/ 2 w 27"/>
                <a:gd name="T11" fmla="*/ 10 h 27"/>
                <a:gd name="T12" fmla="*/ 0 w 27"/>
                <a:gd name="T13" fmla="*/ 26 h 27"/>
                <a:gd name="T14" fmla="*/ 3 w 27"/>
                <a:gd name="T1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7">
                  <a:moveTo>
                    <a:pt x="3" y="23"/>
                  </a:moveTo>
                  <a:lnTo>
                    <a:pt x="26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3" y="5"/>
                  </a:lnTo>
                  <a:lnTo>
                    <a:pt x="2" y="10"/>
                  </a:lnTo>
                  <a:lnTo>
                    <a:pt x="0" y="26"/>
                  </a:lnTo>
                  <a:lnTo>
                    <a:pt x="3" y="23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70" name="Freeform 518">
              <a:extLst>
                <a:ext uri="{FF2B5EF4-FFF2-40B4-BE49-F238E27FC236}">
                  <a16:creationId xmlns:a16="http://schemas.microsoft.com/office/drawing/2014/main" id="{D5A51E02-E490-4E79-BFE4-2195EBF20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2511"/>
              <a:ext cx="26" cy="27"/>
            </a:xfrm>
            <a:custGeom>
              <a:avLst/>
              <a:gdLst>
                <a:gd name="T0" fmla="*/ 22 w 26"/>
                <a:gd name="T1" fmla="*/ 26 h 27"/>
                <a:gd name="T2" fmla="*/ 0 w 26"/>
                <a:gd name="T3" fmla="*/ 15 h 27"/>
                <a:gd name="T4" fmla="*/ 1 w 26"/>
                <a:gd name="T5" fmla="*/ 13 h 27"/>
                <a:gd name="T6" fmla="*/ 5 w 26"/>
                <a:gd name="T7" fmla="*/ 13 h 27"/>
                <a:gd name="T8" fmla="*/ 12 w 26"/>
                <a:gd name="T9" fmla="*/ 6 h 27"/>
                <a:gd name="T10" fmla="*/ 23 w 26"/>
                <a:gd name="T11" fmla="*/ 0 h 27"/>
                <a:gd name="T12" fmla="*/ 25 w 26"/>
                <a:gd name="T13" fmla="*/ 23 h 27"/>
                <a:gd name="T14" fmla="*/ 22 w 26"/>
                <a:gd name="T15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7">
                  <a:moveTo>
                    <a:pt x="22" y="26"/>
                  </a:moveTo>
                  <a:lnTo>
                    <a:pt x="0" y="15"/>
                  </a:lnTo>
                  <a:lnTo>
                    <a:pt x="1" y="13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3" y="0"/>
                  </a:lnTo>
                  <a:lnTo>
                    <a:pt x="25" y="23"/>
                  </a:lnTo>
                  <a:lnTo>
                    <a:pt x="22" y="26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71" name="Freeform 519">
              <a:extLst>
                <a:ext uri="{FF2B5EF4-FFF2-40B4-BE49-F238E27FC236}">
                  <a16:creationId xmlns:a16="http://schemas.microsoft.com/office/drawing/2014/main" id="{C1E9C96B-3D76-4C9F-A873-2E83B8C3E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2513"/>
              <a:ext cx="27" cy="27"/>
            </a:xfrm>
            <a:custGeom>
              <a:avLst/>
              <a:gdLst>
                <a:gd name="T0" fmla="*/ 26 w 27"/>
                <a:gd name="T1" fmla="*/ 18 h 27"/>
                <a:gd name="T2" fmla="*/ 0 w 27"/>
                <a:gd name="T3" fmla="*/ 0 h 27"/>
                <a:gd name="T4" fmla="*/ 0 w 27"/>
                <a:gd name="T5" fmla="*/ 18 h 27"/>
                <a:gd name="T6" fmla="*/ 26 w 27"/>
                <a:gd name="T7" fmla="*/ 26 h 27"/>
                <a:gd name="T8" fmla="*/ 26 w 27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8"/>
                  </a:moveTo>
                  <a:lnTo>
                    <a:pt x="0" y="0"/>
                  </a:lnTo>
                  <a:lnTo>
                    <a:pt x="0" y="18"/>
                  </a:lnTo>
                  <a:lnTo>
                    <a:pt x="26" y="26"/>
                  </a:lnTo>
                  <a:lnTo>
                    <a:pt x="26" y="18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72" name="Freeform 520">
              <a:extLst>
                <a:ext uri="{FF2B5EF4-FFF2-40B4-BE49-F238E27FC236}">
                  <a16:creationId xmlns:a16="http://schemas.microsoft.com/office/drawing/2014/main" id="{02C4D73B-8ED2-4E99-8A45-AF2B4B254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506"/>
              <a:ext cx="26" cy="27"/>
            </a:xfrm>
            <a:custGeom>
              <a:avLst/>
              <a:gdLst>
                <a:gd name="T0" fmla="*/ 25 w 26"/>
                <a:gd name="T1" fmla="*/ 0 h 27"/>
                <a:gd name="T2" fmla="*/ 0 w 26"/>
                <a:gd name="T3" fmla="*/ 9 h 27"/>
                <a:gd name="T4" fmla="*/ 0 w 26"/>
                <a:gd name="T5" fmla="*/ 22 h 27"/>
                <a:gd name="T6" fmla="*/ 25 w 26"/>
                <a:gd name="T7" fmla="*/ 26 h 27"/>
                <a:gd name="T8" fmla="*/ 25 w 26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25" y="0"/>
                  </a:moveTo>
                  <a:lnTo>
                    <a:pt x="0" y="9"/>
                  </a:lnTo>
                  <a:lnTo>
                    <a:pt x="0" y="22"/>
                  </a:lnTo>
                  <a:lnTo>
                    <a:pt x="25" y="26"/>
                  </a:lnTo>
                  <a:lnTo>
                    <a:pt x="25" y="0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73" name="Freeform 521">
              <a:extLst>
                <a:ext uri="{FF2B5EF4-FFF2-40B4-BE49-F238E27FC236}">
                  <a16:creationId xmlns:a16="http://schemas.microsoft.com/office/drawing/2014/main" id="{3398DB5E-B10E-42E9-AEA3-665EFFA27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728"/>
              <a:ext cx="383" cy="450"/>
            </a:xfrm>
            <a:custGeom>
              <a:avLst/>
              <a:gdLst>
                <a:gd name="T0" fmla="*/ 373 w 383"/>
                <a:gd name="T1" fmla="*/ 0 h 450"/>
                <a:gd name="T2" fmla="*/ 371 w 383"/>
                <a:gd name="T3" fmla="*/ 38 h 450"/>
                <a:gd name="T4" fmla="*/ 365 w 383"/>
                <a:gd name="T5" fmla="*/ 77 h 450"/>
                <a:gd name="T6" fmla="*/ 356 w 383"/>
                <a:gd name="T7" fmla="*/ 114 h 450"/>
                <a:gd name="T8" fmla="*/ 344 w 383"/>
                <a:gd name="T9" fmla="*/ 151 h 450"/>
                <a:gd name="T10" fmla="*/ 328 w 383"/>
                <a:gd name="T11" fmla="*/ 186 h 450"/>
                <a:gd name="T12" fmla="*/ 309 w 383"/>
                <a:gd name="T13" fmla="*/ 220 h 450"/>
                <a:gd name="T14" fmla="*/ 287 w 383"/>
                <a:gd name="T15" fmla="*/ 253 h 450"/>
                <a:gd name="T16" fmla="*/ 264 w 383"/>
                <a:gd name="T17" fmla="*/ 284 h 450"/>
                <a:gd name="T18" fmla="*/ 237 w 383"/>
                <a:gd name="T19" fmla="*/ 312 h 450"/>
                <a:gd name="T20" fmla="*/ 208 w 383"/>
                <a:gd name="T21" fmla="*/ 340 h 450"/>
                <a:gd name="T22" fmla="*/ 177 w 383"/>
                <a:gd name="T23" fmla="*/ 364 h 450"/>
                <a:gd name="T24" fmla="*/ 144 w 383"/>
                <a:gd name="T25" fmla="*/ 385 h 450"/>
                <a:gd name="T26" fmla="*/ 110 w 383"/>
                <a:gd name="T27" fmla="*/ 404 h 450"/>
                <a:gd name="T28" fmla="*/ 75 w 383"/>
                <a:gd name="T29" fmla="*/ 419 h 450"/>
                <a:gd name="T30" fmla="*/ 37 w 383"/>
                <a:gd name="T31" fmla="*/ 432 h 450"/>
                <a:gd name="T32" fmla="*/ 0 w 383"/>
                <a:gd name="T33" fmla="*/ 440 h 450"/>
                <a:gd name="T34" fmla="*/ 20 w 383"/>
                <a:gd name="T35" fmla="*/ 444 h 450"/>
                <a:gd name="T36" fmla="*/ 59 w 383"/>
                <a:gd name="T37" fmla="*/ 434 h 450"/>
                <a:gd name="T38" fmla="*/ 96 w 383"/>
                <a:gd name="T39" fmla="*/ 420 h 450"/>
                <a:gd name="T40" fmla="*/ 131 w 383"/>
                <a:gd name="T41" fmla="*/ 402 h 450"/>
                <a:gd name="T42" fmla="*/ 166 w 383"/>
                <a:gd name="T43" fmla="*/ 382 h 450"/>
                <a:gd name="T44" fmla="*/ 198 w 383"/>
                <a:gd name="T45" fmla="*/ 359 h 450"/>
                <a:gd name="T46" fmla="*/ 228 w 383"/>
                <a:gd name="T47" fmla="*/ 333 h 450"/>
                <a:gd name="T48" fmla="*/ 256 w 383"/>
                <a:gd name="T49" fmla="*/ 304 h 450"/>
                <a:gd name="T50" fmla="*/ 282 w 383"/>
                <a:gd name="T51" fmla="*/ 274 h 450"/>
                <a:gd name="T52" fmla="*/ 306 w 383"/>
                <a:gd name="T53" fmla="*/ 241 h 450"/>
                <a:gd name="T54" fmla="*/ 326 w 383"/>
                <a:gd name="T55" fmla="*/ 207 h 450"/>
                <a:gd name="T56" fmla="*/ 344 w 383"/>
                <a:gd name="T57" fmla="*/ 172 h 450"/>
                <a:gd name="T58" fmla="*/ 358 w 383"/>
                <a:gd name="T59" fmla="*/ 136 h 450"/>
                <a:gd name="T60" fmla="*/ 369 w 383"/>
                <a:gd name="T61" fmla="*/ 97 h 450"/>
                <a:gd name="T62" fmla="*/ 377 w 383"/>
                <a:gd name="T63" fmla="*/ 58 h 450"/>
                <a:gd name="T64" fmla="*/ 380 w 383"/>
                <a:gd name="T65" fmla="*/ 19 h 450"/>
                <a:gd name="T66" fmla="*/ 382 w 383"/>
                <a:gd name="T67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3" h="450">
                  <a:moveTo>
                    <a:pt x="373" y="0"/>
                  </a:moveTo>
                  <a:lnTo>
                    <a:pt x="373" y="0"/>
                  </a:lnTo>
                  <a:lnTo>
                    <a:pt x="373" y="19"/>
                  </a:lnTo>
                  <a:lnTo>
                    <a:pt x="371" y="38"/>
                  </a:lnTo>
                  <a:lnTo>
                    <a:pt x="369" y="57"/>
                  </a:lnTo>
                  <a:lnTo>
                    <a:pt x="365" y="77"/>
                  </a:lnTo>
                  <a:lnTo>
                    <a:pt x="361" y="95"/>
                  </a:lnTo>
                  <a:lnTo>
                    <a:pt x="356" y="114"/>
                  </a:lnTo>
                  <a:lnTo>
                    <a:pt x="350" y="133"/>
                  </a:lnTo>
                  <a:lnTo>
                    <a:pt x="344" y="151"/>
                  </a:lnTo>
                  <a:lnTo>
                    <a:pt x="336" y="168"/>
                  </a:lnTo>
                  <a:lnTo>
                    <a:pt x="328" y="186"/>
                  </a:lnTo>
                  <a:lnTo>
                    <a:pt x="319" y="204"/>
                  </a:lnTo>
                  <a:lnTo>
                    <a:pt x="309" y="220"/>
                  </a:lnTo>
                  <a:lnTo>
                    <a:pt x="298" y="237"/>
                  </a:lnTo>
                  <a:lnTo>
                    <a:pt x="287" y="253"/>
                  </a:lnTo>
                  <a:lnTo>
                    <a:pt x="276" y="269"/>
                  </a:lnTo>
                  <a:lnTo>
                    <a:pt x="264" y="284"/>
                  </a:lnTo>
                  <a:lnTo>
                    <a:pt x="250" y="299"/>
                  </a:lnTo>
                  <a:lnTo>
                    <a:pt x="237" y="312"/>
                  </a:lnTo>
                  <a:lnTo>
                    <a:pt x="223" y="326"/>
                  </a:lnTo>
                  <a:lnTo>
                    <a:pt x="208" y="340"/>
                  </a:lnTo>
                  <a:lnTo>
                    <a:pt x="193" y="352"/>
                  </a:lnTo>
                  <a:lnTo>
                    <a:pt x="177" y="364"/>
                  </a:lnTo>
                  <a:lnTo>
                    <a:pt x="161" y="375"/>
                  </a:lnTo>
                  <a:lnTo>
                    <a:pt x="144" y="385"/>
                  </a:lnTo>
                  <a:lnTo>
                    <a:pt x="128" y="395"/>
                  </a:lnTo>
                  <a:lnTo>
                    <a:pt x="110" y="404"/>
                  </a:lnTo>
                  <a:lnTo>
                    <a:pt x="93" y="412"/>
                  </a:lnTo>
                  <a:lnTo>
                    <a:pt x="75" y="419"/>
                  </a:lnTo>
                  <a:lnTo>
                    <a:pt x="56" y="426"/>
                  </a:lnTo>
                  <a:lnTo>
                    <a:pt x="37" y="432"/>
                  </a:lnTo>
                  <a:lnTo>
                    <a:pt x="18" y="436"/>
                  </a:lnTo>
                  <a:lnTo>
                    <a:pt x="0" y="440"/>
                  </a:lnTo>
                  <a:lnTo>
                    <a:pt x="1" y="449"/>
                  </a:lnTo>
                  <a:lnTo>
                    <a:pt x="20" y="444"/>
                  </a:lnTo>
                  <a:lnTo>
                    <a:pt x="39" y="440"/>
                  </a:lnTo>
                  <a:lnTo>
                    <a:pt x="59" y="434"/>
                  </a:lnTo>
                  <a:lnTo>
                    <a:pt x="77" y="427"/>
                  </a:lnTo>
                  <a:lnTo>
                    <a:pt x="96" y="420"/>
                  </a:lnTo>
                  <a:lnTo>
                    <a:pt x="114" y="412"/>
                  </a:lnTo>
                  <a:lnTo>
                    <a:pt x="131" y="402"/>
                  </a:lnTo>
                  <a:lnTo>
                    <a:pt x="149" y="392"/>
                  </a:lnTo>
                  <a:lnTo>
                    <a:pt x="166" y="382"/>
                  </a:lnTo>
                  <a:lnTo>
                    <a:pt x="182" y="371"/>
                  </a:lnTo>
                  <a:lnTo>
                    <a:pt x="198" y="359"/>
                  </a:lnTo>
                  <a:lnTo>
                    <a:pt x="214" y="346"/>
                  </a:lnTo>
                  <a:lnTo>
                    <a:pt x="228" y="333"/>
                  </a:lnTo>
                  <a:lnTo>
                    <a:pt x="243" y="319"/>
                  </a:lnTo>
                  <a:lnTo>
                    <a:pt x="256" y="304"/>
                  </a:lnTo>
                  <a:lnTo>
                    <a:pt x="270" y="289"/>
                  </a:lnTo>
                  <a:lnTo>
                    <a:pt x="282" y="274"/>
                  </a:lnTo>
                  <a:lnTo>
                    <a:pt x="295" y="258"/>
                  </a:lnTo>
                  <a:lnTo>
                    <a:pt x="306" y="241"/>
                  </a:lnTo>
                  <a:lnTo>
                    <a:pt x="316" y="225"/>
                  </a:lnTo>
                  <a:lnTo>
                    <a:pt x="326" y="207"/>
                  </a:lnTo>
                  <a:lnTo>
                    <a:pt x="335" y="190"/>
                  </a:lnTo>
                  <a:lnTo>
                    <a:pt x="344" y="172"/>
                  </a:lnTo>
                  <a:lnTo>
                    <a:pt x="352" y="154"/>
                  </a:lnTo>
                  <a:lnTo>
                    <a:pt x="358" y="136"/>
                  </a:lnTo>
                  <a:lnTo>
                    <a:pt x="364" y="116"/>
                  </a:lnTo>
                  <a:lnTo>
                    <a:pt x="369" y="97"/>
                  </a:lnTo>
                  <a:lnTo>
                    <a:pt x="373" y="78"/>
                  </a:lnTo>
                  <a:lnTo>
                    <a:pt x="377" y="58"/>
                  </a:lnTo>
                  <a:lnTo>
                    <a:pt x="379" y="39"/>
                  </a:lnTo>
                  <a:lnTo>
                    <a:pt x="380" y="19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73" y="0"/>
                  </a:lnTo>
                </a:path>
              </a:pathLst>
            </a:custGeom>
            <a:solidFill>
              <a:srgbClr val="3366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74" name="Freeform 522">
              <a:extLst>
                <a:ext uri="{FF2B5EF4-FFF2-40B4-BE49-F238E27FC236}">
                  <a16:creationId xmlns:a16="http://schemas.microsoft.com/office/drawing/2014/main" id="{1B0980D9-4819-471D-AC5F-C6A3AF800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407"/>
              <a:ext cx="383" cy="322"/>
            </a:xfrm>
            <a:custGeom>
              <a:avLst/>
              <a:gdLst>
                <a:gd name="T0" fmla="*/ 1 w 383"/>
                <a:gd name="T1" fmla="*/ 14 h 322"/>
                <a:gd name="T2" fmla="*/ 39 w 383"/>
                <a:gd name="T3" fmla="*/ 9 h 322"/>
                <a:gd name="T4" fmla="*/ 76 w 383"/>
                <a:gd name="T5" fmla="*/ 8 h 322"/>
                <a:gd name="T6" fmla="*/ 111 w 383"/>
                <a:gd name="T7" fmla="*/ 11 h 322"/>
                <a:gd name="T8" fmla="*/ 146 w 383"/>
                <a:gd name="T9" fmla="*/ 18 h 322"/>
                <a:gd name="T10" fmla="*/ 178 w 383"/>
                <a:gd name="T11" fmla="*/ 28 h 322"/>
                <a:gd name="T12" fmla="*/ 209 w 383"/>
                <a:gd name="T13" fmla="*/ 40 h 322"/>
                <a:gd name="T14" fmla="*/ 237 w 383"/>
                <a:gd name="T15" fmla="*/ 57 h 322"/>
                <a:gd name="T16" fmla="*/ 264 w 383"/>
                <a:gd name="T17" fmla="*/ 77 h 322"/>
                <a:gd name="T18" fmla="*/ 288 w 383"/>
                <a:gd name="T19" fmla="*/ 99 h 322"/>
                <a:gd name="T20" fmla="*/ 310 w 383"/>
                <a:gd name="T21" fmla="*/ 124 h 322"/>
                <a:gd name="T22" fmla="*/ 328 w 383"/>
                <a:gd name="T23" fmla="*/ 151 h 322"/>
                <a:gd name="T24" fmla="*/ 344 w 383"/>
                <a:gd name="T25" fmla="*/ 181 h 322"/>
                <a:gd name="T26" fmla="*/ 356 w 383"/>
                <a:gd name="T27" fmla="*/ 213 h 322"/>
                <a:gd name="T28" fmla="*/ 365 w 383"/>
                <a:gd name="T29" fmla="*/ 247 h 322"/>
                <a:gd name="T30" fmla="*/ 371 w 383"/>
                <a:gd name="T31" fmla="*/ 283 h 322"/>
                <a:gd name="T32" fmla="*/ 373 w 383"/>
                <a:gd name="T33" fmla="*/ 321 h 322"/>
                <a:gd name="T34" fmla="*/ 380 w 383"/>
                <a:gd name="T35" fmla="*/ 301 h 322"/>
                <a:gd name="T36" fmla="*/ 377 w 383"/>
                <a:gd name="T37" fmla="*/ 263 h 322"/>
                <a:gd name="T38" fmla="*/ 369 w 383"/>
                <a:gd name="T39" fmla="*/ 228 h 322"/>
                <a:gd name="T40" fmla="*/ 358 w 383"/>
                <a:gd name="T41" fmla="*/ 194 h 322"/>
                <a:gd name="T42" fmla="*/ 344 w 383"/>
                <a:gd name="T43" fmla="*/ 162 h 322"/>
                <a:gd name="T44" fmla="*/ 326 w 383"/>
                <a:gd name="T45" fmla="*/ 132 h 322"/>
                <a:gd name="T46" fmla="*/ 305 w 383"/>
                <a:gd name="T47" fmla="*/ 105 h 322"/>
                <a:gd name="T48" fmla="*/ 282 w 383"/>
                <a:gd name="T49" fmla="*/ 81 h 322"/>
                <a:gd name="T50" fmla="*/ 256 w 383"/>
                <a:gd name="T51" fmla="*/ 60 h 322"/>
                <a:gd name="T52" fmla="*/ 228 w 383"/>
                <a:gd name="T53" fmla="*/ 42 h 322"/>
                <a:gd name="T54" fmla="*/ 197 w 383"/>
                <a:gd name="T55" fmla="*/ 26 h 322"/>
                <a:gd name="T56" fmla="*/ 165 w 383"/>
                <a:gd name="T57" fmla="*/ 14 h 322"/>
                <a:gd name="T58" fmla="*/ 130 w 383"/>
                <a:gd name="T59" fmla="*/ 6 h 322"/>
                <a:gd name="T60" fmla="*/ 94 w 383"/>
                <a:gd name="T61" fmla="*/ 1 h 322"/>
                <a:gd name="T62" fmla="*/ 58 w 383"/>
                <a:gd name="T63" fmla="*/ 0 h 322"/>
                <a:gd name="T64" fmla="*/ 19 w 383"/>
                <a:gd name="T65" fmla="*/ 2 h 322"/>
                <a:gd name="T66" fmla="*/ 0 w 383"/>
                <a:gd name="T67" fmla="*/ 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3" h="322">
                  <a:moveTo>
                    <a:pt x="1" y="14"/>
                  </a:moveTo>
                  <a:lnTo>
                    <a:pt x="1" y="14"/>
                  </a:lnTo>
                  <a:lnTo>
                    <a:pt x="20" y="11"/>
                  </a:lnTo>
                  <a:lnTo>
                    <a:pt x="39" y="9"/>
                  </a:lnTo>
                  <a:lnTo>
                    <a:pt x="58" y="8"/>
                  </a:lnTo>
                  <a:lnTo>
                    <a:pt x="76" y="8"/>
                  </a:lnTo>
                  <a:lnTo>
                    <a:pt x="94" y="9"/>
                  </a:lnTo>
                  <a:lnTo>
                    <a:pt x="111" y="11"/>
                  </a:lnTo>
                  <a:lnTo>
                    <a:pt x="129" y="14"/>
                  </a:lnTo>
                  <a:lnTo>
                    <a:pt x="146" y="18"/>
                  </a:lnTo>
                  <a:lnTo>
                    <a:pt x="163" y="22"/>
                  </a:lnTo>
                  <a:lnTo>
                    <a:pt x="178" y="28"/>
                  </a:lnTo>
                  <a:lnTo>
                    <a:pt x="194" y="34"/>
                  </a:lnTo>
                  <a:lnTo>
                    <a:pt x="209" y="40"/>
                  </a:lnTo>
                  <a:lnTo>
                    <a:pt x="224" y="49"/>
                  </a:lnTo>
                  <a:lnTo>
                    <a:pt x="237" y="57"/>
                  </a:lnTo>
                  <a:lnTo>
                    <a:pt x="251" y="67"/>
                  </a:lnTo>
                  <a:lnTo>
                    <a:pt x="264" y="77"/>
                  </a:lnTo>
                  <a:lnTo>
                    <a:pt x="277" y="88"/>
                  </a:lnTo>
                  <a:lnTo>
                    <a:pt x="288" y="99"/>
                  </a:lnTo>
                  <a:lnTo>
                    <a:pt x="299" y="111"/>
                  </a:lnTo>
                  <a:lnTo>
                    <a:pt x="310" y="124"/>
                  </a:lnTo>
                  <a:lnTo>
                    <a:pt x="319" y="137"/>
                  </a:lnTo>
                  <a:lnTo>
                    <a:pt x="328" y="151"/>
                  </a:lnTo>
                  <a:lnTo>
                    <a:pt x="337" y="165"/>
                  </a:lnTo>
                  <a:lnTo>
                    <a:pt x="344" y="181"/>
                  </a:lnTo>
                  <a:lnTo>
                    <a:pt x="350" y="196"/>
                  </a:lnTo>
                  <a:lnTo>
                    <a:pt x="356" y="213"/>
                  </a:lnTo>
                  <a:lnTo>
                    <a:pt x="361" y="229"/>
                  </a:lnTo>
                  <a:lnTo>
                    <a:pt x="365" y="247"/>
                  </a:lnTo>
                  <a:lnTo>
                    <a:pt x="369" y="264"/>
                  </a:lnTo>
                  <a:lnTo>
                    <a:pt x="371" y="283"/>
                  </a:lnTo>
                  <a:lnTo>
                    <a:pt x="373" y="301"/>
                  </a:lnTo>
                  <a:lnTo>
                    <a:pt x="373" y="321"/>
                  </a:lnTo>
                  <a:lnTo>
                    <a:pt x="382" y="321"/>
                  </a:lnTo>
                  <a:lnTo>
                    <a:pt x="380" y="301"/>
                  </a:lnTo>
                  <a:lnTo>
                    <a:pt x="379" y="282"/>
                  </a:lnTo>
                  <a:lnTo>
                    <a:pt x="377" y="263"/>
                  </a:lnTo>
                  <a:lnTo>
                    <a:pt x="373" y="245"/>
                  </a:lnTo>
                  <a:lnTo>
                    <a:pt x="369" y="228"/>
                  </a:lnTo>
                  <a:lnTo>
                    <a:pt x="364" y="210"/>
                  </a:lnTo>
                  <a:lnTo>
                    <a:pt x="358" y="194"/>
                  </a:lnTo>
                  <a:lnTo>
                    <a:pt x="352" y="178"/>
                  </a:lnTo>
                  <a:lnTo>
                    <a:pt x="344" y="162"/>
                  </a:lnTo>
                  <a:lnTo>
                    <a:pt x="335" y="147"/>
                  </a:lnTo>
                  <a:lnTo>
                    <a:pt x="326" y="132"/>
                  </a:lnTo>
                  <a:lnTo>
                    <a:pt x="316" y="119"/>
                  </a:lnTo>
                  <a:lnTo>
                    <a:pt x="305" y="105"/>
                  </a:lnTo>
                  <a:lnTo>
                    <a:pt x="294" y="93"/>
                  </a:lnTo>
                  <a:lnTo>
                    <a:pt x="282" y="81"/>
                  </a:lnTo>
                  <a:lnTo>
                    <a:pt x="270" y="70"/>
                  </a:lnTo>
                  <a:lnTo>
                    <a:pt x="256" y="60"/>
                  </a:lnTo>
                  <a:lnTo>
                    <a:pt x="242" y="50"/>
                  </a:lnTo>
                  <a:lnTo>
                    <a:pt x="228" y="42"/>
                  </a:lnTo>
                  <a:lnTo>
                    <a:pt x="212" y="33"/>
                  </a:lnTo>
                  <a:lnTo>
                    <a:pt x="197" y="26"/>
                  </a:lnTo>
                  <a:lnTo>
                    <a:pt x="181" y="19"/>
                  </a:lnTo>
                  <a:lnTo>
                    <a:pt x="165" y="14"/>
                  </a:lnTo>
                  <a:lnTo>
                    <a:pt x="148" y="9"/>
                  </a:lnTo>
                  <a:lnTo>
                    <a:pt x="130" y="6"/>
                  </a:lnTo>
                  <a:lnTo>
                    <a:pt x="113" y="3"/>
                  </a:lnTo>
                  <a:lnTo>
                    <a:pt x="94" y="1"/>
                  </a:lnTo>
                  <a:lnTo>
                    <a:pt x="76" y="0"/>
                  </a:lnTo>
                  <a:lnTo>
                    <a:pt x="58" y="0"/>
                  </a:lnTo>
                  <a:lnTo>
                    <a:pt x="39" y="1"/>
                  </a:lnTo>
                  <a:lnTo>
                    <a:pt x="19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</a:path>
              </a:pathLst>
            </a:custGeom>
            <a:solidFill>
              <a:srgbClr val="3366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75" name="Freeform 523">
              <a:extLst>
                <a:ext uri="{FF2B5EF4-FFF2-40B4-BE49-F238E27FC236}">
                  <a16:creationId xmlns:a16="http://schemas.microsoft.com/office/drawing/2014/main" id="{50FFD501-B64A-4D33-8A8E-3A4854EC1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2413"/>
              <a:ext cx="383" cy="450"/>
            </a:xfrm>
            <a:custGeom>
              <a:avLst/>
              <a:gdLst>
                <a:gd name="T0" fmla="*/ 8 w 383"/>
                <a:gd name="T1" fmla="*/ 449 h 450"/>
                <a:gd name="T2" fmla="*/ 9 w 383"/>
                <a:gd name="T3" fmla="*/ 410 h 450"/>
                <a:gd name="T4" fmla="*/ 15 w 383"/>
                <a:gd name="T5" fmla="*/ 371 h 450"/>
                <a:gd name="T6" fmla="*/ 25 w 383"/>
                <a:gd name="T7" fmla="*/ 333 h 450"/>
                <a:gd name="T8" fmla="*/ 37 w 383"/>
                <a:gd name="T9" fmla="*/ 297 h 450"/>
                <a:gd name="T10" fmla="*/ 53 w 383"/>
                <a:gd name="T11" fmla="*/ 262 h 450"/>
                <a:gd name="T12" fmla="*/ 72 w 383"/>
                <a:gd name="T13" fmla="*/ 228 h 450"/>
                <a:gd name="T14" fmla="*/ 93 w 383"/>
                <a:gd name="T15" fmla="*/ 195 h 450"/>
                <a:gd name="T16" fmla="*/ 117 w 383"/>
                <a:gd name="T17" fmla="*/ 164 h 450"/>
                <a:gd name="T18" fmla="*/ 144 w 383"/>
                <a:gd name="T19" fmla="*/ 135 h 450"/>
                <a:gd name="T20" fmla="*/ 172 w 383"/>
                <a:gd name="T21" fmla="*/ 108 h 450"/>
                <a:gd name="T22" fmla="*/ 203 w 383"/>
                <a:gd name="T23" fmla="*/ 84 h 450"/>
                <a:gd name="T24" fmla="*/ 237 w 383"/>
                <a:gd name="T25" fmla="*/ 63 h 450"/>
                <a:gd name="T26" fmla="*/ 271 w 383"/>
                <a:gd name="T27" fmla="*/ 44 h 450"/>
                <a:gd name="T28" fmla="*/ 306 w 383"/>
                <a:gd name="T29" fmla="*/ 28 h 450"/>
                <a:gd name="T30" fmla="*/ 343 w 383"/>
                <a:gd name="T31" fmla="*/ 16 h 450"/>
                <a:gd name="T32" fmla="*/ 382 w 383"/>
                <a:gd name="T33" fmla="*/ 7 h 450"/>
                <a:gd name="T34" fmla="*/ 361 w 383"/>
                <a:gd name="T35" fmla="*/ 3 h 450"/>
                <a:gd name="T36" fmla="*/ 322 w 383"/>
                <a:gd name="T37" fmla="*/ 14 h 450"/>
                <a:gd name="T38" fmla="*/ 285 w 383"/>
                <a:gd name="T39" fmla="*/ 28 h 450"/>
                <a:gd name="T40" fmla="*/ 249 w 383"/>
                <a:gd name="T41" fmla="*/ 45 h 450"/>
                <a:gd name="T42" fmla="*/ 216 w 383"/>
                <a:gd name="T43" fmla="*/ 66 h 450"/>
                <a:gd name="T44" fmla="*/ 183 w 383"/>
                <a:gd name="T45" fmla="*/ 90 h 450"/>
                <a:gd name="T46" fmla="*/ 153 w 383"/>
                <a:gd name="T47" fmla="*/ 115 h 450"/>
                <a:gd name="T48" fmla="*/ 124 w 383"/>
                <a:gd name="T49" fmla="*/ 143 h 450"/>
                <a:gd name="T50" fmla="*/ 98 w 383"/>
                <a:gd name="T51" fmla="*/ 174 h 450"/>
                <a:gd name="T52" fmla="*/ 75 w 383"/>
                <a:gd name="T53" fmla="*/ 206 h 450"/>
                <a:gd name="T54" fmla="*/ 55 w 383"/>
                <a:gd name="T55" fmla="*/ 241 h 450"/>
                <a:gd name="T56" fmla="*/ 37 w 383"/>
                <a:gd name="T57" fmla="*/ 276 h 450"/>
                <a:gd name="T58" fmla="*/ 23 w 383"/>
                <a:gd name="T59" fmla="*/ 313 h 450"/>
                <a:gd name="T60" fmla="*/ 12 w 383"/>
                <a:gd name="T61" fmla="*/ 351 h 450"/>
                <a:gd name="T62" fmla="*/ 4 w 383"/>
                <a:gd name="T63" fmla="*/ 389 h 450"/>
                <a:gd name="T64" fmla="*/ 0 w 383"/>
                <a:gd name="T65" fmla="*/ 429 h 450"/>
                <a:gd name="T66" fmla="*/ 0 w 383"/>
                <a:gd name="T67" fmla="*/ 449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3" h="450">
                  <a:moveTo>
                    <a:pt x="8" y="449"/>
                  </a:moveTo>
                  <a:lnTo>
                    <a:pt x="8" y="449"/>
                  </a:lnTo>
                  <a:lnTo>
                    <a:pt x="8" y="429"/>
                  </a:lnTo>
                  <a:lnTo>
                    <a:pt x="9" y="410"/>
                  </a:lnTo>
                  <a:lnTo>
                    <a:pt x="12" y="391"/>
                  </a:lnTo>
                  <a:lnTo>
                    <a:pt x="15" y="371"/>
                  </a:lnTo>
                  <a:lnTo>
                    <a:pt x="20" y="353"/>
                  </a:lnTo>
                  <a:lnTo>
                    <a:pt x="25" y="333"/>
                  </a:lnTo>
                  <a:lnTo>
                    <a:pt x="30" y="316"/>
                  </a:lnTo>
                  <a:lnTo>
                    <a:pt x="37" y="297"/>
                  </a:lnTo>
                  <a:lnTo>
                    <a:pt x="45" y="280"/>
                  </a:lnTo>
                  <a:lnTo>
                    <a:pt x="53" y="262"/>
                  </a:lnTo>
                  <a:lnTo>
                    <a:pt x="62" y="244"/>
                  </a:lnTo>
                  <a:lnTo>
                    <a:pt x="72" y="228"/>
                  </a:lnTo>
                  <a:lnTo>
                    <a:pt x="82" y="211"/>
                  </a:lnTo>
                  <a:lnTo>
                    <a:pt x="93" y="195"/>
                  </a:lnTo>
                  <a:lnTo>
                    <a:pt x="105" y="180"/>
                  </a:lnTo>
                  <a:lnTo>
                    <a:pt x="117" y="164"/>
                  </a:lnTo>
                  <a:lnTo>
                    <a:pt x="131" y="149"/>
                  </a:lnTo>
                  <a:lnTo>
                    <a:pt x="144" y="135"/>
                  </a:lnTo>
                  <a:lnTo>
                    <a:pt x="158" y="122"/>
                  </a:lnTo>
                  <a:lnTo>
                    <a:pt x="172" y="108"/>
                  </a:lnTo>
                  <a:lnTo>
                    <a:pt x="188" y="95"/>
                  </a:lnTo>
                  <a:lnTo>
                    <a:pt x="203" y="84"/>
                  </a:lnTo>
                  <a:lnTo>
                    <a:pt x="220" y="73"/>
                  </a:lnTo>
                  <a:lnTo>
                    <a:pt x="237" y="63"/>
                  </a:lnTo>
                  <a:lnTo>
                    <a:pt x="253" y="53"/>
                  </a:lnTo>
                  <a:lnTo>
                    <a:pt x="271" y="44"/>
                  </a:lnTo>
                  <a:lnTo>
                    <a:pt x="288" y="36"/>
                  </a:lnTo>
                  <a:lnTo>
                    <a:pt x="306" y="28"/>
                  </a:lnTo>
                  <a:lnTo>
                    <a:pt x="324" y="22"/>
                  </a:lnTo>
                  <a:lnTo>
                    <a:pt x="343" y="16"/>
                  </a:lnTo>
                  <a:lnTo>
                    <a:pt x="362" y="11"/>
                  </a:lnTo>
                  <a:lnTo>
                    <a:pt x="382" y="7"/>
                  </a:lnTo>
                  <a:lnTo>
                    <a:pt x="380" y="0"/>
                  </a:lnTo>
                  <a:lnTo>
                    <a:pt x="361" y="3"/>
                  </a:lnTo>
                  <a:lnTo>
                    <a:pt x="341" y="8"/>
                  </a:lnTo>
                  <a:lnTo>
                    <a:pt x="322" y="14"/>
                  </a:lnTo>
                  <a:lnTo>
                    <a:pt x="303" y="21"/>
                  </a:lnTo>
                  <a:lnTo>
                    <a:pt x="285" y="28"/>
                  </a:lnTo>
                  <a:lnTo>
                    <a:pt x="267" y="36"/>
                  </a:lnTo>
                  <a:lnTo>
                    <a:pt x="249" y="45"/>
                  </a:lnTo>
                  <a:lnTo>
                    <a:pt x="232" y="55"/>
                  </a:lnTo>
                  <a:lnTo>
                    <a:pt x="216" y="66"/>
                  </a:lnTo>
                  <a:lnTo>
                    <a:pt x="199" y="77"/>
                  </a:lnTo>
                  <a:lnTo>
                    <a:pt x="183" y="90"/>
                  </a:lnTo>
                  <a:lnTo>
                    <a:pt x="167" y="102"/>
                  </a:lnTo>
                  <a:lnTo>
                    <a:pt x="153" y="115"/>
                  </a:lnTo>
                  <a:lnTo>
                    <a:pt x="138" y="129"/>
                  </a:lnTo>
                  <a:lnTo>
                    <a:pt x="124" y="143"/>
                  </a:lnTo>
                  <a:lnTo>
                    <a:pt x="111" y="159"/>
                  </a:lnTo>
                  <a:lnTo>
                    <a:pt x="98" y="174"/>
                  </a:lnTo>
                  <a:lnTo>
                    <a:pt x="86" y="190"/>
                  </a:lnTo>
                  <a:lnTo>
                    <a:pt x="75" y="206"/>
                  </a:lnTo>
                  <a:lnTo>
                    <a:pt x="65" y="223"/>
                  </a:lnTo>
                  <a:lnTo>
                    <a:pt x="55" y="241"/>
                  </a:lnTo>
                  <a:lnTo>
                    <a:pt x="46" y="258"/>
                  </a:lnTo>
                  <a:lnTo>
                    <a:pt x="37" y="276"/>
                  </a:lnTo>
                  <a:lnTo>
                    <a:pt x="29" y="295"/>
                  </a:lnTo>
                  <a:lnTo>
                    <a:pt x="23" y="313"/>
                  </a:lnTo>
                  <a:lnTo>
                    <a:pt x="17" y="332"/>
                  </a:lnTo>
                  <a:lnTo>
                    <a:pt x="12" y="351"/>
                  </a:lnTo>
                  <a:lnTo>
                    <a:pt x="8" y="370"/>
                  </a:lnTo>
                  <a:lnTo>
                    <a:pt x="4" y="389"/>
                  </a:lnTo>
                  <a:lnTo>
                    <a:pt x="2" y="409"/>
                  </a:lnTo>
                  <a:lnTo>
                    <a:pt x="0" y="429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8" y="449"/>
                  </a:lnTo>
                </a:path>
              </a:pathLst>
            </a:custGeom>
            <a:solidFill>
              <a:srgbClr val="3366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76" name="Freeform 524">
              <a:extLst>
                <a:ext uri="{FF2B5EF4-FFF2-40B4-BE49-F238E27FC236}">
                  <a16:creationId xmlns:a16="http://schemas.microsoft.com/office/drawing/2014/main" id="{108D6184-D8A1-4616-A401-B298DF9C3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2862"/>
              <a:ext cx="383" cy="322"/>
            </a:xfrm>
            <a:custGeom>
              <a:avLst/>
              <a:gdLst>
                <a:gd name="T0" fmla="*/ 380 w 383"/>
                <a:gd name="T1" fmla="*/ 306 h 322"/>
                <a:gd name="T2" fmla="*/ 342 w 383"/>
                <a:gd name="T3" fmla="*/ 311 h 322"/>
                <a:gd name="T4" fmla="*/ 305 w 383"/>
                <a:gd name="T5" fmla="*/ 312 h 322"/>
                <a:gd name="T6" fmla="*/ 269 w 383"/>
                <a:gd name="T7" fmla="*/ 309 h 322"/>
                <a:gd name="T8" fmla="*/ 235 w 383"/>
                <a:gd name="T9" fmla="*/ 302 h 322"/>
                <a:gd name="T10" fmla="*/ 202 w 383"/>
                <a:gd name="T11" fmla="*/ 293 h 322"/>
                <a:gd name="T12" fmla="*/ 172 w 383"/>
                <a:gd name="T13" fmla="*/ 279 h 322"/>
                <a:gd name="T14" fmla="*/ 143 w 383"/>
                <a:gd name="T15" fmla="*/ 263 h 322"/>
                <a:gd name="T16" fmla="*/ 117 w 383"/>
                <a:gd name="T17" fmla="*/ 244 h 322"/>
                <a:gd name="T18" fmla="*/ 93 w 383"/>
                <a:gd name="T19" fmla="*/ 221 h 322"/>
                <a:gd name="T20" fmla="*/ 71 w 383"/>
                <a:gd name="T21" fmla="*/ 196 h 322"/>
                <a:gd name="T22" fmla="*/ 53 w 383"/>
                <a:gd name="T23" fmla="*/ 169 h 322"/>
                <a:gd name="T24" fmla="*/ 37 w 383"/>
                <a:gd name="T25" fmla="*/ 139 h 322"/>
                <a:gd name="T26" fmla="*/ 25 w 383"/>
                <a:gd name="T27" fmla="*/ 107 h 322"/>
                <a:gd name="T28" fmla="*/ 15 w 383"/>
                <a:gd name="T29" fmla="*/ 73 h 322"/>
                <a:gd name="T30" fmla="*/ 9 w 383"/>
                <a:gd name="T31" fmla="*/ 37 h 322"/>
                <a:gd name="T32" fmla="*/ 8 w 383"/>
                <a:gd name="T33" fmla="*/ 0 h 322"/>
                <a:gd name="T34" fmla="*/ 0 w 383"/>
                <a:gd name="T35" fmla="*/ 19 h 322"/>
                <a:gd name="T36" fmla="*/ 4 w 383"/>
                <a:gd name="T37" fmla="*/ 57 h 322"/>
                <a:gd name="T38" fmla="*/ 12 w 383"/>
                <a:gd name="T39" fmla="*/ 93 h 322"/>
                <a:gd name="T40" fmla="*/ 23 w 383"/>
                <a:gd name="T41" fmla="*/ 127 h 322"/>
                <a:gd name="T42" fmla="*/ 37 w 383"/>
                <a:gd name="T43" fmla="*/ 159 h 322"/>
                <a:gd name="T44" fmla="*/ 55 w 383"/>
                <a:gd name="T45" fmla="*/ 188 h 322"/>
                <a:gd name="T46" fmla="*/ 76 w 383"/>
                <a:gd name="T47" fmla="*/ 214 h 322"/>
                <a:gd name="T48" fmla="*/ 99 w 383"/>
                <a:gd name="T49" fmla="*/ 239 h 322"/>
                <a:gd name="T50" fmla="*/ 125 w 383"/>
                <a:gd name="T51" fmla="*/ 260 h 322"/>
                <a:gd name="T52" fmla="*/ 153 w 383"/>
                <a:gd name="T53" fmla="*/ 279 h 322"/>
                <a:gd name="T54" fmla="*/ 184 w 383"/>
                <a:gd name="T55" fmla="*/ 294 h 322"/>
                <a:gd name="T56" fmla="*/ 217 w 383"/>
                <a:gd name="T57" fmla="*/ 306 h 322"/>
                <a:gd name="T58" fmla="*/ 250 w 383"/>
                <a:gd name="T59" fmla="*/ 314 h 322"/>
                <a:gd name="T60" fmla="*/ 287 w 383"/>
                <a:gd name="T61" fmla="*/ 319 h 322"/>
                <a:gd name="T62" fmla="*/ 323 w 383"/>
                <a:gd name="T63" fmla="*/ 321 h 322"/>
                <a:gd name="T64" fmla="*/ 362 w 383"/>
                <a:gd name="T65" fmla="*/ 318 h 322"/>
                <a:gd name="T66" fmla="*/ 382 w 383"/>
                <a:gd name="T67" fmla="*/ 31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3" h="322">
                  <a:moveTo>
                    <a:pt x="380" y="306"/>
                  </a:moveTo>
                  <a:lnTo>
                    <a:pt x="380" y="306"/>
                  </a:lnTo>
                  <a:lnTo>
                    <a:pt x="361" y="309"/>
                  </a:lnTo>
                  <a:lnTo>
                    <a:pt x="342" y="311"/>
                  </a:lnTo>
                  <a:lnTo>
                    <a:pt x="323" y="312"/>
                  </a:lnTo>
                  <a:lnTo>
                    <a:pt x="305" y="312"/>
                  </a:lnTo>
                  <a:lnTo>
                    <a:pt x="287" y="311"/>
                  </a:lnTo>
                  <a:lnTo>
                    <a:pt x="269" y="309"/>
                  </a:lnTo>
                  <a:lnTo>
                    <a:pt x="252" y="306"/>
                  </a:lnTo>
                  <a:lnTo>
                    <a:pt x="235" y="302"/>
                  </a:lnTo>
                  <a:lnTo>
                    <a:pt x="218" y="298"/>
                  </a:lnTo>
                  <a:lnTo>
                    <a:pt x="202" y="293"/>
                  </a:lnTo>
                  <a:lnTo>
                    <a:pt x="187" y="286"/>
                  </a:lnTo>
                  <a:lnTo>
                    <a:pt x="172" y="279"/>
                  </a:lnTo>
                  <a:lnTo>
                    <a:pt x="157" y="272"/>
                  </a:lnTo>
                  <a:lnTo>
                    <a:pt x="143" y="263"/>
                  </a:lnTo>
                  <a:lnTo>
                    <a:pt x="130" y="254"/>
                  </a:lnTo>
                  <a:lnTo>
                    <a:pt x="117" y="244"/>
                  </a:lnTo>
                  <a:lnTo>
                    <a:pt x="104" y="233"/>
                  </a:lnTo>
                  <a:lnTo>
                    <a:pt x="93" y="221"/>
                  </a:lnTo>
                  <a:lnTo>
                    <a:pt x="82" y="209"/>
                  </a:lnTo>
                  <a:lnTo>
                    <a:pt x="71" y="196"/>
                  </a:lnTo>
                  <a:lnTo>
                    <a:pt x="62" y="184"/>
                  </a:lnTo>
                  <a:lnTo>
                    <a:pt x="53" y="169"/>
                  </a:lnTo>
                  <a:lnTo>
                    <a:pt x="44" y="154"/>
                  </a:lnTo>
                  <a:lnTo>
                    <a:pt x="37" y="139"/>
                  </a:lnTo>
                  <a:lnTo>
                    <a:pt x="30" y="124"/>
                  </a:lnTo>
                  <a:lnTo>
                    <a:pt x="25" y="107"/>
                  </a:lnTo>
                  <a:lnTo>
                    <a:pt x="20" y="91"/>
                  </a:lnTo>
                  <a:lnTo>
                    <a:pt x="15" y="73"/>
                  </a:lnTo>
                  <a:lnTo>
                    <a:pt x="12" y="55"/>
                  </a:lnTo>
                  <a:lnTo>
                    <a:pt x="9" y="37"/>
                  </a:lnTo>
                  <a:lnTo>
                    <a:pt x="8" y="1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38"/>
                  </a:lnTo>
                  <a:lnTo>
                    <a:pt x="4" y="57"/>
                  </a:lnTo>
                  <a:lnTo>
                    <a:pt x="8" y="75"/>
                  </a:lnTo>
                  <a:lnTo>
                    <a:pt x="12" y="93"/>
                  </a:lnTo>
                  <a:lnTo>
                    <a:pt x="17" y="110"/>
                  </a:lnTo>
                  <a:lnTo>
                    <a:pt x="23" y="127"/>
                  </a:lnTo>
                  <a:lnTo>
                    <a:pt x="29" y="143"/>
                  </a:lnTo>
                  <a:lnTo>
                    <a:pt x="37" y="159"/>
                  </a:lnTo>
                  <a:lnTo>
                    <a:pt x="46" y="174"/>
                  </a:lnTo>
                  <a:lnTo>
                    <a:pt x="55" y="188"/>
                  </a:lnTo>
                  <a:lnTo>
                    <a:pt x="65" y="202"/>
                  </a:lnTo>
                  <a:lnTo>
                    <a:pt x="76" y="214"/>
                  </a:lnTo>
                  <a:lnTo>
                    <a:pt x="87" y="227"/>
                  </a:lnTo>
                  <a:lnTo>
                    <a:pt x="99" y="239"/>
                  </a:lnTo>
                  <a:lnTo>
                    <a:pt x="111" y="250"/>
                  </a:lnTo>
                  <a:lnTo>
                    <a:pt x="125" y="260"/>
                  </a:lnTo>
                  <a:lnTo>
                    <a:pt x="139" y="270"/>
                  </a:lnTo>
                  <a:lnTo>
                    <a:pt x="153" y="279"/>
                  </a:lnTo>
                  <a:lnTo>
                    <a:pt x="168" y="287"/>
                  </a:lnTo>
                  <a:lnTo>
                    <a:pt x="184" y="294"/>
                  </a:lnTo>
                  <a:lnTo>
                    <a:pt x="200" y="300"/>
                  </a:lnTo>
                  <a:lnTo>
                    <a:pt x="217" y="306"/>
                  </a:lnTo>
                  <a:lnTo>
                    <a:pt x="233" y="311"/>
                  </a:lnTo>
                  <a:lnTo>
                    <a:pt x="250" y="314"/>
                  </a:lnTo>
                  <a:lnTo>
                    <a:pt x="269" y="317"/>
                  </a:lnTo>
                  <a:lnTo>
                    <a:pt x="287" y="319"/>
                  </a:lnTo>
                  <a:lnTo>
                    <a:pt x="305" y="321"/>
                  </a:lnTo>
                  <a:lnTo>
                    <a:pt x="323" y="321"/>
                  </a:lnTo>
                  <a:lnTo>
                    <a:pt x="342" y="319"/>
                  </a:lnTo>
                  <a:lnTo>
                    <a:pt x="362" y="318"/>
                  </a:lnTo>
                  <a:lnTo>
                    <a:pt x="382" y="314"/>
                  </a:lnTo>
                  <a:lnTo>
                    <a:pt x="382" y="314"/>
                  </a:lnTo>
                  <a:lnTo>
                    <a:pt x="380" y="306"/>
                  </a:lnTo>
                </a:path>
              </a:pathLst>
            </a:custGeom>
            <a:solidFill>
              <a:srgbClr val="3366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77" name="Freeform 525">
              <a:extLst>
                <a:ext uri="{FF2B5EF4-FFF2-40B4-BE49-F238E27FC236}">
                  <a16:creationId xmlns:a16="http://schemas.microsoft.com/office/drawing/2014/main" id="{1AD58993-7BE7-4C8F-AD48-89462D223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3061"/>
              <a:ext cx="27" cy="27"/>
            </a:xfrm>
            <a:custGeom>
              <a:avLst/>
              <a:gdLst>
                <a:gd name="T0" fmla="*/ 26 w 27"/>
                <a:gd name="T1" fmla="*/ 26 h 27"/>
                <a:gd name="T2" fmla="*/ 26 w 27"/>
                <a:gd name="T3" fmla="*/ 5 h 27"/>
                <a:gd name="T4" fmla="*/ 0 w 27"/>
                <a:gd name="T5" fmla="*/ 0 h 27"/>
                <a:gd name="T6" fmla="*/ 0 w 27"/>
                <a:gd name="T7" fmla="*/ 15 h 27"/>
                <a:gd name="T8" fmla="*/ 26 w 27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26"/>
                  </a:moveTo>
                  <a:lnTo>
                    <a:pt x="26" y="5"/>
                  </a:lnTo>
                  <a:lnTo>
                    <a:pt x="0" y="0"/>
                  </a:lnTo>
                  <a:lnTo>
                    <a:pt x="0" y="15"/>
                  </a:lnTo>
                  <a:lnTo>
                    <a:pt x="26" y="26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78" name="Freeform 526">
              <a:extLst>
                <a:ext uri="{FF2B5EF4-FFF2-40B4-BE49-F238E27FC236}">
                  <a16:creationId xmlns:a16="http://schemas.microsoft.com/office/drawing/2014/main" id="{28B69899-2BE5-4EB3-9BDC-C208D3CD5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071"/>
              <a:ext cx="26" cy="27"/>
            </a:xfrm>
            <a:custGeom>
              <a:avLst/>
              <a:gdLst>
                <a:gd name="T0" fmla="*/ 0 w 26"/>
                <a:gd name="T1" fmla="*/ 26 h 27"/>
                <a:gd name="T2" fmla="*/ 25 w 26"/>
                <a:gd name="T3" fmla="*/ 19 h 27"/>
                <a:gd name="T4" fmla="*/ 25 w 26"/>
                <a:gd name="T5" fmla="*/ 0 h 27"/>
                <a:gd name="T6" fmla="*/ 0 w 26"/>
                <a:gd name="T7" fmla="*/ 19 h 27"/>
                <a:gd name="T8" fmla="*/ 0 w 26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0" y="26"/>
                  </a:moveTo>
                  <a:lnTo>
                    <a:pt x="25" y="19"/>
                  </a:lnTo>
                  <a:lnTo>
                    <a:pt x="25" y="0"/>
                  </a:lnTo>
                  <a:lnTo>
                    <a:pt x="0" y="19"/>
                  </a:lnTo>
                  <a:lnTo>
                    <a:pt x="0" y="26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79" name="Freeform 527">
              <a:extLst>
                <a:ext uri="{FF2B5EF4-FFF2-40B4-BE49-F238E27FC236}">
                  <a16:creationId xmlns:a16="http://schemas.microsoft.com/office/drawing/2014/main" id="{5E27861D-55A6-4501-B757-77366D220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3087"/>
              <a:ext cx="26" cy="27"/>
            </a:xfrm>
            <a:custGeom>
              <a:avLst/>
              <a:gdLst>
                <a:gd name="T0" fmla="*/ 20 w 26"/>
                <a:gd name="T1" fmla="*/ 26 h 27"/>
                <a:gd name="T2" fmla="*/ 0 w 26"/>
                <a:gd name="T3" fmla="*/ 4 h 27"/>
                <a:gd name="T4" fmla="*/ 23 w 26"/>
                <a:gd name="T5" fmla="*/ 0 h 27"/>
                <a:gd name="T6" fmla="*/ 25 w 26"/>
                <a:gd name="T7" fmla="*/ 24 h 27"/>
                <a:gd name="T8" fmla="*/ 20 w 26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20" y="26"/>
                  </a:moveTo>
                  <a:lnTo>
                    <a:pt x="0" y="4"/>
                  </a:lnTo>
                  <a:lnTo>
                    <a:pt x="23" y="0"/>
                  </a:lnTo>
                  <a:lnTo>
                    <a:pt x="25" y="24"/>
                  </a:lnTo>
                  <a:lnTo>
                    <a:pt x="20" y="26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80" name="Freeform 528">
              <a:extLst>
                <a:ext uri="{FF2B5EF4-FFF2-40B4-BE49-F238E27FC236}">
                  <a16:creationId xmlns:a16="http://schemas.microsoft.com/office/drawing/2014/main" id="{3DE229CE-FCC0-45DC-A2F3-2BE54E5FA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3089"/>
              <a:ext cx="27" cy="26"/>
            </a:xfrm>
            <a:custGeom>
              <a:avLst/>
              <a:gdLst>
                <a:gd name="T0" fmla="*/ 5 w 27"/>
                <a:gd name="T1" fmla="*/ 25 h 26"/>
                <a:gd name="T2" fmla="*/ 26 w 27"/>
                <a:gd name="T3" fmla="*/ 2 h 26"/>
                <a:gd name="T4" fmla="*/ 3 w 27"/>
                <a:gd name="T5" fmla="*/ 0 h 26"/>
                <a:gd name="T6" fmla="*/ 0 w 27"/>
                <a:gd name="T7" fmla="*/ 25 h 26"/>
                <a:gd name="T8" fmla="*/ 5 w 27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6">
                  <a:moveTo>
                    <a:pt x="5" y="25"/>
                  </a:moveTo>
                  <a:lnTo>
                    <a:pt x="26" y="2"/>
                  </a:lnTo>
                  <a:lnTo>
                    <a:pt x="3" y="0"/>
                  </a:lnTo>
                  <a:lnTo>
                    <a:pt x="0" y="25"/>
                  </a:lnTo>
                  <a:lnTo>
                    <a:pt x="5" y="25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81" name="Freeform 529">
              <a:extLst>
                <a:ext uri="{FF2B5EF4-FFF2-40B4-BE49-F238E27FC236}">
                  <a16:creationId xmlns:a16="http://schemas.microsoft.com/office/drawing/2014/main" id="{2595C8D0-52AE-49EB-BD1E-D40F865AB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3210"/>
              <a:ext cx="38" cy="77"/>
            </a:xfrm>
            <a:custGeom>
              <a:avLst/>
              <a:gdLst>
                <a:gd name="T0" fmla="*/ 20 w 38"/>
                <a:gd name="T1" fmla="*/ 76 h 77"/>
                <a:gd name="T2" fmla="*/ 0 w 38"/>
                <a:gd name="T3" fmla="*/ 50 h 77"/>
                <a:gd name="T4" fmla="*/ 11 w 38"/>
                <a:gd name="T5" fmla="*/ 0 h 77"/>
                <a:gd name="T6" fmla="*/ 13 w 38"/>
                <a:gd name="T7" fmla="*/ 0 h 77"/>
                <a:gd name="T8" fmla="*/ 15 w 38"/>
                <a:gd name="T9" fmla="*/ 2 h 77"/>
                <a:gd name="T10" fmla="*/ 20 w 38"/>
                <a:gd name="T11" fmla="*/ 4 h 77"/>
                <a:gd name="T12" fmla="*/ 24 w 38"/>
                <a:gd name="T13" fmla="*/ 6 h 77"/>
                <a:gd name="T14" fmla="*/ 29 w 38"/>
                <a:gd name="T15" fmla="*/ 10 h 77"/>
                <a:gd name="T16" fmla="*/ 33 w 38"/>
                <a:gd name="T17" fmla="*/ 14 h 77"/>
                <a:gd name="T18" fmla="*/ 35 w 38"/>
                <a:gd name="T19" fmla="*/ 18 h 77"/>
                <a:gd name="T20" fmla="*/ 37 w 38"/>
                <a:gd name="T21" fmla="*/ 23 h 77"/>
                <a:gd name="T22" fmla="*/ 35 w 38"/>
                <a:gd name="T23" fmla="*/ 30 h 77"/>
                <a:gd name="T24" fmla="*/ 34 w 38"/>
                <a:gd name="T25" fmla="*/ 37 h 77"/>
                <a:gd name="T26" fmla="*/ 31 w 38"/>
                <a:gd name="T27" fmla="*/ 46 h 77"/>
                <a:gd name="T28" fmla="*/ 28 w 38"/>
                <a:gd name="T29" fmla="*/ 55 h 77"/>
                <a:gd name="T30" fmla="*/ 24 w 38"/>
                <a:gd name="T31" fmla="*/ 63 h 77"/>
                <a:gd name="T32" fmla="*/ 22 w 38"/>
                <a:gd name="T33" fmla="*/ 70 h 77"/>
                <a:gd name="T34" fmla="*/ 20 w 38"/>
                <a:gd name="T35" fmla="*/ 74 h 77"/>
                <a:gd name="T36" fmla="*/ 20 w 38"/>
                <a:gd name="T3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77">
                  <a:moveTo>
                    <a:pt x="20" y="76"/>
                  </a:moveTo>
                  <a:lnTo>
                    <a:pt x="0" y="5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20" y="4"/>
                  </a:lnTo>
                  <a:lnTo>
                    <a:pt x="24" y="6"/>
                  </a:lnTo>
                  <a:lnTo>
                    <a:pt x="29" y="10"/>
                  </a:lnTo>
                  <a:lnTo>
                    <a:pt x="33" y="14"/>
                  </a:lnTo>
                  <a:lnTo>
                    <a:pt x="35" y="18"/>
                  </a:lnTo>
                  <a:lnTo>
                    <a:pt x="37" y="23"/>
                  </a:lnTo>
                  <a:lnTo>
                    <a:pt x="35" y="30"/>
                  </a:lnTo>
                  <a:lnTo>
                    <a:pt x="34" y="37"/>
                  </a:lnTo>
                  <a:lnTo>
                    <a:pt x="31" y="46"/>
                  </a:lnTo>
                  <a:lnTo>
                    <a:pt x="28" y="55"/>
                  </a:lnTo>
                  <a:lnTo>
                    <a:pt x="24" y="63"/>
                  </a:lnTo>
                  <a:lnTo>
                    <a:pt x="22" y="70"/>
                  </a:lnTo>
                  <a:lnTo>
                    <a:pt x="20" y="74"/>
                  </a:lnTo>
                  <a:lnTo>
                    <a:pt x="20" y="76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82" name="Freeform 530">
              <a:extLst>
                <a:ext uri="{FF2B5EF4-FFF2-40B4-BE49-F238E27FC236}">
                  <a16:creationId xmlns:a16="http://schemas.microsoft.com/office/drawing/2014/main" id="{94712CBB-B4A5-49AE-BD54-DBD3BF133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3210"/>
              <a:ext cx="38" cy="77"/>
            </a:xfrm>
            <a:custGeom>
              <a:avLst/>
              <a:gdLst>
                <a:gd name="T0" fmla="*/ 20 w 38"/>
                <a:gd name="T1" fmla="*/ 76 h 77"/>
                <a:gd name="T2" fmla="*/ 0 w 38"/>
                <a:gd name="T3" fmla="*/ 50 h 77"/>
                <a:gd name="T4" fmla="*/ 11 w 38"/>
                <a:gd name="T5" fmla="*/ 0 h 77"/>
                <a:gd name="T6" fmla="*/ 11 w 38"/>
                <a:gd name="T7" fmla="*/ 0 h 77"/>
                <a:gd name="T8" fmla="*/ 13 w 38"/>
                <a:gd name="T9" fmla="*/ 0 h 77"/>
                <a:gd name="T10" fmla="*/ 15 w 38"/>
                <a:gd name="T11" fmla="*/ 2 h 77"/>
                <a:gd name="T12" fmla="*/ 20 w 38"/>
                <a:gd name="T13" fmla="*/ 4 h 77"/>
                <a:gd name="T14" fmla="*/ 24 w 38"/>
                <a:gd name="T15" fmla="*/ 6 h 77"/>
                <a:gd name="T16" fmla="*/ 29 w 38"/>
                <a:gd name="T17" fmla="*/ 10 h 77"/>
                <a:gd name="T18" fmla="*/ 33 w 38"/>
                <a:gd name="T19" fmla="*/ 14 h 77"/>
                <a:gd name="T20" fmla="*/ 35 w 38"/>
                <a:gd name="T21" fmla="*/ 18 h 77"/>
                <a:gd name="T22" fmla="*/ 37 w 38"/>
                <a:gd name="T23" fmla="*/ 23 h 77"/>
                <a:gd name="T24" fmla="*/ 37 w 38"/>
                <a:gd name="T25" fmla="*/ 23 h 77"/>
                <a:gd name="T26" fmla="*/ 35 w 38"/>
                <a:gd name="T27" fmla="*/ 30 h 77"/>
                <a:gd name="T28" fmla="*/ 34 w 38"/>
                <a:gd name="T29" fmla="*/ 37 h 77"/>
                <a:gd name="T30" fmla="*/ 31 w 38"/>
                <a:gd name="T31" fmla="*/ 46 h 77"/>
                <a:gd name="T32" fmla="*/ 28 w 38"/>
                <a:gd name="T33" fmla="*/ 55 h 77"/>
                <a:gd name="T34" fmla="*/ 24 w 38"/>
                <a:gd name="T35" fmla="*/ 63 h 77"/>
                <a:gd name="T36" fmla="*/ 22 w 38"/>
                <a:gd name="T37" fmla="*/ 70 h 77"/>
                <a:gd name="T38" fmla="*/ 20 w 38"/>
                <a:gd name="T39" fmla="*/ 74 h 77"/>
                <a:gd name="T40" fmla="*/ 20 w 38"/>
                <a:gd name="T41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77">
                  <a:moveTo>
                    <a:pt x="20" y="76"/>
                  </a:moveTo>
                  <a:lnTo>
                    <a:pt x="0" y="5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20" y="4"/>
                  </a:lnTo>
                  <a:lnTo>
                    <a:pt x="24" y="6"/>
                  </a:lnTo>
                  <a:lnTo>
                    <a:pt x="29" y="10"/>
                  </a:lnTo>
                  <a:lnTo>
                    <a:pt x="33" y="14"/>
                  </a:lnTo>
                  <a:lnTo>
                    <a:pt x="35" y="18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5" y="30"/>
                  </a:lnTo>
                  <a:lnTo>
                    <a:pt x="34" y="37"/>
                  </a:lnTo>
                  <a:lnTo>
                    <a:pt x="31" y="46"/>
                  </a:lnTo>
                  <a:lnTo>
                    <a:pt x="28" y="55"/>
                  </a:lnTo>
                  <a:lnTo>
                    <a:pt x="24" y="63"/>
                  </a:lnTo>
                  <a:lnTo>
                    <a:pt x="22" y="70"/>
                  </a:lnTo>
                  <a:lnTo>
                    <a:pt x="20" y="74"/>
                  </a:lnTo>
                  <a:lnTo>
                    <a:pt x="20" y="76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83" name="Freeform 531">
              <a:extLst>
                <a:ext uri="{FF2B5EF4-FFF2-40B4-BE49-F238E27FC236}">
                  <a16:creationId xmlns:a16="http://schemas.microsoft.com/office/drawing/2014/main" id="{6EB0996D-1ED6-413E-B386-3D06A6841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3056"/>
              <a:ext cx="54" cy="42"/>
            </a:xfrm>
            <a:custGeom>
              <a:avLst/>
              <a:gdLst>
                <a:gd name="T0" fmla="*/ 32 w 54"/>
                <a:gd name="T1" fmla="*/ 14 h 42"/>
                <a:gd name="T2" fmla="*/ 53 w 54"/>
                <a:gd name="T3" fmla="*/ 41 h 42"/>
                <a:gd name="T4" fmla="*/ 50 w 54"/>
                <a:gd name="T5" fmla="*/ 40 h 42"/>
                <a:gd name="T6" fmla="*/ 45 w 54"/>
                <a:gd name="T7" fmla="*/ 38 h 42"/>
                <a:gd name="T8" fmla="*/ 37 w 54"/>
                <a:gd name="T9" fmla="*/ 36 h 42"/>
                <a:gd name="T10" fmla="*/ 27 w 54"/>
                <a:gd name="T11" fmla="*/ 32 h 42"/>
                <a:gd name="T12" fmla="*/ 18 w 54"/>
                <a:gd name="T13" fmla="*/ 29 h 42"/>
                <a:gd name="T14" fmla="*/ 10 w 54"/>
                <a:gd name="T15" fmla="*/ 26 h 42"/>
                <a:gd name="T16" fmla="*/ 4 w 54"/>
                <a:gd name="T17" fmla="*/ 23 h 42"/>
                <a:gd name="T18" fmla="*/ 1 w 54"/>
                <a:gd name="T19" fmla="*/ 20 h 42"/>
                <a:gd name="T20" fmla="*/ 0 w 54"/>
                <a:gd name="T21" fmla="*/ 15 h 42"/>
                <a:gd name="T22" fmla="*/ 0 w 54"/>
                <a:gd name="T23" fmla="*/ 8 h 42"/>
                <a:gd name="T24" fmla="*/ 0 w 54"/>
                <a:gd name="T25" fmla="*/ 2 h 42"/>
                <a:gd name="T26" fmla="*/ 0 w 54"/>
                <a:gd name="T27" fmla="*/ 0 h 42"/>
                <a:gd name="T28" fmla="*/ 32 w 54"/>
                <a:gd name="T29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42">
                  <a:moveTo>
                    <a:pt x="32" y="14"/>
                  </a:moveTo>
                  <a:lnTo>
                    <a:pt x="53" y="41"/>
                  </a:lnTo>
                  <a:lnTo>
                    <a:pt x="50" y="40"/>
                  </a:lnTo>
                  <a:lnTo>
                    <a:pt x="45" y="38"/>
                  </a:lnTo>
                  <a:lnTo>
                    <a:pt x="37" y="36"/>
                  </a:lnTo>
                  <a:lnTo>
                    <a:pt x="27" y="32"/>
                  </a:lnTo>
                  <a:lnTo>
                    <a:pt x="18" y="29"/>
                  </a:lnTo>
                  <a:lnTo>
                    <a:pt x="10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32" y="14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84" name="Freeform 532">
              <a:extLst>
                <a:ext uri="{FF2B5EF4-FFF2-40B4-BE49-F238E27FC236}">
                  <a16:creationId xmlns:a16="http://schemas.microsoft.com/office/drawing/2014/main" id="{567FE502-80F2-414E-AED5-E8D40B0E5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3056"/>
              <a:ext cx="54" cy="42"/>
            </a:xfrm>
            <a:custGeom>
              <a:avLst/>
              <a:gdLst>
                <a:gd name="T0" fmla="*/ 32 w 54"/>
                <a:gd name="T1" fmla="*/ 14 h 42"/>
                <a:gd name="T2" fmla="*/ 53 w 54"/>
                <a:gd name="T3" fmla="*/ 41 h 42"/>
                <a:gd name="T4" fmla="*/ 53 w 54"/>
                <a:gd name="T5" fmla="*/ 41 h 42"/>
                <a:gd name="T6" fmla="*/ 50 w 54"/>
                <a:gd name="T7" fmla="*/ 40 h 42"/>
                <a:gd name="T8" fmla="*/ 45 w 54"/>
                <a:gd name="T9" fmla="*/ 38 h 42"/>
                <a:gd name="T10" fmla="*/ 37 w 54"/>
                <a:gd name="T11" fmla="*/ 36 h 42"/>
                <a:gd name="T12" fmla="*/ 27 w 54"/>
                <a:gd name="T13" fmla="*/ 32 h 42"/>
                <a:gd name="T14" fmla="*/ 18 w 54"/>
                <a:gd name="T15" fmla="*/ 29 h 42"/>
                <a:gd name="T16" fmla="*/ 10 w 54"/>
                <a:gd name="T17" fmla="*/ 26 h 42"/>
                <a:gd name="T18" fmla="*/ 4 w 54"/>
                <a:gd name="T19" fmla="*/ 23 h 42"/>
                <a:gd name="T20" fmla="*/ 1 w 54"/>
                <a:gd name="T21" fmla="*/ 20 h 42"/>
                <a:gd name="T22" fmla="*/ 1 w 54"/>
                <a:gd name="T23" fmla="*/ 20 h 42"/>
                <a:gd name="T24" fmla="*/ 0 w 54"/>
                <a:gd name="T25" fmla="*/ 15 h 42"/>
                <a:gd name="T26" fmla="*/ 0 w 54"/>
                <a:gd name="T27" fmla="*/ 8 h 42"/>
                <a:gd name="T28" fmla="*/ 0 w 54"/>
                <a:gd name="T29" fmla="*/ 2 h 42"/>
                <a:gd name="T30" fmla="*/ 0 w 54"/>
                <a:gd name="T31" fmla="*/ 0 h 42"/>
                <a:gd name="T32" fmla="*/ 32 w 54"/>
                <a:gd name="T33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2">
                  <a:moveTo>
                    <a:pt x="32" y="14"/>
                  </a:moveTo>
                  <a:lnTo>
                    <a:pt x="53" y="41"/>
                  </a:lnTo>
                  <a:lnTo>
                    <a:pt x="53" y="41"/>
                  </a:lnTo>
                  <a:lnTo>
                    <a:pt x="50" y="40"/>
                  </a:lnTo>
                  <a:lnTo>
                    <a:pt x="45" y="38"/>
                  </a:lnTo>
                  <a:lnTo>
                    <a:pt x="37" y="36"/>
                  </a:lnTo>
                  <a:lnTo>
                    <a:pt x="27" y="32"/>
                  </a:lnTo>
                  <a:lnTo>
                    <a:pt x="18" y="29"/>
                  </a:lnTo>
                  <a:lnTo>
                    <a:pt x="10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32" y="14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85" name="Freeform 533">
              <a:extLst>
                <a:ext uri="{FF2B5EF4-FFF2-40B4-BE49-F238E27FC236}">
                  <a16:creationId xmlns:a16="http://schemas.microsoft.com/office/drawing/2014/main" id="{945ACB24-DBD0-4FED-9A27-68874FAE6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951"/>
              <a:ext cx="75" cy="38"/>
            </a:xfrm>
            <a:custGeom>
              <a:avLst/>
              <a:gdLst>
                <a:gd name="T0" fmla="*/ 53 w 75"/>
                <a:gd name="T1" fmla="*/ 0 h 38"/>
                <a:gd name="T2" fmla="*/ 74 w 75"/>
                <a:gd name="T3" fmla="*/ 24 h 38"/>
                <a:gd name="T4" fmla="*/ 71 w 75"/>
                <a:gd name="T5" fmla="*/ 24 h 38"/>
                <a:gd name="T6" fmla="*/ 65 w 75"/>
                <a:gd name="T7" fmla="*/ 26 h 38"/>
                <a:gd name="T8" fmla="*/ 56 w 75"/>
                <a:gd name="T9" fmla="*/ 29 h 38"/>
                <a:gd name="T10" fmla="*/ 45 w 75"/>
                <a:gd name="T11" fmla="*/ 31 h 38"/>
                <a:gd name="T12" fmla="*/ 34 w 75"/>
                <a:gd name="T13" fmla="*/ 34 h 38"/>
                <a:gd name="T14" fmla="*/ 24 w 75"/>
                <a:gd name="T15" fmla="*/ 35 h 38"/>
                <a:gd name="T16" fmla="*/ 15 w 75"/>
                <a:gd name="T17" fmla="*/ 37 h 38"/>
                <a:gd name="T18" fmla="*/ 11 w 75"/>
                <a:gd name="T19" fmla="*/ 37 h 38"/>
                <a:gd name="T20" fmla="*/ 8 w 75"/>
                <a:gd name="T21" fmla="*/ 31 h 38"/>
                <a:gd name="T22" fmla="*/ 4 w 75"/>
                <a:gd name="T23" fmla="*/ 21 h 38"/>
                <a:gd name="T24" fmla="*/ 1 w 75"/>
                <a:gd name="T25" fmla="*/ 13 h 38"/>
                <a:gd name="T26" fmla="*/ 0 w 75"/>
                <a:gd name="T27" fmla="*/ 9 h 38"/>
                <a:gd name="T28" fmla="*/ 53 w 75"/>
                <a:gd name="T2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5" h="38">
                  <a:moveTo>
                    <a:pt x="53" y="0"/>
                  </a:moveTo>
                  <a:lnTo>
                    <a:pt x="74" y="24"/>
                  </a:lnTo>
                  <a:lnTo>
                    <a:pt x="71" y="24"/>
                  </a:lnTo>
                  <a:lnTo>
                    <a:pt x="65" y="26"/>
                  </a:lnTo>
                  <a:lnTo>
                    <a:pt x="56" y="29"/>
                  </a:lnTo>
                  <a:lnTo>
                    <a:pt x="45" y="31"/>
                  </a:lnTo>
                  <a:lnTo>
                    <a:pt x="34" y="34"/>
                  </a:lnTo>
                  <a:lnTo>
                    <a:pt x="24" y="35"/>
                  </a:lnTo>
                  <a:lnTo>
                    <a:pt x="15" y="37"/>
                  </a:lnTo>
                  <a:lnTo>
                    <a:pt x="11" y="37"/>
                  </a:lnTo>
                  <a:lnTo>
                    <a:pt x="8" y="31"/>
                  </a:lnTo>
                  <a:lnTo>
                    <a:pt x="4" y="21"/>
                  </a:lnTo>
                  <a:lnTo>
                    <a:pt x="1" y="13"/>
                  </a:lnTo>
                  <a:lnTo>
                    <a:pt x="0" y="9"/>
                  </a:lnTo>
                  <a:lnTo>
                    <a:pt x="53" y="0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86" name="Freeform 534">
              <a:extLst>
                <a:ext uri="{FF2B5EF4-FFF2-40B4-BE49-F238E27FC236}">
                  <a16:creationId xmlns:a16="http://schemas.microsoft.com/office/drawing/2014/main" id="{1DC2CED7-EBCC-485C-846C-92835D36D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951"/>
              <a:ext cx="75" cy="38"/>
            </a:xfrm>
            <a:custGeom>
              <a:avLst/>
              <a:gdLst>
                <a:gd name="T0" fmla="*/ 53 w 75"/>
                <a:gd name="T1" fmla="*/ 0 h 38"/>
                <a:gd name="T2" fmla="*/ 74 w 75"/>
                <a:gd name="T3" fmla="*/ 24 h 38"/>
                <a:gd name="T4" fmla="*/ 74 w 75"/>
                <a:gd name="T5" fmla="*/ 24 h 38"/>
                <a:gd name="T6" fmla="*/ 71 w 75"/>
                <a:gd name="T7" fmla="*/ 24 h 38"/>
                <a:gd name="T8" fmla="*/ 65 w 75"/>
                <a:gd name="T9" fmla="*/ 26 h 38"/>
                <a:gd name="T10" fmla="*/ 56 w 75"/>
                <a:gd name="T11" fmla="*/ 29 h 38"/>
                <a:gd name="T12" fmla="*/ 45 w 75"/>
                <a:gd name="T13" fmla="*/ 31 h 38"/>
                <a:gd name="T14" fmla="*/ 34 w 75"/>
                <a:gd name="T15" fmla="*/ 34 h 38"/>
                <a:gd name="T16" fmla="*/ 24 w 75"/>
                <a:gd name="T17" fmla="*/ 35 h 38"/>
                <a:gd name="T18" fmla="*/ 15 w 75"/>
                <a:gd name="T19" fmla="*/ 37 h 38"/>
                <a:gd name="T20" fmla="*/ 11 w 75"/>
                <a:gd name="T21" fmla="*/ 37 h 38"/>
                <a:gd name="T22" fmla="*/ 11 w 75"/>
                <a:gd name="T23" fmla="*/ 37 h 38"/>
                <a:gd name="T24" fmla="*/ 8 w 75"/>
                <a:gd name="T25" fmla="*/ 31 h 38"/>
                <a:gd name="T26" fmla="*/ 4 w 75"/>
                <a:gd name="T27" fmla="*/ 21 h 38"/>
                <a:gd name="T28" fmla="*/ 1 w 75"/>
                <a:gd name="T29" fmla="*/ 13 h 38"/>
                <a:gd name="T30" fmla="*/ 0 w 75"/>
                <a:gd name="T31" fmla="*/ 9 h 38"/>
                <a:gd name="T32" fmla="*/ 53 w 75"/>
                <a:gd name="T3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38">
                  <a:moveTo>
                    <a:pt x="53" y="0"/>
                  </a:moveTo>
                  <a:lnTo>
                    <a:pt x="74" y="24"/>
                  </a:lnTo>
                  <a:lnTo>
                    <a:pt x="74" y="24"/>
                  </a:lnTo>
                  <a:lnTo>
                    <a:pt x="71" y="24"/>
                  </a:lnTo>
                  <a:lnTo>
                    <a:pt x="65" y="26"/>
                  </a:lnTo>
                  <a:lnTo>
                    <a:pt x="56" y="29"/>
                  </a:lnTo>
                  <a:lnTo>
                    <a:pt x="45" y="31"/>
                  </a:lnTo>
                  <a:lnTo>
                    <a:pt x="34" y="34"/>
                  </a:lnTo>
                  <a:lnTo>
                    <a:pt x="24" y="35"/>
                  </a:lnTo>
                  <a:lnTo>
                    <a:pt x="15" y="37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1"/>
                  </a:lnTo>
                  <a:lnTo>
                    <a:pt x="4" y="21"/>
                  </a:lnTo>
                  <a:lnTo>
                    <a:pt x="1" y="13"/>
                  </a:lnTo>
                  <a:lnTo>
                    <a:pt x="0" y="9"/>
                  </a:lnTo>
                  <a:lnTo>
                    <a:pt x="53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87" name="Freeform 535">
              <a:extLst>
                <a:ext uri="{FF2B5EF4-FFF2-40B4-BE49-F238E27FC236}">
                  <a16:creationId xmlns:a16="http://schemas.microsoft.com/office/drawing/2014/main" id="{41372215-5377-4DA7-BBE1-3920F1023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3246"/>
              <a:ext cx="33" cy="55"/>
            </a:xfrm>
            <a:custGeom>
              <a:avLst/>
              <a:gdLst>
                <a:gd name="T0" fmla="*/ 32 w 33"/>
                <a:gd name="T1" fmla="*/ 54 h 55"/>
                <a:gd name="T2" fmla="*/ 11 w 33"/>
                <a:gd name="T3" fmla="*/ 28 h 55"/>
                <a:gd name="T4" fmla="*/ 0 w 33"/>
                <a:gd name="T5" fmla="*/ 0 h 55"/>
                <a:gd name="T6" fmla="*/ 0 w 33"/>
                <a:gd name="T7" fmla="*/ 0 h 55"/>
                <a:gd name="T8" fmla="*/ 2 w 33"/>
                <a:gd name="T9" fmla="*/ 0 h 55"/>
                <a:gd name="T10" fmla="*/ 4 w 33"/>
                <a:gd name="T11" fmla="*/ 0 h 55"/>
                <a:gd name="T12" fmla="*/ 7 w 33"/>
                <a:gd name="T13" fmla="*/ 0 h 55"/>
                <a:gd name="T14" fmla="*/ 10 w 33"/>
                <a:gd name="T15" fmla="*/ 1 h 55"/>
                <a:gd name="T16" fmla="*/ 13 w 33"/>
                <a:gd name="T17" fmla="*/ 2 h 55"/>
                <a:gd name="T18" fmla="*/ 16 w 33"/>
                <a:gd name="T19" fmla="*/ 3 h 55"/>
                <a:gd name="T20" fmla="*/ 18 w 33"/>
                <a:gd name="T21" fmla="*/ 5 h 55"/>
                <a:gd name="T22" fmla="*/ 20 w 33"/>
                <a:gd name="T23" fmla="*/ 9 h 55"/>
                <a:gd name="T24" fmla="*/ 21 w 33"/>
                <a:gd name="T25" fmla="*/ 15 h 55"/>
                <a:gd name="T26" fmla="*/ 24 w 33"/>
                <a:gd name="T27" fmla="*/ 23 h 55"/>
                <a:gd name="T28" fmla="*/ 26 w 33"/>
                <a:gd name="T29" fmla="*/ 31 h 55"/>
                <a:gd name="T30" fmla="*/ 29 w 33"/>
                <a:gd name="T31" fmla="*/ 39 h 55"/>
                <a:gd name="T32" fmla="*/ 30 w 33"/>
                <a:gd name="T33" fmla="*/ 47 h 55"/>
                <a:gd name="T34" fmla="*/ 32 w 33"/>
                <a:gd name="T35" fmla="*/ 52 h 55"/>
                <a:gd name="T36" fmla="*/ 32 w 33"/>
                <a:gd name="T37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55">
                  <a:moveTo>
                    <a:pt x="32" y="54"/>
                  </a:moveTo>
                  <a:lnTo>
                    <a:pt x="11" y="28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2"/>
                  </a:lnTo>
                  <a:lnTo>
                    <a:pt x="16" y="3"/>
                  </a:lnTo>
                  <a:lnTo>
                    <a:pt x="18" y="5"/>
                  </a:lnTo>
                  <a:lnTo>
                    <a:pt x="20" y="9"/>
                  </a:lnTo>
                  <a:lnTo>
                    <a:pt x="21" y="15"/>
                  </a:lnTo>
                  <a:lnTo>
                    <a:pt x="24" y="23"/>
                  </a:lnTo>
                  <a:lnTo>
                    <a:pt x="26" y="31"/>
                  </a:lnTo>
                  <a:lnTo>
                    <a:pt x="29" y="39"/>
                  </a:lnTo>
                  <a:lnTo>
                    <a:pt x="30" y="47"/>
                  </a:lnTo>
                  <a:lnTo>
                    <a:pt x="32" y="52"/>
                  </a:lnTo>
                  <a:lnTo>
                    <a:pt x="32" y="54"/>
                  </a:lnTo>
                </a:path>
              </a:pathLst>
            </a:custGeom>
            <a:solidFill>
              <a:srgbClr val="6B8C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88" name="Freeform 536">
              <a:extLst>
                <a:ext uri="{FF2B5EF4-FFF2-40B4-BE49-F238E27FC236}">
                  <a16:creationId xmlns:a16="http://schemas.microsoft.com/office/drawing/2014/main" id="{5BEBC4FB-9F1B-4BF3-8796-41923D0DB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3246"/>
              <a:ext cx="33" cy="55"/>
            </a:xfrm>
            <a:custGeom>
              <a:avLst/>
              <a:gdLst>
                <a:gd name="T0" fmla="*/ 32 w 33"/>
                <a:gd name="T1" fmla="*/ 54 h 55"/>
                <a:gd name="T2" fmla="*/ 11 w 33"/>
                <a:gd name="T3" fmla="*/ 28 h 55"/>
                <a:gd name="T4" fmla="*/ 0 w 33"/>
                <a:gd name="T5" fmla="*/ 0 h 55"/>
                <a:gd name="T6" fmla="*/ 0 w 33"/>
                <a:gd name="T7" fmla="*/ 0 h 55"/>
                <a:gd name="T8" fmla="*/ 0 w 33"/>
                <a:gd name="T9" fmla="*/ 0 h 55"/>
                <a:gd name="T10" fmla="*/ 2 w 33"/>
                <a:gd name="T11" fmla="*/ 0 h 55"/>
                <a:gd name="T12" fmla="*/ 4 w 33"/>
                <a:gd name="T13" fmla="*/ 0 h 55"/>
                <a:gd name="T14" fmla="*/ 7 w 33"/>
                <a:gd name="T15" fmla="*/ 0 h 55"/>
                <a:gd name="T16" fmla="*/ 10 w 33"/>
                <a:gd name="T17" fmla="*/ 1 h 55"/>
                <a:gd name="T18" fmla="*/ 13 w 33"/>
                <a:gd name="T19" fmla="*/ 2 h 55"/>
                <a:gd name="T20" fmla="*/ 16 w 33"/>
                <a:gd name="T21" fmla="*/ 3 h 55"/>
                <a:gd name="T22" fmla="*/ 18 w 33"/>
                <a:gd name="T23" fmla="*/ 5 h 55"/>
                <a:gd name="T24" fmla="*/ 18 w 33"/>
                <a:gd name="T25" fmla="*/ 5 h 55"/>
                <a:gd name="T26" fmla="*/ 20 w 33"/>
                <a:gd name="T27" fmla="*/ 9 h 55"/>
                <a:gd name="T28" fmla="*/ 21 w 33"/>
                <a:gd name="T29" fmla="*/ 15 h 55"/>
                <a:gd name="T30" fmla="*/ 24 w 33"/>
                <a:gd name="T31" fmla="*/ 23 h 55"/>
                <a:gd name="T32" fmla="*/ 26 w 33"/>
                <a:gd name="T33" fmla="*/ 31 h 55"/>
                <a:gd name="T34" fmla="*/ 29 w 33"/>
                <a:gd name="T35" fmla="*/ 39 h 55"/>
                <a:gd name="T36" fmla="*/ 30 w 33"/>
                <a:gd name="T37" fmla="*/ 47 h 55"/>
                <a:gd name="T38" fmla="*/ 32 w 33"/>
                <a:gd name="T39" fmla="*/ 52 h 55"/>
                <a:gd name="T40" fmla="*/ 32 w 33"/>
                <a:gd name="T41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55">
                  <a:moveTo>
                    <a:pt x="32" y="54"/>
                  </a:moveTo>
                  <a:lnTo>
                    <a:pt x="11" y="2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2"/>
                  </a:lnTo>
                  <a:lnTo>
                    <a:pt x="16" y="3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0" y="9"/>
                  </a:lnTo>
                  <a:lnTo>
                    <a:pt x="21" y="15"/>
                  </a:lnTo>
                  <a:lnTo>
                    <a:pt x="24" y="23"/>
                  </a:lnTo>
                  <a:lnTo>
                    <a:pt x="26" y="31"/>
                  </a:lnTo>
                  <a:lnTo>
                    <a:pt x="29" y="39"/>
                  </a:lnTo>
                  <a:lnTo>
                    <a:pt x="30" y="47"/>
                  </a:lnTo>
                  <a:lnTo>
                    <a:pt x="32" y="52"/>
                  </a:lnTo>
                  <a:lnTo>
                    <a:pt x="32" y="54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89" name="Freeform 537">
              <a:extLst>
                <a:ext uri="{FF2B5EF4-FFF2-40B4-BE49-F238E27FC236}">
                  <a16:creationId xmlns:a16="http://schemas.microsoft.com/office/drawing/2014/main" id="{0DD9CC96-0A4B-4F55-87F2-10BFF2D3A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862"/>
              <a:ext cx="431" cy="439"/>
            </a:xfrm>
            <a:custGeom>
              <a:avLst/>
              <a:gdLst>
                <a:gd name="T0" fmla="*/ 123 w 431"/>
                <a:gd name="T1" fmla="*/ 100 h 439"/>
                <a:gd name="T2" fmla="*/ 117 w 431"/>
                <a:gd name="T3" fmla="*/ 44 h 439"/>
                <a:gd name="T4" fmla="*/ 186 w 431"/>
                <a:gd name="T5" fmla="*/ 61 h 439"/>
                <a:gd name="T6" fmla="*/ 187 w 431"/>
                <a:gd name="T7" fmla="*/ 62 h 439"/>
                <a:gd name="T8" fmla="*/ 193 w 431"/>
                <a:gd name="T9" fmla="*/ 62 h 439"/>
                <a:gd name="T10" fmla="*/ 207 w 431"/>
                <a:gd name="T11" fmla="*/ 58 h 439"/>
                <a:gd name="T12" fmla="*/ 213 w 431"/>
                <a:gd name="T13" fmla="*/ 54 h 439"/>
                <a:gd name="T14" fmla="*/ 276 w 431"/>
                <a:gd name="T15" fmla="*/ 1 h 439"/>
                <a:gd name="T16" fmla="*/ 280 w 431"/>
                <a:gd name="T17" fmla="*/ 57 h 439"/>
                <a:gd name="T18" fmla="*/ 296 w 431"/>
                <a:gd name="T19" fmla="*/ 64 h 439"/>
                <a:gd name="T20" fmla="*/ 303 w 431"/>
                <a:gd name="T21" fmla="*/ 63 h 439"/>
                <a:gd name="T22" fmla="*/ 378 w 431"/>
                <a:gd name="T23" fmla="*/ 49 h 439"/>
                <a:gd name="T24" fmla="*/ 351 w 431"/>
                <a:gd name="T25" fmla="*/ 104 h 439"/>
                <a:gd name="T26" fmla="*/ 360 w 431"/>
                <a:gd name="T27" fmla="*/ 118 h 439"/>
                <a:gd name="T28" fmla="*/ 365 w 431"/>
                <a:gd name="T29" fmla="*/ 122 h 439"/>
                <a:gd name="T30" fmla="*/ 430 w 431"/>
                <a:gd name="T31" fmla="*/ 150 h 439"/>
                <a:gd name="T32" fmla="*/ 379 w 431"/>
                <a:gd name="T33" fmla="*/ 187 h 439"/>
                <a:gd name="T34" fmla="*/ 378 w 431"/>
                <a:gd name="T35" fmla="*/ 206 h 439"/>
                <a:gd name="T36" fmla="*/ 380 w 431"/>
                <a:gd name="T37" fmla="*/ 212 h 439"/>
                <a:gd name="T38" fmla="*/ 412 w 431"/>
                <a:gd name="T39" fmla="*/ 275 h 439"/>
                <a:gd name="T40" fmla="*/ 355 w 431"/>
                <a:gd name="T41" fmla="*/ 281 h 439"/>
                <a:gd name="T42" fmla="*/ 344 w 431"/>
                <a:gd name="T43" fmla="*/ 298 h 439"/>
                <a:gd name="T44" fmla="*/ 343 w 431"/>
                <a:gd name="T45" fmla="*/ 305 h 439"/>
                <a:gd name="T46" fmla="*/ 332 w 431"/>
                <a:gd name="T47" fmla="*/ 382 h 439"/>
                <a:gd name="T48" fmla="*/ 289 w 431"/>
                <a:gd name="T49" fmla="*/ 356 h 439"/>
                <a:gd name="T50" fmla="*/ 285 w 431"/>
                <a:gd name="T51" fmla="*/ 356 h 439"/>
                <a:gd name="T52" fmla="*/ 276 w 431"/>
                <a:gd name="T53" fmla="*/ 361 h 439"/>
                <a:gd name="T54" fmla="*/ 265 w 431"/>
                <a:gd name="T55" fmla="*/ 370 h 439"/>
                <a:gd name="T56" fmla="*/ 236 w 431"/>
                <a:gd name="T57" fmla="*/ 432 h 439"/>
                <a:gd name="T58" fmla="*/ 198 w 431"/>
                <a:gd name="T59" fmla="*/ 388 h 439"/>
                <a:gd name="T60" fmla="*/ 196 w 431"/>
                <a:gd name="T61" fmla="*/ 387 h 439"/>
                <a:gd name="T62" fmla="*/ 189 w 431"/>
                <a:gd name="T63" fmla="*/ 386 h 439"/>
                <a:gd name="T64" fmla="*/ 178 w 431"/>
                <a:gd name="T65" fmla="*/ 386 h 439"/>
                <a:gd name="T66" fmla="*/ 172 w 431"/>
                <a:gd name="T67" fmla="*/ 387 h 439"/>
                <a:gd name="T68" fmla="*/ 171 w 431"/>
                <a:gd name="T69" fmla="*/ 388 h 439"/>
                <a:gd name="T70" fmla="*/ 99 w 431"/>
                <a:gd name="T71" fmla="*/ 423 h 439"/>
                <a:gd name="T72" fmla="*/ 111 w 431"/>
                <a:gd name="T73" fmla="*/ 365 h 439"/>
                <a:gd name="T74" fmla="*/ 98 w 431"/>
                <a:gd name="T75" fmla="*/ 354 h 439"/>
                <a:gd name="T76" fmla="*/ 91 w 431"/>
                <a:gd name="T77" fmla="*/ 353 h 439"/>
                <a:gd name="T78" fmla="*/ 19 w 431"/>
                <a:gd name="T79" fmla="*/ 345 h 439"/>
                <a:gd name="T80" fmla="*/ 59 w 431"/>
                <a:gd name="T81" fmla="*/ 297 h 439"/>
                <a:gd name="T82" fmla="*/ 56 w 431"/>
                <a:gd name="T83" fmla="*/ 280 h 439"/>
                <a:gd name="T84" fmla="*/ 51 w 431"/>
                <a:gd name="T85" fmla="*/ 275 h 439"/>
                <a:gd name="T86" fmla="*/ 2 w 431"/>
                <a:gd name="T87" fmla="*/ 226 h 439"/>
                <a:gd name="T88" fmla="*/ 58 w 431"/>
                <a:gd name="T89" fmla="*/ 204 h 439"/>
                <a:gd name="T90" fmla="*/ 65 w 431"/>
                <a:gd name="T91" fmla="*/ 186 h 439"/>
                <a:gd name="T92" fmla="*/ 64 w 431"/>
                <a:gd name="T93" fmla="*/ 179 h 439"/>
                <a:gd name="T94" fmla="*/ 52 w 431"/>
                <a:gd name="T95" fmla="*/ 106 h 439"/>
                <a:gd name="T96" fmla="*/ 107 w 431"/>
                <a:gd name="T97" fmla="*/ 11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31" h="439">
                  <a:moveTo>
                    <a:pt x="115" y="108"/>
                  </a:moveTo>
                  <a:lnTo>
                    <a:pt x="121" y="104"/>
                  </a:lnTo>
                  <a:lnTo>
                    <a:pt x="123" y="100"/>
                  </a:lnTo>
                  <a:lnTo>
                    <a:pt x="124" y="98"/>
                  </a:lnTo>
                  <a:lnTo>
                    <a:pt x="124" y="97"/>
                  </a:lnTo>
                  <a:lnTo>
                    <a:pt x="117" y="44"/>
                  </a:lnTo>
                  <a:lnTo>
                    <a:pt x="136" y="33"/>
                  </a:lnTo>
                  <a:lnTo>
                    <a:pt x="155" y="22"/>
                  </a:lnTo>
                  <a:lnTo>
                    <a:pt x="186" y="61"/>
                  </a:lnTo>
                  <a:lnTo>
                    <a:pt x="186" y="61"/>
                  </a:lnTo>
                  <a:lnTo>
                    <a:pt x="187" y="62"/>
                  </a:lnTo>
                  <a:lnTo>
                    <a:pt x="187" y="62"/>
                  </a:lnTo>
                  <a:lnTo>
                    <a:pt x="189" y="62"/>
                  </a:lnTo>
                  <a:lnTo>
                    <a:pt x="191" y="62"/>
                  </a:lnTo>
                  <a:lnTo>
                    <a:pt x="193" y="62"/>
                  </a:lnTo>
                  <a:lnTo>
                    <a:pt x="196" y="61"/>
                  </a:lnTo>
                  <a:lnTo>
                    <a:pt x="200" y="60"/>
                  </a:lnTo>
                  <a:lnTo>
                    <a:pt x="207" y="58"/>
                  </a:lnTo>
                  <a:lnTo>
                    <a:pt x="211" y="56"/>
                  </a:lnTo>
                  <a:lnTo>
                    <a:pt x="212" y="54"/>
                  </a:lnTo>
                  <a:lnTo>
                    <a:pt x="213" y="54"/>
                  </a:lnTo>
                  <a:lnTo>
                    <a:pt x="235" y="0"/>
                  </a:lnTo>
                  <a:lnTo>
                    <a:pt x="255" y="0"/>
                  </a:lnTo>
                  <a:lnTo>
                    <a:pt x="276" y="1"/>
                  </a:lnTo>
                  <a:lnTo>
                    <a:pt x="278" y="54"/>
                  </a:lnTo>
                  <a:lnTo>
                    <a:pt x="278" y="56"/>
                  </a:lnTo>
                  <a:lnTo>
                    <a:pt x="280" y="57"/>
                  </a:lnTo>
                  <a:lnTo>
                    <a:pt x="284" y="60"/>
                  </a:lnTo>
                  <a:lnTo>
                    <a:pt x="290" y="61"/>
                  </a:lnTo>
                  <a:lnTo>
                    <a:pt x="296" y="64"/>
                  </a:lnTo>
                  <a:lnTo>
                    <a:pt x="300" y="64"/>
                  </a:lnTo>
                  <a:lnTo>
                    <a:pt x="302" y="63"/>
                  </a:lnTo>
                  <a:lnTo>
                    <a:pt x="303" y="63"/>
                  </a:lnTo>
                  <a:lnTo>
                    <a:pt x="349" y="25"/>
                  </a:lnTo>
                  <a:lnTo>
                    <a:pt x="364" y="37"/>
                  </a:lnTo>
                  <a:lnTo>
                    <a:pt x="378" y="49"/>
                  </a:lnTo>
                  <a:lnTo>
                    <a:pt x="351" y="100"/>
                  </a:lnTo>
                  <a:lnTo>
                    <a:pt x="351" y="101"/>
                  </a:lnTo>
                  <a:lnTo>
                    <a:pt x="351" y="104"/>
                  </a:lnTo>
                  <a:lnTo>
                    <a:pt x="353" y="108"/>
                  </a:lnTo>
                  <a:lnTo>
                    <a:pt x="357" y="112"/>
                  </a:lnTo>
                  <a:lnTo>
                    <a:pt x="360" y="118"/>
                  </a:lnTo>
                  <a:lnTo>
                    <a:pt x="363" y="121"/>
                  </a:lnTo>
                  <a:lnTo>
                    <a:pt x="364" y="122"/>
                  </a:lnTo>
                  <a:lnTo>
                    <a:pt x="365" y="122"/>
                  </a:lnTo>
                  <a:lnTo>
                    <a:pt x="420" y="112"/>
                  </a:lnTo>
                  <a:lnTo>
                    <a:pt x="425" y="131"/>
                  </a:lnTo>
                  <a:lnTo>
                    <a:pt x="430" y="150"/>
                  </a:lnTo>
                  <a:lnTo>
                    <a:pt x="381" y="184"/>
                  </a:lnTo>
                  <a:lnTo>
                    <a:pt x="381" y="185"/>
                  </a:lnTo>
                  <a:lnTo>
                    <a:pt x="379" y="187"/>
                  </a:lnTo>
                  <a:lnTo>
                    <a:pt x="378" y="192"/>
                  </a:lnTo>
                  <a:lnTo>
                    <a:pt x="378" y="198"/>
                  </a:lnTo>
                  <a:lnTo>
                    <a:pt x="378" y="206"/>
                  </a:lnTo>
                  <a:lnTo>
                    <a:pt x="378" y="210"/>
                  </a:lnTo>
                  <a:lnTo>
                    <a:pt x="379" y="212"/>
                  </a:lnTo>
                  <a:lnTo>
                    <a:pt x="380" y="212"/>
                  </a:lnTo>
                  <a:lnTo>
                    <a:pt x="426" y="233"/>
                  </a:lnTo>
                  <a:lnTo>
                    <a:pt x="419" y="254"/>
                  </a:lnTo>
                  <a:lnTo>
                    <a:pt x="412" y="275"/>
                  </a:lnTo>
                  <a:lnTo>
                    <a:pt x="358" y="279"/>
                  </a:lnTo>
                  <a:lnTo>
                    <a:pt x="357" y="279"/>
                  </a:lnTo>
                  <a:lnTo>
                    <a:pt x="355" y="281"/>
                  </a:lnTo>
                  <a:lnTo>
                    <a:pt x="352" y="285"/>
                  </a:lnTo>
                  <a:lnTo>
                    <a:pt x="349" y="291"/>
                  </a:lnTo>
                  <a:lnTo>
                    <a:pt x="344" y="298"/>
                  </a:lnTo>
                  <a:lnTo>
                    <a:pt x="343" y="302"/>
                  </a:lnTo>
                  <a:lnTo>
                    <a:pt x="343" y="304"/>
                  </a:lnTo>
                  <a:lnTo>
                    <a:pt x="343" y="305"/>
                  </a:lnTo>
                  <a:lnTo>
                    <a:pt x="365" y="350"/>
                  </a:lnTo>
                  <a:lnTo>
                    <a:pt x="349" y="366"/>
                  </a:lnTo>
                  <a:lnTo>
                    <a:pt x="332" y="382"/>
                  </a:lnTo>
                  <a:lnTo>
                    <a:pt x="290" y="356"/>
                  </a:lnTo>
                  <a:lnTo>
                    <a:pt x="290" y="356"/>
                  </a:lnTo>
                  <a:lnTo>
                    <a:pt x="289" y="356"/>
                  </a:lnTo>
                  <a:lnTo>
                    <a:pt x="288" y="356"/>
                  </a:lnTo>
                  <a:lnTo>
                    <a:pt x="286" y="356"/>
                  </a:lnTo>
                  <a:lnTo>
                    <a:pt x="285" y="356"/>
                  </a:lnTo>
                  <a:lnTo>
                    <a:pt x="282" y="357"/>
                  </a:lnTo>
                  <a:lnTo>
                    <a:pt x="279" y="359"/>
                  </a:lnTo>
                  <a:lnTo>
                    <a:pt x="276" y="361"/>
                  </a:lnTo>
                  <a:lnTo>
                    <a:pt x="269" y="364"/>
                  </a:lnTo>
                  <a:lnTo>
                    <a:pt x="266" y="367"/>
                  </a:lnTo>
                  <a:lnTo>
                    <a:pt x="265" y="370"/>
                  </a:lnTo>
                  <a:lnTo>
                    <a:pt x="264" y="371"/>
                  </a:lnTo>
                  <a:lnTo>
                    <a:pt x="257" y="426"/>
                  </a:lnTo>
                  <a:lnTo>
                    <a:pt x="236" y="432"/>
                  </a:lnTo>
                  <a:lnTo>
                    <a:pt x="215" y="438"/>
                  </a:lnTo>
                  <a:lnTo>
                    <a:pt x="198" y="388"/>
                  </a:lnTo>
                  <a:lnTo>
                    <a:pt x="198" y="388"/>
                  </a:lnTo>
                  <a:lnTo>
                    <a:pt x="198" y="388"/>
                  </a:lnTo>
                  <a:lnTo>
                    <a:pt x="197" y="387"/>
                  </a:lnTo>
                  <a:lnTo>
                    <a:pt x="196" y="387"/>
                  </a:lnTo>
                  <a:lnTo>
                    <a:pt x="194" y="387"/>
                  </a:lnTo>
                  <a:lnTo>
                    <a:pt x="191" y="386"/>
                  </a:lnTo>
                  <a:lnTo>
                    <a:pt x="189" y="386"/>
                  </a:lnTo>
                  <a:lnTo>
                    <a:pt x="185" y="387"/>
                  </a:lnTo>
                  <a:lnTo>
                    <a:pt x="181" y="386"/>
                  </a:lnTo>
                  <a:lnTo>
                    <a:pt x="178" y="386"/>
                  </a:lnTo>
                  <a:lnTo>
                    <a:pt x="175" y="386"/>
                  </a:lnTo>
                  <a:lnTo>
                    <a:pt x="173" y="387"/>
                  </a:lnTo>
                  <a:lnTo>
                    <a:pt x="172" y="387"/>
                  </a:lnTo>
                  <a:lnTo>
                    <a:pt x="171" y="388"/>
                  </a:lnTo>
                  <a:lnTo>
                    <a:pt x="171" y="388"/>
                  </a:lnTo>
                  <a:lnTo>
                    <a:pt x="171" y="388"/>
                  </a:lnTo>
                  <a:lnTo>
                    <a:pt x="135" y="436"/>
                  </a:lnTo>
                  <a:lnTo>
                    <a:pt x="116" y="430"/>
                  </a:lnTo>
                  <a:lnTo>
                    <a:pt x="99" y="423"/>
                  </a:lnTo>
                  <a:lnTo>
                    <a:pt x="112" y="368"/>
                  </a:lnTo>
                  <a:lnTo>
                    <a:pt x="112" y="367"/>
                  </a:lnTo>
                  <a:lnTo>
                    <a:pt x="111" y="365"/>
                  </a:lnTo>
                  <a:lnTo>
                    <a:pt x="108" y="361"/>
                  </a:lnTo>
                  <a:lnTo>
                    <a:pt x="103" y="358"/>
                  </a:lnTo>
                  <a:lnTo>
                    <a:pt x="98" y="354"/>
                  </a:lnTo>
                  <a:lnTo>
                    <a:pt x="95" y="353"/>
                  </a:lnTo>
                  <a:lnTo>
                    <a:pt x="93" y="352"/>
                  </a:lnTo>
                  <a:lnTo>
                    <a:pt x="91" y="353"/>
                  </a:lnTo>
                  <a:lnTo>
                    <a:pt x="39" y="377"/>
                  </a:lnTo>
                  <a:lnTo>
                    <a:pt x="29" y="361"/>
                  </a:lnTo>
                  <a:lnTo>
                    <a:pt x="19" y="345"/>
                  </a:lnTo>
                  <a:lnTo>
                    <a:pt x="59" y="300"/>
                  </a:lnTo>
                  <a:lnTo>
                    <a:pt x="59" y="299"/>
                  </a:lnTo>
                  <a:lnTo>
                    <a:pt x="59" y="297"/>
                  </a:lnTo>
                  <a:lnTo>
                    <a:pt x="59" y="292"/>
                  </a:lnTo>
                  <a:lnTo>
                    <a:pt x="57" y="287"/>
                  </a:lnTo>
                  <a:lnTo>
                    <a:pt x="56" y="280"/>
                  </a:lnTo>
                  <a:lnTo>
                    <a:pt x="54" y="277"/>
                  </a:lnTo>
                  <a:lnTo>
                    <a:pt x="52" y="275"/>
                  </a:lnTo>
                  <a:lnTo>
                    <a:pt x="51" y="275"/>
                  </a:lnTo>
                  <a:lnTo>
                    <a:pt x="0" y="268"/>
                  </a:lnTo>
                  <a:lnTo>
                    <a:pt x="1" y="247"/>
                  </a:lnTo>
                  <a:lnTo>
                    <a:pt x="2" y="226"/>
                  </a:lnTo>
                  <a:lnTo>
                    <a:pt x="55" y="207"/>
                  </a:lnTo>
                  <a:lnTo>
                    <a:pt x="56" y="207"/>
                  </a:lnTo>
                  <a:lnTo>
                    <a:pt x="58" y="204"/>
                  </a:lnTo>
                  <a:lnTo>
                    <a:pt x="60" y="200"/>
                  </a:lnTo>
                  <a:lnTo>
                    <a:pt x="62" y="192"/>
                  </a:lnTo>
                  <a:lnTo>
                    <a:pt x="65" y="186"/>
                  </a:lnTo>
                  <a:lnTo>
                    <a:pt x="65" y="181"/>
                  </a:lnTo>
                  <a:lnTo>
                    <a:pt x="65" y="179"/>
                  </a:lnTo>
                  <a:lnTo>
                    <a:pt x="64" y="179"/>
                  </a:lnTo>
                  <a:lnTo>
                    <a:pt x="29" y="144"/>
                  </a:lnTo>
                  <a:lnTo>
                    <a:pt x="40" y="125"/>
                  </a:lnTo>
                  <a:lnTo>
                    <a:pt x="52" y="106"/>
                  </a:lnTo>
                  <a:lnTo>
                    <a:pt x="103" y="118"/>
                  </a:lnTo>
                  <a:lnTo>
                    <a:pt x="104" y="118"/>
                  </a:lnTo>
                  <a:lnTo>
                    <a:pt x="107" y="116"/>
                  </a:lnTo>
                  <a:lnTo>
                    <a:pt x="111" y="114"/>
                  </a:lnTo>
                  <a:lnTo>
                    <a:pt x="115" y="108"/>
                  </a:lnTo>
                </a:path>
              </a:pathLst>
            </a:custGeom>
            <a:solidFill>
              <a:srgbClr val="597F7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90" name="Freeform 538">
              <a:extLst>
                <a:ext uri="{FF2B5EF4-FFF2-40B4-BE49-F238E27FC236}">
                  <a16:creationId xmlns:a16="http://schemas.microsoft.com/office/drawing/2014/main" id="{5E0C69D1-229F-4787-9132-A6F98E9EE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862"/>
              <a:ext cx="431" cy="439"/>
            </a:xfrm>
            <a:custGeom>
              <a:avLst/>
              <a:gdLst>
                <a:gd name="T0" fmla="*/ 121 w 431"/>
                <a:gd name="T1" fmla="*/ 104 h 439"/>
                <a:gd name="T2" fmla="*/ 124 w 431"/>
                <a:gd name="T3" fmla="*/ 97 h 439"/>
                <a:gd name="T4" fmla="*/ 155 w 431"/>
                <a:gd name="T5" fmla="*/ 22 h 439"/>
                <a:gd name="T6" fmla="*/ 186 w 431"/>
                <a:gd name="T7" fmla="*/ 61 h 439"/>
                <a:gd name="T8" fmla="*/ 189 w 431"/>
                <a:gd name="T9" fmla="*/ 62 h 439"/>
                <a:gd name="T10" fmla="*/ 196 w 431"/>
                <a:gd name="T11" fmla="*/ 61 h 439"/>
                <a:gd name="T12" fmla="*/ 207 w 431"/>
                <a:gd name="T13" fmla="*/ 58 h 439"/>
                <a:gd name="T14" fmla="*/ 213 w 431"/>
                <a:gd name="T15" fmla="*/ 54 h 439"/>
                <a:gd name="T16" fmla="*/ 276 w 431"/>
                <a:gd name="T17" fmla="*/ 1 h 439"/>
                <a:gd name="T18" fmla="*/ 278 w 431"/>
                <a:gd name="T19" fmla="*/ 56 h 439"/>
                <a:gd name="T20" fmla="*/ 290 w 431"/>
                <a:gd name="T21" fmla="*/ 61 h 439"/>
                <a:gd name="T22" fmla="*/ 300 w 431"/>
                <a:gd name="T23" fmla="*/ 64 h 439"/>
                <a:gd name="T24" fmla="*/ 349 w 431"/>
                <a:gd name="T25" fmla="*/ 25 h 439"/>
                <a:gd name="T26" fmla="*/ 351 w 431"/>
                <a:gd name="T27" fmla="*/ 100 h 439"/>
                <a:gd name="T28" fmla="*/ 351 w 431"/>
                <a:gd name="T29" fmla="*/ 104 h 439"/>
                <a:gd name="T30" fmla="*/ 357 w 431"/>
                <a:gd name="T31" fmla="*/ 112 h 439"/>
                <a:gd name="T32" fmla="*/ 364 w 431"/>
                <a:gd name="T33" fmla="*/ 122 h 439"/>
                <a:gd name="T34" fmla="*/ 425 w 431"/>
                <a:gd name="T35" fmla="*/ 131 h 439"/>
                <a:gd name="T36" fmla="*/ 381 w 431"/>
                <a:gd name="T37" fmla="*/ 184 h 439"/>
                <a:gd name="T38" fmla="*/ 378 w 431"/>
                <a:gd name="T39" fmla="*/ 192 h 439"/>
                <a:gd name="T40" fmla="*/ 378 w 431"/>
                <a:gd name="T41" fmla="*/ 206 h 439"/>
                <a:gd name="T42" fmla="*/ 380 w 431"/>
                <a:gd name="T43" fmla="*/ 212 h 439"/>
                <a:gd name="T44" fmla="*/ 412 w 431"/>
                <a:gd name="T45" fmla="*/ 275 h 439"/>
                <a:gd name="T46" fmla="*/ 357 w 431"/>
                <a:gd name="T47" fmla="*/ 279 h 439"/>
                <a:gd name="T48" fmla="*/ 349 w 431"/>
                <a:gd name="T49" fmla="*/ 291 h 439"/>
                <a:gd name="T50" fmla="*/ 343 w 431"/>
                <a:gd name="T51" fmla="*/ 302 h 439"/>
                <a:gd name="T52" fmla="*/ 365 w 431"/>
                <a:gd name="T53" fmla="*/ 350 h 439"/>
                <a:gd name="T54" fmla="*/ 290 w 431"/>
                <a:gd name="T55" fmla="*/ 356 h 439"/>
                <a:gd name="T56" fmla="*/ 289 w 431"/>
                <a:gd name="T57" fmla="*/ 356 h 439"/>
                <a:gd name="T58" fmla="*/ 285 w 431"/>
                <a:gd name="T59" fmla="*/ 356 h 439"/>
                <a:gd name="T60" fmla="*/ 276 w 431"/>
                <a:gd name="T61" fmla="*/ 361 h 439"/>
                <a:gd name="T62" fmla="*/ 266 w 431"/>
                <a:gd name="T63" fmla="*/ 367 h 439"/>
                <a:gd name="T64" fmla="*/ 257 w 431"/>
                <a:gd name="T65" fmla="*/ 426 h 439"/>
                <a:gd name="T66" fmla="*/ 198 w 431"/>
                <a:gd name="T67" fmla="*/ 388 h 439"/>
                <a:gd name="T68" fmla="*/ 198 w 431"/>
                <a:gd name="T69" fmla="*/ 388 h 439"/>
                <a:gd name="T70" fmla="*/ 194 w 431"/>
                <a:gd name="T71" fmla="*/ 387 h 439"/>
                <a:gd name="T72" fmla="*/ 185 w 431"/>
                <a:gd name="T73" fmla="*/ 387 h 439"/>
                <a:gd name="T74" fmla="*/ 178 w 431"/>
                <a:gd name="T75" fmla="*/ 386 h 439"/>
                <a:gd name="T76" fmla="*/ 172 w 431"/>
                <a:gd name="T77" fmla="*/ 387 h 439"/>
                <a:gd name="T78" fmla="*/ 171 w 431"/>
                <a:gd name="T79" fmla="*/ 388 h 439"/>
                <a:gd name="T80" fmla="*/ 99 w 431"/>
                <a:gd name="T81" fmla="*/ 423 h 439"/>
                <a:gd name="T82" fmla="*/ 112 w 431"/>
                <a:gd name="T83" fmla="*/ 367 h 439"/>
                <a:gd name="T84" fmla="*/ 103 w 431"/>
                <a:gd name="T85" fmla="*/ 358 h 439"/>
                <a:gd name="T86" fmla="*/ 95 w 431"/>
                <a:gd name="T87" fmla="*/ 353 h 439"/>
                <a:gd name="T88" fmla="*/ 39 w 431"/>
                <a:gd name="T89" fmla="*/ 377 h 439"/>
                <a:gd name="T90" fmla="*/ 59 w 431"/>
                <a:gd name="T91" fmla="*/ 300 h 439"/>
                <a:gd name="T92" fmla="*/ 59 w 431"/>
                <a:gd name="T93" fmla="*/ 297 h 439"/>
                <a:gd name="T94" fmla="*/ 57 w 431"/>
                <a:gd name="T95" fmla="*/ 287 h 439"/>
                <a:gd name="T96" fmla="*/ 52 w 431"/>
                <a:gd name="T97" fmla="*/ 275 h 439"/>
                <a:gd name="T98" fmla="*/ 1 w 431"/>
                <a:gd name="T99" fmla="*/ 247 h 439"/>
                <a:gd name="T100" fmla="*/ 55 w 431"/>
                <a:gd name="T101" fmla="*/ 207 h 439"/>
                <a:gd name="T102" fmla="*/ 60 w 431"/>
                <a:gd name="T103" fmla="*/ 200 h 439"/>
                <a:gd name="T104" fmla="*/ 65 w 431"/>
                <a:gd name="T105" fmla="*/ 186 h 439"/>
                <a:gd name="T106" fmla="*/ 64 w 431"/>
                <a:gd name="T107" fmla="*/ 179 h 439"/>
                <a:gd name="T108" fmla="*/ 52 w 431"/>
                <a:gd name="T109" fmla="*/ 106 h 439"/>
                <a:gd name="T110" fmla="*/ 104 w 431"/>
                <a:gd name="T111" fmla="*/ 118 h 439"/>
                <a:gd name="T112" fmla="*/ 115 w 431"/>
                <a:gd name="T113" fmla="*/ 108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31" h="439">
                  <a:moveTo>
                    <a:pt x="115" y="108"/>
                  </a:moveTo>
                  <a:lnTo>
                    <a:pt x="115" y="108"/>
                  </a:lnTo>
                  <a:lnTo>
                    <a:pt x="121" y="104"/>
                  </a:lnTo>
                  <a:lnTo>
                    <a:pt x="123" y="100"/>
                  </a:lnTo>
                  <a:lnTo>
                    <a:pt x="124" y="98"/>
                  </a:lnTo>
                  <a:lnTo>
                    <a:pt x="124" y="97"/>
                  </a:lnTo>
                  <a:lnTo>
                    <a:pt x="117" y="44"/>
                  </a:lnTo>
                  <a:lnTo>
                    <a:pt x="136" y="33"/>
                  </a:lnTo>
                  <a:lnTo>
                    <a:pt x="155" y="22"/>
                  </a:lnTo>
                  <a:lnTo>
                    <a:pt x="186" y="61"/>
                  </a:lnTo>
                  <a:lnTo>
                    <a:pt x="186" y="61"/>
                  </a:lnTo>
                  <a:lnTo>
                    <a:pt x="186" y="61"/>
                  </a:lnTo>
                  <a:lnTo>
                    <a:pt x="187" y="62"/>
                  </a:lnTo>
                  <a:lnTo>
                    <a:pt x="187" y="62"/>
                  </a:lnTo>
                  <a:lnTo>
                    <a:pt x="189" y="62"/>
                  </a:lnTo>
                  <a:lnTo>
                    <a:pt x="191" y="62"/>
                  </a:lnTo>
                  <a:lnTo>
                    <a:pt x="193" y="62"/>
                  </a:lnTo>
                  <a:lnTo>
                    <a:pt x="196" y="61"/>
                  </a:lnTo>
                  <a:lnTo>
                    <a:pt x="200" y="60"/>
                  </a:lnTo>
                  <a:lnTo>
                    <a:pt x="200" y="60"/>
                  </a:lnTo>
                  <a:lnTo>
                    <a:pt x="207" y="58"/>
                  </a:lnTo>
                  <a:lnTo>
                    <a:pt x="211" y="56"/>
                  </a:lnTo>
                  <a:lnTo>
                    <a:pt x="212" y="54"/>
                  </a:lnTo>
                  <a:lnTo>
                    <a:pt x="213" y="54"/>
                  </a:lnTo>
                  <a:lnTo>
                    <a:pt x="235" y="0"/>
                  </a:lnTo>
                  <a:lnTo>
                    <a:pt x="255" y="0"/>
                  </a:lnTo>
                  <a:lnTo>
                    <a:pt x="276" y="1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8" y="56"/>
                  </a:lnTo>
                  <a:lnTo>
                    <a:pt x="280" y="57"/>
                  </a:lnTo>
                  <a:lnTo>
                    <a:pt x="284" y="60"/>
                  </a:lnTo>
                  <a:lnTo>
                    <a:pt x="290" y="61"/>
                  </a:lnTo>
                  <a:lnTo>
                    <a:pt x="290" y="61"/>
                  </a:lnTo>
                  <a:lnTo>
                    <a:pt x="296" y="64"/>
                  </a:lnTo>
                  <a:lnTo>
                    <a:pt x="300" y="64"/>
                  </a:lnTo>
                  <a:lnTo>
                    <a:pt x="302" y="63"/>
                  </a:lnTo>
                  <a:lnTo>
                    <a:pt x="303" y="63"/>
                  </a:lnTo>
                  <a:lnTo>
                    <a:pt x="349" y="25"/>
                  </a:lnTo>
                  <a:lnTo>
                    <a:pt x="364" y="37"/>
                  </a:lnTo>
                  <a:lnTo>
                    <a:pt x="378" y="49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1"/>
                  </a:lnTo>
                  <a:lnTo>
                    <a:pt x="351" y="104"/>
                  </a:lnTo>
                  <a:lnTo>
                    <a:pt x="353" y="108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60" y="118"/>
                  </a:lnTo>
                  <a:lnTo>
                    <a:pt x="363" y="121"/>
                  </a:lnTo>
                  <a:lnTo>
                    <a:pt x="364" y="122"/>
                  </a:lnTo>
                  <a:lnTo>
                    <a:pt x="365" y="122"/>
                  </a:lnTo>
                  <a:lnTo>
                    <a:pt x="420" y="112"/>
                  </a:lnTo>
                  <a:lnTo>
                    <a:pt x="425" y="131"/>
                  </a:lnTo>
                  <a:lnTo>
                    <a:pt x="430" y="150"/>
                  </a:lnTo>
                  <a:lnTo>
                    <a:pt x="381" y="184"/>
                  </a:lnTo>
                  <a:lnTo>
                    <a:pt x="381" y="184"/>
                  </a:lnTo>
                  <a:lnTo>
                    <a:pt x="381" y="185"/>
                  </a:lnTo>
                  <a:lnTo>
                    <a:pt x="379" y="187"/>
                  </a:lnTo>
                  <a:lnTo>
                    <a:pt x="378" y="192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206"/>
                  </a:lnTo>
                  <a:lnTo>
                    <a:pt x="378" y="210"/>
                  </a:lnTo>
                  <a:lnTo>
                    <a:pt x="379" y="212"/>
                  </a:lnTo>
                  <a:lnTo>
                    <a:pt x="380" y="212"/>
                  </a:lnTo>
                  <a:lnTo>
                    <a:pt x="426" y="233"/>
                  </a:lnTo>
                  <a:lnTo>
                    <a:pt x="419" y="254"/>
                  </a:lnTo>
                  <a:lnTo>
                    <a:pt x="412" y="275"/>
                  </a:lnTo>
                  <a:lnTo>
                    <a:pt x="358" y="279"/>
                  </a:lnTo>
                  <a:lnTo>
                    <a:pt x="358" y="279"/>
                  </a:lnTo>
                  <a:lnTo>
                    <a:pt x="357" y="279"/>
                  </a:lnTo>
                  <a:lnTo>
                    <a:pt x="355" y="281"/>
                  </a:lnTo>
                  <a:lnTo>
                    <a:pt x="352" y="285"/>
                  </a:lnTo>
                  <a:lnTo>
                    <a:pt x="349" y="291"/>
                  </a:lnTo>
                  <a:lnTo>
                    <a:pt x="349" y="291"/>
                  </a:lnTo>
                  <a:lnTo>
                    <a:pt x="344" y="298"/>
                  </a:lnTo>
                  <a:lnTo>
                    <a:pt x="343" y="302"/>
                  </a:lnTo>
                  <a:lnTo>
                    <a:pt x="343" y="304"/>
                  </a:lnTo>
                  <a:lnTo>
                    <a:pt x="343" y="305"/>
                  </a:lnTo>
                  <a:lnTo>
                    <a:pt x="365" y="350"/>
                  </a:lnTo>
                  <a:lnTo>
                    <a:pt x="349" y="366"/>
                  </a:lnTo>
                  <a:lnTo>
                    <a:pt x="332" y="382"/>
                  </a:lnTo>
                  <a:lnTo>
                    <a:pt x="290" y="356"/>
                  </a:lnTo>
                  <a:lnTo>
                    <a:pt x="290" y="356"/>
                  </a:lnTo>
                  <a:lnTo>
                    <a:pt x="290" y="356"/>
                  </a:lnTo>
                  <a:lnTo>
                    <a:pt x="289" y="356"/>
                  </a:lnTo>
                  <a:lnTo>
                    <a:pt x="288" y="356"/>
                  </a:lnTo>
                  <a:lnTo>
                    <a:pt x="286" y="356"/>
                  </a:lnTo>
                  <a:lnTo>
                    <a:pt x="285" y="356"/>
                  </a:lnTo>
                  <a:lnTo>
                    <a:pt x="282" y="357"/>
                  </a:lnTo>
                  <a:lnTo>
                    <a:pt x="279" y="359"/>
                  </a:lnTo>
                  <a:lnTo>
                    <a:pt x="276" y="361"/>
                  </a:lnTo>
                  <a:lnTo>
                    <a:pt x="276" y="361"/>
                  </a:lnTo>
                  <a:lnTo>
                    <a:pt x="269" y="364"/>
                  </a:lnTo>
                  <a:lnTo>
                    <a:pt x="266" y="367"/>
                  </a:lnTo>
                  <a:lnTo>
                    <a:pt x="265" y="370"/>
                  </a:lnTo>
                  <a:lnTo>
                    <a:pt x="264" y="371"/>
                  </a:lnTo>
                  <a:lnTo>
                    <a:pt x="257" y="426"/>
                  </a:lnTo>
                  <a:lnTo>
                    <a:pt x="236" y="432"/>
                  </a:lnTo>
                  <a:lnTo>
                    <a:pt x="215" y="438"/>
                  </a:lnTo>
                  <a:lnTo>
                    <a:pt x="198" y="388"/>
                  </a:lnTo>
                  <a:lnTo>
                    <a:pt x="198" y="388"/>
                  </a:lnTo>
                  <a:lnTo>
                    <a:pt x="198" y="388"/>
                  </a:lnTo>
                  <a:lnTo>
                    <a:pt x="198" y="388"/>
                  </a:lnTo>
                  <a:lnTo>
                    <a:pt x="197" y="387"/>
                  </a:lnTo>
                  <a:lnTo>
                    <a:pt x="196" y="387"/>
                  </a:lnTo>
                  <a:lnTo>
                    <a:pt x="194" y="387"/>
                  </a:lnTo>
                  <a:lnTo>
                    <a:pt x="191" y="386"/>
                  </a:lnTo>
                  <a:lnTo>
                    <a:pt x="189" y="386"/>
                  </a:lnTo>
                  <a:lnTo>
                    <a:pt x="185" y="387"/>
                  </a:lnTo>
                  <a:lnTo>
                    <a:pt x="185" y="387"/>
                  </a:lnTo>
                  <a:lnTo>
                    <a:pt x="181" y="386"/>
                  </a:lnTo>
                  <a:lnTo>
                    <a:pt x="178" y="386"/>
                  </a:lnTo>
                  <a:lnTo>
                    <a:pt x="175" y="386"/>
                  </a:lnTo>
                  <a:lnTo>
                    <a:pt x="173" y="387"/>
                  </a:lnTo>
                  <a:lnTo>
                    <a:pt x="172" y="387"/>
                  </a:lnTo>
                  <a:lnTo>
                    <a:pt x="171" y="388"/>
                  </a:lnTo>
                  <a:lnTo>
                    <a:pt x="171" y="388"/>
                  </a:lnTo>
                  <a:lnTo>
                    <a:pt x="171" y="388"/>
                  </a:lnTo>
                  <a:lnTo>
                    <a:pt x="135" y="436"/>
                  </a:lnTo>
                  <a:lnTo>
                    <a:pt x="116" y="430"/>
                  </a:lnTo>
                  <a:lnTo>
                    <a:pt x="99" y="423"/>
                  </a:lnTo>
                  <a:lnTo>
                    <a:pt x="112" y="368"/>
                  </a:lnTo>
                  <a:lnTo>
                    <a:pt x="112" y="368"/>
                  </a:lnTo>
                  <a:lnTo>
                    <a:pt x="112" y="367"/>
                  </a:lnTo>
                  <a:lnTo>
                    <a:pt x="111" y="365"/>
                  </a:lnTo>
                  <a:lnTo>
                    <a:pt x="108" y="361"/>
                  </a:lnTo>
                  <a:lnTo>
                    <a:pt x="103" y="358"/>
                  </a:lnTo>
                  <a:lnTo>
                    <a:pt x="103" y="358"/>
                  </a:lnTo>
                  <a:lnTo>
                    <a:pt x="98" y="354"/>
                  </a:lnTo>
                  <a:lnTo>
                    <a:pt x="95" y="353"/>
                  </a:lnTo>
                  <a:lnTo>
                    <a:pt x="93" y="352"/>
                  </a:lnTo>
                  <a:lnTo>
                    <a:pt x="91" y="353"/>
                  </a:lnTo>
                  <a:lnTo>
                    <a:pt x="39" y="377"/>
                  </a:lnTo>
                  <a:lnTo>
                    <a:pt x="29" y="361"/>
                  </a:lnTo>
                  <a:lnTo>
                    <a:pt x="19" y="345"/>
                  </a:lnTo>
                  <a:lnTo>
                    <a:pt x="59" y="300"/>
                  </a:lnTo>
                  <a:lnTo>
                    <a:pt x="59" y="300"/>
                  </a:lnTo>
                  <a:lnTo>
                    <a:pt x="59" y="299"/>
                  </a:lnTo>
                  <a:lnTo>
                    <a:pt x="59" y="297"/>
                  </a:lnTo>
                  <a:lnTo>
                    <a:pt x="59" y="292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6" y="280"/>
                  </a:lnTo>
                  <a:lnTo>
                    <a:pt x="54" y="277"/>
                  </a:lnTo>
                  <a:lnTo>
                    <a:pt x="52" y="275"/>
                  </a:lnTo>
                  <a:lnTo>
                    <a:pt x="51" y="275"/>
                  </a:lnTo>
                  <a:lnTo>
                    <a:pt x="0" y="268"/>
                  </a:lnTo>
                  <a:lnTo>
                    <a:pt x="1" y="247"/>
                  </a:lnTo>
                  <a:lnTo>
                    <a:pt x="2" y="226"/>
                  </a:lnTo>
                  <a:lnTo>
                    <a:pt x="55" y="207"/>
                  </a:lnTo>
                  <a:lnTo>
                    <a:pt x="55" y="207"/>
                  </a:lnTo>
                  <a:lnTo>
                    <a:pt x="56" y="207"/>
                  </a:lnTo>
                  <a:lnTo>
                    <a:pt x="58" y="204"/>
                  </a:lnTo>
                  <a:lnTo>
                    <a:pt x="60" y="200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65" y="186"/>
                  </a:lnTo>
                  <a:lnTo>
                    <a:pt x="65" y="181"/>
                  </a:lnTo>
                  <a:lnTo>
                    <a:pt x="65" y="179"/>
                  </a:lnTo>
                  <a:lnTo>
                    <a:pt x="64" y="179"/>
                  </a:lnTo>
                  <a:lnTo>
                    <a:pt x="29" y="144"/>
                  </a:lnTo>
                  <a:lnTo>
                    <a:pt x="40" y="125"/>
                  </a:lnTo>
                  <a:lnTo>
                    <a:pt x="52" y="106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04" y="118"/>
                  </a:lnTo>
                  <a:lnTo>
                    <a:pt x="107" y="116"/>
                  </a:lnTo>
                  <a:lnTo>
                    <a:pt x="111" y="114"/>
                  </a:lnTo>
                  <a:lnTo>
                    <a:pt x="115" y="108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91" name="Freeform 539">
              <a:extLst>
                <a:ext uri="{FF2B5EF4-FFF2-40B4-BE49-F238E27FC236}">
                  <a16:creationId xmlns:a16="http://schemas.microsoft.com/office/drawing/2014/main" id="{1A73DC76-4E5E-4E46-B7F9-838DAF834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2928"/>
              <a:ext cx="306" cy="312"/>
            </a:xfrm>
            <a:custGeom>
              <a:avLst/>
              <a:gdLst>
                <a:gd name="T0" fmla="*/ 139 w 306"/>
                <a:gd name="T1" fmla="*/ 310 h 312"/>
                <a:gd name="T2" fmla="*/ 169 w 306"/>
                <a:gd name="T3" fmla="*/ 304 h 312"/>
                <a:gd name="T4" fmla="*/ 198 w 306"/>
                <a:gd name="T5" fmla="*/ 293 h 312"/>
                <a:gd name="T6" fmla="*/ 225 w 306"/>
                <a:gd name="T7" fmla="*/ 277 h 312"/>
                <a:gd name="T8" fmla="*/ 249 w 306"/>
                <a:gd name="T9" fmla="*/ 256 h 312"/>
                <a:gd name="T10" fmla="*/ 270 w 306"/>
                <a:gd name="T11" fmla="*/ 232 h 312"/>
                <a:gd name="T12" fmla="*/ 286 w 306"/>
                <a:gd name="T13" fmla="*/ 204 h 312"/>
                <a:gd name="T14" fmla="*/ 299 w 306"/>
                <a:gd name="T15" fmla="*/ 174 h 312"/>
                <a:gd name="T16" fmla="*/ 305 w 306"/>
                <a:gd name="T17" fmla="*/ 142 h 312"/>
                <a:gd name="T18" fmla="*/ 304 w 306"/>
                <a:gd name="T19" fmla="*/ 112 h 312"/>
                <a:gd name="T20" fmla="*/ 298 w 306"/>
                <a:gd name="T21" fmla="*/ 84 h 312"/>
                <a:gd name="T22" fmla="*/ 286 w 306"/>
                <a:gd name="T23" fmla="*/ 59 h 312"/>
                <a:gd name="T24" fmla="*/ 270 w 306"/>
                <a:gd name="T25" fmla="*/ 37 h 312"/>
                <a:gd name="T26" fmla="*/ 249 w 306"/>
                <a:gd name="T27" fmla="*/ 20 h 312"/>
                <a:gd name="T28" fmla="*/ 225 w 306"/>
                <a:gd name="T29" fmla="*/ 8 h 312"/>
                <a:gd name="T30" fmla="*/ 197 w 306"/>
                <a:gd name="T31" fmla="*/ 1 h 312"/>
                <a:gd name="T32" fmla="*/ 166 w 306"/>
                <a:gd name="T33" fmla="*/ 0 h 312"/>
                <a:gd name="T34" fmla="*/ 136 w 306"/>
                <a:gd name="T35" fmla="*/ 6 h 312"/>
                <a:gd name="T36" fmla="*/ 107 w 306"/>
                <a:gd name="T37" fmla="*/ 17 h 312"/>
                <a:gd name="T38" fmla="*/ 79 w 306"/>
                <a:gd name="T39" fmla="*/ 34 h 312"/>
                <a:gd name="T40" fmla="*/ 55 w 306"/>
                <a:gd name="T41" fmla="*/ 54 h 312"/>
                <a:gd name="T42" fmla="*/ 34 w 306"/>
                <a:gd name="T43" fmla="*/ 79 h 312"/>
                <a:gd name="T44" fmla="*/ 18 w 306"/>
                <a:gd name="T45" fmla="*/ 107 h 312"/>
                <a:gd name="T46" fmla="*/ 6 w 306"/>
                <a:gd name="T47" fmla="*/ 137 h 312"/>
                <a:gd name="T48" fmla="*/ 0 w 306"/>
                <a:gd name="T49" fmla="*/ 169 h 312"/>
                <a:gd name="T50" fmla="*/ 1 w 306"/>
                <a:gd name="T51" fmla="*/ 199 h 312"/>
                <a:gd name="T52" fmla="*/ 6 w 306"/>
                <a:gd name="T53" fmla="*/ 227 h 312"/>
                <a:gd name="T54" fmla="*/ 18 w 306"/>
                <a:gd name="T55" fmla="*/ 252 h 312"/>
                <a:gd name="T56" fmla="*/ 34 w 306"/>
                <a:gd name="T57" fmla="*/ 274 h 312"/>
                <a:gd name="T58" fmla="*/ 55 w 306"/>
                <a:gd name="T59" fmla="*/ 291 h 312"/>
                <a:gd name="T60" fmla="*/ 80 w 306"/>
                <a:gd name="T61" fmla="*/ 303 h 312"/>
                <a:gd name="T62" fmla="*/ 108 w 306"/>
                <a:gd name="T63" fmla="*/ 31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6" h="312">
                  <a:moveTo>
                    <a:pt x="123" y="311"/>
                  </a:moveTo>
                  <a:lnTo>
                    <a:pt x="139" y="310"/>
                  </a:lnTo>
                  <a:lnTo>
                    <a:pt x="154" y="308"/>
                  </a:lnTo>
                  <a:lnTo>
                    <a:pt x="169" y="304"/>
                  </a:lnTo>
                  <a:lnTo>
                    <a:pt x="184" y="299"/>
                  </a:lnTo>
                  <a:lnTo>
                    <a:pt x="198" y="293"/>
                  </a:lnTo>
                  <a:lnTo>
                    <a:pt x="212" y="285"/>
                  </a:lnTo>
                  <a:lnTo>
                    <a:pt x="225" y="277"/>
                  </a:lnTo>
                  <a:lnTo>
                    <a:pt x="238" y="267"/>
                  </a:lnTo>
                  <a:lnTo>
                    <a:pt x="249" y="256"/>
                  </a:lnTo>
                  <a:lnTo>
                    <a:pt x="260" y="245"/>
                  </a:lnTo>
                  <a:lnTo>
                    <a:pt x="270" y="232"/>
                  </a:lnTo>
                  <a:lnTo>
                    <a:pt x="279" y="218"/>
                  </a:lnTo>
                  <a:lnTo>
                    <a:pt x="286" y="204"/>
                  </a:lnTo>
                  <a:lnTo>
                    <a:pt x="293" y="189"/>
                  </a:lnTo>
                  <a:lnTo>
                    <a:pt x="299" y="174"/>
                  </a:lnTo>
                  <a:lnTo>
                    <a:pt x="302" y="158"/>
                  </a:lnTo>
                  <a:lnTo>
                    <a:pt x="305" y="142"/>
                  </a:lnTo>
                  <a:lnTo>
                    <a:pt x="305" y="127"/>
                  </a:lnTo>
                  <a:lnTo>
                    <a:pt x="304" y="112"/>
                  </a:lnTo>
                  <a:lnTo>
                    <a:pt x="302" y="98"/>
                  </a:lnTo>
                  <a:lnTo>
                    <a:pt x="298" y="84"/>
                  </a:lnTo>
                  <a:lnTo>
                    <a:pt x="293" y="71"/>
                  </a:lnTo>
                  <a:lnTo>
                    <a:pt x="286" y="59"/>
                  </a:lnTo>
                  <a:lnTo>
                    <a:pt x="279" y="47"/>
                  </a:lnTo>
                  <a:lnTo>
                    <a:pt x="270" y="37"/>
                  </a:lnTo>
                  <a:lnTo>
                    <a:pt x="260" y="28"/>
                  </a:lnTo>
                  <a:lnTo>
                    <a:pt x="249" y="20"/>
                  </a:lnTo>
                  <a:lnTo>
                    <a:pt x="238" y="13"/>
                  </a:lnTo>
                  <a:lnTo>
                    <a:pt x="225" y="8"/>
                  </a:lnTo>
                  <a:lnTo>
                    <a:pt x="211" y="4"/>
                  </a:lnTo>
                  <a:lnTo>
                    <a:pt x="197" y="1"/>
                  </a:lnTo>
                  <a:lnTo>
                    <a:pt x="182" y="0"/>
                  </a:lnTo>
                  <a:lnTo>
                    <a:pt x="166" y="0"/>
                  </a:lnTo>
                  <a:lnTo>
                    <a:pt x="151" y="2"/>
                  </a:lnTo>
                  <a:lnTo>
                    <a:pt x="136" y="6"/>
                  </a:lnTo>
                  <a:lnTo>
                    <a:pt x="121" y="11"/>
                  </a:lnTo>
                  <a:lnTo>
                    <a:pt x="107" y="17"/>
                  </a:lnTo>
                  <a:lnTo>
                    <a:pt x="93" y="25"/>
                  </a:lnTo>
                  <a:lnTo>
                    <a:pt x="79" y="34"/>
                  </a:lnTo>
                  <a:lnTo>
                    <a:pt x="67" y="44"/>
                  </a:lnTo>
                  <a:lnTo>
                    <a:pt x="55" y="54"/>
                  </a:lnTo>
                  <a:lnTo>
                    <a:pt x="44" y="67"/>
                  </a:lnTo>
                  <a:lnTo>
                    <a:pt x="34" y="79"/>
                  </a:lnTo>
                  <a:lnTo>
                    <a:pt x="26" y="92"/>
                  </a:lnTo>
                  <a:lnTo>
                    <a:pt x="18" y="107"/>
                  </a:lnTo>
                  <a:lnTo>
                    <a:pt x="11" y="121"/>
                  </a:lnTo>
                  <a:lnTo>
                    <a:pt x="6" y="137"/>
                  </a:lnTo>
                  <a:lnTo>
                    <a:pt x="2" y="153"/>
                  </a:lnTo>
                  <a:lnTo>
                    <a:pt x="0" y="169"/>
                  </a:lnTo>
                  <a:lnTo>
                    <a:pt x="0" y="184"/>
                  </a:lnTo>
                  <a:lnTo>
                    <a:pt x="1" y="199"/>
                  </a:lnTo>
                  <a:lnTo>
                    <a:pt x="3" y="214"/>
                  </a:lnTo>
                  <a:lnTo>
                    <a:pt x="6" y="227"/>
                  </a:lnTo>
                  <a:lnTo>
                    <a:pt x="12" y="240"/>
                  </a:lnTo>
                  <a:lnTo>
                    <a:pt x="18" y="252"/>
                  </a:lnTo>
                  <a:lnTo>
                    <a:pt x="26" y="263"/>
                  </a:lnTo>
                  <a:lnTo>
                    <a:pt x="34" y="274"/>
                  </a:lnTo>
                  <a:lnTo>
                    <a:pt x="44" y="283"/>
                  </a:lnTo>
                  <a:lnTo>
                    <a:pt x="55" y="291"/>
                  </a:lnTo>
                  <a:lnTo>
                    <a:pt x="67" y="298"/>
                  </a:lnTo>
                  <a:lnTo>
                    <a:pt x="80" y="303"/>
                  </a:lnTo>
                  <a:lnTo>
                    <a:pt x="93" y="307"/>
                  </a:lnTo>
                  <a:lnTo>
                    <a:pt x="108" y="310"/>
                  </a:lnTo>
                  <a:lnTo>
                    <a:pt x="123" y="311"/>
                  </a:lnTo>
                </a:path>
              </a:pathLst>
            </a:custGeom>
            <a:solidFill>
              <a:srgbClr val="FFB2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92" name="Freeform 540">
              <a:extLst>
                <a:ext uri="{FF2B5EF4-FFF2-40B4-BE49-F238E27FC236}">
                  <a16:creationId xmlns:a16="http://schemas.microsoft.com/office/drawing/2014/main" id="{E5C422B8-3E51-4B1D-AC27-8F03F217D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928"/>
              <a:ext cx="279" cy="311"/>
            </a:xfrm>
            <a:custGeom>
              <a:avLst/>
              <a:gdLst>
                <a:gd name="T0" fmla="*/ 278 w 279"/>
                <a:gd name="T1" fmla="*/ 63 h 311"/>
                <a:gd name="T2" fmla="*/ 272 w 279"/>
                <a:gd name="T3" fmla="*/ 53 h 311"/>
                <a:gd name="T4" fmla="*/ 266 w 279"/>
                <a:gd name="T5" fmla="*/ 45 h 311"/>
                <a:gd name="T6" fmla="*/ 258 w 279"/>
                <a:gd name="T7" fmla="*/ 36 h 311"/>
                <a:gd name="T8" fmla="*/ 250 w 279"/>
                <a:gd name="T9" fmla="*/ 28 h 311"/>
                <a:gd name="T10" fmla="*/ 241 w 279"/>
                <a:gd name="T11" fmla="*/ 21 h 311"/>
                <a:gd name="T12" fmla="*/ 231 w 279"/>
                <a:gd name="T13" fmla="*/ 15 h 311"/>
                <a:gd name="T14" fmla="*/ 220 w 279"/>
                <a:gd name="T15" fmla="*/ 10 h 311"/>
                <a:gd name="T16" fmla="*/ 209 w 279"/>
                <a:gd name="T17" fmla="*/ 5 h 311"/>
                <a:gd name="T18" fmla="*/ 206 w 279"/>
                <a:gd name="T19" fmla="*/ 4 h 311"/>
                <a:gd name="T20" fmla="*/ 202 w 279"/>
                <a:gd name="T21" fmla="*/ 3 h 311"/>
                <a:gd name="T22" fmla="*/ 199 w 279"/>
                <a:gd name="T23" fmla="*/ 2 h 311"/>
                <a:gd name="T24" fmla="*/ 195 w 279"/>
                <a:gd name="T25" fmla="*/ 2 h 311"/>
                <a:gd name="T26" fmla="*/ 191 w 279"/>
                <a:gd name="T27" fmla="*/ 1 h 311"/>
                <a:gd name="T28" fmla="*/ 188 w 279"/>
                <a:gd name="T29" fmla="*/ 0 h 311"/>
                <a:gd name="T30" fmla="*/ 184 w 279"/>
                <a:gd name="T31" fmla="*/ 0 h 311"/>
                <a:gd name="T32" fmla="*/ 180 w 279"/>
                <a:gd name="T33" fmla="*/ 0 h 311"/>
                <a:gd name="T34" fmla="*/ 142 w 279"/>
                <a:gd name="T35" fmla="*/ 147 h 311"/>
                <a:gd name="T36" fmla="*/ 0 w 279"/>
                <a:gd name="T37" fmla="*/ 239 h 311"/>
                <a:gd name="T38" fmla="*/ 2 w 279"/>
                <a:gd name="T39" fmla="*/ 244 h 311"/>
                <a:gd name="T40" fmla="*/ 5 w 279"/>
                <a:gd name="T41" fmla="*/ 249 h 311"/>
                <a:gd name="T42" fmla="*/ 8 w 279"/>
                <a:gd name="T43" fmla="*/ 255 h 311"/>
                <a:gd name="T44" fmla="*/ 12 w 279"/>
                <a:gd name="T45" fmla="*/ 260 h 311"/>
                <a:gd name="T46" fmla="*/ 15 w 279"/>
                <a:gd name="T47" fmla="*/ 264 h 311"/>
                <a:gd name="T48" fmla="*/ 19 w 279"/>
                <a:gd name="T49" fmla="*/ 269 h 311"/>
                <a:gd name="T50" fmla="*/ 23 w 279"/>
                <a:gd name="T51" fmla="*/ 274 h 311"/>
                <a:gd name="T52" fmla="*/ 27 w 279"/>
                <a:gd name="T53" fmla="*/ 278 h 311"/>
                <a:gd name="T54" fmla="*/ 33 w 279"/>
                <a:gd name="T55" fmla="*/ 282 h 311"/>
                <a:gd name="T56" fmla="*/ 37 w 279"/>
                <a:gd name="T57" fmla="*/ 286 h 311"/>
                <a:gd name="T58" fmla="*/ 43 w 279"/>
                <a:gd name="T59" fmla="*/ 290 h 311"/>
                <a:gd name="T60" fmla="*/ 48 w 279"/>
                <a:gd name="T61" fmla="*/ 293 h 311"/>
                <a:gd name="T62" fmla="*/ 53 w 279"/>
                <a:gd name="T63" fmla="*/ 296 h 311"/>
                <a:gd name="T64" fmla="*/ 59 w 279"/>
                <a:gd name="T65" fmla="*/ 298 h 311"/>
                <a:gd name="T66" fmla="*/ 65 w 279"/>
                <a:gd name="T67" fmla="*/ 301 h 311"/>
                <a:gd name="T68" fmla="*/ 71 w 279"/>
                <a:gd name="T69" fmla="*/ 304 h 311"/>
                <a:gd name="T70" fmla="*/ 75 w 279"/>
                <a:gd name="T71" fmla="*/ 305 h 311"/>
                <a:gd name="T72" fmla="*/ 79 w 279"/>
                <a:gd name="T73" fmla="*/ 306 h 311"/>
                <a:gd name="T74" fmla="*/ 82 w 279"/>
                <a:gd name="T75" fmla="*/ 307 h 311"/>
                <a:gd name="T76" fmla="*/ 86 w 279"/>
                <a:gd name="T77" fmla="*/ 308 h 311"/>
                <a:gd name="T78" fmla="*/ 90 w 279"/>
                <a:gd name="T79" fmla="*/ 308 h 311"/>
                <a:gd name="T80" fmla="*/ 94 w 279"/>
                <a:gd name="T81" fmla="*/ 309 h 311"/>
                <a:gd name="T82" fmla="*/ 98 w 279"/>
                <a:gd name="T83" fmla="*/ 310 h 311"/>
                <a:gd name="T84" fmla="*/ 102 w 279"/>
                <a:gd name="T85" fmla="*/ 310 h 311"/>
                <a:gd name="T86" fmla="*/ 143 w 279"/>
                <a:gd name="T87" fmla="*/ 149 h 311"/>
                <a:gd name="T88" fmla="*/ 278 w 279"/>
                <a:gd name="T89" fmla="*/ 63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9" h="311">
                  <a:moveTo>
                    <a:pt x="278" y="63"/>
                  </a:moveTo>
                  <a:lnTo>
                    <a:pt x="272" y="53"/>
                  </a:lnTo>
                  <a:lnTo>
                    <a:pt x="266" y="45"/>
                  </a:lnTo>
                  <a:lnTo>
                    <a:pt x="258" y="36"/>
                  </a:lnTo>
                  <a:lnTo>
                    <a:pt x="250" y="28"/>
                  </a:lnTo>
                  <a:lnTo>
                    <a:pt x="241" y="21"/>
                  </a:lnTo>
                  <a:lnTo>
                    <a:pt x="231" y="15"/>
                  </a:lnTo>
                  <a:lnTo>
                    <a:pt x="220" y="10"/>
                  </a:lnTo>
                  <a:lnTo>
                    <a:pt x="209" y="5"/>
                  </a:lnTo>
                  <a:lnTo>
                    <a:pt x="206" y="4"/>
                  </a:lnTo>
                  <a:lnTo>
                    <a:pt x="202" y="3"/>
                  </a:lnTo>
                  <a:lnTo>
                    <a:pt x="199" y="2"/>
                  </a:lnTo>
                  <a:lnTo>
                    <a:pt x="195" y="2"/>
                  </a:lnTo>
                  <a:lnTo>
                    <a:pt x="191" y="1"/>
                  </a:lnTo>
                  <a:lnTo>
                    <a:pt x="188" y="0"/>
                  </a:lnTo>
                  <a:lnTo>
                    <a:pt x="184" y="0"/>
                  </a:lnTo>
                  <a:lnTo>
                    <a:pt x="180" y="0"/>
                  </a:lnTo>
                  <a:lnTo>
                    <a:pt x="142" y="147"/>
                  </a:lnTo>
                  <a:lnTo>
                    <a:pt x="0" y="239"/>
                  </a:lnTo>
                  <a:lnTo>
                    <a:pt x="2" y="244"/>
                  </a:lnTo>
                  <a:lnTo>
                    <a:pt x="5" y="249"/>
                  </a:lnTo>
                  <a:lnTo>
                    <a:pt x="8" y="255"/>
                  </a:lnTo>
                  <a:lnTo>
                    <a:pt x="12" y="260"/>
                  </a:lnTo>
                  <a:lnTo>
                    <a:pt x="15" y="264"/>
                  </a:lnTo>
                  <a:lnTo>
                    <a:pt x="19" y="269"/>
                  </a:lnTo>
                  <a:lnTo>
                    <a:pt x="23" y="274"/>
                  </a:lnTo>
                  <a:lnTo>
                    <a:pt x="27" y="278"/>
                  </a:lnTo>
                  <a:lnTo>
                    <a:pt x="33" y="282"/>
                  </a:lnTo>
                  <a:lnTo>
                    <a:pt x="37" y="286"/>
                  </a:lnTo>
                  <a:lnTo>
                    <a:pt x="43" y="290"/>
                  </a:lnTo>
                  <a:lnTo>
                    <a:pt x="48" y="293"/>
                  </a:lnTo>
                  <a:lnTo>
                    <a:pt x="53" y="296"/>
                  </a:lnTo>
                  <a:lnTo>
                    <a:pt x="59" y="298"/>
                  </a:lnTo>
                  <a:lnTo>
                    <a:pt x="65" y="301"/>
                  </a:lnTo>
                  <a:lnTo>
                    <a:pt x="71" y="304"/>
                  </a:lnTo>
                  <a:lnTo>
                    <a:pt x="75" y="305"/>
                  </a:lnTo>
                  <a:lnTo>
                    <a:pt x="79" y="306"/>
                  </a:lnTo>
                  <a:lnTo>
                    <a:pt x="82" y="307"/>
                  </a:lnTo>
                  <a:lnTo>
                    <a:pt x="86" y="308"/>
                  </a:lnTo>
                  <a:lnTo>
                    <a:pt x="90" y="308"/>
                  </a:lnTo>
                  <a:lnTo>
                    <a:pt x="94" y="309"/>
                  </a:lnTo>
                  <a:lnTo>
                    <a:pt x="98" y="310"/>
                  </a:lnTo>
                  <a:lnTo>
                    <a:pt x="102" y="310"/>
                  </a:lnTo>
                  <a:lnTo>
                    <a:pt x="143" y="149"/>
                  </a:lnTo>
                  <a:lnTo>
                    <a:pt x="278" y="63"/>
                  </a:lnTo>
                </a:path>
              </a:pathLst>
            </a:custGeom>
            <a:solidFill>
              <a:srgbClr val="FFB2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93" name="Freeform 541">
              <a:extLst>
                <a:ext uri="{FF2B5EF4-FFF2-40B4-BE49-F238E27FC236}">
                  <a16:creationId xmlns:a16="http://schemas.microsoft.com/office/drawing/2014/main" id="{4A92B507-0A15-4F5E-8EB0-AE1B12965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2930"/>
              <a:ext cx="274" cy="309"/>
            </a:xfrm>
            <a:custGeom>
              <a:avLst/>
              <a:gdLst>
                <a:gd name="T0" fmla="*/ 273 w 274"/>
                <a:gd name="T1" fmla="*/ 59 h 309"/>
                <a:gd name="T2" fmla="*/ 141 w 274"/>
                <a:gd name="T3" fmla="*/ 148 h 309"/>
                <a:gd name="T4" fmla="*/ 95 w 274"/>
                <a:gd name="T5" fmla="*/ 308 h 309"/>
                <a:gd name="T6" fmla="*/ 91 w 274"/>
                <a:gd name="T7" fmla="*/ 307 h 309"/>
                <a:gd name="T8" fmla="*/ 88 w 274"/>
                <a:gd name="T9" fmla="*/ 306 h 309"/>
                <a:gd name="T10" fmla="*/ 84 w 274"/>
                <a:gd name="T11" fmla="*/ 306 h 309"/>
                <a:gd name="T12" fmla="*/ 80 w 274"/>
                <a:gd name="T13" fmla="*/ 305 h 309"/>
                <a:gd name="T14" fmla="*/ 77 w 274"/>
                <a:gd name="T15" fmla="*/ 305 h 309"/>
                <a:gd name="T16" fmla="*/ 74 w 274"/>
                <a:gd name="T17" fmla="*/ 304 h 309"/>
                <a:gd name="T18" fmla="*/ 70 w 274"/>
                <a:gd name="T19" fmla="*/ 302 h 309"/>
                <a:gd name="T20" fmla="*/ 67 w 274"/>
                <a:gd name="T21" fmla="*/ 302 h 309"/>
                <a:gd name="T22" fmla="*/ 55 w 274"/>
                <a:gd name="T23" fmla="*/ 297 h 309"/>
                <a:gd name="T24" fmla="*/ 44 w 274"/>
                <a:gd name="T25" fmla="*/ 291 h 309"/>
                <a:gd name="T26" fmla="*/ 34 w 274"/>
                <a:gd name="T27" fmla="*/ 285 h 309"/>
                <a:gd name="T28" fmla="*/ 26 w 274"/>
                <a:gd name="T29" fmla="*/ 278 h 309"/>
                <a:gd name="T30" fmla="*/ 18 w 274"/>
                <a:gd name="T31" fmla="*/ 270 h 309"/>
                <a:gd name="T32" fmla="*/ 11 w 274"/>
                <a:gd name="T33" fmla="*/ 261 h 309"/>
                <a:gd name="T34" fmla="*/ 5 w 274"/>
                <a:gd name="T35" fmla="*/ 252 h 309"/>
                <a:gd name="T36" fmla="*/ 0 w 274"/>
                <a:gd name="T37" fmla="*/ 241 h 309"/>
                <a:gd name="T38" fmla="*/ 139 w 274"/>
                <a:gd name="T39" fmla="*/ 147 h 309"/>
                <a:gd name="T40" fmla="*/ 181 w 274"/>
                <a:gd name="T41" fmla="*/ 0 h 309"/>
                <a:gd name="T42" fmla="*/ 185 w 274"/>
                <a:gd name="T43" fmla="*/ 0 h 309"/>
                <a:gd name="T44" fmla="*/ 188 w 274"/>
                <a:gd name="T45" fmla="*/ 1 h 309"/>
                <a:gd name="T46" fmla="*/ 191 w 274"/>
                <a:gd name="T47" fmla="*/ 1 h 309"/>
                <a:gd name="T48" fmla="*/ 195 w 274"/>
                <a:gd name="T49" fmla="*/ 2 h 309"/>
                <a:gd name="T50" fmla="*/ 198 w 274"/>
                <a:gd name="T51" fmla="*/ 3 h 309"/>
                <a:gd name="T52" fmla="*/ 202 w 274"/>
                <a:gd name="T53" fmla="*/ 4 h 309"/>
                <a:gd name="T54" fmla="*/ 205 w 274"/>
                <a:gd name="T55" fmla="*/ 5 h 309"/>
                <a:gd name="T56" fmla="*/ 208 w 274"/>
                <a:gd name="T57" fmla="*/ 6 h 309"/>
                <a:gd name="T58" fmla="*/ 219 w 274"/>
                <a:gd name="T59" fmla="*/ 10 h 309"/>
                <a:gd name="T60" fmla="*/ 229 w 274"/>
                <a:gd name="T61" fmla="*/ 15 h 309"/>
                <a:gd name="T62" fmla="*/ 238 w 274"/>
                <a:gd name="T63" fmla="*/ 21 h 309"/>
                <a:gd name="T64" fmla="*/ 247 w 274"/>
                <a:gd name="T65" fmla="*/ 27 h 309"/>
                <a:gd name="T66" fmla="*/ 254 w 274"/>
                <a:gd name="T67" fmla="*/ 34 h 309"/>
                <a:gd name="T68" fmla="*/ 261 w 274"/>
                <a:gd name="T69" fmla="*/ 42 h 309"/>
                <a:gd name="T70" fmla="*/ 267 w 274"/>
                <a:gd name="T71" fmla="*/ 50 h 309"/>
                <a:gd name="T72" fmla="*/ 273 w 274"/>
                <a:gd name="T73" fmla="*/ 5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4" h="309">
                  <a:moveTo>
                    <a:pt x="273" y="59"/>
                  </a:moveTo>
                  <a:lnTo>
                    <a:pt x="141" y="148"/>
                  </a:lnTo>
                  <a:lnTo>
                    <a:pt x="95" y="308"/>
                  </a:lnTo>
                  <a:lnTo>
                    <a:pt x="91" y="307"/>
                  </a:lnTo>
                  <a:lnTo>
                    <a:pt x="88" y="306"/>
                  </a:lnTo>
                  <a:lnTo>
                    <a:pt x="84" y="306"/>
                  </a:lnTo>
                  <a:lnTo>
                    <a:pt x="80" y="305"/>
                  </a:lnTo>
                  <a:lnTo>
                    <a:pt x="77" y="305"/>
                  </a:lnTo>
                  <a:lnTo>
                    <a:pt x="74" y="304"/>
                  </a:lnTo>
                  <a:lnTo>
                    <a:pt x="70" y="302"/>
                  </a:lnTo>
                  <a:lnTo>
                    <a:pt x="67" y="302"/>
                  </a:lnTo>
                  <a:lnTo>
                    <a:pt x="55" y="297"/>
                  </a:lnTo>
                  <a:lnTo>
                    <a:pt x="44" y="291"/>
                  </a:lnTo>
                  <a:lnTo>
                    <a:pt x="34" y="285"/>
                  </a:lnTo>
                  <a:lnTo>
                    <a:pt x="26" y="278"/>
                  </a:lnTo>
                  <a:lnTo>
                    <a:pt x="18" y="270"/>
                  </a:lnTo>
                  <a:lnTo>
                    <a:pt x="11" y="261"/>
                  </a:lnTo>
                  <a:lnTo>
                    <a:pt x="5" y="252"/>
                  </a:lnTo>
                  <a:lnTo>
                    <a:pt x="0" y="241"/>
                  </a:lnTo>
                  <a:lnTo>
                    <a:pt x="139" y="147"/>
                  </a:lnTo>
                  <a:lnTo>
                    <a:pt x="181" y="0"/>
                  </a:lnTo>
                  <a:lnTo>
                    <a:pt x="185" y="0"/>
                  </a:lnTo>
                  <a:lnTo>
                    <a:pt x="188" y="1"/>
                  </a:lnTo>
                  <a:lnTo>
                    <a:pt x="191" y="1"/>
                  </a:lnTo>
                  <a:lnTo>
                    <a:pt x="195" y="2"/>
                  </a:lnTo>
                  <a:lnTo>
                    <a:pt x="198" y="3"/>
                  </a:lnTo>
                  <a:lnTo>
                    <a:pt x="202" y="4"/>
                  </a:lnTo>
                  <a:lnTo>
                    <a:pt x="205" y="5"/>
                  </a:lnTo>
                  <a:lnTo>
                    <a:pt x="208" y="6"/>
                  </a:lnTo>
                  <a:lnTo>
                    <a:pt x="219" y="10"/>
                  </a:lnTo>
                  <a:lnTo>
                    <a:pt x="229" y="15"/>
                  </a:lnTo>
                  <a:lnTo>
                    <a:pt x="238" y="21"/>
                  </a:lnTo>
                  <a:lnTo>
                    <a:pt x="247" y="27"/>
                  </a:lnTo>
                  <a:lnTo>
                    <a:pt x="254" y="34"/>
                  </a:lnTo>
                  <a:lnTo>
                    <a:pt x="261" y="42"/>
                  </a:lnTo>
                  <a:lnTo>
                    <a:pt x="267" y="50"/>
                  </a:lnTo>
                  <a:lnTo>
                    <a:pt x="273" y="59"/>
                  </a:lnTo>
                </a:path>
              </a:pathLst>
            </a:custGeom>
            <a:solidFill>
              <a:srgbClr val="FFB5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94" name="Freeform 542">
              <a:extLst>
                <a:ext uri="{FF2B5EF4-FFF2-40B4-BE49-F238E27FC236}">
                  <a16:creationId xmlns:a16="http://schemas.microsoft.com/office/drawing/2014/main" id="{AFF2911F-8856-4EE2-8DA3-049D4B014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2930"/>
              <a:ext cx="269" cy="307"/>
            </a:xfrm>
            <a:custGeom>
              <a:avLst/>
              <a:gdLst>
                <a:gd name="T0" fmla="*/ 268 w 269"/>
                <a:gd name="T1" fmla="*/ 54 h 307"/>
                <a:gd name="T2" fmla="*/ 138 w 269"/>
                <a:gd name="T3" fmla="*/ 147 h 307"/>
                <a:gd name="T4" fmla="*/ 88 w 269"/>
                <a:gd name="T5" fmla="*/ 306 h 307"/>
                <a:gd name="T6" fmla="*/ 85 w 269"/>
                <a:gd name="T7" fmla="*/ 306 h 307"/>
                <a:gd name="T8" fmla="*/ 81 w 269"/>
                <a:gd name="T9" fmla="*/ 304 h 307"/>
                <a:gd name="T10" fmla="*/ 78 w 269"/>
                <a:gd name="T11" fmla="*/ 304 h 307"/>
                <a:gd name="T12" fmla="*/ 75 w 269"/>
                <a:gd name="T13" fmla="*/ 303 h 307"/>
                <a:gd name="T14" fmla="*/ 72 w 269"/>
                <a:gd name="T15" fmla="*/ 303 h 307"/>
                <a:gd name="T16" fmla="*/ 68 w 269"/>
                <a:gd name="T17" fmla="*/ 301 h 307"/>
                <a:gd name="T18" fmla="*/ 65 w 269"/>
                <a:gd name="T19" fmla="*/ 301 h 307"/>
                <a:gd name="T20" fmla="*/ 62 w 269"/>
                <a:gd name="T21" fmla="*/ 300 h 307"/>
                <a:gd name="T22" fmla="*/ 51 w 269"/>
                <a:gd name="T23" fmla="*/ 296 h 307"/>
                <a:gd name="T24" fmla="*/ 41 w 269"/>
                <a:gd name="T25" fmla="*/ 290 h 307"/>
                <a:gd name="T26" fmla="*/ 32 w 269"/>
                <a:gd name="T27" fmla="*/ 284 h 307"/>
                <a:gd name="T28" fmla="*/ 24 w 269"/>
                <a:gd name="T29" fmla="*/ 277 h 307"/>
                <a:gd name="T30" fmla="*/ 16 w 269"/>
                <a:gd name="T31" fmla="*/ 270 h 307"/>
                <a:gd name="T32" fmla="*/ 10 w 269"/>
                <a:gd name="T33" fmla="*/ 262 h 307"/>
                <a:gd name="T34" fmla="*/ 5 w 269"/>
                <a:gd name="T35" fmla="*/ 254 h 307"/>
                <a:gd name="T36" fmla="*/ 0 w 269"/>
                <a:gd name="T37" fmla="*/ 244 h 307"/>
                <a:gd name="T38" fmla="*/ 136 w 269"/>
                <a:gd name="T39" fmla="*/ 145 h 307"/>
                <a:gd name="T40" fmla="*/ 182 w 269"/>
                <a:gd name="T41" fmla="*/ 0 h 307"/>
                <a:gd name="T42" fmla="*/ 186 w 269"/>
                <a:gd name="T43" fmla="*/ 0 h 307"/>
                <a:gd name="T44" fmla="*/ 189 w 269"/>
                <a:gd name="T45" fmla="*/ 1 h 307"/>
                <a:gd name="T46" fmla="*/ 192 w 269"/>
                <a:gd name="T47" fmla="*/ 1 h 307"/>
                <a:gd name="T48" fmla="*/ 195 w 269"/>
                <a:gd name="T49" fmla="*/ 2 h 307"/>
                <a:gd name="T50" fmla="*/ 198 w 269"/>
                <a:gd name="T51" fmla="*/ 2 h 307"/>
                <a:gd name="T52" fmla="*/ 201 w 269"/>
                <a:gd name="T53" fmla="*/ 3 h 307"/>
                <a:gd name="T54" fmla="*/ 204 w 269"/>
                <a:gd name="T55" fmla="*/ 4 h 307"/>
                <a:gd name="T56" fmla="*/ 207 w 269"/>
                <a:gd name="T57" fmla="*/ 5 h 307"/>
                <a:gd name="T58" fmla="*/ 218 w 269"/>
                <a:gd name="T59" fmla="*/ 9 h 307"/>
                <a:gd name="T60" fmla="*/ 227 w 269"/>
                <a:gd name="T61" fmla="*/ 14 h 307"/>
                <a:gd name="T62" fmla="*/ 235 w 269"/>
                <a:gd name="T63" fmla="*/ 19 h 307"/>
                <a:gd name="T64" fmla="*/ 244 w 269"/>
                <a:gd name="T65" fmla="*/ 25 h 307"/>
                <a:gd name="T66" fmla="*/ 251 w 269"/>
                <a:gd name="T67" fmla="*/ 32 h 307"/>
                <a:gd name="T68" fmla="*/ 256 w 269"/>
                <a:gd name="T69" fmla="*/ 39 h 307"/>
                <a:gd name="T70" fmla="*/ 262 w 269"/>
                <a:gd name="T71" fmla="*/ 46 h 307"/>
                <a:gd name="T72" fmla="*/ 268 w 269"/>
                <a:gd name="T73" fmla="*/ 54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9" h="307">
                  <a:moveTo>
                    <a:pt x="268" y="54"/>
                  </a:moveTo>
                  <a:lnTo>
                    <a:pt x="138" y="147"/>
                  </a:lnTo>
                  <a:lnTo>
                    <a:pt x="88" y="306"/>
                  </a:lnTo>
                  <a:lnTo>
                    <a:pt x="85" y="306"/>
                  </a:lnTo>
                  <a:lnTo>
                    <a:pt x="81" y="304"/>
                  </a:lnTo>
                  <a:lnTo>
                    <a:pt x="78" y="304"/>
                  </a:lnTo>
                  <a:lnTo>
                    <a:pt x="75" y="303"/>
                  </a:lnTo>
                  <a:lnTo>
                    <a:pt x="72" y="303"/>
                  </a:lnTo>
                  <a:lnTo>
                    <a:pt x="68" y="301"/>
                  </a:lnTo>
                  <a:lnTo>
                    <a:pt x="65" y="301"/>
                  </a:lnTo>
                  <a:lnTo>
                    <a:pt x="62" y="300"/>
                  </a:lnTo>
                  <a:lnTo>
                    <a:pt x="51" y="296"/>
                  </a:lnTo>
                  <a:lnTo>
                    <a:pt x="41" y="290"/>
                  </a:lnTo>
                  <a:lnTo>
                    <a:pt x="32" y="284"/>
                  </a:lnTo>
                  <a:lnTo>
                    <a:pt x="24" y="277"/>
                  </a:lnTo>
                  <a:lnTo>
                    <a:pt x="16" y="270"/>
                  </a:lnTo>
                  <a:lnTo>
                    <a:pt x="10" y="262"/>
                  </a:lnTo>
                  <a:lnTo>
                    <a:pt x="5" y="254"/>
                  </a:lnTo>
                  <a:lnTo>
                    <a:pt x="0" y="244"/>
                  </a:lnTo>
                  <a:lnTo>
                    <a:pt x="136" y="145"/>
                  </a:lnTo>
                  <a:lnTo>
                    <a:pt x="182" y="0"/>
                  </a:lnTo>
                  <a:lnTo>
                    <a:pt x="186" y="0"/>
                  </a:lnTo>
                  <a:lnTo>
                    <a:pt x="189" y="1"/>
                  </a:lnTo>
                  <a:lnTo>
                    <a:pt x="192" y="1"/>
                  </a:lnTo>
                  <a:lnTo>
                    <a:pt x="195" y="2"/>
                  </a:lnTo>
                  <a:lnTo>
                    <a:pt x="198" y="2"/>
                  </a:lnTo>
                  <a:lnTo>
                    <a:pt x="201" y="3"/>
                  </a:lnTo>
                  <a:lnTo>
                    <a:pt x="204" y="4"/>
                  </a:lnTo>
                  <a:lnTo>
                    <a:pt x="207" y="5"/>
                  </a:lnTo>
                  <a:lnTo>
                    <a:pt x="218" y="9"/>
                  </a:lnTo>
                  <a:lnTo>
                    <a:pt x="227" y="14"/>
                  </a:lnTo>
                  <a:lnTo>
                    <a:pt x="235" y="19"/>
                  </a:lnTo>
                  <a:lnTo>
                    <a:pt x="244" y="25"/>
                  </a:lnTo>
                  <a:lnTo>
                    <a:pt x="251" y="32"/>
                  </a:lnTo>
                  <a:lnTo>
                    <a:pt x="256" y="39"/>
                  </a:lnTo>
                  <a:lnTo>
                    <a:pt x="262" y="46"/>
                  </a:lnTo>
                  <a:lnTo>
                    <a:pt x="268" y="54"/>
                  </a:lnTo>
                </a:path>
              </a:pathLst>
            </a:custGeom>
            <a:solidFill>
              <a:srgbClr val="FFB53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95" name="Freeform 543">
              <a:extLst>
                <a:ext uri="{FF2B5EF4-FFF2-40B4-BE49-F238E27FC236}">
                  <a16:creationId xmlns:a16="http://schemas.microsoft.com/office/drawing/2014/main" id="{62FEA083-40E3-4C69-AC9B-E99D67DEE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931"/>
              <a:ext cx="263" cy="306"/>
            </a:xfrm>
            <a:custGeom>
              <a:avLst/>
              <a:gdLst>
                <a:gd name="T0" fmla="*/ 262 w 263"/>
                <a:gd name="T1" fmla="*/ 50 h 306"/>
                <a:gd name="T2" fmla="*/ 135 w 263"/>
                <a:gd name="T3" fmla="*/ 146 h 306"/>
                <a:gd name="T4" fmla="*/ 80 w 263"/>
                <a:gd name="T5" fmla="*/ 305 h 306"/>
                <a:gd name="T6" fmla="*/ 77 w 263"/>
                <a:gd name="T7" fmla="*/ 304 h 306"/>
                <a:gd name="T8" fmla="*/ 74 w 263"/>
                <a:gd name="T9" fmla="*/ 303 h 306"/>
                <a:gd name="T10" fmla="*/ 71 w 263"/>
                <a:gd name="T11" fmla="*/ 303 h 306"/>
                <a:gd name="T12" fmla="*/ 69 w 263"/>
                <a:gd name="T13" fmla="*/ 302 h 306"/>
                <a:gd name="T14" fmla="*/ 66 w 263"/>
                <a:gd name="T15" fmla="*/ 301 h 306"/>
                <a:gd name="T16" fmla="*/ 63 w 263"/>
                <a:gd name="T17" fmla="*/ 301 h 306"/>
                <a:gd name="T18" fmla="*/ 61 w 263"/>
                <a:gd name="T19" fmla="*/ 300 h 306"/>
                <a:gd name="T20" fmla="*/ 57 w 263"/>
                <a:gd name="T21" fmla="*/ 299 h 306"/>
                <a:gd name="T22" fmla="*/ 47 w 263"/>
                <a:gd name="T23" fmla="*/ 294 h 306"/>
                <a:gd name="T24" fmla="*/ 37 w 263"/>
                <a:gd name="T25" fmla="*/ 289 h 306"/>
                <a:gd name="T26" fmla="*/ 29 w 263"/>
                <a:gd name="T27" fmla="*/ 284 h 306"/>
                <a:gd name="T28" fmla="*/ 21 w 263"/>
                <a:gd name="T29" fmla="*/ 278 h 306"/>
                <a:gd name="T30" fmla="*/ 15 w 263"/>
                <a:gd name="T31" fmla="*/ 271 h 306"/>
                <a:gd name="T32" fmla="*/ 9 w 263"/>
                <a:gd name="T33" fmla="*/ 264 h 306"/>
                <a:gd name="T34" fmla="*/ 4 w 263"/>
                <a:gd name="T35" fmla="*/ 256 h 306"/>
                <a:gd name="T36" fmla="*/ 0 w 263"/>
                <a:gd name="T37" fmla="*/ 248 h 306"/>
                <a:gd name="T38" fmla="*/ 133 w 263"/>
                <a:gd name="T39" fmla="*/ 145 h 306"/>
                <a:gd name="T40" fmla="*/ 183 w 263"/>
                <a:gd name="T41" fmla="*/ 0 h 306"/>
                <a:gd name="T42" fmla="*/ 187 w 263"/>
                <a:gd name="T43" fmla="*/ 0 h 306"/>
                <a:gd name="T44" fmla="*/ 189 w 263"/>
                <a:gd name="T45" fmla="*/ 1 h 306"/>
                <a:gd name="T46" fmla="*/ 192 w 263"/>
                <a:gd name="T47" fmla="*/ 1 h 306"/>
                <a:gd name="T48" fmla="*/ 195 w 263"/>
                <a:gd name="T49" fmla="*/ 1 h 306"/>
                <a:gd name="T50" fmla="*/ 197 w 263"/>
                <a:gd name="T51" fmla="*/ 2 h 306"/>
                <a:gd name="T52" fmla="*/ 200 w 263"/>
                <a:gd name="T53" fmla="*/ 3 h 306"/>
                <a:gd name="T54" fmla="*/ 203 w 263"/>
                <a:gd name="T55" fmla="*/ 4 h 306"/>
                <a:gd name="T56" fmla="*/ 206 w 263"/>
                <a:gd name="T57" fmla="*/ 5 h 306"/>
                <a:gd name="T58" fmla="*/ 216 w 263"/>
                <a:gd name="T59" fmla="*/ 9 h 306"/>
                <a:gd name="T60" fmla="*/ 225 w 263"/>
                <a:gd name="T61" fmla="*/ 14 h 306"/>
                <a:gd name="T62" fmla="*/ 232 w 263"/>
                <a:gd name="T63" fmla="*/ 18 h 306"/>
                <a:gd name="T64" fmla="*/ 239 w 263"/>
                <a:gd name="T65" fmla="*/ 24 h 306"/>
                <a:gd name="T66" fmla="*/ 246 w 263"/>
                <a:gd name="T67" fmla="*/ 30 h 306"/>
                <a:gd name="T68" fmla="*/ 252 w 263"/>
                <a:gd name="T69" fmla="*/ 36 h 306"/>
                <a:gd name="T70" fmla="*/ 257 w 263"/>
                <a:gd name="T71" fmla="*/ 43 h 306"/>
                <a:gd name="T72" fmla="*/ 262 w 263"/>
                <a:gd name="T73" fmla="*/ 5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306">
                  <a:moveTo>
                    <a:pt x="262" y="50"/>
                  </a:moveTo>
                  <a:lnTo>
                    <a:pt x="135" y="146"/>
                  </a:lnTo>
                  <a:lnTo>
                    <a:pt x="80" y="305"/>
                  </a:lnTo>
                  <a:lnTo>
                    <a:pt x="77" y="304"/>
                  </a:lnTo>
                  <a:lnTo>
                    <a:pt x="74" y="303"/>
                  </a:lnTo>
                  <a:lnTo>
                    <a:pt x="71" y="303"/>
                  </a:lnTo>
                  <a:lnTo>
                    <a:pt x="69" y="302"/>
                  </a:lnTo>
                  <a:lnTo>
                    <a:pt x="66" y="301"/>
                  </a:lnTo>
                  <a:lnTo>
                    <a:pt x="63" y="301"/>
                  </a:lnTo>
                  <a:lnTo>
                    <a:pt x="61" y="300"/>
                  </a:lnTo>
                  <a:lnTo>
                    <a:pt x="57" y="299"/>
                  </a:lnTo>
                  <a:lnTo>
                    <a:pt x="47" y="294"/>
                  </a:lnTo>
                  <a:lnTo>
                    <a:pt x="37" y="289"/>
                  </a:lnTo>
                  <a:lnTo>
                    <a:pt x="29" y="284"/>
                  </a:lnTo>
                  <a:lnTo>
                    <a:pt x="21" y="278"/>
                  </a:lnTo>
                  <a:lnTo>
                    <a:pt x="15" y="271"/>
                  </a:lnTo>
                  <a:lnTo>
                    <a:pt x="9" y="264"/>
                  </a:lnTo>
                  <a:lnTo>
                    <a:pt x="4" y="256"/>
                  </a:lnTo>
                  <a:lnTo>
                    <a:pt x="0" y="248"/>
                  </a:lnTo>
                  <a:lnTo>
                    <a:pt x="133" y="145"/>
                  </a:lnTo>
                  <a:lnTo>
                    <a:pt x="183" y="0"/>
                  </a:lnTo>
                  <a:lnTo>
                    <a:pt x="187" y="0"/>
                  </a:lnTo>
                  <a:lnTo>
                    <a:pt x="189" y="1"/>
                  </a:lnTo>
                  <a:lnTo>
                    <a:pt x="192" y="1"/>
                  </a:lnTo>
                  <a:lnTo>
                    <a:pt x="195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6" y="5"/>
                  </a:lnTo>
                  <a:lnTo>
                    <a:pt x="216" y="9"/>
                  </a:lnTo>
                  <a:lnTo>
                    <a:pt x="225" y="14"/>
                  </a:lnTo>
                  <a:lnTo>
                    <a:pt x="232" y="18"/>
                  </a:lnTo>
                  <a:lnTo>
                    <a:pt x="239" y="24"/>
                  </a:lnTo>
                  <a:lnTo>
                    <a:pt x="246" y="30"/>
                  </a:lnTo>
                  <a:lnTo>
                    <a:pt x="252" y="36"/>
                  </a:lnTo>
                  <a:lnTo>
                    <a:pt x="257" y="43"/>
                  </a:lnTo>
                  <a:lnTo>
                    <a:pt x="262" y="50"/>
                  </a:lnTo>
                </a:path>
              </a:pathLst>
            </a:custGeom>
            <a:solidFill>
              <a:srgbClr val="FFB7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96" name="Freeform 544">
              <a:extLst>
                <a:ext uri="{FF2B5EF4-FFF2-40B4-BE49-F238E27FC236}">
                  <a16:creationId xmlns:a16="http://schemas.microsoft.com/office/drawing/2014/main" id="{C8A2405D-CFD6-4A8F-9DB6-A467A18DE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2933"/>
              <a:ext cx="258" cy="302"/>
            </a:xfrm>
            <a:custGeom>
              <a:avLst/>
              <a:gdLst>
                <a:gd name="T0" fmla="*/ 257 w 258"/>
                <a:gd name="T1" fmla="*/ 45 h 302"/>
                <a:gd name="T2" fmla="*/ 133 w 258"/>
                <a:gd name="T3" fmla="*/ 145 h 302"/>
                <a:gd name="T4" fmla="*/ 74 w 258"/>
                <a:gd name="T5" fmla="*/ 301 h 302"/>
                <a:gd name="T6" fmla="*/ 70 w 258"/>
                <a:gd name="T7" fmla="*/ 300 h 302"/>
                <a:gd name="T8" fmla="*/ 68 w 258"/>
                <a:gd name="T9" fmla="*/ 299 h 302"/>
                <a:gd name="T10" fmla="*/ 65 w 258"/>
                <a:gd name="T11" fmla="*/ 298 h 302"/>
                <a:gd name="T12" fmla="*/ 62 w 258"/>
                <a:gd name="T13" fmla="*/ 298 h 302"/>
                <a:gd name="T14" fmla="*/ 61 w 258"/>
                <a:gd name="T15" fmla="*/ 298 h 302"/>
                <a:gd name="T16" fmla="*/ 58 w 258"/>
                <a:gd name="T17" fmla="*/ 297 h 302"/>
                <a:gd name="T18" fmla="*/ 56 w 258"/>
                <a:gd name="T19" fmla="*/ 296 h 302"/>
                <a:gd name="T20" fmla="*/ 53 w 258"/>
                <a:gd name="T21" fmla="*/ 295 h 302"/>
                <a:gd name="T22" fmla="*/ 43 w 258"/>
                <a:gd name="T23" fmla="*/ 291 h 302"/>
                <a:gd name="T24" fmla="*/ 34 w 258"/>
                <a:gd name="T25" fmla="*/ 286 h 302"/>
                <a:gd name="T26" fmla="*/ 26 w 258"/>
                <a:gd name="T27" fmla="*/ 281 h 302"/>
                <a:gd name="T28" fmla="*/ 20 w 258"/>
                <a:gd name="T29" fmla="*/ 276 h 302"/>
                <a:gd name="T30" fmla="*/ 14 w 258"/>
                <a:gd name="T31" fmla="*/ 270 h 302"/>
                <a:gd name="T32" fmla="*/ 9 w 258"/>
                <a:gd name="T33" fmla="*/ 264 h 302"/>
                <a:gd name="T34" fmla="*/ 4 w 258"/>
                <a:gd name="T35" fmla="*/ 257 h 302"/>
                <a:gd name="T36" fmla="*/ 0 w 258"/>
                <a:gd name="T37" fmla="*/ 250 h 302"/>
                <a:gd name="T38" fmla="*/ 131 w 258"/>
                <a:gd name="T39" fmla="*/ 143 h 302"/>
                <a:gd name="T40" fmla="*/ 185 w 258"/>
                <a:gd name="T41" fmla="*/ 0 h 302"/>
                <a:gd name="T42" fmla="*/ 188 w 258"/>
                <a:gd name="T43" fmla="*/ 0 h 302"/>
                <a:gd name="T44" fmla="*/ 191 w 258"/>
                <a:gd name="T45" fmla="*/ 1 h 302"/>
                <a:gd name="T46" fmla="*/ 193 w 258"/>
                <a:gd name="T47" fmla="*/ 1 h 302"/>
                <a:gd name="T48" fmla="*/ 195 w 258"/>
                <a:gd name="T49" fmla="*/ 2 h 302"/>
                <a:gd name="T50" fmla="*/ 197 w 258"/>
                <a:gd name="T51" fmla="*/ 2 h 302"/>
                <a:gd name="T52" fmla="*/ 200 w 258"/>
                <a:gd name="T53" fmla="*/ 3 h 302"/>
                <a:gd name="T54" fmla="*/ 202 w 258"/>
                <a:gd name="T55" fmla="*/ 4 h 302"/>
                <a:gd name="T56" fmla="*/ 205 w 258"/>
                <a:gd name="T57" fmla="*/ 5 h 302"/>
                <a:gd name="T58" fmla="*/ 215 w 258"/>
                <a:gd name="T59" fmla="*/ 9 h 302"/>
                <a:gd name="T60" fmla="*/ 223 w 258"/>
                <a:gd name="T61" fmla="*/ 13 h 302"/>
                <a:gd name="T62" fmla="*/ 230 w 258"/>
                <a:gd name="T63" fmla="*/ 18 h 302"/>
                <a:gd name="T64" fmla="*/ 236 w 258"/>
                <a:gd name="T65" fmla="*/ 23 h 302"/>
                <a:gd name="T66" fmla="*/ 242 w 258"/>
                <a:gd name="T67" fmla="*/ 27 h 302"/>
                <a:gd name="T68" fmla="*/ 247 w 258"/>
                <a:gd name="T69" fmla="*/ 33 h 302"/>
                <a:gd name="T70" fmla="*/ 252 w 258"/>
                <a:gd name="T71" fmla="*/ 39 h 302"/>
                <a:gd name="T72" fmla="*/ 257 w 258"/>
                <a:gd name="T73" fmla="*/ 45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8" h="302">
                  <a:moveTo>
                    <a:pt x="257" y="45"/>
                  </a:moveTo>
                  <a:lnTo>
                    <a:pt x="133" y="145"/>
                  </a:lnTo>
                  <a:lnTo>
                    <a:pt x="74" y="301"/>
                  </a:lnTo>
                  <a:lnTo>
                    <a:pt x="70" y="300"/>
                  </a:lnTo>
                  <a:lnTo>
                    <a:pt x="68" y="299"/>
                  </a:lnTo>
                  <a:lnTo>
                    <a:pt x="65" y="298"/>
                  </a:lnTo>
                  <a:lnTo>
                    <a:pt x="62" y="298"/>
                  </a:lnTo>
                  <a:lnTo>
                    <a:pt x="61" y="298"/>
                  </a:lnTo>
                  <a:lnTo>
                    <a:pt x="58" y="297"/>
                  </a:lnTo>
                  <a:lnTo>
                    <a:pt x="56" y="296"/>
                  </a:lnTo>
                  <a:lnTo>
                    <a:pt x="53" y="295"/>
                  </a:lnTo>
                  <a:lnTo>
                    <a:pt x="43" y="291"/>
                  </a:lnTo>
                  <a:lnTo>
                    <a:pt x="34" y="286"/>
                  </a:lnTo>
                  <a:lnTo>
                    <a:pt x="26" y="281"/>
                  </a:lnTo>
                  <a:lnTo>
                    <a:pt x="20" y="276"/>
                  </a:lnTo>
                  <a:lnTo>
                    <a:pt x="14" y="270"/>
                  </a:lnTo>
                  <a:lnTo>
                    <a:pt x="9" y="264"/>
                  </a:lnTo>
                  <a:lnTo>
                    <a:pt x="4" y="257"/>
                  </a:lnTo>
                  <a:lnTo>
                    <a:pt x="0" y="250"/>
                  </a:lnTo>
                  <a:lnTo>
                    <a:pt x="131" y="143"/>
                  </a:lnTo>
                  <a:lnTo>
                    <a:pt x="185" y="0"/>
                  </a:lnTo>
                  <a:lnTo>
                    <a:pt x="188" y="0"/>
                  </a:lnTo>
                  <a:lnTo>
                    <a:pt x="191" y="1"/>
                  </a:lnTo>
                  <a:lnTo>
                    <a:pt x="193" y="1"/>
                  </a:lnTo>
                  <a:lnTo>
                    <a:pt x="195" y="2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2" y="4"/>
                  </a:lnTo>
                  <a:lnTo>
                    <a:pt x="205" y="5"/>
                  </a:lnTo>
                  <a:lnTo>
                    <a:pt x="215" y="9"/>
                  </a:lnTo>
                  <a:lnTo>
                    <a:pt x="223" y="13"/>
                  </a:lnTo>
                  <a:lnTo>
                    <a:pt x="230" y="18"/>
                  </a:lnTo>
                  <a:lnTo>
                    <a:pt x="236" y="23"/>
                  </a:lnTo>
                  <a:lnTo>
                    <a:pt x="242" y="27"/>
                  </a:lnTo>
                  <a:lnTo>
                    <a:pt x="247" y="33"/>
                  </a:lnTo>
                  <a:lnTo>
                    <a:pt x="252" y="39"/>
                  </a:lnTo>
                  <a:lnTo>
                    <a:pt x="257" y="45"/>
                  </a:lnTo>
                </a:path>
              </a:pathLst>
            </a:custGeom>
            <a:solidFill>
              <a:srgbClr val="FFB74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97" name="Freeform 545">
              <a:extLst>
                <a:ext uri="{FF2B5EF4-FFF2-40B4-BE49-F238E27FC236}">
                  <a16:creationId xmlns:a16="http://schemas.microsoft.com/office/drawing/2014/main" id="{8BABB9C5-B08A-4E0B-817A-FF872A53A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2933"/>
              <a:ext cx="251" cy="301"/>
            </a:xfrm>
            <a:custGeom>
              <a:avLst/>
              <a:gdLst>
                <a:gd name="T0" fmla="*/ 250 w 251"/>
                <a:gd name="T1" fmla="*/ 40 h 301"/>
                <a:gd name="T2" fmla="*/ 129 w 251"/>
                <a:gd name="T3" fmla="*/ 144 h 301"/>
                <a:gd name="T4" fmla="*/ 67 w 251"/>
                <a:gd name="T5" fmla="*/ 300 h 301"/>
                <a:gd name="T6" fmla="*/ 63 w 251"/>
                <a:gd name="T7" fmla="*/ 298 h 301"/>
                <a:gd name="T8" fmla="*/ 60 w 251"/>
                <a:gd name="T9" fmla="*/ 298 h 301"/>
                <a:gd name="T10" fmla="*/ 58 w 251"/>
                <a:gd name="T11" fmla="*/ 298 h 301"/>
                <a:gd name="T12" fmla="*/ 56 w 251"/>
                <a:gd name="T13" fmla="*/ 297 h 301"/>
                <a:gd name="T14" fmla="*/ 54 w 251"/>
                <a:gd name="T15" fmla="*/ 297 h 301"/>
                <a:gd name="T16" fmla="*/ 52 w 251"/>
                <a:gd name="T17" fmla="*/ 297 h 301"/>
                <a:gd name="T18" fmla="*/ 50 w 251"/>
                <a:gd name="T19" fmla="*/ 295 h 301"/>
                <a:gd name="T20" fmla="*/ 48 w 251"/>
                <a:gd name="T21" fmla="*/ 295 h 301"/>
                <a:gd name="T22" fmla="*/ 38 w 251"/>
                <a:gd name="T23" fmla="*/ 290 h 301"/>
                <a:gd name="T24" fmla="*/ 30 w 251"/>
                <a:gd name="T25" fmla="*/ 285 h 301"/>
                <a:gd name="T26" fmla="*/ 23 w 251"/>
                <a:gd name="T27" fmla="*/ 281 h 301"/>
                <a:gd name="T28" fmla="*/ 17 w 251"/>
                <a:gd name="T29" fmla="*/ 276 h 301"/>
                <a:gd name="T30" fmla="*/ 12 w 251"/>
                <a:gd name="T31" fmla="*/ 271 h 301"/>
                <a:gd name="T32" fmla="*/ 8 w 251"/>
                <a:gd name="T33" fmla="*/ 266 h 301"/>
                <a:gd name="T34" fmla="*/ 4 w 251"/>
                <a:gd name="T35" fmla="*/ 260 h 301"/>
                <a:gd name="T36" fmla="*/ 0 w 251"/>
                <a:gd name="T37" fmla="*/ 254 h 301"/>
                <a:gd name="T38" fmla="*/ 127 w 251"/>
                <a:gd name="T39" fmla="*/ 142 h 301"/>
                <a:gd name="T40" fmla="*/ 185 w 251"/>
                <a:gd name="T41" fmla="*/ 0 h 301"/>
                <a:gd name="T42" fmla="*/ 188 w 251"/>
                <a:gd name="T43" fmla="*/ 0 h 301"/>
                <a:gd name="T44" fmla="*/ 190 w 251"/>
                <a:gd name="T45" fmla="*/ 0 h 301"/>
                <a:gd name="T46" fmla="*/ 192 w 251"/>
                <a:gd name="T47" fmla="*/ 1 h 301"/>
                <a:gd name="T48" fmla="*/ 194 w 251"/>
                <a:gd name="T49" fmla="*/ 1 h 301"/>
                <a:gd name="T50" fmla="*/ 196 w 251"/>
                <a:gd name="T51" fmla="*/ 1 h 301"/>
                <a:gd name="T52" fmla="*/ 197 w 251"/>
                <a:gd name="T53" fmla="*/ 2 h 301"/>
                <a:gd name="T54" fmla="*/ 200 w 251"/>
                <a:gd name="T55" fmla="*/ 3 h 301"/>
                <a:gd name="T56" fmla="*/ 203 w 251"/>
                <a:gd name="T57" fmla="*/ 5 h 301"/>
                <a:gd name="T58" fmla="*/ 212 w 251"/>
                <a:gd name="T59" fmla="*/ 9 h 301"/>
                <a:gd name="T60" fmla="*/ 219 w 251"/>
                <a:gd name="T61" fmla="*/ 13 h 301"/>
                <a:gd name="T62" fmla="*/ 226 w 251"/>
                <a:gd name="T63" fmla="*/ 16 h 301"/>
                <a:gd name="T64" fmla="*/ 232 w 251"/>
                <a:gd name="T65" fmla="*/ 21 h 301"/>
                <a:gd name="T66" fmla="*/ 237 w 251"/>
                <a:gd name="T67" fmla="*/ 26 h 301"/>
                <a:gd name="T68" fmla="*/ 241 w 251"/>
                <a:gd name="T69" fmla="*/ 30 h 301"/>
                <a:gd name="T70" fmla="*/ 245 w 251"/>
                <a:gd name="T71" fmla="*/ 35 h 301"/>
                <a:gd name="T72" fmla="*/ 250 w 251"/>
                <a:gd name="T73" fmla="*/ 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1" h="301">
                  <a:moveTo>
                    <a:pt x="250" y="40"/>
                  </a:moveTo>
                  <a:lnTo>
                    <a:pt x="129" y="144"/>
                  </a:lnTo>
                  <a:lnTo>
                    <a:pt x="67" y="300"/>
                  </a:lnTo>
                  <a:lnTo>
                    <a:pt x="63" y="298"/>
                  </a:lnTo>
                  <a:lnTo>
                    <a:pt x="60" y="298"/>
                  </a:lnTo>
                  <a:lnTo>
                    <a:pt x="58" y="298"/>
                  </a:lnTo>
                  <a:lnTo>
                    <a:pt x="56" y="297"/>
                  </a:lnTo>
                  <a:lnTo>
                    <a:pt x="54" y="297"/>
                  </a:lnTo>
                  <a:lnTo>
                    <a:pt x="52" y="297"/>
                  </a:lnTo>
                  <a:lnTo>
                    <a:pt x="50" y="295"/>
                  </a:lnTo>
                  <a:lnTo>
                    <a:pt x="48" y="295"/>
                  </a:lnTo>
                  <a:lnTo>
                    <a:pt x="38" y="290"/>
                  </a:lnTo>
                  <a:lnTo>
                    <a:pt x="30" y="285"/>
                  </a:lnTo>
                  <a:lnTo>
                    <a:pt x="23" y="281"/>
                  </a:lnTo>
                  <a:lnTo>
                    <a:pt x="17" y="276"/>
                  </a:lnTo>
                  <a:lnTo>
                    <a:pt x="12" y="271"/>
                  </a:lnTo>
                  <a:lnTo>
                    <a:pt x="8" y="266"/>
                  </a:lnTo>
                  <a:lnTo>
                    <a:pt x="4" y="260"/>
                  </a:lnTo>
                  <a:lnTo>
                    <a:pt x="0" y="254"/>
                  </a:lnTo>
                  <a:lnTo>
                    <a:pt x="127" y="142"/>
                  </a:lnTo>
                  <a:lnTo>
                    <a:pt x="185" y="0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2" y="1"/>
                  </a:lnTo>
                  <a:lnTo>
                    <a:pt x="194" y="1"/>
                  </a:lnTo>
                  <a:lnTo>
                    <a:pt x="196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5"/>
                  </a:lnTo>
                  <a:lnTo>
                    <a:pt x="212" y="9"/>
                  </a:lnTo>
                  <a:lnTo>
                    <a:pt x="219" y="13"/>
                  </a:lnTo>
                  <a:lnTo>
                    <a:pt x="226" y="16"/>
                  </a:lnTo>
                  <a:lnTo>
                    <a:pt x="232" y="21"/>
                  </a:lnTo>
                  <a:lnTo>
                    <a:pt x="237" y="26"/>
                  </a:lnTo>
                  <a:lnTo>
                    <a:pt x="241" y="30"/>
                  </a:lnTo>
                  <a:lnTo>
                    <a:pt x="245" y="35"/>
                  </a:lnTo>
                  <a:lnTo>
                    <a:pt x="250" y="40"/>
                  </a:lnTo>
                </a:path>
              </a:pathLst>
            </a:custGeom>
            <a:solidFill>
              <a:srgbClr val="FFBA4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98" name="Freeform 546">
              <a:extLst>
                <a:ext uri="{FF2B5EF4-FFF2-40B4-BE49-F238E27FC236}">
                  <a16:creationId xmlns:a16="http://schemas.microsoft.com/office/drawing/2014/main" id="{EECE9038-BCF4-452E-8DF8-C167F6753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935"/>
              <a:ext cx="248" cy="299"/>
            </a:xfrm>
            <a:custGeom>
              <a:avLst/>
              <a:gdLst>
                <a:gd name="T0" fmla="*/ 247 w 248"/>
                <a:gd name="T1" fmla="*/ 36 h 299"/>
                <a:gd name="T2" fmla="*/ 127 w 248"/>
                <a:gd name="T3" fmla="*/ 143 h 299"/>
                <a:gd name="T4" fmla="*/ 60 w 248"/>
                <a:gd name="T5" fmla="*/ 298 h 299"/>
                <a:gd name="T6" fmla="*/ 57 w 248"/>
                <a:gd name="T7" fmla="*/ 297 h 299"/>
                <a:gd name="T8" fmla="*/ 54 w 248"/>
                <a:gd name="T9" fmla="*/ 296 h 299"/>
                <a:gd name="T10" fmla="*/ 52 w 248"/>
                <a:gd name="T11" fmla="*/ 296 h 299"/>
                <a:gd name="T12" fmla="*/ 50 w 248"/>
                <a:gd name="T13" fmla="*/ 296 h 299"/>
                <a:gd name="T14" fmla="*/ 49 w 248"/>
                <a:gd name="T15" fmla="*/ 295 h 299"/>
                <a:gd name="T16" fmla="*/ 47 w 248"/>
                <a:gd name="T17" fmla="*/ 295 h 299"/>
                <a:gd name="T18" fmla="*/ 45 w 248"/>
                <a:gd name="T19" fmla="*/ 294 h 299"/>
                <a:gd name="T20" fmla="*/ 43 w 248"/>
                <a:gd name="T21" fmla="*/ 293 h 299"/>
                <a:gd name="T22" fmla="*/ 34 w 248"/>
                <a:gd name="T23" fmla="*/ 288 h 299"/>
                <a:gd name="T24" fmla="*/ 26 w 248"/>
                <a:gd name="T25" fmla="*/ 284 h 299"/>
                <a:gd name="T26" fmla="*/ 21 w 248"/>
                <a:gd name="T27" fmla="*/ 281 h 299"/>
                <a:gd name="T28" fmla="*/ 15 w 248"/>
                <a:gd name="T29" fmla="*/ 276 h 299"/>
                <a:gd name="T30" fmla="*/ 11 w 248"/>
                <a:gd name="T31" fmla="*/ 272 h 299"/>
                <a:gd name="T32" fmla="*/ 7 w 248"/>
                <a:gd name="T33" fmla="*/ 267 h 299"/>
                <a:gd name="T34" fmla="*/ 3 w 248"/>
                <a:gd name="T35" fmla="*/ 262 h 299"/>
                <a:gd name="T36" fmla="*/ 0 w 248"/>
                <a:gd name="T37" fmla="*/ 257 h 299"/>
                <a:gd name="T38" fmla="*/ 126 w 248"/>
                <a:gd name="T39" fmla="*/ 141 h 299"/>
                <a:gd name="T40" fmla="*/ 188 w 248"/>
                <a:gd name="T41" fmla="*/ 0 h 299"/>
                <a:gd name="T42" fmla="*/ 190 w 248"/>
                <a:gd name="T43" fmla="*/ 0 h 299"/>
                <a:gd name="T44" fmla="*/ 193 w 248"/>
                <a:gd name="T45" fmla="*/ 0 h 299"/>
                <a:gd name="T46" fmla="*/ 195 w 248"/>
                <a:gd name="T47" fmla="*/ 1 h 299"/>
                <a:gd name="T48" fmla="*/ 196 w 248"/>
                <a:gd name="T49" fmla="*/ 1 h 299"/>
                <a:gd name="T50" fmla="*/ 197 w 248"/>
                <a:gd name="T51" fmla="*/ 2 h 299"/>
                <a:gd name="T52" fmla="*/ 199 w 248"/>
                <a:gd name="T53" fmla="*/ 2 h 299"/>
                <a:gd name="T54" fmla="*/ 201 w 248"/>
                <a:gd name="T55" fmla="*/ 3 h 299"/>
                <a:gd name="T56" fmla="*/ 204 w 248"/>
                <a:gd name="T57" fmla="*/ 4 h 299"/>
                <a:gd name="T58" fmla="*/ 212 w 248"/>
                <a:gd name="T59" fmla="*/ 8 h 299"/>
                <a:gd name="T60" fmla="*/ 219 w 248"/>
                <a:gd name="T61" fmla="*/ 12 h 299"/>
                <a:gd name="T62" fmla="*/ 225 w 248"/>
                <a:gd name="T63" fmla="*/ 15 h 299"/>
                <a:gd name="T64" fmla="*/ 230 w 248"/>
                <a:gd name="T65" fmla="*/ 19 h 299"/>
                <a:gd name="T66" fmla="*/ 235 w 248"/>
                <a:gd name="T67" fmla="*/ 23 h 299"/>
                <a:gd name="T68" fmla="*/ 239 w 248"/>
                <a:gd name="T69" fmla="*/ 27 h 299"/>
                <a:gd name="T70" fmla="*/ 242 w 248"/>
                <a:gd name="T71" fmla="*/ 31 h 299"/>
                <a:gd name="T72" fmla="*/ 247 w 248"/>
                <a:gd name="T73" fmla="*/ 36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8" h="299">
                  <a:moveTo>
                    <a:pt x="247" y="36"/>
                  </a:moveTo>
                  <a:lnTo>
                    <a:pt x="127" y="143"/>
                  </a:lnTo>
                  <a:lnTo>
                    <a:pt x="60" y="298"/>
                  </a:lnTo>
                  <a:lnTo>
                    <a:pt x="57" y="297"/>
                  </a:lnTo>
                  <a:lnTo>
                    <a:pt x="54" y="296"/>
                  </a:lnTo>
                  <a:lnTo>
                    <a:pt x="52" y="296"/>
                  </a:lnTo>
                  <a:lnTo>
                    <a:pt x="50" y="296"/>
                  </a:lnTo>
                  <a:lnTo>
                    <a:pt x="49" y="295"/>
                  </a:lnTo>
                  <a:lnTo>
                    <a:pt x="47" y="295"/>
                  </a:lnTo>
                  <a:lnTo>
                    <a:pt x="45" y="294"/>
                  </a:lnTo>
                  <a:lnTo>
                    <a:pt x="43" y="293"/>
                  </a:lnTo>
                  <a:lnTo>
                    <a:pt x="34" y="288"/>
                  </a:lnTo>
                  <a:lnTo>
                    <a:pt x="26" y="284"/>
                  </a:lnTo>
                  <a:lnTo>
                    <a:pt x="21" y="281"/>
                  </a:lnTo>
                  <a:lnTo>
                    <a:pt x="15" y="276"/>
                  </a:lnTo>
                  <a:lnTo>
                    <a:pt x="11" y="272"/>
                  </a:lnTo>
                  <a:lnTo>
                    <a:pt x="7" y="267"/>
                  </a:lnTo>
                  <a:lnTo>
                    <a:pt x="3" y="262"/>
                  </a:lnTo>
                  <a:lnTo>
                    <a:pt x="0" y="257"/>
                  </a:lnTo>
                  <a:lnTo>
                    <a:pt x="126" y="141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3" y="0"/>
                  </a:lnTo>
                  <a:lnTo>
                    <a:pt x="195" y="1"/>
                  </a:lnTo>
                  <a:lnTo>
                    <a:pt x="196" y="1"/>
                  </a:lnTo>
                  <a:lnTo>
                    <a:pt x="197" y="2"/>
                  </a:lnTo>
                  <a:lnTo>
                    <a:pt x="199" y="2"/>
                  </a:lnTo>
                  <a:lnTo>
                    <a:pt x="201" y="3"/>
                  </a:lnTo>
                  <a:lnTo>
                    <a:pt x="204" y="4"/>
                  </a:lnTo>
                  <a:lnTo>
                    <a:pt x="212" y="8"/>
                  </a:lnTo>
                  <a:lnTo>
                    <a:pt x="219" y="12"/>
                  </a:lnTo>
                  <a:lnTo>
                    <a:pt x="225" y="15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7"/>
                  </a:lnTo>
                  <a:lnTo>
                    <a:pt x="242" y="31"/>
                  </a:lnTo>
                  <a:lnTo>
                    <a:pt x="247" y="36"/>
                  </a:lnTo>
                </a:path>
              </a:pathLst>
            </a:custGeom>
            <a:solidFill>
              <a:srgbClr val="FFBC4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99" name="Freeform 547">
              <a:extLst>
                <a:ext uri="{FF2B5EF4-FFF2-40B4-BE49-F238E27FC236}">
                  <a16:creationId xmlns:a16="http://schemas.microsoft.com/office/drawing/2014/main" id="{83BDBE91-E8E5-4F12-BD63-38359D8DE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2935"/>
              <a:ext cx="242" cy="297"/>
            </a:xfrm>
            <a:custGeom>
              <a:avLst/>
              <a:gdLst>
                <a:gd name="T0" fmla="*/ 241 w 242"/>
                <a:gd name="T1" fmla="*/ 32 h 297"/>
                <a:gd name="T2" fmla="*/ 124 w 242"/>
                <a:gd name="T3" fmla="*/ 142 h 297"/>
                <a:gd name="T4" fmla="*/ 53 w 242"/>
                <a:gd name="T5" fmla="*/ 296 h 297"/>
                <a:gd name="T6" fmla="*/ 50 w 242"/>
                <a:gd name="T7" fmla="*/ 294 h 297"/>
                <a:gd name="T8" fmla="*/ 48 w 242"/>
                <a:gd name="T9" fmla="*/ 294 h 297"/>
                <a:gd name="T10" fmla="*/ 46 w 242"/>
                <a:gd name="T11" fmla="*/ 293 h 297"/>
                <a:gd name="T12" fmla="*/ 45 w 242"/>
                <a:gd name="T13" fmla="*/ 293 h 297"/>
                <a:gd name="T14" fmla="*/ 43 w 242"/>
                <a:gd name="T15" fmla="*/ 293 h 297"/>
                <a:gd name="T16" fmla="*/ 42 w 242"/>
                <a:gd name="T17" fmla="*/ 292 h 297"/>
                <a:gd name="T18" fmla="*/ 41 w 242"/>
                <a:gd name="T19" fmla="*/ 291 h 297"/>
                <a:gd name="T20" fmla="*/ 40 w 242"/>
                <a:gd name="T21" fmla="*/ 291 h 297"/>
                <a:gd name="T22" fmla="*/ 31 w 242"/>
                <a:gd name="T23" fmla="*/ 287 h 297"/>
                <a:gd name="T24" fmla="*/ 24 w 242"/>
                <a:gd name="T25" fmla="*/ 283 h 297"/>
                <a:gd name="T26" fmla="*/ 18 w 242"/>
                <a:gd name="T27" fmla="*/ 279 h 297"/>
                <a:gd name="T28" fmla="*/ 13 w 242"/>
                <a:gd name="T29" fmla="*/ 275 h 297"/>
                <a:gd name="T30" fmla="*/ 9 w 242"/>
                <a:gd name="T31" fmla="*/ 272 h 297"/>
                <a:gd name="T32" fmla="*/ 6 w 242"/>
                <a:gd name="T33" fmla="*/ 268 h 297"/>
                <a:gd name="T34" fmla="*/ 3 w 242"/>
                <a:gd name="T35" fmla="*/ 264 h 297"/>
                <a:gd name="T36" fmla="*/ 0 w 242"/>
                <a:gd name="T37" fmla="*/ 260 h 297"/>
                <a:gd name="T38" fmla="*/ 123 w 242"/>
                <a:gd name="T39" fmla="*/ 141 h 297"/>
                <a:gd name="T40" fmla="*/ 189 w 242"/>
                <a:gd name="T41" fmla="*/ 0 h 297"/>
                <a:gd name="T42" fmla="*/ 191 w 242"/>
                <a:gd name="T43" fmla="*/ 0 h 297"/>
                <a:gd name="T44" fmla="*/ 193 w 242"/>
                <a:gd name="T45" fmla="*/ 1 h 297"/>
                <a:gd name="T46" fmla="*/ 194 w 242"/>
                <a:gd name="T47" fmla="*/ 1 h 297"/>
                <a:gd name="T48" fmla="*/ 195 w 242"/>
                <a:gd name="T49" fmla="*/ 1 h 297"/>
                <a:gd name="T50" fmla="*/ 196 w 242"/>
                <a:gd name="T51" fmla="*/ 1 h 297"/>
                <a:gd name="T52" fmla="*/ 198 w 242"/>
                <a:gd name="T53" fmla="*/ 2 h 297"/>
                <a:gd name="T54" fmla="*/ 199 w 242"/>
                <a:gd name="T55" fmla="*/ 4 h 297"/>
                <a:gd name="T56" fmla="*/ 202 w 242"/>
                <a:gd name="T57" fmla="*/ 5 h 297"/>
                <a:gd name="T58" fmla="*/ 210 w 242"/>
                <a:gd name="T59" fmla="*/ 8 h 297"/>
                <a:gd name="T60" fmla="*/ 216 w 242"/>
                <a:gd name="T61" fmla="*/ 12 h 297"/>
                <a:gd name="T62" fmla="*/ 221 w 242"/>
                <a:gd name="T63" fmla="*/ 15 h 297"/>
                <a:gd name="T64" fmla="*/ 226 w 242"/>
                <a:gd name="T65" fmla="*/ 18 h 297"/>
                <a:gd name="T66" fmla="*/ 230 w 242"/>
                <a:gd name="T67" fmla="*/ 22 h 297"/>
                <a:gd name="T68" fmla="*/ 234 w 242"/>
                <a:gd name="T69" fmla="*/ 25 h 297"/>
                <a:gd name="T70" fmla="*/ 236 w 242"/>
                <a:gd name="T71" fmla="*/ 28 h 297"/>
                <a:gd name="T72" fmla="*/ 241 w 242"/>
                <a:gd name="T73" fmla="*/ 32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2" h="297">
                  <a:moveTo>
                    <a:pt x="241" y="32"/>
                  </a:moveTo>
                  <a:lnTo>
                    <a:pt x="124" y="142"/>
                  </a:lnTo>
                  <a:lnTo>
                    <a:pt x="53" y="296"/>
                  </a:lnTo>
                  <a:lnTo>
                    <a:pt x="50" y="294"/>
                  </a:lnTo>
                  <a:lnTo>
                    <a:pt x="48" y="294"/>
                  </a:lnTo>
                  <a:lnTo>
                    <a:pt x="46" y="293"/>
                  </a:lnTo>
                  <a:lnTo>
                    <a:pt x="45" y="293"/>
                  </a:lnTo>
                  <a:lnTo>
                    <a:pt x="43" y="293"/>
                  </a:lnTo>
                  <a:lnTo>
                    <a:pt x="42" y="292"/>
                  </a:lnTo>
                  <a:lnTo>
                    <a:pt x="41" y="291"/>
                  </a:lnTo>
                  <a:lnTo>
                    <a:pt x="40" y="291"/>
                  </a:lnTo>
                  <a:lnTo>
                    <a:pt x="31" y="287"/>
                  </a:lnTo>
                  <a:lnTo>
                    <a:pt x="24" y="283"/>
                  </a:lnTo>
                  <a:lnTo>
                    <a:pt x="18" y="279"/>
                  </a:lnTo>
                  <a:lnTo>
                    <a:pt x="13" y="275"/>
                  </a:lnTo>
                  <a:lnTo>
                    <a:pt x="9" y="272"/>
                  </a:lnTo>
                  <a:lnTo>
                    <a:pt x="6" y="268"/>
                  </a:lnTo>
                  <a:lnTo>
                    <a:pt x="3" y="264"/>
                  </a:lnTo>
                  <a:lnTo>
                    <a:pt x="0" y="260"/>
                  </a:lnTo>
                  <a:lnTo>
                    <a:pt x="123" y="141"/>
                  </a:lnTo>
                  <a:lnTo>
                    <a:pt x="189" y="0"/>
                  </a:lnTo>
                  <a:lnTo>
                    <a:pt x="191" y="0"/>
                  </a:lnTo>
                  <a:lnTo>
                    <a:pt x="193" y="1"/>
                  </a:lnTo>
                  <a:lnTo>
                    <a:pt x="194" y="1"/>
                  </a:lnTo>
                  <a:lnTo>
                    <a:pt x="195" y="1"/>
                  </a:lnTo>
                  <a:lnTo>
                    <a:pt x="196" y="1"/>
                  </a:lnTo>
                  <a:lnTo>
                    <a:pt x="198" y="2"/>
                  </a:lnTo>
                  <a:lnTo>
                    <a:pt x="199" y="4"/>
                  </a:lnTo>
                  <a:lnTo>
                    <a:pt x="202" y="5"/>
                  </a:lnTo>
                  <a:lnTo>
                    <a:pt x="210" y="8"/>
                  </a:lnTo>
                  <a:lnTo>
                    <a:pt x="216" y="12"/>
                  </a:lnTo>
                  <a:lnTo>
                    <a:pt x="221" y="15"/>
                  </a:lnTo>
                  <a:lnTo>
                    <a:pt x="226" y="18"/>
                  </a:lnTo>
                  <a:lnTo>
                    <a:pt x="230" y="22"/>
                  </a:lnTo>
                  <a:lnTo>
                    <a:pt x="234" y="25"/>
                  </a:lnTo>
                  <a:lnTo>
                    <a:pt x="236" y="28"/>
                  </a:lnTo>
                  <a:lnTo>
                    <a:pt x="241" y="32"/>
                  </a:lnTo>
                </a:path>
              </a:pathLst>
            </a:custGeom>
            <a:solidFill>
              <a:srgbClr val="FFBC5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00" name="Freeform 548">
              <a:extLst>
                <a:ext uri="{FF2B5EF4-FFF2-40B4-BE49-F238E27FC236}">
                  <a16:creationId xmlns:a16="http://schemas.microsoft.com/office/drawing/2014/main" id="{D277DCE2-404C-4A5A-A511-66801E64B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2936"/>
              <a:ext cx="235" cy="296"/>
            </a:xfrm>
            <a:custGeom>
              <a:avLst/>
              <a:gdLst>
                <a:gd name="T0" fmla="*/ 234 w 235"/>
                <a:gd name="T1" fmla="*/ 27 h 296"/>
                <a:gd name="T2" fmla="*/ 231 w 235"/>
                <a:gd name="T3" fmla="*/ 24 h 296"/>
                <a:gd name="T4" fmla="*/ 228 w 235"/>
                <a:gd name="T5" fmla="*/ 22 h 296"/>
                <a:gd name="T6" fmla="*/ 225 w 235"/>
                <a:gd name="T7" fmla="*/ 19 h 296"/>
                <a:gd name="T8" fmla="*/ 221 w 235"/>
                <a:gd name="T9" fmla="*/ 16 h 296"/>
                <a:gd name="T10" fmla="*/ 217 w 235"/>
                <a:gd name="T11" fmla="*/ 14 h 296"/>
                <a:gd name="T12" fmla="*/ 213 w 235"/>
                <a:gd name="T13" fmla="*/ 11 h 296"/>
                <a:gd name="T14" fmla="*/ 207 w 235"/>
                <a:gd name="T15" fmla="*/ 8 h 296"/>
                <a:gd name="T16" fmla="*/ 200 w 235"/>
                <a:gd name="T17" fmla="*/ 4 h 296"/>
                <a:gd name="T18" fmla="*/ 195 w 235"/>
                <a:gd name="T19" fmla="*/ 2 h 296"/>
                <a:gd name="T20" fmla="*/ 194 w 235"/>
                <a:gd name="T21" fmla="*/ 1 h 296"/>
                <a:gd name="T22" fmla="*/ 193 w 235"/>
                <a:gd name="T23" fmla="*/ 0 h 296"/>
                <a:gd name="T24" fmla="*/ 189 w 235"/>
                <a:gd name="T25" fmla="*/ 0 h 296"/>
                <a:gd name="T26" fmla="*/ 119 w 235"/>
                <a:gd name="T27" fmla="*/ 140 h 296"/>
                <a:gd name="T28" fmla="*/ 0 w 235"/>
                <a:gd name="T29" fmla="*/ 264 h 296"/>
                <a:gd name="T30" fmla="*/ 2 w 235"/>
                <a:gd name="T31" fmla="*/ 268 h 296"/>
                <a:gd name="T32" fmla="*/ 5 w 235"/>
                <a:gd name="T33" fmla="*/ 270 h 296"/>
                <a:gd name="T34" fmla="*/ 8 w 235"/>
                <a:gd name="T35" fmla="*/ 273 h 296"/>
                <a:gd name="T36" fmla="*/ 11 w 235"/>
                <a:gd name="T37" fmla="*/ 276 h 296"/>
                <a:gd name="T38" fmla="*/ 15 w 235"/>
                <a:gd name="T39" fmla="*/ 279 h 296"/>
                <a:gd name="T40" fmla="*/ 20 w 235"/>
                <a:gd name="T41" fmla="*/ 282 h 296"/>
                <a:gd name="T42" fmla="*/ 27 w 235"/>
                <a:gd name="T43" fmla="*/ 286 h 296"/>
                <a:gd name="T44" fmla="*/ 34 w 235"/>
                <a:gd name="T45" fmla="*/ 290 h 296"/>
                <a:gd name="T46" fmla="*/ 36 w 235"/>
                <a:gd name="T47" fmla="*/ 292 h 296"/>
                <a:gd name="T48" fmla="*/ 38 w 235"/>
                <a:gd name="T49" fmla="*/ 292 h 296"/>
                <a:gd name="T50" fmla="*/ 41 w 235"/>
                <a:gd name="T51" fmla="*/ 293 h 296"/>
                <a:gd name="T52" fmla="*/ 45 w 235"/>
                <a:gd name="T53" fmla="*/ 295 h 296"/>
                <a:gd name="T54" fmla="*/ 121 w 235"/>
                <a:gd name="T55" fmla="*/ 142 h 296"/>
                <a:gd name="T56" fmla="*/ 234 w 235"/>
                <a:gd name="T57" fmla="*/ 2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296">
                  <a:moveTo>
                    <a:pt x="234" y="27"/>
                  </a:moveTo>
                  <a:lnTo>
                    <a:pt x="231" y="24"/>
                  </a:lnTo>
                  <a:lnTo>
                    <a:pt x="228" y="22"/>
                  </a:lnTo>
                  <a:lnTo>
                    <a:pt x="225" y="19"/>
                  </a:lnTo>
                  <a:lnTo>
                    <a:pt x="221" y="16"/>
                  </a:lnTo>
                  <a:lnTo>
                    <a:pt x="217" y="14"/>
                  </a:lnTo>
                  <a:lnTo>
                    <a:pt x="213" y="11"/>
                  </a:lnTo>
                  <a:lnTo>
                    <a:pt x="207" y="8"/>
                  </a:lnTo>
                  <a:lnTo>
                    <a:pt x="200" y="4"/>
                  </a:lnTo>
                  <a:lnTo>
                    <a:pt x="195" y="2"/>
                  </a:lnTo>
                  <a:lnTo>
                    <a:pt x="194" y="1"/>
                  </a:lnTo>
                  <a:lnTo>
                    <a:pt x="193" y="0"/>
                  </a:lnTo>
                  <a:lnTo>
                    <a:pt x="189" y="0"/>
                  </a:lnTo>
                  <a:lnTo>
                    <a:pt x="119" y="140"/>
                  </a:lnTo>
                  <a:lnTo>
                    <a:pt x="0" y="264"/>
                  </a:lnTo>
                  <a:lnTo>
                    <a:pt x="2" y="268"/>
                  </a:lnTo>
                  <a:lnTo>
                    <a:pt x="5" y="270"/>
                  </a:lnTo>
                  <a:lnTo>
                    <a:pt x="8" y="273"/>
                  </a:lnTo>
                  <a:lnTo>
                    <a:pt x="11" y="276"/>
                  </a:lnTo>
                  <a:lnTo>
                    <a:pt x="15" y="279"/>
                  </a:lnTo>
                  <a:lnTo>
                    <a:pt x="20" y="282"/>
                  </a:lnTo>
                  <a:lnTo>
                    <a:pt x="27" y="286"/>
                  </a:lnTo>
                  <a:lnTo>
                    <a:pt x="34" y="290"/>
                  </a:lnTo>
                  <a:lnTo>
                    <a:pt x="36" y="292"/>
                  </a:lnTo>
                  <a:lnTo>
                    <a:pt x="38" y="292"/>
                  </a:lnTo>
                  <a:lnTo>
                    <a:pt x="41" y="293"/>
                  </a:lnTo>
                  <a:lnTo>
                    <a:pt x="45" y="295"/>
                  </a:lnTo>
                  <a:lnTo>
                    <a:pt x="121" y="142"/>
                  </a:lnTo>
                  <a:lnTo>
                    <a:pt x="234" y="27"/>
                  </a:lnTo>
                </a:path>
              </a:pathLst>
            </a:custGeom>
            <a:solidFill>
              <a:srgbClr val="FFBF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01" name="Freeform 549">
              <a:extLst>
                <a:ext uri="{FF2B5EF4-FFF2-40B4-BE49-F238E27FC236}">
                  <a16:creationId xmlns:a16="http://schemas.microsoft.com/office/drawing/2014/main" id="{A4AA3F38-CF46-4040-A783-A67108297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2979"/>
              <a:ext cx="306" cy="202"/>
            </a:xfrm>
            <a:custGeom>
              <a:avLst/>
              <a:gdLst>
                <a:gd name="T0" fmla="*/ 253 w 306"/>
                <a:gd name="T1" fmla="*/ 201 h 202"/>
                <a:gd name="T2" fmla="*/ 263 w 306"/>
                <a:gd name="T3" fmla="*/ 191 h 202"/>
                <a:gd name="T4" fmla="*/ 270 w 306"/>
                <a:gd name="T5" fmla="*/ 180 h 202"/>
                <a:gd name="T6" fmla="*/ 278 w 306"/>
                <a:gd name="T7" fmla="*/ 169 h 202"/>
                <a:gd name="T8" fmla="*/ 284 w 306"/>
                <a:gd name="T9" fmla="*/ 157 h 202"/>
                <a:gd name="T10" fmla="*/ 290 w 306"/>
                <a:gd name="T11" fmla="*/ 145 h 202"/>
                <a:gd name="T12" fmla="*/ 295 w 306"/>
                <a:gd name="T13" fmla="*/ 132 h 202"/>
                <a:gd name="T14" fmla="*/ 299 w 306"/>
                <a:gd name="T15" fmla="*/ 119 h 202"/>
                <a:gd name="T16" fmla="*/ 302 w 306"/>
                <a:gd name="T17" fmla="*/ 106 h 202"/>
                <a:gd name="T18" fmla="*/ 303 w 306"/>
                <a:gd name="T19" fmla="*/ 98 h 202"/>
                <a:gd name="T20" fmla="*/ 305 w 306"/>
                <a:gd name="T21" fmla="*/ 89 h 202"/>
                <a:gd name="T22" fmla="*/ 305 w 306"/>
                <a:gd name="T23" fmla="*/ 82 h 202"/>
                <a:gd name="T24" fmla="*/ 305 w 306"/>
                <a:gd name="T25" fmla="*/ 74 h 202"/>
                <a:gd name="T26" fmla="*/ 160 w 306"/>
                <a:gd name="T27" fmla="*/ 101 h 202"/>
                <a:gd name="T28" fmla="*/ 57 w 306"/>
                <a:gd name="T29" fmla="*/ 0 h 202"/>
                <a:gd name="T30" fmla="*/ 47 w 306"/>
                <a:gd name="T31" fmla="*/ 10 h 202"/>
                <a:gd name="T32" fmla="*/ 38 w 306"/>
                <a:gd name="T33" fmla="*/ 21 h 202"/>
                <a:gd name="T34" fmla="*/ 30 w 306"/>
                <a:gd name="T35" fmla="*/ 34 h 202"/>
                <a:gd name="T36" fmla="*/ 22 w 306"/>
                <a:gd name="T37" fmla="*/ 45 h 202"/>
                <a:gd name="T38" fmla="*/ 16 w 306"/>
                <a:gd name="T39" fmla="*/ 59 h 202"/>
                <a:gd name="T40" fmla="*/ 10 w 306"/>
                <a:gd name="T41" fmla="*/ 72 h 202"/>
                <a:gd name="T42" fmla="*/ 5 w 306"/>
                <a:gd name="T43" fmla="*/ 86 h 202"/>
                <a:gd name="T44" fmla="*/ 2 w 306"/>
                <a:gd name="T45" fmla="*/ 101 h 202"/>
                <a:gd name="T46" fmla="*/ 1 w 306"/>
                <a:gd name="T47" fmla="*/ 109 h 202"/>
                <a:gd name="T48" fmla="*/ 0 w 306"/>
                <a:gd name="T49" fmla="*/ 118 h 202"/>
                <a:gd name="T50" fmla="*/ 0 w 306"/>
                <a:gd name="T51" fmla="*/ 126 h 202"/>
                <a:gd name="T52" fmla="*/ 0 w 306"/>
                <a:gd name="T53" fmla="*/ 134 h 202"/>
                <a:gd name="T54" fmla="*/ 158 w 306"/>
                <a:gd name="T55" fmla="*/ 105 h 202"/>
                <a:gd name="T56" fmla="*/ 253 w 306"/>
                <a:gd name="T57" fmla="*/ 20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6" h="202">
                  <a:moveTo>
                    <a:pt x="253" y="201"/>
                  </a:moveTo>
                  <a:lnTo>
                    <a:pt x="263" y="191"/>
                  </a:lnTo>
                  <a:lnTo>
                    <a:pt x="270" y="180"/>
                  </a:lnTo>
                  <a:lnTo>
                    <a:pt x="278" y="169"/>
                  </a:lnTo>
                  <a:lnTo>
                    <a:pt x="284" y="157"/>
                  </a:lnTo>
                  <a:lnTo>
                    <a:pt x="290" y="145"/>
                  </a:lnTo>
                  <a:lnTo>
                    <a:pt x="295" y="132"/>
                  </a:lnTo>
                  <a:lnTo>
                    <a:pt x="299" y="119"/>
                  </a:lnTo>
                  <a:lnTo>
                    <a:pt x="302" y="106"/>
                  </a:lnTo>
                  <a:lnTo>
                    <a:pt x="303" y="98"/>
                  </a:lnTo>
                  <a:lnTo>
                    <a:pt x="305" y="89"/>
                  </a:lnTo>
                  <a:lnTo>
                    <a:pt x="305" y="82"/>
                  </a:lnTo>
                  <a:lnTo>
                    <a:pt x="305" y="74"/>
                  </a:lnTo>
                  <a:lnTo>
                    <a:pt x="160" y="101"/>
                  </a:lnTo>
                  <a:lnTo>
                    <a:pt x="57" y="0"/>
                  </a:lnTo>
                  <a:lnTo>
                    <a:pt x="47" y="10"/>
                  </a:lnTo>
                  <a:lnTo>
                    <a:pt x="38" y="21"/>
                  </a:lnTo>
                  <a:lnTo>
                    <a:pt x="30" y="34"/>
                  </a:lnTo>
                  <a:lnTo>
                    <a:pt x="22" y="45"/>
                  </a:lnTo>
                  <a:lnTo>
                    <a:pt x="16" y="59"/>
                  </a:lnTo>
                  <a:lnTo>
                    <a:pt x="10" y="72"/>
                  </a:lnTo>
                  <a:lnTo>
                    <a:pt x="5" y="86"/>
                  </a:lnTo>
                  <a:lnTo>
                    <a:pt x="2" y="101"/>
                  </a:lnTo>
                  <a:lnTo>
                    <a:pt x="1" y="109"/>
                  </a:lnTo>
                  <a:lnTo>
                    <a:pt x="0" y="118"/>
                  </a:lnTo>
                  <a:lnTo>
                    <a:pt x="0" y="126"/>
                  </a:lnTo>
                  <a:lnTo>
                    <a:pt x="0" y="134"/>
                  </a:lnTo>
                  <a:lnTo>
                    <a:pt x="158" y="105"/>
                  </a:lnTo>
                  <a:lnTo>
                    <a:pt x="253" y="201"/>
                  </a:lnTo>
                </a:path>
              </a:pathLst>
            </a:custGeom>
            <a:solidFill>
              <a:srgbClr val="FFB2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02" name="Freeform 550">
              <a:extLst>
                <a:ext uri="{FF2B5EF4-FFF2-40B4-BE49-F238E27FC236}">
                  <a16:creationId xmlns:a16="http://schemas.microsoft.com/office/drawing/2014/main" id="{E0B242A6-C9E9-4419-A622-3DCF95F31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2986"/>
              <a:ext cx="306" cy="190"/>
            </a:xfrm>
            <a:custGeom>
              <a:avLst/>
              <a:gdLst>
                <a:gd name="T0" fmla="*/ 52 w 306"/>
                <a:gd name="T1" fmla="*/ 0 h 190"/>
                <a:gd name="T2" fmla="*/ 159 w 306"/>
                <a:gd name="T3" fmla="*/ 95 h 190"/>
                <a:gd name="T4" fmla="*/ 305 w 306"/>
                <a:gd name="T5" fmla="*/ 71 h 190"/>
                <a:gd name="T6" fmla="*/ 305 w 306"/>
                <a:gd name="T7" fmla="*/ 77 h 190"/>
                <a:gd name="T8" fmla="*/ 305 w 306"/>
                <a:gd name="T9" fmla="*/ 85 h 190"/>
                <a:gd name="T10" fmla="*/ 303 w 306"/>
                <a:gd name="T11" fmla="*/ 92 h 190"/>
                <a:gd name="T12" fmla="*/ 302 w 306"/>
                <a:gd name="T13" fmla="*/ 99 h 190"/>
                <a:gd name="T14" fmla="*/ 299 w 306"/>
                <a:gd name="T15" fmla="*/ 112 h 190"/>
                <a:gd name="T16" fmla="*/ 295 w 306"/>
                <a:gd name="T17" fmla="*/ 125 h 190"/>
                <a:gd name="T18" fmla="*/ 291 w 306"/>
                <a:gd name="T19" fmla="*/ 137 h 190"/>
                <a:gd name="T20" fmla="*/ 285 w 306"/>
                <a:gd name="T21" fmla="*/ 148 h 190"/>
                <a:gd name="T22" fmla="*/ 279 w 306"/>
                <a:gd name="T23" fmla="*/ 159 h 190"/>
                <a:gd name="T24" fmla="*/ 272 w 306"/>
                <a:gd name="T25" fmla="*/ 169 h 190"/>
                <a:gd name="T26" fmla="*/ 265 w 306"/>
                <a:gd name="T27" fmla="*/ 179 h 190"/>
                <a:gd name="T28" fmla="*/ 257 w 306"/>
                <a:gd name="T29" fmla="*/ 189 h 190"/>
                <a:gd name="T30" fmla="*/ 158 w 306"/>
                <a:gd name="T31" fmla="*/ 98 h 190"/>
                <a:gd name="T32" fmla="*/ 0 w 306"/>
                <a:gd name="T33" fmla="*/ 123 h 190"/>
                <a:gd name="T34" fmla="*/ 0 w 306"/>
                <a:gd name="T35" fmla="*/ 116 h 190"/>
                <a:gd name="T36" fmla="*/ 0 w 306"/>
                <a:gd name="T37" fmla="*/ 110 h 190"/>
                <a:gd name="T38" fmla="*/ 1 w 306"/>
                <a:gd name="T39" fmla="*/ 102 h 190"/>
                <a:gd name="T40" fmla="*/ 2 w 306"/>
                <a:gd name="T41" fmla="*/ 94 h 190"/>
                <a:gd name="T42" fmla="*/ 5 w 306"/>
                <a:gd name="T43" fmla="*/ 80 h 190"/>
                <a:gd name="T44" fmla="*/ 9 w 306"/>
                <a:gd name="T45" fmla="*/ 66 h 190"/>
                <a:gd name="T46" fmla="*/ 15 w 306"/>
                <a:gd name="T47" fmla="*/ 54 h 190"/>
                <a:gd name="T48" fmla="*/ 21 w 306"/>
                <a:gd name="T49" fmla="*/ 41 h 190"/>
                <a:gd name="T50" fmla="*/ 27 w 306"/>
                <a:gd name="T51" fmla="*/ 29 h 190"/>
                <a:gd name="T52" fmla="*/ 35 w 306"/>
                <a:gd name="T53" fmla="*/ 19 h 190"/>
                <a:gd name="T54" fmla="*/ 44 w 306"/>
                <a:gd name="T55" fmla="*/ 9 h 190"/>
                <a:gd name="T56" fmla="*/ 52 w 306"/>
                <a:gd name="T5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6" h="190">
                  <a:moveTo>
                    <a:pt x="52" y="0"/>
                  </a:moveTo>
                  <a:lnTo>
                    <a:pt x="159" y="95"/>
                  </a:lnTo>
                  <a:lnTo>
                    <a:pt x="305" y="71"/>
                  </a:lnTo>
                  <a:lnTo>
                    <a:pt x="305" y="77"/>
                  </a:lnTo>
                  <a:lnTo>
                    <a:pt x="305" y="85"/>
                  </a:lnTo>
                  <a:lnTo>
                    <a:pt x="303" y="92"/>
                  </a:lnTo>
                  <a:lnTo>
                    <a:pt x="302" y="99"/>
                  </a:lnTo>
                  <a:lnTo>
                    <a:pt x="299" y="112"/>
                  </a:lnTo>
                  <a:lnTo>
                    <a:pt x="295" y="125"/>
                  </a:lnTo>
                  <a:lnTo>
                    <a:pt x="291" y="137"/>
                  </a:lnTo>
                  <a:lnTo>
                    <a:pt x="285" y="148"/>
                  </a:lnTo>
                  <a:lnTo>
                    <a:pt x="279" y="159"/>
                  </a:lnTo>
                  <a:lnTo>
                    <a:pt x="272" y="169"/>
                  </a:lnTo>
                  <a:lnTo>
                    <a:pt x="265" y="179"/>
                  </a:lnTo>
                  <a:lnTo>
                    <a:pt x="257" y="189"/>
                  </a:lnTo>
                  <a:lnTo>
                    <a:pt x="158" y="98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0"/>
                  </a:lnTo>
                  <a:lnTo>
                    <a:pt x="1" y="102"/>
                  </a:lnTo>
                  <a:lnTo>
                    <a:pt x="2" y="94"/>
                  </a:lnTo>
                  <a:lnTo>
                    <a:pt x="5" y="80"/>
                  </a:lnTo>
                  <a:lnTo>
                    <a:pt x="9" y="66"/>
                  </a:lnTo>
                  <a:lnTo>
                    <a:pt x="15" y="54"/>
                  </a:lnTo>
                  <a:lnTo>
                    <a:pt x="21" y="41"/>
                  </a:lnTo>
                  <a:lnTo>
                    <a:pt x="27" y="29"/>
                  </a:lnTo>
                  <a:lnTo>
                    <a:pt x="35" y="19"/>
                  </a:lnTo>
                  <a:lnTo>
                    <a:pt x="44" y="9"/>
                  </a:lnTo>
                  <a:lnTo>
                    <a:pt x="52" y="0"/>
                  </a:lnTo>
                </a:path>
              </a:pathLst>
            </a:custGeom>
            <a:solidFill>
              <a:srgbClr val="F9A82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03" name="Freeform 551">
              <a:extLst>
                <a:ext uri="{FF2B5EF4-FFF2-40B4-BE49-F238E27FC236}">
                  <a16:creationId xmlns:a16="http://schemas.microsoft.com/office/drawing/2014/main" id="{6634AAAE-A9A3-4A31-89B0-90A75E81B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2991"/>
              <a:ext cx="306" cy="179"/>
            </a:xfrm>
            <a:custGeom>
              <a:avLst/>
              <a:gdLst>
                <a:gd name="T0" fmla="*/ 48 w 306"/>
                <a:gd name="T1" fmla="*/ 0 h 179"/>
                <a:gd name="T2" fmla="*/ 159 w 306"/>
                <a:gd name="T3" fmla="*/ 89 h 179"/>
                <a:gd name="T4" fmla="*/ 305 w 306"/>
                <a:gd name="T5" fmla="*/ 70 h 179"/>
                <a:gd name="T6" fmla="*/ 305 w 306"/>
                <a:gd name="T7" fmla="*/ 75 h 179"/>
                <a:gd name="T8" fmla="*/ 304 w 306"/>
                <a:gd name="T9" fmla="*/ 80 h 179"/>
                <a:gd name="T10" fmla="*/ 303 w 306"/>
                <a:gd name="T11" fmla="*/ 86 h 179"/>
                <a:gd name="T12" fmla="*/ 302 w 306"/>
                <a:gd name="T13" fmla="*/ 94 h 179"/>
                <a:gd name="T14" fmla="*/ 299 w 306"/>
                <a:gd name="T15" fmla="*/ 107 h 179"/>
                <a:gd name="T16" fmla="*/ 295 w 306"/>
                <a:gd name="T17" fmla="*/ 119 h 179"/>
                <a:gd name="T18" fmla="*/ 291 w 306"/>
                <a:gd name="T19" fmla="*/ 130 h 179"/>
                <a:gd name="T20" fmla="*/ 286 w 306"/>
                <a:gd name="T21" fmla="*/ 141 h 179"/>
                <a:gd name="T22" fmla="*/ 281 w 306"/>
                <a:gd name="T23" fmla="*/ 151 h 179"/>
                <a:gd name="T24" fmla="*/ 275 w 306"/>
                <a:gd name="T25" fmla="*/ 160 h 179"/>
                <a:gd name="T26" fmla="*/ 268 w 306"/>
                <a:gd name="T27" fmla="*/ 169 h 179"/>
                <a:gd name="T28" fmla="*/ 261 w 306"/>
                <a:gd name="T29" fmla="*/ 178 h 179"/>
                <a:gd name="T30" fmla="*/ 158 w 306"/>
                <a:gd name="T31" fmla="*/ 92 h 179"/>
                <a:gd name="T32" fmla="*/ 0 w 306"/>
                <a:gd name="T33" fmla="*/ 114 h 179"/>
                <a:gd name="T34" fmla="*/ 0 w 306"/>
                <a:gd name="T35" fmla="*/ 109 h 179"/>
                <a:gd name="T36" fmla="*/ 0 w 306"/>
                <a:gd name="T37" fmla="*/ 103 h 179"/>
                <a:gd name="T38" fmla="*/ 1 w 306"/>
                <a:gd name="T39" fmla="*/ 96 h 179"/>
                <a:gd name="T40" fmla="*/ 2 w 306"/>
                <a:gd name="T41" fmla="*/ 89 h 179"/>
                <a:gd name="T42" fmla="*/ 5 w 306"/>
                <a:gd name="T43" fmla="*/ 75 h 179"/>
                <a:gd name="T44" fmla="*/ 9 w 306"/>
                <a:gd name="T45" fmla="*/ 61 h 179"/>
                <a:gd name="T46" fmla="*/ 14 w 306"/>
                <a:gd name="T47" fmla="*/ 49 h 179"/>
                <a:gd name="T48" fmla="*/ 20 w 306"/>
                <a:gd name="T49" fmla="*/ 37 h 179"/>
                <a:gd name="T50" fmla="*/ 26 w 306"/>
                <a:gd name="T51" fmla="*/ 26 h 179"/>
                <a:gd name="T52" fmla="*/ 33 w 306"/>
                <a:gd name="T53" fmla="*/ 16 h 179"/>
                <a:gd name="T54" fmla="*/ 40 w 306"/>
                <a:gd name="T55" fmla="*/ 8 h 179"/>
                <a:gd name="T56" fmla="*/ 48 w 306"/>
                <a:gd name="T57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6" h="179">
                  <a:moveTo>
                    <a:pt x="48" y="0"/>
                  </a:moveTo>
                  <a:lnTo>
                    <a:pt x="159" y="89"/>
                  </a:lnTo>
                  <a:lnTo>
                    <a:pt x="305" y="70"/>
                  </a:lnTo>
                  <a:lnTo>
                    <a:pt x="305" y="75"/>
                  </a:lnTo>
                  <a:lnTo>
                    <a:pt x="304" y="80"/>
                  </a:lnTo>
                  <a:lnTo>
                    <a:pt x="303" y="86"/>
                  </a:lnTo>
                  <a:lnTo>
                    <a:pt x="302" y="94"/>
                  </a:lnTo>
                  <a:lnTo>
                    <a:pt x="299" y="107"/>
                  </a:lnTo>
                  <a:lnTo>
                    <a:pt x="295" y="119"/>
                  </a:lnTo>
                  <a:lnTo>
                    <a:pt x="291" y="130"/>
                  </a:lnTo>
                  <a:lnTo>
                    <a:pt x="286" y="141"/>
                  </a:lnTo>
                  <a:lnTo>
                    <a:pt x="281" y="151"/>
                  </a:lnTo>
                  <a:lnTo>
                    <a:pt x="275" y="160"/>
                  </a:lnTo>
                  <a:lnTo>
                    <a:pt x="268" y="169"/>
                  </a:lnTo>
                  <a:lnTo>
                    <a:pt x="261" y="178"/>
                  </a:lnTo>
                  <a:lnTo>
                    <a:pt x="158" y="92"/>
                  </a:lnTo>
                  <a:lnTo>
                    <a:pt x="0" y="114"/>
                  </a:lnTo>
                  <a:lnTo>
                    <a:pt x="0" y="109"/>
                  </a:lnTo>
                  <a:lnTo>
                    <a:pt x="0" y="103"/>
                  </a:lnTo>
                  <a:lnTo>
                    <a:pt x="1" y="96"/>
                  </a:lnTo>
                  <a:lnTo>
                    <a:pt x="2" y="89"/>
                  </a:lnTo>
                  <a:lnTo>
                    <a:pt x="5" y="75"/>
                  </a:lnTo>
                  <a:lnTo>
                    <a:pt x="9" y="61"/>
                  </a:lnTo>
                  <a:lnTo>
                    <a:pt x="14" y="49"/>
                  </a:lnTo>
                  <a:lnTo>
                    <a:pt x="20" y="37"/>
                  </a:lnTo>
                  <a:lnTo>
                    <a:pt x="26" y="26"/>
                  </a:lnTo>
                  <a:lnTo>
                    <a:pt x="33" y="16"/>
                  </a:lnTo>
                  <a:lnTo>
                    <a:pt x="40" y="8"/>
                  </a:lnTo>
                  <a:lnTo>
                    <a:pt x="48" y="0"/>
                  </a:lnTo>
                </a:path>
              </a:pathLst>
            </a:custGeom>
            <a:solidFill>
              <a:srgbClr val="F7A32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04" name="Freeform 552">
              <a:extLst>
                <a:ext uri="{FF2B5EF4-FFF2-40B4-BE49-F238E27FC236}">
                  <a16:creationId xmlns:a16="http://schemas.microsoft.com/office/drawing/2014/main" id="{8287E28C-D870-42E3-99B2-17984D5AD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2996"/>
              <a:ext cx="306" cy="169"/>
            </a:xfrm>
            <a:custGeom>
              <a:avLst/>
              <a:gdLst>
                <a:gd name="T0" fmla="*/ 43 w 306"/>
                <a:gd name="T1" fmla="*/ 0 h 169"/>
                <a:gd name="T2" fmla="*/ 158 w 306"/>
                <a:gd name="T3" fmla="*/ 84 h 169"/>
                <a:gd name="T4" fmla="*/ 305 w 306"/>
                <a:gd name="T5" fmla="*/ 68 h 169"/>
                <a:gd name="T6" fmla="*/ 305 w 306"/>
                <a:gd name="T7" fmla="*/ 72 h 169"/>
                <a:gd name="T8" fmla="*/ 304 w 306"/>
                <a:gd name="T9" fmla="*/ 77 h 169"/>
                <a:gd name="T10" fmla="*/ 303 w 306"/>
                <a:gd name="T11" fmla="*/ 82 h 169"/>
                <a:gd name="T12" fmla="*/ 302 w 306"/>
                <a:gd name="T13" fmla="*/ 89 h 169"/>
                <a:gd name="T14" fmla="*/ 299 w 306"/>
                <a:gd name="T15" fmla="*/ 101 h 169"/>
                <a:gd name="T16" fmla="*/ 296 w 306"/>
                <a:gd name="T17" fmla="*/ 113 h 169"/>
                <a:gd name="T18" fmla="*/ 292 w 306"/>
                <a:gd name="T19" fmla="*/ 124 h 169"/>
                <a:gd name="T20" fmla="*/ 287 w 306"/>
                <a:gd name="T21" fmla="*/ 134 h 169"/>
                <a:gd name="T22" fmla="*/ 282 w 306"/>
                <a:gd name="T23" fmla="*/ 142 h 169"/>
                <a:gd name="T24" fmla="*/ 277 w 306"/>
                <a:gd name="T25" fmla="*/ 151 h 169"/>
                <a:gd name="T26" fmla="*/ 271 w 306"/>
                <a:gd name="T27" fmla="*/ 159 h 169"/>
                <a:gd name="T28" fmla="*/ 265 w 306"/>
                <a:gd name="T29" fmla="*/ 168 h 169"/>
                <a:gd name="T30" fmla="*/ 157 w 306"/>
                <a:gd name="T31" fmla="*/ 87 h 169"/>
                <a:gd name="T32" fmla="*/ 0 w 306"/>
                <a:gd name="T33" fmla="*/ 106 h 169"/>
                <a:gd name="T34" fmla="*/ 0 w 306"/>
                <a:gd name="T35" fmla="*/ 101 h 169"/>
                <a:gd name="T36" fmla="*/ 0 w 306"/>
                <a:gd name="T37" fmla="*/ 96 h 169"/>
                <a:gd name="T38" fmla="*/ 0 w 306"/>
                <a:gd name="T39" fmla="*/ 91 h 169"/>
                <a:gd name="T40" fmla="*/ 1 w 306"/>
                <a:gd name="T41" fmla="*/ 84 h 169"/>
                <a:gd name="T42" fmla="*/ 4 w 306"/>
                <a:gd name="T43" fmla="*/ 70 h 169"/>
                <a:gd name="T44" fmla="*/ 8 w 306"/>
                <a:gd name="T45" fmla="*/ 57 h 169"/>
                <a:gd name="T46" fmla="*/ 14 w 306"/>
                <a:gd name="T47" fmla="*/ 45 h 169"/>
                <a:gd name="T48" fmla="*/ 19 w 306"/>
                <a:gd name="T49" fmla="*/ 34 h 169"/>
                <a:gd name="T50" fmla="*/ 25 w 306"/>
                <a:gd name="T51" fmla="*/ 24 h 169"/>
                <a:gd name="T52" fmla="*/ 30 w 306"/>
                <a:gd name="T53" fmla="*/ 15 h 169"/>
                <a:gd name="T54" fmla="*/ 36 w 306"/>
                <a:gd name="T55" fmla="*/ 7 h 169"/>
                <a:gd name="T56" fmla="*/ 43 w 306"/>
                <a:gd name="T57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6" h="169">
                  <a:moveTo>
                    <a:pt x="43" y="0"/>
                  </a:moveTo>
                  <a:lnTo>
                    <a:pt x="158" y="84"/>
                  </a:lnTo>
                  <a:lnTo>
                    <a:pt x="305" y="68"/>
                  </a:lnTo>
                  <a:lnTo>
                    <a:pt x="305" y="72"/>
                  </a:lnTo>
                  <a:lnTo>
                    <a:pt x="304" y="77"/>
                  </a:lnTo>
                  <a:lnTo>
                    <a:pt x="303" y="82"/>
                  </a:lnTo>
                  <a:lnTo>
                    <a:pt x="302" y="89"/>
                  </a:lnTo>
                  <a:lnTo>
                    <a:pt x="299" y="101"/>
                  </a:lnTo>
                  <a:lnTo>
                    <a:pt x="296" y="113"/>
                  </a:lnTo>
                  <a:lnTo>
                    <a:pt x="292" y="124"/>
                  </a:lnTo>
                  <a:lnTo>
                    <a:pt x="287" y="134"/>
                  </a:lnTo>
                  <a:lnTo>
                    <a:pt x="282" y="142"/>
                  </a:lnTo>
                  <a:lnTo>
                    <a:pt x="277" y="151"/>
                  </a:lnTo>
                  <a:lnTo>
                    <a:pt x="271" y="159"/>
                  </a:lnTo>
                  <a:lnTo>
                    <a:pt x="265" y="168"/>
                  </a:lnTo>
                  <a:lnTo>
                    <a:pt x="157" y="87"/>
                  </a:lnTo>
                  <a:lnTo>
                    <a:pt x="0" y="106"/>
                  </a:lnTo>
                  <a:lnTo>
                    <a:pt x="0" y="101"/>
                  </a:lnTo>
                  <a:lnTo>
                    <a:pt x="0" y="96"/>
                  </a:lnTo>
                  <a:lnTo>
                    <a:pt x="0" y="91"/>
                  </a:lnTo>
                  <a:lnTo>
                    <a:pt x="1" y="84"/>
                  </a:lnTo>
                  <a:lnTo>
                    <a:pt x="4" y="70"/>
                  </a:lnTo>
                  <a:lnTo>
                    <a:pt x="8" y="57"/>
                  </a:lnTo>
                  <a:lnTo>
                    <a:pt x="14" y="45"/>
                  </a:lnTo>
                  <a:lnTo>
                    <a:pt x="19" y="34"/>
                  </a:lnTo>
                  <a:lnTo>
                    <a:pt x="25" y="24"/>
                  </a:lnTo>
                  <a:lnTo>
                    <a:pt x="30" y="15"/>
                  </a:lnTo>
                  <a:lnTo>
                    <a:pt x="36" y="7"/>
                  </a:lnTo>
                  <a:lnTo>
                    <a:pt x="43" y="0"/>
                  </a:lnTo>
                </a:path>
              </a:pathLst>
            </a:custGeom>
            <a:solidFill>
              <a:srgbClr val="F2992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05" name="Freeform 553">
              <a:extLst>
                <a:ext uri="{FF2B5EF4-FFF2-40B4-BE49-F238E27FC236}">
                  <a16:creationId xmlns:a16="http://schemas.microsoft.com/office/drawing/2014/main" id="{AACD805B-B9CF-45CE-85D0-92A71927F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3002"/>
              <a:ext cx="304" cy="158"/>
            </a:xfrm>
            <a:custGeom>
              <a:avLst/>
              <a:gdLst>
                <a:gd name="T0" fmla="*/ 38 w 304"/>
                <a:gd name="T1" fmla="*/ 0 h 158"/>
                <a:gd name="T2" fmla="*/ 158 w 304"/>
                <a:gd name="T3" fmla="*/ 78 h 158"/>
                <a:gd name="T4" fmla="*/ 303 w 304"/>
                <a:gd name="T5" fmla="*/ 65 h 158"/>
                <a:gd name="T6" fmla="*/ 303 w 304"/>
                <a:gd name="T7" fmla="*/ 68 h 158"/>
                <a:gd name="T8" fmla="*/ 303 w 304"/>
                <a:gd name="T9" fmla="*/ 71 h 158"/>
                <a:gd name="T10" fmla="*/ 301 w 304"/>
                <a:gd name="T11" fmla="*/ 76 h 158"/>
                <a:gd name="T12" fmla="*/ 301 w 304"/>
                <a:gd name="T13" fmla="*/ 83 h 158"/>
                <a:gd name="T14" fmla="*/ 297 w 304"/>
                <a:gd name="T15" fmla="*/ 95 h 158"/>
                <a:gd name="T16" fmla="*/ 294 w 304"/>
                <a:gd name="T17" fmla="*/ 106 h 158"/>
                <a:gd name="T18" fmla="*/ 291 w 304"/>
                <a:gd name="T19" fmla="*/ 116 h 158"/>
                <a:gd name="T20" fmla="*/ 287 w 304"/>
                <a:gd name="T21" fmla="*/ 126 h 158"/>
                <a:gd name="T22" fmla="*/ 282 w 304"/>
                <a:gd name="T23" fmla="*/ 133 h 158"/>
                <a:gd name="T24" fmla="*/ 278 w 304"/>
                <a:gd name="T25" fmla="*/ 141 h 158"/>
                <a:gd name="T26" fmla="*/ 273 w 304"/>
                <a:gd name="T27" fmla="*/ 149 h 158"/>
                <a:gd name="T28" fmla="*/ 268 w 304"/>
                <a:gd name="T29" fmla="*/ 157 h 158"/>
                <a:gd name="T30" fmla="*/ 157 w 304"/>
                <a:gd name="T31" fmla="*/ 81 h 158"/>
                <a:gd name="T32" fmla="*/ 0 w 304"/>
                <a:gd name="T33" fmla="*/ 96 h 158"/>
                <a:gd name="T34" fmla="*/ 0 w 304"/>
                <a:gd name="T35" fmla="*/ 93 h 158"/>
                <a:gd name="T36" fmla="*/ 0 w 304"/>
                <a:gd name="T37" fmla="*/ 89 h 158"/>
                <a:gd name="T38" fmla="*/ 0 w 304"/>
                <a:gd name="T39" fmla="*/ 84 h 158"/>
                <a:gd name="T40" fmla="*/ 1 w 304"/>
                <a:gd name="T41" fmla="*/ 77 h 158"/>
                <a:gd name="T42" fmla="*/ 4 w 304"/>
                <a:gd name="T43" fmla="*/ 64 h 158"/>
                <a:gd name="T44" fmla="*/ 8 w 304"/>
                <a:gd name="T45" fmla="*/ 51 h 158"/>
                <a:gd name="T46" fmla="*/ 12 w 304"/>
                <a:gd name="T47" fmla="*/ 40 h 158"/>
                <a:gd name="T48" fmla="*/ 18 w 304"/>
                <a:gd name="T49" fmla="*/ 30 h 158"/>
                <a:gd name="T50" fmla="*/ 23 w 304"/>
                <a:gd name="T51" fmla="*/ 20 h 158"/>
                <a:gd name="T52" fmla="*/ 27 w 304"/>
                <a:gd name="T53" fmla="*/ 12 h 158"/>
                <a:gd name="T54" fmla="*/ 33 w 304"/>
                <a:gd name="T55" fmla="*/ 5 h 158"/>
                <a:gd name="T56" fmla="*/ 38 w 304"/>
                <a:gd name="T5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4" h="158">
                  <a:moveTo>
                    <a:pt x="38" y="0"/>
                  </a:moveTo>
                  <a:lnTo>
                    <a:pt x="158" y="78"/>
                  </a:lnTo>
                  <a:lnTo>
                    <a:pt x="303" y="65"/>
                  </a:lnTo>
                  <a:lnTo>
                    <a:pt x="303" y="68"/>
                  </a:lnTo>
                  <a:lnTo>
                    <a:pt x="303" y="71"/>
                  </a:lnTo>
                  <a:lnTo>
                    <a:pt x="301" y="76"/>
                  </a:lnTo>
                  <a:lnTo>
                    <a:pt x="301" y="83"/>
                  </a:lnTo>
                  <a:lnTo>
                    <a:pt x="297" y="95"/>
                  </a:lnTo>
                  <a:lnTo>
                    <a:pt x="294" y="106"/>
                  </a:lnTo>
                  <a:lnTo>
                    <a:pt x="291" y="116"/>
                  </a:lnTo>
                  <a:lnTo>
                    <a:pt x="287" y="126"/>
                  </a:lnTo>
                  <a:lnTo>
                    <a:pt x="282" y="133"/>
                  </a:lnTo>
                  <a:lnTo>
                    <a:pt x="278" y="141"/>
                  </a:lnTo>
                  <a:lnTo>
                    <a:pt x="273" y="149"/>
                  </a:lnTo>
                  <a:lnTo>
                    <a:pt x="268" y="157"/>
                  </a:lnTo>
                  <a:lnTo>
                    <a:pt x="157" y="81"/>
                  </a:lnTo>
                  <a:lnTo>
                    <a:pt x="0" y="96"/>
                  </a:lnTo>
                  <a:lnTo>
                    <a:pt x="0" y="93"/>
                  </a:lnTo>
                  <a:lnTo>
                    <a:pt x="0" y="89"/>
                  </a:lnTo>
                  <a:lnTo>
                    <a:pt x="0" y="84"/>
                  </a:lnTo>
                  <a:lnTo>
                    <a:pt x="1" y="77"/>
                  </a:lnTo>
                  <a:lnTo>
                    <a:pt x="4" y="64"/>
                  </a:lnTo>
                  <a:lnTo>
                    <a:pt x="8" y="51"/>
                  </a:lnTo>
                  <a:lnTo>
                    <a:pt x="12" y="40"/>
                  </a:lnTo>
                  <a:lnTo>
                    <a:pt x="18" y="30"/>
                  </a:lnTo>
                  <a:lnTo>
                    <a:pt x="23" y="20"/>
                  </a:lnTo>
                  <a:lnTo>
                    <a:pt x="27" y="12"/>
                  </a:lnTo>
                  <a:lnTo>
                    <a:pt x="33" y="5"/>
                  </a:lnTo>
                  <a:lnTo>
                    <a:pt x="38" y="0"/>
                  </a:lnTo>
                </a:path>
              </a:pathLst>
            </a:custGeom>
            <a:solidFill>
              <a:srgbClr val="ED8E2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06" name="Freeform 554">
              <a:extLst>
                <a:ext uri="{FF2B5EF4-FFF2-40B4-BE49-F238E27FC236}">
                  <a16:creationId xmlns:a16="http://schemas.microsoft.com/office/drawing/2014/main" id="{6B248122-D608-4F91-B851-CA9A34007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3008"/>
              <a:ext cx="304" cy="147"/>
            </a:xfrm>
            <a:custGeom>
              <a:avLst/>
              <a:gdLst>
                <a:gd name="T0" fmla="*/ 33 w 304"/>
                <a:gd name="T1" fmla="*/ 0 h 147"/>
                <a:gd name="T2" fmla="*/ 158 w 304"/>
                <a:gd name="T3" fmla="*/ 72 h 147"/>
                <a:gd name="T4" fmla="*/ 303 w 304"/>
                <a:gd name="T5" fmla="*/ 63 h 147"/>
                <a:gd name="T6" fmla="*/ 303 w 304"/>
                <a:gd name="T7" fmla="*/ 65 h 147"/>
                <a:gd name="T8" fmla="*/ 303 w 304"/>
                <a:gd name="T9" fmla="*/ 67 h 147"/>
                <a:gd name="T10" fmla="*/ 302 w 304"/>
                <a:gd name="T11" fmla="*/ 70 h 147"/>
                <a:gd name="T12" fmla="*/ 301 w 304"/>
                <a:gd name="T13" fmla="*/ 77 h 147"/>
                <a:gd name="T14" fmla="*/ 297 w 304"/>
                <a:gd name="T15" fmla="*/ 89 h 147"/>
                <a:gd name="T16" fmla="*/ 294 w 304"/>
                <a:gd name="T17" fmla="*/ 100 h 147"/>
                <a:gd name="T18" fmla="*/ 291 w 304"/>
                <a:gd name="T19" fmla="*/ 109 h 147"/>
                <a:gd name="T20" fmla="*/ 287 w 304"/>
                <a:gd name="T21" fmla="*/ 118 h 147"/>
                <a:gd name="T22" fmla="*/ 284 w 304"/>
                <a:gd name="T23" fmla="*/ 126 h 147"/>
                <a:gd name="T24" fmla="*/ 280 w 304"/>
                <a:gd name="T25" fmla="*/ 132 h 147"/>
                <a:gd name="T26" fmla="*/ 276 w 304"/>
                <a:gd name="T27" fmla="*/ 139 h 147"/>
                <a:gd name="T28" fmla="*/ 271 w 304"/>
                <a:gd name="T29" fmla="*/ 146 h 147"/>
                <a:gd name="T30" fmla="*/ 157 w 304"/>
                <a:gd name="T31" fmla="*/ 75 h 147"/>
                <a:gd name="T32" fmla="*/ 0 w 304"/>
                <a:gd name="T33" fmla="*/ 87 h 147"/>
                <a:gd name="T34" fmla="*/ 0 w 304"/>
                <a:gd name="T35" fmla="*/ 84 h 147"/>
                <a:gd name="T36" fmla="*/ 0 w 304"/>
                <a:gd name="T37" fmla="*/ 82 h 147"/>
                <a:gd name="T38" fmla="*/ 0 w 304"/>
                <a:gd name="T39" fmla="*/ 78 h 147"/>
                <a:gd name="T40" fmla="*/ 1 w 304"/>
                <a:gd name="T41" fmla="*/ 72 h 147"/>
                <a:gd name="T42" fmla="*/ 4 w 304"/>
                <a:gd name="T43" fmla="*/ 58 h 147"/>
                <a:gd name="T44" fmla="*/ 8 w 304"/>
                <a:gd name="T45" fmla="*/ 46 h 147"/>
                <a:gd name="T46" fmla="*/ 12 w 304"/>
                <a:gd name="T47" fmla="*/ 36 h 147"/>
                <a:gd name="T48" fmla="*/ 16 w 304"/>
                <a:gd name="T49" fmla="*/ 26 h 147"/>
                <a:gd name="T50" fmla="*/ 21 w 304"/>
                <a:gd name="T51" fmla="*/ 17 h 147"/>
                <a:gd name="T52" fmla="*/ 25 w 304"/>
                <a:gd name="T53" fmla="*/ 10 h 147"/>
                <a:gd name="T54" fmla="*/ 30 w 304"/>
                <a:gd name="T55" fmla="*/ 4 h 147"/>
                <a:gd name="T56" fmla="*/ 33 w 304"/>
                <a:gd name="T57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4" h="147">
                  <a:moveTo>
                    <a:pt x="33" y="0"/>
                  </a:moveTo>
                  <a:lnTo>
                    <a:pt x="158" y="72"/>
                  </a:lnTo>
                  <a:lnTo>
                    <a:pt x="303" y="63"/>
                  </a:lnTo>
                  <a:lnTo>
                    <a:pt x="303" y="65"/>
                  </a:lnTo>
                  <a:lnTo>
                    <a:pt x="303" y="67"/>
                  </a:lnTo>
                  <a:lnTo>
                    <a:pt x="302" y="70"/>
                  </a:lnTo>
                  <a:lnTo>
                    <a:pt x="301" y="77"/>
                  </a:lnTo>
                  <a:lnTo>
                    <a:pt x="297" y="89"/>
                  </a:lnTo>
                  <a:lnTo>
                    <a:pt x="294" y="100"/>
                  </a:lnTo>
                  <a:lnTo>
                    <a:pt x="291" y="109"/>
                  </a:lnTo>
                  <a:lnTo>
                    <a:pt x="287" y="118"/>
                  </a:lnTo>
                  <a:lnTo>
                    <a:pt x="284" y="126"/>
                  </a:lnTo>
                  <a:lnTo>
                    <a:pt x="280" y="132"/>
                  </a:lnTo>
                  <a:lnTo>
                    <a:pt x="276" y="139"/>
                  </a:lnTo>
                  <a:lnTo>
                    <a:pt x="271" y="146"/>
                  </a:lnTo>
                  <a:lnTo>
                    <a:pt x="157" y="75"/>
                  </a:lnTo>
                  <a:lnTo>
                    <a:pt x="0" y="87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78"/>
                  </a:lnTo>
                  <a:lnTo>
                    <a:pt x="1" y="72"/>
                  </a:lnTo>
                  <a:lnTo>
                    <a:pt x="4" y="58"/>
                  </a:lnTo>
                  <a:lnTo>
                    <a:pt x="8" y="46"/>
                  </a:lnTo>
                  <a:lnTo>
                    <a:pt x="12" y="36"/>
                  </a:lnTo>
                  <a:lnTo>
                    <a:pt x="16" y="26"/>
                  </a:lnTo>
                  <a:lnTo>
                    <a:pt x="21" y="17"/>
                  </a:lnTo>
                  <a:lnTo>
                    <a:pt x="25" y="10"/>
                  </a:lnTo>
                  <a:lnTo>
                    <a:pt x="30" y="4"/>
                  </a:lnTo>
                  <a:lnTo>
                    <a:pt x="33" y="0"/>
                  </a:lnTo>
                </a:path>
              </a:pathLst>
            </a:custGeom>
            <a:solidFill>
              <a:srgbClr val="EA891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07" name="Freeform 555">
              <a:extLst>
                <a:ext uri="{FF2B5EF4-FFF2-40B4-BE49-F238E27FC236}">
                  <a16:creationId xmlns:a16="http://schemas.microsoft.com/office/drawing/2014/main" id="{9C673D74-FD63-4962-AD1D-22EA4BDC7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3013"/>
              <a:ext cx="304" cy="137"/>
            </a:xfrm>
            <a:custGeom>
              <a:avLst/>
              <a:gdLst>
                <a:gd name="T0" fmla="*/ 276 w 304"/>
                <a:gd name="T1" fmla="*/ 136 h 137"/>
                <a:gd name="T2" fmla="*/ 279 w 304"/>
                <a:gd name="T3" fmla="*/ 130 h 137"/>
                <a:gd name="T4" fmla="*/ 283 w 304"/>
                <a:gd name="T5" fmla="*/ 124 h 137"/>
                <a:gd name="T6" fmla="*/ 286 w 304"/>
                <a:gd name="T7" fmla="*/ 117 h 137"/>
                <a:gd name="T8" fmla="*/ 289 w 304"/>
                <a:gd name="T9" fmla="*/ 110 h 137"/>
                <a:gd name="T10" fmla="*/ 292 w 304"/>
                <a:gd name="T11" fmla="*/ 103 h 137"/>
                <a:gd name="T12" fmla="*/ 296 w 304"/>
                <a:gd name="T13" fmla="*/ 94 h 137"/>
                <a:gd name="T14" fmla="*/ 298 w 304"/>
                <a:gd name="T15" fmla="*/ 84 h 137"/>
                <a:gd name="T16" fmla="*/ 301 w 304"/>
                <a:gd name="T17" fmla="*/ 72 h 137"/>
                <a:gd name="T18" fmla="*/ 303 w 304"/>
                <a:gd name="T19" fmla="*/ 65 h 137"/>
                <a:gd name="T20" fmla="*/ 303 w 304"/>
                <a:gd name="T21" fmla="*/ 63 h 137"/>
                <a:gd name="T22" fmla="*/ 303 w 304"/>
                <a:gd name="T23" fmla="*/ 62 h 137"/>
                <a:gd name="T24" fmla="*/ 303 w 304"/>
                <a:gd name="T25" fmla="*/ 62 h 137"/>
                <a:gd name="T26" fmla="*/ 159 w 304"/>
                <a:gd name="T27" fmla="*/ 67 h 137"/>
                <a:gd name="T28" fmla="*/ 29 w 304"/>
                <a:gd name="T29" fmla="*/ 0 h 137"/>
                <a:gd name="T30" fmla="*/ 26 w 304"/>
                <a:gd name="T31" fmla="*/ 3 h 137"/>
                <a:gd name="T32" fmla="*/ 23 w 304"/>
                <a:gd name="T33" fmla="*/ 8 h 137"/>
                <a:gd name="T34" fmla="*/ 19 w 304"/>
                <a:gd name="T35" fmla="*/ 14 h 137"/>
                <a:gd name="T36" fmla="*/ 15 w 304"/>
                <a:gd name="T37" fmla="*/ 22 h 137"/>
                <a:gd name="T38" fmla="*/ 12 w 304"/>
                <a:gd name="T39" fmla="*/ 30 h 137"/>
                <a:gd name="T40" fmla="*/ 8 w 304"/>
                <a:gd name="T41" fmla="*/ 42 h 137"/>
                <a:gd name="T42" fmla="*/ 4 w 304"/>
                <a:gd name="T43" fmla="*/ 53 h 137"/>
                <a:gd name="T44" fmla="*/ 1 w 304"/>
                <a:gd name="T45" fmla="*/ 67 h 137"/>
                <a:gd name="T46" fmla="*/ 0 w 304"/>
                <a:gd name="T47" fmla="*/ 72 h 137"/>
                <a:gd name="T48" fmla="*/ 0 w 304"/>
                <a:gd name="T49" fmla="*/ 75 h 137"/>
                <a:gd name="T50" fmla="*/ 0 w 304"/>
                <a:gd name="T51" fmla="*/ 76 h 137"/>
                <a:gd name="T52" fmla="*/ 0 w 304"/>
                <a:gd name="T53" fmla="*/ 78 h 137"/>
                <a:gd name="T54" fmla="*/ 157 w 304"/>
                <a:gd name="T55" fmla="*/ 70 h 137"/>
                <a:gd name="T56" fmla="*/ 276 w 304"/>
                <a:gd name="T57" fmla="*/ 13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4" h="137">
                  <a:moveTo>
                    <a:pt x="276" y="136"/>
                  </a:moveTo>
                  <a:lnTo>
                    <a:pt x="279" y="130"/>
                  </a:lnTo>
                  <a:lnTo>
                    <a:pt x="283" y="124"/>
                  </a:lnTo>
                  <a:lnTo>
                    <a:pt x="286" y="117"/>
                  </a:lnTo>
                  <a:lnTo>
                    <a:pt x="289" y="110"/>
                  </a:lnTo>
                  <a:lnTo>
                    <a:pt x="292" y="103"/>
                  </a:lnTo>
                  <a:lnTo>
                    <a:pt x="296" y="94"/>
                  </a:lnTo>
                  <a:lnTo>
                    <a:pt x="298" y="84"/>
                  </a:lnTo>
                  <a:lnTo>
                    <a:pt x="301" y="72"/>
                  </a:lnTo>
                  <a:lnTo>
                    <a:pt x="303" y="65"/>
                  </a:lnTo>
                  <a:lnTo>
                    <a:pt x="303" y="63"/>
                  </a:lnTo>
                  <a:lnTo>
                    <a:pt x="303" y="62"/>
                  </a:lnTo>
                  <a:lnTo>
                    <a:pt x="303" y="62"/>
                  </a:lnTo>
                  <a:lnTo>
                    <a:pt x="159" y="67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3" y="8"/>
                  </a:lnTo>
                  <a:lnTo>
                    <a:pt x="19" y="14"/>
                  </a:lnTo>
                  <a:lnTo>
                    <a:pt x="15" y="22"/>
                  </a:lnTo>
                  <a:lnTo>
                    <a:pt x="12" y="30"/>
                  </a:lnTo>
                  <a:lnTo>
                    <a:pt x="8" y="42"/>
                  </a:lnTo>
                  <a:lnTo>
                    <a:pt x="4" y="53"/>
                  </a:lnTo>
                  <a:lnTo>
                    <a:pt x="1" y="67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57" y="70"/>
                  </a:lnTo>
                  <a:lnTo>
                    <a:pt x="276" y="136"/>
                  </a:lnTo>
                </a:path>
              </a:pathLst>
            </a:custGeom>
            <a:solidFill>
              <a:srgbClr val="E8821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08" name="Freeform 556">
              <a:extLst>
                <a:ext uri="{FF2B5EF4-FFF2-40B4-BE49-F238E27FC236}">
                  <a16:creationId xmlns:a16="http://schemas.microsoft.com/office/drawing/2014/main" id="{664954DE-15E2-43E0-B412-460382C5F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3085"/>
              <a:ext cx="184" cy="158"/>
            </a:xfrm>
            <a:custGeom>
              <a:avLst/>
              <a:gdLst>
                <a:gd name="T0" fmla="*/ 174 w 184"/>
                <a:gd name="T1" fmla="*/ 0 h 158"/>
                <a:gd name="T2" fmla="*/ 174 w 184"/>
                <a:gd name="T3" fmla="*/ 0 h 158"/>
                <a:gd name="T4" fmla="*/ 171 w 184"/>
                <a:gd name="T5" fmla="*/ 15 h 158"/>
                <a:gd name="T6" fmla="*/ 165 w 184"/>
                <a:gd name="T7" fmla="*/ 30 h 158"/>
                <a:gd name="T8" fmla="*/ 159 w 184"/>
                <a:gd name="T9" fmla="*/ 44 h 158"/>
                <a:gd name="T10" fmla="*/ 152 w 184"/>
                <a:gd name="T11" fmla="*/ 58 h 158"/>
                <a:gd name="T12" fmla="*/ 142 w 184"/>
                <a:gd name="T13" fmla="*/ 71 h 158"/>
                <a:gd name="T14" fmla="*/ 133 w 184"/>
                <a:gd name="T15" fmla="*/ 84 h 158"/>
                <a:gd name="T16" fmla="*/ 122 w 184"/>
                <a:gd name="T17" fmla="*/ 95 h 158"/>
                <a:gd name="T18" fmla="*/ 111 w 184"/>
                <a:gd name="T19" fmla="*/ 106 h 158"/>
                <a:gd name="T20" fmla="*/ 99 w 184"/>
                <a:gd name="T21" fmla="*/ 116 h 158"/>
                <a:gd name="T22" fmla="*/ 86 w 184"/>
                <a:gd name="T23" fmla="*/ 124 h 158"/>
                <a:gd name="T24" fmla="*/ 72 w 184"/>
                <a:gd name="T25" fmla="*/ 131 h 158"/>
                <a:gd name="T26" fmla="*/ 58 w 184"/>
                <a:gd name="T27" fmla="*/ 137 h 158"/>
                <a:gd name="T28" fmla="*/ 44 w 184"/>
                <a:gd name="T29" fmla="*/ 142 h 158"/>
                <a:gd name="T30" fmla="*/ 30 w 184"/>
                <a:gd name="T31" fmla="*/ 146 h 158"/>
                <a:gd name="T32" fmla="*/ 15 w 184"/>
                <a:gd name="T33" fmla="*/ 148 h 158"/>
                <a:gd name="T34" fmla="*/ 0 w 184"/>
                <a:gd name="T35" fmla="*/ 148 h 158"/>
                <a:gd name="T36" fmla="*/ 0 w 184"/>
                <a:gd name="T37" fmla="*/ 157 h 158"/>
                <a:gd name="T38" fmla="*/ 15 w 184"/>
                <a:gd name="T39" fmla="*/ 156 h 158"/>
                <a:gd name="T40" fmla="*/ 30 w 184"/>
                <a:gd name="T41" fmla="*/ 154 h 158"/>
                <a:gd name="T42" fmla="*/ 46 w 184"/>
                <a:gd name="T43" fmla="*/ 150 h 158"/>
                <a:gd name="T44" fmla="*/ 61 w 184"/>
                <a:gd name="T45" fmla="*/ 145 h 158"/>
                <a:gd name="T46" fmla="*/ 76 w 184"/>
                <a:gd name="T47" fmla="*/ 138 h 158"/>
                <a:gd name="T48" fmla="*/ 90 w 184"/>
                <a:gd name="T49" fmla="*/ 131 h 158"/>
                <a:gd name="T50" fmla="*/ 103 w 184"/>
                <a:gd name="T51" fmla="*/ 123 h 158"/>
                <a:gd name="T52" fmla="*/ 116 w 184"/>
                <a:gd name="T53" fmla="*/ 112 h 158"/>
                <a:gd name="T54" fmla="*/ 129 w 184"/>
                <a:gd name="T55" fmla="*/ 101 h 158"/>
                <a:gd name="T56" fmla="*/ 139 w 184"/>
                <a:gd name="T57" fmla="*/ 89 h 158"/>
                <a:gd name="T58" fmla="*/ 150 w 184"/>
                <a:gd name="T59" fmla="*/ 76 h 158"/>
                <a:gd name="T60" fmla="*/ 159 w 184"/>
                <a:gd name="T61" fmla="*/ 63 h 158"/>
                <a:gd name="T62" fmla="*/ 166 w 184"/>
                <a:gd name="T63" fmla="*/ 48 h 158"/>
                <a:gd name="T64" fmla="*/ 173 w 184"/>
                <a:gd name="T65" fmla="*/ 33 h 158"/>
                <a:gd name="T66" fmla="*/ 178 w 184"/>
                <a:gd name="T67" fmla="*/ 17 h 158"/>
                <a:gd name="T68" fmla="*/ 183 w 184"/>
                <a:gd name="T69" fmla="*/ 1 h 158"/>
                <a:gd name="T70" fmla="*/ 183 w 184"/>
                <a:gd name="T71" fmla="*/ 1 h 158"/>
                <a:gd name="T72" fmla="*/ 174 w 184"/>
                <a:gd name="T73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4" h="158">
                  <a:moveTo>
                    <a:pt x="174" y="0"/>
                  </a:moveTo>
                  <a:lnTo>
                    <a:pt x="174" y="0"/>
                  </a:lnTo>
                  <a:lnTo>
                    <a:pt x="171" y="15"/>
                  </a:lnTo>
                  <a:lnTo>
                    <a:pt x="165" y="30"/>
                  </a:lnTo>
                  <a:lnTo>
                    <a:pt x="159" y="44"/>
                  </a:lnTo>
                  <a:lnTo>
                    <a:pt x="152" y="58"/>
                  </a:lnTo>
                  <a:lnTo>
                    <a:pt x="142" y="71"/>
                  </a:lnTo>
                  <a:lnTo>
                    <a:pt x="133" y="84"/>
                  </a:lnTo>
                  <a:lnTo>
                    <a:pt x="122" y="95"/>
                  </a:lnTo>
                  <a:lnTo>
                    <a:pt x="111" y="106"/>
                  </a:lnTo>
                  <a:lnTo>
                    <a:pt x="99" y="116"/>
                  </a:lnTo>
                  <a:lnTo>
                    <a:pt x="86" y="124"/>
                  </a:lnTo>
                  <a:lnTo>
                    <a:pt x="72" y="131"/>
                  </a:lnTo>
                  <a:lnTo>
                    <a:pt x="58" y="137"/>
                  </a:lnTo>
                  <a:lnTo>
                    <a:pt x="44" y="142"/>
                  </a:lnTo>
                  <a:lnTo>
                    <a:pt x="30" y="146"/>
                  </a:lnTo>
                  <a:lnTo>
                    <a:pt x="15" y="148"/>
                  </a:lnTo>
                  <a:lnTo>
                    <a:pt x="0" y="148"/>
                  </a:lnTo>
                  <a:lnTo>
                    <a:pt x="0" y="157"/>
                  </a:lnTo>
                  <a:lnTo>
                    <a:pt x="15" y="156"/>
                  </a:lnTo>
                  <a:lnTo>
                    <a:pt x="30" y="154"/>
                  </a:lnTo>
                  <a:lnTo>
                    <a:pt x="46" y="150"/>
                  </a:lnTo>
                  <a:lnTo>
                    <a:pt x="61" y="145"/>
                  </a:lnTo>
                  <a:lnTo>
                    <a:pt x="76" y="138"/>
                  </a:lnTo>
                  <a:lnTo>
                    <a:pt x="90" y="131"/>
                  </a:lnTo>
                  <a:lnTo>
                    <a:pt x="103" y="123"/>
                  </a:lnTo>
                  <a:lnTo>
                    <a:pt x="116" y="112"/>
                  </a:lnTo>
                  <a:lnTo>
                    <a:pt x="129" y="101"/>
                  </a:lnTo>
                  <a:lnTo>
                    <a:pt x="139" y="89"/>
                  </a:lnTo>
                  <a:lnTo>
                    <a:pt x="150" y="76"/>
                  </a:lnTo>
                  <a:lnTo>
                    <a:pt x="159" y="63"/>
                  </a:lnTo>
                  <a:lnTo>
                    <a:pt x="166" y="48"/>
                  </a:lnTo>
                  <a:lnTo>
                    <a:pt x="173" y="33"/>
                  </a:lnTo>
                  <a:lnTo>
                    <a:pt x="178" y="17"/>
                  </a:lnTo>
                  <a:lnTo>
                    <a:pt x="183" y="1"/>
                  </a:lnTo>
                  <a:lnTo>
                    <a:pt x="183" y="1"/>
                  </a:lnTo>
                  <a:lnTo>
                    <a:pt x="174" y="0"/>
                  </a:lnTo>
                </a:path>
              </a:pathLst>
            </a:custGeom>
            <a:solidFill>
              <a:srgbClr val="A53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09" name="Freeform 557">
              <a:extLst>
                <a:ext uri="{FF2B5EF4-FFF2-40B4-BE49-F238E27FC236}">
                  <a16:creationId xmlns:a16="http://schemas.microsoft.com/office/drawing/2014/main" id="{141A919E-AE2A-4337-979E-9DEB936E1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923"/>
              <a:ext cx="128" cy="165"/>
            </a:xfrm>
            <a:custGeom>
              <a:avLst/>
              <a:gdLst>
                <a:gd name="T0" fmla="*/ 0 w 128"/>
                <a:gd name="T1" fmla="*/ 8 h 165"/>
                <a:gd name="T2" fmla="*/ 0 w 128"/>
                <a:gd name="T3" fmla="*/ 8 h 165"/>
                <a:gd name="T4" fmla="*/ 14 w 128"/>
                <a:gd name="T5" fmla="*/ 9 h 165"/>
                <a:gd name="T6" fmla="*/ 28 w 128"/>
                <a:gd name="T7" fmla="*/ 11 h 165"/>
                <a:gd name="T8" fmla="*/ 41 w 128"/>
                <a:gd name="T9" fmla="*/ 16 h 165"/>
                <a:gd name="T10" fmla="*/ 53 w 128"/>
                <a:gd name="T11" fmla="*/ 21 h 165"/>
                <a:gd name="T12" fmla="*/ 64 w 128"/>
                <a:gd name="T13" fmla="*/ 28 h 165"/>
                <a:gd name="T14" fmla="*/ 75 w 128"/>
                <a:gd name="T15" fmla="*/ 35 h 165"/>
                <a:gd name="T16" fmla="*/ 84 w 128"/>
                <a:gd name="T17" fmla="*/ 44 h 165"/>
                <a:gd name="T18" fmla="*/ 93 w 128"/>
                <a:gd name="T19" fmla="*/ 54 h 165"/>
                <a:gd name="T20" fmla="*/ 100 w 128"/>
                <a:gd name="T21" fmla="*/ 65 h 165"/>
                <a:gd name="T22" fmla="*/ 106 w 128"/>
                <a:gd name="T23" fmla="*/ 77 h 165"/>
                <a:gd name="T24" fmla="*/ 111 w 128"/>
                <a:gd name="T25" fmla="*/ 90 h 165"/>
                <a:gd name="T26" fmla="*/ 115 w 128"/>
                <a:gd name="T27" fmla="*/ 103 h 165"/>
                <a:gd name="T28" fmla="*/ 117 w 128"/>
                <a:gd name="T29" fmla="*/ 117 h 165"/>
                <a:gd name="T30" fmla="*/ 118 w 128"/>
                <a:gd name="T31" fmla="*/ 131 h 165"/>
                <a:gd name="T32" fmla="*/ 118 w 128"/>
                <a:gd name="T33" fmla="*/ 147 h 165"/>
                <a:gd name="T34" fmla="*/ 115 w 128"/>
                <a:gd name="T35" fmla="*/ 162 h 165"/>
                <a:gd name="T36" fmla="*/ 124 w 128"/>
                <a:gd name="T37" fmla="*/ 164 h 165"/>
                <a:gd name="T38" fmla="*/ 125 w 128"/>
                <a:gd name="T39" fmla="*/ 147 h 165"/>
                <a:gd name="T40" fmla="*/ 127 w 128"/>
                <a:gd name="T41" fmla="*/ 131 h 165"/>
                <a:gd name="T42" fmla="*/ 125 w 128"/>
                <a:gd name="T43" fmla="*/ 115 h 165"/>
                <a:gd name="T44" fmla="*/ 123 w 128"/>
                <a:gd name="T45" fmla="*/ 101 h 165"/>
                <a:gd name="T46" fmla="*/ 120 w 128"/>
                <a:gd name="T47" fmla="*/ 87 h 165"/>
                <a:gd name="T48" fmla="*/ 114 w 128"/>
                <a:gd name="T49" fmla="*/ 73 h 165"/>
                <a:gd name="T50" fmla="*/ 107 w 128"/>
                <a:gd name="T51" fmla="*/ 61 h 165"/>
                <a:gd name="T52" fmla="*/ 99 w 128"/>
                <a:gd name="T53" fmla="*/ 49 h 165"/>
                <a:gd name="T54" fmla="*/ 91 w 128"/>
                <a:gd name="T55" fmla="*/ 39 h 165"/>
                <a:gd name="T56" fmla="*/ 80 w 128"/>
                <a:gd name="T57" fmla="*/ 29 h 165"/>
                <a:gd name="T58" fmla="*/ 69 w 128"/>
                <a:gd name="T59" fmla="*/ 21 h 165"/>
                <a:gd name="T60" fmla="*/ 57 w 128"/>
                <a:gd name="T61" fmla="*/ 14 h 165"/>
                <a:gd name="T62" fmla="*/ 44 w 128"/>
                <a:gd name="T63" fmla="*/ 8 h 165"/>
                <a:gd name="T64" fmla="*/ 30 w 128"/>
                <a:gd name="T65" fmla="*/ 4 h 165"/>
                <a:gd name="T66" fmla="*/ 15 w 128"/>
                <a:gd name="T67" fmla="*/ 1 h 165"/>
                <a:gd name="T68" fmla="*/ 0 w 128"/>
                <a:gd name="T69" fmla="*/ 0 h 165"/>
                <a:gd name="T70" fmla="*/ 0 w 128"/>
                <a:gd name="T71" fmla="*/ 0 h 165"/>
                <a:gd name="T72" fmla="*/ 0 w 128"/>
                <a:gd name="T73" fmla="*/ 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65">
                  <a:moveTo>
                    <a:pt x="0" y="8"/>
                  </a:moveTo>
                  <a:lnTo>
                    <a:pt x="0" y="8"/>
                  </a:lnTo>
                  <a:lnTo>
                    <a:pt x="14" y="9"/>
                  </a:lnTo>
                  <a:lnTo>
                    <a:pt x="28" y="11"/>
                  </a:lnTo>
                  <a:lnTo>
                    <a:pt x="41" y="16"/>
                  </a:lnTo>
                  <a:lnTo>
                    <a:pt x="53" y="21"/>
                  </a:lnTo>
                  <a:lnTo>
                    <a:pt x="64" y="28"/>
                  </a:lnTo>
                  <a:lnTo>
                    <a:pt x="75" y="35"/>
                  </a:lnTo>
                  <a:lnTo>
                    <a:pt x="84" y="44"/>
                  </a:lnTo>
                  <a:lnTo>
                    <a:pt x="93" y="54"/>
                  </a:lnTo>
                  <a:lnTo>
                    <a:pt x="100" y="65"/>
                  </a:lnTo>
                  <a:lnTo>
                    <a:pt x="106" y="77"/>
                  </a:lnTo>
                  <a:lnTo>
                    <a:pt x="111" y="90"/>
                  </a:lnTo>
                  <a:lnTo>
                    <a:pt x="115" y="103"/>
                  </a:lnTo>
                  <a:lnTo>
                    <a:pt x="117" y="117"/>
                  </a:lnTo>
                  <a:lnTo>
                    <a:pt x="118" y="131"/>
                  </a:lnTo>
                  <a:lnTo>
                    <a:pt x="118" y="147"/>
                  </a:lnTo>
                  <a:lnTo>
                    <a:pt x="115" y="162"/>
                  </a:lnTo>
                  <a:lnTo>
                    <a:pt x="124" y="164"/>
                  </a:lnTo>
                  <a:lnTo>
                    <a:pt x="125" y="147"/>
                  </a:lnTo>
                  <a:lnTo>
                    <a:pt x="127" y="131"/>
                  </a:lnTo>
                  <a:lnTo>
                    <a:pt x="125" y="115"/>
                  </a:lnTo>
                  <a:lnTo>
                    <a:pt x="123" y="101"/>
                  </a:lnTo>
                  <a:lnTo>
                    <a:pt x="120" y="87"/>
                  </a:lnTo>
                  <a:lnTo>
                    <a:pt x="114" y="73"/>
                  </a:lnTo>
                  <a:lnTo>
                    <a:pt x="107" y="61"/>
                  </a:lnTo>
                  <a:lnTo>
                    <a:pt x="99" y="49"/>
                  </a:lnTo>
                  <a:lnTo>
                    <a:pt x="91" y="39"/>
                  </a:lnTo>
                  <a:lnTo>
                    <a:pt x="80" y="29"/>
                  </a:lnTo>
                  <a:lnTo>
                    <a:pt x="69" y="21"/>
                  </a:lnTo>
                  <a:lnTo>
                    <a:pt x="57" y="14"/>
                  </a:lnTo>
                  <a:lnTo>
                    <a:pt x="44" y="8"/>
                  </a:lnTo>
                  <a:lnTo>
                    <a:pt x="30" y="4"/>
                  </a:lnTo>
                  <a:lnTo>
                    <a:pt x="15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"/>
                  </a:lnTo>
                </a:path>
              </a:pathLst>
            </a:custGeom>
            <a:solidFill>
              <a:srgbClr val="A53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10" name="Freeform 558">
              <a:extLst>
                <a:ext uri="{FF2B5EF4-FFF2-40B4-BE49-F238E27FC236}">
                  <a16:creationId xmlns:a16="http://schemas.microsoft.com/office/drawing/2014/main" id="{065C1FE9-9FD8-4C19-A9C5-E7C254194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923"/>
              <a:ext cx="184" cy="159"/>
            </a:xfrm>
            <a:custGeom>
              <a:avLst/>
              <a:gdLst>
                <a:gd name="T0" fmla="*/ 8 w 184"/>
                <a:gd name="T1" fmla="*/ 158 h 159"/>
                <a:gd name="T2" fmla="*/ 8 w 184"/>
                <a:gd name="T3" fmla="*/ 158 h 159"/>
                <a:gd name="T4" fmla="*/ 12 w 184"/>
                <a:gd name="T5" fmla="*/ 142 h 159"/>
                <a:gd name="T6" fmla="*/ 16 w 184"/>
                <a:gd name="T7" fmla="*/ 127 h 159"/>
                <a:gd name="T8" fmla="*/ 23 w 184"/>
                <a:gd name="T9" fmla="*/ 113 h 159"/>
                <a:gd name="T10" fmla="*/ 30 w 184"/>
                <a:gd name="T11" fmla="*/ 99 h 159"/>
                <a:gd name="T12" fmla="*/ 39 w 184"/>
                <a:gd name="T13" fmla="*/ 86 h 159"/>
                <a:gd name="T14" fmla="*/ 48 w 184"/>
                <a:gd name="T15" fmla="*/ 73 h 159"/>
                <a:gd name="T16" fmla="*/ 59 w 184"/>
                <a:gd name="T17" fmla="*/ 62 h 159"/>
                <a:gd name="T18" fmla="*/ 71 w 184"/>
                <a:gd name="T19" fmla="*/ 51 h 159"/>
                <a:gd name="T20" fmla="*/ 83 w 184"/>
                <a:gd name="T21" fmla="*/ 42 h 159"/>
                <a:gd name="T22" fmla="*/ 96 w 184"/>
                <a:gd name="T23" fmla="*/ 32 h 159"/>
                <a:gd name="T24" fmla="*/ 109 w 184"/>
                <a:gd name="T25" fmla="*/ 25 h 159"/>
                <a:gd name="T26" fmla="*/ 123 w 184"/>
                <a:gd name="T27" fmla="*/ 19 h 159"/>
                <a:gd name="T28" fmla="*/ 138 w 184"/>
                <a:gd name="T29" fmla="*/ 14 h 159"/>
                <a:gd name="T30" fmla="*/ 152 w 184"/>
                <a:gd name="T31" fmla="*/ 11 h 159"/>
                <a:gd name="T32" fmla="*/ 167 w 184"/>
                <a:gd name="T33" fmla="*/ 8 h 159"/>
                <a:gd name="T34" fmla="*/ 183 w 184"/>
                <a:gd name="T35" fmla="*/ 8 h 159"/>
                <a:gd name="T36" fmla="*/ 183 w 184"/>
                <a:gd name="T37" fmla="*/ 0 h 159"/>
                <a:gd name="T38" fmla="*/ 167 w 184"/>
                <a:gd name="T39" fmla="*/ 0 h 159"/>
                <a:gd name="T40" fmla="*/ 151 w 184"/>
                <a:gd name="T41" fmla="*/ 2 h 159"/>
                <a:gd name="T42" fmla="*/ 135 w 184"/>
                <a:gd name="T43" fmla="*/ 6 h 159"/>
                <a:gd name="T44" fmla="*/ 120 w 184"/>
                <a:gd name="T45" fmla="*/ 11 h 159"/>
                <a:gd name="T46" fmla="*/ 106 w 184"/>
                <a:gd name="T47" fmla="*/ 18 h 159"/>
                <a:gd name="T48" fmla="*/ 92 w 184"/>
                <a:gd name="T49" fmla="*/ 25 h 159"/>
                <a:gd name="T50" fmla="*/ 79 w 184"/>
                <a:gd name="T51" fmla="*/ 35 h 159"/>
                <a:gd name="T52" fmla="*/ 65 w 184"/>
                <a:gd name="T53" fmla="*/ 45 h 159"/>
                <a:gd name="T54" fmla="*/ 54 w 184"/>
                <a:gd name="T55" fmla="*/ 56 h 159"/>
                <a:gd name="T56" fmla="*/ 42 w 184"/>
                <a:gd name="T57" fmla="*/ 68 h 159"/>
                <a:gd name="T58" fmla="*/ 32 w 184"/>
                <a:gd name="T59" fmla="*/ 81 h 159"/>
                <a:gd name="T60" fmla="*/ 23 w 184"/>
                <a:gd name="T61" fmla="*/ 94 h 159"/>
                <a:gd name="T62" fmla="*/ 16 w 184"/>
                <a:gd name="T63" fmla="*/ 110 h 159"/>
                <a:gd name="T64" fmla="*/ 8 w 184"/>
                <a:gd name="T65" fmla="*/ 125 h 159"/>
                <a:gd name="T66" fmla="*/ 4 w 184"/>
                <a:gd name="T67" fmla="*/ 140 h 159"/>
                <a:gd name="T68" fmla="*/ 0 w 184"/>
                <a:gd name="T69" fmla="*/ 157 h 159"/>
                <a:gd name="T70" fmla="*/ 0 w 184"/>
                <a:gd name="T71" fmla="*/ 157 h 159"/>
                <a:gd name="T72" fmla="*/ 8 w 184"/>
                <a:gd name="T73" fmla="*/ 15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4" h="159">
                  <a:moveTo>
                    <a:pt x="8" y="158"/>
                  </a:moveTo>
                  <a:lnTo>
                    <a:pt x="8" y="158"/>
                  </a:lnTo>
                  <a:lnTo>
                    <a:pt x="12" y="142"/>
                  </a:lnTo>
                  <a:lnTo>
                    <a:pt x="16" y="127"/>
                  </a:lnTo>
                  <a:lnTo>
                    <a:pt x="23" y="113"/>
                  </a:lnTo>
                  <a:lnTo>
                    <a:pt x="30" y="99"/>
                  </a:lnTo>
                  <a:lnTo>
                    <a:pt x="39" y="86"/>
                  </a:lnTo>
                  <a:lnTo>
                    <a:pt x="48" y="73"/>
                  </a:lnTo>
                  <a:lnTo>
                    <a:pt x="59" y="62"/>
                  </a:lnTo>
                  <a:lnTo>
                    <a:pt x="71" y="51"/>
                  </a:lnTo>
                  <a:lnTo>
                    <a:pt x="83" y="42"/>
                  </a:lnTo>
                  <a:lnTo>
                    <a:pt x="96" y="32"/>
                  </a:lnTo>
                  <a:lnTo>
                    <a:pt x="109" y="25"/>
                  </a:lnTo>
                  <a:lnTo>
                    <a:pt x="123" y="19"/>
                  </a:lnTo>
                  <a:lnTo>
                    <a:pt x="138" y="14"/>
                  </a:lnTo>
                  <a:lnTo>
                    <a:pt x="152" y="11"/>
                  </a:lnTo>
                  <a:lnTo>
                    <a:pt x="167" y="8"/>
                  </a:lnTo>
                  <a:lnTo>
                    <a:pt x="183" y="8"/>
                  </a:lnTo>
                  <a:lnTo>
                    <a:pt x="183" y="0"/>
                  </a:lnTo>
                  <a:lnTo>
                    <a:pt x="167" y="0"/>
                  </a:lnTo>
                  <a:lnTo>
                    <a:pt x="151" y="2"/>
                  </a:lnTo>
                  <a:lnTo>
                    <a:pt x="135" y="6"/>
                  </a:lnTo>
                  <a:lnTo>
                    <a:pt x="120" y="11"/>
                  </a:lnTo>
                  <a:lnTo>
                    <a:pt x="106" y="18"/>
                  </a:lnTo>
                  <a:lnTo>
                    <a:pt x="92" y="25"/>
                  </a:lnTo>
                  <a:lnTo>
                    <a:pt x="79" y="35"/>
                  </a:lnTo>
                  <a:lnTo>
                    <a:pt x="65" y="45"/>
                  </a:lnTo>
                  <a:lnTo>
                    <a:pt x="54" y="56"/>
                  </a:lnTo>
                  <a:lnTo>
                    <a:pt x="42" y="68"/>
                  </a:lnTo>
                  <a:lnTo>
                    <a:pt x="32" y="81"/>
                  </a:lnTo>
                  <a:lnTo>
                    <a:pt x="23" y="94"/>
                  </a:lnTo>
                  <a:lnTo>
                    <a:pt x="16" y="110"/>
                  </a:lnTo>
                  <a:lnTo>
                    <a:pt x="8" y="125"/>
                  </a:lnTo>
                  <a:lnTo>
                    <a:pt x="4" y="140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8" y="158"/>
                  </a:lnTo>
                </a:path>
              </a:pathLst>
            </a:custGeom>
            <a:solidFill>
              <a:srgbClr val="A53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11" name="Freeform 559">
              <a:extLst>
                <a:ext uri="{FF2B5EF4-FFF2-40B4-BE49-F238E27FC236}">
                  <a16:creationId xmlns:a16="http://schemas.microsoft.com/office/drawing/2014/main" id="{C75D6BD3-EDF9-479A-B40D-C14D1D683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3081"/>
              <a:ext cx="129" cy="162"/>
            </a:xfrm>
            <a:custGeom>
              <a:avLst/>
              <a:gdLst>
                <a:gd name="T0" fmla="*/ 128 w 129"/>
                <a:gd name="T1" fmla="*/ 152 h 162"/>
                <a:gd name="T2" fmla="*/ 128 w 129"/>
                <a:gd name="T3" fmla="*/ 152 h 162"/>
                <a:gd name="T4" fmla="*/ 112 w 129"/>
                <a:gd name="T5" fmla="*/ 152 h 162"/>
                <a:gd name="T6" fmla="*/ 98 w 129"/>
                <a:gd name="T7" fmla="*/ 149 h 162"/>
                <a:gd name="T8" fmla="*/ 86 w 129"/>
                <a:gd name="T9" fmla="*/ 145 h 162"/>
                <a:gd name="T10" fmla="*/ 73 w 129"/>
                <a:gd name="T11" fmla="*/ 140 h 162"/>
                <a:gd name="T12" fmla="*/ 61 w 129"/>
                <a:gd name="T13" fmla="*/ 133 h 162"/>
                <a:gd name="T14" fmla="*/ 51 w 129"/>
                <a:gd name="T15" fmla="*/ 126 h 162"/>
                <a:gd name="T16" fmla="*/ 41 w 129"/>
                <a:gd name="T17" fmla="*/ 117 h 162"/>
                <a:gd name="T18" fmla="*/ 33 w 129"/>
                <a:gd name="T19" fmla="*/ 107 h 162"/>
                <a:gd name="T20" fmla="*/ 26 w 129"/>
                <a:gd name="T21" fmla="*/ 96 h 162"/>
                <a:gd name="T22" fmla="*/ 20 w 129"/>
                <a:gd name="T23" fmla="*/ 85 h 162"/>
                <a:gd name="T24" fmla="*/ 15 w 129"/>
                <a:gd name="T25" fmla="*/ 72 h 162"/>
                <a:gd name="T26" fmla="*/ 11 w 129"/>
                <a:gd name="T27" fmla="*/ 59 h 162"/>
                <a:gd name="T28" fmla="*/ 9 w 129"/>
                <a:gd name="T29" fmla="*/ 46 h 162"/>
                <a:gd name="T30" fmla="*/ 8 w 129"/>
                <a:gd name="T31" fmla="*/ 31 h 162"/>
                <a:gd name="T32" fmla="*/ 8 w 129"/>
                <a:gd name="T33" fmla="*/ 16 h 162"/>
                <a:gd name="T34" fmla="*/ 11 w 129"/>
                <a:gd name="T35" fmla="*/ 0 h 162"/>
                <a:gd name="T36" fmla="*/ 2 w 129"/>
                <a:gd name="T37" fmla="*/ 0 h 162"/>
                <a:gd name="T38" fmla="*/ 0 w 129"/>
                <a:gd name="T39" fmla="*/ 16 h 162"/>
                <a:gd name="T40" fmla="*/ 0 w 129"/>
                <a:gd name="T41" fmla="*/ 31 h 162"/>
                <a:gd name="T42" fmla="*/ 1 w 129"/>
                <a:gd name="T43" fmla="*/ 46 h 162"/>
                <a:gd name="T44" fmla="*/ 3 w 129"/>
                <a:gd name="T45" fmla="*/ 61 h 162"/>
                <a:gd name="T46" fmla="*/ 6 w 129"/>
                <a:gd name="T47" fmla="*/ 75 h 162"/>
                <a:gd name="T48" fmla="*/ 12 w 129"/>
                <a:gd name="T49" fmla="*/ 88 h 162"/>
                <a:gd name="T50" fmla="*/ 19 w 129"/>
                <a:gd name="T51" fmla="*/ 101 h 162"/>
                <a:gd name="T52" fmla="*/ 26 w 129"/>
                <a:gd name="T53" fmla="*/ 112 h 162"/>
                <a:gd name="T54" fmla="*/ 36 w 129"/>
                <a:gd name="T55" fmla="*/ 122 h 162"/>
                <a:gd name="T56" fmla="*/ 45 w 129"/>
                <a:gd name="T57" fmla="*/ 132 h 162"/>
                <a:gd name="T58" fmla="*/ 57 w 129"/>
                <a:gd name="T59" fmla="*/ 140 h 162"/>
                <a:gd name="T60" fmla="*/ 69 w 129"/>
                <a:gd name="T61" fmla="*/ 147 h 162"/>
                <a:gd name="T62" fmla="*/ 83 w 129"/>
                <a:gd name="T63" fmla="*/ 153 h 162"/>
                <a:gd name="T64" fmla="*/ 97 w 129"/>
                <a:gd name="T65" fmla="*/ 157 h 162"/>
                <a:gd name="T66" fmla="*/ 112 w 129"/>
                <a:gd name="T67" fmla="*/ 160 h 162"/>
                <a:gd name="T68" fmla="*/ 128 w 129"/>
                <a:gd name="T69" fmla="*/ 161 h 162"/>
                <a:gd name="T70" fmla="*/ 128 w 129"/>
                <a:gd name="T71" fmla="*/ 161 h 162"/>
                <a:gd name="T72" fmla="*/ 128 w 129"/>
                <a:gd name="T73" fmla="*/ 15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9" h="162">
                  <a:moveTo>
                    <a:pt x="128" y="152"/>
                  </a:moveTo>
                  <a:lnTo>
                    <a:pt x="128" y="152"/>
                  </a:lnTo>
                  <a:lnTo>
                    <a:pt x="112" y="152"/>
                  </a:lnTo>
                  <a:lnTo>
                    <a:pt x="98" y="149"/>
                  </a:lnTo>
                  <a:lnTo>
                    <a:pt x="86" y="145"/>
                  </a:lnTo>
                  <a:lnTo>
                    <a:pt x="73" y="140"/>
                  </a:lnTo>
                  <a:lnTo>
                    <a:pt x="61" y="133"/>
                  </a:lnTo>
                  <a:lnTo>
                    <a:pt x="51" y="126"/>
                  </a:lnTo>
                  <a:lnTo>
                    <a:pt x="41" y="117"/>
                  </a:lnTo>
                  <a:lnTo>
                    <a:pt x="33" y="107"/>
                  </a:lnTo>
                  <a:lnTo>
                    <a:pt x="26" y="96"/>
                  </a:lnTo>
                  <a:lnTo>
                    <a:pt x="20" y="85"/>
                  </a:lnTo>
                  <a:lnTo>
                    <a:pt x="15" y="72"/>
                  </a:lnTo>
                  <a:lnTo>
                    <a:pt x="11" y="59"/>
                  </a:lnTo>
                  <a:lnTo>
                    <a:pt x="9" y="46"/>
                  </a:lnTo>
                  <a:lnTo>
                    <a:pt x="8" y="31"/>
                  </a:lnTo>
                  <a:lnTo>
                    <a:pt x="8" y="16"/>
                  </a:lnTo>
                  <a:lnTo>
                    <a:pt x="11" y="0"/>
                  </a:lnTo>
                  <a:lnTo>
                    <a:pt x="2" y="0"/>
                  </a:lnTo>
                  <a:lnTo>
                    <a:pt x="0" y="16"/>
                  </a:lnTo>
                  <a:lnTo>
                    <a:pt x="0" y="31"/>
                  </a:lnTo>
                  <a:lnTo>
                    <a:pt x="1" y="46"/>
                  </a:lnTo>
                  <a:lnTo>
                    <a:pt x="3" y="61"/>
                  </a:lnTo>
                  <a:lnTo>
                    <a:pt x="6" y="75"/>
                  </a:lnTo>
                  <a:lnTo>
                    <a:pt x="12" y="88"/>
                  </a:lnTo>
                  <a:lnTo>
                    <a:pt x="19" y="101"/>
                  </a:lnTo>
                  <a:lnTo>
                    <a:pt x="26" y="112"/>
                  </a:lnTo>
                  <a:lnTo>
                    <a:pt x="36" y="122"/>
                  </a:lnTo>
                  <a:lnTo>
                    <a:pt x="45" y="132"/>
                  </a:lnTo>
                  <a:lnTo>
                    <a:pt x="57" y="140"/>
                  </a:lnTo>
                  <a:lnTo>
                    <a:pt x="69" y="147"/>
                  </a:lnTo>
                  <a:lnTo>
                    <a:pt x="83" y="153"/>
                  </a:lnTo>
                  <a:lnTo>
                    <a:pt x="97" y="157"/>
                  </a:lnTo>
                  <a:lnTo>
                    <a:pt x="112" y="160"/>
                  </a:lnTo>
                  <a:lnTo>
                    <a:pt x="128" y="161"/>
                  </a:lnTo>
                  <a:lnTo>
                    <a:pt x="128" y="161"/>
                  </a:lnTo>
                  <a:lnTo>
                    <a:pt x="128" y="152"/>
                  </a:lnTo>
                </a:path>
              </a:pathLst>
            </a:custGeom>
            <a:solidFill>
              <a:srgbClr val="A53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12" name="Freeform 560">
              <a:extLst>
                <a:ext uri="{FF2B5EF4-FFF2-40B4-BE49-F238E27FC236}">
                  <a16:creationId xmlns:a16="http://schemas.microsoft.com/office/drawing/2014/main" id="{1570AA01-C2E2-4244-B692-00D4A65B6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2308"/>
              <a:ext cx="62" cy="28"/>
            </a:xfrm>
            <a:custGeom>
              <a:avLst/>
              <a:gdLst>
                <a:gd name="T0" fmla="*/ 61 w 62"/>
                <a:gd name="T1" fmla="*/ 27 h 28"/>
                <a:gd name="T2" fmla="*/ 40 w 62"/>
                <a:gd name="T3" fmla="*/ 2 h 28"/>
                <a:gd name="T4" fmla="*/ 0 w 62"/>
                <a:gd name="T5" fmla="*/ 0 h 28"/>
                <a:gd name="T6" fmla="*/ 21 w 62"/>
                <a:gd name="T7" fmla="*/ 25 h 28"/>
                <a:gd name="T8" fmla="*/ 61 w 62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8">
                  <a:moveTo>
                    <a:pt x="61" y="27"/>
                  </a:moveTo>
                  <a:lnTo>
                    <a:pt x="40" y="2"/>
                  </a:lnTo>
                  <a:lnTo>
                    <a:pt x="0" y="0"/>
                  </a:lnTo>
                  <a:lnTo>
                    <a:pt x="21" y="25"/>
                  </a:lnTo>
                  <a:lnTo>
                    <a:pt x="61" y="27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13" name="Freeform 561">
              <a:extLst>
                <a:ext uri="{FF2B5EF4-FFF2-40B4-BE49-F238E27FC236}">
                  <a16:creationId xmlns:a16="http://schemas.microsoft.com/office/drawing/2014/main" id="{4E4C801F-D624-4C50-B294-E37F4D398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2311"/>
              <a:ext cx="64" cy="35"/>
            </a:xfrm>
            <a:custGeom>
              <a:avLst/>
              <a:gdLst>
                <a:gd name="T0" fmla="*/ 63 w 64"/>
                <a:gd name="T1" fmla="*/ 26 h 35"/>
                <a:gd name="T2" fmla="*/ 41 w 64"/>
                <a:gd name="T3" fmla="*/ 0 h 35"/>
                <a:gd name="T4" fmla="*/ 0 w 64"/>
                <a:gd name="T5" fmla="*/ 7 h 35"/>
                <a:gd name="T6" fmla="*/ 21 w 64"/>
                <a:gd name="T7" fmla="*/ 34 h 35"/>
                <a:gd name="T8" fmla="*/ 63 w 64"/>
                <a:gd name="T9" fmla="*/ 2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35">
                  <a:moveTo>
                    <a:pt x="63" y="26"/>
                  </a:moveTo>
                  <a:lnTo>
                    <a:pt x="41" y="0"/>
                  </a:lnTo>
                  <a:lnTo>
                    <a:pt x="0" y="7"/>
                  </a:lnTo>
                  <a:lnTo>
                    <a:pt x="21" y="34"/>
                  </a:lnTo>
                  <a:lnTo>
                    <a:pt x="63" y="26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14" name="Freeform 562">
              <a:extLst>
                <a:ext uri="{FF2B5EF4-FFF2-40B4-BE49-F238E27FC236}">
                  <a16:creationId xmlns:a16="http://schemas.microsoft.com/office/drawing/2014/main" id="{013763F4-7632-42DA-8636-1851B1F26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2311"/>
              <a:ext cx="64" cy="35"/>
            </a:xfrm>
            <a:custGeom>
              <a:avLst/>
              <a:gdLst>
                <a:gd name="T0" fmla="*/ 63 w 64"/>
                <a:gd name="T1" fmla="*/ 26 h 35"/>
                <a:gd name="T2" fmla="*/ 41 w 64"/>
                <a:gd name="T3" fmla="*/ 0 h 35"/>
                <a:gd name="T4" fmla="*/ 0 w 64"/>
                <a:gd name="T5" fmla="*/ 7 h 35"/>
                <a:gd name="T6" fmla="*/ 21 w 64"/>
                <a:gd name="T7" fmla="*/ 34 h 35"/>
                <a:gd name="T8" fmla="*/ 63 w 64"/>
                <a:gd name="T9" fmla="*/ 2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35">
                  <a:moveTo>
                    <a:pt x="63" y="26"/>
                  </a:moveTo>
                  <a:lnTo>
                    <a:pt x="41" y="0"/>
                  </a:lnTo>
                  <a:lnTo>
                    <a:pt x="0" y="7"/>
                  </a:lnTo>
                  <a:lnTo>
                    <a:pt x="21" y="34"/>
                  </a:lnTo>
                  <a:lnTo>
                    <a:pt x="63" y="26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15" name="Freeform 563">
              <a:extLst>
                <a:ext uri="{FF2B5EF4-FFF2-40B4-BE49-F238E27FC236}">
                  <a16:creationId xmlns:a16="http://schemas.microsoft.com/office/drawing/2014/main" id="{E241858A-8013-4099-B8CD-8D4EA879A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2337"/>
              <a:ext cx="62" cy="42"/>
            </a:xfrm>
            <a:custGeom>
              <a:avLst/>
              <a:gdLst>
                <a:gd name="T0" fmla="*/ 61 w 62"/>
                <a:gd name="T1" fmla="*/ 25 h 42"/>
                <a:gd name="T2" fmla="*/ 40 w 62"/>
                <a:gd name="T3" fmla="*/ 0 h 42"/>
                <a:gd name="T4" fmla="*/ 0 w 62"/>
                <a:gd name="T5" fmla="*/ 16 h 42"/>
                <a:gd name="T6" fmla="*/ 20 w 62"/>
                <a:gd name="T7" fmla="*/ 41 h 42"/>
                <a:gd name="T8" fmla="*/ 61 w 62"/>
                <a:gd name="T9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2">
                  <a:moveTo>
                    <a:pt x="61" y="25"/>
                  </a:moveTo>
                  <a:lnTo>
                    <a:pt x="40" y="0"/>
                  </a:lnTo>
                  <a:lnTo>
                    <a:pt x="0" y="16"/>
                  </a:lnTo>
                  <a:lnTo>
                    <a:pt x="20" y="41"/>
                  </a:lnTo>
                  <a:lnTo>
                    <a:pt x="61" y="25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16" name="Freeform 564">
              <a:extLst>
                <a:ext uri="{FF2B5EF4-FFF2-40B4-BE49-F238E27FC236}">
                  <a16:creationId xmlns:a16="http://schemas.microsoft.com/office/drawing/2014/main" id="{7AC81B6E-3B3A-485D-95D2-5DD41825F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2337"/>
              <a:ext cx="62" cy="42"/>
            </a:xfrm>
            <a:custGeom>
              <a:avLst/>
              <a:gdLst>
                <a:gd name="T0" fmla="*/ 61 w 62"/>
                <a:gd name="T1" fmla="*/ 25 h 42"/>
                <a:gd name="T2" fmla="*/ 40 w 62"/>
                <a:gd name="T3" fmla="*/ 0 h 42"/>
                <a:gd name="T4" fmla="*/ 0 w 62"/>
                <a:gd name="T5" fmla="*/ 16 h 42"/>
                <a:gd name="T6" fmla="*/ 20 w 62"/>
                <a:gd name="T7" fmla="*/ 41 h 42"/>
                <a:gd name="T8" fmla="*/ 61 w 62"/>
                <a:gd name="T9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2">
                  <a:moveTo>
                    <a:pt x="61" y="25"/>
                  </a:moveTo>
                  <a:lnTo>
                    <a:pt x="40" y="0"/>
                  </a:lnTo>
                  <a:lnTo>
                    <a:pt x="0" y="16"/>
                  </a:lnTo>
                  <a:lnTo>
                    <a:pt x="20" y="41"/>
                  </a:lnTo>
                  <a:lnTo>
                    <a:pt x="61" y="2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17" name="Freeform 565">
              <a:extLst>
                <a:ext uri="{FF2B5EF4-FFF2-40B4-BE49-F238E27FC236}">
                  <a16:creationId xmlns:a16="http://schemas.microsoft.com/office/drawing/2014/main" id="{F62A68CD-026D-4B94-8C9A-AD5A3D49F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2386"/>
              <a:ext cx="59" cy="51"/>
            </a:xfrm>
            <a:custGeom>
              <a:avLst/>
              <a:gdLst>
                <a:gd name="T0" fmla="*/ 58 w 59"/>
                <a:gd name="T1" fmla="*/ 25 h 51"/>
                <a:gd name="T2" fmla="*/ 36 w 59"/>
                <a:gd name="T3" fmla="*/ 0 h 51"/>
                <a:gd name="T4" fmla="*/ 0 w 59"/>
                <a:gd name="T5" fmla="*/ 25 h 51"/>
                <a:gd name="T6" fmla="*/ 20 w 59"/>
                <a:gd name="T7" fmla="*/ 50 h 51"/>
                <a:gd name="T8" fmla="*/ 58 w 59"/>
                <a:gd name="T9" fmla="*/ 2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1">
                  <a:moveTo>
                    <a:pt x="58" y="25"/>
                  </a:moveTo>
                  <a:lnTo>
                    <a:pt x="36" y="0"/>
                  </a:lnTo>
                  <a:lnTo>
                    <a:pt x="0" y="25"/>
                  </a:lnTo>
                  <a:lnTo>
                    <a:pt x="20" y="50"/>
                  </a:lnTo>
                  <a:lnTo>
                    <a:pt x="58" y="25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18" name="Freeform 566">
              <a:extLst>
                <a:ext uri="{FF2B5EF4-FFF2-40B4-BE49-F238E27FC236}">
                  <a16:creationId xmlns:a16="http://schemas.microsoft.com/office/drawing/2014/main" id="{83C87669-F206-4898-8763-BA47E931D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2386"/>
              <a:ext cx="59" cy="51"/>
            </a:xfrm>
            <a:custGeom>
              <a:avLst/>
              <a:gdLst>
                <a:gd name="T0" fmla="*/ 58 w 59"/>
                <a:gd name="T1" fmla="*/ 25 h 51"/>
                <a:gd name="T2" fmla="*/ 36 w 59"/>
                <a:gd name="T3" fmla="*/ 0 h 51"/>
                <a:gd name="T4" fmla="*/ 0 w 59"/>
                <a:gd name="T5" fmla="*/ 25 h 51"/>
                <a:gd name="T6" fmla="*/ 20 w 59"/>
                <a:gd name="T7" fmla="*/ 50 h 51"/>
                <a:gd name="T8" fmla="*/ 58 w 59"/>
                <a:gd name="T9" fmla="*/ 2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1">
                  <a:moveTo>
                    <a:pt x="58" y="25"/>
                  </a:moveTo>
                  <a:lnTo>
                    <a:pt x="36" y="0"/>
                  </a:lnTo>
                  <a:lnTo>
                    <a:pt x="0" y="25"/>
                  </a:lnTo>
                  <a:lnTo>
                    <a:pt x="20" y="50"/>
                  </a:lnTo>
                  <a:lnTo>
                    <a:pt x="58" y="2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19" name="Freeform 567">
              <a:extLst>
                <a:ext uri="{FF2B5EF4-FFF2-40B4-BE49-F238E27FC236}">
                  <a16:creationId xmlns:a16="http://schemas.microsoft.com/office/drawing/2014/main" id="{D8069F05-D06E-4E4A-9669-32A824312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2457"/>
              <a:ext cx="53" cy="58"/>
            </a:xfrm>
            <a:custGeom>
              <a:avLst/>
              <a:gdLst>
                <a:gd name="T0" fmla="*/ 30 w 53"/>
                <a:gd name="T1" fmla="*/ 0 h 58"/>
                <a:gd name="T2" fmla="*/ 52 w 53"/>
                <a:gd name="T3" fmla="*/ 25 h 58"/>
                <a:gd name="T4" fmla="*/ 20 w 53"/>
                <a:gd name="T5" fmla="*/ 57 h 58"/>
                <a:gd name="T6" fmla="*/ 0 w 53"/>
                <a:gd name="T7" fmla="*/ 31 h 58"/>
                <a:gd name="T8" fmla="*/ 30 w 53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8">
                  <a:moveTo>
                    <a:pt x="30" y="0"/>
                  </a:moveTo>
                  <a:lnTo>
                    <a:pt x="52" y="25"/>
                  </a:lnTo>
                  <a:lnTo>
                    <a:pt x="20" y="57"/>
                  </a:lnTo>
                  <a:lnTo>
                    <a:pt x="0" y="31"/>
                  </a:lnTo>
                  <a:lnTo>
                    <a:pt x="30" y="0"/>
                  </a:lnTo>
                </a:path>
              </a:pathLst>
            </a:custGeom>
            <a:solidFill>
              <a:srgbClr val="9E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20" name="Freeform 568">
              <a:extLst>
                <a:ext uri="{FF2B5EF4-FFF2-40B4-BE49-F238E27FC236}">
                  <a16:creationId xmlns:a16="http://schemas.microsoft.com/office/drawing/2014/main" id="{678839B6-0A8B-4A7A-8D6E-E55C0F8E9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2457"/>
              <a:ext cx="53" cy="58"/>
            </a:xfrm>
            <a:custGeom>
              <a:avLst/>
              <a:gdLst>
                <a:gd name="T0" fmla="*/ 30 w 53"/>
                <a:gd name="T1" fmla="*/ 0 h 58"/>
                <a:gd name="T2" fmla="*/ 52 w 53"/>
                <a:gd name="T3" fmla="*/ 25 h 58"/>
                <a:gd name="T4" fmla="*/ 20 w 53"/>
                <a:gd name="T5" fmla="*/ 57 h 58"/>
                <a:gd name="T6" fmla="*/ 0 w 53"/>
                <a:gd name="T7" fmla="*/ 31 h 58"/>
                <a:gd name="T8" fmla="*/ 30 w 53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8">
                  <a:moveTo>
                    <a:pt x="30" y="0"/>
                  </a:moveTo>
                  <a:lnTo>
                    <a:pt x="52" y="25"/>
                  </a:lnTo>
                  <a:lnTo>
                    <a:pt x="20" y="57"/>
                  </a:lnTo>
                  <a:lnTo>
                    <a:pt x="0" y="31"/>
                  </a:lnTo>
                  <a:lnTo>
                    <a:pt x="3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21" name="Freeform 569">
              <a:extLst>
                <a:ext uri="{FF2B5EF4-FFF2-40B4-BE49-F238E27FC236}">
                  <a16:creationId xmlns:a16="http://schemas.microsoft.com/office/drawing/2014/main" id="{6E793B2E-1463-43C2-90F4-BB4FDDCC6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543"/>
              <a:ext cx="46" cy="64"/>
            </a:xfrm>
            <a:custGeom>
              <a:avLst/>
              <a:gdLst>
                <a:gd name="T0" fmla="*/ 45 w 46"/>
                <a:gd name="T1" fmla="*/ 25 h 64"/>
                <a:gd name="T2" fmla="*/ 24 w 46"/>
                <a:gd name="T3" fmla="*/ 0 h 64"/>
                <a:gd name="T4" fmla="*/ 0 w 46"/>
                <a:gd name="T5" fmla="*/ 37 h 64"/>
                <a:gd name="T6" fmla="*/ 20 w 46"/>
                <a:gd name="T7" fmla="*/ 63 h 64"/>
                <a:gd name="T8" fmla="*/ 45 w 46"/>
                <a:gd name="T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4">
                  <a:moveTo>
                    <a:pt x="45" y="25"/>
                  </a:moveTo>
                  <a:lnTo>
                    <a:pt x="24" y="0"/>
                  </a:lnTo>
                  <a:lnTo>
                    <a:pt x="0" y="37"/>
                  </a:lnTo>
                  <a:lnTo>
                    <a:pt x="20" y="63"/>
                  </a:lnTo>
                  <a:lnTo>
                    <a:pt x="45" y="25"/>
                  </a:lnTo>
                </a:path>
              </a:pathLst>
            </a:custGeom>
            <a:solidFill>
              <a:srgbClr val="9E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22" name="Freeform 570">
              <a:extLst>
                <a:ext uri="{FF2B5EF4-FFF2-40B4-BE49-F238E27FC236}">
                  <a16:creationId xmlns:a16="http://schemas.microsoft.com/office/drawing/2014/main" id="{EDA4D166-772D-42AF-AAE4-85272C901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543"/>
              <a:ext cx="46" cy="64"/>
            </a:xfrm>
            <a:custGeom>
              <a:avLst/>
              <a:gdLst>
                <a:gd name="T0" fmla="*/ 45 w 46"/>
                <a:gd name="T1" fmla="*/ 25 h 64"/>
                <a:gd name="T2" fmla="*/ 24 w 46"/>
                <a:gd name="T3" fmla="*/ 0 h 64"/>
                <a:gd name="T4" fmla="*/ 0 w 46"/>
                <a:gd name="T5" fmla="*/ 37 h 64"/>
                <a:gd name="T6" fmla="*/ 20 w 46"/>
                <a:gd name="T7" fmla="*/ 63 h 64"/>
                <a:gd name="T8" fmla="*/ 45 w 46"/>
                <a:gd name="T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4">
                  <a:moveTo>
                    <a:pt x="45" y="25"/>
                  </a:moveTo>
                  <a:lnTo>
                    <a:pt x="24" y="0"/>
                  </a:lnTo>
                  <a:lnTo>
                    <a:pt x="0" y="37"/>
                  </a:lnTo>
                  <a:lnTo>
                    <a:pt x="20" y="63"/>
                  </a:lnTo>
                  <a:lnTo>
                    <a:pt x="45" y="2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23" name="Freeform 571">
              <a:extLst>
                <a:ext uri="{FF2B5EF4-FFF2-40B4-BE49-F238E27FC236}">
                  <a16:creationId xmlns:a16="http://schemas.microsoft.com/office/drawing/2014/main" id="{292EDB4A-89BD-4EC2-BF74-783107D00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641"/>
              <a:ext cx="38" cy="69"/>
            </a:xfrm>
            <a:custGeom>
              <a:avLst/>
              <a:gdLst>
                <a:gd name="T0" fmla="*/ 16 w 38"/>
                <a:gd name="T1" fmla="*/ 0 h 69"/>
                <a:gd name="T2" fmla="*/ 37 w 38"/>
                <a:gd name="T3" fmla="*/ 26 h 69"/>
                <a:gd name="T4" fmla="*/ 20 w 38"/>
                <a:gd name="T5" fmla="*/ 68 h 69"/>
                <a:gd name="T6" fmla="*/ 0 w 38"/>
                <a:gd name="T7" fmla="*/ 41 h 69"/>
                <a:gd name="T8" fmla="*/ 16 w 38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69">
                  <a:moveTo>
                    <a:pt x="16" y="0"/>
                  </a:moveTo>
                  <a:lnTo>
                    <a:pt x="37" y="26"/>
                  </a:lnTo>
                  <a:lnTo>
                    <a:pt x="20" y="68"/>
                  </a:lnTo>
                  <a:lnTo>
                    <a:pt x="0" y="41"/>
                  </a:lnTo>
                  <a:lnTo>
                    <a:pt x="16" y="0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24" name="Freeform 572">
              <a:extLst>
                <a:ext uri="{FF2B5EF4-FFF2-40B4-BE49-F238E27FC236}">
                  <a16:creationId xmlns:a16="http://schemas.microsoft.com/office/drawing/2014/main" id="{01B3D262-BF35-487B-8865-839D76E4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641"/>
              <a:ext cx="38" cy="69"/>
            </a:xfrm>
            <a:custGeom>
              <a:avLst/>
              <a:gdLst>
                <a:gd name="T0" fmla="*/ 16 w 38"/>
                <a:gd name="T1" fmla="*/ 0 h 69"/>
                <a:gd name="T2" fmla="*/ 37 w 38"/>
                <a:gd name="T3" fmla="*/ 26 h 69"/>
                <a:gd name="T4" fmla="*/ 20 w 38"/>
                <a:gd name="T5" fmla="*/ 68 h 69"/>
                <a:gd name="T6" fmla="*/ 0 w 38"/>
                <a:gd name="T7" fmla="*/ 41 h 69"/>
                <a:gd name="T8" fmla="*/ 16 w 38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69">
                  <a:moveTo>
                    <a:pt x="16" y="0"/>
                  </a:moveTo>
                  <a:lnTo>
                    <a:pt x="37" y="26"/>
                  </a:lnTo>
                  <a:lnTo>
                    <a:pt x="20" y="68"/>
                  </a:lnTo>
                  <a:lnTo>
                    <a:pt x="0" y="41"/>
                  </a:lnTo>
                  <a:lnTo>
                    <a:pt x="16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25" name="Freeform 573">
              <a:extLst>
                <a:ext uri="{FF2B5EF4-FFF2-40B4-BE49-F238E27FC236}">
                  <a16:creationId xmlns:a16="http://schemas.microsoft.com/office/drawing/2014/main" id="{2413E5DE-6E03-4784-9385-4DFE3563D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2749"/>
              <a:ext cx="28" cy="68"/>
            </a:xfrm>
            <a:custGeom>
              <a:avLst/>
              <a:gdLst>
                <a:gd name="T0" fmla="*/ 6 w 28"/>
                <a:gd name="T1" fmla="*/ 0 h 68"/>
                <a:gd name="T2" fmla="*/ 27 w 28"/>
                <a:gd name="T3" fmla="*/ 25 h 68"/>
                <a:gd name="T4" fmla="*/ 19 w 28"/>
                <a:gd name="T5" fmla="*/ 67 h 68"/>
                <a:gd name="T6" fmla="*/ 0 w 28"/>
                <a:gd name="T7" fmla="*/ 41 h 68"/>
                <a:gd name="T8" fmla="*/ 6 w 28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68">
                  <a:moveTo>
                    <a:pt x="6" y="0"/>
                  </a:moveTo>
                  <a:lnTo>
                    <a:pt x="27" y="25"/>
                  </a:lnTo>
                  <a:lnTo>
                    <a:pt x="19" y="67"/>
                  </a:lnTo>
                  <a:lnTo>
                    <a:pt x="0" y="41"/>
                  </a:lnTo>
                  <a:lnTo>
                    <a:pt x="6" y="0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26" name="Freeform 574">
              <a:extLst>
                <a:ext uri="{FF2B5EF4-FFF2-40B4-BE49-F238E27FC236}">
                  <a16:creationId xmlns:a16="http://schemas.microsoft.com/office/drawing/2014/main" id="{C24EA7F8-7C3A-4522-9535-7B8362CD7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2749"/>
              <a:ext cx="28" cy="68"/>
            </a:xfrm>
            <a:custGeom>
              <a:avLst/>
              <a:gdLst>
                <a:gd name="T0" fmla="*/ 6 w 28"/>
                <a:gd name="T1" fmla="*/ 0 h 68"/>
                <a:gd name="T2" fmla="*/ 27 w 28"/>
                <a:gd name="T3" fmla="*/ 25 h 68"/>
                <a:gd name="T4" fmla="*/ 19 w 28"/>
                <a:gd name="T5" fmla="*/ 67 h 68"/>
                <a:gd name="T6" fmla="*/ 0 w 28"/>
                <a:gd name="T7" fmla="*/ 41 h 68"/>
                <a:gd name="T8" fmla="*/ 6 w 28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68">
                  <a:moveTo>
                    <a:pt x="6" y="0"/>
                  </a:moveTo>
                  <a:lnTo>
                    <a:pt x="27" y="25"/>
                  </a:lnTo>
                  <a:lnTo>
                    <a:pt x="19" y="67"/>
                  </a:lnTo>
                  <a:lnTo>
                    <a:pt x="0" y="41"/>
                  </a:lnTo>
                  <a:lnTo>
                    <a:pt x="6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27" name="Freeform 575">
              <a:extLst>
                <a:ext uri="{FF2B5EF4-FFF2-40B4-BE49-F238E27FC236}">
                  <a16:creationId xmlns:a16="http://schemas.microsoft.com/office/drawing/2014/main" id="{49BAA797-8D72-449D-A7BC-2F1B7248C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856"/>
              <a:ext cx="26" cy="67"/>
            </a:xfrm>
            <a:custGeom>
              <a:avLst/>
              <a:gdLst>
                <a:gd name="T0" fmla="*/ 0 w 26"/>
                <a:gd name="T1" fmla="*/ 0 h 67"/>
                <a:gd name="T2" fmla="*/ 22 w 26"/>
                <a:gd name="T3" fmla="*/ 25 h 67"/>
                <a:gd name="T4" fmla="*/ 25 w 26"/>
                <a:gd name="T5" fmla="*/ 66 h 67"/>
                <a:gd name="T6" fmla="*/ 2 w 26"/>
                <a:gd name="T7" fmla="*/ 40 h 67"/>
                <a:gd name="T8" fmla="*/ 0 w 26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7">
                  <a:moveTo>
                    <a:pt x="0" y="0"/>
                  </a:moveTo>
                  <a:lnTo>
                    <a:pt x="22" y="25"/>
                  </a:lnTo>
                  <a:lnTo>
                    <a:pt x="25" y="66"/>
                  </a:lnTo>
                  <a:lnTo>
                    <a:pt x="2" y="40"/>
                  </a:lnTo>
                  <a:lnTo>
                    <a:pt x="0" y="0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28" name="Freeform 576">
              <a:extLst>
                <a:ext uri="{FF2B5EF4-FFF2-40B4-BE49-F238E27FC236}">
                  <a16:creationId xmlns:a16="http://schemas.microsoft.com/office/drawing/2014/main" id="{21716A26-B31C-4B01-B10F-75C7FDB15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856"/>
              <a:ext cx="26" cy="67"/>
            </a:xfrm>
            <a:custGeom>
              <a:avLst/>
              <a:gdLst>
                <a:gd name="T0" fmla="*/ 0 w 26"/>
                <a:gd name="T1" fmla="*/ 0 h 67"/>
                <a:gd name="T2" fmla="*/ 22 w 26"/>
                <a:gd name="T3" fmla="*/ 25 h 67"/>
                <a:gd name="T4" fmla="*/ 25 w 26"/>
                <a:gd name="T5" fmla="*/ 66 h 67"/>
                <a:gd name="T6" fmla="*/ 2 w 26"/>
                <a:gd name="T7" fmla="*/ 40 h 67"/>
                <a:gd name="T8" fmla="*/ 0 w 26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7">
                  <a:moveTo>
                    <a:pt x="0" y="0"/>
                  </a:moveTo>
                  <a:lnTo>
                    <a:pt x="22" y="25"/>
                  </a:lnTo>
                  <a:lnTo>
                    <a:pt x="25" y="66"/>
                  </a:lnTo>
                  <a:lnTo>
                    <a:pt x="2" y="40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29" name="Freeform 577">
              <a:extLst>
                <a:ext uri="{FF2B5EF4-FFF2-40B4-BE49-F238E27FC236}">
                  <a16:creationId xmlns:a16="http://schemas.microsoft.com/office/drawing/2014/main" id="{638411CF-F996-48E3-8626-7D2934C61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2959"/>
              <a:ext cx="33" cy="63"/>
            </a:xfrm>
            <a:custGeom>
              <a:avLst/>
              <a:gdLst>
                <a:gd name="T0" fmla="*/ 0 w 33"/>
                <a:gd name="T1" fmla="*/ 0 h 63"/>
                <a:gd name="T2" fmla="*/ 20 w 33"/>
                <a:gd name="T3" fmla="*/ 24 h 63"/>
                <a:gd name="T4" fmla="*/ 32 w 33"/>
                <a:gd name="T5" fmla="*/ 62 h 63"/>
                <a:gd name="T6" fmla="*/ 11 w 33"/>
                <a:gd name="T7" fmla="*/ 36 h 63"/>
                <a:gd name="T8" fmla="*/ 0 w 33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3">
                  <a:moveTo>
                    <a:pt x="0" y="0"/>
                  </a:moveTo>
                  <a:lnTo>
                    <a:pt x="20" y="24"/>
                  </a:lnTo>
                  <a:lnTo>
                    <a:pt x="32" y="62"/>
                  </a:lnTo>
                  <a:lnTo>
                    <a:pt x="11" y="36"/>
                  </a:lnTo>
                  <a:lnTo>
                    <a:pt x="0" y="0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30" name="Freeform 578">
              <a:extLst>
                <a:ext uri="{FF2B5EF4-FFF2-40B4-BE49-F238E27FC236}">
                  <a16:creationId xmlns:a16="http://schemas.microsoft.com/office/drawing/2014/main" id="{770BDE51-3EB8-489A-9551-E4AA40560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2959"/>
              <a:ext cx="33" cy="63"/>
            </a:xfrm>
            <a:custGeom>
              <a:avLst/>
              <a:gdLst>
                <a:gd name="T0" fmla="*/ 0 w 33"/>
                <a:gd name="T1" fmla="*/ 0 h 63"/>
                <a:gd name="T2" fmla="*/ 20 w 33"/>
                <a:gd name="T3" fmla="*/ 24 h 63"/>
                <a:gd name="T4" fmla="*/ 32 w 33"/>
                <a:gd name="T5" fmla="*/ 62 h 63"/>
                <a:gd name="T6" fmla="*/ 11 w 33"/>
                <a:gd name="T7" fmla="*/ 36 h 63"/>
                <a:gd name="T8" fmla="*/ 0 w 33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3">
                  <a:moveTo>
                    <a:pt x="0" y="0"/>
                  </a:moveTo>
                  <a:lnTo>
                    <a:pt x="20" y="24"/>
                  </a:lnTo>
                  <a:lnTo>
                    <a:pt x="32" y="62"/>
                  </a:lnTo>
                  <a:lnTo>
                    <a:pt x="11" y="36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31" name="Freeform 579">
              <a:extLst>
                <a:ext uri="{FF2B5EF4-FFF2-40B4-BE49-F238E27FC236}">
                  <a16:creationId xmlns:a16="http://schemas.microsoft.com/office/drawing/2014/main" id="{9F4F32D4-ABB1-4EB8-AC60-20F195FA4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050"/>
              <a:ext cx="42" cy="59"/>
            </a:xfrm>
            <a:custGeom>
              <a:avLst/>
              <a:gdLst>
                <a:gd name="T0" fmla="*/ 20 w 42"/>
                <a:gd name="T1" fmla="*/ 26 h 59"/>
                <a:gd name="T2" fmla="*/ 0 w 42"/>
                <a:gd name="T3" fmla="*/ 0 h 59"/>
                <a:gd name="T4" fmla="*/ 20 w 42"/>
                <a:gd name="T5" fmla="*/ 32 h 59"/>
                <a:gd name="T6" fmla="*/ 41 w 42"/>
                <a:gd name="T7" fmla="*/ 58 h 59"/>
                <a:gd name="T8" fmla="*/ 20 w 42"/>
                <a:gd name="T9" fmla="*/ 2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59">
                  <a:moveTo>
                    <a:pt x="20" y="26"/>
                  </a:moveTo>
                  <a:lnTo>
                    <a:pt x="0" y="0"/>
                  </a:lnTo>
                  <a:lnTo>
                    <a:pt x="20" y="32"/>
                  </a:lnTo>
                  <a:lnTo>
                    <a:pt x="41" y="58"/>
                  </a:lnTo>
                  <a:lnTo>
                    <a:pt x="20" y="26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32" name="Freeform 580">
              <a:extLst>
                <a:ext uri="{FF2B5EF4-FFF2-40B4-BE49-F238E27FC236}">
                  <a16:creationId xmlns:a16="http://schemas.microsoft.com/office/drawing/2014/main" id="{02BF754A-A467-4B73-A704-0F298FF79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050"/>
              <a:ext cx="42" cy="59"/>
            </a:xfrm>
            <a:custGeom>
              <a:avLst/>
              <a:gdLst>
                <a:gd name="T0" fmla="*/ 20 w 42"/>
                <a:gd name="T1" fmla="*/ 26 h 59"/>
                <a:gd name="T2" fmla="*/ 0 w 42"/>
                <a:gd name="T3" fmla="*/ 0 h 59"/>
                <a:gd name="T4" fmla="*/ 20 w 42"/>
                <a:gd name="T5" fmla="*/ 32 h 59"/>
                <a:gd name="T6" fmla="*/ 41 w 42"/>
                <a:gd name="T7" fmla="*/ 58 h 59"/>
                <a:gd name="T8" fmla="*/ 20 w 42"/>
                <a:gd name="T9" fmla="*/ 2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59">
                  <a:moveTo>
                    <a:pt x="20" y="26"/>
                  </a:moveTo>
                  <a:lnTo>
                    <a:pt x="0" y="0"/>
                  </a:lnTo>
                  <a:lnTo>
                    <a:pt x="20" y="32"/>
                  </a:lnTo>
                  <a:lnTo>
                    <a:pt x="41" y="58"/>
                  </a:lnTo>
                  <a:lnTo>
                    <a:pt x="20" y="26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33" name="Freeform 581">
              <a:extLst>
                <a:ext uri="{FF2B5EF4-FFF2-40B4-BE49-F238E27FC236}">
                  <a16:creationId xmlns:a16="http://schemas.microsoft.com/office/drawing/2014/main" id="{82E1CD78-1C25-4449-ABD0-C1C836E30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3178"/>
              <a:ext cx="31" cy="70"/>
            </a:xfrm>
            <a:custGeom>
              <a:avLst/>
              <a:gdLst>
                <a:gd name="T0" fmla="*/ 20 w 31"/>
                <a:gd name="T1" fmla="*/ 69 h 70"/>
                <a:gd name="T2" fmla="*/ 0 w 31"/>
                <a:gd name="T3" fmla="*/ 43 h 70"/>
                <a:gd name="T4" fmla="*/ 5 w 31"/>
                <a:gd name="T5" fmla="*/ 0 h 70"/>
                <a:gd name="T6" fmla="*/ 5 w 31"/>
                <a:gd name="T7" fmla="*/ 0 h 70"/>
                <a:gd name="T8" fmla="*/ 8 w 31"/>
                <a:gd name="T9" fmla="*/ 1 h 70"/>
                <a:gd name="T10" fmla="*/ 12 w 31"/>
                <a:gd name="T11" fmla="*/ 1 h 70"/>
                <a:gd name="T12" fmla="*/ 16 w 31"/>
                <a:gd name="T13" fmla="*/ 2 h 70"/>
                <a:gd name="T14" fmla="*/ 21 w 31"/>
                <a:gd name="T15" fmla="*/ 4 h 70"/>
                <a:gd name="T16" fmla="*/ 25 w 31"/>
                <a:gd name="T17" fmla="*/ 6 h 70"/>
                <a:gd name="T18" fmla="*/ 28 w 31"/>
                <a:gd name="T19" fmla="*/ 8 h 70"/>
                <a:gd name="T20" fmla="*/ 30 w 31"/>
                <a:gd name="T21" fmla="*/ 11 h 70"/>
                <a:gd name="T22" fmla="*/ 20 w 31"/>
                <a:gd name="T23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70">
                  <a:moveTo>
                    <a:pt x="20" y="69"/>
                  </a:moveTo>
                  <a:lnTo>
                    <a:pt x="0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1"/>
                  </a:lnTo>
                  <a:lnTo>
                    <a:pt x="12" y="1"/>
                  </a:lnTo>
                  <a:lnTo>
                    <a:pt x="16" y="2"/>
                  </a:lnTo>
                  <a:lnTo>
                    <a:pt x="21" y="4"/>
                  </a:lnTo>
                  <a:lnTo>
                    <a:pt x="25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20" y="69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34" name="Freeform 582">
              <a:extLst>
                <a:ext uri="{FF2B5EF4-FFF2-40B4-BE49-F238E27FC236}">
                  <a16:creationId xmlns:a16="http://schemas.microsoft.com/office/drawing/2014/main" id="{0D02ED80-600A-467B-B34B-68BDEF2CB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3178"/>
              <a:ext cx="31" cy="70"/>
            </a:xfrm>
            <a:custGeom>
              <a:avLst/>
              <a:gdLst>
                <a:gd name="T0" fmla="*/ 20 w 31"/>
                <a:gd name="T1" fmla="*/ 69 h 70"/>
                <a:gd name="T2" fmla="*/ 0 w 31"/>
                <a:gd name="T3" fmla="*/ 43 h 70"/>
                <a:gd name="T4" fmla="*/ 5 w 31"/>
                <a:gd name="T5" fmla="*/ 0 h 70"/>
                <a:gd name="T6" fmla="*/ 5 w 31"/>
                <a:gd name="T7" fmla="*/ 0 h 70"/>
                <a:gd name="T8" fmla="*/ 5 w 31"/>
                <a:gd name="T9" fmla="*/ 0 h 70"/>
                <a:gd name="T10" fmla="*/ 8 w 31"/>
                <a:gd name="T11" fmla="*/ 1 h 70"/>
                <a:gd name="T12" fmla="*/ 12 w 31"/>
                <a:gd name="T13" fmla="*/ 1 h 70"/>
                <a:gd name="T14" fmla="*/ 16 w 31"/>
                <a:gd name="T15" fmla="*/ 2 h 70"/>
                <a:gd name="T16" fmla="*/ 21 w 31"/>
                <a:gd name="T17" fmla="*/ 4 h 70"/>
                <a:gd name="T18" fmla="*/ 25 w 31"/>
                <a:gd name="T19" fmla="*/ 6 h 70"/>
                <a:gd name="T20" fmla="*/ 28 w 31"/>
                <a:gd name="T21" fmla="*/ 8 h 70"/>
                <a:gd name="T22" fmla="*/ 30 w 31"/>
                <a:gd name="T23" fmla="*/ 11 h 70"/>
                <a:gd name="T24" fmla="*/ 20 w 31"/>
                <a:gd name="T2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70">
                  <a:moveTo>
                    <a:pt x="20" y="69"/>
                  </a:moveTo>
                  <a:lnTo>
                    <a:pt x="0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1"/>
                  </a:lnTo>
                  <a:lnTo>
                    <a:pt x="12" y="1"/>
                  </a:lnTo>
                  <a:lnTo>
                    <a:pt x="16" y="2"/>
                  </a:lnTo>
                  <a:lnTo>
                    <a:pt x="21" y="4"/>
                  </a:lnTo>
                  <a:lnTo>
                    <a:pt x="25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20" y="6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35" name="Freeform 583">
              <a:extLst>
                <a:ext uri="{FF2B5EF4-FFF2-40B4-BE49-F238E27FC236}">
                  <a16:creationId xmlns:a16="http://schemas.microsoft.com/office/drawing/2014/main" id="{BC02F2C9-495F-4AA9-9013-D45C19017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3072"/>
              <a:ext cx="32" cy="34"/>
            </a:xfrm>
            <a:custGeom>
              <a:avLst/>
              <a:gdLst>
                <a:gd name="T0" fmla="*/ 15 w 32"/>
                <a:gd name="T1" fmla="*/ 32 h 34"/>
                <a:gd name="T2" fmla="*/ 19 w 32"/>
                <a:gd name="T3" fmla="*/ 31 h 34"/>
                <a:gd name="T4" fmla="*/ 21 w 32"/>
                <a:gd name="T5" fmla="*/ 30 h 34"/>
                <a:gd name="T6" fmla="*/ 24 w 32"/>
                <a:gd name="T7" fmla="*/ 28 h 34"/>
                <a:gd name="T8" fmla="*/ 26 w 32"/>
                <a:gd name="T9" fmla="*/ 26 h 34"/>
                <a:gd name="T10" fmla="*/ 28 w 32"/>
                <a:gd name="T11" fmla="*/ 23 h 34"/>
                <a:gd name="T12" fmla="*/ 29 w 32"/>
                <a:gd name="T13" fmla="*/ 20 h 34"/>
                <a:gd name="T14" fmla="*/ 31 w 32"/>
                <a:gd name="T15" fmla="*/ 16 h 34"/>
                <a:gd name="T16" fmla="*/ 31 w 32"/>
                <a:gd name="T17" fmla="*/ 13 h 34"/>
                <a:gd name="T18" fmla="*/ 31 w 32"/>
                <a:gd name="T19" fmla="*/ 9 h 34"/>
                <a:gd name="T20" fmla="*/ 29 w 32"/>
                <a:gd name="T21" fmla="*/ 7 h 34"/>
                <a:gd name="T22" fmla="*/ 28 w 32"/>
                <a:gd name="T23" fmla="*/ 4 h 34"/>
                <a:gd name="T24" fmla="*/ 26 w 32"/>
                <a:gd name="T25" fmla="*/ 2 h 34"/>
                <a:gd name="T26" fmla="*/ 24 w 32"/>
                <a:gd name="T27" fmla="*/ 1 h 34"/>
                <a:gd name="T28" fmla="*/ 21 w 32"/>
                <a:gd name="T29" fmla="*/ 0 h 34"/>
                <a:gd name="T30" fmla="*/ 19 w 32"/>
                <a:gd name="T31" fmla="*/ 0 h 34"/>
                <a:gd name="T32" fmla="*/ 15 w 32"/>
                <a:gd name="T33" fmla="*/ 0 h 34"/>
                <a:gd name="T34" fmla="*/ 12 w 32"/>
                <a:gd name="T35" fmla="*/ 1 h 34"/>
                <a:gd name="T36" fmla="*/ 9 w 32"/>
                <a:gd name="T37" fmla="*/ 2 h 34"/>
                <a:gd name="T38" fmla="*/ 7 w 32"/>
                <a:gd name="T39" fmla="*/ 4 h 34"/>
                <a:gd name="T40" fmla="*/ 4 w 32"/>
                <a:gd name="T41" fmla="*/ 6 h 34"/>
                <a:gd name="T42" fmla="*/ 2 w 32"/>
                <a:gd name="T43" fmla="*/ 9 h 34"/>
                <a:gd name="T44" fmla="*/ 1 w 32"/>
                <a:gd name="T45" fmla="*/ 12 h 34"/>
                <a:gd name="T46" fmla="*/ 0 w 32"/>
                <a:gd name="T47" fmla="*/ 16 h 34"/>
                <a:gd name="T48" fmla="*/ 0 w 32"/>
                <a:gd name="T49" fmla="*/ 19 h 34"/>
                <a:gd name="T50" fmla="*/ 0 w 32"/>
                <a:gd name="T51" fmla="*/ 22 h 34"/>
                <a:gd name="T52" fmla="*/ 1 w 32"/>
                <a:gd name="T53" fmla="*/ 25 h 34"/>
                <a:gd name="T54" fmla="*/ 2 w 32"/>
                <a:gd name="T55" fmla="*/ 28 h 34"/>
                <a:gd name="T56" fmla="*/ 4 w 32"/>
                <a:gd name="T57" fmla="*/ 30 h 34"/>
                <a:gd name="T58" fmla="*/ 7 w 32"/>
                <a:gd name="T59" fmla="*/ 31 h 34"/>
                <a:gd name="T60" fmla="*/ 9 w 32"/>
                <a:gd name="T61" fmla="*/ 32 h 34"/>
                <a:gd name="T62" fmla="*/ 12 w 32"/>
                <a:gd name="T63" fmla="*/ 33 h 34"/>
                <a:gd name="T64" fmla="*/ 15 w 32"/>
                <a:gd name="T65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4">
                  <a:moveTo>
                    <a:pt x="15" y="32"/>
                  </a:moveTo>
                  <a:lnTo>
                    <a:pt x="19" y="31"/>
                  </a:lnTo>
                  <a:lnTo>
                    <a:pt x="21" y="30"/>
                  </a:lnTo>
                  <a:lnTo>
                    <a:pt x="24" y="28"/>
                  </a:lnTo>
                  <a:lnTo>
                    <a:pt x="26" y="26"/>
                  </a:lnTo>
                  <a:lnTo>
                    <a:pt x="28" y="23"/>
                  </a:lnTo>
                  <a:lnTo>
                    <a:pt x="29" y="20"/>
                  </a:lnTo>
                  <a:lnTo>
                    <a:pt x="31" y="16"/>
                  </a:lnTo>
                  <a:lnTo>
                    <a:pt x="31" y="13"/>
                  </a:lnTo>
                  <a:lnTo>
                    <a:pt x="31" y="9"/>
                  </a:lnTo>
                  <a:lnTo>
                    <a:pt x="29" y="7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6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7" y="31"/>
                  </a:lnTo>
                  <a:lnTo>
                    <a:pt x="9" y="32"/>
                  </a:lnTo>
                  <a:lnTo>
                    <a:pt x="12" y="33"/>
                  </a:lnTo>
                  <a:lnTo>
                    <a:pt x="15" y="32"/>
                  </a:lnTo>
                </a:path>
              </a:pathLst>
            </a:custGeom>
            <a:solidFill>
              <a:srgbClr val="7F1E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36" name="Freeform 584">
              <a:extLst>
                <a:ext uri="{FF2B5EF4-FFF2-40B4-BE49-F238E27FC236}">
                  <a16:creationId xmlns:a16="http://schemas.microsoft.com/office/drawing/2014/main" id="{09A28B7E-4695-4552-9890-09B822546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3072"/>
              <a:ext cx="32" cy="34"/>
            </a:xfrm>
            <a:custGeom>
              <a:avLst/>
              <a:gdLst>
                <a:gd name="T0" fmla="*/ 15 w 32"/>
                <a:gd name="T1" fmla="*/ 32 h 34"/>
                <a:gd name="T2" fmla="*/ 15 w 32"/>
                <a:gd name="T3" fmla="*/ 32 h 34"/>
                <a:gd name="T4" fmla="*/ 19 w 32"/>
                <a:gd name="T5" fmla="*/ 31 h 34"/>
                <a:gd name="T6" fmla="*/ 21 w 32"/>
                <a:gd name="T7" fmla="*/ 30 h 34"/>
                <a:gd name="T8" fmla="*/ 24 w 32"/>
                <a:gd name="T9" fmla="*/ 28 h 34"/>
                <a:gd name="T10" fmla="*/ 26 w 32"/>
                <a:gd name="T11" fmla="*/ 26 h 34"/>
                <a:gd name="T12" fmla="*/ 28 w 32"/>
                <a:gd name="T13" fmla="*/ 23 h 34"/>
                <a:gd name="T14" fmla="*/ 29 w 32"/>
                <a:gd name="T15" fmla="*/ 20 h 34"/>
                <a:gd name="T16" fmla="*/ 31 w 32"/>
                <a:gd name="T17" fmla="*/ 16 h 34"/>
                <a:gd name="T18" fmla="*/ 31 w 32"/>
                <a:gd name="T19" fmla="*/ 13 h 34"/>
                <a:gd name="T20" fmla="*/ 31 w 32"/>
                <a:gd name="T21" fmla="*/ 13 h 34"/>
                <a:gd name="T22" fmla="*/ 31 w 32"/>
                <a:gd name="T23" fmla="*/ 9 h 34"/>
                <a:gd name="T24" fmla="*/ 29 w 32"/>
                <a:gd name="T25" fmla="*/ 7 h 34"/>
                <a:gd name="T26" fmla="*/ 28 w 32"/>
                <a:gd name="T27" fmla="*/ 4 h 34"/>
                <a:gd name="T28" fmla="*/ 26 w 32"/>
                <a:gd name="T29" fmla="*/ 2 h 34"/>
                <a:gd name="T30" fmla="*/ 24 w 32"/>
                <a:gd name="T31" fmla="*/ 1 h 34"/>
                <a:gd name="T32" fmla="*/ 21 w 32"/>
                <a:gd name="T33" fmla="*/ 0 h 34"/>
                <a:gd name="T34" fmla="*/ 19 w 32"/>
                <a:gd name="T35" fmla="*/ 0 h 34"/>
                <a:gd name="T36" fmla="*/ 15 w 32"/>
                <a:gd name="T37" fmla="*/ 0 h 34"/>
                <a:gd name="T38" fmla="*/ 15 w 32"/>
                <a:gd name="T39" fmla="*/ 0 h 34"/>
                <a:gd name="T40" fmla="*/ 12 w 32"/>
                <a:gd name="T41" fmla="*/ 1 h 34"/>
                <a:gd name="T42" fmla="*/ 9 w 32"/>
                <a:gd name="T43" fmla="*/ 2 h 34"/>
                <a:gd name="T44" fmla="*/ 7 w 32"/>
                <a:gd name="T45" fmla="*/ 4 h 34"/>
                <a:gd name="T46" fmla="*/ 4 w 32"/>
                <a:gd name="T47" fmla="*/ 6 h 34"/>
                <a:gd name="T48" fmla="*/ 2 w 32"/>
                <a:gd name="T49" fmla="*/ 9 h 34"/>
                <a:gd name="T50" fmla="*/ 1 w 32"/>
                <a:gd name="T51" fmla="*/ 12 h 34"/>
                <a:gd name="T52" fmla="*/ 0 w 32"/>
                <a:gd name="T53" fmla="*/ 16 h 34"/>
                <a:gd name="T54" fmla="*/ 0 w 32"/>
                <a:gd name="T55" fmla="*/ 19 h 34"/>
                <a:gd name="T56" fmla="*/ 0 w 32"/>
                <a:gd name="T57" fmla="*/ 19 h 34"/>
                <a:gd name="T58" fmla="*/ 0 w 32"/>
                <a:gd name="T59" fmla="*/ 22 h 34"/>
                <a:gd name="T60" fmla="*/ 1 w 32"/>
                <a:gd name="T61" fmla="*/ 25 h 34"/>
                <a:gd name="T62" fmla="*/ 2 w 32"/>
                <a:gd name="T63" fmla="*/ 28 h 34"/>
                <a:gd name="T64" fmla="*/ 4 w 32"/>
                <a:gd name="T65" fmla="*/ 30 h 34"/>
                <a:gd name="T66" fmla="*/ 7 w 32"/>
                <a:gd name="T67" fmla="*/ 31 h 34"/>
                <a:gd name="T68" fmla="*/ 9 w 32"/>
                <a:gd name="T69" fmla="*/ 32 h 34"/>
                <a:gd name="T70" fmla="*/ 12 w 32"/>
                <a:gd name="T71" fmla="*/ 33 h 34"/>
                <a:gd name="T72" fmla="*/ 15 w 32"/>
                <a:gd name="T7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" h="34">
                  <a:moveTo>
                    <a:pt x="15" y="32"/>
                  </a:moveTo>
                  <a:lnTo>
                    <a:pt x="15" y="32"/>
                  </a:lnTo>
                  <a:lnTo>
                    <a:pt x="19" y="31"/>
                  </a:lnTo>
                  <a:lnTo>
                    <a:pt x="21" y="30"/>
                  </a:lnTo>
                  <a:lnTo>
                    <a:pt x="24" y="28"/>
                  </a:lnTo>
                  <a:lnTo>
                    <a:pt x="26" y="26"/>
                  </a:lnTo>
                  <a:lnTo>
                    <a:pt x="28" y="23"/>
                  </a:lnTo>
                  <a:lnTo>
                    <a:pt x="29" y="20"/>
                  </a:lnTo>
                  <a:lnTo>
                    <a:pt x="31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9"/>
                  </a:lnTo>
                  <a:lnTo>
                    <a:pt x="29" y="7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6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7" y="31"/>
                  </a:lnTo>
                  <a:lnTo>
                    <a:pt x="9" y="32"/>
                  </a:lnTo>
                  <a:lnTo>
                    <a:pt x="12" y="33"/>
                  </a:lnTo>
                  <a:lnTo>
                    <a:pt x="15" y="32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37" name="Freeform 585">
              <a:extLst>
                <a:ext uri="{FF2B5EF4-FFF2-40B4-BE49-F238E27FC236}">
                  <a16:creationId xmlns:a16="http://schemas.microsoft.com/office/drawing/2014/main" id="{BC0D67AF-B16F-46DB-947C-8D6A96504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3072"/>
              <a:ext cx="27" cy="27"/>
            </a:xfrm>
            <a:custGeom>
              <a:avLst/>
              <a:gdLst>
                <a:gd name="T0" fmla="*/ 26 w 27"/>
                <a:gd name="T1" fmla="*/ 0 h 27"/>
                <a:gd name="T2" fmla="*/ 25 w 27"/>
                <a:gd name="T3" fmla="*/ 3 h 27"/>
                <a:gd name="T4" fmla="*/ 22 w 27"/>
                <a:gd name="T5" fmla="*/ 8 h 27"/>
                <a:gd name="T6" fmla="*/ 20 w 27"/>
                <a:gd name="T7" fmla="*/ 12 h 27"/>
                <a:gd name="T8" fmla="*/ 17 w 27"/>
                <a:gd name="T9" fmla="*/ 16 h 27"/>
                <a:gd name="T10" fmla="*/ 14 w 27"/>
                <a:gd name="T11" fmla="*/ 19 h 27"/>
                <a:gd name="T12" fmla="*/ 11 w 27"/>
                <a:gd name="T13" fmla="*/ 22 h 27"/>
                <a:gd name="T14" fmla="*/ 7 w 27"/>
                <a:gd name="T15" fmla="*/ 24 h 27"/>
                <a:gd name="T16" fmla="*/ 4 w 27"/>
                <a:gd name="T17" fmla="*/ 26 h 27"/>
                <a:gd name="T18" fmla="*/ 3 w 27"/>
                <a:gd name="T19" fmla="*/ 26 h 27"/>
                <a:gd name="T20" fmla="*/ 1 w 27"/>
                <a:gd name="T21" fmla="*/ 26 h 27"/>
                <a:gd name="T22" fmla="*/ 0 w 27"/>
                <a:gd name="T23" fmla="*/ 26 h 27"/>
                <a:gd name="T24" fmla="*/ 0 w 27"/>
                <a:gd name="T25" fmla="*/ 26 h 27"/>
                <a:gd name="T26" fmla="*/ 0 w 27"/>
                <a:gd name="T27" fmla="*/ 23 h 27"/>
                <a:gd name="T28" fmla="*/ 1 w 27"/>
                <a:gd name="T29" fmla="*/ 19 h 27"/>
                <a:gd name="T30" fmla="*/ 5 w 27"/>
                <a:gd name="T31" fmla="*/ 12 h 27"/>
                <a:gd name="T32" fmla="*/ 9 w 27"/>
                <a:gd name="T33" fmla="*/ 7 h 27"/>
                <a:gd name="T34" fmla="*/ 16 w 27"/>
                <a:gd name="T35" fmla="*/ 2 h 27"/>
                <a:gd name="T36" fmla="*/ 21 w 27"/>
                <a:gd name="T37" fmla="*/ 0 h 27"/>
                <a:gd name="T38" fmla="*/ 25 w 27"/>
                <a:gd name="T39" fmla="*/ 0 h 27"/>
                <a:gd name="T40" fmla="*/ 26 w 27"/>
                <a:gd name="T4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27">
                  <a:moveTo>
                    <a:pt x="26" y="0"/>
                  </a:moveTo>
                  <a:lnTo>
                    <a:pt x="25" y="3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7" y="16"/>
                  </a:lnTo>
                  <a:lnTo>
                    <a:pt x="14" y="19"/>
                  </a:lnTo>
                  <a:lnTo>
                    <a:pt x="11" y="22"/>
                  </a:lnTo>
                  <a:lnTo>
                    <a:pt x="7" y="24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1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5" y="12"/>
                  </a:lnTo>
                  <a:lnTo>
                    <a:pt x="9" y="7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6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38" name="Freeform 586">
              <a:extLst>
                <a:ext uri="{FF2B5EF4-FFF2-40B4-BE49-F238E27FC236}">
                  <a16:creationId xmlns:a16="http://schemas.microsoft.com/office/drawing/2014/main" id="{191436C2-D608-4E89-9A63-C7EDF83DF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3072"/>
              <a:ext cx="27" cy="27"/>
            </a:xfrm>
            <a:custGeom>
              <a:avLst/>
              <a:gdLst>
                <a:gd name="T0" fmla="*/ 26 w 27"/>
                <a:gd name="T1" fmla="*/ 0 h 27"/>
                <a:gd name="T2" fmla="*/ 26 w 27"/>
                <a:gd name="T3" fmla="*/ 0 h 27"/>
                <a:gd name="T4" fmla="*/ 25 w 27"/>
                <a:gd name="T5" fmla="*/ 3 h 27"/>
                <a:gd name="T6" fmla="*/ 22 w 27"/>
                <a:gd name="T7" fmla="*/ 8 h 27"/>
                <a:gd name="T8" fmla="*/ 20 w 27"/>
                <a:gd name="T9" fmla="*/ 12 h 27"/>
                <a:gd name="T10" fmla="*/ 17 w 27"/>
                <a:gd name="T11" fmla="*/ 16 h 27"/>
                <a:gd name="T12" fmla="*/ 14 w 27"/>
                <a:gd name="T13" fmla="*/ 19 h 27"/>
                <a:gd name="T14" fmla="*/ 11 w 27"/>
                <a:gd name="T15" fmla="*/ 22 h 27"/>
                <a:gd name="T16" fmla="*/ 7 w 27"/>
                <a:gd name="T17" fmla="*/ 24 h 27"/>
                <a:gd name="T18" fmla="*/ 4 w 27"/>
                <a:gd name="T19" fmla="*/ 26 h 27"/>
                <a:gd name="T20" fmla="*/ 4 w 27"/>
                <a:gd name="T21" fmla="*/ 26 h 27"/>
                <a:gd name="T22" fmla="*/ 3 w 27"/>
                <a:gd name="T23" fmla="*/ 26 h 27"/>
                <a:gd name="T24" fmla="*/ 1 w 27"/>
                <a:gd name="T25" fmla="*/ 26 h 27"/>
                <a:gd name="T26" fmla="*/ 0 w 27"/>
                <a:gd name="T27" fmla="*/ 26 h 27"/>
                <a:gd name="T28" fmla="*/ 0 w 27"/>
                <a:gd name="T29" fmla="*/ 26 h 27"/>
                <a:gd name="T30" fmla="*/ 0 w 27"/>
                <a:gd name="T31" fmla="*/ 26 h 27"/>
                <a:gd name="T32" fmla="*/ 0 w 27"/>
                <a:gd name="T33" fmla="*/ 23 h 27"/>
                <a:gd name="T34" fmla="*/ 1 w 27"/>
                <a:gd name="T35" fmla="*/ 19 h 27"/>
                <a:gd name="T36" fmla="*/ 5 w 27"/>
                <a:gd name="T37" fmla="*/ 12 h 27"/>
                <a:gd name="T38" fmla="*/ 9 w 27"/>
                <a:gd name="T39" fmla="*/ 7 h 27"/>
                <a:gd name="T40" fmla="*/ 9 w 27"/>
                <a:gd name="T41" fmla="*/ 7 h 27"/>
                <a:gd name="T42" fmla="*/ 16 w 27"/>
                <a:gd name="T43" fmla="*/ 2 h 27"/>
                <a:gd name="T44" fmla="*/ 21 w 27"/>
                <a:gd name="T45" fmla="*/ 0 h 27"/>
                <a:gd name="T46" fmla="*/ 25 w 27"/>
                <a:gd name="T47" fmla="*/ 0 h 27"/>
                <a:gd name="T48" fmla="*/ 26 w 27"/>
                <a:gd name="T4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" h="27">
                  <a:moveTo>
                    <a:pt x="26" y="0"/>
                  </a:moveTo>
                  <a:lnTo>
                    <a:pt x="26" y="0"/>
                  </a:lnTo>
                  <a:lnTo>
                    <a:pt x="25" y="3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7" y="16"/>
                  </a:lnTo>
                  <a:lnTo>
                    <a:pt x="14" y="19"/>
                  </a:lnTo>
                  <a:lnTo>
                    <a:pt x="11" y="22"/>
                  </a:lnTo>
                  <a:lnTo>
                    <a:pt x="7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1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5" y="12"/>
                  </a:lnTo>
                  <a:lnTo>
                    <a:pt x="9" y="7"/>
                  </a:lnTo>
                  <a:lnTo>
                    <a:pt x="9" y="7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6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1739" name="Group 587">
              <a:extLst>
                <a:ext uri="{FF2B5EF4-FFF2-40B4-BE49-F238E27FC236}">
                  <a16:creationId xmlns:a16="http://schemas.microsoft.com/office/drawing/2014/main" id="{64880F75-2AB1-4796-B36C-D8CCF64CDE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3" y="2700"/>
              <a:ext cx="452" cy="462"/>
              <a:chOff x="853" y="2700"/>
              <a:chExt cx="452" cy="462"/>
            </a:xfrm>
          </p:grpSpPr>
          <p:sp>
            <p:nvSpPr>
              <p:cNvPr id="561740" name="Freeform 588">
                <a:extLst>
                  <a:ext uri="{FF2B5EF4-FFF2-40B4-BE49-F238E27FC236}">
                    <a16:creationId xmlns:a16="http://schemas.microsoft.com/office/drawing/2014/main" id="{73D94ED2-2900-4AD1-9F27-DC7D0DE8E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2700"/>
                <a:ext cx="431" cy="436"/>
              </a:xfrm>
              <a:custGeom>
                <a:avLst/>
                <a:gdLst>
                  <a:gd name="T0" fmla="*/ 123 w 431"/>
                  <a:gd name="T1" fmla="*/ 98 h 436"/>
                  <a:gd name="T2" fmla="*/ 116 w 431"/>
                  <a:gd name="T3" fmla="*/ 43 h 436"/>
                  <a:gd name="T4" fmla="*/ 186 w 431"/>
                  <a:gd name="T5" fmla="*/ 60 h 436"/>
                  <a:gd name="T6" fmla="*/ 187 w 431"/>
                  <a:gd name="T7" fmla="*/ 61 h 436"/>
                  <a:gd name="T8" fmla="*/ 193 w 431"/>
                  <a:gd name="T9" fmla="*/ 61 h 436"/>
                  <a:gd name="T10" fmla="*/ 207 w 431"/>
                  <a:gd name="T11" fmla="*/ 57 h 436"/>
                  <a:gd name="T12" fmla="*/ 213 w 431"/>
                  <a:gd name="T13" fmla="*/ 52 h 436"/>
                  <a:gd name="T14" fmla="*/ 276 w 431"/>
                  <a:gd name="T15" fmla="*/ 0 h 436"/>
                  <a:gd name="T16" fmla="*/ 280 w 431"/>
                  <a:gd name="T17" fmla="*/ 56 h 436"/>
                  <a:gd name="T18" fmla="*/ 296 w 431"/>
                  <a:gd name="T19" fmla="*/ 62 h 436"/>
                  <a:gd name="T20" fmla="*/ 303 w 431"/>
                  <a:gd name="T21" fmla="*/ 61 h 436"/>
                  <a:gd name="T22" fmla="*/ 378 w 431"/>
                  <a:gd name="T23" fmla="*/ 47 h 436"/>
                  <a:gd name="T24" fmla="*/ 351 w 431"/>
                  <a:gd name="T25" fmla="*/ 102 h 436"/>
                  <a:gd name="T26" fmla="*/ 360 w 431"/>
                  <a:gd name="T27" fmla="*/ 117 h 436"/>
                  <a:gd name="T28" fmla="*/ 365 w 431"/>
                  <a:gd name="T29" fmla="*/ 121 h 436"/>
                  <a:gd name="T30" fmla="*/ 430 w 431"/>
                  <a:gd name="T31" fmla="*/ 149 h 436"/>
                  <a:gd name="T32" fmla="*/ 379 w 431"/>
                  <a:gd name="T33" fmla="*/ 185 h 436"/>
                  <a:gd name="T34" fmla="*/ 378 w 431"/>
                  <a:gd name="T35" fmla="*/ 204 h 436"/>
                  <a:gd name="T36" fmla="*/ 380 w 431"/>
                  <a:gd name="T37" fmla="*/ 210 h 436"/>
                  <a:gd name="T38" fmla="*/ 412 w 431"/>
                  <a:gd name="T39" fmla="*/ 273 h 436"/>
                  <a:gd name="T40" fmla="*/ 355 w 431"/>
                  <a:gd name="T41" fmla="*/ 279 h 436"/>
                  <a:gd name="T42" fmla="*/ 344 w 431"/>
                  <a:gd name="T43" fmla="*/ 295 h 436"/>
                  <a:gd name="T44" fmla="*/ 342 w 431"/>
                  <a:gd name="T45" fmla="*/ 302 h 436"/>
                  <a:gd name="T46" fmla="*/ 332 w 431"/>
                  <a:gd name="T47" fmla="*/ 379 h 436"/>
                  <a:gd name="T48" fmla="*/ 289 w 431"/>
                  <a:gd name="T49" fmla="*/ 353 h 436"/>
                  <a:gd name="T50" fmla="*/ 284 w 431"/>
                  <a:gd name="T51" fmla="*/ 354 h 436"/>
                  <a:gd name="T52" fmla="*/ 276 w 431"/>
                  <a:gd name="T53" fmla="*/ 359 h 436"/>
                  <a:gd name="T54" fmla="*/ 265 w 431"/>
                  <a:gd name="T55" fmla="*/ 367 h 436"/>
                  <a:gd name="T56" fmla="*/ 236 w 431"/>
                  <a:gd name="T57" fmla="*/ 429 h 436"/>
                  <a:gd name="T58" fmla="*/ 198 w 431"/>
                  <a:gd name="T59" fmla="*/ 386 h 436"/>
                  <a:gd name="T60" fmla="*/ 196 w 431"/>
                  <a:gd name="T61" fmla="*/ 384 h 436"/>
                  <a:gd name="T62" fmla="*/ 189 w 431"/>
                  <a:gd name="T63" fmla="*/ 383 h 436"/>
                  <a:gd name="T64" fmla="*/ 178 w 431"/>
                  <a:gd name="T65" fmla="*/ 383 h 436"/>
                  <a:gd name="T66" fmla="*/ 172 w 431"/>
                  <a:gd name="T67" fmla="*/ 384 h 436"/>
                  <a:gd name="T68" fmla="*/ 171 w 431"/>
                  <a:gd name="T69" fmla="*/ 386 h 436"/>
                  <a:gd name="T70" fmla="*/ 99 w 431"/>
                  <a:gd name="T71" fmla="*/ 421 h 436"/>
                  <a:gd name="T72" fmla="*/ 111 w 431"/>
                  <a:gd name="T73" fmla="*/ 362 h 436"/>
                  <a:gd name="T74" fmla="*/ 98 w 431"/>
                  <a:gd name="T75" fmla="*/ 352 h 436"/>
                  <a:gd name="T76" fmla="*/ 91 w 431"/>
                  <a:gd name="T77" fmla="*/ 350 h 436"/>
                  <a:gd name="T78" fmla="*/ 19 w 431"/>
                  <a:gd name="T79" fmla="*/ 342 h 436"/>
                  <a:gd name="T80" fmla="*/ 59 w 431"/>
                  <a:gd name="T81" fmla="*/ 295 h 436"/>
                  <a:gd name="T82" fmla="*/ 56 w 431"/>
                  <a:gd name="T83" fmla="*/ 277 h 436"/>
                  <a:gd name="T84" fmla="*/ 51 w 431"/>
                  <a:gd name="T85" fmla="*/ 273 h 436"/>
                  <a:gd name="T86" fmla="*/ 2 w 431"/>
                  <a:gd name="T87" fmla="*/ 225 h 436"/>
                  <a:gd name="T88" fmla="*/ 58 w 431"/>
                  <a:gd name="T89" fmla="*/ 203 h 436"/>
                  <a:gd name="T90" fmla="*/ 65 w 431"/>
                  <a:gd name="T91" fmla="*/ 185 h 436"/>
                  <a:gd name="T92" fmla="*/ 64 w 431"/>
                  <a:gd name="T93" fmla="*/ 178 h 436"/>
                  <a:gd name="T94" fmla="*/ 52 w 431"/>
                  <a:gd name="T95" fmla="*/ 105 h 436"/>
                  <a:gd name="T96" fmla="*/ 107 w 431"/>
                  <a:gd name="T97" fmla="*/ 115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1" h="436">
                    <a:moveTo>
                      <a:pt x="115" y="107"/>
                    </a:moveTo>
                    <a:lnTo>
                      <a:pt x="121" y="103"/>
                    </a:lnTo>
                    <a:lnTo>
                      <a:pt x="123" y="98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16" y="43"/>
                    </a:lnTo>
                    <a:lnTo>
                      <a:pt x="136" y="32"/>
                    </a:lnTo>
                    <a:lnTo>
                      <a:pt x="155" y="21"/>
                    </a:lnTo>
                    <a:lnTo>
                      <a:pt x="186" y="60"/>
                    </a:lnTo>
                    <a:lnTo>
                      <a:pt x="186" y="60"/>
                    </a:lnTo>
                    <a:lnTo>
                      <a:pt x="186" y="61"/>
                    </a:lnTo>
                    <a:lnTo>
                      <a:pt x="187" y="61"/>
                    </a:lnTo>
                    <a:lnTo>
                      <a:pt x="189" y="61"/>
                    </a:lnTo>
                    <a:lnTo>
                      <a:pt x="191" y="61"/>
                    </a:lnTo>
                    <a:lnTo>
                      <a:pt x="193" y="61"/>
                    </a:lnTo>
                    <a:lnTo>
                      <a:pt x="196" y="59"/>
                    </a:lnTo>
                    <a:lnTo>
                      <a:pt x="200" y="58"/>
                    </a:lnTo>
                    <a:lnTo>
                      <a:pt x="207" y="57"/>
                    </a:lnTo>
                    <a:lnTo>
                      <a:pt x="211" y="55"/>
                    </a:lnTo>
                    <a:lnTo>
                      <a:pt x="212" y="54"/>
                    </a:lnTo>
                    <a:lnTo>
                      <a:pt x="213" y="52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0"/>
                    </a:lnTo>
                    <a:lnTo>
                      <a:pt x="278" y="54"/>
                    </a:lnTo>
                    <a:lnTo>
                      <a:pt x="278" y="54"/>
                    </a:lnTo>
                    <a:lnTo>
                      <a:pt x="280" y="56"/>
                    </a:lnTo>
                    <a:lnTo>
                      <a:pt x="283" y="58"/>
                    </a:lnTo>
                    <a:lnTo>
                      <a:pt x="290" y="59"/>
                    </a:lnTo>
                    <a:lnTo>
                      <a:pt x="296" y="62"/>
                    </a:lnTo>
                    <a:lnTo>
                      <a:pt x="300" y="62"/>
                    </a:lnTo>
                    <a:lnTo>
                      <a:pt x="302" y="62"/>
                    </a:lnTo>
                    <a:lnTo>
                      <a:pt x="303" y="61"/>
                    </a:lnTo>
                    <a:lnTo>
                      <a:pt x="349" y="24"/>
                    </a:lnTo>
                    <a:lnTo>
                      <a:pt x="364" y="36"/>
                    </a:lnTo>
                    <a:lnTo>
                      <a:pt x="378" y="47"/>
                    </a:lnTo>
                    <a:lnTo>
                      <a:pt x="350" y="99"/>
                    </a:lnTo>
                    <a:lnTo>
                      <a:pt x="350" y="100"/>
                    </a:lnTo>
                    <a:lnTo>
                      <a:pt x="351" y="102"/>
                    </a:lnTo>
                    <a:lnTo>
                      <a:pt x="352" y="106"/>
                    </a:lnTo>
                    <a:lnTo>
                      <a:pt x="356" y="111"/>
                    </a:lnTo>
                    <a:lnTo>
                      <a:pt x="360" y="117"/>
                    </a:lnTo>
                    <a:lnTo>
                      <a:pt x="362" y="119"/>
                    </a:lnTo>
                    <a:lnTo>
                      <a:pt x="364" y="121"/>
                    </a:lnTo>
                    <a:lnTo>
                      <a:pt x="365" y="121"/>
                    </a:lnTo>
                    <a:lnTo>
                      <a:pt x="420" y="111"/>
                    </a:lnTo>
                    <a:lnTo>
                      <a:pt x="425" y="130"/>
                    </a:lnTo>
                    <a:lnTo>
                      <a:pt x="430" y="149"/>
                    </a:lnTo>
                    <a:lnTo>
                      <a:pt x="381" y="182"/>
                    </a:lnTo>
                    <a:lnTo>
                      <a:pt x="381" y="183"/>
                    </a:lnTo>
                    <a:lnTo>
                      <a:pt x="379" y="185"/>
                    </a:lnTo>
                    <a:lnTo>
                      <a:pt x="378" y="190"/>
                    </a:lnTo>
                    <a:lnTo>
                      <a:pt x="378" y="197"/>
                    </a:lnTo>
                    <a:lnTo>
                      <a:pt x="378" y="204"/>
                    </a:lnTo>
                    <a:lnTo>
                      <a:pt x="378" y="208"/>
                    </a:lnTo>
                    <a:lnTo>
                      <a:pt x="379" y="210"/>
                    </a:lnTo>
                    <a:lnTo>
                      <a:pt x="380" y="210"/>
                    </a:lnTo>
                    <a:lnTo>
                      <a:pt x="426" y="231"/>
                    </a:lnTo>
                    <a:lnTo>
                      <a:pt x="419" y="252"/>
                    </a:lnTo>
                    <a:lnTo>
                      <a:pt x="412" y="273"/>
                    </a:lnTo>
                    <a:lnTo>
                      <a:pt x="358" y="277"/>
                    </a:lnTo>
                    <a:lnTo>
                      <a:pt x="357" y="277"/>
                    </a:lnTo>
                    <a:lnTo>
                      <a:pt x="355" y="279"/>
                    </a:lnTo>
                    <a:lnTo>
                      <a:pt x="352" y="283"/>
                    </a:lnTo>
                    <a:lnTo>
                      <a:pt x="349" y="289"/>
                    </a:lnTo>
                    <a:lnTo>
                      <a:pt x="344" y="295"/>
                    </a:lnTo>
                    <a:lnTo>
                      <a:pt x="342" y="299"/>
                    </a:lnTo>
                    <a:lnTo>
                      <a:pt x="342" y="302"/>
                    </a:lnTo>
                    <a:lnTo>
                      <a:pt x="342" y="302"/>
                    </a:lnTo>
                    <a:lnTo>
                      <a:pt x="365" y="348"/>
                    </a:lnTo>
                    <a:lnTo>
                      <a:pt x="349" y="363"/>
                    </a:lnTo>
                    <a:lnTo>
                      <a:pt x="332" y="379"/>
                    </a:lnTo>
                    <a:lnTo>
                      <a:pt x="290" y="353"/>
                    </a:lnTo>
                    <a:lnTo>
                      <a:pt x="289" y="353"/>
                    </a:lnTo>
                    <a:lnTo>
                      <a:pt x="289" y="353"/>
                    </a:lnTo>
                    <a:lnTo>
                      <a:pt x="288" y="353"/>
                    </a:lnTo>
                    <a:lnTo>
                      <a:pt x="286" y="353"/>
                    </a:lnTo>
                    <a:lnTo>
                      <a:pt x="284" y="354"/>
                    </a:lnTo>
                    <a:lnTo>
                      <a:pt x="282" y="355"/>
                    </a:lnTo>
                    <a:lnTo>
                      <a:pt x="279" y="356"/>
                    </a:lnTo>
                    <a:lnTo>
                      <a:pt x="276" y="359"/>
                    </a:lnTo>
                    <a:lnTo>
                      <a:pt x="269" y="362"/>
                    </a:lnTo>
                    <a:lnTo>
                      <a:pt x="266" y="365"/>
                    </a:lnTo>
                    <a:lnTo>
                      <a:pt x="265" y="367"/>
                    </a:lnTo>
                    <a:lnTo>
                      <a:pt x="264" y="368"/>
                    </a:lnTo>
                    <a:lnTo>
                      <a:pt x="257" y="423"/>
                    </a:lnTo>
                    <a:lnTo>
                      <a:pt x="236" y="429"/>
                    </a:lnTo>
                    <a:lnTo>
                      <a:pt x="215" y="435"/>
                    </a:lnTo>
                    <a:lnTo>
                      <a:pt x="198" y="386"/>
                    </a:lnTo>
                    <a:lnTo>
                      <a:pt x="198" y="386"/>
                    </a:lnTo>
                    <a:lnTo>
                      <a:pt x="198" y="386"/>
                    </a:lnTo>
                    <a:lnTo>
                      <a:pt x="197" y="384"/>
                    </a:lnTo>
                    <a:lnTo>
                      <a:pt x="196" y="384"/>
                    </a:lnTo>
                    <a:lnTo>
                      <a:pt x="194" y="384"/>
                    </a:lnTo>
                    <a:lnTo>
                      <a:pt x="191" y="383"/>
                    </a:lnTo>
                    <a:lnTo>
                      <a:pt x="189" y="383"/>
                    </a:lnTo>
                    <a:lnTo>
                      <a:pt x="185" y="384"/>
                    </a:lnTo>
                    <a:lnTo>
                      <a:pt x="180" y="383"/>
                    </a:lnTo>
                    <a:lnTo>
                      <a:pt x="178" y="383"/>
                    </a:lnTo>
                    <a:lnTo>
                      <a:pt x="175" y="383"/>
                    </a:lnTo>
                    <a:lnTo>
                      <a:pt x="173" y="384"/>
                    </a:lnTo>
                    <a:lnTo>
                      <a:pt x="172" y="384"/>
                    </a:lnTo>
                    <a:lnTo>
                      <a:pt x="171" y="386"/>
                    </a:lnTo>
                    <a:lnTo>
                      <a:pt x="171" y="386"/>
                    </a:lnTo>
                    <a:lnTo>
                      <a:pt x="171" y="386"/>
                    </a:lnTo>
                    <a:lnTo>
                      <a:pt x="135" y="433"/>
                    </a:lnTo>
                    <a:lnTo>
                      <a:pt x="116" y="427"/>
                    </a:lnTo>
                    <a:lnTo>
                      <a:pt x="99" y="421"/>
                    </a:lnTo>
                    <a:lnTo>
                      <a:pt x="112" y="365"/>
                    </a:lnTo>
                    <a:lnTo>
                      <a:pt x="112" y="365"/>
                    </a:lnTo>
                    <a:lnTo>
                      <a:pt x="111" y="362"/>
                    </a:lnTo>
                    <a:lnTo>
                      <a:pt x="108" y="359"/>
                    </a:lnTo>
                    <a:lnTo>
                      <a:pt x="102" y="356"/>
                    </a:lnTo>
                    <a:lnTo>
                      <a:pt x="98" y="352"/>
                    </a:lnTo>
                    <a:lnTo>
                      <a:pt x="95" y="350"/>
                    </a:lnTo>
                    <a:lnTo>
                      <a:pt x="93" y="350"/>
                    </a:lnTo>
                    <a:lnTo>
                      <a:pt x="91" y="350"/>
                    </a:lnTo>
                    <a:lnTo>
                      <a:pt x="39" y="375"/>
                    </a:lnTo>
                    <a:lnTo>
                      <a:pt x="29" y="358"/>
                    </a:lnTo>
                    <a:lnTo>
                      <a:pt x="19" y="342"/>
                    </a:lnTo>
                    <a:lnTo>
                      <a:pt x="59" y="298"/>
                    </a:lnTo>
                    <a:lnTo>
                      <a:pt x="59" y="297"/>
                    </a:lnTo>
                    <a:lnTo>
                      <a:pt x="59" y="295"/>
                    </a:lnTo>
                    <a:lnTo>
                      <a:pt x="59" y="291"/>
                    </a:lnTo>
                    <a:lnTo>
                      <a:pt x="57" y="284"/>
                    </a:lnTo>
                    <a:lnTo>
                      <a:pt x="56" y="277"/>
                    </a:lnTo>
                    <a:lnTo>
                      <a:pt x="54" y="274"/>
                    </a:lnTo>
                    <a:lnTo>
                      <a:pt x="52" y="273"/>
                    </a:lnTo>
                    <a:lnTo>
                      <a:pt x="51" y="273"/>
                    </a:lnTo>
                    <a:lnTo>
                      <a:pt x="0" y="266"/>
                    </a:lnTo>
                    <a:lnTo>
                      <a:pt x="1" y="245"/>
                    </a:lnTo>
                    <a:lnTo>
                      <a:pt x="2" y="225"/>
                    </a:lnTo>
                    <a:lnTo>
                      <a:pt x="55" y="205"/>
                    </a:lnTo>
                    <a:lnTo>
                      <a:pt x="56" y="204"/>
                    </a:lnTo>
                    <a:lnTo>
                      <a:pt x="58" y="203"/>
                    </a:lnTo>
                    <a:lnTo>
                      <a:pt x="60" y="198"/>
                    </a:lnTo>
                    <a:lnTo>
                      <a:pt x="62" y="191"/>
                    </a:lnTo>
                    <a:lnTo>
                      <a:pt x="65" y="185"/>
                    </a:lnTo>
                    <a:lnTo>
                      <a:pt x="65" y="180"/>
                    </a:lnTo>
                    <a:lnTo>
                      <a:pt x="65" y="178"/>
                    </a:lnTo>
                    <a:lnTo>
                      <a:pt x="64" y="178"/>
                    </a:lnTo>
                    <a:lnTo>
                      <a:pt x="29" y="142"/>
                    </a:lnTo>
                    <a:lnTo>
                      <a:pt x="40" y="124"/>
                    </a:lnTo>
                    <a:lnTo>
                      <a:pt x="52" y="105"/>
                    </a:lnTo>
                    <a:lnTo>
                      <a:pt x="102" y="117"/>
                    </a:lnTo>
                    <a:lnTo>
                      <a:pt x="104" y="117"/>
                    </a:lnTo>
                    <a:lnTo>
                      <a:pt x="107" y="115"/>
                    </a:lnTo>
                    <a:lnTo>
                      <a:pt x="110" y="112"/>
                    </a:lnTo>
                    <a:lnTo>
                      <a:pt x="115" y="107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41" name="Freeform 589">
                <a:extLst>
                  <a:ext uri="{FF2B5EF4-FFF2-40B4-BE49-F238E27FC236}">
                    <a16:creationId xmlns:a16="http://schemas.microsoft.com/office/drawing/2014/main" id="{F83D7B4C-F003-46D4-BBEB-7A0130CA2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2700"/>
                <a:ext cx="431" cy="436"/>
              </a:xfrm>
              <a:custGeom>
                <a:avLst/>
                <a:gdLst>
                  <a:gd name="T0" fmla="*/ 121 w 431"/>
                  <a:gd name="T1" fmla="*/ 103 h 436"/>
                  <a:gd name="T2" fmla="*/ 124 w 431"/>
                  <a:gd name="T3" fmla="*/ 96 h 436"/>
                  <a:gd name="T4" fmla="*/ 155 w 431"/>
                  <a:gd name="T5" fmla="*/ 21 h 436"/>
                  <a:gd name="T6" fmla="*/ 186 w 431"/>
                  <a:gd name="T7" fmla="*/ 60 h 436"/>
                  <a:gd name="T8" fmla="*/ 189 w 431"/>
                  <a:gd name="T9" fmla="*/ 61 h 436"/>
                  <a:gd name="T10" fmla="*/ 196 w 431"/>
                  <a:gd name="T11" fmla="*/ 59 h 436"/>
                  <a:gd name="T12" fmla="*/ 207 w 431"/>
                  <a:gd name="T13" fmla="*/ 57 h 436"/>
                  <a:gd name="T14" fmla="*/ 213 w 431"/>
                  <a:gd name="T15" fmla="*/ 52 h 436"/>
                  <a:gd name="T16" fmla="*/ 276 w 431"/>
                  <a:gd name="T17" fmla="*/ 0 h 436"/>
                  <a:gd name="T18" fmla="*/ 278 w 431"/>
                  <a:gd name="T19" fmla="*/ 54 h 436"/>
                  <a:gd name="T20" fmla="*/ 290 w 431"/>
                  <a:gd name="T21" fmla="*/ 59 h 436"/>
                  <a:gd name="T22" fmla="*/ 300 w 431"/>
                  <a:gd name="T23" fmla="*/ 62 h 436"/>
                  <a:gd name="T24" fmla="*/ 349 w 431"/>
                  <a:gd name="T25" fmla="*/ 24 h 436"/>
                  <a:gd name="T26" fmla="*/ 350 w 431"/>
                  <a:gd name="T27" fmla="*/ 99 h 436"/>
                  <a:gd name="T28" fmla="*/ 351 w 431"/>
                  <a:gd name="T29" fmla="*/ 102 h 436"/>
                  <a:gd name="T30" fmla="*/ 356 w 431"/>
                  <a:gd name="T31" fmla="*/ 111 h 436"/>
                  <a:gd name="T32" fmla="*/ 364 w 431"/>
                  <a:gd name="T33" fmla="*/ 121 h 436"/>
                  <a:gd name="T34" fmla="*/ 425 w 431"/>
                  <a:gd name="T35" fmla="*/ 130 h 436"/>
                  <a:gd name="T36" fmla="*/ 381 w 431"/>
                  <a:gd name="T37" fmla="*/ 182 h 436"/>
                  <a:gd name="T38" fmla="*/ 378 w 431"/>
                  <a:gd name="T39" fmla="*/ 190 h 436"/>
                  <a:gd name="T40" fmla="*/ 378 w 431"/>
                  <a:gd name="T41" fmla="*/ 204 h 436"/>
                  <a:gd name="T42" fmla="*/ 380 w 431"/>
                  <a:gd name="T43" fmla="*/ 210 h 436"/>
                  <a:gd name="T44" fmla="*/ 412 w 431"/>
                  <a:gd name="T45" fmla="*/ 273 h 436"/>
                  <a:gd name="T46" fmla="*/ 357 w 431"/>
                  <a:gd name="T47" fmla="*/ 277 h 436"/>
                  <a:gd name="T48" fmla="*/ 349 w 431"/>
                  <a:gd name="T49" fmla="*/ 289 h 436"/>
                  <a:gd name="T50" fmla="*/ 342 w 431"/>
                  <a:gd name="T51" fmla="*/ 299 h 436"/>
                  <a:gd name="T52" fmla="*/ 365 w 431"/>
                  <a:gd name="T53" fmla="*/ 348 h 436"/>
                  <a:gd name="T54" fmla="*/ 290 w 431"/>
                  <a:gd name="T55" fmla="*/ 353 h 436"/>
                  <a:gd name="T56" fmla="*/ 289 w 431"/>
                  <a:gd name="T57" fmla="*/ 353 h 436"/>
                  <a:gd name="T58" fmla="*/ 284 w 431"/>
                  <a:gd name="T59" fmla="*/ 354 h 436"/>
                  <a:gd name="T60" fmla="*/ 276 w 431"/>
                  <a:gd name="T61" fmla="*/ 359 h 436"/>
                  <a:gd name="T62" fmla="*/ 266 w 431"/>
                  <a:gd name="T63" fmla="*/ 365 h 436"/>
                  <a:gd name="T64" fmla="*/ 257 w 431"/>
                  <a:gd name="T65" fmla="*/ 423 h 436"/>
                  <a:gd name="T66" fmla="*/ 198 w 431"/>
                  <a:gd name="T67" fmla="*/ 386 h 436"/>
                  <a:gd name="T68" fmla="*/ 198 w 431"/>
                  <a:gd name="T69" fmla="*/ 386 h 436"/>
                  <a:gd name="T70" fmla="*/ 194 w 431"/>
                  <a:gd name="T71" fmla="*/ 384 h 436"/>
                  <a:gd name="T72" fmla="*/ 185 w 431"/>
                  <a:gd name="T73" fmla="*/ 384 h 436"/>
                  <a:gd name="T74" fmla="*/ 178 w 431"/>
                  <a:gd name="T75" fmla="*/ 383 h 436"/>
                  <a:gd name="T76" fmla="*/ 172 w 431"/>
                  <a:gd name="T77" fmla="*/ 384 h 436"/>
                  <a:gd name="T78" fmla="*/ 171 w 431"/>
                  <a:gd name="T79" fmla="*/ 386 h 436"/>
                  <a:gd name="T80" fmla="*/ 99 w 431"/>
                  <a:gd name="T81" fmla="*/ 421 h 436"/>
                  <a:gd name="T82" fmla="*/ 112 w 431"/>
                  <a:gd name="T83" fmla="*/ 365 h 436"/>
                  <a:gd name="T84" fmla="*/ 102 w 431"/>
                  <a:gd name="T85" fmla="*/ 356 h 436"/>
                  <a:gd name="T86" fmla="*/ 95 w 431"/>
                  <a:gd name="T87" fmla="*/ 350 h 436"/>
                  <a:gd name="T88" fmla="*/ 39 w 431"/>
                  <a:gd name="T89" fmla="*/ 375 h 436"/>
                  <a:gd name="T90" fmla="*/ 59 w 431"/>
                  <a:gd name="T91" fmla="*/ 298 h 436"/>
                  <a:gd name="T92" fmla="*/ 59 w 431"/>
                  <a:gd name="T93" fmla="*/ 295 h 436"/>
                  <a:gd name="T94" fmla="*/ 57 w 431"/>
                  <a:gd name="T95" fmla="*/ 284 h 436"/>
                  <a:gd name="T96" fmla="*/ 52 w 431"/>
                  <a:gd name="T97" fmla="*/ 273 h 436"/>
                  <a:gd name="T98" fmla="*/ 1 w 431"/>
                  <a:gd name="T99" fmla="*/ 245 h 436"/>
                  <a:gd name="T100" fmla="*/ 55 w 431"/>
                  <a:gd name="T101" fmla="*/ 205 h 436"/>
                  <a:gd name="T102" fmla="*/ 60 w 431"/>
                  <a:gd name="T103" fmla="*/ 198 h 436"/>
                  <a:gd name="T104" fmla="*/ 65 w 431"/>
                  <a:gd name="T105" fmla="*/ 185 h 436"/>
                  <a:gd name="T106" fmla="*/ 64 w 431"/>
                  <a:gd name="T107" fmla="*/ 178 h 436"/>
                  <a:gd name="T108" fmla="*/ 52 w 431"/>
                  <a:gd name="T109" fmla="*/ 105 h 436"/>
                  <a:gd name="T110" fmla="*/ 104 w 431"/>
                  <a:gd name="T111" fmla="*/ 117 h 436"/>
                  <a:gd name="T112" fmla="*/ 115 w 431"/>
                  <a:gd name="T113" fmla="*/ 107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1" h="436">
                    <a:moveTo>
                      <a:pt x="115" y="107"/>
                    </a:moveTo>
                    <a:lnTo>
                      <a:pt x="115" y="107"/>
                    </a:lnTo>
                    <a:lnTo>
                      <a:pt x="121" y="103"/>
                    </a:lnTo>
                    <a:lnTo>
                      <a:pt x="123" y="98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16" y="43"/>
                    </a:lnTo>
                    <a:lnTo>
                      <a:pt x="136" y="32"/>
                    </a:lnTo>
                    <a:lnTo>
                      <a:pt x="155" y="21"/>
                    </a:lnTo>
                    <a:lnTo>
                      <a:pt x="186" y="60"/>
                    </a:lnTo>
                    <a:lnTo>
                      <a:pt x="186" y="60"/>
                    </a:lnTo>
                    <a:lnTo>
                      <a:pt x="186" y="60"/>
                    </a:lnTo>
                    <a:lnTo>
                      <a:pt x="186" y="61"/>
                    </a:lnTo>
                    <a:lnTo>
                      <a:pt x="187" y="61"/>
                    </a:lnTo>
                    <a:lnTo>
                      <a:pt x="189" y="61"/>
                    </a:lnTo>
                    <a:lnTo>
                      <a:pt x="191" y="61"/>
                    </a:lnTo>
                    <a:lnTo>
                      <a:pt x="193" y="61"/>
                    </a:lnTo>
                    <a:lnTo>
                      <a:pt x="196" y="59"/>
                    </a:lnTo>
                    <a:lnTo>
                      <a:pt x="200" y="58"/>
                    </a:lnTo>
                    <a:lnTo>
                      <a:pt x="200" y="58"/>
                    </a:lnTo>
                    <a:lnTo>
                      <a:pt x="207" y="57"/>
                    </a:lnTo>
                    <a:lnTo>
                      <a:pt x="211" y="55"/>
                    </a:lnTo>
                    <a:lnTo>
                      <a:pt x="212" y="54"/>
                    </a:lnTo>
                    <a:lnTo>
                      <a:pt x="213" y="52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0"/>
                    </a:lnTo>
                    <a:lnTo>
                      <a:pt x="278" y="54"/>
                    </a:lnTo>
                    <a:lnTo>
                      <a:pt x="278" y="54"/>
                    </a:lnTo>
                    <a:lnTo>
                      <a:pt x="278" y="54"/>
                    </a:lnTo>
                    <a:lnTo>
                      <a:pt x="280" y="56"/>
                    </a:lnTo>
                    <a:lnTo>
                      <a:pt x="283" y="58"/>
                    </a:lnTo>
                    <a:lnTo>
                      <a:pt x="290" y="59"/>
                    </a:lnTo>
                    <a:lnTo>
                      <a:pt x="290" y="59"/>
                    </a:lnTo>
                    <a:lnTo>
                      <a:pt x="296" y="62"/>
                    </a:lnTo>
                    <a:lnTo>
                      <a:pt x="300" y="62"/>
                    </a:lnTo>
                    <a:lnTo>
                      <a:pt x="302" y="62"/>
                    </a:lnTo>
                    <a:lnTo>
                      <a:pt x="303" y="61"/>
                    </a:lnTo>
                    <a:lnTo>
                      <a:pt x="349" y="24"/>
                    </a:lnTo>
                    <a:lnTo>
                      <a:pt x="364" y="36"/>
                    </a:lnTo>
                    <a:lnTo>
                      <a:pt x="378" y="47"/>
                    </a:lnTo>
                    <a:lnTo>
                      <a:pt x="350" y="99"/>
                    </a:lnTo>
                    <a:lnTo>
                      <a:pt x="350" y="99"/>
                    </a:lnTo>
                    <a:lnTo>
                      <a:pt x="350" y="100"/>
                    </a:lnTo>
                    <a:lnTo>
                      <a:pt x="351" y="102"/>
                    </a:lnTo>
                    <a:lnTo>
                      <a:pt x="352" y="106"/>
                    </a:lnTo>
                    <a:lnTo>
                      <a:pt x="356" y="111"/>
                    </a:lnTo>
                    <a:lnTo>
                      <a:pt x="356" y="111"/>
                    </a:lnTo>
                    <a:lnTo>
                      <a:pt x="360" y="117"/>
                    </a:lnTo>
                    <a:lnTo>
                      <a:pt x="362" y="119"/>
                    </a:lnTo>
                    <a:lnTo>
                      <a:pt x="364" y="121"/>
                    </a:lnTo>
                    <a:lnTo>
                      <a:pt x="365" y="121"/>
                    </a:lnTo>
                    <a:lnTo>
                      <a:pt x="420" y="111"/>
                    </a:lnTo>
                    <a:lnTo>
                      <a:pt x="425" y="130"/>
                    </a:lnTo>
                    <a:lnTo>
                      <a:pt x="430" y="149"/>
                    </a:lnTo>
                    <a:lnTo>
                      <a:pt x="381" y="182"/>
                    </a:lnTo>
                    <a:lnTo>
                      <a:pt x="381" y="182"/>
                    </a:lnTo>
                    <a:lnTo>
                      <a:pt x="381" y="183"/>
                    </a:lnTo>
                    <a:lnTo>
                      <a:pt x="379" y="185"/>
                    </a:lnTo>
                    <a:lnTo>
                      <a:pt x="378" y="190"/>
                    </a:lnTo>
                    <a:lnTo>
                      <a:pt x="378" y="197"/>
                    </a:lnTo>
                    <a:lnTo>
                      <a:pt x="378" y="197"/>
                    </a:lnTo>
                    <a:lnTo>
                      <a:pt x="378" y="204"/>
                    </a:lnTo>
                    <a:lnTo>
                      <a:pt x="378" y="208"/>
                    </a:lnTo>
                    <a:lnTo>
                      <a:pt x="379" y="210"/>
                    </a:lnTo>
                    <a:lnTo>
                      <a:pt x="380" y="210"/>
                    </a:lnTo>
                    <a:lnTo>
                      <a:pt x="426" y="231"/>
                    </a:lnTo>
                    <a:lnTo>
                      <a:pt x="419" y="252"/>
                    </a:lnTo>
                    <a:lnTo>
                      <a:pt x="412" y="273"/>
                    </a:lnTo>
                    <a:lnTo>
                      <a:pt x="358" y="277"/>
                    </a:lnTo>
                    <a:lnTo>
                      <a:pt x="358" y="277"/>
                    </a:lnTo>
                    <a:lnTo>
                      <a:pt x="357" y="277"/>
                    </a:lnTo>
                    <a:lnTo>
                      <a:pt x="355" y="279"/>
                    </a:lnTo>
                    <a:lnTo>
                      <a:pt x="352" y="283"/>
                    </a:lnTo>
                    <a:lnTo>
                      <a:pt x="349" y="289"/>
                    </a:lnTo>
                    <a:lnTo>
                      <a:pt x="349" y="289"/>
                    </a:lnTo>
                    <a:lnTo>
                      <a:pt x="344" y="295"/>
                    </a:lnTo>
                    <a:lnTo>
                      <a:pt x="342" y="299"/>
                    </a:lnTo>
                    <a:lnTo>
                      <a:pt x="342" y="302"/>
                    </a:lnTo>
                    <a:lnTo>
                      <a:pt x="342" y="302"/>
                    </a:lnTo>
                    <a:lnTo>
                      <a:pt x="365" y="348"/>
                    </a:lnTo>
                    <a:lnTo>
                      <a:pt x="349" y="363"/>
                    </a:lnTo>
                    <a:lnTo>
                      <a:pt x="332" y="379"/>
                    </a:lnTo>
                    <a:lnTo>
                      <a:pt x="290" y="353"/>
                    </a:lnTo>
                    <a:lnTo>
                      <a:pt x="290" y="353"/>
                    </a:lnTo>
                    <a:lnTo>
                      <a:pt x="289" y="353"/>
                    </a:lnTo>
                    <a:lnTo>
                      <a:pt x="289" y="353"/>
                    </a:lnTo>
                    <a:lnTo>
                      <a:pt x="288" y="353"/>
                    </a:lnTo>
                    <a:lnTo>
                      <a:pt x="286" y="353"/>
                    </a:lnTo>
                    <a:lnTo>
                      <a:pt x="284" y="354"/>
                    </a:lnTo>
                    <a:lnTo>
                      <a:pt x="282" y="355"/>
                    </a:lnTo>
                    <a:lnTo>
                      <a:pt x="279" y="356"/>
                    </a:lnTo>
                    <a:lnTo>
                      <a:pt x="276" y="359"/>
                    </a:lnTo>
                    <a:lnTo>
                      <a:pt x="276" y="359"/>
                    </a:lnTo>
                    <a:lnTo>
                      <a:pt x="269" y="362"/>
                    </a:lnTo>
                    <a:lnTo>
                      <a:pt x="266" y="365"/>
                    </a:lnTo>
                    <a:lnTo>
                      <a:pt x="265" y="367"/>
                    </a:lnTo>
                    <a:lnTo>
                      <a:pt x="264" y="368"/>
                    </a:lnTo>
                    <a:lnTo>
                      <a:pt x="257" y="423"/>
                    </a:lnTo>
                    <a:lnTo>
                      <a:pt x="236" y="429"/>
                    </a:lnTo>
                    <a:lnTo>
                      <a:pt x="215" y="435"/>
                    </a:lnTo>
                    <a:lnTo>
                      <a:pt x="198" y="386"/>
                    </a:lnTo>
                    <a:lnTo>
                      <a:pt x="198" y="386"/>
                    </a:lnTo>
                    <a:lnTo>
                      <a:pt x="198" y="386"/>
                    </a:lnTo>
                    <a:lnTo>
                      <a:pt x="198" y="386"/>
                    </a:lnTo>
                    <a:lnTo>
                      <a:pt x="197" y="384"/>
                    </a:lnTo>
                    <a:lnTo>
                      <a:pt x="196" y="384"/>
                    </a:lnTo>
                    <a:lnTo>
                      <a:pt x="194" y="384"/>
                    </a:lnTo>
                    <a:lnTo>
                      <a:pt x="191" y="383"/>
                    </a:lnTo>
                    <a:lnTo>
                      <a:pt x="189" y="383"/>
                    </a:lnTo>
                    <a:lnTo>
                      <a:pt x="185" y="384"/>
                    </a:lnTo>
                    <a:lnTo>
                      <a:pt x="185" y="384"/>
                    </a:lnTo>
                    <a:lnTo>
                      <a:pt x="180" y="383"/>
                    </a:lnTo>
                    <a:lnTo>
                      <a:pt x="178" y="383"/>
                    </a:lnTo>
                    <a:lnTo>
                      <a:pt x="175" y="383"/>
                    </a:lnTo>
                    <a:lnTo>
                      <a:pt x="173" y="384"/>
                    </a:lnTo>
                    <a:lnTo>
                      <a:pt x="172" y="384"/>
                    </a:lnTo>
                    <a:lnTo>
                      <a:pt x="171" y="386"/>
                    </a:lnTo>
                    <a:lnTo>
                      <a:pt x="171" y="386"/>
                    </a:lnTo>
                    <a:lnTo>
                      <a:pt x="171" y="386"/>
                    </a:lnTo>
                    <a:lnTo>
                      <a:pt x="135" y="433"/>
                    </a:lnTo>
                    <a:lnTo>
                      <a:pt x="116" y="427"/>
                    </a:lnTo>
                    <a:lnTo>
                      <a:pt x="99" y="421"/>
                    </a:lnTo>
                    <a:lnTo>
                      <a:pt x="112" y="365"/>
                    </a:lnTo>
                    <a:lnTo>
                      <a:pt x="112" y="365"/>
                    </a:lnTo>
                    <a:lnTo>
                      <a:pt x="112" y="365"/>
                    </a:lnTo>
                    <a:lnTo>
                      <a:pt x="111" y="362"/>
                    </a:lnTo>
                    <a:lnTo>
                      <a:pt x="108" y="359"/>
                    </a:lnTo>
                    <a:lnTo>
                      <a:pt x="102" y="356"/>
                    </a:lnTo>
                    <a:lnTo>
                      <a:pt x="102" y="356"/>
                    </a:lnTo>
                    <a:lnTo>
                      <a:pt x="98" y="352"/>
                    </a:lnTo>
                    <a:lnTo>
                      <a:pt x="95" y="350"/>
                    </a:lnTo>
                    <a:lnTo>
                      <a:pt x="93" y="350"/>
                    </a:lnTo>
                    <a:lnTo>
                      <a:pt x="91" y="350"/>
                    </a:lnTo>
                    <a:lnTo>
                      <a:pt x="39" y="375"/>
                    </a:lnTo>
                    <a:lnTo>
                      <a:pt x="29" y="358"/>
                    </a:lnTo>
                    <a:lnTo>
                      <a:pt x="19" y="342"/>
                    </a:lnTo>
                    <a:lnTo>
                      <a:pt x="59" y="298"/>
                    </a:lnTo>
                    <a:lnTo>
                      <a:pt x="59" y="298"/>
                    </a:lnTo>
                    <a:lnTo>
                      <a:pt x="59" y="297"/>
                    </a:lnTo>
                    <a:lnTo>
                      <a:pt x="59" y="295"/>
                    </a:lnTo>
                    <a:lnTo>
                      <a:pt x="59" y="291"/>
                    </a:lnTo>
                    <a:lnTo>
                      <a:pt x="57" y="284"/>
                    </a:lnTo>
                    <a:lnTo>
                      <a:pt x="57" y="284"/>
                    </a:lnTo>
                    <a:lnTo>
                      <a:pt x="56" y="277"/>
                    </a:lnTo>
                    <a:lnTo>
                      <a:pt x="54" y="274"/>
                    </a:lnTo>
                    <a:lnTo>
                      <a:pt x="52" y="273"/>
                    </a:lnTo>
                    <a:lnTo>
                      <a:pt x="51" y="273"/>
                    </a:lnTo>
                    <a:lnTo>
                      <a:pt x="0" y="266"/>
                    </a:lnTo>
                    <a:lnTo>
                      <a:pt x="1" y="245"/>
                    </a:lnTo>
                    <a:lnTo>
                      <a:pt x="2" y="225"/>
                    </a:lnTo>
                    <a:lnTo>
                      <a:pt x="55" y="205"/>
                    </a:lnTo>
                    <a:lnTo>
                      <a:pt x="55" y="205"/>
                    </a:lnTo>
                    <a:lnTo>
                      <a:pt x="56" y="204"/>
                    </a:lnTo>
                    <a:lnTo>
                      <a:pt x="58" y="203"/>
                    </a:lnTo>
                    <a:lnTo>
                      <a:pt x="60" y="198"/>
                    </a:lnTo>
                    <a:lnTo>
                      <a:pt x="62" y="191"/>
                    </a:lnTo>
                    <a:lnTo>
                      <a:pt x="62" y="191"/>
                    </a:lnTo>
                    <a:lnTo>
                      <a:pt x="65" y="185"/>
                    </a:lnTo>
                    <a:lnTo>
                      <a:pt x="65" y="180"/>
                    </a:lnTo>
                    <a:lnTo>
                      <a:pt x="65" y="178"/>
                    </a:lnTo>
                    <a:lnTo>
                      <a:pt x="64" y="178"/>
                    </a:lnTo>
                    <a:lnTo>
                      <a:pt x="29" y="142"/>
                    </a:lnTo>
                    <a:lnTo>
                      <a:pt x="40" y="124"/>
                    </a:lnTo>
                    <a:lnTo>
                      <a:pt x="52" y="105"/>
                    </a:lnTo>
                    <a:lnTo>
                      <a:pt x="102" y="117"/>
                    </a:lnTo>
                    <a:lnTo>
                      <a:pt x="102" y="117"/>
                    </a:lnTo>
                    <a:lnTo>
                      <a:pt x="104" y="117"/>
                    </a:lnTo>
                    <a:lnTo>
                      <a:pt x="107" y="115"/>
                    </a:lnTo>
                    <a:lnTo>
                      <a:pt x="110" y="112"/>
                    </a:lnTo>
                    <a:lnTo>
                      <a:pt x="115" y="107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42" name="Freeform 590">
                <a:extLst>
                  <a:ext uri="{FF2B5EF4-FFF2-40B4-BE49-F238E27FC236}">
                    <a16:creationId xmlns:a16="http://schemas.microsoft.com/office/drawing/2014/main" id="{6843F632-C788-4733-BFE4-1BEA7A9DF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3072"/>
                <a:ext cx="38" cy="77"/>
              </a:xfrm>
              <a:custGeom>
                <a:avLst/>
                <a:gdLst>
                  <a:gd name="T0" fmla="*/ 20 w 38"/>
                  <a:gd name="T1" fmla="*/ 76 h 77"/>
                  <a:gd name="T2" fmla="*/ 0 w 38"/>
                  <a:gd name="T3" fmla="*/ 50 h 77"/>
                  <a:gd name="T4" fmla="*/ 11 w 38"/>
                  <a:gd name="T5" fmla="*/ 0 h 77"/>
                  <a:gd name="T6" fmla="*/ 13 w 38"/>
                  <a:gd name="T7" fmla="*/ 0 h 77"/>
                  <a:gd name="T8" fmla="*/ 15 w 38"/>
                  <a:gd name="T9" fmla="*/ 1 h 77"/>
                  <a:gd name="T10" fmla="*/ 20 w 38"/>
                  <a:gd name="T11" fmla="*/ 4 h 77"/>
                  <a:gd name="T12" fmla="*/ 24 w 38"/>
                  <a:gd name="T13" fmla="*/ 6 h 77"/>
                  <a:gd name="T14" fmla="*/ 29 w 38"/>
                  <a:gd name="T15" fmla="*/ 10 h 77"/>
                  <a:gd name="T16" fmla="*/ 33 w 38"/>
                  <a:gd name="T17" fmla="*/ 14 h 77"/>
                  <a:gd name="T18" fmla="*/ 36 w 38"/>
                  <a:gd name="T19" fmla="*/ 18 h 77"/>
                  <a:gd name="T20" fmla="*/ 37 w 38"/>
                  <a:gd name="T21" fmla="*/ 23 h 77"/>
                  <a:gd name="T22" fmla="*/ 36 w 38"/>
                  <a:gd name="T23" fmla="*/ 30 h 77"/>
                  <a:gd name="T24" fmla="*/ 34 w 38"/>
                  <a:gd name="T25" fmla="*/ 37 h 77"/>
                  <a:gd name="T26" fmla="*/ 31 w 38"/>
                  <a:gd name="T27" fmla="*/ 46 h 77"/>
                  <a:gd name="T28" fmla="*/ 28 w 38"/>
                  <a:gd name="T29" fmla="*/ 55 h 77"/>
                  <a:gd name="T30" fmla="*/ 25 w 38"/>
                  <a:gd name="T31" fmla="*/ 63 h 77"/>
                  <a:gd name="T32" fmla="*/ 23 w 38"/>
                  <a:gd name="T33" fmla="*/ 69 h 77"/>
                  <a:gd name="T34" fmla="*/ 21 w 38"/>
                  <a:gd name="T35" fmla="*/ 74 h 77"/>
                  <a:gd name="T36" fmla="*/ 20 w 38"/>
                  <a:gd name="T37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77">
                    <a:moveTo>
                      <a:pt x="20" y="76"/>
                    </a:moveTo>
                    <a:lnTo>
                      <a:pt x="0" y="5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1"/>
                    </a:lnTo>
                    <a:lnTo>
                      <a:pt x="20" y="4"/>
                    </a:lnTo>
                    <a:lnTo>
                      <a:pt x="24" y="6"/>
                    </a:lnTo>
                    <a:lnTo>
                      <a:pt x="29" y="10"/>
                    </a:lnTo>
                    <a:lnTo>
                      <a:pt x="33" y="14"/>
                    </a:lnTo>
                    <a:lnTo>
                      <a:pt x="36" y="18"/>
                    </a:lnTo>
                    <a:lnTo>
                      <a:pt x="37" y="23"/>
                    </a:lnTo>
                    <a:lnTo>
                      <a:pt x="36" y="30"/>
                    </a:lnTo>
                    <a:lnTo>
                      <a:pt x="34" y="37"/>
                    </a:lnTo>
                    <a:lnTo>
                      <a:pt x="31" y="46"/>
                    </a:lnTo>
                    <a:lnTo>
                      <a:pt x="28" y="55"/>
                    </a:lnTo>
                    <a:lnTo>
                      <a:pt x="25" y="63"/>
                    </a:lnTo>
                    <a:lnTo>
                      <a:pt x="23" y="69"/>
                    </a:lnTo>
                    <a:lnTo>
                      <a:pt x="21" y="74"/>
                    </a:lnTo>
                    <a:lnTo>
                      <a:pt x="20" y="76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43" name="Freeform 591">
                <a:extLst>
                  <a:ext uri="{FF2B5EF4-FFF2-40B4-BE49-F238E27FC236}">
                    <a16:creationId xmlns:a16="http://schemas.microsoft.com/office/drawing/2014/main" id="{BB488D0C-7C32-4013-B012-FA589D692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3072"/>
                <a:ext cx="38" cy="77"/>
              </a:xfrm>
              <a:custGeom>
                <a:avLst/>
                <a:gdLst>
                  <a:gd name="T0" fmla="*/ 20 w 38"/>
                  <a:gd name="T1" fmla="*/ 76 h 77"/>
                  <a:gd name="T2" fmla="*/ 0 w 38"/>
                  <a:gd name="T3" fmla="*/ 50 h 77"/>
                  <a:gd name="T4" fmla="*/ 11 w 38"/>
                  <a:gd name="T5" fmla="*/ 0 h 77"/>
                  <a:gd name="T6" fmla="*/ 11 w 38"/>
                  <a:gd name="T7" fmla="*/ 0 h 77"/>
                  <a:gd name="T8" fmla="*/ 13 w 38"/>
                  <a:gd name="T9" fmla="*/ 0 h 77"/>
                  <a:gd name="T10" fmla="*/ 15 w 38"/>
                  <a:gd name="T11" fmla="*/ 1 h 77"/>
                  <a:gd name="T12" fmla="*/ 20 w 38"/>
                  <a:gd name="T13" fmla="*/ 4 h 77"/>
                  <a:gd name="T14" fmla="*/ 24 w 38"/>
                  <a:gd name="T15" fmla="*/ 6 h 77"/>
                  <a:gd name="T16" fmla="*/ 29 w 38"/>
                  <a:gd name="T17" fmla="*/ 10 h 77"/>
                  <a:gd name="T18" fmla="*/ 33 w 38"/>
                  <a:gd name="T19" fmla="*/ 14 h 77"/>
                  <a:gd name="T20" fmla="*/ 36 w 38"/>
                  <a:gd name="T21" fmla="*/ 18 h 77"/>
                  <a:gd name="T22" fmla="*/ 37 w 38"/>
                  <a:gd name="T23" fmla="*/ 23 h 77"/>
                  <a:gd name="T24" fmla="*/ 37 w 38"/>
                  <a:gd name="T25" fmla="*/ 23 h 77"/>
                  <a:gd name="T26" fmla="*/ 36 w 38"/>
                  <a:gd name="T27" fmla="*/ 30 h 77"/>
                  <a:gd name="T28" fmla="*/ 34 w 38"/>
                  <a:gd name="T29" fmla="*/ 37 h 77"/>
                  <a:gd name="T30" fmla="*/ 31 w 38"/>
                  <a:gd name="T31" fmla="*/ 46 h 77"/>
                  <a:gd name="T32" fmla="*/ 28 w 38"/>
                  <a:gd name="T33" fmla="*/ 55 h 77"/>
                  <a:gd name="T34" fmla="*/ 25 w 38"/>
                  <a:gd name="T35" fmla="*/ 63 h 77"/>
                  <a:gd name="T36" fmla="*/ 23 w 38"/>
                  <a:gd name="T37" fmla="*/ 69 h 77"/>
                  <a:gd name="T38" fmla="*/ 21 w 38"/>
                  <a:gd name="T39" fmla="*/ 74 h 77"/>
                  <a:gd name="T40" fmla="*/ 20 w 38"/>
                  <a:gd name="T41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77">
                    <a:moveTo>
                      <a:pt x="20" y="76"/>
                    </a:moveTo>
                    <a:lnTo>
                      <a:pt x="0" y="5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1"/>
                    </a:lnTo>
                    <a:lnTo>
                      <a:pt x="20" y="4"/>
                    </a:lnTo>
                    <a:lnTo>
                      <a:pt x="24" y="6"/>
                    </a:lnTo>
                    <a:lnTo>
                      <a:pt x="29" y="10"/>
                    </a:lnTo>
                    <a:lnTo>
                      <a:pt x="33" y="14"/>
                    </a:lnTo>
                    <a:lnTo>
                      <a:pt x="36" y="18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6" y="30"/>
                    </a:lnTo>
                    <a:lnTo>
                      <a:pt x="34" y="37"/>
                    </a:lnTo>
                    <a:lnTo>
                      <a:pt x="31" y="46"/>
                    </a:lnTo>
                    <a:lnTo>
                      <a:pt x="28" y="55"/>
                    </a:lnTo>
                    <a:lnTo>
                      <a:pt x="25" y="63"/>
                    </a:lnTo>
                    <a:lnTo>
                      <a:pt x="23" y="69"/>
                    </a:lnTo>
                    <a:lnTo>
                      <a:pt x="21" y="74"/>
                    </a:lnTo>
                    <a:lnTo>
                      <a:pt x="20" y="7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44" name="Freeform 592">
                <a:extLst>
                  <a:ext uri="{FF2B5EF4-FFF2-40B4-BE49-F238E27FC236}">
                    <a16:creationId xmlns:a16="http://schemas.microsoft.com/office/drawing/2014/main" id="{9375B7C5-2706-4C65-B72A-819FB20D6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2917"/>
                <a:ext cx="54" cy="43"/>
              </a:xfrm>
              <a:custGeom>
                <a:avLst/>
                <a:gdLst>
                  <a:gd name="T0" fmla="*/ 32 w 54"/>
                  <a:gd name="T1" fmla="*/ 15 h 43"/>
                  <a:gd name="T2" fmla="*/ 53 w 54"/>
                  <a:gd name="T3" fmla="*/ 42 h 43"/>
                  <a:gd name="T4" fmla="*/ 50 w 54"/>
                  <a:gd name="T5" fmla="*/ 41 h 43"/>
                  <a:gd name="T6" fmla="*/ 45 w 54"/>
                  <a:gd name="T7" fmla="*/ 39 h 43"/>
                  <a:gd name="T8" fmla="*/ 37 w 54"/>
                  <a:gd name="T9" fmla="*/ 37 h 43"/>
                  <a:gd name="T10" fmla="*/ 27 w 54"/>
                  <a:gd name="T11" fmla="*/ 33 h 43"/>
                  <a:gd name="T12" fmla="*/ 18 w 54"/>
                  <a:gd name="T13" fmla="*/ 30 h 43"/>
                  <a:gd name="T14" fmla="*/ 10 w 54"/>
                  <a:gd name="T15" fmla="*/ 27 h 43"/>
                  <a:gd name="T16" fmla="*/ 4 w 54"/>
                  <a:gd name="T17" fmla="*/ 23 h 43"/>
                  <a:gd name="T18" fmla="*/ 1 w 54"/>
                  <a:gd name="T19" fmla="*/ 21 h 43"/>
                  <a:gd name="T20" fmla="*/ 0 w 54"/>
                  <a:gd name="T21" fmla="*/ 15 h 43"/>
                  <a:gd name="T22" fmla="*/ 0 w 54"/>
                  <a:gd name="T23" fmla="*/ 8 h 43"/>
                  <a:gd name="T24" fmla="*/ 0 w 54"/>
                  <a:gd name="T25" fmla="*/ 2 h 43"/>
                  <a:gd name="T26" fmla="*/ 0 w 54"/>
                  <a:gd name="T27" fmla="*/ 0 h 43"/>
                  <a:gd name="T28" fmla="*/ 32 w 54"/>
                  <a:gd name="T29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43">
                    <a:moveTo>
                      <a:pt x="32" y="15"/>
                    </a:moveTo>
                    <a:lnTo>
                      <a:pt x="53" y="42"/>
                    </a:lnTo>
                    <a:lnTo>
                      <a:pt x="50" y="41"/>
                    </a:lnTo>
                    <a:lnTo>
                      <a:pt x="45" y="39"/>
                    </a:lnTo>
                    <a:lnTo>
                      <a:pt x="37" y="37"/>
                    </a:lnTo>
                    <a:lnTo>
                      <a:pt x="27" y="33"/>
                    </a:lnTo>
                    <a:lnTo>
                      <a:pt x="18" y="30"/>
                    </a:lnTo>
                    <a:lnTo>
                      <a:pt x="10" y="27"/>
                    </a:lnTo>
                    <a:lnTo>
                      <a:pt x="4" y="23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2" y="15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45" name="Freeform 593">
                <a:extLst>
                  <a:ext uri="{FF2B5EF4-FFF2-40B4-BE49-F238E27FC236}">
                    <a16:creationId xmlns:a16="http://schemas.microsoft.com/office/drawing/2014/main" id="{FD365E5A-2285-4D39-A5CC-E41CCE1A3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2917"/>
                <a:ext cx="54" cy="43"/>
              </a:xfrm>
              <a:custGeom>
                <a:avLst/>
                <a:gdLst>
                  <a:gd name="T0" fmla="*/ 32 w 54"/>
                  <a:gd name="T1" fmla="*/ 15 h 43"/>
                  <a:gd name="T2" fmla="*/ 53 w 54"/>
                  <a:gd name="T3" fmla="*/ 42 h 43"/>
                  <a:gd name="T4" fmla="*/ 53 w 54"/>
                  <a:gd name="T5" fmla="*/ 42 h 43"/>
                  <a:gd name="T6" fmla="*/ 50 w 54"/>
                  <a:gd name="T7" fmla="*/ 41 h 43"/>
                  <a:gd name="T8" fmla="*/ 45 w 54"/>
                  <a:gd name="T9" fmla="*/ 39 h 43"/>
                  <a:gd name="T10" fmla="*/ 37 w 54"/>
                  <a:gd name="T11" fmla="*/ 37 h 43"/>
                  <a:gd name="T12" fmla="*/ 27 w 54"/>
                  <a:gd name="T13" fmla="*/ 33 h 43"/>
                  <a:gd name="T14" fmla="*/ 18 w 54"/>
                  <a:gd name="T15" fmla="*/ 30 h 43"/>
                  <a:gd name="T16" fmla="*/ 10 w 54"/>
                  <a:gd name="T17" fmla="*/ 27 h 43"/>
                  <a:gd name="T18" fmla="*/ 4 w 54"/>
                  <a:gd name="T19" fmla="*/ 23 h 43"/>
                  <a:gd name="T20" fmla="*/ 1 w 54"/>
                  <a:gd name="T21" fmla="*/ 21 h 43"/>
                  <a:gd name="T22" fmla="*/ 1 w 54"/>
                  <a:gd name="T23" fmla="*/ 21 h 43"/>
                  <a:gd name="T24" fmla="*/ 0 w 54"/>
                  <a:gd name="T25" fmla="*/ 15 h 43"/>
                  <a:gd name="T26" fmla="*/ 0 w 54"/>
                  <a:gd name="T27" fmla="*/ 8 h 43"/>
                  <a:gd name="T28" fmla="*/ 0 w 54"/>
                  <a:gd name="T29" fmla="*/ 2 h 43"/>
                  <a:gd name="T30" fmla="*/ 0 w 54"/>
                  <a:gd name="T31" fmla="*/ 0 h 43"/>
                  <a:gd name="T32" fmla="*/ 32 w 54"/>
                  <a:gd name="T33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43">
                    <a:moveTo>
                      <a:pt x="32" y="15"/>
                    </a:moveTo>
                    <a:lnTo>
                      <a:pt x="53" y="42"/>
                    </a:lnTo>
                    <a:lnTo>
                      <a:pt x="53" y="42"/>
                    </a:lnTo>
                    <a:lnTo>
                      <a:pt x="50" y="41"/>
                    </a:lnTo>
                    <a:lnTo>
                      <a:pt x="45" y="39"/>
                    </a:lnTo>
                    <a:lnTo>
                      <a:pt x="37" y="37"/>
                    </a:lnTo>
                    <a:lnTo>
                      <a:pt x="27" y="33"/>
                    </a:lnTo>
                    <a:lnTo>
                      <a:pt x="18" y="30"/>
                    </a:lnTo>
                    <a:lnTo>
                      <a:pt x="10" y="27"/>
                    </a:lnTo>
                    <a:lnTo>
                      <a:pt x="4" y="23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2" y="1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46" name="Freeform 594">
                <a:extLst>
                  <a:ext uri="{FF2B5EF4-FFF2-40B4-BE49-F238E27FC236}">
                    <a16:creationId xmlns:a16="http://schemas.microsoft.com/office/drawing/2014/main" id="{692EB73B-C9C7-4A2E-B98A-9E252E8F9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2811"/>
                <a:ext cx="75" cy="40"/>
              </a:xfrm>
              <a:custGeom>
                <a:avLst/>
                <a:gdLst>
                  <a:gd name="T0" fmla="*/ 52 w 75"/>
                  <a:gd name="T1" fmla="*/ 0 h 40"/>
                  <a:gd name="T2" fmla="*/ 74 w 75"/>
                  <a:gd name="T3" fmla="*/ 25 h 40"/>
                  <a:gd name="T4" fmla="*/ 71 w 75"/>
                  <a:gd name="T5" fmla="*/ 26 h 40"/>
                  <a:gd name="T6" fmla="*/ 65 w 75"/>
                  <a:gd name="T7" fmla="*/ 27 h 40"/>
                  <a:gd name="T8" fmla="*/ 55 w 75"/>
                  <a:gd name="T9" fmla="*/ 30 h 40"/>
                  <a:gd name="T10" fmla="*/ 44 w 75"/>
                  <a:gd name="T11" fmla="*/ 33 h 40"/>
                  <a:gd name="T12" fmla="*/ 33 w 75"/>
                  <a:gd name="T13" fmla="*/ 35 h 40"/>
                  <a:gd name="T14" fmla="*/ 23 w 75"/>
                  <a:gd name="T15" fmla="*/ 37 h 40"/>
                  <a:gd name="T16" fmla="*/ 15 w 75"/>
                  <a:gd name="T17" fmla="*/ 39 h 40"/>
                  <a:gd name="T18" fmla="*/ 11 w 75"/>
                  <a:gd name="T19" fmla="*/ 38 h 40"/>
                  <a:gd name="T20" fmla="*/ 7 w 75"/>
                  <a:gd name="T21" fmla="*/ 32 h 40"/>
                  <a:gd name="T22" fmla="*/ 4 w 75"/>
                  <a:gd name="T23" fmla="*/ 23 h 40"/>
                  <a:gd name="T24" fmla="*/ 1 w 75"/>
                  <a:gd name="T25" fmla="*/ 13 h 40"/>
                  <a:gd name="T26" fmla="*/ 0 w 75"/>
                  <a:gd name="T27" fmla="*/ 10 h 40"/>
                  <a:gd name="T28" fmla="*/ 52 w 75"/>
                  <a:gd name="T2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5" h="40">
                    <a:moveTo>
                      <a:pt x="52" y="0"/>
                    </a:moveTo>
                    <a:lnTo>
                      <a:pt x="74" y="25"/>
                    </a:lnTo>
                    <a:lnTo>
                      <a:pt x="71" y="26"/>
                    </a:lnTo>
                    <a:lnTo>
                      <a:pt x="65" y="27"/>
                    </a:lnTo>
                    <a:lnTo>
                      <a:pt x="55" y="30"/>
                    </a:lnTo>
                    <a:lnTo>
                      <a:pt x="44" y="33"/>
                    </a:lnTo>
                    <a:lnTo>
                      <a:pt x="33" y="35"/>
                    </a:lnTo>
                    <a:lnTo>
                      <a:pt x="23" y="37"/>
                    </a:lnTo>
                    <a:lnTo>
                      <a:pt x="15" y="39"/>
                    </a:lnTo>
                    <a:lnTo>
                      <a:pt x="11" y="38"/>
                    </a:lnTo>
                    <a:lnTo>
                      <a:pt x="7" y="32"/>
                    </a:lnTo>
                    <a:lnTo>
                      <a:pt x="4" y="23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47" name="Freeform 595">
                <a:extLst>
                  <a:ext uri="{FF2B5EF4-FFF2-40B4-BE49-F238E27FC236}">
                    <a16:creationId xmlns:a16="http://schemas.microsoft.com/office/drawing/2014/main" id="{21F2D824-6E8C-4ED0-B9ED-FEAF77E1B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2811"/>
                <a:ext cx="75" cy="40"/>
              </a:xfrm>
              <a:custGeom>
                <a:avLst/>
                <a:gdLst>
                  <a:gd name="T0" fmla="*/ 52 w 75"/>
                  <a:gd name="T1" fmla="*/ 0 h 40"/>
                  <a:gd name="T2" fmla="*/ 74 w 75"/>
                  <a:gd name="T3" fmla="*/ 25 h 40"/>
                  <a:gd name="T4" fmla="*/ 74 w 75"/>
                  <a:gd name="T5" fmla="*/ 25 h 40"/>
                  <a:gd name="T6" fmla="*/ 71 w 75"/>
                  <a:gd name="T7" fmla="*/ 26 h 40"/>
                  <a:gd name="T8" fmla="*/ 65 w 75"/>
                  <a:gd name="T9" fmla="*/ 27 h 40"/>
                  <a:gd name="T10" fmla="*/ 55 w 75"/>
                  <a:gd name="T11" fmla="*/ 30 h 40"/>
                  <a:gd name="T12" fmla="*/ 44 w 75"/>
                  <a:gd name="T13" fmla="*/ 33 h 40"/>
                  <a:gd name="T14" fmla="*/ 33 w 75"/>
                  <a:gd name="T15" fmla="*/ 35 h 40"/>
                  <a:gd name="T16" fmla="*/ 23 w 75"/>
                  <a:gd name="T17" fmla="*/ 37 h 40"/>
                  <a:gd name="T18" fmla="*/ 15 w 75"/>
                  <a:gd name="T19" fmla="*/ 39 h 40"/>
                  <a:gd name="T20" fmla="*/ 11 w 75"/>
                  <a:gd name="T21" fmla="*/ 38 h 40"/>
                  <a:gd name="T22" fmla="*/ 11 w 75"/>
                  <a:gd name="T23" fmla="*/ 38 h 40"/>
                  <a:gd name="T24" fmla="*/ 7 w 75"/>
                  <a:gd name="T25" fmla="*/ 32 h 40"/>
                  <a:gd name="T26" fmla="*/ 4 w 75"/>
                  <a:gd name="T27" fmla="*/ 23 h 40"/>
                  <a:gd name="T28" fmla="*/ 1 w 75"/>
                  <a:gd name="T29" fmla="*/ 13 h 40"/>
                  <a:gd name="T30" fmla="*/ 0 w 75"/>
                  <a:gd name="T31" fmla="*/ 10 h 40"/>
                  <a:gd name="T32" fmla="*/ 52 w 75"/>
                  <a:gd name="T3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40">
                    <a:moveTo>
                      <a:pt x="52" y="0"/>
                    </a:moveTo>
                    <a:lnTo>
                      <a:pt x="74" y="25"/>
                    </a:lnTo>
                    <a:lnTo>
                      <a:pt x="74" y="25"/>
                    </a:lnTo>
                    <a:lnTo>
                      <a:pt x="71" y="26"/>
                    </a:lnTo>
                    <a:lnTo>
                      <a:pt x="65" y="27"/>
                    </a:lnTo>
                    <a:lnTo>
                      <a:pt x="55" y="30"/>
                    </a:lnTo>
                    <a:lnTo>
                      <a:pt x="44" y="33"/>
                    </a:lnTo>
                    <a:lnTo>
                      <a:pt x="33" y="35"/>
                    </a:lnTo>
                    <a:lnTo>
                      <a:pt x="23" y="37"/>
                    </a:lnTo>
                    <a:lnTo>
                      <a:pt x="15" y="39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7" y="32"/>
                    </a:lnTo>
                    <a:lnTo>
                      <a:pt x="4" y="23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52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48" name="Freeform 596">
                <a:extLst>
                  <a:ext uri="{FF2B5EF4-FFF2-40B4-BE49-F238E27FC236}">
                    <a16:creationId xmlns:a16="http://schemas.microsoft.com/office/drawing/2014/main" id="{4BADFCBA-9F4F-4A82-B7B3-8A41A115D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3106"/>
                <a:ext cx="31" cy="56"/>
              </a:xfrm>
              <a:custGeom>
                <a:avLst/>
                <a:gdLst>
                  <a:gd name="T0" fmla="*/ 30 w 31"/>
                  <a:gd name="T1" fmla="*/ 55 h 56"/>
                  <a:gd name="T2" fmla="*/ 10 w 31"/>
                  <a:gd name="T3" fmla="*/ 29 h 56"/>
                  <a:gd name="T4" fmla="*/ 0 w 31"/>
                  <a:gd name="T5" fmla="*/ 0 h 56"/>
                  <a:gd name="T6" fmla="*/ 0 w 31"/>
                  <a:gd name="T7" fmla="*/ 0 h 56"/>
                  <a:gd name="T8" fmla="*/ 2 w 31"/>
                  <a:gd name="T9" fmla="*/ 0 h 56"/>
                  <a:gd name="T10" fmla="*/ 4 w 31"/>
                  <a:gd name="T11" fmla="*/ 0 h 56"/>
                  <a:gd name="T12" fmla="*/ 7 w 31"/>
                  <a:gd name="T13" fmla="*/ 0 h 56"/>
                  <a:gd name="T14" fmla="*/ 10 w 31"/>
                  <a:gd name="T15" fmla="*/ 1 h 56"/>
                  <a:gd name="T16" fmla="*/ 12 w 31"/>
                  <a:gd name="T17" fmla="*/ 2 h 56"/>
                  <a:gd name="T18" fmla="*/ 15 w 31"/>
                  <a:gd name="T19" fmla="*/ 4 h 56"/>
                  <a:gd name="T20" fmla="*/ 17 w 31"/>
                  <a:gd name="T21" fmla="*/ 5 h 56"/>
                  <a:gd name="T22" fmla="*/ 18 w 31"/>
                  <a:gd name="T23" fmla="*/ 9 h 56"/>
                  <a:gd name="T24" fmla="*/ 21 w 31"/>
                  <a:gd name="T25" fmla="*/ 15 h 56"/>
                  <a:gd name="T26" fmla="*/ 22 w 31"/>
                  <a:gd name="T27" fmla="*/ 23 h 56"/>
                  <a:gd name="T28" fmla="*/ 25 w 31"/>
                  <a:gd name="T29" fmla="*/ 32 h 56"/>
                  <a:gd name="T30" fmla="*/ 27 w 31"/>
                  <a:gd name="T31" fmla="*/ 40 h 56"/>
                  <a:gd name="T32" fmla="*/ 28 w 31"/>
                  <a:gd name="T33" fmla="*/ 48 h 56"/>
                  <a:gd name="T34" fmla="*/ 30 w 31"/>
                  <a:gd name="T35" fmla="*/ 53 h 56"/>
                  <a:gd name="T36" fmla="*/ 30 w 31"/>
                  <a:gd name="T37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56">
                    <a:moveTo>
                      <a:pt x="30" y="55"/>
                    </a:moveTo>
                    <a:lnTo>
                      <a:pt x="10" y="2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2" y="2"/>
                    </a:lnTo>
                    <a:lnTo>
                      <a:pt x="15" y="4"/>
                    </a:lnTo>
                    <a:lnTo>
                      <a:pt x="17" y="5"/>
                    </a:lnTo>
                    <a:lnTo>
                      <a:pt x="18" y="9"/>
                    </a:lnTo>
                    <a:lnTo>
                      <a:pt x="21" y="15"/>
                    </a:lnTo>
                    <a:lnTo>
                      <a:pt x="22" y="23"/>
                    </a:lnTo>
                    <a:lnTo>
                      <a:pt x="25" y="32"/>
                    </a:lnTo>
                    <a:lnTo>
                      <a:pt x="27" y="40"/>
                    </a:lnTo>
                    <a:lnTo>
                      <a:pt x="28" y="48"/>
                    </a:lnTo>
                    <a:lnTo>
                      <a:pt x="30" y="53"/>
                    </a:lnTo>
                    <a:lnTo>
                      <a:pt x="30" y="55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49" name="Freeform 597">
                <a:extLst>
                  <a:ext uri="{FF2B5EF4-FFF2-40B4-BE49-F238E27FC236}">
                    <a16:creationId xmlns:a16="http://schemas.microsoft.com/office/drawing/2014/main" id="{1CFAF9AA-8320-45CC-8DEF-0304F40AF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3106"/>
                <a:ext cx="31" cy="56"/>
              </a:xfrm>
              <a:custGeom>
                <a:avLst/>
                <a:gdLst>
                  <a:gd name="T0" fmla="*/ 30 w 31"/>
                  <a:gd name="T1" fmla="*/ 55 h 56"/>
                  <a:gd name="T2" fmla="*/ 10 w 31"/>
                  <a:gd name="T3" fmla="*/ 29 h 56"/>
                  <a:gd name="T4" fmla="*/ 0 w 31"/>
                  <a:gd name="T5" fmla="*/ 0 h 56"/>
                  <a:gd name="T6" fmla="*/ 0 w 31"/>
                  <a:gd name="T7" fmla="*/ 0 h 56"/>
                  <a:gd name="T8" fmla="*/ 0 w 31"/>
                  <a:gd name="T9" fmla="*/ 0 h 56"/>
                  <a:gd name="T10" fmla="*/ 2 w 31"/>
                  <a:gd name="T11" fmla="*/ 0 h 56"/>
                  <a:gd name="T12" fmla="*/ 4 w 31"/>
                  <a:gd name="T13" fmla="*/ 0 h 56"/>
                  <a:gd name="T14" fmla="*/ 7 w 31"/>
                  <a:gd name="T15" fmla="*/ 0 h 56"/>
                  <a:gd name="T16" fmla="*/ 10 w 31"/>
                  <a:gd name="T17" fmla="*/ 1 h 56"/>
                  <a:gd name="T18" fmla="*/ 12 w 31"/>
                  <a:gd name="T19" fmla="*/ 2 h 56"/>
                  <a:gd name="T20" fmla="*/ 15 w 31"/>
                  <a:gd name="T21" fmla="*/ 4 h 56"/>
                  <a:gd name="T22" fmla="*/ 17 w 31"/>
                  <a:gd name="T23" fmla="*/ 5 h 56"/>
                  <a:gd name="T24" fmla="*/ 17 w 31"/>
                  <a:gd name="T25" fmla="*/ 5 h 56"/>
                  <a:gd name="T26" fmla="*/ 18 w 31"/>
                  <a:gd name="T27" fmla="*/ 9 h 56"/>
                  <a:gd name="T28" fmla="*/ 21 w 31"/>
                  <a:gd name="T29" fmla="*/ 15 h 56"/>
                  <a:gd name="T30" fmla="*/ 22 w 31"/>
                  <a:gd name="T31" fmla="*/ 23 h 56"/>
                  <a:gd name="T32" fmla="*/ 25 w 31"/>
                  <a:gd name="T33" fmla="*/ 32 h 56"/>
                  <a:gd name="T34" fmla="*/ 27 w 31"/>
                  <a:gd name="T35" fmla="*/ 40 h 56"/>
                  <a:gd name="T36" fmla="*/ 28 w 31"/>
                  <a:gd name="T37" fmla="*/ 48 h 56"/>
                  <a:gd name="T38" fmla="*/ 30 w 31"/>
                  <a:gd name="T39" fmla="*/ 53 h 56"/>
                  <a:gd name="T40" fmla="*/ 30 w 31"/>
                  <a:gd name="T41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56">
                    <a:moveTo>
                      <a:pt x="30" y="55"/>
                    </a:moveTo>
                    <a:lnTo>
                      <a:pt x="10" y="2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2" y="2"/>
                    </a:lnTo>
                    <a:lnTo>
                      <a:pt x="15" y="4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8" y="9"/>
                    </a:lnTo>
                    <a:lnTo>
                      <a:pt x="21" y="15"/>
                    </a:lnTo>
                    <a:lnTo>
                      <a:pt x="22" y="23"/>
                    </a:lnTo>
                    <a:lnTo>
                      <a:pt x="25" y="32"/>
                    </a:lnTo>
                    <a:lnTo>
                      <a:pt x="27" y="40"/>
                    </a:lnTo>
                    <a:lnTo>
                      <a:pt x="28" y="48"/>
                    </a:lnTo>
                    <a:lnTo>
                      <a:pt x="30" y="53"/>
                    </a:lnTo>
                    <a:lnTo>
                      <a:pt x="30" y="5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50" name="Freeform 598">
                <a:extLst>
                  <a:ext uri="{FF2B5EF4-FFF2-40B4-BE49-F238E27FC236}">
                    <a16:creationId xmlns:a16="http://schemas.microsoft.com/office/drawing/2014/main" id="{7647E846-C4F3-45C6-828A-7218EBAB3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" y="2725"/>
                <a:ext cx="431" cy="437"/>
              </a:xfrm>
              <a:custGeom>
                <a:avLst/>
                <a:gdLst>
                  <a:gd name="T0" fmla="*/ 124 w 431"/>
                  <a:gd name="T1" fmla="*/ 100 h 437"/>
                  <a:gd name="T2" fmla="*/ 117 w 431"/>
                  <a:gd name="T3" fmla="*/ 44 h 437"/>
                  <a:gd name="T4" fmla="*/ 186 w 431"/>
                  <a:gd name="T5" fmla="*/ 61 h 437"/>
                  <a:gd name="T6" fmla="*/ 188 w 431"/>
                  <a:gd name="T7" fmla="*/ 61 h 437"/>
                  <a:gd name="T8" fmla="*/ 194 w 431"/>
                  <a:gd name="T9" fmla="*/ 61 h 437"/>
                  <a:gd name="T10" fmla="*/ 207 w 431"/>
                  <a:gd name="T11" fmla="*/ 58 h 437"/>
                  <a:gd name="T12" fmla="*/ 213 w 431"/>
                  <a:gd name="T13" fmla="*/ 54 h 437"/>
                  <a:gd name="T14" fmla="*/ 276 w 431"/>
                  <a:gd name="T15" fmla="*/ 0 h 437"/>
                  <a:gd name="T16" fmla="*/ 280 w 431"/>
                  <a:gd name="T17" fmla="*/ 57 h 437"/>
                  <a:gd name="T18" fmla="*/ 295 w 431"/>
                  <a:gd name="T19" fmla="*/ 64 h 437"/>
                  <a:gd name="T20" fmla="*/ 303 w 431"/>
                  <a:gd name="T21" fmla="*/ 62 h 437"/>
                  <a:gd name="T22" fmla="*/ 379 w 431"/>
                  <a:gd name="T23" fmla="*/ 48 h 437"/>
                  <a:gd name="T24" fmla="*/ 351 w 431"/>
                  <a:gd name="T25" fmla="*/ 103 h 437"/>
                  <a:gd name="T26" fmla="*/ 360 w 431"/>
                  <a:gd name="T27" fmla="*/ 117 h 437"/>
                  <a:gd name="T28" fmla="*/ 365 w 431"/>
                  <a:gd name="T29" fmla="*/ 121 h 437"/>
                  <a:gd name="T30" fmla="*/ 430 w 431"/>
                  <a:gd name="T31" fmla="*/ 150 h 437"/>
                  <a:gd name="T32" fmla="*/ 379 w 431"/>
                  <a:gd name="T33" fmla="*/ 186 h 437"/>
                  <a:gd name="T34" fmla="*/ 378 w 431"/>
                  <a:gd name="T35" fmla="*/ 205 h 437"/>
                  <a:gd name="T36" fmla="*/ 380 w 431"/>
                  <a:gd name="T37" fmla="*/ 211 h 437"/>
                  <a:gd name="T38" fmla="*/ 413 w 431"/>
                  <a:gd name="T39" fmla="*/ 274 h 437"/>
                  <a:gd name="T40" fmla="*/ 355 w 431"/>
                  <a:gd name="T41" fmla="*/ 279 h 437"/>
                  <a:gd name="T42" fmla="*/ 344 w 431"/>
                  <a:gd name="T43" fmla="*/ 296 h 437"/>
                  <a:gd name="T44" fmla="*/ 343 w 431"/>
                  <a:gd name="T45" fmla="*/ 303 h 437"/>
                  <a:gd name="T46" fmla="*/ 333 w 431"/>
                  <a:gd name="T47" fmla="*/ 380 h 437"/>
                  <a:gd name="T48" fmla="*/ 289 w 431"/>
                  <a:gd name="T49" fmla="*/ 354 h 437"/>
                  <a:gd name="T50" fmla="*/ 284 w 431"/>
                  <a:gd name="T51" fmla="*/ 354 h 437"/>
                  <a:gd name="T52" fmla="*/ 276 w 431"/>
                  <a:gd name="T53" fmla="*/ 360 h 437"/>
                  <a:gd name="T54" fmla="*/ 265 w 431"/>
                  <a:gd name="T55" fmla="*/ 368 h 437"/>
                  <a:gd name="T56" fmla="*/ 236 w 431"/>
                  <a:gd name="T57" fmla="*/ 430 h 437"/>
                  <a:gd name="T58" fmla="*/ 198 w 431"/>
                  <a:gd name="T59" fmla="*/ 387 h 437"/>
                  <a:gd name="T60" fmla="*/ 195 w 431"/>
                  <a:gd name="T61" fmla="*/ 385 h 437"/>
                  <a:gd name="T62" fmla="*/ 188 w 431"/>
                  <a:gd name="T63" fmla="*/ 384 h 437"/>
                  <a:gd name="T64" fmla="*/ 178 w 431"/>
                  <a:gd name="T65" fmla="*/ 384 h 437"/>
                  <a:gd name="T66" fmla="*/ 172 w 431"/>
                  <a:gd name="T67" fmla="*/ 385 h 437"/>
                  <a:gd name="T68" fmla="*/ 171 w 431"/>
                  <a:gd name="T69" fmla="*/ 387 h 437"/>
                  <a:gd name="T70" fmla="*/ 99 w 431"/>
                  <a:gd name="T71" fmla="*/ 422 h 437"/>
                  <a:gd name="T72" fmla="*/ 110 w 431"/>
                  <a:gd name="T73" fmla="*/ 363 h 437"/>
                  <a:gd name="T74" fmla="*/ 98 w 431"/>
                  <a:gd name="T75" fmla="*/ 352 h 437"/>
                  <a:gd name="T76" fmla="*/ 92 w 431"/>
                  <a:gd name="T77" fmla="*/ 351 h 437"/>
                  <a:gd name="T78" fmla="*/ 19 w 431"/>
                  <a:gd name="T79" fmla="*/ 343 h 437"/>
                  <a:gd name="T80" fmla="*/ 59 w 431"/>
                  <a:gd name="T81" fmla="*/ 295 h 437"/>
                  <a:gd name="T82" fmla="*/ 55 w 431"/>
                  <a:gd name="T83" fmla="*/ 278 h 437"/>
                  <a:gd name="T84" fmla="*/ 51 w 431"/>
                  <a:gd name="T85" fmla="*/ 274 h 437"/>
                  <a:gd name="T86" fmla="*/ 2 w 431"/>
                  <a:gd name="T87" fmla="*/ 225 h 437"/>
                  <a:gd name="T88" fmla="*/ 58 w 431"/>
                  <a:gd name="T89" fmla="*/ 203 h 437"/>
                  <a:gd name="T90" fmla="*/ 64 w 431"/>
                  <a:gd name="T91" fmla="*/ 185 h 437"/>
                  <a:gd name="T92" fmla="*/ 64 w 431"/>
                  <a:gd name="T93" fmla="*/ 178 h 437"/>
                  <a:gd name="T94" fmla="*/ 53 w 431"/>
                  <a:gd name="T95" fmla="*/ 105 h 437"/>
                  <a:gd name="T96" fmla="*/ 106 w 431"/>
                  <a:gd name="T97" fmla="*/ 116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1" h="437">
                    <a:moveTo>
                      <a:pt x="115" y="108"/>
                    </a:moveTo>
                    <a:lnTo>
                      <a:pt x="121" y="103"/>
                    </a:lnTo>
                    <a:lnTo>
                      <a:pt x="124" y="100"/>
                    </a:lnTo>
                    <a:lnTo>
                      <a:pt x="124" y="97"/>
                    </a:lnTo>
                    <a:lnTo>
                      <a:pt x="124" y="96"/>
                    </a:lnTo>
                    <a:lnTo>
                      <a:pt x="117" y="44"/>
                    </a:lnTo>
                    <a:lnTo>
                      <a:pt x="136" y="33"/>
                    </a:lnTo>
                    <a:lnTo>
                      <a:pt x="155" y="22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7" y="61"/>
                    </a:lnTo>
                    <a:lnTo>
                      <a:pt x="188" y="61"/>
                    </a:lnTo>
                    <a:lnTo>
                      <a:pt x="189" y="62"/>
                    </a:lnTo>
                    <a:lnTo>
                      <a:pt x="191" y="62"/>
                    </a:lnTo>
                    <a:lnTo>
                      <a:pt x="194" y="61"/>
                    </a:lnTo>
                    <a:lnTo>
                      <a:pt x="196" y="61"/>
                    </a:lnTo>
                    <a:lnTo>
                      <a:pt x="200" y="59"/>
                    </a:lnTo>
                    <a:lnTo>
                      <a:pt x="207" y="58"/>
                    </a:lnTo>
                    <a:lnTo>
                      <a:pt x="210" y="56"/>
                    </a:lnTo>
                    <a:lnTo>
                      <a:pt x="212" y="54"/>
                    </a:lnTo>
                    <a:lnTo>
                      <a:pt x="213" y="54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0"/>
                    </a:lnTo>
                    <a:lnTo>
                      <a:pt x="278" y="54"/>
                    </a:lnTo>
                    <a:lnTo>
                      <a:pt x="278" y="55"/>
                    </a:lnTo>
                    <a:lnTo>
                      <a:pt x="280" y="57"/>
                    </a:lnTo>
                    <a:lnTo>
                      <a:pt x="284" y="59"/>
                    </a:lnTo>
                    <a:lnTo>
                      <a:pt x="290" y="61"/>
                    </a:lnTo>
                    <a:lnTo>
                      <a:pt x="295" y="64"/>
                    </a:lnTo>
                    <a:lnTo>
                      <a:pt x="300" y="64"/>
                    </a:lnTo>
                    <a:lnTo>
                      <a:pt x="302" y="63"/>
                    </a:lnTo>
                    <a:lnTo>
                      <a:pt x="303" y="62"/>
                    </a:lnTo>
                    <a:lnTo>
                      <a:pt x="349" y="25"/>
                    </a:lnTo>
                    <a:lnTo>
                      <a:pt x="364" y="37"/>
                    </a:lnTo>
                    <a:lnTo>
                      <a:pt x="379" y="48"/>
                    </a:lnTo>
                    <a:lnTo>
                      <a:pt x="351" y="100"/>
                    </a:lnTo>
                    <a:lnTo>
                      <a:pt x="351" y="101"/>
                    </a:lnTo>
                    <a:lnTo>
                      <a:pt x="351" y="103"/>
                    </a:lnTo>
                    <a:lnTo>
                      <a:pt x="353" y="107"/>
                    </a:lnTo>
                    <a:lnTo>
                      <a:pt x="357" y="112"/>
                    </a:lnTo>
                    <a:lnTo>
                      <a:pt x="360" y="117"/>
                    </a:lnTo>
                    <a:lnTo>
                      <a:pt x="362" y="120"/>
                    </a:lnTo>
                    <a:lnTo>
                      <a:pt x="364" y="121"/>
                    </a:lnTo>
                    <a:lnTo>
                      <a:pt x="365" y="121"/>
                    </a:lnTo>
                    <a:lnTo>
                      <a:pt x="420" y="111"/>
                    </a:lnTo>
                    <a:lnTo>
                      <a:pt x="425" y="130"/>
                    </a:lnTo>
                    <a:lnTo>
                      <a:pt x="430" y="150"/>
                    </a:lnTo>
                    <a:lnTo>
                      <a:pt x="381" y="183"/>
                    </a:lnTo>
                    <a:lnTo>
                      <a:pt x="381" y="184"/>
                    </a:lnTo>
                    <a:lnTo>
                      <a:pt x="379" y="186"/>
                    </a:lnTo>
                    <a:lnTo>
                      <a:pt x="378" y="191"/>
                    </a:lnTo>
                    <a:lnTo>
                      <a:pt x="379" y="197"/>
                    </a:lnTo>
                    <a:lnTo>
                      <a:pt x="378" y="205"/>
                    </a:lnTo>
                    <a:lnTo>
                      <a:pt x="378" y="208"/>
                    </a:lnTo>
                    <a:lnTo>
                      <a:pt x="379" y="211"/>
                    </a:lnTo>
                    <a:lnTo>
                      <a:pt x="380" y="211"/>
                    </a:lnTo>
                    <a:lnTo>
                      <a:pt x="426" y="232"/>
                    </a:lnTo>
                    <a:lnTo>
                      <a:pt x="420" y="253"/>
                    </a:lnTo>
                    <a:lnTo>
                      <a:pt x="413" y="274"/>
                    </a:lnTo>
                    <a:lnTo>
                      <a:pt x="358" y="278"/>
                    </a:lnTo>
                    <a:lnTo>
                      <a:pt x="357" y="278"/>
                    </a:lnTo>
                    <a:lnTo>
                      <a:pt x="355" y="279"/>
                    </a:lnTo>
                    <a:lnTo>
                      <a:pt x="352" y="284"/>
                    </a:lnTo>
                    <a:lnTo>
                      <a:pt x="349" y="290"/>
                    </a:lnTo>
                    <a:lnTo>
                      <a:pt x="344" y="296"/>
                    </a:lnTo>
                    <a:lnTo>
                      <a:pt x="343" y="300"/>
                    </a:lnTo>
                    <a:lnTo>
                      <a:pt x="343" y="302"/>
                    </a:lnTo>
                    <a:lnTo>
                      <a:pt x="343" y="303"/>
                    </a:lnTo>
                    <a:lnTo>
                      <a:pt x="365" y="349"/>
                    </a:lnTo>
                    <a:lnTo>
                      <a:pt x="349" y="364"/>
                    </a:lnTo>
                    <a:lnTo>
                      <a:pt x="333" y="380"/>
                    </a:lnTo>
                    <a:lnTo>
                      <a:pt x="290" y="354"/>
                    </a:lnTo>
                    <a:lnTo>
                      <a:pt x="290" y="354"/>
                    </a:lnTo>
                    <a:lnTo>
                      <a:pt x="289" y="354"/>
                    </a:lnTo>
                    <a:lnTo>
                      <a:pt x="288" y="354"/>
                    </a:lnTo>
                    <a:lnTo>
                      <a:pt x="286" y="354"/>
                    </a:lnTo>
                    <a:lnTo>
                      <a:pt x="284" y="354"/>
                    </a:lnTo>
                    <a:lnTo>
                      <a:pt x="282" y="356"/>
                    </a:lnTo>
                    <a:lnTo>
                      <a:pt x="279" y="357"/>
                    </a:lnTo>
                    <a:lnTo>
                      <a:pt x="276" y="360"/>
                    </a:lnTo>
                    <a:lnTo>
                      <a:pt x="269" y="363"/>
                    </a:lnTo>
                    <a:lnTo>
                      <a:pt x="266" y="366"/>
                    </a:lnTo>
                    <a:lnTo>
                      <a:pt x="265" y="368"/>
                    </a:lnTo>
                    <a:lnTo>
                      <a:pt x="265" y="369"/>
                    </a:lnTo>
                    <a:lnTo>
                      <a:pt x="256" y="424"/>
                    </a:lnTo>
                    <a:lnTo>
                      <a:pt x="236" y="430"/>
                    </a:lnTo>
                    <a:lnTo>
                      <a:pt x="215" y="436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6" y="385"/>
                    </a:lnTo>
                    <a:lnTo>
                      <a:pt x="195" y="385"/>
                    </a:lnTo>
                    <a:lnTo>
                      <a:pt x="194" y="385"/>
                    </a:lnTo>
                    <a:lnTo>
                      <a:pt x="191" y="384"/>
                    </a:lnTo>
                    <a:lnTo>
                      <a:pt x="188" y="384"/>
                    </a:lnTo>
                    <a:lnTo>
                      <a:pt x="184" y="385"/>
                    </a:lnTo>
                    <a:lnTo>
                      <a:pt x="181" y="384"/>
                    </a:lnTo>
                    <a:lnTo>
                      <a:pt x="178" y="384"/>
                    </a:lnTo>
                    <a:lnTo>
                      <a:pt x="175" y="384"/>
                    </a:lnTo>
                    <a:lnTo>
                      <a:pt x="173" y="385"/>
                    </a:lnTo>
                    <a:lnTo>
                      <a:pt x="172" y="385"/>
                    </a:lnTo>
                    <a:lnTo>
                      <a:pt x="171" y="387"/>
                    </a:lnTo>
                    <a:lnTo>
                      <a:pt x="171" y="387"/>
                    </a:lnTo>
                    <a:lnTo>
                      <a:pt x="171" y="387"/>
                    </a:lnTo>
                    <a:lnTo>
                      <a:pt x="135" y="434"/>
                    </a:lnTo>
                    <a:lnTo>
                      <a:pt x="117" y="428"/>
                    </a:lnTo>
                    <a:lnTo>
                      <a:pt x="99" y="422"/>
                    </a:lnTo>
                    <a:lnTo>
                      <a:pt x="112" y="366"/>
                    </a:lnTo>
                    <a:lnTo>
                      <a:pt x="112" y="366"/>
                    </a:lnTo>
                    <a:lnTo>
                      <a:pt x="110" y="363"/>
                    </a:lnTo>
                    <a:lnTo>
                      <a:pt x="108" y="360"/>
                    </a:lnTo>
                    <a:lnTo>
                      <a:pt x="103" y="356"/>
                    </a:lnTo>
                    <a:lnTo>
                      <a:pt x="98" y="352"/>
                    </a:lnTo>
                    <a:lnTo>
                      <a:pt x="94" y="351"/>
                    </a:lnTo>
                    <a:lnTo>
                      <a:pt x="92" y="351"/>
                    </a:lnTo>
                    <a:lnTo>
                      <a:pt x="92" y="351"/>
                    </a:lnTo>
                    <a:lnTo>
                      <a:pt x="39" y="375"/>
                    </a:lnTo>
                    <a:lnTo>
                      <a:pt x="29" y="359"/>
                    </a:lnTo>
                    <a:lnTo>
                      <a:pt x="19" y="343"/>
                    </a:lnTo>
                    <a:lnTo>
                      <a:pt x="58" y="299"/>
                    </a:lnTo>
                    <a:lnTo>
                      <a:pt x="59" y="298"/>
                    </a:lnTo>
                    <a:lnTo>
                      <a:pt x="59" y="295"/>
                    </a:lnTo>
                    <a:lnTo>
                      <a:pt x="59" y="291"/>
                    </a:lnTo>
                    <a:lnTo>
                      <a:pt x="57" y="285"/>
                    </a:lnTo>
                    <a:lnTo>
                      <a:pt x="55" y="278"/>
                    </a:lnTo>
                    <a:lnTo>
                      <a:pt x="54" y="275"/>
                    </a:lnTo>
                    <a:lnTo>
                      <a:pt x="52" y="274"/>
                    </a:lnTo>
                    <a:lnTo>
                      <a:pt x="51" y="274"/>
                    </a:lnTo>
                    <a:lnTo>
                      <a:pt x="0" y="267"/>
                    </a:lnTo>
                    <a:lnTo>
                      <a:pt x="1" y="246"/>
                    </a:lnTo>
                    <a:lnTo>
                      <a:pt x="2" y="225"/>
                    </a:lnTo>
                    <a:lnTo>
                      <a:pt x="55" y="206"/>
                    </a:lnTo>
                    <a:lnTo>
                      <a:pt x="56" y="206"/>
                    </a:lnTo>
                    <a:lnTo>
                      <a:pt x="58" y="203"/>
                    </a:lnTo>
                    <a:lnTo>
                      <a:pt x="60" y="199"/>
                    </a:lnTo>
                    <a:lnTo>
                      <a:pt x="61" y="192"/>
                    </a:lnTo>
                    <a:lnTo>
                      <a:pt x="64" y="185"/>
                    </a:lnTo>
                    <a:lnTo>
                      <a:pt x="65" y="181"/>
                    </a:lnTo>
                    <a:lnTo>
                      <a:pt x="64" y="179"/>
                    </a:lnTo>
                    <a:lnTo>
                      <a:pt x="64" y="178"/>
                    </a:lnTo>
                    <a:lnTo>
                      <a:pt x="29" y="143"/>
                    </a:lnTo>
                    <a:lnTo>
                      <a:pt x="40" y="125"/>
                    </a:lnTo>
                    <a:lnTo>
                      <a:pt x="53" y="105"/>
                    </a:lnTo>
                    <a:lnTo>
                      <a:pt x="103" y="117"/>
                    </a:lnTo>
                    <a:lnTo>
                      <a:pt x="103" y="117"/>
                    </a:lnTo>
                    <a:lnTo>
                      <a:pt x="106" y="116"/>
                    </a:lnTo>
                    <a:lnTo>
                      <a:pt x="110" y="113"/>
                    </a:lnTo>
                    <a:lnTo>
                      <a:pt x="115" y="108"/>
                    </a:lnTo>
                  </a:path>
                </a:pathLst>
              </a:custGeom>
              <a:solidFill>
                <a:srgbClr val="597F7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51" name="Freeform 599">
                <a:extLst>
                  <a:ext uri="{FF2B5EF4-FFF2-40B4-BE49-F238E27FC236}">
                    <a16:creationId xmlns:a16="http://schemas.microsoft.com/office/drawing/2014/main" id="{F0EAB0C9-6CF4-448C-8A06-FF0A1DD3F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" y="2725"/>
                <a:ext cx="431" cy="437"/>
              </a:xfrm>
              <a:custGeom>
                <a:avLst/>
                <a:gdLst>
                  <a:gd name="T0" fmla="*/ 121 w 431"/>
                  <a:gd name="T1" fmla="*/ 103 h 437"/>
                  <a:gd name="T2" fmla="*/ 124 w 431"/>
                  <a:gd name="T3" fmla="*/ 96 h 437"/>
                  <a:gd name="T4" fmla="*/ 155 w 431"/>
                  <a:gd name="T5" fmla="*/ 22 h 437"/>
                  <a:gd name="T6" fmla="*/ 186 w 431"/>
                  <a:gd name="T7" fmla="*/ 61 h 437"/>
                  <a:gd name="T8" fmla="*/ 189 w 431"/>
                  <a:gd name="T9" fmla="*/ 62 h 437"/>
                  <a:gd name="T10" fmla="*/ 196 w 431"/>
                  <a:gd name="T11" fmla="*/ 61 h 437"/>
                  <a:gd name="T12" fmla="*/ 207 w 431"/>
                  <a:gd name="T13" fmla="*/ 58 h 437"/>
                  <a:gd name="T14" fmla="*/ 213 w 431"/>
                  <a:gd name="T15" fmla="*/ 54 h 437"/>
                  <a:gd name="T16" fmla="*/ 276 w 431"/>
                  <a:gd name="T17" fmla="*/ 0 h 437"/>
                  <a:gd name="T18" fmla="*/ 278 w 431"/>
                  <a:gd name="T19" fmla="*/ 55 h 437"/>
                  <a:gd name="T20" fmla="*/ 290 w 431"/>
                  <a:gd name="T21" fmla="*/ 61 h 437"/>
                  <a:gd name="T22" fmla="*/ 300 w 431"/>
                  <a:gd name="T23" fmla="*/ 64 h 437"/>
                  <a:gd name="T24" fmla="*/ 349 w 431"/>
                  <a:gd name="T25" fmla="*/ 25 h 437"/>
                  <a:gd name="T26" fmla="*/ 351 w 431"/>
                  <a:gd name="T27" fmla="*/ 100 h 437"/>
                  <a:gd name="T28" fmla="*/ 351 w 431"/>
                  <a:gd name="T29" fmla="*/ 103 h 437"/>
                  <a:gd name="T30" fmla="*/ 357 w 431"/>
                  <a:gd name="T31" fmla="*/ 112 h 437"/>
                  <a:gd name="T32" fmla="*/ 364 w 431"/>
                  <a:gd name="T33" fmla="*/ 121 h 437"/>
                  <a:gd name="T34" fmla="*/ 425 w 431"/>
                  <a:gd name="T35" fmla="*/ 130 h 437"/>
                  <a:gd name="T36" fmla="*/ 381 w 431"/>
                  <a:gd name="T37" fmla="*/ 183 h 437"/>
                  <a:gd name="T38" fmla="*/ 378 w 431"/>
                  <a:gd name="T39" fmla="*/ 191 h 437"/>
                  <a:gd name="T40" fmla="*/ 378 w 431"/>
                  <a:gd name="T41" fmla="*/ 205 h 437"/>
                  <a:gd name="T42" fmla="*/ 380 w 431"/>
                  <a:gd name="T43" fmla="*/ 211 h 437"/>
                  <a:gd name="T44" fmla="*/ 413 w 431"/>
                  <a:gd name="T45" fmla="*/ 274 h 437"/>
                  <a:gd name="T46" fmla="*/ 357 w 431"/>
                  <a:gd name="T47" fmla="*/ 278 h 437"/>
                  <a:gd name="T48" fmla="*/ 349 w 431"/>
                  <a:gd name="T49" fmla="*/ 290 h 437"/>
                  <a:gd name="T50" fmla="*/ 343 w 431"/>
                  <a:gd name="T51" fmla="*/ 300 h 437"/>
                  <a:gd name="T52" fmla="*/ 365 w 431"/>
                  <a:gd name="T53" fmla="*/ 349 h 437"/>
                  <a:gd name="T54" fmla="*/ 290 w 431"/>
                  <a:gd name="T55" fmla="*/ 354 h 437"/>
                  <a:gd name="T56" fmla="*/ 289 w 431"/>
                  <a:gd name="T57" fmla="*/ 354 h 437"/>
                  <a:gd name="T58" fmla="*/ 284 w 431"/>
                  <a:gd name="T59" fmla="*/ 354 h 437"/>
                  <a:gd name="T60" fmla="*/ 276 w 431"/>
                  <a:gd name="T61" fmla="*/ 360 h 437"/>
                  <a:gd name="T62" fmla="*/ 266 w 431"/>
                  <a:gd name="T63" fmla="*/ 366 h 437"/>
                  <a:gd name="T64" fmla="*/ 256 w 431"/>
                  <a:gd name="T65" fmla="*/ 424 h 437"/>
                  <a:gd name="T66" fmla="*/ 198 w 431"/>
                  <a:gd name="T67" fmla="*/ 387 h 437"/>
                  <a:gd name="T68" fmla="*/ 198 w 431"/>
                  <a:gd name="T69" fmla="*/ 387 h 437"/>
                  <a:gd name="T70" fmla="*/ 194 w 431"/>
                  <a:gd name="T71" fmla="*/ 385 h 437"/>
                  <a:gd name="T72" fmla="*/ 184 w 431"/>
                  <a:gd name="T73" fmla="*/ 385 h 437"/>
                  <a:gd name="T74" fmla="*/ 178 w 431"/>
                  <a:gd name="T75" fmla="*/ 384 h 437"/>
                  <a:gd name="T76" fmla="*/ 172 w 431"/>
                  <a:gd name="T77" fmla="*/ 385 h 437"/>
                  <a:gd name="T78" fmla="*/ 171 w 431"/>
                  <a:gd name="T79" fmla="*/ 387 h 437"/>
                  <a:gd name="T80" fmla="*/ 99 w 431"/>
                  <a:gd name="T81" fmla="*/ 422 h 437"/>
                  <a:gd name="T82" fmla="*/ 112 w 431"/>
                  <a:gd name="T83" fmla="*/ 366 h 437"/>
                  <a:gd name="T84" fmla="*/ 103 w 431"/>
                  <a:gd name="T85" fmla="*/ 356 h 437"/>
                  <a:gd name="T86" fmla="*/ 94 w 431"/>
                  <a:gd name="T87" fmla="*/ 351 h 437"/>
                  <a:gd name="T88" fmla="*/ 39 w 431"/>
                  <a:gd name="T89" fmla="*/ 375 h 437"/>
                  <a:gd name="T90" fmla="*/ 58 w 431"/>
                  <a:gd name="T91" fmla="*/ 299 h 437"/>
                  <a:gd name="T92" fmla="*/ 59 w 431"/>
                  <a:gd name="T93" fmla="*/ 295 h 437"/>
                  <a:gd name="T94" fmla="*/ 57 w 431"/>
                  <a:gd name="T95" fmla="*/ 285 h 437"/>
                  <a:gd name="T96" fmla="*/ 52 w 431"/>
                  <a:gd name="T97" fmla="*/ 274 h 437"/>
                  <a:gd name="T98" fmla="*/ 1 w 431"/>
                  <a:gd name="T99" fmla="*/ 246 h 437"/>
                  <a:gd name="T100" fmla="*/ 55 w 431"/>
                  <a:gd name="T101" fmla="*/ 206 h 437"/>
                  <a:gd name="T102" fmla="*/ 60 w 431"/>
                  <a:gd name="T103" fmla="*/ 199 h 437"/>
                  <a:gd name="T104" fmla="*/ 64 w 431"/>
                  <a:gd name="T105" fmla="*/ 185 h 437"/>
                  <a:gd name="T106" fmla="*/ 64 w 431"/>
                  <a:gd name="T107" fmla="*/ 178 h 437"/>
                  <a:gd name="T108" fmla="*/ 53 w 431"/>
                  <a:gd name="T109" fmla="*/ 105 h 437"/>
                  <a:gd name="T110" fmla="*/ 103 w 431"/>
                  <a:gd name="T111" fmla="*/ 117 h 437"/>
                  <a:gd name="T112" fmla="*/ 115 w 431"/>
                  <a:gd name="T113" fmla="*/ 108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1" h="437">
                    <a:moveTo>
                      <a:pt x="115" y="108"/>
                    </a:moveTo>
                    <a:lnTo>
                      <a:pt x="115" y="108"/>
                    </a:lnTo>
                    <a:lnTo>
                      <a:pt x="121" y="103"/>
                    </a:lnTo>
                    <a:lnTo>
                      <a:pt x="124" y="100"/>
                    </a:lnTo>
                    <a:lnTo>
                      <a:pt x="124" y="97"/>
                    </a:lnTo>
                    <a:lnTo>
                      <a:pt x="124" y="96"/>
                    </a:lnTo>
                    <a:lnTo>
                      <a:pt x="117" y="44"/>
                    </a:lnTo>
                    <a:lnTo>
                      <a:pt x="136" y="33"/>
                    </a:lnTo>
                    <a:lnTo>
                      <a:pt x="155" y="22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7" y="61"/>
                    </a:lnTo>
                    <a:lnTo>
                      <a:pt x="188" y="61"/>
                    </a:lnTo>
                    <a:lnTo>
                      <a:pt x="189" y="62"/>
                    </a:lnTo>
                    <a:lnTo>
                      <a:pt x="191" y="62"/>
                    </a:lnTo>
                    <a:lnTo>
                      <a:pt x="194" y="61"/>
                    </a:lnTo>
                    <a:lnTo>
                      <a:pt x="196" y="61"/>
                    </a:lnTo>
                    <a:lnTo>
                      <a:pt x="200" y="59"/>
                    </a:lnTo>
                    <a:lnTo>
                      <a:pt x="200" y="59"/>
                    </a:lnTo>
                    <a:lnTo>
                      <a:pt x="207" y="58"/>
                    </a:lnTo>
                    <a:lnTo>
                      <a:pt x="210" y="56"/>
                    </a:lnTo>
                    <a:lnTo>
                      <a:pt x="212" y="54"/>
                    </a:lnTo>
                    <a:lnTo>
                      <a:pt x="213" y="54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0"/>
                    </a:lnTo>
                    <a:lnTo>
                      <a:pt x="278" y="54"/>
                    </a:lnTo>
                    <a:lnTo>
                      <a:pt x="278" y="54"/>
                    </a:lnTo>
                    <a:lnTo>
                      <a:pt x="278" y="55"/>
                    </a:lnTo>
                    <a:lnTo>
                      <a:pt x="280" y="57"/>
                    </a:lnTo>
                    <a:lnTo>
                      <a:pt x="284" y="59"/>
                    </a:lnTo>
                    <a:lnTo>
                      <a:pt x="290" y="61"/>
                    </a:lnTo>
                    <a:lnTo>
                      <a:pt x="290" y="61"/>
                    </a:lnTo>
                    <a:lnTo>
                      <a:pt x="295" y="64"/>
                    </a:lnTo>
                    <a:lnTo>
                      <a:pt x="300" y="64"/>
                    </a:lnTo>
                    <a:lnTo>
                      <a:pt x="302" y="63"/>
                    </a:lnTo>
                    <a:lnTo>
                      <a:pt x="303" y="62"/>
                    </a:lnTo>
                    <a:lnTo>
                      <a:pt x="349" y="25"/>
                    </a:lnTo>
                    <a:lnTo>
                      <a:pt x="364" y="37"/>
                    </a:lnTo>
                    <a:lnTo>
                      <a:pt x="379" y="48"/>
                    </a:lnTo>
                    <a:lnTo>
                      <a:pt x="351" y="100"/>
                    </a:lnTo>
                    <a:lnTo>
                      <a:pt x="351" y="100"/>
                    </a:lnTo>
                    <a:lnTo>
                      <a:pt x="351" y="101"/>
                    </a:lnTo>
                    <a:lnTo>
                      <a:pt x="351" y="103"/>
                    </a:lnTo>
                    <a:lnTo>
                      <a:pt x="353" y="107"/>
                    </a:lnTo>
                    <a:lnTo>
                      <a:pt x="357" y="112"/>
                    </a:lnTo>
                    <a:lnTo>
                      <a:pt x="357" y="112"/>
                    </a:lnTo>
                    <a:lnTo>
                      <a:pt x="360" y="117"/>
                    </a:lnTo>
                    <a:lnTo>
                      <a:pt x="362" y="120"/>
                    </a:lnTo>
                    <a:lnTo>
                      <a:pt x="364" y="121"/>
                    </a:lnTo>
                    <a:lnTo>
                      <a:pt x="365" y="121"/>
                    </a:lnTo>
                    <a:lnTo>
                      <a:pt x="420" y="111"/>
                    </a:lnTo>
                    <a:lnTo>
                      <a:pt x="425" y="130"/>
                    </a:lnTo>
                    <a:lnTo>
                      <a:pt x="430" y="150"/>
                    </a:lnTo>
                    <a:lnTo>
                      <a:pt x="381" y="183"/>
                    </a:lnTo>
                    <a:lnTo>
                      <a:pt x="381" y="183"/>
                    </a:lnTo>
                    <a:lnTo>
                      <a:pt x="381" y="184"/>
                    </a:lnTo>
                    <a:lnTo>
                      <a:pt x="379" y="186"/>
                    </a:lnTo>
                    <a:lnTo>
                      <a:pt x="378" y="191"/>
                    </a:lnTo>
                    <a:lnTo>
                      <a:pt x="379" y="197"/>
                    </a:lnTo>
                    <a:lnTo>
                      <a:pt x="379" y="197"/>
                    </a:lnTo>
                    <a:lnTo>
                      <a:pt x="378" y="205"/>
                    </a:lnTo>
                    <a:lnTo>
                      <a:pt x="378" y="208"/>
                    </a:lnTo>
                    <a:lnTo>
                      <a:pt x="379" y="211"/>
                    </a:lnTo>
                    <a:lnTo>
                      <a:pt x="380" y="211"/>
                    </a:lnTo>
                    <a:lnTo>
                      <a:pt x="426" y="232"/>
                    </a:lnTo>
                    <a:lnTo>
                      <a:pt x="420" y="253"/>
                    </a:lnTo>
                    <a:lnTo>
                      <a:pt x="413" y="274"/>
                    </a:lnTo>
                    <a:lnTo>
                      <a:pt x="358" y="278"/>
                    </a:lnTo>
                    <a:lnTo>
                      <a:pt x="358" y="278"/>
                    </a:lnTo>
                    <a:lnTo>
                      <a:pt x="357" y="278"/>
                    </a:lnTo>
                    <a:lnTo>
                      <a:pt x="355" y="279"/>
                    </a:lnTo>
                    <a:lnTo>
                      <a:pt x="352" y="284"/>
                    </a:lnTo>
                    <a:lnTo>
                      <a:pt x="349" y="290"/>
                    </a:lnTo>
                    <a:lnTo>
                      <a:pt x="349" y="290"/>
                    </a:lnTo>
                    <a:lnTo>
                      <a:pt x="344" y="296"/>
                    </a:lnTo>
                    <a:lnTo>
                      <a:pt x="343" y="300"/>
                    </a:lnTo>
                    <a:lnTo>
                      <a:pt x="343" y="302"/>
                    </a:lnTo>
                    <a:lnTo>
                      <a:pt x="343" y="303"/>
                    </a:lnTo>
                    <a:lnTo>
                      <a:pt x="365" y="349"/>
                    </a:lnTo>
                    <a:lnTo>
                      <a:pt x="349" y="364"/>
                    </a:lnTo>
                    <a:lnTo>
                      <a:pt x="333" y="380"/>
                    </a:lnTo>
                    <a:lnTo>
                      <a:pt x="290" y="354"/>
                    </a:lnTo>
                    <a:lnTo>
                      <a:pt x="290" y="354"/>
                    </a:lnTo>
                    <a:lnTo>
                      <a:pt x="290" y="354"/>
                    </a:lnTo>
                    <a:lnTo>
                      <a:pt x="289" y="354"/>
                    </a:lnTo>
                    <a:lnTo>
                      <a:pt x="288" y="354"/>
                    </a:lnTo>
                    <a:lnTo>
                      <a:pt x="286" y="354"/>
                    </a:lnTo>
                    <a:lnTo>
                      <a:pt x="284" y="354"/>
                    </a:lnTo>
                    <a:lnTo>
                      <a:pt x="282" y="356"/>
                    </a:lnTo>
                    <a:lnTo>
                      <a:pt x="279" y="357"/>
                    </a:lnTo>
                    <a:lnTo>
                      <a:pt x="276" y="360"/>
                    </a:lnTo>
                    <a:lnTo>
                      <a:pt x="276" y="360"/>
                    </a:lnTo>
                    <a:lnTo>
                      <a:pt x="269" y="363"/>
                    </a:lnTo>
                    <a:lnTo>
                      <a:pt x="266" y="366"/>
                    </a:lnTo>
                    <a:lnTo>
                      <a:pt x="265" y="368"/>
                    </a:lnTo>
                    <a:lnTo>
                      <a:pt x="265" y="369"/>
                    </a:lnTo>
                    <a:lnTo>
                      <a:pt x="256" y="424"/>
                    </a:lnTo>
                    <a:lnTo>
                      <a:pt x="236" y="430"/>
                    </a:lnTo>
                    <a:lnTo>
                      <a:pt x="215" y="436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6" y="385"/>
                    </a:lnTo>
                    <a:lnTo>
                      <a:pt x="195" y="385"/>
                    </a:lnTo>
                    <a:lnTo>
                      <a:pt x="194" y="385"/>
                    </a:lnTo>
                    <a:lnTo>
                      <a:pt x="191" y="384"/>
                    </a:lnTo>
                    <a:lnTo>
                      <a:pt x="188" y="384"/>
                    </a:lnTo>
                    <a:lnTo>
                      <a:pt x="184" y="385"/>
                    </a:lnTo>
                    <a:lnTo>
                      <a:pt x="184" y="385"/>
                    </a:lnTo>
                    <a:lnTo>
                      <a:pt x="181" y="384"/>
                    </a:lnTo>
                    <a:lnTo>
                      <a:pt x="178" y="384"/>
                    </a:lnTo>
                    <a:lnTo>
                      <a:pt x="175" y="384"/>
                    </a:lnTo>
                    <a:lnTo>
                      <a:pt x="173" y="385"/>
                    </a:lnTo>
                    <a:lnTo>
                      <a:pt x="172" y="385"/>
                    </a:lnTo>
                    <a:lnTo>
                      <a:pt x="171" y="387"/>
                    </a:lnTo>
                    <a:lnTo>
                      <a:pt x="171" y="387"/>
                    </a:lnTo>
                    <a:lnTo>
                      <a:pt x="171" y="387"/>
                    </a:lnTo>
                    <a:lnTo>
                      <a:pt x="135" y="434"/>
                    </a:lnTo>
                    <a:lnTo>
                      <a:pt x="117" y="428"/>
                    </a:lnTo>
                    <a:lnTo>
                      <a:pt x="99" y="422"/>
                    </a:lnTo>
                    <a:lnTo>
                      <a:pt x="112" y="366"/>
                    </a:lnTo>
                    <a:lnTo>
                      <a:pt x="112" y="366"/>
                    </a:lnTo>
                    <a:lnTo>
                      <a:pt x="112" y="366"/>
                    </a:lnTo>
                    <a:lnTo>
                      <a:pt x="110" y="363"/>
                    </a:lnTo>
                    <a:lnTo>
                      <a:pt x="108" y="360"/>
                    </a:lnTo>
                    <a:lnTo>
                      <a:pt x="103" y="356"/>
                    </a:lnTo>
                    <a:lnTo>
                      <a:pt x="103" y="356"/>
                    </a:lnTo>
                    <a:lnTo>
                      <a:pt x="98" y="352"/>
                    </a:lnTo>
                    <a:lnTo>
                      <a:pt x="94" y="351"/>
                    </a:lnTo>
                    <a:lnTo>
                      <a:pt x="92" y="351"/>
                    </a:lnTo>
                    <a:lnTo>
                      <a:pt x="92" y="351"/>
                    </a:lnTo>
                    <a:lnTo>
                      <a:pt x="39" y="375"/>
                    </a:lnTo>
                    <a:lnTo>
                      <a:pt x="29" y="359"/>
                    </a:lnTo>
                    <a:lnTo>
                      <a:pt x="19" y="343"/>
                    </a:lnTo>
                    <a:lnTo>
                      <a:pt x="58" y="299"/>
                    </a:lnTo>
                    <a:lnTo>
                      <a:pt x="58" y="299"/>
                    </a:lnTo>
                    <a:lnTo>
                      <a:pt x="59" y="298"/>
                    </a:lnTo>
                    <a:lnTo>
                      <a:pt x="59" y="295"/>
                    </a:lnTo>
                    <a:lnTo>
                      <a:pt x="59" y="291"/>
                    </a:lnTo>
                    <a:lnTo>
                      <a:pt x="57" y="285"/>
                    </a:lnTo>
                    <a:lnTo>
                      <a:pt x="57" y="285"/>
                    </a:lnTo>
                    <a:lnTo>
                      <a:pt x="55" y="278"/>
                    </a:lnTo>
                    <a:lnTo>
                      <a:pt x="54" y="275"/>
                    </a:lnTo>
                    <a:lnTo>
                      <a:pt x="52" y="274"/>
                    </a:lnTo>
                    <a:lnTo>
                      <a:pt x="51" y="274"/>
                    </a:lnTo>
                    <a:lnTo>
                      <a:pt x="0" y="267"/>
                    </a:lnTo>
                    <a:lnTo>
                      <a:pt x="1" y="246"/>
                    </a:lnTo>
                    <a:lnTo>
                      <a:pt x="2" y="225"/>
                    </a:lnTo>
                    <a:lnTo>
                      <a:pt x="55" y="206"/>
                    </a:lnTo>
                    <a:lnTo>
                      <a:pt x="55" y="206"/>
                    </a:lnTo>
                    <a:lnTo>
                      <a:pt x="56" y="206"/>
                    </a:lnTo>
                    <a:lnTo>
                      <a:pt x="58" y="203"/>
                    </a:lnTo>
                    <a:lnTo>
                      <a:pt x="60" y="199"/>
                    </a:lnTo>
                    <a:lnTo>
                      <a:pt x="61" y="192"/>
                    </a:lnTo>
                    <a:lnTo>
                      <a:pt x="61" y="192"/>
                    </a:lnTo>
                    <a:lnTo>
                      <a:pt x="64" y="185"/>
                    </a:lnTo>
                    <a:lnTo>
                      <a:pt x="65" y="181"/>
                    </a:lnTo>
                    <a:lnTo>
                      <a:pt x="64" y="179"/>
                    </a:lnTo>
                    <a:lnTo>
                      <a:pt x="64" y="178"/>
                    </a:lnTo>
                    <a:lnTo>
                      <a:pt x="29" y="143"/>
                    </a:lnTo>
                    <a:lnTo>
                      <a:pt x="40" y="125"/>
                    </a:lnTo>
                    <a:lnTo>
                      <a:pt x="53" y="105"/>
                    </a:lnTo>
                    <a:lnTo>
                      <a:pt x="103" y="117"/>
                    </a:lnTo>
                    <a:lnTo>
                      <a:pt x="103" y="117"/>
                    </a:lnTo>
                    <a:lnTo>
                      <a:pt x="103" y="117"/>
                    </a:lnTo>
                    <a:lnTo>
                      <a:pt x="106" y="116"/>
                    </a:lnTo>
                    <a:lnTo>
                      <a:pt x="110" y="113"/>
                    </a:lnTo>
                    <a:lnTo>
                      <a:pt x="115" y="10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52" name="Freeform 600">
                <a:extLst>
                  <a:ext uri="{FF2B5EF4-FFF2-40B4-BE49-F238E27FC236}">
                    <a16:creationId xmlns:a16="http://schemas.microsoft.com/office/drawing/2014/main" id="{5F0AAA60-86E4-4F7B-9EF8-EB593FB11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789"/>
                <a:ext cx="305" cy="312"/>
              </a:xfrm>
              <a:custGeom>
                <a:avLst/>
                <a:gdLst>
                  <a:gd name="T0" fmla="*/ 138 w 305"/>
                  <a:gd name="T1" fmla="*/ 310 h 312"/>
                  <a:gd name="T2" fmla="*/ 168 w 305"/>
                  <a:gd name="T3" fmla="*/ 304 h 312"/>
                  <a:gd name="T4" fmla="*/ 197 w 305"/>
                  <a:gd name="T5" fmla="*/ 293 h 312"/>
                  <a:gd name="T6" fmla="*/ 224 w 305"/>
                  <a:gd name="T7" fmla="*/ 277 h 312"/>
                  <a:gd name="T8" fmla="*/ 248 w 305"/>
                  <a:gd name="T9" fmla="*/ 256 h 312"/>
                  <a:gd name="T10" fmla="*/ 269 w 305"/>
                  <a:gd name="T11" fmla="*/ 232 h 312"/>
                  <a:gd name="T12" fmla="*/ 285 w 305"/>
                  <a:gd name="T13" fmla="*/ 204 h 312"/>
                  <a:gd name="T14" fmla="*/ 297 w 305"/>
                  <a:gd name="T15" fmla="*/ 174 h 312"/>
                  <a:gd name="T16" fmla="*/ 304 w 305"/>
                  <a:gd name="T17" fmla="*/ 142 h 312"/>
                  <a:gd name="T18" fmla="*/ 303 w 305"/>
                  <a:gd name="T19" fmla="*/ 112 h 312"/>
                  <a:gd name="T20" fmla="*/ 297 w 305"/>
                  <a:gd name="T21" fmla="*/ 84 h 312"/>
                  <a:gd name="T22" fmla="*/ 285 w 305"/>
                  <a:gd name="T23" fmla="*/ 59 h 312"/>
                  <a:gd name="T24" fmla="*/ 269 w 305"/>
                  <a:gd name="T25" fmla="*/ 37 h 312"/>
                  <a:gd name="T26" fmla="*/ 248 w 305"/>
                  <a:gd name="T27" fmla="*/ 20 h 312"/>
                  <a:gd name="T28" fmla="*/ 224 w 305"/>
                  <a:gd name="T29" fmla="*/ 8 h 312"/>
                  <a:gd name="T30" fmla="*/ 195 w 305"/>
                  <a:gd name="T31" fmla="*/ 1 h 312"/>
                  <a:gd name="T32" fmla="*/ 165 w 305"/>
                  <a:gd name="T33" fmla="*/ 0 h 312"/>
                  <a:gd name="T34" fmla="*/ 134 w 305"/>
                  <a:gd name="T35" fmla="*/ 6 h 312"/>
                  <a:gd name="T36" fmla="*/ 106 w 305"/>
                  <a:gd name="T37" fmla="*/ 17 h 312"/>
                  <a:gd name="T38" fmla="*/ 79 w 305"/>
                  <a:gd name="T39" fmla="*/ 34 h 312"/>
                  <a:gd name="T40" fmla="*/ 54 w 305"/>
                  <a:gd name="T41" fmla="*/ 54 h 312"/>
                  <a:gd name="T42" fmla="*/ 34 w 305"/>
                  <a:gd name="T43" fmla="*/ 79 h 312"/>
                  <a:gd name="T44" fmla="*/ 18 w 305"/>
                  <a:gd name="T45" fmla="*/ 107 h 312"/>
                  <a:gd name="T46" fmla="*/ 5 w 305"/>
                  <a:gd name="T47" fmla="*/ 137 h 312"/>
                  <a:gd name="T48" fmla="*/ 0 w 305"/>
                  <a:gd name="T49" fmla="*/ 169 h 312"/>
                  <a:gd name="T50" fmla="*/ 0 w 305"/>
                  <a:gd name="T51" fmla="*/ 199 h 312"/>
                  <a:gd name="T52" fmla="*/ 6 w 305"/>
                  <a:gd name="T53" fmla="*/ 227 h 312"/>
                  <a:gd name="T54" fmla="*/ 18 w 305"/>
                  <a:gd name="T55" fmla="*/ 252 h 312"/>
                  <a:gd name="T56" fmla="*/ 34 w 305"/>
                  <a:gd name="T57" fmla="*/ 274 h 312"/>
                  <a:gd name="T58" fmla="*/ 54 w 305"/>
                  <a:gd name="T59" fmla="*/ 291 h 312"/>
                  <a:gd name="T60" fmla="*/ 79 w 305"/>
                  <a:gd name="T61" fmla="*/ 303 h 312"/>
                  <a:gd name="T62" fmla="*/ 107 w 305"/>
                  <a:gd name="T63" fmla="*/ 31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5" h="312">
                    <a:moveTo>
                      <a:pt x="122" y="311"/>
                    </a:moveTo>
                    <a:lnTo>
                      <a:pt x="138" y="310"/>
                    </a:lnTo>
                    <a:lnTo>
                      <a:pt x="153" y="308"/>
                    </a:lnTo>
                    <a:lnTo>
                      <a:pt x="168" y="304"/>
                    </a:lnTo>
                    <a:lnTo>
                      <a:pt x="183" y="299"/>
                    </a:lnTo>
                    <a:lnTo>
                      <a:pt x="197" y="293"/>
                    </a:lnTo>
                    <a:lnTo>
                      <a:pt x="210" y="285"/>
                    </a:lnTo>
                    <a:lnTo>
                      <a:pt x="224" y="277"/>
                    </a:lnTo>
                    <a:lnTo>
                      <a:pt x="237" y="267"/>
                    </a:lnTo>
                    <a:lnTo>
                      <a:pt x="248" y="256"/>
                    </a:lnTo>
                    <a:lnTo>
                      <a:pt x="259" y="245"/>
                    </a:lnTo>
                    <a:lnTo>
                      <a:pt x="269" y="232"/>
                    </a:lnTo>
                    <a:lnTo>
                      <a:pt x="278" y="218"/>
                    </a:lnTo>
                    <a:lnTo>
                      <a:pt x="285" y="204"/>
                    </a:lnTo>
                    <a:lnTo>
                      <a:pt x="292" y="189"/>
                    </a:lnTo>
                    <a:lnTo>
                      <a:pt x="297" y="174"/>
                    </a:lnTo>
                    <a:lnTo>
                      <a:pt x="301" y="158"/>
                    </a:lnTo>
                    <a:lnTo>
                      <a:pt x="304" y="142"/>
                    </a:lnTo>
                    <a:lnTo>
                      <a:pt x="304" y="127"/>
                    </a:lnTo>
                    <a:lnTo>
                      <a:pt x="303" y="112"/>
                    </a:lnTo>
                    <a:lnTo>
                      <a:pt x="301" y="97"/>
                    </a:lnTo>
                    <a:lnTo>
                      <a:pt x="297" y="84"/>
                    </a:lnTo>
                    <a:lnTo>
                      <a:pt x="292" y="71"/>
                    </a:lnTo>
                    <a:lnTo>
                      <a:pt x="285" y="59"/>
                    </a:lnTo>
                    <a:lnTo>
                      <a:pt x="278" y="47"/>
                    </a:lnTo>
                    <a:lnTo>
                      <a:pt x="269" y="37"/>
                    </a:lnTo>
                    <a:lnTo>
                      <a:pt x="259" y="28"/>
                    </a:lnTo>
                    <a:lnTo>
                      <a:pt x="248" y="20"/>
                    </a:lnTo>
                    <a:lnTo>
                      <a:pt x="237" y="13"/>
                    </a:lnTo>
                    <a:lnTo>
                      <a:pt x="224" y="8"/>
                    </a:lnTo>
                    <a:lnTo>
                      <a:pt x="210" y="3"/>
                    </a:lnTo>
                    <a:lnTo>
                      <a:pt x="195" y="1"/>
                    </a:lnTo>
                    <a:lnTo>
                      <a:pt x="180" y="0"/>
                    </a:lnTo>
                    <a:lnTo>
                      <a:pt x="165" y="0"/>
                    </a:lnTo>
                    <a:lnTo>
                      <a:pt x="149" y="2"/>
                    </a:lnTo>
                    <a:lnTo>
                      <a:pt x="134" y="6"/>
                    </a:lnTo>
                    <a:lnTo>
                      <a:pt x="120" y="11"/>
                    </a:lnTo>
                    <a:lnTo>
                      <a:pt x="106" y="17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6" y="43"/>
                    </a:lnTo>
                    <a:lnTo>
                      <a:pt x="54" y="54"/>
                    </a:lnTo>
                    <a:lnTo>
                      <a:pt x="44" y="67"/>
                    </a:lnTo>
                    <a:lnTo>
                      <a:pt x="34" y="79"/>
                    </a:lnTo>
                    <a:lnTo>
                      <a:pt x="25" y="92"/>
                    </a:lnTo>
                    <a:lnTo>
                      <a:pt x="18" y="107"/>
                    </a:lnTo>
                    <a:lnTo>
                      <a:pt x="11" y="121"/>
                    </a:lnTo>
                    <a:lnTo>
                      <a:pt x="5" y="137"/>
                    </a:lnTo>
                    <a:lnTo>
                      <a:pt x="2" y="153"/>
                    </a:lnTo>
                    <a:lnTo>
                      <a:pt x="0" y="169"/>
                    </a:lnTo>
                    <a:lnTo>
                      <a:pt x="0" y="184"/>
                    </a:lnTo>
                    <a:lnTo>
                      <a:pt x="0" y="199"/>
                    </a:lnTo>
                    <a:lnTo>
                      <a:pt x="2" y="214"/>
                    </a:lnTo>
                    <a:lnTo>
                      <a:pt x="6" y="227"/>
                    </a:lnTo>
                    <a:lnTo>
                      <a:pt x="11" y="240"/>
                    </a:lnTo>
                    <a:lnTo>
                      <a:pt x="18" y="252"/>
                    </a:lnTo>
                    <a:lnTo>
                      <a:pt x="25" y="263"/>
                    </a:lnTo>
                    <a:lnTo>
                      <a:pt x="34" y="274"/>
                    </a:lnTo>
                    <a:lnTo>
                      <a:pt x="44" y="283"/>
                    </a:lnTo>
                    <a:lnTo>
                      <a:pt x="54" y="291"/>
                    </a:lnTo>
                    <a:lnTo>
                      <a:pt x="66" y="298"/>
                    </a:lnTo>
                    <a:lnTo>
                      <a:pt x="79" y="303"/>
                    </a:lnTo>
                    <a:lnTo>
                      <a:pt x="93" y="307"/>
                    </a:lnTo>
                    <a:lnTo>
                      <a:pt x="107" y="310"/>
                    </a:lnTo>
                    <a:lnTo>
                      <a:pt x="122" y="311"/>
                    </a:lnTo>
                  </a:path>
                </a:pathLst>
              </a:custGeom>
              <a:solidFill>
                <a:srgbClr val="FFB2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53" name="Freeform 601">
                <a:extLst>
                  <a:ext uri="{FF2B5EF4-FFF2-40B4-BE49-F238E27FC236}">
                    <a16:creationId xmlns:a16="http://schemas.microsoft.com/office/drawing/2014/main" id="{483760C7-8334-40EB-9537-DA2C7B753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2790"/>
                <a:ext cx="278" cy="311"/>
              </a:xfrm>
              <a:custGeom>
                <a:avLst/>
                <a:gdLst>
                  <a:gd name="T0" fmla="*/ 277 w 278"/>
                  <a:gd name="T1" fmla="*/ 63 h 311"/>
                  <a:gd name="T2" fmla="*/ 271 w 278"/>
                  <a:gd name="T3" fmla="*/ 54 h 311"/>
                  <a:gd name="T4" fmla="*/ 264 w 278"/>
                  <a:gd name="T5" fmla="*/ 45 h 311"/>
                  <a:gd name="T6" fmla="*/ 257 w 278"/>
                  <a:gd name="T7" fmla="*/ 36 h 311"/>
                  <a:gd name="T8" fmla="*/ 249 w 278"/>
                  <a:gd name="T9" fmla="*/ 29 h 311"/>
                  <a:gd name="T10" fmla="*/ 240 w 278"/>
                  <a:gd name="T11" fmla="*/ 21 h 311"/>
                  <a:gd name="T12" fmla="*/ 230 w 278"/>
                  <a:gd name="T13" fmla="*/ 15 h 311"/>
                  <a:gd name="T14" fmla="*/ 219 w 278"/>
                  <a:gd name="T15" fmla="*/ 10 h 311"/>
                  <a:gd name="T16" fmla="*/ 208 w 278"/>
                  <a:gd name="T17" fmla="*/ 6 h 311"/>
                  <a:gd name="T18" fmla="*/ 205 w 278"/>
                  <a:gd name="T19" fmla="*/ 4 h 311"/>
                  <a:gd name="T20" fmla="*/ 201 w 278"/>
                  <a:gd name="T21" fmla="*/ 4 h 311"/>
                  <a:gd name="T22" fmla="*/ 198 w 278"/>
                  <a:gd name="T23" fmla="*/ 2 h 311"/>
                  <a:gd name="T24" fmla="*/ 194 w 278"/>
                  <a:gd name="T25" fmla="*/ 2 h 311"/>
                  <a:gd name="T26" fmla="*/ 190 w 278"/>
                  <a:gd name="T27" fmla="*/ 1 h 311"/>
                  <a:gd name="T28" fmla="*/ 187 w 278"/>
                  <a:gd name="T29" fmla="*/ 0 h 311"/>
                  <a:gd name="T30" fmla="*/ 183 w 278"/>
                  <a:gd name="T31" fmla="*/ 0 h 311"/>
                  <a:gd name="T32" fmla="*/ 179 w 278"/>
                  <a:gd name="T33" fmla="*/ 0 h 311"/>
                  <a:gd name="T34" fmla="*/ 141 w 278"/>
                  <a:gd name="T35" fmla="*/ 147 h 311"/>
                  <a:gd name="T36" fmla="*/ 0 w 278"/>
                  <a:gd name="T37" fmla="*/ 238 h 311"/>
                  <a:gd name="T38" fmla="*/ 2 w 278"/>
                  <a:gd name="T39" fmla="*/ 244 h 311"/>
                  <a:gd name="T40" fmla="*/ 5 w 278"/>
                  <a:gd name="T41" fmla="*/ 250 h 311"/>
                  <a:gd name="T42" fmla="*/ 8 w 278"/>
                  <a:gd name="T43" fmla="*/ 255 h 311"/>
                  <a:gd name="T44" fmla="*/ 12 w 278"/>
                  <a:gd name="T45" fmla="*/ 260 h 311"/>
                  <a:gd name="T46" fmla="*/ 15 w 278"/>
                  <a:gd name="T47" fmla="*/ 265 h 311"/>
                  <a:gd name="T48" fmla="*/ 19 w 278"/>
                  <a:gd name="T49" fmla="*/ 269 h 311"/>
                  <a:gd name="T50" fmla="*/ 23 w 278"/>
                  <a:gd name="T51" fmla="*/ 274 h 311"/>
                  <a:gd name="T52" fmla="*/ 27 w 278"/>
                  <a:gd name="T53" fmla="*/ 279 h 311"/>
                  <a:gd name="T54" fmla="*/ 33 w 278"/>
                  <a:gd name="T55" fmla="*/ 283 h 311"/>
                  <a:gd name="T56" fmla="*/ 37 w 278"/>
                  <a:gd name="T57" fmla="*/ 287 h 311"/>
                  <a:gd name="T58" fmla="*/ 42 w 278"/>
                  <a:gd name="T59" fmla="*/ 290 h 311"/>
                  <a:gd name="T60" fmla="*/ 48 w 278"/>
                  <a:gd name="T61" fmla="*/ 293 h 311"/>
                  <a:gd name="T62" fmla="*/ 53 w 278"/>
                  <a:gd name="T63" fmla="*/ 296 h 311"/>
                  <a:gd name="T64" fmla="*/ 59 w 278"/>
                  <a:gd name="T65" fmla="*/ 299 h 311"/>
                  <a:gd name="T66" fmla="*/ 65 w 278"/>
                  <a:gd name="T67" fmla="*/ 302 h 311"/>
                  <a:gd name="T68" fmla="*/ 71 w 278"/>
                  <a:gd name="T69" fmla="*/ 304 h 311"/>
                  <a:gd name="T70" fmla="*/ 75 w 278"/>
                  <a:gd name="T71" fmla="*/ 305 h 311"/>
                  <a:gd name="T72" fmla="*/ 79 w 278"/>
                  <a:gd name="T73" fmla="*/ 306 h 311"/>
                  <a:gd name="T74" fmla="*/ 82 w 278"/>
                  <a:gd name="T75" fmla="*/ 307 h 311"/>
                  <a:gd name="T76" fmla="*/ 86 w 278"/>
                  <a:gd name="T77" fmla="*/ 308 h 311"/>
                  <a:gd name="T78" fmla="*/ 90 w 278"/>
                  <a:gd name="T79" fmla="*/ 308 h 311"/>
                  <a:gd name="T80" fmla="*/ 94 w 278"/>
                  <a:gd name="T81" fmla="*/ 309 h 311"/>
                  <a:gd name="T82" fmla="*/ 97 w 278"/>
                  <a:gd name="T83" fmla="*/ 310 h 311"/>
                  <a:gd name="T84" fmla="*/ 101 w 278"/>
                  <a:gd name="T85" fmla="*/ 310 h 311"/>
                  <a:gd name="T86" fmla="*/ 143 w 278"/>
                  <a:gd name="T87" fmla="*/ 149 h 311"/>
                  <a:gd name="T88" fmla="*/ 277 w 278"/>
                  <a:gd name="T89" fmla="*/ 63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8" h="311">
                    <a:moveTo>
                      <a:pt x="277" y="63"/>
                    </a:moveTo>
                    <a:lnTo>
                      <a:pt x="271" y="54"/>
                    </a:lnTo>
                    <a:lnTo>
                      <a:pt x="264" y="45"/>
                    </a:lnTo>
                    <a:lnTo>
                      <a:pt x="257" y="36"/>
                    </a:lnTo>
                    <a:lnTo>
                      <a:pt x="249" y="29"/>
                    </a:lnTo>
                    <a:lnTo>
                      <a:pt x="240" y="21"/>
                    </a:lnTo>
                    <a:lnTo>
                      <a:pt x="230" y="15"/>
                    </a:lnTo>
                    <a:lnTo>
                      <a:pt x="219" y="10"/>
                    </a:lnTo>
                    <a:lnTo>
                      <a:pt x="208" y="6"/>
                    </a:lnTo>
                    <a:lnTo>
                      <a:pt x="205" y="4"/>
                    </a:lnTo>
                    <a:lnTo>
                      <a:pt x="201" y="4"/>
                    </a:lnTo>
                    <a:lnTo>
                      <a:pt x="198" y="2"/>
                    </a:lnTo>
                    <a:lnTo>
                      <a:pt x="194" y="2"/>
                    </a:lnTo>
                    <a:lnTo>
                      <a:pt x="190" y="1"/>
                    </a:lnTo>
                    <a:lnTo>
                      <a:pt x="187" y="0"/>
                    </a:lnTo>
                    <a:lnTo>
                      <a:pt x="183" y="0"/>
                    </a:lnTo>
                    <a:lnTo>
                      <a:pt x="179" y="0"/>
                    </a:lnTo>
                    <a:lnTo>
                      <a:pt x="141" y="147"/>
                    </a:lnTo>
                    <a:lnTo>
                      <a:pt x="0" y="238"/>
                    </a:lnTo>
                    <a:lnTo>
                      <a:pt x="2" y="244"/>
                    </a:lnTo>
                    <a:lnTo>
                      <a:pt x="5" y="250"/>
                    </a:lnTo>
                    <a:lnTo>
                      <a:pt x="8" y="255"/>
                    </a:lnTo>
                    <a:lnTo>
                      <a:pt x="12" y="260"/>
                    </a:lnTo>
                    <a:lnTo>
                      <a:pt x="15" y="265"/>
                    </a:lnTo>
                    <a:lnTo>
                      <a:pt x="19" y="269"/>
                    </a:lnTo>
                    <a:lnTo>
                      <a:pt x="23" y="274"/>
                    </a:lnTo>
                    <a:lnTo>
                      <a:pt x="27" y="279"/>
                    </a:lnTo>
                    <a:lnTo>
                      <a:pt x="33" y="283"/>
                    </a:lnTo>
                    <a:lnTo>
                      <a:pt x="37" y="287"/>
                    </a:lnTo>
                    <a:lnTo>
                      <a:pt x="42" y="290"/>
                    </a:lnTo>
                    <a:lnTo>
                      <a:pt x="48" y="293"/>
                    </a:lnTo>
                    <a:lnTo>
                      <a:pt x="53" y="296"/>
                    </a:lnTo>
                    <a:lnTo>
                      <a:pt x="59" y="299"/>
                    </a:lnTo>
                    <a:lnTo>
                      <a:pt x="65" y="302"/>
                    </a:lnTo>
                    <a:lnTo>
                      <a:pt x="71" y="304"/>
                    </a:lnTo>
                    <a:lnTo>
                      <a:pt x="75" y="305"/>
                    </a:lnTo>
                    <a:lnTo>
                      <a:pt x="79" y="306"/>
                    </a:lnTo>
                    <a:lnTo>
                      <a:pt x="82" y="307"/>
                    </a:lnTo>
                    <a:lnTo>
                      <a:pt x="86" y="308"/>
                    </a:lnTo>
                    <a:lnTo>
                      <a:pt x="90" y="308"/>
                    </a:lnTo>
                    <a:lnTo>
                      <a:pt x="94" y="309"/>
                    </a:lnTo>
                    <a:lnTo>
                      <a:pt x="97" y="310"/>
                    </a:lnTo>
                    <a:lnTo>
                      <a:pt x="101" y="310"/>
                    </a:lnTo>
                    <a:lnTo>
                      <a:pt x="143" y="149"/>
                    </a:lnTo>
                    <a:lnTo>
                      <a:pt x="277" y="63"/>
                    </a:lnTo>
                  </a:path>
                </a:pathLst>
              </a:custGeom>
              <a:solidFill>
                <a:srgbClr val="FFB2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54" name="Freeform 602">
                <a:extLst>
                  <a:ext uri="{FF2B5EF4-FFF2-40B4-BE49-F238E27FC236}">
                    <a16:creationId xmlns:a16="http://schemas.microsoft.com/office/drawing/2014/main" id="{B0FE0C37-613F-4D4D-860F-C4F14E63A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2790"/>
                <a:ext cx="274" cy="309"/>
              </a:xfrm>
              <a:custGeom>
                <a:avLst/>
                <a:gdLst>
                  <a:gd name="T0" fmla="*/ 273 w 274"/>
                  <a:gd name="T1" fmla="*/ 59 h 309"/>
                  <a:gd name="T2" fmla="*/ 141 w 274"/>
                  <a:gd name="T3" fmla="*/ 148 h 309"/>
                  <a:gd name="T4" fmla="*/ 95 w 274"/>
                  <a:gd name="T5" fmla="*/ 308 h 309"/>
                  <a:gd name="T6" fmla="*/ 91 w 274"/>
                  <a:gd name="T7" fmla="*/ 307 h 309"/>
                  <a:gd name="T8" fmla="*/ 87 w 274"/>
                  <a:gd name="T9" fmla="*/ 306 h 309"/>
                  <a:gd name="T10" fmla="*/ 84 w 274"/>
                  <a:gd name="T11" fmla="*/ 306 h 309"/>
                  <a:gd name="T12" fmla="*/ 80 w 274"/>
                  <a:gd name="T13" fmla="*/ 305 h 309"/>
                  <a:gd name="T14" fmla="*/ 77 w 274"/>
                  <a:gd name="T15" fmla="*/ 304 h 309"/>
                  <a:gd name="T16" fmla="*/ 73 w 274"/>
                  <a:gd name="T17" fmla="*/ 304 h 309"/>
                  <a:gd name="T18" fmla="*/ 71 w 274"/>
                  <a:gd name="T19" fmla="*/ 302 h 309"/>
                  <a:gd name="T20" fmla="*/ 66 w 274"/>
                  <a:gd name="T21" fmla="*/ 302 h 309"/>
                  <a:gd name="T22" fmla="*/ 55 w 274"/>
                  <a:gd name="T23" fmla="*/ 296 h 309"/>
                  <a:gd name="T24" fmla="*/ 44 w 274"/>
                  <a:gd name="T25" fmla="*/ 291 h 309"/>
                  <a:gd name="T26" fmla="*/ 34 w 274"/>
                  <a:gd name="T27" fmla="*/ 285 h 309"/>
                  <a:gd name="T28" fmla="*/ 26 w 274"/>
                  <a:gd name="T29" fmla="*/ 277 h 309"/>
                  <a:gd name="T30" fmla="*/ 18 w 274"/>
                  <a:gd name="T31" fmla="*/ 270 h 309"/>
                  <a:gd name="T32" fmla="*/ 11 w 274"/>
                  <a:gd name="T33" fmla="*/ 261 h 309"/>
                  <a:gd name="T34" fmla="*/ 5 w 274"/>
                  <a:gd name="T35" fmla="*/ 252 h 309"/>
                  <a:gd name="T36" fmla="*/ 0 w 274"/>
                  <a:gd name="T37" fmla="*/ 241 h 309"/>
                  <a:gd name="T38" fmla="*/ 139 w 274"/>
                  <a:gd name="T39" fmla="*/ 147 h 309"/>
                  <a:gd name="T40" fmla="*/ 181 w 274"/>
                  <a:gd name="T41" fmla="*/ 0 h 309"/>
                  <a:gd name="T42" fmla="*/ 185 w 274"/>
                  <a:gd name="T43" fmla="*/ 0 h 309"/>
                  <a:gd name="T44" fmla="*/ 188 w 274"/>
                  <a:gd name="T45" fmla="*/ 1 h 309"/>
                  <a:gd name="T46" fmla="*/ 191 w 274"/>
                  <a:gd name="T47" fmla="*/ 1 h 309"/>
                  <a:gd name="T48" fmla="*/ 195 w 274"/>
                  <a:gd name="T49" fmla="*/ 2 h 309"/>
                  <a:gd name="T50" fmla="*/ 198 w 274"/>
                  <a:gd name="T51" fmla="*/ 3 h 309"/>
                  <a:gd name="T52" fmla="*/ 201 w 274"/>
                  <a:gd name="T53" fmla="*/ 4 h 309"/>
                  <a:gd name="T54" fmla="*/ 204 w 274"/>
                  <a:gd name="T55" fmla="*/ 5 h 309"/>
                  <a:gd name="T56" fmla="*/ 208 w 274"/>
                  <a:gd name="T57" fmla="*/ 6 h 309"/>
                  <a:gd name="T58" fmla="*/ 219 w 274"/>
                  <a:gd name="T59" fmla="*/ 10 h 309"/>
                  <a:gd name="T60" fmla="*/ 229 w 274"/>
                  <a:gd name="T61" fmla="*/ 15 h 309"/>
                  <a:gd name="T62" fmla="*/ 238 w 274"/>
                  <a:gd name="T63" fmla="*/ 21 h 309"/>
                  <a:gd name="T64" fmla="*/ 246 w 274"/>
                  <a:gd name="T65" fmla="*/ 27 h 309"/>
                  <a:gd name="T66" fmla="*/ 254 w 274"/>
                  <a:gd name="T67" fmla="*/ 34 h 309"/>
                  <a:gd name="T68" fmla="*/ 261 w 274"/>
                  <a:gd name="T69" fmla="*/ 42 h 309"/>
                  <a:gd name="T70" fmla="*/ 267 w 274"/>
                  <a:gd name="T71" fmla="*/ 50 h 309"/>
                  <a:gd name="T72" fmla="*/ 273 w 274"/>
                  <a:gd name="T73" fmla="*/ 5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4" h="309">
                    <a:moveTo>
                      <a:pt x="273" y="59"/>
                    </a:moveTo>
                    <a:lnTo>
                      <a:pt x="141" y="148"/>
                    </a:lnTo>
                    <a:lnTo>
                      <a:pt x="95" y="308"/>
                    </a:lnTo>
                    <a:lnTo>
                      <a:pt x="91" y="307"/>
                    </a:lnTo>
                    <a:lnTo>
                      <a:pt x="87" y="306"/>
                    </a:lnTo>
                    <a:lnTo>
                      <a:pt x="84" y="306"/>
                    </a:lnTo>
                    <a:lnTo>
                      <a:pt x="80" y="305"/>
                    </a:lnTo>
                    <a:lnTo>
                      <a:pt x="77" y="304"/>
                    </a:lnTo>
                    <a:lnTo>
                      <a:pt x="73" y="304"/>
                    </a:lnTo>
                    <a:lnTo>
                      <a:pt x="71" y="302"/>
                    </a:lnTo>
                    <a:lnTo>
                      <a:pt x="66" y="302"/>
                    </a:lnTo>
                    <a:lnTo>
                      <a:pt x="55" y="296"/>
                    </a:lnTo>
                    <a:lnTo>
                      <a:pt x="44" y="291"/>
                    </a:lnTo>
                    <a:lnTo>
                      <a:pt x="34" y="285"/>
                    </a:lnTo>
                    <a:lnTo>
                      <a:pt x="26" y="277"/>
                    </a:lnTo>
                    <a:lnTo>
                      <a:pt x="18" y="270"/>
                    </a:lnTo>
                    <a:lnTo>
                      <a:pt x="11" y="261"/>
                    </a:lnTo>
                    <a:lnTo>
                      <a:pt x="5" y="252"/>
                    </a:lnTo>
                    <a:lnTo>
                      <a:pt x="0" y="241"/>
                    </a:lnTo>
                    <a:lnTo>
                      <a:pt x="139" y="147"/>
                    </a:lnTo>
                    <a:lnTo>
                      <a:pt x="181" y="0"/>
                    </a:lnTo>
                    <a:lnTo>
                      <a:pt x="185" y="0"/>
                    </a:lnTo>
                    <a:lnTo>
                      <a:pt x="188" y="1"/>
                    </a:lnTo>
                    <a:lnTo>
                      <a:pt x="191" y="1"/>
                    </a:lnTo>
                    <a:lnTo>
                      <a:pt x="195" y="2"/>
                    </a:lnTo>
                    <a:lnTo>
                      <a:pt x="198" y="3"/>
                    </a:lnTo>
                    <a:lnTo>
                      <a:pt x="201" y="4"/>
                    </a:lnTo>
                    <a:lnTo>
                      <a:pt x="204" y="5"/>
                    </a:lnTo>
                    <a:lnTo>
                      <a:pt x="208" y="6"/>
                    </a:lnTo>
                    <a:lnTo>
                      <a:pt x="219" y="10"/>
                    </a:lnTo>
                    <a:lnTo>
                      <a:pt x="229" y="15"/>
                    </a:lnTo>
                    <a:lnTo>
                      <a:pt x="238" y="21"/>
                    </a:lnTo>
                    <a:lnTo>
                      <a:pt x="246" y="27"/>
                    </a:lnTo>
                    <a:lnTo>
                      <a:pt x="254" y="34"/>
                    </a:lnTo>
                    <a:lnTo>
                      <a:pt x="261" y="42"/>
                    </a:lnTo>
                    <a:lnTo>
                      <a:pt x="267" y="50"/>
                    </a:lnTo>
                    <a:lnTo>
                      <a:pt x="273" y="59"/>
                    </a:lnTo>
                  </a:path>
                </a:pathLst>
              </a:custGeom>
              <a:solidFill>
                <a:srgbClr val="FFB5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55" name="Freeform 603">
                <a:extLst>
                  <a:ext uri="{FF2B5EF4-FFF2-40B4-BE49-F238E27FC236}">
                    <a16:creationId xmlns:a16="http://schemas.microsoft.com/office/drawing/2014/main" id="{BCC909AD-8E54-4D54-A81A-6EC7094B4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792"/>
                <a:ext cx="268" cy="306"/>
              </a:xfrm>
              <a:custGeom>
                <a:avLst/>
                <a:gdLst>
                  <a:gd name="T0" fmla="*/ 267 w 268"/>
                  <a:gd name="T1" fmla="*/ 54 h 306"/>
                  <a:gd name="T2" fmla="*/ 138 w 268"/>
                  <a:gd name="T3" fmla="*/ 147 h 306"/>
                  <a:gd name="T4" fmla="*/ 88 w 268"/>
                  <a:gd name="T5" fmla="*/ 305 h 306"/>
                  <a:gd name="T6" fmla="*/ 84 w 268"/>
                  <a:gd name="T7" fmla="*/ 305 h 306"/>
                  <a:gd name="T8" fmla="*/ 81 w 268"/>
                  <a:gd name="T9" fmla="*/ 304 h 306"/>
                  <a:gd name="T10" fmla="*/ 77 w 268"/>
                  <a:gd name="T11" fmla="*/ 303 h 306"/>
                  <a:gd name="T12" fmla="*/ 74 w 268"/>
                  <a:gd name="T13" fmla="*/ 302 h 306"/>
                  <a:gd name="T14" fmla="*/ 71 w 268"/>
                  <a:gd name="T15" fmla="*/ 302 h 306"/>
                  <a:gd name="T16" fmla="*/ 69 w 268"/>
                  <a:gd name="T17" fmla="*/ 301 h 306"/>
                  <a:gd name="T18" fmla="*/ 66 w 268"/>
                  <a:gd name="T19" fmla="*/ 300 h 306"/>
                  <a:gd name="T20" fmla="*/ 62 w 268"/>
                  <a:gd name="T21" fmla="*/ 299 h 306"/>
                  <a:gd name="T22" fmla="*/ 51 w 268"/>
                  <a:gd name="T23" fmla="*/ 295 h 306"/>
                  <a:gd name="T24" fmla="*/ 41 w 268"/>
                  <a:gd name="T25" fmla="*/ 289 h 306"/>
                  <a:gd name="T26" fmla="*/ 32 w 268"/>
                  <a:gd name="T27" fmla="*/ 283 h 306"/>
                  <a:gd name="T28" fmla="*/ 24 w 268"/>
                  <a:gd name="T29" fmla="*/ 276 h 306"/>
                  <a:gd name="T30" fmla="*/ 16 w 268"/>
                  <a:gd name="T31" fmla="*/ 269 h 306"/>
                  <a:gd name="T32" fmla="*/ 11 w 268"/>
                  <a:gd name="T33" fmla="*/ 261 h 306"/>
                  <a:gd name="T34" fmla="*/ 5 w 268"/>
                  <a:gd name="T35" fmla="*/ 253 h 306"/>
                  <a:gd name="T36" fmla="*/ 0 w 268"/>
                  <a:gd name="T37" fmla="*/ 243 h 306"/>
                  <a:gd name="T38" fmla="*/ 136 w 268"/>
                  <a:gd name="T39" fmla="*/ 145 h 306"/>
                  <a:gd name="T40" fmla="*/ 182 w 268"/>
                  <a:gd name="T41" fmla="*/ 0 h 306"/>
                  <a:gd name="T42" fmla="*/ 186 w 268"/>
                  <a:gd name="T43" fmla="*/ 0 h 306"/>
                  <a:gd name="T44" fmla="*/ 189 w 268"/>
                  <a:gd name="T45" fmla="*/ 0 h 306"/>
                  <a:gd name="T46" fmla="*/ 192 w 268"/>
                  <a:gd name="T47" fmla="*/ 1 h 306"/>
                  <a:gd name="T48" fmla="*/ 195 w 268"/>
                  <a:gd name="T49" fmla="*/ 2 h 306"/>
                  <a:gd name="T50" fmla="*/ 197 w 268"/>
                  <a:gd name="T51" fmla="*/ 2 h 306"/>
                  <a:gd name="T52" fmla="*/ 200 w 268"/>
                  <a:gd name="T53" fmla="*/ 3 h 306"/>
                  <a:gd name="T54" fmla="*/ 203 w 268"/>
                  <a:gd name="T55" fmla="*/ 4 h 306"/>
                  <a:gd name="T56" fmla="*/ 207 w 268"/>
                  <a:gd name="T57" fmla="*/ 5 h 306"/>
                  <a:gd name="T58" fmla="*/ 217 w 268"/>
                  <a:gd name="T59" fmla="*/ 9 h 306"/>
                  <a:gd name="T60" fmla="*/ 226 w 268"/>
                  <a:gd name="T61" fmla="*/ 14 h 306"/>
                  <a:gd name="T62" fmla="*/ 235 w 268"/>
                  <a:gd name="T63" fmla="*/ 19 h 306"/>
                  <a:gd name="T64" fmla="*/ 243 w 268"/>
                  <a:gd name="T65" fmla="*/ 25 h 306"/>
                  <a:gd name="T66" fmla="*/ 250 w 268"/>
                  <a:gd name="T67" fmla="*/ 32 h 306"/>
                  <a:gd name="T68" fmla="*/ 256 w 268"/>
                  <a:gd name="T69" fmla="*/ 38 h 306"/>
                  <a:gd name="T70" fmla="*/ 262 w 268"/>
                  <a:gd name="T71" fmla="*/ 46 h 306"/>
                  <a:gd name="T72" fmla="*/ 267 w 268"/>
                  <a:gd name="T73" fmla="*/ 54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8" h="306">
                    <a:moveTo>
                      <a:pt x="267" y="54"/>
                    </a:moveTo>
                    <a:lnTo>
                      <a:pt x="138" y="147"/>
                    </a:lnTo>
                    <a:lnTo>
                      <a:pt x="88" y="305"/>
                    </a:lnTo>
                    <a:lnTo>
                      <a:pt x="84" y="305"/>
                    </a:lnTo>
                    <a:lnTo>
                      <a:pt x="81" y="304"/>
                    </a:lnTo>
                    <a:lnTo>
                      <a:pt x="77" y="303"/>
                    </a:lnTo>
                    <a:lnTo>
                      <a:pt x="74" y="302"/>
                    </a:lnTo>
                    <a:lnTo>
                      <a:pt x="71" y="302"/>
                    </a:lnTo>
                    <a:lnTo>
                      <a:pt x="69" y="301"/>
                    </a:lnTo>
                    <a:lnTo>
                      <a:pt x="66" y="300"/>
                    </a:lnTo>
                    <a:lnTo>
                      <a:pt x="62" y="299"/>
                    </a:lnTo>
                    <a:lnTo>
                      <a:pt x="51" y="295"/>
                    </a:lnTo>
                    <a:lnTo>
                      <a:pt x="41" y="289"/>
                    </a:lnTo>
                    <a:lnTo>
                      <a:pt x="32" y="283"/>
                    </a:lnTo>
                    <a:lnTo>
                      <a:pt x="24" y="276"/>
                    </a:lnTo>
                    <a:lnTo>
                      <a:pt x="16" y="269"/>
                    </a:lnTo>
                    <a:lnTo>
                      <a:pt x="11" y="261"/>
                    </a:lnTo>
                    <a:lnTo>
                      <a:pt x="5" y="253"/>
                    </a:lnTo>
                    <a:lnTo>
                      <a:pt x="0" y="243"/>
                    </a:lnTo>
                    <a:lnTo>
                      <a:pt x="136" y="145"/>
                    </a:lnTo>
                    <a:lnTo>
                      <a:pt x="182" y="0"/>
                    </a:lnTo>
                    <a:lnTo>
                      <a:pt x="186" y="0"/>
                    </a:lnTo>
                    <a:lnTo>
                      <a:pt x="189" y="0"/>
                    </a:lnTo>
                    <a:lnTo>
                      <a:pt x="192" y="1"/>
                    </a:lnTo>
                    <a:lnTo>
                      <a:pt x="195" y="2"/>
                    </a:lnTo>
                    <a:lnTo>
                      <a:pt x="197" y="2"/>
                    </a:lnTo>
                    <a:lnTo>
                      <a:pt x="200" y="3"/>
                    </a:lnTo>
                    <a:lnTo>
                      <a:pt x="203" y="4"/>
                    </a:lnTo>
                    <a:lnTo>
                      <a:pt x="207" y="5"/>
                    </a:lnTo>
                    <a:lnTo>
                      <a:pt x="217" y="9"/>
                    </a:lnTo>
                    <a:lnTo>
                      <a:pt x="226" y="14"/>
                    </a:lnTo>
                    <a:lnTo>
                      <a:pt x="235" y="19"/>
                    </a:lnTo>
                    <a:lnTo>
                      <a:pt x="243" y="25"/>
                    </a:lnTo>
                    <a:lnTo>
                      <a:pt x="250" y="32"/>
                    </a:lnTo>
                    <a:lnTo>
                      <a:pt x="256" y="38"/>
                    </a:lnTo>
                    <a:lnTo>
                      <a:pt x="262" y="46"/>
                    </a:lnTo>
                    <a:lnTo>
                      <a:pt x="267" y="54"/>
                    </a:lnTo>
                  </a:path>
                </a:pathLst>
              </a:custGeom>
              <a:solidFill>
                <a:srgbClr val="FFB5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56" name="Freeform 604">
                <a:extLst>
                  <a:ext uri="{FF2B5EF4-FFF2-40B4-BE49-F238E27FC236}">
                    <a16:creationId xmlns:a16="http://schemas.microsoft.com/office/drawing/2014/main" id="{CD70B5BF-CB7F-4E0F-83CC-29C82E969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2793"/>
                <a:ext cx="262" cy="305"/>
              </a:xfrm>
              <a:custGeom>
                <a:avLst/>
                <a:gdLst>
                  <a:gd name="T0" fmla="*/ 261 w 262"/>
                  <a:gd name="T1" fmla="*/ 50 h 305"/>
                  <a:gd name="T2" fmla="*/ 135 w 262"/>
                  <a:gd name="T3" fmla="*/ 146 h 305"/>
                  <a:gd name="T4" fmla="*/ 81 w 262"/>
                  <a:gd name="T5" fmla="*/ 304 h 305"/>
                  <a:gd name="T6" fmla="*/ 77 w 262"/>
                  <a:gd name="T7" fmla="*/ 303 h 305"/>
                  <a:gd name="T8" fmla="*/ 74 w 262"/>
                  <a:gd name="T9" fmla="*/ 302 h 305"/>
                  <a:gd name="T10" fmla="*/ 71 w 262"/>
                  <a:gd name="T11" fmla="*/ 302 h 305"/>
                  <a:gd name="T12" fmla="*/ 69 w 262"/>
                  <a:gd name="T13" fmla="*/ 301 h 305"/>
                  <a:gd name="T14" fmla="*/ 66 w 262"/>
                  <a:gd name="T15" fmla="*/ 300 h 305"/>
                  <a:gd name="T16" fmla="*/ 63 w 262"/>
                  <a:gd name="T17" fmla="*/ 300 h 305"/>
                  <a:gd name="T18" fmla="*/ 60 w 262"/>
                  <a:gd name="T19" fmla="*/ 299 h 305"/>
                  <a:gd name="T20" fmla="*/ 58 w 262"/>
                  <a:gd name="T21" fmla="*/ 298 h 305"/>
                  <a:gd name="T22" fmla="*/ 46 w 262"/>
                  <a:gd name="T23" fmla="*/ 293 h 305"/>
                  <a:gd name="T24" fmla="*/ 37 w 262"/>
                  <a:gd name="T25" fmla="*/ 288 h 305"/>
                  <a:gd name="T26" fmla="*/ 29 w 262"/>
                  <a:gd name="T27" fmla="*/ 283 h 305"/>
                  <a:gd name="T28" fmla="*/ 22 w 262"/>
                  <a:gd name="T29" fmla="*/ 277 h 305"/>
                  <a:gd name="T30" fmla="*/ 15 w 262"/>
                  <a:gd name="T31" fmla="*/ 270 h 305"/>
                  <a:gd name="T32" fmla="*/ 9 w 262"/>
                  <a:gd name="T33" fmla="*/ 263 h 305"/>
                  <a:gd name="T34" fmla="*/ 4 w 262"/>
                  <a:gd name="T35" fmla="*/ 256 h 305"/>
                  <a:gd name="T36" fmla="*/ 0 w 262"/>
                  <a:gd name="T37" fmla="*/ 247 h 305"/>
                  <a:gd name="T38" fmla="*/ 133 w 262"/>
                  <a:gd name="T39" fmla="*/ 144 h 305"/>
                  <a:gd name="T40" fmla="*/ 183 w 262"/>
                  <a:gd name="T41" fmla="*/ 0 h 305"/>
                  <a:gd name="T42" fmla="*/ 186 w 262"/>
                  <a:gd name="T43" fmla="*/ 0 h 305"/>
                  <a:gd name="T44" fmla="*/ 189 w 262"/>
                  <a:gd name="T45" fmla="*/ 1 h 305"/>
                  <a:gd name="T46" fmla="*/ 192 w 262"/>
                  <a:gd name="T47" fmla="*/ 1 h 305"/>
                  <a:gd name="T48" fmla="*/ 194 w 262"/>
                  <a:gd name="T49" fmla="*/ 1 h 305"/>
                  <a:gd name="T50" fmla="*/ 197 w 262"/>
                  <a:gd name="T51" fmla="*/ 2 h 305"/>
                  <a:gd name="T52" fmla="*/ 200 w 262"/>
                  <a:gd name="T53" fmla="*/ 3 h 305"/>
                  <a:gd name="T54" fmla="*/ 203 w 262"/>
                  <a:gd name="T55" fmla="*/ 4 h 305"/>
                  <a:gd name="T56" fmla="*/ 205 w 262"/>
                  <a:gd name="T57" fmla="*/ 5 h 305"/>
                  <a:gd name="T58" fmla="*/ 215 w 262"/>
                  <a:gd name="T59" fmla="*/ 9 h 305"/>
                  <a:gd name="T60" fmla="*/ 224 w 262"/>
                  <a:gd name="T61" fmla="*/ 14 h 305"/>
                  <a:gd name="T62" fmla="*/ 232 w 262"/>
                  <a:gd name="T63" fmla="*/ 18 h 305"/>
                  <a:gd name="T64" fmla="*/ 239 w 262"/>
                  <a:gd name="T65" fmla="*/ 24 h 305"/>
                  <a:gd name="T66" fmla="*/ 245 w 262"/>
                  <a:gd name="T67" fmla="*/ 30 h 305"/>
                  <a:gd name="T68" fmla="*/ 251 w 262"/>
                  <a:gd name="T69" fmla="*/ 36 h 305"/>
                  <a:gd name="T70" fmla="*/ 256 w 262"/>
                  <a:gd name="T71" fmla="*/ 43 h 305"/>
                  <a:gd name="T72" fmla="*/ 261 w 262"/>
                  <a:gd name="T73" fmla="*/ 5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2" h="305">
                    <a:moveTo>
                      <a:pt x="261" y="50"/>
                    </a:moveTo>
                    <a:lnTo>
                      <a:pt x="135" y="146"/>
                    </a:lnTo>
                    <a:lnTo>
                      <a:pt x="81" y="304"/>
                    </a:lnTo>
                    <a:lnTo>
                      <a:pt x="77" y="303"/>
                    </a:lnTo>
                    <a:lnTo>
                      <a:pt x="74" y="302"/>
                    </a:lnTo>
                    <a:lnTo>
                      <a:pt x="71" y="302"/>
                    </a:lnTo>
                    <a:lnTo>
                      <a:pt x="69" y="301"/>
                    </a:lnTo>
                    <a:lnTo>
                      <a:pt x="66" y="300"/>
                    </a:lnTo>
                    <a:lnTo>
                      <a:pt x="63" y="300"/>
                    </a:lnTo>
                    <a:lnTo>
                      <a:pt x="60" y="299"/>
                    </a:lnTo>
                    <a:lnTo>
                      <a:pt x="58" y="298"/>
                    </a:lnTo>
                    <a:lnTo>
                      <a:pt x="46" y="293"/>
                    </a:lnTo>
                    <a:lnTo>
                      <a:pt x="37" y="288"/>
                    </a:lnTo>
                    <a:lnTo>
                      <a:pt x="29" y="283"/>
                    </a:lnTo>
                    <a:lnTo>
                      <a:pt x="22" y="277"/>
                    </a:lnTo>
                    <a:lnTo>
                      <a:pt x="15" y="270"/>
                    </a:lnTo>
                    <a:lnTo>
                      <a:pt x="9" y="263"/>
                    </a:lnTo>
                    <a:lnTo>
                      <a:pt x="4" y="256"/>
                    </a:lnTo>
                    <a:lnTo>
                      <a:pt x="0" y="247"/>
                    </a:lnTo>
                    <a:lnTo>
                      <a:pt x="133" y="144"/>
                    </a:lnTo>
                    <a:lnTo>
                      <a:pt x="183" y="0"/>
                    </a:lnTo>
                    <a:lnTo>
                      <a:pt x="186" y="0"/>
                    </a:lnTo>
                    <a:lnTo>
                      <a:pt x="189" y="1"/>
                    </a:lnTo>
                    <a:lnTo>
                      <a:pt x="192" y="1"/>
                    </a:lnTo>
                    <a:lnTo>
                      <a:pt x="194" y="1"/>
                    </a:lnTo>
                    <a:lnTo>
                      <a:pt x="197" y="2"/>
                    </a:lnTo>
                    <a:lnTo>
                      <a:pt x="200" y="3"/>
                    </a:lnTo>
                    <a:lnTo>
                      <a:pt x="203" y="4"/>
                    </a:lnTo>
                    <a:lnTo>
                      <a:pt x="205" y="5"/>
                    </a:lnTo>
                    <a:lnTo>
                      <a:pt x="215" y="9"/>
                    </a:lnTo>
                    <a:lnTo>
                      <a:pt x="224" y="14"/>
                    </a:lnTo>
                    <a:lnTo>
                      <a:pt x="232" y="18"/>
                    </a:lnTo>
                    <a:lnTo>
                      <a:pt x="239" y="24"/>
                    </a:lnTo>
                    <a:lnTo>
                      <a:pt x="245" y="30"/>
                    </a:lnTo>
                    <a:lnTo>
                      <a:pt x="251" y="36"/>
                    </a:lnTo>
                    <a:lnTo>
                      <a:pt x="256" y="43"/>
                    </a:lnTo>
                    <a:lnTo>
                      <a:pt x="261" y="50"/>
                    </a:lnTo>
                  </a:path>
                </a:pathLst>
              </a:custGeom>
              <a:solidFill>
                <a:srgbClr val="FFB74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57" name="Freeform 605">
                <a:extLst>
                  <a:ext uri="{FF2B5EF4-FFF2-40B4-BE49-F238E27FC236}">
                    <a16:creationId xmlns:a16="http://schemas.microsoft.com/office/drawing/2014/main" id="{E89F8C30-167E-450D-BD28-340942330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2793"/>
                <a:ext cx="258" cy="303"/>
              </a:xfrm>
              <a:custGeom>
                <a:avLst/>
                <a:gdLst>
                  <a:gd name="T0" fmla="*/ 257 w 258"/>
                  <a:gd name="T1" fmla="*/ 45 h 303"/>
                  <a:gd name="T2" fmla="*/ 133 w 258"/>
                  <a:gd name="T3" fmla="*/ 145 h 303"/>
                  <a:gd name="T4" fmla="*/ 74 w 258"/>
                  <a:gd name="T5" fmla="*/ 302 h 303"/>
                  <a:gd name="T6" fmla="*/ 70 w 258"/>
                  <a:gd name="T7" fmla="*/ 302 h 303"/>
                  <a:gd name="T8" fmla="*/ 68 w 258"/>
                  <a:gd name="T9" fmla="*/ 300 h 303"/>
                  <a:gd name="T10" fmla="*/ 65 w 258"/>
                  <a:gd name="T11" fmla="*/ 300 h 303"/>
                  <a:gd name="T12" fmla="*/ 62 w 258"/>
                  <a:gd name="T13" fmla="*/ 300 h 303"/>
                  <a:gd name="T14" fmla="*/ 60 w 258"/>
                  <a:gd name="T15" fmla="*/ 299 h 303"/>
                  <a:gd name="T16" fmla="*/ 58 w 258"/>
                  <a:gd name="T17" fmla="*/ 299 h 303"/>
                  <a:gd name="T18" fmla="*/ 55 w 258"/>
                  <a:gd name="T19" fmla="*/ 298 h 303"/>
                  <a:gd name="T20" fmla="*/ 53 w 258"/>
                  <a:gd name="T21" fmla="*/ 297 h 303"/>
                  <a:gd name="T22" fmla="*/ 43 w 258"/>
                  <a:gd name="T23" fmla="*/ 292 h 303"/>
                  <a:gd name="T24" fmla="*/ 34 w 258"/>
                  <a:gd name="T25" fmla="*/ 287 h 303"/>
                  <a:gd name="T26" fmla="*/ 26 w 258"/>
                  <a:gd name="T27" fmla="*/ 282 h 303"/>
                  <a:gd name="T28" fmla="*/ 19 w 258"/>
                  <a:gd name="T29" fmla="*/ 277 h 303"/>
                  <a:gd name="T30" fmla="*/ 13 w 258"/>
                  <a:gd name="T31" fmla="*/ 271 h 303"/>
                  <a:gd name="T32" fmla="*/ 8 w 258"/>
                  <a:gd name="T33" fmla="*/ 265 h 303"/>
                  <a:gd name="T34" fmla="*/ 4 w 258"/>
                  <a:gd name="T35" fmla="*/ 258 h 303"/>
                  <a:gd name="T36" fmla="*/ 0 w 258"/>
                  <a:gd name="T37" fmla="*/ 251 h 303"/>
                  <a:gd name="T38" fmla="*/ 131 w 258"/>
                  <a:gd name="T39" fmla="*/ 143 h 303"/>
                  <a:gd name="T40" fmla="*/ 185 w 258"/>
                  <a:gd name="T41" fmla="*/ 0 h 303"/>
                  <a:gd name="T42" fmla="*/ 188 w 258"/>
                  <a:gd name="T43" fmla="*/ 0 h 303"/>
                  <a:gd name="T44" fmla="*/ 191 w 258"/>
                  <a:gd name="T45" fmla="*/ 0 h 303"/>
                  <a:gd name="T46" fmla="*/ 193 w 258"/>
                  <a:gd name="T47" fmla="*/ 1 h 303"/>
                  <a:gd name="T48" fmla="*/ 195 w 258"/>
                  <a:gd name="T49" fmla="*/ 1 h 303"/>
                  <a:gd name="T50" fmla="*/ 197 w 258"/>
                  <a:gd name="T51" fmla="*/ 2 h 303"/>
                  <a:gd name="T52" fmla="*/ 200 w 258"/>
                  <a:gd name="T53" fmla="*/ 2 h 303"/>
                  <a:gd name="T54" fmla="*/ 202 w 258"/>
                  <a:gd name="T55" fmla="*/ 4 h 303"/>
                  <a:gd name="T56" fmla="*/ 205 w 258"/>
                  <a:gd name="T57" fmla="*/ 5 h 303"/>
                  <a:gd name="T58" fmla="*/ 215 w 258"/>
                  <a:gd name="T59" fmla="*/ 9 h 303"/>
                  <a:gd name="T60" fmla="*/ 223 w 258"/>
                  <a:gd name="T61" fmla="*/ 13 h 303"/>
                  <a:gd name="T62" fmla="*/ 230 w 258"/>
                  <a:gd name="T63" fmla="*/ 17 h 303"/>
                  <a:gd name="T64" fmla="*/ 236 w 258"/>
                  <a:gd name="T65" fmla="*/ 22 h 303"/>
                  <a:gd name="T66" fmla="*/ 242 w 258"/>
                  <a:gd name="T67" fmla="*/ 27 h 303"/>
                  <a:gd name="T68" fmla="*/ 247 w 258"/>
                  <a:gd name="T69" fmla="*/ 33 h 303"/>
                  <a:gd name="T70" fmla="*/ 252 w 258"/>
                  <a:gd name="T71" fmla="*/ 38 h 303"/>
                  <a:gd name="T72" fmla="*/ 257 w 258"/>
                  <a:gd name="T73" fmla="*/ 45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8" h="303">
                    <a:moveTo>
                      <a:pt x="257" y="45"/>
                    </a:moveTo>
                    <a:lnTo>
                      <a:pt x="133" y="145"/>
                    </a:lnTo>
                    <a:lnTo>
                      <a:pt x="74" y="302"/>
                    </a:lnTo>
                    <a:lnTo>
                      <a:pt x="70" y="302"/>
                    </a:lnTo>
                    <a:lnTo>
                      <a:pt x="68" y="300"/>
                    </a:lnTo>
                    <a:lnTo>
                      <a:pt x="65" y="300"/>
                    </a:lnTo>
                    <a:lnTo>
                      <a:pt x="62" y="300"/>
                    </a:lnTo>
                    <a:lnTo>
                      <a:pt x="60" y="299"/>
                    </a:lnTo>
                    <a:lnTo>
                      <a:pt x="58" y="299"/>
                    </a:lnTo>
                    <a:lnTo>
                      <a:pt x="55" y="298"/>
                    </a:lnTo>
                    <a:lnTo>
                      <a:pt x="53" y="297"/>
                    </a:lnTo>
                    <a:lnTo>
                      <a:pt x="43" y="292"/>
                    </a:lnTo>
                    <a:lnTo>
                      <a:pt x="34" y="287"/>
                    </a:lnTo>
                    <a:lnTo>
                      <a:pt x="26" y="282"/>
                    </a:lnTo>
                    <a:lnTo>
                      <a:pt x="19" y="277"/>
                    </a:lnTo>
                    <a:lnTo>
                      <a:pt x="13" y="271"/>
                    </a:lnTo>
                    <a:lnTo>
                      <a:pt x="8" y="265"/>
                    </a:lnTo>
                    <a:lnTo>
                      <a:pt x="4" y="258"/>
                    </a:lnTo>
                    <a:lnTo>
                      <a:pt x="0" y="251"/>
                    </a:lnTo>
                    <a:lnTo>
                      <a:pt x="131" y="143"/>
                    </a:lnTo>
                    <a:lnTo>
                      <a:pt x="185" y="0"/>
                    </a:lnTo>
                    <a:lnTo>
                      <a:pt x="188" y="0"/>
                    </a:lnTo>
                    <a:lnTo>
                      <a:pt x="191" y="0"/>
                    </a:lnTo>
                    <a:lnTo>
                      <a:pt x="193" y="1"/>
                    </a:lnTo>
                    <a:lnTo>
                      <a:pt x="195" y="1"/>
                    </a:lnTo>
                    <a:lnTo>
                      <a:pt x="197" y="2"/>
                    </a:lnTo>
                    <a:lnTo>
                      <a:pt x="200" y="2"/>
                    </a:lnTo>
                    <a:lnTo>
                      <a:pt x="202" y="4"/>
                    </a:lnTo>
                    <a:lnTo>
                      <a:pt x="205" y="5"/>
                    </a:lnTo>
                    <a:lnTo>
                      <a:pt x="215" y="9"/>
                    </a:lnTo>
                    <a:lnTo>
                      <a:pt x="223" y="13"/>
                    </a:lnTo>
                    <a:lnTo>
                      <a:pt x="230" y="17"/>
                    </a:lnTo>
                    <a:lnTo>
                      <a:pt x="236" y="22"/>
                    </a:lnTo>
                    <a:lnTo>
                      <a:pt x="242" y="27"/>
                    </a:lnTo>
                    <a:lnTo>
                      <a:pt x="247" y="33"/>
                    </a:lnTo>
                    <a:lnTo>
                      <a:pt x="252" y="38"/>
                    </a:lnTo>
                    <a:lnTo>
                      <a:pt x="257" y="45"/>
                    </a:lnTo>
                  </a:path>
                </a:pathLst>
              </a:custGeom>
              <a:solidFill>
                <a:srgbClr val="FFB7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58" name="Freeform 606">
                <a:extLst>
                  <a:ext uri="{FF2B5EF4-FFF2-40B4-BE49-F238E27FC236}">
                    <a16:creationId xmlns:a16="http://schemas.microsoft.com/office/drawing/2014/main" id="{875F727F-8C98-4A5F-97D6-6075BA834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" y="2795"/>
                <a:ext cx="252" cy="301"/>
              </a:xfrm>
              <a:custGeom>
                <a:avLst/>
                <a:gdLst>
                  <a:gd name="T0" fmla="*/ 251 w 252"/>
                  <a:gd name="T1" fmla="*/ 41 h 301"/>
                  <a:gd name="T2" fmla="*/ 130 w 252"/>
                  <a:gd name="T3" fmla="*/ 144 h 301"/>
                  <a:gd name="T4" fmla="*/ 67 w 252"/>
                  <a:gd name="T5" fmla="*/ 300 h 301"/>
                  <a:gd name="T6" fmla="*/ 63 w 252"/>
                  <a:gd name="T7" fmla="*/ 298 h 301"/>
                  <a:gd name="T8" fmla="*/ 60 w 252"/>
                  <a:gd name="T9" fmla="*/ 298 h 301"/>
                  <a:gd name="T10" fmla="*/ 58 w 252"/>
                  <a:gd name="T11" fmla="*/ 298 h 301"/>
                  <a:gd name="T12" fmla="*/ 56 w 252"/>
                  <a:gd name="T13" fmla="*/ 297 h 301"/>
                  <a:gd name="T14" fmla="*/ 54 w 252"/>
                  <a:gd name="T15" fmla="*/ 296 h 301"/>
                  <a:gd name="T16" fmla="*/ 52 w 252"/>
                  <a:gd name="T17" fmla="*/ 296 h 301"/>
                  <a:gd name="T18" fmla="*/ 51 w 252"/>
                  <a:gd name="T19" fmla="*/ 295 h 301"/>
                  <a:gd name="T20" fmla="*/ 48 w 252"/>
                  <a:gd name="T21" fmla="*/ 294 h 301"/>
                  <a:gd name="T22" fmla="*/ 39 w 252"/>
                  <a:gd name="T23" fmla="*/ 290 h 301"/>
                  <a:gd name="T24" fmla="*/ 30 w 252"/>
                  <a:gd name="T25" fmla="*/ 285 h 301"/>
                  <a:gd name="T26" fmla="*/ 24 w 252"/>
                  <a:gd name="T27" fmla="*/ 281 h 301"/>
                  <a:gd name="T28" fmla="*/ 17 w 252"/>
                  <a:gd name="T29" fmla="*/ 276 h 301"/>
                  <a:gd name="T30" fmla="*/ 12 w 252"/>
                  <a:gd name="T31" fmla="*/ 271 h 301"/>
                  <a:gd name="T32" fmla="*/ 8 w 252"/>
                  <a:gd name="T33" fmla="*/ 265 h 301"/>
                  <a:gd name="T34" fmla="*/ 4 w 252"/>
                  <a:gd name="T35" fmla="*/ 259 h 301"/>
                  <a:gd name="T36" fmla="*/ 0 w 252"/>
                  <a:gd name="T37" fmla="*/ 253 h 301"/>
                  <a:gd name="T38" fmla="*/ 128 w 252"/>
                  <a:gd name="T39" fmla="*/ 142 h 301"/>
                  <a:gd name="T40" fmla="*/ 186 w 252"/>
                  <a:gd name="T41" fmla="*/ 0 h 301"/>
                  <a:gd name="T42" fmla="*/ 188 w 252"/>
                  <a:gd name="T43" fmla="*/ 0 h 301"/>
                  <a:gd name="T44" fmla="*/ 191 w 252"/>
                  <a:gd name="T45" fmla="*/ 1 h 301"/>
                  <a:gd name="T46" fmla="*/ 193 w 252"/>
                  <a:gd name="T47" fmla="*/ 1 h 301"/>
                  <a:gd name="T48" fmla="*/ 194 w 252"/>
                  <a:gd name="T49" fmla="*/ 1 h 301"/>
                  <a:gd name="T50" fmla="*/ 197 w 252"/>
                  <a:gd name="T51" fmla="*/ 2 h 301"/>
                  <a:gd name="T52" fmla="*/ 198 w 252"/>
                  <a:gd name="T53" fmla="*/ 3 h 301"/>
                  <a:gd name="T54" fmla="*/ 201 w 252"/>
                  <a:gd name="T55" fmla="*/ 4 h 301"/>
                  <a:gd name="T56" fmla="*/ 204 w 252"/>
                  <a:gd name="T57" fmla="*/ 5 h 301"/>
                  <a:gd name="T58" fmla="*/ 212 w 252"/>
                  <a:gd name="T59" fmla="*/ 9 h 301"/>
                  <a:gd name="T60" fmla="*/ 220 w 252"/>
                  <a:gd name="T61" fmla="*/ 13 h 301"/>
                  <a:gd name="T62" fmla="*/ 227 w 252"/>
                  <a:gd name="T63" fmla="*/ 16 h 301"/>
                  <a:gd name="T64" fmla="*/ 233 w 252"/>
                  <a:gd name="T65" fmla="*/ 21 h 301"/>
                  <a:gd name="T66" fmla="*/ 238 w 252"/>
                  <a:gd name="T67" fmla="*/ 26 h 301"/>
                  <a:gd name="T68" fmla="*/ 242 w 252"/>
                  <a:gd name="T69" fmla="*/ 30 h 301"/>
                  <a:gd name="T70" fmla="*/ 246 w 252"/>
                  <a:gd name="T71" fmla="*/ 36 h 301"/>
                  <a:gd name="T72" fmla="*/ 251 w 252"/>
                  <a:gd name="T73" fmla="*/ 4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2" h="301">
                    <a:moveTo>
                      <a:pt x="251" y="41"/>
                    </a:moveTo>
                    <a:lnTo>
                      <a:pt x="130" y="144"/>
                    </a:lnTo>
                    <a:lnTo>
                      <a:pt x="67" y="300"/>
                    </a:lnTo>
                    <a:lnTo>
                      <a:pt x="63" y="298"/>
                    </a:lnTo>
                    <a:lnTo>
                      <a:pt x="60" y="298"/>
                    </a:lnTo>
                    <a:lnTo>
                      <a:pt x="58" y="298"/>
                    </a:lnTo>
                    <a:lnTo>
                      <a:pt x="56" y="297"/>
                    </a:lnTo>
                    <a:lnTo>
                      <a:pt x="54" y="296"/>
                    </a:lnTo>
                    <a:lnTo>
                      <a:pt x="52" y="296"/>
                    </a:lnTo>
                    <a:lnTo>
                      <a:pt x="51" y="295"/>
                    </a:lnTo>
                    <a:lnTo>
                      <a:pt x="48" y="294"/>
                    </a:lnTo>
                    <a:lnTo>
                      <a:pt x="39" y="290"/>
                    </a:lnTo>
                    <a:lnTo>
                      <a:pt x="30" y="285"/>
                    </a:lnTo>
                    <a:lnTo>
                      <a:pt x="24" y="281"/>
                    </a:lnTo>
                    <a:lnTo>
                      <a:pt x="17" y="276"/>
                    </a:lnTo>
                    <a:lnTo>
                      <a:pt x="12" y="271"/>
                    </a:lnTo>
                    <a:lnTo>
                      <a:pt x="8" y="265"/>
                    </a:lnTo>
                    <a:lnTo>
                      <a:pt x="4" y="259"/>
                    </a:lnTo>
                    <a:lnTo>
                      <a:pt x="0" y="253"/>
                    </a:lnTo>
                    <a:lnTo>
                      <a:pt x="128" y="142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1" y="1"/>
                    </a:lnTo>
                    <a:lnTo>
                      <a:pt x="193" y="1"/>
                    </a:lnTo>
                    <a:lnTo>
                      <a:pt x="194" y="1"/>
                    </a:lnTo>
                    <a:lnTo>
                      <a:pt x="197" y="2"/>
                    </a:lnTo>
                    <a:lnTo>
                      <a:pt x="198" y="3"/>
                    </a:lnTo>
                    <a:lnTo>
                      <a:pt x="201" y="4"/>
                    </a:lnTo>
                    <a:lnTo>
                      <a:pt x="204" y="5"/>
                    </a:lnTo>
                    <a:lnTo>
                      <a:pt x="212" y="9"/>
                    </a:lnTo>
                    <a:lnTo>
                      <a:pt x="220" y="13"/>
                    </a:lnTo>
                    <a:lnTo>
                      <a:pt x="227" y="16"/>
                    </a:lnTo>
                    <a:lnTo>
                      <a:pt x="233" y="21"/>
                    </a:lnTo>
                    <a:lnTo>
                      <a:pt x="238" y="26"/>
                    </a:lnTo>
                    <a:lnTo>
                      <a:pt x="242" y="30"/>
                    </a:lnTo>
                    <a:lnTo>
                      <a:pt x="246" y="36"/>
                    </a:lnTo>
                    <a:lnTo>
                      <a:pt x="251" y="41"/>
                    </a:lnTo>
                  </a:path>
                </a:pathLst>
              </a:custGeom>
              <a:solidFill>
                <a:srgbClr val="FFBA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59" name="Freeform 607">
                <a:extLst>
                  <a:ext uri="{FF2B5EF4-FFF2-40B4-BE49-F238E27FC236}">
                    <a16:creationId xmlns:a16="http://schemas.microsoft.com/office/drawing/2014/main" id="{06D29DBE-6750-4F11-9A69-E02FFCB50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2795"/>
                <a:ext cx="246" cy="299"/>
              </a:xfrm>
              <a:custGeom>
                <a:avLst/>
                <a:gdLst>
                  <a:gd name="T0" fmla="*/ 245 w 246"/>
                  <a:gd name="T1" fmla="*/ 36 h 299"/>
                  <a:gd name="T2" fmla="*/ 127 w 246"/>
                  <a:gd name="T3" fmla="*/ 143 h 299"/>
                  <a:gd name="T4" fmla="*/ 60 w 246"/>
                  <a:gd name="T5" fmla="*/ 298 h 299"/>
                  <a:gd name="T6" fmla="*/ 57 w 246"/>
                  <a:gd name="T7" fmla="*/ 297 h 299"/>
                  <a:gd name="T8" fmla="*/ 54 w 246"/>
                  <a:gd name="T9" fmla="*/ 296 h 299"/>
                  <a:gd name="T10" fmla="*/ 52 w 246"/>
                  <a:gd name="T11" fmla="*/ 296 h 299"/>
                  <a:gd name="T12" fmla="*/ 50 w 246"/>
                  <a:gd name="T13" fmla="*/ 296 h 299"/>
                  <a:gd name="T14" fmla="*/ 49 w 246"/>
                  <a:gd name="T15" fmla="*/ 295 h 299"/>
                  <a:gd name="T16" fmla="*/ 47 w 246"/>
                  <a:gd name="T17" fmla="*/ 295 h 299"/>
                  <a:gd name="T18" fmla="*/ 45 w 246"/>
                  <a:gd name="T19" fmla="*/ 294 h 299"/>
                  <a:gd name="T20" fmla="*/ 44 w 246"/>
                  <a:gd name="T21" fmla="*/ 293 h 299"/>
                  <a:gd name="T22" fmla="*/ 34 w 246"/>
                  <a:gd name="T23" fmla="*/ 289 h 299"/>
                  <a:gd name="T24" fmla="*/ 27 w 246"/>
                  <a:gd name="T25" fmla="*/ 284 h 299"/>
                  <a:gd name="T26" fmla="*/ 20 w 246"/>
                  <a:gd name="T27" fmla="*/ 281 h 299"/>
                  <a:gd name="T28" fmla="*/ 15 w 246"/>
                  <a:gd name="T29" fmla="*/ 276 h 299"/>
                  <a:gd name="T30" fmla="*/ 11 w 246"/>
                  <a:gd name="T31" fmla="*/ 272 h 299"/>
                  <a:gd name="T32" fmla="*/ 6 w 246"/>
                  <a:gd name="T33" fmla="*/ 267 h 299"/>
                  <a:gd name="T34" fmla="*/ 3 w 246"/>
                  <a:gd name="T35" fmla="*/ 262 h 299"/>
                  <a:gd name="T36" fmla="*/ 0 w 246"/>
                  <a:gd name="T37" fmla="*/ 257 h 299"/>
                  <a:gd name="T38" fmla="*/ 125 w 246"/>
                  <a:gd name="T39" fmla="*/ 141 h 299"/>
                  <a:gd name="T40" fmla="*/ 187 w 246"/>
                  <a:gd name="T41" fmla="*/ 0 h 299"/>
                  <a:gd name="T42" fmla="*/ 189 w 246"/>
                  <a:gd name="T43" fmla="*/ 0 h 299"/>
                  <a:gd name="T44" fmla="*/ 191 w 246"/>
                  <a:gd name="T45" fmla="*/ 0 h 299"/>
                  <a:gd name="T46" fmla="*/ 193 w 246"/>
                  <a:gd name="T47" fmla="*/ 1 h 299"/>
                  <a:gd name="T48" fmla="*/ 194 w 246"/>
                  <a:gd name="T49" fmla="*/ 1 h 299"/>
                  <a:gd name="T50" fmla="*/ 195 w 246"/>
                  <a:gd name="T51" fmla="*/ 2 h 299"/>
                  <a:gd name="T52" fmla="*/ 197 w 246"/>
                  <a:gd name="T53" fmla="*/ 2 h 299"/>
                  <a:gd name="T54" fmla="*/ 199 w 246"/>
                  <a:gd name="T55" fmla="*/ 4 h 299"/>
                  <a:gd name="T56" fmla="*/ 203 w 246"/>
                  <a:gd name="T57" fmla="*/ 5 h 299"/>
                  <a:gd name="T58" fmla="*/ 210 w 246"/>
                  <a:gd name="T59" fmla="*/ 8 h 299"/>
                  <a:gd name="T60" fmla="*/ 217 w 246"/>
                  <a:gd name="T61" fmla="*/ 12 h 299"/>
                  <a:gd name="T62" fmla="*/ 223 w 246"/>
                  <a:gd name="T63" fmla="*/ 16 h 299"/>
                  <a:gd name="T64" fmla="*/ 228 w 246"/>
                  <a:gd name="T65" fmla="*/ 19 h 299"/>
                  <a:gd name="T66" fmla="*/ 233 w 246"/>
                  <a:gd name="T67" fmla="*/ 23 h 299"/>
                  <a:gd name="T68" fmla="*/ 237 w 246"/>
                  <a:gd name="T69" fmla="*/ 27 h 299"/>
                  <a:gd name="T70" fmla="*/ 240 w 246"/>
                  <a:gd name="T71" fmla="*/ 31 h 299"/>
                  <a:gd name="T72" fmla="*/ 245 w 246"/>
                  <a:gd name="T73" fmla="*/ 36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6" h="299">
                    <a:moveTo>
                      <a:pt x="245" y="36"/>
                    </a:moveTo>
                    <a:lnTo>
                      <a:pt x="127" y="143"/>
                    </a:lnTo>
                    <a:lnTo>
                      <a:pt x="60" y="298"/>
                    </a:lnTo>
                    <a:lnTo>
                      <a:pt x="57" y="297"/>
                    </a:lnTo>
                    <a:lnTo>
                      <a:pt x="54" y="296"/>
                    </a:lnTo>
                    <a:lnTo>
                      <a:pt x="52" y="296"/>
                    </a:lnTo>
                    <a:lnTo>
                      <a:pt x="50" y="296"/>
                    </a:lnTo>
                    <a:lnTo>
                      <a:pt x="49" y="295"/>
                    </a:lnTo>
                    <a:lnTo>
                      <a:pt x="47" y="295"/>
                    </a:lnTo>
                    <a:lnTo>
                      <a:pt x="45" y="294"/>
                    </a:lnTo>
                    <a:lnTo>
                      <a:pt x="44" y="293"/>
                    </a:lnTo>
                    <a:lnTo>
                      <a:pt x="34" y="289"/>
                    </a:lnTo>
                    <a:lnTo>
                      <a:pt x="27" y="284"/>
                    </a:lnTo>
                    <a:lnTo>
                      <a:pt x="20" y="281"/>
                    </a:lnTo>
                    <a:lnTo>
                      <a:pt x="15" y="276"/>
                    </a:lnTo>
                    <a:lnTo>
                      <a:pt x="11" y="272"/>
                    </a:lnTo>
                    <a:lnTo>
                      <a:pt x="6" y="267"/>
                    </a:lnTo>
                    <a:lnTo>
                      <a:pt x="3" y="262"/>
                    </a:lnTo>
                    <a:lnTo>
                      <a:pt x="0" y="257"/>
                    </a:lnTo>
                    <a:lnTo>
                      <a:pt x="125" y="141"/>
                    </a:lnTo>
                    <a:lnTo>
                      <a:pt x="187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3" y="1"/>
                    </a:lnTo>
                    <a:lnTo>
                      <a:pt x="194" y="1"/>
                    </a:lnTo>
                    <a:lnTo>
                      <a:pt x="195" y="2"/>
                    </a:lnTo>
                    <a:lnTo>
                      <a:pt x="197" y="2"/>
                    </a:lnTo>
                    <a:lnTo>
                      <a:pt x="199" y="4"/>
                    </a:lnTo>
                    <a:lnTo>
                      <a:pt x="203" y="5"/>
                    </a:lnTo>
                    <a:lnTo>
                      <a:pt x="210" y="8"/>
                    </a:lnTo>
                    <a:lnTo>
                      <a:pt x="217" y="12"/>
                    </a:lnTo>
                    <a:lnTo>
                      <a:pt x="223" y="16"/>
                    </a:lnTo>
                    <a:lnTo>
                      <a:pt x="228" y="19"/>
                    </a:lnTo>
                    <a:lnTo>
                      <a:pt x="233" y="23"/>
                    </a:lnTo>
                    <a:lnTo>
                      <a:pt x="237" y="27"/>
                    </a:lnTo>
                    <a:lnTo>
                      <a:pt x="240" y="31"/>
                    </a:lnTo>
                    <a:lnTo>
                      <a:pt x="245" y="36"/>
                    </a:lnTo>
                  </a:path>
                </a:pathLst>
              </a:custGeom>
              <a:solidFill>
                <a:srgbClr val="FFBC4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60" name="Freeform 608">
                <a:extLst>
                  <a:ext uri="{FF2B5EF4-FFF2-40B4-BE49-F238E27FC236}">
                    <a16:creationId xmlns:a16="http://schemas.microsoft.com/office/drawing/2014/main" id="{9F0C83FE-8CC9-4E9F-882B-EEFD47257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2797"/>
                <a:ext cx="244" cy="297"/>
              </a:xfrm>
              <a:custGeom>
                <a:avLst/>
                <a:gdLst>
                  <a:gd name="T0" fmla="*/ 243 w 244"/>
                  <a:gd name="T1" fmla="*/ 32 h 297"/>
                  <a:gd name="T2" fmla="*/ 126 w 244"/>
                  <a:gd name="T3" fmla="*/ 142 h 297"/>
                  <a:gd name="T4" fmla="*/ 53 w 244"/>
                  <a:gd name="T5" fmla="*/ 296 h 297"/>
                  <a:gd name="T6" fmla="*/ 50 w 244"/>
                  <a:gd name="T7" fmla="*/ 294 h 297"/>
                  <a:gd name="T8" fmla="*/ 48 w 244"/>
                  <a:gd name="T9" fmla="*/ 294 h 297"/>
                  <a:gd name="T10" fmla="*/ 46 w 244"/>
                  <a:gd name="T11" fmla="*/ 293 h 297"/>
                  <a:gd name="T12" fmla="*/ 45 w 244"/>
                  <a:gd name="T13" fmla="*/ 293 h 297"/>
                  <a:gd name="T14" fmla="*/ 43 w 244"/>
                  <a:gd name="T15" fmla="*/ 293 h 297"/>
                  <a:gd name="T16" fmla="*/ 43 w 244"/>
                  <a:gd name="T17" fmla="*/ 292 h 297"/>
                  <a:gd name="T18" fmla="*/ 42 w 244"/>
                  <a:gd name="T19" fmla="*/ 291 h 297"/>
                  <a:gd name="T20" fmla="*/ 40 w 244"/>
                  <a:gd name="T21" fmla="*/ 291 h 297"/>
                  <a:gd name="T22" fmla="*/ 31 w 244"/>
                  <a:gd name="T23" fmla="*/ 287 h 297"/>
                  <a:gd name="T24" fmla="*/ 24 w 244"/>
                  <a:gd name="T25" fmla="*/ 283 h 297"/>
                  <a:gd name="T26" fmla="*/ 19 w 244"/>
                  <a:gd name="T27" fmla="*/ 279 h 297"/>
                  <a:gd name="T28" fmla="*/ 14 w 244"/>
                  <a:gd name="T29" fmla="*/ 275 h 297"/>
                  <a:gd name="T30" fmla="*/ 9 w 244"/>
                  <a:gd name="T31" fmla="*/ 272 h 297"/>
                  <a:gd name="T32" fmla="*/ 7 w 244"/>
                  <a:gd name="T33" fmla="*/ 268 h 297"/>
                  <a:gd name="T34" fmla="*/ 3 w 244"/>
                  <a:gd name="T35" fmla="*/ 264 h 297"/>
                  <a:gd name="T36" fmla="*/ 0 w 244"/>
                  <a:gd name="T37" fmla="*/ 260 h 297"/>
                  <a:gd name="T38" fmla="*/ 124 w 244"/>
                  <a:gd name="T39" fmla="*/ 141 h 297"/>
                  <a:gd name="T40" fmla="*/ 191 w 244"/>
                  <a:gd name="T41" fmla="*/ 0 h 297"/>
                  <a:gd name="T42" fmla="*/ 193 w 244"/>
                  <a:gd name="T43" fmla="*/ 0 h 297"/>
                  <a:gd name="T44" fmla="*/ 195 w 244"/>
                  <a:gd name="T45" fmla="*/ 1 h 297"/>
                  <a:gd name="T46" fmla="*/ 196 w 244"/>
                  <a:gd name="T47" fmla="*/ 1 h 297"/>
                  <a:gd name="T48" fmla="*/ 197 w 244"/>
                  <a:gd name="T49" fmla="*/ 1 h 297"/>
                  <a:gd name="T50" fmla="*/ 198 w 244"/>
                  <a:gd name="T51" fmla="*/ 1 h 297"/>
                  <a:gd name="T52" fmla="*/ 199 w 244"/>
                  <a:gd name="T53" fmla="*/ 2 h 297"/>
                  <a:gd name="T54" fmla="*/ 202 w 244"/>
                  <a:gd name="T55" fmla="*/ 3 h 297"/>
                  <a:gd name="T56" fmla="*/ 204 w 244"/>
                  <a:gd name="T57" fmla="*/ 5 h 297"/>
                  <a:gd name="T58" fmla="*/ 212 w 244"/>
                  <a:gd name="T59" fmla="*/ 8 h 297"/>
                  <a:gd name="T60" fmla="*/ 218 w 244"/>
                  <a:gd name="T61" fmla="*/ 12 h 297"/>
                  <a:gd name="T62" fmla="*/ 223 w 244"/>
                  <a:gd name="T63" fmla="*/ 15 h 297"/>
                  <a:gd name="T64" fmla="*/ 228 w 244"/>
                  <a:gd name="T65" fmla="*/ 18 h 297"/>
                  <a:gd name="T66" fmla="*/ 232 w 244"/>
                  <a:gd name="T67" fmla="*/ 22 h 297"/>
                  <a:gd name="T68" fmla="*/ 235 w 244"/>
                  <a:gd name="T69" fmla="*/ 25 h 297"/>
                  <a:gd name="T70" fmla="*/ 239 w 244"/>
                  <a:gd name="T71" fmla="*/ 28 h 297"/>
                  <a:gd name="T72" fmla="*/ 243 w 244"/>
                  <a:gd name="T73" fmla="*/ 3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4" h="297">
                    <a:moveTo>
                      <a:pt x="243" y="32"/>
                    </a:moveTo>
                    <a:lnTo>
                      <a:pt x="126" y="142"/>
                    </a:lnTo>
                    <a:lnTo>
                      <a:pt x="53" y="296"/>
                    </a:lnTo>
                    <a:lnTo>
                      <a:pt x="50" y="294"/>
                    </a:lnTo>
                    <a:lnTo>
                      <a:pt x="48" y="294"/>
                    </a:lnTo>
                    <a:lnTo>
                      <a:pt x="46" y="293"/>
                    </a:lnTo>
                    <a:lnTo>
                      <a:pt x="45" y="293"/>
                    </a:lnTo>
                    <a:lnTo>
                      <a:pt x="43" y="293"/>
                    </a:lnTo>
                    <a:lnTo>
                      <a:pt x="43" y="292"/>
                    </a:lnTo>
                    <a:lnTo>
                      <a:pt x="42" y="291"/>
                    </a:lnTo>
                    <a:lnTo>
                      <a:pt x="40" y="291"/>
                    </a:lnTo>
                    <a:lnTo>
                      <a:pt x="31" y="287"/>
                    </a:lnTo>
                    <a:lnTo>
                      <a:pt x="24" y="283"/>
                    </a:lnTo>
                    <a:lnTo>
                      <a:pt x="19" y="279"/>
                    </a:lnTo>
                    <a:lnTo>
                      <a:pt x="14" y="275"/>
                    </a:lnTo>
                    <a:lnTo>
                      <a:pt x="9" y="272"/>
                    </a:lnTo>
                    <a:lnTo>
                      <a:pt x="7" y="268"/>
                    </a:lnTo>
                    <a:lnTo>
                      <a:pt x="3" y="264"/>
                    </a:lnTo>
                    <a:lnTo>
                      <a:pt x="0" y="260"/>
                    </a:lnTo>
                    <a:lnTo>
                      <a:pt x="124" y="141"/>
                    </a:lnTo>
                    <a:lnTo>
                      <a:pt x="191" y="0"/>
                    </a:lnTo>
                    <a:lnTo>
                      <a:pt x="193" y="0"/>
                    </a:lnTo>
                    <a:lnTo>
                      <a:pt x="195" y="1"/>
                    </a:lnTo>
                    <a:lnTo>
                      <a:pt x="196" y="1"/>
                    </a:lnTo>
                    <a:lnTo>
                      <a:pt x="197" y="1"/>
                    </a:lnTo>
                    <a:lnTo>
                      <a:pt x="198" y="1"/>
                    </a:lnTo>
                    <a:lnTo>
                      <a:pt x="199" y="2"/>
                    </a:lnTo>
                    <a:lnTo>
                      <a:pt x="202" y="3"/>
                    </a:lnTo>
                    <a:lnTo>
                      <a:pt x="204" y="5"/>
                    </a:lnTo>
                    <a:lnTo>
                      <a:pt x="212" y="8"/>
                    </a:lnTo>
                    <a:lnTo>
                      <a:pt x="218" y="12"/>
                    </a:lnTo>
                    <a:lnTo>
                      <a:pt x="223" y="15"/>
                    </a:lnTo>
                    <a:lnTo>
                      <a:pt x="228" y="18"/>
                    </a:lnTo>
                    <a:lnTo>
                      <a:pt x="232" y="22"/>
                    </a:lnTo>
                    <a:lnTo>
                      <a:pt x="235" y="25"/>
                    </a:lnTo>
                    <a:lnTo>
                      <a:pt x="239" y="28"/>
                    </a:lnTo>
                    <a:lnTo>
                      <a:pt x="243" y="32"/>
                    </a:lnTo>
                  </a:path>
                </a:pathLst>
              </a:custGeom>
              <a:solidFill>
                <a:srgbClr val="FFBC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61" name="Freeform 609">
                <a:extLst>
                  <a:ext uri="{FF2B5EF4-FFF2-40B4-BE49-F238E27FC236}">
                    <a16:creationId xmlns:a16="http://schemas.microsoft.com/office/drawing/2014/main" id="{F44AB17D-DD66-4AFC-9BDA-CDED75D9C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2797"/>
                <a:ext cx="236" cy="296"/>
              </a:xfrm>
              <a:custGeom>
                <a:avLst/>
                <a:gdLst>
                  <a:gd name="T0" fmla="*/ 235 w 236"/>
                  <a:gd name="T1" fmla="*/ 27 h 296"/>
                  <a:gd name="T2" fmla="*/ 232 w 236"/>
                  <a:gd name="T3" fmla="*/ 24 h 296"/>
                  <a:gd name="T4" fmla="*/ 229 w 236"/>
                  <a:gd name="T5" fmla="*/ 22 h 296"/>
                  <a:gd name="T6" fmla="*/ 226 w 236"/>
                  <a:gd name="T7" fmla="*/ 19 h 296"/>
                  <a:gd name="T8" fmla="*/ 222 w 236"/>
                  <a:gd name="T9" fmla="*/ 16 h 296"/>
                  <a:gd name="T10" fmla="*/ 218 w 236"/>
                  <a:gd name="T11" fmla="*/ 14 h 296"/>
                  <a:gd name="T12" fmla="*/ 214 w 236"/>
                  <a:gd name="T13" fmla="*/ 11 h 296"/>
                  <a:gd name="T14" fmla="*/ 208 w 236"/>
                  <a:gd name="T15" fmla="*/ 8 h 296"/>
                  <a:gd name="T16" fmla="*/ 201 w 236"/>
                  <a:gd name="T17" fmla="*/ 4 h 296"/>
                  <a:gd name="T18" fmla="*/ 197 w 236"/>
                  <a:gd name="T19" fmla="*/ 2 h 296"/>
                  <a:gd name="T20" fmla="*/ 195 w 236"/>
                  <a:gd name="T21" fmla="*/ 1 h 296"/>
                  <a:gd name="T22" fmla="*/ 194 w 236"/>
                  <a:gd name="T23" fmla="*/ 0 h 296"/>
                  <a:gd name="T24" fmla="*/ 190 w 236"/>
                  <a:gd name="T25" fmla="*/ 0 h 296"/>
                  <a:gd name="T26" fmla="*/ 120 w 236"/>
                  <a:gd name="T27" fmla="*/ 140 h 296"/>
                  <a:gd name="T28" fmla="*/ 0 w 236"/>
                  <a:gd name="T29" fmla="*/ 263 h 296"/>
                  <a:gd name="T30" fmla="*/ 2 w 236"/>
                  <a:gd name="T31" fmla="*/ 268 h 296"/>
                  <a:gd name="T32" fmla="*/ 5 w 236"/>
                  <a:gd name="T33" fmla="*/ 271 h 296"/>
                  <a:gd name="T34" fmla="*/ 8 w 236"/>
                  <a:gd name="T35" fmla="*/ 273 h 296"/>
                  <a:gd name="T36" fmla="*/ 11 w 236"/>
                  <a:gd name="T37" fmla="*/ 276 h 296"/>
                  <a:gd name="T38" fmla="*/ 15 w 236"/>
                  <a:gd name="T39" fmla="*/ 279 h 296"/>
                  <a:gd name="T40" fmla="*/ 20 w 236"/>
                  <a:gd name="T41" fmla="*/ 282 h 296"/>
                  <a:gd name="T42" fmla="*/ 27 w 236"/>
                  <a:gd name="T43" fmla="*/ 286 h 296"/>
                  <a:gd name="T44" fmla="*/ 34 w 236"/>
                  <a:gd name="T45" fmla="*/ 290 h 296"/>
                  <a:gd name="T46" fmla="*/ 37 w 236"/>
                  <a:gd name="T47" fmla="*/ 292 h 296"/>
                  <a:gd name="T48" fmla="*/ 38 w 236"/>
                  <a:gd name="T49" fmla="*/ 292 h 296"/>
                  <a:gd name="T50" fmla="*/ 41 w 236"/>
                  <a:gd name="T51" fmla="*/ 293 h 296"/>
                  <a:gd name="T52" fmla="*/ 46 w 236"/>
                  <a:gd name="T53" fmla="*/ 295 h 296"/>
                  <a:gd name="T54" fmla="*/ 122 w 236"/>
                  <a:gd name="T55" fmla="*/ 142 h 296"/>
                  <a:gd name="T56" fmla="*/ 235 w 236"/>
                  <a:gd name="T57" fmla="*/ 2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6" h="296">
                    <a:moveTo>
                      <a:pt x="235" y="27"/>
                    </a:moveTo>
                    <a:lnTo>
                      <a:pt x="232" y="24"/>
                    </a:lnTo>
                    <a:lnTo>
                      <a:pt x="229" y="22"/>
                    </a:lnTo>
                    <a:lnTo>
                      <a:pt x="226" y="19"/>
                    </a:lnTo>
                    <a:lnTo>
                      <a:pt x="222" y="16"/>
                    </a:lnTo>
                    <a:lnTo>
                      <a:pt x="218" y="14"/>
                    </a:lnTo>
                    <a:lnTo>
                      <a:pt x="214" y="11"/>
                    </a:lnTo>
                    <a:lnTo>
                      <a:pt x="208" y="8"/>
                    </a:lnTo>
                    <a:lnTo>
                      <a:pt x="201" y="4"/>
                    </a:lnTo>
                    <a:lnTo>
                      <a:pt x="197" y="2"/>
                    </a:lnTo>
                    <a:lnTo>
                      <a:pt x="195" y="1"/>
                    </a:lnTo>
                    <a:lnTo>
                      <a:pt x="194" y="0"/>
                    </a:lnTo>
                    <a:lnTo>
                      <a:pt x="190" y="0"/>
                    </a:lnTo>
                    <a:lnTo>
                      <a:pt x="120" y="140"/>
                    </a:lnTo>
                    <a:lnTo>
                      <a:pt x="0" y="263"/>
                    </a:lnTo>
                    <a:lnTo>
                      <a:pt x="2" y="268"/>
                    </a:lnTo>
                    <a:lnTo>
                      <a:pt x="5" y="271"/>
                    </a:lnTo>
                    <a:lnTo>
                      <a:pt x="8" y="273"/>
                    </a:lnTo>
                    <a:lnTo>
                      <a:pt x="11" y="276"/>
                    </a:lnTo>
                    <a:lnTo>
                      <a:pt x="15" y="279"/>
                    </a:lnTo>
                    <a:lnTo>
                      <a:pt x="20" y="282"/>
                    </a:lnTo>
                    <a:lnTo>
                      <a:pt x="27" y="286"/>
                    </a:lnTo>
                    <a:lnTo>
                      <a:pt x="34" y="290"/>
                    </a:lnTo>
                    <a:lnTo>
                      <a:pt x="37" y="292"/>
                    </a:lnTo>
                    <a:lnTo>
                      <a:pt x="38" y="292"/>
                    </a:lnTo>
                    <a:lnTo>
                      <a:pt x="41" y="293"/>
                    </a:lnTo>
                    <a:lnTo>
                      <a:pt x="46" y="295"/>
                    </a:lnTo>
                    <a:lnTo>
                      <a:pt x="122" y="142"/>
                    </a:lnTo>
                    <a:lnTo>
                      <a:pt x="235" y="27"/>
                    </a:lnTo>
                  </a:path>
                </a:pathLst>
              </a:custGeom>
              <a:solidFill>
                <a:srgbClr val="FFBF5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62" name="Freeform 610">
                <a:extLst>
                  <a:ext uri="{FF2B5EF4-FFF2-40B4-BE49-F238E27FC236}">
                    <a16:creationId xmlns:a16="http://schemas.microsoft.com/office/drawing/2014/main" id="{DAEA97C4-07D7-443B-9EC9-570E96A75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842"/>
                <a:ext cx="305" cy="199"/>
              </a:xfrm>
              <a:custGeom>
                <a:avLst/>
                <a:gdLst>
                  <a:gd name="T0" fmla="*/ 253 w 305"/>
                  <a:gd name="T1" fmla="*/ 198 h 199"/>
                  <a:gd name="T2" fmla="*/ 262 w 305"/>
                  <a:gd name="T3" fmla="*/ 188 h 199"/>
                  <a:gd name="T4" fmla="*/ 270 w 305"/>
                  <a:gd name="T5" fmla="*/ 177 h 199"/>
                  <a:gd name="T6" fmla="*/ 277 w 305"/>
                  <a:gd name="T7" fmla="*/ 166 h 199"/>
                  <a:gd name="T8" fmla="*/ 284 w 305"/>
                  <a:gd name="T9" fmla="*/ 155 h 199"/>
                  <a:gd name="T10" fmla="*/ 289 w 305"/>
                  <a:gd name="T11" fmla="*/ 143 h 199"/>
                  <a:gd name="T12" fmla="*/ 294 w 305"/>
                  <a:gd name="T13" fmla="*/ 130 h 199"/>
                  <a:gd name="T14" fmla="*/ 298 w 305"/>
                  <a:gd name="T15" fmla="*/ 118 h 199"/>
                  <a:gd name="T16" fmla="*/ 301 w 305"/>
                  <a:gd name="T17" fmla="*/ 105 h 199"/>
                  <a:gd name="T18" fmla="*/ 302 w 305"/>
                  <a:gd name="T19" fmla="*/ 96 h 199"/>
                  <a:gd name="T20" fmla="*/ 304 w 305"/>
                  <a:gd name="T21" fmla="*/ 88 h 199"/>
                  <a:gd name="T22" fmla="*/ 304 w 305"/>
                  <a:gd name="T23" fmla="*/ 80 h 199"/>
                  <a:gd name="T24" fmla="*/ 304 w 305"/>
                  <a:gd name="T25" fmla="*/ 73 h 199"/>
                  <a:gd name="T26" fmla="*/ 159 w 305"/>
                  <a:gd name="T27" fmla="*/ 100 h 199"/>
                  <a:gd name="T28" fmla="*/ 56 w 305"/>
                  <a:gd name="T29" fmla="*/ 0 h 199"/>
                  <a:gd name="T30" fmla="*/ 47 w 305"/>
                  <a:gd name="T31" fmla="*/ 9 h 199"/>
                  <a:gd name="T32" fmla="*/ 37 w 305"/>
                  <a:gd name="T33" fmla="*/ 21 h 199"/>
                  <a:gd name="T34" fmla="*/ 30 w 305"/>
                  <a:gd name="T35" fmla="*/ 33 h 199"/>
                  <a:gd name="T36" fmla="*/ 22 w 305"/>
                  <a:gd name="T37" fmla="*/ 45 h 199"/>
                  <a:gd name="T38" fmla="*/ 15 w 305"/>
                  <a:gd name="T39" fmla="*/ 58 h 199"/>
                  <a:gd name="T40" fmla="*/ 10 w 305"/>
                  <a:gd name="T41" fmla="*/ 71 h 199"/>
                  <a:gd name="T42" fmla="*/ 5 w 305"/>
                  <a:gd name="T43" fmla="*/ 85 h 199"/>
                  <a:gd name="T44" fmla="*/ 2 w 305"/>
                  <a:gd name="T45" fmla="*/ 99 h 199"/>
                  <a:gd name="T46" fmla="*/ 1 w 305"/>
                  <a:gd name="T47" fmla="*/ 108 h 199"/>
                  <a:gd name="T48" fmla="*/ 0 w 305"/>
                  <a:gd name="T49" fmla="*/ 116 h 199"/>
                  <a:gd name="T50" fmla="*/ 0 w 305"/>
                  <a:gd name="T51" fmla="*/ 124 h 199"/>
                  <a:gd name="T52" fmla="*/ 0 w 305"/>
                  <a:gd name="T53" fmla="*/ 132 h 199"/>
                  <a:gd name="T54" fmla="*/ 157 w 305"/>
                  <a:gd name="T55" fmla="*/ 103 h 199"/>
                  <a:gd name="T56" fmla="*/ 253 w 305"/>
                  <a:gd name="T57" fmla="*/ 19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199">
                    <a:moveTo>
                      <a:pt x="253" y="198"/>
                    </a:moveTo>
                    <a:lnTo>
                      <a:pt x="262" y="188"/>
                    </a:lnTo>
                    <a:lnTo>
                      <a:pt x="270" y="177"/>
                    </a:lnTo>
                    <a:lnTo>
                      <a:pt x="277" y="166"/>
                    </a:lnTo>
                    <a:lnTo>
                      <a:pt x="284" y="155"/>
                    </a:lnTo>
                    <a:lnTo>
                      <a:pt x="289" y="143"/>
                    </a:lnTo>
                    <a:lnTo>
                      <a:pt x="294" y="130"/>
                    </a:lnTo>
                    <a:lnTo>
                      <a:pt x="298" y="118"/>
                    </a:lnTo>
                    <a:lnTo>
                      <a:pt x="301" y="105"/>
                    </a:lnTo>
                    <a:lnTo>
                      <a:pt x="302" y="96"/>
                    </a:lnTo>
                    <a:lnTo>
                      <a:pt x="304" y="88"/>
                    </a:lnTo>
                    <a:lnTo>
                      <a:pt x="304" y="80"/>
                    </a:lnTo>
                    <a:lnTo>
                      <a:pt x="304" y="73"/>
                    </a:lnTo>
                    <a:lnTo>
                      <a:pt x="159" y="100"/>
                    </a:lnTo>
                    <a:lnTo>
                      <a:pt x="56" y="0"/>
                    </a:lnTo>
                    <a:lnTo>
                      <a:pt x="47" y="9"/>
                    </a:lnTo>
                    <a:lnTo>
                      <a:pt x="37" y="21"/>
                    </a:lnTo>
                    <a:lnTo>
                      <a:pt x="30" y="33"/>
                    </a:lnTo>
                    <a:lnTo>
                      <a:pt x="22" y="45"/>
                    </a:lnTo>
                    <a:lnTo>
                      <a:pt x="15" y="58"/>
                    </a:lnTo>
                    <a:lnTo>
                      <a:pt x="10" y="71"/>
                    </a:lnTo>
                    <a:lnTo>
                      <a:pt x="5" y="85"/>
                    </a:lnTo>
                    <a:lnTo>
                      <a:pt x="2" y="99"/>
                    </a:lnTo>
                    <a:lnTo>
                      <a:pt x="1" y="108"/>
                    </a:lnTo>
                    <a:lnTo>
                      <a:pt x="0" y="116"/>
                    </a:lnTo>
                    <a:lnTo>
                      <a:pt x="0" y="124"/>
                    </a:lnTo>
                    <a:lnTo>
                      <a:pt x="0" y="132"/>
                    </a:lnTo>
                    <a:lnTo>
                      <a:pt x="157" y="103"/>
                    </a:lnTo>
                    <a:lnTo>
                      <a:pt x="253" y="198"/>
                    </a:lnTo>
                  </a:path>
                </a:pathLst>
              </a:custGeom>
              <a:solidFill>
                <a:srgbClr val="FFB2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63" name="Freeform 611">
                <a:extLst>
                  <a:ext uri="{FF2B5EF4-FFF2-40B4-BE49-F238E27FC236}">
                    <a16:creationId xmlns:a16="http://schemas.microsoft.com/office/drawing/2014/main" id="{FFF943D1-A3A6-4ACC-AC4F-49348D75B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846"/>
                <a:ext cx="305" cy="191"/>
              </a:xfrm>
              <a:custGeom>
                <a:avLst/>
                <a:gdLst>
                  <a:gd name="T0" fmla="*/ 52 w 305"/>
                  <a:gd name="T1" fmla="*/ 0 h 191"/>
                  <a:gd name="T2" fmla="*/ 159 w 305"/>
                  <a:gd name="T3" fmla="*/ 95 h 191"/>
                  <a:gd name="T4" fmla="*/ 304 w 305"/>
                  <a:gd name="T5" fmla="*/ 72 h 191"/>
                  <a:gd name="T6" fmla="*/ 304 w 305"/>
                  <a:gd name="T7" fmla="*/ 77 h 191"/>
                  <a:gd name="T8" fmla="*/ 304 w 305"/>
                  <a:gd name="T9" fmla="*/ 85 h 191"/>
                  <a:gd name="T10" fmla="*/ 302 w 305"/>
                  <a:gd name="T11" fmla="*/ 92 h 191"/>
                  <a:gd name="T12" fmla="*/ 301 w 305"/>
                  <a:gd name="T13" fmla="*/ 100 h 191"/>
                  <a:gd name="T14" fmla="*/ 298 w 305"/>
                  <a:gd name="T15" fmla="*/ 113 h 191"/>
                  <a:gd name="T16" fmla="*/ 294 w 305"/>
                  <a:gd name="T17" fmla="*/ 126 h 191"/>
                  <a:gd name="T18" fmla="*/ 290 w 305"/>
                  <a:gd name="T19" fmla="*/ 137 h 191"/>
                  <a:gd name="T20" fmla="*/ 285 w 305"/>
                  <a:gd name="T21" fmla="*/ 149 h 191"/>
                  <a:gd name="T22" fmla="*/ 279 w 305"/>
                  <a:gd name="T23" fmla="*/ 160 h 191"/>
                  <a:gd name="T24" fmla="*/ 272 w 305"/>
                  <a:gd name="T25" fmla="*/ 170 h 191"/>
                  <a:gd name="T26" fmla="*/ 265 w 305"/>
                  <a:gd name="T27" fmla="*/ 180 h 191"/>
                  <a:gd name="T28" fmla="*/ 256 w 305"/>
                  <a:gd name="T29" fmla="*/ 190 h 191"/>
                  <a:gd name="T30" fmla="*/ 157 w 305"/>
                  <a:gd name="T31" fmla="*/ 98 h 191"/>
                  <a:gd name="T32" fmla="*/ 0 w 305"/>
                  <a:gd name="T33" fmla="*/ 124 h 191"/>
                  <a:gd name="T34" fmla="*/ 0 w 305"/>
                  <a:gd name="T35" fmla="*/ 117 h 191"/>
                  <a:gd name="T36" fmla="*/ 0 w 305"/>
                  <a:gd name="T37" fmla="*/ 110 h 191"/>
                  <a:gd name="T38" fmla="*/ 1 w 305"/>
                  <a:gd name="T39" fmla="*/ 103 h 191"/>
                  <a:gd name="T40" fmla="*/ 2 w 305"/>
                  <a:gd name="T41" fmla="*/ 95 h 191"/>
                  <a:gd name="T42" fmla="*/ 5 w 305"/>
                  <a:gd name="T43" fmla="*/ 80 h 191"/>
                  <a:gd name="T44" fmla="*/ 9 w 305"/>
                  <a:gd name="T45" fmla="*/ 66 h 191"/>
                  <a:gd name="T46" fmla="*/ 15 w 305"/>
                  <a:gd name="T47" fmla="*/ 54 h 191"/>
                  <a:gd name="T48" fmla="*/ 21 w 305"/>
                  <a:gd name="T49" fmla="*/ 41 h 191"/>
                  <a:gd name="T50" fmla="*/ 28 w 305"/>
                  <a:gd name="T51" fmla="*/ 29 h 191"/>
                  <a:gd name="T52" fmla="*/ 36 w 305"/>
                  <a:gd name="T53" fmla="*/ 19 h 191"/>
                  <a:gd name="T54" fmla="*/ 44 w 305"/>
                  <a:gd name="T55" fmla="*/ 9 h 191"/>
                  <a:gd name="T56" fmla="*/ 52 w 305"/>
                  <a:gd name="T57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191">
                    <a:moveTo>
                      <a:pt x="52" y="0"/>
                    </a:moveTo>
                    <a:lnTo>
                      <a:pt x="159" y="95"/>
                    </a:lnTo>
                    <a:lnTo>
                      <a:pt x="304" y="72"/>
                    </a:lnTo>
                    <a:lnTo>
                      <a:pt x="304" y="77"/>
                    </a:lnTo>
                    <a:lnTo>
                      <a:pt x="304" y="85"/>
                    </a:lnTo>
                    <a:lnTo>
                      <a:pt x="302" y="92"/>
                    </a:lnTo>
                    <a:lnTo>
                      <a:pt x="301" y="100"/>
                    </a:lnTo>
                    <a:lnTo>
                      <a:pt x="298" y="113"/>
                    </a:lnTo>
                    <a:lnTo>
                      <a:pt x="294" y="126"/>
                    </a:lnTo>
                    <a:lnTo>
                      <a:pt x="290" y="137"/>
                    </a:lnTo>
                    <a:lnTo>
                      <a:pt x="285" y="149"/>
                    </a:lnTo>
                    <a:lnTo>
                      <a:pt x="279" y="160"/>
                    </a:lnTo>
                    <a:lnTo>
                      <a:pt x="272" y="170"/>
                    </a:lnTo>
                    <a:lnTo>
                      <a:pt x="265" y="180"/>
                    </a:lnTo>
                    <a:lnTo>
                      <a:pt x="256" y="190"/>
                    </a:lnTo>
                    <a:lnTo>
                      <a:pt x="157" y="98"/>
                    </a:lnTo>
                    <a:lnTo>
                      <a:pt x="0" y="124"/>
                    </a:lnTo>
                    <a:lnTo>
                      <a:pt x="0" y="117"/>
                    </a:lnTo>
                    <a:lnTo>
                      <a:pt x="0" y="110"/>
                    </a:lnTo>
                    <a:lnTo>
                      <a:pt x="1" y="103"/>
                    </a:lnTo>
                    <a:lnTo>
                      <a:pt x="2" y="95"/>
                    </a:lnTo>
                    <a:lnTo>
                      <a:pt x="5" y="80"/>
                    </a:lnTo>
                    <a:lnTo>
                      <a:pt x="9" y="66"/>
                    </a:lnTo>
                    <a:lnTo>
                      <a:pt x="15" y="54"/>
                    </a:lnTo>
                    <a:lnTo>
                      <a:pt x="21" y="41"/>
                    </a:lnTo>
                    <a:lnTo>
                      <a:pt x="28" y="29"/>
                    </a:lnTo>
                    <a:lnTo>
                      <a:pt x="36" y="19"/>
                    </a:lnTo>
                    <a:lnTo>
                      <a:pt x="44" y="9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F9A82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64" name="Freeform 612">
                <a:extLst>
                  <a:ext uri="{FF2B5EF4-FFF2-40B4-BE49-F238E27FC236}">
                    <a16:creationId xmlns:a16="http://schemas.microsoft.com/office/drawing/2014/main" id="{71E02880-22F7-49D7-AE7D-7505A387F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853"/>
                <a:ext cx="305" cy="177"/>
              </a:xfrm>
              <a:custGeom>
                <a:avLst/>
                <a:gdLst>
                  <a:gd name="T0" fmla="*/ 47 w 305"/>
                  <a:gd name="T1" fmla="*/ 0 h 177"/>
                  <a:gd name="T2" fmla="*/ 158 w 305"/>
                  <a:gd name="T3" fmla="*/ 88 h 177"/>
                  <a:gd name="T4" fmla="*/ 304 w 305"/>
                  <a:gd name="T5" fmla="*/ 69 h 177"/>
                  <a:gd name="T6" fmla="*/ 304 w 305"/>
                  <a:gd name="T7" fmla="*/ 74 h 177"/>
                  <a:gd name="T8" fmla="*/ 304 w 305"/>
                  <a:gd name="T9" fmla="*/ 79 h 177"/>
                  <a:gd name="T10" fmla="*/ 302 w 305"/>
                  <a:gd name="T11" fmla="*/ 86 h 177"/>
                  <a:gd name="T12" fmla="*/ 301 w 305"/>
                  <a:gd name="T13" fmla="*/ 94 h 177"/>
                  <a:gd name="T14" fmla="*/ 298 w 305"/>
                  <a:gd name="T15" fmla="*/ 106 h 177"/>
                  <a:gd name="T16" fmla="*/ 295 w 305"/>
                  <a:gd name="T17" fmla="*/ 118 h 177"/>
                  <a:gd name="T18" fmla="*/ 290 w 305"/>
                  <a:gd name="T19" fmla="*/ 129 h 177"/>
                  <a:gd name="T20" fmla="*/ 285 w 305"/>
                  <a:gd name="T21" fmla="*/ 139 h 177"/>
                  <a:gd name="T22" fmla="*/ 280 w 305"/>
                  <a:gd name="T23" fmla="*/ 149 h 177"/>
                  <a:gd name="T24" fmla="*/ 274 w 305"/>
                  <a:gd name="T25" fmla="*/ 158 h 177"/>
                  <a:gd name="T26" fmla="*/ 267 w 305"/>
                  <a:gd name="T27" fmla="*/ 167 h 177"/>
                  <a:gd name="T28" fmla="*/ 260 w 305"/>
                  <a:gd name="T29" fmla="*/ 176 h 177"/>
                  <a:gd name="T30" fmla="*/ 157 w 305"/>
                  <a:gd name="T31" fmla="*/ 91 h 177"/>
                  <a:gd name="T32" fmla="*/ 0 w 305"/>
                  <a:gd name="T33" fmla="*/ 113 h 177"/>
                  <a:gd name="T34" fmla="*/ 0 w 305"/>
                  <a:gd name="T35" fmla="*/ 107 h 177"/>
                  <a:gd name="T36" fmla="*/ 0 w 305"/>
                  <a:gd name="T37" fmla="*/ 102 h 177"/>
                  <a:gd name="T38" fmla="*/ 1 w 305"/>
                  <a:gd name="T39" fmla="*/ 95 h 177"/>
                  <a:gd name="T40" fmla="*/ 2 w 305"/>
                  <a:gd name="T41" fmla="*/ 88 h 177"/>
                  <a:gd name="T42" fmla="*/ 5 w 305"/>
                  <a:gd name="T43" fmla="*/ 74 h 177"/>
                  <a:gd name="T44" fmla="*/ 9 w 305"/>
                  <a:gd name="T45" fmla="*/ 61 h 177"/>
                  <a:gd name="T46" fmla="*/ 14 w 305"/>
                  <a:gd name="T47" fmla="*/ 49 h 177"/>
                  <a:gd name="T48" fmla="*/ 20 w 305"/>
                  <a:gd name="T49" fmla="*/ 37 h 177"/>
                  <a:gd name="T50" fmla="*/ 26 w 305"/>
                  <a:gd name="T51" fmla="*/ 26 h 177"/>
                  <a:gd name="T52" fmla="*/ 33 w 305"/>
                  <a:gd name="T53" fmla="*/ 16 h 177"/>
                  <a:gd name="T54" fmla="*/ 40 w 305"/>
                  <a:gd name="T55" fmla="*/ 8 h 177"/>
                  <a:gd name="T56" fmla="*/ 47 w 305"/>
                  <a:gd name="T57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177">
                    <a:moveTo>
                      <a:pt x="47" y="0"/>
                    </a:moveTo>
                    <a:lnTo>
                      <a:pt x="158" y="88"/>
                    </a:lnTo>
                    <a:lnTo>
                      <a:pt x="304" y="69"/>
                    </a:lnTo>
                    <a:lnTo>
                      <a:pt x="304" y="74"/>
                    </a:lnTo>
                    <a:lnTo>
                      <a:pt x="304" y="79"/>
                    </a:lnTo>
                    <a:lnTo>
                      <a:pt x="302" y="86"/>
                    </a:lnTo>
                    <a:lnTo>
                      <a:pt x="301" y="94"/>
                    </a:lnTo>
                    <a:lnTo>
                      <a:pt x="298" y="106"/>
                    </a:lnTo>
                    <a:lnTo>
                      <a:pt x="295" y="118"/>
                    </a:lnTo>
                    <a:lnTo>
                      <a:pt x="290" y="129"/>
                    </a:lnTo>
                    <a:lnTo>
                      <a:pt x="285" y="139"/>
                    </a:lnTo>
                    <a:lnTo>
                      <a:pt x="280" y="149"/>
                    </a:lnTo>
                    <a:lnTo>
                      <a:pt x="274" y="158"/>
                    </a:lnTo>
                    <a:lnTo>
                      <a:pt x="267" y="167"/>
                    </a:lnTo>
                    <a:lnTo>
                      <a:pt x="260" y="176"/>
                    </a:lnTo>
                    <a:lnTo>
                      <a:pt x="157" y="91"/>
                    </a:lnTo>
                    <a:lnTo>
                      <a:pt x="0" y="113"/>
                    </a:lnTo>
                    <a:lnTo>
                      <a:pt x="0" y="107"/>
                    </a:lnTo>
                    <a:lnTo>
                      <a:pt x="0" y="102"/>
                    </a:lnTo>
                    <a:lnTo>
                      <a:pt x="1" y="95"/>
                    </a:lnTo>
                    <a:lnTo>
                      <a:pt x="2" y="88"/>
                    </a:lnTo>
                    <a:lnTo>
                      <a:pt x="5" y="74"/>
                    </a:lnTo>
                    <a:lnTo>
                      <a:pt x="9" y="61"/>
                    </a:lnTo>
                    <a:lnTo>
                      <a:pt x="14" y="49"/>
                    </a:lnTo>
                    <a:lnTo>
                      <a:pt x="20" y="37"/>
                    </a:lnTo>
                    <a:lnTo>
                      <a:pt x="26" y="26"/>
                    </a:lnTo>
                    <a:lnTo>
                      <a:pt x="33" y="16"/>
                    </a:lnTo>
                    <a:lnTo>
                      <a:pt x="40" y="8"/>
                    </a:lnTo>
                    <a:lnTo>
                      <a:pt x="47" y="0"/>
                    </a:lnTo>
                  </a:path>
                </a:pathLst>
              </a:custGeom>
              <a:solidFill>
                <a:srgbClr val="F7A3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65" name="Freeform 613">
                <a:extLst>
                  <a:ext uri="{FF2B5EF4-FFF2-40B4-BE49-F238E27FC236}">
                    <a16:creationId xmlns:a16="http://schemas.microsoft.com/office/drawing/2014/main" id="{F7C82500-F26B-4FEC-AFBD-F4F3B3F87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858"/>
                <a:ext cx="305" cy="169"/>
              </a:xfrm>
              <a:custGeom>
                <a:avLst/>
                <a:gdLst>
                  <a:gd name="T0" fmla="*/ 43 w 305"/>
                  <a:gd name="T1" fmla="*/ 0 h 169"/>
                  <a:gd name="T2" fmla="*/ 158 w 305"/>
                  <a:gd name="T3" fmla="*/ 84 h 169"/>
                  <a:gd name="T4" fmla="*/ 304 w 305"/>
                  <a:gd name="T5" fmla="*/ 68 h 169"/>
                  <a:gd name="T6" fmla="*/ 304 w 305"/>
                  <a:gd name="T7" fmla="*/ 71 h 169"/>
                  <a:gd name="T8" fmla="*/ 303 w 305"/>
                  <a:gd name="T9" fmla="*/ 75 h 169"/>
                  <a:gd name="T10" fmla="*/ 302 w 305"/>
                  <a:gd name="T11" fmla="*/ 81 h 169"/>
                  <a:gd name="T12" fmla="*/ 301 w 305"/>
                  <a:gd name="T13" fmla="*/ 89 h 169"/>
                  <a:gd name="T14" fmla="*/ 298 w 305"/>
                  <a:gd name="T15" fmla="*/ 101 h 169"/>
                  <a:gd name="T16" fmla="*/ 295 w 305"/>
                  <a:gd name="T17" fmla="*/ 113 h 169"/>
                  <a:gd name="T18" fmla="*/ 291 w 305"/>
                  <a:gd name="T19" fmla="*/ 124 h 169"/>
                  <a:gd name="T20" fmla="*/ 287 w 305"/>
                  <a:gd name="T21" fmla="*/ 133 h 169"/>
                  <a:gd name="T22" fmla="*/ 281 w 305"/>
                  <a:gd name="T23" fmla="*/ 142 h 169"/>
                  <a:gd name="T24" fmla="*/ 276 w 305"/>
                  <a:gd name="T25" fmla="*/ 151 h 169"/>
                  <a:gd name="T26" fmla="*/ 270 w 305"/>
                  <a:gd name="T27" fmla="*/ 159 h 169"/>
                  <a:gd name="T28" fmla="*/ 264 w 305"/>
                  <a:gd name="T29" fmla="*/ 168 h 169"/>
                  <a:gd name="T30" fmla="*/ 157 w 305"/>
                  <a:gd name="T31" fmla="*/ 87 h 169"/>
                  <a:gd name="T32" fmla="*/ 0 w 305"/>
                  <a:gd name="T33" fmla="*/ 105 h 169"/>
                  <a:gd name="T34" fmla="*/ 0 w 305"/>
                  <a:gd name="T35" fmla="*/ 100 h 169"/>
                  <a:gd name="T36" fmla="*/ 0 w 305"/>
                  <a:gd name="T37" fmla="*/ 96 h 169"/>
                  <a:gd name="T38" fmla="*/ 1 w 305"/>
                  <a:gd name="T39" fmla="*/ 91 h 169"/>
                  <a:gd name="T40" fmla="*/ 1 w 305"/>
                  <a:gd name="T41" fmla="*/ 83 h 169"/>
                  <a:gd name="T42" fmla="*/ 4 w 305"/>
                  <a:gd name="T43" fmla="*/ 69 h 169"/>
                  <a:gd name="T44" fmla="*/ 8 w 305"/>
                  <a:gd name="T45" fmla="*/ 57 h 169"/>
                  <a:gd name="T46" fmla="*/ 13 w 305"/>
                  <a:gd name="T47" fmla="*/ 44 h 169"/>
                  <a:gd name="T48" fmla="*/ 18 w 305"/>
                  <a:gd name="T49" fmla="*/ 33 h 169"/>
                  <a:gd name="T50" fmla="*/ 24 w 305"/>
                  <a:gd name="T51" fmla="*/ 23 h 169"/>
                  <a:gd name="T52" fmla="*/ 30 w 305"/>
                  <a:gd name="T53" fmla="*/ 14 h 169"/>
                  <a:gd name="T54" fmla="*/ 37 w 305"/>
                  <a:gd name="T55" fmla="*/ 7 h 169"/>
                  <a:gd name="T56" fmla="*/ 43 w 305"/>
                  <a:gd name="T5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169">
                    <a:moveTo>
                      <a:pt x="43" y="0"/>
                    </a:moveTo>
                    <a:lnTo>
                      <a:pt x="158" y="84"/>
                    </a:lnTo>
                    <a:lnTo>
                      <a:pt x="304" y="68"/>
                    </a:lnTo>
                    <a:lnTo>
                      <a:pt x="304" y="71"/>
                    </a:lnTo>
                    <a:lnTo>
                      <a:pt x="303" y="75"/>
                    </a:lnTo>
                    <a:lnTo>
                      <a:pt x="302" y="81"/>
                    </a:lnTo>
                    <a:lnTo>
                      <a:pt x="301" y="89"/>
                    </a:lnTo>
                    <a:lnTo>
                      <a:pt x="298" y="101"/>
                    </a:lnTo>
                    <a:lnTo>
                      <a:pt x="295" y="113"/>
                    </a:lnTo>
                    <a:lnTo>
                      <a:pt x="291" y="124"/>
                    </a:lnTo>
                    <a:lnTo>
                      <a:pt x="287" y="133"/>
                    </a:lnTo>
                    <a:lnTo>
                      <a:pt x="281" y="142"/>
                    </a:lnTo>
                    <a:lnTo>
                      <a:pt x="276" y="151"/>
                    </a:lnTo>
                    <a:lnTo>
                      <a:pt x="270" y="159"/>
                    </a:lnTo>
                    <a:lnTo>
                      <a:pt x="264" y="168"/>
                    </a:lnTo>
                    <a:lnTo>
                      <a:pt x="157" y="87"/>
                    </a:lnTo>
                    <a:lnTo>
                      <a:pt x="0" y="105"/>
                    </a:lnTo>
                    <a:lnTo>
                      <a:pt x="0" y="100"/>
                    </a:lnTo>
                    <a:lnTo>
                      <a:pt x="0" y="96"/>
                    </a:lnTo>
                    <a:lnTo>
                      <a:pt x="1" y="91"/>
                    </a:lnTo>
                    <a:lnTo>
                      <a:pt x="1" y="83"/>
                    </a:lnTo>
                    <a:lnTo>
                      <a:pt x="4" y="69"/>
                    </a:lnTo>
                    <a:lnTo>
                      <a:pt x="8" y="57"/>
                    </a:lnTo>
                    <a:lnTo>
                      <a:pt x="13" y="44"/>
                    </a:lnTo>
                    <a:lnTo>
                      <a:pt x="18" y="33"/>
                    </a:lnTo>
                    <a:lnTo>
                      <a:pt x="24" y="23"/>
                    </a:lnTo>
                    <a:lnTo>
                      <a:pt x="30" y="14"/>
                    </a:lnTo>
                    <a:lnTo>
                      <a:pt x="37" y="7"/>
                    </a:lnTo>
                    <a:lnTo>
                      <a:pt x="43" y="0"/>
                    </a:lnTo>
                  </a:path>
                </a:pathLst>
              </a:custGeom>
              <a:solidFill>
                <a:srgbClr val="F299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66" name="Freeform 614">
                <a:extLst>
                  <a:ext uri="{FF2B5EF4-FFF2-40B4-BE49-F238E27FC236}">
                    <a16:creationId xmlns:a16="http://schemas.microsoft.com/office/drawing/2014/main" id="{C50A36CD-31CD-4353-85AD-195055CFC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862"/>
                <a:ext cx="305" cy="159"/>
              </a:xfrm>
              <a:custGeom>
                <a:avLst/>
                <a:gdLst>
                  <a:gd name="T0" fmla="*/ 39 w 305"/>
                  <a:gd name="T1" fmla="*/ 0 h 159"/>
                  <a:gd name="T2" fmla="*/ 159 w 305"/>
                  <a:gd name="T3" fmla="*/ 79 h 159"/>
                  <a:gd name="T4" fmla="*/ 304 w 305"/>
                  <a:gd name="T5" fmla="*/ 66 h 159"/>
                  <a:gd name="T6" fmla="*/ 304 w 305"/>
                  <a:gd name="T7" fmla="*/ 69 h 159"/>
                  <a:gd name="T8" fmla="*/ 304 w 305"/>
                  <a:gd name="T9" fmla="*/ 72 h 159"/>
                  <a:gd name="T10" fmla="*/ 303 w 305"/>
                  <a:gd name="T11" fmla="*/ 76 h 159"/>
                  <a:gd name="T12" fmla="*/ 302 w 305"/>
                  <a:gd name="T13" fmla="*/ 84 h 159"/>
                  <a:gd name="T14" fmla="*/ 299 w 305"/>
                  <a:gd name="T15" fmla="*/ 96 h 159"/>
                  <a:gd name="T16" fmla="*/ 295 w 305"/>
                  <a:gd name="T17" fmla="*/ 108 h 159"/>
                  <a:gd name="T18" fmla="*/ 292 w 305"/>
                  <a:gd name="T19" fmla="*/ 118 h 159"/>
                  <a:gd name="T20" fmla="*/ 288 w 305"/>
                  <a:gd name="T21" fmla="*/ 127 h 159"/>
                  <a:gd name="T22" fmla="*/ 284 w 305"/>
                  <a:gd name="T23" fmla="*/ 135 h 159"/>
                  <a:gd name="T24" fmla="*/ 279 w 305"/>
                  <a:gd name="T25" fmla="*/ 143 h 159"/>
                  <a:gd name="T26" fmla="*/ 274 w 305"/>
                  <a:gd name="T27" fmla="*/ 150 h 159"/>
                  <a:gd name="T28" fmla="*/ 268 w 305"/>
                  <a:gd name="T29" fmla="*/ 158 h 159"/>
                  <a:gd name="T30" fmla="*/ 157 w 305"/>
                  <a:gd name="T31" fmla="*/ 82 h 159"/>
                  <a:gd name="T32" fmla="*/ 0 w 305"/>
                  <a:gd name="T33" fmla="*/ 97 h 159"/>
                  <a:gd name="T34" fmla="*/ 0 w 305"/>
                  <a:gd name="T35" fmla="*/ 93 h 159"/>
                  <a:gd name="T36" fmla="*/ 0 w 305"/>
                  <a:gd name="T37" fmla="*/ 90 h 159"/>
                  <a:gd name="T38" fmla="*/ 1 w 305"/>
                  <a:gd name="T39" fmla="*/ 85 h 159"/>
                  <a:gd name="T40" fmla="*/ 1 w 305"/>
                  <a:gd name="T41" fmla="*/ 78 h 159"/>
                  <a:gd name="T42" fmla="*/ 4 w 305"/>
                  <a:gd name="T43" fmla="*/ 65 h 159"/>
                  <a:gd name="T44" fmla="*/ 8 w 305"/>
                  <a:gd name="T45" fmla="*/ 52 h 159"/>
                  <a:gd name="T46" fmla="*/ 13 w 305"/>
                  <a:gd name="T47" fmla="*/ 41 h 159"/>
                  <a:gd name="T48" fmla="*/ 18 w 305"/>
                  <a:gd name="T49" fmla="*/ 30 h 159"/>
                  <a:gd name="T50" fmla="*/ 23 w 305"/>
                  <a:gd name="T51" fmla="*/ 21 h 159"/>
                  <a:gd name="T52" fmla="*/ 28 w 305"/>
                  <a:gd name="T53" fmla="*/ 13 h 159"/>
                  <a:gd name="T54" fmla="*/ 33 w 305"/>
                  <a:gd name="T55" fmla="*/ 5 h 159"/>
                  <a:gd name="T56" fmla="*/ 39 w 305"/>
                  <a:gd name="T57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159">
                    <a:moveTo>
                      <a:pt x="39" y="0"/>
                    </a:moveTo>
                    <a:lnTo>
                      <a:pt x="159" y="79"/>
                    </a:lnTo>
                    <a:lnTo>
                      <a:pt x="304" y="66"/>
                    </a:lnTo>
                    <a:lnTo>
                      <a:pt x="304" y="69"/>
                    </a:lnTo>
                    <a:lnTo>
                      <a:pt x="304" y="72"/>
                    </a:lnTo>
                    <a:lnTo>
                      <a:pt x="303" y="76"/>
                    </a:lnTo>
                    <a:lnTo>
                      <a:pt x="302" y="84"/>
                    </a:lnTo>
                    <a:lnTo>
                      <a:pt x="299" y="96"/>
                    </a:lnTo>
                    <a:lnTo>
                      <a:pt x="295" y="108"/>
                    </a:lnTo>
                    <a:lnTo>
                      <a:pt x="292" y="118"/>
                    </a:lnTo>
                    <a:lnTo>
                      <a:pt x="288" y="127"/>
                    </a:lnTo>
                    <a:lnTo>
                      <a:pt x="284" y="135"/>
                    </a:lnTo>
                    <a:lnTo>
                      <a:pt x="279" y="143"/>
                    </a:lnTo>
                    <a:lnTo>
                      <a:pt x="274" y="150"/>
                    </a:lnTo>
                    <a:lnTo>
                      <a:pt x="268" y="158"/>
                    </a:lnTo>
                    <a:lnTo>
                      <a:pt x="157" y="82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0" y="90"/>
                    </a:lnTo>
                    <a:lnTo>
                      <a:pt x="1" y="85"/>
                    </a:lnTo>
                    <a:lnTo>
                      <a:pt x="1" y="78"/>
                    </a:lnTo>
                    <a:lnTo>
                      <a:pt x="4" y="65"/>
                    </a:lnTo>
                    <a:lnTo>
                      <a:pt x="8" y="52"/>
                    </a:lnTo>
                    <a:lnTo>
                      <a:pt x="13" y="41"/>
                    </a:lnTo>
                    <a:lnTo>
                      <a:pt x="18" y="30"/>
                    </a:lnTo>
                    <a:lnTo>
                      <a:pt x="23" y="21"/>
                    </a:lnTo>
                    <a:lnTo>
                      <a:pt x="28" y="13"/>
                    </a:lnTo>
                    <a:lnTo>
                      <a:pt x="33" y="5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ED8E2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67" name="Freeform 615">
                <a:extLst>
                  <a:ext uri="{FF2B5EF4-FFF2-40B4-BE49-F238E27FC236}">
                    <a16:creationId xmlns:a16="http://schemas.microsoft.com/office/drawing/2014/main" id="{237FE811-0975-43DF-920C-CFF2DD8E0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869"/>
                <a:ext cx="305" cy="147"/>
              </a:xfrm>
              <a:custGeom>
                <a:avLst/>
                <a:gdLst>
                  <a:gd name="T0" fmla="*/ 34 w 305"/>
                  <a:gd name="T1" fmla="*/ 0 h 147"/>
                  <a:gd name="T2" fmla="*/ 159 w 305"/>
                  <a:gd name="T3" fmla="*/ 72 h 147"/>
                  <a:gd name="T4" fmla="*/ 304 w 305"/>
                  <a:gd name="T5" fmla="*/ 63 h 147"/>
                  <a:gd name="T6" fmla="*/ 304 w 305"/>
                  <a:gd name="T7" fmla="*/ 65 h 147"/>
                  <a:gd name="T8" fmla="*/ 304 w 305"/>
                  <a:gd name="T9" fmla="*/ 67 h 147"/>
                  <a:gd name="T10" fmla="*/ 303 w 305"/>
                  <a:gd name="T11" fmla="*/ 70 h 147"/>
                  <a:gd name="T12" fmla="*/ 302 w 305"/>
                  <a:gd name="T13" fmla="*/ 77 h 147"/>
                  <a:gd name="T14" fmla="*/ 299 w 305"/>
                  <a:gd name="T15" fmla="*/ 89 h 147"/>
                  <a:gd name="T16" fmla="*/ 296 w 305"/>
                  <a:gd name="T17" fmla="*/ 100 h 147"/>
                  <a:gd name="T18" fmla="*/ 292 w 305"/>
                  <a:gd name="T19" fmla="*/ 109 h 147"/>
                  <a:gd name="T20" fmla="*/ 289 w 305"/>
                  <a:gd name="T21" fmla="*/ 118 h 147"/>
                  <a:gd name="T22" fmla="*/ 285 w 305"/>
                  <a:gd name="T23" fmla="*/ 126 h 147"/>
                  <a:gd name="T24" fmla="*/ 281 w 305"/>
                  <a:gd name="T25" fmla="*/ 132 h 147"/>
                  <a:gd name="T26" fmla="*/ 277 w 305"/>
                  <a:gd name="T27" fmla="*/ 139 h 147"/>
                  <a:gd name="T28" fmla="*/ 272 w 305"/>
                  <a:gd name="T29" fmla="*/ 146 h 147"/>
                  <a:gd name="T30" fmla="*/ 157 w 305"/>
                  <a:gd name="T31" fmla="*/ 75 h 147"/>
                  <a:gd name="T32" fmla="*/ 0 w 305"/>
                  <a:gd name="T33" fmla="*/ 87 h 147"/>
                  <a:gd name="T34" fmla="*/ 0 w 305"/>
                  <a:gd name="T35" fmla="*/ 84 h 147"/>
                  <a:gd name="T36" fmla="*/ 0 w 305"/>
                  <a:gd name="T37" fmla="*/ 82 h 147"/>
                  <a:gd name="T38" fmla="*/ 1 w 305"/>
                  <a:gd name="T39" fmla="*/ 78 h 147"/>
                  <a:gd name="T40" fmla="*/ 1 w 305"/>
                  <a:gd name="T41" fmla="*/ 72 h 147"/>
                  <a:gd name="T42" fmla="*/ 4 w 305"/>
                  <a:gd name="T43" fmla="*/ 58 h 147"/>
                  <a:gd name="T44" fmla="*/ 8 w 305"/>
                  <a:gd name="T45" fmla="*/ 46 h 147"/>
                  <a:gd name="T46" fmla="*/ 12 w 305"/>
                  <a:gd name="T47" fmla="*/ 36 h 147"/>
                  <a:gd name="T48" fmla="*/ 17 w 305"/>
                  <a:gd name="T49" fmla="*/ 26 h 147"/>
                  <a:gd name="T50" fmla="*/ 22 w 305"/>
                  <a:gd name="T51" fmla="*/ 17 h 147"/>
                  <a:gd name="T52" fmla="*/ 26 w 305"/>
                  <a:gd name="T53" fmla="*/ 10 h 147"/>
                  <a:gd name="T54" fmla="*/ 30 w 305"/>
                  <a:gd name="T55" fmla="*/ 4 h 147"/>
                  <a:gd name="T56" fmla="*/ 34 w 305"/>
                  <a:gd name="T5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147">
                    <a:moveTo>
                      <a:pt x="34" y="0"/>
                    </a:moveTo>
                    <a:lnTo>
                      <a:pt x="159" y="72"/>
                    </a:lnTo>
                    <a:lnTo>
                      <a:pt x="304" y="63"/>
                    </a:lnTo>
                    <a:lnTo>
                      <a:pt x="304" y="65"/>
                    </a:lnTo>
                    <a:lnTo>
                      <a:pt x="304" y="67"/>
                    </a:lnTo>
                    <a:lnTo>
                      <a:pt x="303" y="70"/>
                    </a:lnTo>
                    <a:lnTo>
                      <a:pt x="302" y="77"/>
                    </a:lnTo>
                    <a:lnTo>
                      <a:pt x="299" y="89"/>
                    </a:lnTo>
                    <a:lnTo>
                      <a:pt x="296" y="100"/>
                    </a:lnTo>
                    <a:lnTo>
                      <a:pt x="292" y="109"/>
                    </a:lnTo>
                    <a:lnTo>
                      <a:pt x="289" y="118"/>
                    </a:lnTo>
                    <a:lnTo>
                      <a:pt x="285" y="126"/>
                    </a:lnTo>
                    <a:lnTo>
                      <a:pt x="281" y="132"/>
                    </a:lnTo>
                    <a:lnTo>
                      <a:pt x="277" y="139"/>
                    </a:lnTo>
                    <a:lnTo>
                      <a:pt x="272" y="146"/>
                    </a:lnTo>
                    <a:lnTo>
                      <a:pt x="157" y="75"/>
                    </a:lnTo>
                    <a:lnTo>
                      <a:pt x="0" y="87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1" y="78"/>
                    </a:lnTo>
                    <a:lnTo>
                      <a:pt x="1" y="72"/>
                    </a:lnTo>
                    <a:lnTo>
                      <a:pt x="4" y="58"/>
                    </a:lnTo>
                    <a:lnTo>
                      <a:pt x="8" y="46"/>
                    </a:lnTo>
                    <a:lnTo>
                      <a:pt x="12" y="36"/>
                    </a:lnTo>
                    <a:lnTo>
                      <a:pt x="17" y="26"/>
                    </a:lnTo>
                    <a:lnTo>
                      <a:pt x="22" y="17"/>
                    </a:lnTo>
                    <a:lnTo>
                      <a:pt x="26" y="10"/>
                    </a:lnTo>
                    <a:lnTo>
                      <a:pt x="30" y="4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EA89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68" name="Freeform 616">
                <a:extLst>
                  <a:ext uri="{FF2B5EF4-FFF2-40B4-BE49-F238E27FC236}">
                    <a16:creationId xmlns:a16="http://schemas.microsoft.com/office/drawing/2014/main" id="{F7CD81B7-FD64-474F-82B3-9DC70A78B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875"/>
                <a:ext cx="305" cy="136"/>
              </a:xfrm>
              <a:custGeom>
                <a:avLst/>
                <a:gdLst>
                  <a:gd name="T0" fmla="*/ 276 w 305"/>
                  <a:gd name="T1" fmla="*/ 135 h 136"/>
                  <a:gd name="T2" fmla="*/ 280 w 305"/>
                  <a:gd name="T3" fmla="*/ 129 h 136"/>
                  <a:gd name="T4" fmla="*/ 283 w 305"/>
                  <a:gd name="T5" fmla="*/ 123 h 136"/>
                  <a:gd name="T6" fmla="*/ 287 w 305"/>
                  <a:gd name="T7" fmla="*/ 117 h 136"/>
                  <a:gd name="T8" fmla="*/ 289 w 305"/>
                  <a:gd name="T9" fmla="*/ 110 h 136"/>
                  <a:gd name="T10" fmla="*/ 293 w 305"/>
                  <a:gd name="T11" fmla="*/ 102 h 136"/>
                  <a:gd name="T12" fmla="*/ 296 w 305"/>
                  <a:gd name="T13" fmla="*/ 93 h 136"/>
                  <a:gd name="T14" fmla="*/ 299 w 305"/>
                  <a:gd name="T15" fmla="*/ 83 h 136"/>
                  <a:gd name="T16" fmla="*/ 302 w 305"/>
                  <a:gd name="T17" fmla="*/ 71 h 136"/>
                  <a:gd name="T18" fmla="*/ 303 w 305"/>
                  <a:gd name="T19" fmla="*/ 65 h 136"/>
                  <a:gd name="T20" fmla="*/ 304 w 305"/>
                  <a:gd name="T21" fmla="*/ 62 h 136"/>
                  <a:gd name="T22" fmla="*/ 304 w 305"/>
                  <a:gd name="T23" fmla="*/ 61 h 136"/>
                  <a:gd name="T24" fmla="*/ 304 w 305"/>
                  <a:gd name="T25" fmla="*/ 61 h 136"/>
                  <a:gd name="T26" fmla="*/ 159 w 305"/>
                  <a:gd name="T27" fmla="*/ 66 h 136"/>
                  <a:gd name="T28" fmla="*/ 29 w 305"/>
                  <a:gd name="T29" fmla="*/ 0 h 136"/>
                  <a:gd name="T30" fmla="*/ 26 w 305"/>
                  <a:gd name="T31" fmla="*/ 3 h 136"/>
                  <a:gd name="T32" fmla="*/ 23 w 305"/>
                  <a:gd name="T33" fmla="*/ 8 h 136"/>
                  <a:gd name="T34" fmla="*/ 19 w 305"/>
                  <a:gd name="T35" fmla="*/ 14 h 136"/>
                  <a:gd name="T36" fmla="*/ 15 w 305"/>
                  <a:gd name="T37" fmla="*/ 22 h 136"/>
                  <a:gd name="T38" fmla="*/ 11 w 305"/>
                  <a:gd name="T39" fmla="*/ 30 h 136"/>
                  <a:gd name="T40" fmla="*/ 8 w 305"/>
                  <a:gd name="T41" fmla="*/ 41 h 136"/>
                  <a:gd name="T42" fmla="*/ 4 w 305"/>
                  <a:gd name="T43" fmla="*/ 53 h 136"/>
                  <a:gd name="T44" fmla="*/ 1 w 305"/>
                  <a:gd name="T45" fmla="*/ 66 h 136"/>
                  <a:gd name="T46" fmla="*/ 0 w 305"/>
                  <a:gd name="T47" fmla="*/ 72 h 136"/>
                  <a:gd name="T48" fmla="*/ 0 w 305"/>
                  <a:gd name="T49" fmla="*/ 75 h 136"/>
                  <a:gd name="T50" fmla="*/ 0 w 305"/>
                  <a:gd name="T51" fmla="*/ 75 h 136"/>
                  <a:gd name="T52" fmla="*/ 0 w 305"/>
                  <a:gd name="T53" fmla="*/ 77 h 136"/>
                  <a:gd name="T54" fmla="*/ 157 w 305"/>
                  <a:gd name="T55" fmla="*/ 70 h 136"/>
                  <a:gd name="T56" fmla="*/ 276 w 305"/>
                  <a:gd name="T57" fmla="*/ 13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136">
                    <a:moveTo>
                      <a:pt x="276" y="135"/>
                    </a:moveTo>
                    <a:lnTo>
                      <a:pt x="280" y="129"/>
                    </a:lnTo>
                    <a:lnTo>
                      <a:pt x="283" y="123"/>
                    </a:lnTo>
                    <a:lnTo>
                      <a:pt x="287" y="117"/>
                    </a:lnTo>
                    <a:lnTo>
                      <a:pt x="289" y="110"/>
                    </a:lnTo>
                    <a:lnTo>
                      <a:pt x="293" y="102"/>
                    </a:lnTo>
                    <a:lnTo>
                      <a:pt x="296" y="93"/>
                    </a:lnTo>
                    <a:lnTo>
                      <a:pt x="299" y="83"/>
                    </a:lnTo>
                    <a:lnTo>
                      <a:pt x="302" y="71"/>
                    </a:lnTo>
                    <a:lnTo>
                      <a:pt x="303" y="65"/>
                    </a:lnTo>
                    <a:lnTo>
                      <a:pt x="304" y="62"/>
                    </a:lnTo>
                    <a:lnTo>
                      <a:pt x="304" y="61"/>
                    </a:lnTo>
                    <a:lnTo>
                      <a:pt x="304" y="61"/>
                    </a:lnTo>
                    <a:lnTo>
                      <a:pt x="159" y="66"/>
                    </a:lnTo>
                    <a:lnTo>
                      <a:pt x="29" y="0"/>
                    </a:lnTo>
                    <a:lnTo>
                      <a:pt x="26" y="3"/>
                    </a:lnTo>
                    <a:lnTo>
                      <a:pt x="23" y="8"/>
                    </a:lnTo>
                    <a:lnTo>
                      <a:pt x="19" y="14"/>
                    </a:lnTo>
                    <a:lnTo>
                      <a:pt x="15" y="22"/>
                    </a:lnTo>
                    <a:lnTo>
                      <a:pt x="11" y="30"/>
                    </a:lnTo>
                    <a:lnTo>
                      <a:pt x="8" y="41"/>
                    </a:lnTo>
                    <a:lnTo>
                      <a:pt x="4" y="53"/>
                    </a:lnTo>
                    <a:lnTo>
                      <a:pt x="1" y="66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57" y="70"/>
                    </a:lnTo>
                    <a:lnTo>
                      <a:pt x="276" y="135"/>
                    </a:lnTo>
                  </a:path>
                </a:pathLst>
              </a:custGeom>
              <a:solidFill>
                <a:srgbClr val="E882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69" name="Freeform 617">
                <a:extLst>
                  <a:ext uri="{FF2B5EF4-FFF2-40B4-BE49-F238E27FC236}">
                    <a16:creationId xmlns:a16="http://schemas.microsoft.com/office/drawing/2014/main" id="{614FA142-F0A3-4BF5-ABB2-CF64F56FD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" y="2947"/>
                <a:ext cx="184" cy="157"/>
              </a:xfrm>
              <a:custGeom>
                <a:avLst/>
                <a:gdLst>
                  <a:gd name="T0" fmla="*/ 174 w 184"/>
                  <a:gd name="T1" fmla="*/ 0 h 157"/>
                  <a:gd name="T2" fmla="*/ 174 w 184"/>
                  <a:gd name="T3" fmla="*/ 0 h 157"/>
                  <a:gd name="T4" fmla="*/ 170 w 184"/>
                  <a:gd name="T5" fmla="*/ 15 h 157"/>
                  <a:gd name="T6" fmla="*/ 166 w 184"/>
                  <a:gd name="T7" fmla="*/ 30 h 157"/>
                  <a:gd name="T8" fmla="*/ 159 w 184"/>
                  <a:gd name="T9" fmla="*/ 44 h 157"/>
                  <a:gd name="T10" fmla="*/ 152 w 184"/>
                  <a:gd name="T11" fmla="*/ 57 h 157"/>
                  <a:gd name="T12" fmla="*/ 143 w 184"/>
                  <a:gd name="T13" fmla="*/ 71 h 157"/>
                  <a:gd name="T14" fmla="*/ 133 w 184"/>
                  <a:gd name="T15" fmla="*/ 83 h 157"/>
                  <a:gd name="T16" fmla="*/ 122 w 184"/>
                  <a:gd name="T17" fmla="*/ 94 h 157"/>
                  <a:gd name="T18" fmla="*/ 111 w 184"/>
                  <a:gd name="T19" fmla="*/ 105 h 157"/>
                  <a:gd name="T20" fmla="*/ 99 w 184"/>
                  <a:gd name="T21" fmla="*/ 115 h 157"/>
                  <a:gd name="T22" fmla="*/ 86 w 184"/>
                  <a:gd name="T23" fmla="*/ 123 h 157"/>
                  <a:gd name="T24" fmla="*/ 73 w 184"/>
                  <a:gd name="T25" fmla="*/ 131 h 157"/>
                  <a:gd name="T26" fmla="*/ 59 w 184"/>
                  <a:gd name="T27" fmla="*/ 136 h 157"/>
                  <a:gd name="T28" fmla="*/ 44 w 184"/>
                  <a:gd name="T29" fmla="*/ 142 h 157"/>
                  <a:gd name="T30" fmla="*/ 30 w 184"/>
                  <a:gd name="T31" fmla="*/ 145 h 157"/>
                  <a:gd name="T32" fmla="*/ 15 w 184"/>
                  <a:gd name="T33" fmla="*/ 147 h 157"/>
                  <a:gd name="T34" fmla="*/ 0 w 184"/>
                  <a:gd name="T35" fmla="*/ 147 h 157"/>
                  <a:gd name="T36" fmla="*/ 0 w 184"/>
                  <a:gd name="T37" fmla="*/ 156 h 157"/>
                  <a:gd name="T38" fmla="*/ 15 w 184"/>
                  <a:gd name="T39" fmla="*/ 155 h 157"/>
                  <a:gd name="T40" fmla="*/ 31 w 184"/>
                  <a:gd name="T41" fmla="*/ 153 h 157"/>
                  <a:gd name="T42" fmla="*/ 46 w 184"/>
                  <a:gd name="T43" fmla="*/ 149 h 157"/>
                  <a:gd name="T44" fmla="*/ 61 w 184"/>
                  <a:gd name="T45" fmla="*/ 144 h 157"/>
                  <a:gd name="T46" fmla="*/ 76 w 184"/>
                  <a:gd name="T47" fmla="*/ 138 h 157"/>
                  <a:gd name="T48" fmla="*/ 90 w 184"/>
                  <a:gd name="T49" fmla="*/ 130 h 157"/>
                  <a:gd name="T50" fmla="*/ 103 w 184"/>
                  <a:gd name="T51" fmla="*/ 122 h 157"/>
                  <a:gd name="T52" fmla="*/ 116 w 184"/>
                  <a:gd name="T53" fmla="*/ 111 h 157"/>
                  <a:gd name="T54" fmla="*/ 128 w 184"/>
                  <a:gd name="T55" fmla="*/ 100 h 157"/>
                  <a:gd name="T56" fmla="*/ 140 w 184"/>
                  <a:gd name="T57" fmla="*/ 88 h 157"/>
                  <a:gd name="T58" fmla="*/ 150 w 184"/>
                  <a:gd name="T59" fmla="*/ 75 h 157"/>
                  <a:gd name="T60" fmla="*/ 159 w 184"/>
                  <a:gd name="T61" fmla="*/ 62 h 157"/>
                  <a:gd name="T62" fmla="*/ 166 w 184"/>
                  <a:gd name="T63" fmla="*/ 48 h 157"/>
                  <a:gd name="T64" fmla="*/ 173 w 184"/>
                  <a:gd name="T65" fmla="*/ 33 h 157"/>
                  <a:gd name="T66" fmla="*/ 178 w 184"/>
                  <a:gd name="T67" fmla="*/ 17 h 157"/>
                  <a:gd name="T68" fmla="*/ 183 w 184"/>
                  <a:gd name="T69" fmla="*/ 0 h 157"/>
                  <a:gd name="T70" fmla="*/ 183 w 184"/>
                  <a:gd name="T71" fmla="*/ 0 h 157"/>
                  <a:gd name="T72" fmla="*/ 174 w 184"/>
                  <a:gd name="T7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4" h="157">
                    <a:moveTo>
                      <a:pt x="174" y="0"/>
                    </a:moveTo>
                    <a:lnTo>
                      <a:pt x="174" y="0"/>
                    </a:lnTo>
                    <a:lnTo>
                      <a:pt x="170" y="15"/>
                    </a:lnTo>
                    <a:lnTo>
                      <a:pt x="166" y="30"/>
                    </a:lnTo>
                    <a:lnTo>
                      <a:pt x="159" y="44"/>
                    </a:lnTo>
                    <a:lnTo>
                      <a:pt x="152" y="57"/>
                    </a:lnTo>
                    <a:lnTo>
                      <a:pt x="143" y="71"/>
                    </a:lnTo>
                    <a:lnTo>
                      <a:pt x="133" y="83"/>
                    </a:lnTo>
                    <a:lnTo>
                      <a:pt x="122" y="94"/>
                    </a:lnTo>
                    <a:lnTo>
                      <a:pt x="111" y="105"/>
                    </a:lnTo>
                    <a:lnTo>
                      <a:pt x="99" y="115"/>
                    </a:lnTo>
                    <a:lnTo>
                      <a:pt x="86" y="123"/>
                    </a:lnTo>
                    <a:lnTo>
                      <a:pt x="73" y="131"/>
                    </a:lnTo>
                    <a:lnTo>
                      <a:pt x="59" y="136"/>
                    </a:lnTo>
                    <a:lnTo>
                      <a:pt x="44" y="142"/>
                    </a:lnTo>
                    <a:lnTo>
                      <a:pt x="30" y="145"/>
                    </a:lnTo>
                    <a:lnTo>
                      <a:pt x="15" y="147"/>
                    </a:lnTo>
                    <a:lnTo>
                      <a:pt x="0" y="147"/>
                    </a:lnTo>
                    <a:lnTo>
                      <a:pt x="0" y="156"/>
                    </a:lnTo>
                    <a:lnTo>
                      <a:pt x="15" y="155"/>
                    </a:lnTo>
                    <a:lnTo>
                      <a:pt x="31" y="153"/>
                    </a:lnTo>
                    <a:lnTo>
                      <a:pt x="46" y="149"/>
                    </a:lnTo>
                    <a:lnTo>
                      <a:pt x="61" y="144"/>
                    </a:lnTo>
                    <a:lnTo>
                      <a:pt x="76" y="138"/>
                    </a:lnTo>
                    <a:lnTo>
                      <a:pt x="90" y="130"/>
                    </a:lnTo>
                    <a:lnTo>
                      <a:pt x="103" y="122"/>
                    </a:lnTo>
                    <a:lnTo>
                      <a:pt x="116" y="111"/>
                    </a:lnTo>
                    <a:lnTo>
                      <a:pt x="128" y="100"/>
                    </a:lnTo>
                    <a:lnTo>
                      <a:pt x="140" y="88"/>
                    </a:lnTo>
                    <a:lnTo>
                      <a:pt x="150" y="75"/>
                    </a:lnTo>
                    <a:lnTo>
                      <a:pt x="159" y="62"/>
                    </a:lnTo>
                    <a:lnTo>
                      <a:pt x="166" y="48"/>
                    </a:lnTo>
                    <a:lnTo>
                      <a:pt x="173" y="33"/>
                    </a:lnTo>
                    <a:lnTo>
                      <a:pt x="178" y="17"/>
                    </a:lnTo>
                    <a:lnTo>
                      <a:pt x="183" y="0"/>
                    </a:lnTo>
                    <a:lnTo>
                      <a:pt x="183" y="0"/>
                    </a:lnTo>
                    <a:lnTo>
                      <a:pt x="174" y="0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70" name="Freeform 618">
                <a:extLst>
                  <a:ext uri="{FF2B5EF4-FFF2-40B4-BE49-F238E27FC236}">
                    <a16:creationId xmlns:a16="http://schemas.microsoft.com/office/drawing/2014/main" id="{5F6E2F9E-2BCE-40BA-849C-04B0A9E1D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784"/>
                <a:ext cx="129" cy="164"/>
              </a:xfrm>
              <a:custGeom>
                <a:avLst/>
                <a:gdLst>
                  <a:gd name="T0" fmla="*/ 0 w 129"/>
                  <a:gd name="T1" fmla="*/ 8 h 164"/>
                  <a:gd name="T2" fmla="*/ 0 w 129"/>
                  <a:gd name="T3" fmla="*/ 8 h 164"/>
                  <a:gd name="T4" fmla="*/ 15 w 129"/>
                  <a:gd name="T5" fmla="*/ 9 h 164"/>
                  <a:gd name="T6" fmla="*/ 29 w 129"/>
                  <a:gd name="T7" fmla="*/ 11 h 164"/>
                  <a:gd name="T8" fmla="*/ 41 w 129"/>
                  <a:gd name="T9" fmla="*/ 16 h 164"/>
                  <a:gd name="T10" fmla="*/ 54 w 129"/>
                  <a:gd name="T11" fmla="*/ 21 h 164"/>
                  <a:gd name="T12" fmla="*/ 66 w 129"/>
                  <a:gd name="T13" fmla="*/ 28 h 164"/>
                  <a:gd name="T14" fmla="*/ 76 w 129"/>
                  <a:gd name="T15" fmla="*/ 35 h 164"/>
                  <a:gd name="T16" fmla="*/ 85 w 129"/>
                  <a:gd name="T17" fmla="*/ 44 h 164"/>
                  <a:gd name="T18" fmla="*/ 94 w 129"/>
                  <a:gd name="T19" fmla="*/ 54 h 164"/>
                  <a:gd name="T20" fmla="*/ 101 w 129"/>
                  <a:gd name="T21" fmla="*/ 65 h 164"/>
                  <a:gd name="T22" fmla="*/ 107 w 129"/>
                  <a:gd name="T23" fmla="*/ 77 h 164"/>
                  <a:gd name="T24" fmla="*/ 112 w 129"/>
                  <a:gd name="T25" fmla="*/ 89 h 164"/>
                  <a:gd name="T26" fmla="*/ 116 w 129"/>
                  <a:gd name="T27" fmla="*/ 102 h 164"/>
                  <a:gd name="T28" fmla="*/ 118 w 129"/>
                  <a:gd name="T29" fmla="*/ 116 h 164"/>
                  <a:gd name="T30" fmla="*/ 119 w 129"/>
                  <a:gd name="T31" fmla="*/ 131 h 164"/>
                  <a:gd name="T32" fmla="*/ 119 w 129"/>
                  <a:gd name="T33" fmla="*/ 146 h 164"/>
                  <a:gd name="T34" fmla="*/ 116 w 129"/>
                  <a:gd name="T35" fmla="*/ 162 h 164"/>
                  <a:gd name="T36" fmla="*/ 125 w 129"/>
                  <a:gd name="T37" fmla="*/ 163 h 164"/>
                  <a:gd name="T38" fmla="*/ 127 w 129"/>
                  <a:gd name="T39" fmla="*/ 146 h 164"/>
                  <a:gd name="T40" fmla="*/ 128 w 129"/>
                  <a:gd name="T41" fmla="*/ 131 h 164"/>
                  <a:gd name="T42" fmla="*/ 126 w 129"/>
                  <a:gd name="T43" fmla="*/ 115 h 164"/>
                  <a:gd name="T44" fmla="*/ 124 w 129"/>
                  <a:gd name="T45" fmla="*/ 101 h 164"/>
                  <a:gd name="T46" fmla="*/ 121 w 129"/>
                  <a:gd name="T47" fmla="*/ 87 h 164"/>
                  <a:gd name="T48" fmla="*/ 115 w 129"/>
                  <a:gd name="T49" fmla="*/ 73 h 164"/>
                  <a:gd name="T50" fmla="*/ 108 w 129"/>
                  <a:gd name="T51" fmla="*/ 61 h 164"/>
                  <a:gd name="T52" fmla="*/ 100 w 129"/>
                  <a:gd name="T53" fmla="*/ 49 h 164"/>
                  <a:gd name="T54" fmla="*/ 91 w 129"/>
                  <a:gd name="T55" fmla="*/ 39 h 164"/>
                  <a:gd name="T56" fmla="*/ 81 w 129"/>
                  <a:gd name="T57" fmla="*/ 29 h 164"/>
                  <a:gd name="T58" fmla="*/ 70 w 129"/>
                  <a:gd name="T59" fmla="*/ 21 h 164"/>
                  <a:gd name="T60" fmla="*/ 58 w 129"/>
                  <a:gd name="T61" fmla="*/ 14 h 164"/>
                  <a:gd name="T62" fmla="*/ 44 w 129"/>
                  <a:gd name="T63" fmla="*/ 8 h 164"/>
                  <a:gd name="T64" fmla="*/ 30 w 129"/>
                  <a:gd name="T65" fmla="*/ 4 h 164"/>
                  <a:gd name="T66" fmla="*/ 15 w 129"/>
                  <a:gd name="T67" fmla="*/ 1 h 164"/>
                  <a:gd name="T68" fmla="*/ 0 w 129"/>
                  <a:gd name="T69" fmla="*/ 0 h 164"/>
                  <a:gd name="T70" fmla="*/ 0 w 129"/>
                  <a:gd name="T71" fmla="*/ 0 h 164"/>
                  <a:gd name="T72" fmla="*/ 0 w 129"/>
                  <a:gd name="T73" fmla="*/ 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9" h="164">
                    <a:moveTo>
                      <a:pt x="0" y="8"/>
                    </a:moveTo>
                    <a:lnTo>
                      <a:pt x="0" y="8"/>
                    </a:lnTo>
                    <a:lnTo>
                      <a:pt x="15" y="9"/>
                    </a:lnTo>
                    <a:lnTo>
                      <a:pt x="29" y="11"/>
                    </a:lnTo>
                    <a:lnTo>
                      <a:pt x="41" y="16"/>
                    </a:lnTo>
                    <a:lnTo>
                      <a:pt x="54" y="21"/>
                    </a:lnTo>
                    <a:lnTo>
                      <a:pt x="66" y="28"/>
                    </a:lnTo>
                    <a:lnTo>
                      <a:pt x="76" y="35"/>
                    </a:lnTo>
                    <a:lnTo>
                      <a:pt x="85" y="44"/>
                    </a:lnTo>
                    <a:lnTo>
                      <a:pt x="94" y="54"/>
                    </a:lnTo>
                    <a:lnTo>
                      <a:pt x="101" y="65"/>
                    </a:lnTo>
                    <a:lnTo>
                      <a:pt x="107" y="77"/>
                    </a:lnTo>
                    <a:lnTo>
                      <a:pt x="112" y="89"/>
                    </a:lnTo>
                    <a:lnTo>
                      <a:pt x="116" y="102"/>
                    </a:lnTo>
                    <a:lnTo>
                      <a:pt x="118" y="116"/>
                    </a:lnTo>
                    <a:lnTo>
                      <a:pt x="119" y="131"/>
                    </a:lnTo>
                    <a:lnTo>
                      <a:pt x="119" y="146"/>
                    </a:lnTo>
                    <a:lnTo>
                      <a:pt x="116" y="162"/>
                    </a:lnTo>
                    <a:lnTo>
                      <a:pt x="125" y="163"/>
                    </a:lnTo>
                    <a:lnTo>
                      <a:pt x="127" y="146"/>
                    </a:lnTo>
                    <a:lnTo>
                      <a:pt x="128" y="131"/>
                    </a:lnTo>
                    <a:lnTo>
                      <a:pt x="126" y="115"/>
                    </a:lnTo>
                    <a:lnTo>
                      <a:pt x="124" y="101"/>
                    </a:lnTo>
                    <a:lnTo>
                      <a:pt x="121" y="87"/>
                    </a:lnTo>
                    <a:lnTo>
                      <a:pt x="115" y="73"/>
                    </a:lnTo>
                    <a:lnTo>
                      <a:pt x="108" y="61"/>
                    </a:lnTo>
                    <a:lnTo>
                      <a:pt x="100" y="49"/>
                    </a:lnTo>
                    <a:lnTo>
                      <a:pt x="91" y="39"/>
                    </a:lnTo>
                    <a:lnTo>
                      <a:pt x="81" y="29"/>
                    </a:lnTo>
                    <a:lnTo>
                      <a:pt x="70" y="21"/>
                    </a:lnTo>
                    <a:lnTo>
                      <a:pt x="58" y="14"/>
                    </a:lnTo>
                    <a:lnTo>
                      <a:pt x="44" y="8"/>
                    </a:lnTo>
                    <a:lnTo>
                      <a:pt x="30" y="4"/>
                    </a:lnTo>
                    <a:lnTo>
                      <a:pt x="15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71" name="Freeform 619">
                <a:extLst>
                  <a:ext uri="{FF2B5EF4-FFF2-40B4-BE49-F238E27FC236}">
                    <a16:creationId xmlns:a16="http://schemas.microsoft.com/office/drawing/2014/main" id="{D12BEEBE-E34B-4477-9435-A13119AAA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784"/>
                <a:ext cx="184" cy="160"/>
              </a:xfrm>
              <a:custGeom>
                <a:avLst/>
                <a:gdLst>
                  <a:gd name="T0" fmla="*/ 8 w 184"/>
                  <a:gd name="T1" fmla="*/ 159 h 160"/>
                  <a:gd name="T2" fmla="*/ 8 w 184"/>
                  <a:gd name="T3" fmla="*/ 159 h 160"/>
                  <a:gd name="T4" fmla="*/ 11 w 184"/>
                  <a:gd name="T5" fmla="*/ 143 h 160"/>
                  <a:gd name="T6" fmla="*/ 16 w 184"/>
                  <a:gd name="T7" fmla="*/ 128 h 160"/>
                  <a:gd name="T8" fmla="*/ 23 w 184"/>
                  <a:gd name="T9" fmla="*/ 114 h 160"/>
                  <a:gd name="T10" fmla="*/ 30 w 184"/>
                  <a:gd name="T11" fmla="*/ 100 h 160"/>
                  <a:gd name="T12" fmla="*/ 39 w 184"/>
                  <a:gd name="T13" fmla="*/ 86 h 160"/>
                  <a:gd name="T14" fmla="*/ 48 w 184"/>
                  <a:gd name="T15" fmla="*/ 74 h 160"/>
                  <a:gd name="T16" fmla="*/ 60 w 184"/>
                  <a:gd name="T17" fmla="*/ 62 h 160"/>
                  <a:gd name="T18" fmla="*/ 71 w 184"/>
                  <a:gd name="T19" fmla="*/ 51 h 160"/>
                  <a:gd name="T20" fmla="*/ 83 w 184"/>
                  <a:gd name="T21" fmla="*/ 42 h 160"/>
                  <a:gd name="T22" fmla="*/ 96 w 184"/>
                  <a:gd name="T23" fmla="*/ 32 h 160"/>
                  <a:gd name="T24" fmla="*/ 110 w 184"/>
                  <a:gd name="T25" fmla="*/ 25 h 160"/>
                  <a:gd name="T26" fmla="*/ 123 w 184"/>
                  <a:gd name="T27" fmla="*/ 19 h 160"/>
                  <a:gd name="T28" fmla="*/ 138 w 184"/>
                  <a:gd name="T29" fmla="*/ 14 h 160"/>
                  <a:gd name="T30" fmla="*/ 152 w 184"/>
                  <a:gd name="T31" fmla="*/ 11 h 160"/>
                  <a:gd name="T32" fmla="*/ 167 w 184"/>
                  <a:gd name="T33" fmla="*/ 8 h 160"/>
                  <a:gd name="T34" fmla="*/ 183 w 184"/>
                  <a:gd name="T35" fmla="*/ 8 h 160"/>
                  <a:gd name="T36" fmla="*/ 183 w 184"/>
                  <a:gd name="T37" fmla="*/ 0 h 160"/>
                  <a:gd name="T38" fmla="*/ 167 w 184"/>
                  <a:gd name="T39" fmla="*/ 0 h 160"/>
                  <a:gd name="T40" fmla="*/ 152 w 184"/>
                  <a:gd name="T41" fmla="*/ 2 h 160"/>
                  <a:gd name="T42" fmla="*/ 136 w 184"/>
                  <a:gd name="T43" fmla="*/ 6 h 160"/>
                  <a:gd name="T44" fmla="*/ 121 w 184"/>
                  <a:gd name="T45" fmla="*/ 11 h 160"/>
                  <a:gd name="T46" fmla="*/ 106 w 184"/>
                  <a:gd name="T47" fmla="*/ 18 h 160"/>
                  <a:gd name="T48" fmla="*/ 92 w 184"/>
                  <a:gd name="T49" fmla="*/ 25 h 160"/>
                  <a:gd name="T50" fmla="*/ 79 w 184"/>
                  <a:gd name="T51" fmla="*/ 34 h 160"/>
                  <a:gd name="T52" fmla="*/ 66 w 184"/>
                  <a:gd name="T53" fmla="*/ 45 h 160"/>
                  <a:gd name="T54" fmla="*/ 53 w 184"/>
                  <a:gd name="T55" fmla="*/ 55 h 160"/>
                  <a:gd name="T56" fmla="*/ 43 w 184"/>
                  <a:gd name="T57" fmla="*/ 68 h 160"/>
                  <a:gd name="T58" fmla="*/ 32 w 184"/>
                  <a:gd name="T59" fmla="*/ 81 h 160"/>
                  <a:gd name="T60" fmla="*/ 23 w 184"/>
                  <a:gd name="T61" fmla="*/ 95 h 160"/>
                  <a:gd name="T62" fmla="*/ 16 w 184"/>
                  <a:gd name="T63" fmla="*/ 110 h 160"/>
                  <a:gd name="T64" fmla="*/ 9 w 184"/>
                  <a:gd name="T65" fmla="*/ 126 h 160"/>
                  <a:gd name="T66" fmla="*/ 3 w 184"/>
                  <a:gd name="T67" fmla="*/ 141 h 160"/>
                  <a:gd name="T68" fmla="*/ 0 w 184"/>
                  <a:gd name="T69" fmla="*/ 158 h 160"/>
                  <a:gd name="T70" fmla="*/ 0 w 184"/>
                  <a:gd name="T71" fmla="*/ 158 h 160"/>
                  <a:gd name="T72" fmla="*/ 8 w 184"/>
                  <a:gd name="T73" fmla="*/ 1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4" h="160">
                    <a:moveTo>
                      <a:pt x="8" y="159"/>
                    </a:moveTo>
                    <a:lnTo>
                      <a:pt x="8" y="159"/>
                    </a:lnTo>
                    <a:lnTo>
                      <a:pt x="11" y="143"/>
                    </a:lnTo>
                    <a:lnTo>
                      <a:pt x="16" y="128"/>
                    </a:lnTo>
                    <a:lnTo>
                      <a:pt x="23" y="114"/>
                    </a:lnTo>
                    <a:lnTo>
                      <a:pt x="30" y="100"/>
                    </a:lnTo>
                    <a:lnTo>
                      <a:pt x="39" y="86"/>
                    </a:lnTo>
                    <a:lnTo>
                      <a:pt x="48" y="74"/>
                    </a:lnTo>
                    <a:lnTo>
                      <a:pt x="60" y="62"/>
                    </a:lnTo>
                    <a:lnTo>
                      <a:pt x="71" y="51"/>
                    </a:lnTo>
                    <a:lnTo>
                      <a:pt x="83" y="42"/>
                    </a:lnTo>
                    <a:lnTo>
                      <a:pt x="96" y="32"/>
                    </a:lnTo>
                    <a:lnTo>
                      <a:pt x="110" y="25"/>
                    </a:lnTo>
                    <a:lnTo>
                      <a:pt x="123" y="19"/>
                    </a:lnTo>
                    <a:lnTo>
                      <a:pt x="138" y="14"/>
                    </a:lnTo>
                    <a:lnTo>
                      <a:pt x="152" y="11"/>
                    </a:lnTo>
                    <a:lnTo>
                      <a:pt x="167" y="8"/>
                    </a:lnTo>
                    <a:lnTo>
                      <a:pt x="183" y="8"/>
                    </a:lnTo>
                    <a:lnTo>
                      <a:pt x="183" y="0"/>
                    </a:lnTo>
                    <a:lnTo>
                      <a:pt x="167" y="0"/>
                    </a:lnTo>
                    <a:lnTo>
                      <a:pt x="152" y="2"/>
                    </a:lnTo>
                    <a:lnTo>
                      <a:pt x="136" y="6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6" y="45"/>
                    </a:lnTo>
                    <a:lnTo>
                      <a:pt x="53" y="55"/>
                    </a:lnTo>
                    <a:lnTo>
                      <a:pt x="43" y="68"/>
                    </a:lnTo>
                    <a:lnTo>
                      <a:pt x="32" y="81"/>
                    </a:lnTo>
                    <a:lnTo>
                      <a:pt x="23" y="95"/>
                    </a:lnTo>
                    <a:lnTo>
                      <a:pt x="16" y="110"/>
                    </a:lnTo>
                    <a:lnTo>
                      <a:pt x="9" y="126"/>
                    </a:lnTo>
                    <a:lnTo>
                      <a:pt x="3" y="141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8" y="159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72" name="Freeform 620">
                <a:extLst>
                  <a:ext uri="{FF2B5EF4-FFF2-40B4-BE49-F238E27FC236}">
                    <a16:creationId xmlns:a16="http://schemas.microsoft.com/office/drawing/2014/main" id="{82F04593-239A-4567-A54B-7EC5D3B4A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2941"/>
                <a:ext cx="127" cy="163"/>
              </a:xfrm>
              <a:custGeom>
                <a:avLst/>
                <a:gdLst>
                  <a:gd name="T0" fmla="*/ 126 w 127"/>
                  <a:gd name="T1" fmla="*/ 153 h 163"/>
                  <a:gd name="T2" fmla="*/ 126 w 127"/>
                  <a:gd name="T3" fmla="*/ 153 h 163"/>
                  <a:gd name="T4" fmla="*/ 111 w 127"/>
                  <a:gd name="T5" fmla="*/ 153 h 163"/>
                  <a:gd name="T6" fmla="*/ 97 w 127"/>
                  <a:gd name="T7" fmla="*/ 150 h 163"/>
                  <a:gd name="T8" fmla="*/ 84 w 127"/>
                  <a:gd name="T9" fmla="*/ 146 h 163"/>
                  <a:gd name="T10" fmla="*/ 72 w 127"/>
                  <a:gd name="T11" fmla="*/ 141 h 163"/>
                  <a:gd name="T12" fmla="*/ 60 w 127"/>
                  <a:gd name="T13" fmla="*/ 134 h 163"/>
                  <a:gd name="T14" fmla="*/ 51 w 127"/>
                  <a:gd name="T15" fmla="*/ 127 h 163"/>
                  <a:gd name="T16" fmla="*/ 42 w 127"/>
                  <a:gd name="T17" fmla="*/ 118 h 163"/>
                  <a:gd name="T18" fmla="*/ 32 w 127"/>
                  <a:gd name="T19" fmla="*/ 107 h 163"/>
                  <a:gd name="T20" fmla="*/ 25 w 127"/>
                  <a:gd name="T21" fmla="*/ 97 h 163"/>
                  <a:gd name="T22" fmla="*/ 20 w 127"/>
                  <a:gd name="T23" fmla="*/ 85 h 163"/>
                  <a:gd name="T24" fmla="*/ 14 w 127"/>
                  <a:gd name="T25" fmla="*/ 72 h 163"/>
                  <a:gd name="T26" fmla="*/ 11 w 127"/>
                  <a:gd name="T27" fmla="*/ 60 h 163"/>
                  <a:gd name="T28" fmla="*/ 9 w 127"/>
                  <a:gd name="T29" fmla="*/ 46 h 163"/>
                  <a:gd name="T30" fmla="*/ 8 w 127"/>
                  <a:gd name="T31" fmla="*/ 31 h 163"/>
                  <a:gd name="T32" fmla="*/ 8 w 127"/>
                  <a:gd name="T33" fmla="*/ 16 h 163"/>
                  <a:gd name="T34" fmla="*/ 10 w 127"/>
                  <a:gd name="T35" fmla="*/ 0 h 163"/>
                  <a:gd name="T36" fmla="*/ 2 w 127"/>
                  <a:gd name="T37" fmla="*/ 0 h 163"/>
                  <a:gd name="T38" fmla="*/ 0 w 127"/>
                  <a:gd name="T39" fmla="*/ 16 h 163"/>
                  <a:gd name="T40" fmla="*/ 0 w 127"/>
                  <a:gd name="T41" fmla="*/ 31 h 163"/>
                  <a:gd name="T42" fmla="*/ 1 w 127"/>
                  <a:gd name="T43" fmla="*/ 47 h 163"/>
                  <a:gd name="T44" fmla="*/ 3 w 127"/>
                  <a:gd name="T45" fmla="*/ 61 h 163"/>
                  <a:gd name="T46" fmla="*/ 6 w 127"/>
                  <a:gd name="T47" fmla="*/ 75 h 163"/>
                  <a:gd name="T48" fmla="*/ 12 w 127"/>
                  <a:gd name="T49" fmla="*/ 89 h 163"/>
                  <a:gd name="T50" fmla="*/ 18 w 127"/>
                  <a:gd name="T51" fmla="*/ 101 h 163"/>
                  <a:gd name="T52" fmla="*/ 27 w 127"/>
                  <a:gd name="T53" fmla="*/ 113 h 163"/>
                  <a:gd name="T54" fmla="*/ 35 w 127"/>
                  <a:gd name="T55" fmla="*/ 123 h 163"/>
                  <a:gd name="T56" fmla="*/ 46 w 127"/>
                  <a:gd name="T57" fmla="*/ 133 h 163"/>
                  <a:gd name="T58" fmla="*/ 56 w 127"/>
                  <a:gd name="T59" fmla="*/ 141 h 163"/>
                  <a:gd name="T60" fmla="*/ 69 w 127"/>
                  <a:gd name="T61" fmla="*/ 148 h 163"/>
                  <a:gd name="T62" fmla="*/ 81 w 127"/>
                  <a:gd name="T63" fmla="*/ 154 h 163"/>
                  <a:gd name="T64" fmla="*/ 96 w 127"/>
                  <a:gd name="T65" fmla="*/ 158 h 163"/>
                  <a:gd name="T66" fmla="*/ 110 w 127"/>
                  <a:gd name="T67" fmla="*/ 161 h 163"/>
                  <a:gd name="T68" fmla="*/ 126 w 127"/>
                  <a:gd name="T69" fmla="*/ 162 h 163"/>
                  <a:gd name="T70" fmla="*/ 126 w 127"/>
                  <a:gd name="T71" fmla="*/ 162 h 163"/>
                  <a:gd name="T72" fmla="*/ 126 w 127"/>
                  <a:gd name="T73" fmla="*/ 15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7" h="163">
                    <a:moveTo>
                      <a:pt x="126" y="153"/>
                    </a:moveTo>
                    <a:lnTo>
                      <a:pt x="126" y="153"/>
                    </a:lnTo>
                    <a:lnTo>
                      <a:pt x="111" y="153"/>
                    </a:lnTo>
                    <a:lnTo>
                      <a:pt x="97" y="150"/>
                    </a:lnTo>
                    <a:lnTo>
                      <a:pt x="84" y="146"/>
                    </a:lnTo>
                    <a:lnTo>
                      <a:pt x="72" y="141"/>
                    </a:lnTo>
                    <a:lnTo>
                      <a:pt x="60" y="134"/>
                    </a:lnTo>
                    <a:lnTo>
                      <a:pt x="51" y="127"/>
                    </a:lnTo>
                    <a:lnTo>
                      <a:pt x="42" y="118"/>
                    </a:lnTo>
                    <a:lnTo>
                      <a:pt x="32" y="107"/>
                    </a:lnTo>
                    <a:lnTo>
                      <a:pt x="25" y="97"/>
                    </a:lnTo>
                    <a:lnTo>
                      <a:pt x="20" y="85"/>
                    </a:lnTo>
                    <a:lnTo>
                      <a:pt x="14" y="72"/>
                    </a:lnTo>
                    <a:lnTo>
                      <a:pt x="11" y="60"/>
                    </a:lnTo>
                    <a:lnTo>
                      <a:pt x="9" y="46"/>
                    </a:lnTo>
                    <a:lnTo>
                      <a:pt x="8" y="31"/>
                    </a:lnTo>
                    <a:lnTo>
                      <a:pt x="8" y="16"/>
                    </a:lnTo>
                    <a:lnTo>
                      <a:pt x="10" y="0"/>
                    </a:lnTo>
                    <a:lnTo>
                      <a:pt x="2" y="0"/>
                    </a:lnTo>
                    <a:lnTo>
                      <a:pt x="0" y="16"/>
                    </a:lnTo>
                    <a:lnTo>
                      <a:pt x="0" y="31"/>
                    </a:lnTo>
                    <a:lnTo>
                      <a:pt x="1" y="47"/>
                    </a:lnTo>
                    <a:lnTo>
                      <a:pt x="3" y="61"/>
                    </a:lnTo>
                    <a:lnTo>
                      <a:pt x="6" y="75"/>
                    </a:lnTo>
                    <a:lnTo>
                      <a:pt x="12" y="89"/>
                    </a:lnTo>
                    <a:lnTo>
                      <a:pt x="18" y="101"/>
                    </a:lnTo>
                    <a:lnTo>
                      <a:pt x="27" y="113"/>
                    </a:lnTo>
                    <a:lnTo>
                      <a:pt x="35" y="123"/>
                    </a:lnTo>
                    <a:lnTo>
                      <a:pt x="46" y="133"/>
                    </a:lnTo>
                    <a:lnTo>
                      <a:pt x="56" y="141"/>
                    </a:lnTo>
                    <a:lnTo>
                      <a:pt x="69" y="148"/>
                    </a:lnTo>
                    <a:lnTo>
                      <a:pt x="81" y="154"/>
                    </a:lnTo>
                    <a:lnTo>
                      <a:pt x="96" y="158"/>
                    </a:lnTo>
                    <a:lnTo>
                      <a:pt x="110" y="161"/>
                    </a:lnTo>
                    <a:lnTo>
                      <a:pt x="126" y="162"/>
                    </a:lnTo>
                    <a:lnTo>
                      <a:pt x="126" y="162"/>
                    </a:lnTo>
                    <a:lnTo>
                      <a:pt x="126" y="153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73" name="Freeform 621">
                <a:extLst>
                  <a:ext uri="{FF2B5EF4-FFF2-40B4-BE49-F238E27FC236}">
                    <a16:creationId xmlns:a16="http://schemas.microsoft.com/office/drawing/2014/main" id="{D0428E23-B107-4C92-B6A4-AAE05973C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" y="3044"/>
                <a:ext cx="41" cy="58"/>
              </a:xfrm>
              <a:custGeom>
                <a:avLst/>
                <a:gdLst>
                  <a:gd name="T0" fmla="*/ 20 w 41"/>
                  <a:gd name="T1" fmla="*/ 25 h 58"/>
                  <a:gd name="T2" fmla="*/ 0 w 41"/>
                  <a:gd name="T3" fmla="*/ 0 h 58"/>
                  <a:gd name="T4" fmla="*/ 20 w 41"/>
                  <a:gd name="T5" fmla="*/ 32 h 58"/>
                  <a:gd name="T6" fmla="*/ 40 w 41"/>
                  <a:gd name="T7" fmla="*/ 57 h 58"/>
                  <a:gd name="T8" fmla="*/ 20 w 41"/>
                  <a:gd name="T9" fmla="*/ 2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8">
                    <a:moveTo>
                      <a:pt x="20" y="25"/>
                    </a:moveTo>
                    <a:lnTo>
                      <a:pt x="0" y="0"/>
                    </a:lnTo>
                    <a:lnTo>
                      <a:pt x="20" y="32"/>
                    </a:lnTo>
                    <a:lnTo>
                      <a:pt x="40" y="57"/>
                    </a:lnTo>
                    <a:lnTo>
                      <a:pt x="20" y="25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74" name="Freeform 622">
                <a:extLst>
                  <a:ext uri="{FF2B5EF4-FFF2-40B4-BE49-F238E27FC236}">
                    <a16:creationId xmlns:a16="http://schemas.microsoft.com/office/drawing/2014/main" id="{C24DC1C0-62C8-472F-8168-AE6A73DE6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" y="3044"/>
                <a:ext cx="41" cy="58"/>
              </a:xfrm>
              <a:custGeom>
                <a:avLst/>
                <a:gdLst>
                  <a:gd name="T0" fmla="*/ 20 w 41"/>
                  <a:gd name="T1" fmla="*/ 25 h 58"/>
                  <a:gd name="T2" fmla="*/ 0 w 41"/>
                  <a:gd name="T3" fmla="*/ 0 h 58"/>
                  <a:gd name="T4" fmla="*/ 20 w 41"/>
                  <a:gd name="T5" fmla="*/ 32 h 58"/>
                  <a:gd name="T6" fmla="*/ 40 w 41"/>
                  <a:gd name="T7" fmla="*/ 57 h 58"/>
                  <a:gd name="T8" fmla="*/ 20 w 41"/>
                  <a:gd name="T9" fmla="*/ 2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8">
                    <a:moveTo>
                      <a:pt x="20" y="25"/>
                    </a:moveTo>
                    <a:lnTo>
                      <a:pt x="0" y="0"/>
                    </a:lnTo>
                    <a:lnTo>
                      <a:pt x="20" y="32"/>
                    </a:lnTo>
                    <a:lnTo>
                      <a:pt x="40" y="57"/>
                    </a:lnTo>
                    <a:lnTo>
                      <a:pt x="20" y="2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75" name="Freeform 623">
                <a:extLst>
                  <a:ext uri="{FF2B5EF4-FFF2-40B4-BE49-F238E27FC236}">
                    <a16:creationId xmlns:a16="http://schemas.microsoft.com/office/drawing/2014/main" id="{5012D1A3-DE48-4D8B-9391-5BB802EC5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2927"/>
                <a:ext cx="27" cy="66"/>
              </a:xfrm>
              <a:custGeom>
                <a:avLst/>
                <a:gdLst>
                  <a:gd name="T0" fmla="*/ 26 w 27"/>
                  <a:gd name="T1" fmla="*/ 24 h 66"/>
                  <a:gd name="T2" fmla="*/ 2 w 27"/>
                  <a:gd name="T3" fmla="*/ 0 h 66"/>
                  <a:gd name="T4" fmla="*/ 0 w 27"/>
                  <a:gd name="T5" fmla="*/ 40 h 66"/>
                  <a:gd name="T6" fmla="*/ 23 w 27"/>
                  <a:gd name="T7" fmla="*/ 65 h 66"/>
                  <a:gd name="T8" fmla="*/ 26 w 27"/>
                  <a:gd name="T9" fmla="*/ 2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6">
                    <a:moveTo>
                      <a:pt x="26" y="24"/>
                    </a:moveTo>
                    <a:lnTo>
                      <a:pt x="2" y="0"/>
                    </a:lnTo>
                    <a:lnTo>
                      <a:pt x="0" y="40"/>
                    </a:lnTo>
                    <a:lnTo>
                      <a:pt x="23" y="65"/>
                    </a:lnTo>
                    <a:lnTo>
                      <a:pt x="26" y="24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76" name="Freeform 624">
                <a:extLst>
                  <a:ext uri="{FF2B5EF4-FFF2-40B4-BE49-F238E27FC236}">
                    <a16:creationId xmlns:a16="http://schemas.microsoft.com/office/drawing/2014/main" id="{D5C5C50E-06A3-4943-AD81-2041618ED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2927"/>
                <a:ext cx="27" cy="66"/>
              </a:xfrm>
              <a:custGeom>
                <a:avLst/>
                <a:gdLst>
                  <a:gd name="T0" fmla="*/ 26 w 27"/>
                  <a:gd name="T1" fmla="*/ 24 h 66"/>
                  <a:gd name="T2" fmla="*/ 2 w 27"/>
                  <a:gd name="T3" fmla="*/ 0 h 66"/>
                  <a:gd name="T4" fmla="*/ 0 w 27"/>
                  <a:gd name="T5" fmla="*/ 40 h 66"/>
                  <a:gd name="T6" fmla="*/ 23 w 27"/>
                  <a:gd name="T7" fmla="*/ 65 h 66"/>
                  <a:gd name="T8" fmla="*/ 26 w 27"/>
                  <a:gd name="T9" fmla="*/ 2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6">
                    <a:moveTo>
                      <a:pt x="26" y="24"/>
                    </a:moveTo>
                    <a:lnTo>
                      <a:pt x="2" y="0"/>
                    </a:lnTo>
                    <a:lnTo>
                      <a:pt x="0" y="40"/>
                    </a:lnTo>
                    <a:lnTo>
                      <a:pt x="23" y="65"/>
                    </a:lnTo>
                    <a:lnTo>
                      <a:pt x="26" y="2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77" name="Freeform 625">
                <a:extLst>
                  <a:ext uri="{FF2B5EF4-FFF2-40B4-BE49-F238E27FC236}">
                    <a16:creationId xmlns:a16="http://schemas.microsoft.com/office/drawing/2014/main" id="{B998F9EC-A3D5-4E39-84F3-8944C5317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" y="2806"/>
                <a:ext cx="46" cy="64"/>
              </a:xfrm>
              <a:custGeom>
                <a:avLst/>
                <a:gdLst>
                  <a:gd name="T0" fmla="*/ 20 w 46"/>
                  <a:gd name="T1" fmla="*/ 63 h 64"/>
                  <a:gd name="T2" fmla="*/ 0 w 46"/>
                  <a:gd name="T3" fmla="*/ 37 h 64"/>
                  <a:gd name="T4" fmla="*/ 24 w 46"/>
                  <a:gd name="T5" fmla="*/ 0 h 64"/>
                  <a:gd name="T6" fmla="*/ 45 w 46"/>
                  <a:gd name="T7" fmla="*/ 25 h 64"/>
                  <a:gd name="T8" fmla="*/ 20 w 46"/>
                  <a:gd name="T9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64">
                    <a:moveTo>
                      <a:pt x="20" y="63"/>
                    </a:moveTo>
                    <a:lnTo>
                      <a:pt x="0" y="37"/>
                    </a:lnTo>
                    <a:lnTo>
                      <a:pt x="24" y="0"/>
                    </a:lnTo>
                    <a:lnTo>
                      <a:pt x="45" y="25"/>
                    </a:lnTo>
                    <a:lnTo>
                      <a:pt x="20" y="63"/>
                    </a:lnTo>
                  </a:path>
                </a:pathLst>
              </a:custGeom>
              <a:solidFill>
                <a:srgbClr val="9E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78" name="Freeform 626">
                <a:extLst>
                  <a:ext uri="{FF2B5EF4-FFF2-40B4-BE49-F238E27FC236}">
                    <a16:creationId xmlns:a16="http://schemas.microsoft.com/office/drawing/2014/main" id="{0C367F0A-C575-498F-A5D6-031B62D49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" y="2806"/>
                <a:ext cx="46" cy="64"/>
              </a:xfrm>
              <a:custGeom>
                <a:avLst/>
                <a:gdLst>
                  <a:gd name="T0" fmla="*/ 20 w 46"/>
                  <a:gd name="T1" fmla="*/ 63 h 64"/>
                  <a:gd name="T2" fmla="*/ 0 w 46"/>
                  <a:gd name="T3" fmla="*/ 37 h 64"/>
                  <a:gd name="T4" fmla="*/ 24 w 46"/>
                  <a:gd name="T5" fmla="*/ 0 h 64"/>
                  <a:gd name="T6" fmla="*/ 45 w 46"/>
                  <a:gd name="T7" fmla="*/ 25 h 64"/>
                  <a:gd name="T8" fmla="*/ 20 w 46"/>
                  <a:gd name="T9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64">
                    <a:moveTo>
                      <a:pt x="20" y="63"/>
                    </a:moveTo>
                    <a:lnTo>
                      <a:pt x="0" y="37"/>
                    </a:lnTo>
                    <a:lnTo>
                      <a:pt x="24" y="0"/>
                    </a:lnTo>
                    <a:lnTo>
                      <a:pt x="45" y="25"/>
                    </a:lnTo>
                    <a:lnTo>
                      <a:pt x="20" y="6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79" name="Freeform 627">
                <a:extLst>
                  <a:ext uri="{FF2B5EF4-FFF2-40B4-BE49-F238E27FC236}">
                    <a16:creationId xmlns:a16="http://schemas.microsoft.com/office/drawing/2014/main" id="{CB512F8C-8BFD-4978-BDDB-ED5C4EBD1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2721"/>
                <a:ext cx="60" cy="48"/>
              </a:xfrm>
              <a:custGeom>
                <a:avLst/>
                <a:gdLst>
                  <a:gd name="T0" fmla="*/ 0 w 60"/>
                  <a:gd name="T1" fmla="*/ 21 h 48"/>
                  <a:gd name="T2" fmla="*/ 20 w 60"/>
                  <a:gd name="T3" fmla="*/ 47 h 48"/>
                  <a:gd name="T4" fmla="*/ 59 w 60"/>
                  <a:gd name="T5" fmla="*/ 24 h 48"/>
                  <a:gd name="T6" fmla="*/ 38 w 60"/>
                  <a:gd name="T7" fmla="*/ 0 h 48"/>
                  <a:gd name="T8" fmla="*/ 0 w 60"/>
                  <a:gd name="T9" fmla="*/ 2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8">
                    <a:moveTo>
                      <a:pt x="0" y="21"/>
                    </a:moveTo>
                    <a:lnTo>
                      <a:pt x="20" y="47"/>
                    </a:lnTo>
                    <a:lnTo>
                      <a:pt x="59" y="24"/>
                    </a:lnTo>
                    <a:lnTo>
                      <a:pt x="38" y="0"/>
                    </a:lnTo>
                    <a:lnTo>
                      <a:pt x="0" y="21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80" name="Freeform 628">
                <a:extLst>
                  <a:ext uri="{FF2B5EF4-FFF2-40B4-BE49-F238E27FC236}">
                    <a16:creationId xmlns:a16="http://schemas.microsoft.com/office/drawing/2014/main" id="{3D8826F9-BAE1-4FE2-9950-BF2007BF1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2721"/>
                <a:ext cx="60" cy="48"/>
              </a:xfrm>
              <a:custGeom>
                <a:avLst/>
                <a:gdLst>
                  <a:gd name="T0" fmla="*/ 0 w 60"/>
                  <a:gd name="T1" fmla="*/ 21 h 48"/>
                  <a:gd name="T2" fmla="*/ 20 w 60"/>
                  <a:gd name="T3" fmla="*/ 47 h 48"/>
                  <a:gd name="T4" fmla="*/ 59 w 60"/>
                  <a:gd name="T5" fmla="*/ 24 h 48"/>
                  <a:gd name="T6" fmla="*/ 38 w 60"/>
                  <a:gd name="T7" fmla="*/ 0 h 48"/>
                  <a:gd name="T8" fmla="*/ 0 w 60"/>
                  <a:gd name="T9" fmla="*/ 2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8">
                    <a:moveTo>
                      <a:pt x="0" y="21"/>
                    </a:moveTo>
                    <a:lnTo>
                      <a:pt x="20" y="47"/>
                    </a:lnTo>
                    <a:lnTo>
                      <a:pt x="59" y="24"/>
                    </a:lnTo>
                    <a:lnTo>
                      <a:pt x="38" y="0"/>
                    </a:lnTo>
                    <a:lnTo>
                      <a:pt x="0" y="2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81" name="Freeform 629">
                <a:extLst>
                  <a:ext uri="{FF2B5EF4-FFF2-40B4-BE49-F238E27FC236}">
                    <a16:creationId xmlns:a16="http://schemas.microsoft.com/office/drawing/2014/main" id="{E0E39D6C-886D-4782-BF9A-3D9F92DF0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2700"/>
                <a:ext cx="62" cy="27"/>
              </a:xfrm>
              <a:custGeom>
                <a:avLst/>
                <a:gdLst>
                  <a:gd name="T0" fmla="*/ 0 w 62"/>
                  <a:gd name="T1" fmla="*/ 0 h 27"/>
                  <a:gd name="T2" fmla="*/ 20 w 62"/>
                  <a:gd name="T3" fmla="*/ 25 h 27"/>
                  <a:gd name="T4" fmla="*/ 61 w 62"/>
                  <a:gd name="T5" fmla="*/ 26 h 27"/>
                  <a:gd name="T6" fmla="*/ 40 w 62"/>
                  <a:gd name="T7" fmla="*/ 0 h 27"/>
                  <a:gd name="T8" fmla="*/ 0 w 62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7">
                    <a:moveTo>
                      <a:pt x="0" y="0"/>
                    </a:moveTo>
                    <a:lnTo>
                      <a:pt x="20" y="25"/>
                    </a:lnTo>
                    <a:lnTo>
                      <a:pt x="61" y="26"/>
                    </a:lnTo>
                    <a:lnTo>
                      <a:pt x="4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82" name="Freeform 630">
                <a:extLst>
                  <a:ext uri="{FF2B5EF4-FFF2-40B4-BE49-F238E27FC236}">
                    <a16:creationId xmlns:a16="http://schemas.microsoft.com/office/drawing/2014/main" id="{95CF89F5-6E64-460F-961F-3C63C2733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2700"/>
                <a:ext cx="62" cy="27"/>
              </a:xfrm>
              <a:custGeom>
                <a:avLst/>
                <a:gdLst>
                  <a:gd name="T0" fmla="*/ 0 w 62"/>
                  <a:gd name="T1" fmla="*/ 0 h 27"/>
                  <a:gd name="T2" fmla="*/ 20 w 62"/>
                  <a:gd name="T3" fmla="*/ 25 h 27"/>
                  <a:gd name="T4" fmla="*/ 61 w 62"/>
                  <a:gd name="T5" fmla="*/ 26 h 27"/>
                  <a:gd name="T6" fmla="*/ 40 w 62"/>
                  <a:gd name="T7" fmla="*/ 0 h 27"/>
                  <a:gd name="T8" fmla="*/ 0 w 62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7">
                    <a:moveTo>
                      <a:pt x="0" y="0"/>
                    </a:moveTo>
                    <a:lnTo>
                      <a:pt x="20" y="25"/>
                    </a:lnTo>
                    <a:lnTo>
                      <a:pt x="61" y="26"/>
                    </a:lnTo>
                    <a:lnTo>
                      <a:pt x="40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83" name="Freeform 631">
                <a:extLst>
                  <a:ext uri="{FF2B5EF4-FFF2-40B4-BE49-F238E27FC236}">
                    <a16:creationId xmlns:a16="http://schemas.microsoft.com/office/drawing/2014/main" id="{F8C4ACE5-0D44-4218-BD5F-30E95CB7D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723"/>
                <a:ext cx="51" cy="51"/>
              </a:xfrm>
              <a:custGeom>
                <a:avLst/>
                <a:gdLst>
                  <a:gd name="T0" fmla="*/ 0 w 51"/>
                  <a:gd name="T1" fmla="*/ 0 h 51"/>
                  <a:gd name="T2" fmla="*/ 20 w 51"/>
                  <a:gd name="T3" fmla="*/ 26 h 51"/>
                  <a:gd name="T4" fmla="*/ 50 w 51"/>
                  <a:gd name="T5" fmla="*/ 50 h 51"/>
                  <a:gd name="T6" fmla="*/ 29 w 51"/>
                  <a:gd name="T7" fmla="*/ 23 h 51"/>
                  <a:gd name="T8" fmla="*/ 0 w 51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0" y="0"/>
                    </a:moveTo>
                    <a:lnTo>
                      <a:pt x="20" y="26"/>
                    </a:lnTo>
                    <a:lnTo>
                      <a:pt x="50" y="50"/>
                    </a:lnTo>
                    <a:lnTo>
                      <a:pt x="29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84" name="Freeform 632">
                <a:extLst>
                  <a:ext uri="{FF2B5EF4-FFF2-40B4-BE49-F238E27FC236}">
                    <a16:creationId xmlns:a16="http://schemas.microsoft.com/office/drawing/2014/main" id="{97335A87-B2EA-4EB2-9792-36EE0D28F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723"/>
                <a:ext cx="51" cy="51"/>
              </a:xfrm>
              <a:custGeom>
                <a:avLst/>
                <a:gdLst>
                  <a:gd name="T0" fmla="*/ 0 w 51"/>
                  <a:gd name="T1" fmla="*/ 0 h 51"/>
                  <a:gd name="T2" fmla="*/ 20 w 51"/>
                  <a:gd name="T3" fmla="*/ 26 h 51"/>
                  <a:gd name="T4" fmla="*/ 50 w 51"/>
                  <a:gd name="T5" fmla="*/ 50 h 51"/>
                  <a:gd name="T6" fmla="*/ 29 w 51"/>
                  <a:gd name="T7" fmla="*/ 23 h 51"/>
                  <a:gd name="T8" fmla="*/ 0 w 51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0" y="0"/>
                    </a:moveTo>
                    <a:lnTo>
                      <a:pt x="20" y="26"/>
                    </a:lnTo>
                    <a:lnTo>
                      <a:pt x="50" y="50"/>
                    </a:lnTo>
                    <a:lnTo>
                      <a:pt x="29" y="23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85" name="Freeform 633">
                <a:extLst>
                  <a:ext uri="{FF2B5EF4-FFF2-40B4-BE49-F238E27FC236}">
                    <a16:creationId xmlns:a16="http://schemas.microsoft.com/office/drawing/2014/main" id="{23331DAF-1F4D-4567-B6E0-05D01ACB2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2933"/>
                <a:ext cx="32" cy="31"/>
              </a:xfrm>
              <a:custGeom>
                <a:avLst/>
                <a:gdLst>
                  <a:gd name="T0" fmla="*/ 15 w 32"/>
                  <a:gd name="T1" fmla="*/ 30 h 31"/>
                  <a:gd name="T2" fmla="*/ 18 w 32"/>
                  <a:gd name="T3" fmla="*/ 28 h 31"/>
                  <a:gd name="T4" fmla="*/ 21 w 32"/>
                  <a:gd name="T5" fmla="*/ 27 h 31"/>
                  <a:gd name="T6" fmla="*/ 23 w 32"/>
                  <a:gd name="T7" fmla="*/ 26 h 31"/>
                  <a:gd name="T8" fmla="*/ 26 w 32"/>
                  <a:gd name="T9" fmla="*/ 23 h 31"/>
                  <a:gd name="T10" fmla="*/ 28 w 32"/>
                  <a:gd name="T11" fmla="*/ 21 h 31"/>
                  <a:gd name="T12" fmla="*/ 29 w 32"/>
                  <a:gd name="T13" fmla="*/ 18 h 31"/>
                  <a:gd name="T14" fmla="*/ 30 w 32"/>
                  <a:gd name="T15" fmla="*/ 15 h 31"/>
                  <a:gd name="T16" fmla="*/ 31 w 32"/>
                  <a:gd name="T17" fmla="*/ 11 h 31"/>
                  <a:gd name="T18" fmla="*/ 30 w 32"/>
                  <a:gd name="T19" fmla="*/ 9 h 31"/>
                  <a:gd name="T20" fmla="*/ 29 w 32"/>
                  <a:gd name="T21" fmla="*/ 6 h 31"/>
                  <a:gd name="T22" fmla="*/ 28 w 32"/>
                  <a:gd name="T23" fmla="*/ 4 h 31"/>
                  <a:gd name="T24" fmla="*/ 26 w 32"/>
                  <a:gd name="T25" fmla="*/ 2 h 31"/>
                  <a:gd name="T26" fmla="*/ 23 w 32"/>
                  <a:gd name="T27" fmla="*/ 1 h 31"/>
                  <a:gd name="T28" fmla="*/ 21 w 32"/>
                  <a:gd name="T29" fmla="*/ 0 h 31"/>
                  <a:gd name="T30" fmla="*/ 18 w 32"/>
                  <a:gd name="T31" fmla="*/ 0 h 31"/>
                  <a:gd name="T32" fmla="*/ 15 w 32"/>
                  <a:gd name="T33" fmla="*/ 0 h 31"/>
                  <a:gd name="T34" fmla="*/ 11 w 32"/>
                  <a:gd name="T35" fmla="*/ 0 h 31"/>
                  <a:gd name="T36" fmla="*/ 9 w 32"/>
                  <a:gd name="T37" fmla="*/ 2 h 31"/>
                  <a:gd name="T38" fmla="*/ 6 w 32"/>
                  <a:gd name="T39" fmla="*/ 3 h 31"/>
                  <a:gd name="T40" fmla="*/ 4 w 32"/>
                  <a:gd name="T41" fmla="*/ 6 h 31"/>
                  <a:gd name="T42" fmla="*/ 2 w 32"/>
                  <a:gd name="T43" fmla="*/ 8 h 31"/>
                  <a:gd name="T44" fmla="*/ 1 w 32"/>
                  <a:gd name="T45" fmla="*/ 11 h 31"/>
                  <a:gd name="T46" fmla="*/ 0 w 32"/>
                  <a:gd name="T47" fmla="*/ 14 h 31"/>
                  <a:gd name="T48" fmla="*/ 0 w 32"/>
                  <a:gd name="T49" fmla="*/ 17 h 31"/>
                  <a:gd name="T50" fmla="*/ 0 w 32"/>
                  <a:gd name="T51" fmla="*/ 20 h 31"/>
                  <a:gd name="T52" fmla="*/ 1 w 32"/>
                  <a:gd name="T53" fmla="*/ 23 h 31"/>
                  <a:gd name="T54" fmla="*/ 2 w 32"/>
                  <a:gd name="T55" fmla="*/ 25 h 31"/>
                  <a:gd name="T56" fmla="*/ 4 w 32"/>
                  <a:gd name="T57" fmla="*/ 27 h 31"/>
                  <a:gd name="T58" fmla="*/ 6 w 32"/>
                  <a:gd name="T59" fmla="*/ 28 h 31"/>
                  <a:gd name="T60" fmla="*/ 9 w 32"/>
                  <a:gd name="T61" fmla="*/ 30 h 31"/>
                  <a:gd name="T62" fmla="*/ 11 w 32"/>
                  <a:gd name="T63" fmla="*/ 30 h 31"/>
                  <a:gd name="T64" fmla="*/ 15 w 32"/>
                  <a:gd name="T65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31">
                    <a:moveTo>
                      <a:pt x="15" y="30"/>
                    </a:moveTo>
                    <a:lnTo>
                      <a:pt x="18" y="28"/>
                    </a:lnTo>
                    <a:lnTo>
                      <a:pt x="21" y="27"/>
                    </a:lnTo>
                    <a:lnTo>
                      <a:pt x="23" y="26"/>
                    </a:lnTo>
                    <a:lnTo>
                      <a:pt x="26" y="23"/>
                    </a:lnTo>
                    <a:lnTo>
                      <a:pt x="28" y="21"/>
                    </a:lnTo>
                    <a:lnTo>
                      <a:pt x="29" y="18"/>
                    </a:lnTo>
                    <a:lnTo>
                      <a:pt x="30" y="15"/>
                    </a:lnTo>
                    <a:lnTo>
                      <a:pt x="31" y="11"/>
                    </a:lnTo>
                    <a:lnTo>
                      <a:pt x="30" y="9"/>
                    </a:lnTo>
                    <a:lnTo>
                      <a:pt x="29" y="6"/>
                    </a:lnTo>
                    <a:lnTo>
                      <a:pt x="28" y="4"/>
                    </a:lnTo>
                    <a:lnTo>
                      <a:pt x="26" y="2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6" y="3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1" y="23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8"/>
                    </a:lnTo>
                    <a:lnTo>
                      <a:pt x="9" y="30"/>
                    </a:lnTo>
                    <a:lnTo>
                      <a:pt x="11" y="30"/>
                    </a:lnTo>
                    <a:lnTo>
                      <a:pt x="15" y="30"/>
                    </a:lnTo>
                  </a:path>
                </a:pathLst>
              </a:custGeom>
              <a:solidFill>
                <a:srgbClr val="7F1E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86" name="Freeform 634">
                <a:extLst>
                  <a:ext uri="{FF2B5EF4-FFF2-40B4-BE49-F238E27FC236}">
                    <a16:creationId xmlns:a16="http://schemas.microsoft.com/office/drawing/2014/main" id="{3EBD1FFB-0CB1-42B0-9876-AE3A12021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2933"/>
                <a:ext cx="32" cy="31"/>
              </a:xfrm>
              <a:custGeom>
                <a:avLst/>
                <a:gdLst>
                  <a:gd name="T0" fmla="*/ 15 w 32"/>
                  <a:gd name="T1" fmla="*/ 30 h 31"/>
                  <a:gd name="T2" fmla="*/ 15 w 32"/>
                  <a:gd name="T3" fmla="*/ 30 h 31"/>
                  <a:gd name="T4" fmla="*/ 18 w 32"/>
                  <a:gd name="T5" fmla="*/ 28 h 31"/>
                  <a:gd name="T6" fmla="*/ 21 w 32"/>
                  <a:gd name="T7" fmla="*/ 27 h 31"/>
                  <a:gd name="T8" fmla="*/ 23 w 32"/>
                  <a:gd name="T9" fmla="*/ 26 h 31"/>
                  <a:gd name="T10" fmla="*/ 26 w 32"/>
                  <a:gd name="T11" fmla="*/ 23 h 31"/>
                  <a:gd name="T12" fmla="*/ 28 w 32"/>
                  <a:gd name="T13" fmla="*/ 21 h 31"/>
                  <a:gd name="T14" fmla="*/ 29 w 32"/>
                  <a:gd name="T15" fmla="*/ 18 h 31"/>
                  <a:gd name="T16" fmla="*/ 30 w 32"/>
                  <a:gd name="T17" fmla="*/ 15 h 31"/>
                  <a:gd name="T18" fmla="*/ 31 w 32"/>
                  <a:gd name="T19" fmla="*/ 11 h 31"/>
                  <a:gd name="T20" fmla="*/ 31 w 32"/>
                  <a:gd name="T21" fmla="*/ 11 h 31"/>
                  <a:gd name="T22" fmla="*/ 30 w 32"/>
                  <a:gd name="T23" fmla="*/ 9 h 31"/>
                  <a:gd name="T24" fmla="*/ 29 w 32"/>
                  <a:gd name="T25" fmla="*/ 6 h 31"/>
                  <a:gd name="T26" fmla="*/ 28 w 32"/>
                  <a:gd name="T27" fmla="*/ 4 h 31"/>
                  <a:gd name="T28" fmla="*/ 26 w 32"/>
                  <a:gd name="T29" fmla="*/ 2 h 31"/>
                  <a:gd name="T30" fmla="*/ 23 w 32"/>
                  <a:gd name="T31" fmla="*/ 1 h 31"/>
                  <a:gd name="T32" fmla="*/ 21 w 32"/>
                  <a:gd name="T33" fmla="*/ 0 h 31"/>
                  <a:gd name="T34" fmla="*/ 18 w 32"/>
                  <a:gd name="T35" fmla="*/ 0 h 31"/>
                  <a:gd name="T36" fmla="*/ 15 w 32"/>
                  <a:gd name="T37" fmla="*/ 0 h 31"/>
                  <a:gd name="T38" fmla="*/ 15 w 32"/>
                  <a:gd name="T39" fmla="*/ 0 h 31"/>
                  <a:gd name="T40" fmla="*/ 11 w 32"/>
                  <a:gd name="T41" fmla="*/ 0 h 31"/>
                  <a:gd name="T42" fmla="*/ 9 w 32"/>
                  <a:gd name="T43" fmla="*/ 2 h 31"/>
                  <a:gd name="T44" fmla="*/ 6 w 32"/>
                  <a:gd name="T45" fmla="*/ 3 h 31"/>
                  <a:gd name="T46" fmla="*/ 4 w 32"/>
                  <a:gd name="T47" fmla="*/ 6 h 31"/>
                  <a:gd name="T48" fmla="*/ 2 w 32"/>
                  <a:gd name="T49" fmla="*/ 8 h 31"/>
                  <a:gd name="T50" fmla="*/ 1 w 32"/>
                  <a:gd name="T51" fmla="*/ 11 h 31"/>
                  <a:gd name="T52" fmla="*/ 0 w 32"/>
                  <a:gd name="T53" fmla="*/ 14 h 31"/>
                  <a:gd name="T54" fmla="*/ 0 w 32"/>
                  <a:gd name="T55" fmla="*/ 17 h 31"/>
                  <a:gd name="T56" fmla="*/ 0 w 32"/>
                  <a:gd name="T57" fmla="*/ 17 h 31"/>
                  <a:gd name="T58" fmla="*/ 0 w 32"/>
                  <a:gd name="T59" fmla="*/ 20 h 31"/>
                  <a:gd name="T60" fmla="*/ 1 w 32"/>
                  <a:gd name="T61" fmla="*/ 23 h 31"/>
                  <a:gd name="T62" fmla="*/ 2 w 32"/>
                  <a:gd name="T63" fmla="*/ 25 h 31"/>
                  <a:gd name="T64" fmla="*/ 4 w 32"/>
                  <a:gd name="T65" fmla="*/ 27 h 31"/>
                  <a:gd name="T66" fmla="*/ 6 w 32"/>
                  <a:gd name="T67" fmla="*/ 28 h 31"/>
                  <a:gd name="T68" fmla="*/ 9 w 32"/>
                  <a:gd name="T69" fmla="*/ 30 h 31"/>
                  <a:gd name="T70" fmla="*/ 11 w 32"/>
                  <a:gd name="T71" fmla="*/ 30 h 31"/>
                  <a:gd name="T72" fmla="*/ 15 w 32"/>
                  <a:gd name="T73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31">
                    <a:moveTo>
                      <a:pt x="15" y="30"/>
                    </a:moveTo>
                    <a:lnTo>
                      <a:pt x="15" y="30"/>
                    </a:lnTo>
                    <a:lnTo>
                      <a:pt x="18" y="28"/>
                    </a:lnTo>
                    <a:lnTo>
                      <a:pt x="21" y="27"/>
                    </a:lnTo>
                    <a:lnTo>
                      <a:pt x="23" y="26"/>
                    </a:lnTo>
                    <a:lnTo>
                      <a:pt x="26" y="23"/>
                    </a:lnTo>
                    <a:lnTo>
                      <a:pt x="28" y="21"/>
                    </a:lnTo>
                    <a:lnTo>
                      <a:pt x="29" y="18"/>
                    </a:lnTo>
                    <a:lnTo>
                      <a:pt x="30" y="15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0" y="9"/>
                    </a:lnTo>
                    <a:lnTo>
                      <a:pt x="29" y="6"/>
                    </a:lnTo>
                    <a:lnTo>
                      <a:pt x="28" y="4"/>
                    </a:lnTo>
                    <a:lnTo>
                      <a:pt x="26" y="2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6" y="3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1" y="23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8"/>
                    </a:lnTo>
                    <a:lnTo>
                      <a:pt x="9" y="30"/>
                    </a:lnTo>
                    <a:lnTo>
                      <a:pt x="11" y="30"/>
                    </a:lnTo>
                    <a:lnTo>
                      <a:pt x="15" y="3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87" name="Freeform 635">
                <a:extLst>
                  <a:ext uri="{FF2B5EF4-FFF2-40B4-BE49-F238E27FC236}">
                    <a16:creationId xmlns:a16="http://schemas.microsoft.com/office/drawing/2014/main" id="{C2F87D11-4716-462C-B958-8218E4D92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2933"/>
                <a:ext cx="26" cy="27"/>
              </a:xfrm>
              <a:custGeom>
                <a:avLst/>
                <a:gdLst>
                  <a:gd name="T0" fmla="*/ 25 w 26"/>
                  <a:gd name="T1" fmla="*/ 0 h 27"/>
                  <a:gd name="T2" fmla="*/ 24 w 26"/>
                  <a:gd name="T3" fmla="*/ 4 h 27"/>
                  <a:gd name="T4" fmla="*/ 22 w 26"/>
                  <a:gd name="T5" fmla="*/ 9 h 27"/>
                  <a:gd name="T6" fmla="*/ 18 w 26"/>
                  <a:gd name="T7" fmla="*/ 13 h 27"/>
                  <a:gd name="T8" fmla="*/ 16 w 26"/>
                  <a:gd name="T9" fmla="*/ 16 h 27"/>
                  <a:gd name="T10" fmla="*/ 13 w 26"/>
                  <a:gd name="T11" fmla="*/ 20 h 27"/>
                  <a:gd name="T12" fmla="*/ 10 w 26"/>
                  <a:gd name="T13" fmla="*/ 22 h 27"/>
                  <a:gd name="T14" fmla="*/ 7 w 26"/>
                  <a:gd name="T15" fmla="*/ 24 h 27"/>
                  <a:gd name="T16" fmla="*/ 4 w 26"/>
                  <a:gd name="T17" fmla="*/ 26 h 27"/>
                  <a:gd name="T18" fmla="*/ 2 w 26"/>
                  <a:gd name="T19" fmla="*/ 26 h 27"/>
                  <a:gd name="T20" fmla="*/ 2 w 26"/>
                  <a:gd name="T21" fmla="*/ 26 h 27"/>
                  <a:gd name="T22" fmla="*/ 0 w 26"/>
                  <a:gd name="T23" fmla="*/ 26 h 27"/>
                  <a:gd name="T24" fmla="*/ 0 w 26"/>
                  <a:gd name="T25" fmla="*/ 26 h 27"/>
                  <a:gd name="T26" fmla="*/ 0 w 26"/>
                  <a:gd name="T27" fmla="*/ 24 h 27"/>
                  <a:gd name="T28" fmla="*/ 2 w 26"/>
                  <a:gd name="T29" fmla="*/ 20 h 27"/>
                  <a:gd name="T30" fmla="*/ 5 w 26"/>
                  <a:gd name="T31" fmla="*/ 14 h 27"/>
                  <a:gd name="T32" fmla="*/ 9 w 26"/>
                  <a:gd name="T33" fmla="*/ 7 h 27"/>
                  <a:gd name="T34" fmla="*/ 15 w 26"/>
                  <a:gd name="T35" fmla="*/ 2 h 27"/>
                  <a:gd name="T36" fmla="*/ 20 w 26"/>
                  <a:gd name="T37" fmla="*/ 1 h 27"/>
                  <a:gd name="T38" fmla="*/ 24 w 26"/>
                  <a:gd name="T39" fmla="*/ 0 h 27"/>
                  <a:gd name="T40" fmla="*/ 25 w 26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27">
                    <a:moveTo>
                      <a:pt x="25" y="0"/>
                    </a:moveTo>
                    <a:lnTo>
                      <a:pt x="24" y="4"/>
                    </a:lnTo>
                    <a:lnTo>
                      <a:pt x="22" y="9"/>
                    </a:lnTo>
                    <a:lnTo>
                      <a:pt x="18" y="13"/>
                    </a:lnTo>
                    <a:lnTo>
                      <a:pt x="16" y="16"/>
                    </a:lnTo>
                    <a:lnTo>
                      <a:pt x="13" y="20"/>
                    </a:lnTo>
                    <a:lnTo>
                      <a:pt x="10" y="22"/>
                    </a:lnTo>
                    <a:lnTo>
                      <a:pt x="7" y="24"/>
                    </a:lnTo>
                    <a:lnTo>
                      <a:pt x="4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0"/>
                    </a:lnTo>
                    <a:lnTo>
                      <a:pt x="5" y="14"/>
                    </a:lnTo>
                    <a:lnTo>
                      <a:pt x="9" y="7"/>
                    </a:lnTo>
                    <a:lnTo>
                      <a:pt x="15" y="2"/>
                    </a:lnTo>
                    <a:lnTo>
                      <a:pt x="20" y="1"/>
                    </a:lnTo>
                    <a:lnTo>
                      <a:pt x="24" y="0"/>
                    </a:lnTo>
                    <a:lnTo>
                      <a:pt x="25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88" name="Freeform 636">
                <a:extLst>
                  <a:ext uri="{FF2B5EF4-FFF2-40B4-BE49-F238E27FC236}">
                    <a16:creationId xmlns:a16="http://schemas.microsoft.com/office/drawing/2014/main" id="{571CC740-B1C0-4341-82B2-15FDEC5B2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2933"/>
                <a:ext cx="26" cy="27"/>
              </a:xfrm>
              <a:custGeom>
                <a:avLst/>
                <a:gdLst>
                  <a:gd name="T0" fmla="*/ 25 w 26"/>
                  <a:gd name="T1" fmla="*/ 0 h 27"/>
                  <a:gd name="T2" fmla="*/ 25 w 26"/>
                  <a:gd name="T3" fmla="*/ 0 h 27"/>
                  <a:gd name="T4" fmla="*/ 24 w 26"/>
                  <a:gd name="T5" fmla="*/ 4 h 27"/>
                  <a:gd name="T6" fmla="*/ 22 w 26"/>
                  <a:gd name="T7" fmla="*/ 9 h 27"/>
                  <a:gd name="T8" fmla="*/ 18 w 26"/>
                  <a:gd name="T9" fmla="*/ 13 h 27"/>
                  <a:gd name="T10" fmla="*/ 16 w 26"/>
                  <a:gd name="T11" fmla="*/ 16 h 27"/>
                  <a:gd name="T12" fmla="*/ 13 w 26"/>
                  <a:gd name="T13" fmla="*/ 20 h 27"/>
                  <a:gd name="T14" fmla="*/ 10 w 26"/>
                  <a:gd name="T15" fmla="*/ 22 h 27"/>
                  <a:gd name="T16" fmla="*/ 7 w 26"/>
                  <a:gd name="T17" fmla="*/ 24 h 27"/>
                  <a:gd name="T18" fmla="*/ 4 w 26"/>
                  <a:gd name="T19" fmla="*/ 26 h 27"/>
                  <a:gd name="T20" fmla="*/ 4 w 26"/>
                  <a:gd name="T21" fmla="*/ 26 h 27"/>
                  <a:gd name="T22" fmla="*/ 2 w 26"/>
                  <a:gd name="T23" fmla="*/ 26 h 27"/>
                  <a:gd name="T24" fmla="*/ 2 w 26"/>
                  <a:gd name="T25" fmla="*/ 26 h 27"/>
                  <a:gd name="T26" fmla="*/ 0 w 26"/>
                  <a:gd name="T27" fmla="*/ 26 h 27"/>
                  <a:gd name="T28" fmla="*/ 0 w 26"/>
                  <a:gd name="T29" fmla="*/ 26 h 27"/>
                  <a:gd name="T30" fmla="*/ 0 w 26"/>
                  <a:gd name="T31" fmla="*/ 26 h 27"/>
                  <a:gd name="T32" fmla="*/ 0 w 26"/>
                  <a:gd name="T33" fmla="*/ 24 h 27"/>
                  <a:gd name="T34" fmla="*/ 2 w 26"/>
                  <a:gd name="T35" fmla="*/ 20 h 27"/>
                  <a:gd name="T36" fmla="*/ 5 w 26"/>
                  <a:gd name="T37" fmla="*/ 14 h 27"/>
                  <a:gd name="T38" fmla="*/ 9 w 26"/>
                  <a:gd name="T39" fmla="*/ 7 h 27"/>
                  <a:gd name="T40" fmla="*/ 9 w 26"/>
                  <a:gd name="T41" fmla="*/ 7 h 27"/>
                  <a:gd name="T42" fmla="*/ 15 w 26"/>
                  <a:gd name="T43" fmla="*/ 2 h 27"/>
                  <a:gd name="T44" fmla="*/ 20 w 26"/>
                  <a:gd name="T45" fmla="*/ 1 h 27"/>
                  <a:gd name="T46" fmla="*/ 24 w 26"/>
                  <a:gd name="T47" fmla="*/ 0 h 27"/>
                  <a:gd name="T48" fmla="*/ 25 w 26"/>
                  <a:gd name="T4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27">
                    <a:moveTo>
                      <a:pt x="25" y="0"/>
                    </a:moveTo>
                    <a:lnTo>
                      <a:pt x="25" y="0"/>
                    </a:lnTo>
                    <a:lnTo>
                      <a:pt x="24" y="4"/>
                    </a:lnTo>
                    <a:lnTo>
                      <a:pt x="22" y="9"/>
                    </a:lnTo>
                    <a:lnTo>
                      <a:pt x="18" y="13"/>
                    </a:lnTo>
                    <a:lnTo>
                      <a:pt x="16" y="16"/>
                    </a:lnTo>
                    <a:lnTo>
                      <a:pt x="13" y="20"/>
                    </a:lnTo>
                    <a:lnTo>
                      <a:pt x="10" y="22"/>
                    </a:lnTo>
                    <a:lnTo>
                      <a:pt x="7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0"/>
                    </a:lnTo>
                    <a:lnTo>
                      <a:pt x="5" y="14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5" y="2"/>
                    </a:lnTo>
                    <a:lnTo>
                      <a:pt x="20" y="1"/>
                    </a:lnTo>
                    <a:lnTo>
                      <a:pt x="24" y="0"/>
                    </a:lnTo>
                    <a:lnTo>
                      <a:pt x="25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61789" name="Group 637">
            <a:extLst>
              <a:ext uri="{FF2B5EF4-FFF2-40B4-BE49-F238E27FC236}">
                <a16:creationId xmlns:a16="http://schemas.microsoft.com/office/drawing/2014/main" id="{E80B51BE-EF33-4C27-92B8-E2677F292C31}"/>
              </a:ext>
            </a:extLst>
          </p:cNvPr>
          <p:cNvGrpSpPr>
            <a:grpSpLocks/>
          </p:cNvGrpSpPr>
          <p:nvPr/>
        </p:nvGrpSpPr>
        <p:grpSpPr bwMode="auto">
          <a:xfrm>
            <a:off x="6034088" y="2533650"/>
            <a:ext cx="1911350" cy="2155825"/>
            <a:chOff x="3596" y="1456"/>
            <a:chExt cx="1204" cy="1358"/>
          </a:xfrm>
        </p:grpSpPr>
        <p:sp>
          <p:nvSpPr>
            <p:cNvPr id="561790" name="Freeform 638">
              <a:extLst>
                <a:ext uri="{FF2B5EF4-FFF2-40B4-BE49-F238E27FC236}">
                  <a16:creationId xmlns:a16="http://schemas.microsoft.com/office/drawing/2014/main" id="{BB9E8AA2-B6A0-44D2-A5AE-5117518EA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1820"/>
              <a:ext cx="907" cy="926"/>
            </a:xfrm>
            <a:custGeom>
              <a:avLst/>
              <a:gdLst>
                <a:gd name="T0" fmla="*/ 329 w 907"/>
                <a:gd name="T1" fmla="*/ 46 h 926"/>
                <a:gd name="T2" fmla="*/ 400 w 907"/>
                <a:gd name="T3" fmla="*/ 75 h 926"/>
                <a:gd name="T4" fmla="*/ 430 w 907"/>
                <a:gd name="T5" fmla="*/ 11 h 926"/>
                <a:gd name="T6" fmla="*/ 491 w 907"/>
                <a:gd name="T7" fmla="*/ 57 h 926"/>
                <a:gd name="T8" fmla="*/ 510 w 907"/>
                <a:gd name="T9" fmla="*/ 54 h 926"/>
                <a:gd name="T10" fmla="*/ 576 w 907"/>
                <a:gd name="T11" fmla="*/ 2 h 926"/>
                <a:gd name="T12" fmla="*/ 591 w 907"/>
                <a:gd name="T13" fmla="*/ 63 h 926"/>
                <a:gd name="T14" fmla="*/ 601 w 907"/>
                <a:gd name="T15" fmla="*/ 61 h 926"/>
                <a:gd name="T16" fmla="*/ 660 w 907"/>
                <a:gd name="T17" fmla="*/ 81 h 926"/>
                <a:gd name="T18" fmla="*/ 678 w 907"/>
                <a:gd name="T19" fmla="*/ 92 h 926"/>
                <a:gd name="T20" fmla="*/ 727 w 907"/>
                <a:gd name="T21" fmla="*/ 51 h 926"/>
                <a:gd name="T22" fmla="*/ 736 w 907"/>
                <a:gd name="T23" fmla="*/ 132 h 926"/>
                <a:gd name="T24" fmla="*/ 803 w 907"/>
                <a:gd name="T25" fmla="*/ 111 h 926"/>
                <a:gd name="T26" fmla="*/ 792 w 907"/>
                <a:gd name="T27" fmla="*/ 196 h 926"/>
                <a:gd name="T28" fmla="*/ 860 w 907"/>
                <a:gd name="T29" fmla="*/ 190 h 926"/>
                <a:gd name="T30" fmla="*/ 831 w 907"/>
                <a:gd name="T31" fmla="*/ 273 h 926"/>
                <a:gd name="T32" fmla="*/ 894 w 907"/>
                <a:gd name="T33" fmla="*/ 284 h 926"/>
                <a:gd name="T34" fmla="*/ 849 w 907"/>
                <a:gd name="T35" fmla="*/ 360 h 926"/>
                <a:gd name="T36" fmla="*/ 906 w 907"/>
                <a:gd name="T37" fmla="*/ 387 h 926"/>
                <a:gd name="T38" fmla="*/ 845 w 907"/>
                <a:gd name="T39" fmla="*/ 454 h 926"/>
                <a:gd name="T40" fmla="*/ 892 w 907"/>
                <a:gd name="T41" fmla="*/ 494 h 926"/>
                <a:gd name="T42" fmla="*/ 820 w 907"/>
                <a:gd name="T43" fmla="*/ 548 h 926"/>
                <a:gd name="T44" fmla="*/ 854 w 907"/>
                <a:gd name="T45" fmla="*/ 600 h 926"/>
                <a:gd name="T46" fmla="*/ 775 w 907"/>
                <a:gd name="T47" fmla="*/ 637 h 926"/>
                <a:gd name="T48" fmla="*/ 796 w 907"/>
                <a:gd name="T49" fmla="*/ 698 h 926"/>
                <a:gd name="T50" fmla="*/ 713 w 907"/>
                <a:gd name="T51" fmla="*/ 717 h 926"/>
                <a:gd name="T52" fmla="*/ 700 w 907"/>
                <a:gd name="T53" fmla="*/ 735 h 926"/>
                <a:gd name="T54" fmla="*/ 643 w 907"/>
                <a:gd name="T55" fmla="*/ 782 h 926"/>
                <a:gd name="T56" fmla="*/ 630 w 907"/>
                <a:gd name="T57" fmla="*/ 786 h 926"/>
                <a:gd name="T58" fmla="*/ 607 w 907"/>
                <a:gd name="T59" fmla="*/ 862 h 926"/>
                <a:gd name="T60" fmla="*/ 555 w 907"/>
                <a:gd name="T61" fmla="*/ 831 h 926"/>
                <a:gd name="T62" fmla="*/ 534 w 907"/>
                <a:gd name="T63" fmla="*/ 840 h 926"/>
                <a:gd name="T64" fmla="*/ 466 w 907"/>
                <a:gd name="T65" fmla="*/ 863 h 926"/>
                <a:gd name="T66" fmla="*/ 459 w 907"/>
                <a:gd name="T67" fmla="*/ 860 h 926"/>
                <a:gd name="T68" fmla="*/ 441 w 907"/>
                <a:gd name="T69" fmla="*/ 865 h 926"/>
                <a:gd name="T70" fmla="*/ 400 w 907"/>
                <a:gd name="T71" fmla="*/ 923 h 926"/>
                <a:gd name="T72" fmla="*/ 361 w 907"/>
                <a:gd name="T73" fmla="*/ 866 h 926"/>
                <a:gd name="T74" fmla="*/ 347 w 907"/>
                <a:gd name="T75" fmla="*/ 869 h 926"/>
                <a:gd name="T76" fmla="*/ 285 w 907"/>
                <a:gd name="T77" fmla="*/ 858 h 926"/>
                <a:gd name="T78" fmla="*/ 268 w 907"/>
                <a:gd name="T79" fmla="*/ 849 h 926"/>
                <a:gd name="T80" fmla="*/ 260 w 907"/>
                <a:gd name="T81" fmla="*/ 850 h 926"/>
                <a:gd name="T82" fmla="*/ 205 w 907"/>
                <a:gd name="T83" fmla="*/ 820 h 926"/>
                <a:gd name="T84" fmla="*/ 188 w 907"/>
                <a:gd name="T85" fmla="*/ 809 h 926"/>
                <a:gd name="T86" fmla="*/ 123 w 907"/>
                <a:gd name="T87" fmla="*/ 832 h 926"/>
                <a:gd name="T88" fmla="*/ 134 w 907"/>
                <a:gd name="T89" fmla="*/ 756 h 926"/>
                <a:gd name="T90" fmla="*/ 60 w 907"/>
                <a:gd name="T91" fmla="*/ 759 h 926"/>
                <a:gd name="T92" fmla="*/ 88 w 907"/>
                <a:gd name="T93" fmla="*/ 684 h 926"/>
                <a:gd name="T94" fmla="*/ 19 w 907"/>
                <a:gd name="T95" fmla="*/ 669 h 926"/>
                <a:gd name="T96" fmla="*/ 62 w 907"/>
                <a:gd name="T97" fmla="*/ 600 h 926"/>
                <a:gd name="T98" fmla="*/ 1 w 907"/>
                <a:gd name="T99" fmla="*/ 567 h 926"/>
                <a:gd name="T100" fmla="*/ 56 w 907"/>
                <a:gd name="T101" fmla="*/ 508 h 926"/>
                <a:gd name="T102" fmla="*/ 6 w 907"/>
                <a:gd name="T103" fmla="*/ 461 h 926"/>
                <a:gd name="T104" fmla="*/ 73 w 907"/>
                <a:gd name="T105" fmla="*/ 414 h 926"/>
                <a:gd name="T106" fmla="*/ 37 w 907"/>
                <a:gd name="T107" fmla="*/ 354 h 926"/>
                <a:gd name="T108" fmla="*/ 109 w 907"/>
                <a:gd name="T109" fmla="*/ 322 h 926"/>
                <a:gd name="T110" fmla="*/ 90 w 907"/>
                <a:gd name="T111" fmla="*/ 254 h 926"/>
                <a:gd name="T112" fmla="*/ 164 w 907"/>
                <a:gd name="T113" fmla="*/ 239 h 926"/>
                <a:gd name="T114" fmla="*/ 162 w 907"/>
                <a:gd name="T115" fmla="*/ 164 h 926"/>
                <a:gd name="T116" fmla="*/ 225 w 907"/>
                <a:gd name="T117" fmla="*/ 173 h 926"/>
                <a:gd name="T118" fmla="*/ 243 w 907"/>
                <a:gd name="T119" fmla="*/ 158 h 926"/>
                <a:gd name="T120" fmla="*/ 303 w 907"/>
                <a:gd name="T121" fmla="*/ 114 h 926"/>
                <a:gd name="T122" fmla="*/ 311 w 907"/>
                <a:gd name="T123" fmla="*/ 114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7" h="926">
                  <a:moveTo>
                    <a:pt x="318" y="111"/>
                  </a:moveTo>
                  <a:lnTo>
                    <a:pt x="324" y="107"/>
                  </a:lnTo>
                  <a:lnTo>
                    <a:pt x="327" y="103"/>
                  </a:lnTo>
                  <a:lnTo>
                    <a:pt x="328" y="101"/>
                  </a:lnTo>
                  <a:lnTo>
                    <a:pt x="329" y="100"/>
                  </a:lnTo>
                  <a:lnTo>
                    <a:pt x="329" y="46"/>
                  </a:lnTo>
                  <a:lnTo>
                    <a:pt x="349" y="37"/>
                  </a:lnTo>
                  <a:lnTo>
                    <a:pt x="369" y="29"/>
                  </a:lnTo>
                  <a:lnTo>
                    <a:pt x="393" y="74"/>
                  </a:lnTo>
                  <a:lnTo>
                    <a:pt x="394" y="74"/>
                  </a:lnTo>
                  <a:lnTo>
                    <a:pt x="396" y="75"/>
                  </a:lnTo>
                  <a:lnTo>
                    <a:pt x="400" y="75"/>
                  </a:lnTo>
                  <a:lnTo>
                    <a:pt x="406" y="74"/>
                  </a:lnTo>
                  <a:lnTo>
                    <a:pt x="413" y="71"/>
                  </a:lnTo>
                  <a:lnTo>
                    <a:pt x="416" y="69"/>
                  </a:lnTo>
                  <a:lnTo>
                    <a:pt x="418" y="67"/>
                  </a:lnTo>
                  <a:lnTo>
                    <a:pt x="418" y="66"/>
                  </a:lnTo>
                  <a:lnTo>
                    <a:pt x="430" y="11"/>
                  </a:lnTo>
                  <a:lnTo>
                    <a:pt x="451" y="7"/>
                  </a:lnTo>
                  <a:lnTo>
                    <a:pt x="472" y="4"/>
                  </a:lnTo>
                  <a:lnTo>
                    <a:pt x="484" y="54"/>
                  </a:lnTo>
                  <a:lnTo>
                    <a:pt x="485" y="55"/>
                  </a:lnTo>
                  <a:lnTo>
                    <a:pt x="487" y="56"/>
                  </a:lnTo>
                  <a:lnTo>
                    <a:pt x="491" y="57"/>
                  </a:lnTo>
                  <a:lnTo>
                    <a:pt x="497" y="57"/>
                  </a:lnTo>
                  <a:lnTo>
                    <a:pt x="501" y="57"/>
                  </a:lnTo>
                  <a:lnTo>
                    <a:pt x="504" y="57"/>
                  </a:lnTo>
                  <a:lnTo>
                    <a:pt x="507" y="56"/>
                  </a:lnTo>
                  <a:lnTo>
                    <a:pt x="508" y="55"/>
                  </a:lnTo>
                  <a:lnTo>
                    <a:pt x="510" y="54"/>
                  </a:lnTo>
                  <a:lnTo>
                    <a:pt x="511" y="53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6" y="2"/>
                  </a:lnTo>
                  <a:lnTo>
                    <a:pt x="576" y="56"/>
                  </a:lnTo>
                  <a:lnTo>
                    <a:pt x="577" y="57"/>
                  </a:lnTo>
                  <a:lnTo>
                    <a:pt x="578" y="59"/>
                  </a:lnTo>
                  <a:lnTo>
                    <a:pt x="581" y="61"/>
                  </a:lnTo>
                  <a:lnTo>
                    <a:pt x="587" y="63"/>
                  </a:lnTo>
                  <a:lnTo>
                    <a:pt x="591" y="63"/>
                  </a:lnTo>
                  <a:lnTo>
                    <a:pt x="594" y="63"/>
                  </a:lnTo>
                  <a:lnTo>
                    <a:pt x="596" y="63"/>
                  </a:lnTo>
                  <a:lnTo>
                    <a:pt x="598" y="63"/>
                  </a:lnTo>
                  <a:lnTo>
                    <a:pt x="599" y="62"/>
                  </a:lnTo>
                  <a:lnTo>
                    <a:pt x="600" y="61"/>
                  </a:lnTo>
                  <a:lnTo>
                    <a:pt x="601" y="61"/>
                  </a:lnTo>
                  <a:lnTo>
                    <a:pt x="601" y="61"/>
                  </a:lnTo>
                  <a:lnTo>
                    <a:pt x="636" y="13"/>
                  </a:lnTo>
                  <a:lnTo>
                    <a:pt x="655" y="19"/>
                  </a:lnTo>
                  <a:lnTo>
                    <a:pt x="673" y="25"/>
                  </a:lnTo>
                  <a:lnTo>
                    <a:pt x="660" y="81"/>
                  </a:lnTo>
                  <a:lnTo>
                    <a:pt x="660" y="81"/>
                  </a:lnTo>
                  <a:lnTo>
                    <a:pt x="661" y="84"/>
                  </a:lnTo>
                  <a:lnTo>
                    <a:pt x="664" y="86"/>
                  </a:lnTo>
                  <a:lnTo>
                    <a:pt x="670" y="90"/>
                  </a:lnTo>
                  <a:lnTo>
                    <a:pt x="673" y="91"/>
                  </a:lnTo>
                  <a:lnTo>
                    <a:pt x="676" y="92"/>
                  </a:lnTo>
                  <a:lnTo>
                    <a:pt x="678" y="92"/>
                  </a:lnTo>
                  <a:lnTo>
                    <a:pt x="680" y="92"/>
                  </a:lnTo>
                  <a:lnTo>
                    <a:pt x="681" y="92"/>
                  </a:lnTo>
                  <a:lnTo>
                    <a:pt x="682" y="92"/>
                  </a:lnTo>
                  <a:lnTo>
                    <a:pt x="683" y="91"/>
                  </a:lnTo>
                  <a:lnTo>
                    <a:pt x="683" y="91"/>
                  </a:lnTo>
                  <a:lnTo>
                    <a:pt x="727" y="51"/>
                  </a:lnTo>
                  <a:lnTo>
                    <a:pt x="742" y="61"/>
                  </a:lnTo>
                  <a:lnTo>
                    <a:pt x="758" y="72"/>
                  </a:lnTo>
                  <a:lnTo>
                    <a:pt x="734" y="124"/>
                  </a:lnTo>
                  <a:lnTo>
                    <a:pt x="734" y="126"/>
                  </a:lnTo>
                  <a:lnTo>
                    <a:pt x="734" y="128"/>
                  </a:lnTo>
                  <a:lnTo>
                    <a:pt x="736" y="132"/>
                  </a:lnTo>
                  <a:lnTo>
                    <a:pt x="740" y="136"/>
                  </a:lnTo>
                  <a:lnTo>
                    <a:pt x="746" y="140"/>
                  </a:lnTo>
                  <a:lnTo>
                    <a:pt x="749" y="141"/>
                  </a:lnTo>
                  <a:lnTo>
                    <a:pt x="752" y="142"/>
                  </a:lnTo>
                  <a:lnTo>
                    <a:pt x="753" y="141"/>
                  </a:lnTo>
                  <a:lnTo>
                    <a:pt x="803" y="111"/>
                  </a:lnTo>
                  <a:lnTo>
                    <a:pt x="814" y="125"/>
                  </a:lnTo>
                  <a:lnTo>
                    <a:pt x="827" y="140"/>
                  </a:lnTo>
                  <a:lnTo>
                    <a:pt x="792" y="188"/>
                  </a:lnTo>
                  <a:lnTo>
                    <a:pt x="792" y="189"/>
                  </a:lnTo>
                  <a:lnTo>
                    <a:pt x="792" y="191"/>
                  </a:lnTo>
                  <a:lnTo>
                    <a:pt x="792" y="196"/>
                  </a:lnTo>
                  <a:lnTo>
                    <a:pt x="795" y="201"/>
                  </a:lnTo>
                  <a:lnTo>
                    <a:pt x="799" y="206"/>
                  </a:lnTo>
                  <a:lnTo>
                    <a:pt x="803" y="208"/>
                  </a:lnTo>
                  <a:lnTo>
                    <a:pt x="805" y="209"/>
                  </a:lnTo>
                  <a:lnTo>
                    <a:pt x="806" y="209"/>
                  </a:lnTo>
                  <a:lnTo>
                    <a:pt x="860" y="190"/>
                  </a:lnTo>
                  <a:lnTo>
                    <a:pt x="867" y="207"/>
                  </a:lnTo>
                  <a:lnTo>
                    <a:pt x="875" y="225"/>
                  </a:lnTo>
                  <a:lnTo>
                    <a:pt x="832" y="265"/>
                  </a:lnTo>
                  <a:lnTo>
                    <a:pt x="831" y="266"/>
                  </a:lnTo>
                  <a:lnTo>
                    <a:pt x="831" y="269"/>
                  </a:lnTo>
                  <a:lnTo>
                    <a:pt x="831" y="273"/>
                  </a:lnTo>
                  <a:lnTo>
                    <a:pt x="832" y="280"/>
                  </a:lnTo>
                  <a:lnTo>
                    <a:pt x="835" y="285"/>
                  </a:lnTo>
                  <a:lnTo>
                    <a:pt x="837" y="288"/>
                  </a:lnTo>
                  <a:lnTo>
                    <a:pt x="839" y="290"/>
                  </a:lnTo>
                  <a:lnTo>
                    <a:pt x="840" y="290"/>
                  </a:lnTo>
                  <a:lnTo>
                    <a:pt x="894" y="284"/>
                  </a:lnTo>
                  <a:lnTo>
                    <a:pt x="898" y="303"/>
                  </a:lnTo>
                  <a:lnTo>
                    <a:pt x="901" y="322"/>
                  </a:lnTo>
                  <a:lnTo>
                    <a:pt x="851" y="353"/>
                  </a:lnTo>
                  <a:lnTo>
                    <a:pt x="851" y="354"/>
                  </a:lnTo>
                  <a:lnTo>
                    <a:pt x="850" y="356"/>
                  </a:lnTo>
                  <a:lnTo>
                    <a:pt x="849" y="360"/>
                  </a:lnTo>
                  <a:lnTo>
                    <a:pt x="848" y="368"/>
                  </a:lnTo>
                  <a:lnTo>
                    <a:pt x="849" y="374"/>
                  </a:lnTo>
                  <a:lnTo>
                    <a:pt x="851" y="378"/>
                  </a:lnTo>
                  <a:lnTo>
                    <a:pt x="852" y="379"/>
                  </a:lnTo>
                  <a:lnTo>
                    <a:pt x="853" y="380"/>
                  </a:lnTo>
                  <a:lnTo>
                    <a:pt x="906" y="387"/>
                  </a:lnTo>
                  <a:lnTo>
                    <a:pt x="904" y="407"/>
                  </a:lnTo>
                  <a:lnTo>
                    <a:pt x="903" y="428"/>
                  </a:lnTo>
                  <a:lnTo>
                    <a:pt x="849" y="447"/>
                  </a:lnTo>
                  <a:lnTo>
                    <a:pt x="849" y="448"/>
                  </a:lnTo>
                  <a:lnTo>
                    <a:pt x="847" y="450"/>
                  </a:lnTo>
                  <a:lnTo>
                    <a:pt x="845" y="454"/>
                  </a:lnTo>
                  <a:lnTo>
                    <a:pt x="843" y="461"/>
                  </a:lnTo>
                  <a:lnTo>
                    <a:pt x="843" y="468"/>
                  </a:lnTo>
                  <a:lnTo>
                    <a:pt x="843" y="472"/>
                  </a:lnTo>
                  <a:lnTo>
                    <a:pt x="845" y="475"/>
                  </a:lnTo>
                  <a:lnTo>
                    <a:pt x="845" y="475"/>
                  </a:lnTo>
                  <a:lnTo>
                    <a:pt x="892" y="494"/>
                  </a:lnTo>
                  <a:lnTo>
                    <a:pt x="886" y="515"/>
                  </a:lnTo>
                  <a:lnTo>
                    <a:pt x="880" y="536"/>
                  </a:lnTo>
                  <a:lnTo>
                    <a:pt x="825" y="542"/>
                  </a:lnTo>
                  <a:lnTo>
                    <a:pt x="825" y="543"/>
                  </a:lnTo>
                  <a:lnTo>
                    <a:pt x="822" y="545"/>
                  </a:lnTo>
                  <a:lnTo>
                    <a:pt x="820" y="548"/>
                  </a:lnTo>
                  <a:lnTo>
                    <a:pt x="817" y="555"/>
                  </a:lnTo>
                  <a:lnTo>
                    <a:pt x="814" y="562"/>
                  </a:lnTo>
                  <a:lnTo>
                    <a:pt x="814" y="566"/>
                  </a:lnTo>
                  <a:lnTo>
                    <a:pt x="814" y="569"/>
                  </a:lnTo>
                  <a:lnTo>
                    <a:pt x="815" y="569"/>
                  </a:lnTo>
                  <a:lnTo>
                    <a:pt x="854" y="600"/>
                  </a:lnTo>
                  <a:lnTo>
                    <a:pt x="845" y="619"/>
                  </a:lnTo>
                  <a:lnTo>
                    <a:pt x="834" y="639"/>
                  </a:lnTo>
                  <a:lnTo>
                    <a:pt x="782" y="633"/>
                  </a:lnTo>
                  <a:lnTo>
                    <a:pt x="781" y="633"/>
                  </a:lnTo>
                  <a:lnTo>
                    <a:pt x="779" y="634"/>
                  </a:lnTo>
                  <a:lnTo>
                    <a:pt x="775" y="637"/>
                  </a:lnTo>
                  <a:lnTo>
                    <a:pt x="770" y="643"/>
                  </a:lnTo>
                  <a:lnTo>
                    <a:pt x="767" y="650"/>
                  </a:lnTo>
                  <a:lnTo>
                    <a:pt x="766" y="654"/>
                  </a:lnTo>
                  <a:lnTo>
                    <a:pt x="766" y="657"/>
                  </a:lnTo>
                  <a:lnTo>
                    <a:pt x="766" y="658"/>
                  </a:lnTo>
                  <a:lnTo>
                    <a:pt x="796" y="698"/>
                  </a:lnTo>
                  <a:lnTo>
                    <a:pt x="782" y="716"/>
                  </a:lnTo>
                  <a:lnTo>
                    <a:pt x="767" y="733"/>
                  </a:lnTo>
                  <a:lnTo>
                    <a:pt x="720" y="714"/>
                  </a:lnTo>
                  <a:lnTo>
                    <a:pt x="719" y="714"/>
                  </a:lnTo>
                  <a:lnTo>
                    <a:pt x="717" y="714"/>
                  </a:lnTo>
                  <a:lnTo>
                    <a:pt x="713" y="717"/>
                  </a:lnTo>
                  <a:lnTo>
                    <a:pt x="707" y="721"/>
                  </a:lnTo>
                  <a:lnTo>
                    <a:pt x="707" y="723"/>
                  </a:lnTo>
                  <a:lnTo>
                    <a:pt x="702" y="728"/>
                  </a:lnTo>
                  <a:lnTo>
                    <a:pt x="700" y="732"/>
                  </a:lnTo>
                  <a:lnTo>
                    <a:pt x="700" y="734"/>
                  </a:lnTo>
                  <a:lnTo>
                    <a:pt x="700" y="735"/>
                  </a:lnTo>
                  <a:lnTo>
                    <a:pt x="718" y="784"/>
                  </a:lnTo>
                  <a:lnTo>
                    <a:pt x="701" y="798"/>
                  </a:lnTo>
                  <a:lnTo>
                    <a:pt x="684" y="812"/>
                  </a:lnTo>
                  <a:lnTo>
                    <a:pt x="644" y="782"/>
                  </a:lnTo>
                  <a:lnTo>
                    <a:pt x="644" y="782"/>
                  </a:lnTo>
                  <a:lnTo>
                    <a:pt x="643" y="782"/>
                  </a:lnTo>
                  <a:lnTo>
                    <a:pt x="642" y="782"/>
                  </a:lnTo>
                  <a:lnTo>
                    <a:pt x="641" y="782"/>
                  </a:lnTo>
                  <a:lnTo>
                    <a:pt x="639" y="782"/>
                  </a:lnTo>
                  <a:lnTo>
                    <a:pt x="637" y="783"/>
                  </a:lnTo>
                  <a:lnTo>
                    <a:pt x="634" y="784"/>
                  </a:lnTo>
                  <a:lnTo>
                    <a:pt x="630" y="786"/>
                  </a:lnTo>
                  <a:lnTo>
                    <a:pt x="624" y="791"/>
                  </a:lnTo>
                  <a:lnTo>
                    <a:pt x="622" y="795"/>
                  </a:lnTo>
                  <a:lnTo>
                    <a:pt x="620" y="798"/>
                  </a:lnTo>
                  <a:lnTo>
                    <a:pt x="620" y="798"/>
                  </a:lnTo>
                  <a:lnTo>
                    <a:pt x="626" y="852"/>
                  </a:lnTo>
                  <a:lnTo>
                    <a:pt x="607" y="862"/>
                  </a:lnTo>
                  <a:lnTo>
                    <a:pt x="588" y="873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6" y="831"/>
                  </a:lnTo>
                  <a:lnTo>
                    <a:pt x="555" y="831"/>
                  </a:lnTo>
                  <a:lnTo>
                    <a:pt x="554" y="831"/>
                  </a:lnTo>
                  <a:lnTo>
                    <a:pt x="551" y="832"/>
                  </a:lnTo>
                  <a:lnTo>
                    <a:pt x="548" y="832"/>
                  </a:lnTo>
                  <a:lnTo>
                    <a:pt x="544" y="834"/>
                  </a:lnTo>
                  <a:lnTo>
                    <a:pt x="538" y="837"/>
                  </a:lnTo>
                  <a:lnTo>
                    <a:pt x="534" y="840"/>
                  </a:lnTo>
                  <a:lnTo>
                    <a:pt x="533" y="842"/>
                  </a:lnTo>
                  <a:lnTo>
                    <a:pt x="532" y="843"/>
                  </a:lnTo>
                  <a:lnTo>
                    <a:pt x="525" y="899"/>
                  </a:lnTo>
                  <a:lnTo>
                    <a:pt x="505" y="905"/>
                  </a:lnTo>
                  <a:lnTo>
                    <a:pt x="484" y="910"/>
                  </a:lnTo>
                  <a:lnTo>
                    <a:pt x="466" y="863"/>
                  </a:lnTo>
                  <a:lnTo>
                    <a:pt x="466" y="863"/>
                  </a:lnTo>
                  <a:lnTo>
                    <a:pt x="466" y="862"/>
                  </a:lnTo>
                  <a:lnTo>
                    <a:pt x="465" y="861"/>
                  </a:lnTo>
                  <a:lnTo>
                    <a:pt x="464" y="861"/>
                  </a:lnTo>
                  <a:lnTo>
                    <a:pt x="462" y="860"/>
                  </a:lnTo>
                  <a:lnTo>
                    <a:pt x="459" y="860"/>
                  </a:lnTo>
                  <a:lnTo>
                    <a:pt x="457" y="860"/>
                  </a:lnTo>
                  <a:lnTo>
                    <a:pt x="453" y="861"/>
                  </a:lnTo>
                  <a:lnTo>
                    <a:pt x="449" y="861"/>
                  </a:lnTo>
                  <a:lnTo>
                    <a:pt x="446" y="863"/>
                  </a:lnTo>
                  <a:lnTo>
                    <a:pt x="443" y="864"/>
                  </a:lnTo>
                  <a:lnTo>
                    <a:pt x="441" y="865"/>
                  </a:lnTo>
                  <a:lnTo>
                    <a:pt x="440" y="866"/>
                  </a:lnTo>
                  <a:lnTo>
                    <a:pt x="440" y="867"/>
                  </a:lnTo>
                  <a:lnTo>
                    <a:pt x="439" y="867"/>
                  </a:lnTo>
                  <a:lnTo>
                    <a:pt x="439" y="867"/>
                  </a:lnTo>
                  <a:lnTo>
                    <a:pt x="421" y="922"/>
                  </a:lnTo>
                  <a:lnTo>
                    <a:pt x="400" y="923"/>
                  </a:lnTo>
                  <a:lnTo>
                    <a:pt x="379" y="925"/>
                  </a:lnTo>
                  <a:lnTo>
                    <a:pt x="373" y="871"/>
                  </a:lnTo>
                  <a:lnTo>
                    <a:pt x="373" y="870"/>
                  </a:lnTo>
                  <a:lnTo>
                    <a:pt x="371" y="869"/>
                  </a:lnTo>
                  <a:lnTo>
                    <a:pt x="367" y="867"/>
                  </a:lnTo>
                  <a:lnTo>
                    <a:pt x="361" y="866"/>
                  </a:lnTo>
                  <a:lnTo>
                    <a:pt x="357" y="866"/>
                  </a:lnTo>
                  <a:lnTo>
                    <a:pt x="354" y="867"/>
                  </a:lnTo>
                  <a:lnTo>
                    <a:pt x="351" y="867"/>
                  </a:lnTo>
                  <a:lnTo>
                    <a:pt x="350" y="868"/>
                  </a:lnTo>
                  <a:lnTo>
                    <a:pt x="349" y="868"/>
                  </a:lnTo>
                  <a:lnTo>
                    <a:pt x="347" y="869"/>
                  </a:lnTo>
                  <a:lnTo>
                    <a:pt x="346" y="870"/>
                  </a:lnTo>
                  <a:lnTo>
                    <a:pt x="346" y="870"/>
                  </a:lnTo>
                  <a:lnTo>
                    <a:pt x="317" y="920"/>
                  </a:lnTo>
                  <a:lnTo>
                    <a:pt x="297" y="917"/>
                  </a:lnTo>
                  <a:lnTo>
                    <a:pt x="278" y="913"/>
                  </a:lnTo>
                  <a:lnTo>
                    <a:pt x="285" y="858"/>
                  </a:lnTo>
                  <a:lnTo>
                    <a:pt x="285" y="857"/>
                  </a:lnTo>
                  <a:lnTo>
                    <a:pt x="283" y="855"/>
                  </a:lnTo>
                  <a:lnTo>
                    <a:pt x="280" y="853"/>
                  </a:lnTo>
                  <a:lnTo>
                    <a:pt x="274" y="850"/>
                  </a:lnTo>
                  <a:lnTo>
                    <a:pt x="271" y="849"/>
                  </a:lnTo>
                  <a:lnTo>
                    <a:pt x="268" y="849"/>
                  </a:lnTo>
                  <a:lnTo>
                    <a:pt x="265" y="848"/>
                  </a:lnTo>
                  <a:lnTo>
                    <a:pt x="264" y="849"/>
                  </a:lnTo>
                  <a:lnTo>
                    <a:pt x="262" y="849"/>
                  </a:lnTo>
                  <a:lnTo>
                    <a:pt x="261" y="849"/>
                  </a:lnTo>
                  <a:lnTo>
                    <a:pt x="260" y="850"/>
                  </a:lnTo>
                  <a:lnTo>
                    <a:pt x="260" y="850"/>
                  </a:lnTo>
                  <a:lnTo>
                    <a:pt x="221" y="895"/>
                  </a:lnTo>
                  <a:lnTo>
                    <a:pt x="204" y="886"/>
                  </a:lnTo>
                  <a:lnTo>
                    <a:pt x="187" y="878"/>
                  </a:lnTo>
                  <a:lnTo>
                    <a:pt x="205" y="823"/>
                  </a:lnTo>
                  <a:lnTo>
                    <a:pt x="205" y="822"/>
                  </a:lnTo>
                  <a:lnTo>
                    <a:pt x="205" y="820"/>
                  </a:lnTo>
                  <a:lnTo>
                    <a:pt x="202" y="817"/>
                  </a:lnTo>
                  <a:lnTo>
                    <a:pt x="198" y="812"/>
                  </a:lnTo>
                  <a:lnTo>
                    <a:pt x="195" y="811"/>
                  </a:lnTo>
                  <a:lnTo>
                    <a:pt x="192" y="810"/>
                  </a:lnTo>
                  <a:lnTo>
                    <a:pt x="189" y="809"/>
                  </a:lnTo>
                  <a:lnTo>
                    <a:pt x="188" y="809"/>
                  </a:lnTo>
                  <a:lnTo>
                    <a:pt x="186" y="809"/>
                  </a:lnTo>
                  <a:lnTo>
                    <a:pt x="185" y="809"/>
                  </a:lnTo>
                  <a:lnTo>
                    <a:pt x="185" y="810"/>
                  </a:lnTo>
                  <a:lnTo>
                    <a:pt x="184" y="810"/>
                  </a:lnTo>
                  <a:lnTo>
                    <a:pt x="137" y="845"/>
                  </a:lnTo>
                  <a:lnTo>
                    <a:pt x="123" y="832"/>
                  </a:lnTo>
                  <a:lnTo>
                    <a:pt x="109" y="820"/>
                  </a:lnTo>
                  <a:lnTo>
                    <a:pt x="139" y="769"/>
                  </a:lnTo>
                  <a:lnTo>
                    <a:pt x="139" y="768"/>
                  </a:lnTo>
                  <a:lnTo>
                    <a:pt x="139" y="765"/>
                  </a:lnTo>
                  <a:lnTo>
                    <a:pt x="138" y="761"/>
                  </a:lnTo>
                  <a:lnTo>
                    <a:pt x="134" y="756"/>
                  </a:lnTo>
                  <a:lnTo>
                    <a:pt x="130" y="752"/>
                  </a:lnTo>
                  <a:lnTo>
                    <a:pt x="126" y="750"/>
                  </a:lnTo>
                  <a:lnTo>
                    <a:pt x="124" y="750"/>
                  </a:lnTo>
                  <a:lnTo>
                    <a:pt x="123" y="750"/>
                  </a:lnTo>
                  <a:lnTo>
                    <a:pt x="70" y="775"/>
                  </a:lnTo>
                  <a:lnTo>
                    <a:pt x="60" y="759"/>
                  </a:lnTo>
                  <a:lnTo>
                    <a:pt x="50" y="742"/>
                  </a:lnTo>
                  <a:lnTo>
                    <a:pt x="90" y="698"/>
                  </a:lnTo>
                  <a:lnTo>
                    <a:pt x="90" y="697"/>
                  </a:lnTo>
                  <a:lnTo>
                    <a:pt x="91" y="694"/>
                  </a:lnTo>
                  <a:lnTo>
                    <a:pt x="90" y="690"/>
                  </a:lnTo>
                  <a:lnTo>
                    <a:pt x="88" y="684"/>
                  </a:lnTo>
                  <a:lnTo>
                    <a:pt x="85" y="679"/>
                  </a:lnTo>
                  <a:lnTo>
                    <a:pt x="82" y="676"/>
                  </a:lnTo>
                  <a:lnTo>
                    <a:pt x="80" y="675"/>
                  </a:lnTo>
                  <a:lnTo>
                    <a:pt x="78" y="675"/>
                  </a:lnTo>
                  <a:lnTo>
                    <a:pt x="24" y="688"/>
                  </a:lnTo>
                  <a:lnTo>
                    <a:pt x="19" y="669"/>
                  </a:lnTo>
                  <a:lnTo>
                    <a:pt x="13" y="650"/>
                  </a:lnTo>
                  <a:lnTo>
                    <a:pt x="60" y="615"/>
                  </a:lnTo>
                  <a:lnTo>
                    <a:pt x="60" y="613"/>
                  </a:lnTo>
                  <a:lnTo>
                    <a:pt x="62" y="611"/>
                  </a:lnTo>
                  <a:lnTo>
                    <a:pt x="62" y="606"/>
                  </a:lnTo>
                  <a:lnTo>
                    <a:pt x="62" y="600"/>
                  </a:lnTo>
                  <a:lnTo>
                    <a:pt x="60" y="594"/>
                  </a:lnTo>
                  <a:lnTo>
                    <a:pt x="58" y="590"/>
                  </a:lnTo>
                  <a:lnTo>
                    <a:pt x="56" y="588"/>
                  </a:lnTo>
                  <a:lnTo>
                    <a:pt x="55" y="588"/>
                  </a:lnTo>
                  <a:lnTo>
                    <a:pt x="2" y="588"/>
                  </a:lnTo>
                  <a:lnTo>
                    <a:pt x="1" y="567"/>
                  </a:lnTo>
                  <a:lnTo>
                    <a:pt x="0" y="547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4" y="519"/>
                  </a:lnTo>
                  <a:lnTo>
                    <a:pt x="56" y="515"/>
                  </a:lnTo>
                  <a:lnTo>
                    <a:pt x="56" y="508"/>
                  </a:lnTo>
                  <a:lnTo>
                    <a:pt x="56" y="501"/>
                  </a:lnTo>
                  <a:lnTo>
                    <a:pt x="55" y="497"/>
                  </a:lnTo>
                  <a:lnTo>
                    <a:pt x="54" y="496"/>
                  </a:lnTo>
                  <a:lnTo>
                    <a:pt x="53" y="495"/>
                  </a:lnTo>
                  <a:lnTo>
                    <a:pt x="3" y="482"/>
                  </a:lnTo>
                  <a:lnTo>
                    <a:pt x="6" y="461"/>
                  </a:lnTo>
                  <a:lnTo>
                    <a:pt x="10" y="440"/>
                  </a:lnTo>
                  <a:lnTo>
                    <a:pt x="65" y="427"/>
                  </a:lnTo>
                  <a:lnTo>
                    <a:pt x="65" y="427"/>
                  </a:lnTo>
                  <a:lnTo>
                    <a:pt x="67" y="425"/>
                  </a:lnTo>
                  <a:lnTo>
                    <a:pt x="70" y="421"/>
                  </a:lnTo>
                  <a:lnTo>
                    <a:pt x="73" y="414"/>
                  </a:lnTo>
                  <a:lnTo>
                    <a:pt x="74" y="407"/>
                  </a:lnTo>
                  <a:lnTo>
                    <a:pt x="74" y="403"/>
                  </a:lnTo>
                  <a:lnTo>
                    <a:pt x="73" y="400"/>
                  </a:lnTo>
                  <a:lnTo>
                    <a:pt x="73" y="400"/>
                  </a:lnTo>
                  <a:lnTo>
                    <a:pt x="29" y="374"/>
                  </a:lnTo>
                  <a:lnTo>
                    <a:pt x="37" y="354"/>
                  </a:lnTo>
                  <a:lnTo>
                    <a:pt x="45" y="334"/>
                  </a:lnTo>
                  <a:lnTo>
                    <a:pt x="99" y="334"/>
                  </a:lnTo>
                  <a:lnTo>
                    <a:pt x="99" y="333"/>
                  </a:lnTo>
                  <a:lnTo>
                    <a:pt x="102" y="332"/>
                  </a:lnTo>
                  <a:lnTo>
                    <a:pt x="105" y="329"/>
                  </a:lnTo>
                  <a:lnTo>
                    <a:pt x="109" y="322"/>
                  </a:lnTo>
                  <a:lnTo>
                    <a:pt x="113" y="316"/>
                  </a:lnTo>
                  <a:lnTo>
                    <a:pt x="113" y="312"/>
                  </a:lnTo>
                  <a:lnTo>
                    <a:pt x="113" y="309"/>
                  </a:lnTo>
                  <a:lnTo>
                    <a:pt x="113" y="309"/>
                  </a:lnTo>
                  <a:lnTo>
                    <a:pt x="77" y="272"/>
                  </a:lnTo>
                  <a:lnTo>
                    <a:pt x="90" y="254"/>
                  </a:lnTo>
                  <a:lnTo>
                    <a:pt x="102" y="235"/>
                  </a:lnTo>
                  <a:lnTo>
                    <a:pt x="152" y="248"/>
                  </a:lnTo>
                  <a:lnTo>
                    <a:pt x="153" y="248"/>
                  </a:lnTo>
                  <a:lnTo>
                    <a:pt x="156" y="247"/>
                  </a:lnTo>
                  <a:lnTo>
                    <a:pt x="159" y="244"/>
                  </a:lnTo>
                  <a:lnTo>
                    <a:pt x="164" y="239"/>
                  </a:lnTo>
                  <a:lnTo>
                    <a:pt x="169" y="232"/>
                  </a:lnTo>
                  <a:lnTo>
                    <a:pt x="170" y="228"/>
                  </a:lnTo>
                  <a:lnTo>
                    <a:pt x="171" y="226"/>
                  </a:lnTo>
                  <a:lnTo>
                    <a:pt x="171" y="225"/>
                  </a:lnTo>
                  <a:lnTo>
                    <a:pt x="147" y="180"/>
                  </a:lnTo>
                  <a:lnTo>
                    <a:pt x="162" y="164"/>
                  </a:lnTo>
                  <a:lnTo>
                    <a:pt x="178" y="148"/>
                  </a:lnTo>
                  <a:lnTo>
                    <a:pt x="221" y="173"/>
                  </a:lnTo>
                  <a:lnTo>
                    <a:pt x="221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5" y="173"/>
                  </a:lnTo>
                  <a:lnTo>
                    <a:pt x="227" y="172"/>
                  </a:lnTo>
                  <a:lnTo>
                    <a:pt x="229" y="171"/>
                  </a:lnTo>
                  <a:lnTo>
                    <a:pt x="232" y="169"/>
                  </a:lnTo>
                  <a:lnTo>
                    <a:pt x="235" y="167"/>
                  </a:lnTo>
                  <a:lnTo>
                    <a:pt x="241" y="161"/>
                  </a:lnTo>
                  <a:lnTo>
                    <a:pt x="243" y="158"/>
                  </a:lnTo>
                  <a:lnTo>
                    <a:pt x="244" y="155"/>
                  </a:lnTo>
                  <a:lnTo>
                    <a:pt x="244" y="154"/>
                  </a:lnTo>
                  <a:lnTo>
                    <a:pt x="232" y="103"/>
                  </a:lnTo>
                  <a:lnTo>
                    <a:pt x="250" y="91"/>
                  </a:lnTo>
                  <a:lnTo>
                    <a:pt x="268" y="78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4" y="114"/>
                  </a:lnTo>
                  <a:lnTo>
                    <a:pt x="305" y="114"/>
                  </a:lnTo>
                  <a:lnTo>
                    <a:pt x="307" y="114"/>
                  </a:lnTo>
                  <a:lnTo>
                    <a:pt x="308" y="114"/>
                  </a:lnTo>
                  <a:lnTo>
                    <a:pt x="311" y="114"/>
                  </a:lnTo>
                  <a:lnTo>
                    <a:pt x="314" y="113"/>
                  </a:lnTo>
                  <a:lnTo>
                    <a:pt x="318" y="111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91" name="Freeform 639">
              <a:extLst>
                <a:ext uri="{FF2B5EF4-FFF2-40B4-BE49-F238E27FC236}">
                  <a16:creationId xmlns:a16="http://schemas.microsoft.com/office/drawing/2014/main" id="{AE60C3DD-CFCE-4888-9FCF-07E3197F4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1820"/>
              <a:ext cx="907" cy="926"/>
            </a:xfrm>
            <a:custGeom>
              <a:avLst/>
              <a:gdLst>
                <a:gd name="T0" fmla="*/ 329 w 907"/>
                <a:gd name="T1" fmla="*/ 46 h 926"/>
                <a:gd name="T2" fmla="*/ 400 w 907"/>
                <a:gd name="T3" fmla="*/ 75 h 926"/>
                <a:gd name="T4" fmla="*/ 430 w 907"/>
                <a:gd name="T5" fmla="*/ 11 h 926"/>
                <a:gd name="T6" fmla="*/ 491 w 907"/>
                <a:gd name="T7" fmla="*/ 57 h 926"/>
                <a:gd name="T8" fmla="*/ 510 w 907"/>
                <a:gd name="T9" fmla="*/ 54 h 926"/>
                <a:gd name="T10" fmla="*/ 576 w 907"/>
                <a:gd name="T11" fmla="*/ 56 h 926"/>
                <a:gd name="T12" fmla="*/ 591 w 907"/>
                <a:gd name="T13" fmla="*/ 63 h 926"/>
                <a:gd name="T14" fmla="*/ 601 w 907"/>
                <a:gd name="T15" fmla="*/ 61 h 926"/>
                <a:gd name="T16" fmla="*/ 661 w 907"/>
                <a:gd name="T17" fmla="*/ 84 h 926"/>
                <a:gd name="T18" fmla="*/ 680 w 907"/>
                <a:gd name="T19" fmla="*/ 92 h 926"/>
                <a:gd name="T20" fmla="*/ 758 w 907"/>
                <a:gd name="T21" fmla="*/ 72 h 926"/>
                <a:gd name="T22" fmla="*/ 740 w 907"/>
                <a:gd name="T23" fmla="*/ 136 h 926"/>
                <a:gd name="T24" fmla="*/ 827 w 907"/>
                <a:gd name="T25" fmla="*/ 140 h 926"/>
                <a:gd name="T26" fmla="*/ 795 w 907"/>
                <a:gd name="T27" fmla="*/ 201 h 926"/>
                <a:gd name="T28" fmla="*/ 875 w 907"/>
                <a:gd name="T29" fmla="*/ 225 h 926"/>
                <a:gd name="T30" fmla="*/ 832 w 907"/>
                <a:gd name="T31" fmla="*/ 280 h 926"/>
                <a:gd name="T32" fmla="*/ 901 w 907"/>
                <a:gd name="T33" fmla="*/ 322 h 926"/>
                <a:gd name="T34" fmla="*/ 848 w 907"/>
                <a:gd name="T35" fmla="*/ 368 h 926"/>
                <a:gd name="T36" fmla="*/ 903 w 907"/>
                <a:gd name="T37" fmla="*/ 428 h 926"/>
                <a:gd name="T38" fmla="*/ 843 w 907"/>
                <a:gd name="T39" fmla="*/ 461 h 926"/>
                <a:gd name="T40" fmla="*/ 880 w 907"/>
                <a:gd name="T41" fmla="*/ 536 h 926"/>
                <a:gd name="T42" fmla="*/ 817 w 907"/>
                <a:gd name="T43" fmla="*/ 555 h 926"/>
                <a:gd name="T44" fmla="*/ 834 w 907"/>
                <a:gd name="T45" fmla="*/ 639 h 926"/>
                <a:gd name="T46" fmla="*/ 770 w 907"/>
                <a:gd name="T47" fmla="*/ 643 h 926"/>
                <a:gd name="T48" fmla="*/ 767 w 907"/>
                <a:gd name="T49" fmla="*/ 733 h 926"/>
                <a:gd name="T50" fmla="*/ 707 w 907"/>
                <a:gd name="T51" fmla="*/ 723 h 926"/>
                <a:gd name="T52" fmla="*/ 701 w 907"/>
                <a:gd name="T53" fmla="*/ 798 h 926"/>
                <a:gd name="T54" fmla="*/ 641 w 907"/>
                <a:gd name="T55" fmla="*/ 782 h 926"/>
                <a:gd name="T56" fmla="*/ 622 w 907"/>
                <a:gd name="T57" fmla="*/ 795 h 926"/>
                <a:gd name="T58" fmla="*/ 558 w 907"/>
                <a:gd name="T59" fmla="*/ 832 h 926"/>
                <a:gd name="T60" fmla="*/ 548 w 907"/>
                <a:gd name="T61" fmla="*/ 832 h 926"/>
                <a:gd name="T62" fmla="*/ 525 w 907"/>
                <a:gd name="T63" fmla="*/ 899 h 926"/>
                <a:gd name="T64" fmla="*/ 465 w 907"/>
                <a:gd name="T65" fmla="*/ 861 h 926"/>
                <a:gd name="T66" fmla="*/ 449 w 907"/>
                <a:gd name="T67" fmla="*/ 861 h 926"/>
                <a:gd name="T68" fmla="*/ 439 w 907"/>
                <a:gd name="T69" fmla="*/ 867 h 926"/>
                <a:gd name="T70" fmla="*/ 371 w 907"/>
                <a:gd name="T71" fmla="*/ 869 h 926"/>
                <a:gd name="T72" fmla="*/ 350 w 907"/>
                <a:gd name="T73" fmla="*/ 868 h 926"/>
                <a:gd name="T74" fmla="*/ 278 w 907"/>
                <a:gd name="T75" fmla="*/ 913 h 926"/>
                <a:gd name="T76" fmla="*/ 274 w 907"/>
                <a:gd name="T77" fmla="*/ 850 h 926"/>
                <a:gd name="T78" fmla="*/ 260 w 907"/>
                <a:gd name="T79" fmla="*/ 850 h 926"/>
                <a:gd name="T80" fmla="*/ 205 w 907"/>
                <a:gd name="T81" fmla="*/ 822 h 926"/>
                <a:gd name="T82" fmla="*/ 189 w 907"/>
                <a:gd name="T83" fmla="*/ 809 h 926"/>
                <a:gd name="T84" fmla="*/ 123 w 907"/>
                <a:gd name="T85" fmla="*/ 832 h 926"/>
                <a:gd name="T86" fmla="*/ 134 w 907"/>
                <a:gd name="T87" fmla="*/ 756 h 926"/>
                <a:gd name="T88" fmla="*/ 60 w 907"/>
                <a:gd name="T89" fmla="*/ 759 h 926"/>
                <a:gd name="T90" fmla="*/ 88 w 907"/>
                <a:gd name="T91" fmla="*/ 684 h 926"/>
                <a:gd name="T92" fmla="*/ 19 w 907"/>
                <a:gd name="T93" fmla="*/ 669 h 926"/>
                <a:gd name="T94" fmla="*/ 62 w 907"/>
                <a:gd name="T95" fmla="*/ 600 h 926"/>
                <a:gd name="T96" fmla="*/ 1 w 907"/>
                <a:gd name="T97" fmla="*/ 567 h 926"/>
                <a:gd name="T98" fmla="*/ 56 w 907"/>
                <a:gd name="T99" fmla="*/ 508 h 926"/>
                <a:gd name="T100" fmla="*/ 6 w 907"/>
                <a:gd name="T101" fmla="*/ 461 h 926"/>
                <a:gd name="T102" fmla="*/ 73 w 907"/>
                <a:gd name="T103" fmla="*/ 414 h 926"/>
                <a:gd name="T104" fmla="*/ 37 w 907"/>
                <a:gd name="T105" fmla="*/ 354 h 926"/>
                <a:gd name="T106" fmla="*/ 109 w 907"/>
                <a:gd name="T107" fmla="*/ 322 h 926"/>
                <a:gd name="T108" fmla="*/ 90 w 907"/>
                <a:gd name="T109" fmla="*/ 254 h 926"/>
                <a:gd name="T110" fmla="*/ 164 w 907"/>
                <a:gd name="T111" fmla="*/ 239 h 926"/>
                <a:gd name="T112" fmla="*/ 162 w 907"/>
                <a:gd name="T113" fmla="*/ 164 h 926"/>
                <a:gd name="T114" fmla="*/ 225 w 907"/>
                <a:gd name="T115" fmla="*/ 173 h 926"/>
                <a:gd name="T116" fmla="*/ 243 w 907"/>
                <a:gd name="T117" fmla="*/ 158 h 926"/>
                <a:gd name="T118" fmla="*/ 303 w 907"/>
                <a:gd name="T119" fmla="*/ 114 h 926"/>
                <a:gd name="T120" fmla="*/ 314 w 907"/>
                <a:gd name="T121" fmla="*/ 113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7" h="926">
                  <a:moveTo>
                    <a:pt x="318" y="111"/>
                  </a:moveTo>
                  <a:lnTo>
                    <a:pt x="318" y="111"/>
                  </a:lnTo>
                  <a:lnTo>
                    <a:pt x="324" y="107"/>
                  </a:lnTo>
                  <a:lnTo>
                    <a:pt x="327" y="103"/>
                  </a:lnTo>
                  <a:lnTo>
                    <a:pt x="328" y="101"/>
                  </a:lnTo>
                  <a:lnTo>
                    <a:pt x="329" y="100"/>
                  </a:lnTo>
                  <a:lnTo>
                    <a:pt x="329" y="46"/>
                  </a:lnTo>
                  <a:lnTo>
                    <a:pt x="349" y="37"/>
                  </a:lnTo>
                  <a:lnTo>
                    <a:pt x="369" y="29"/>
                  </a:lnTo>
                  <a:lnTo>
                    <a:pt x="393" y="74"/>
                  </a:lnTo>
                  <a:lnTo>
                    <a:pt x="393" y="74"/>
                  </a:lnTo>
                  <a:lnTo>
                    <a:pt x="394" y="74"/>
                  </a:lnTo>
                  <a:lnTo>
                    <a:pt x="396" y="75"/>
                  </a:lnTo>
                  <a:lnTo>
                    <a:pt x="400" y="75"/>
                  </a:lnTo>
                  <a:lnTo>
                    <a:pt x="406" y="74"/>
                  </a:lnTo>
                  <a:lnTo>
                    <a:pt x="406" y="74"/>
                  </a:lnTo>
                  <a:lnTo>
                    <a:pt x="413" y="71"/>
                  </a:lnTo>
                  <a:lnTo>
                    <a:pt x="416" y="69"/>
                  </a:lnTo>
                  <a:lnTo>
                    <a:pt x="418" y="67"/>
                  </a:lnTo>
                  <a:lnTo>
                    <a:pt x="418" y="66"/>
                  </a:lnTo>
                  <a:lnTo>
                    <a:pt x="430" y="11"/>
                  </a:lnTo>
                  <a:lnTo>
                    <a:pt x="451" y="7"/>
                  </a:lnTo>
                  <a:lnTo>
                    <a:pt x="472" y="4"/>
                  </a:lnTo>
                  <a:lnTo>
                    <a:pt x="484" y="54"/>
                  </a:lnTo>
                  <a:lnTo>
                    <a:pt x="484" y="54"/>
                  </a:lnTo>
                  <a:lnTo>
                    <a:pt x="485" y="55"/>
                  </a:lnTo>
                  <a:lnTo>
                    <a:pt x="487" y="56"/>
                  </a:lnTo>
                  <a:lnTo>
                    <a:pt x="491" y="57"/>
                  </a:lnTo>
                  <a:lnTo>
                    <a:pt x="497" y="57"/>
                  </a:lnTo>
                  <a:lnTo>
                    <a:pt x="497" y="57"/>
                  </a:lnTo>
                  <a:lnTo>
                    <a:pt x="501" y="57"/>
                  </a:lnTo>
                  <a:lnTo>
                    <a:pt x="504" y="57"/>
                  </a:lnTo>
                  <a:lnTo>
                    <a:pt x="507" y="56"/>
                  </a:lnTo>
                  <a:lnTo>
                    <a:pt x="508" y="55"/>
                  </a:lnTo>
                  <a:lnTo>
                    <a:pt x="510" y="54"/>
                  </a:lnTo>
                  <a:lnTo>
                    <a:pt x="511" y="53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6" y="2"/>
                  </a:lnTo>
                  <a:lnTo>
                    <a:pt x="576" y="56"/>
                  </a:lnTo>
                  <a:lnTo>
                    <a:pt x="576" y="56"/>
                  </a:lnTo>
                  <a:lnTo>
                    <a:pt x="577" y="57"/>
                  </a:lnTo>
                  <a:lnTo>
                    <a:pt x="578" y="59"/>
                  </a:lnTo>
                  <a:lnTo>
                    <a:pt x="581" y="61"/>
                  </a:lnTo>
                  <a:lnTo>
                    <a:pt x="587" y="63"/>
                  </a:lnTo>
                  <a:lnTo>
                    <a:pt x="587" y="63"/>
                  </a:lnTo>
                  <a:lnTo>
                    <a:pt x="591" y="63"/>
                  </a:lnTo>
                  <a:lnTo>
                    <a:pt x="594" y="63"/>
                  </a:lnTo>
                  <a:lnTo>
                    <a:pt x="596" y="63"/>
                  </a:lnTo>
                  <a:lnTo>
                    <a:pt x="598" y="63"/>
                  </a:lnTo>
                  <a:lnTo>
                    <a:pt x="599" y="62"/>
                  </a:lnTo>
                  <a:lnTo>
                    <a:pt x="600" y="61"/>
                  </a:lnTo>
                  <a:lnTo>
                    <a:pt x="601" y="61"/>
                  </a:lnTo>
                  <a:lnTo>
                    <a:pt x="601" y="61"/>
                  </a:lnTo>
                  <a:lnTo>
                    <a:pt x="636" y="13"/>
                  </a:lnTo>
                  <a:lnTo>
                    <a:pt x="655" y="19"/>
                  </a:lnTo>
                  <a:lnTo>
                    <a:pt x="673" y="25"/>
                  </a:lnTo>
                  <a:lnTo>
                    <a:pt x="660" y="81"/>
                  </a:lnTo>
                  <a:lnTo>
                    <a:pt x="660" y="81"/>
                  </a:lnTo>
                  <a:lnTo>
                    <a:pt x="660" y="81"/>
                  </a:lnTo>
                  <a:lnTo>
                    <a:pt x="661" y="84"/>
                  </a:lnTo>
                  <a:lnTo>
                    <a:pt x="664" y="86"/>
                  </a:lnTo>
                  <a:lnTo>
                    <a:pt x="670" y="90"/>
                  </a:lnTo>
                  <a:lnTo>
                    <a:pt x="670" y="90"/>
                  </a:lnTo>
                  <a:lnTo>
                    <a:pt x="673" y="91"/>
                  </a:lnTo>
                  <a:lnTo>
                    <a:pt x="676" y="92"/>
                  </a:lnTo>
                  <a:lnTo>
                    <a:pt x="678" y="92"/>
                  </a:lnTo>
                  <a:lnTo>
                    <a:pt x="680" y="92"/>
                  </a:lnTo>
                  <a:lnTo>
                    <a:pt x="681" y="92"/>
                  </a:lnTo>
                  <a:lnTo>
                    <a:pt x="682" y="92"/>
                  </a:lnTo>
                  <a:lnTo>
                    <a:pt x="683" y="91"/>
                  </a:lnTo>
                  <a:lnTo>
                    <a:pt x="683" y="91"/>
                  </a:lnTo>
                  <a:lnTo>
                    <a:pt x="727" y="51"/>
                  </a:lnTo>
                  <a:lnTo>
                    <a:pt x="742" y="61"/>
                  </a:lnTo>
                  <a:lnTo>
                    <a:pt x="758" y="72"/>
                  </a:lnTo>
                  <a:lnTo>
                    <a:pt x="734" y="124"/>
                  </a:lnTo>
                  <a:lnTo>
                    <a:pt x="734" y="124"/>
                  </a:lnTo>
                  <a:lnTo>
                    <a:pt x="734" y="126"/>
                  </a:lnTo>
                  <a:lnTo>
                    <a:pt x="734" y="128"/>
                  </a:lnTo>
                  <a:lnTo>
                    <a:pt x="736" y="132"/>
                  </a:lnTo>
                  <a:lnTo>
                    <a:pt x="740" y="136"/>
                  </a:lnTo>
                  <a:lnTo>
                    <a:pt x="740" y="136"/>
                  </a:lnTo>
                  <a:lnTo>
                    <a:pt x="746" y="140"/>
                  </a:lnTo>
                  <a:lnTo>
                    <a:pt x="749" y="141"/>
                  </a:lnTo>
                  <a:lnTo>
                    <a:pt x="752" y="142"/>
                  </a:lnTo>
                  <a:lnTo>
                    <a:pt x="753" y="141"/>
                  </a:lnTo>
                  <a:lnTo>
                    <a:pt x="803" y="111"/>
                  </a:lnTo>
                  <a:lnTo>
                    <a:pt x="814" y="125"/>
                  </a:lnTo>
                  <a:lnTo>
                    <a:pt x="827" y="140"/>
                  </a:lnTo>
                  <a:lnTo>
                    <a:pt x="792" y="188"/>
                  </a:lnTo>
                  <a:lnTo>
                    <a:pt x="792" y="188"/>
                  </a:lnTo>
                  <a:lnTo>
                    <a:pt x="792" y="189"/>
                  </a:lnTo>
                  <a:lnTo>
                    <a:pt x="792" y="191"/>
                  </a:lnTo>
                  <a:lnTo>
                    <a:pt x="792" y="196"/>
                  </a:lnTo>
                  <a:lnTo>
                    <a:pt x="795" y="201"/>
                  </a:lnTo>
                  <a:lnTo>
                    <a:pt x="795" y="201"/>
                  </a:lnTo>
                  <a:lnTo>
                    <a:pt x="799" y="206"/>
                  </a:lnTo>
                  <a:lnTo>
                    <a:pt x="803" y="208"/>
                  </a:lnTo>
                  <a:lnTo>
                    <a:pt x="805" y="209"/>
                  </a:lnTo>
                  <a:lnTo>
                    <a:pt x="806" y="209"/>
                  </a:lnTo>
                  <a:lnTo>
                    <a:pt x="860" y="190"/>
                  </a:lnTo>
                  <a:lnTo>
                    <a:pt x="867" y="207"/>
                  </a:lnTo>
                  <a:lnTo>
                    <a:pt x="875" y="225"/>
                  </a:lnTo>
                  <a:lnTo>
                    <a:pt x="832" y="265"/>
                  </a:lnTo>
                  <a:lnTo>
                    <a:pt x="832" y="265"/>
                  </a:lnTo>
                  <a:lnTo>
                    <a:pt x="831" y="266"/>
                  </a:lnTo>
                  <a:lnTo>
                    <a:pt x="831" y="269"/>
                  </a:lnTo>
                  <a:lnTo>
                    <a:pt x="831" y="273"/>
                  </a:lnTo>
                  <a:lnTo>
                    <a:pt x="832" y="280"/>
                  </a:lnTo>
                  <a:lnTo>
                    <a:pt x="832" y="280"/>
                  </a:lnTo>
                  <a:lnTo>
                    <a:pt x="835" y="285"/>
                  </a:lnTo>
                  <a:lnTo>
                    <a:pt x="837" y="288"/>
                  </a:lnTo>
                  <a:lnTo>
                    <a:pt x="839" y="290"/>
                  </a:lnTo>
                  <a:lnTo>
                    <a:pt x="840" y="290"/>
                  </a:lnTo>
                  <a:lnTo>
                    <a:pt x="894" y="284"/>
                  </a:lnTo>
                  <a:lnTo>
                    <a:pt x="898" y="303"/>
                  </a:lnTo>
                  <a:lnTo>
                    <a:pt x="901" y="322"/>
                  </a:lnTo>
                  <a:lnTo>
                    <a:pt x="851" y="353"/>
                  </a:lnTo>
                  <a:lnTo>
                    <a:pt x="851" y="353"/>
                  </a:lnTo>
                  <a:lnTo>
                    <a:pt x="851" y="354"/>
                  </a:lnTo>
                  <a:lnTo>
                    <a:pt x="850" y="356"/>
                  </a:lnTo>
                  <a:lnTo>
                    <a:pt x="849" y="360"/>
                  </a:lnTo>
                  <a:lnTo>
                    <a:pt x="848" y="368"/>
                  </a:lnTo>
                  <a:lnTo>
                    <a:pt x="848" y="368"/>
                  </a:lnTo>
                  <a:lnTo>
                    <a:pt x="849" y="374"/>
                  </a:lnTo>
                  <a:lnTo>
                    <a:pt x="851" y="378"/>
                  </a:lnTo>
                  <a:lnTo>
                    <a:pt x="852" y="379"/>
                  </a:lnTo>
                  <a:lnTo>
                    <a:pt x="853" y="380"/>
                  </a:lnTo>
                  <a:lnTo>
                    <a:pt x="906" y="387"/>
                  </a:lnTo>
                  <a:lnTo>
                    <a:pt x="904" y="407"/>
                  </a:lnTo>
                  <a:lnTo>
                    <a:pt x="903" y="428"/>
                  </a:lnTo>
                  <a:lnTo>
                    <a:pt x="849" y="447"/>
                  </a:lnTo>
                  <a:lnTo>
                    <a:pt x="849" y="447"/>
                  </a:lnTo>
                  <a:lnTo>
                    <a:pt x="849" y="448"/>
                  </a:lnTo>
                  <a:lnTo>
                    <a:pt x="847" y="450"/>
                  </a:lnTo>
                  <a:lnTo>
                    <a:pt x="845" y="454"/>
                  </a:lnTo>
                  <a:lnTo>
                    <a:pt x="843" y="461"/>
                  </a:lnTo>
                  <a:lnTo>
                    <a:pt x="843" y="461"/>
                  </a:lnTo>
                  <a:lnTo>
                    <a:pt x="843" y="468"/>
                  </a:lnTo>
                  <a:lnTo>
                    <a:pt x="843" y="472"/>
                  </a:lnTo>
                  <a:lnTo>
                    <a:pt x="845" y="475"/>
                  </a:lnTo>
                  <a:lnTo>
                    <a:pt x="845" y="475"/>
                  </a:lnTo>
                  <a:lnTo>
                    <a:pt x="892" y="494"/>
                  </a:lnTo>
                  <a:lnTo>
                    <a:pt x="886" y="515"/>
                  </a:lnTo>
                  <a:lnTo>
                    <a:pt x="880" y="536"/>
                  </a:lnTo>
                  <a:lnTo>
                    <a:pt x="825" y="542"/>
                  </a:lnTo>
                  <a:lnTo>
                    <a:pt x="825" y="542"/>
                  </a:lnTo>
                  <a:lnTo>
                    <a:pt x="825" y="543"/>
                  </a:lnTo>
                  <a:lnTo>
                    <a:pt x="822" y="545"/>
                  </a:lnTo>
                  <a:lnTo>
                    <a:pt x="820" y="548"/>
                  </a:lnTo>
                  <a:lnTo>
                    <a:pt x="817" y="555"/>
                  </a:lnTo>
                  <a:lnTo>
                    <a:pt x="817" y="555"/>
                  </a:lnTo>
                  <a:lnTo>
                    <a:pt x="814" y="562"/>
                  </a:lnTo>
                  <a:lnTo>
                    <a:pt x="814" y="566"/>
                  </a:lnTo>
                  <a:lnTo>
                    <a:pt x="814" y="569"/>
                  </a:lnTo>
                  <a:lnTo>
                    <a:pt x="815" y="569"/>
                  </a:lnTo>
                  <a:lnTo>
                    <a:pt x="854" y="600"/>
                  </a:lnTo>
                  <a:lnTo>
                    <a:pt x="845" y="619"/>
                  </a:lnTo>
                  <a:lnTo>
                    <a:pt x="834" y="639"/>
                  </a:lnTo>
                  <a:lnTo>
                    <a:pt x="782" y="633"/>
                  </a:lnTo>
                  <a:lnTo>
                    <a:pt x="782" y="633"/>
                  </a:lnTo>
                  <a:lnTo>
                    <a:pt x="781" y="633"/>
                  </a:lnTo>
                  <a:lnTo>
                    <a:pt x="779" y="634"/>
                  </a:lnTo>
                  <a:lnTo>
                    <a:pt x="775" y="637"/>
                  </a:lnTo>
                  <a:lnTo>
                    <a:pt x="770" y="643"/>
                  </a:lnTo>
                  <a:lnTo>
                    <a:pt x="770" y="643"/>
                  </a:lnTo>
                  <a:lnTo>
                    <a:pt x="767" y="650"/>
                  </a:lnTo>
                  <a:lnTo>
                    <a:pt x="766" y="654"/>
                  </a:lnTo>
                  <a:lnTo>
                    <a:pt x="766" y="657"/>
                  </a:lnTo>
                  <a:lnTo>
                    <a:pt x="766" y="658"/>
                  </a:lnTo>
                  <a:lnTo>
                    <a:pt x="796" y="698"/>
                  </a:lnTo>
                  <a:lnTo>
                    <a:pt x="782" y="716"/>
                  </a:lnTo>
                  <a:lnTo>
                    <a:pt x="767" y="733"/>
                  </a:lnTo>
                  <a:lnTo>
                    <a:pt x="720" y="714"/>
                  </a:lnTo>
                  <a:lnTo>
                    <a:pt x="720" y="714"/>
                  </a:lnTo>
                  <a:lnTo>
                    <a:pt x="719" y="714"/>
                  </a:lnTo>
                  <a:lnTo>
                    <a:pt x="717" y="714"/>
                  </a:lnTo>
                  <a:lnTo>
                    <a:pt x="713" y="717"/>
                  </a:lnTo>
                  <a:lnTo>
                    <a:pt x="707" y="721"/>
                  </a:lnTo>
                  <a:lnTo>
                    <a:pt x="707" y="723"/>
                  </a:lnTo>
                  <a:lnTo>
                    <a:pt x="707" y="723"/>
                  </a:lnTo>
                  <a:lnTo>
                    <a:pt x="702" y="728"/>
                  </a:lnTo>
                  <a:lnTo>
                    <a:pt x="700" y="732"/>
                  </a:lnTo>
                  <a:lnTo>
                    <a:pt x="700" y="734"/>
                  </a:lnTo>
                  <a:lnTo>
                    <a:pt x="700" y="735"/>
                  </a:lnTo>
                  <a:lnTo>
                    <a:pt x="718" y="784"/>
                  </a:lnTo>
                  <a:lnTo>
                    <a:pt x="701" y="798"/>
                  </a:lnTo>
                  <a:lnTo>
                    <a:pt x="684" y="812"/>
                  </a:lnTo>
                  <a:lnTo>
                    <a:pt x="644" y="782"/>
                  </a:lnTo>
                  <a:lnTo>
                    <a:pt x="644" y="782"/>
                  </a:lnTo>
                  <a:lnTo>
                    <a:pt x="644" y="782"/>
                  </a:lnTo>
                  <a:lnTo>
                    <a:pt x="643" y="782"/>
                  </a:lnTo>
                  <a:lnTo>
                    <a:pt x="642" y="782"/>
                  </a:lnTo>
                  <a:lnTo>
                    <a:pt x="641" y="782"/>
                  </a:lnTo>
                  <a:lnTo>
                    <a:pt x="639" y="782"/>
                  </a:lnTo>
                  <a:lnTo>
                    <a:pt x="637" y="783"/>
                  </a:lnTo>
                  <a:lnTo>
                    <a:pt x="634" y="784"/>
                  </a:lnTo>
                  <a:lnTo>
                    <a:pt x="630" y="786"/>
                  </a:lnTo>
                  <a:lnTo>
                    <a:pt x="630" y="786"/>
                  </a:lnTo>
                  <a:lnTo>
                    <a:pt x="624" y="791"/>
                  </a:lnTo>
                  <a:lnTo>
                    <a:pt x="622" y="795"/>
                  </a:lnTo>
                  <a:lnTo>
                    <a:pt x="620" y="798"/>
                  </a:lnTo>
                  <a:lnTo>
                    <a:pt x="620" y="798"/>
                  </a:lnTo>
                  <a:lnTo>
                    <a:pt x="626" y="852"/>
                  </a:lnTo>
                  <a:lnTo>
                    <a:pt x="607" y="862"/>
                  </a:lnTo>
                  <a:lnTo>
                    <a:pt x="588" y="873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6" y="831"/>
                  </a:lnTo>
                  <a:lnTo>
                    <a:pt x="555" y="831"/>
                  </a:lnTo>
                  <a:lnTo>
                    <a:pt x="554" y="831"/>
                  </a:lnTo>
                  <a:lnTo>
                    <a:pt x="551" y="832"/>
                  </a:lnTo>
                  <a:lnTo>
                    <a:pt x="548" y="832"/>
                  </a:lnTo>
                  <a:lnTo>
                    <a:pt x="544" y="834"/>
                  </a:lnTo>
                  <a:lnTo>
                    <a:pt x="544" y="834"/>
                  </a:lnTo>
                  <a:lnTo>
                    <a:pt x="538" y="837"/>
                  </a:lnTo>
                  <a:lnTo>
                    <a:pt x="534" y="840"/>
                  </a:lnTo>
                  <a:lnTo>
                    <a:pt x="533" y="842"/>
                  </a:lnTo>
                  <a:lnTo>
                    <a:pt x="532" y="843"/>
                  </a:lnTo>
                  <a:lnTo>
                    <a:pt x="525" y="899"/>
                  </a:lnTo>
                  <a:lnTo>
                    <a:pt x="505" y="905"/>
                  </a:lnTo>
                  <a:lnTo>
                    <a:pt x="484" y="910"/>
                  </a:lnTo>
                  <a:lnTo>
                    <a:pt x="466" y="863"/>
                  </a:lnTo>
                  <a:lnTo>
                    <a:pt x="466" y="863"/>
                  </a:lnTo>
                  <a:lnTo>
                    <a:pt x="466" y="863"/>
                  </a:lnTo>
                  <a:lnTo>
                    <a:pt x="466" y="862"/>
                  </a:lnTo>
                  <a:lnTo>
                    <a:pt x="465" y="861"/>
                  </a:lnTo>
                  <a:lnTo>
                    <a:pt x="464" y="861"/>
                  </a:lnTo>
                  <a:lnTo>
                    <a:pt x="462" y="860"/>
                  </a:lnTo>
                  <a:lnTo>
                    <a:pt x="459" y="860"/>
                  </a:lnTo>
                  <a:lnTo>
                    <a:pt x="457" y="860"/>
                  </a:lnTo>
                  <a:lnTo>
                    <a:pt x="453" y="861"/>
                  </a:lnTo>
                  <a:lnTo>
                    <a:pt x="453" y="861"/>
                  </a:lnTo>
                  <a:lnTo>
                    <a:pt x="449" y="861"/>
                  </a:lnTo>
                  <a:lnTo>
                    <a:pt x="446" y="863"/>
                  </a:lnTo>
                  <a:lnTo>
                    <a:pt x="443" y="864"/>
                  </a:lnTo>
                  <a:lnTo>
                    <a:pt x="441" y="865"/>
                  </a:lnTo>
                  <a:lnTo>
                    <a:pt x="440" y="866"/>
                  </a:lnTo>
                  <a:lnTo>
                    <a:pt x="440" y="867"/>
                  </a:lnTo>
                  <a:lnTo>
                    <a:pt x="439" y="867"/>
                  </a:lnTo>
                  <a:lnTo>
                    <a:pt x="439" y="867"/>
                  </a:lnTo>
                  <a:lnTo>
                    <a:pt x="421" y="922"/>
                  </a:lnTo>
                  <a:lnTo>
                    <a:pt x="400" y="923"/>
                  </a:lnTo>
                  <a:lnTo>
                    <a:pt x="379" y="925"/>
                  </a:lnTo>
                  <a:lnTo>
                    <a:pt x="373" y="871"/>
                  </a:lnTo>
                  <a:lnTo>
                    <a:pt x="373" y="871"/>
                  </a:lnTo>
                  <a:lnTo>
                    <a:pt x="373" y="870"/>
                  </a:lnTo>
                  <a:lnTo>
                    <a:pt x="371" y="869"/>
                  </a:lnTo>
                  <a:lnTo>
                    <a:pt x="367" y="867"/>
                  </a:lnTo>
                  <a:lnTo>
                    <a:pt x="361" y="866"/>
                  </a:lnTo>
                  <a:lnTo>
                    <a:pt x="361" y="866"/>
                  </a:lnTo>
                  <a:lnTo>
                    <a:pt x="357" y="866"/>
                  </a:lnTo>
                  <a:lnTo>
                    <a:pt x="354" y="867"/>
                  </a:lnTo>
                  <a:lnTo>
                    <a:pt x="351" y="867"/>
                  </a:lnTo>
                  <a:lnTo>
                    <a:pt x="350" y="868"/>
                  </a:lnTo>
                  <a:lnTo>
                    <a:pt x="349" y="868"/>
                  </a:lnTo>
                  <a:lnTo>
                    <a:pt x="347" y="869"/>
                  </a:lnTo>
                  <a:lnTo>
                    <a:pt x="346" y="870"/>
                  </a:lnTo>
                  <a:lnTo>
                    <a:pt x="346" y="870"/>
                  </a:lnTo>
                  <a:lnTo>
                    <a:pt x="317" y="920"/>
                  </a:lnTo>
                  <a:lnTo>
                    <a:pt x="297" y="917"/>
                  </a:lnTo>
                  <a:lnTo>
                    <a:pt x="278" y="913"/>
                  </a:lnTo>
                  <a:lnTo>
                    <a:pt x="285" y="858"/>
                  </a:lnTo>
                  <a:lnTo>
                    <a:pt x="285" y="858"/>
                  </a:lnTo>
                  <a:lnTo>
                    <a:pt x="285" y="857"/>
                  </a:lnTo>
                  <a:lnTo>
                    <a:pt x="283" y="855"/>
                  </a:lnTo>
                  <a:lnTo>
                    <a:pt x="280" y="853"/>
                  </a:lnTo>
                  <a:lnTo>
                    <a:pt x="274" y="850"/>
                  </a:lnTo>
                  <a:lnTo>
                    <a:pt x="274" y="850"/>
                  </a:lnTo>
                  <a:lnTo>
                    <a:pt x="271" y="849"/>
                  </a:lnTo>
                  <a:lnTo>
                    <a:pt x="268" y="849"/>
                  </a:lnTo>
                  <a:lnTo>
                    <a:pt x="265" y="848"/>
                  </a:lnTo>
                  <a:lnTo>
                    <a:pt x="264" y="849"/>
                  </a:lnTo>
                  <a:lnTo>
                    <a:pt x="262" y="849"/>
                  </a:lnTo>
                  <a:lnTo>
                    <a:pt x="261" y="849"/>
                  </a:lnTo>
                  <a:lnTo>
                    <a:pt x="260" y="850"/>
                  </a:lnTo>
                  <a:lnTo>
                    <a:pt x="260" y="850"/>
                  </a:lnTo>
                  <a:lnTo>
                    <a:pt x="221" y="895"/>
                  </a:lnTo>
                  <a:lnTo>
                    <a:pt x="204" y="886"/>
                  </a:lnTo>
                  <a:lnTo>
                    <a:pt x="187" y="878"/>
                  </a:lnTo>
                  <a:lnTo>
                    <a:pt x="205" y="823"/>
                  </a:lnTo>
                  <a:lnTo>
                    <a:pt x="205" y="823"/>
                  </a:lnTo>
                  <a:lnTo>
                    <a:pt x="205" y="822"/>
                  </a:lnTo>
                  <a:lnTo>
                    <a:pt x="205" y="820"/>
                  </a:lnTo>
                  <a:lnTo>
                    <a:pt x="202" y="817"/>
                  </a:lnTo>
                  <a:lnTo>
                    <a:pt x="198" y="812"/>
                  </a:lnTo>
                  <a:lnTo>
                    <a:pt x="198" y="812"/>
                  </a:lnTo>
                  <a:lnTo>
                    <a:pt x="195" y="811"/>
                  </a:lnTo>
                  <a:lnTo>
                    <a:pt x="192" y="810"/>
                  </a:lnTo>
                  <a:lnTo>
                    <a:pt x="189" y="809"/>
                  </a:lnTo>
                  <a:lnTo>
                    <a:pt x="188" y="809"/>
                  </a:lnTo>
                  <a:lnTo>
                    <a:pt x="186" y="809"/>
                  </a:lnTo>
                  <a:lnTo>
                    <a:pt x="185" y="809"/>
                  </a:lnTo>
                  <a:lnTo>
                    <a:pt x="185" y="810"/>
                  </a:lnTo>
                  <a:lnTo>
                    <a:pt x="184" y="810"/>
                  </a:lnTo>
                  <a:lnTo>
                    <a:pt x="137" y="845"/>
                  </a:lnTo>
                  <a:lnTo>
                    <a:pt x="123" y="832"/>
                  </a:lnTo>
                  <a:lnTo>
                    <a:pt x="109" y="820"/>
                  </a:lnTo>
                  <a:lnTo>
                    <a:pt x="139" y="769"/>
                  </a:lnTo>
                  <a:lnTo>
                    <a:pt x="139" y="769"/>
                  </a:lnTo>
                  <a:lnTo>
                    <a:pt x="139" y="768"/>
                  </a:lnTo>
                  <a:lnTo>
                    <a:pt x="139" y="765"/>
                  </a:lnTo>
                  <a:lnTo>
                    <a:pt x="138" y="761"/>
                  </a:lnTo>
                  <a:lnTo>
                    <a:pt x="134" y="756"/>
                  </a:lnTo>
                  <a:lnTo>
                    <a:pt x="134" y="756"/>
                  </a:lnTo>
                  <a:lnTo>
                    <a:pt x="130" y="752"/>
                  </a:lnTo>
                  <a:lnTo>
                    <a:pt x="126" y="750"/>
                  </a:lnTo>
                  <a:lnTo>
                    <a:pt x="124" y="750"/>
                  </a:lnTo>
                  <a:lnTo>
                    <a:pt x="123" y="750"/>
                  </a:lnTo>
                  <a:lnTo>
                    <a:pt x="70" y="775"/>
                  </a:lnTo>
                  <a:lnTo>
                    <a:pt x="60" y="759"/>
                  </a:lnTo>
                  <a:lnTo>
                    <a:pt x="50" y="742"/>
                  </a:lnTo>
                  <a:lnTo>
                    <a:pt x="90" y="698"/>
                  </a:lnTo>
                  <a:lnTo>
                    <a:pt x="90" y="698"/>
                  </a:lnTo>
                  <a:lnTo>
                    <a:pt x="90" y="697"/>
                  </a:lnTo>
                  <a:lnTo>
                    <a:pt x="91" y="694"/>
                  </a:lnTo>
                  <a:lnTo>
                    <a:pt x="90" y="690"/>
                  </a:lnTo>
                  <a:lnTo>
                    <a:pt x="88" y="684"/>
                  </a:lnTo>
                  <a:lnTo>
                    <a:pt x="88" y="684"/>
                  </a:lnTo>
                  <a:lnTo>
                    <a:pt x="85" y="679"/>
                  </a:lnTo>
                  <a:lnTo>
                    <a:pt x="82" y="676"/>
                  </a:lnTo>
                  <a:lnTo>
                    <a:pt x="80" y="675"/>
                  </a:lnTo>
                  <a:lnTo>
                    <a:pt x="78" y="675"/>
                  </a:lnTo>
                  <a:lnTo>
                    <a:pt x="24" y="688"/>
                  </a:lnTo>
                  <a:lnTo>
                    <a:pt x="19" y="669"/>
                  </a:lnTo>
                  <a:lnTo>
                    <a:pt x="13" y="650"/>
                  </a:lnTo>
                  <a:lnTo>
                    <a:pt x="60" y="615"/>
                  </a:lnTo>
                  <a:lnTo>
                    <a:pt x="60" y="615"/>
                  </a:lnTo>
                  <a:lnTo>
                    <a:pt x="60" y="613"/>
                  </a:lnTo>
                  <a:lnTo>
                    <a:pt x="62" y="611"/>
                  </a:lnTo>
                  <a:lnTo>
                    <a:pt x="62" y="606"/>
                  </a:lnTo>
                  <a:lnTo>
                    <a:pt x="62" y="600"/>
                  </a:lnTo>
                  <a:lnTo>
                    <a:pt x="62" y="600"/>
                  </a:lnTo>
                  <a:lnTo>
                    <a:pt x="60" y="594"/>
                  </a:lnTo>
                  <a:lnTo>
                    <a:pt x="58" y="590"/>
                  </a:lnTo>
                  <a:lnTo>
                    <a:pt x="56" y="588"/>
                  </a:lnTo>
                  <a:lnTo>
                    <a:pt x="55" y="588"/>
                  </a:lnTo>
                  <a:lnTo>
                    <a:pt x="2" y="588"/>
                  </a:lnTo>
                  <a:lnTo>
                    <a:pt x="1" y="567"/>
                  </a:lnTo>
                  <a:lnTo>
                    <a:pt x="0" y="547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4" y="519"/>
                  </a:lnTo>
                  <a:lnTo>
                    <a:pt x="56" y="515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6" y="501"/>
                  </a:lnTo>
                  <a:lnTo>
                    <a:pt x="55" y="497"/>
                  </a:lnTo>
                  <a:lnTo>
                    <a:pt x="54" y="496"/>
                  </a:lnTo>
                  <a:lnTo>
                    <a:pt x="53" y="495"/>
                  </a:lnTo>
                  <a:lnTo>
                    <a:pt x="3" y="482"/>
                  </a:lnTo>
                  <a:lnTo>
                    <a:pt x="6" y="461"/>
                  </a:lnTo>
                  <a:lnTo>
                    <a:pt x="10" y="440"/>
                  </a:lnTo>
                  <a:lnTo>
                    <a:pt x="65" y="427"/>
                  </a:lnTo>
                  <a:lnTo>
                    <a:pt x="65" y="427"/>
                  </a:lnTo>
                  <a:lnTo>
                    <a:pt x="65" y="427"/>
                  </a:lnTo>
                  <a:lnTo>
                    <a:pt x="67" y="425"/>
                  </a:lnTo>
                  <a:lnTo>
                    <a:pt x="70" y="421"/>
                  </a:lnTo>
                  <a:lnTo>
                    <a:pt x="73" y="414"/>
                  </a:lnTo>
                  <a:lnTo>
                    <a:pt x="73" y="414"/>
                  </a:lnTo>
                  <a:lnTo>
                    <a:pt x="74" y="407"/>
                  </a:lnTo>
                  <a:lnTo>
                    <a:pt x="74" y="403"/>
                  </a:lnTo>
                  <a:lnTo>
                    <a:pt x="73" y="400"/>
                  </a:lnTo>
                  <a:lnTo>
                    <a:pt x="73" y="400"/>
                  </a:lnTo>
                  <a:lnTo>
                    <a:pt x="29" y="374"/>
                  </a:lnTo>
                  <a:lnTo>
                    <a:pt x="37" y="354"/>
                  </a:lnTo>
                  <a:lnTo>
                    <a:pt x="45" y="334"/>
                  </a:lnTo>
                  <a:lnTo>
                    <a:pt x="99" y="334"/>
                  </a:lnTo>
                  <a:lnTo>
                    <a:pt x="99" y="334"/>
                  </a:lnTo>
                  <a:lnTo>
                    <a:pt x="99" y="333"/>
                  </a:lnTo>
                  <a:lnTo>
                    <a:pt x="102" y="332"/>
                  </a:lnTo>
                  <a:lnTo>
                    <a:pt x="105" y="329"/>
                  </a:lnTo>
                  <a:lnTo>
                    <a:pt x="109" y="322"/>
                  </a:lnTo>
                  <a:lnTo>
                    <a:pt x="109" y="322"/>
                  </a:lnTo>
                  <a:lnTo>
                    <a:pt x="113" y="316"/>
                  </a:lnTo>
                  <a:lnTo>
                    <a:pt x="113" y="312"/>
                  </a:lnTo>
                  <a:lnTo>
                    <a:pt x="113" y="309"/>
                  </a:lnTo>
                  <a:lnTo>
                    <a:pt x="113" y="309"/>
                  </a:lnTo>
                  <a:lnTo>
                    <a:pt x="77" y="272"/>
                  </a:lnTo>
                  <a:lnTo>
                    <a:pt x="90" y="254"/>
                  </a:lnTo>
                  <a:lnTo>
                    <a:pt x="102" y="235"/>
                  </a:lnTo>
                  <a:lnTo>
                    <a:pt x="152" y="248"/>
                  </a:lnTo>
                  <a:lnTo>
                    <a:pt x="152" y="248"/>
                  </a:lnTo>
                  <a:lnTo>
                    <a:pt x="153" y="248"/>
                  </a:lnTo>
                  <a:lnTo>
                    <a:pt x="156" y="247"/>
                  </a:lnTo>
                  <a:lnTo>
                    <a:pt x="159" y="244"/>
                  </a:lnTo>
                  <a:lnTo>
                    <a:pt x="164" y="239"/>
                  </a:lnTo>
                  <a:lnTo>
                    <a:pt x="164" y="239"/>
                  </a:lnTo>
                  <a:lnTo>
                    <a:pt x="169" y="232"/>
                  </a:lnTo>
                  <a:lnTo>
                    <a:pt x="170" y="228"/>
                  </a:lnTo>
                  <a:lnTo>
                    <a:pt x="171" y="226"/>
                  </a:lnTo>
                  <a:lnTo>
                    <a:pt x="171" y="225"/>
                  </a:lnTo>
                  <a:lnTo>
                    <a:pt x="147" y="180"/>
                  </a:lnTo>
                  <a:lnTo>
                    <a:pt x="162" y="164"/>
                  </a:lnTo>
                  <a:lnTo>
                    <a:pt x="178" y="148"/>
                  </a:lnTo>
                  <a:lnTo>
                    <a:pt x="221" y="173"/>
                  </a:lnTo>
                  <a:lnTo>
                    <a:pt x="221" y="173"/>
                  </a:lnTo>
                  <a:lnTo>
                    <a:pt x="221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5" y="173"/>
                  </a:lnTo>
                  <a:lnTo>
                    <a:pt x="227" y="172"/>
                  </a:lnTo>
                  <a:lnTo>
                    <a:pt x="229" y="171"/>
                  </a:lnTo>
                  <a:lnTo>
                    <a:pt x="232" y="169"/>
                  </a:lnTo>
                  <a:lnTo>
                    <a:pt x="235" y="167"/>
                  </a:lnTo>
                  <a:lnTo>
                    <a:pt x="235" y="167"/>
                  </a:lnTo>
                  <a:lnTo>
                    <a:pt x="241" y="161"/>
                  </a:lnTo>
                  <a:lnTo>
                    <a:pt x="243" y="158"/>
                  </a:lnTo>
                  <a:lnTo>
                    <a:pt x="244" y="155"/>
                  </a:lnTo>
                  <a:lnTo>
                    <a:pt x="244" y="154"/>
                  </a:lnTo>
                  <a:lnTo>
                    <a:pt x="232" y="103"/>
                  </a:lnTo>
                  <a:lnTo>
                    <a:pt x="250" y="91"/>
                  </a:lnTo>
                  <a:lnTo>
                    <a:pt x="268" y="78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4" y="114"/>
                  </a:lnTo>
                  <a:lnTo>
                    <a:pt x="305" y="114"/>
                  </a:lnTo>
                  <a:lnTo>
                    <a:pt x="307" y="114"/>
                  </a:lnTo>
                  <a:lnTo>
                    <a:pt x="308" y="114"/>
                  </a:lnTo>
                  <a:lnTo>
                    <a:pt x="311" y="114"/>
                  </a:lnTo>
                  <a:lnTo>
                    <a:pt x="314" y="113"/>
                  </a:lnTo>
                  <a:lnTo>
                    <a:pt x="318" y="111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92" name="Freeform 640">
              <a:extLst>
                <a:ext uri="{FF2B5EF4-FFF2-40B4-BE49-F238E27FC236}">
                  <a16:creationId xmlns:a16="http://schemas.microsoft.com/office/drawing/2014/main" id="{7E7EA2EE-C317-494F-8798-7E1CF709B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2649"/>
              <a:ext cx="43" cy="75"/>
            </a:xfrm>
            <a:custGeom>
              <a:avLst/>
              <a:gdLst>
                <a:gd name="T0" fmla="*/ 0 w 43"/>
                <a:gd name="T1" fmla="*/ 49 h 75"/>
                <a:gd name="T2" fmla="*/ 20 w 43"/>
                <a:gd name="T3" fmla="*/ 74 h 75"/>
                <a:gd name="T4" fmla="*/ 42 w 43"/>
                <a:gd name="T5" fmla="*/ 18 h 75"/>
                <a:gd name="T6" fmla="*/ 41 w 43"/>
                <a:gd name="T7" fmla="*/ 17 h 75"/>
                <a:gd name="T8" fmla="*/ 39 w 43"/>
                <a:gd name="T9" fmla="*/ 15 h 75"/>
                <a:gd name="T10" fmla="*/ 37 w 43"/>
                <a:gd name="T11" fmla="*/ 10 h 75"/>
                <a:gd name="T12" fmla="*/ 33 w 43"/>
                <a:gd name="T13" fmla="*/ 6 h 75"/>
                <a:gd name="T14" fmla="*/ 30 w 43"/>
                <a:gd name="T15" fmla="*/ 3 h 75"/>
                <a:gd name="T16" fmla="*/ 25 w 43"/>
                <a:gd name="T17" fmla="*/ 1 h 75"/>
                <a:gd name="T18" fmla="*/ 20 w 43"/>
                <a:gd name="T19" fmla="*/ 0 h 75"/>
                <a:gd name="T20" fmla="*/ 16 w 43"/>
                <a:gd name="T21" fmla="*/ 1 h 75"/>
                <a:gd name="T22" fmla="*/ 0 w 43"/>
                <a:gd name="T23" fmla="*/ 4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75">
                  <a:moveTo>
                    <a:pt x="0" y="49"/>
                  </a:moveTo>
                  <a:lnTo>
                    <a:pt x="20" y="74"/>
                  </a:lnTo>
                  <a:lnTo>
                    <a:pt x="42" y="18"/>
                  </a:lnTo>
                  <a:lnTo>
                    <a:pt x="41" y="17"/>
                  </a:lnTo>
                  <a:lnTo>
                    <a:pt x="39" y="15"/>
                  </a:lnTo>
                  <a:lnTo>
                    <a:pt x="37" y="10"/>
                  </a:lnTo>
                  <a:lnTo>
                    <a:pt x="33" y="6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0" y="49"/>
                  </a:lnTo>
                </a:path>
              </a:pathLst>
            </a:custGeom>
            <a:solidFill>
              <a:srgbClr val="84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93" name="Freeform 641">
              <a:extLst>
                <a:ext uri="{FF2B5EF4-FFF2-40B4-BE49-F238E27FC236}">
                  <a16:creationId xmlns:a16="http://schemas.microsoft.com/office/drawing/2014/main" id="{957F5CED-8B0A-4C54-934F-348FB06EF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2649"/>
              <a:ext cx="43" cy="75"/>
            </a:xfrm>
            <a:custGeom>
              <a:avLst/>
              <a:gdLst>
                <a:gd name="T0" fmla="*/ 0 w 43"/>
                <a:gd name="T1" fmla="*/ 49 h 75"/>
                <a:gd name="T2" fmla="*/ 20 w 43"/>
                <a:gd name="T3" fmla="*/ 74 h 75"/>
                <a:gd name="T4" fmla="*/ 42 w 43"/>
                <a:gd name="T5" fmla="*/ 18 h 75"/>
                <a:gd name="T6" fmla="*/ 42 w 43"/>
                <a:gd name="T7" fmla="*/ 18 h 75"/>
                <a:gd name="T8" fmla="*/ 41 w 43"/>
                <a:gd name="T9" fmla="*/ 17 h 75"/>
                <a:gd name="T10" fmla="*/ 39 w 43"/>
                <a:gd name="T11" fmla="*/ 15 h 75"/>
                <a:gd name="T12" fmla="*/ 37 w 43"/>
                <a:gd name="T13" fmla="*/ 10 h 75"/>
                <a:gd name="T14" fmla="*/ 33 w 43"/>
                <a:gd name="T15" fmla="*/ 6 h 75"/>
                <a:gd name="T16" fmla="*/ 30 w 43"/>
                <a:gd name="T17" fmla="*/ 3 h 75"/>
                <a:gd name="T18" fmla="*/ 25 w 43"/>
                <a:gd name="T19" fmla="*/ 1 h 75"/>
                <a:gd name="T20" fmla="*/ 20 w 43"/>
                <a:gd name="T21" fmla="*/ 0 h 75"/>
                <a:gd name="T22" fmla="*/ 16 w 43"/>
                <a:gd name="T23" fmla="*/ 1 h 75"/>
                <a:gd name="T24" fmla="*/ 0 w 43"/>
                <a:gd name="T25" fmla="*/ 4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5">
                  <a:moveTo>
                    <a:pt x="0" y="49"/>
                  </a:moveTo>
                  <a:lnTo>
                    <a:pt x="20" y="74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1" y="17"/>
                  </a:lnTo>
                  <a:lnTo>
                    <a:pt x="39" y="15"/>
                  </a:lnTo>
                  <a:lnTo>
                    <a:pt x="37" y="10"/>
                  </a:lnTo>
                  <a:lnTo>
                    <a:pt x="33" y="6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0" y="4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94" name="Freeform 642">
              <a:extLst>
                <a:ext uri="{FF2B5EF4-FFF2-40B4-BE49-F238E27FC236}">
                  <a16:creationId xmlns:a16="http://schemas.microsoft.com/office/drawing/2014/main" id="{C99C0B3F-99FD-4609-904F-1CA946701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351"/>
              <a:ext cx="431" cy="437"/>
            </a:xfrm>
            <a:custGeom>
              <a:avLst/>
              <a:gdLst>
                <a:gd name="T0" fmla="*/ 124 w 431"/>
                <a:gd name="T1" fmla="*/ 99 h 437"/>
                <a:gd name="T2" fmla="*/ 117 w 431"/>
                <a:gd name="T3" fmla="*/ 43 h 437"/>
                <a:gd name="T4" fmla="*/ 187 w 431"/>
                <a:gd name="T5" fmla="*/ 61 h 437"/>
                <a:gd name="T6" fmla="*/ 188 w 431"/>
                <a:gd name="T7" fmla="*/ 62 h 437"/>
                <a:gd name="T8" fmla="*/ 194 w 431"/>
                <a:gd name="T9" fmla="*/ 61 h 437"/>
                <a:gd name="T10" fmla="*/ 207 w 431"/>
                <a:gd name="T11" fmla="*/ 58 h 437"/>
                <a:gd name="T12" fmla="*/ 213 w 431"/>
                <a:gd name="T13" fmla="*/ 53 h 437"/>
                <a:gd name="T14" fmla="*/ 276 w 431"/>
                <a:gd name="T15" fmla="*/ 0 h 437"/>
                <a:gd name="T16" fmla="*/ 280 w 431"/>
                <a:gd name="T17" fmla="*/ 57 h 437"/>
                <a:gd name="T18" fmla="*/ 296 w 431"/>
                <a:gd name="T19" fmla="*/ 63 h 437"/>
                <a:gd name="T20" fmla="*/ 303 w 431"/>
                <a:gd name="T21" fmla="*/ 62 h 437"/>
                <a:gd name="T22" fmla="*/ 379 w 431"/>
                <a:gd name="T23" fmla="*/ 48 h 437"/>
                <a:gd name="T24" fmla="*/ 351 w 431"/>
                <a:gd name="T25" fmla="*/ 103 h 437"/>
                <a:gd name="T26" fmla="*/ 360 w 431"/>
                <a:gd name="T27" fmla="*/ 117 h 437"/>
                <a:gd name="T28" fmla="*/ 365 w 431"/>
                <a:gd name="T29" fmla="*/ 121 h 437"/>
                <a:gd name="T30" fmla="*/ 430 w 431"/>
                <a:gd name="T31" fmla="*/ 150 h 437"/>
                <a:gd name="T32" fmla="*/ 379 w 431"/>
                <a:gd name="T33" fmla="*/ 186 h 437"/>
                <a:gd name="T34" fmla="*/ 378 w 431"/>
                <a:gd name="T35" fmla="*/ 205 h 437"/>
                <a:gd name="T36" fmla="*/ 381 w 431"/>
                <a:gd name="T37" fmla="*/ 211 h 437"/>
                <a:gd name="T38" fmla="*/ 413 w 431"/>
                <a:gd name="T39" fmla="*/ 273 h 437"/>
                <a:gd name="T40" fmla="*/ 356 w 431"/>
                <a:gd name="T41" fmla="*/ 280 h 437"/>
                <a:gd name="T42" fmla="*/ 344 w 431"/>
                <a:gd name="T43" fmla="*/ 296 h 437"/>
                <a:gd name="T44" fmla="*/ 343 w 431"/>
                <a:gd name="T45" fmla="*/ 303 h 437"/>
                <a:gd name="T46" fmla="*/ 333 w 431"/>
                <a:gd name="T47" fmla="*/ 380 h 437"/>
                <a:gd name="T48" fmla="*/ 289 w 431"/>
                <a:gd name="T49" fmla="*/ 354 h 437"/>
                <a:gd name="T50" fmla="*/ 284 w 431"/>
                <a:gd name="T51" fmla="*/ 354 h 437"/>
                <a:gd name="T52" fmla="*/ 276 w 431"/>
                <a:gd name="T53" fmla="*/ 360 h 437"/>
                <a:gd name="T54" fmla="*/ 265 w 431"/>
                <a:gd name="T55" fmla="*/ 368 h 437"/>
                <a:gd name="T56" fmla="*/ 236 w 431"/>
                <a:gd name="T57" fmla="*/ 430 h 437"/>
                <a:gd name="T58" fmla="*/ 198 w 431"/>
                <a:gd name="T59" fmla="*/ 387 h 437"/>
                <a:gd name="T60" fmla="*/ 196 w 431"/>
                <a:gd name="T61" fmla="*/ 385 h 437"/>
                <a:gd name="T62" fmla="*/ 188 w 431"/>
                <a:gd name="T63" fmla="*/ 384 h 437"/>
                <a:gd name="T64" fmla="*/ 178 w 431"/>
                <a:gd name="T65" fmla="*/ 384 h 437"/>
                <a:gd name="T66" fmla="*/ 172 w 431"/>
                <a:gd name="T67" fmla="*/ 385 h 437"/>
                <a:gd name="T68" fmla="*/ 171 w 431"/>
                <a:gd name="T69" fmla="*/ 387 h 437"/>
                <a:gd name="T70" fmla="*/ 99 w 431"/>
                <a:gd name="T71" fmla="*/ 422 h 437"/>
                <a:gd name="T72" fmla="*/ 111 w 431"/>
                <a:gd name="T73" fmla="*/ 363 h 437"/>
                <a:gd name="T74" fmla="*/ 99 w 431"/>
                <a:gd name="T75" fmla="*/ 353 h 437"/>
                <a:gd name="T76" fmla="*/ 91 w 431"/>
                <a:gd name="T77" fmla="*/ 351 h 437"/>
                <a:gd name="T78" fmla="*/ 18 w 431"/>
                <a:gd name="T79" fmla="*/ 343 h 437"/>
                <a:gd name="T80" fmla="*/ 60 w 431"/>
                <a:gd name="T81" fmla="*/ 296 h 437"/>
                <a:gd name="T82" fmla="*/ 55 w 431"/>
                <a:gd name="T83" fmla="*/ 278 h 437"/>
                <a:gd name="T84" fmla="*/ 51 w 431"/>
                <a:gd name="T85" fmla="*/ 273 h 437"/>
                <a:gd name="T86" fmla="*/ 1 w 431"/>
                <a:gd name="T87" fmla="*/ 225 h 437"/>
                <a:gd name="T88" fmla="*/ 58 w 431"/>
                <a:gd name="T89" fmla="*/ 204 h 437"/>
                <a:gd name="T90" fmla="*/ 64 w 431"/>
                <a:gd name="T91" fmla="*/ 185 h 437"/>
                <a:gd name="T92" fmla="*/ 64 w 431"/>
                <a:gd name="T93" fmla="*/ 178 h 437"/>
                <a:gd name="T94" fmla="*/ 53 w 431"/>
                <a:gd name="T95" fmla="*/ 106 h 437"/>
                <a:gd name="T96" fmla="*/ 106 w 431"/>
                <a:gd name="T97" fmla="*/ 115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31" h="437">
                  <a:moveTo>
                    <a:pt x="115" y="108"/>
                  </a:moveTo>
                  <a:lnTo>
                    <a:pt x="121" y="103"/>
                  </a:lnTo>
                  <a:lnTo>
                    <a:pt x="124" y="99"/>
                  </a:lnTo>
                  <a:lnTo>
                    <a:pt x="124" y="97"/>
                  </a:lnTo>
                  <a:lnTo>
                    <a:pt x="124" y="96"/>
                  </a:lnTo>
                  <a:lnTo>
                    <a:pt x="117" y="43"/>
                  </a:lnTo>
                  <a:lnTo>
                    <a:pt x="136" y="32"/>
                  </a:lnTo>
                  <a:lnTo>
                    <a:pt x="155" y="22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2"/>
                  </a:lnTo>
                  <a:lnTo>
                    <a:pt x="189" y="62"/>
                  </a:lnTo>
                  <a:lnTo>
                    <a:pt x="191" y="62"/>
                  </a:lnTo>
                  <a:lnTo>
                    <a:pt x="194" y="61"/>
                  </a:lnTo>
                  <a:lnTo>
                    <a:pt x="196" y="60"/>
                  </a:lnTo>
                  <a:lnTo>
                    <a:pt x="200" y="59"/>
                  </a:lnTo>
                  <a:lnTo>
                    <a:pt x="207" y="58"/>
                  </a:lnTo>
                  <a:lnTo>
                    <a:pt x="210" y="55"/>
                  </a:lnTo>
                  <a:lnTo>
                    <a:pt x="212" y="54"/>
                  </a:lnTo>
                  <a:lnTo>
                    <a:pt x="213" y="53"/>
                  </a:lnTo>
                  <a:lnTo>
                    <a:pt x="235" y="0"/>
                  </a:lnTo>
                  <a:lnTo>
                    <a:pt x="255" y="0"/>
                  </a:lnTo>
                  <a:lnTo>
                    <a:pt x="276" y="0"/>
                  </a:lnTo>
                  <a:lnTo>
                    <a:pt x="278" y="54"/>
                  </a:lnTo>
                  <a:lnTo>
                    <a:pt x="278" y="55"/>
                  </a:lnTo>
                  <a:lnTo>
                    <a:pt x="280" y="57"/>
                  </a:lnTo>
                  <a:lnTo>
                    <a:pt x="284" y="59"/>
                  </a:lnTo>
                  <a:lnTo>
                    <a:pt x="290" y="60"/>
                  </a:lnTo>
                  <a:lnTo>
                    <a:pt x="296" y="63"/>
                  </a:lnTo>
                  <a:lnTo>
                    <a:pt x="300" y="63"/>
                  </a:lnTo>
                  <a:lnTo>
                    <a:pt x="302" y="62"/>
                  </a:lnTo>
                  <a:lnTo>
                    <a:pt x="303" y="62"/>
                  </a:lnTo>
                  <a:lnTo>
                    <a:pt x="349" y="25"/>
                  </a:lnTo>
                  <a:lnTo>
                    <a:pt x="364" y="36"/>
                  </a:lnTo>
                  <a:lnTo>
                    <a:pt x="379" y="48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3"/>
                  </a:lnTo>
                  <a:lnTo>
                    <a:pt x="353" y="107"/>
                  </a:lnTo>
                  <a:lnTo>
                    <a:pt x="357" y="111"/>
                  </a:lnTo>
                  <a:lnTo>
                    <a:pt x="360" y="117"/>
                  </a:lnTo>
                  <a:lnTo>
                    <a:pt x="362" y="120"/>
                  </a:lnTo>
                  <a:lnTo>
                    <a:pt x="365" y="121"/>
                  </a:lnTo>
                  <a:lnTo>
                    <a:pt x="365" y="121"/>
                  </a:lnTo>
                  <a:lnTo>
                    <a:pt x="420" y="111"/>
                  </a:lnTo>
                  <a:lnTo>
                    <a:pt x="425" y="131"/>
                  </a:lnTo>
                  <a:lnTo>
                    <a:pt x="430" y="150"/>
                  </a:lnTo>
                  <a:lnTo>
                    <a:pt x="381" y="183"/>
                  </a:lnTo>
                  <a:lnTo>
                    <a:pt x="381" y="184"/>
                  </a:lnTo>
                  <a:lnTo>
                    <a:pt x="379" y="186"/>
                  </a:lnTo>
                  <a:lnTo>
                    <a:pt x="379" y="191"/>
                  </a:lnTo>
                  <a:lnTo>
                    <a:pt x="379" y="198"/>
                  </a:lnTo>
                  <a:lnTo>
                    <a:pt x="378" y="205"/>
                  </a:lnTo>
                  <a:lnTo>
                    <a:pt x="379" y="209"/>
                  </a:lnTo>
                  <a:lnTo>
                    <a:pt x="380" y="211"/>
                  </a:lnTo>
                  <a:lnTo>
                    <a:pt x="381" y="211"/>
                  </a:lnTo>
                  <a:lnTo>
                    <a:pt x="426" y="232"/>
                  </a:lnTo>
                  <a:lnTo>
                    <a:pt x="419" y="253"/>
                  </a:lnTo>
                  <a:lnTo>
                    <a:pt x="413" y="273"/>
                  </a:lnTo>
                  <a:lnTo>
                    <a:pt x="358" y="278"/>
                  </a:lnTo>
                  <a:lnTo>
                    <a:pt x="358" y="278"/>
                  </a:lnTo>
                  <a:lnTo>
                    <a:pt x="356" y="280"/>
                  </a:lnTo>
                  <a:lnTo>
                    <a:pt x="352" y="283"/>
                  </a:lnTo>
                  <a:lnTo>
                    <a:pt x="349" y="290"/>
                  </a:lnTo>
                  <a:lnTo>
                    <a:pt x="344" y="296"/>
                  </a:lnTo>
                  <a:lnTo>
                    <a:pt x="343" y="300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365" y="349"/>
                  </a:lnTo>
                  <a:lnTo>
                    <a:pt x="349" y="364"/>
                  </a:lnTo>
                  <a:lnTo>
                    <a:pt x="333" y="380"/>
                  </a:lnTo>
                  <a:lnTo>
                    <a:pt x="290" y="354"/>
                  </a:lnTo>
                  <a:lnTo>
                    <a:pt x="290" y="354"/>
                  </a:lnTo>
                  <a:lnTo>
                    <a:pt x="289" y="354"/>
                  </a:lnTo>
                  <a:lnTo>
                    <a:pt x="288" y="354"/>
                  </a:lnTo>
                  <a:lnTo>
                    <a:pt x="287" y="354"/>
                  </a:lnTo>
                  <a:lnTo>
                    <a:pt x="284" y="354"/>
                  </a:lnTo>
                  <a:lnTo>
                    <a:pt x="282" y="356"/>
                  </a:lnTo>
                  <a:lnTo>
                    <a:pt x="279" y="357"/>
                  </a:lnTo>
                  <a:lnTo>
                    <a:pt x="276" y="360"/>
                  </a:lnTo>
                  <a:lnTo>
                    <a:pt x="269" y="363"/>
                  </a:lnTo>
                  <a:lnTo>
                    <a:pt x="266" y="366"/>
                  </a:lnTo>
                  <a:lnTo>
                    <a:pt x="265" y="368"/>
                  </a:lnTo>
                  <a:lnTo>
                    <a:pt x="265" y="369"/>
                  </a:lnTo>
                  <a:lnTo>
                    <a:pt x="256" y="424"/>
                  </a:lnTo>
                  <a:lnTo>
                    <a:pt x="236" y="430"/>
                  </a:lnTo>
                  <a:lnTo>
                    <a:pt x="216" y="436"/>
                  </a:lnTo>
                  <a:lnTo>
                    <a:pt x="198" y="387"/>
                  </a:lnTo>
                  <a:lnTo>
                    <a:pt x="198" y="387"/>
                  </a:lnTo>
                  <a:lnTo>
                    <a:pt x="198" y="387"/>
                  </a:lnTo>
                  <a:lnTo>
                    <a:pt x="197" y="385"/>
                  </a:lnTo>
                  <a:lnTo>
                    <a:pt x="196" y="385"/>
                  </a:lnTo>
                  <a:lnTo>
                    <a:pt x="194" y="385"/>
                  </a:lnTo>
                  <a:lnTo>
                    <a:pt x="191" y="384"/>
                  </a:lnTo>
                  <a:lnTo>
                    <a:pt x="188" y="384"/>
                  </a:lnTo>
                  <a:lnTo>
                    <a:pt x="184" y="385"/>
                  </a:lnTo>
                  <a:lnTo>
                    <a:pt x="181" y="384"/>
                  </a:lnTo>
                  <a:lnTo>
                    <a:pt x="178" y="384"/>
                  </a:lnTo>
                  <a:lnTo>
                    <a:pt x="175" y="384"/>
                  </a:lnTo>
                  <a:lnTo>
                    <a:pt x="174" y="385"/>
                  </a:lnTo>
                  <a:lnTo>
                    <a:pt x="172" y="385"/>
                  </a:lnTo>
                  <a:lnTo>
                    <a:pt x="171" y="387"/>
                  </a:lnTo>
                  <a:lnTo>
                    <a:pt x="171" y="387"/>
                  </a:lnTo>
                  <a:lnTo>
                    <a:pt x="171" y="387"/>
                  </a:lnTo>
                  <a:lnTo>
                    <a:pt x="135" y="434"/>
                  </a:lnTo>
                  <a:lnTo>
                    <a:pt x="117" y="428"/>
                  </a:lnTo>
                  <a:lnTo>
                    <a:pt x="99" y="422"/>
                  </a:lnTo>
                  <a:lnTo>
                    <a:pt x="112" y="366"/>
                  </a:lnTo>
                  <a:lnTo>
                    <a:pt x="112" y="366"/>
                  </a:lnTo>
                  <a:lnTo>
                    <a:pt x="111" y="363"/>
                  </a:lnTo>
                  <a:lnTo>
                    <a:pt x="108" y="360"/>
                  </a:lnTo>
                  <a:lnTo>
                    <a:pt x="103" y="357"/>
                  </a:lnTo>
                  <a:lnTo>
                    <a:pt x="99" y="353"/>
                  </a:lnTo>
                  <a:lnTo>
                    <a:pt x="94" y="351"/>
                  </a:lnTo>
                  <a:lnTo>
                    <a:pt x="92" y="351"/>
                  </a:lnTo>
                  <a:lnTo>
                    <a:pt x="91" y="351"/>
                  </a:lnTo>
                  <a:lnTo>
                    <a:pt x="39" y="375"/>
                  </a:lnTo>
                  <a:lnTo>
                    <a:pt x="29" y="359"/>
                  </a:lnTo>
                  <a:lnTo>
                    <a:pt x="18" y="343"/>
                  </a:lnTo>
                  <a:lnTo>
                    <a:pt x="58" y="299"/>
                  </a:lnTo>
                  <a:lnTo>
                    <a:pt x="59" y="298"/>
                  </a:lnTo>
                  <a:lnTo>
                    <a:pt x="60" y="296"/>
                  </a:lnTo>
                  <a:lnTo>
                    <a:pt x="59" y="292"/>
                  </a:lnTo>
                  <a:lnTo>
                    <a:pt x="57" y="285"/>
                  </a:lnTo>
                  <a:lnTo>
                    <a:pt x="55" y="278"/>
                  </a:lnTo>
                  <a:lnTo>
                    <a:pt x="54" y="275"/>
                  </a:lnTo>
                  <a:lnTo>
                    <a:pt x="53" y="274"/>
                  </a:lnTo>
                  <a:lnTo>
                    <a:pt x="51" y="273"/>
                  </a:lnTo>
                  <a:lnTo>
                    <a:pt x="0" y="267"/>
                  </a:lnTo>
                  <a:lnTo>
                    <a:pt x="0" y="246"/>
                  </a:lnTo>
                  <a:lnTo>
                    <a:pt x="1" y="225"/>
                  </a:lnTo>
                  <a:lnTo>
                    <a:pt x="55" y="206"/>
                  </a:lnTo>
                  <a:lnTo>
                    <a:pt x="56" y="205"/>
                  </a:lnTo>
                  <a:lnTo>
                    <a:pt x="58" y="204"/>
                  </a:lnTo>
                  <a:lnTo>
                    <a:pt x="60" y="199"/>
                  </a:lnTo>
                  <a:lnTo>
                    <a:pt x="61" y="192"/>
                  </a:lnTo>
                  <a:lnTo>
                    <a:pt x="64" y="185"/>
                  </a:lnTo>
                  <a:lnTo>
                    <a:pt x="65" y="181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28" y="143"/>
                  </a:lnTo>
                  <a:lnTo>
                    <a:pt x="40" y="124"/>
                  </a:lnTo>
                  <a:lnTo>
                    <a:pt x="53" y="106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6" y="115"/>
                  </a:lnTo>
                  <a:lnTo>
                    <a:pt x="110" y="113"/>
                  </a:lnTo>
                  <a:lnTo>
                    <a:pt x="115" y="108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95" name="Freeform 643">
              <a:extLst>
                <a:ext uri="{FF2B5EF4-FFF2-40B4-BE49-F238E27FC236}">
                  <a16:creationId xmlns:a16="http://schemas.microsoft.com/office/drawing/2014/main" id="{5ADE22EF-BA1C-4D0D-BB4C-01EC5C43A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351"/>
              <a:ext cx="431" cy="437"/>
            </a:xfrm>
            <a:custGeom>
              <a:avLst/>
              <a:gdLst>
                <a:gd name="T0" fmla="*/ 121 w 431"/>
                <a:gd name="T1" fmla="*/ 103 h 437"/>
                <a:gd name="T2" fmla="*/ 124 w 431"/>
                <a:gd name="T3" fmla="*/ 96 h 437"/>
                <a:gd name="T4" fmla="*/ 155 w 431"/>
                <a:gd name="T5" fmla="*/ 22 h 437"/>
                <a:gd name="T6" fmla="*/ 187 w 431"/>
                <a:gd name="T7" fmla="*/ 61 h 437"/>
                <a:gd name="T8" fmla="*/ 189 w 431"/>
                <a:gd name="T9" fmla="*/ 62 h 437"/>
                <a:gd name="T10" fmla="*/ 196 w 431"/>
                <a:gd name="T11" fmla="*/ 60 h 437"/>
                <a:gd name="T12" fmla="*/ 207 w 431"/>
                <a:gd name="T13" fmla="*/ 58 h 437"/>
                <a:gd name="T14" fmla="*/ 213 w 431"/>
                <a:gd name="T15" fmla="*/ 53 h 437"/>
                <a:gd name="T16" fmla="*/ 276 w 431"/>
                <a:gd name="T17" fmla="*/ 0 h 437"/>
                <a:gd name="T18" fmla="*/ 278 w 431"/>
                <a:gd name="T19" fmla="*/ 55 h 437"/>
                <a:gd name="T20" fmla="*/ 290 w 431"/>
                <a:gd name="T21" fmla="*/ 60 h 437"/>
                <a:gd name="T22" fmla="*/ 300 w 431"/>
                <a:gd name="T23" fmla="*/ 63 h 437"/>
                <a:gd name="T24" fmla="*/ 349 w 431"/>
                <a:gd name="T25" fmla="*/ 25 h 437"/>
                <a:gd name="T26" fmla="*/ 351 w 431"/>
                <a:gd name="T27" fmla="*/ 100 h 437"/>
                <a:gd name="T28" fmla="*/ 351 w 431"/>
                <a:gd name="T29" fmla="*/ 103 h 437"/>
                <a:gd name="T30" fmla="*/ 357 w 431"/>
                <a:gd name="T31" fmla="*/ 111 h 437"/>
                <a:gd name="T32" fmla="*/ 365 w 431"/>
                <a:gd name="T33" fmla="*/ 121 h 437"/>
                <a:gd name="T34" fmla="*/ 425 w 431"/>
                <a:gd name="T35" fmla="*/ 131 h 437"/>
                <a:gd name="T36" fmla="*/ 381 w 431"/>
                <a:gd name="T37" fmla="*/ 183 h 437"/>
                <a:gd name="T38" fmla="*/ 379 w 431"/>
                <a:gd name="T39" fmla="*/ 191 h 437"/>
                <a:gd name="T40" fmla="*/ 378 w 431"/>
                <a:gd name="T41" fmla="*/ 205 h 437"/>
                <a:gd name="T42" fmla="*/ 381 w 431"/>
                <a:gd name="T43" fmla="*/ 211 h 437"/>
                <a:gd name="T44" fmla="*/ 413 w 431"/>
                <a:gd name="T45" fmla="*/ 273 h 437"/>
                <a:gd name="T46" fmla="*/ 358 w 431"/>
                <a:gd name="T47" fmla="*/ 278 h 437"/>
                <a:gd name="T48" fmla="*/ 349 w 431"/>
                <a:gd name="T49" fmla="*/ 290 h 437"/>
                <a:gd name="T50" fmla="*/ 343 w 431"/>
                <a:gd name="T51" fmla="*/ 300 h 437"/>
                <a:gd name="T52" fmla="*/ 365 w 431"/>
                <a:gd name="T53" fmla="*/ 349 h 437"/>
                <a:gd name="T54" fmla="*/ 290 w 431"/>
                <a:gd name="T55" fmla="*/ 354 h 437"/>
                <a:gd name="T56" fmla="*/ 289 w 431"/>
                <a:gd name="T57" fmla="*/ 354 h 437"/>
                <a:gd name="T58" fmla="*/ 284 w 431"/>
                <a:gd name="T59" fmla="*/ 354 h 437"/>
                <a:gd name="T60" fmla="*/ 276 w 431"/>
                <a:gd name="T61" fmla="*/ 360 h 437"/>
                <a:gd name="T62" fmla="*/ 266 w 431"/>
                <a:gd name="T63" fmla="*/ 366 h 437"/>
                <a:gd name="T64" fmla="*/ 256 w 431"/>
                <a:gd name="T65" fmla="*/ 424 h 437"/>
                <a:gd name="T66" fmla="*/ 198 w 431"/>
                <a:gd name="T67" fmla="*/ 387 h 437"/>
                <a:gd name="T68" fmla="*/ 198 w 431"/>
                <a:gd name="T69" fmla="*/ 387 h 437"/>
                <a:gd name="T70" fmla="*/ 194 w 431"/>
                <a:gd name="T71" fmla="*/ 385 h 437"/>
                <a:gd name="T72" fmla="*/ 184 w 431"/>
                <a:gd name="T73" fmla="*/ 385 h 437"/>
                <a:gd name="T74" fmla="*/ 178 w 431"/>
                <a:gd name="T75" fmla="*/ 384 h 437"/>
                <a:gd name="T76" fmla="*/ 172 w 431"/>
                <a:gd name="T77" fmla="*/ 385 h 437"/>
                <a:gd name="T78" fmla="*/ 171 w 431"/>
                <a:gd name="T79" fmla="*/ 387 h 437"/>
                <a:gd name="T80" fmla="*/ 99 w 431"/>
                <a:gd name="T81" fmla="*/ 422 h 437"/>
                <a:gd name="T82" fmla="*/ 112 w 431"/>
                <a:gd name="T83" fmla="*/ 366 h 437"/>
                <a:gd name="T84" fmla="*/ 103 w 431"/>
                <a:gd name="T85" fmla="*/ 357 h 437"/>
                <a:gd name="T86" fmla="*/ 94 w 431"/>
                <a:gd name="T87" fmla="*/ 351 h 437"/>
                <a:gd name="T88" fmla="*/ 39 w 431"/>
                <a:gd name="T89" fmla="*/ 375 h 437"/>
                <a:gd name="T90" fmla="*/ 58 w 431"/>
                <a:gd name="T91" fmla="*/ 299 h 437"/>
                <a:gd name="T92" fmla="*/ 60 w 431"/>
                <a:gd name="T93" fmla="*/ 296 h 437"/>
                <a:gd name="T94" fmla="*/ 57 w 431"/>
                <a:gd name="T95" fmla="*/ 285 h 437"/>
                <a:gd name="T96" fmla="*/ 53 w 431"/>
                <a:gd name="T97" fmla="*/ 274 h 437"/>
                <a:gd name="T98" fmla="*/ 0 w 431"/>
                <a:gd name="T99" fmla="*/ 246 h 437"/>
                <a:gd name="T100" fmla="*/ 55 w 431"/>
                <a:gd name="T101" fmla="*/ 206 h 437"/>
                <a:gd name="T102" fmla="*/ 60 w 431"/>
                <a:gd name="T103" fmla="*/ 199 h 437"/>
                <a:gd name="T104" fmla="*/ 64 w 431"/>
                <a:gd name="T105" fmla="*/ 185 h 437"/>
                <a:gd name="T106" fmla="*/ 64 w 431"/>
                <a:gd name="T107" fmla="*/ 178 h 437"/>
                <a:gd name="T108" fmla="*/ 53 w 431"/>
                <a:gd name="T109" fmla="*/ 106 h 437"/>
                <a:gd name="T110" fmla="*/ 104 w 431"/>
                <a:gd name="T111" fmla="*/ 117 h 437"/>
                <a:gd name="T112" fmla="*/ 115 w 431"/>
                <a:gd name="T113" fmla="*/ 108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31" h="437">
                  <a:moveTo>
                    <a:pt x="115" y="108"/>
                  </a:moveTo>
                  <a:lnTo>
                    <a:pt x="115" y="108"/>
                  </a:lnTo>
                  <a:lnTo>
                    <a:pt x="121" y="103"/>
                  </a:lnTo>
                  <a:lnTo>
                    <a:pt x="124" y="99"/>
                  </a:lnTo>
                  <a:lnTo>
                    <a:pt x="124" y="97"/>
                  </a:lnTo>
                  <a:lnTo>
                    <a:pt x="124" y="96"/>
                  </a:lnTo>
                  <a:lnTo>
                    <a:pt x="117" y="43"/>
                  </a:lnTo>
                  <a:lnTo>
                    <a:pt x="136" y="32"/>
                  </a:lnTo>
                  <a:lnTo>
                    <a:pt x="155" y="22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2"/>
                  </a:lnTo>
                  <a:lnTo>
                    <a:pt x="189" y="62"/>
                  </a:lnTo>
                  <a:lnTo>
                    <a:pt x="191" y="62"/>
                  </a:lnTo>
                  <a:lnTo>
                    <a:pt x="194" y="61"/>
                  </a:lnTo>
                  <a:lnTo>
                    <a:pt x="196" y="60"/>
                  </a:lnTo>
                  <a:lnTo>
                    <a:pt x="200" y="59"/>
                  </a:lnTo>
                  <a:lnTo>
                    <a:pt x="200" y="59"/>
                  </a:lnTo>
                  <a:lnTo>
                    <a:pt x="207" y="58"/>
                  </a:lnTo>
                  <a:lnTo>
                    <a:pt x="210" y="55"/>
                  </a:lnTo>
                  <a:lnTo>
                    <a:pt x="212" y="54"/>
                  </a:lnTo>
                  <a:lnTo>
                    <a:pt x="213" y="53"/>
                  </a:lnTo>
                  <a:lnTo>
                    <a:pt x="235" y="0"/>
                  </a:lnTo>
                  <a:lnTo>
                    <a:pt x="255" y="0"/>
                  </a:lnTo>
                  <a:lnTo>
                    <a:pt x="276" y="0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8" y="55"/>
                  </a:lnTo>
                  <a:lnTo>
                    <a:pt x="280" y="57"/>
                  </a:lnTo>
                  <a:lnTo>
                    <a:pt x="284" y="59"/>
                  </a:lnTo>
                  <a:lnTo>
                    <a:pt x="290" y="60"/>
                  </a:lnTo>
                  <a:lnTo>
                    <a:pt x="290" y="60"/>
                  </a:lnTo>
                  <a:lnTo>
                    <a:pt x="296" y="63"/>
                  </a:lnTo>
                  <a:lnTo>
                    <a:pt x="300" y="63"/>
                  </a:lnTo>
                  <a:lnTo>
                    <a:pt x="302" y="62"/>
                  </a:lnTo>
                  <a:lnTo>
                    <a:pt x="303" y="62"/>
                  </a:lnTo>
                  <a:lnTo>
                    <a:pt x="349" y="25"/>
                  </a:lnTo>
                  <a:lnTo>
                    <a:pt x="364" y="36"/>
                  </a:lnTo>
                  <a:lnTo>
                    <a:pt x="379" y="48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3"/>
                  </a:lnTo>
                  <a:lnTo>
                    <a:pt x="353" y="107"/>
                  </a:lnTo>
                  <a:lnTo>
                    <a:pt x="357" y="111"/>
                  </a:lnTo>
                  <a:lnTo>
                    <a:pt x="357" y="111"/>
                  </a:lnTo>
                  <a:lnTo>
                    <a:pt x="360" y="117"/>
                  </a:lnTo>
                  <a:lnTo>
                    <a:pt x="362" y="120"/>
                  </a:lnTo>
                  <a:lnTo>
                    <a:pt x="365" y="121"/>
                  </a:lnTo>
                  <a:lnTo>
                    <a:pt x="365" y="121"/>
                  </a:lnTo>
                  <a:lnTo>
                    <a:pt x="420" y="111"/>
                  </a:lnTo>
                  <a:lnTo>
                    <a:pt x="425" y="131"/>
                  </a:lnTo>
                  <a:lnTo>
                    <a:pt x="430" y="150"/>
                  </a:lnTo>
                  <a:lnTo>
                    <a:pt x="381" y="183"/>
                  </a:lnTo>
                  <a:lnTo>
                    <a:pt x="381" y="183"/>
                  </a:lnTo>
                  <a:lnTo>
                    <a:pt x="381" y="184"/>
                  </a:lnTo>
                  <a:lnTo>
                    <a:pt x="379" y="186"/>
                  </a:lnTo>
                  <a:lnTo>
                    <a:pt x="379" y="191"/>
                  </a:lnTo>
                  <a:lnTo>
                    <a:pt x="379" y="198"/>
                  </a:lnTo>
                  <a:lnTo>
                    <a:pt x="379" y="198"/>
                  </a:lnTo>
                  <a:lnTo>
                    <a:pt x="378" y="205"/>
                  </a:lnTo>
                  <a:lnTo>
                    <a:pt x="379" y="209"/>
                  </a:lnTo>
                  <a:lnTo>
                    <a:pt x="380" y="211"/>
                  </a:lnTo>
                  <a:lnTo>
                    <a:pt x="381" y="211"/>
                  </a:lnTo>
                  <a:lnTo>
                    <a:pt x="426" y="232"/>
                  </a:lnTo>
                  <a:lnTo>
                    <a:pt x="419" y="253"/>
                  </a:lnTo>
                  <a:lnTo>
                    <a:pt x="413" y="273"/>
                  </a:lnTo>
                  <a:lnTo>
                    <a:pt x="358" y="278"/>
                  </a:lnTo>
                  <a:lnTo>
                    <a:pt x="358" y="278"/>
                  </a:lnTo>
                  <a:lnTo>
                    <a:pt x="358" y="278"/>
                  </a:lnTo>
                  <a:lnTo>
                    <a:pt x="356" y="280"/>
                  </a:lnTo>
                  <a:lnTo>
                    <a:pt x="352" y="283"/>
                  </a:lnTo>
                  <a:lnTo>
                    <a:pt x="349" y="290"/>
                  </a:lnTo>
                  <a:lnTo>
                    <a:pt x="349" y="290"/>
                  </a:lnTo>
                  <a:lnTo>
                    <a:pt x="344" y="296"/>
                  </a:lnTo>
                  <a:lnTo>
                    <a:pt x="343" y="300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365" y="349"/>
                  </a:lnTo>
                  <a:lnTo>
                    <a:pt x="349" y="364"/>
                  </a:lnTo>
                  <a:lnTo>
                    <a:pt x="333" y="380"/>
                  </a:lnTo>
                  <a:lnTo>
                    <a:pt x="290" y="354"/>
                  </a:lnTo>
                  <a:lnTo>
                    <a:pt x="290" y="354"/>
                  </a:lnTo>
                  <a:lnTo>
                    <a:pt x="290" y="354"/>
                  </a:lnTo>
                  <a:lnTo>
                    <a:pt x="289" y="354"/>
                  </a:lnTo>
                  <a:lnTo>
                    <a:pt x="288" y="354"/>
                  </a:lnTo>
                  <a:lnTo>
                    <a:pt x="287" y="354"/>
                  </a:lnTo>
                  <a:lnTo>
                    <a:pt x="284" y="354"/>
                  </a:lnTo>
                  <a:lnTo>
                    <a:pt x="282" y="356"/>
                  </a:lnTo>
                  <a:lnTo>
                    <a:pt x="279" y="357"/>
                  </a:lnTo>
                  <a:lnTo>
                    <a:pt x="276" y="360"/>
                  </a:lnTo>
                  <a:lnTo>
                    <a:pt x="276" y="360"/>
                  </a:lnTo>
                  <a:lnTo>
                    <a:pt x="269" y="363"/>
                  </a:lnTo>
                  <a:lnTo>
                    <a:pt x="266" y="366"/>
                  </a:lnTo>
                  <a:lnTo>
                    <a:pt x="265" y="368"/>
                  </a:lnTo>
                  <a:lnTo>
                    <a:pt x="265" y="369"/>
                  </a:lnTo>
                  <a:lnTo>
                    <a:pt x="256" y="424"/>
                  </a:lnTo>
                  <a:lnTo>
                    <a:pt x="236" y="430"/>
                  </a:lnTo>
                  <a:lnTo>
                    <a:pt x="216" y="436"/>
                  </a:lnTo>
                  <a:lnTo>
                    <a:pt x="198" y="387"/>
                  </a:lnTo>
                  <a:lnTo>
                    <a:pt x="198" y="387"/>
                  </a:lnTo>
                  <a:lnTo>
                    <a:pt x="198" y="387"/>
                  </a:lnTo>
                  <a:lnTo>
                    <a:pt x="198" y="387"/>
                  </a:lnTo>
                  <a:lnTo>
                    <a:pt x="197" y="385"/>
                  </a:lnTo>
                  <a:lnTo>
                    <a:pt x="196" y="385"/>
                  </a:lnTo>
                  <a:lnTo>
                    <a:pt x="194" y="385"/>
                  </a:lnTo>
                  <a:lnTo>
                    <a:pt x="191" y="384"/>
                  </a:lnTo>
                  <a:lnTo>
                    <a:pt x="188" y="384"/>
                  </a:lnTo>
                  <a:lnTo>
                    <a:pt x="184" y="385"/>
                  </a:lnTo>
                  <a:lnTo>
                    <a:pt x="184" y="385"/>
                  </a:lnTo>
                  <a:lnTo>
                    <a:pt x="181" y="384"/>
                  </a:lnTo>
                  <a:lnTo>
                    <a:pt x="178" y="384"/>
                  </a:lnTo>
                  <a:lnTo>
                    <a:pt x="175" y="384"/>
                  </a:lnTo>
                  <a:lnTo>
                    <a:pt x="174" y="385"/>
                  </a:lnTo>
                  <a:lnTo>
                    <a:pt x="172" y="385"/>
                  </a:lnTo>
                  <a:lnTo>
                    <a:pt x="171" y="387"/>
                  </a:lnTo>
                  <a:lnTo>
                    <a:pt x="171" y="387"/>
                  </a:lnTo>
                  <a:lnTo>
                    <a:pt x="171" y="387"/>
                  </a:lnTo>
                  <a:lnTo>
                    <a:pt x="135" y="434"/>
                  </a:lnTo>
                  <a:lnTo>
                    <a:pt x="117" y="428"/>
                  </a:lnTo>
                  <a:lnTo>
                    <a:pt x="99" y="422"/>
                  </a:lnTo>
                  <a:lnTo>
                    <a:pt x="112" y="366"/>
                  </a:lnTo>
                  <a:lnTo>
                    <a:pt x="112" y="366"/>
                  </a:lnTo>
                  <a:lnTo>
                    <a:pt x="112" y="366"/>
                  </a:lnTo>
                  <a:lnTo>
                    <a:pt x="111" y="363"/>
                  </a:lnTo>
                  <a:lnTo>
                    <a:pt x="108" y="360"/>
                  </a:lnTo>
                  <a:lnTo>
                    <a:pt x="103" y="357"/>
                  </a:lnTo>
                  <a:lnTo>
                    <a:pt x="103" y="357"/>
                  </a:lnTo>
                  <a:lnTo>
                    <a:pt x="99" y="353"/>
                  </a:lnTo>
                  <a:lnTo>
                    <a:pt x="94" y="351"/>
                  </a:lnTo>
                  <a:lnTo>
                    <a:pt x="92" y="351"/>
                  </a:lnTo>
                  <a:lnTo>
                    <a:pt x="91" y="351"/>
                  </a:lnTo>
                  <a:lnTo>
                    <a:pt x="39" y="375"/>
                  </a:lnTo>
                  <a:lnTo>
                    <a:pt x="29" y="359"/>
                  </a:lnTo>
                  <a:lnTo>
                    <a:pt x="18" y="343"/>
                  </a:lnTo>
                  <a:lnTo>
                    <a:pt x="58" y="299"/>
                  </a:lnTo>
                  <a:lnTo>
                    <a:pt x="58" y="299"/>
                  </a:lnTo>
                  <a:lnTo>
                    <a:pt x="59" y="298"/>
                  </a:lnTo>
                  <a:lnTo>
                    <a:pt x="60" y="296"/>
                  </a:lnTo>
                  <a:lnTo>
                    <a:pt x="59" y="292"/>
                  </a:lnTo>
                  <a:lnTo>
                    <a:pt x="57" y="285"/>
                  </a:lnTo>
                  <a:lnTo>
                    <a:pt x="57" y="285"/>
                  </a:lnTo>
                  <a:lnTo>
                    <a:pt x="55" y="278"/>
                  </a:lnTo>
                  <a:lnTo>
                    <a:pt x="54" y="275"/>
                  </a:lnTo>
                  <a:lnTo>
                    <a:pt x="53" y="274"/>
                  </a:lnTo>
                  <a:lnTo>
                    <a:pt x="51" y="273"/>
                  </a:lnTo>
                  <a:lnTo>
                    <a:pt x="0" y="267"/>
                  </a:lnTo>
                  <a:lnTo>
                    <a:pt x="0" y="246"/>
                  </a:lnTo>
                  <a:lnTo>
                    <a:pt x="1" y="225"/>
                  </a:lnTo>
                  <a:lnTo>
                    <a:pt x="55" y="206"/>
                  </a:lnTo>
                  <a:lnTo>
                    <a:pt x="55" y="206"/>
                  </a:lnTo>
                  <a:lnTo>
                    <a:pt x="56" y="205"/>
                  </a:lnTo>
                  <a:lnTo>
                    <a:pt x="58" y="204"/>
                  </a:lnTo>
                  <a:lnTo>
                    <a:pt x="60" y="199"/>
                  </a:lnTo>
                  <a:lnTo>
                    <a:pt x="61" y="192"/>
                  </a:lnTo>
                  <a:lnTo>
                    <a:pt x="61" y="192"/>
                  </a:lnTo>
                  <a:lnTo>
                    <a:pt x="64" y="185"/>
                  </a:lnTo>
                  <a:lnTo>
                    <a:pt x="65" y="181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28" y="143"/>
                  </a:lnTo>
                  <a:lnTo>
                    <a:pt x="40" y="124"/>
                  </a:lnTo>
                  <a:lnTo>
                    <a:pt x="53" y="106"/>
                  </a:lnTo>
                  <a:lnTo>
                    <a:pt x="103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6" y="115"/>
                  </a:lnTo>
                  <a:lnTo>
                    <a:pt x="110" y="113"/>
                  </a:lnTo>
                  <a:lnTo>
                    <a:pt x="115" y="108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96" name="Freeform 644">
              <a:extLst>
                <a:ext uri="{FF2B5EF4-FFF2-40B4-BE49-F238E27FC236}">
                  <a16:creationId xmlns:a16="http://schemas.microsoft.com/office/drawing/2014/main" id="{594EF428-A861-4C42-A406-F8A1AC29B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2473"/>
              <a:ext cx="46" cy="26"/>
            </a:xfrm>
            <a:custGeom>
              <a:avLst/>
              <a:gdLst>
                <a:gd name="T0" fmla="*/ 32 w 46"/>
                <a:gd name="T1" fmla="*/ 0 h 26"/>
                <a:gd name="T2" fmla="*/ 45 w 46"/>
                <a:gd name="T3" fmla="*/ 20 h 26"/>
                <a:gd name="T4" fmla="*/ 23 w 46"/>
                <a:gd name="T5" fmla="*/ 25 h 26"/>
                <a:gd name="T6" fmla="*/ 0 w 46"/>
                <a:gd name="T7" fmla="*/ 12 h 26"/>
                <a:gd name="T8" fmla="*/ 32 w 46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6">
                  <a:moveTo>
                    <a:pt x="32" y="0"/>
                  </a:moveTo>
                  <a:lnTo>
                    <a:pt x="45" y="20"/>
                  </a:lnTo>
                  <a:lnTo>
                    <a:pt x="23" y="25"/>
                  </a:lnTo>
                  <a:lnTo>
                    <a:pt x="0" y="12"/>
                  </a:lnTo>
                  <a:lnTo>
                    <a:pt x="32" y="0"/>
                  </a:lnTo>
                </a:path>
              </a:pathLst>
            </a:custGeom>
            <a:solidFill>
              <a:srgbClr val="6B8C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97" name="Freeform 645">
              <a:extLst>
                <a:ext uri="{FF2B5EF4-FFF2-40B4-BE49-F238E27FC236}">
                  <a16:creationId xmlns:a16="http://schemas.microsoft.com/office/drawing/2014/main" id="{0DB2652F-9932-4482-8CAE-FE375DDA6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2532"/>
              <a:ext cx="38" cy="44"/>
            </a:xfrm>
            <a:custGeom>
              <a:avLst/>
              <a:gdLst>
                <a:gd name="T0" fmla="*/ 30 w 38"/>
                <a:gd name="T1" fmla="*/ 13 h 44"/>
                <a:gd name="T2" fmla="*/ 32 w 38"/>
                <a:gd name="T3" fmla="*/ 15 h 44"/>
                <a:gd name="T4" fmla="*/ 35 w 38"/>
                <a:gd name="T5" fmla="*/ 20 h 44"/>
                <a:gd name="T6" fmla="*/ 37 w 38"/>
                <a:gd name="T7" fmla="*/ 29 h 44"/>
                <a:gd name="T8" fmla="*/ 33 w 38"/>
                <a:gd name="T9" fmla="*/ 39 h 44"/>
                <a:gd name="T10" fmla="*/ 15 w 38"/>
                <a:gd name="T11" fmla="*/ 43 h 44"/>
                <a:gd name="T12" fmla="*/ 0 w 38"/>
                <a:gd name="T13" fmla="*/ 29 h 44"/>
                <a:gd name="T14" fmla="*/ 1 w 38"/>
                <a:gd name="T15" fmla="*/ 28 h 44"/>
                <a:gd name="T16" fmla="*/ 4 w 38"/>
                <a:gd name="T17" fmla="*/ 26 h 44"/>
                <a:gd name="T18" fmla="*/ 8 w 38"/>
                <a:gd name="T19" fmla="*/ 22 h 44"/>
                <a:gd name="T20" fmla="*/ 12 w 38"/>
                <a:gd name="T21" fmla="*/ 15 h 44"/>
                <a:gd name="T22" fmla="*/ 14 w 38"/>
                <a:gd name="T23" fmla="*/ 8 h 44"/>
                <a:gd name="T24" fmla="*/ 15 w 38"/>
                <a:gd name="T25" fmla="*/ 3 h 44"/>
                <a:gd name="T26" fmla="*/ 16 w 38"/>
                <a:gd name="T27" fmla="*/ 0 h 44"/>
                <a:gd name="T28" fmla="*/ 16 w 38"/>
                <a:gd name="T29" fmla="*/ 0 h 44"/>
                <a:gd name="T30" fmla="*/ 30 w 38"/>
                <a:gd name="T31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44">
                  <a:moveTo>
                    <a:pt x="30" y="13"/>
                  </a:moveTo>
                  <a:lnTo>
                    <a:pt x="32" y="15"/>
                  </a:lnTo>
                  <a:lnTo>
                    <a:pt x="35" y="20"/>
                  </a:lnTo>
                  <a:lnTo>
                    <a:pt x="37" y="29"/>
                  </a:lnTo>
                  <a:lnTo>
                    <a:pt x="33" y="39"/>
                  </a:lnTo>
                  <a:lnTo>
                    <a:pt x="15" y="43"/>
                  </a:lnTo>
                  <a:lnTo>
                    <a:pt x="0" y="29"/>
                  </a:lnTo>
                  <a:lnTo>
                    <a:pt x="1" y="28"/>
                  </a:lnTo>
                  <a:lnTo>
                    <a:pt x="4" y="26"/>
                  </a:lnTo>
                  <a:lnTo>
                    <a:pt x="8" y="22"/>
                  </a:lnTo>
                  <a:lnTo>
                    <a:pt x="12" y="15"/>
                  </a:lnTo>
                  <a:lnTo>
                    <a:pt x="14" y="8"/>
                  </a:lnTo>
                  <a:lnTo>
                    <a:pt x="15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30" y="13"/>
                  </a:lnTo>
                </a:path>
              </a:pathLst>
            </a:custGeom>
            <a:solidFill>
              <a:srgbClr val="6B8C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98" name="Freeform 646">
              <a:extLst>
                <a:ext uri="{FF2B5EF4-FFF2-40B4-BE49-F238E27FC236}">
                  <a16:creationId xmlns:a16="http://schemas.microsoft.com/office/drawing/2014/main" id="{79450D85-E3D6-48DA-AC95-3F98C3501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694"/>
              <a:ext cx="43" cy="60"/>
            </a:xfrm>
            <a:custGeom>
              <a:avLst/>
              <a:gdLst>
                <a:gd name="T0" fmla="*/ 21 w 43"/>
                <a:gd name="T1" fmla="*/ 26 h 60"/>
                <a:gd name="T2" fmla="*/ 0 w 43"/>
                <a:gd name="T3" fmla="*/ 0 h 60"/>
                <a:gd name="T4" fmla="*/ 21 w 43"/>
                <a:gd name="T5" fmla="*/ 33 h 60"/>
                <a:gd name="T6" fmla="*/ 42 w 43"/>
                <a:gd name="T7" fmla="*/ 59 h 60"/>
                <a:gd name="T8" fmla="*/ 21 w 43"/>
                <a:gd name="T9" fmla="*/ 2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0">
                  <a:moveTo>
                    <a:pt x="21" y="26"/>
                  </a:moveTo>
                  <a:lnTo>
                    <a:pt x="0" y="0"/>
                  </a:lnTo>
                  <a:lnTo>
                    <a:pt x="21" y="33"/>
                  </a:lnTo>
                  <a:lnTo>
                    <a:pt x="42" y="59"/>
                  </a:lnTo>
                  <a:lnTo>
                    <a:pt x="21" y="26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99" name="Freeform 647">
              <a:extLst>
                <a:ext uri="{FF2B5EF4-FFF2-40B4-BE49-F238E27FC236}">
                  <a16:creationId xmlns:a16="http://schemas.microsoft.com/office/drawing/2014/main" id="{D6B29A59-14FD-4CB1-B442-E2F12A359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694"/>
              <a:ext cx="43" cy="60"/>
            </a:xfrm>
            <a:custGeom>
              <a:avLst/>
              <a:gdLst>
                <a:gd name="T0" fmla="*/ 21 w 43"/>
                <a:gd name="T1" fmla="*/ 26 h 60"/>
                <a:gd name="T2" fmla="*/ 0 w 43"/>
                <a:gd name="T3" fmla="*/ 0 h 60"/>
                <a:gd name="T4" fmla="*/ 21 w 43"/>
                <a:gd name="T5" fmla="*/ 33 h 60"/>
                <a:gd name="T6" fmla="*/ 42 w 43"/>
                <a:gd name="T7" fmla="*/ 59 h 60"/>
                <a:gd name="T8" fmla="*/ 21 w 43"/>
                <a:gd name="T9" fmla="*/ 2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0">
                  <a:moveTo>
                    <a:pt x="21" y="26"/>
                  </a:moveTo>
                  <a:lnTo>
                    <a:pt x="0" y="0"/>
                  </a:lnTo>
                  <a:lnTo>
                    <a:pt x="21" y="33"/>
                  </a:lnTo>
                  <a:lnTo>
                    <a:pt x="42" y="59"/>
                  </a:lnTo>
                  <a:lnTo>
                    <a:pt x="21" y="26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00" name="Freeform 648">
              <a:extLst>
                <a:ext uri="{FF2B5EF4-FFF2-40B4-BE49-F238E27FC236}">
                  <a16:creationId xmlns:a16="http://schemas.microsoft.com/office/drawing/2014/main" id="{6CD99101-42BE-4ED6-8281-914F3BCE0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577"/>
              <a:ext cx="27" cy="68"/>
            </a:xfrm>
            <a:custGeom>
              <a:avLst/>
              <a:gdLst>
                <a:gd name="T0" fmla="*/ 26 w 27"/>
                <a:gd name="T1" fmla="*/ 25 h 68"/>
                <a:gd name="T2" fmla="*/ 2 w 27"/>
                <a:gd name="T3" fmla="*/ 0 h 68"/>
                <a:gd name="T4" fmla="*/ 0 w 27"/>
                <a:gd name="T5" fmla="*/ 41 h 68"/>
                <a:gd name="T6" fmla="*/ 23 w 27"/>
                <a:gd name="T7" fmla="*/ 67 h 68"/>
                <a:gd name="T8" fmla="*/ 26 w 27"/>
                <a:gd name="T9" fmla="*/ 2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68">
                  <a:moveTo>
                    <a:pt x="26" y="25"/>
                  </a:moveTo>
                  <a:lnTo>
                    <a:pt x="2" y="0"/>
                  </a:lnTo>
                  <a:lnTo>
                    <a:pt x="0" y="41"/>
                  </a:lnTo>
                  <a:lnTo>
                    <a:pt x="23" y="67"/>
                  </a:lnTo>
                  <a:lnTo>
                    <a:pt x="26" y="25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01" name="Freeform 649">
              <a:extLst>
                <a:ext uri="{FF2B5EF4-FFF2-40B4-BE49-F238E27FC236}">
                  <a16:creationId xmlns:a16="http://schemas.microsoft.com/office/drawing/2014/main" id="{01ACE176-F55A-48C7-A0B3-AEC26573F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577"/>
              <a:ext cx="27" cy="68"/>
            </a:xfrm>
            <a:custGeom>
              <a:avLst/>
              <a:gdLst>
                <a:gd name="T0" fmla="*/ 26 w 27"/>
                <a:gd name="T1" fmla="*/ 25 h 68"/>
                <a:gd name="T2" fmla="*/ 2 w 27"/>
                <a:gd name="T3" fmla="*/ 0 h 68"/>
                <a:gd name="T4" fmla="*/ 0 w 27"/>
                <a:gd name="T5" fmla="*/ 41 h 68"/>
                <a:gd name="T6" fmla="*/ 23 w 27"/>
                <a:gd name="T7" fmla="*/ 67 h 68"/>
                <a:gd name="T8" fmla="*/ 26 w 27"/>
                <a:gd name="T9" fmla="*/ 2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68">
                  <a:moveTo>
                    <a:pt x="26" y="25"/>
                  </a:moveTo>
                  <a:lnTo>
                    <a:pt x="2" y="0"/>
                  </a:lnTo>
                  <a:lnTo>
                    <a:pt x="0" y="41"/>
                  </a:lnTo>
                  <a:lnTo>
                    <a:pt x="23" y="67"/>
                  </a:lnTo>
                  <a:lnTo>
                    <a:pt x="26" y="2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02" name="Freeform 650">
              <a:extLst>
                <a:ext uri="{FF2B5EF4-FFF2-40B4-BE49-F238E27FC236}">
                  <a16:creationId xmlns:a16="http://schemas.microsoft.com/office/drawing/2014/main" id="{85C9C412-156B-4AC2-9F2A-539CCC02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2457"/>
              <a:ext cx="46" cy="63"/>
            </a:xfrm>
            <a:custGeom>
              <a:avLst/>
              <a:gdLst>
                <a:gd name="T0" fmla="*/ 21 w 46"/>
                <a:gd name="T1" fmla="*/ 62 h 63"/>
                <a:gd name="T2" fmla="*/ 0 w 46"/>
                <a:gd name="T3" fmla="*/ 36 h 63"/>
                <a:gd name="T4" fmla="*/ 23 w 46"/>
                <a:gd name="T5" fmla="*/ 0 h 63"/>
                <a:gd name="T6" fmla="*/ 45 w 46"/>
                <a:gd name="T7" fmla="*/ 24 h 63"/>
                <a:gd name="T8" fmla="*/ 21 w 46"/>
                <a:gd name="T9" fmla="*/ 6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3">
                  <a:moveTo>
                    <a:pt x="21" y="62"/>
                  </a:moveTo>
                  <a:lnTo>
                    <a:pt x="0" y="36"/>
                  </a:lnTo>
                  <a:lnTo>
                    <a:pt x="23" y="0"/>
                  </a:lnTo>
                  <a:lnTo>
                    <a:pt x="45" y="24"/>
                  </a:lnTo>
                  <a:lnTo>
                    <a:pt x="21" y="62"/>
                  </a:lnTo>
                </a:path>
              </a:pathLst>
            </a:custGeom>
            <a:solidFill>
              <a:srgbClr val="6B8C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03" name="Freeform 651">
              <a:extLst>
                <a:ext uri="{FF2B5EF4-FFF2-40B4-BE49-F238E27FC236}">
                  <a16:creationId xmlns:a16="http://schemas.microsoft.com/office/drawing/2014/main" id="{1F5C280F-5557-45E6-A2EB-92C0F1091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2457"/>
              <a:ext cx="46" cy="63"/>
            </a:xfrm>
            <a:custGeom>
              <a:avLst/>
              <a:gdLst>
                <a:gd name="T0" fmla="*/ 21 w 46"/>
                <a:gd name="T1" fmla="*/ 62 h 63"/>
                <a:gd name="T2" fmla="*/ 0 w 46"/>
                <a:gd name="T3" fmla="*/ 36 h 63"/>
                <a:gd name="T4" fmla="*/ 23 w 46"/>
                <a:gd name="T5" fmla="*/ 0 h 63"/>
                <a:gd name="T6" fmla="*/ 45 w 46"/>
                <a:gd name="T7" fmla="*/ 24 h 63"/>
                <a:gd name="T8" fmla="*/ 21 w 46"/>
                <a:gd name="T9" fmla="*/ 6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3">
                  <a:moveTo>
                    <a:pt x="21" y="62"/>
                  </a:moveTo>
                  <a:lnTo>
                    <a:pt x="0" y="36"/>
                  </a:lnTo>
                  <a:lnTo>
                    <a:pt x="23" y="0"/>
                  </a:lnTo>
                  <a:lnTo>
                    <a:pt x="45" y="24"/>
                  </a:lnTo>
                  <a:lnTo>
                    <a:pt x="21" y="62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04" name="Freeform 652">
              <a:extLst>
                <a:ext uri="{FF2B5EF4-FFF2-40B4-BE49-F238E27FC236}">
                  <a16:creationId xmlns:a16="http://schemas.microsoft.com/office/drawing/2014/main" id="{C7CA004D-CDFF-4662-A706-C7B8EA1DC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373"/>
              <a:ext cx="60" cy="48"/>
            </a:xfrm>
            <a:custGeom>
              <a:avLst/>
              <a:gdLst>
                <a:gd name="T0" fmla="*/ 0 w 60"/>
                <a:gd name="T1" fmla="*/ 21 h 48"/>
                <a:gd name="T2" fmla="*/ 21 w 60"/>
                <a:gd name="T3" fmla="*/ 47 h 48"/>
                <a:gd name="T4" fmla="*/ 59 w 60"/>
                <a:gd name="T5" fmla="*/ 25 h 48"/>
                <a:gd name="T6" fmla="*/ 38 w 60"/>
                <a:gd name="T7" fmla="*/ 0 h 48"/>
                <a:gd name="T8" fmla="*/ 0 w 60"/>
                <a:gd name="T9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8">
                  <a:moveTo>
                    <a:pt x="0" y="21"/>
                  </a:moveTo>
                  <a:lnTo>
                    <a:pt x="21" y="47"/>
                  </a:lnTo>
                  <a:lnTo>
                    <a:pt x="59" y="25"/>
                  </a:lnTo>
                  <a:lnTo>
                    <a:pt x="38" y="0"/>
                  </a:lnTo>
                  <a:lnTo>
                    <a:pt x="0" y="21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05" name="Freeform 653">
              <a:extLst>
                <a:ext uri="{FF2B5EF4-FFF2-40B4-BE49-F238E27FC236}">
                  <a16:creationId xmlns:a16="http://schemas.microsoft.com/office/drawing/2014/main" id="{F625D323-6428-4355-B0E4-F04868892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373"/>
              <a:ext cx="60" cy="48"/>
            </a:xfrm>
            <a:custGeom>
              <a:avLst/>
              <a:gdLst>
                <a:gd name="T0" fmla="*/ 0 w 60"/>
                <a:gd name="T1" fmla="*/ 21 h 48"/>
                <a:gd name="T2" fmla="*/ 21 w 60"/>
                <a:gd name="T3" fmla="*/ 47 h 48"/>
                <a:gd name="T4" fmla="*/ 59 w 60"/>
                <a:gd name="T5" fmla="*/ 25 h 48"/>
                <a:gd name="T6" fmla="*/ 38 w 60"/>
                <a:gd name="T7" fmla="*/ 0 h 48"/>
                <a:gd name="T8" fmla="*/ 0 w 60"/>
                <a:gd name="T9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8">
                  <a:moveTo>
                    <a:pt x="0" y="21"/>
                  </a:moveTo>
                  <a:lnTo>
                    <a:pt x="21" y="47"/>
                  </a:lnTo>
                  <a:lnTo>
                    <a:pt x="59" y="25"/>
                  </a:lnTo>
                  <a:lnTo>
                    <a:pt x="38" y="0"/>
                  </a:lnTo>
                  <a:lnTo>
                    <a:pt x="0" y="21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06" name="Freeform 654">
              <a:extLst>
                <a:ext uri="{FF2B5EF4-FFF2-40B4-BE49-F238E27FC236}">
                  <a16:creationId xmlns:a16="http://schemas.microsoft.com/office/drawing/2014/main" id="{8C9E4EDB-B974-472C-A833-B559E197B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2351"/>
              <a:ext cx="62" cy="27"/>
            </a:xfrm>
            <a:custGeom>
              <a:avLst/>
              <a:gdLst>
                <a:gd name="T0" fmla="*/ 0 w 62"/>
                <a:gd name="T1" fmla="*/ 0 h 27"/>
                <a:gd name="T2" fmla="*/ 20 w 62"/>
                <a:gd name="T3" fmla="*/ 24 h 27"/>
                <a:gd name="T4" fmla="*/ 61 w 62"/>
                <a:gd name="T5" fmla="*/ 26 h 27"/>
                <a:gd name="T6" fmla="*/ 40 w 62"/>
                <a:gd name="T7" fmla="*/ 0 h 27"/>
                <a:gd name="T8" fmla="*/ 0 w 62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7">
                  <a:moveTo>
                    <a:pt x="0" y="0"/>
                  </a:moveTo>
                  <a:lnTo>
                    <a:pt x="20" y="24"/>
                  </a:lnTo>
                  <a:lnTo>
                    <a:pt x="61" y="26"/>
                  </a:lnTo>
                  <a:lnTo>
                    <a:pt x="40" y="0"/>
                  </a:lnTo>
                  <a:lnTo>
                    <a:pt x="0" y="0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07" name="Freeform 655">
              <a:extLst>
                <a:ext uri="{FF2B5EF4-FFF2-40B4-BE49-F238E27FC236}">
                  <a16:creationId xmlns:a16="http://schemas.microsoft.com/office/drawing/2014/main" id="{880A9DB4-DFA6-4587-A603-58CC92FB4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2351"/>
              <a:ext cx="62" cy="27"/>
            </a:xfrm>
            <a:custGeom>
              <a:avLst/>
              <a:gdLst>
                <a:gd name="T0" fmla="*/ 0 w 62"/>
                <a:gd name="T1" fmla="*/ 0 h 27"/>
                <a:gd name="T2" fmla="*/ 20 w 62"/>
                <a:gd name="T3" fmla="*/ 24 h 27"/>
                <a:gd name="T4" fmla="*/ 61 w 62"/>
                <a:gd name="T5" fmla="*/ 26 h 27"/>
                <a:gd name="T6" fmla="*/ 40 w 62"/>
                <a:gd name="T7" fmla="*/ 0 h 27"/>
                <a:gd name="T8" fmla="*/ 0 w 62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7">
                  <a:moveTo>
                    <a:pt x="0" y="0"/>
                  </a:moveTo>
                  <a:lnTo>
                    <a:pt x="20" y="24"/>
                  </a:lnTo>
                  <a:lnTo>
                    <a:pt x="61" y="26"/>
                  </a:lnTo>
                  <a:lnTo>
                    <a:pt x="40" y="0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08" name="Freeform 656">
              <a:extLst>
                <a:ext uri="{FF2B5EF4-FFF2-40B4-BE49-F238E27FC236}">
                  <a16:creationId xmlns:a16="http://schemas.microsoft.com/office/drawing/2014/main" id="{B2E3B84D-5A50-4AA3-AB0B-5784C242A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375"/>
              <a:ext cx="51" cy="51"/>
            </a:xfrm>
            <a:custGeom>
              <a:avLst/>
              <a:gdLst>
                <a:gd name="T0" fmla="*/ 0 w 51"/>
                <a:gd name="T1" fmla="*/ 0 h 51"/>
                <a:gd name="T2" fmla="*/ 20 w 51"/>
                <a:gd name="T3" fmla="*/ 26 h 51"/>
                <a:gd name="T4" fmla="*/ 50 w 51"/>
                <a:gd name="T5" fmla="*/ 50 h 51"/>
                <a:gd name="T6" fmla="*/ 29 w 51"/>
                <a:gd name="T7" fmla="*/ 23 h 51"/>
                <a:gd name="T8" fmla="*/ 0 w 5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0" y="0"/>
                  </a:moveTo>
                  <a:lnTo>
                    <a:pt x="20" y="26"/>
                  </a:lnTo>
                  <a:lnTo>
                    <a:pt x="50" y="50"/>
                  </a:lnTo>
                  <a:lnTo>
                    <a:pt x="29" y="23"/>
                  </a:lnTo>
                  <a:lnTo>
                    <a:pt x="0" y="0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09" name="Freeform 657">
              <a:extLst>
                <a:ext uri="{FF2B5EF4-FFF2-40B4-BE49-F238E27FC236}">
                  <a16:creationId xmlns:a16="http://schemas.microsoft.com/office/drawing/2014/main" id="{83D0D14A-91C8-401F-8A04-A9472D9F4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375"/>
              <a:ext cx="51" cy="51"/>
            </a:xfrm>
            <a:custGeom>
              <a:avLst/>
              <a:gdLst>
                <a:gd name="T0" fmla="*/ 0 w 51"/>
                <a:gd name="T1" fmla="*/ 0 h 51"/>
                <a:gd name="T2" fmla="*/ 20 w 51"/>
                <a:gd name="T3" fmla="*/ 26 h 51"/>
                <a:gd name="T4" fmla="*/ 50 w 51"/>
                <a:gd name="T5" fmla="*/ 50 h 51"/>
                <a:gd name="T6" fmla="*/ 29 w 51"/>
                <a:gd name="T7" fmla="*/ 23 h 51"/>
                <a:gd name="T8" fmla="*/ 0 w 5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0" y="0"/>
                  </a:moveTo>
                  <a:lnTo>
                    <a:pt x="20" y="26"/>
                  </a:lnTo>
                  <a:lnTo>
                    <a:pt x="50" y="50"/>
                  </a:lnTo>
                  <a:lnTo>
                    <a:pt x="29" y="23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10" name="Freeform 658">
              <a:extLst>
                <a:ext uri="{FF2B5EF4-FFF2-40B4-BE49-F238E27FC236}">
                  <a16:creationId xmlns:a16="http://schemas.microsoft.com/office/drawing/2014/main" id="{484EA7CA-EA6B-48A0-AEE8-06734A444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595"/>
              <a:ext cx="59" cy="71"/>
            </a:xfrm>
            <a:custGeom>
              <a:avLst/>
              <a:gdLst>
                <a:gd name="T0" fmla="*/ 21 w 59"/>
                <a:gd name="T1" fmla="*/ 70 h 71"/>
                <a:gd name="T2" fmla="*/ 0 w 59"/>
                <a:gd name="T3" fmla="*/ 45 h 71"/>
                <a:gd name="T4" fmla="*/ 26 w 59"/>
                <a:gd name="T5" fmla="*/ 1 h 71"/>
                <a:gd name="T6" fmla="*/ 28 w 59"/>
                <a:gd name="T7" fmla="*/ 0 h 71"/>
                <a:gd name="T8" fmla="*/ 31 w 59"/>
                <a:gd name="T9" fmla="*/ 0 h 71"/>
                <a:gd name="T10" fmla="*/ 36 w 59"/>
                <a:gd name="T11" fmla="*/ 0 h 71"/>
                <a:gd name="T12" fmla="*/ 42 w 59"/>
                <a:gd name="T13" fmla="*/ 0 h 71"/>
                <a:gd name="T14" fmla="*/ 48 w 59"/>
                <a:gd name="T15" fmla="*/ 0 h 71"/>
                <a:gd name="T16" fmla="*/ 52 w 59"/>
                <a:gd name="T17" fmla="*/ 2 h 71"/>
                <a:gd name="T18" fmla="*/ 56 w 59"/>
                <a:gd name="T19" fmla="*/ 6 h 71"/>
                <a:gd name="T20" fmla="*/ 58 w 59"/>
                <a:gd name="T21" fmla="*/ 12 h 71"/>
                <a:gd name="T22" fmla="*/ 21 w 59"/>
                <a:gd name="T23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71">
                  <a:moveTo>
                    <a:pt x="21" y="70"/>
                  </a:moveTo>
                  <a:lnTo>
                    <a:pt x="0" y="45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2" y="2"/>
                  </a:lnTo>
                  <a:lnTo>
                    <a:pt x="56" y="6"/>
                  </a:lnTo>
                  <a:lnTo>
                    <a:pt x="58" y="12"/>
                  </a:lnTo>
                  <a:lnTo>
                    <a:pt x="21" y="70"/>
                  </a:lnTo>
                </a:path>
              </a:pathLst>
            </a:custGeom>
            <a:solidFill>
              <a:srgbClr val="84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11" name="Freeform 659">
              <a:extLst>
                <a:ext uri="{FF2B5EF4-FFF2-40B4-BE49-F238E27FC236}">
                  <a16:creationId xmlns:a16="http://schemas.microsoft.com/office/drawing/2014/main" id="{C13E2EF4-0764-4FD4-8539-A50BD4ADB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595"/>
              <a:ext cx="59" cy="71"/>
            </a:xfrm>
            <a:custGeom>
              <a:avLst/>
              <a:gdLst>
                <a:gd name="T0" fmla="*/ 21 w 59"/>
                <a:gd name="T1" fmla="*/ 70 h 71"/>
                <a:gd name="T2" fmla="*/ 0 w 59"/>
                <a:gd name="T3" fmla="*/ 45 h 71"/>
                <a:gd name="T4" fmla="*/ 26 w 59"/>
                <a:gd name="T5" fmla="*/ 1 h 71"/>
                <a:gd name="T6" fmla="*/ 26 w 59"/>
                <a:gd name="T7" fmla="*/ 1 h 71"/>
                <a:gd name="T8" fmla="*/ 28 w 59"/>
                <a:gd name="T9" fmla="*/ 0 h 71"/>
                <a:gd name="T10" fmla="*/ 31 w 59"/>
                <a:gd name="T11" fmla="*/ 0 h 71"/>
                <a:gd name="T12" fmla="*/ 36 w 59"/>
                <a:gd name="T13" fmla="*/ 0 h 71"/>
                <a:gd name="T14" fmla="*/ 42 w 59"/>
                <a:gd name="T15" fmla="*/ 0 h 71"/>
                <a:gd name="T16" fmla="*/ 48 w 59"/>
                <a:gd name="T17" fmla="*/ 0 h 71"/>
                <a:gd name="T18" fmla="*/ 52 w 59"/>
                <a:gd name="T19" fmla="*/ 2 h 71"/>
                <a:gd name="T20" fmla="*/ 56 w 59"/>
                <a:gd name="T21" fmla="*/ 6 h 71"/>
                <a:gd name="T22" fmla="*/ 58 w 59"/>
                <a:gd name="T23" fmla="*/ 12 h 71"/>
                <a:gd name="T24" fmla="*/ 21 w 59"/>
                <a:gd name="T25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71">
                  <a:moveTo>
                    <a:pt x="21" y="70"/>
                  </a:moveTo>
                  <a:lnTo>
                    <a:pt x="0" y="45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2" y="2"/>
                  </a:lnTo>
                  <a:lnTo>
                    <a:pt x="56" y="6"/>
                  </a:lnTo>
                  <a:lnTo>
                    <a:pt x="58" y="12"/>
                  </a:lnTo>
                  <a:lnTo>
                    <a:pt x="21" y="7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12" name="Freeform 660">
              <a:extLst>
                <a:ext uri="{FF2B5EF4-FFF2-40B4-BE49-F238E27FC236}">
                  <a16:creationId xmlns:a16="http://schemas.microsoft.com/office/drawing/2014/main" id="{476DA812-12DD-44C8-B19C-2DA1B42C1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673"/>
              <a:ext cx="35" cy="46"/>
            </a:xfrm>
            <a:custGeom>
              <a:avLst/>
              <a:gdLst>
                <a:gd name="T0" fmla="*/ 13 w 35"/>
                <a:gd name="T1" fmla="*/ 19 h 46"/>
                <a:gd name="T2" fmla="*/ 34 w 35"/>
                <a:gd name="T3" fmla="*/ 45 h 46"/>
                <a:gd name="T4" fmla="*/ 6 w 35"/>
                <a:gd name="T5" fmla="*/ 2 h 46"/>
                <a:gd name="T6" fmla="*/ 0 w 35"/>
                <a:gd name="T7" fmla="*/ 0 h 46"/>
                <a:gd name="T8" fmla="*/ 13 w 35"/>
                <a:gd name="T9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6">
                  <a:moveTo>
                    <a:pt x="13" y="19"/>
                  </a:moveTo>
                  <a:lnTo>
                    <a:pt x="34" y="45"/>
                  </a:lnTo>
                  <a:lnTo>
                    <a:pt x="6" y="2"/>
                  </a:lnTo>
                  <a:lnTo>
                    <a:pt x="0" y="0"/>
                  </a:lnTo>
                  <a:lnTo>
                    <a:pt x="13" y="19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13" name="Freeform 661">
              <a:extLst>
                <a:ext uri="{FF2B5EF4-FFF2-40B4-BE49-F238E27FC236}">
                  <a16:creationId xmlns:a16="http://schemas.microsoft.com/office/drawing/2014/main" id="{EE409CC3-E17A-4C4C-8AE4-8F1EFCC3C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673"/>
              <a:ext cx="35" cy="46"/>
            </a:xfrm>
            <a:custGeom>
              <a:avLst/>
              <a:gdLst>
                <a:gd name="T0" fmla="*/ 13 w 35"/>
                <a:gd name="T1" fmla="*/ 19 h 46"/>
                <a:gd name="T2" fmla="*/ 34 w 35"/>
                <a:gd name="T3" fmla="*/ 45 h 46"/>
                <a:gd name="T4" fmla="*/ 6 w 35"/>
                <a:gd name="T5" fmla="*/ 2 h 46"/>
                <a:gd name="T6" fmla="*/ 0 w 35"/>
                <a:gd name="T7" fmla="*/ 0 h 46"/>
                <a:gd name="T8" fmla="*/ 13 w 35"/>
                <a:gd name="T9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6">
                  <a:moveTo>
                    <a:pt x="13" y="19"/>
                  </a:moveTo>
                  <a:lnTo>
                    <a:pt x="34" y="45"/>
                  </a:lnTo>
                  <a:lnTo>
                    <a:pt x="6" y="2"/>
                  </a:lnTo>
                  <a:lnTo>
                    <a:pt x="0" y="0"/>
                  </a:lnTo>
                  <a:lnTo>
                    <a:pt x="13" y="1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14" name="Freeform 662">
              <a:extLst>
                <a:ext uri="{FF2B5EF4-FFF2-40B4-BE49-F238E27FC236}">
                  <a16:creationId xmlns:a16="http://schemas.microsoft.com/office/drawing/2014/main" id="{4C965F43-DA51-4B46-97FB-985ABE4D0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2702"/>
              <a:ext cx="34" cy="56"/>
            </a:xfrm>
            <a:custGeom>
              <a:avLst/>
              <a:gdLst>
                <a:gd name="T0" fmla="*/ 11 w 34"/>
                <a:gd name="T1" fmla="*/ 29 h 56"/>
                <a:gd name="T2" fmla="*/ 33 w 34"/>
                <a:gd name="T3" fmla="*/ 55 h 56"/>
                <a:gd name="T4" fmla="*/ 14 w 34"/>
                <a:gd name="T5" fmla="*/ 2 h 56"/>
                <a:gd name="T6" fmla="*/ 14 w 34"/>
                <a:gd name="T7" fmla="*/ 2 h 56"/>
                <a:gd name="T8" fmla="*/ 12 w 34"/>
                <a:gd name="T9" fmla="*/ 1 h 56"/>
                <a:gd name="T10" fmla="*/ 9 w 34"/>
                <a:gd name="T11" fmla="*/ 1 h 56"/>
                <a:gd name="T12" fmla="*/ 7 w 34"/>
                <a:gd name="T13" fmla="*/ 0 h 56"/>
                <a:gd name="T14" fmla="*/ 4 w 34"/>
                <a:gd name="T15" fmla="*/ 0 h 56"/>
                <a:gd name="T16" fmla="*/ 1 w 34"/>
                <a:gd name="T17" fmla="*/ 0 h 56"/>
                <a:gd name="T18" fmla="*/ 0 w 34"/>
                <a:gd name="T19" fmla="*/ 0 h 56"/>
                <a:gd name="T20" fmla="*/ 0 w 34"/>
                <a:gd name="T21" fmla="*/ 0 h 56"/>
                <a:gd name="T22" fmla="*/ 11 w 34"/>
                <a:gd name="T23" fmla="*/ 2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56">
                  <a:moveTo>
                    <a:pt x="11" y="29"/>
                  </a:moveTo>
                  <a:lnTo>
                    <a:pt x="33" y="55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29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15" name="Freeform 663">
              <a:extLst>
                <a:ext uri="{FF2B5EF4-FFF2-40B4-BE49-F238E27FC236}">
                  <a16:creationId xmlns:a16="http://schemas.microsoft.com/office/drawing/2014/main" id="{6060E393-3027-4E12-99B5-9210CE3F5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2702"/>
              <a:ext cx="34" cy="56"/>
            </a:xfrm>
            <a:custGeom>
              <a:avLst/>
              <a:gdLst>
                <a:gd name="T0" fmla="*/ 11 w 34"/>
                <a:gd name="T1" fmla="*/ 29 h 56"/>
                <a:gd name="T2" fmla="*/ 33 w 34"/>
                <a:gd name="T3" fmla="*/ 55 h 56"/>
                <a:gd name="T4" fmla="*/ 14 w 34"/>
                <a:gd name="T5" fmla="*/ 2 h 56"/>
                <a:gd name="T6" fmla="*/ 14 w 34"/>
                <a:gd name="T7" fmla="*/ 2 h 56"/>
                <a:gd name="T8" fmla="*/ 14 w 34"/>
                <a:gd name="T9" fmla="*/ 2 h 56"/>
                <a:gd name="T10" fmla="*/ 12 w 34"/>
                <a:gd name="T11" fmla="*/ 1 h 56"/>
                <a:gd name="T12" fmla="*/ 9 w 34"/>
                <a:gd name="T13" fmla="*/ 1 h 56"/>
                <a:gd name="T14" fmla="*/ 7 w 34"/>
                <a:gd name="T15" fmla="*/ 0 h 56"/>
                <a:gd name="T16" fmla="*/ 4 w 34"/>
                <a:gd name="T17" fmla="*/ 0 h 56"/>
                <a:gd name="T18" fmla="*/ 1 w 34"/>
                <a:gd name="T19" fmla="*/ 0 h 56"/>
                <a:gd name="T20" fmla="*/ 0 w 34"/>
                <a:gd name="T21" fmla="*/ 0 h 56"/>
                <a:gd name="T22" fmla="*/ 0 w 34"/>
                <a:gd name="T23" fmla="*/ 0 h 56"/>
                <a:gd name="T24" fmla="*/ 11 w 34"/>
                <a:gd name="T25" fmla="*/ 2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56">
                  <a:moveTo>
                    <a:pt x="11" y="29"/>
                  </a:moveTo>
                  <a:lnTo>
                    <a:pt x="33" y="55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2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16" name="Freeform 664">
              <a:extLst>
                <a:ext uri="{FF2B5EF4-FFF2-40B4-BE49-F238E27FC236}">
                  <a16:creationId xmlns:a16="http://schemas.microsoft.com/office/drawing/2014/main" id="{A53A2C01-C466-4EB8-98D7-6D336F959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2707"/>
              <a:ext cx="27" cy="65"/>
            </a:xfrm>
            <a:custGeom>
              <a:avLst/>
              <a:gdLst>
                <a:gd name="T0" fmla="*/ 26 w 27"/>
                <a:gd name="T1" fmla="*/ 64 h 65"/>
                <a:gd name="T2" fmla="*/ 4 w 27"/>
                <a:gd name="T3" fmla="*/ 38 h 65"/>
                <a:gd name="T4" fmla="*/ 0 w 27"/>
                <a:gd name="T5" fmla="*/ 0 h 65"/>
                <a:gd name="T6" fmla="*/ 0 w 27"/>
                <a:gd name="T7" fmla="*/ 0 h 65"/>
                <a:gd name="T8" fmla="*/ 3 w 27"/>
                <a:gd name="T9" fmla="*/ 0 h 65"/>
                <a:gd name="T10" fmla="*/ 6 w 27"/>
                <a:gd name="T11" fmla="*/ 0 h 65"/>
                <a:gd name="T12" fmla="*/ 10 w 27"/>
                <a:gd name="T13" fmla="*/ 1 h 65"/>
                <a:gd name="T14" fmla="*/ 15 w 27"/>
                <a:gd name="T15" fmla="*/ 2 h 65"/>
                <a:gd name="T16" fmla="*/ 18 w 27"/>
                <a:gd name="T17" fmla="*/ 4 h 65"/>
                <a:gd name="T18" fmla="*/ 21 w 27"/>
                <a:gd name="T19" fmla="*/ 6 h 65"/>
                <a:gd name="T20" fmla="*/ 22 w 27"/>
                <a:gd name="T21" fmla="*/ 8 h 65"/>
                <a:gd name="T22" fmla="*/ 23 w 27"/>
                <a:gd name="T23" fmla="*/ 20 h 65"/>
                <a:gd name="T24" fmla="*/ 24 w 27"/>
                <a:gd name="T25" fmla="*/ 39 h 65"/>
                <a:gd name="T26" fmla="*/ 25 w 27"/>
                <a:gd name="T27" fmla="*/ 56 h 65"/>
                <a:gd name="T28" fmla="*/ 26 w 27"/>
                <a:gd name="T29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65">
                  <a:moveTo>
                    <a:pt x="26" y="64"/>
                  </a:moveTo>
                  <a:lnTo>
                    <a:pt x="4" y="38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10" y="1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1" y="6"/>
                  </a:lnTo>
                  <a:lnTo>
                    <a:pt x="22" y="8"/>
                  </a:lnTo>
                  <a:lnTo>
                    <a:pt x="23" y="20"/>
                  </a:lnTo>
                  <a:lnTo>
                    <a:pt x="24" y="39"/>
                  </a:lnTo>
                  <a:lnTo>
                    <a:pt x="25" y="56"/>
                  </a:lnTo>
                  <a:lnTo>
                    <a:pt x="26" y="64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17" name="Freeform 665">
              <a:extLst>
                <a:ext uri="{FF2B5EF4-FFF2-40B4-BE49-F238E27FC236}">
                  <a16:creationId xmlns:a16="http://schemas.microsoft.com/office/drawing/2014/main" id="{E3F126B2-50FC-4CFC-BEE0-9DDADA353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2707"/>
              <a:ext cx="27" cy="65"/>
            </a:xfrm>
            <a:custGeom>
              <a:avLst/>
              <a:gdLst>
                <a:gd name="T0" fmla="*/ 26 w 27"/>
                <a:gd name="T1" fmla="*/ 64 h 65"/>
                <a:gd name="T2" fmla="*/ 4 w 27"/>
                <a:gd name="T3" fmla="*/ 38 h 65"/>
                <a:gd name="T4" fmla="*/ 0 w 27"/>
                <a:gd name="T5" fmla="*/ 0 h 65"/>
                <a:gd name="T6" fmla="*/ 0 w 27"/>
                <a:gd name="T7" fmla="*/ 0 h 65"/>
                <a:gd name="T8" fmla="*/ 0 w 27"/>
                <a:gd name="T9" fmla="*/ 0 h 65"/>
                <a:gd name="T10" fmla="*/ 3 w 27"/>
                <a:gd name="T11" fmla="*/ 0 h 65"/>
                <a:gd name="T12" fmla="*/ 6 w 27"/>
                <a:gd name="T13" fmla="*/ 0 h 65"/>
                <a:gd name="T14" fmla="*/ 10 w 27"/>
                <a:gd name="T15" fmla="*/ 1 h 65"/>
                <a:gd name="T16" fmla="*/ 15 w 27"/>
                <a:gd name="T17" fmla="*/ 2 h 65"/>
                <a:gd name="T18" fmla="*/ 18 w 27"/>
                <a:gd name="T19" fmla="*/ 4 h 65"/>
                <a:gd name="T20" fmla="*/ 21 w 27"/>
                <a:gd name="T21" fmla="*/ 6 h 65"/>
                <a:gd name="T22" fmla="*/ 22 w 27"/>
                <a:gd name="T23" fmla="*/ 8 h 65"/>
                <a:gd name="T24" fmla="*/ 22 w 27"/>
                <a:gd name="T25" fmla="*/ 8 h 65"/>
                <a:gd name="T26" fmla="*/ 23 w 27"/>
                <a:gd name="T27" fmla="*/ 20 h 65"/>
                <a:gd name="T28" fmla="*/ 24 w 27"/>
                <a:gd name="T29" fmla="*/ 39 h 65"/>
                <a:gd name="T30" fmla="*/ 25 w 27"/>
                <a:gd name="T31" fmla="*/ 56 h 65"/>
                <a:gd name="T32" fmla="*/ 26 w 27"/>
                <a:gd name="T33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65">
                  <a:moveTo>
                    <a:pt x="26" y="64"/>
                  </a:moveTo>
                  <a:lnTo>
                    <a:pt x="4" y="3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10" y="1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1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3" y="20"/>
                  </a:lnTo>
                  <a:lnTo>
                    <a:pt x="24" y="39"/>
                  </a:lnTo>
                  <a:lnTo>
                    <a:pt x="25" y="56"/>
                  </a:lnTo>
                  <a:lnTo>
                    <a:pt x="26" y="64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18" name="Freeform 666">
              <a:extLst>
                <a:ext uri="{FF2B5EF4-FFF2-40B4-BE49-F238E27FC236}">
                  <a16:creationId xmlns:a16="http://schemas.microsoft.com/office/drawing/2014/main" id="{DEE84B56-0FC0-46B9-8458-0E0BDC58D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2399"/>
              <a:ext cx="49" cy="48"/>
            </a:xfrm>
            <a:custGeom>
              <a:avLst/>
              <a:gdLst>
                <a:gd name="T0" fmla="*/ 48 w 49"/>
                <a:gd name="T1" fmla="*/ 47 h 48"/>
                <a:gd name="T2" fmla="*/ 26 w 49"/>
                <a:gd name="T3" fmla="*/ 21 h 48"/>
                <a:gd name="T4" fmla="*/ 0 w 49"/>
                <a:gd name="T5" fmla="*/ 0 h 48"/>
                <a:gd name="T6" fmla="*/ 0 w 49"/>
                <a:gd name="T7" fmla="*/ 2 h 48"/>
                <a:gd name="T8" fmla="*/ 1 w 49"/>
                <a:gd name="T9" fmla="*/ 9 h 48"/>
                <a:gd name="T10" fmla="*/ 3 w 49"/>
                <a:gd name="T11" fmla="*/ 16 h 48"/>
                <a:gd name="T12" fmla="*/ 6 w 49"/>
                <a:gd name="T13" fmla="*/ 21 h 48"/>
                <a:gd name="T14" fmla="*/ 9 w 49"/>
                <a:gd name="T15" fmla="*/ 23 h 48"/>
                <a:gd name="T16" fmla="*/ 15 w 49"/>
                <a:gd name="T17" fmla="*/ 27 h 48"/>
                <a:gd name="T18" fmla="*/ 21 w 49"/>
                <a:gd name="T19" fmla="*/ 31 h 48"/>
                <a:gd name="T20" fmla="*/ 28 w 49"/>
                <a:gd name="T21" fmla="*/ 35 h 48"/>
                <a:gd name="T22" fmla="*/ 36 w 49"/>
                <a:gd name="T23" fmla="*/ 40 h 48"/>
                <a:gd name="T24" fmla="*/ 42 w 49"/>
                <a:gd name="T25" fmla="*/ 44 h 48"/>
                <a:gd name="T26" fmla="*/ 45 w 49"/>
                <a:gd name="T27" fmla="*/ 46 h 48"/>
                <a:gd name="T28" fmla="*/ 48 w 49"/>
                <a:gd name="T29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48">
                  <a:moveTo>
                    <a:pt x="48" y="47"/>
                  </a:moveTo>
                  <a:lnTo>
                    <a:pt x="26" y="21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3" y="16"/>
                  </a:lnTo>
                  <a:lnTo>
                    <a:pt x="6" y="21"/>
                  </a:lnTo>
                  <a:lnTo>
                    <a:pt x="9" y="23"/>
                  </a:lnTo>
                  <a:lnTo>
                    <a:pt x="15" y="27"/>
                  </a:lnTo>
                  <a:lnTo>
                    <a:pt x="21" y="31"/>
                  </a:lnTo>
                  <a:lnTo>
                    <a:pt x="28" y="35"/>
                  </a:lnTo>
                  <a:lnTo>
                    <a:pt x="36" y="40"/>
                  </a:lnTo>
                  <a:lnTo>
                    <a:pt x="42" y="44"/>
                  </a:lnTo>
                  <a:lnTo>
                    <a:pt x="45" y="46"/>
                  </a:lnTo>
                  <a:lnTo>
                    <a:pt x="48" y="47"/>
                  </a:lnTo>
                </a:path>
              </a:pathLst>
            </a:custGeom>
            <a:solidFill>
              <a:srgbClr val="9E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19" name="Freeform 667">
              <a:extLst>
                <a:ext uri="{FF2B5EF4-FFF2-40B4-BE49-F238E27FC236}">
                  <a16:creationId xmlns:a16="http://schemas.microsoft.com/office/drawing/2014/main" id="{F58AEA36-F653-4B1A-AEAF-03F5325F3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2399"/>
              <a:ext cx="49" cy="48"/>
            </a:xfrm>
            <a:custGeom>
              <a:avLst/>
              <a:gdLst>
                <a:gd name="T0" fmla="*/ 48 w 49"/>
                <a:gd name="T1" fmla="*/ 47 h 48"/>
                <a:gd name="T2" fmla="*/ 26 w 49"/>
                <a:gd name="T3" fmla="*/ 21 h 48"/>
                <a:gd name="T4" fmla="*/ 0 w 49"/>
                <a:gd name="T5" fmla="*/ 0 h 48"/>
                <a:gd name="T6" fmla="*/ 0 w 49"/>
                <a:gd name="T7" fmla="*/ 0 h 48"/>
                <a:gd name="T8" fmla="*/ 0 w 49"/>
                <a:gd name="T9" fmla="*/ 2 h 48"/>
                <a:gd name="T10" fmla="*/ 1 w 49"/>
                <a:gd name="T11" fmla="*/ 9 h 48"/>
                <a:gd name="T12" fmla="*/ 3 w 49"/>
                <a:gd name="T13" fmla="*/ 16 h 48"/>
                <a:gd name="T14" fmla="*/ 6 w 49"/>
                <a:gd name="T15" fmla="*/ 21 h 48"/>
                <a:gd name="T16" fmla="*/ 6 w 49"/>
                <a:gd name="T17" fmla="*/ 21 h 48"/>
                <a:gd name="T18" fmla="*/ 9 w 49"/>
                <a:gd name="T19" fmla="*/ 23 h 48"/>
                <a:gd name="T20" fmla="*/ 15 w 49"/>
                <a:gd name="T21" fmla="*/ 27 h 48"/>
                <a:gd name="T22" fmla="*/ 21 w 49"/>
                <a:gd name="T23" fmla="*/ 31 h 48"/>
                <a:gd name="T24" fmla="*/ 28 w 49"/>
                <a:gd name="T25" fmla="*/ 35 h 48"/>
                <a:gd name="T26" fmla="*/ 36 w 49"/>
                <a:gd name="T27" fmla="*/ 40 h 48"/>
                <a:gd name="T28" fmla="*/ 42 w 49"/>
                <a:gd name="T29" fmla="*/ 44 h 48"/>
                <a:gd name="T30" fmla="*/ 45 w 49"/>
                <a:gd name="T31" fmla="*/ 46 h 48"/>
                <a:gd name="T32" fmla="*/ 48 w 49"/>
                <a:gd name="T33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48">
                  <a:moveTo>
                    <a:pt x="48" y="47"/>
                  </a:moveTo>
                  <a:lnTo>
                    <a:pt x="26" y="2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3" y="16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9" y="23"/>
                  </a:lnTo>
                  <a:lnTo>
                    <a:pt x="15" y="27"/>
                  </a:lnTo>
                  <a:lnTo>
                    <a:pt x="21" y="31"/>
                  </a:lnTo>
                  <a:lnTo>
                    <a:pt x="28" y="35"/>
                  </a:lnTo>
                  <a:lnTo>
                    <a:pt x="36" y="40"/>
                  </a:lnTo>
                  <a:lnTo>
                    <a:pt x="42" y="44"/>
                  </a:lnTo>
                  <a:lnTo>
                    <a:pt x="45" y="46"/>
                  </a:lnTo>
                  <a:lnTo>
                    <a:pt x="48" y="47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20" name="Freeform 668">
              <a:extLst>
                <a:ext uri="{FF2B5EF4-FFF2-40B4-BE49-F238E27FC236}">
                  <a16:creationId xmlns:a16="http://schemas.microsoft.com/office/drawing/2014/main" id="{20C5767F-543C-43B8-A2A7-7285034D1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301"/>
              <a:ext cx="54" cy="40"/>
            </a:xfrm>
            <a:custGeom>
              <a:avLst/>
              <a:gdLst>
                <a:gd name="T0" fmla="*/ 53 w 54"/>
                <a:gd name="T1" fmla="*/ 39 h 40"/>
                <a:gd name="T2" fmla="*/ 32 w 54"/>
                <a:gd name="T3" fmla="*/ 13 h 40"/>
                <a:gd name="T4" fmla="*/ 1 w 54"/>
                <a:gd name="T5" fmla="*/ 0 h 40"/>
                <a:gd name="T6" fmla="*/ 0 w 54"/>
                <a:gd name="T7" fmla="*/ 2 h 40"/>
                <a:gd name="T8" fmla="*/ 0 w 54"/>
                <a:gd name="T9" fmla="*/ 10 h 40"/>
                <a:gd name="T10" fmla="*/ 1 w 54"/>
                <a:gd name="T11" fmla="*/ 17 h 40"/>
                <a:gd name="T12" fmla="*/ 5 w 54"/>
                <a:gd name="T13" fmla="*/ 24 h 40"/>
                <a:gd name="T14" fmla="*/ 9 w 54"/>
                <a:gd name="T15" fmla="*/ 26 h 40"/>
                <a:gd name="T16" fmla="*/ 16 w 54"/>
                <a:gd name="T17" fmla="*/ 28 h 40"/>
                <a:gd name="T18" fmla="*/ 24 w 54"/>
                <a:gd name="T19" fmla="*/ 31 h 40"/>
                <a:gd name="T20" fmla="*/ 32 w 54"/>
                <a:gd name="T21" fmla="*/ 33 h 40"/>
                <a:gd name="T22" fmla="*/ 40 w 54"/>
                <a:gd name="T23" fmla="*/ 35 h 40"/>
                <a:gd name="T24" fmla="*/ 46 w 54"/>
                <a:gd name="T25" fmla="*/ 37 h 40"/>
                <a:gd name="T26" fmla="*/ 51 w 54"/>
                <a:gd name="T27" fmla="*/ 38 h 40"/>
                <a:gd name="T28" fmla="*/ 53 w 54"/>
                <a:gd name="T29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40">
                  <a:moveTo>
                    <a:pt x="53" y="39"/>
                  </a:moveTo>
                  <a:lnTo>
                    <a:pt x="32" y="13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10"/>
                  </a:lnTo>
                  <a:lnTo>
                    <a:pt x="1" y="17"/>
                  </a:lnTo>
                  <a:lnTo>
                    <a:pt x="5" y="24"/>
                  </a:lnTo>
                  <a:lnTo>
                    <a:pt x="9" y="26"/>
                  </a:lnTo>
                  <a:lnTo>
                    <a:pt x="16" y="28"/>
                  </a:lnTo>
                  <a:lnTo>
                    <a:pt x="24" y="31"/>
                  </a:lnTo>
                  <a:lnTo>
                    <a:pt x="32" y="33"/>
                  </a:lnTo>
                  <a:lnTo>
                    <a:pt x="40" y="35"/>
                  </a:lnTo>
                  <a:lnTo>
                    <a:pt x="46" y="37"/>
                  </a:lnTo>
                  <a:lnTo>
                    <a:pt x="51" y="38"/>
                  </a:lnTo>
                  <a:lnTo>
                    <a:pt x="53" y="39"/>
                  </a:lnTo>
                </a:path>
              </a:pathLst>
            </a:custGeom>
            <a:solidFill>
              <a:srgbClr val="9E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21" name="Freeform 669">
              <a:extLst>
                <a:ext uri="{FF2B5EF4-FFF2-40B4-BE49-F238E27FC236}">
                  <a16:creationId xmlns:a16="http://schemas.microsoft.com/office/drawing/2014/main" id="{ABC764AF-6FA3-4CCE-9F01-3F27F2359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301"/>
              <a:ext cx="54" cy="40"/>
            </a:xfrm>
            <a:custGeom>
              <a:avLst/>
              <a:gdLst>
                <a:gd name="T0" fmla="*/ 53 w 54"/>
                <a:gd name="T1" fmla="*/ 39 h 40"/>
                <a:gd name="T2" fmla="*/ 32 w 54"/>
                <a:gd name="T3" fmla="*/ 13 h 40"/>
                <a:gd name="T4" fmla="*/ 1 w 54"/>
                <a:gd name="T5" fmla="*/ 0 h 40"/>
                <a:gd name="T6" fmla="*/ 1 w 54"/>
                <a:gd name="T7" fmla="*/ 0 h 40"/>
                <a:gd name="T8" fmla="*/ 0 w 54"/>
                <a:gd name="T9" fmla="*/ 2 h 40"/>
                <a:gd name="T10" fmla="*/ 0 w 54"/>
                <a:gd name="T11" fmla="*/ 10 h 40"/>
                <a:gd name="T12" fmla="*/ 1 w 54"/>
                <a:gd name="T13" fmla="*/ 17 h 40"/>
                <a:gd name="T14" fmla="*/ 5 w 54"/>
                <a:gd name="T15" fmla="*/ 24 h 40"/>
                <a:gd name="T16" fmla="*/ 5 w 54"/>
                <a:gd name="T17" fmla="*/ 24 h 40"/>
                <a:gd name="T18" fmla="*/ 9 w 54"/>
                <a:gd name="T19" fmla="*/ 26 h 40"/>
                <a:gd name="T20" fmla="*/ 16 w 54"/>
                <a:gd name="T21" fmla="*/ 28 h 40"/>
                <a:gd name="T22" fmla="*/ 24 w 54"/>
                <a:gd name="T23" fmla="*/ 31 h 40"/>
                <a:gd name="T24" fmla="*/ 32 w 54"/>
                <a:gd name="T25" fmla="*/ 33 h 40"/>
                <a:gd name="T26" fmla="*/ 40 w 54"/>
                <a:gd name="T27" fmla="*/ 35 h 40"/>
                <a:gd name="T28" fmla="*/ 46 w 54"/>
                <a:gd name="T29" fmla="*/ 37 h 40"/>
                <a:gd name="T30" fmla="*/ 51 w 54"/>
                <a:gd name="T31" fmla="*/ 38 h 40"/>
                <a:gd name="T32" fmla="*/ 53 w 54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0">
                  <a:moveTo>
                    <a:pt x="53" y="39"/>
                  </a:moveTo>
                  <a:lnTo>
                    <a:pt x="32" y="13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10"/>
                  </a:lnTo>
                  <a:lnTo>
                    <a:pt x="1" y="17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9" y="26"/>
                  </a:lnTo>
                  <a:lnTo>
                    <a:pt x="16" y="28"/>
                  </a:lnTo>
                  <a:lnTo>
                    <a:pt x="24" y="31"/>
                  </a:lnTo>
                  <a:lnTo>
                    <a:pt x="32" y="33"/>
                  </a:lnTo>
                  <a:lnTo>
                    <a:pt x="40" y="35"/>
                  </a:lnTo>
                  <a:lnTo>
                    <a:pt x="46" y="37"/>
                  </a:lnTo>
                  <a:lnTo>
                    <a:pt x="51" y="38"/>
                  </a:lnTo>
                  <a:lnTo>
                    <a:pt x="53" y="3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22" name="Freeform 670">
              <a:extLst>
                <a:ext uri="{FF2B5EF4-FFF2-40B4-BE49-F238E27FC236}">
                  <a16:creationId xmlns:a16="http://schemas.microsoft.com/office/drawing/2014/main" id="{DEC96A35-C604-48A4-B34C-962920909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202"/>
              <a:ext cx="62" cy="31"/>
            </a:xfrm>
            <a:custGeom>
              <a:avLst/>
              <a:gdLst>
                <a:gd name="T0" fmla="*/ 61 w 62"/>
                <a:gd name="T1" fmla="*/ 30 h 31"/>
                <a:gd name="T2" fmla="*/ 40 w 62"/>
                <a:gd name="T3" fmla="*/ 5 h 31"/>
                <a:gd name="T4" fmla="*/ 0 w 62"/>
                <a:gd name="T5" fmla="*/ 0 h 31"/>
                <a:gd name="T6" fmla="*/ 0 w 62"/>
                <a:gd name="T7" fmla="*/ 3 h 31"/>
                <a:gd name="T8" fmla="*/ 0 w 62"/>
                <a:gd name="T9" fmla="*/ 10 h 31"/>
                <a:gd name="T10" fmla="*/ 2 w 62"/>
                <a:gd name="T11" fmla="*/ 20 h 31"/>
                <a:gd name="T12" fmla="*/ 7 w 62"/>
                <a:gd name="T13" fmla="*/ 26 h 31"/>
                <a:gd name="T14" fmla="*/ 12 w 62"/>
                <a:gd name="T15" fmla="*/ 28 h 31"/>
                <a:gd name="T16" fmla="*/ 20 w 62"/>
                <a:gd name="T17" fmla="*/ 30 h 31"/>
                <a:gd name="T18" fmla="*/ 28 w 62"/>
                <a:gd name="T19" fmla="*/ 30 h 31"/>
                <a:gd name="T20" fmla="*/ 38 w 62"/>
                <a:gd name="T21" fmla="*/ 30 h 31"/>
                <a:gd name="T22" fmla="*/ 46 w 62"/>
                <a:gd name="T23" fmla="*/ 30 h 31"/>
                <a:gd name="T24" fmla="*/ 54 w 62"/>
                <a:gd name="T25" fmla="*/ 30 h 31"/>
                <a:gd name="T26" fmla="*/ 59 w 62"/>
                <a:gd name="T27" fmla="*/ 30 h 31"/>
                <a:gd name="T28" fmla="*/ 61 w 62"/>
                <a:gd name="T2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31">
                  <a:moveTo>
                    <a:pt x="61" y="30"/>
                  </a:moveTo>
                  <a:lnTo>
                    <a:pt x="40" y="5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10"/>
                  </a:lnTo>
                  <a:lnTo>
                    <a:pt x="2" y="20"/>
                  </a:lnTo>
                  <a:lnTo>
                    <a:pt x="7" y="26"/>
                  </a:lnTo>
                  <a:lnTo>
                    <a:pt x="12" y="28"/>
                  </a:lnTo>
                  <a:lnTo>
                    <a:pt x="20" y="30"/>
                  </a:lnTo>
                  <a:lnTo>
                    <a:pt x="28" y="30"/>
                  </a:lnTo>
                  <a:lnTo>
                    <a:pt x="38" y="30"/>
                  </a:lnTo>
                  <a:lnTo>
                    <a:pt x="46" y="30"/>
                  </a:lnTo>
                  <a:lnTo>
                    <a:pt x="54" y="30"/>
                  </a:lnTo>
                  <a:lnTo>
                    <a:pt x="59" y="30"/>
                  </a:lnTo>
                  <a:lnTo>
                    <a:pt x="61" y="30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23" name="Freeform 671">
              <a:extLst>
                <a:ext uri="{FF2B5EF4-FFF2-40B4-BE49-F238E27FC236}">
                  <a16:creationId xmlns:a16="http://schemas.microsoft.com/office/drawing/2014/main" id="{49EC53CB-8E9C-49F2-B354-67D809A72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202"/>
              <a:ext cx="62" cy="31"/>
            </a:xfrm>
            <a:custGeom>
              <a:avLst/>
              <a:gdLst>
                <a:gd name="T0" fmla="*/ 61 w 62"/>
                <a:gd name="T1" fmla="*/ 30 h 31"/>
                <a:gd name="T2" fmla="*/ 40 w 62"/>
                <a:gd name="T3" fmla="*/ 5 h 31"/>
                <a:gd name="T4" fmla="*/ 0 w 62"/>
                <a:gd name="T5" fmla="*/ 0 h 31"/>
                <a:gd name="T6" fmla="*/ 0 w 62"/>
                <a:gd name="T7" fmla="*/ 0 h 31"/>
                <a:gd name="T8" fmla="*/ 0 w 62"/>
                <a:gd name="T9" fmla="*/ 3 h 31"/>
                <a:gd name="T10" fmla="*/ 0 w 62"/>
                <a:gd name="T11" fmla="*/ 10 h 31"/>
                <a:gd name="T12" fmla="*/ 2 w 62"/>
                <a:gd name="T13" fmla="*/ 20 h 31"/>
                <a:gd name="T14" fmla="*/ 7 w 62"/>
                <a:gd name="T15" fmla="*/ 26 h 31"/>
                <a:gd name="T16" fmla="*/ 7 w 62"/>
                <a:gd name="T17" fmla="*/ 26 h 31"/>
                <a:gd name="T18" fmla="*/ 12 w 62"/>
                <a:gd name="T19" fmla="*/ 28 h 31"/>
                <a:gd name="T20" fmla="*/ 20 w 62"/>
                <a:gd name="T21" fmla="*/ 30 h 31"/>
                <a:gd name="T22" fmla="*/ 28 w 62"/>
                <a:gd name="T23" fmla="*/ 30 h 31"/>
                <a:gd name="T24" fmla="*/ 38 w 62"/>
                <a:gd name="T25" fmla="*/ 30 h 31"/>
                <a:gd name="T26" fmla="*/ 46 w 62"/>
                <a:gd name="T27" fmla="*/ 30 h 31"/>
                <a:gd name="T28" fmla="*/ 54 w 62"/>
                <a:gd name="T29" fmla="*/ 30 h 31"/>
                <a:gd name="T30" fmla="*/ 59 w 62"/>
                <a:gd name="T31" fmla="*/ 30 h 31"/>
                <a:gd name="T32" fmla="*/ 61 w 62"/>
                <a:gd name="T33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1">
                  <a:moveTo>
                    <a:pt x="61" y="30"/>
                  </a:moveTo>
                  <a:lnTo>
                    <a:pt x="4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10"/>
                  </a:lnTo>
                  <a:lnTo>
                    <a:pt x="2" y="20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2" y="28"/>
                  </a:lnTo>
                  <a:lnTo>
                    <a:pt x="20" y="30"/>
                  </a:lnTo>
                  <a:lnTo>
                    <a:pt x="28" y="30"/>
                  </a:lnTo>
                  <a:lnTo>
                    <a:pt x="38" y="30"/>
                  </a:lnTo>
                  <a:lnTo>
                    <a:pt x="46" y="30"/>
                  </a:lnTo>
                  <a:lnTo>
                    <a:pt x="54" y="30"/>
                  </a:lnTo>
                  <a:lnTo>
                    <a:pt x="59" y="30"/>
                  </a:lnTo>
                  <a:lnTo>
                    <a:pt x="61" y="3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24" name="Freeform 672">
              <a:extLst>
                <a:ext uri="{FF2B5EF4-FFF2-40B4-BE49-F238E27FC236}">
                  <a16:creationId xmlns:a16="http://schemas.microsoft.com/office/drawing/2014/main" id="{E23CE89E-6893-4920-B54B-873C677B2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2104"/>
              <a:ext cx="69" cy="38"/>
            </a:xfrm>
            <a:custGeom>
              <a:avLst/>
              <a:gdLst>
                <a:gd name="T0" fmla="*/ 68 w 69"/>
                <a:gd name="T1" fmla="*/ 25 h 38"/>
                <a:gd name="T2" fmla="*/ 47 w 69"/>
                <a:gd name="T3" fmla="*/ 0 h 38"/>
                <a:gd name="T4" fmla="*/ 0 w 69"/>
                <a:gd name="T5" fmla="*/ 5 h 38"/>
                <a:gd name="T6" fmla="*/ 0 w 69"/>
                <a:gd name="T7" fmla="*/ 6 h 38"/>
                <a:gd name="T8" fmla="*/ 0 w 69"/>
                <a:gd name="T9" fmla="*/ 9 h 38"/>
                <a:gd name="T10" fmla="*/ 0 w 69"/>
                <a:gd name="T11" fmla="*/ 13 h 38"/>
                <a:gd name="T12" fmla="*/ 0 w 69"/>
                <a:gd name="T13" fmla="*/ 18 h 38"/>
                <a:gd name="T14" fmla="*/ 1 w 69"/>
                <a:gd name="T15" fmla="*/ 23 h 38"/>
                <a:gd name="T16" fmla="*/ 3 w 69"/>
                <a:gd name="T17" fmla="*/ 28 h 38"/>
                <a:gd name="T18" fmla="*/ 7 w 69"/>
                <a:gd name="T19" fmla="*/ 32 h 38"/>
                <a:gd name="T20" fmla="*/ 12 w 69"/>
                <a:gd name="T21" fmla="*/ 35 h 38"/>
                <a:gd name="T22" fmla="*/ 19 w 69"/>
                <a:gd name="T23" fmla="*/ 37 h 38"/>
                <a:gd name="T24" fmla="*/ 27 w 69"/>
                <a:gd name="T25" fmla="*/ 37 h 38"/>
                <a:gd name="T26" fmla="*/ 36 w 69"/>
                <a:gd name="T27" fmla="*/ 35 h 38"/>
                <a:gd name="T28" fmla="*/ 45 w 69"/>
                <a:gd name="T29" fmla="*/ 33 h 38"/>
                <a:gd name="T30" fmla="*/ 54 w 69"/>
                <a:gd name="T31" fmla="*/ 31 h 38"/>
                <a:gd name="T32" fmla="*/ 61 w 69"/>
                <a:gd name="T33" fmla="*/ 28 h 38"/>
                <a:gd name="T34" fmla="*/ 66 w 69"/>
                <a:gd name="T35" fmla="*/ 26 h 38"/>
                <a:gd name="T36" fmla="*/ 68 w 69"/>
                <a:gd name="T3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" h="38">
                  <a:moveTo>
                    <a:pt x="68" y="25"/>
                  </a:moveTo>
                  <a:lnTo>
                    <a:pt x="47" y="0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3" y="28"/>
                  </a:lnTo>
                  <a:lnTo>
                    <a:pt x="7" y="32"/>
                  </a:lnTo>
                  <a:lnTo>
                    <a:pt x="12" y="35"/>
                  </a:lnTo>
                  <a:lnTo>
                    <a:pt x="19" y="37"/>
                  </a:lnTo>
                  <a:lnTo>
                    <a:pt x="27" y="37"/>
                  </a:lnTo>
                  <a:lnTo>
                    <a:pt x="36" y="35"/>
                  </a:lnTo>
                  <a:lnTo>
                    <a:pt x="45" y="33"/>
                  </a:lnTo>
                  <a:lnTo>
                    <a:pt x="54" y="31"/>
                  </a:lnTo>
                  <a:lnTo>
                    <a:pt x="61" y="28"/>
                  </a:lnTo>
                  <a:lnTo>
                    <a:pt x="66" y="26"/>
                  </a:lnTo>
                  <a:lnTo>
                    <a:pt x="68" y="25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25" name="Freeform 673">
              <a:extLst>
                <a:ext uri="{FF2B5EF4-FFF2-40B4-BE49-F238E27FC236}">
                  <a16:creationId xmlns:a16="http://schemas.microsoft.com/office/drawing/2014/main" id="{72C6FF54-4486-4F06-B492-37D1930A6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2104"/>
              <a:ext cx="69" cy="38"/>
            </a:xfrm>
            <a:custGeom>
              <a:avLst/>
              <a:gdLst>
                <a:gd name="T0" fmla="*/ 68 w 69"/>
                <a:gd name="T1" fmla="*/ 25 h 38"/>
                <a:gd name="T2" fmla="*/ 47 w 69"/>
                <a:gd name="T3" fmla="*/ 0 h 38"/>
                <a:gd name="T4" fmla="*/ 0 w 69"/>
                <a:gd name="T5" fmla="*/ 5 h 38"/>
                <a:gd name="T6" fmla="*/ 0 w 69"/>
                <a:gd name="T7" fmla="*/ 5 h 38"/>
                <a:gd name="T8" fmla="*/ 0 w 69"/>
                <a:gd name="T9" fmla="*/ 6 h 38"/>
                <a:gd name="T10" fmla="*/ 0 w 69"/>
                <a:gd name="T11" fmla="*/ 9 h 38"/>
                <a:gd name="T12" fmla="*/ 0 w 69"/>
                <a:gd name="T13" fmla="*/ 13 h 38"/>
                <a:gd name="T14" fmla="*/ 0 w 69"/>
                <a:gd name="T15" fmla="*/ 18 h 38"/>
                <a:gd name="T16" fmla="*/ 1 w 69"/>
                <a:gd name="T17" fmla="*/ 23 h 38"/>
                <a:gd name="T18" fmla="*/ 3 w 69"/>
                <a:gd name="T19" fmla="*/ 28 h 38"/>
                <a:gd name="T20" fmla="*/ 7 w 69"/>
                <a:gd name="T21" fmla="*/ 32 h 38"/>
                <a:gd name="T22" fmla="*/ 12 w 69"/>
                <a:gd name="T23" fmla="*/ 35 h 38"/>
                <a:gd name="T24" fmla="*/ 12 w 69"/>
                <a:gd name="T25" fmla="*/ 35 h 38"/>
                <a:gd name="T26" fmla="*/ 19 w 69"/>
                <a:gd name="T27" fmla="*/ 37 h 38"/>
                <a:gd name="T28" fmla="*/ 27 w 69"/>
                <a:gd name="T29" fmla="*/ 37 h 38"/>
                <a:gd name="T30" fmla="*/ 36 w 69"/>
                <a:gd name="T31" fmla="*/ 35 h 38"/>
                <a:gd name="T32" fmla="*/ 45 w 69"/>
                <a:gd name="T33" fmla="*/ 33 h 38"/>
                <a:gd name="T34" fmla="*/ 54 w 69"/>
                <a:gd name="T35" fmla="*/ 31 h 38"/>
                <a:gd name="T36" fmla="*/ 61 w 69"/>
                <a:gd name="T37" fmla="*/ 28 h 38"/>
                <a:gd name="T38" fmla="*/ 66 w 69"/>
                <a:gd name="T39" fmla="*/ 26 h 38"/>
                <a:gd name="T40" fmla="*/ 68 w 69"/>
                <a:gd name="T41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38">
                  <a:moveTo>
                    <a:pt x="68" y="25"/>
                  </a:moveTo>
                  <a:lnTo>
                    <a:pt x="47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3" y="28"/>
                  </a:lnTo>
                  <a:lnTo>
                    <a:pt x="7" y="3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9" y="37"/>
                  </a:lnTo>
                  <a:lnTo>
                    <a:pt x="27" y="37"/>
                  </a:lnTo>
                  <a:lnTo>
                    <a:pt x="36" y="35"/>
                  </a:lnTo>
                  <a:lnTo>
                    <a:pt x="45" y="33"/>
                  </a:lnTo>
                  <a:lnTo>
                    <a:pt x="54" y="31"/>
                  </a:lnTo>
                  <a:lnTo>
                    <a:pt x="61" y="28"/>
                  </a:lnTo>
                  <a:lnTo>
                    <a:pt x="66" y="26"/>
                  </a:lnTo>
                  <a:lnTo>
                    <a:pt x="68" y="2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26" name="Freeform 674">
              <a:extLst>
                <a:ext uri="{FF2B5EF4-FFF2-40B4-BE49-F238E27FC236}">
                  <a16:creationId xmlns:a16="http://schemas.microsoft.com/office/drawing/2014/main" id="{BF4EBBC1-799D-4827-9C28-17C6E23DF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2011"/>
              <a:ext cx="71" cy="52"/>
            </a:xfrm>
            <a:custGeom>
              <a:avLst/>
              <a:gdLst>
                <a:gd name="T0" fmla="*/ 70 w 71"/>
                <a:gd name="T1" fmla="*/ 25 h 52"/>
                <a:gd name="T2" fmla="*/ 50 w 71"/>
                <a:gd name="T3" fmla="*/ 0 h 52"/>
                <a:gd name="T4" fmla="*/ 0 w 71"/>
                <a:gd name="T5" fmla="*/ 18 h 52"/>
                <a:gd name="T6" fmla="*/ 0 w 71"/>
                <a:gd name="T7" fmla="*/ 19 h 52"/>
                <a:gd name="T8" fmla="*/ 0 w 71"/>
                <a:gd name="T9" fmla="*/ 23 h 52"/>
                <a:gd name="T10" fmla="*/ 0 w 71"/>
                <a:gd name="T11" fmla="*/ 28 h 52"/>
                <a:gd name="T12" fmla="*/ 1 w 71"/>
                <a:gd name="T13" fmla="*/ 34 h 52"/>
                <a:gd name="T14" fmla="*/ 3 w 71"/>
                <a:gd name="T15" fmla="*/ 40 h 52"/>
                <a:gd name="T16" fmla="*/ 5 w 71"/>
                <a:gd name="T17" fmla="*/ 45 h 52"/>
                <a:gd name="T18" fmla="*/ 9 w 71"/>
                <a:gd name="T19" fmla="*/ 49 h 52"/>
                <a:gd name="T20" fmla="*/ 14 w 71"/>
                <a:gd name="T21" fmla="*/ 51 h 52"/>
                <a:gd name="T22" fmla="*/ 22 w 71"/>
                <a:gd name="T23" fmla="*/ 49 h 52"/>
                <a:gd name="T24" fmla="*/ 30 w 71"/>
                <a:gd name="T25" fmla="*/ 46 h 52"/>
                <a:gd name="T26" fmla="*/ 39 w 71"/>
                <a:gd name="T27" fmla="*/ 42 h 52"/>
                <a:gd name="T28" fmla="*/ 48 w 71"/>
                <a:gd name="T29" fmla="*/ 37 h 52"/>
                <a:gd name="T30" fmla="*/ 56 w 71"/>
                <a:gd name="T31" fmla="*/ 33 h 52"/>
                <a:gd name="T32" fmla="*/ 63 w 71"/>
                <a:gd name="T33" fmla="*/ 29 h 52"/>
                <a:gd name="T34" fmla="*/ 68 w 71"/>
                <a:gd name="T35" fmla="*/ 26 h 52"/>
                <a:gd name="T36" fmla="*/ 70 w 71"/>
                <a:gd name="T37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52">
                  <a:moveTo>
                    <a:pt x="70" y="25"/>
                  </a:moveTo>
                  <a:lnTo>
                    <a:pt x="50" y="0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1" y="34"/>
                  </a:lnTo>
                  <a:lnTo>
                    <a:pt x="3" y="40"/>
                  </a:lnTo>
                  <a:lnTo>
                    <a:pt x="5" y="45"/>
                  </a:lnTo>
                  <a:lnTo>
                    <a:pt x="9" y="49"/>
                  </a:lnTo>
                  <a:lnTo>
                    <a:pt x="14" y="51"/>
                  </a:lnTo>
                  <a:lnTo>
                    <a:pt x="22" y="49"/>
                  </a:lnTo>
                  <a:lnTo>
                    <a:pt x="30" y="46"/>
                  </a:lnTo>
                  <a:lnTo>
                    <a:pt x="39" y="42"/>
                  </a:lnTo>
                  <a:lnTo>
                    <a:pt x="48" y="37"/>
                  </a:lnTo>
                  <a:lnTo>
                    <a:pt x="56" y="33"/>
                  </a:lnTo>
                  <a:lnTo>
                    <a:pt x="63" y="29"/>
                  </a:lnTo>
                  <a:lnTo>
                    <a:pt x="68" y="26"/>
                  </a:lnTo>
                  <a:lnTo>
                    <a:pt x="70" y="25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27" name="Freeform 675">
              <a:extLst>
                <a:ext uri="{FF2B5EF4-FFF2-40B4-BE49-F238E27FC236}">
                  <a16:creationId xmlns:a16="http://schemas.microsoft.com/office/drawing/2014/main" id="{55279CC5-B9F8-4566-A3A1-BBB8F9723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2011"/>
              <a:ext cx="71" cy="52"/>
            </a:xfrm>
            <a:custGeom>
              <a:avLst/>
              <a:gdLst>
                <a:gd name="T0" fmla="*/ 70 w 71"/>
                <a:gd name="T1" fmla="*/ 25 h 52"/>
                <a:gd name="T2" fmla="*/ 50 w 71"/>
                <a:gd name="T3" fmla="*/ 0 h 52"/>
                <a:gd name="T4" fmla="*/ 0 w 71"/>
                <a:gd name="T5" fmla="*/ 18 h 52"/>
                <a:gd name="T6" fmla="*/ 0 w 71"/>
                <a:gd name="T7" fmla="*/ 18 h 52"/>
                <a:gd name="T8" fmla="*/ 0 w 71"/>
                <a:gd name="T9" fmla="*/ 19 h 52"/>
                <a:gd name="T10" fmla="*/ 0 w 71"/>
                <a:gd name="T11" fmla="*/ 23 h 52"/>
                <a:gd name="T12" fmla="*/ 0 w 71"/>
                <a:gd name="T13" fmla="*/ 28 h 52"/>
                <a:gd name="T14" fmla="*/ 1 w 71"/>
                <a:gd name="T15" fmla="*/ 34 h 52"/>
                <a:gd name="T16" fmla="*/ 3 w 71"/>
                <a:gd name="T17" fmla="*/ 40 h 52"/>
                <a:gd name="T18" fmla="*/ 5 w 71"/>
                <a:gd name="T19" fmla="*/ 45 h 52"/>
                <a:gd name="T20" fmla="*/ 9 w 71"/>
                <a:gd name="T21" fmla="*/ 49 h 52"/>
                <a:gd name="T22" fmla="*/ 14 w 71"/>
                <a:gd name="T23" fmla="*/ 51 h 52"/>
                <a:gd name="T24" fmla="*/ 14 w 71"/>
                <a:gd name="T25" fmla="*/ 51 h 52"/>
                <a:gd name="T26" fmla="*/ 22 w 71"/>
                <a:gd name="T27" fmla="*/ 49 h 52"/>
                <a:gd name="T28" fmla="*/ 30 w 71"/>
                <a:gd name="T29" fmla="*/ 46 h 52"/>
                <a:gd name="T30" fmla="*/ 39 w 71"/>
                <a:gd name="T31" fmla="*/ 42 h 52"/>
                <a:gd name="T32" fmla="*/ 48 w 71"/>
                <a:gd name="T33" fmla="*/ 37 h 52"/>
                <a:gd name="T34" fmla="*/ 56 w 71"/>
                <a:gd name="T35" fmla="*/ 33 h 52"/>
                <a:gd name="T36" fmla="*/ 63 w 71"/>
                <a:gd name="T37" fmla="*/ 29 h 52"/>
                <a:gd name="T38" fmla="*/ 68 w 71"/>
                <a:gd name="T39" fmla="*/ 26 h 52"/>
                <a:gd name="T40" fmla="*/ 70 w 71"/>
                <a:gd name="T41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1" h="52">
                  <a:moveTo>
                    <a:pt x="70" y="25"/>
                  </a:moveTo>
                  <a:lnTo>
                    <a:pt x="50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1" y="34"/>
                  </a:lnTo>
                  <a:lnTo>
                    <a:pt x="3" y="40"/>
                  </a:lnTo>
                  <a:lnTo>
                    <a:pt x="5" y="45"/>
                  </a:lnTo>
                  <a:lnTo>
                    <a:pt x="9" y="49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22" y="49"/>
                  </a:lnTo>
                  <a:lnTo>
                    <a:pt x="30" y="46"/>
                  </a:lnTo>
                  <a:lnTo>
                    <a:pt x="39" y="42"/>
                  </a:lnTo>
                  <a:lnTo>
                    <a:pt x="48" y="37"/>
                  </a:lnTo>
                  <a:lnTo>
                    <a:pt x="56" y="33"/>
                  </a:lnTo>
                  <a:lnTo>
                    <a:pt x="63" y="29"/>
                  </a:lnTo>
                  <a:lnTo>
                    <a:pt x="68" y="26"/>
                  </a:lnTo>
                  <a:lnTo>
                    <a:pt x="70" y="2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28" name="Freeform 676">
              <a:extLst>
                <a:ext uri="{FF2B5EF4-FFF2-40B4-BE49-F238E27FC236}">
                  <a16:creationId xmlns:a16="http://schemas.microsoft.com/office/drawing/2014/main" id="{9FCD6F4A-EDA4-4C41-B77A-CB28D564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1846"/>
              <a:ext cx="907" cy="926"/>
            </a:xfrm>
            <a:custGeom>
              <a:avLst/>
              <a:gdLst>
                <a:gd name="T0" fmla="*/ 329 w 907"/>
                <a:gd name="T1" fmla="*/ 45 h 926"/>
                <a:gd name="T2" fmla="*/ 400 w 907"/>
                <a:gd name="T3" fmla="*/ 75 h 926"/>
                <a:gd name="T4" fmla="*/ 431 w 907"/>
                <a:gd name="T5" fmla="*/ 11 h 926"/>
                <a:gd name="T6" fmla="*/ 491 w 907"/>
                <a:gd name="T7" fmla="*/ 57 h 926"/>
                <a:gd name="T8" fmla="*/ 510 w 907"/>
                <a:gd name="T9" fmla="*/ 54 h 926"/>
                <a:gd name="T10" fmla="*/ 576 w 907"/>
                <a:gd name="T11" fmla="*/ 1 h 926"/>
                <a:gd name="T12" fmla="*/ 590 w 907"/>
                <a:gd name="T13" fmla="*/ 63 h 926"/>
                <a:gd name="T14" fmla="*/ 601 w 907"/>
                <a:gd name="T15" fmla="*/ 61 h 926"/>
                <a:gd name="T16" fmla="*/ 661 w 907"/>
                <a:gd name="T17" fmla="*/ 81 h 926"/>
                <a:gd name="T18" fmla="*/ 677 w 907"/>
                <a:gd name="T19" fmla="*/ 92 h 926"/>
                <a:gd name="T20" fmla="*/ 727 w 907"/>
                <a:gd name="T21" fmla="*/ 51 h 926"/>
                <a:gd name="T22" fmla="*/ 736 w 907"/>
                <a:gd name="T23" fmla="*/ 131 h 926"/>
                <a:gd name="T24" fmla="*/ 803 w 907"/>
                <a:gd name="T25" fmla="*/ 110 h 926"/>
                <a:gd name="T26" fmla="*/ 792 w 907"/>
                <a:gd name="T27" fmla="*/ 195 h 926"/>
                <a:gd name="T28" fmla="*/ 859 w 907"/>
                <a:gd name="T29" fmla="*/ 190 h 926"/>
                <a:gd name="T30" fmla="*/ 831 w 907"/>
                <a:gd name="T31" fmla="*/ 273 h 926"/>
                <a:gd name="T32" fmla="*/ 894 w 907"/>
                <a:gd name="T33" fmla="*/ 283 h 926"/>
                <a:gd name="T34" fmla="*/ 848 w 907"/>
                <a:gd name="T35" fmla="*/ 360 h 926"/>
                <a:gd name="T36" fmla="*/ 906 w 907"/>
                <a:gd name="T37" fmla="*/ 386 h 926"/>
                <a:gd name="T38" fmla="*/ 845 w 907"/>
                <a:gd name="T39" fmla="*/ 454 h 926"/>
                <a:gd name="T40" fmla="*/ 892 w 907"/>
                <a:gd name="T41" fmla="*/ 494 h 926"/>
                <a:gd name="T42" fmla="*/ 820 w 907"/>
                <a:gd name="T43" fmla="*/ 547 h 926"/>
                <a:gd name="T44" fmla="*/ 854 w 907"/>
                <a:gd name="T45" fmla="*/ 599 h 926"/>
                <a:gd name="T46" fmla="*/ 774 w 907"/>
                <a:gd name="T47" fmla="*/ 637 h 926"/>
                <a:gd name="T48" fmla="*/ 795 w 907"/>
                <a:gd name="T49" fmla="*/ 698 h 926"/>
                <a:gd name="T50" fmla="*/ 713 w 907"/>
                <a:gd name="T51" fmla="*/ 716 h 926"/>
                <a:gd name="T52" fmla="*/ 700 w 907"/>
                <a:gd name="T53" fmla="*/ 735 h 926"/>
                <a:gd name="T54" fmla="*/ 643 w 907"/>
                <a:gd name="T55" fmla="*/ 782 h 926"/>
                <a:gd name="T56" fmla="*/ 630 w 907"/>
                <a:gd name="T57" fmla="*/ 786 h 926"/>
                <a:gd name="T58" fmla="*/ 607 w 907"/>
                <a:gd name="T59" fmla="*/ 862 h 926"/>
                <a:gd name="T60" fmla="*/ 556 w 907"/>
                <a:gd name="T61" fmla="*/ 831 h 926"/>
                <a:gd name="T62" fmla="*/ 534 w 907"/>
                <a:gd name="T63" fmla="*/ 840 h 926"/>
                <a:gd name="T64" fmla="*/ 466 w 907"/>
                <a:gd name="T65" fmla="*/ 862 h 926"/>
                <a:gd name="T66" fmla="*/ 459 w 907"/>
                <a:gd name="T67" fmla="*/ 860 h 926"/>
                <a:gd name="T68" fmla="*/ 442 w 907"/>
                <a:gd name="T69" fmla="*/ 864 h 926"/>
                <a:gd name="T70" fmla="*/ 400 w 907"/>
                <a:gd name="T71" fmla="*/ 923 h 926"/>
                <a:gd name="T72" fmla="*/ 361 w 907"/>
                <a:gd name="T73" fmla="*/ 866 h 926"/>
                <a:gd name="T74" fmla="*/ 348 w 907"/>
                <a:gd name="T75" fmla="*/ 869 h 926"/>
                <a:gd name="T76" fmla="*/ 284 w 907"/>
                <a:gd name="T77" fmla="*/ 858 h 926"/>
                <a:gd name="T78" fmla="*/ 268 w 907"/>
                <a:gd name="T79" fmla="*/ 849 h 926"/>
                <a:gd name="T80" fmla="*/ 261 w 907"/>
                <a:gd name="T81" fmla="*/ 850 h 926"/>
                <a:gd name="T82" fmla="*/ 204 w 907"/>
                <a:gd name="T83" fmla="*/ 820 h 926"/>
                <a:gd name="T84" fmla="*/ 185 w 907"/>
                <a:gd name="T85" fmla="*/ 809 h 926"/>
                <a:gd name="T86" fmla="*/ 139 w 907"/>
                <a:gd name="T87" fmla="*/ 765 h 926"/>
                <a:gd name="T88" fmla="*/ 123 w 907"/>
                <a:gd name="T89" fmla="*/ 750 h 926"/>
                <a:gd name="T90" fmla="*/ 91 w 907"/>
                <a:gd name="T91" fmla="*/ 694 h 926"/>
                <a:gd name="T92" fmla="*/ 79 w 907"/>
                <a:gd name="T93" fmla="*/ 675 h 926"/>
                <a:gd name="T94" fmla="*/ 62 w 907"/>
                <a:gd name="T95" fmla="*/ 611 h 926"/>
                <a:gd name="T96" fmla="*/ 55 w 907"/>
                <a:gd name="T97" fmla="*/ 588 h 926"/>
                <a:gd name="T98" fmla="*/ 54 w 907"/>
                <a:gd name="T99" fmla="*/ 519 h 926"/>
                <a:gd name="T100" fmla="*/ 53 w 907"/>
                <a:gd name="T101" fmla="*/ 495 h 926"/>
                <a:gd name="T102" fmla="*/ 67 w 907"/>
                <a:gd name="T103" fmla="*/ 425 h 926"/>
                <a:gd name="T104" fmla="*/ 73 w 907"/>
                <a:gd name="T105" fmla="*/ 400 h 926"/>
                <a:gd name="T106" fmla="*/ 102 w 907"/>
                <a:gd name="T107" fmla="*/ 332 h 926"/>
                <a:gd name="T108" fmla="*/ 113 w 907"/>
                <a:gd name="T109" fmla="*/ 308 h 926"/>
                <a:gd name="T110" fmla="*/ 156 w 907"/>
                <a:gd name="T111" fmla="*/ 246 h 926"/>
                <a:gd name="T112" fmla="*/ 171 w 907"/>
                <a:gd name="T113" fmla="*/ 225 h 926"/>
                <a:gd name="T114" fmla="*/ 223 w 907"/>
                <a:gd name="T115" fmla="*/ 173 h 926"/>
                <a:gd name="T116" fmla="*/ 235 w 907"/>
                <a:gd name="T117" fmla="*/ 166 h 926"/>
                <a:gd name="T118" fmla="*/ 250 w 907"/>
                <a:gd name="T119" fmla="*/ 91 h 926"/>
                <a:gd name="T120" fmla="*/ 307 w 907"/>
                <a:gd name="T121" fmla="*/ 114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7" h="926">
                  <a:moveTo>
                    <a:pt x="318" y="110"/>
                  </a:moveTo>
                  <a:lnTo>
                    <a:pt x="324" y="107"/>
                  </a:lnTo>
                  <a:lnTo>
                    <a:pt x="327" y="103"/>
                  </a:lnTo>
                  <a:lnTo>
                    <a:pt x="329" y="101"/>
                  </a:lnTo>
                  <a:lnTo>
                    <a:pt x="329" y="100"/>
                  </a:lnTo>
                  <a:lnTo>
                    <a:pt x="329" y="45"/>
                  </a:lnTo>
                  <a:lnTo>
                    <a:pt x="349" y="37"/>
                  </a:lnTo>
                  <a:lnTo>
                    <a:pt x="369" y="29"/>
                  </a:lnTo>
                  <a:lnTo>
                    <a:pt x="394" y="74"/>
                  </a:lnTo>
                  <a:lnTo>
                    <a:pt x="394" y="74"/>
                  </a:lnTo>
                  <a:lnTo>
                    <a:pt x="396" y="75"/>
                  </a:lnTo>
                  <a:lnTo>
                    <a:pt x="400" y="75"/>
                  </a:lnTo>
                  <a:lnTo>
                    <a:pt x="406" y="74"/>
                  </a:lnTo>
                  <a:lnTo>
                    <a:pt x="413" y="71"/>
                  </a:lnTo>
                  <a:lnTo>
                    <a:pt x="416" y="68"/>
                  </a:lnTo>
                  <a:lnTo>
                    <a:pt x="417" y="67"/>
                  </a:lnTo>
                  <a:lnTo>
                    <a:pt x="418" y="66"/>
                  </a:lnTo>
                  <a:lnTo>
                    <a:pt x="431" y="11"/>
                  </a:lnTo>
                  <a:lnTo>
                    <a:pt x="452" y="7"/>
                  </a:lnTo>
                  <a:lnTo>
                    <a:pt x="472" y="3"/>
                  </a:lnTo>
                  <a:lnTo>
                    <a:pt x="484" y="54"/>
                  </a:lnTo>
                  <a:lnTo>
                    <a:pt x="485" y="55"/>
                  </a:lnTo>
                  <a:lnTo>
                    <a:pt x="487" y="56"/>
                  </a:lnTo>
                  <a:lnTo>
                    <a:pt x="491" y="57"/>
                  </a:lnTo>
                  <a:lnTo>
                    <a:pt x="497" y="57"/>
                  </a:lnTo>
                  <a:lnTo>
                    <a:pt x="501" y="57"/>
                  </a:lnTo>
                  <a:lnTo>
                    <a:pt x="504" y="57"/>
                  </a:lnTo>
                  <a:lnTo>
                    <a:pt x="506" y="56"/>
                  </a:lnTo>
                  <a:lnTo>
                    <a:pt x="509" y="55"/>
                  </a:lnTo>
                  <a:lnTo>
                    <a:pt x="510" y="54"/>
                  </a:lnTo>
                  <a:lnTo>
                    <a:pt x="511" y="53"/>
                  </a:lnTo>
                  <a:lnTo>
                    <a:pt x="511" y="52"/>
                  </a:lnTo>
                  <a:lnTo>
                    <a:pt x="511" y="52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6" y="1"/>
                  </a:lnTo>
                  <a:lnTo>
                    <a:pt x="576" y="56"/>
                  </a:lnTo>
                  <a:lnTo>
                    <a:pt x="576" y="57"/>
                  </a:lnTo>
                  <a:lnTo>
                    <a:pt x="578" y="58"/>
                  </a:lnTo>
                  <a:lnTo>
                    <a:pt x="580" y="61"/>
                  </a:lnTo>
                  <a:lnTo>
                    <a:pt x="586" y="63"/>
                  </a:lnTo>
                  <a:lnTo>
                    <a:pt x="590" y="63"/>
                  </a:lnTo>
                  <a:lnTo>
                    <a:pt x="593" y="63"/>
                  </a:lnTo>
                  <a:lnTo>
                    <a:pt x="596" y="63"/>
                  </a:lnTo>
                  <a:lnTo>
                    <a:pt x="598" y="63"/>
                  </a:lnTo>
                  <a:lnTo>
                    <a:pt x="599" y="62"/>
                  </a:lnTo>
                  <a:lnTo>
                    <a:pt x="600" y="61"/>
                  </a:lnTo>
                  <a:lnTo>
                    <a:pt x="601" y="61"/>
                  </a:lnTo>
                  <a:lnTo>
                    <a:pt x="601" y="61"/>
                  </a:lnTo>
                  <a:lnTo>
                    <a:pt x="636" y="13"/>
                  </a:lnTo>
                  <a:lnTo>
                    <a:pt x="654" y="19"/>
                  </a:lnTo>
                  <a:lnTo>
                    <a:pt x="673" y="25"/>
                  </a:lnTo>
                  <a:lnTo>
                    <a:pt x="661" y="80"/>
                  </a:lnTo>
                  <a:lnTo>
                    <a:pt x="661" y="81"/>
                  </a:lnTo>
                  <a:lnTo>
                    <a:pt x="661" y="84"/>
                  </a:lnTo>
                  <a:lnTo>
                    <a:pt x="664" y="86"/>
                  </a:lnTo>
                  <a:lnTo>
                    <a:pt x="669" y="89"/>
                  </a:lnTo>
                  <a:lnTo>
                    <a:pt x="672" y="91"/>
                  </a:lnTo>
                  <a:lnTo>
                    <a:pt x="676" y="92"/>
                  </a:lnTo>
                  <a:lnTo>
                    <a:pt x="677" y="92"/>
                  </a:lnTo>
                  <a:lnTo>
                    <a:pt x="679" y="92"/>
                  </a:lnTo>
                  <a:lnTo>
                    <a:pt x="681" y="92"/>
                  </a:lnTo>
                  <a:lnTo>
                    <a:pt x="682" y="91"/>
                  </a:lnTo>
                  <a:lnTo>
                    <a:pt x="683" y="91"/>
                  </a:lnTo>
                  <a:lnTo>
                    <a:pt x="683" y="91"/>
                  </a:lnTo>
                  <a:lnTo>
                    <a:pt x="727" y="51"/>
                  </a:lnTo>
                  <a:lnTo>
                    <a:pt x="742" y="61"/>
                  </a:lnTo>
                  <a:lnTo>
                    <a:pt x="758" y="72"/>
                  </a:lnTo>
                  <a:lnTo>
                    <a:pt x="734" y="124"/>
                  </a:lnTo>
                  <a:lnTo>
                    <a:pt x="734" y="126"/>
                  </a:lnTo>
                  <a:lnTo>
                    <a:pt x="734" y="128"/>
                  </a:lnTo>
                  <a:lnTo>
                    <a:pt x="736" y="131"/>
                  </a:lnTo>
                  <a:lnTo>
                    <a:pt x="740" y="136"/>
                  </a:lnTo>
                  <a:lnTo>
                    <a:pt x="745" y="140"/>
                  </a:lnTo>
                  <a:lnTo>
                    <a:pt x="749" y="141"/>
                  </a:lnTo>
                  <a:lnTo>
                    <a:pt x="752" y="141"/>
                  </a:lnTo>
                  <a:lnTo>
                    <a:pt x="752" y="141"/>
                  </a:lnTo>
                  <a:lnTo>
                    <a:pt x="803" y="110"/>
                  </a:lnTo>
                  <a:lnTo>
                    <a:pt x="814" y="125"/>
                  </a:lnTo>
                  <a:lnTo>
                    <a:pt x="827" y="139"/>
                  </a:lnTo>
                  <a:lnTo>
                    <a:pt x="792" y="187"/>
                  </a:lnTo>
                  <a:lnTo>
                    <a:pt x="792" y="189"/>
                  </a:lnTo>
                  <a:lnTo>
                    <a:pt x="792" y="191"/>
                  </a:lnTo>
                  <a:lnTo>
                    <a:pt x="792" y="195"/>
                  </a:lnTo>
                  <a:lnTo>
                    <a:pt x="795" y="201"/>
                  </a:lnTo>
                  <a:lnTo>
                    <a:pt x="799" y="206"/>
                  </a:lnTo>
                  <a:lnTo>
                    <a:pt x="803" y="208"/>
                  </a:lnTo>
                  <a:lnTo>
                    <a:pt x="805" y="208"/>
                  </a:lnTo>
                  <a:lnTo>
                    <a:pt x="806" y="208"/>
                  </a:lnTo>
                  <a:lnTo>
                    <a:pt x="859" y="190"/>
                  </a:lnTo>
                  <a:lnTo>
                    <a:pt x="867" y="207"/>
                  </a:lnTo>
                  <a:lnTo>
                    <a:pt x="875" y="225"/>
                  </a:lnTo>
                  <a:lnTo>
                    <a:pt x="832" y="265"/>
                  </a:lnTo>
                  <a:lnTo>
                    <a:pt x="831" y="266"/>
                  </a:lnTo>
                  <a:lnTo>
                    <a:pt x="831" y="268"/>
                  </a:lnTo>
                  <a:lnTo>
                    <a:pt x="831" y="273"/>
                  </a:lnTo>
                  <a:lnTo>
                    <a:pt x="832" y="279"/>
                  </a:lnTo>
                  <a:lnTo>
                    <a:pt x="835" y="285"/>
                  </a:lnTo>
                  <a:lnTo>
                    <a:pt x="837" y="288"/>
                  </a:lnTo>
                  <a:lnTo>
                    <a:pt x="839" y="289"/>
                  </a:lnTo>
                  <a:lnTo>
                    <a:pt x="840" y="289"/>
                  </a:lnTo>
                  <a:lnTo>
                    <a:pt x="894" y="283"/>
                  </a:lnTo>
                  <a:lnTo>
                    <a:pt x="898" y="302"/>
                  </a:lnTo>
                  <a:lnTo>
                    <a:pt x="901" y="322"/>
                  </a:lnTo>
                  <a:lnTo>
                    <a:pt x="851" y="353"/>
                  </a:lnTo>
                  <a:lnTo>
                    <a:pt x="850" y="354"/>
                  </a:lnTo>
                  <a:lnTo>
                    <a:pt x="849" y="356"/>
                  </a:lnTo>
                  <a:lnTo>
                    <a:pt x="848" y="360"/>
                  </a:lnTo>
                  <a:lnTo>
                    <a:pt x="848" y="367"/>
                  </a:lnTo>
                  <a:lnTo>
                    <a:pt x="849" y="374"/>
                  </a:lnTo>
                  <a:lnTo>
                    <a:pt x="850" y="378"/>
                  </a:lnTo>
                  <a:lnTo>
                    <a:pt x="852" y="379"/>
                  </a:lnTo>
                  <a:lnTo>
                    <a:pt x="853" y="380"/>
                  </a:lnTo>
                  <a:lnTo>
                    <a:pt x="906" y="386"/>
                  </a:lnTo>
                  <a:lnTo>
                    <a:pt x="904" y="407"/>
                  </a:lnTo>
                  <a:lnTo>
                    <a:pt x="903" y="428"/>
                  </a:lnTo>
                  <a:lnTo>
                    <a:pt x="849" y="447"/>
                  </a:lnTo>
                  <a:lnTo>
                    <a:pt x="849" y="448"/>
                  </a:lnTo>
                  <a:lnTo>
                    <a:pt x="846" y="450"/>
                  </a:lnTo>
                  <a:lnTo>
                    <a:pt x="845" y="454"/>
                  </a:lnTo>
                  <a:lnTo>
                    <a:pt x="843" y="461"/>
                  </a:lnTo>
                  <a:lnTo>
                    <a:pt x="842" y="468"/>
                  </a:lnTo>
                  <a:lnTo>
                    <a:pt x="843" y="472"/>
                  </a:lnTo>
                  <a:lnTo>
                    <a:pt x="845" y="475"/>
                  </a:lnTo>
                  <a:lnTo>
                    <a:pt x="845" y="475"/>
                  </a:lnTo>
                  <a:lnTo>
                    <a:pt x="892" y="494"/>
                  </a:lnTo>
                  <a:lnTo>
                    <a:pt x="886" y="515"/>
                  </a:lnTo>
                  <a:lnTo>
                    <a:pt x="880" y="535"/>
                  </a:lnTo>
                  <a:lnTo>
                    <a:pt x="825" y="542"/>
                  </a:lnTo>
                  <a:lnTo>
                    <a:pt x="825" y="542"/>
                  </a:lnTo>
                  <a:lnTo>
                    <a:pt x="823" y="544"/>
                  </a:lnTo>
                  <a:lnTo>
                    <a:pt x="820" y="547"/>
                  </a:lnTo>
                  <a:lnTo>
                    <a:pt x="816" y="555"/>
                  </a:lnTo>
                  <a:lnTo>
                    <a:pt x="814" y="561"/>
                  </a:lnTo>
                  <a:lnTo>
                    <a:pt x="814" y="566"/>
                  </a:lnTo>
                  <a:lnTo>
                    <a:pt x="814" y="568"/>
                  </a:lnTo>
                  <a:lnTo>
                    <a:pt x="815" y="569"/>
                  </a:lnTo>
                  <a:lnTo>
                    <a:pt x="854" y="599"/>
                  </a:lnTo>
                  <a:lnTo>
                    <a:pt x="844" y="619"/>
                  </a:lnTo>
                  <a:lnTo>
                    <a:pt x="834" y="639"/>
                  </a:lnTo>
                  <a:lnTo>
                    <a:pt x="782" y="632"/>
                  </a:lnTo>
                  <a:lnTo>
                    <a:pt x="781" y="633"/>
                  </a:lnTo>
                  <a:lnTo>
                    <a:pt x="778" y="634"/>
                  </a:lnTo>
                  <a:lnTo>
                    <a:pt x="774" y="637"/>
                  </a:lnTo>
                  <a:lnTo>
                    <a:pt x="770" y="643"/>
                  </a:lnTo>
                  <a:lnTo>
                    <a:pt x="767" y="649"/>
                  </a:lnTo>
                  <a:lnTo>
                    <a:pt x="766" y="654"/>
                  </a:lnTo>
                  <a:lnTo>
                    <a:pt x="766" y="657"/>
                  </a:lnTo>
                  <a:lnTo>
                    <a:pt x="766" y="657"/>
                  </a:lnTo>
                  <a:lnTo>
                    <a:pt x="795" y="698"/>
                  </a:lnTo>
                  <a:lnTo>
                    <a:pt x="781" y="716"/>
                  </a:lnTo>
                  <a:lnTo>
                    <a:pt x="767" y="733"/>
                  </a:lnTo>
                  <a:lnTo>
                    <a:pt x="720" y="714"/>
                  </a:lnTo>
                  <a:lnTo>
                    <a:pt x="719" y="714"/>
                  </a:lnTo>
                  <a:lnTo>
                    <a:pt x="717" y="714"/>
                  </a:lnTo>
                  <a:lnTo>
                    <a:pt x="713" y="716"/>
                  </a:lnTo>
                  <a:lnTo>
                    <a:pt x="708" y="721"/>
                  </a:lnTo>
                  <a:lnTo>
                    <a:pt x="707" y="722"/>
                  </a:lnTo>
                  <a:lnTo>
                    <a:pt x="702" y="728"/>
                  </a:lnTo>
                  <a:lnTo>
                    <a:pt x="700" y="732"/>
                  </a:lnTo>
                  <a:lnTo>
                    <a:pt x="700" y="734"/>
                  </a:lnTo>
                  <a:lnTo>
                    <a:pt x="700" y="735"/>
                  </a:lnTo>
                  <a:lnTo>
                    <a:pt x="718" y="783"/>
                  </a:lnTo>
                  <a:lnTo>
                    <a:pt x="701" y="797"/>
                  </a:lnTo>
                  <a:lnTo>
                    <a:pt x="684" y="812"/>
                  </a:lnTo>
                  <a:lnTo>
                    <a:pt x="644" y="782"/>
                  </a:lnTo>
                  <a:lnTo>
                    <a:pt x="644" y="782"/>
                  </a:lnTo>
                  <a:lnTo>
                    <a:pt x="643" y="782"/>
                  </a:lnTo>
                  <a:lnTo>
                    <a:pt x="643" y="782"/>
                  </a:lnTo>
                  <a:lnTo>
                    <a:pt x="641" y="782"/>
                  </a:lnTo>
                  <a:lnTo>
                    <a:pt x="639" y="782"/>
                  </a:lnTo>
                  <a:lnTo>
                    <a:pt x="637" y="783"/>
                  </a:lnTo>
                  <a:lnTo>
                    <a:pt x="634" y="784"/>
                  </a:lnTo>
                  <a:lnTo>
                    <a:pt x="630" y="786"/>
                  </a:lnTo>
                  <a:lnTo>
                    <a:pt x="624" y="791"/>
                  </a:lnTo>
                  <a:lnTo>
                    <a:pt x="622" y="795"/>
                  </a:lnTo>
                  <a:lnTo>
                    <a:pt x="621" y="797"/>
                  </a:lnTo>
                  <a:lnTo>
                    <a:pt x="621" y="798"/>
                  </a:lnTo>
                  <a:lnTo>
                    <a:pt x="626" y="852"/>
                  </a:lnTo>
                  <a:lnTo>
                    <a:pt x="607" y="862"/>
                  </a:lnTo>
                  <a:lnTo>
                    <a:pt x="587" y="872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8" y="831"/>
                  </a:lnTo>
                  <a:lnTo>
                    <a:pt x="557" y="831"/>
                  </a:lnTo>
                  <a:lnTo>
                    <a:pt x="556" y="831"/>
                  </a:lnTo>
                  <a:lnTo>
                    <a:pt x="553" y="831"/>
                  </a:lnTo>
                  <a:lnTo>
                    <a:pt x="551" y="831"/>
                  </a:lnTo>
                  <a:lnTo>
                    <a:pt x="548" y="832"/>
                  </a:lnTo>
                  <a:lnTo>
                    <a:pt x="544" y="833"/>
                  </a:lnTo>
                  <a:lnTo>
                    <a:pt x="538" y="837"/>
                  </a:lnTo>
                  <a:lnTo>
                    <a:pt x="534" y="840"/>
                  </a:lnTo>
                  <a:lnTo>
                    <a:pt x="532" y="842"/>
                  </a:lnTo>
                  <a:lnTo>
                    <a:pt x="532" y="843"/>
                  </a:lnTo>
                  <a:lnTo>
                    <a:pt x="525" y="898"/>
                  </a:lnTo>
                  <a:lnTo>
                    <a:pt x="505" y="904"/>
                  </a:lnTo>
                  <a:lnTo>
                    <a:pt x="485" y="910"/>
                  </a:lnTo>
                  <a:lnTo>
                    <a:pt x="466" y="862"/>
                  </a:lnTo>
                  <a:lnTo>
                    <a:pt x="466" y="862"/>
                  </a:lnTo>
                  <a:lnTo>
                    <a:pt x="466" y="862"/>
                  </a:lnTo>
                  <a:lnTo>
                    <a:pt x="464" y="861"/>
                  </a:lnTo>
                  <a:lnTo>
                    <a:pt x="463" y="860"/>
                  </a:lnTo>
                  <a:lnTo>
                    <a:pt x="461" y="860"/>
                  </a:lnTo>
                  <a:lnTo>
                    <a:pt x="459" y="860"/>
                  </a:lnTo>
                  <a:lnTo>
                    <a:pt x="456" y="860"/>
                  </a:lnTo>
                  <a:lnTo>
                    <a:pt x="453" y="860"/>
                  </a:lnTo>
                  <a:lnTo>
                    <a:pt x="449" y="861"/>
                  </a:lnTo>
                  <a:lnTo>
                    <a:pt x="446" y="862"/>
                  </a:lnTo>
                  <a:lnTo>
                    <a:pt x="444" y="864"/>
                  </a:lnTo>
                  <a:lnTo>
                    <a:pt x="442" y="864"/>
                  </a:lnTo>
                  <a:lnTo>
                    <a:pt x="440" y="866"/>
                  </a:lnTo>
                  <a:lnTo>
                    <a:pt x="439" y="866"/>
                  </a:lnTo>
                  <a:lnTo>
                    <a:pt x="439" y="867"/>
                  </a:lnTo>
                  <a:lnTo>
                    <a:pt x="439" y="867"/>
                  </a:lnTo>
                  <a:lnTo>
                    <a:pt x="420" y="922"/>
                  </a:lnTo>
                  <a:lnTo>
                    <a:pt x="400" y="923"/>
                  </a:lnTo>
                  <a:lnTo>
                    <a:pt x="379" y="925"/>
                  </a:lnTo>
                  <a:lnTo>
                    <a:pt x="373" y="871"/>
                  </a:lnTo>
                  <a:lnTo>
                    <a:pt x="373" y="870"/>
                  </a:lnTo>
                  <a:lnTo>
                    <a:pt x="372" y="868"/>
                  </a:lnTo>
                  <a:lnTo>
                    <a:pt x="367" y="867"/>
                  </a:lnTo>
                  <a:lnTo>
                    <a:pt x="361" y="866"/>
                  </a:lnTo>
                  <a:lnTo>
                    <a:pt x="358" y="866"/>
                  </a:lnTo>
                  <a:lnTo>
                    <a:pt x="355" y="866"/>
                  </a:lnTo>
                  <a:lnTo>
                    <a:pt x="352" y="867"/>
                  </a:lnTo>
                  <a:lnTo>
                    <a:pt x="350" y="868"/>
                  </a:lnTo>
                  <a:lnTo>
                    <a:pt x="349" y="868"/>
                  </a:lnTo>
                  <a:lnTo>
                    <a:pt x="348" y="869"/>
                  </a:lnTo>
                  <a:lnTo>
                    <a:pt x="347" y="870"/>
                  </a:lnTo>
                  <a:lnTo>
                    <a:pt x="347" y="870"/>
                  </a:lnTo>
                  <a:lnTo>
                    <a:pt x="317" y="920"/>
                  </a:lnTo>
                  <a:lnTo>
                    <a:pt x="297" y="917"/>
                  </a:lnTo>
                  <a:lnTo>
                    <a:pt x="279" y="913"/>
                  </a:lnTo>
                  <a:lnTo>
                    <a:pt x="284" y="858"/>
                  </a:lnTo>
                  <a:lnTo>
                    <a:pt x="284" y="857"/>
                  </a:lnTo>
                  <a:lnTo>
                    <a:pt x="283" y="855"/>
                  </a:lnTo>
                  <a:lnTo>
                    <a:pt x="280" y="853"/>
                  </a:lnTo>
                  <a:lnTo>
                    <a:pt x="275" y="850"/>
                  </a:lnTo>
                  <a:lnTo>
                    <a:pt x="271" y="849"/>
                  </a:lnTo>
                  <a:lnTo>
                    <a:pt x="268" y="849"/>
                  </a:lnTo>
                  <a:lnTo>
                    <a:pt x="266" y="848"/>
                  </a:lnTo>
                  <a:lnTo>
                    <a:pt x="264" y="849"/>
                  </a:lnTo>
                  <a:lnTo>
                    <a:pt x="262" y="849"/>
                  </a:lnTo>
                  <a:lnTo>
                    <a:pt x="261" y="849"/>
                  </a:lnTo>
                  <a:lnTo>
                    <a:pt x="261" y="850"/>
                  </a:lnTo>
                  <a:lnTo>
                    <a:pt x="261" y="850"/>
                  </a:lnTo>
                  <a:lnTo>
                    <a:pt x="221" y="895"/>
                  </a:lnTo>
                  <a:lnTo>
                    <a:pt x="204" y="886"/>
                  </a:lnTo>
                  <a:lnTo>
                    <a:pt x="187" y="877"/>
                  </a:lnTo>
                  <a:lnTo>
                    <a:pt x="205" y="823"/>
                  </a:lnTo>
                  <a:lnTo>
                    <a:pt x="205" y="822"/>
                  </a:lnTo>
                  <a:lnTo>
                    <a:pt x="204" y="820"/>
                  </a:lnTo>
                  <a:lnTo>
                    <a:pt x="203" y="816"/>
                  </a:lnTo>
                  <a:lnTo>
                    <a:pt x="197" y="812"/>
                  </a:lnTo>
                  <a:lnTo>
                    <a:pt x="192" y="809"/>
                  </a:lnTo>
                  <a:lnTo>
                    <a:pt x="188" y="808"/>
                  </a:lnTo>
                  <a:lnTo>
                    <a:pt x="185" y="808"/>
                  </a:lnTo>
                  <a:lnTo>
                    <a:pt x="185" y="809"/>
                  </a:lnTo>
                  <a:lnTo>
                    <a:pt x="138" y="845"/>
                  </a:lnTo>
                  <a:lnTo>
                    <a:pt x="123" y="832"/>
                  </a:lnTo>
                  <a:lnTo>
                    <a:pt x="109" y="820"/>
                  </a:lnTo>
                  <a:lnTo>
                    <a:pt x="139" y="769"/>
                  </a:lnTo>
                  <a:lnTo>
                    <a:pt x="139" y="768"/>
                  </a:lnTo>
                  <a:lnTo>
                    <a:pt x="139" y="765"/>
                  </a:lnTo>
                  <a:lnTo>
                    <a:pt x="138" y="761"/>
                  </a:lnTo>
                  <a:lnTo>
                    <a:pt x="134" y="756"/>
                  </a:lnTo>
                  <a:lnTo>
                    <a:pt x="130" y="752"/>
                  </a:lnTo>
                  <a:lnTo>
                    <a:pt x="127" y="750"/>
                  </a:lnTo>
                  <a:lnTo>
                    <a:pt x="124" y="750"/>
                  </a:lnTo>
                  <a:lnTo>
                    <a:pt x="123" y="750"/>
                  </a:lnTo>
                  <a:lnTo>
                    <a:pt x="71" y="775"/>
                  </a:lnTo>
                  <a:lnTo>
                    <a:pt x="60" y="759"/>
                  </a:lnTo>
                  <a:lnTo>
                    <a:pt x="51" y="742"/>
                  </a:lnTo>
                  <a:lnTo>
                    <a:pt x="90" y="697"/>
                  </a:lnTo>
                  <a:lnTo>
                    <a:pt x="91" y="697"/>
                  </a:lnTo>
                  <a:lnTo>
                    <a:pt x="91" y="694"/>
                  </a:lnTo>
                  <a:lnTo>
                    <a:pt x="91" y="690"/>
                  </a:lnTo>
                  <a:lnTo>
                    <a:pt x="88" y="683"/>
                  </a:lnTo>
                  <a:lnTo>
                    <a:pt x="85" y="678"/>
                  </a:lnTo>
                  <a:lnTo>
                    <a:pt x="82" y="676"/>
                  </a:lnTo>
                  <a:lnTo>
                    <a:pt x="80" y="675"/>
                  </a:lnTo>
                  <a:lnTo>
                    <a:pt x="79" y="675"/>
                  </a:lnTo>
                  <a:lnTo>
                    <a:pt x="25" y="688"/>
                  </a:lnTo>
                  <a:lnTo>
                    <a:pt x="19" y="668"/>
                  </a:lnTo>
                  <a:lnTo>
                    <a:pt x="13" y="650"/>
                  </a:lnTo>
                  <a:lnTo>
                    <a:pt x="60" y="614"/>
                  </a:lnTo>
                  <a:lnTo>
                    <a:pt x="61" y="613"/>
                  </a:lnTo>
                  <a:lnTo>
                    <a:pt x="62" y="611"/>
                  </a:lnTo>
                  <a:lnTo>
                    <a:pt x="63" y="606"/>
                  </a:lnTo>
                  <a:lnTo>
                    <a:pt x="62" y="599"/>
                  </a:lnTo>
                  <a:lnTo>
                    <a:pt x="60" y="594"/>
                  </a:lnTo>
                  <a:lnTo>
                    <a:pt x="58" y="590"/>
                  </a:lnTo>
                  <a:lnTo>
                    <a:pt x="56" y="588"/>
                  </a:lnTo>
                  <a:lnTo>
                    <a:pt x="55" y="588"/>
                  </a:lnTo>
                  <a:lnTo>
                    <a:pt x="2" y="588"/>
                  </a:lnTo>
                  <a:lnTo>
                    <a:pt x="1" y="567"/>
                  </a:lnTo>
                  <a:lnTo>
                    <a:pt x="0" y="547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4" y="519"/>
                  </a:lnTo>
                  <a:lnTo>
                    <a:pt x="56" y="515"/>
                  </a:lnTo>
                  <a:lnTo>
                    <a:pt x="56" y="508"/>
                  </a:lnTo>
                  <a:lnTo>
                    <a:pt x="56" y="501"/>
                  </a:lnTo>
                  <a:lnTo>
                    <a:pt x="55" y="497"/>
                  </a:lnTo>
                  <a:lnTo>
                    <a:pt x="54" y="496"/>
                  </a:lnTo>
                  <a:lnTo>
                    <a:pt x="53" y="495"/>
                  </a:lnTo>
                  <a:lnTo>
                    <a:pt x="4" y="482"/>
                  </a:lnTo>
                  <a:lnTo>
                    <a:pt x="7" y="461"/>
                  </a:lnTo>
                  <a:lnTo>
                    <a:pt x="11" y="440"/>
                  </a:lnTo>
                  <a:lnTo>
                    <a:pt x="65" y="427"/>
                  </a:lnTo>
                  <a:lnTo>
                    <a:pt x="66" y="427"/>
                  </a:lnTo>
                  <a:lnTo>
                    <a:pt x="67" y="425"/>
                  </a:lnTo>
                  <a:lnTo>
                    <a:pt x="70" y="421"/>
                  </a:lnTo>
                  <a:lnTo>
                    <a:pt x="73" y="414"/>
                  </a:lnTo>
                  <a:lnTo>
                    <a:pt x="74" y="407"/>
                  </a:lnTo>
                  <a:lnTo>
                    <a:pt x="74" y="403"/>
                  </a:lnTo>
                  <a:lnTo>
                    <a:pt x="73" y="400"/>
                  </a:lnTo>
                  <a:lnTo>
                    <a:pt x="73" y="400"/>
                  </a:lnTo>
                  <a:lnTo>
                    <a:pt x="30" y="374"/>
                  </a:lnTo>
                  <a:lnTo>
                    <a:pt x="37" y="354"/>
                  </a:lnTo>
                  <a:lnTo>
                    <a:pt x="45" y="334"/>
                  </a:lnTo>
                  <a:lnTo>
                    <a:pt x="99" y="334"/>
                  </a:lnTo>
                  <a:lnTo>
                    <a:pt x="100" y="333"/>
                  </a:lnTo>
                  <a:lnTo>
                    <a:pt x="102" y="332"/>
                  </a:lnTo>
                  <a:lnTo>
                    <a:pt x="106" y="329"/>
                  </a:lnTo>
                  <a:lnTo>
                    <a:pt x="109" y="322"/>
                  </a:lnTo>
                  <a:lnTo>
                    <a:pt x="113" y="316"/>
                  </a:lnTo>
                  <a:lnTo>
                    <a:pt x="113" y="311"/>
                  </a:lnTo>
                  <a:lnTo>
                    <a:pt x="113" y="309"/>
                  </a:lnTo>
                  <a:lnTo>
                    <a:pt x="113" y="308"/>
                  </a:lnTo>
                  <a:lnTo>
                    <a:pt x="78" y="272"/>
                  </a:lnTo>
                  <a:lnTo>
                    <a:pt x="91" y="253"/>
                  </a:lnTo>
                  <a:lnTo>
                    <a:pt x="102" y="235"/>
                  </a:lnTo>
                  <a:lnTo>
                    <a:pt x="152" y="248"/>
                  </a:lnTo>
                  <a:lnTo>
                    <a:pt x="153" y="248"/>
                  </a:lnTo>
                  <a:lnTo>
                    <a:pt x="156" y="246"/>
                  </a:lnTo>
                  <a:lnTo>
                    <a:pt x="159" y="244"/>
                  </a:lnTo>
                  <a:lnTo>
                    <a:pt x="164" y="239"/>
                  </a:lnTo>
                  <a:lnTo>
                    <a:pt x="169" y="232"/>
                  </a:lnTo>
                  <a:lnTo>
                    <a:pt x="171" y="228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47" y="180"/>
                  </a:lnTo>
                  <a:lnTo>
                    <a:pt x="163" y="164"/>
                  </a:lnTo>
                  <a:lnTo>
                    <a:pt x="178" y="148"/>
                  </a:lnTo>
                  <a:lnTo>
                    <a:pt x="222" y="173"/>
                  </a:lnTo>
                  <a:lnTo>
                    <a:pt x="222" y="173"/>
                  </a:lnTo>
                  <a:lnTo>
                    <a:pt x="223" y="173"/>
                  </a:lnTo>
                  <a:lnTo>
                    <a:pt x="224" y="173"/>
                  </a:lnTo>
                  <a:lnTo>
                    <a:pt x="225" y="173"/>
                  </a:lnTo>
                  <a:lnTo>
                    <a:pt x="227" y="172"/>
                  </a:lnTo>
                  <a:lnTo>
                    <a:pt x="229" y="171"/>
                  </a:lnTo>
                  <a:lnTo>
                    <a:pt x="232" y="169"/>
                  </a:lnTo>
                  <a:lnTo>
                    <a:pt x="235" y="166"/>
                  </a:lnTo>
                  <a:lnTo>
                    <a:pt x="240" y="161"/>
                  </a:lnTo>
                  <a:lnTo>
                    <a:pt x="243" y="158"/>
                  </a:lnTo>
                  <a:lnTo>
                    <a:pt x="244" y="155"/>
                  </a:lnTo>
                  <a:lnTo>
                    <a:pt x="244" y="154"/>
                  </a:lnTo>
                  <a:lnTo>
                    <a:pt x="232" y="103"/>
                  </a:lnTo>
                  <a:lnTo>
                    <a:pt x="250" y="91"/>
                  </a:lnTo>
                  <a:lnTo>
                    <a:pt x="269" y="78"/>
                  </a:lnTo>
                  <a:lnTo>
                    <a:pt x="304" y="114"/>
                  </a:lnTo>
                  <a:lnTo>
                    <a:pt x="304" y="114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307" y="114"/>
                  </a:lnTo>
                  <a:lnTo>
                    <a:pt x="309" y="114"/>
                  </a:lnTo>
                  <a:lnTo>
                    <a:pt x="311" y="114"/>
                  </a:lnTo>
                  <a:lnTo>
                    <a:pt x="314" y="112"/>
                  </a:lnTo>
                  <a:lnTo>
                    <a:pt x="318" y="110"/>
                  </a:lnTo>
                </a:path>
              </a:pathLst>
            </a:custGeom>
            <a:solidFill>
              <a:srgbClr val="597F7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29" name="Freeform 677">
              <a:extLst>
                <a:ext uri="{FF2B5EF4-FFF2-40B4-BE49-F238E27FC236}">
                  <a16:creationId xmlns:a16="http://schemas.microsoft.com/office/drawing/2014/main" id="{8C2B59C8-68F6-4D38-95F5-747C2F5AA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1846"/>
              <a:ext cx="907" cy="926"/>
            </a:xfrm>
            <a:custGeom>
              <a:avLst/>
              <a:gdLst>
                <a:gd name="T0" fmla="*/ 329 w 907"/>
                <a:gd name="T1" fmla="*/ 45 h 926"/>
                <a:gd name="T2" fmla="*/ 400 w 907"/>
                <a:gd name="T3" fmla="*/ 75 h 926"/>
                <a:gd name="T4" fmla="*/ 431 w 907"/>
                <a:gd name="T5" fmla="*/ 11 h 926"/>
                <a:gd name="T6" fmla="*/ 491 w 907"/>
                <a:gd name="T7" fmla="*/ 57 h 926"/>
                <a:gd name="T8" fmla="*/ 510 w 907"/>
                <a:gd name="T9" fmla="*/ 54 h 926"/>
                <a:gd name="T10" fmla="*/ 576 w 907"/>
                <a:gd name="T11" fmla="*/ 56 h 926"/>
                <a:gd name="T12" fmla="*/ 590 w 907"/>
                <a:gd name="T13" fmla="*/ 63 h 926"/>
                <a:gd name="T14" fmla="*/ 601 w 907"/>
                <a:gd name="T15" fmla="*/ 61 h 926"/>
                <a:gd name="T16" fmla="*/ 661 w 907"/>
                <a:gd name="T17" fmla="*/ 84 h 926"/>
                <a:gd name="T18" fmla="*/ 679 w 907"/>
                <a:gd name="T19" fmla="*/ 92 h 926"/>
                <a:gd name="T20" fmla="*/ 758 w 907"/>
                <a:gd name="T21" fmla="*/ 72 h 926"/>
                <a:gd name="T22" fmla="*/ 740 w 907"/>
                <a:gd name="T23" fmla="*/ 136 h 926"/>
                <a:gd name="T24" fmla="*/ 827 w 907"/>
                <a:gd name="T25" fmla="*/ 139 h 926"/>
                <a:gd name="T26" fmla="*/ 795 w 907"/>
                <a:gd name="T27" fmla="*/ 201 h 926"/>
                <a:gd name="T28" fmla="*/ 875 w 907"/>
                <a:gd name="T29" fmla="*/ 225 h 926"/>
                <a:gd name="T30" fmla="*/ 832 w 907"/>
                <a:gd name="T31" fmla="*/ 279 h 926"/>
                <a:gd name="T32" fmla="*/ 901 w 907"/>
                <a:gd name="T33" fmla="*/ 322 h 926"/>
                <a:gd name="T34" fmla="*/ 848 w 907"/>
                <a:gd name="T35" fmla="*/ 367 h 926"/>
                <a:gd name="T36" fmla="*/ 903 w 907"/>
                <a:gd name="T37" fmla="*/ 428 h 926"/>
                <a:gd name="T38" fmla="*/ 843 w 907"/>
                <a:gd name="T39" fmla="*/ 461 h 926"/>
                <a:gd name="T40" fmla="*/ 880 w 907"/>
                <a:gd name="T41" fmla="*/ 535 h 926"/>
                <a:gd name="T42" fmla="*/ 816 w 907"/>
                <a:gd name="T43" fmla="*/ 555 h 926"/>
                <a:gd name="T44" fmla="*/ 834 w 907"/>
                <a:gd name="T45" fmla="*/ 639 h 926"/>
                <a:gd name="T46" fmla="*/ 770 w 907"/>
                <a:gd name="T47" fmla="*/ 643 h 926"/>
                <a:gd name="T48" fmla="*/ 767 w 907"/>
                <a:gd name="T49" fmla="*/ 733 h 926"/>
                <a:gd name="T50" fmla="*/ 707 w 907"/>
                <a:gd name="T51" fmla="*/ 722 h 926"/>
                <a:gd name="T52" fmla="*/ 701 w 907"/>
                <a:gd name="T53" fmla="*/ 797 h 926"/>
                <a:gd name="T54" fmla="*/ 641 w 907"/>
                <a:gd name="T55" fmla="*/ 782 h 926"/>
                <a:gd name="T56" fmla="*/ 622 w 907"/>
                <a:gd name="T57" fmla="*/ 795 h 926"/>
                <a:gd name="T58" fmla="*/ 558 w 907"/>
                <a:gd name="T59" fmla="*/ 832 h 926"/>
                <a:gd name="T60" fmla="*/ 548 w 907"/>
                <a:gd name="T61" fmla="*/ 832 h 926"/>
                <a:gd name="T62" fmla="*/ 525 w 907"/>
                <a:gd name="T63" fmla="*/ 898 h 926"/>
                <a:gd name="T64" fmla="*/ 464 w 907"/>
                <a:gd name="T65" fmla="*/ 861 h 926"/>
                <a:gd name="T66" fmla="*/ 449 w 907"/>
                <a:gd name="T67" fmla="*/ 861 h 926"/>
                <a:gd name="T68" fmla="*/ 439 w 907"/>
                <a:gd name="T69" fmla="*/ 867 h 926"/>
                <a:gd name="T70" fmla="*/ 372 w 907"/>
                <a:gd name="T71" fmla="*/ 868 h 926"/>
                <a:gd name="T72" fmla="*/ 350 w 907"/>
                <a:gd name="T73" fmla="*/ 868 h 926"/>
                <a:gd name="T74" fmla="*/ 279 w 907"/>
                <a:gd name="T75" fmla="*/ 913 h 926"/>
                <a:gd name="T76" fmla="*/ 275 w 907"/>
                <a:gd name="T77" fmla="*/ 850 h 926"/>
                <a:gd name="T78" fmla="*/ 261 w 907"/>
                <a:gd name="T79" fmla="*/ 850 h 926"/>
                <a:gd name="T80" fmla="*/ 205 w 907"/>
                <a:gd name="T81" fmla="*/ 822 h 926"/>
                <a:gd name="T82" fmla="*/ 185 w 907"/>
                <a:gd name="T83" fmla="*/ 808 h 926"/>
                <a:gd name="T84" fmla="*/ 139 w 907"/>
                <a:gd name="T85" fmla="*/ 768 h 926"/>
                <a:gd name="T86" fmla="*/ 124 w 907"/>
                <a:gd name="T87" fmla="*/ 750 h 926"/>
                <a:gd name="T88" fmla="*/ 91 w 907"/>
                <a:gd name="T89" fmla="*/ 697 h 926"/>
                <a:gd name="T90" fmla="*/ 80 w 907"/>
                <a:gd name="T91" fmla="*/ 675 h 926"/>
                <a:gd name="T92" fmla="*/ 61 w 907"/>
                <a:gd name="T93" fmla="*/ 613 h 926"/>
                <a:gd name="T94" fmla="*/ 56 w 907"/>
                <a:gd name="T95" fmla="*/ 588 h 926"/>
                <a:gd name="T96" fmla="*/ 52 w 907"/>
                <a:gd name="T97" fmla="*/ 522 h 926"/>
                <a:gd name="T98" fmla="*/ 54 w 907"/>
                <a:gd name="T99" fmla="*/ 496 h 926"/>
                <a:gd name="T100" fmla="*/ 66 w 907"/>
                <a:gd name="T101" fmla="*/ 427 h 926"/>
                <a:gd name="T102" fmla="*/ 73 w 907"/>
                <a:gd name="T103" fmla="*/ 400 h 926"/>
                <a:gd name="T104" fmla="*/ 100 w 907"/>
                <a:gd name="T105" fmla="*/ 333 h 926"/>
                <a:gd name="T106" fmla="*/ 113 w 907"/>
                <a:gd name="T107" fmla="*/ 309 h 926"/>
                <a:gd name="T108" fmla="*/ 153 w 907"/>
                <a:gd name="T109" fmla="*/ 248 h 926"/>
                <a:gd name="T110" fmla="*/ 171 w 907"/>
                <a:gd name="T111" fmla="*/ 225 h 926"/>
                <a:gd name="T112" fmla="*/ 222 w 907"/>
                <a:gd name="T113" fmla="*/ 173 h 926"/>
                <a:gd name="T114" fmla="*/ 235 w 907"/>
                <a:gd name="T115" fmla="*/ 166 h 926"/>
                <a:gd name="T116" fmla="*/ 250 w 907"/>
                <a:gd name="T117" fmla="*/ 91 h 926"/>
                <a:gd name="T118" fmla="*/ 307 w 907"/>
                <a:gd name="T119" fmla="*/ 114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07" h="926">
                  <a:moveTo>
                    <a:pt x="318" y="110"/>
                  </a:moveTo>
                  <a:lnTo>
                    <a:pt x="318" y="110"/>
                  </a:lnTo>
                  <a:lnTo>
                    <a:pt x="324" y="107"/>
                  </a:lnTo>
                  <a:lnTo>
                    <a:pt x="327" y="103"/>
                  </a:lnTo>
                  <a:lnTo>
                    <a:pt x="329" y="101"/>
                  </a:lnTo>
                  <a:lnTo>
                    <a:pt x="329" y="100"/>
                  </a:lnTo>
                  <a:lnTo>
                    <a:pt x="329" y="45"/>
                  </a:lnTo>
                  <a:lnTo>
                    <a:pt x="349" y="37"/>
                  </a:lnTo>
                  <a:lnTo>
                    <a:pt x="369" y="29"/>
                  </a:lnTo>
                  <a:lnTo>
                    <a:pt x="394" y="74"/>
                  </a:lnTo>
                  <a:lnTo>
                    <a:pt x="394" y="74"/>
                  </a:lnTo>
                  <a:lnTo>
                    <a:pt x="394" y="74"/>
                  </a:lnTo>
                  <a:lnTo>
                    <a:pt x="396" y="75"/>
                  </a:lnTo>
                  <a:lnTo>
                    <a:pt x="400" y="75"/>
                  </a:lnTo>
                  <a:lnTo>
                    <a:pt x="406" y="74"/>
                  </a:lnTo>
                  <a:lnTo>
                    <a:pt x="406" y="74"/>
                  </a:lnTo>
                  <a:lnTo>
                    <a:pt x="413" y="71"/>
                  </a:lnTo>
                  <a:lnTo>
                    <a:pt x="416" y="68"/>
                  </a:lnTo>
                  <a:lnTo>
                    <a:pt x="417" y="67"/>
                  </a:lnTo>
                  <a:lnTo>
                    <a:pt x="418" y="66"/>
                  </a:lnTo>
                  <a:lnTo>
                    <a:pt x="431" y="11"/>
                  </a:lnTo>
                  <a:lnTo>
                    <a:pt x="452" y="7"/>
                  </a:lnTo>
                  <a:lnTo>
                    <a:pt x="472" y="3"/>
                  </a:lnTo>
                  <a:lnTo>
                    <a:pt x="484" y="54"/>
                  </a:lnTo>
                  <a:lnTo>
                    <a:pt x="484" y="54"/>
                  </a:lnTo>
                  <a:lnTo>
                    <a:pt x="485" y="55"/>
                  </a:lnTo>
                  <a:lnTo>
                    <a:pt x="487" y="56"/>
                  </a:lnTo>
                  <a:lnTo>
                    <a:pt x="491" y="57"/>
                  </a:lnTo>
                  <a:lnTo>
                    <a:pt x="497" y="57"/>
                  </a:lnTo>
                  <a:lnTo>
                    <a:pt x="497" y="57"/>
                  </a:lnTo>
                  <a:lnTo>
                    <a:pt x="501" y="57"/>
                  </a:lnTo>
                  <a:lnTo>
                    <a:pt x="504" y="57"/>
                  </a:lnTo>
                  <a:lnTo>
                    <a:pt x="506" y="56"/>
                  </a:lnTo>
                  <a:lnTo>
                    <a:pt x="509" y="55"/>
                  </a:lnTo>
                  <a:lnTo>
                    <a:pt x="510" y="54"/>
                  </a:lnTo>
                  <a:lnTo>
                    <a:pt x="511" y="53"/>
                  </a:lnTo>
                  <a:lnTo>
                    <a:pt x="511" y="52"/>
                  </a:lnTo>
                  <a:lnTo>
                    <a:pt x="511" y="52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6" y="1"/>
                  </a:lnTo>
                  <a:lnTo>
                    <a:pt x="576" y="56"/>
                  </a:lnTo>
                  <a:lnTo>
                    <a:pt x="576" y="56"/>
                  </a:lnTo>
                  <a:lnTo>
                    <a:pt x="576" y="57"/>
                  </a:lnTo>
                  <a:lnTo>
                    <a:pt x="578" y="58"/>
                  </a:lnTo>
                  <a:lnTo>
                    <a:pt x="580" y="61"/>
                  </a:lnTo>
                  <a:lnTo>
                    <a:pt x="586" y="63"/>
                  </a:lnTo>
                  <a:lnTo>
                    <a:pt x="586" y="63"/>
                  </a:lnTo>
                  <a:lnTo>
                    <a:pt x="590" y="63"/>
                  </a:lnTo>
                  <a:lnTo>
                    <a:pt x="593" y="63"/>
                  </a:lnTo>
                  <a:lnTo>
                    <a:pt x="596" y="63"/>
                  </a:lnTo>
                  <a:lnTo>
                    <a:pt x="598" y="63"/>
                  </a:lnTo>
                  <a:lnTo>
                    <a:pt x="599" y="62"/>
                  </a:lnTo>
                  <a:lnTo>
                    <a:pt x="600" y="61"/>
                  </a:lnTo>
                  <a:lnTo>
                    <a:pt x="601" y="61"/>
                  </a:lnTo>
                  <a:lnTo>
                    <a:pt x="601" y="61"/>
                  </a:lnTo>
                  <a:lnTo>
                    <a:pt x="636" y="13"/>
                  </a:lnTo>
                  <a:lnTo>
                    <a:pt x="654" y="19"/>
                  </a:lnTo>
                  <a:lnTo>
                    <a:pt x="673" y="25"/>
                  </a:lnTo>
                  <a:lnTo>
                    <a:pt x="661" y="80"/>
                  </a:lnTo>
                  <a:lnTo>
                    <a:pt x="661" y="80"/>
                  </a:lnTo>
                  <a:lnTo>
                    <a:pt x="661" y="81"/>
                  </a:lnTo>
                  <a:lnTo>
                    <a:pt x="661" y="84"/>
                  </a:lnTo>
                  <a:lnTo>
                    <a:pt x="664" y="86"/>
                  </a:lnTo>
                  <a:lnTo>
                    <a:pt x="669" y="89"/>
                  </a:lnTo>
                  <a:lnTo>
                    <a:pt x="669" y="89"/>
                  </a:lnTo>
                  <a:lnTo>
                    <a:pt x="672" y="91"/>
                  </a:lnTo>
                  <a:lnTo>
                    <a:pt x="676" y="92"/>
                  </a:lnTo>
                  <a:lnTo>
                    <a:pt x="677" y="92"/>
                  </a:lnTo>
                  <a:lnTo>
                    <a:pt x="679" y="92"/>
                  </a:lnTo>
                  <a:lnTo>
                    <a:pt x="681" y="92"/>
                  </a:lnTo>
                  <a:lnTo>
                    <a:pt x="682" y="91"/>
                  </a:lnTo>
                  <a:lnTo>
                    <a:pt x="683" y="91"/>
                  </a:lnTo>
                  <a:lnTo>
                    <a:pt x="683" y="91"/>
                  </a:lnTo>
                  <a:lnTo>
                    <a:pt x="727" y="51"/>
                  </a:lnTo>
                  <a:lnTo>
                    <a:pt x="742" y="61"/>
                  </a:lnTo>
                  <a:lnTo>
                    <a:pt x="758" y="72"/>
                  </a:lnTo>
                  <a:lnTo>
                    <a:pt x="734" y="124"/>
                  </a:lnTo>
                  <a:lnTo>
                    <a:pt x="734" y="124"/>
                  </a:lnTo>
                  <a:lnTo>
                    <a:pt x="734" y="126"/>
                  </a:lnTo>
                  <a:lnTo>
                    <a:pt x="734" y="128"/>
                  </a:lnTo>
                  <a:lnTo>
                    <a:pt x="736" y="131"/>
                  </a:lnTo>
                  <a:lnTo>
                    <a:pt x="740" y="136"/>
                  </a:lnTo>
                  <a:lnTo>
                    <a:pt x="740" y="136"/>
                  </a:lnTo>
                  <a:lnTo>
                    <a:pt x="745" y="140"/>
                  </a:lnTo>
                  <a:lnTo>
                    <a:pt x="749" y="141"/>
                  </a:lnTo>
                  <a:lnTo>
                    <a:pt x="752" y="141"/>
                  </a:lnTo>
                  <a:lnTo>
                    <a:pt x="752" y="141"/>
                  </a:lnTo>
                  <a:lnTo>
                    <a:pt x="803" y="110"/>
                  </a:lnTo>
                  <a:lnTo>
                    <a:pt x="814" y="125"/>
                  </a:lnTo>
                  <a:lnTo>
                    <a:pt x="827" y="139"/>
                  </a:lnTo>
                  <a:lnTo>
                    <a:pt x="792" y="187"/>
                  </a:lnTo>
                  <a:lnTo>
                    <a:pt x="792" y="187"/>
                  </a:lnTo>
                  <a:lnTo>
                    <a:pt x="792" y="189"/>
                  </a:lnTo>
                  <a:lnTo>
                    <a:pt x="792" y="191"/>
                  </a:lnTo>
                  <a:lnTo>
                    <a:pt x="792" y="195"/>
                  </a:lnTo>
                  <a:lnTo>
                    <a:pt x="795" y="201"/>
                  </a:lnTo>
                  <a:lnTo>
                    <a:pt x="795" y="201"/>
                  </a:lnTo>
                  <a:lnTo>
                    <a:pt x="799" y="206"/>
                  </a:lnTo>
                  <a:lnTo>
                    <a:pt x="803" y="208"/>
                  </a:lnTo>
                  <a:lnTo>
                    <a:pt x="805" y="208"/>
                  </a:lnTo>
                  <a:lnTo>
                    <a:pt x="806" y="208"/>
                  </a:lnTo>
                  <a:lnTo>
                    <a:pt x="859" y="190"/>
                  </a:lnTo>
                  <a:lnTo>
                    <a:pt x="867" y="207"/>
                  </a:lnTo>
                  <a:lnTo>
                    <a:pt x="875" y="225"/>
                  </a:lnTo>
                  <a:lnTo>
                    <a:pt x="832" y="265"/>
                  </a:lnTo>
                  <a:lnTo>
                    <a:pt x="832" y="265"/>
                  </a:lnTo>
                  <a:lnTo>
                    <a:pt x="831" y="266"/>
                  </a:lnTo>
                  <a:lnTo>
                    <a:pt x="831" y="268"/>
                  </a:lnTo>
                  <a:lnTo>
                    <a:pt x="831" y="273"/>
                  </a:lnTo>
                  <a:lnTo>
                    <a:pt x="832" y="279"/>
                  </a:lnTo>
                  <a:lnTo>
                    <a:pt x="832" y="279"/>
                  </a:lnTo>
                  <a:lnTo>
                    <a:pt x="835" y="285"/>
                  </a:lnTo>
                  <a:lnTo>
                    <a:pt x="837" y="288"/>
                  </a:lnTo>
                  <a:lnTo>
                    <a:pt x="839" y="289"/>
                  </a:lnTo>
                  <a:lnTo>
                    <a:pt x="840" y="289"/>
                  </a:lnTo>
                  <a:lnTo>
                    <a:pt x="894" y="283"/>
                  </a:lnTo>
                  <a:lnTo>
                    <a:pt x="898" y="302"/>
                  </a:lnTo>
                  <a:lnTo>
                    <a:pt x="901" y="322"/>
                  </a:lnTo>
                  <a:lnTo>
                    <a:pt x="851" y="353"/>
                  </a:lnTo>
                  <a:lnTo>
                    <a:pt x="851" y="353"/>
                  </a:lnTo>
                  <a:lnTo>
                    <a:pt x="850" y="354"/>
                  </a:lnTo>
                  <a:lnTo>
                    <a:pt x="849" y="356"/>
                  </a:lnTo>
                  <a:lnTo>
                    <a:pt x="848" y="360"/>
                  </a:lnTo>
                  <a:lnTo>
                    <a:pt x="848" y="367"/>
                  </a:lnTo>
                  <a:lnTo>
                    <a:pt x="848" y="367"/>
                  </a:lnTo>
                  <a:lnTo>
                    <a:pt x="849" y="374"/>
                  </a:lnTo>
                  <a:lnTo>
                    <a:pt x="850" y="378"/>
                  </a:lnTo>
                  <a:lnTo>
                    <a:pt x="852" y="379"/>
                  </a:lnTo>
                  <a:lnTo>
                    <a:pt x="853" y="380"/>
                  </a:lnTo>
                  <a:lnTo>
                    <a:pt x="906" y="386"/>
                  </a:lnTo>
                  <a:lnTo>
                    <a:pt x="904" y="407"/>
                  </a:lnTo>
                  <a:lnTo>
                    <a:pt x="903" y="428"/>
                  </a:lnTo>
                  <a:lnTo>
                    <a:pt x="849" y="447"/>
                  </a:lnTo>
                  <a:lnTo>
                    <a:pt x="849" y="447"/>
                  </a:lnTo>
                  <a:lnTo>
                    <a:pt x="849" y="448"/>
                  </a:lnTo>
                  <a:lnTo>
                    <a:pt x="846" y="450"/>
                  </a:lnTo>
                  <a:lnTo>
                    <a:pt x="845" y="454"/>
                  </a:lnTo>
                  <a:lnTo>
                    <a:pt x="843" y="461"/>
                  </a:lnTo>
                  <a:lnTo>
                    <a:pt x="843" y="461"/>
                  </a:lnTo>
                  <a:lnTo>
                    <a:pt x="842" y="468"/>
                  </a:lnTo>
                  <a:lnTo>
                    <a:pt x="843" y="472"/>
                  </a:lnTo>
                  <a:lnTo>
                    <a:pt x="845" y="475"/>
                  </a:lnTo>
                  <a:lnTo>
                    <a:pt x="845" y="475"/>
                  </a:lnTo>
                  <a:lnTo>
                    <a:pt x="892" y="494"/>
                  </a:lnTo>
                  <a:lnTo>
                    <a:pt x="886" y="515"/>
                  </a:lnTo>
                  <a:lnTo>
                    <a:pt x="880" y="535"/>
                  </a:lnTo>
                  <a:lnTo>
                    <a:pt x="825" y="542"/>
                  </a:lnTo>
                  <a:lnTo>
                    <a:pt x="825" y="542"/>
                  </a:lnTo>
                  <a:lnTo>
                    <a:pt x="825" y="542"/>
                  </a:lnTo>
                  <a:lnTo>
                    <a:pt x="823" y="544"/>
                  </a:lnTo>
                  <a:lnTo>
                    <a:pt x="820" y="547"/>
                  </a:lnTo>
                  <a:lnTo>
                    <a:pt x="816" y="555"/>
                  </a:lnTo>
                  <a:lnTo>
                    <a:pt x="816" y="555"/>
                  </a:lnTo>
                  <a:lnTo>
                    <a:pt x="814" y="561"/>
                  </a:lnTo>
                  <a:lnTo>
                    <a:pt x="814" y="566"/>
                  </a:lnTo>
                  <a:lnTo>
                    <a:pt x="814" y="568"/>
                  </a:lnTo>
                  <a:lnTo>
                    <a:pt x="815" y="569"/>
                  </a:lnTo>
                  <a:lnTo>
                    <a:pt x="854" y="599"/>
                  </a:lnTo>
                  <a:lnTo>
                    <a:pt x="844" y="619"/>
                  </a:lnTo>
                  <a:lnTo>
                    <a:pt x="834" y="639"/>
                  </a:lnTo>
                  <a:lnTo>
                    <a:pt x="782" y="632"/>
                  </a:lnTo>
                  <a:lnTo>
                    <a:pt x="782" y="632"/>
                  </a:lnTo>
                  <a:lnTo>
                    <a:pt x="781" y="633"/>
                  </a:lnTo>
                  <a:lnTo>
                    <a:pt x="778" y="634"/>
                  </a:lnTo>
                  <a:lnTo>
                    <a:pt x="774" y="637"/>
                  </a:lnTo>
                  <a:lnTo>
                    <a:pt x="770" y="643"/>
                  </a:lnTo>
                  <a:lnTo>
                    <a:pt x="770" y="643"/>
                  </a:lnTo>
                  <a:lnTo>
                    <a:pt x="767" y="649"/>
                  </a:lnTo>
                  <a:lnTo>
                    <a:pt x="766" y="654"/>
                  </a:lnTo>
                  <a:lnTo>
                    <a:pt x="766" y="657"/>
                  </a:lnTo>
                  <a:lnTo>
                    <a:pt x="766" y="657"/>
                  </a:lnTo>
                  <a:lnTo>
                    <a:pt x="795" y="698"/>
                  </a:lnTo>
                  <a:lnTo>
                    <a:pt x="781" y="716"/>
                  </a:lnTo>
                  <a:lnTo>
                    <a:pt x="767" y="733"/>
                  </a:lnTo>
                  <a:lnTo>
                    <a:pt x="720" y="714"/>
                  </a:lnTo>
                  <a:lnTo>
                    <a:pt x="720" y="714"/>
                  </a:lnTo>
                  <a:lnTo>
                    <a:pt x="719" y="714"/>
                  </a:lnTo>
                  <a:lnTo>
                    <a:pt x="717" y="714"/>
                  </a:lnTo>
                  <a:lnTo>
                    <a:pt x="713" y="716"/>
                  </a:lnTo>
                  <a:lnTo>
                    <a:pt x="708" y="721"/>
                  </a:lnTo>
                  <a:lnTo>
                    <a:pt x="707" y="722"/>
                  </a:lnTo>
                  <a:lnTo>
                    <a:pt x="707" y="722"/>
                  </a:lnTo>
                  <a:lnTo>
                    <a:pt x="702" y="728"/>
                  </a:lnTo>
                  <a:lnTo>
                    <a:pt x="700" y="732"/>
                  </a:lnTo>
                  <a:lnTo>
                    <a:pt x="700" y="734"/>
                  </a:lnTo>
                  <a:lnTo>
                    <a:pt x="700" y="735"/>
                  </a:lnTo>
                  <a:lnTo>
                    <a:pt x="718" y="783"/>
                  </a:lnTo>
                  <a:lnTo>
                    <a:pt x="701" y="797"/>
                  </a:lnTo>
                  <a:lnTo>
                    <a:pt x="684" y="812"/>
                  </a:lnTo>
                  <a:lnTo>
                    <a:pt x="644" y="782"/>
                  </a:lnTo>
                  <a:lnTo>
                    <a:pt x="644" y="782"/>
                  </a:lnTo>
                  <a:lnTo>
                    <a:pt x="644" y="782"/>
                  </a:lnTo>
                  <a:lnTo>
                    <a:pt x="643" y="782"/>
                  </a:lnTo>
                  <a:lnTo>
                    <a:pt x="643" y="782"/>
                  </a:lnTo>
                  <a:lnTo>
                    <a:pt x="641" y="782"/>
                  </a:lnTo>
                  <a:lnTo>
                    <a:pt x="639" y="782"/>
                  </a:lnTo>
                  <a:lnTo>
                    <a:pt x="637" y="783"/>
                  </a:lnTo>
                  <a:lnTo>
                    <a:pt x="634" y="784"/>
                  </a:lnTo>
                  <a:lnTo>
                    <a:pt x="630" y="786"/>
                  </a:lnTo>
                  <a:lnTo>
                    <a:pt x="630" y="786"/>
                  </a:lnTo>
                  <a:lnTo>
                    <a:pt x="624" y="791"/>
                  </a:lnTo>
                  <a:lnTo>
                    <a:pt x="622" y="795"/>
                  </a:lnTo>
                  <a:lnTo>
                    <a:pt x="621" y="797"/>
                  </a:lnTo>
                  <a:lnTo>
                    <a:pt x="621" y="798"/>
                  </a:lnTo>
                  <a:lnTo>
                    <a:pt x="626" y="852"/>
                  </a:lnTo>
                  <a:lnTo>
                    <a:pt x="607" y="862"/>
                  </a:lnTo>
                  <a:lnTo>
                    <a:pt x="587" y="872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8" y="832"/>
                  </a:lnTo>
                  <a:lnTo>
                    <a:pt x="558" y="831"/>
                  </a:lnTo>
                  <a:lnTo>
                    <a:pt x="557" y="831"/>
                  </a:lnTo>
                  <a:lnTo>
                    <a:pt x="556" y="831"/>
                  </a:lnTo>
                  <a:lnTo>
                    <a:pt x="553" y="831"/>
                  </a:lnTo>
                  <a:lnTo>
                    <a:pt x="551" y="831"/>
                  </a:lnTo>
                  <a:lnTo>
                    <a:pt x="548" y="832"/>
                  </a:lnTo>
                  <a:lnTo>
                    <a:pt x="544" y="833"/>
                  </a:lnTo>
                  <a:lnTo>
                    <a:pt x="544" y="833"/>
                  </a:lnTo>
                  <a:lnTo>
                    <a:pt x="538" y="837"/>
                  </a:lnTo>
                  <a:lnTo>
                    <a:pt x="534" y="840"/>
                  </a:lnTo>
                  <a:lnTo>
                    <a:pt x="532" y="842"/>
                  </a:lnTo>
                  <a:lnTo>
                    <a:pt x="532" y="843"/>
                  </a:lnTo>
                  <a:lnTo>
                    <a:pt x="525" y="898"/>
                  </a:lnTo>
                  <a:lnTo>
                    <a:pt x="505" y="904"/>
                  </a:lnTo>
                  <a:lnTo>
                    <a:pt x="485" y="910"/>
                  </a:lnTo>
                  <a:lnTo>
                    <a:pt x="466" y="862"/>
                  </a:lnTo>
                  <a:lnTo>
                    <a:pt x="466" y="862"/>
                  </a:lnTo>
                  <a:lnTo>
                    <a:pt x="466" y="862"/>
                  </a:lnTo>
                  <a:lnTo>
                    <a:pt x="466" y="862"/>
                  </a:lnTo>
                  <a:lnTo>
                    <a:pt x="464" y="861"/>
                  </a:lnTo>
                  <a:lnTo>
                    <a:pt x="463" y="860"/>
                  </a:lnTo>
                  <a:lnTo>
                    <a:pt x="461" y="860"/>
                  </a:lnTo>
                  <a:lnTo>
                    <a:pt x="459" y="860"/>
                  </a:lnTo>
                  <a:lnTo>
                    <a:pt x="456" y="860"/>
                  </a:lnTo>
                  <a:lnTo>
                    <a:pt x="453" y="860"/>
                  </a:lnTo>
                  <a:lnTo>
                    <a:pt x="453" y="860"/>
                  </a:lnTo>
                  <a:lnTo>
                    <a:pt x="449" y="861"/>
                  </a:lnTo>
                  <a:lnTo>
                    <a:pt x="446" y="862"/>
                  </a:lnTo>
                  <a:lnTo>
                    <a:pt x="444" y="864"/>
                  </a:lnTo>
                  <a:lnTo>
                    <a:pt x="442" y="864"/>
                  </a:lnTo>
                  <a:lnTo>
                    <a:pt x="440" y="866"/>
                  </a:lnTo>
                  <a:lnTo>
                    <a:pt x="439" y="866"/>
                  </a:lnTo>
                  <a:lnTo>
                    <a:pt x="439" y="867"/>
                  </a:lnTo>
                  <a:lnTo>
                    <a:pt x="439" y="867"/>
                  </a:lnTo>
                  <a:lnTo>
                    <a:pt x="420" y="922"/>
                  </a:lnTo>
                  <a:lnTo>
                    <a:pt x="400" y="923"/>
                  </a:lnTo>
                  <a:lnTo>
                    <a:pt x="379" y="925"/>
                  </a:lnTo>
                  <a:lnTo>
                    <a:pt x="373" y="871"/>
                  </a:lnTo>
                  <a:lnTo>
                    <a:pt x="373" y="871"/>
                  </a:lnTo>
                  <a:lnTo>
                    <a:pt x="373" y="870"/>
                  </a:lnTo>
                  <a:lnTo>
                    <a:pt x="372" y="868"/>
                  </a:lnTo>
                  <a:lnTo>
                    <a:pt x="367" y="867"/>
                  </a:lnTo>
                  <a:lnTo>
                    <a:pt x="361" y="866"/>
                  </a:lnTo>
                  <a:lnTo>
                    <a:pt x="361" y="866"/>
                  </a:lnTo>
                  <a:lnTo>
                    <a:pt x="358" y="866"/>
                  </a:lnTo>
                  <a:lnTo>
                    <a:pt x="355" y="866"/>
                  </a:lnTo>
                  <a:lnTo>
                    <a:pt x="352" y="867"/>
                  </a:lnTo>
                  <a:lnTo>
                    <a:pt x="350" y="868"/>
                  </a:lnTo>
                  <a:lnTo>
                    <a:pt x="349" y="868"/>
                  </a:lnTo>
                  <a:lnTo>
                    <a:pt x="348" y="869"/>
                  </a:lnTo>
                  <a:lnTo>
                    <a:pt x="347" y="870"/>
                  </a:lnTo>
                  <a:lnTo>
                    <a:pt x="347" y="870"/>
                  </a:lnTo>
                  <a:lnTo>
                    <a:pt x="317" y="920"/>
                  </a:lnTo>
                  <a:lnTo>
                    <a:pt x="297" y="917"/>
                  </a:lnTo>
                  <a:lnTo>
                    <a:pt x="279" y="913"/>
                  </a:lnTo>
                  <a:lnTo>
                    <a:pt x="284" y="858"/>
                  </a:lnTo>
                  <a:lnTo>
                    <a:pt x="284" y="858"/>
                  </a:lnTo>
                  <a:lnTo>
                    <a:pt x="284" y="857"/>
                  </a:lnTo>
                  <a:lnTo>
                    <a:pt x="283" y="855"/>
                  </a:lnTo>
                  <a:lnTo>
                    <a:pt x="280" y="853"/>
                  </a:lnTo>
                  <a:lnTo>
                    <a:pt x="275" y="850"/>
                  </a:lnTo>
                  <a:lnTo>
                    <a:pt x="275" y="850"/>
                  </a:lnTo>
                  <a:lnTo>
                    <a:pt x="271" y="849"/>
                  </a:lnTo>
                  <a:lnTo>
                    <a:pt x="268" y="849"/>
                  </a:lnTo>
                  <a:lnTo>
                    <a:pt x="266" y="848"/>
                  </a:lnTo>
                  <a:lnTo>
                    <a:pt x="264" y="849"/>
                  </a:lnTo>
                  <a:lnTo>
                    <a:pt x="262" y="849"/>
                  </a:lnTo>
                  <a:lnTo>
                    <a:pt x="261" y="849"/>
                  </a:lnTo>
                  <a:lnTo>
                    <a:pt x="261" y="850"/>
                  </a:lnTo>
                  <a:lnTo>
                    <a:pt x="261" y="850"/>
                  </a:lnTo>
                  <a:lnTo>
                    <a:pt x="221" y="895"/>
                  </a:lnTo>
                  <a:lnTo>
                    <a:pt x="204" y="886"/>
                  </a:lnTo>
                  <a:lnTo>
                    <a:pt x="187" y="877"/>
                  </a:lnTo>
                  <a:lnTo>
                    <a:pt x="205" y="823"/>
                  </a:lnTo>
                  <a:lnTo>
                    <a:pt x="205" y="823"/>
                  </a:lnTo>
                  <a:lnTo>
                    <a:pt x="205" y="822"/>
                  </a:lnTo>
                  <a:lnTo>
                    <a:pt x="204" y="820"/>
                  </a:lnTo>
                  <a:lnTo>
                    <a:pt x="203" y="816"/>
                  </a:lnTo>
                  <a:lnTo>
                    <a:pt x="197" y="812"/>
                  </a:lnTo>
                  <a:lnTo>
                    <a:pt x="197" y="812"/>
                  </a:lnTo>
                  <a:lnTo>
                    <a:pt x="192" y="809"/>
                  </a:lnTo>
                  <a:lnTo>
                    <a:pt x="188" y="808"/>
                  </a:lnTo>
                  <a:lnTo>
                    <a:pt x="185" y="808"/>
                  </a:lnTo>
                  <a:lnTo>
                    <a:pt x="185" y="809"/>
                  </a:lnTo>
                  <a:lnTo>
                    <a:pt x="138" y="845"/>
                  </a:lnTo>
                  <a:lnTo>
                    <a:pt x="123" y="832"/>
                  </a:lnTo>
                  <a:lnTo>
                    <a:pt x="109" y="820"/>
                  </a:lnTo>
                  <a:lnTo>
                    <a:pt x="139" y="769"/>
                  </a:lnTo>
                  <a:lnTo>
                    <a:pt x="139" y="769"/>
                  </a:lnTo>
                  <a:lnTo>
                    <a:pt x="139" y="768"/>
                  </a:lnTo>
                  <a:lnTo>
                    <a:pt x="139" y="765"/>
                  </a:lnTo>
                  <a:lnTo>
                    <a:pt x="138" y="761"/>
                  </a:lnTo>
                  <a:lnTo>
                    <a:pt x="134" y="756"/>
                  </a:lnTo>
                  <a:lnTo>
                    <a:pt x="134" y="756"/>
                  </a:lnTo>
                  <a:lnTo>
                    <a:pt x="130" y="752"/>
                  </a:lnTo>
                  <a:lnTo>
                    <a:pt x="127" y="750"/>
                  </a:lnTo>
                  <a:lnTo>
                    <a:pt x="124" y="750"/>
                  </a:lnTo>
                  <a:lnTo>
                    <a:pt x="123" y="750"/>
                  </a:lnTo>
                  <a:lnTo>
                    <a:pt x="71" y="775"/>
                  </a:lnTo>
                  <a:lnTo>
                    <a:pt x="60" y="759"/>
                  </a:lnTo>
                  <a:lnTo>
                    <a:pt x="51" y="742"/>
                  </a:lnTo>
                  <a:lnTo>
                    <a:pt x="90" y="697"/>
                  </a:lnTo>
                  <a:lnTo>
                    <a:pt x="90" y="697"/>
                  </a:lnTo>
                  <a:lnTo>
                    <a:pt x="91" y="697"/>
                  </a:lnTo>
                  <a:lnTo>
                    <a:pt x="91" y="694"/>
                  </a:lnTo>
                  <a:lnTo>
                    <a:pt x="91" y="690"/>
                  </a:lnTo>
                  <a:lnTo>
                    <a:pt x="88" y="683"/>
                  </a:lnTo>
                  <a:lnTo>
                    <a:pt x="88" y="683"/>
                  </a:lnTo>
                  <a:lnTo>
                    <a:pt x="85" y="678"/>
                  </a:lnTo>
                  <a:lnTo>
                    <a:pt x="82" y="676"/>
                  </a:lnTo>
                  <a:lnTo>
                    <a:pt x="80" y="675"/>
                  </a:lnTo>
                  <a:lnTo>
                    <a:pt x="79" y="675"/>
                  </a:lnTo>
                  <a:lnTo>
                    <a:pt x="25" y="688"/>
                  </a:lnTo>
                  <a:lnTo>
                    <a:pt x="19" y="668"/>
                  </a:lnTo>
                  <a:lnTo>
                    <a:pt x="13" y="650"/>
                  </a:lnTo>
                  <a:lnTo>
                    <a:pt x="60" y="614"/>
                  </a:lnTo>
                  <a:lnTo>
                    <a:pt x="60" y="614"/>
                  </a:lnTo>
                  <a:lnTo>
                    <a:pt x="61" y="613"/>
                  </a:lnTo>
                  <a:lnTo>
                    <a:pt x="62" y="611"/>
                  </a:lnTo>
                  <a:lnTo>
                    <a:pt x="63" y="606"/>
                  </a:lnTo>
                  <a:lnTo>
                    <a:pt x="62" y="599"/>
                  </a:lnTo>
                  <a:lnTo>
                    <a:pt x="62" y="599"/>
                  </a:lnTo>
                  <a:lnTo>
                    <a:pt x="60" y="594"/>
                  </a:lnTo>
                  <a:lnTo>
                    <a:pt x="58" y="590"/>
                  </a:lnTo>
                  <a:lnTo>
                    <a:pt x="56" y="588"/>
                  </a:lnTo>
                  <a:lnTo>
                    <a:pt x="55" y="588"/>
                  </a:lnTo>
                  <a:lnTo>
                    <a:pt x="2" y="588"/>
                  </a:lnTo>
                  <a:lnTo>
                    <a:pt x="1" y="567"/>
                  </a:lnTo>
                  <a:lnTo>
                    <a:pt x="0" y="547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4" y="519"/>
                  </a:lnTo>
                  <a:lnTo>
                    <a:pt x="56" y="515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6" y="501"/>
                  </a:lnTo>
                  <a:lnTo>
                    <a:pt x="55" y="497"/>
                  </a:lnTo>
                  <a:lnTo>
                    <a:pt x="54" y="496"/>
                  </a:lnTo>
                  <a:lnTo>
                    <a:pt x="53" y="495"/>
                  </a:lnTo>
                  <a:lnTo>
                    <a:pt x="4" y="482"/>
                  </a:lnTo>
                  <a:lnTo>
                    <a:pt x="7" y="461"/>
                  </a:lnTo>
                  <a:lnTo>
                    <a:pt x="11" y="440"/>
                  </a:lnTo>
                  <a:lnTo>
                    <a:pt x="65" y="427"/>
                  </a:lnTo>
                  <a:lnTo>
                    <a:pt x="65" y="427"/>
                  </a:lnTo>
                  <a:lnTo>
                    <a:pt x="66" y="427"/>
                  </a:lnTo>
                  <a:lnTo>
                    <a:pt x="67" y="425"/>
                  </a:lnTo>
                  <a:lnTo>
                    <a:pt x="70" y="421"/>
                  </a:lnTo>
                  <a:lnTo>
                    <a:pt x="73" y="414"/>
                  </a:lnTo>
                  <a:lnTo>
                    <a:pt x="73" y="414"/>
                  </a:lnTo>
                  <a:lnTo>
                    <a:pt x="74" y="407"/>
                  </a:lnTo>
                  <a:lnTo>
                    <a:pt x="74" y="403"/>
                  </a:lnTo>
                  <a:lnTo>
                    <a:pt x="73" y="400"/>
                  </a:lnTo>
                  <a:lnTo>
                    <a:pt x="73" y="400"/>
                  </a:lnTo>
                  <a:lnTo>
                    <a:pt x="30" y="374"/>
                  </a:lnTo>
                  <a:lnTo>
                    <a:pt x="37" y="354"/>
                  </a:lnTo>
                  <a:lnTo>
                    <a:pt x="45" y="334"/>
                  </a:lnTo>
                  <a:lnTo>
                    <a:pt x="99" y="334"/>
                  </a:lnTo>
                  <a:lnTo>
                    <a:pt x="99" y="334"/>
                  </a:lnTo>
                  <a:lnTo>
                    <a:pt x="100" y="333"/>
                  </a:lnTo>
                  <a:lnTo>
                    <a:pt x="102" y="332"/>
                  </a:lnTo>
                  <a:lnTo>
                    <a:pt x="106" y="329"/>
                  </a:lnTo>
                  <a:lnTo>
                    <a:pt x="109" y="322"/>
                  </a:lnTo>
                  <a:lnTo>
                    <a:pt x="109" y="322"/>
                  </a:lnTo>
                  <a:lnTo>
                    <a:pt x="113" y="316"/>
                  </a:lnTo>
                  <a:lnTo>
                    <a:pt x="113" y="311"/>
                  </a:lnTo>
                  <a:lnTo>
                    <a:pt x="113" y="309"/>
                  </a:lnTo>
                  <a:lnTo>
                    <a:pt x="113" y="308"/>
                  </a:lnTo>
                  <a:lnTo>
                    <a:pt x="78" y="272"/>
                  </a:lnTo>
                  <a:lnTo>
                    <a:pt x="91" y="253"/>
                  </a:lnTo>
                  <a:lnTo>
                    <a:pt x="102" y="235"/>
                  </a:lnTo>
                  <a:lnTo>
                    <a:pt x="152" y="248"/>
                  </a:lnTo>
                  <a:lnTo>
                    <a:pt x="152" y="248"/>
                  </a:lnTo>
                  <a:lnTo>
                    <a:pt x="153" y="248"/>
                  </a:lnTo>
                  <a:lnTo>
                    <a:pt x="156" y="246"/>
                  </a:lnTo>
                  <a:lnTo>
                    <a:pt x="159" y="244"/>
                  </a:lnTo>
                  <a:lnTo>
                    <a:pt x="164" y="239"/>
                  </a:lnTo>
                  <a:lnTo>
                    <a:pt x="164" y="239"/>
                  </a:lnTo>
                  <a:lnTo>
                    <a:pt x="169" y="232"/>
                  </a:lnTo>
                  <a:lnTo>
                    <a:pt x="171" y="228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47" y="180"/>
                  </a:lnTo>
                  <a:lnTo>
                    <a:pt x="163" y="164"/>
                  </a:lnTo>
                  <a:lnTo>
                    <a:pt x="178" y="148"/>
                  </a:lnTo>
                  <a:lnTo>
                    <a:pt x="222" y="173"/>
                  </a:lnTo>
                  <a:lnTo>
                    <a:pt x="222" y="173"/>
                  </a:lnTo>
                  <a:lnTo>
                    <a:pt x="222" y="173"/>
                  </a:lnTo>
                  <a:lnTo>
                    <a:pt x="223" y="173"/>
                  </a:lnTo>
                  <a:lnTo>
                    <a:pt x="224" y="173"/>
                  </a:lnTo>
                  <a:lnTo>
                    <a:pt x="225" y="173"/>
                  </a:lnTo>
                  <a:lnTo>
                    <a:pt x="227" y="172"/>
                  </a:lnTo>
                  <a:lnTo>
                    <a:pt x="229" y="171"/>
                  </a:lnTo>
                  <a:lnTo>
                    <a:pt x="232" y="169"/>
                  </a:lnTo>
                  <a:lnTo>
                    <a:pt x="235" y="166"/>
                  </a:lnTo>
                  <a:lnTo>
                    <a:pt x="235" y="166"/>
                  </a:lnTo>
                  <a:lnTo>
                    <a:pt x="240" y="161"/>
                  </a:lnTo>
                  <a:lnTo>
                    <a:pt x="243" y="158"/>
                  </a:lnTo>
                  <a:lnTo>
                    <a:pt x="244" y="155"/>
                  </a:lnTo>
                  <a:lnTo>
                    <a:pt x="244" y="154"/>
                  </a:lnTo>
                  <a:lnTo>
                    <a:pt x="232" y="103"/>
                  </a:lnTo>
                  <a:lnTo>
                    <a:pt x="250" y="91"/>
                  </a:lnTo>
                  <a:lnTo>
                    <a:pt x="269" y="78"/>
                  </a:lnTo>
                  <a:lnTo>
                    <a:pt x="304" y="114"/>
                  </a:lnTo>
                  <a:lnTo>
                    <a:pt x="304" y="114"/>
                  </a:lnTo>
                  <a:lnTo>
                    <a:pt x="304" y="114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307" y="114"/>
                  </a:lnTo>
                  <a:lnTo>
                    <a:pt x="309" y="114"/>
                  </a:lnTo>
                  <a:lnTo>
                    <a:pt x="311" y="114"/>
                  </a:lnTo>
                  <a:lnTo>
                    <a:pt x="314" y="112"/>
                  </a:lnTo>
                  <a:lnTo>
                    <a:pt x="318" y="11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30" name="Freeform 678">
              <a:extLst>
                <a:ext uri="{FF2B5EF4-FFF2-40B4-BE49-F238E27FC236}">
                  <a16:creationId xmlns:a16="http://schemas.microsoft.com/office/drawing/2014/main" id="{FE96A2CF-5EF6-409E-8455-C3CF7F24C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1924"/>
              <a:ext cx="753" cy="768"/>
            </a:xfrm>
            <a:custGeom>
              <a:avLst/>
              <a:gdLst>
                <a:gd name="T0" fmla="*/ 414 w 753"/>
                <a:gd name="T1" fmla="*/ 752 h 768"/>
                <a:gd name="T2" fmla="*/ 469 w 753"/>
                <a:gd name="T3" fmla="*/ 732 h 768"/>
                <a:gd name="T4" fmla="*/ 522 w 753"/>
                <a:gd name="T5" fmla="*/ 705 h 768"/>
                <a:gd name="T6" fmla="*/ 571 w 753"/>
                <a:gd name="T7" fmla="*/ 672 h 768"/>
                <a:gd name="T8" fmla="*/ 615 w 753"/>
                <a:gd name="T9" fmla="*/ 632 h 768"/>
                <a:gd name="T10" fmla="*/ 654 w 753"/>
                <a:gd name="T11" fmla="*/ 588 h 768"/>
                <a:gd name="T12" fmla="*/ 688 w 753"/>
                <a:gd name="T13" fmla="*/ 539 h 768"/>
                <a:gd name="T14" fmla="*/ 715 w 753"/>
                <a:gd name="T15" fmla="*/ 487 h 768"/>
                <a:gd name="T16" fmla="*/ 735 w 753"/>
                <a:gd name="T17" fmla="*/ 432 h 768"/>
                <a:gd name="T18" fmla="*/ 747 w 753"/>
                <a:gd name="T19" fmla="*/ 375 h 768"/>
                <a:gd name="T20" fmla="*/ 752 w 753"/>
                <a:gd name="T21" fmla="*/ 316 h 768"/>
                <a:gd name="T22" fmla="*/ 747 w 753"/>
                <a:gd name="T23" fmla="*/ 260 h 768"/>
                <a:gd name="T24" fmla="*/ 735 w 753"/>
                <a:gd name="T25" fmla="*/ 207 h 768"/>
                <a:gd name="T26" fmla="*/ 715 w 753"/>
                <a:gd name="T27" fmla="*/ 159 h 768"/>
                <a:gd name="T28" fmla="*/ 688 w 753"/>
                <a:gd name="T29" fmla="*/ 117 h 768"/>
                <a:gd name="T30" fmla="*/ 654 w 753"/>
                <a:gd name="T31" fmla="*/ 80 h 768"/>
                <a:gd name="T32" fmla="*/ 615 w 753"/>
                <a:gd name="T33" fmla="*/ 50 h 768"/>
                <a:gd name="T34" fmla="*/ 571 w 753"/>
                <a:gd name="T35" fmla="*/ 26 h 768"/>
                <a:gd name="T36" fmla="*/ 522 w 753"/>
                <a:gd name="T37" fmla="*/ 9 h 768"/>
                <a:gd name="T38" fmla="*/ 469 w 753"/>
                <a:gd name="T39" fmla="*/ 1 h 768"/>
                <a:gd name="T40" fmla="*/ 414 w 753"/>
                <a:gd name="T41" fmla="*/ 1 h 768"/>
                <a:gd name="T42" fmla="*/ 356 w 753"/>
                <a:gd name="T43" fmla="*/ 9 h 768"/>
                <a:gd name="T44" fmla="*/ 300 w 753"/>
                <a:gd name="T45" fmla="*/ 26 h 768"/>
                <a:gd name="T46" fmla="*/ 246 w 753"/>
                <a:gd name="T47" fmla="*/ 51 h 768"/>
                <a:gd name="T48" fmla="*/ 196 w 753"/>
                <a:gd name="T49" fmla="*/ 83 h 768"/>
                <a:gd name="T50" fmla="*/ 150 w 753"/>
                <a:gd name="T51" fmla="*/ 120 h 768"/>
                <a:gd name="T52" fmla="*/ 109 w 753"/>
                <a:gd name="T53" fmla="*/ 163 h 768"/>
                <a:gd name="T54" fmla="*/ 74 w 753"/>
                <a:gd name="T55" fmla="*/ 211 h 768"/>
                <a:gd name="T56" fmla="*/ 45 w 753"/>
                <a:gd name="T57" fmla="*/ 262 h 768"/>
                <a:gd name="T58" fmla="*/ 22 w 753"/>
                <a:gd name="T59" fmla="*/ 316 h 768"/>
                <a:gd name="T60" fmla="*/ 7 w 753"/>
                <a:gd name="T61" fmla="*/ 372 h 768"/>
                <a:gd name="T62" fmla="*/ 0 w 753"/>
                <a:gd name="T63" fmla="*/ 430 h 768"/>
                <a:gd name="T64" fmla="*/ 1 w 753"/>
                <a:gd name="T65" fmla="*/ 488 h 768"/>
                <a:gd name="T66" fmla="*/ 11 w 753"/>
                <a:gd name="T67" fmla="*/ 542 h 768"/>
                <a:gd name="T68" fmla="*/ 29 w 753"/>
                <a:gd name="T69" fmla="*/ 592 h 768"/>
                <a:gd name="T70" fmla="*/ 54 w 753"/>
                <a:gd name="T71" fmla="*/ 636 h 768"/>
                <a:gd name="T72" fmla="*/ 85 w 753"/>
                <a:gd name="T73" fmla="*/ 675 h 768"/>
                <a:gd name="T74" fmla="*/ 123 w 753"/>
                <a:gd name="T75" fmla="*/ 708 h 768"/>
                <a:gd name="T76" fmla="*/ 165 w 753"/>
                <a:gd name="T77" fmla="*/ 734 h 768"/>
                <a:gd name="T78" fmla="*/ 212 w 753"/>
                <a:gd name="T79" fmla="*/ 753 h 768"/>
                <a:gd name="T80" fmla="*/ 264 w 753"/>
                <a:gd name="T81" fmla="*/ 764 h 768"/>
                <a:gd name="T82" fmla="*/ 318 w 753"/>
                <a:gd name="T83" fmla="*/ 767 h 768"/>
                <a:gd name="T84" fmla="*/ 376 w 753"/>
                <a:gd name="T85" fmla="*/ 761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53" h="768">
                  <a:moveTo>
                    <a:pt x="376" y="761"/>
                  </a:moveTo>
                  <a:lnTo>
                    <a:pt x="395" y="757"/>
                  </a:lnTo>
                  <a:lnTo>
                    <a:pt x="414" y="752"/>
                  </a:lnTo>
                  <a:lnTo>
                    <a:pt x="433" y="747"/>
                  </a:lnTo>
                  <a:lnTo>
                    <a:pt x="451" y="740"/>
                  </a:lnTo>
                  <a:lnTo>
                    <a:pt x="469" y="732"/>
                  </a:lnTo>
                  <a:lnTo>
                    <a:pt x="487" y="724"/>
                  </a:lnTo>
                  <a:lnTo>
                    <a:pt x="505" y="715"/>
                  </a:lnTo>
                  <a:lnTo>
                    <a:pt x="522" y="705"/>
                  </a:lnTo>
                  <a:lnTo>
                    <a:pt x="539" y="695"/>
                  </a:lnTo>
                  <a:lnTo>
                    <a:pt x="555" y="684"/>
                  </a:lnTo>
                  <a:lnTo>
                    <a:pt x="571" y="672"/>
                  </a:lnTo>
                  <a:lnTo>
                    <a:pt x="586" y="659"/>
                  </a:lnTo>
                  <a:lnTo>
                    <a:pt x="601" y="646"/>
                  </a:lnTo>
                  <a:lnTo>
                    <a:pt x="615" y="632"/>
                  </a:lnTo>
                  <a:lnTo>
                    <a:pt x="628" y="618"/>
                  </a:lnTo>
                  <a:lnTo>
                    <a:pt x="642" y="603"/>
                  </a:lnTo>
                  <a:lnTo>
                    <a:pt x="654" y="588"/>
                  </a:lnTo>
                  <a:lnTo>
                    <a:pt x="665" y="572"/>
                  </a:lnTo>
                  <a:lnTo>
                    <a:pt x="677" y="555"/>
                  </a:lnTo>
                  <a:lnTo>
                    <a:pt x="688" y="539"/>
                  </a:lnTo>
                  <a:lnTo>
                    <a:pt x="697" y="522"/>
                  </a:lnTo>
                  <a:lnTo>
                    <a:pt x="706" y="505"/>
                  </a:lnTo>
                  <a:lnTo>
                    <a:pt x="715" y="487"/>
                  </a:lnTo>
                  <a:lnTo>
                    <a:pt x="722" y="469"/>
                  </a:lnTo>
                  <a:lnTo>
                    <a:pt x="729" y="450"/>
                  </a:lnTo>
                  <a:lnTo>
                    <a:pt x="735" y="432"/>
                  </a:lnTo>
                  <a:lnTo>
                    <a:pt x="740" y="413"/>
                  </a:lnTo>
                  <a:lnTo>
                    <a:pt x="744" y="394"/>
                  </a:lnTo>
                  <a:lnTo>
                    <a:pt x="747" y="375"/>
                  </a:lnTo>
                  <a:lnTo>
                    <a:pt x="750" y="355"/>
                  </a:lnTo>
                  <a:lnTo>
                    <a:pt x="752" y="336"/>
                  </a:lnTo>
                  <a:lnTo>
                    <a:pt x="752" y="316"/>
                  </a:lnTo>
                  <a:lnTo>
                    <a:pt x="752" y="297"/>
                  </a:lnTo>
                  <a:lnTo>
                    <a:pt x="750" y="278"/>
                  </a:lnTo>
                  <a:lnTo>
                    <a:pt x="747" y="260"/>
                  </a:lnTo>
                  <a:lnTo>
                    <a:pt x="744" y="242"/>
                  </a:lnTo>
                  <a:lnTo>
                    <a:pt x="740" y="224"/>
                  </a:lnTo>
                  <a:lnTo>
                    <a:pt x="735" y="207"/>
                  </a:lnTo>
                  <a:lnTo>
                    <a:pt x="729" y="191"/>
                  </a:lnTo>
                  <a:lnTo>
                    <a:pt x="722" y="175"/>
                  </a:lnTo>
                  <a:lnTo>
                    <a:pt x="715" y="159"/>
                  </a:lnTo>
                  <a:lnTo>
                    <a:pt x="706" y="145"/>
                  </a:lnTo>
                  <a:lnTo>
                    <a:pt x="697" y="130"/>
                  </a:lnTo>
                  <a:lnTo>
                    <a:pt x="688" y="117"/>
                  </a:lnTo>
                  <a:lnTo>
                    <a:pt x="677" y="104"/>
                  </a:lnTo>
                  <a:lnTo>
                    <a:pt x="665" y="92"/>
                  </a:lnTo>
                  <a:lnTo>
                    <a:pt x="654" y="80"/>
                  </a:lnTo>
                  <a:lnTo>
                    <a:pt x="642" y="69"/>
                  </a:lnTo>
                  <a:lnTo>
                    <a:pt x="628" y="59"/>
                  </a:lnTo>
                  <a:lnTo>
                    <a:pt x="615" y="50"/>
                  </a:lnTo>
                  <a:lnTo>
                    <a:pt x="601" y="41"/>
                  </a:lnTo>
                  <a:lnTo>
                    <a:pt x="586" y="33"/>
                  </a:lnTo>
                  <a:lnTo>
                    <a:pt x="571" y="26"/>
                  </a:lnTo>
                  <a:lnTo>
                    <a:pt x="555" y="19"/>
                  </a:lnTo>
                  <a:lnTo>
                    <a:pt x="539" y="14"/>
                  </a:lnTo>
                  <a:lnTo>
                    <a:pt x="522" y="9"/>
                  </a:lnTo>
                  <a:lnTo>
                    <a:pt x="505" y="5"/>
                  </a:lnTo>
                  <a:lnTo>
                    <a:pt x="487" y="3"/>
                  </a:lnTo>
                  <a:lnTo>
                    <a:pt x="469" y="1"/>
                  </a:lnTo>
                  <a:lnTo>
                    <a:pt x="451" y="0"/>
                  </a:lnTo>
                  <a:lnTo>
                    <a:pt x="433" y="0"/>
                  </a:lnTo>
                  <a:lnTo>
                    <a:pt x="414" y="1"/>
                  </a:lnTo>
                  <a:lnTo>
                    <a:pt x="395" y="2"/>
                  </a:lnTo>
                  <a:lnTo>
                    <a:pt x="376" y="5"/>
                  </a:lnTo>
                  <a:lnTo>
                    <a:pt x="356" y="9"/>
                  </a:lnTo>
                  <a:lnTo>
                    <a:pt x="337" y="15"/>
                  </a:lnTo>
                  <a:lnTo>
                    <a:pt x="318" y="20"/>
                  </a:lnTo>
                  <a:lnTo>
                    <a:pt x="300" y="26"/>
                  </a:lnTo>
                  <a:lnTo>
                    <a:pt x="282" y="34"/>
                  </a:lnTo>
                  <a:lnTo>
                    <a:pt x="264" y="42"/>
                  </a:lnTo>
                  <a:lnTo>
                    <a:pt x="246" y="51"/>
                  </a:lnTo>
                  <a:lnTo>
                    <a:pt x="229" y="61"/>
                  </a:lnTo>
                  <a:lnTo>
                    <a:pt x="212" y="72"/>
                  </a:lnTo>
                  <a:lnTo>
                    <a:pt x="196" y="83"/>
                  </a:lnTo>
                  <a:lnTo>
                    <a:pt x="180" y="95"/>
                  </a:lnTo>
                  <a:lnTo>
                    <a:pt x="165" y="107"/>
                  </a:lnTo>
                  <a:lnTo>
                    <a:pt x="150" y="120"/>
                  </a:lnTo>
                  <a:lnTo>
                    <a:pt x="136" y="134"/>
                  </a:lnTo>
                  <a:lnTo>
                    <a:pt x="123" y="148"/>
                  </a:lnTo>
                  <a:lnTo>
                    <a:pt x="109" y="163"/>
                  </a:lnTo>
                  <a:lnTo>
                    <a:pt x="97" y="179"/>
                  </a:lnTo>
                  <a:lnTo>
                    <a:pt x="85" y="194"/>
                  </a:lnTo>
                  <a:lnTo>
                    <a:pt x="74" y="211"/>
                  </a:lnTo>
                  <a:lnTo>
                    <a:pt x="63" y="228"/>
                  </a:lnTo>
                  <a:lnTo>
                    <a:pt x="54" y="244"/>
                  </a:lnTo>
                  <a:lnTo>
                    <a:pt x="45" y="262"/>
                  </a:lnTo>
                  <a:lnTo>
                    <a:pt x="36" y="279"/>
                  </a:lnTo>
                  <a:lnTo>
                    <a:pt x="29" y="298"/>
                  </a:lnTo>
                  <a:lnTo>
                    <a:pt x="22" y="316"/>
                  </a:lnTo>
                  <a:lnTo>
                    <a:pt x="16" y="334"/>
                  </a:lnTo>
                  <a:lnTo>
                    <a:pt x="11" y="353"/>
                  </a:lnTo>
                  <a:lnTo>
                    <a:pt x="7" y="372"/>
                  </a:lnTo>
                  <a:lnTo>
                    <a:pt x="4" y="391"/>
                  </a:lnTo>
                  <a:lnTo>
                    <a:pt x="1" y="411"/>
                  </a:lnTo>
                  <a:lnTo>
                    <a:pt x="0" y="430"/>
                  </a:lnTo>
                  <a:lnTo>
                    <a:pt x="0" y="450"/>
                  </a:lnTo>
                  <a:lnTo>
                    <a:pt x="0" y="469"/>
                  </a:lnTo>
                  <a:lnTo>
                    <a:pt x="1" y="488"/>
                  </a:lnTo>
                  <a:lnTo>
                    <a:pt x="4" y="506"/>
                  </a:lnTo>
                  <a:lnTo>
                    <a:pt x="7" y="524"/>
                  </a:lnTo>
                  <a:lnTo>
                    <a:pt x="11" y="542"/>
                  </a:lnTo>
                  <a:lnTo>
                    <a:pt x="16" y="559"/>
                  </a:lnTo>
                  <a:lnTo>
                    <a:pt x="22" y="576"/>
                  </a:lnTo>
                  <a:lnTo>
                    <a:pt x="29" y="592"/>
                  </a:lnTo>
                  <a:lnTo>
                    <a:pt x="36" y="607"/>
                  </a:lnTo>
                  <a:lnTo>
                    <a:pt x="45" y="622"/>
                  </a:lnTo>
                  <a:lnTo>
                    <a:pt x="54" y="636"/>
                  </a:lnTo>
                  <a:lnTo>
                    <a:pt x="63" y="649"/>
                  </a:lnTo>
                  <a:lnTo>
                    <a:pt x="74" y="663"/>
                  </a:lnTo>
                  <a:lnTo>
                    <a:pt x="85" y="675"/>
                  </a:lnTo>
                  <a:lnTo>
                    <a:pt x="97" y="686"/>
                  </a:lnTo>
                  <a:lnTo>
                    <a:pt x="109" y="697"/>
                  </a:lnTo>
                  <a:lnTo>
                    <a:pt x="123" y="708"/>
                  </a:lnTo>
                  <a:lnTo>
                    <a:pt x="136" y="717"/>
                  </a:lnTo>
                  <a:lnTo>
                    <a:pt x="150" y="726"/>
                  </a:lnTo>
                  <a:lnTo>
                    <a:pt x="165" y="734"/>
                  </a:lnTo>
                  <a:lnTo>
                    <a:pt x="180" y="741"/>
                  </a:lnTo>
                  <a:lnTo>
                    <a:pt x="196" y="747"/>
                  </a:lnTo>
                  <a:lnTo>
                    <a:pt x="212" y="753"/>
                  </a:lnTo>
                  <a:lnTo>
                    <a:pt x="229" y="757"/>
                  </a:lnTo>
                  <a:lnTo>
                    <a:pt x="246" y="761"/>
                  </a:lnTo>
                  <a:lnTo>
                    <a:pt x="264" y="764"/>
                  </a:lnTo>
                  <a:lnTo>
                    <a:pt x="282" y="766"/>
                  </a:lnTo>
                  <a:lnTo>
                    <a:pt x="300" y="767"/>
                  </a:lnTo>
                  <a:lnTo>
                    <a:pt x="318" y="767"/>
                  </a:lnTo>
                  <a:lnTo>
                    <a:pt x="337" y="766"/>
                  </a:lnTo>
                  <a:lnTo>
                    <a:pt x="356" y="764"/>
                  </a:lnTo>
                  <a:lnTo>
                    <a:pt x="376" y="761"/>
                  </a:lnTo>
                </a:path>
              </a:pathLst>
            </a:custGeom>
            <a:solidFill>
              <a:srgbClr val="A0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31" name="Freeform 679">
              <a:extLst>
                <a:ext uri="{FF2B5EF4-FFF2-40B4-BE49-F238E27FC236}">
                  <a16:creationId xmlns:a16="http://schemas.microsoft.com/office/drawing/2014/main" id="{8591BA2D-A40F-4869-A459-57A96731C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048"/>
              <a:ext cx="752" cy="466"/>
            </a:xfrm>
            <a:custGeom>
              <a:avLst/>
              <a:gdLst>
                <a:gd name="T0" fmla="*/ 1 w 752"/>
                <a:gd name="T1" fmla="*/ 359 h 466"/>
                <a:gd name="T2" fmla="*/ 0 w 752"/>
                <a:gd name="T3" fmla="*/ 339 h 466"/>
                <a:gd name="T4" fmla="*/ 0 w 752"/>
                <a:gd name="T5" fmla="*/ 318 h 466"/>
                <a:gd name="T6" fmla="*/ 0 w 752"/>
                <a:gd name="T7" fmla="*/ 299 h 466"/>
                <a:gd name="T8" fmla="*/ 2 w 752"/>
                <a:gd name="T9" fmla="*/ 279 h 466"/>
                <a:gd name="T10" fmla="*/ 4 w 752"/>
                <a:gd name="T11" fmla="*/ 259 h 466"/>
                <a:gd name="T12" fmla="*/ 8 w 752"/>
                <a:gd name="T13" fmla="*/ 241 h 466"/>
                <a:gd name="T14" fmla="*/ 12 w 752"/>
                <a:gd name="T15" fmla="*/ 222 h 466"/>
                <a:gd name="T16" fmla="*/ 17 w 752"/>
                <a:gd name="T17" fmla="*/ 203 h 466"/>
                <a:gd name="T18" fmla="*/ 23 w 752"/>
                <a:gd name="T19" fmla="*/ 185 h 466"/>
                <a:gd name="T20" fmla="*/ 30 w 752"/>
                <a:gd name="T21" fmla="*/ 167 h 466"/>
                <a:gd name="T22" fmla="*/ 37 w 752"/>
                <a:gd name="T23" fmla="*/ 150 h 466"/>
                <a:gd name="T24" fmla="*/ 45 w 752"/>
                <a:gd name="T25" fmla="*/ 133 h 466"/>
                <a:gd name="T26" fmla="*/ 55 w 752"/>
                <a:gd name="T27" fmla="*/ 116 h 466"/>
                <a:gd name="T28" fmla="*/ 64 w 752"/>
                <a:gd name="T29" fmla="*/ 100 h 466"/>
                <a:gd name="T30" fmla="*/ 75 w 752"/>
                <a:gd name="T31" fmla="*/ 84 h 466"/>
                <a:gd name="T32" fmla="*/ 85 w 752"/>
                <a:gd name="T33" fmla="*/ 68 h 466"/>
                <a:gd name="T34" fmla="*/ 90 w 752"/>
                <a:gd name="T35" fmla="*/ 61 h 466"/>
                <a:gd name="T36" fmla="*/ 97 w 752"/>
                <a:gd name="T37" fmla="*/ 53 h 466"/>
                <a:gd name="T38" fmla="*/ 105 w 752"/>
                <a:gd name="T39" fmla="*/ 44 h 466"/>
                <a:gd name="T40" fmla="*/ 113 w 752"/>
                <a:gd name="T41" fmla="*/ 34 h 466"/>
                <a:gd name="T42" fmla="*/ 122 w 752"/>
                <a:gd name="T43" fmla="*/ 24 h 466"/>
                <a:gd name="T44" fmla="*/ 130 w 752"/>
                <a:gd name="T45" fmla="*/ 15 h 466"/>
                <a:gd name="T46" fmla="*/ 139 w 752"/>
                <a:gd name="T47" fmla="*/ 6 h 466"/>
                <a:gd name="T48" fmla="*/ 145 w 752"/>
                <a:gd name="T49" fmla="*/ 0 h 466"/>
                <a:gd name="T50" fmla="*/ 388 w 752"/>
                <a:gd name="T51" fmla="*/ 231 h 466"/>
                <a:gd name="T52" fmla="*/ 743 w 752"/>
                <a:gd name="T53" fmla="*/ 110 h 466"/>
                <a:gd name="T54" fmla="*/ 746 w 752"/>
                <a:gd name="T55" fmla="*/ 134 h 466"/>
                <a:gd name="T56" fmla="*/ 749 w 752"/>
                <a:gd name="T57" fmla="*/ 157 h 466"/>
                <a:gd name="T58" fmla="*/ 751 w 752"/>
                <a:gd name="T59" fmla="*/ 181 h 466"/>
                <a:gd name="T60" fmla="*/ 751 w 752"/>
                <a:gd name="T61" fmla="*/ 204 h 466"/>
                <a:gd name="T62" fmla="*/ 749 w 752"/>
                <a:gd name="T63" fmla="*/ 227 h 466"/>
                <a:gd name="T64" fmla="*/ 747 w 752"/>
                <a:gd name="T65" fmla="*/ 250 h 466"/>
                <a:gd name="T66" fmla="*/ 743 w 752"/>
                <a:gd name="T67" fmla="*/ 272 h 466"/>
                <a:gd name="T68" fmla="*/ 738 w 752"/>
                <a:gd name="T69" fmla="*/ 295 h 466"/>
                <a:gd name="T70" fmla="*/ 731 w 752"/>
                <a:gd name="T71" fmla="*/ 317 h 466"/>
                <a:gd name="T72" fmla="*/ 724 w 752"/>
                <a:gd name="T73" fmla="*/ 339 h 466"/>
                <a:gd name="T74" fmla="*/ 715 w 752"/>
                <a:gd name="T75" fmla="*/ 361 h 466"/>
                <a:gd name="T76" fmla="*/ 705 w 752"/>
                <a:gd name="T77" fmla="*/ 382 h 466"/>
                <a:gd name="T78" fmla="*/ 693 w 752"/>
                <a:gd name="T79" fmla="*/ 403 h 466"/>
                <a:gd name="T80" fmla="*/ 681 w 752"/>
                <a:gd name="T81" fmla="*/ 424 h 466"/>
                <a:gd name="T82" fmla="*/ 667 w 752"/>
                <a:gd name="T83" fmla="*/ 445 h 466"/>
                <a:gd name="T84" fmla="*/ 653 w 752"/>
                <a:gd name="T85" fmla="*/ 465 h 466"/>
                <a:gd name="T86" fmla="*/ 388 w 752"/>
                <a:gd name="T87" fmla="*/ 231 h 466"/>
                <a:gd name="T88" fmla="*/ 1 w 752"/>
                <a:gd name="T89" fmla="*/ 359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2" h="466">
                  <a:moveTo>
                    <a:pt x="1" y="359"/>
                  </a:moveTo>
                  <a:lnTo>
                    <a:pt x="0" y="339"/>
                  </a:lnTo>
                  <a:lnTo>
                    <a:pt x="0" y="318"/>
                  </a:lnTo>
                  <a:lnTo>
                    <a:pt x="0" y="299"/>
                  </a:lnTo>
                  <a:lnTo>
                    <a:pt x="2" y="279"/>
                  </a:lnTo>
                  <a:lnTo>
                    <a:pt x="4" y="259"/>
                  </a:lnTo>
                  <a:lnTo>
                    <a:pt x="8" y="241"/>
                  </a:lnTo>
                  <a:lnTo>
                    <a:pt x="12" y="222"/>
                  </a:lnTo>
                  <a:lnTo>
                    <a:pt x="17" y="203"/>
                  </a:lnTo>
                  <a:lnTo>
                    <a:pt x="23" y="185"/>
                  </a:lnTo>
                  <a:lnTo>
                    <a:pt x="30" y="167"/>
                  </a:lnTo>
                  <a:lnTo>
                    <a:pt x="37" y="150"/>
                  </a:lnTo>
                  <a:lnTo>
                    <a:pt x="45" y="133"/>
                  </a:lnTo>
                  <a:lnTo>
                    <a:pt x="55" y="116"/>
                  </a:lnTo>
                  <a:lnTo>
                    <a:pt x="64" y="100"/>
                  </a:lnTo>
                  <a:lnTo>
                    <a:pt x="75" y="84"/>
                  </a:lnTo>
                  <a:lnTo>
                    <a:pt x="85" y="68"/>
                  </a:lnTo>
                  <a:lnTo>
                    <a:pt x="90" y="61"/>
                  </a:lnTo>
                  <a:lnTo>
                    <a:pt x="97" y="53"/>
                  </a:lnTo>
                  <a:lnTo>
                    <a:pt x="105" y="44"/>
                  </a:lnTo>
                  <a:lnTo>
                    <a:pt x="113" y="34"/>
                  </a:lnTo>
                  <a:lnTo>
                    <a:pt x="122" y="24"/>
                  </a:lnTo>
                  <a:lnTo>
                    <a:pt x="130" y="15"/>
                  </a:lnTo>
                  <a:lnTo>
                    <a:pt x="139" y="6"/>
                  </a:lnTo>
                  <a:lnTo>
                    <a:pt x="145" y="0"/>
                  </a:lnTo>
                  <a:lnTo>
                    <a:pt x="388" y="231"/>
                  </a:lnTo>
                  <a:lnTo>
                    <a:pt x="743" y="110"/>
                  </a:lnTo>
                  <a:lnTo>
                    <a:pt x="746" y="134"/>
                  </a:lnTo>
                  <a:lnTo>
                    <a:pt x="749" y="157"/>
                  </a:lnTo>
                  <a:lnTo>
                    <a:pt x="751" y="181"/>
                  </a:lnTo>
                  <a:lnTo>
                    <a:pt x="751" y="204"/>
                  </a:lnTo>
                  <a:lnTo>
                    <a:pt x="749" y="227"/>
                  </a:lnTo>
                  <a:lnTo>
                    <a:pt x="747" y="250"/>
                  </a:lnTo>
                  <a:lnTo>
                    <a:pt x="743" y="272"/>
                  </a:lnTo>
                  <a:lnTo>
                    <a:pt x="738" y="295"/>
                  </a:lnTo>
                  <a:lnTo>
                    <a:pt x="731" y="317"/>
                  </a:lnTo>
                  <a:lnTo>
                    <a:pt x="724" y="339"/>
                  </a:lnTo>
                  <a:lnTo>
                    <a:pt x="715" y="361"/>
                  </a:lnTo>
                  <a:lnTo>
                    <a:pt x="705" y="382"/>
                  </a:lnTo>
                  <a:lnTo>
                    <a:pt x="693" y="403"/>
                  </a:lnTo>
                  <a:lnTo>
                    <a:pt x="681" y="424"/>
                  </a:lnTo>
                  <a:lnTo>
                    <a:pt x="667" y="445"/>
                  </a:lnTo>
                  <a:lnTo>
                    <a:pt x="653" y="465"/>
                  </a:lnTo>
                  <a:lnTo>
                    <a:pt x="388" y="231"/>
                  </a:lnTo>
                  <a:lnTo>
                    <a:pt x="1" y="359"/>
                  </a:lnTo>
                </a:path>
              </a:pathLst>
            </a:custGeom>
            <a:solidFill>
              <a:srgbClr val="A0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32" name="Freeform 680">
              <a:extLst>
                <a:ext uri="{FF2B5EF4-FFF2-40B4-BE49-F238E27FC236}">
                  <a16:creationId xmlns:a16="http://schemas.microsoft.com/office/drawing/2014/main" id="{E9D37F8C-E68C-44D4-BD42-8B386F941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056"/>
              <a:ext cx="752" cy="450"/>
            </a:xfrm>
            <a:custGeom>
              <a:avLst/>
              <a:gdLst>
                <a:gd name="T0" fmla="*/ 139 w 752"/>
                <a:gd name="T1" fmla="*/ 0 h 450"/>
                <a:gd name="T2" fmla="*/ 388 w 752"/>
                <a:gd name="T3" fmla="*/ 223 h 450"/>
                <a:gd name="T4" fmla="*/ 744 w 752"/>
                <a:gd name="T5" fmla="*/ 112 h 450"/>
                <a:gd name="T6" fmla="*/ 747 w 752"/>
                <a:gd name="T7" fmla="*/ 134 h 450"/>
                <a:gd name="T8" fmla="*/ 749 w 752"/>
                <a:gd name="T9" fmla="*/ 157 h 450"/>
                <a:gd name="T10" fmla="*/ 751 w 752"/>
                <a:gd name="T11" fmla="*/ 180 h 450"/>
                <a:gd name="T12" fmla="*/ 751 w 752"/>
                <a:gd name="T13" fmla="*/ 202 h 450"/>
                <a:gd name="T14" fmla="*/ 749 w 752"/>
                <a:gd name="T15" fmla="*/ 224 h 450"/>
                <a:gd name="T16" fmla="*/ 746 w 752"/>
                <a:gd name="T17" fmla="*/ 246 h 450"/>
                <a:gd name="T18" fmla="*/ 742 w 752"/>
                <a:gd name="T19" fmla="*/ 268 h 450"/>
                <a:gd name="T20" fmla="*/ 737 w 752"/>
                <a:gd name="T21" fmla="*/ 289 h 450"/>
                <a:gd name="T22" fmla="*/ 731 w 752"/>
                <a:gd name="T23" fmla="*/ 310 h 450"/>
                <a:gd name="T24" fmla="*/ 724 w 752"/>
                <a:gd name="T25" fmla="*/ 331 h 450"/>
                <a:gd name="T26" fmla="*/ 716 w 752"/>
                <a:gd name="T27" fmla="*/ 352 h 450"/>
                <a:gd name="T28" fmla="*/ 706 w 752"/>
                <a:gd name="T29" fmla="*/ 371 h 450"/>
                <a:gd name="T30" fmla="*/ 695 w 752"/>
                <a:gd name="T31" fmla="*/ 391 h 450"/>
                <a:gd name="T32" fmla="*/ 684 w 752"/>
                <a:gd name="T33" fmla="*/ 411 h 450"/>
                <a:gd name="T34" fmla="*/ 671 w 752"/>
                <a:gd name="T35" fmla="*/ 430 h 450"/>
                <a:gd name="T36" fmla="*/ 657 w 752"/>
                <a:gd name="T37" fmla="*/ 449 h 450"/>
                <a:gd name="T38" fmla="*/ 388 w 752"/>
                <a:gd name="T39" fmla="*/ 223 h 450"/>
                <a:gd name="T40" fmla="*/ 1 w 752"/>
                <a:gd name="T41" fmla="*/ 342 h 450"/>
                <a:gd name="T42" fmla="*/ 0 w 752"/>
                <a:gd name="T43" fmla="*/ 322 h 450"/>
                <a:gd name="T44" fmla="*/ 0 w 752"/>
                <a:gd name="T45" fmla="*/ 303 h 450"/>
                <a:gd name="T46" fmla="*/ 1 w 752"/>
                <a:gd name="T47" fmla="*/ 284 h 450"/>
                <a:gd name="T48" fmla="*/ 2 w 752"/>
                <a:gd name="T49" fmla="*/ 266 h 450"/>
                <a:gd name="T50" fmla="*/ 5 w 752"/>
                <a:gd name="T51" fmla="*/ 247 h 450"/>
                <a:gd name="T52" fmla="*/ 8 w 752"/>
                <a:gd name="T53" fmla="*/ 230 h 450"/>
                <a:gd name="T54" fmla="*/ 12 w 752"/>
                <a:gd name="T55" fmla="*/ 211 h 450"/>
                <a:gd name="T56" fmla="*/ 17 w 752"/>
                <a:gd name="T57" fmla="*/ 194 h 450"/>
                <a:gd name="T58" fmla="*/ 23 w 752"/>
                <a:gd name="T59" fmla="*/ 177 h 450"/>
                <a:gd name="T60" fmla="*/ 30 w 752"/>
                <a:gd name="T61" fmla="*/ 160 h 450"/>
                <a:gd name="T62" fmla="*/ 36 w 752"/>
                <a:gd name="T63" fmla="*/ 143 h 450"/>
                <a:gd name="T64" fmla="*/ 44 w 752"/>
                <a:gd name="T65" fmla="*/ 127 h 450"/>
                <a:gd name="T66" fmla="*/ 53 w 752"/>
                <a:gd name="T67" fmla="*/ 112 h 450"/>
                <a:gd name="T68" fmla="*/ 62 w 752"/>
                <a:gd name="T69" fmla="*/ 96 h 450"/>
                <a:gd name="T70" fmla="*/ 71 w 752"/>
                <a:gd name="T71" fmla="*/ 81 h 450"/>
                <a:gd name="T72" fmla="*/ 82 w 752"/>
                <a:gd name="T73" fmla="*/ 67 h 450"/>
                <a:gd name="T74" fmla="*/ 86 w 752"/>
                <a:gd name="T75" fmla="*/ 60 h 450"/>
                <a:gd name="T76" fmla="*/ 93 w 752"/>
                <a:gd name="T77" fmla="*/ 51 h 450"/>
                <a:gd name="T78" fmla="*/ 100 w 752"/>
                <a:gd name="T79" fmla="*/ 43 h 450"/>
                <a:gd name="T80" fmla="*/ 108 w 752"/>
                <a:gd name="T81" fmla="*/ 33 h 450"/>
                <a:gd name="T82" fmla="*/ 116 w 752"/>
                <a:gd name="T83" fmla="*/ 23 h 450"/>
                <a:gd name="T84" fmla="*/ 125 w 752"/>
                <a:gd name="T85" fmla="*/ 14 h 450"/>
                <a:gd name="T86" fmla="*/ 132 w 752"/>
                <a:gd name="T87" fmla="*/ 6 h 450"/>
                <a:gd name="T88" fmla="*/ 139 w 752"/>
                <a:gd name="T8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2" h="450">
                  <a:moveTo>
                    <a:pt x="139" y="0"/>
                  </a:moveTo>
                  <a:lnTo>
                    <a:pt x="388" y="223"/>
                  </a:lnTo>
                  <a:lnTo>
                    <a:pt x="744" y="112"/>
                  </a:lnTo>
                  <a:lnTo>
                    <a:pt x="747" y="134"/>
                  </a:lnTo>
                  <a:lnTo>
                    <a:pt x="749" y="157"/>
                  </a:lnTo>
                  <a:lnTo>
                    <a:pt x="751" y="180"/>
                  </a:lnTo>
                  <a:lnTo>
                    <a:pt x="751" y="202"/>
                  </a:lnTo>
                  <a:lnTo>
                    <a:pt x="749" y="224"/>
                  </a:lnTo>
                  <a:lnTo>
                    <a:pt x="746" y="246"/>
                  </a:lnTo>
                  <a:lnTo>
                    <a:pt x="742" y="268"/>
                  </a:lnTo>
                  <a:lnTo>
                    <a:pt x="737" y="289"/>
                  </a:lnTo>
                  <a:lnTo>
                    <a:pt x="731" y="310"/>
                  </a:lnTo>
                  <a:lnTo>
                    <a:pt x="724" y="331"/>
                  </a:lnTo>
                  <a:lnTo>
                    <a:pt x="716" y="352"/>
                  </a:lnTo>
                  <a:lnTo>
                    <a:pt x="706" y="371"/>
                  </a:lnTo>
                  <a:lnTo>
                    <a:pt x="695" y="391"/>
                  </a:lnTo>
                  <a:lnTo>
                    <a:pt x="684" y="411"/>
                  </a:lnTo>
                  <a:lnTo>
                    <a:pt x="671" y="430"/>
                  </a:lnTo>
                  <a:lnTo>
                    <a:pt x="657" y="449"/>
                  </a:lnTo>
                  <a:lnTo>
                    <a:pt x="388" y="223"/>
                  </a:lnTo>
                  <a:lnTo>
                    <a:pt x="1" y="342"/>
                  </a:lnTo>
                  <a:lnTo>
                    <a:pt x="0" y="322"/>
                  </a:lnTo>
                  <a:lnTo>
                    <a:pt x="0" y="303"/>
                  </a:lnTo>
                  <a:lnTo>
                    <a:pt x="1" y="284"/>
                  </a:lnTo>
                  <a:lnTo>
                    <a:pt x="2" y="266"/>
                  </a:lnTo>
                  <a:lnTo>
                    <a:pt x="5" y="247"/>
                  </a:lnTo>
                  <a:lnTo>
                    <a:pt x="8" y="230"/>
                  </a:lnTo>
                  <a:lnTo>
                    <a:pt x="12" y="211"/>
                  </a:lnTo>
                  <a:lnTo>
                    <a:pt x="17" y="194"/>
                  </a:lnTo>
                  <a:lnTo>
                    <a:pt x="23" y="177"/>
                  </a:lnTo>
                  <a:lnTo>
                    <a:pt x="30" y="160"/>
                  </a:lnTo>
                  <a:lnTo>
                    <a:pt x="36" y="143"/>
                  </a:lnTo>
                  <a:lnTo>
                    <a:pt x="44" y="127"/>
                  </a:lnTo>
                  <a:lnTo>
                    <a:pt x="53" y="112"/>
                  </a:lnTo>
                  <a:lnTo>
                    <a:pt x="62" y="96"/>
                  </a:lnTo>
                  <a:lnTo>
                    <a:pt x="71" y="81"/>
                  </a:lnTo>
                  <a:lnTo>
                    <a:pt x="82" y="67"/>
                  </a:lnTo>
                  <a:lnTo>
                    <a:pt x="86" y="60"/>
                  </a:lnTo>
                  <a:lnTo>
                    <a:pt x="93" y="51"/>
                  </a:lnTo>
                  <a:lnTo>
                    <a:pt x="100" y="43"/>
                  </a:lnTo>
                  <a:lnTo>
                    <a:pt x="108" y="33"/>
                  </a:lnTo>
                  <a:lnTo>
                    <a:pt x="116" y="23"/>
                  </a:lnTo>
                  <a:lnTo>
                    <a:pt x="125" y="14"/>
                  </a:lnTo>
                  <a:lnTo>
                    <a:pt x="132" y="6"/>
                  </a:lnTo>
                  <a:lnTo>
                    <a:pt x="139" y="0"/>
                  </a:lnTo>
                </a:path>
              </a:pathLst>
            </a:custGeom>
            <a:solidFill>
              <a:srgbClr val="9EBC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33" name="Freeform 681">
              <a:extLst>
                <a:ext uri="{FF2B5EF4-FFF2-40B4-BE49-F238E27FC236}">
                  <a16:creationId xmlns:a16="http://schemas.microsoft.com/office/drawing/2014/main" id="{3EE6D3A1-0905-4790-9F63-E827C5E34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2066"/>
              <a:ext cx="750" cy="433"/>
            </a:xfrm>
            <a:custGeom>
              <a:avLst/>
              <a:gdLst>
                <a:gd name="T0" fmla="*/ 131 w 750"/>
                <a:gd name="T1" fmla="*/ 0 h 433"/>
                <a:gd name="T2" fmla="*/ 387 w 750"/>
                <a:gd name="T3" fmla="*/ 214 h 433"/>
                <a:gd name="T4" fmla="*/ 743 w 750"/>
                <a:gd name="T5" fmla="*/ 112 h 433"/>
                <a:gd name="T6" fmla="*/ 746 w 750"/>
                <a:gd name="T7" fmla="*/ 135 h 433"/>
                <a:gd name="T8" fmla="*/ 747 w 750"/>
                <a:gd name="T9" fmla="*/ 156 h 433"/>
                <a:gd name="T10" fmla="*/ 749 w 750"/>
                <a:gd name="T11" fmla="*/ 178 h 433"/>
                <a:gd name="T12" fmla="*/ 748 w 750"/>
                <a:gd name="T13" fmla="*/ 199 h 433"/>
                <a:gd name="T14" fmla="*/ 746 w 750"/>
                <a:gd name="T15" fmla="*/ 221 h 433"/>
                <a:gd name="T16" fmla="*/ 743 w 750"/>
                <a:gd name="T17" fmla="*/ 242 h 433"/>
                <a:gd name="T18" fmla="*/ 740 w 750"/>
                <a:gd name="T19" fmla="*/ 262 h 433"/>
                <a:gd name="T20" fmla="*/ 735 w 750"/>
                <a:gd name="T21" fmla="*/ 282 h 433"/>
                <a:gd name="T22" fmla="*/ 729 w 750"/>
                <a:gd name="T23" fmla="*/ 302 h 433"/>
                <a:gd name="T24" fmla="*/ 722 w 750"/>
                <a:gd name="T25" fmla="*/ 322 h 433"/>
                <a:gd name="T26" fmla="*/ 714 w 750"/>
                <a:gd name="T27" fmla="*/ 341 h 433"/>
                <a:gd name="T28" fmla="*/ 705 w 750"/>
                <a:gd name="T29" fmla="*/ 360 h 433"/>
                <a:gd name="T30" fmla="*/ 696 w 750"/>
                <a:gd name="T31" fmla="*/ 379 h 433"/>
                <a:gd name="T32" fmla="*/ 685 w 750"/>
                <a:gd name="T33" fmla="*/ 397 h 433"/>
                <a:gd name="T34" fmla="*/ 673 w 750"/>
                <a:gd name="T35" fmla="*/ 415 h 433"/>
                <a:gd name="T36" fmla="*/ 661 w 750"/>
                <a:gd name="T37" fmla="*/ 432 h 433"/>
                <a:gd name="T38" fmla="*/ 387 w 750"/>
                <a:gd name="T39" fmla="*/ 214 h 433"/>
                <a:gd name="T40" fmla="*/ 1 w 750"/>
                <a:gd name="T41" fmla="*/ 324 h 433"/>
                <a:gd name="T42" fmla="*/ 0 w 750"/>
                <a:gd name="T43" fmla="*/ 306 h 433"/>
                <a:gd name="T44" fmla="*/ 0 w 750"/>
                <a:gd name="T45" fmla="*/ 288 h 433"/>
                <a:gd name="T46" fmla="*/ 1 w 750"/>
                <a:gd name="T47" fmla="*/ 270 h 433"/>
                <a:gd name="T48" fmla="*/ 2 w 750"/>
                <a:gd name="T49" fmla="*/ 252 h 433"/>
                <a:gd name="T50" fmla="*/ 5 w 750"/>
                <a:gd name="T51" fmla="*/ 234 h 433"/>
                <a:gd name="T52" fmla="*/ 8 w 750"/>
                <a:gd name="T53" fmla="*/ 217 h 433"/>
                <a:gd name="T54" fmla="*/ 12 w 750"/>
                <a:gd name="T55" fmla="*/ 200 h 433"/>
                <a:gd name="T56" fmla="*/ 17 w 750"/>
                <a:gd name="T57" fmla="*/ 184 h 433"/>
                <a:gd name="T58" fmla="*/ 22 w 750"/>
                <a:gd name="T59" fmla="*/ 168 h 433"/>
                <a:gd name="T60" fmla="*/ 28 w 750"/>
                <a:gd name="T61" fmla="*/ 152 h 433"/>
                <a:gd name="T62" fmla="*/ 35 w 750"/>
                <a:gd name="T63" fmla="*/ 136 h 433"/>
                <a:gd name="T64" fmla="*/ 43 w 750"/>
                <a:gd name="T65" fmla="*/ 121 h 433"/>
                <a:gd name="T66" fmla="*/ 50 w 750"/>
                <a:gd name="T67" fmla="*/ 107 h 433"/>
                <a:gd name="T68" fmla="*/ 58 w 750"/>
                <a:gd name="T69" fmla="*/ 93 h 433"/>
                <a:gd name="T70" fmla="*/ 68 w 750"/>
                <a:gd name="T71" fmla="*/ 78 h 433"/>
                <a:gd name="T72" fmla="*/ 77 w 750"/>
                <a:gd name="T73" fmla="*/ 65 h 433"/>
                <a:gd name="T74" fmla="*/ 81 w 750"/>
                <a:gd name="T75" fmla="*/ 58 h 433"/>
                <a:gd name="T76" fmla="*/ 87 w 750"/>
                <a:gd name="T77" fmla="*/ 50 h 433"/>
                <a:gd name="T78" fmla="*/ 94 w 750"/>
                <a:gd name="T79" fmla="*/ 41 h 433"/>
                <a:gd name="T80" fmla="*/ 102 w 750"/>
                <a:gd name="T81" fmla="*/ 32 h 433"/>
                <a:gd name="T82" fmla="*/ 110 w 750"/>
                <a:gd name="T83" fmla="*/ 22 h 433"/>
                <a:gd name="T84" fmla="*/ 118 w 750"/>
                <a:gd name="T85" fmla="*/ 14 h 433"/>
                <a:gd name="T86" fmla="*/ 125 w 750"/>
                <a:gd name="T87" fmla="*/ 6 h 433"/>
                <a:gd name="T88" fmla="*/ 131 w 750"/>
                <a:gd name="T89" fmla="*/ 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0" h="433">
                  <a:moveTo>
                    <a:pt x="131" y="0"/>
                  </a:moveTo>
                  <a:lnTo>
                    <a:pt x="387" y="214"/>
                  </a:lnTo>
                  <a:lnTo>
                    <a:pt x="743" y="112"/>
                  </a:lnTo>
                  <a:lnTo>
                    <a:pt x="746" y="135"/>
                  </a:lnTo>
                  <a:lnTo>
                    <a:pt x="747" y="156"/>
                  </a:lnTo>
                  <a:lnTo>
                    <a:pt x="749" y="178"/>
                  </a:lnTo>
                  <a:lnTo>
                    <a:pt x="748" y="199"/>
                  </a:lnTo>
                  <a:lnTo>
                    <a:pt x="746" y="221"/>
                  </a:lnTo>
                  <a:lnTo>
                    <a:pt x="743" y="242"/>
                  </a:lnTo>
                  <a:lnTo>
                    <a:pt x="740" y="262"/>
                  </a:lnTo>
                  <a:lnTo>
                    <a:pt x="735" y="282"/>
                  </a:lnTo>
                  <a:lnTo>
                    <a:pt x="729" y="302"/>
                  </a:lnTo>
                  <a:lnTo>
                    <a:pt x="722" y="322"/>
                  </a:lnTo>
                  <a:lnTo>
                    <a:pt x="714" y="341"/>
                  </a:lnTo>
                  <a:lnTo>
                    <a:pt x="705" y="360"/>
                  </a:lnTo>
                  <a:lnTo>
                    <a:pt x="696" y="379"/>
                  </a:lnTo>
                  <a:lnTo>
                    <a:pt x="685" y="397"/>
                  </a:lnTo>
                  <a:lnTo>
                    <a:pt x="673" y="415"/>
                  </a:lnTo>
                  <a:lnTo>
                    <a:pt x="661" y="432"/>
                  </a:lnTo>
                  <a:lnTo>
                    <a:pt x="387" y="214"/>
                  </a:lnTo>
                  <a:lnTo>
                    <a:pt x="1" y="324"/>
                  </a:lnTo>
                  <a:lnTo>
                    <a:pt x="0" y="306"/>
                  </a:lnTo>
                  <a:lnTo>
                    <a:pt x="0" y="288"/>
                  </a:lnTo>
                  <a:lnTo>
                    <a:pt x="1" y="270"/>
                  </a:lnTo>
                  <a:lnTo>
                    <a:pt x="2" y="252"/>
                  </a:lnTo>
                  <a:lnTo>
                    <a:pt x="5" y="234"/>
                  </a:lnTo>
                  <a:lnTo>
                    <a:pt x="8" y="217"/>
                  </a:lnTo>
                  <a:lnTo>
                    <a:pt x="12" y="200"/>
                  </a:lnTo>
                  <a:lnTo>
                    <a:pt x="17" y="184"/>
                  </a:lnTo>
                  <a:lnTo>
                    <a:pt x="22" y="168"/>
                  </a:lnTo>
                  <a:lnTo>
                    <a:pt x="28" y="152"/>
                  </a:lnTo>
                  <a:lnTo>
                    <a:pt x="35" y="136"/>
                  </a:lnTo>
                  <a:lnTo>
                    <a:pt x="43" y="121"/>
                  </a:lnTo>
                  <a:lnTo>
                    <a:pt x="50" y="107"/>
                  </a:lnTo>
                  <a:lnTo>
                    <a:pt x="58" y="93"/>
                  </a:lnTo>
                  <a:lnTo>
                    <a:pt x="68" y="78"/>
                  </a:lnTo>
                  <a:lnTo>
                    <a:pt x="77" y="65"/>
                  </a:lnTo>
                  <a:lnTo>
                    <a:pt x="81" y="58"/>
                  </a:lnTo>
                  <a:lnTo>
                    <a:pt x="87" y="50"/>
                  </a:lnTo>
                  <a:lnTo>
                    <a:pt x="94" y="41"/>
                  </a:lnTo>
                  <a:lnTo>
                    <a:pt x="102" y="32"/>
                  </a:lnTo>
                  <a:lnTo>
                    <a:pt x="110" y="22"/>
                  </a:lnTo>
                  <a:lnTo>
                    <a:pt x="118" y="14"/>
                  </a:lnTo>
                  <a:lnTo>
                    <a:pt x="125" y="6"/>
                  </a:lnTo>
                  <a:lnTo>
                    <a:pt x="131" y="0"/>
                  </a:lnTo>
                </a:path>
              </a:pathLst>
            </a:custGeom>
            <a:solidFill>
              <a:srgbClr val="96B7B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34" name="Freeform 682">
              <a:extLst>
                <a:ext uri="{FF2B5EF4-FFF2-40B4-BE49-F238E27FC236}">
                  <a16:creationId xmlns:a16="http://schemas.microsoft.com/office/drawing/2014/main" id="{591BC36E-3BFA-4466-8ABA-1DAD4F827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2074"/>
              <a:ext cx="748" cy="417"/>
            </a:xfrm>
            <a:custGeom>
              <a:avLst/>
              <a:gdLst>
                <a:gd name="T0" fmla="*/ 123 w 748"/>
                <a:gd name="T1" fmla="*/ 0 h 417"/>
                <a:gd name="T2" fmla="*/ 385 w 748"/>
                <a:gd name="T3" fmla="*/ 206 h 417"/>
                <a:gd name="T4" fmla="*/ 742 w 748"/>
                <a:gd name="T5" fmla="*/ 114 h 417"/>
                <a:gd name="T6" fmla="*/ 745 w 748"/>
                <a:gd name="T7" fmla="*/ 134 h 417"/>
                <a:gd name="T8" fmla="*/ 746 w 748"/>
                <a:gd name="T9" fmla="*/ 155 h 417"/>
                <a:gd name="T10" fmla="*/ 747 w 748"/>
                <a:gd name="T11" fmla="*/ 176 h 417"/>
                <a:gd name="T12" fmla="*/ 746 w 748"/>
                <a:gd name="T13" fmla="*/ 197 h 417"/>
                <a:gd name="T14" fmla="*/ 744 w 748"/>
                <a:gd name="T15" fmla="*/ 217 h 417"/>
                <a:gd name="T16" fmla="*/ 742 w 748"/>
                <a:gd name="T17" fmla="*/ 237 h 417"/>
                <a:gd name="T18" fmla="*/ 738 w 748"/>
                <a:gd name="T19" fmla="*/ 257 h 417"/>
                <a:gd name="T20" fmla="*/ 733 w 748"/>
                <a:gd name="T21" fmla="*/ 276 h 417"/>
                <a:gd name="T22" fmla="*/ 727 w 748"/>
                <a:gd name="T23" fmla="*/ 295 h 417"/>
                <a:gd name="T24" fmla="*/ 721 w 748"/>
                <a:gd name="T25" fmla="*/ 314 h 417"/>
                <a:gd name="T26" fmla="*/ 713 w 748"/>
                <a:gd name="T27" fmla="*/ 332 h 417"/>
                <a:gd name="T28" fmla="*/ 705 w 748"/>
                <a:gd name="T29" fmla="*/ 350 h 417"/>
                <a:gd name="T30" fmla="*/ 696 w 748"/>
                <a:gd name="T31" fmla="*/ 367 h 417"/>
                <a:gd name="T32" fmla="*/ 686 w 748"/>
                <a:gd name="T33" fmla="*/ 384 h 417"/>
                <a:gd name="T34" fmla="*/ 675 w 748"/>
                <a:gd name="T35" fmla="*/ 400 h 417"/>
                <a:gd name="T36" fmla="*/ 664 w 748"/>
                <a:gd name="T37" fmla="*/ 416 h 417"/>
                <a:gd name="T38" fmla="*/ 385 w 748"/>
                <a:gd name="T39" fmla="*/ 206 h 417"/>
                <a:gd name="T40" fmla="*/ 0 w 748"/>
                <a:gd name="T41" fmla="*/ 307 h 417"/>
                <a:gd name="T42" fmla="*/ 0 w 748"/>
                <a:gd name="T43" fmla="*/ 289 h 417"/>
                <a:gd name="T44" fmla="*/ 0 w 748"/>
                <a:gd name="T45" fmla="*/ 272 h 417"/>
                <a:gd name="T46" fmla="*/ 0 w 748"/>
                <a:gd name="T47" fmla="*/ 255 h 417"/>
                <a:gd name="T48" fmla="*/ 2 w 748"/>
                <a:gd name="T49" fmla="*/ 238 h 417"/>
                <a:gd name="T50" fmla="*/ 5 w 748"/>
                <a:gd name="T51" fmla="*/ 222 h 417"/>
                <a:gd name="T52" fmla="*/ 8 w 748"/>
                <a:gd name="T53" fmla="*/ 205 h 417"/>
                <a:gd name="T54" fmla="*/ 12 w 748"/>
                <a:gd name="T55" fmla="*/ 190 h 417"/>
                <a:gd name="T56" fmla="*/ 16 w 748"/>
                <a:gd name="T57" fmla="*/ 174 h 417"/>
                <a:gd name="T58" fmla="*/ 22 w 748"/>
                <a:gd name="T59" fmla="*/ 159 h 417"/>
                <a:gd name="T60" fmla="*/ 27 w 748"/>
                <a:gd name="T61" fmla="*/ 144 h 417"/>
                <a:gd name="T62" fmla="*/ 33 w 748"/>
                <a:gd name="T63" fmla="*/ 130 h 417"/>
                <a:gd name="T64" fmla="*/ 40 w 748"/>
                <a:gd name="T65" fmla="*/ 115 h 417"/>
                <a:gd name="T66" fmla="*/ 47 w 748"/>
                <a:gd name="T67" fmla="*/ 102 h 417"/>
                <a:gd name="T68" fmla="*/ 55 w 748"/>
                <a:gd name="T69" fmla="*/ 89 h 417"/>
                <a:gd name="T70" fmla="*/ 63 w 748"/>
                <a:gd name="T71" fmla="*/ 75 h 417"/>
                <a:gd name="T72" fmla="*/ 72 w 748"/>
                <a:gd name="T73" fmla="*/ 62 h 417"/>
                <a:gd name="T74" fmla="*/ 76 w 748"/>
                <a:gd name="T75" fmla="*/ 56 h 417"/>
                <a:gd name="T76" fmla="*/ 82 w 748"/>
                <a:gd name="T77" fmla="*/ 48 h 417"/>
                <a:gd name="T78" fmla="*/ 89 w 748"/>
                <a:gd name="T79" fmla="*/ 40 h 417"/>
                <a:gd name="T80" fmla="*/ 96 w 748"/>
                <a:gd name="T81" fmla="*/ 31 h 417"/>
                <a:gd name="T82" fmla="*/ 103 w 748"/>
                <a:gd name="T83" fmla="*/ 22 h 417"/>
                <a:gd name="T84" fmla="*/ 110 w 748"/>
                <a:gd name="T85" fmla="*/ 13 h 417"/>
                <a:gd name="T86" fmla="*/ 118 w 748"/>
                <a:gd name="T87" fmla="*/ 6 h 417"/>
                <a:gd name="T88" fmla="*/ 123 w 748"/>
                <a:gd name="T89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8" h="417">
                  <a:moveTo>
                    <a:pt x="123" y="0"/>
                  </a:moveTo>
                  <a:lnTo>
                    <a:pt x="385" y="206"/>
                  </a:lnTo>
                  <a:lnTo>
                    <a:pt x="742" y="114"/>
                  </a:lnTo>
                  <a:lnTo>
                    <a:pt x="745" y="134"/>
                  </a:lnTo>
                  <a:lnTo>
                    <a:pt x="746" y="155"/>
                  </a:lnTo>
                  <a:lnTo>
                    <a:pt x="747" y="176"/>
                  </a:lnTo>
                  <a:lnTo>
                    <a:pt x="746" y="197"/>
                  </a:lnTo>
                  <a:lnTo>
                    <a:pt x="744" y="217"/>
                  </a:lnTo>
                  <a:lnTo>
                    <a:pt x="742" y="237"/>
                  </a:lnTo>
                  <a:lnTo>
                    <a:pt x="738" y="257"/>
                  </a:lnTo>
                  <a:lnTo>
                    <a:pt x="733" y="276"/>
                  </a:lnTo>
                  <a:lnTo>
                    <a:pt x="727" y="295"/>
                  </a:lnTo>
                  <a:lnTo>
                    <a:pt x="721" y="314"/>
                  </a:lnTo>
                  <a:lnTo>
                    <a:pt x="713" y="332"/>
                  </a:lnTo>
                  <a:lnTo>
                    <a:pt x="705" y="350"/>
                  </a:lnTo>
                  <a:lnTo>
                    <a:pt x="696" y="367"/>
                  </a:lnTo>
                  <a:lnTo>
                    <a:pt x="686" y="384"/>
                  </a:lnTo>
                  <a:lnTo>
                    <a:pt x="675" y="400"/>
                  </a:lnTo>
                  <a:lnTo>
                    <a:pt x="664" y="416"/>
                  </a:lnTo>
                  <a:lnTo>
                    <a:pt x="385" y="206"/>
                  </a:lnTo>
                  <a:lnTo>
                    <a:pt x="0" y="307"/>
                  </a:lnTo>
                  <a:lnTo>
                    <a:pt x="0" y="289"/>
                  </a:lnTo>
                  <a:lnTo>
                    <a:pt x="0" y="272"/>
                  </a:lnTo>
                  <a:lnTo>
                    <a:pt x="0" y="255"/>
                  </a:lnTo>
                  <a:lnTo>
                    <a:pt x="2" y="238"/>
                  </a:lnTo>
                  <a:lnTo>
                    <a:pt x="5" y="222"/>
                  </a:lnTo>
                  <a:lnTo>
                    <a:pt x="8" y="205"/>
                  </a:lnTo>
                  <a:lnTo>
                    <a:pt x="12" y="190"/>
                  </a:lnTo>
                  <a:lnTo>
                    <a:pt x="16" y="174"/>
                  </a:lnTo>
                  <a:lnTo>
                    <a:pt x="22" y="159"/>
                  </a:lnTo>
                  <a:lnTo>
                    <a:pt x="27" y="144"/>
                  </a:lnTo>
                  <a:lnTo>
                    <a:pt x="33" y="130"/>
                  </a:lnTo>
                  <a:lnTo>
                    <a:pt x="40" y="115"/>
                  </a:lnTo>
                  <a:lnTo>
                    <a:pt x="47" y="102"/>
                  </a:lnTo>
                  <a:lnTo>
                    <a:pt x="55" y="89"/>
                  </a:lnTo>
                  <a:lnTo>
                    <a:pt x="63" y="75"/>
                  </a:lnTo>
                  <a:lnTo>
                    <a:pt x="72" y="62"/>
                  </a:lnTo>
                  <a:lnTo>
                    <a:pt x="76" y="56"/>
                  </a:lnTo>
                  <a:lnTo>
                    <a:pt x="82" y="48"/>
                  </a:lnTo>
                  <a:lnTo>
                    <a:pt x="89" y="40"/>
                  </a:lnTo>
                  <a:lnTo>
                    <a:pt x="96" y="31"/>
                  </a:lnTo>
                  <a:lnTo>
                    <a:pt x="103" y="22"/>
                  </a:lnTo>
                  <a:lnTo>
                    <a:pt x="110" y="13"/>
                  </a:lnTo>
                  <a:lnTo>
                    <a:pt x="118" y="6"/>
                  </a:lnTo>
                  <a:lnTo>
                    <a:pt x="123" y="0"/>
                  </a:lnTo>
                </a:path>
              </a:pathLst>
            </a:custGeom>
            <a:solidFill>
              <a:srgbClr val="93B5B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35" name="Freeform 683">
              <a:extLst>
                <a:ext uri="{FF2B5EF4-FFF2-40B4-BE49-F238E27FC236}">
                  <a16:creationId xmlns:a16="http://schemas.microsoft.com/office/drawing/2014/main" id="{98FEBE42-2B51-47F6-8807-04315F28B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2082"/>
              <a:ext cx="748" cy="401"/>
            </a:xfrm>
            <a:custGeom>
              <a:avLst/>
              <a:gdLst>
                <a:gd name="T0" fmla="*/ 117 w 748"/>
                <a:gd name="T1" fmla="*/ 0 h 401"/>
                <a:gd name="T2" fmla="*/ 386 w 748"/>
                <a:gd name="T3" fmla="*/ 198 h 401"/>
                <a:gd name="T4" fmla="*/ 743 w 748"/>
                <a:gd name="T5" fmla="*/ 115 h 401"/>
                <a:gd name="T6" fmla="*/ 745 w 748"/>
                <a:gd name="T7" fmla="*/ 135 h 401"/>
                <a:gd name="T8" fmla="*/ 747 w 748"/>
                <a:gd name="T9" fmla="*/ 155 h 401"/>
                <a:gd name="T10" fmla="*/ 747 w 748"/>
                <a:gd name="T11" fmla="*/ 175 h 401"/>
                <a:gd name="T12" fmla="*/ 746 w 748"/>
                <a:gd name="T13" fmla="*/ 195 h 401"/>
                <a:gd name="T14" fmla="*/ 744 w 748"/>
                <a:gd name="T15" fmla="*/ 214 h 401"/>
                <a:gd name="T16" fmla="*/ 741 w 748"/>
                <a:gd name="T17" fmla="*/ 233 h 401"/>
                <a:gd name="T18" fmla="*/ 737 w 748"/>
                <a:gd name="T19" fmla="*/ 252 h 401"/>
                <a:gd name="T20" fmla="*/ 733 w 748"/>
                <a:gd name="T21" fmla="*/ 270 h 401"/>
                <a:gd name="T22" fmla="*/ 727 w 748"/>
                <a:gd name="T23" fmla="*/ 288 h 401"/>
                <a:gd name="T24" fmla="*/ 721 w 748"/>
                <a:gd name="T25" fmla="*/ 305 h 401"/>
                <a:gd name="T26" fmla="*/ 714 w 748"/>
                <a:gd name="T27" fmla="*/ 323 h 401"/>
                <a:gd name="T28" fmla="*/ 706 w 748"/>
                <a:gd name="T29" fmla="*/ 340 h 401"/>
                <a:gd name="T30" fmla="*/ 698 w 748"/>
                <a:gd name="T31" fmla="*/ 355 h 401"/>
                <a:gd name="T32" fmla="*/ 689 w 748"/>
                <a:gd name="T33" fmla="*/ 370 h 401"/>
                <a:gd name="T34" fmla="*/ 680 w 748"/>
                <a:gd name="T35" fmla="*/ 386 h 401"/>
                <a:gd name="T36" fmla="*/ 669 w 748"/>
                <a:gd name="T37" fmla="*/ 400 h 401"/>
                <a:gd name="T38" fmla="*/ 386 w 748"/>
                <a:gd name="T39" fmla="*/ 198 h 401"/>
                <a:gd name="T40" fmla="*/ 0 w 748"/>
                <a:gd name="T41" fmla="*/ 290 h 401"/>
                <a:gd name="T42" fmla="*/ 0 w 748"/>
                <a:gd name="T43" fmla="*/ 273 h 401"/>
                <a:gd name="T44" fmla="*/ 0 w 748"/>
                <a:gd name="T45" fmla="*/ 257 h 401"/>
                <a:gd name="T46" fmla="*/ 1 w 748"/>
                <a:gd name="T47" fmla="*/ 241 h 401"/>
                <a:gd name="T48" fmla="*/ 3 w 748"/>
                <a:gd name="T49" fmla="*/ 225 h 401"/>
                <a:gd name="T50" fmla="*/ 5 w 748"/>
                <a:gd name="T51" fmla="*/ 210 h 401"/>
                <a:gd name="T52" fmla="*/ 9 w 748"/>
                <a:gd name="T53" fmla="*/ 195 h 401"/>
                <a:gd name="T54" fmla="*/ 12 w 748"/>
                <a:gd name="T55" fmla="*/ 179 h 401"/>
                <a:gd name="T56" fmla="*/ 17 w 748"/>
                <a:gd name="T57" fmla="*/ 165 h 401"/>
                <a:gd name="T58" fmla="*/ 21 w 748"/>
                <a:gd name="T59" fmla="*/ 151 h 401"/>
                <a:gd name="T60" fmla="*/ 26 w 748"/>
                <a:gd name="T61" fmla="*/ 137 h 401"/>
                <a:gd name="T62" fmla="*/ 32 w 748"/>
                <a:gd name="T63" fmla="*/ 123 h 401"/>
                <a:gd name="T64" fmla="*/ 38 w 748"/>
                <a:gd name="T65" fmla="*/ 110 h 401"/>
                <a:gd name="T66" fmla="*/ 45 w 748"/>
                <a:gd name="T67" fmla="*/ 97 h 401"/>
                <a:gd name="T68" fmla="*/ 53 w 748"/>
                <a:gd name="T69" fmla="*/ 84 h 401"/>
                <a:gd name="T70" fmla="*/ 60 w 748"/>
                <a:gd name="T71" fmla="*/ 72 h 401"/>
                <a:gd name="T72" fmla="*/ 68 w 748"/>
                <a:gd name="T73" fmla="*/ 61 h 401"/>
                <a:gd name="T74" fmla="*/ 72 w 748"/>
                <a:gd name="T75" fmla="*/ 54 h 401"/>
                <a:gd name="T76" fmla="*/ 77 w 748"/>
                <a:gd name="T77" fmla="*/ 47 h 401"/>
                <a:gd name="T78" fmla="*/ 84 w 748"/>
                <a:gd name="T79" fmla="*/ 38 h 401"/>
                <a:gd name="T80" fmla="*/ 91 w 748"/>
                <a:gd name="T81" fmla="*/ 30 h 401"/>
                <a:gd name="T82" fmla="*/ 98 w 748"/>
                <a:gd name="T83" fmla="*/ 21 h 401"/>
                <a:gd name="T84" fmla="*/ 104 w 748"/>
                <a:gd name="T85" fmla="*/ 13 h 401"/>
                <a:gd name="T86" fmla="*/ 111 w 748"/>
                <a:gd name="T87" fmla="*/ 6 h 401"/>
                <a:gd name="T88" fmla="*/ 117 w 748"/>
                <a:gd name="T89" fmla="*/ 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8" h="401">
                  <a:moveTo>
                    <a:pt x="117" y="0"/>
                  </a:moveTo>
                  <a:lnTo>
                    <a:pt x="386" y="198"/>
                  </a:lnTo>
                  <a:lnTo>
                    <a:pt x="743" y="115"/>
                  </a:lnTo>
                  <a:lnTo>
                    <a:pt x="745" y="135"/>
                  </a:lnTo>
                  <a:lnTo>
                    <a:pt x="747" y="155"/>
                  </a:lnTo>
                  <a:lnTo>
                    <a:pt x="747" y="175"/>
                  </a:lnTo>
                  <a:lnTo>
                    <a:pt x="746" y="195"/>
                  </a:lnTo>
                  <a:lnTo>
                    <a:pt x="744" y="214"/>
                  </a:lnTo>
                  <a:lnTo>
                    <a:pt x="741" y="233"/>
                  </a:lnTo>
                  <a:lnTo>
                    <a:pt x="737" y="252"/>
                  </a:lnTo>
                  <a:lnTo>
                    <a:pt x="733" y="270"/>
                  </a:lnTo>
                  <a:lnTo>
                    <a:pt x="727" y="288"/>
                  </a:lnTo>
                  <a:lnTo>
                    <a:pt x="721" y="305"/>
                  </a:lnTo>
                  <a:lnTo>
                    <a:pt x="714" y="323"/>
                  </a:lnTo>
                  <a:lnTo>
                    <a:pt x="706" y="340"/>
                  </a:lnTo>
                  <a:lnTo>
                    <a:pt x="698" y="355"/>
                  </a:lnTo>
                  <a:lnTo>
                    <a:pt x="689" y="370"/>
                  </a:lnTo>
                  <a:lnTo>
                    <a:pt x="680" y="386"/>
                  </a:lnTo>
                  <a:lnTo>
                    <a:pt x="669" y="400"/>
                  </a:lnTo>
                  <a:lnTo>
                    <a:pt x="386" y="198"/>
                  </a:lnTo>
                  <a:lnTo>
                    <a:pt x="0" y="290"/>
                  </a:lnTo>
                  <a:lnTo>
                    <a:pt x="0" y="273"/>
                  </a:lnTo>
                  <a:lnTo>
                    <a:pt x="0" y="257"/>
                  </a:lnTo>
                  <a:lnTo>
                    <a:pt x="1" y="241"/>
                  </a:lnTo>
                  <a:lnTo>
                    <a:pt x="3" y="225"/>
                  </a:lnTo>
                  <a:lnTo>
                    <a:pt x="5" y="210"/>
                  </a:lnTo>
                  <a:lnTo>
                    <a:pt x="9" y="195"/>
                  </a:lnTo>
                  <a:lnTo>
                    <a:pt x="12" y="179"/>
                  </a:lnTo>
                  <a:lnTo>
                    <a:pt x="17" y="165"/>
                  </a:lnTo>
                  <a:lnTo>
                    <a:pt x="21" y="151"/>
                  </a:lnTo>
                  <a:lnTo>
                    <a:pt x="26" y="137"/>
                  </a:lnTo>
                  <a:lnTo>
                    <a:pt x="32" y="123"/>
                  </a:lnTo>
                  <a:lnTo>
                    <a:pt x="38" y="110"/>
                  </a:lnTo>
                  <a:lnTo>
                    <a:pt x="45" y="97"/>
                  </a:lnTo>
                  <a:lnTo>
                    <a:pt x="53" y="84"/>
                  </a:lnTo>
                  <a:lnTo>
                    <a:pt x="60" y="72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4" y="38"/>
                  </a:lnTo>
                  <a:lnTo>
                    <a:pt x="91" y="30"/>
                  </a:lnTo>
                  <a:lnTo>
                    <a:pt x="98" y="21"/>
                  </a:lnTo>
                  <a:lnTo>
                    <a:pt x="104" y="13"/>
                  </a:lnTo>
                  <a:lnTo>
                    <a:pt x="111" y="6"/>
                  </a:lnTo>
                  <a:lnTo>
                    <a:pt x="117" y="0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36" name="Freeform 684">
              <a:extLst>
                <a:ext uri="{FF2B5EF4-FFF2-40B4-BE49-F238E27FC236}">
                  <a16:creationId xmlns:a16="http://schemas.microsoft.com/office/drawing/2014/main" id="{11862CB9-6D03-4F1C-9897-0C3645B7B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2090"/>
              <a:ext cx="747" cy="385"/>
            </a:xfrm>
            <a:custGeom>
              <a:avLst/>
              <a:gdLst>
                <a:gd name="T0" fmla="*/ 109 w 747"/>
                <a:gd name="T1" fmla="*/ 0 h 385"/>
                <a:gd name="T2" fmla="*/ 385 w 747"/>
                <a:gd name="T3" fmla="*/ 190 h 385"/>
                <a:gd name="T4" fmla="*/ 743 w 747"/>
                <a:gd name="T5" fmla="*/ 116 h 385"/>
                <a:gd name="T6" fmla="*/ 745 w 747"/>
                <a:gd name="T7" fmla="*/ 135 h 385"/>
                <a:gd name="T8" fmla="*/ 746 w 747"/>
                <a:gd name="T9" fmla="*/ 154 h 385"/>
                <a:gd name="T10" fmla="*/ 745 w 747"/>
                <a:gd name="T11" fmla="*/ 173 h 385"/>
                <a:gd name="T12" fmla="*/ 744 w 747"/>
                <a:gd name="T13" fmla="*/ 193 h 385"/>
                <a:gd name="T14" fmla="*/ 742 w 747"/>
                <a:gd name="T15" fmla="*/ 211 h 385"/>
                <a:gd name="T16" fmla="*/ 740 w 747"/>
                <a:gd name="T17" fmla="*/ 229 h 385"/>
                <a:gd name="T18" fmla="*/ 736 w 747"/>
                <a:gd name="T19" fmla="*/ 247 h 385"/>
                <a:gd name="T20" fmla="*/ 731 w 747"/>
                <a:gd name="T21" fmla="*/ 265 h 385"/>
                <a:gd name="T22" fmla="*/ 726 w 747"/>
                <a:gd name="T23" fmla="*/ 282 h 385"/>
                <a:gd name="T24" fmla="*/ 720 w 747"/>
                <a:gd name="T25" fmla="*/ 298 h 385"/>
                <a:gd name="T26" fmla="*/ 713 w 747"/>
                <a:gd name="T27" fmla="*/ 314 h 385"/>
                <a:gd name="T28" fmla="*/ 707 w 747"/>
                <a:gd name="T29" fmla="*/ 329 h 385"/>
                <a:gd name="T30" fmla="*/ 699 w 747"/>
                <a:gd name="T31" fmla="*/ 344 h 385"/>
                <a:gd name="T32" fmla="*/ 690 w 747"/>
                <a:gd name="T33" fmla="*/ 358 h 385"/>
                <a:gd name="T34" fmla="*/ 682 w 747"/>
                <a:gd name="T35" fmla="*/ 371 h 385"/>
                <a:gd name="T36" fmla="*/ 673 w 747"/>
                <a:gd name="T37" fmla="*/ 384 h 385"/>
                <a:gd name="T38" fmla="*/ 385 w 747"/>
                <a:gd name="T39" fmla="*/ 190 h 385"/>
                <a:gd name="T40" fmla="*/ 0 w 747"/>
                <a:gd name="T41" fmla="*/ 273 h 385"/>
                <a:gd name="T42" fmla="*/ 0 w 747"/>
                <a:gd name="T43" fmla="*/ 242 h 385"/>
                <a:gd name="T44" fmla="*/ 3 w 747"/>
                <a:gd name="T45" fmla="*/ 212 h 385"/>
                <a:gd name="T46" fmla="*/ 8 w 747"/>
                <a:gd name="T47" fmla="*/ 183 h 385"/>
                <a:gd name="T48" fmla="*/ 16 w 747"/>
                <a:gd name="T49" fmla="*/ 155 h 385"/>
                <a:gd name="T50" fmla="*/ 25 w 747"/>
                <a:gd name="T51" fmla="*/ 129 h 385"/>
                <a:gd name="T52" fmla="*/ 37 w 747"/>
                <a:gd name="T53" fmla="*/ 104 h 385"/>
                <a:gd name="T54" fmla="*/ 50 w 747"/>
                <a:gd name="T55" fmla="*/ 81 h 385"/>
                <a:gd name="T56" fmla="*/ 63 w 747"/>
                <a:gd name="T57" fmla="*/ 59 h 385"/>
                <a:gd name="T58" fmla="*/ 67 w 747"/>
                <a:gd name="T59" fmla="*/ 53 h 385"/>
                <a:gd name="T60" fmla="*/ 73 w 747"/>
                <a:gd name="T61" fmla="*/ 45 h 385"/>
                <a:gd name="T62" fmla="*/ 79 w 747"/>
                <a:gd name="T63" fmla="*/ 37 h 385"/>
                <a:gd name="T64" fmla="*/ 84 w 747"/>
                <a:gd name="T65" fmla="*/ 29 h 385"/>
                <a:gd name="T66" fmla="*/ 91 w 747"/>
                <a:gd name="T67" fmla="*/ 20 h 385"/>
                <a:gd name="T68" fmla="*/ 97 w 747"/>
                <a:gd name="T69" fmla="*/ 13 h 385"/>
                <a:gd name="T70" fmla="*/ 103 w 747"/>
                <a:gd name="T71" fmla="*/ 5 h 385"/>
                <a:gd name="T72" fmla="*/ 109 w 747"/>
                <a:gd name="T73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47" h="385">
                  <a:moveTo>
                    <a:pt x="109" y="0"/>
                  </a:moveTo>
                  <a:lnTo>
                    <a:pt x="385" y="190"/>
                  </a:lnTo>
                  <a:lnTo>
                    <a:pt x="743" y="116"/>
                  </a:lnTo>
                  <a:lnTo>
                    <a:pt x="745" y="135"/>
                  </a:lnTo>
                  <a:lnTo>
                    <a:pt x="746" y="154"/>
                  </a:lnTo>
                  <a:lnTo>
                    <a:pt x="745" y="173"/>
                  </a:lnTo>
                  <a:lnTo>
                    <a:pt x="744" y="193"/>
                  </a:lnTo>
                  <a:lnTo>
                    <a:pt x="742" y="211"/>
                  </a:lnTo>
                  <a:lnTo>
                    <a:pt x="740" y="229"/>
                  </a:lnTo>
                  <a:lnTo>
                    <a:pt x="736" y="247"/>
                  </a:lnTo>
                  <a:lnTo>
                    <a:pt x="731" y="265"/>
                  </a:lnTo>
                  <a:lnTo>
                    <a:pt x="726" y="282"/>
                  </a:lnTo>
                  <a:lnTo>
                    <a:pt x="720" y="298"/>
                  </a:lnTo>
                  <a:lnTo>
                    <a:pt x="713" y="314"/>
                  </a:lnTo>
                  <a:lnTo>
                    <a:pt x="707" y="329"/>
                  </a:lnTo>
                  <a:lnTo>
                    <a:pt x="699" y="344"/>
                  </a:lnTo>
                  <a:lnTo>
                    <a:pt x="690" y="358"/>
                  </a:lnTo>
                  <a:lnTo>
                    <a:pt x="682" y="371"/>
                  </a:lnTo>
                  <a:lnTo>
                    <a:pt x="673" y="384"/>
                  </a:lnTo>
                  <a:lnTo>
                    <a:pt x="385" y="190"/>
                  </a:lnTo>
                  <a:lnTo>
                    <a:pt x="0" y="273"/>
                  </a:lnTo>
                  <a:lnTo>
                    <a:pt x="0" y="242"/>
                  </a:lnTo>
                  <a:lnTo>
                    <a:pt x="3" y="212"/>
                  </a:lnTo>
                  <a:lnTo>
                    <a:pt x="8" y="183"/>
                  </a:lnTo>
                  <a:lnTo>
                    <a:pt x="16" y="155"/>
                  </a:lnTo>
                  <a:lnTo>
                    <a:pt x="25" y="129"/>
                  </a:lnTo>
                  <a:lnTo>
                    <a:pt x="37" y="104"/>
                  </a:lnTo>
                  <a:lnTo>
                    <a:pt x="50" y="81"/>
                  </a:lnTo>
                  <a:lnTo>
                    <a:pt x="63" y="59"/>
                  </a:lnTo>
                  <a:lnTo>
                    <a:pt x="67" y="53"/>
                  </a:lnTo>
                  <a:lnTo>
                    <a:pt x="73" y="45"/>
                  </a:lnTo>
                  <a:lnTo>
                    <a:pt x="79" y="37"/>
                  </a:lnTo>
                  <a:lnTo>
                    <a:pt x="84" y="29"/>
                  </a:lnTo>
                  <a:lnTo>
                    <a:pt x="91" y="20"/>
                  </a:lnTo>
                  <a:lnTo>
                    <a:pt x="97" y="13"/>
                  </a:lnTo>
                  <a:lnTo>
                    <a:pt x="103" y="5"/>
                  </a:lnTo>
                  <a:lnTo>
                    <a:pt x="109" y="0"/>
                  </a:lnTo>
                </a:path>
              </a:pathLst>
            </a:custGeom>
            <a:solidFill>
              <a:srgbClr val="8EAF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37" name="Freeform 685">
              <a:extLst>
                <a:ext uri="{FF2B5EF4-FFF2-40B4-BE49-F238E27FC236}">
                  <a16:creationId xmlns:a16="http://schemas.microsoft.com/office/drawing/2014/main" id="{D047AD60-E199-4B43-97D2-E4FB77EC8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2098"/>
              <a:ext cx="746" cy="369"/>
            </a:xfrm>
            <a:custGeom>
              <a:avLst/>
              <a:gdLst>
                <a:gd name="T0" fmla="*/ 103 w 746"/>
                <a:gd name="T1" fmla="*/ 0 h 369"/>
                <a:gd name="T2" fmla="*/ 384 w 746"/>
                <a:gd name="T3" fmla="*/ 181 h 369"/>
                <a:gd name="T4" fmla="*/ 743 w 746"/>
                <a:gd name="T5" fmla="*/ 117 h 369"/>
                <a:gd name="T6" fmla="*/ 745 w 746"/>
                <a:gd name="T7" fmla="*/ 136 h 369"/>
                <a:gd name="T8" fmla="*/ 745 w 746"/>
                <a:gd name="T9" fmla="*/ 154 h 369"/>
                <a:gd name="T10" fmla="*/ 745 w 746"/>
                <a:gd name="T11" fmla="*/ 173 h 369"/>
                <a:gd name="T12" fmla="*/ 743 w 746"/>
                <a:gd name="T13" fmla="*/ 190 h 369"/>
                <a:gd name="T14" fmla="*/ 741 w 746"/>
                <a:gd name="T15" fmla="*/ 208 h 369"/>
                <a:gd name="T16" fmla="*/ 738 w 746"/>
                <a:gd name="T17" fmla="*/ 226 h 369"/>
                <a:gd name="T18" fmla="*/ 734 w 746"/>
                <a:gd name="T19" fmla="*/ 242 h 369"/>
                <a:gd name="T20" fmla="*/ 730 w 746"/>
                <a:gd name="T21" fmla="*/ 259 h 369"/>
                <a:gd name="T22" fmla="*/ 725 w 746"/>
                <a:gd name="T23" fmla="*/ 274 h 369"/>
                <a:gd name="T24" fmla="*/ 719 w 746"/>
                <a:gd name="T25" fmla="*/ 290 h 369"/>
                <a:gd name="T26" fmla="*/ 713 w 746"/>
                <a:gd name="T27" fmla="*/ 305 h 369"/>
                <a:gd name="T28" fmla="*/ 707 w 746"/>
                <a:gd name="T29" fmla="*/ 319 h 369"/>
                <a:gd name="T30" fmla="*/ 700 w 746"/>
                <a:gd name="T31" fmla="*/ 332 h 369"/>
                <a:gd name="T32" fmla="*/ 693 w 746"/>
                <a:gd name="T33" fmla="*/ 345 h 369"/>
                <a:gd name="T34" fmla="*/ 685 w 746"/>
                <a:gd name="T35" fmla="*/ 356 h 369"/>
                <a:gd name="T36" fmla="*/ 677 w 746"/>
                <a:gd name="T37" fmla="*/ 368 h 369"/>
                <a:gd name="T38" fmla="*/ 384 w 746"/>
                <a:gd name="T39" fmla="*/ 181 h 369"/>
                <a:gd name="T40" fmla="*/ 0 w 746"/>
                <a:gd name="T41" fmla="*/ 256 h 369"/>
                <a:gd name="T42" fmla="*/ 0 w 746"/>
                <a:gd name="T43" fmla="*/ 227 h 369"/>
                <a:gd name="T44" fmla="*/ 4 w 746"/>
                <a:gd name="T45" fmla="*/ 199 h 369"/>
                <a:gd name="T46" fmla="*/ 9 w 746"/>
                <a:gd name="T47" fmla="*/ 172 h 369"/>
                <a:gd name="T48" fmla="*/ 16 w 746"/>
                <a:gd name="T49" fmla="*/ 146 h 369"/>
                <a:gd name="T50" fmla="*/ 25 w 746"/>
                <a:gd name="T51" fmla="*/ 122 h 369"/>
                <a:gd name="T52" fmla="*/ 35 w 746"/>
                <a:gd name="T53" fmla="*/ 98 h 369"/>
                <a:gd name="T54" fmla="*/ 47 w 746"/>
                <a:gd name="T55" fmla="*/ 77 h 369"/>
                <a:gd name="T56" fmla="*/ 59 w 746"/>
                <a:gd name="T57" fmla="*/ 57 h 369"/>
                <a:gd name="T58" fmla="*/ 63 w 746"/>
                <a:gd name="T59" fmla="*/ 51 h 369"/>
                <a:gd name="T60" fmla="*/ 68 w 746"/>
                <a:gd name="T61" fmla="*/ 43 h 369"/>
                <a:gd name="T62" fmla="*/ 73 w 746"/>
                <a:gd name="T63" fmla="*/ 36 h 369"/>
                <a:gd name="T64" fmla="*/ 79 w 746"/>
                <a:gd name="T65" fmla="*/ 27 h 369"/>
                <a:gd name="T66" fmla="*/ 85 w 746"/>
                <a:gd name="T67" fmla="*/ 20 h 369"/>
                <a:gd name="T68" fmla="*/ 91 w 746"/>
                <a:gd name="T69" fmla="*/ 12 h 369"/>
                <a:gd name="T70" fmla="*/ 97 w 746"/>
                <a:gd name="T71" fmla="*/ 5 h 369"/>
                <a:gd name="T72" fmla="*/ 103 w 746"/>
                <a:gd name="T73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46" h="369">
                  <a:moveTo>
                    <a:pt x="103" y="0"/>
                  </a:moveTo>
                  <a:lnTo>
                    <a:pt x="384" y="181"/>
                  </a:lnTo>
                  <a:lnTo>
                    <a:pt x="743" y="117"/>
                  </a:lnTo>
                  <a:lnTo>
                    <a:pt x="745" y="136"/>
                  </a:lnTo>
                  <a:lnTo>
                    <a:pt x="745" y="154"/>
                  </a:lnTo>
                  <a:lnTo>
                    <a:pt x="745" y="173"/>
                  </a:lnTo>
                  <a:lnTo>
                    <a:pt x="743" y="190"/>
                  </a:lnTo>
                  <a:lnTo>
                    <a:pt x="741" y="208"/>
                  </a:lnTo>
                  <a:lnTo>
                    <a:pt x="738" y="226"/>
                  </a:lnTo>
                  <a:lnTo>
                    <a:pt x="734" y="242"/>
                  </a:lnTo>
                  <a:lnTo>
                    <a:pt x="730" y="259"/>
                  </a:lnTo>
                  <a:lnTo>
                    <a:pt x="725" y="274"/>
                  </a:lnTo>
                  <a:lnTo>
                    <a:pt x="719" y="290"/>
                  </a:lnTo>
                  <a:lnTo>
                    <a:pt x="713" y="305"/>
                  </a:lnTo>
                  <a:lnTo>
                    <a:pt x="707" y="319"/>
                  </a:lnTo>
                  <a:lnTo>
                    <a:pt x="700" y="332"/>
                  </a:lnTo>
                  <a:lnTo>
                    <a:pt x="693" y="345"/>
                  </a:lnTo>
                  <a:lnTo>
                    <a:pt x="685" y="356"/>
                  </a:lnTo>
                  <a:lnTo>
                    <a:pt x="677" y="368"/>
                  </a:lnTo>
                  <a:lnTo>
                    <a:pt x="384" y="181"/>
                  </a:lnTo>
                  <a:lnTo>
                    <a:pt x="0" y="256"/>
                  </a:lnTo>
                  <a:lnTo>
                    <a:pt x="0" y="227"/>
                  </a:lnTo>
                  <a:lnTo>
                    <a:pt x="4" y="199"/>
                  </a:lnTo>
                  <a:lnTo>
                    <a:pt x="9" y="172"/>
                  </a:lnTo>
                  <a:lnTo>
                    <a:pt x="16" y="146"/>
                  </a:lnTo>
                  <a:lnTo>
                    <a:pt x="25" y="122"/>
                  </a:lnTo>
                  <a:lnTo>
                    <a:pt x="35" y="98"/>
                  </a:lnTo>
                  <a:lnTo>
                    <a:pt x="47" y="77"/>
                  </a:lnTo>
                  <a:lnTo>
                    <a:pt x="59" y="57"/>
                  </a:lnTo>
                  <a:lnTo>
                    <a:pt x="63" y="51"/>
                  </a:lnTo>
                  <a:lnTo>
                    <a:pt x="68" y="43"/>
                  </a:lnTo>
                  <a:lnTo>
                    <a:pt x="73" y="36"/>
                  </a:lnTo>
                  <a:lnTo>
                    <a:pt x="79" y="27"/>
                  </a:lnTo>
                  <a:lnTo>
                    <a:pt x="85" y="20"/>
                  </a:lnTo>
                  <a:lnTo>
                    <a:pt x="91" y="12"/>
                  </a:lnTo>
                  <a:lnTo>
                    <a:pt x="97" y="5"/>
                  </a:lnTo>
                  <a:lnTo>
                    <a:pt x="103" y="0"/>
                  </a:lnTo>
                </a:path>
              </a:pathLst>
            </a:custGeom>
            <a:solidFill>
              <a:srgbClr val="89ADA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38" name="Freeform 686">
              <a:extLst>
                <a:ext uri="{FF2B5EF4-FFF2-40B4-BE49-F238E27FC236}">
                  <a16:creationId xmlns:a16="http://schemas.microsoft.com/office/drawing/2014/main" id="{DEEDE539-9CCC-49FB-AA70-1BA0DA751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2106"/>
              <a:ext cx="746" cy="355"/>
            </a:xfrm>
            <a:custGeom>
              <a:avLst/>
              <a:gdLst>
                <a:gd name="T0" fmla="*/ 96 w 746"/>
                <a:gd name="T1" fmla="*/ 0 h 355"/>
                <a:gd name="T2" fmla="*/ 384 w 746"/>
                <a:gd name="T3" fmla="*/ 174 h 355"/>
                <a:gd name="T4" fmla="*/ 743 w 746"/>
                <a:gd name="T5" fmla="*/ 119 h 355"/>
                <a:gd name="T6" fmla="*/ 745 w 746"/>
                <a:gd name="T7" fmla="*/ 154 h 355"/>
                <a:gd name="T8" fmla="*/ 742 w 746"/>
                <a:gd name="T9" fmla="*/ 189 h 355"/>
                <a:gd name="T10" fmla="*/ 737 w 746"/>
                <a:gd name="T11" fmla="*/ 223 h 355"/>
                <a:gd name="T12" fmla="*/ 729 w 746"/>
                <a:gd name="T13" fmla="*/ 254 h 355"/>
                <a:gd name="T14" fmla="*/ 719 w 746"/>
                <a:gd name="T15" fmla="*/ 283 h 355"/>
                <a:gd name="T16" fmla="*/ 708 w 746"/>
                <a:gd name="T17" fmla="*/ 310 h 355"/>
                <a:gd name="T18" fmla="*/ 695 w 746"/>
                <a:gd name="T19" fmla="*/ 334 h 355"/>
                <a:gd name="T20" fmla="*/ 682 w 746"/>
                <a:gd name="T21" fmla="*/ 354 h 355"/>
                <a:gd name="T22" fmla="*/ 384 w 746"/>
                <a:gd name="T23" fmla="*/ 174 h 355"/>
                <a:gd name="T24" fmla="*/ 0 w 746"/>
                <a:gd name="T25" fmla="*/ 241 h 355"/>
                <a:gd name="T26" fmla="*/ 1 w 746"/>
                <a:gd name="T27" fmla="*/ 213 h 355"/>
                <a:gd name="T28" fmla="*/ 4 w 746"/>
                <a:gd name="T29" fmla="*/ 186 h 355"/>
                <a:gd name="T30" fmla="*/ 9 w 746"/>
                <a:gd name="T31" fmla="*/ 161 h 355"/>
                <a:gd name="T32" fmla="*/ 16 w 746"/>
                <a:gd name="T33" fmla="*/ 137 h 355"/>
                <a:gd name="T34" fmla="*/ 25 w 746"/>
                <a:gd name="T35" fmla="*/ 115 h 355"/>
                <a:gd name="T36" fmla="*/ 34 w 746"/>
                <a:gd name="T37" fmla="*/ 94 h 355"/>
                <a:gd name="T38" fmla="*/ 44 w 746"/>
                <a:gd name="T39" fmla="*/ 74 h 355"/>
                <a:gd name="T40" fmla="*/ 55 w 746"/>
                <a:gd name="T41" fmla="*/ 56 h 355"/>
                <a:gd name="T42" fmla="*/ 59 w 746"/>
                <a:gd name="T43" fmla="*/ 49 h 355"/>
                <a:gd name="T44" fmla="*/ 64 w 746"/>
                <a:gd name="T45" fmla="*/ 42 h 355"/>
                <a:gd name="T46" fmla="*/ 68 w 746"/>
                <a:gd name="T47" fmla="*/ 35 h 355"/>
                <a:gd name="T48" fmla="*/ 74 w 746"/>
                <a:gd name="T49" fmla="*/ 27 h 355"/>
                <a:gd name="T50" fmla="*/ 79 w 746"/>
                <a:gd name="T51" fmla="*/ 19 h 355"/>
                <a:gd name="T52" fmla="*/ 85 w 746"/>
                <a:gd name="T53" fmla="*/ 12 h 355"/>
                <a:gd name="T54" fmla="*/ 90 w 746"/>
                <a:gd name="T55" fmla="*/ 5 h 355"/>
                <a:gd name="T56" fmla="*/ 96 w 746"/>
                <a:gd name="T57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6" h="355">
                  <a:moveTo>
                    <a:pt x="96" y="0"/>
                  </a:moveTo>
                  <a:lnTo>
                    <a:pt x="384" y="174"/>
                  </a:lnTo>
                  <a:lnTo>
                    <a:pt x="743" y="119"/>
                  </a:lnTo>
                  <a:lnTo>
                    <a:pt x="745" y="154"/>
                  </a:lnTo>
                  <a:lnTo>
                    <a:pt x="742" y="189"/>
                  </a:lnTo>
                  <a:lnTo>
                    <a:pt x="737" y="223"/>
                  </a:lnTo>
                  <a:lnTo>
                    <a:pt x="729" y="254"/>
                  </a:lnTo>
                  <a:lnTo>
                    <a:pt x="719" y="283"/>
                  </a:lnTo>
                  <a:lnTo>
                    <a:pt x="708" y="310"/>
                  </a:lnTo>
                  <a:lnTo>
                    <a:pt x="695" y="334"/>
                  </a:lnTo>
                  <a:lnTo>
                    <a:pt x="682" y="354"/>
                  </a:lnTo>
                  <a:lnTo>
                    <a:pt x="384" y="174"/>
                  </a:lnTo>
                  <a:lnTo>
                    <a:pt x="0" y="241"/>
                  </a:lnTo>
                  <a:lnTo>
                    <a:pt x="1" y="213"/>
                  </a:lnTo>
                  <a:lnTo>
                    <a:pt x="4" y="186"/>
                  </a:lnTo>
                  <a:lnTo>
                    <a:pt x="9" y="161"/>
                  </a:lnTo>
                  <a:lnTo>
                    <a:pt x="16" y="137"/>
                  </a:lnTo>
                  <a:lnTo>
                    <a:pt x="25" y="115"/>
                  </a:lnTo>
                  <a:lnTo>
                    <a:pt x="34" y="94"/>
                  </a:lnTo>
                  <a:lnTo>
                    <a:pt x="44" y="74"/>
                  </a:lnTo>
                  <a:lnTo>
                    <a:pt x="55" y="56"/>
                  </a:lnTo>
                  <a:lnTo>
                    <a:pt x="59" y="49"/>
                  </a:lnTo>
                  <a:lnTo>
                    <a:pt x="64" y="42"/>
                  </a:lnTo>
                  <a:lnTo>
                    <a:pt x="68" y="35"/>
                  </a:lnTo>
                  <a:lnTo>
                    <a:pt x="74" y="27"/>
                  </a:lnTo>
                  <a:lnTo>
                    <a:pt x="79" y="19"/>
                  </a:lnTo>
                  <a:lnTo>
                    <a:pt x="85" y="12"/>
                  </a:lnTo>
                  <a:lnTo>
                    <a:pt x="90" y="5"/>
                  </a:lnTo>
                  <a:lnTo>
                    <a:pt x="96" y="0"/>
                  </a:lnTo>
                </a:path>
              </a:pathLst>
            </a:custGeom>
            <a:solidFill>
              <a:srgbClr val="84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39" name="Freeform 687">
              <a:extLst>
                <a:ext uri="{FF2B5EF4-FFF2-40B4-BE49-F238E27FC236}">
                  <a16:creationId xmlns:a16="http://schemas.microsoft.com/office/drawing/2014/main" id="{FF4C2AC7-4710-4EEB-9A0B-89747E7A7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114"/>
              <a:ext cx="744" cy="339"/>
            </a:xfrm>
            <a:custGeom>
              <a:avLst/>
              <a:gdLst>
                <a:gd name="T0" fmla="*/ 88 w 744"/>
                <a:gd name="T1" fmla="*/ 0 h 339"/>
                <a:gd name="T2" fmla="*/ 383 w 744"/>
                <a:gd name="T3" fmla="*/ 166 h 339"/>
                <a:gd name="T4" fmla="*/ 743 w 744"/>
                <a:gd name="T5" fmla="*/ 119 h 339"/>
                <a:gd name="T6" fmla="*/ 743 w 744"/>
                <a:gd name="T7" fmla="*/ 153 h 339"/>
                <a:gd name="T8" fmla="*/ 740 w 744"/>
                <a:gd name="T9" fmla="*/ 186 h 339"/>
                <a:gd name="T10" fmla="*/ 734 w 744"/>
                <a:gd name="T11" fmla="*/ 218 h 339"/>
                <a:gd name="T12" fmla="*/ 726 w 744"/>
                <a:gd name="T13" fmla="*/ 248 h 339"/>
                <a:gd name="T14" fmla="*/ 717 w 744"/>
                <a:gd name="T15" fmla="*/ 275 h 339"/>
                <a:gd name="T16" fmla="*/ 706 w 744"/>
                <a:gd name="T17" fmla="*/ 299 h 339"/>
                <a:gd name="T18" fmla="*/ 695 w 744"/>
                <a:gd name="T19" fmla="*/ 320 h 339"/>
                <a:gd name="T20" fmla="*/ 684 w 744"/>
                <a:gd name="T21" fmla="*/ 338 h 339"/>
                <a:gd name="T22" fmla="*/ 383 w 744"/>
                <a:gd name="T23" fmla="*/ 166 h 339"/>
                <a:gd name="T24" fmla="*/ 0 w 744"/>
                <a:gd name="T25" fmla="*/ 224 h 339"/>
                <a:gd name="T26" fmla="*/ 1 w 744"/>
                <a:gd name="T27" fmla="*/ 198 h 339"/>
                <a:gd name="T28" fmla="*/ 5 w 744"/>
                <a:gd name="T29" fmla="*/ 173 h 339"/>
                <a:gd name="T30" fmla="*/ 9 w 744"/>
                <a:gd name="T31" fmla="*/ 150 h 339"/>
                <a:gd name="T32" fmla="*/ 16 w 744"/>
                <a:gd name="T33" fmla="*/ 128 h 339"/>
                <a:gd name="T34" fmla="*/ 23 w 744"/>
                <a:gd name="T35" fmla="*/ 107 h 339"/>
                <a:gd name="T36" fmla="*/ 31 w 744"/>
                <a:gd name="T37" fmla="*/ 88 h 339"/>
                <a:gd name="T38" fmla="*/ 41 w 744"/>
                <a:gd name="T39" fmla="*/ 70 h 339"/>
                <a:gd name="T40" fmla="*/ 51 w 744"/>
                <a:gd name="T41" fmla="*/ 54 h 339"/>
                <a:gd name="T42" fmla="*/ 54 w 744"/>
                <a:gd name="T43" fmla="*/ 47 h 339"/>
                <a:gd name="T44" fmla="*/ 58 w 744"/>
                <a:gd name="T45" fmla="*/ 40 h 339"/>
                <a:gd name="T46" fmla="*/ 63 w 744"/>
                <a:gd name="T47" fmla="*/ 33 h 339"/>
                <a:gd name="T48" fmla="*/ 68 w 744"/>
                <a:gd name="T49" fmla="*/ 25 h 339"/>
                <a:gd name="T50" fmla="*/ 73 w 744"/>
                <a:gd name="T51" fmla="*/ 18 h 339"/>
                <a:gd name="T52" fmla="*/ 78 w 744"/>
                <a:gd name="T53" fmla="*/ 11 h 339"/>
                <a:gd name="T54" fmla="*/ 83 w 744"/>
                <a:gd name="T55" fmla="*/ 5 h 339"/>
                <a:gd name="T56" fmla="*/ 88 w 744"/>
                <a:gd name="T57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4" h="339">
                  <a:moveTo>
                    <a:pt x="88" y="0"/>
                  </a:moveTo>
                  <a:lnTo>
                    <a:pt x="383" y="166"/>
                  </a:lnTo>
                  <a:lnTo>
                    <a:pt x="743" y="119"/>
                  </a:lnTo>
                  <a:lnTo>
                    <a:pt x="743" y="153"/>
                  </a:lnTo>
                  <a:lnTo>
                    <a:pt x="740" y="186"/>
                  </a:lnTo>
                  <a:lnTo>
                    <a:pt x="734" y="218"/>
                  </a:lnTo>
                  <a:lnTo>
                    <a:pt x="726" y="248"/>
                  </a:lnTo>
                  <a:lnTo>
                    <a:pt x="717" y="275"/>
                  </a:lnTo>
                  <a:lnTo>
                    <a:pt x="706" y="299"/>
                  </a:lnTo>
                  <a:lnTo>
                    <a:pt x="695" y="320"/>
                  </a:lnTo>
                  <a:lnTo>
                    <a:pt x="684" y="338"/>
                  </a:lnTo>
                  <a:lnTo>
                    <a:pt x="383" y="166"/>
                  </a:lnTo>
                  <a:lnTo>
                    <a:pt x="0" y="224"/>
                  </a:lnTo>
                  <a:lnTo>
                    <a:pt x="1" y="198"/>
                  </a:lnTo>
                  <a:lnTo>
                    <a:pt x="5" y="173"/>
                  </a:lnTo>
                  <a:lnTo>
                    <a:pt x="9" y="150"/>
                  </a:lnTo>
                  <a:lnTo>
                    <a:pt x="16" y="128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1" y="70"/>
                  </a:lnTo>
                  <a:lnTo>
                    <a:pt x="51" y="54"/>
                  </a:lnTo>
                  <a:lnTo>
                    <a:pt x="54" y="47"/>
                  </a:lnTo>
                  <a:lnTo>
                    <a:pt x="58" y="40"/>
                  </a:lnTo>
                  <a:lnTo>
                    <a:pt x="63" y="33"/>
                  </a:lnTo>
                  <a:lnTo>
                    <a:pt x="68" y="25"/>
                  </a:lnTo>
                  <a:lnTo>
                    <a:pt x="73" y="18"/>
                  </a:lnTo>
                  <a:lnTo>
                    <a:pt x="78" y="11"/>
                  </a:lnTo>
                  <a:lnTo>
                    <a:pt x="83" y="5"/>
                  </a:lnTo>
                  <a:lnTo>
                    <a:pt x="88" y="0"/>
                  </a:lnTo>
                </a:path>
              </a:pathLst>
            </a:custGeom>
            <a:solidFill>
              <a:srgbClr val="82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40" name="Freeform 688">
              <a:extLst>
                <a:ext uri="{FF2B5EF4-FFF2-40B4-BE49-F238E27FC236}">
                  <a16:creationId xmlns:a16="http://schemas.microsoft.com/office/drawing/2014/main" id="{3B13CD78-19B0-4CBC-89EB-865F24C00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122"/>
              <a:ext cx="744" cy="323"/>
            </a:xfrm>
            <a:custGeom>
              <a:avLst/>
              <a:gdLst>
                <a:gd name="T0" fmla="*/ 81 w 744"/>
                <a:gd name="T1" fmla="*/ 0 h 323"/>
                <a:gd name="T2" fmla="*/ 383 w 744"/>
                <a:gd name="T3" fmla="*/ 158 h 323"/>
                <a:gd name="T4" fmla="*/ 743 w 744"/>
                <a:gd name="T5" fmla="*/ 120 h 323"/>
                <a:gd name="T6" fmla="*/ 743 w 744"/>
                <a:gd name="T7" fmla="*/ 153 h 323"/>
                <a:gd name="T8" fmla="*/ 739 w 744"/>
                <a:gd name="T9" fmla="*/ 184 h 323"/>
                <a:gd name="T10" fmla="*/ 733 w 744"/>
                <a:gd name="T11" fmla="*/ 214 h 323"/>
                <a:gd name="T12" fmla="*/ 726 w 744"/>
                <a:gd name="T13" fmla="*/ 242 h 323"/>
                <a:gd name="T14" fmla="*/ 717 w 744"/>
                <a:gd name="T15" fmla="*/ 267 h 323"/>
                <a:gd name="T16" fmla="*/ 708 w 744"/>
                <a:gd name="T17" fmla="*/ 289 h 323"/>
                <a:gd name="T18" fmla="*/ 698 w 744"/>
                <a:gd name="T19" fmla="*/ 307 h 323"/>
                <a:gd name="T20" fmla="*/ 690 w 744"/>
                <a:gd name="T21" fmla="*/ 322 h 323"/>
                <a:gd name="T22" fmla="*/ 383 w 744"/>
                <a:gd name="T23" fmla="*/ 158 h 323"/>
                <a:gd name="T24" fmla="*/ 0 w 744"/>
                <a:gd name="T25" fmla="*/ 206 h 323"/>
                <a:gd name="T26" fmla="*/ 1 w 744"/>
                <a:gd name="T27" fmla="*/ 183 h 323"/>
                <a:gd name="T28" fmla="*/ 5 w 744"/>
                <a:gd name="T29" fmla="*/ 160 h 323"/>
                <a:gd name="T30" fmla="*/ 10 w 744"/>
                <a:gd name="T31" fmla="*/ 138 h 323"/>
                <a:gd name="T32" fmla="*/ 16 w 744"/>
                <a:gd name="T33" fmla="*/ 118 h 323"/>
                <a:gd name="T34" fmla="*/ 22 w 744"/>
                <a:gd name="T35" fmla="*/ 99 h 323"/>
                <a:gd name="T36" fmla="*/ 30 w 744"/>
                <a:gd name="T37" fmla="*/ 82 h 323"/>
                <a:gd name="T38" fmla="*/ 38 w 744"/>
                <a:gd name="T39" fmla="*/ 66 h 323"/>
                <a:gd name="T40" fmla="*/ 46 w 744"/>
                <a:gd name="T41" fmla="*/ 52 h 323"/>
                <a:gd name="T42" fmla="*/ 50 w 744"/>
                <a:gd name="T43" fmla="*/ 45 h 323"/>
                <a:gd name="T44" fmla="*/ 54 w 744"/>
                <a:gd name="T45" fmla="*/ 39 h 323"/>
                <a:gd name="T46" fmla="*/ 58 w 744"/>
                <a:gd name="T47" fmla="*/ 32 h 323"/>
                <a:gd name="T48" fmla="*/ 63 w 744"/>
                <a:gd name="T49" fmla="*/ 24 h 323"/>
                <a:gd name="T50" fmla="*/ 67 w 744"/>
                <a:gd name="T51" fmla="*/ 17 h 323"/>
                <a:gd name="T52" fmla="*/ 72 w 744"/>
                <a:gd name="T53" fmla="*/ 11 h 323"/>
                <a:gd name="T54" fmla="*/ 77 w 744"/>
                <a:gd name="T55" fmla="*/ 5 h 323"/>
                <a:gd name="T56" fmla="*/ 81 w 744"/>
                <a:gd name="T5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4" h="323">
                  <a:moveTo>
                    <a:pt x="81" y="0"/>
                  </a:moveTo>
                  <a:lnTo>
                    <a:pt x="383" y="158"/>
                  </a:lnTo>
                  <a:lnTo>
                    <a:pt x="743" y="120"/>
                  </a:lnTo>
                  <a:lnTo>
                    <a:pt x="743" y="153"/>
                  </a:lnTo>
                  <a:lnTo>
                    <a:pt x="739" y="184"/>
                  </a:lnTo>
                  <a:lnTo>
                    <a:pt x="733" y="214"/>
                  </a:lnTo>
                  <a:lnTo>
                    <a:pt x="726" y="242"/>
                  </a:lnTo>
                  <a:lnTo>
                    <a:pt x="717" y="267"/>
                  </a:lnTo>
                  <a:lnTo>
                    <a:pt x="708" y="289"/>
                  </a:lnTo>
                  <a:lnTo>
                    <a:pt x="698" y="307"/>
                  </a:lnTo>
                  <a:lnTo>
                    <a:pt x="690" y="322"/>
                  </a:lnTo>
                  <a:lnTo>
                    <a:pt x="383" y="158"/>
                  </a:lnTo>
                  <a:lnTo>
                    <a:pt x="0" y="206"/>
                  </a:lnTo>
                  <a:lnTo>
                    <a:pt x="1" y="183"/>
                  </a:lnTo>
                  <a:lnTo>
                    <a:pt x="5" y="160"/>
                  </a:lnTo>
                  <a:lnTo>
                    <a:pt x="10" y="138"/>
                  </a:lnTo>
                  <a:lnTo>
                    <a:pt x="16" y="118"/>
                  </a:lnTo>
                  <a:lnTo>
                    <a:pt x="22" y="99"/>
                  </a:lnTo>
                  <a:lnTo>
                    <a:pt x="30" y="82"/>
                  </a:lnTo>
                  <a:lnTo>
                    <a:pt x="38" y="66"/>
                  </a:lnTo>
                  <a:lnTo>
                    <a:pt x="46" y="52"/>
                  </a:lnTo>
                  <a:lnTo>
                    <a:pt x="50" y="45"/>
                  </a:lnTo>
                  <a:lnTo>
                    <a:pt x="54" y="39"/>
                  </a:lnTo>
                  <a:lnTo>
                    <a:pt x="58" y="32"/>
                  </a:lnTo>
                  <a:lnTo>
                    <a:pt x="63" y="24"/>
                  </a:lnTo>
                  <a:lnTo>
                    <a:pt x="67" y="17"/>
                  </a:lnTo>
                  <a:lnTo>
                    <a:pt x="72" y="11"/>
                  </a:lnTo>
                  <a:lnTo>
                    <a:pt x="77" y="5"/>
                  </a:lnTo>
                  <a:lnTo>
                    <a:pt x="81" y="0"/>
                  </a:lnTo>
                </a:path>
              </a:pathLst>
            </a:custGeom>
            <a:solidFill>
              <a:srgbClr val="7FA3A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41" name="Freeform 689">
              <a:extLst>
                <a:ext uri="{FF2B5EF4-FFF2-40B4-BE49-F238E27FC236}">
                  <a16:creationId xmlns:a16="http://schemas.microsoft.com/office/drawing/2014/main" id="{3BDCF5DD-F4DC-4F9E-9DC5-6518F0369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130"/>
              <a:ext cx="745" cy="307"/>
            </a:xfrm>
            <a:custGeom>
              <a:avLst/>
              <a:gdLst>
                <a:gd name="T0" fmla="*/ 74 w 745"/>
                <a:gd name="T1" fmla="*/ 0 h 307"/>
                <a:gd name="T2" fmla="*/ 383 w 745"/>
                <a:gd name="T3" fmla="*/ 150 h 307"/>
                <a:gd name="T4" fmla="*/ 744 w 745"/>
                <a:gd name="T5" fmla="*/ 122 h 307"/>
                <a:gd name="T6" fmla="*/ 742 w 745"/>
                <a:gd name="T7" fmla="*/ 153 h 307"/>
                <a:gd name="T8" fmla="*/ 738 w 745"/>
                <a:gd name="T9" fmla="*/ 183 h 307"/>
                <a:gd name="T10" fmla="*/ 732 w 745"/>
                <a:gd name="T11" fmla="*/ 211 h 307"/>
                <a:gd name="T12" fmla="*/ 725 w 745"/>
                <a:gd name="T13" fmla="*/ 237 h 307"/>
                <a:gd name="T14" fmla="*/ 717 w 745"/>
                <a:gd name="T15" fmla="*/ 259 h 307"/>
                <a:gd name="T16" fmla="*/ 709 w 745"/>
                <a:gd name="T17" fmla="*/ 279 h 307"/>
                <a:gd name="T18" fmla="*/ 701 w 745"/>
                <a:gd name="T19" fmla="*/ 294 h 307"/>
                <a:gd name="T20" fmla="*/ 694 w 745"/>
                <a:gd name="T21" fmla="*/ 306 h 307"/>
                <a:gd name="T22" fmla="*/ 383 w 745"/>
                <a:gd name="T23" fmla="*/ 150 h 307"/>
                <a:gd name="T24" fmla="*/ 0 w 745"/>
                <a:gd name="T25" fmla="*/ 190 h 307"/>
                <a:gd name="T26" fmla="*/ 2 w 745"/>
                <a:gd name="T27" fmla="*/ 168 h 307"/>
                <a:gd name="T28" fmla="*/ 5 w 745"/>
                <a:gd name="T29" fmla="*/ 147 h 307"/>
                <a:gd name="T30" fmla="*/ 10 w 745"/>
                <a:gd name="T31" fmla="*/ 128 h 307"/>
                <a:gd name="T32" fmla="*/ 15 w 745"/>
                <a:gd name="T33" fmla="*/ 109 h 307"/>
                <a:gd name="T34" fmla="*/ 22 w 745"/>
                <a:gd name="T35" fmla="*/ 92 h 307"/>
                <a:gd name="T36" fmla="*/ 29 w 745"/>
                <a:gd name="T37" fmla="*/ 77 h 307"/>
                <a:gd name="T38" fmla="*/ 36 w 745"/>
                <a:gd name="T39" fmla="*/ 63 h 307"/>
                <a:gd name="T40" fmla="*/ 42 w 745"/>
                <a:gd name="T41" fmla="*/ 51 h 307"/>
                <a:gd name="T42" fmla="*/ 45 w 745"/>
                <a:gd name="T43" fmla="*/ 44 h 307"/>
                <a:gd name="T44" fmla="*/ 50 w 745"/>
                <a:gd name="T45" fmla="*/ 37 h 307"/>
                <a:gd name="T46" fmla="*/ 53 w 745"/>
                <a:gd name="T47" fmla="*/ 30 h 307"/>
                <a:gd name="T48" fmla="*/ 57 w 745"/>
                <a:gd name="T49" fmla="*/ 24 h 307"/>
                <a:gd name="T50" fmla="*/ 61 w 745"/>
                <a:gd name="T51" fmla="*/ 17 h 307"/>
                <a:gd name="T52" fmla="*/ 65 w 745"/>
                <a:gd name="T53" fmla="*/ 11 h 307"/>
                <a:gd name="T54" fmla="*/ 69 w 745"/>
                <a:gd name="T55" fmla="*/ 5 h 307"/>
                <a:gd name="T56" fmla="*/ 74 w 745"/>
                <a:gd name="T57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5" h="307">
                  <a:moveTo>
                    <a:pt x="74" y="0"/>
                  </a:moveTo>
                  <a:lnTo>
                    <a:pt x="383" y="150"/>
                  </a:lnTo>
                  <a:lnTo>
                    <a:pt x="744" y="122"/>
                  </a:lnTo>
                  <a:lnTo>
                    <a:pt x="742" y="153"/>
                  </a:lnTo>
                  <a:lnTo>
                    <a:pt x="738" y="183"/>
                  </a:lnTo>
                  <a:lnTo>
                    <a:pt x="732" y="211"/>
                  </a:lnTo>
                  <a:lnTo>
                    <a:pt x="725" y="237"/>
                  </a:lnTo>
                  <a:lnTo>
                    <a:pt x="717" y="259"/>
                  </a:lnTo>
                  <a:lnTo>
                    <a:pt x="709" y="279"/>
                  </a:lnTo>
                  <a:lnTo>
                    <a:pt x="701" y="294"/>
                  </a:lnTo>
                  <a:lnTo>
                    <a:pt x="694" y="306"/>
                  </a:lnTo>
                  <a:lnTo>
                    <a:pt x="383" y="150"/>
                  </a:lnTo>
                  <a:lnTo>
                    <a:pt x="0" y="190"/>
                  </a:lnTo>
                  <a:lnTo>
                    <a:pt x="2" y="168"/>
                  </a:lnTo>
                  <a:lnTo>
                    <a:pt x="5" y="147"/>
                  </a:lnTo>
                  <a:lnTo>
                    <a:pt x="10" y="128"/>
                  </a:lnTo>
                  <a:lnTo>
                    <a:pt x="15" y="109"/>
                  </a:lnTo>
                  <a:lnTo>
                    <a:pt x="22" y="92"/>
                  </a:lnTo>
                  <a:lnTo>
                    <a:pt x="29" y="77"/>
                  </a:lnTo>
                  <a:lnTo>
                    <a:pt x="36" y="63"/>
                  </a:lnTo>
                  <a:lnTo>
                    <a:pt x="42" y="51"/>
                  </a:lnTo>
                  <a:lnTo>
                    <a:pt x="45" y="44"/>
                  </a:lnTo>
                  <a:lnTo>
                    <a:pt x="50" y="37"/>
                  </a:lnTo>
                  <a:lnTo>
                    <a:pt x="53" y="30"/>
                  </a:lnTo>
                  <a:lnTo>
                    <a:pt x="57" y="24"/>
                  </a:lnTo>
                  <a:lnTo>
                    <a:pt x="61" y="17"/>
                  </a:lnTo>
                  <a:lnTo>
                    <a:pt x="65" y="11"/>
                  </a:lnTo>
                  <a:lnTo>
                    <a:pt x="69" y="5"/>
                  </a:lnTo>
                  <a:lnTo>
                    <a:pt x="74" y="0"/>
                  </a:lnTo>
                </a:path>
              </a:pathLst>
            </a:custGeom>
            <a:solidFill>
              <a:srgbClr val="7A9E9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42" name="Freeform 690">
              <a:extLst>
                <a:ext uri="{FF2B5EF4-FFF2-40B4-BE49-F238E27FC236}">
                  <a16:creationId xmlns:a16="http://schemas.microsoft.com/office/drawing/2014/main" id="{1C1309B0-FBBA-4F3A-B9FC-964E4C86F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138"/>
              <a:ext cx="745" cy="291"/>
            </a:xfrm>
            <a:custGeom>
              <a:avLst/>
              <a:gdLst>
                <a:gd name="T0" fmla="*/ 68 w 745"/>
                <a:gd name="T1" fmla="*/ 0 h 291"/>
                <a:gd name="T2" fmla="*/ 382 w 745"/>
                <a:gd name="T3" fmla="*/ 141 h 291"/>
                <a:gd name="T4" fmla="*/ 744 w 745"/>
                <a:gd name="T5" fmla="*/ 123 h 291"/>
                <a:gd name="T6" fmla="*/ 741 w 745"/>
                <a:gd name="T7" fmla="*/ 152 h 291"/>
                <a:gd name="T8" fmla="*/ 737 w 745"/>
                <a:gd name="T9" fmla="*/ 181 h 291"/>
                <a:gd name="T10" fmla="*/ 731 w 745"/>
                <a:gd name="T11" fmla="*/ 207 h 291"/>
                <a:gd name="T12" fmla="*/ 723 w 745"/>
                <a:gd name="T13" fmla="*/ 230 h 291"/>
                <a:gd name="T14" fmla="*/ 716 w 745"/>
                <a:gd name="T15" fmla="*/ 252 h 291"/>
                <a:gd name="T16" fmla="*/ 709 w 745"/>
                <a:gd name="T17" fmla="*/ 269 h 291"/>
                <a:gd name="T18" fmla="*/ 702 w 745"/>
                <a:gd name="T19" fmla="*/ 281 h 291"/>
                <a:gd name="T20" fmla="*/ 698 w 745"/>
                <a:gd name="T21" fmla="*/ 290 h 291"/>
                <a:gd name="T22" fmla="*/ 382 w 745"/>
                <a:gd name="T23" fmla="*/ 141 h 291"/>
                <a:gd name="T24" fmla="*/ 0 w 745"/>
                <a:gd name="T25" fmla="*/ 173 h 291"/>
                <a:gd name="T26" fmla="*/ 2 w 745"/>
                <a:gd name="T27" fmla="*/ 153 h 291"/>
                <a:gd name="T28" fmla="*/ 5 w 745"/>
                <a:gd name="T29" fmla="*/ 134 h 291"/>
                <a:gd name="T30" fmla="*/ 10 w 745"/>
                <a:gd name="T31" fmla="*/ 116 h 291"/>
                <a:gd name="T32" fmla="*/ 15 w 745"/>
                <a:gd name="T33" fmla="*/ 100 h 291"/>
                <a:gd name="T34" fmla="*/ 21 w 745"/>
                <a:gd name="T35" fmla="*/ 85 h 291"/>
                <a:gd name="T36" fmla="*/ 27 w 745"/>
                <a:gd name="T37" fmla="*/ 72 h 291"/>
                <a:gd name="T38" fmla="*/ 33 w 745"/>
                <a:gd name="T39" fmla="*/ 60 h 291"/>
                <a:gd name="T40" fmla="*/ 38 w 745"/>
                <a:gd name="T41" fmla="*/ 49 h 291"/>
                <a:gd name="T42" fmla="*/ 41 w 745"/>
                <a:gd name="T43" fmla="*/ 43 h 291"/>
                <a:gd name="T44" fmla="*/ 45 w 745"/>
                <a:gd name="T45" fmla="*/ 36 h 291"/>
                <a:gd name="T46" fmla="*/ 48 w 745"/>
                <a:gd name="T47" fmla="*/ 30 h 291"/>
                <a:gd name="T48" fmla="*/ 51 w 745"/>
                <a:gd name="T49" fmla="*/ 23 h 291"/>
                <a:gd name="T50" fmla="*/ 55 w 745"/>
                <a:gd name="T51" fmla="*/ 17 h 291"/>
                <a:gd name="T52" fmla="*/ 59 w 745"/>
                <a:gd name="T53" fmla="*/ 11 h 291"/>
                <a:gd name="T54" fmla="*/ 63 w 745"/>
                <a:gd name="T55" fmla="*/ 5 h 291"/>
                <a:gd name="T56" fmla="*/ 68 w 745"/>
                <a:gd name="T57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5" h="291">
                  <a:moveTo>
                    <a:pt x="68" y="0"/>
                  </a:moveTo>
                  <a:lnTo>
                    <a:pt x="382" y="141"/>
                  </a:lnTo>
                  <a:lnTo>
                    <a:pt x="744" y="123"/>
                  </a:lnTo>
                  <a:lnTo>
                    <a:pt x="741" y="152"/>
                  </a:lnTo>
                  <a:lnTo>
                    <a:pt x="737" y="181"/>
                  </a:lnTo>
                  <a:lnTo>
                    <a:pt x="731" y="207"/>
                  </a:lnTo>
                  <a:lnTo>
                    <a:pt x="723" y="230"/>
                  </a:lnTo>
                  <a:lnTo>
                    <a:pt x="716" y="252"/>
                  </a:lnTo>
                  <a:lnTo>
                    <a:pt x="709" y="269"/>
                  </a:lnTo>
                  <a:lnTo>
                    <a:pt x="702" y="281"/>
                  </a:lnTo>
                  <a:lnTo>
                    <a:pt x="698" y="290"/>
                  </a:lnTo>
                  <a:lnTo>
                    <a:pt x="382" y="141"/>
                  </a:lnTo>
                  <a:lnTo>
                    <a:pt x="0" y="173"/>
                  </a:lnTo>
                  <a:lnTo>
                    <a:pt x="2" y="153"/>
                  </a:lnTo>
                  <a:lnTo>
                    <a:pt x="5" y="134"/>
                  </a:lnTo>
                  <a:lnTo>
                    <a:pt x="10" y="116"/>
                  </a:lnTo>
                  <a:lnTo>
                    <a:pt x="15" y="100"/>
                  </a:lnTo>
                  <a:lnTo>
                    <a:pt x="21" y="85"/>
                  </a:lnTo>
                  <a:lnTo>
                    <a:pt x="27" y="72"/>
                  </a:lnTo>
                  <a:lnTo>
                    <a:pt x="33" y="60"/>
                  </a:lnTo>
                  <a:lnTo>
                    <a:pt x="38" y="49"/>
                  </a:lnTo>
                  <a:lnTo>
                    <a:pt x="41" y="43"/>
                  </a:lnTo>
                  <a:lnTo>
                    <a:pt x="45" y="36"/>
                  </a:lnTo>
                  <a:lnTo>
                    <a:pt x="48" y="30"/>
                  </a:lnTo>
                  <a:lnTo>
                    <a:pt x="51" y="23"/>
                  </a:lnTo>
                  <a:lnTo>
                    <a:pt x="55" y="17"/>
                  </a:lnTo>
                  <a:lnTo>
                    <a:pt x="59" y="11"/>
                  </a:lnTo>
                  <a:lnTo>
                    <a:pt x="63" y="5"/>
                  </a:lnTo>
                  <a:lnTo>
                    <a:pt x="68" y="0"/>
                  </a:lnTo>
                </a:path>
              </a:pathLst>
            </a:custGeom>
            <a:solidFill>
              <a:srgbClr val="759B9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43" name="Freeform 691">
              <a:extLst>
                <a:ext uri="{FF2B5EF4-FFF2-40B4-BE49-F238E27FC236}">
                  <a16:creationId xmlns:a16="http://schemas.microsoft.com/office/drawing/2014/main" id="{9D060A42-B428-4468-9882-0752F4E01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146"/>
              <a:ext cx="745" cy="275"/>
            </a:xfrm>
            <a:custGeom>
              <a:avLst/>
              <a:gdLst>
                <a:gd name="T0" fmla="*/ 0 w 745"/>
                <a:gd name="T1" fmla="*/ 156 h 275"/>
                <a:gd name="T2" fmla="*/ 3 w 745"/>
                <a:gd name="T3" fmla="*/ 138 h 275"/>
                <a:gd name="T4" fmla="*/ 6 w 745"/>
                <a:gd name="T5" fmla="*/ 121 h 275"/>
                <a:gd name="T6" fmla="*/ 11 w 745"/>
                <a:gd name="T7" fmla="*/ 105 h 275"/>
                <a:gd name="T8" fmla="*/ 16 w 745"/>
                <a:gd name="T9" fmla="*/ 91 h 275"/>
                <a:gd name="T10" fmla="*/ 20 w 745"/>
                <a:gd name="T11" fmla="*/ 77 h 275"/>
                <a:gd name="T12" fmla="*/ 26 w 745"/>
                <a:gd name="T13" fmla="*/ 66 h 275"/>
                <a:gd name="T14" fmla="*/ 30 w 745"/>
                <a:gd name="T15" fmla="*/ 56 h 275"/>
                <a:gd name="T16" fmla="*/ 34 w 745"/>
                <a:gd name="T17" fmla="*/ 48 h 275"/>
                <a:gd name="T18" fmla="*/ 37 w 745"/>
                <a:gd name="T19" fmla="*/ 41 h 275"/>
                <a:gd name="T20" fmla="*/ 40 w 745"/>
                <a:gd name="T21" fmla="*/ 35 h 275"/>
                <a:gd name="T22" fmla="*/ 43 w 745"/>
                <a:gd name="T23" fmla="*/ 29 h 275"/>
                <a:gd name="T24" fmla="*/ 46 w 745"/>
                <a:gd name="T25" fmla="*/ 22 h 275"/>
                <a:gd name="T26" fmla="*/ 49 w 745"/>
                <a:gd name="T27" fmla="*/ 16 h 275"/>
                <a:gd name="T28" fmla="*/ 52 w 745"/>
                <a:gd name="T29" fmla="*/ 11 h 275"/>
                <a:gd name="T30" fmla="*/ 56 w 745"/>
                <a:gd name="T31" fmla="*/ 5 h 275"/>
                <a:gd name="T32" fmla="*/ 61 w 745"/>
                <a:gd name="T33" fmla="*/ 0 h 275"/>
                <a:gd name="T34" fmla="*/ 381 w 745"/>
                <a:gd name="T35" fmla="*/ 134 h 275"/>
                <a:gd name="T36" fmla="*/ 744 w 745"/>
                <a:gd name="T37" fmla="*/ 124 h 275"/>
                <a:gd name="T38" fmla="*/ 740 w 745"/>
                <a:gd name="T39" fmla="*/ 152 h 275"/>
                <a:gd name="T40" fmla="*/ 735 w 745"/>
                <a:gd name="T41" fmla="*/ 178 h 275"/>
                <a:gd name="T42" fmla="*/ 729 w 745"/>
                <a:gd name="T43" fmla="*/ 203 h 275"/>
                <a:gd name="T44" fmla="*/ 722 w 745"/>
                <a:gd name="T45" fmla="*/ 224 h 275"/>
                <a:gd name="T46" fmla="*/ 715 w 745"/>
                <a:gd name="T47" fmla="*/ 243 h 275"/>
                <a:gd name="T48" fmla="*/ 709 w 745"/>
                <a:gd name="T49" fmla="*/ 258 h 275"/>
                <a:gd name="T50" fmla="*/ 705 w 745"/>
                <a:gd name="T51" fmla="*/ 268 h 275"/>
                <a:gd name="T52" fmla="*/ 702 w 745"/>
                <a:gd name="T53" fmla="*/ 274 h 275"/>
                <a:gd name="T54" fmla="*/ 381 w 745"/>
                <a:gd name="T55" fmla="*/ 134 h 275"/>
                <a:gd name="T56" fmla="*/ 0 w 745"/>
                <a:gd name="T57" fmla="*/ 156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5" h="275">
                  <a:moveTo>
                    <a:pt x="0" y="156"/>
                  </a:moveTo>
                  <a:lnTo>
                    <a:pt x="3" y="138"/>
                  </a:lnTo>
                  <a:lnTo>
                    <a:pt x="6" y="121"/>
                  </a:lnTo>
                  <a:lnTo>
                    <a:pt x="11" y="105"/>
                  </a:lnTo>
                  <a:lnTo>
                    <a:pt x="16" y="91"/>
                  </a:lnTo>
                  <a:lnTo>
                    <a:pt x="20" y="77"/>
                  </a:lnTo>
                  <a:lnTo>
                    <a:pt x="26" y="66"/>
                  </a:lnTo>
                  <a:lnTo>
                    <a:pt x="30" y="56"/>
                  </a:lnTo>
                  <a:lnTo>
                    <a:pt x="34" y="48"/>
                  </a:lnTo>
                  <a:lnTo>
                    <a:pt x="37" y="41"/>
                  </a:lnTo>
                  <a:lnTo>
                    <a:pt x="40" y="35"/>
                  </a:lnTo>
                  <a:lnTo>
                    <a:pt x="43" y="29"/>
                  </a:lnTo>
                  <a:lnTo>
                    <a:pt x="46" y="22"/>
                  </a:lnTo>
                  <a:lnTo>
                    <a:pt x="49" y="16"/>
                  </a:lnTo>
                  <a:lnTo>
                    <a:pt x="52" y="11"/>
                  </a:lnTo>
                  <a:lnTo>
                    <a:pt x="56" y="5"/>
                  </a:lnTo>
                  <a:lnTo>
                    <a:pt x="61" y="0"/>
                  </a:lnTo>
                  <a:lnTo>
                    <a:pt x="381" y="134"/>
                  </a:lnTo>
                  <a:lnTo>
                    <a:pt x="744" y="124"/>
                  </a:lnTo>
                  <a:lnTo>
                    <a:pt x="740" y="152"/>
                  </a:lnTo>
                  <a:lnTo>
                    <a:pt x="735" y="178"/>
                  </a:lnTo>
                  <a:lnTo>
                    <a:pt x="729" y="203"/>
                  </a:lnTo>
                  <a:lnTo>
                    <a:pt x="722" y="224"/>
                  </a:lnTo>
                  <a:lnTo>
                    <a:pt x="715" y="243"/>
                  </a:lnTo>
                  <a:lnTo>
                    <a:pt x="709" y="258"/>
                  </a:lnTo>
                  <a:lnTo>
                    <a:pt x="705" y="268"/>
                  </a:lnTo>
                  <a:lnTo>
                    <a:pt x="702" y="274"/>
                  </a:lnTo>
                  <a:lnTo>
                    <a:pt x="381" y="134"/>
                  </a:lnTo>
                  <a:lnTo>
                    <a:pt x="0" y="156"/>
                  </a:lnTo>
                </a:path>
              </a:pathLst>
            </a:custGeom>
            <a:solidFill>
              <a:srgbClr val="72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44" name="Freeform 692">
              <a:extLst>
                <a:ext uri="{FF2B5EF4-FFF2-40B4-BE49-F238E27FC236}">
                  <a16:creationId xmlns:a16="http://schemas.microsoft.com/office/drawing/2014/main" id="{C2F4A0D5-05B9-4F9B-BB95-01D65360D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924"/>
              <a:ext cx="627" cy="768"/>
            </a:xfrm>
            <a:custGeom>
              <a:avLst/>
              <a:gdLst>
                <a:gd name="T0" fmla="*/ 306 w 627"/>
                <a:gd name="T1" fmla="*/ 765 h 768"/>
                <a:gd name="T2" fmla="*/ 285 w 627"/>
                <a:gd name="T3" fmla="*/ 767 h 768"/>
                <a:gd name="T4" fmla="*/ 265 w 627"/>
                <a:gd name="T5" fmla="*/ 767 h 768"/>
                <a:gd name="T6" fmla="*/ 247 w 627"/>
                <a:gd name="T7" fmla="*/ 767 h 768"/>
                <a:gd name="T8" fmla="*/ 227 w 627"/>
                <a:gd name="T9" fmla="*/ 765 h 768"/>
                <a:gd name="T10" fmla="*/ 209 w 627"/>
                <a:gd name="T11" fmla="*/ 763 h 768"/>
                <a:gd name="T12" fmla="*/ 192 w 627"/>
                <a:gd name="T13" fmla="*/ 759 h 768"/>
                <a:gd name="T14" fmla="*/ 175 w 627"/>
                <a:gd name="T15" fmla="*/ 755 h 768"/>
                <a:gd name="T16" fmla="*/ 159 w 627"/>
                <a:gd name="T17" fmla="*/ 751 h 768"/>
                <a:gd name="T18" fmla="*/ 142 w 627"/>
                <a:gd name="T19" fmla="*/ 745 h 768"/>
                <a:gd name="T20" fmla="*/ 127 w 627"/>
                <a:gd name="T21" fmla="*/ 738 h 768"/>
                <a:gd name="T22" fmla="*/ 113 w 627"/>
                <a:gd name="T23" fmla="*/ 731 h 768"/>
                <a:gd name="T24" fmla="*/ 98 w 627"/>
                <a:gd name="T25" fmla="*/ 723 h 768"/>
                <a:gd name="T26" fmla="*/ 85 w 627"/>
                <a:gd name="T27" fmla="*/ 714 h 768"/>
                <a:gd name="T28" fmla="*/ 72 w 627"/>
                <a:gd name="T29" fmla="*/ 705 h 768"/>
                <a:gd name="T30" fmla="*/ 60 w 627"/>
                <a:gd name="T31" fmla="*/ 694 h 768"/>
                <a:gd name="T32" fmla="*/ 48 w 627"/>
                <a:gd name="T33" fmla="*/ 684 h 768"/>
                <a:gd name="T34" fmla="*/ 43 w 627"/>
                <a:gd name="T35" fmla="*/ 678 h 768"/>
                <a:gd name="T36" fmla="*/ 37 w 627"/>
                <a:gd name="T37" fmla="*/ 672 h 768"/>
                <a:gd name="T38" fmla="*/ 30 w 627"/>
                <a:gd name="T39" fmla="*/ 664 h 768"/>
                <a:gd name="T40" fmla="*/ 23 w 627"/>
                <a:gd name="T41" fmla="*/ 656 h 768"/>
                <a:gd name="T42" fmla="*/ 16 w 627"/>
                <a:gd name="T43" fmla="*/ 646 h 768"/>
                <a:gd name="T44" fmla="*/ 9 w 627"/>
                <a:gd name="T45" fmla="*/ 638 h 768"/>
                <a:gd name="T46" fmla="*/ 4 w 627"/>
                <a:gd name="T47" fmla="*/ 630 h 768"/>
                <a:gd name="T48" fmla="*/ 0 w 627"/>
                <a:gd name="T49" fmla="*/ 623 h 768"/>
                <a:gd name="T50" fmla="*/ 308 w 627"/>
                <a:gd name="T51" fmla="*/ 370 h 768"/>
                <a:gd name="T52" fmla="*/ 307 w 627"/>
                <a:gd name="T53" fmla="*/ 9 h 768"/>
                <a:gd name="T54" fmla="*/ 319 w 627"/>
                <a:gd name="T55" fmla="*/ 7 h 768"/>
                <a:gd name="T56" fmla="*/ 332 w 627"/>
                <a:gd name="T57" fmla="*/ 5 h 768"/>
                <a:gd name="T58" fmla="*/ 344 w 627"/>
                <a:gd name="T59" fmla="*/ 3 h 768"/>
                <a:gd name="T60" fmla="*/ 356 w 627"/>
                <a:gd name="T61" fmla="*/ 2 h 768"/>
                <a:gd name="T62" fmla="*/ 367 w 627"/>
                <a:gd name="T63" fmla="*/ 1 h 768"/>
                <a:gd name="T64" fmla="*/ 379 w 627"/>
                <a:gd name="T65" fmla="*/ 0 h 768"/>
                <a:gd name="T66" fmla="*/ 391 w 627"/>
                <a:gd name="T67" fmla="*/ 0 h 768"/>
                <a:gd name="T68" fmla="*/ 402 w 627"/>
                <a:gd name="T69" fmla="*/ 0 h 768"/>
                <a:gd name="T70" fmla="*/ 413 w 627"/>
                <a:gd name="T71" fmla="*/ 0 h 768"/>
                <a:gd name="T72" fmla="*/ 424 w 627"/>
                <a:gd name="T73" fmla="*/ 1 h 768"/>
                <a:gd name="T74" fmla="*/ 435 w 627"/>
                <a:gd name="T75" fmla="*/ 1 h 768"/>
                <a:gd name="T76" fmla="*/ 445 w 627"/>
                <a:gd name="T77" fmla="*/ 3 h 768"/>
                <a:gd name="T78" fmla="*/ 456 w 627"/>
                <a:gd name="T79" fmla="*/ 4 h 768"/>
                <a:gd name="T80" fmla="*/ 466 w 627"/>
                <a:gd name="T81" fmla="*/ 7 h 768"/>
                <a:gd name="T82" fmla="*/ 477 w 627"/>
                <a:gd name="T83" fmla="*/ 9 h 768"/>
                <a:gd name="T84" fmla="*/ 487 w 627"/>
                <a:gd name="T85" fmla="*/ 11 h 768"/>
                <a:gd name="T86" fmla="*/ 497 w 627"/>
                <a:gd name="T87" fmla="*/ 14 h 768"/>
                <a:gd name="T88" fmla="*/ 506 w 627"/>
                <a:gd name="T89" fmla="*/ 17 h 768"/>
                <a:gd name="T90" fmla="*/ 516 w 627"/>
                <a:gd name="T91" fmla="*/ 21 h 768"/>
                <a:gd name="T92" fmla="*/ 525 w 627"/>
                <a:gd name="T93" fmla="*/ 25 h 768"/>
                <a:gd name="T94" fmla="*/ 535 w 627"/>
                <a:gd name="T95" fmla="*/ 29 h 768"/>
                <a:gd name="T96" fmla="*/ 544 w 627"/>
                <a:gd name="T97" fmla="*/ 33 h 768"/>
                <a:gd name="T98" fmla="*/ 553 w 627"/>
                <a:gd name="T99" fmla="*/ 38 h 768"/>
                <a:gd name="T100" fmla="*/ 561 w 627"/>
                <a:gd name="T101" fmla="*/ 43 h 768"/>
                <a:gd name="T102" fmla="*/ 570 w 627"/>
                <a:gd name="T103" fmla="*/ 49 h 768"/>
                <a:gd name="T104" fmla="*/ 578 w 627"/>
                <a:gd name="T105" fmla="*/ 54 h 768"/>
                <a:gd name="T106" fmla="*/ 586 w 627"/>
                <a:gd name="T107" fmla="*/ 60 h 768"/>
                <a:gd name="T108" fmla="*/ 595 w 627"/>
                <a:gd name="T109" fmla="*/ 67 h 768"/>
                <a:gd name="T110" fmla="*/ 603 w 627"/>
                <a:gd name="T111" fmla="*/ 74 h 768"/>
                <a:gd name="T112" fmla="*/ 610 w 627"/>
                <a:gd name="T113" fmla="*/ 80 h 768"/>
                <a:gd name="T114" fmla="*/ 618 w 627"/>
                <a:gd name="T115" fmla="*/ 87 h 768"/>
                <a:gd name="T116" fmla="*/ 626 w 627"/>
                <a:gd name="T117" fmla="*/ 95 h 768"/>
                <a:gd name="T118" fmla="*/ 308 w 627"/>
                <a:gd name="T119" fmla="*/ 370 h 768"/>
                <a:gd name="T120" fmla="*/ 306 w 627"/>
                <a:gd name="T121" fmla="*/ 765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7" h="768">
                  <a:moveTo>
                    <a:pt x="306" y="765"/>
                  </a:moveTo>
                  <a:lnTo>
                    <a:pt x="285" y="767"/>
                  </a:lnTo>
                  <a:lnTo>
                    <a:pt x="265" y="767"/>
                  </a:lnTo>
                  <a:lnTo>
                    <a:pt x="247" y="767"/>
                  </a:lnTo>
                  <a:lnTo>
                    <a:pt x="227" y="765"/>
                  </a:lnTo>
                  <a:lnTo>
                    <a:pt x="209" y="763"/>
                  </a:lnTo>
                  <a:lnTo>
                    <a:pt x="192" y="759"/>
                  </a:lnTo>
                  <a:lnTo>
                    <a:pt x="175" y="755"/>
                  </a:lnTo>
                  <a:lnTo>
                    <a:pt x="159" y="751"/>
                  </a:lnTo>
                  <a:lnTo>
                    <a:pt x="142" y="745"/>
                  </a:lnTo>
                  <a:lnTo>
                    <a:pt x="127" y="738"/>
                  </a:lnTo>
                  <a:lnTo>
                    <a:pt x="113" y="731"/>
                  </a:lnTo>
                  <a:lnTo>
                    <a:pt x="98" y="723"/>
                  </a:lnTo>
                  <a:lnTo>
                    <a:pt x="85" y="714"/>
                  </a:lnTo>
                  <a:lnTo>
                    <a:pt x="72" y="705"/>
                  </a:lnTo>
                  <a:lnTo>
                    <a:pt x="60" y="694"/>
                  </a:lnTo>
                  <a:lnTo>
                    <a:pt x="48" y="684"/>
                  </a:lnTo>
                  <a:lnTo>
                    <a:pt x="43" y="678"/>
                  </a:lnTo>
                  <a:lnTo>
                    <a:pt x="37" y="672"/>
                  </a:lnTo>
                  <a:lnTo>
                    <a:pt x="30" y="664"/>
                  </a:lnTo>
                  <a:lnTo>
                    <a:pt x="23" y="656"/>
                  </a:lnTo>
                  <a:lnTo>
                    <a:pt x="16" y="646"/>
                  </a:lnTo>
                  <a:lnTo>
                    <a:pt x="9" y="638"/>
                  </a:lnTo>
                  <a:lnTo>
                    <a:pt x="4" y="630"/>
                  </a:lnTo>
                  <a:lnTo>
                    <a:pt x="0" y="623"/>
                  </a:lnTo>
                  <a:lnTo>
                    <a:pt x="308" y="370"/>
                  </a:lnTo>
                  <a:lnTo>
                    <a:pt x="307" y="9"/>
                  </a:lnTo>
                  <a:lnTo>
                    <a:pt x="319" y="7"/>
                  </a:lnTo>
                  <a:lnTo>
                    <a:pt x="332" y="5"/>
                  </a:lnTo>
                  <a:lnTo>
                    <a:pt x="344" y="3"/>
                  </a:lnTo>
                  <a:lnTo>
                    <a:pt x="356" y="2"/>
                  </a:lnTo>
                  <a:lnTo>
                    <a:pt x="367" y="1"/>
                  </a:lnTo>
                  <a:lnTo>
                    <a:pt x="379" y="0"/>
                  </a:lnTo>
                  <a:lnTo>
                    <a:pt x="391" y="0"/>
                  </a:lnTo>
                  <a:lnTo>
                    <a:pt x="402" y="0"/>
                  </a:lnTo>
                  <a:lnTo>
                    <a:pt x="413" y="0"/>
                  </a:lnTo>
                  <a:lnTo>
                    <a:pt x="424" y="1"/>
                  </a:lnTo>
                  <a:lnTo>
                    <a:pt x="435" y="1"/>
                  </a:lnTo>
                  <a:lnTo>
                    <a:pt x="445" y="3"/>
                  </a:lnTo>
                  <a:lnTo>
                    <a:pt x="456" y="4"/>
                  </a:lnTo>
                  <a:lnTo>
                    <a:pt x="466" y="7"/>
                  </a:lnTo>
                  <a:lnTo>
                    <a:pt x="477" y="9"/>
                  </a:lnTo>
                  <a:lnTo>
                    <a:pt x="487" y="11"/>
                  </a:lnTo>
                  <a:lnTo>
                    <a:pt x="497" y="14"/>
                  </a:lnTo>
                  <a:lnTo>
                    <a:pt x="506" y="17"/>
                  </a:lnTo>
                  <a:lnTo>
                    <a:pt x="516" y="21"/>
                  </a:lnTo>
                  <a:lnTo>
                    <a:pt x="525" y="25"/>
                  </a:lnTo>
                  <a:lnTo>
                    <a:pt x="535" y="29"/>
                  </a:lnTo>
                  <a:lnTo>
                    <a:pt x="544" y="33"/>
                  </a:lnTo>
                  <a:lnTo>
                    <a:pt x="553" y="38"/>
                  </a:lnTo>
                  <a:lnTo>
                    <a:pt x="561" y="43"/>
                  </a:lnTo>
                  <a:lnTo>
                    <a:pt x="570" y="49"/>
                  </a:lnTo>
                  <a:lnTo>
                    <a:pt x="578" y="54"/>
                  </a:lnTo>
                  <a:lnTo>
                    <a:pt x="586" y="60"/>
                  </a:lnTo>
                  <a:lnTo>
                    <a:pt x="595" y="67"/>
                  </a:lnTo>
                  <a:lnTo>
                    <a:pt x="603" y="74"/>
                  </a:lnTo>
                  <a:lnTo>
                    <a:pt x="610" y="80"/>
                  </a:lnTo>
                  <a:lnTo>
                    <a:pt x="618" y="87"/>
                  </a:lnTo>
                  <a:lnTo>
                    <a:pt x="626" y="95"/>
                  </a:lnTo>
                  <a:lnTo>
                    <a:pt x="308" y="370"/>
                  </a:lnTo>
                  <a:lnTo>
                    <a:pt x="306" y="765"/>
                  </a:lnTo>
                </a:path>
              </a:pathLst>
            </a:custGeom>
            <a:solidFill>
              <a:srgbClr val="A0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45" name="Freeform 693">
              <a:extLst>
                <a:ext uri="{FF2B5EF4-FFF2-40B4-BE49-F238E27FC236}">
                  <a16:creationId xmlns:a16="http://schemas.microsoft.com/office/drawing/2014/main" id="{2DE01E16-2079-45E1-9E42-044D47159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1926"/>
              <a:ext cx="613" cy="766"/>
            </a:xfrm>
            <a:custGeom>
              <a:avLst/>
              <a:gdLst>
                <a:gd name="T0" fmla="*/ 310 w 613"/>
                <a:gd name="T1" fmla="*/ 8 h 766"/>
                <a:gd name="T2" fmla="*/ 322 w 613"/>
                <a:gd name="T3" fmla="*/ 6 h 766"/>
                <a:gd name="T4" fmla="*/ 333 w 613"/>
                <a:gd name="T5" fmla="*/ 4 h 766"/>
                <a:gd name="T6" fmla="*/ 344 w 613"/>
                <a:gd name="T7" fmla="*/ 2 h 766"/>
                <a:gd name="T8" fmla="*/ 356 w 613"/>
                <a:gd name="T9" fmla="*/ 1 h 766"/>
                <a:gd name="T10" fmla="*/ 367 w 613"/>
                <a:gd name="T11" fmla="*/ 1 h 766"/>
                <a:gd name="T12" fmla="*/ 379 w 613"/>
                <a:gd name="T13" fmla="*/ 0 h 766"/>
                <a:gd name="T14" fmla="*/ 390 w 613"/>
                <a:gd name="T15" fmla="*/ 0 h 766"/>
                <a:gd name="T16" fmla="*/ 400 w 613"/>
                <a:gd name="T17" fmla="*/ 0 h 766"/>
                <a:gd name="T18" fmla="*/ 411 w 613"/>
                <a:gd name="T19" fmla="*/ 0 h 766"/>
                <a:gd name="T20" fmla="*/ 422 w 613"/>
                <a:gd name="T21" fmla="*/ 1 h 766"/>
                <a:gd name="T22" fmla="*/ 432 w 613"/>
                <a:gd name="T23" fmla="*/ 2 h 766"/>
                <a:gd name="T24" fmla="*/ 442 w 613"/>
                <a:gd name="T25" fmla="*/ 3 h 766"/>
                <a:gd name="T26" fmla="*/ 452 w 613"/>
                <a:gd name="T27" fmla="*/ 5 h 766"/>
                <a:gd name="T28" fmla="*/ 462 w 613"/>
                <a:gd name="T29" fmla="*/ 7 h 766"/>
                <a:gd name="T30" fmla="*/ 472 w 613"/>
                <a:gd name="T31" fmla="*/ 9 h 766"/>
                <a:gd name="T32" fmla="*/ 481 w 613"/>
                <a:gd name="T33" fmla="*/ 11 h 766"/>
                <a:gd name="T34" fmla="*/ 491 w 613"/>
                <a:gd name="T35" fmla="*/ 14 h 766"/>
                <a:gd name="T36" fmla="*/ 500 w 613"/>
                <a:gd name="T37" fmla="*/ 18 h 766"/>
                <a:gd name="T38" fmla="*/ 509 w 613"/>
                <a:gd name="T39" fmla="*/ 21 h 766"/>
                <a:gd name="T40" fmla="*/ 517 w 613"/>
                <a:gd name="T41" fmla="*/ 25 h 766"/>
                <a:gd name="T42" fmla="*/ 527 w 613"/>
                <a:gd name="T43" fmla="*/ 28 h 766"/>
                <a:gd name="T44" fmla="*/ 535 w 613"/>
                <a:gd name="T45" fmla="*/ 33 h 766"/>
                <a:gd name="T46" fmla="*/ 544 w 613"/>
                <a:gd name="T47" fmla="*/ 37 h 766"/>
                <a:gd name="T48" fmla="*/ 552 w 613"/>
                <a:gd name="T49" fmla="*/ 42 h 766"/>
                <a:gd name="T50" fmla="*/ 560 w 613"/>
                <a:gd name="T51" fmla="*/ 47 h 766"/>
                <a:gd name="T52" fmla="*/ 568 w 613"/>
                <a:gd name="T53" fmla="*/ 52 h 766"/>
                <a:gd name="T54" fmla="*/ 576 w 613"/>
                <a:gd name="T55" fmla="*/ 58 h 766"/>
                <a:gd name="T56" fmla="*/ 583 w 613"/>
                <a:gd name="T57" fmla="*/ 64 h 766"/>
                <a:gd name="T58" fmla="*/ 591 w 613"/>
                <a:gd name="T59" fmla="*/ 70 h 766"/>
                <a:gd name="T60" fmla="*/ 598 w 613"/>
                <a:gd name="T61" fmla="*/ 77 h 766"/>
                <a:gd name="T62" fmla="*/ 605 w 613"/>
                <a:gd name="T63" fmla="*/ 83 h 766"/>
                <a:gd name="T64" fmla="*/ 612 w 613"/>
                <a:gd name="T65" fmla="*/ 90 h 766"/>
                <a:gd name="T66" fmla="*/ 301 w 613"/>
                <a:gd name="T67" fmla="*/ 369 h 766"/>
                <a:gd name="T68" fmla="*/ 291 w 613"/>
                <a:gd name="T69" fmla="*/ 763 h 766"/>
                <a:gd name="T70" fmla="*/ 271 w 613"/>
                <a:gd name="T71" fmla="*/ 764 h 766"/>
                <a:gd name="T72" fmla="*/ 253 w 613"/>
                <a:gd name="T73" fmla="*/ 765 h 766"/>
                <a:gd name="T74" fmla="*/ 234 w 613"/>
                <a:gd name="T75" fmla="*/ 764 h 766"/>
                <a:gd name="T76" fmla="*/ 217 w 613"/>
                <a:gd name="T77" fmla="*/ 763 h 766"/>
                <a:gd name="T78" fmla="*/ 199 w 613"/>
                <a:gd name="T79" fmla="*/ 760 h 766"/>
                <a:gd name="T80" fmla="*/ 183 w 613"/>
                <a:gd name="T81" fmla="*/ 757 h 766"/>
                <a:gd name="T82" fmla="*/ 166 w 613"/>
                <a:gd name="T83" fmla="*/ 753 h 766"/>
                <a:gd name="T84" fmla="*/ 150 w 613"/>
                <a:gd name="T85" fmla="*/ 749 h 766"/>
                <a:gd name="T86" fmla="*/ 136 w 613"/>
                <a:gd name="T87" fmla="*/ 743 h 766"/>
                <a:gd name="T88" fmla="*/ 121 w 613"/>
                <a:gd name="T89" fmla="*/ 737 h 766"/>
                <a:gd name="T90" fmla="*/ 108 w 613"/>
                <a:gd name="T91" fmla="*/ 730 h 766"/>
                <a:gd name="T92" fmla="*/ 94 w 613"/>
                <a:gd name="T93" fmla="*/ 722 h 766"/>
                <a:gd name="T94" fmla="*/ 81 w 613"/>
                <a:gd name="T95" fmla="*/ 714 h 766"/>
                <a:gd name="T96" fmla="*/ 69 w 613"/>
                <a:gd name="T97" fmla="*/ 706 h 766"/>
                <a:gd name="T98" fmla="*/ 58 w 613"/>
                <a:gd name="T99" fmla="*/ 696 h 766"/>
                <a:gd name="T100" fmla="*/ 47 w 613"/>
                <a:gd name="T101" fmla="*/ 686 h 766"/>
                <a:gd name="T102" fmla="*/ 42 w 613"/>
                <a:gd name="T103" fmla="*/ 681 h 766"/>
                <a:gd name="T104" fmla="*/ 36 w 613"/>
                <a:gd name="T105" fmla="*/ 675 h 766"/>
                <a:gd name="T106" fmla="*/ 29 w 613"/>
                <a:gd name="T107" fmla="*/ 667 h 766"/>
                <a:gd name="T108" fmla="*/ 23 w 613"/>
                <a:gd name="T109" fmla="*/ 659 h 766"/>
                <a:gd name="T110" fmla="*/ 15 w 613"/>
                <a:gd name="T111" fmla="*/ 651 h 766"/>
                <a:gd name="T112" fmla="*/ 9 w 613"/>
                <a:gd name="T113" fmla="*/ 643 h 766"/>
                <a:gd name="T114" fmla="*/ 4 w 613"/>
                <a:gd name="T115" fmla="*/ 635 h 766"/>
                <a:gd name="T116" fmla="*/ 0 w 613"/>
                <a:gd name="T117" fmla="*/ 629 h 766"/>
                <a:gd name="T118" fmla="*/ 301 w 613"/>
                <a:gd name="T119" fmla="*/ 369 h 766"/>
                <a:gd name="T120" fmla="*/ 310 w 613"/>
                <a:gd name="T121" fmla="*/ 8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3" h="766">
                  <a:moveTo>
                    <a:pt x="310" y="8"/>
                  </a:moveTo>
                  <a:lnTo>
                    <a:pt x="322" y="6"/>
                  </a:lnTo>
                  <a:lnTo>
                    <a:pt x="333" y="4"/>
                  </a:lnTo>
                  <a:lnTo>
                    <a:pt x="344" y="2"/>
                  </a:lnTo>
                  <a:lnTo>
                    <a:pt x="356" y="1"/>
                  </a:lnTo>
                  <a:lnTo>
                    <a:pt x="367" y="1"/>
                  </a:lnTo>
                  <a:lnTo>
                    <a:pt x="379" y="0"/>
                  </a:lnTo>
                  <a:lnTo>
                    <a:pt x="390" y="0"/>
                  </a:lnTo>
                  <a:lnTo>
                    <a:pt x="400" y="0"/>
                  </a:lnTo>
                  <a:lnTo>
                    <a:pt x="411" y="0"/>
                  </a:lnTo>
                  <a:lnTo>
                    <a:pt x="422" y="1"/>
                  </a:lnTo>
                  <a:lnTo>
                    <a:pt x="432" y="2"/>
                  </a:lnTo>
                  <a:lnTo>
                    <a:pt x="442" y="3"/>
                  </a:lnTo>
                  <a:lnTo>
                    <a:pt x="452" y="5"/>
                  </a:lnTo>
                  <a:lnTo>
                    <a:pt x="462" y="7"/>
                  </a:lnTo>
                  <a:lnTo>
                    <a:pt x="472" y="9"/>
                  </a:lnTo>
                  <a:lnTo>
                    <a:pt x="481" y="11"/>
                  </a:lnTo>
                  <a:lnTo>
                    <a:pt x="491" y="14"/>
                  </a:lnTo>
                  <a:lnTo>
                    <a:pt x="500" y="18"/>
                  </a:lnTo>
                  <a:lnTo>
                    <a:pt x="509" y="21"/>
                  </a:lnTo>
                  <a:lnTo>
                    <a:pt x="517" y="25"/>
                  </a:lnTo>
                  <a:lnTo>
                    <a:pt x="527" y="28"/>
                  </a:lnTo>
                  <a:lnTo>
                    <a:pt x="535" y="33"/>
                  </a:lnTo>
                  <a:lnTo>
                    <a:pt x="544" y="37"/>
                  </a:lnTo>
                  <a:lnTo>
                    <a:pt x="552" y="42"/>
                  </a:lnTo>
                  <a:lnTo>
                    <a:pt x="560" y="47"/>
                  </a:lnTo>
                  <a:lnTo>
                    <a:pt x="568" y="52"/>
                  </a:lnTo>
                  <a:lnTo>
                    <a:pt x="576" y="58"/>
                  </a:lnTo>
                  <a:lnTo>
                    <a:pt x="583" y="64"/>
                  </a:lnTo>
                  <a:lnTo>
                    <a:pt x="591" y="70"/>
                  </a:lnTo>
                  <a:lnTo>
                    <a:pt x="598" y="77"/>
                  </a:lnTo>
                  <a:lnTo>
                    <a:pt x="605" y="83"/>
                  </a:lnTo>
                  <a:lnTo>
                    <a:pt x="612" y="90"/>
                  </a:lnTo>
                  <a:lnTo>
                    <a:pt x="301" y="369"/>
                  </a:lnTo>
                  <a:lnTo>
                    <a:pt x="291" y="763"/>
                  </a:lnTo>
                  <a:lnTo>
                    <a:pt x="271" y="764"/>
                  </a:lnTo>
                  <a:lnTo>
                    <a:pt x="253" y="765"/>
                  </a:lnTo>
                  <a:lnTo>
                    <a:pt x="234" y="764"/>
                  </a:lnTo>
                  <a:lnTo>
                    <a:pt x="217" y="763"/>
                  </a:lnTo>
                  <a:lnTo>
                    <a:pt x="199" y="760"/>
                  </a:lnTo>
                  <a:lnTo>
                    <a:pt x="183" y="757"/>
                  </a:lnTo>
                  <a:lnTo>
                    <a:pt x="166" y="753"/>
                  </a:lnTo>
                  <a:lnTo>
                    <a:pt x="150" y="749"/>
                  </a:lnTo>
                  <a:lnTo>
                    <a:pt x="136" y="743"/>
                  </a:lnTo>
                  <a:lnTo>
                    <a:pt x="121" y="737"/>
                  </a:lnTo>
                  <a:lnTo>
                    <a:pt x="108" y="730"/>
                  </a:lnTo>
                  <a:lnTo>
                    <a:pt x="94" y="722"/>
                  </a:lnTo>
                  <a:lnTo>
                    <a:pt x="81" y="714"/>
                  </a:lnTo>
                  <a:lnTo>
                    <a:pt x="69" y="706"/>
                  </a:lnTo>
                  <a:lnTo>
                    <a:pt x="58" y="696"/>
                  </a:lnTo>
                  <a:lnTo>
                    <a:pt x="47" y="686"/>
                  </a:lnTo>
                  <a:lnTo>
                    <a:pt x="42" y="681"/>
                  </a:lnTo>
                  <a:lnTo>
                    <a:pt x="36" y="675"/>
                  </a:lnTo>
                  <a:lnTo>
                    <a:pt x="29" y="667"/>
                  </a:lnTo>
                  <a:lnTo>
                    <a:pt x="23" y="659"/>
                  </a:lnTo>
                  <a:lnTo>
                    <a:pt x="15" y="651"/>
                  </a:lnTo>
                  <a:lnTo>
                    <a:pt x="9" y="643"/>
                  </a:lnTo>
                  <a:lnTo>
                    <a:pt x="4" y="635"/>
                  </a:lnTo>
                  <a:lnTo>
                    <a:pt x="0" y="629"/>
                  </a:lnTo>
                  <a:lnTo>
                    <a:pt x="301" y="369"/>
                  </a:lnTo>
                  <a:lnTo>
                    <a:pt x="310" y="8"/>
                  </a:lnTo>
                </a:path>
              </a:pathLst>
            </a:custGeom>
            <a:solidFill>
              <a:srgbClr val="9BBA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46" name="Freeform 694">
              <a:extLst>
                <a:ext uri="{FF2B5EF4-FFF2-40B4-BE49-F238E27FC236}">
                  <a16:creationId xmlns:a16="http://schemas.microsoft.com/office/drawing/2014/main" id="{B5791536-BAF7-4DAA-B310-F7BB95C13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1926"/>
              <a:ext cx="603" cy="764"/>
            </a:xfrm>
            <a:custGeom>
              <a:avLst/>
              <a:gdLst>
                <a:gd name="T0" fmla="*/ 314 w 603"/>
                <a:gd name="T1" fmla="*/ 7 h 764"/>
                <a:gd name="T2" fmla="*/ 337 w 603"/>
                <a:gd name="T3" fmla="*/ 3 h 764"/>
                <a:gd name="T4" fmla="*/ 359 w 603"/>
                <a:gd name="T5" fmla="*/ 1 h 764"/>
                <a:gd name="T6" fmla="*/ 380 w 603"/>
                <a:gd name="T7" fmla="*/ 0 h 764"/>
                <a:gd name="T8" fmla="*/ 401 w 603"/>
                <a:gd name="T9" fmla="*/ 0 h 764"/>
                <a:gd name="T10" fmla="*/ 422 w 603"/>
                <a:gd name="T11" fmla="*/ 1 h 764"/>
                <a:gd name="T12" fmla="*/ 441 w 603"/>
                <a:gd name="T13" fmla="*/ 4 h 764"/>
                <a:gd name="T14" fmla="*/ 460 w 603"/>
                <a:gd name="T15" fmla="*/ 7 h 764"/>
                <a:gd name="T16" fmla="*/ 479 w 603"/>
                <a:gd name="T17" fmla="*/ 11 h 764"/>
                <a:gd name="T18" fmla="*/ 497 w 603"/>
                <a:gd name="T19" fmla="*/ 17 h 764"/>
                <a:gd name="T20" fmla="*/ 514 w 603"/>
                <a:gd name="T21" fmla="*/ 24 h 764"/>
                <a:gd name="T22" fmla="*/ 530 w 603"/>
                <a:gd name="T23" fmla="*/ 32 h 764"/>
                <a:gd name="T24" fmla="*/ 546 w 603"/>
                <a:gd name="T25" fmla="*/ 40 h 764"/>
                <a:gd name="T26" fmla="*/ 561 w 603"/>
                <a:gd name="T27" fmla="*/ 50 h 764"/>
                <a:gd name="T28" fmla="*/ 575 w 603"/>
                <a:gd name="T29" fmla="*/ 61 h 764"/>
                <a:gd name="T30" fmla="*/ 589 w 603"/>
                <a:gd name="T31" fmla="*/ 72 h 764"/>
                <a:gd name="T32" fmla="*/ 602 w 603"/>
                <a:gd name="T33" fmla="*/ 85 h 764"/>
                <a:gd name="T34" fmla="*/ 297 w 603"/>
                <a:gd name="T35" fmla="*/ 369 h 764"/>
                <a:gd name="T36" fmla="*/ 277 w 603"/>
                <a:gd name="T37" fmla="*/ 761 h 764"/>
                <a:gd name="T38" fmla="*/ 259 w 603"/>
                <a:gd name="T39" fmla="*/ 763 h 764"/>
                <a:gd name="T40" fmla="*/ 241 w 603"/>
                <a:gd name="T41" fmla="*/ 763 h 764"/>
                <a:gd name="T42" fmla="*/ 223 w 603"/>
                <a:gd name="T43" fmla="*/ 763 h 764"/>
                <a:gd name="T44" fmla="*/ 206 w 603"/>
                <a:gd name="T45" fmla="*/ 761 h 764"/>
                <a:gd name="T46" fmla="*/ 191 w 603"/>
                <a:gd name="T47" fmla="*/ 759 h 764"/>
                <a:gd name="T48" fmla="*/ 174 w 603"/>
                <a:gd name="T49" fmla="*/ 756 h 764"/>
                <a:gd name="T50" fmla="*/ 159 w 603"/>
                <a:gd name="T51" fmla="*/ 752 h 764"/>
                <a:gd name="T52" fmla="*/ 145 w 603"/>
                <a:gd name="T53" fmla="*/ 747 h 764"/>
                <a:gd name="T54" fmla="*/ 130 w 603"/>
                <a:gd name="T55" fmla="*/ 742 h 764"/>
                <a:gd name="T56" fmla="*/ 117 w 603"/>
                <a:gd name="T57" fmla="*/ 736 h 764"/>
                <a:gd name="T58" fmla="*/ 103 w 603"/>
                <a:gd name="T59" fmla="*/ 730 h 764"/>
                <a:gd name="T60" fmla="*/ 91 w 603"/>
                <a:gd name="T61" fmla="*/ 722 h 764"/>
                <a:gd name="T62" fmla="*/ 79 w 603"/>
                <a:gd name="T63" fmla="*/ 715 h 764"/>
                <a:gd name="T64" fmla="*/ 67 w 603"/>
                <a:gd name="T65" fmla="*/ 707 h 764"/>
                <a:gd name="T66" fmla="*/ 56 w 603"/>
                <a:gd name="T67" fmla="*/ 698 h 764"/>
                <a:gd name="T68" fmla="*/ 46 w 603"/>
                <a:gd name="T69" fmla="*/ 688 h 764"/>
                <a:gd name="T70" fmla="*/ 41 w 603"/>
                <a:gd name="T71" fmla="*/ 684 h 764"/>
                <a:gd name="T72" fmla="*/ 34 w 603"/>
                <a:gd name="T73" fmla="*/ 678 h 764"/>
                <a:gd name="T74" fmla="*/ 29 w 603"/>
                <a:gd name="T75" fmla="*/ 671 h 764"/>
                <a:gd name="T76" fmla="*/ 22 w 603"/>
                <a:gd name="T77" fmla="*/ 663 h 764"/>
                <a:gd name="T78" fmla="*/ 15 w 603"/>
                <a:gd name="T79" fmla="*/ 655 h 764"/>
                <a:gd name="T80" fmla="*/ 9 w 603"/>
                <a:gd name="T81" fmla="*/ 648 h 764"/>
                <a:gd name="T82" fmla="*/ 4 w 603"/>
                <a:gd name="T83" fmla="*/ 641 h 764"/>
                <a:gd name="T84" fmla="*/ 0 w 603"/>
                <a:gd name="T85" fmla="*/ 634 h 764"/>
                <a:gd name="T86" fmla="*/ 297 w 603"/>
                <a:gd name="T87" fmla="*/ 369 h 764"/>
                <a:gd name="T88" fmla="*/ 314 w 603"/>
                <a:gd name="T89" fmla="*/ 7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3" h="764">
                  <a:moveTo>
                    <a:pt x="314" y="7"/>
                  </a:moveTo>
                  <a:lnTo>
                    <a:pt x="337" y="3"/>
                  </a:lnTo>
                  <a:lnTo>
                    <a:pt x="359" y="1"/>
                  </a:lnTo>
                  <a:lnTo>
                    <a:pt x="380" y="0"/>
                  </a:lnTo>
                  <a:lnTo>
                    <a:pt x="401" y="0"/>
                  </a:lnTo>
                  <a:lnTo>
                    <a:pt x="422" y="1"/>
                  </a:lnTo>
                  <a:lnTo>
                    <a:pt x="441" y="4"/>
                  </a:lnTo>
                  <a:lnTo>
                    <a:pt x="460" y="7"/>
                  </a:lnTo>
                  <a:lnTo>
                    <a:pt x="479" y="11"/>
                  </a:lnTo>
                  <a:lnTo>
                    <a:pt x="497" y="17"/>
                  </a:lnTo>
                  <a:lnTo>
                    <a:pt x="514" y="24"/>
                  </a:lnTo>
                  <a:lnTo>
                    <a:pt x="530" y="32"/>
                  </a:lnTo>
                  <a:lnTo>
                    <a:pt x="546" y="40"/>
                  </a:lnTo>
                  <a:lnTo>
                    <a:pt x="561" y="50"/>
                  </a:lnTo>
                  <a:lnTo>
                    <a:pt x="575" y="61"/>
                  </a:lnTo>
                  <a:lnTo>
                    <a:pt x="589" y="72"/>
                  </a:lnTo>
                  <a:lnTo>
                    <a:pt x="602" y="85"/>
                  </a:lnTo>
                  <a:lnTo>
                    <a:pt x="297" y="369"/>
                  </a:lnTo>
                  <a:lnTo>
                    <a:pt x="277" y="761"/>
                  </a:lnTo>
                  <a:lnTo>
                    <a:pt x="259" y="763"/>
                  </a:lnTo>
                  <a:lnTo>
                    <a:pt x="241" y="763"/>
                  </a:lnTo>
                  <a:lnTo>
                    <a:pt x="223" y="763"/>
                  </a:lnTo>
                  <a:lnTo>
                    <a:pt x="206" y="761"/>
                  </a:lnTo>
                  <a:lnTo>
                    <a:pt x="191" y="759"/>
                  </a:lnTo>
                  <a:lnTo>
                    <a:pt x="174" y="756"/>
                  </a:lnTo>
                  <a:lnTo>
                    <a:pt x="159" y="752"/>
                  </a:lnTo>
                  <a:lnTo>
                    <a:pt x="145" y="747"/>
                  </a:lnTo>
                  <a:lnTo>
                    <a:pt x="130" y="742"/>
                  </a:lnTo>
                  <a:lnTo>
                    <a:pt x="117" y="736"/>
                  </a:lnTo>
                  <a:lnTo>
                    <a:pt x="103" y="730"/>
                  </a:lnTo>
                  <a:lnTo>
                    <a:pt x="91" y="722"/>
                  </a:lnTo>
                  <a:lnTo>
                    <a:pt x="79" y="715"/>
                  </a:lnTo>
                  <a:lnTo>
                    <a:pt x="67" y="707"/>
                  </a:lnTo>
                  <a:lnTo>
                    <a:pt x="56" y="698"/>
                  </a:lnTo>
                  <a:lnTo>
                    <a:pt x="46" y="688"/>
                  </a:lnTo>
                  <a:lnTo>
                    <a:pt x="41" y="684"/>
                  </a:lnTo>
                  <a:lnTo>
                    <a:pt x="34" y="678"/>
                  </a:lnTo>
                  <a:lnTo>
                    <a:pt x="29" y="671"/>
                  </a:lnTo>
                  <a:lnTo>
                    <a:pt x="22" y="663"/>
                  </a:lnTo>
                  <a:lnTo>
                    <a:pt x="15" y="655"/>
                  </a:lnTo>
                  <a:lnTo>
                    <a:pt x="9" y="648"/>
                  </a:lnTo>
                  <a:lnTo>
                    <a:pt x="4" y="641"/>
                  </a:lnTo>
                  <a:lnTo>
                    <a:pt x="0" y="634"/>
                  </a:lnTo>
                  <a:lnTo>
                    <a:pt x="297" y="369"/>
                  </a:lnTo>
                  <a:lnTo>
                    <a:pt x="314" y="7"/>
                  </a:lnTo>
                </a:path>
              </a:pathLst>
            </a:custGeom>
            <a:solidFill>
              <a:srgbClr val="93B5B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47" name="Freeform 695">
              <a:extLst>
                <a:ext uri="{FF2B5EF4-FFF2-40B4-BE49-F238E27FC236}">
                  <a16:creationId xmlns:a16="http://schemas.microsoft.com/office/drawing/2014/main" id="{846C63CC-62E6-4D0F-8F84-A43EF52FB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1926"/>
              <a:ext cx="589" cy="764"/>
            </a:xfrm>
            <a:custGeom>
              <a:avLst/>
              <a:gdLst>
                <a:gd name="T0" fmla="*/ 317 w 589"/>
                <a:gd name="T1" fmla="*/ 5 h 764"/>
                <a:gd name="T2" fmla="*/ 339 w 589"/>
                <a:gd name="T3" fmla="*/ 2 h 764"/>
                <a:gd name="T4" fmla="*/ 360 w 589"/>
                <a:gd name="T5" fmla="*/ 1 h 764"/>
                <a:gd name="T6" fmla="*/ 380 w 589"/>
                <a:gd name="T7" fmla="*/ 0 h 764"/>
                <a:gd name="T8" fmla="*/ 400 w 589"/>
                <a:gd name="T9" fmla="*/ 0 h 764"/>
                <a:gd name="T10" fmla="*/ 420 w 589"/>
                <a:gd name="T11" fmla="*/ 1 h 764"/>
                <a:gd name="T12" fmla="*/ 438 w 589"/>
                <a:gd name="T13" fmla="*/ 4 h 764"/>
                <a:gd name="T14" fmla="*/ 457 w 589"/>
                <a:gd name="T15" fmla="*/ 7 h 764"/>
                <a:gd name="T16" fmla="*/ 474 w 589"/>
                <a:gd name="T17" fmla="*/ 12 h 764"/>
                <a:gd name="T18" fmla="*/ 491 w 589"/>
                <a:gd name="T19" fmla="*/ 17 h 764"/>
                <a:gd name="T20" fmla="*/ 507 w 589"/>
                <a:gd name="T21" fmla="*/ 23 h 764"/>
                <a:gd name="T22" fmla="*/ 522 w 589"/>
                <a:gd name="T23" fmla="*/ 31 h 764"/>
                <a:gd name="T24" fmla="*/ 536 w 589"/>
                <a:gd name="T25" fmla="*/ 39 h 764"/>
                <a:gd name="T26" fmla="*/ 551 w 589"/>
                <a:gd name="T27" fmla="*/ 48 h 764"/>
                <a:gd name="T28" fmla="*/ 564 w 589"/>
                <a:gd name="T29" fmla="*/ 57 h 764"/>
                <a:gd name="T30" fmla="*/ 576 w 589"/>
                <a:gd name="T31" fmla="*/ 68 h 764"/>
                <a:gd name="T32" fmla="*/ 588 w 589"/>
                <a:gd name="T33" fmla="*/ 79 h 764"/>
                <a:gd name="T34" fmla="*/ 290 w 589"/>
                <a:gd name="T35" fmla="*/ 369 h 764"/>
                <a:gd name="T36" fmla="*/ 263 w 589"/>
                <a:gd name="T37" fmla="*/ 761 h 764"/>
                <a:gd name="T38" fmla="*/ 245 w 589"/>
                <a:gd name="T39" fmla="*/ 763 h 764"/>
                <a:gd name="T40" fmla="*/ 228 w 589"/>
                <a:gd name="T41" fmla="*/ 763 h 764"/>
                <a:gd name="T42" fmla="*/ 211 w 589"/>
                <a:gd name="T43" fmla="*/ 762 h 764"/>
                <a:gd name="T44" fmla="*/ 196 w 589"/>
                <a:gd name="T45" fmla="*/ 760 h 764"/>
                <a:gd name="T46" fmla="*/ 180 w 589"/>
                <a:gd name="T47" fmla="*/ 758 h 764"/>
                <a:gd name="T48" fmla="*/ 166 w 589"/>
                <a:gd name="T49" fmla="*/ 755 h 764"/>
                <a:gd name="T50" fmla="*/ 151 w 589"/>
                <a:gd name="T51" fmla="*/ 751 h 764"/>
                <a:gd name="T52" fmla="*/ 137 w 589"/>
                <a:gd name="T53" fmla="*/ 747 h 764"/>
                <a:gd name="T54" fmla="*/ 124 w 589"/>
                <a:gd name="T55" fmla="*/ 742 h 764"/>
                <a:gd name="T56" fmla="*/ 110 w 589"/>
                <a:gd name="T57" fmla="*/ 737 h 764"/>
                <a:gd name="T58" fmla="*/ 99 w 589"/>
                <a:gd name="T59" fmla="*/ 730 h 764"/>
                <a:gd name="T60" fmla="*/ 87 w 589"/>
                <a:gd name="T61" fmla="*/ 724 h 764"/>
                <a:gd name="T62" fmla="*/ 76 w 589"/>
                <a:gd name="T63" fmla="*/ 716 h 764"/>
                <a:gd name="T64" fmla="*/ 65 w 589"/>
                <a:gd name="T65" fmla="*/ 709 h 764"/>
                <a:gd name="T66" fmla="*/ 55 w 589"/>
                <a:gd name="T67" fmla="*/ 701 h 764"/>
                <a:gd name="T68" fmla="*/ 45 w 589"/>
                <a:gd name="T69" fmla="*/ 692 h 764"/>
                <a:gd name="T70" fmla="*/ 40 w 589"/>
                <a:gd name="T71" fmla="*/ 688 h 764"/>
                <a:gd name="T72" fmla="*/ 34 w 589"/>
                <a:gd name="T73" fmla="*/ 682 h 764"/>
                <a:gd name="T74" fmla="*/ 28 w 589"/>
                <a:gd name="T75" fmla="*/ 676 h 764"/>
                <a:gd name="T76" fmla="*/ 21 w 589"/>
                <a:gd name="T77" fmla="*/ 669 h 764"/>
                <a:gd name="T78" fmla="*/ 15 w 589"/>
                <a:gd name="T79" fmla="*/ 661 h 764"/>
                <a:gd name="T80" fmla="*/ 9 w 589"/>
                <a:gd name="T81" fmla="*/ 654 h 764"/>
                <a:gd name="T82" fmla="*/ 4 w 589"/>
                <a:gd name="T83" fmla="*/ 647 h 764"/>
                <a:gd name="T84" fmla="*/ 0 w 589"/>
                <a:gd name="T85" fmla="*/ 641 h 764"/>
                <a:gd name="T86" fmla="*/ 290 w 589"/>
                <a:gd name="T87" fmla="*/ 369 h 764"/>
                <a:gd name="T88" fmla="*/ 317 w 589"/>
                <a:gd name="T89" fmla="*/ 5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89" h="764">
                  <a:moveTo>
                    <a:pt x="317" y="5"/>
                  </a:moveTo>
                  <a:lnTo>
                    <a:pt x="339" y="2"/>
                  </a:lnTo>
                  <a:lnTo>
                    <a:pt x="360" y="1"/>
                  </a:lnTo>
                  <a:lnTo>
                    <a:pt x="38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38" y="4"/>
                  </a:lnTo>
                  <a:lnTo>
                    <a:pt x="457" y="7"/>
                  </a:lnTo>
                  <a:lnTo>
                    <a:pt x="474" y="12"/>
                  </a:lnTo>
                  <a:lnTo>
                    <a:pt x="491" y="17"/>
                  </a:lnTo>
                  <a:lnTo>
                    <a:pt x="507" y="23"/>
                  </a:lnTo>
                  <a:lnTo>
                    <a:pt x="522" y="31"/>
                  </a:lnTo>
                  <a:lnTo>
                    <a:pt x="536" y="39"/>
                  </a:lnTo>
                  <a:lnTo>
                    <a:pt x="551" y="48"/>
                  </a:lnTo>
                  <a:lnTo>
                    <a:pt x="564" y="57"/>
                  </a:lnTo>
                  <a:lnTo>
                    <a:pt x="576" y="68"/>
                  </a:lnTo>
                  <a:lnTo>
                    <a:pt x="588" y="79"/>
                  </a:lnTo>
                  <a:lnTo>
                    <a:pt x="290" y="369"/>
                  </a:lnTo>
                  <a:lnTo>
                    <a:pt x="263" y="761"/>
                  </a:lnTo>
                  <a:lnTo>
                    <a:pt x="245" y="763"/>
                  </a:lnTo>
                  <a:lnTo>
                    <a:pt x="228" y="763"/>
                  </a:lnTo>
                  <a:lnTo>
                    <a:pt x="211" y="762"/>
                  </a:lnTo>
                  <a:lnTo>
                    <a:pt x="196" y="760"/>
                  </a:lnTo>
                  <a:lnTo>
                    <a:pt x="180" y="758"/>
                  </a:lnTo>
                  <a:lnTo>
                    <a:pt x="166" y="755"/>
                  </a:lnTo>
                  <a:lnTo>
                    <a:pt x="151" y="751"/>
                  </a:lnTo>
                  <a:lnTo>
                    <a:pt x="137" y="747"/>
                  </a:lnTo>
                  <a:lnTo>
                    <a:pt x="124" y="742"/>
                  </a:lnTo>
                  <a:lnTo>
                    <a:pt x="110" y="737"/>
                  </a:lnTo>
                  <a:lnTo>
                    <a:pt x="99" y="730"/>
                  </a:lnTo>
                  <a:lnTo>
                    <a:pt x="87" y="724"/>
                  </a:lnTo>
                  <a:lnTo>
                    <a:pt x="76" y="716"/>
                  </a:lnTo>
                  <a:lnTo>
                    <a:pt x="65" y="709"/>
                  </a:lnTo>
                  <a:lnTo>
                    <a:pt x="55" y="701"/>
                  </a:lnTo>
                  <a:lnTo>
                    <a:pt x="45" y="692"/>
                  </a:lnTo>
                  <a:lnTo>
                    <a:pt x="40" y="688"/>
                  </a:lnTo>
                  <a:lnTo>
                    <a:pt x="34" y="682"/>
                  </a:lnTo>
                  <a:lnTo>
                    <a:pt x="28" y="676"/>
                  </a:lnTo>
                  <a:lnTo>
                    <a:pt x="21" y="669"/>
                  </a:lnTo>
                  <a:lnTo>
                    <a:pt x="15" y="661"/>
                  </a:lnTo>
                  <a:lnTo>
                    <a:pt x="9" y="654"/>
                  </a:lnTo>
                  <a:lnTo>
                    <a:pt x="4" y="647"/>
                  </a:lnTo>
                  <a:lnTo>
                    <a:pt x="0" y="641"/>
                  </a:lnTo>
                  <a:lnTo>
                    <a:pt x="290" y="369"/>
                  </a:lnTo>
                  <a:lnTo>
                    <a:pt x="317" y="5"/>
                  </a:lnTo>
                </a:path>
              </a:pathLst>
            </a:custGeom>
            <a:solidFill>
              <a:srgbClr val="8EAF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48" name="Freeform 696">
              <a:extLst>
                <a:ext uri="{FF2B5EF4-FFF2-40B4-BE49-F238E27FC236}">
                  <a16:creationId xmlns:a16="http://schemas.microsoft.com/office/drawing/2014/main" id="{53324FFA-A850-4D3B-A611-78965A68D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1926"/>
              <a:ext cx="578" cy="764"/>
            </a:xfrm>
            <a:custGeom>
              <a:avLst/>
              <a:gdLst>
                <a:gd name="T0" fmla="*/ 320 w 578"/>
                <a:gd name="T1" fmla="*/ 5 h 764"/>
                <a:gd name="T2" fmla="*/ 341 w 578"/>
                <a:gd name="T3" fmla="*/ 2 h 764"/>
                <a:gd name="T4" fmla="*/ 362 w 578"/>
                <a:gd name="T5" fmla="*/ 0 h 764"/>
                <a:gd name="T6" fmla="*/ 381 w 578"/>
                <a:gd name="T7" fmla="*/ 0 h 764"/>
                <a:gd name="T8" fmla="*/ 400 w 578"/>
                <a:gd name="T9" fmla="*/ 1 h 764"/>
                <a:gd name="T10" fmla="*/ 418 w 578"/>
                <a:gd name="T11" fmla="*/ 2 h 764"/>
                <a:gd name="T12" fmla="*/ 436 w 578"/>
                <a:gd name="T13" fmla="*/ 5 h 764"/>
                <a:gd name="T14" fmla="*/ 453 w 578"/>
                <a:gd name="T15" fmla="*/ 8 h 764"/>
                <a:gd name="T16" fmla="*/ 470 w 578"/>
                <a:gd name="T17" fmla="*/ 12 h 764"/>
                <a:gd name="T18" fmla="*/ 486 w 578"/>
                <a:gd name="T19" fmla="*/ 18 h 764"/>
                <a:gd name="T20" fmla="*/ 501 w 578"/>
                <a:gd name="T21" fmla="*/ 24 h 764"/>
                <a:gd name="T22" fmla="*/ 515 w 578"/>
                <a:gd name="T23" fmla="*/ 30 h 764"/>
                <a:gd name="T24" fmla="*/ 529 w 578"/>
                <a:gd name="T25" fmla="*/ 38 h 764"/>
                <a:gd name="T26" fmla="*/ 542 w 578"/>
                <a:gd name="T27" fmla="*/ 46 h 764"/>
                <a:gd name="T28" fmla="*/ 554 w 578"/>
                <a:gd name="T29" fmla="*/ 55 h 764"/>
                <a:gd name="T30" fmla="*/ 565 w 578"/>
                <a:gd name="T31" fmla="*/ 64 h 764"/>
                <a:gd name="T32" fmla="*/ 577 w 578"/>
                <a:gd name="T33" fmla="*/ 75 h 764"/>
                <a:gd name="T34" fmla="*/ 284 w 578"/>
                <a:gd name="T35" fmla="*/ 368 h 764"/>
                <a:gd name="T36" fmla="*/ 248 w 578"/>
                <a:gd name="T37" fmla="*/ 761 h 764"/>
                <a:gd name="T38" fmla="*/ 232 w 578"/>
                <a:gd name="T39" fmla="*/ 763 h 764"/>
                <a:gd name="T40" fmla="*/ 216 w 578"/>
                <a:gd name="T41" fmla="*/ 762 h 764"/>
                <a:gd name="T42" fmla="*/ 200 w 578"/>
                <a:gd name="T43" fmla="*/ 761 h 764"/>
                <a:gd name="T44" fmla="*/ 185 w 578"/>
                <a:gd name="T45" fmla="*/ 760 h 764"/>
                <a:gd name="T46" fmla="*/ 171 w 578"/>
                <a:gd name="T47" fmla="*/ 757 h 764"/>
                <a:gd name="T48" fmla="*/ 156 w 578"/>
                <a:gd name="T49" fmla="*/ 755 h 764"/>
                <a:gd name="T50" fmla="*/ 143 w 578"/>
                <a:gd name="T51" fmla="*/ 751 h 764"/>
                <a:gd name="T52" fmla="*/ 130 w 578"/>
                <a:gd name="T53" fmla="*/ 747 h 764"/>
                <a:gd name="T54" fmla="*/ 118 w 578"/>
                <a:gd name="T55" fmla="*/ 742 h 764"/>
                <a:gd name="T56" fmla="*/ 106 w 578"/>
                <a:gd name="T57" fmla="*/ 737 h 764"/>
                <a:gd name="T58" fmla="*/ 94 w 578"/>
                <a:gd name="T59" fmla="*/ 732 h 764"/>
                <a:gd name="T60" fmla="*/ 83 w 578"/>
                <a:gd name="T61" fmla="*/ 725 h 764"/>
                <a:gd name="T62" fmla="*/ 73 w 578"/>
                <a:gd name="T63" fmla="*/ 719 h 764"/>
                <a:gd name="T64" fmla="*/ 63 w 578"/>
                <a:gd name="T65" fmla="*/ 711 h 764"/>
                <a:gd name="T66" fmla="*/ 53 w 578"/>
                <a:gd name="T67" fmla="*/ 704 h 764"/>
                <a:gd name="T68" fmla="*/ 44 w 578"/>
                <a:gd name="T69" fmla="*/ 696 h 764"/>
                <a:gd name="T70" fmla="*/ 40 w 578"/>
                <a:gd name="T71" fmla="*/ 692 h 764"/>
                <a:gd name="T72" fmla="*/ 34 w 578"/>
                <a:gd name="T73" fmla="*/ 686 h 764"/>
                <a:gd name="T74" fmla="*/ 27 w 578"/>
                <a:gd name="T75" fmla="*/ 680 h 764"/>
                <a:gd name="T76" fmla="*/ 21 w 578"/>
                <a:gd name="T77" fmla="*/ 673 h 764"/>
                <a:gd name="T78" fmla="*/ 15 w 578"/>
                <a:gd name="T79" fmla="*/ 667 h 764"/>
                <a:gd name="T80" fmla="*/ 9 w 578"/>
                <a:gd name="T81" fmla="*/ 660 h 764"/>
                <a:gd name="T82" fmla="*/ 4 w 578"/>
                <a:gd name="T83" fmla="*/ 653 h 764"/>
                <a:gd name="T84" fmla="*/ 0 w 578"/>
                <a:gd name="T85" fmla="*/ 647 h 764"/>
                <a:gd name="T86" fmla="*/ 284 w 578"/>
                <a:gd name="T87" fmla="*/ 368 h 764"/>
                <a:gd name="T88" fmla="*/ 320 w 578"/>
                <a:gd name="T89" fmla="*/ 5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8" h="764">
                  <a:moveTo>
                    <a:pt x="320" y="5"/>
                  </a:moveTo>
                  <a:lnTo>
                    <a:pt x="341" y="2"/>
                  </a:lnTo>
                  <a:lnTo>
                    <a:pt x="362" y="0"/>
                  </a:lnTo>
                  <a:lnTo>
                    <a:pt x="381" y="0"/>
                  </a:lnTo>
                  <a:lnTo>
                    <a:pt x="400" y="1"/>
                  </a:lnTo>
                  <a:lnTo>
                    <a:pt x="418" y="2"/>
                  </a:lnTo>
                  <a:lnTo>
                    <a:pt x="436" y="5"/>
                  </a:lnTo>
                  <a:lnTo>
                    <a:pt x="453" y="8"/>
                  </a:lnTo>
                  <a:lnTo>
                    <a:pt x="470" y="12"/>
                  </a:lnTo>
                  <a:lnTo>
                    <a:pt x="486" y="18"/>
                  </a:lnTo>
                  <a:lnTo>
                    <a:pt x="501" y="24"/>
                  </a:lnTo>
                  <a:lnTo>
                    <a:pt x="515" y="30"/>
                  </a:lnTo>
                  <a:lnTo>
                    <a:pt x="529" y="38"/>
                  </a:lnTo>
                  <a:lnTo>
                    <a:pt x="542" y="46"/>
                  </a:lnTo>
                  <a:lnTo>
                    <a:pt x="554" y="55"/>
                  </a:lnTo>
                  <a:lnTo>
                    <a:pt x="565" y="64"/>
                  </a:lnTo>
                  <a:lnTo>
                    <a:pt x="577" y="75"/>
                  </a:lnTo>
                  <a:lnTo>
                    <a:pt x="284" y="368"/>
                  </a:lnTo>
                  <a:lnTo>
                    <a:pt x="248" y="761"/>
                  </a:lnTo>
                  <a:lnTo>
                    <a:pt x="232" y="763"/>
                  </a:lnTo>
                  <a:lnTo>
                    <a:pt x="216" y="762"/>
                  </a:lnTo>
                  <a:lnTo>
                    <a:pt x="200" y="761"/>
                  </a:lnTo>
                  <a:lnTo>
                    <a:pt x="185" y="760"/>
                  </a:lnTo>
                  <a:lnTo>
                    <a:pt x="171" y="757"/>
                  </a:lnTo>
                  <a:lnTo>
                    <a:pt x="156" y="755"/>
                  </a:lnTo>
                  <a:lnTo>
                    <a:pt x="143" y="751"/>
                  </a:lnTo>
                  <a:lnTo>
                    <a:pt x="130" y="747"/>
                  </a:lnTo>
                  <a:lnTo>
                    <a:pt x="118" y="742"/>
                  </a:lnTo>
                  <a:lnTo>
                    <a:pt x="106" y="737"/>
                  </a:lnTo>
                  <a:lnTo>
                    <a:pt x="94" y="732"/>
                  </a:lnTo>
                  <a:lnTo>
                    <a:pt x="83" y="725"/>
                  </a:lnTo>
                  <a:lnTo>
                    <a:pt x="73" y="719"/>
                  </a:lnTo>
                  <a:lnTo>
                    <a:pt x="63" y="711"/>
                  </a:lnTo>
                  <a:lnTo>
                    <a:pt x="53" y="704"/>
                  </a:lnTo>
                  <a:lnTo>
                    <a:pt x="44" y="696"/>
                  </a:lnTo>
                  <a:lnTo>
                    <a:pt x="40" y="692"/>
                  </a:lnTo>
                  <a:lnTo>
                    <a:pt x="34" y="686"/>
                  </a:lnTo>
                  <a:lnTo>
                    <a:pt x="27" y="680"/>
                  </a:lnTo>
                  <a:lnTo>
                    <a:pt x="21" y="673"/>
                  </a:lnTo>
                  <a:lnTo>
                    <a:pt x="15" y="667"/>
                  </a:lnTo>
                  <a:lnTo>
                    <a:pt x="9" y="660"/>
                  </a:lnTo>
                  <a:lnTo>
                    <a:pt x="4" y="653"/>
                  </a:lnTo>
                  <a:lnTo>
                    <a:pt x="0" y="647"/>
                  </a:lnTo>
                  <a:lnTo>
                    <a:pt x="284" y="368"/>
                  </a:lnTo>
                  <a:lnTo>
                    <a:pt x="320" y="5"/>
                  </a:lnTo>
                </a:path>
              </a:pathLst>
            </a:custGeom>
            <a:solidFill>
              <a:srgbClr val="89AAA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49" name="Freeform 697">
              <a:extLst>
                <a:ext uri="{FF2B5EF4-FFF2-40B4-BE49-F238E27FC236}">
                  <a16:creationId xmlns:a16="http://schemas.microsoft.com/office/drawing/2014/main" id="{5AEF97DA-15B8-4E16-9AE9-578DDC809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928"/>
              <a:ext cx="565" cy="761"/>
            </a:xfrm>
            <a:custGeom>
              <a:avLst/>
              <a:gdLst>
                <a:gd name="T0" fmla="*/ 323 w 565"/>
                <a:gd name="T1" fmla="*/ 3 h 761"/>
                <a:gd name="T2" fmla="*/ 342 w 565"/>
                <a:gd name="T3" fmla="*/ 1 h 761"/>
                <a:gd name="T4" fmla="*/ 362 w 565"/>
                <a:gd name="T5" fmla="*/ 0 h 761"/>
                <a:gd name="T6" fmla="*/ 380 w 565"/>
                <a:gd name="T7" fmla="*/ 0 h 761"/>
                <a:gd name="T8" fmla="*/ 398 w 565"/>
                <a:gd name="T9" fmla="*/ 1 h 761"/>
                <a:gd name="T10" fmla="*/ 416 w 565"/>
                <a:gd name="T11" fmla="*/ 2 h 761"/>
                <a:gd name="T12" fmla="*/ 433 w 565"/>
                <a:gd name="T13" fmla="*/ 5 h 761"/>
                <a:gd name="T14" fmla="*/ 449 w 565"/>
                <a:gd name="T15" fmla="*/ 8 h 761"/>
                <a:gd name="T16" fmla="*/ 465 w 565"/>
                <a:gd name="T17" fmla="*/ 12 h 761"/>
                <a:gd name="T18" fmla="*/ 480 w 565"/>
                <a:gd name="T19" fmla="*/ 18 h 761"/>
                <a:gd name="T20" fmla="*/ 494 w 565"/>
                <a:gd name="T21" fmla="*/ 23 h 761"/>
                <a:gd name="T22" fmla="*/ 508 w 565"/>
                <a:gd name="T23" fmla="*/ 29 h 761"/>
                <a:gd name="T24" fmla="*/ 521 w 565"/>
                <a:gd name="T25" fmla="*/ 37 h 761"/>
                <a:gd name="T26" fmla="*/ 532 w 565"/>
                <a:gd name="T27" fmla="*/ 44 h 761"/>
                <a:gd name="T28" fmla="*/ 544 w 565"/>
                <a:gd name="T29" fmla="*/ 53 h 761"/>
                <a:gd name="T30" fmla="*/ 554 w 565"/>
                <a:gd name="T31" fmla="*/ 61 h 761"/>
                <a:gd name="T32" fmla="*/ 564 w 565"/>
                <a:gd name="T33" fmla="*/ 69 h 761"/>
                <a:gd name="T34" fmla="*/ 277 w 565"/>
                <a:gd name="T35" fmla="*/ 367 h 761"/>
                <a:gd name="T36" fmla="*/ 233 w 565"/>
                <a:gd name="T37" fmla="*/ 759 h 761"/>
                <a:gd name="T38" fmla="*/ 218 w 565"/>
                <a:gd name="T39" fmla="*/ 760 h 761"/>
                <a:gd name="T40" fmla="*/ 203 w 565"/>
                <a:gd name="T41" fmla="*/ 760 h 761"/>
                <a:gd name="T42" fmla="*/ 188 w 565"/>
                <a:gd name="T43" fmla="*/ 758 h 761"/>
                <a:gd name="T44" fmla="*/ 174 w 565"/>
                <a:gd name="T45" fmla="*/ 757 h 761"/>
                <a:gd name="T46" fmla="*/ 160 w 565"/>
                <a:gd name="T47" fmla="*/ 755 h 761"/>
                <a:gd name="T48" fmla="*/ 147 w 565"/>
                <a:gd name="T49" fmla="*/ 752 h 761"/>
                <a:gd name="T50" fmla="*/ 134 w 565"/>
                <a:gd name="T51" fmla="*/ 748 h 761"/>
                <a:gd name="T52" fmla="*/ 123 w 565"/>
                <a:gd name="T53" fmla="*/ 744 h 761"/>
                <a:gd name="T54" fmla="*/ 111 w 565"/>
                <a:gd name="T55" fmla="*/ 740 h 761"/>
                <a:gd name="T56" fmla="*/ 100 w 565"/>
                <a:gd name="T57" fmla="*/ 736 h 761"/>
                <a:gd name="T58" fmla="*/ 89 w 565"/>
                <a:gd name="T59" fmla="*/ 730 h 761"/>
                <a:gd name="T60" fmla="*/ 79 w 565"/>
                <a:gd name="T61" fmla="*/ 725 h 761"/>
                <a:gd name="T62" fmla="*/ 69 w 565"/>
                <a:gd name="T63" fmla="*/ 718 h 761"/>
                <a:gd name="T64" fmla="*/ 60 w 565"/>
                <a:gd name="T65" fmla="*/ 712 h 761"/>
                <a:gd name="T66" fmla="*/ 51 w 565"/>
                <a:gd name="T67" fmla="*/ 705 h 761"/>
                <a:gd name="T68" fmla="*/ 43 w 565"/>
                <a:gd name="T69" fmla="*/ 698 h 761"/>
                <a:gd name="T70" fmla="*/ 38 w 565"/>
                <a:gd name="T71" fmla="*/ 694 h 761"/>
                <a:gd name="T72" fmla="*/ 32 w 565"/>
                <a:gd name="T73" fmla="*/ 688 h 761"/>
                <a:gd name="T74" fmla="*/ 26 w 565"/>
                <a:gd name="T75" fmla="*/ 683 h 761"/>
                <a:gd name="T76" fmla="*/ 20 w 565"/>
                <a:gd name="T77" fmla="*/ 677 h 761"/>
                <a:gd name="T78" fmla="*/ 14 w 565"/>
                <a:gd name="T79" fmla="*/ 671 h 761"/>
                <a:gd name="T80" fmla="*/ 8 w 565"/>
                <a:gd name="T81" fmla="*/ 664 h 761"/>
                <a:gd name="T82" fmla="*/ 3 w 565"/>
                <a:gd name="T83" fmla="*/ 658 h 761"/>
                <a:gd name="T84" fmla="*/ 0 w 565"/>
                <a:gd name="T85" fmla="*/ 652 h 761"/>
                <a:gd name="T86" fmla="*/ 277 w 565"/>
                <a:gd name="T87" fmla="*/ 367 h 761"/>
                <a:gd name="T88" fmla="*/ 323 w 565"/>
                <a:gd name="T89" fmla="*/ 3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5" h="761">
                  <a:moveTo>
                    <a:pt x="323" y="3"/>
                  </a:moveTo>
                  <a:lnTo>
                    <a:pt x="342" y="1"/>
                  </a:lnTo>
                  <a:lnTo>
                    <a:pt x="362" y="0"/>
                  </a:lnTo>
                  <a:lnTo>
                    <a:pt x="380" y="0"/>
                  </a:lnTo>
                  <a:lnTo>
                    <a:pt x="398" y="1"/>
                  </a:lnTo>
                  <a:lnTo>
                    <a:pt x="416" y="2"/>
                  </a:lnTo>
                  <a:lnTo>
                    <a:pt x="433" y="5"/>
                  </a:lnTo>
                  <a:lnTo>
                    <a:pt x="449" y="8"/>
                  </a:lnTo>
                  <a:lnTo>
                    <a:pt x="465" y="12"/>
                  </a:lnTo>
                  <a:lnTo>
                    <a:pt x="480" y="18"/>
                  </a:lnTo>
                  <a:lnTo>
                    <a:pt x="494" y="23"/>
                  </a:lnTo>
                  <a:lnTo>
                    <a:pt x="508" y="29"/>
                  </a:lnTo>
                  <a:lnTo>
                    <a:pt x="521" y="37"/>
                  </a:lnTo>
                  <a:lnTo>
                    <a:pt x="532" y="44"/>
                  </a:lnTo>
                  <a:lnTo>
                    <a:pt x="544" y="53"/>
                  </a:lnTo>
                  <a:lnTo>
                    <a:pt x="554" y="61"/>
                  </a:lnTo>
                  <a:lnTo>
                    <a:pt x="564" y="69"/>
                  </a:lnTo>
                  <a:lnTo>
                    <a:pt x="277" y="367"/>
                  </a:lnTo>
                  <a:lnTo>
                    <a:pt x="233" y="759"/>
                  </a:lnTo>
                  <a:lnTo>
                    <a:pt x="218" y="760"/>
                  </a:lnTo>
                  <a:lnTo>
                    <a:pt x="203" y="760"/>
                  </a:lnTo>
                  <a:lnTo>
                    <a:pt x="188" y="758"/>
                  </a:lnTo>
                  <a:lnTo>
                    <a:pt x="174" y="757"/>
                  </a:lnTo>
                  <a:lnTo>
                    <a:pt x="160" y="755"/>
                  </a:lnTo>
                  <a:lnTo>
                    <a:pt x="147" y="752"/>
                  </a:lnTo>
                  <a:lnTo>
                    <a:pt x="134" y="748"/>
                  </a:lnTo>
                  <a:lnTo>
                    <a:pt x="123" y="744"/>
                  </a:lnTo>
                  <a:lnTo>
                    <a:pt x="111" y="740"/>
                  </a:lnTo>
                  <a:lnTo>
                    <a:pt x="100" y="736"/>
                  </a:lnTo>
                  <a:lnTo>
                    <a:pt x="89" y="730"/>
                  </a:lnTo>
                  <a:lnTo>
                    <a:pt x="79" y="725"/>
                  </a:lnTo>
                  <a:lnTo>
                    <a:pt x="69" y="718"/>
                  </a:lnTo>
                  <a:lnTo>
                    <a:pt x="60" y="712"/>
                  </a:lnTo>
                  <a:lnTo>
                    <a:pt x="51" y="705"/>
                  </a:lnTo>
                  <a:lnTo>
                    <a:pt x="43" y="698"/>
                  </a:lnTo>
                  <a:lnTo>
                    <a:pt x="38" y="694"/>
                  </a:lnTo>
                  <a:lnTo>
                    <a:pt x="32" y="688"/>
                  </a:lnTo>
                  <a:lnTo>
                    <a:pt x="26" y="683"/>
                  </a:lnTo>
                  <a:lnTo>
                    <a:pt x="20" y="677"/>
                  </a:lnTo>
                  <a:lnTo>
                    <a:pt x="14" y="671"/>
                  </a:lnTo>
                  <a:lnTo>
                    <a:pt x="8" y="664"/>
                  </a:lnTo>
                  <a:lnTo>
                    <a:pt x="3" y="658"/>
                  </a:lnTo>
                  <a:lnTo>
                    <a:pt x="0" y="652"/>
                  </a:lnTo>
                  <a:lnTo>
                    <a:pt x="277" y="367"/>
                  </a:lnTo>
                  <a:lnTo>
                    <a:pt x="323" y="3"/>
                  </a:lnTo>
                </a:path>
              </a:pathLst>
            </a:custGeom>
            <a:solidFill>
              <a:srgbClr val="84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50" name="Freeform 698">
              <a:extLst>
                <a:ext uri="{FF2B5EF4-FFF2-40B4-BE49-F238E27FC236}">
                  <a16:creationId xmlns:a16="http://schemas.microsoft.com/office/drawing/2014/main" id="{49359CD1-A9E2-467B-8B8E-617E7D1A1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1928"/>
              <a:ext cx="555" cy="761"/>
            </a:xfrm>
            <a:custGeom>
              <a:avLst/>
              <a:gdLst>
                <a:gd name="T0" fmla="*/ 327 w 555"/>
                <a:gd name="T1" fmla="*/ 2 h 761"/>
                <a:gd name="T2" fmla="*/ 346 w 555"/>
                <a:gd name="T3" fmla="*/ 1 h 761"/>
                <a:gd name="T4" fmla="*/ 365 w 555"/>
                <a:gd name="T5" fmla="*/ 0 h 761"/>
                <a:gd name="T6" fmla="*/ 382 w 555"/>
                <a:gd name="T7" fmla="*/ 0 h 761"/>
                <a:gd name="T8" fmla="*/ 400 w 555"/>
                <a:gd name="T9" fmla="*/ 1 h 761"/>
                <a:gd name="T10" fmla="*/ 417 w 555"/>
                <a:gd name="T11" fmla="*/ 2 h 761"/>
                <a:gd name="T12" fmla="*/ 432 w 555"/>
                <a:gd name="T13" fmla="*/ 5 h 761"/>
                <a:gd name="T14" fmla="*/ 448 w 555"/>
                <a:gd name="T15" fmla="*/ 9 h 761"/>
                <a:gd name="T16" fmla="*/ 463 w 555"/>
                <a:gd name="T17" fmla="*/ 13 h 761"/>
                <a:gd name="T18" fmla="*/ 477 w 555"/>
                <a:gd name="T19" fmla="*/ 18 h 761"/>
                <a:gd name="T20" fmla="*/ 491 w 555"/>
                <a:gd name="T21" fmla="*/ 23 h 761"/>
                <a:gd name="T22" fmla="*/ 503 w 555"/>
                <a:gd name="T23" fmla="*/ 29 h 761"/>
                <a:gd name="T24" fmla="*/ 515 w 555"/>
                <a:gd name="T25" fmla="*/ 35 h 761"/>
                <a:gd name="T26" fmla="*/ 526 w 555"/>
                <a:gd name="T27" fmla="*/ 42 h 761"/>
                <a:gd name="T28" fmla="*/ 536 w 555"/>
                <a:gd name="T29" fmla="*/ 50 h 761"/>
                <a:gd name="T30" fmla="*/ 545 w 555"/>
                <a:gd name="T31" fmla="*/ 57 h 761"/>
                <a:gd name="T32" fmla="*/ 554 w 555"/>
                <a:gd name="T33" fmla="*/ 65 h 761"/>
                <a:gd name="T34" fmla="*/ 273 w 555"/>
                <a:gd name="T35" fmla="*/ 368 h 761"/>
                <a:gd name="T36" fmla="*/ 220 w 555"/>
                <a:gd name="T37" fmla="*/ 760 h 761"/>
                <a:gd name="T38" fmla="*/ 206 w 555"/>
                <a:gd name="T39" fmla="*/ 760 h 761"/>
                <a:gd name="T40" fmla="*/ 192 w 555"/>
                <a:gd name="T41" fmla="*/ 759 h 761"/>
                <a:gd name="T42" fmla="*/ 178 w 555"/>
                <a:gd name="T43" fmla="*/ 758 h 761"/>
                <a:gd name="T44" fmla="*/ 164 w 555"/>
                <a:gd name="T45" fmla="*/ 756 h 761"/>
                <a:gd name="T46" fmla="*/ 152 w 555"/>
                <a:gd name="T47" fmla="*/ 754 h 761"/>
                <a:gd name="T48" fmla="*/ 139 w 555"/>
                <a:gd name="T49" fmla="*/ 751 h 761"/>
                <a:gd name="T50" fmla="*/ 128 w 555"/>
                <a:gd name="T51" fmla="*/ 748 h 761"/>
                <a:gd name="T52" fmla="*/ 116 w 555"/>
                <a:gd name="T53" fmla="*/ 744 h 761"/>
                <a:gd name="T54" fmla="*/ 105 w 555"/>
                <a:gd name="T55" fmla="*/ 740 h 761"/>
                <a:gd name="T56" fmla="*/ 95 w 555"/>
                <a:gd name="T57" fmla="*/ 736 h 761"/>
                <a:gd name="T58" fmla="*/ 86 w 555"/>
                <a:gd name="T59" fmla="*/ 731 h 761"/>
                <a:gd name="T60" fmla="*/ 76 w 555"/>
                <a:gd name="T61" fmla="*/ 726 h 761"/>
                <a:gd name="T62" fmla="*/ 66 w 555"/>
                <a:gd name="T63" fmla="*/ 720 h 761"/>
                <a:gd name="T64" fmla="*/ 58 w 555"/>
                <a:gd name="T65" fmla="*/ 715 h 761"/>
                <a:gd name="T66" fmla="*/ 51 w 555"/>
                <a:gd name="T67" fmla="*/ 709 h 761"/>
                <a:gd name="T68" fmla="*/ 43 w 555"/>
                <a:gd name="T69" fmla="*/ 702 h 761"/>
                <a:gd name="T70" fmla="*/ 38 w 555"/>
                <a:gd name="T71" fmla="*/ 698 h 761"/>
                <a:gd name="T72" fmla="*/ 32 w 555"/>
                <a:gd name="T73" fmla="*/ 694 h 761"/>
                <a:gd name="T74" fmla="*/ 26 w 555"/>
                <a:gd name="T75" fmla="*/ 688 h 761"/>
                <a:gd name="T76" fmla="*/ 20 w 555"/>
                <a:gd name="T77" fmla="*/ 683 h 761"/>
                <a:gd name="T78" fmla="*/ 14 w 555"/>
                <a:gd name="T79" fmla="*/ 677 h 761"/>
                <a:gd name="T80" fmla="*/ 9 w 555"/>
                <a:gd name="T81" fmla="*/ 671 h 761"/>
                <a:gd name="T82" fmla="*/ 4 w 555"/>
                <a:gd name="T83" fmla="*/ 664 h 761"/>
                <a:gd name="T84" fmla="*/ 0 w 555"/>
                <a:gd name="T85" fmla="*/ 659 h 761"/>
                <a:gd name="T86" fmla="*/ 273 w 555"/>
                <a:gd name="T87" fmla="*/ 368 h 761"/>
                <a:gd name="T88" fmla="*/ 327 w 555"/>
                <a:gd name="T89" fmla="*/ 2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55" h="761">
                  <a:moveTo>
                    <a:pt x="327" y="2"/>
                  </a:moveTo>
                  <a:lnTo>
                    <a:pt x="346" y="1"/>
                  </a:lnTo>
                  <a:lnTo>
                    <a:pt x="365" y="0"/>
                  </a:lnTo>
                  <a:lnTo>
                    <a:pt x="382" y="0"/>
                  </a:lnTo>
                  <a:lnTo>
                    <a:pt x="400" y="1"/>
                  </a:lnTo>
                  <a:lnTo>
                    <a:pt x="417" y="2"/>
                  </a:lnTo>
                  <a:lnTo>
                    <a:pt x="432" y="5"/>
                  </a:lnTo>
                  <a:lnTo>
                    <a:pt x="448" y="9"/>
                  </a:lnTo>
                  <a:lnTo>
                    <a:pt x="463" y="13"/>
                  </a:lnTo>
                  <a:lnTo>
                    <a:pt x="477" y="18"/>
                  </a:lnTo>
                  <a:lnTo>
                    <a:pt x="491" y="23"/>
                  </a:lnTo>
                  <a:lnTo>
                    <a:pt x="503" y="29"/>
                  </a:lnTo>
                  <a:lnTo>
                    <a:pt x="515" y="35"/>
                  </a:lnTo>
                  <a:lnTo>
                    <a:pt x="526" y="42"/>
                  </a:lnTo>
                  <a:lnTo>
                    <a:pt x="536" y="50"/>
                  </a:lnTo>
                  <a:lnTo>
                    <a:pt x="545" y="57"/>
                  </a:lnTo>
                  <a:lnTo>
                    <a:pt x="554" y="65"/>
                  </a:lnTo>
                  <a:lnTo>
                    <a:pt x="273" y="368"/>
                  </a:lnTo>
                  <a:lnTo>
                    <a:pt x="220" y="760"/>
                  </a:lnTo>
                  <a:lnTo>
                    <a:pt x="206" y="760"/>
                  </a:lnTo>
                  <a:lnTo>
                    <a:pt x="192" y="759"/>
                  </a:lnTo>
                  <a:lnTo>
                    <a:pt x="178" y="758"/>
                  </a:lnTo>
                  <a:lnTo>
                    <a:pt x="164" y="756"/>
                  </a:lnTo>
                  <a:lnTo>
                    <a:pt x="152" y="754"/>
                  </a:lnTo>
                  <a:lnTo>
                    <a:pt x="139" y="751"/>
                  </a:lnTo>
                  <a:lnTo>
                    <a:pt x="128" y="748"/>
                  </a:lnTo>
                  <a:lnTo>
                    <a:pt x="116" y="744"/>
                  </a:lnTo>
                  <a:lnTo>
                    <a:pt x="105" y="740"/>
                  </a:lnTo>
                  <a:lnTo>
                    <a:pt x="95" y="736"/>
                  </a:lnTo>
                  <a:lnTo>
                    <a:pt x="86" y="731"/>
                  </a:lnTo>
                  <a:lnTo>
                    <a:pt x="76" y="726"/>
                  </a:lnTo>
                  <a:lnTo>
                    <a:pt x="66" y="720"/>
                  </a:lnTo>
                  <a:lnTo>
                    <a:pt x="58" y="715"/>
                  </a:lnTo>
                  <a:lnTo>
                    <a:pt x="51" y="709"/>
                  </a:lnTo>
                  <a:lnTo>
                    <a:pt x="43" y="702"/>
                  </a:lnTo>
                  <a:lnTo>
                    <a:pt x="38" y="698"/>
                  </a:lnTo>
                  <a:lnTo>
                    <a:pt x="32" y="694"/>
                  </a:lnTo>
                  <a:lnTo>
                    <a:pt x="26" y="688"/>
                  </a:lnTo>
                  <a:lnTo>
                    <a:pt x="20" y="683"/>
                  </a:lnTo>
                  <a:lnTo>
                    <a:pt x="14" y="677"/>
                  </a:lnTo>
                  <a:lnTo>
                    <a:pt x="9" y="671"/>
                  </a:lnTo>
                  <a:lnTo>
                    <a:pt x="4" y="664"/>
                  </a:lnTo>
                  <a:lnTo>
                    <a:pt x="0" y="659"/>
                  </a:lnTo>
                  <a:lnTo>
                    <a:pt x="273" y="368"/>
                  </a:lnTo>
                  <a:lnTo>
                    <a:pt x="327" y="2"/>
                  </a:lnTo>
                </a:path>
              </a:pathLst>
            </a:custGeom>
            <a:solidFill>
              <a:srgbClr val="7A9E9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51" name="Freeform 699">
              <a:extLst>
                <a:ext uri="{FF2B5EF4-FFF2-40B4-BE49-F238E27FC236}">
                  <a16:creationId xmlns:a16="http://schemas.microsoft.com/office/drawing/2014/main" id="{231D9589-9D9B-466F-90EE-85E34E076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1928"/>
              <a:ext cx="543" cy="761"/>
            </a:xfrm>
            <a:custGeom>
              <a:avLst/>
              <a:gdLst>
                <a:gd name="T0" fmla="*/ 331 w 543"/>
                <a:gd name="T1" fmla="*/ 1 h 761"/>
                <a:gd name="T2" fmla="*/ 349 w 543"/>
                <a:gd name="T3" fmla="*/ 0 h 761"/>
                <a:gd name="T4" fmla="*/ 367 w 543"/>
                <a:gd name="T5" fmla="*/ 0 h 761"/>
                <a:gd name="T6" fmla="*/ 384 w 543"/>
                <a:gd name="T7" fmla="*/ 0 h 761"/>
                <a:gd name="T8" fmla="*/ 400 w 543"/>
                <a:gd name="T9" fmla="*/ 1 h 761"/>
                <a:gd name="T10" fmla="*/ 416 w 543"/>
                <a:gd name="T11" fmla="*/ 4 h 761"/>
                <a:gd name="T12" fmla="*/ 431 w 543"/>
                <a:gd name="T13" fmla="*/ 6 h 761"/>
                <a:gd name="T14" fmla="*/ 445 w 543"/>
                <a:gd name="T15" fmla="*/ 10 h 761"/>
                <a:gd name="T16" fmla="*/ 459 w 543"/>
                <a:gd name="T17" fmla="*/ 14 h 761"/>
                <a:gd name="T18" fmla="*/ 472 w 543"/>
                <a:gd name="T19" fmla="*/ 18 h 761"/>
                <a:gd name="T20" fmla="*/ 485 w 543"/>
                <a:gd name="T21" fmla="*/ 23 h 761"/>
                <a:gd name="T22" fmla="*/ 497 w 543"/>
                <a:gd name="T23" fmla="*/ 29 h 761"/>
                <a:gd name="T24" fmla="*/ 507 w 543"/>
                <a:gd name="T25" fmla="*/ 34 h 761"/>
                <a:gd name="T26" fmla="*/ 517 w 543"/>
                <a:gd name="T27" fmla="*/ 41 h 761"/>
                <a:gd name="T28" fmla="*/ 526 w 543"/>
                <a:gd name="T29" fmla="*/ 47 h 761"/>
                <a:gd name="T30" fmla="*/ 535 w 543"/>
                <a:gd name="T31" fmla="*/ 54 h 761"/>
                <a:gd name="T32" fmla="*/ 542 w 543"/>
                <a:gd name="T33" fmla="*/ 60 h 761"/>
                <a:gd name="T34" fmla="*/ 267 w 543"/>
                <a:gd name="T35" fmla="*/ 368 h 761"/>
                <a:gd name="T36" fmla="*/ 206 w 543"/>
                <a:gd name="T37" fmla="*/ 760 h 761"/>
                <a:gd name="T38" fmla="*/ 192 w 543"/>
                <a:gd name="T39" fmla="*/ 760 h 761"/>
                <a:gd name="T40" fmla="*/ 179 w 543"/>
                <a:gd name="T41" fmla="*/ 758 h 761"/>
                <a:gd name="T42" fmla="*/ 167 w 543"/>
                <a:gd name="T43" fmla="*/ 758 h 761"/>
                <a:gd name="T44" fmla="*/ 154 w 543"/>
                <a:gd name="T45" fmla="*/ 755 h 761"/>
                <a:gd name="T46" fmla="*/ 142 w 543"/>
                <a:gd name="T47" fmla="*/ 754 h 761"/>
                <a:gd name="T48" fmla="*/ 131 w 543"/>
                <a:gd name="T49" fmla="*/ 751 h 761"/>
                <a:gd name="T50" fmla="*/ 119 w 543"/>
                <a:gd name="T51" fmla="*/ 748 h 761"/>
                <a:gd name="T52" fmla="*/ 110 w 543"/>
                <a:gd name="T53" fmla="*/ 744 h 761"/>
                <a:gd name="T54" fmla="*/ 99 w 543"/>
                <a:gd name="T55" fmla="*/ 740 h 761"/>
                <a:gd name="T56" fmla="*/ 90 w 543"/>
                <a:gd name="T57" fmla="*/ 736 h 761"/>
                <a:gd name="T58" fmla="*/ 80 w 543"/>
                <a:gd name="T59" fmla="*/ 732 h 761"/>
                <a:gd name="T60" fmla="*/ 72 w 543"/>
                <a:gd name="T61" fmla="*/ 727 h 761"/>
                <a:gd name="T62" fmla="*/ 64 w 543"/>
                <a:gd name="T63" fmla="*/ 722 h 761"/>
                <a:gd name="T64" fmla="*/ 56 w 543"/>
                <a:gd name="T65" fmla="*/ 717 h 761"/>
                <a:gd name="T66" fmla="*/ 49 w 543"/>
                <a:gd name="T67" fmla="*/ 712 h 761"/>
                <a:gd name="T68" fmla="*/ 42 w 543"/>
                <a:gd name="T69" fmla="*/ 706 h 761"/>
                <a:gd name="T70" fmla="*/ 37 w 543"/>
                <a:gd name="T71" fmla="*/ 702 h 761"/>
                <a:gd name="T72" fmla="*/ 32 w 543"/>
                <a:gd name="T73" fmla="*/ 698 h 761"/>
                <a:gd name="T74" fmla="*/ 26 w 543"/>
                <a:gd name="T75" fmla="*/ 692 h 761"/>
                <a:gd name="T76" fmla="*/ 20 w 543"/>
                <a:gd name="T77" fmla="*/ 687 h 761"/>
                <a:gd name="T78" fmla="*/ 14 w 543"/>
                <a:gd name="T79" fmla="*/ 682 h 761"/>
                <a:gd name="T80" fmla="*/ 9 w 543"/>
                <a:gd name="T81" fmla="*/ 677 h 761"/>
                <a:gd name="T82" fmla="*/ 4 w 543"/>
                <a:gd name="T83" fmla="*/ 671 h 761"/>
                <a:gd name="T84" fmla="*/ 0 w 543"/>
                <a:gd name="T85" fmla="*/ 666 h 761"/>
                <a:gd name="T86" fmla="*/ 267 w 543"/>
                <a:gd name="T87" fmla="*/ 368 h 761"/>
                <a:gd name="T88" fmla="*/ 331 w 543"/>
                <a:gd name="T89" fmla="*/ 1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3" h="761">
                  <a:moveTo>
                    <a:pt x="331" y="1"/>
                  </a:move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  <a:lnTo>
                    <a:pt x="400" y="1"/>
                  </a:lnTo>
                  <a:lnTo>
                    <a:pt x="416" y="4"/>
                  </a:lnTo>
                  <a:lnTo>
                    <a:pt x="431" y="6"/>
                  </a:lnTo>
                  <a:lnTo>
                    <a:pt x="445" y="10"/>
                  </a:lnTo>
                  <a:lnTo>
                    <a:pt x="459" y="14"/>
                  </a:lnTo>
                  <a:lnTo>
                    <a:pt x="472" y="18"/>
                  </a:lnTo>
                  <a:lnTo>
                    <a:pt x="485" y="23"/>
                  </a:lnTo>
                  <a:lnTo>
                    <a:pt x="497" y="29"/>
                  </a:lnTo>
                  <a:lnTo>
                    <a:pt x="507" y="34"/>
                  </a:lnTo>
                  <a:lnTo>
                    <a:pt x="517" y="41"/>
                  </a:lnTo>
                  <a:lnTo>
                    <a:pt x="526" y="47"/>
                  </a:lnTo>
                  <a:lnTo>
                    <a:pt x="535" y="54"/>
                  </a:lnTo>
                  <a:lnTo>
                    <a:pt x="542" y="60"/>
                  </a:lnTo>
                  <a:lnTo>
                    <a:pt x="267" y="368"/>
                  </a:lnTo>
                  <a:lnTo>
                    <a:pt x="206" y="760"/>
                  </a:lnTo>
                  <a:lnTo>
                    <a:pt x="192" y="760"/>
                  </a:lnTo>
                  <a:lnTo>
                    <a:pt x="179" y="758"/>
                  </a:lnTo>
                  <a:lnTo>
                    <a:pt x="167" y="758"/>
                  </a:lnTo>
                  <a:lnTo>
                    <a:pt x="154" y="755"/>
                  </a:lnTo>
                  <a:lnTo>
                    <a:pt x="142" y="754"/>
                  </a:lnTo>
                  <a:lnTo>
                    <a:pt x="131" y="751"/>
                  </a:lnTo>
                  <a:lnTo>
                    <a:pt x="119" y="748"/>
                  </a:lnTo>
                  <a:lnTo>
                    <a:pt x="110" y="744"/>
                  </a:lnTo>
                  <a:lnTo>
                    <a:pt x="99" y="740"/>
                  </a:lnTo>
                  <a:lnTo>
                    <a:pt x="90" y="736"/>
                  </a:lnTo>
                  <a:lnTo>
                    <a:pt x="80" y="732"/>
                  </a:lnTo>
                  <a:lnTo>
                    <a:pt x="72" y="727"/>
                  </a:lnTo>
                  <a:lnTo>
                    <a:pt x="64" y="722"/>
                  </a:lnTo>
                  <a:lnTo>
                    <a:pt x="56" y="717"/>
                  </a:lnTo>
                  <a:lnTo>
                    <a:pt x="49" y="712"/>
                  </a:lnTo>
                  <a:lnTo>
                    <a:pt x="42" y="706"/>
                  </a:lnTo>
                  <a:lnTo>
                    <a:pt x="37" y="702"/>
                  </a:lnTo>
                  <a:lnTo>
                    <a:pt x="32" y="698"/>
                  </a:lnTo>
                  <a:lnTo>
                    <a:pt x="26" y="692"/>
                  </a:lnTo>
                  <a:lnTo>
                    <a:pt x="20" y="687"/>
                  </a:lnTo>
                  <a:lnTo>
                    <a:pt x="14" y="682"/>
                  </a:lnTo>
                  <a:lnTo>
                    <a:pt x="9" y="677"/>
                  </a:lnTo>
                  <a:lnTo>
                    <a:pt x="4" y="671"/>
                  </a:lnTo>
                  <a:lnTo>
                    <a:pt x="0" y="666"/>
                  </a:lnTo>
                  <a:lnTo>
                    <a:pt x="267" y="368"/>
                  </a:lnTo>
                  <a:lnTo>
                    <a:pt x="331" y="1"/>
                  </a:lnTo>
                </a:path>
              </a:pathLst>
            </a:custGeom>
            <a:solidFill>
              <a:srgbClr val="75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52" name="Freeform 700">
              <a:extLst>
                <a:ext uri="{FF2B5EF4-FFF2-40B4-BE49-F238E27FC236}">
                  <a16:creationId xmlns:a16="http://schemas.microsoft.com/office/drawing/2014/main" id="{98291DA9-BB13-4C32-827B-3E6CEFA18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1928"/>
              <a:ext cx="530" cy="759"/>
            </a:xfrm>
            <a:custGeom>
              <a:avLst/>
              <a:gdLst>
                <a:gd name="T0" fmla="*/ 334 w 530"/>
                <a:gd name="T1" fmla="*/ 0 h 759"/>
                <a:gd name="T2" fmla="*/ 351 w 530"/>
                <a:gd name="T3" fmla="*/ 0 h 759"/>
                <a:gd name="T4" fmla="*/ 368 w 530"/>
                <a:gd name="T5" fmla="*/ 0 h 759"/>
                <a:gd name="T6" fmla="*/ 383 w 530"/>
                <a:gd name="T7" fmla="*/ 0 h 759"/>
                <a:gd name="T8" fmla="*/ 398 w 530"/>
                <a:gd name="T9" fmla="*/ 2 h 759"/>
                <a:gd name="T10" fmla="*/ 414 w 530"/>
                <a:gd name="T11" fmla="*/ 4 h 759"/>
                <a:gd name="T12" fmla="*/ 428 w 530"/>
                <a:gd name="T13" fmla="*/ 7 h 759"/>
                <a:gd name="T14" fmla="*/ 441 w 530"/>
                <a:gd name="T15" fmla="*/ 10 h 759"/>
                <a:gd name="T16" fmla="*/ 455 w 530"/>
                <a:gd name="T17" fmla="*/ 14 h 759"/>
                <a:gd name="T18" fmla="*/ 467 w 530"/>
                <a:gd name="T19" fmla="*/ 19 h 759"/>
                <a:gd name="T20" fmla="*/ 479 w 530"/>
                <a:gd name="T21" fmla="*/ 23 h 759"/>
                <a:gd name="T22" fmla="*/ 488 w 530"/>
                <a:gd name="T23" fmla="*/ 28 h 759"/>
                <a:gd name="T24" fmla="*/ 498 w 530"/>
                <a:gd name="T25" fmla="*/ 33 h 759"/>
                <a:gd name="T26" fmla="*/ 507 w 530"/>
                <a:gd name="T27" fmla="*/ 39 h 759"/>
                <a:gd name="T28" fmla="*/ 515 w 530"/>
                <a:gd name="T29" fmla="*/ 44 h 759"/>
                <a:gd name="T30" fmla="*/ 522 w 530"/>
                <a:gd name="T31" fmla="*/ 50 h 759"/>
                <a:gd name="T32" fmla="*/ 529 w 530"/>
                <a:gd name="T33" fmla="*/ 55 h 759"/>
                <a:gd name="T34" fmla="*/ 261 w 530"/>
                <a:gd name="T35" fmla="*/ 367 h 759"/>
                <a:gd name="T36" fmla="*/ 191 w 530"/>
                <a:gd name="T37" fmla="*/ 758 h 759"/>
                <a:gd name="T38" fmla="*/ 178 w 530"/>
                <a:gd name="T39" fmla="*/ 757 h 759"/>
                <a:gd name="T40" fmla="*/ 166 w 530"/>
                <a:gd name="T41" fmla="*/ 756 h 759"/>
                <a:gd name="T42" fmla="*/ 155 w 530"/>
                <a:gd name="T43" fmla="*/ 755 h 759"/>
                <a:gd name="T44" fmla="*/ 144 w 530"/>
                <a:gd name="T45" fmla="*/ 753 h 759"/>
                <a:gd name="T46" fmla="*/ 132 w 530"/>
                <a:gd name="T47" fmla="*/ 751 h 759"/>
                <a:gd name="T48" fmla="*/ 122 w 530"/>
                <a:gd name="T49" fmla="*/ 749 h 759"/>
                <a:gd name="T50" fmla="*/ 112 w 530"/>
                <a:gd name="T51" fmla="*/ 746 h 759"/>
                <a:gd name="T52" fmla="*/ 102 w 530"/>
                <a:gd name="T53" fmla="*/ 743 h 759"/>
                <a:gd name="T54" fmla="*/ 93 w 530"/>
                <a:gd name="T55" fmla="*/ 739 h 759"/>
                <a:gd name="T56" fmla="*/ 84 w 530"/>
                <a:gd name="T57" fmla="*/ 735 h 759"/>
                <a:gd name="T58" fmla="*/ 76 w 530"/>
                <a:gd name="T59" fmla="*/ 731 h 759"/>
                <a:gd name="T60" fmla="*/ 68 w 530"/>
                <a:gd name="T61" fmla="*/ 727 h 759"/>
                <a:gd name="T62" fmla="*/ 61 w 530"/>
                <a:gd name="T63" fmla="*/ 723 h 759"/>
                <a:gd name="T64" fmla="*/ 54 w 530"/>
                <a:gd name="T65" fmla="*/ 718 h 759"/>
                <a:gd name="T66" fmla="*/ 47 w 530"/>
                <a:gd name="T67" fmla="*/ 714 h 759"/>
                <a:gd name="T68" fmla="*/ 41 w 530"/>
                <a:gd name="T69" fmla="*/ 709 h 759"/>
                <a:gd name="T70" fmla="*/ 36 w 530"/>
                <a:gd name="T71" fmla="*/ 704 h 759"/>
                <a:gd name="T72" fmla="*/ 31 w 530"/>
                <a:gd name="T73" fmla="*/ 700 h 759"/>
                <a:gd name="T74" fmla="*/ 25 w 530"/>
                <a:gd name="T75" fmla="*/ 696 h 759"/>
                <a:gd name="T76" fmla="*/ 19 w 530"/>
                <a:gd name="T77" fmla="*/ 691 h 759"/>
                <a:gd name="T78" fmla="*/ 13 w 530"/>
                <a:gd name="T79" fmla="*/ 686 h 759"/>
                <a:gd name="T80" fmla="*/ 8 w 530"/>
                <a:gd name="T81" fmla="*/ 681 h 759"/>
                <a:gd name="T82" fmla="*/ 4 w 530"/>
                <a:gd name="T83" fmla="*/ 676 h 759"/>
                <a:gd name="T84" fmla="*/ 0 w 530"/>
                <a:gd name="T85" fmla="*/ 671 h 759"/>
                <a:gd name="T86" fmla="*/ 261 w 530"/>
                <a:gd name="T87" fmla="*/ 367 h 759"/>
                <a:gd name="T88" fmla="*/ 334 w 530"/>
                <a:gd name="T89" fmla="*/ 0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30" h="759">
                  <a:moveTo>
                    <a:pt x="334" y="0"/>
                  </a:moveTo>
                  <a:lnTo>
                    <a:pt x="351" y="0"/>
                  </a:lnTo>
                  <a:lnTo>
                    <a:pt x="368" y="0"/>
                  </a:lnTo>
                  <a:lnTo>
                    <a:pt x="383" y="0"/>
                  </a:lnTo>
                  <a:lnTo>
                    <a:pt x="398" y="2"/>
                  </a:lnTo>
                  <a:lnTo>
                    <a:pt x="414" y="4"/>
                  </a:lnTo>
                  <a:lnTo>
                    <a:pt x="428" y="7"/>
                  </a:lnTo>
                  <a:lnTo>
                    <a:pt x="441" y="10"/>
                  </a:lnTo>
                  <a:lnTo>
                    <a:pt x="455" y="14"/>
                  </a:lnTo>
                  <a:lnTo>
                    <a:pt x="467" y="19"/>
                  </a:lnTo>
                  <a:lnTo>
                    <a:pt x="479" y="23"/>
                  </a:lnTo>
                  <a:lnTo>
                    <a:pt x="488" y="28"/>
                  </a:lnTo>
                  <a:lnTo>
                    <a:pt x="498" y="33"/>
                  </a:lnTo>
                  <a:lnTo>
                    <a:pt x="507" y="39"/>
                  </a:lnTo>
                  <a:lnTo>
                    <a:pt x="515" y="44"/>
                  </a:lnTo>
                  <a:lnTo>
                    <a:pt x="522" y="50"/>
                  </a:lnTo>
                  <a:lnTo>
                    <a:pt x="529" y="55"/>
                  </a:lnTo>
                  <a:lnTo>
                    <a:pt x="261" y="367"/>
                  </a:lnTo>
                  <a:lnTo>
                    <a:pt x="191" y="758"/>
                  </a:lnTo>
                  <a:lnTo>
                    <a:pt x="178" y="757"/>
                  </a:lnTo>
                  <a:lnTo>
                    <a:pt x="166" y="756"/>
                  </a:lnTo>
                  <a:lnTo>
                    <a:pt x="155" y="755"/>
                  </a:lnTo>
                  <a:lnTo>
                    <a:pt x="144" y="753"/>
                  </a:lnTo>
                  <a:lnTo>
                    <a:pt x="132" y="751"/>
                  </a:lnTo>
                  <a:lnTo>
                    <a:pt x="122" y="749"/>
                  </a:lnTo>
                  <a:lnTo>
                    <a:pt x="112" y="746"/>
                  </a:lnTo>
                  <a:lnTo>
                    <a:pt x="102" y="743"/>
                  </a:lnTo>
                  <a:lnTo>
                    <a:pt x="93" y="739"/>
                  </a:lnTo>
                  <a:lnTo>
                    <a:pt x="84" y="735"/>
                  </a:lnTo>
                  <a:lnTo>
                    <a:pt x="76" y="731"/>
                  </a:lnTo>
                  <a:lnTo>
                    <a:pt x="68" y="727"/>
                  </a:lnTo>
                  <a:lnTo>
                    <a:pt x="61" y="723"/>
                  </a:lnTo>
                  <a:lnTo>
                    <a:pt x="54" y="718"/>
                  </a:lnTo>
                  <a:lnTo>
                    <a:pt x="47" y="714"/>
                  </a:lnTo>
                  <a:lnTo>
                    <a:pt x="41" y="709"/>
                  </a:lnTo>
                  <a:lnTo>
                    <a:pt x="36" y="704"/>
                  </a:lnTo>
                  <a:lnTo>
                    <a:pt x="31" y="700"/>
                  </a:lnTo>
                  <a:lnTo>
                    <a:pt x="25" y="696"/>
                  </a:lnTo>
                  <a:lnTo>
                    <a:pt x="19" y="691"/>
                  </a:lnTo>
                  <a:lnTo>
                    <a:pt x="13" y="686"/>
                  </a:lnTo>
                  <a:lnTo>
                    <a:pt x="8" y="681"/>
                  </a:lnTo>
                  <a:lnTo>
                    <a:pt x="4" y="676"/>
                  </a:lnTo>
                  <a:lnTo>
                    <a:pt x="0" y="671"/>
                  </a:lnTo>
                  <a:lnTo>
                    <a:pt x="261" y="367"/>
                  </a:lnTo>
                  <a:lnTo>
                    <a:pt x="334" y="0"/>
                  </a:lnTo>
                </a:path>
              </a:pathLst>
            </a:custGeom>
            <a:solidFill>
              <a:srgbClr val="70939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53" name="Freeform 701">
              <a:extLst>
                <a:ext uri="{FF2B5EF4-FFF2-40B4-BE49-F238E27FC236}">
                  <a16:creationId xmlns:a16="http://schemas.microsoft.com/office/drawing/2014/main" id="{CF30E3D4-8793-46FC-BD32-4572D8B47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928"/>
              <a:ext cx="517" cy="759"/>
            </a:xfrm>
            <a:custGeom>
              <a:avLst/>
              <a:gdLst>
                <a:gd name="T0" fmla="*/ 337 w 517"/>
                <a:gd name="T1" fmla="*/ 0 h 759"/>
                <a:gd name="T2" fmla="*/ 353 w 517"/>
                <a:gd name="T3" fmla="*/ 0 h 759"/>
                <a:gd name="T4" fmla="*/ 368 w 517"/>
                <a:gd name="T5" fmla="*/ 0 h 759"/>
                <a:gd name="T6" fmla="*/ 383 w 517"/>
                <a:gd name="T7" fmla="*/ 1 h 759"/>
                <a:gd name="T8" fmla="*/ 398 w 517"/>
                <a:gd name="T9" fmla="*/ 2 h 759"/>
                <a:gd name="T10" fmla="*/ 412 w 517"/>
                <a:gd name="T11" fmla="*/ 5 h 759"/>
                <a:gd name="T12" fmla="*/ 425 w 517"/>
                <a:gd name="T13" fmla="*/ 8 h 759"/>
                <a:gd name="T14" fmla="*/ 438 w 517"/>
                <a:gd name="T15" fmla="*/ 12 h 759"/>
                <a:gd name="T16" fmla="*/ 450 w 517"/>
                <a:gd name="T17" fmla="*/ 15 h 759"/>
                <a:gd name="T18" fmla="*/ 461 w 517"/>
                <a:gd name="T19" fmla="*/ 19 h 759"/>
                <a:gd name="T20" fmla="*/ 472 w 517"/>
                <a:gd name="T21" fmla="*/ 23 h 759"/>
                <a:gd name="T22" fmla="*/ 481 w 517"/>
                <a:gd name="T23" fmla="*/ 28 h 759"/>
                <a:gd name="T24" fmla="*/ 490 w 517"/>
                <a:gd name="T25" fmla="*/ 33 h 759"/>
                <a:gd name="T26" fmla="*/ 498 w 517"/>
                <a:gd name="T27" fmla="*/ 37 h 759"/>
                <a:gd name="T28" fmla="*/ 504 w 517"/>
                <a:gd name="T29" fmla="*/ 42 h 759"/>
                <a:gd name="T30" fmla="*/ 511 w 517"/>
                <a:gd name="T31" fmla="*/ 47 h 759"/>
                <a:gd name="T32" fmla="*/ 516 w 517"/>
                <a:gd name="T33" fmla="*/ 51 h 759"/>
                <a:gd name="T34" fmla="*/ 255 w 517"/>
                <a:gd name="T35" fmla="*/ 367 h 759"/>
                <a:gd name="T36" fmla="*/ 176 w 517"/>
                <a:gd name="T37" fmla="*/ 758 h 759"/>
                <a:gd name="T38" fmla="*/ 165 w 517"/>
                <a:gd name="T39" fmla="*/ 757 h 759"/>
                <a:gd name="T40" fmla="*/ 154 w 517"/>
                <a:gd name="T41" fmla="*/ 756 h 759"/>
                <a:gd name="T42" fmla="*/ 143 w 517"/>
                <a:gd name="T43" fmla="*/ 754 h 759"/>
                <a:gd name="T44" fmla="*/ 132 w 517"/>
                <a:gd name="T45" fmla="*/ 752 h 759"/>
                <a:gd name="T46" fmla="*/ 123 w 517"/>
                <a:gd name="T47" fmla="*/ 751 h 759"/>
                <a:gd name="T48" fmla="*/ 113 w 517"/>
                <a:gd name="T49" fmla="*/ 748 h 759"/>
                <a:gd name="T50" fmla="*/ 104 w 517"/>
                <a:gd name="T51" fmla="*/ 745 h 759"/>
                <a:gd name="T52" fmla="*/ 95 w 517"/>
                <a:gd name="T53" fmla="*/ 742 h 759"/>
                <a:gd name="T54" fmla="*/ 86 w 517"/>
                <a:gd name="T55" fmla="*/ 739 h 759"/>
                <a:gd name="T56" fmla="*/ 79 w 517"/>
                <a:gd name="T57" fmla="*/ 735 h 759"/>
                <a:gd name="T58" fmla="*/ 71 w 517"/>
                <a:gd name="T59" fmla="*/ 732 h 759"/>
                <a:gd name="T60" fmla="*/ 64 w 517"/>
                <a:gd name="T61" fmla="*/ 728 h 759"/>
                <a:gd name="T62" fmla="*/ 58 w 517"/>
                <a:gd name="T63" fmla="*/ 724 h 759"/>
                <a:gd name="T64" fmla="*/ 52 w 517"/>
                <a:gd name="T65" fmla="*/ 720 h 759"/>
                <a:gd name="T66" fmla="*/ 46 w 517"/>
                <a:gd name="T67" fmla="*/ 716 h 759"/>
                <a:gd name="T68" fmla="*/ 41 w 517"/>
                <a:gd name="T69" fmla="*/ 712 h 759"/>
                <a:gd name="T70" fmla="*/ 35 w 517"/>
                <a:gd name="T71" fmla="*/ 709 h 759"/>
                <a:gd name="T72" fmla="*/ 30 w 517"/>
                <a:gd name="T73" fmla="*/ 705 h 759"/>
                <a:gd name="T74" fmla="*/ 24 w 517"/>
                <a:gd name="T75" fmla="*/ 700 h 759"/>
                <a:gd name="T76" fmla="*/ 19 w 517"/>
                <a:gd name="T77" fmla="*/ 696 h 759"/>
                <a:gd name="T78" fmla="*/ 13 w 517"/>
                <a:gd name="T79" fmla="*/ 692 h 759"/>
                <a:gd name="T80" fmla="*/ 8 w 517"/>
                <a:gd name="T81" fmla="*/ 687 h 759"/>
                <a:gd name="T82" fmla="*/ 4 w 517"/>
                <a:gd name="T83" fmla="*/ 682 h 759"/>
                <a:gd name="T84" fmla="*/ 0 w 517"/>
                <a:gd name="T85" fmla="*/ 678 h 759"/>
                <a:gd name="T86" fmla="*/ 255 w 517"/>
                <a:gd name="T87" fmla="*/ 367 h 759"/>
                <a:gd name="T88" fmla="*/ 337 w 517"/>
                <a:gd name="T89" fmla="*/ 0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17" h="759">
                  <a:moveTo>
                    <a:pt x="337" y="0"/>
                  </a:moveTo>
                  <a:lnTo>
                    <a:pt x="353" y="0"/>
                  </a:lnTo>
                  <a:lnTo>
                    <a:pt x="368" y="0"/>
                  </a:lnTo>
                  <a:lnTo>
                    <a:pt x="383" y="1"/>
                  </a:lnTo>
                  <a:lnTo>
                    <a:pt x="398" y="2"/>
                  </a:lnTo>
                  <a:lnTo>
                    <a:pt x="412" y="5"/>
                  </a:lnTo>
                  <a:lnTo>
                    <a:pt x="425" y="8"/>
                  </a:lnTo>
                  <a:lnTo>
                    <a:pt x="438" y="12"/>
                  </a:lnTo>
                  <a:lnTo>
                    <a:pt x="450" y="15"/>
                  </a:lnTo>
                  <a:lnTo>
                    <a:pt x="461" y="19"/>
                  </a:lnTo>
                  <a:lnTo>
                    <a:pt x="472" y="23"/>
                  </a:lnTo>
                  <a:lnTo>
                    <a:pt x="481" y="28"/>
                  </a:lnTo>
                  <a:lnTo>
                    <a:pt x="490" y="33"/>
                  </a:lnTo>
                  <a:lnTo>
                    <a:pt x="498" y="37"/>
                  </a:lnTo>
                  <a:lnTo>
                    <a:pt x="504" y="42"/>
                  </a:lnTo>
                  <a:lnTo>
                    <a:pt x="511" y="47"/>
                  </a:lnTo>
                  <a:lnTo>
                    <a:pt x="516" y="51"/>
                  </a:lnTo>
                  <a:lnTo>
                    <a:pt x="255" y="367"/>
                  </a:lnTo>
                  <a:lnTo>
                    <a:pt x="176" y="758"/>
                  </a:lnTo>
                  <a:lnTo>
                    <a:pt x="165" y="757"/>
                  </a:lnTo>
                  <a:lnTo>
                    <a:pt x="154" y="756"/>
                  </a:lnTo>
                  <a:lnTo>
                    <a:pt x="143" y="754"/>
                  </a:lnTo>
                  <a:lnTo>
                    <a:pt x="132" y="752"/>
                  </a:lnTo>
                  <a:lnTo>
                    <a:pt x="123" y="751"/>
                  </a:lnTo>
                  <a:lnTo>
                    <a:pt x="113" y="748"/>
                  </a:lnTo>
                  <a:lnTo>
                    <a:pt x="104" y="745"/>
                  </a:lnTo>
                  <a:lnTo>
                    <a:pt x="95" y="742"/>
                  </a:lnTo>
                  <a:lnTo>
                    <a:pt x="86" y="739"/>
                  </a:lnTo>
                  <a:lnTo>
                    <a:pt x="79" y="735"/>
                  </a:lnTo>
                  <a:lnTo>
                    <a:pt x="71" y="732"/>
                  </a:lnTo>
                  <a:lnTo>
                    <a:pt x="64" y="728"/>
                  </a:lnTo>
                  <a:lnTo>
                    <a:pt x="58" y="724"/>
                  </a:lnTo>
                  <a:lnTo>
                    <a:pt x="52" y="720"/>
                  </a:lnTo>
                  <a:lnTo>
                    <a:pt x="46" y="716"/>
                  </a:lnTo>
                  <a:lnTo>
                    <a:pt x="41" y="712"/>
                  </a:lnTo>
                  <a:lnTo>
                    <a:pt x="35" y="709"/>
                  </a:lnTo>
                  <a:lnTo>
                    <a:pt x="30" y="705"/>
                  </a:lnTo>
                  <a:lnTo>
                    <a:pt x="24" y="700"/>
                  </a:lnTo>
                  <a:lnTo>
                    <a:pt x="19" y="696"/>
                  </a:lnTo>
                  <a:lnTo>
                    <a:pt x="13" y="692"/>
                  </a:lnTo>
                  <a:lnTo>
                    <a:pt x="8" y="687"/>
                  </a:lnTo>
                  <a:lnTo>
                    <a:pt x="4" y="682"/>
                  </a:lnTo>
                  <a:lnTo>
                    <a:pt x="0" y="678"/>
                  </a:lnTo>
                  <a:lnTo>
                    <a:pt x="255" y="367"/>
                  </a:lnTo>
                  <a:lnTo>
                    <a:pt x="337" y="0"/>
                  </a:lnTo>
                </a:path>
              </a:pathLst>
            </a:custGeom>
            <a:solidFill>
              <a:srgbClr val="6B8E8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54" name="Freeform 702">
              <a:extLst>
                <a:ext uri="{FF2B5EF4-FFF2-40B4-BE49-F238E27FC236}">
                  <a16:creationId xmlns:a16="http://schemas.microsoft.com/office/drawing/2014/main" id="{6F026CB9-4D59-4AC8-B936-561EEA9D2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1926"/>
              <a:ext cx="508" cy="761"/>
            </a:xfrm>
            <a:custGeom>
              <a:avLst/>
              <a:gdLst>
                <a:gd name="T0" fmla="*/ 342 w 508"/>
                <a:gd name="T1" fmla="*/ 0 h 761"/>
                <a:gd name="T2" fmla="*/ 357 w 508"/>
                <a:gd name="T3" fmla="*/ 0 h 761"/>
                <a:gd name="T4" fmla="*/ 372 w 508"/>
                <a:gd name="T5" fmla="*/ 1 h 761"/>
                <a:gd name="T6" fmla="*/ 386 w 508"/>
                <a:gd name="T7" fmla="*/ 2 h 761"/>
                <a:gd name="T8" fmla="*/ 400 w 508"/>
                <a:gd name="T9" fmla="*/ 4 h 761"/>
                <a:gd name="T10" fmla="*/ 413 w 508"/>
                <a:gd name="T11" fmla="*/ 7 h 761"/>
                <a:gd name="T12" fmla="*/ 425 w 508"/>
                <a:gd name="T13" fmla="*/ 9 h 761"/>
                <a:gd name="T14" fmla="*/ 438 w 508"/>
                <a:gd name="T15" fmla="*/ 13 h 761"/>
                <a:gd name="T16" fmla="*/ 449 w 508"/>
                <a:gd name="T17" fmla="*/ 16 h 761"/>
                <a:gd name="T18" fmla="*/ 459 w 508"/>
                <a:gd name="T19" fmla="*/ 21 h 761"/>
                <a:gd name="T20" fmla="*/ 469 w 508"/>
                <a:gd name="T21" fmla="*/ 24 h 761"/>
                <a:gd name="T22" fmla="*/ 477 w 508"/>
                <a:gd name="T23" fmla="*/ 28 h 761"/>
                <a:gd name="T24" fmla="*/ 485 w 508"/>
                <a:gd name="T25" fmla="*/ 32 h 761"/>
                <a:gd name="T26" fmla="*/ 492 w 508"/>
                <a:gd name="T27" fmla="*/ 36 h 761"/>
                <a:gd name="T28" fmla="*/ 498 w 508"/>
                <a:gd name="T29" fmla="*/ 40 h 761"/>
                <a:gd name="T30" fmla="*/ 503 w 508"/>
                <a:gd name="T31" fmla="*/ 44 h 761"/>
                <a:gd name="T32" fmla="*/ 507 w 508"/>
                <a:gd name="T33" fmla="*/ 47 h 761"/>
                <a:gd name="T34" fmla="*/ 250 w 508"/>
                <a:gd name="T35" fmla="*/ 368 h 761"/>
                <a:gd name="T36" fmla="*/ 163 w 508"/>
                <a:gd name="T37" fmla="*/ 760 h 761"/>
                <a:gd name="T38" fmla="*/ 152 w 508"/>
                <a:gd name="T39" fmla="*/ 759 h 761"/>
                <a:gd name="T40" fmla="*/ 142 w 508"/>
                <a:gd name="T41" fmla="*/ 758 h 761"/>
                <a:gd name="T42" fmla="*/ 132 w 508"/>
                <a:gd name="T43" fmla="*/ 756 h 761"/>
                <a:gd name="T44" fmla="*/ 123 w 508"/>
                <a:gd name="T45" fmla="*/ 754 h 761"/>
                <a:gd name="T46" fmla="*/ 114 w 508"/>
                <a:gd name="T47" fmla="*/ 752 h 761"/>
                <a:gd name="T48" fmla="*/ 105 w 508"/>
                <a:gd name="T49" fmla="*/ 750 h 761"/>
                <a:gd name="T50" fmla="*/ 97 w 508"/>
                <a:gd name="T51" fmla="*/ 747 h 761"/>
                <a:gd name="T52" fmla="*/ 89 w 508"/>
                <a:gd name="T53" fmla="*/ 744 h 761"/>
                <a:gd name="T54" fmla="*/ 81 w 508"/>
                <a:gd name="T55" fmla="*/ 741 h 761"/>
                <a:gd name="T56" fmla="*/ 74 w 508"/>
                <a:gd name="T57" fmla="*/ 738 h 761"/>
                <a:gd name="T58" fmla="*/ 68 w 508"/>
                <a:gd name="T59" fmla="*/ 736 h 761"/>
                <a:gd name="T60" fmla="*/ 61 w 508"/>
                <a:gd name="T61" fmla="*/ 732 h 761"/>
                <a:gd name="T62" fmla="*/ 55 w 508"/>
                <a:gd name="T63" fmla="*/ 729 h 761"/>
                <a:gd name="T64" fmla="*/ 50 w 508"/>
                <a:gd name="T65" fmla="*/ 725 h 761"/>
                <a:gd name="T66" fmla="*/ 44 w 508"/>
                <a:gd name="T67" fmla="*/ 722 h 761"/>
                <a:gd name="T68" fmla="*/ 40 w 508"/>
                <a:gd name="T69" fmla="*/ 719 h 761"/>
                <a:gd name="T70" fmla="*/ 34 w 508"/>
                <a:gd name="T71" fmla="*/ 715 h 761"/>
                <a:gd name="T72" fmla="*/ 29 w 508"/>
                <a:gd name="T73" fmla="*/ 711 h 761"/>
                <a:gd name="T74" fmla="*/ 23 w 508"/>
                <a:gd name="T75" fmla="*/ 708 h 761"/>
                <a:gd name="T76" fmla="*/ 18 w 508"/>
                <a:gd name="T77" fmla="*/ 703 h 761"/>
                <a:gd name="T78" fmla="*/ 13 w 508"/>
                <a:gd name="T79" fmla="*/ 699 h 761"/>
                <a:gd name="T80" fmla="*/ 8 w 508"/>
                <a:gd name="T81" fmla="*/ 695 h 761"/>
                <a:gd name="T82" fmla="*/ 4 w 508"/>
                <a:gd name="T83" fmla="*/ 691 h 761"/>
                <a:gd name="T84" fmla="*/ 0 w 508"/>
                <a:gd name="T85" fmla="*/ 686 h 761"/>
                <a:gd name="T86" fmla="*/ 250 w 508"/>
                <a:gd name="T87" fmla="*/ 368 h 761"/>
                <a:gd name="T88" fmla="*/ 342 w 508"/>
                <a:gd name="T89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08" h="761">
                  <a:moveTo>
                    <a:pt x="342" y="0"/>
                  </a:moveTo>
                  <a:lnTo>
                    <a:pt x="357" y="0"/>
                  </a:lnTo>
                  <a:lnTo>
                    <a:pt x="372" y="1"/>
                  </a:lnTo>
                  <a:lnTo>
                    <a:pt x="386" y="2"/>
                  </a:lnTo>
                  <a:lnTo>
                    <a:pt x="400" y="4"/>
                  </a:lnTo>
                  <a:lnTo>
                    <a:pt x="413" y="7"/>
                  </a:lnTo>
                  <a:lnTo>
                    <a:pt x="425" y="9"/>
                  </a:lnTo>
                  <a:lnTo>
                    <a:pt x="438" y="13"/>
                  </a:lnTo>
                  <a:lnTo>
                    <a:pt x="449" y="16"/>
                  </a:lnTo>
                  <a:lnTo>
                    <a:pt x="459" y="21"/>
                  </a:lnTo>
                  <a:lnTo>
                    <a:pt x="469" y="24"/>
                  </a:lnTo>
                  <a:lnTo>
                    <a:pt x="477" y="28"/>
                  </a:lnTo>
                  <a:lnTo>
                    <a:pt x="485" y="32"/>
                  </a:lnTo>
                  <a:lnTo>
                    <a:pt x="492" y="36"/>
                  </a:lnTo>
                  <a:lnTo>
                    <a:pt x="498" y="40"/>
                  </a:lnTo>
                  <a:lnTo>
                    <a:pt x="503" y="44"/>
                  </a:lnTo>
                  <a:lnTo>
                    <a:pt x="507" y="47"/>
                  </a:lnTo>
                  <a:lnTo>
                    <a:pt x="250" y="368"/>
                  </a:lnTo>
                  <a:lnTo>
                    <a:pt x="163" y="760"/>
                  </a:lnTo>
                  <a:lnTo>
                    <a:pt x="152" y="759"/>
                  </a:lnTo>
                  <a:lnTo>
                    <a:pt x="142" y="758"/>
                  </a:lnTo>
                  <a:lnTo>
                    <a:pt x="132" y="756"/>
                  </a:lnTo>
                  <a:lnTo>
                    <a:pt x="123" y="754"/>
                  </a:lnTo>
                  <a:lnTo>
                    <a:pt x="114" y="752"/>
                  </a:lnTo>
                  <a:lnTo>
                    <a:pt x="105" y="750"/>
                  </a:lnTo>
                  <a:lnTo>
                    <a:pt x="97" y="747"/>
                  </a:lnTo>
                  <a:lnTo>
                    <a:pt x="89" y="744"/>
                  </a:lnTo>
                  <a:lnTo>
                    <a:pt x="81" y="741"/>
                  </a:lnTo>
                  <a:lnTo>
                    <a:pt x="74" y="738"/>
                  </a:lnTo>
                  <a:lnTo>
                    <a:pt x="68" y="736"/>
                  </a:lnTo>
                  <a:lnTo>
                    <a:pt x="61" y="732"/>
                  </a:lnTo>
                  <a:lnTo>
                    <a:pt x="55" y="729"/>
                  </a:lnTo>
                  <a:lnTo>
                    <a:pt x="50" y="725"/>
                  </a:lnTo>
                  <a:lnTo>
                    <a:pt x="44" y="722"/>
                  </a:lnTo>
                  <a:lnTo>
                    <a:pt x="40" y="719"/>
                  </a:lnTo>
                  <a:lnTo>
                    <a:pt x="34" y="715"/>
                  </a:lnTo>
                  <a:lnTo>
                    <a:pt x="29" y="711"/>
                  </a:lnTo>
                  <a:lnTo>
                    <a:pt x="23" y="708"/>
                  </a:lnTo>
                  <a:lnTo>
                    <a:pt x="18" y="703"/>
                  </a:lnTo>
                  <a:lnTo>
                    <a:pt x="13" y="699"/>
                  </a:lnTo>
                  <a:lnTo>
                    <a:pt x="8" y="695"/>
                  </a:lnTo>
                  <a:lnTo>
                    <a:pt x="4" y="691"/>
                  </a:lnTo>
                  <a:lnTo>
                    <a:pt x="0" y="686"/>
                  </a:lnTo>
                  <a:lnTo>
                    <a:pt x="250" y="368"/>
                  </a:lnTo>
                  <a:lnTo>
                    <a:pt x="342" y="0"/>
                  </a:lnTo>
                </a:path>
              </a:pathLst>
            </a:custGeom>
            <a:solidFill>
              <a:srgbClr val="66898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55" name="Freeform 703">
              <a:extLst>
                <a:ext uri="{FF2B5EF4-FFF2-40B4-BE49-F238E27FC236}">
                  <a16:creationId xmlns:a16="http://schemas.microsoft.com/office/drawing/2014/main" id="{8CB28F09-4A82-4F65-BDC1-90DB1365D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926"/>
              <a:ext cx="495" cy="761"/>
            </a:xfrm>
            <a:custGeom>
              <a:avLst/>
              <a:gdLst>
                <a:gd name="T0" fmla="*/ 345 w 495"/>
                <a:gd name="T1" fmla="*/ 0 h 761"/>
                <a:gd name="T2" fmla="*/ 359 w 495"/>
                <a:gd name="T3" fmla="*/ 0 h 761"/>
                <a:gd name="T4" fmla="*/ 373 w 495"/>
                <a:gd name="T5" fmla="*/ 1 h 761"/>
                <a:gd name="T6" fmla="*/ 385 w 495"/>
                <a:gd name="T7" fmla="*/ 3 h 761"/>
                <a:gd name="T8" fmla="*/ 399 w 495"/>
                <a:gd name="T9" fmla="*/ 5 h 761"/>
                <a:gd name="T10" fmla="*/ 410 w 495"/>
                <a:gd name="T11" fmla="*/ 8 h 761"/>
                <a:gd name="T12" fmla="*/ 422 w 495"/>
                <a:gd name="T13" fmla="*/ 11 h 761"/>
                <a:gd name="T14" fmla="*/ 433 w 495"/>
                <a:gd name="T15" fmla="*/ 14 h 761"/>
                <a:gd name="T16" fmla="*/ 444 w 495"/>
                <a:gd name="T17" fmla="*/ 18 h 761"/>
                <a:gd name="T18" fmla="*/ 453 w 495"/>
                <a:gd name="T19" fmla="*/ 21 h 761"/>
                <a:gd name="T20" fmla="*/ 462 w 495"/>
                <a:gd name="T21" fmla="*/ 25 h 761"/>
                <a:gd name="T22" fmla="*/ 469 w 495"/>
                <a:gd name="T23" fmla="*/ 29 h 761"/>
                <a:gd name="T24" fmla="*/ 476 w 495"/>
                <a:gd name="T25" fmla="*/ 32 h 761"/>
                <a:gd name="T26" fmla="*/ 482 w 495"/>
                <a:gd name="T27" fmla="*/ 35 h 761"/>
                <a:gd name="T28" fmla="*/ 487 w 495"/>
                <a:gd name="T29" fmla="*/ 38 h 761"/>
                <a:gd name="T30" fmla="*/ 491 w 495"/>
                <a:gd name="T31" fmla="*/ 40 h 761"/>
                <a:gd name="T32" fmla="*/ 494 w 495"/>
                <a:gd name="T33" fmla="*/ 43 h 761"/>
                <a:gd name="T34" fmla="*/ 244 w 495"/>
                <a:gd name="T35" fmla="*/ 369 h 761"/>
                <a:gd name="T36" fmla="*/ 148 w 495"/>
                <a:gd name="T37" fmla="*/ 760 h 761"/>
                <a:gd name="T38" fmla="*/ 138 w 495"/>
                <a:gd name="T39" fmla="*/ 759 h 761"/>
                <a:gd name="T40" fmla="*/ 129 w 495"/>
                <a:gd name="T41" fmla="*/ 757 h 761"/>
                <a:gd name="T42" fmla="*/ 120 w 495"/>
                <a:gd name="T43" fmla="*/ 755 h 761"/>
                <a:gd name="T44" fmla="*/ 112 w 495"/>
                <a:gd name="T45" fmla="*/ 754 h 761"/>
                <a:gd name="T46" fmla="*/ 104 w 495"/>
                <a:gd name="T47" fmla="*/ 752 h 761"/>
                <a:gd name="T48" fmla="*/ 96 w 495"/>
                <a:gd name="T49" fmla="*/ 750 h 761"/>
                <a:gd name="T50" fmla="*/ 88 w 495"/>
                <a:gd name="T51" fmla="*/ 747 h 761"/>
                <a:gd name="T52" fmla="*/ 81 w 495"/>
                <a:gd name="T53" fmla="*/ 744 h 761"/>
                <a:gd name="T54" fmla="*/ 74 w 495"/>
                <a:gd name="T55" fmla="*/ 742 h 761"/>
                <a:gd name="T56" fmla="*/ 68 w 495"/>
                <a:gd name="T57" fmla="*/ 739 h 761"/>
                <a:gd name="T58" fmla="*/ 62 w 495"/>
                <a:gd name="T59" fmla="*/ 736 h 761"/>
                <a:gd name="T60" fmla="*/ 57 w 495"/>
                <a:gd name="T61" fmla="*/ 734 h 761"/>
                <a:gd name="T62" fmla="*/ 52 w 495"/>
                <a:gd name="T63" fmla="*/ 730 h 761"/>
                <a:gd name="T64" fmla="*/ 47 w 495"/>
                <a:gd name="T65" fmla="*/ 728 h 761"/>
                <a:gd name="T66" fmla="*/ 43 w 495"/>
                <a:gd name="T67" fmla="*/ 725 h 761"/>
                <a:gd name="T68" fmla="*/ 39 w 495"/>
                <a:gd name="T69" fmla="*/ 723 h 761"/>
                <a:gd name="T70" fmla="*/ 34 w 495"/>
                <a:gd name="T71" fmla="*/ 719 h 761"/>
                <a:gd name="T72" fmla="*/ 29 w 495"/>
                <a:gd name="T73" fmla="*/ 716 h 761"/>
                <a:gd name="T74" fmla="*/ 23 w 495"/>
                <a:gd name="T75" fmla="*/ 713 h 761"/>
                <a:gd name="T76" fmla="*/ 18 w 495"/>
                <a:gd name="T77" fmla="*/ 709 h 761"/>
                <a:gd name="T78" fmla="*/ 12 w 495"/>
                <a:gd name="T79" fmla="*/ 706 h 761"/>
                <a:gd name="T80" fmla="*/ 8 w 495"/>
                <a:gd name="T81" fmla="*/ 702 h 761"/>
                <a:gd name="T82" fmla="*/ 4 w 495"/>
                <a:gd name="T83" fmla="*/ 698 h 761"/>
                <a:gd name="T84" fmla="*/ 0 w 495"/>
                <a:gd name="T85" fmla="*/ 693 h 761"/>
                <a:gd name="T86" fmla="*/ 244 w 495"/>
                <a:gd name="T87" fmla="*/ 369 h 761"/>
                <a:gd name="T88" fmla="*/ 345 w 495"/>
                <a:gd name="T89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95" h="761">
                  <a:moveTo>
                    <a:pt x="345" y="0"/>
                  </a:moveTo>
                  <a:lnTo>
                    <a:pt x="359" y="0"/>
                  </a:lnTo>
                  <a:lnTo>
                    <a:pt x="373" y="1"/>
                  </a:lnTo>
                  <a:lnTo>
                    <a:pt x="385" y="3"/>
                  </a:lnTo>
                  <a:lnTo>
                    <a:pt x="399" y="5"/>
                  </a:lnTo>
                  <a:lnTo>
                    <a:pt x="410" y="8"/>
                  </a:lnTo>
                  <a:lnTo>
                    <a:pt x="422" y="11"/>
                  </a:lnTo>
                  <a:lnTo>
                    <a:pt x="433" y="14"/>
                  </a:lnTo>
                  <a:lnTo>
                    <a:pt x="444" y="18"/>
                  </a:lnTo>
                  <a:lnTo>
                    <a:pt x="453" y="21"/>
                  </a:lnTo>
                  <a:lnTo>
                    <a:pt x="462" y="25"/>
                  </a:lnTo>
                  <a:lnTo>
                    <a:pt x="469" y="29"/>
                  </a:lnTo>
                  <a:lnTo>
                    <a:pt x="476" y="32"/>
                  </a:lnTo>
                  <a:lnTo>
                    <a:pt x="482" y="35"/>
                  </a:lnTo>
                  <a:lnTo>
                    <a:pt x="487" y="38"/>
                  </a:lnTo>
                  <a:lnTo>
                    <a:pt x="491" y="40"/>
                  </a:lnTo>
                  <a:lnTo>
                    <a:pt x="494" y="43"/>
                  </a:lnTo>
                  <a:lnTo>
                    <a:pt x="244" y="369"/>
                  </a:lnTo>
                  <a:lnTo>
                    <a:pt x="148" y="760"/>
                  </a:lnTo>
                  <a:lnTo>
                    <a:pt x="138" y="759"/>
                  </a:lnTo>
                  <a:lnTo>
                    <a:pt x="129" y="757"/>
                  </a:lnTo>
                  <a:lnTo>
                    <a:pt x="120" y="755"/>
                  </a:lnTo>
                  <a:lnTo>
                    <a:pt x="112" y="754"/>
                  </a:lnTo>
                  <a:lnTo>
                    <a:pt x="104" y="752"/>
                  </a:lnTo>
                  <a:lnTo>
                    <a:pt x="96" y="750"/>
                  </a:lnTo>
                  <a:lnTo>
                    <a:pt x="88" y="747"/>
                  </a:lnTo>
                  <a:lnTo>
                    <a:pt x="81" y="744"/>
                  </a:lnTo>
                  <a:lnTo>
                    <a:pt x="74" y="742"/>
                  </a:lnTo>
                  <a:lnTo>
                    <a:pt x="68" y="739"/>
                  </a:lnTo>
                  <a:lnTo>
                    <a:pt x="62" y="736"/>
                  </a:lnTo>
                  <a:lnTo>
                    <a:pt x="57" y="734"/>
                  </a:lnTo>
                  <a:lnTo>
                    <a:pt x="52" y="730"/>
                  </a:lnTo>
                  <a:lnTo>
                    <a:pt x="47" y="728"/>
                  </a:lnTo>
                  <a:lnTo>
                    <a:pt x="43" y="725"/>
                  </a:lnTo>
                  <a:lnTo>
                    <a:pt x="39" y="723"/>
                  </a:lnTo>
                  <a:lnTo>
                    <a:pt x="34" y="719"/>
                  </a:lnTo>
                  <a:lnTo>
                    <a:pt x="29" y="716"/>
                  </a:lnTo>
                  <a:lnTo>
                    <a:pt x="23" y="713"/>
                  </a:lnTo>
                  <a:lnTo>
                    <a:pt x="18" y="709"/>
                  </a:lnTo>
                  <a:lnTo>
                    <a:pt x="12" y="706"/>
                  </a:lnTo>
                  <a:lnTo>
                    <a:pt x="8" y="702"/>
                  </a:lnTo>
                  <a:lnTo>
                    <a:pt x="4" y="698"/>
                  </a:lnTo>
                  <a:lnTo>
                    <a:pt x="0" y="693"/>
                  </a:lnTo>
                  <a:lnTo>
                    <a:pt x="244" y="369"/>
                  </a:lnTo>
                  <a:lnTo>
                    <a:pt x="345" y="0"/>
                  </a:lnTo>
                </a:path>
              </a:pathLst>
            </a:custGeom>
            <a:solidFill>
              <a:srgbClr val="5E84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56" name="Freeform 704">
              <a:extLst>
                <a:ext uri="{FF2B5EF4-FFF2-40B4-BE49-F238E27FC236}">
                  <a16:creationId xmlns:a16="http://schemas.microsoft.com/office/drawing/2014/main" id="{5CD7E39F-FE29-45CA-AED1-C5C7B093D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1924"/>
              <a:ext cx="482" cy="763"/>
            </a:xfrm>
            <a:custGeom>
              <a:avLst/>
              <a:gdLst>
                <a:gd name="T0" fmla="*/ 134 w 482"/>
                <a:gd name="T1" fmla="*/ 762 h 763"/>
                <a:gd name="T2" fmla="*/ 125 w 482"/>
                <a:gd name="T3" fmla="*/ 760 h 763"/>
                <a:gd name="T4" fmla="*/ 117 w 482"/>
                <a:gd name="T5" fmla="*/ 759 h 763"/>
                <a:gd name="T6" fmla="*/ 109 w 482"/>
                <a:gd name="T7" fmla="*/ 757 h 763"/>
                <a:gd name="T8" fmla="*/ 102 w 482"/>
                <a:gd name="T9" fmla="*/ 755 h 763"/>
                <a:gd name="T10" fmla="*/ 94 w 482"/>
                <a:gd name="T11" fmla="*/ 753 h 763"/>
                <a:gd name="T12" fmla="*/ 87 w 482"/>
                <a:gd name="T13" fmla="*/ 751 h 763"/>
                <a:gd name="T14" fmla="*/ 81 w 482"/>
                <a:gd name="T15" fmla="*/ 749 h 763"/>
                <a:gd name="T16" fmla="*/ 74 w 482"/>
                <a:gd name="T17" fmla="*/ 746 h 763"/>
                <a:gd name="T18" fmla="*/ 69 w 482"/>
                <a:gd name="T19" fmla="*/ 744 h 763"/>
                <a:gd name="T20" fmla="*/ 63 w 482"/>
                <a:gd name="T21" fmla="*/ 742 h 763"/>
                <a:gd name="T22" fmla="*/ 58 w 482"/>
                <a:gd name="T23" fmla="*/ 739 h 763"/>
                <a:gd name="T24" fmla="*/ 53 w 482"/>
                <a:gd name="T25" fmla="*/ 736 h 763"/>
                <a:gd name="T26" fmla="*/ 49 w 482"/>
                <a:gd name="T27" fmla="*/ 735 h 763"/>
                <a:gd name="T28" fmla="*/ 45 w 482"/>
                <a:gd name="T29" fmla="*/ 732 h 763"/>
                <a:gd name="T30" fmla="*/ 41 w 482"/>
                <a:gd name="T31" fmla="*/ 731 h 763"/>
                <a:gd name="T32" fmla="*/ 38 w 482"/>
                <a:gd name="T33" fmla="*/ 729 h 763"/>
                <a:gd name="T34" fmla="*/ 33 w 482"/>
                <a:gd name="T35" fmla="*/ 725 h 763"/>
                <a:gd name="T36" fmla="*/ 27 w 482"/>
                <a:gd name="T37" fmla="*/ 722 h 763"/>
                <a:gd name="T38" fmla="*/ 22 w 482"/>
                <a:gd name="T39" fmla="*/ 719 h 763"/>
                <a:gd name="T40" fmla="*/ 17 w 482"/>
                <a:gd name="T41" fmla="*/ 717 h 763"/>
                <a:gd name="T42" fmla="*/ 12 w 482"/>
                <a:gd name="T43" fmla="*/ 713 h 763"/>
                <a:gd name="T44" fmla="*/ 8 w 482"/>
                <a:gd name="T45" fmla="*/ 709 h 763"/>
                <a:gd name="T46" fmla="*/ 3 w 482"/>
                <a:gd name="T47" fmla="*/ 706 h 763"/>
                <a:gd name="T48" fmla="*/ 0 w 482"/>
                <a:gd name="T49" fmla="*/ 702 h 763"/>
                <a:gd name="T50" fmla="*/ 237 w 482"/>
                <a:gd name="T51" fmla="*/ 371 h 763"/>
                <a:gd name="T52" fmla="*/ 348 w 482"/>
                <a:gd name="T53" fmla="*/ 0 h 763"/>
                <a:gd name="T54" fmla="*/ 361 w 482"/>
                <a:gd name="T55" fmla="*/ 1 h 763"/>
                <a:gd name="T56" fmla="*/ 374 w 482"/>
                <a:gd name="T57" fmla="*/ 2 h 763"/>
                <a:gd name="T58" fmla="*/ 386 w 482"/>
                <a:gd name="T59" fmla="*/ 5 h 763"/>
                <a:gd name="T60" fmla="*/ 398 w 482"/>
                <a:gd name="T61" fmla="*/ 7 h 763"/>
                <a:gd name="T62" fmla="*/ 409 w 482"/>
                <a:gd name="T63" fmla="*/ 10 h 763"/>
                <a:gd name="T64" fmla="*/ 420 w 482"/>
                <a:gd name="T65" fmla="*/ 13 h 763"/>
                <a:gd name="T66" fmla="*/ 430 w 482"/>
                <a:gd name="T67" fmla="*/ 16 h 763"/>
                <a:gd name="T68" fmla="*/ 439 w 482"/>
                <a:gd name="T69" fmla="*/ 20 h 763"/>
                <a:gd name="T70" fmla="*/ 447 w 482"/>
                <a:gd name="T71" fmla="*/ 23 h 763"/>
                <a:gd name="T72" fmla="*/ 455 w 482"/>
                <a:gd name="T73" fmla="*/ 26 h 763"/>
                <a:gd name="T74" fmla="*/ 462 w 482"/>
                <a:gd name="T75" fmla="*/ 30 h 763"/>
                <a:gd name="T76" fmla="*/ 468 w 482"/>
                <a:gd name="T77" fmla="*/ 32 h 763"/>
                <a:gd name="T78" fmla="*/ 472 w 482"/>
                <a:gd name="T79" fmla="*/ 35 h 763"/>
                <a:gd name="T80" fmla="*/ 476 w 482"/>
                <a:gd name="T81" fmla="*/ 37 h 763"/>
                <a:gd name="T82" fmla="*/ 479 w 482"/>
                <a:gd name="T83" fmla="*/ 39 h 763"/>
                <a:gd name="T84" fmla="*/ 481 w 482"/>
                <a:gd name="T85" fmla="*/ 39 h 763"/>
                <a:gd name="T86" fmla="*/ 237 w 482"/>
                <a:gd name="T87" fmla="*/ 371 h 763"/>
                <a:gd name="T88" fmla="*/ 134 w 482"/>
                <a:gd name="T89" fmla="*/ 762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2" h="763">
                  <a:moveTo>
                    <a:pt x="134" y="762"/>
                  </a:moveTo>
                  <a:lnTo>
                    <a:pt x="125" y="760"/>
                  </a:lnTo>
                  <a:lnTo>
                    <a:pt x="117" y="759"/>
                  </a:lnTo>
                  <a:lnTo>
                    <a:pt x="109" y="757"/>
                  </a:lnTo>
                  <a:lnTo>
                    <a:pt x="102" y="755"/>
                  </a:lnTo>
                  <a:lnTo>
                    <a:pt x="94" y="753"/>
                  </a:lnTo>
                  <a:lnTo>
                    <a:pt x="87" y="751"/>
                  </a:lnTo>
                  <a:lnTo>
                    <a:pt x="81" y="749"/>
                  </a:lnTo>
                  <a:lnTo>
                    <a:pt x="74" y="746"/>
                  </a:lnTo>
                  <a:lnTo>
                    <a:pt x="69" y="744"/>
                  </a:lnTo>
                  <a:lnTo>
                    <a:pt x="63" y="742"/>
                  </a:lnTo>
                  <a:lnTo>
                    <a:pt x="58" y="739"/>
                  </a:lnTo>
                  <a:lnTo>
                    <a:pt x="53" y="736"/>
                  </a:lnTo>
                  <a:lnTo>
                    <a:pt x="49" y="735"/>
                  </a:lnTo>
                  <a:lnTo>
                    <a:pt x="45" y="732"/>
                  </a:lnTo>
                  <a:lnTo>
                    <a:pt x="41" y="731"/>
                  </a:lnTo>
                  <a:lnTo>
                    <a:pt x="38" y="729"/>
                  </a:lnTo>
                  <a:lnTo>
                    <a:pt x="33" y="725"/>
                  </a:lnTo>
                  <a:lnTo>
                    <a:pt x="27" y="722"/>
                  </a:lnTo>
                  <a:lnTo>
                    <a:pt x="22" y="719"/>
                  </a:lnTo>
                  <a:lnTo>
                    <a:pt x="17" y="717"/>
                  </a:lnTo>
                  <a:lnTo>
                    <a:pt x="12" y="713"/>
                  </a:lnTo>
                  <a:lnTo>
                    <a:pt x="8" y="709"/>
                  </a:lnTo>
                  <a:lnTo>
                    <a:pt x="3" y="706"/>
                  </a:lnTo>
                  <a:lnTo>
                    <a:pt x="0" y="702"/>
                  </a:lnTo>
                  <a:lnTo>
                    <a:pt x="237" y="371"/>
                  </a:lnTo>
                  <a:lnTo>
                    <a:pt x="348" y="0"/>
                  </a:lnTo>
                  <a:lnTo>
                    <a:pt x="361" y="1"/>
                  </a:lnTo>
                  <a:lnTo>
                    <a:pt x="374" y="2"/>
                  </a:lnTo>
                  <a:lnTo>
                    <a:pt x="386" y="5"/>
                  </a:lnTo>
                  <a:lnTo>
                    <a:pt x="398" y="7"/>
                  </a:lnTo>
                  <a:lnTo>
                    <a:pt x="409" y="10"/>
                  </a:lnTo>
                  <a:lnTo>
                    <a:pt x="420" y="13"/>
                  </a:lnTo>
                  <a:lnTo>
                    <a:pt x="430" y="16"/>
                  </a:lnTo>
                  <a:lnTo>
                    <a:pt x="439" y="20"/>
                  </a:lnTo>
                  <a:lnTo>
                    <a:pt x="447" y="23"/>
                  </a:lnTo>
                  <a:lnTo>
                    <a:pt x="455" y="26"/>
                  </a:lnTo>
                  <a:lnTo>
                    <a:pt x="462" y="30"/>
                  </a:lnTo>
                  <a:lnTo>
                    <a:pt x="468" y="32"/>
                  </a:lnTo>
                  <a:lnTo>
                    <a:pt x="472" y="35"/>
                  </a:lnTo>
                  <a:lnTo>
                    <a:pt x="476" y="37"/>
                  </a:lnTo>
                  <a:lnTo>
                    <a:pt x="479" y="39"/>
                  </a:lnTo>
                  <a:lnTo>
                    <a:pt x="481" y="39"/>
                  </a:lnTo>
                  <a:lnTo>
                    <a:pt x="237" y="371"/>
                  </a:lnTo>
                  <a:lnTo>
                    <a:pt x="134" y="762"/>
                  </a:lnTo>
                </a:path>
              </a:pathLst>
            </a:custGeom>
            <a:solidFill>
              <a:srgbClr val="597F7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57" name="Freeform 705">
              <a:extLst>
                <a:ext uri="{FF2B5EF4-FFF2-40B4-BE49-F238E27FC236}">
                  <a16:creationId xmlns:a16="http://schemas.microsoft.com/office/drawing/2014/main" id="{FF65A7CB-F87E-4469-BAA5-462525C29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106"/>
              <a:ext cx="27" cy="26"/>
            </a:xfrm>
            <a:custGeom>
              <a:avLst/>
              <a:gdLst>
                <a:gd name="T0" fmla="*/ 7 w 27"/>
                <a:gd name="T1" fmla="*/ 25 h 26"/>
                <a:gd name="T2" fmla="*/ 24 w 27"/>
                <a:gd name="T3" fmla="*/ 20 h 26"/>
                <a:gd name="T4" fmla="*/ 26 w 27"/>
                <a:gd name="T5" fmla="*/ 10 h 26"/>
                <a:gd name="T6" fmla="*/ 18 w 27"/>
                <a:gd name="T7" fmla="*/ 3 h 26"/>
                <a:gd name="T8" fmla="*/ 0 w 27"/>
                <a:gd name="T9" fmla="*/ 0 h 26"/>
                <a:gd name="T10" fmla="*/ 7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7" y="25"/>
                  </a:moveTo>
                  <a:lnTo>
                    <a:pt x="24" y="20"/>
                  </a:lnTo>
                  <a:lnTo>
                    <a:pt x="26" y="10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5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58" name="Freeform 706">
              <a:extLst>
                <a:ext uri="{FF2B5EF4-FFF2-40B4-BE49-F238E27FC236}">
                  <a16:creationId xmlns:a16="http://schemas.microsoft.com/office/drawing/2014/main" id="{9AAF5F2F-0988-4A9F-959D-143B6A9FA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106"/>
              <a:ext cx="27" cy="26"/>
            </a:xfrm>
            <a:custGeom>
              <a:avLst/>
              <a:gdLst>
                <a:gd name="T0" fmla="*/ 2 w 27"/>
                <a:gd name="T1" fmla="*/ 14 h 26"/>
                <a:gd name="T2" fmla="*/ 4 w 27"/>
                <a:gd name="T3" fmla="*/ 25 h 26"/>
                <a:gd name="T4" fmla="*/ 26 w 27"/>
                <a:gd name="T5" fmla="*/ 21 h 26"/>
                <a:gd name="T6" fmla="*/ 21 w 27"/>
                <a:gd name="T7" fmla="*/ 0 h 26"/>
                <a:gd name="T8" fmla="*/ 0 w 27"/>
                <a:gd name="T9" fmla="*/ 3 h 26"/>
                <a:gd name="T10" fmla="*/ 2 w 27"/>
                <a:gd name="T11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" y="14"/>
                  </a:moveTo>
                  <a:lnTo>
                    <a:pt x="4" y="25"/>
                  </a:lnTo>
                  <a:lnTo>
                    <a:pt x="26" y="21"/>
                  </a:lnTo>
                  <a:lnTo>
                    <a:pt x="21" y="0"/>
                  </a:lnTo>
                  <a:lnTo>
                    <a:pt x="0" y="3"/>
                  </a:lnTo>
                  <a:lnTo>
                    <a:pt x="2" y="14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59" name="Freeform 707">
              <a:extLst>
                <a:ext uri="{FF2B5EF4-FFF2-40B4-BE49-F238E27FC236}">
                  <a16:creationId xmlns:a16="http://schemas.microsoft.com/office/drawing/2014/main" id="{66086447-0A6C-403D-BD30-8CB644898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109"/>
              <a:ext cx="26" cy="26"/>
            </a:xfrm>
            <a:custGeom>
              <a:avLst/>
              <a:gdLst>
                <a:gd name="T0" fmla="*/ 17 w 26"/>
                <a:gd name="T1" fmla="*/ 0 h 26"/>
                <a:gd name="T2" fmla="*/ 1 w 26"/>
                <a:gd name="T3" fmla="*/ 6 h 26"/>
                <a:gd name="T4" fmla="*/ 0 w 26"/>
                <a:gd name="T5" fmla="*/ 15 h 26"/>
                <a:gd name="T6" fmla="*/ 7 w 26"/>
                <a:gd name="T7" fmla="*/ 23 h 26"/>
                <a:gd name="T8" fmla="*/ 25 w 26"/>
                <a:gd name="T9" fmla="*/ 25 h 26"/>
                <a:gd name="T10" fmla="*/ 17 w 2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17" y="0"/>
                  </a:moveTo>
                  <a:lnTo>
                    <a:pt x="1" y="6"/>
                  </a:lnTo>
                  <a:lnTo>
                    <a:pt x="0" y="15"/>
                  </a:lnTo>
                  <a:lnTo>
                    <a:pt x="7" y="23"/>
                  </a:lnTo>
                  <a:lnTo>
                    <a:pt x="25" y="25"/>
                  </a:lnTo>
                  <a:lnTo>
                    <a:pt x="17" y="0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60" name="Freeform 708">
              <a:extLst>
                <a:ext uri="{FF2B5EF4-FFF2-40B4-BE49-F238E27FC236}">
                  <a16:creationId xmlns:a16="http://schemas.microsoft.com/office/drawing/2014/main" id="{61933E32-BCBA-4E0E-9748-BA632E399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109"/>
              <a:ext cx="27" cy="26"/>
            </a:xfrm>
            <a:custGeom>
              <a:avLst/>
              <a:gdLst>
                <a:gd name="T0" fmla="*/ 5 w 27"/>
                <a:gd name="T1" fmla="*/ 25 h 26"/>
                <a:gd name="T2" fmla="*/ 22 w 27"/>
                <a:gd name="T3" fmla="*/ 20 h 26"/>
                <a:gd name="T4" fmla="*/ 26 w 27"/>
                <a:gd name="T5" fmla="*/ 11 h 26"/>
                <a:gd name="T6" fmla="*/ 18 w 27"/>
                <a:gd name="T7" fmla="*/ 3 h 26"/>
                <a:gd name="T8" fmla="*/ 0 w 27"/>
                <a:gd name="T9" fmla="*/ 0 h 26"/>
                <a:gd name="T10" fmla="*/ 5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5" y="25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5" y="25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61" name="Freeform 709">
              <a:extLst>
                <a:ext uri="{FF2B5EF4-FFF2-40B4-BE49-F238E27FC236}">
                  <a16:creationId xmlns:a16="http://schemas.microsoft.com/office/drawing/2014/main" id="{A3893441-C5BD-4029-8368-A8F8ECE54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109"/>
              <a:ext cx="27" cy="26"/>
            </a:xfrm>
            <a:custGeom>
              <a:avLst/>
              <a:gdLst>
                <a:gd name="T0" fmla="*/ 1 w 27"/>
                <a:gd name="T1" fmla="*/ 13 h 26"/>
                <a:gd name="T2" fmla="*/ 3 w 27"/>
                <a:gd name="T3" fmla="*/ 25 h 26"/>
                <a:gd name="T4" fmla="*/ 26 w 27"/>
                <a:gd name="T5" fmla="*/ 22 h 26"/>
                <a:gd name="T6" fmla="*/ 22 w 27"/>
                <a:gd name="T7" fmla="*/ 0 h 26"/>
                <a:gd name="T8" fmla="*/ 0 w 27"/>
                <a:gd name="T9" fmla="*/ 2 h 26"/>
                <a:gd name="T10" fmla="*/ 1 w 27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" y="13"/>
                  </a:moveTo>
                  <a:lnTo>
                    <a:pt x="3" y="25"/>
                  </a:lnTo>
                  <a:lnTo>
                    <a:pt x="26" y="2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3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62" name="Freeform 710">
              <a:extLst>
                <a:ext uri="{FF2B5EF4-FFF2-40B4-BE49-F238E27FC236}">
                  <a16:creationId xmlns:a16="http://schemas.microsoft.com/office/drawing/2014/main" id="{0E6122D1-6F30-4097-9CDF-4163B54A5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110"/>
              <a:ext cx="26" cy="27"/>
            </a:xfrm>
            <a:custGeom>
              <a:avLst/>
              <a:gdLst>
                <a:gd name="T0" fmla="*/ 19 w 26"/>
                <a:gd name="T1" fmla="*/ 0 h 27"/>
                <a:gd name="T2" fmla="*/ 3 w 26"/>
                <a:gd name="T3" fmla="*/ 5 h 27"/>
                <a:gd name="T4" fmla="*/ 0 w 26"/>
                <a:gd name="T5" fmla="*/ 13 h 27"/>
                <a:gd name="T6" fmla="*/ 8 w 26"/>
                <a:gd name="T7" fmla="*/ 22 h 27"/>
                <a:gd name="T8" fmla="*/ 25 w 26"/>
                <a:gd name="T9" fmla="*/ 26 h 27"/>
                <a:gd name="T10" fmla="*/ 19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9" y="0"/>
                  </a:moveTo>
                  <a:lnTo>
                    <a:pt x="3" y="5"/>
                  </a:lnTo>
                  <a:lnTo>
                    <a:pt x="0" y="13"/>
                  </a:lnTo>
                  <a:lnTo>
                    <a:pt x="8" y="22"/>
                  </a:lnTo>
                  <a:lnTo>
                    <a:pt x="25" y="26"/>
                  </a:lnTo>
                  <a:lnTo>
                    <a:pt x="19" y="0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63" name="Freeform 711">
              <a:extLst>
                <a:ext uri="{FF2B5EF4-FFF2-40B4-BE49-F238E27FC236}">
                  <a16:creationId xmlns:a16="http://schemas.microsoft.com/office/drawing/2014/main" id="{30FA3AC1-6BCE-45E0-8DD8-5B7FB5E4F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112"/>
              <a:ext cx="27" cy="27"/>
            </a:xfrm>
            <a:custGeom>
              <a:avLst/>
              <a:gdLst>
                <a:gd name="T0" fmla="*/ 5 w 27"/>
                <a:gd name="T1" fmla="*/ 26 h 27"/>
                <a:gd name="T2" fmla="*/ 22 w 27"/>
                <a:gd name="T3" fmla="*/ 21 h 27"/>
                <a:gd name="T4" fmla="*/ 26 w 27"/>
                <a:gd name="T5" fmla="*/ 10 h 27"/>
                <a:gd name="T6" fmla="*/ 18 w 27"/>
                <a:gd name="T7" fmla="*/ 3 h 27"/>
                <a:gd name="T8" fmla="*/ 0 w 27"/>
                <a:gd name="T9" fmla="*/ 0 h 27"/>
                <a:gd name="T10" fmla="*/ 5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5" y="26"/>
                  </a:moveTo>
                  <a:lnTo>
                    <a:pt x="22" y="21"/>
                  </a:lnTo>
                  <a:lnTo>
                    <a:pt x="26" y="10"/>
                  </a:lnTo>
                  <a:lnTo>
                    <a:pt x="18" y="3"/>
                  </a:lnTo>
                  <a:lnTo>
                    <a:pt x="0" y="0"/>
                  </a:lnTo>
                  <a:lnTo>
                    <a:pt x="5" y="26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64" name="Freeform 712">
              <a:extLst>
                <a:ext uri="{FF2B5EF4-FFF2-40B4-BE49-F238E27FC236}">
                  <a16:creationId xmlns:a16="http://schemas.microsoft.com/office/drawing/2014/main" id="{BA41856B-90E8-4EC6-B3A4-312F6AF2C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112"/>
              <a:ext cx="27" cy="27"/>
            </a:xfrm>
            <a:custGeom>
              <a:avLst/>
              <a:gdLst>
                <a:gd name="T0" fmla="*/ 1 w 27"/>
                <a:gd name="T1" fmla="*/ 14 h 27"/>
                <a:gd name="T2" fmla="*/ 3 w 27"/>
                <a:gd name="T3" fmla="*/ 26 h 27"/>
                <a:gd name="T4" fmla="*/ 26 w 27"/>
                <a:gd name="T5" fmla="*/ 23 h 27"/>
                <a:gd name="T6" fmla="*/ 22 w 27"/>
                <a:gd name="T7" fmla="*/ 0 h 27"/>
                <a:gd name="T8" fmla="*/ 0 w 27"/>
                <a:gd name="T9" fmla="*/ 2 h 27"/>
                <a:gd name="T10" fmla="*/ 1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" y="14"/>
                  </a:moveTo>
                  <a:lnTo>
                    <a:pt x="3" y="26"/>
                  </a:lnTo>
                  <a:lnTo>
                    <a:pt x="26" y="23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4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65" name="Freeform 713">
              <a:extLst>
                <a:ext uri="{FF2B5EF4-FFF2-40B4-BE49-F238E27FC236}">
                  <a16:creationId xmlns:a16="http://schemas.microsoft.com/office/drawing/2014/main" id="{6B4142E4-B9C1-4082-B6F9-0A7C399D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114"/>
              <a:ext cx="26" cy="26"/>
            </a:xfrm>
            <a:custGeom>
              <a:avLst/>
              <a:gdLst>
                <a:gd name="T0" fmla="*/ 19 w 26"/>
                <a:gd name="T1" fmla="*/ 0 h 26"/>
                <a:gd name="T2" fmla="*/ 3 w 26"/>
                <a:gd name="T3" fmla="*/ 4 h 26"/>
                <a:gd name="T4" fmla="*/ 0 w 26"/>
                <a:gd name="T5" fmla="*/ 13 h 26"/>
                <a:gd name="T6" fmla="*/ 8 w 26"/>
                <a:gd name="T7" fmla="*/ 21 h 26"/>
                <a:gd name="T8" fmla="*/ 25 w 26"/>
                <a:gd name="T9" fmla="*/ 25 h 26"/>
                <a:gd name="T10" fmla="*/ 19 w 2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19" y="0"/>
                  </a:moveTo>
                  <a:lnTo>
                    <a:pt x="3" y="4"/>
                  </a:lnTo>
                  <a:lnTo>
                    <a:pt x="0" y="13"/>
                  </a:lnTo>
                  <a:lnTo>
                    <a:pt x="8" y="21"/>
                  </a:lnTo>
                  <a:lnTo>
                    <a:pt x="25" y="25"/>
                  </a:lnTo>
                  <a:lnTo>
                    <a:pt x="19" y="0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66" name="Freeform 714">
              <a:extLst>
                <a:ext uri="{FF2B5EF4-FFF2-40B4-BE49-F238E27FC236}">
                  <a16:creationId xmlns:a16="http://schemas.microsoft.com/office/drawing/2014/main" id="{3603E1F9-C1BC-49EF-B690-E304FF073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114"/>
              <a:ext cx="27" cy="26"/>
            </a:xfrm>
            <a:custGeom>
              <a:avLst/>
              <a:gdLst>
                <a:gd name="T0" fmla="*/ 6 w 27"/>
                <a:gd name="T1" fmla="*/ 25 h 26"/>
                <a:gd name="T2" fmla="*/ 22 w 27"/>
                <a:gd name="T3" fmla="*/ 20 h 26"/>
                <a:gd name="T4" fmla="*/ 26 w 27"/>
                <a:gd name="T5" fmla="*/ 11 h 26"/>
                <a:gd name="T6" fmla="*/ 18 w 27"/>
                <a:gd name="T7" fmla="*/ 3 h 26"/>
                <a:gd name="T8" fmla="*/ 0 w 27"/>
                <a:gd name="T9" fmla="*/ 0 h 26"/>
                <a:gd name="T10" fmla="*/ 6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6" y="25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6" y="25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67" name="Freeform 715">
              <a:extLst>
                <a:ext uri="{FF2B5EF4-FFF2-40B4-BE49-F238E27FC236}">
                  <a16:creationId xmlns:a16="http://schemas.microsoft.com/office/drawing/2014/main" id="{BD4580DE-AC12-4D4A-9D4C-99B4A14E8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114"/>
              <a:ext cx="27" cy="26"/>
            </a:xfrm>
            <a:custGeom>
              <a:avLst/>
              <a:gdLst>
                <a:gd name="T0" fmla="*/ 1 w 27"/>
                <a:gd name="T1" fmla="*/ 14 h 26"/>
                <a:gd name="T2" fmla="*/ 3 w 27"/>
                <a:gd name="T3" fmla="*/ 25 h 26"/>
                <a:gd name="T4" fmla="*/ 26 w 27"/>
                <a:gd name="T5" fmla="*/ 22 h 26"/>
                <a:gd name="T6" fmla="*/ 22 w 27"/>
                <a:gd name="T7" fmla="*/ 0 h 26"/>
                <a:gd name="T8" fmla="*/ 0 w 27"/>
                <a:gd name="T9" fmla="*/ 2 h 26"/>
                <a:gd name="T10" fmla="*/ 1 w 27"/>
                <a:gd name="T11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" y="14"/>
                  </a:moveTo>
                  <a:lnTo>
                    <a:pt x="3" y="25"/>
                  </a:lnTo>
                  <a:lnTo>
                    <a:pt x="26" y="2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4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68" name="Freeform 716">
              <a:extLst>
                <a:ext uri="{FF2B5EF4-FFF2-40B4-BE49-F238E27FC236}">
                  <a16:creationId xmlns:a16="http://schemas.microsoft.com/office/drawing/2014/main" id="{F89BA291-9739-4DC1-BDC5-159F1EEC6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115"/>
              <a:ext cx="26" cy="27"/>
            </a:xfrm>
            <a:custGeom>
              <a:avLst/>
              <a:gdLst>
                <a:gd name="T0" fmla="*/ 19 w 26"/>
                <a:gd name="T1" fmla="*/ 0 h 27"/>
                <a:gd name="T2" fmla="*/ 3 w 26"/>
                <a:gd name="T3" fmla="*/ 5 h 27"/>
                <a:gd name="T4" fmla="*/ 0 w 26"/>
                <a:gd name="T5" fmla="*/ 13 h 27"/>
                <a:gd name="T6" fmla="*/ 8 w 26"/>
                <a:gd name="T7" fmla="*/ 22 h 27"/>
                <a:gd name="T8" fmla="*/ 25 w 26"/>
                <a:gd name="T9" fmla="*/ 26 h 27"/>
                <a:gd name="T10" fmla="*/ 19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9" y="0"/>
                  </a:moveTo>
                  <a:lnTo>
                    <a:pt x="3" y="5"/>
                  </a:lnTo>
                  <a:lnTo>
                    <a:pt x="0" y="13"/>
                  </a:lnTo>
                  <a:lnTo>
                    <a:pt x="8" y="22"/>
                  </a:lnTo>
                  <a:lnTo>
                    <a:pt x="25" y="26"/>
                  </a:lnTo>
                  <a:lnTo>
                    <a:pt x="19" y="0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69" name="Freeform 717">
              <a:extLst>
                <a:ext uri="{FF2B5EF4-FFF2-40B4-BE49-F238E27FC236}">
                  <a16:creationId xmlns:a16="http://schemas.microsoft.com/office/drawing/2014/main" id="{C6139327-7121-4ECA-96F8-B123DEECE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120"/>
              <a:ext cx="26" cy="27"/>
            </a:xfrm>
            <a:custGeom>
              <a:avLst/>
              <a:gdLst>
                <a:gd name="T0" fmla="*/ 16 w 26"/>
                <a:gd name="T1" fmla="*/ 0 h 27"/>
                <a:gd name="T2" fmla="*/ 3 w 26"/>
                <a:gd name="T3" fmla="*/ 5 h 27"/>
                <a:gd name="T4" fmla="*/ 0 w 26"/>
                <a:gd name="T5" fmla="*/ 15 h 27"/>
                <a:gd name="T6" fmla="*/ 8 w 26"/>
                <a:gd name="T7" fmla="*/ 23 h 27"/>
                <a:gd name="T8" fmla="*/ 25 w 26"/>
                <a:gd name="T9" fmla="*/ 26 h 27"/>
                <a:gd name="T10" fmla="*/ 16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6" y="0"/>
                  </a:moveTo>
                  <a:lnTo>
                    <a:pt x="3" y="5"/>
                  </a:lnTo>
                  <a:lnTo>
                    <a:pt x="0" y="15"/>
                  </a:lnTo>
                  <a:lnTo>
                    <a:pt x="8" y="23"/>
                  </a:lnTo>
                  <a:lnTo>
                    <a:pt x="25" y="26"/>
                  </a:lnTo>
                  <a:lnTo>
                    <a:pt x="16" y="0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70" name="Freeform 718">
              <a:extLst>
                <a:ext uri="{FF2B5EF4-FFF2-40B4-BE49-F238E27FC236}">
                  <a16:creationId xmlns:a16="http://schemas.microsoft.com/office/drawing/2014/main" id="{870C21AA-B37D-42F7-B67F-94791543F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117"/>
              <a:ext cx="26" cy="26"/>
            </a:xfrm>
            <a:custGeom>
              <a:avLst/>
              <a:gdLst>
                <a:gd name="T0" fmla="*/ 23 w 26"/>
                <a:gd name="T1" fmla="*/ 10 h 26"/>
                <a:gd name="T2" fmla="*/ 21 w 26"/>
                <a:gd name="T3" fmla="*/ 0 h 26"/>
                <a:gd name="T4" fmla="*/ 0 w 26"/>
                <a:gd name="T5" fmla="*/ 3 h 26"/>
                <a:gd name="T6" fmla="*/ 5 w 26"/>
                <a:gd name="T7" fmla="*/ 25 h 26"/>
                <a:gd name="T8" fmla="*/ 25 w 26"/>
                <a:gd name="T9" fmla="*/ 21 h 26"/>
                <a:gd name="T10" fmla="*/ 23 w 26"/>
                <a:gd name="T11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23" y="10"/>
                  </a:moveTo>
                  <a:lnTo>
                    <a:pt x="21" y="0"/>
                  </a:lnTo>
                  <a:lnTo>
                    <a:pt x="0" y="3"/>
                  </a:lnTo>
                  <a:lnTo>
                    <a:pt x="5" y="25"/>
                  </a:lnTo>
                  <a:lnTo>
                    <a:pt x="25" y="21"/>
                  </a:lnTo>
                  <a:lnTo>
                    <a:pt x="23" y="10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71" name="Freeform 719">
              <a:extLst>
                <a:ext uri="{FF2B5EF4-FFF2-40B4-BE49-F238E27FC236}">
                  <a16:creationId xmlns:a16="http://schemas.microsoft.com/office/drawing/2014/main" id="{45A379FE-2E73-4CFD-B81D-223F84639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117"/>
              <a:ext cx="27" cy="26"/>
            </a:xfrm>
            <a:custGeom>
              <a:avLst/>
              <a:gdLst>
                <a:gd name="T0" fmla="*/ 7 w 27"/>
                <a:gd name="T1" fmla="*/ 25 h 26"/>
                <a:gd name="T2" fmla="*/ 24 w 27"/>
                <a:gd name="T3" fmla="*/ 19 h 26"/>
                <a:gd name="T4" fmla="*/ 26 w 27"/>
                <a:gd name="T5" fmla="*/ 10 h 26"/>
                <a:gd name="T6" fmla="*/ 18 w 27"/>
                <a:gd name="T7" fmla="*/ 2 h 26"/>
                <a:gd name="T8" fmla="*/ 0 w 27"/>
                <a:gd name="T9" fmla="*/ 0 h 26"/>
                <a:gd name="T10" fmla="*/ 7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7" y="25"/>
                  </a:moveTo>
                  <a:lnTo>
                    <a:pt x="24" y="19"/>
                  </a:lnTo>
                  <a:lnTo>
                    <a:pt x="26" y="10"/>
                  </a:lnTo>
                  <a:lnTo>
                    <a:pt x="18" y="2"/>
                  </a:lnTo>
                  <a:lnTo>
                    <a:pt x="0" y="0"/>
                  </a:lnTo>
                  <a:lnTo>
                    <a:pt x="7" y="25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72" name="Freeform 720">
              <a:extLst>
                <a:ext uri="{FF2B5EF4-FFF2-40B4-BE49-F238E27FC236}">
                  <a16:creationId xmlns:a16="http://schemas.microsoft.com/office/drawing/2014/main" id="{6A8D1A87-B199-4E4F-A718-6F88EF10A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120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4 w 27"/>
                <a:gd name="T3" fmla="*/ 20 h 27"/>
                <a:gd name="T4" fmla="*/ 26 w 27"/>
                <a:gd name="T5" fmla="*/ 10 h 27"/>
                <a:gd name="T6" fmla="*/ 18 w 27"/>
                <a:gd name="T7" fmla="*/ 2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4" y="20"/>
                  </a:lnTo>
                  <a:lnTo>
                    <a:pt x="26" y="10"/>
                  </a:lnTo>
                  <a:lnTo>
                    <a:pt x="18" y="2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73" name="Freeform 721">
              <a:extLst>
                <a:ext uri="{FF2B5EF4-FFF2-40B4-BE49-F238E27FC236}">
                  <a16:creationId xmlns:a16="http://schemas.microsoft.com/office/drawing/2014/main" id="{56818AD5-81DD-4885-8D05-8EA11EFF3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120"/>
              <a:ext cx="27" cy="27"/>
            </a:xfrm>
            <a:custGeom>
              <a:avLst/>
              <a:gdLst>
                <a:gd name="T0" fmla="*/ 2 w 27"/>
                <a:gd name="T1" fmla="*/ 14 h 27"/>
                <a:gd name="T2" fmla="*/ 5 w 27"/>
                <a:gd name="T3" fmla="*/ 26 h 27"/>
                <a:gd name="T4" fmla="*/ 26 w 27"/>
                <a:gd name="T5" fmla="*/ 22 h 27"/>
                <a:gd name="T6" fmla="*/ 21 w 27"/>
                <a:gd name="T7" fmla="*/ 0 h 27"/>
                <a:gd name="T8" fmla="*/ 0 w 27"/>
                <a:gd name="T9" fmla="*/ 3 h 27"/>
                <a:gd name="T10" fmla="*/ 2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" y="14"/>
                  </a:moveTo>
                  <a:lnTo>
                    <a:pt x="5" y="26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3"/>
                  </a:lnTo>
                  <a:lnTo>
                    <a:pt x="2" y="14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74" name="Freeform 722">
              <a:extLst>
                <a:ext uri="{FF2B5EF4-FFF2-40B4-BE49-F238E27FC236}">
                  <a16:creationId xmlns:a16="http://schemas.microsoft.com/office/drawing/2014/main" id="{BCADB627-DB66-47B0-ADD2-F0EE5D02D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122"/>
              <a:ext cx="26" cy="26"/>
            </a:xfrm>
            <a:custGeom>
              <a:avLst/>
              <a:gdLst>
                <a:gd name="T0" fmla="*/ 16 w 26"/>
                <a:gd name="T1" fmla="*/ 0 h 26"/>
                <a:gd name="T2" fmla="*/ 3 w 26"/>
                <a:gd name="T3" fmla="*/ 5 h 26"/>
                <a:gd name="T4" fmla="*/ 0 w 26"/>
                <a:gd name="T5" fmla="*/ 14 h 26"/>
                <a:gd name="T6" fmla="*/ 8 w 26"/>
                <a:gd name="T7" fmla="*/ 22 h 26"/>
                <a:gd name="T8" fmla="*/ 25 w 26"/>
                <a:gd name="T9" fmla="*/ 25 h 26"/>
                <a:gd name="T10" fmla="*/ 16 w 2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16" y="0"/>
                  </a:moveTo>
                  <a:lnTo>
                    <a:pt x="3" y="5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25" y="25"/>
                  </a:lnTo>
                  <a:lnTo>
                    <a:pt x="16" y="0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75" name="Freeform 723">
              <a:extLst>
                <a:ext uri="{FF2B5EF4-FFF2-40B4-BE49-F238E27FC236}">
                  <a16:creationId xmlns:a16="http://schemas.microsoft.com/office/drawing/2014/main" id="{F8D96FD6-3A1B-4207-BA00-F83823D67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122"/>
              <a:ext cx="27" cy="26"/>
            </a:xfrm>
            <a:custGeom>
              <a:avLst/>
              <a:gdLst>
                <a:gd name="T0" fmla="*/ 7 w 27"/>
                <a:gd name="T1" fmla="*/ 25 h 26"/>
                <a:gd name="T2" fmla="*/ 24 w 27"/>
                <a:gd name="T3" fmla="*/ 19 h 26"/>
                <a:gd name="T4" fmla="*/ 26 w 27"/>
                <a:gd name="T5" fmla="*/ 10 h 26"/>
                <a:gd name="T6" fmla="*/ 18 w 27"/>
                <a:gd name="T7" fmla="*/ 3 h 26"/>
                <a:gd name="T8" fmla="*/ 0 w 27"/>
                <a:gd name="T9" fmla="*/ 0 h 26"/>
                <a:gd name="T10" fmla="*/ 7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7" y="25"/>
                  </a:moveTo>
                  <a:lnTo>
                    <a:pt x="24" y="19"/>
                  </a:lnTo>
                  <a:lnTo>
                    <a:pt x="26" y="10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5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76" name="Freeform 724">
              <a:extLst>
                <a:ext uri="{FF2B5EF4-FFF2-40B4-BE49-F238E27FC236}">
                  <a16:creationId xmlns:a16="http://schemas.microsoft.com/office/drawing/2014/main" id="{27CCFC42-FB26-4647-AACF-B81B4E077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122"/>
              <a:ext cx="27" cy="26"/>
            </a:xfrm>
            <a:custGeom>
              <a:avLst/>
              <a:gdLst>
                <a:gd name="T0" fmla="*/ 2 w 27"/>
                <a:gd name="T1" fmla="*/ 13 h 26"/>
                <a:gd name="T2" fmla="*/ 5 w 27"/>
                <a:gd name="T3" fmla="*/ 25 h 26"/>
                <a:gd name="T4" fmla="*/ 26 w 27"/>
                <a:gd name="T5" fmla="*/ 21 h 26"/>
                <a:gd name="T6" fmla="*/ 21 w 27"/>
                <a:gd name="T7" fmla="*/ 0 h 26"/>
                <a:gd name="T8" fmla="*/ 0 w 27"/>
                <a:gd name="T9" fmla="*/ 3 h 26"/>
                <a:gd name="T10" fmla="*/ 2 w 27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" y="13"/>
                  </a:moveTo>
                  <a:lnTo>
                    <a:pt x="5" y="25"/>
                  </a:lnTo>
                  <a:lnTo>
                    <a:pt x="26" y="21"/>
                  </a:lnTo>
                  <a:lnTo>
                    <a:pt x="21" y="0"/>
                  </a:lnTo>
                  <a:lnTo>
                    <a:pt x="0" y="3"/>
                  </a:lnTo>
                  <a:lnTo>
                    <a:pt x="2" y="13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77" name="Freeform 725">
              <a:extLst>
                <a:ext uri="{FF2B5EF4-FFF2-40B4-BE49-F238E27FC236}">
                  <a16:creationId xmlns:a16="http://schemas.microsoft.com/office/drawing/2014/main" id="{A212D75C-C7D7-4FAD-A2DD-2ADB8E4B4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123"/>
              <a:ext cx="26" cy="27"/>
            </a:xfrm>
            <a:custGeom>
              <a:avLst/>
              <a:gdLst>
                <a:gd name="T0" fmla="*/ 16 w 26"/>
                <a:gd name="T1" fmla="*/ 0 h 27"/>
                <a:gd name="T2" fmla="*/ 3 w 26"/>
                <a:gd name="T3" fmla="*/ 6 h 27"/>
                <a:gd name="T4" fmla="*/ 0 w 26"/>
                <a:gd name="T5" fmla="*/ 15 h 27"/>
                <a:gd name="T6" fmla="*/ 8 w 26"/>
                <a:gd name="T7" fmla="*/ 22 h 27"/>
                <a:gd name="T8" fmla="*/ 25 w 26"/>
                <a:gd name="T9" fmla="*/ 26 h 27"/>
                <a:gd name="T10" fmla="*/ 16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6" y="0"/>
                  </a:moveTo>
                  <a:lnTo>
                    <a:pt x="3" y="6"/>
                  </a:lnTo>
                  <a:lnTo>
                    <a:pt x="0" y="15"/>
                  </a:lnTo>
                  <a:lnTo>
                    <a:pt x="8" y="22"/>
                  </a:lnTo>
                  <a:lnTo>
                    <a:pt x="25" y="26"/>
                  </a:lnTo>
                  <a:lnTo>
                    <a:pt x="16" y="0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78" name="Freeform 726">
              <a:extLst>
                <a:ext uri="{FF2B5EF4-FFF2-40B4-BE49-F238E27FC236}">
                  <a16:creationId xmlns:a16="http://schemas.microsoft.com/office/drawing/2014/main" id="{D6F22EE7-7F3B-4F96-A131-055961889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125"/>
              <a:ext cx="27" cy="27"/>
            </a:xfrm>
            <a:custGeom>
              <a:avLst/>
              <a:gdLst>
                <a:gd name="T0" fmla="*/ 5 w 27"/>
                <a:gd name="T1" fmla="*/ 26 h 27"/>
                <a:gd name="T2" fmla="*/ 22 w 27"/>
                <a:gd name="T3" fmla="*/ 21 h 27"/>
                <a:gd name="T4" fmla="*/ 26 w 27"/>
                <a:gd name="T5" fmla="*/ 11 h 27"/>
                <a:gd name="T6" fmla="*/ 18 w 27"/>
                <a:gd name="T7" fmla="*/ 3 h 27"/>
                <a:gd name="T8" fmla="*/ 0 w 27"/>
                <a:gd name="T9" fmla="*/ 0 h 27"/>
                <a:gd name="T10" fmla="*/ 5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5" y="26"/>
                  </a:moveTo>
                  <a:lnTo>
                    <a:pt x="22" y="21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5" y="26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79" name="Freeform 727">
              <a:extLst>
                <a:ext uri="{FF2B5EF4-FFF2-40B4-BE49-F238E27FC236}">
                  <a16:creationId xmlns:a16="http://schemas.microsoft.com/office/drawing/2014/main" id="{845D989D-0F67-4BD7-81DC-4C9D9133F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125"/>
              <a:ext cx="27" cy="27"/>
            </a:xfrm>
            <a:custGeom>
              <a:avLst/>
              <a:gdLst>
                <a:gd name="T0" fmla="*/ 1 w 27"/>
                <a:gd name="T1" fmla="*/ 14 h 27"/>
                <a:gd name="T2" fmla="*/ 3 w 27"/>
                <a:gd name="T3" fmla="*/ 26 h 27"/>
                <a:gd name="T4" fmla="*/ 26 w 27"/>
                <a:gd name="T5" fmla="*/ 23 h 27"/>
                <a:gd name="T6" fmla="*/ 22 w 27"/>
                <a:gd name="T7" fmla="*/ 0 h 27"/>
                <a:gd name="T8" fmla="*/ 0 w 27"/>
                <a:gd name="T9" fmla="*/ 2 h 27"/>
                <a:gd name="T10" fmla="*/ 1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" y="14"/>
                  </a:moveTo>
                  <a:lnTo>
                    <a:pt x="3" y="26"/>
                  </a:lnTo>
                  <a:lnTo>
                    <a:pt x="26" y="23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4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80" name="Freeform 728">
              <a:extLst>
                <a:ext uri="{FF2B5EF4-FFF2-40B4-BE49-F238E27FC236}">
                  <a16:creationId xmlns:a16="http://schemas.microsoft.com/office/drawing/2014/main" id="{86888A9E-F158-48F3-81E9-9ECB78426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128"/>
              <a:ext cx="26" cy="27"/>
            </a:xfrm>
            <a:custGeom>
              <a:avLst/>
              <a:gdLst>
                <a:gd name="T0" fmla="*/ 19 w 26"/>
                <a:gd name="T1" fmla="*/ 0 h 27"/>
                <a:gd name="T2" fmla="*/ 3 w 26"/>
                <a:gd name="T3" fmla="*/ 4 h 27"/>
                <a:gd name="T4" fmla="*/ 0 w 26"/>
                <a:gd name="T5" fmla="*/ 14 h 27"/>
                <a:gd name="T6" fmla="*/ 7 w 26"/>
                <a:gd name="T7" fmla="*/ 22 h 27"/>
                <a:gd name="T8" fmla="*/ 25 w 26"/>
                <a:gd name="T9" fmla="*/ 26 h 27"/>
                <a:gd name="T10" fmla="*/ 19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9" y="0"/>
                  </a:moveTo>
                  <a:lnTo>
                    <a:pt x="3" y="4"/>
                  </a:lnTo>
                  <a:lnTo>
                    <a:pt x="0" y="14"/>
                  </a:lnTo>
                  <a:lnTo>
                    <a:pt x="7" y="22"/>
                  </a:lnTo>
                  <a:lnTo>
                    <a:pt x="25" y="26"/>
                  </a:lnTo>
                  <a:lnTo>
                    <a:pt x="19" y="0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81" name="Freeform 729">
              <a:extLst>
                <a:ext uri="{FF2B5EF4-FFF2-40B4-BE49-F238E27FC236}">
                  <a16:creationId xmlns:a16="http://schemas.microsoft.com/office/drawing/2014/main" id="{D3DC57B5-A1A5-403D-99BC-441685205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2200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2 w 27"/>
                <a:gd name="T3" fmla="*/ 20 h 27"/>
                <a:gd name="T4" fmla="*/ 26 w 27"/>
                <a:gd name="T5" fmla="*/ 11 h 27"/>
                <a:gd name="T6" fmla="*/ 18 w 27"/>
                <a:gd name="T7" fmla="*/ 4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4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82" name="Freeform 730">
              <a:extLst>
                <a:ext uri="{FF2B5EF4-FFF2-40B4-BE49-F238E27FC236}">
                  <a16:creationId xmlns:a16="http://schemas.microsoft.com/office/drawing/2014/main" id="{B65B7E13-2E4B-4BA1-A076-493217C35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200"/>
              <a:ext cx="26" cy="27"/>
            </a:xfrm>
            <a:custGeom>
              <a:avLst/>
              <a:gdLst>
                <a:gd name="T0" fmla="*/ 1 w 26"/>
                <a:gd name="T1" fmla="*/ 14 h 27"/>
                <a:gd name="T2" fmla="*/ 3 w 26"/>
                <a:gd name="T3" fmla="*/ 26 h 27"/>
                <a:gd name="T4" fmla="*/ 25 w 26"/>
                <a:gd name="T5" fmla="*/ 23 h 27"/>
                <a:gd name="T6" fmla="*/ 20 w 26"/>
                <a:gd name="T7" fmla="*/ 0 h 27"/>
                <a:gd name="T8" fmla="*/ 0 w 26"/>
                <a:gd name="T9" fmla="*/ 3 h 27"/>
                <a:gd name="T10" fmla="*/ 1 w 26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" y="14"/>
                  </a:moveTo>
                  <a:lnTo>
                    <a:pt x="3" y="26"/>
                  </a:lnTo>
                  <a:lnTo>
                    <a:pt x="25" y="23"/>
                  </a:lnTo>
                  <a:lnTo>
                    <a:pt x="20" y="0"/>
                  </a:lnTo>
                  <a:lnTo>
                    <a:pt x="0" y="3"/>
                  </a:lnTo>
                  <a:lnTo>
                    <a:pt x="1" y="14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83" name="Freeform 731">
              <a:extLst>
                <a:ext uri="{FF2B5EF4-FFF2-40B4-BE49-F238E27FC236}">
                  <a16:creationId xmlns:a16="http://schemas.microsoft.com/office/drawing/2014/main" id="{DD9DAB02-47A4-4EBC-93ED-1302F9421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2202"/>
              <a:ext cx="27" cy="26"/>
            </a:xfrm>
            <a:custGeom>
              <a:avLst/>
              <a:gdLst>
                <a:gd name="T0" fmla="*/ 20 w 27"/>
                <a:gd name="T1" fmla="*/ 0 h 26"/>
                <a:gd name="T2" fmla="*/ 3 w 27"/>
                <a:gd name="T3" fmla="*/ 4 h 26"/>
                <a:gd name="T4" fmla="*/ 0 w 27"/>
                <a:gd name="T5" fmla="*/ 13 h 26"/>
                <a:gd name="T6" fmla="*/ 7 w 27"/>
                <a:gd name="T7" fmla="*/ 21 h 26"/>
                <a:gd name="T8" fmla="*/ 26 w 27"/>
                <a:gd name="T9" fmla="*/ 25 h 26"/>
                <a:gd name="T10" fmla="*/ 20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0" y="0"/>
                  </a:moveTo>
                  <a:lnTo>
                    <a:pt x="3" y="4"/>
                  </a:lnTo>
                  <a:lnTo>
                    <a:pt x="0" y="13"/>
                  </a:lnTo>
                  <a:lnTo>
                    <a:pt x="7" y="21"/>
                  </a:lnTo>
                  <a:lnTo>
                    <a:pt x="26" y="25"/>
                  </a:lnTo>
                  <a:lnTo>
                    <a:pt x="20" y="0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84" name="Freeform 732">
              <a:extLst>
                <a:ext uri="{FF2B5EF4-FFF2-40B4-BE49-F238E27FC236}">
                  <a16:creationId xmlns:a16="http://schemas.microsoft.com/office/drawing/2014/main" id="{AF3BB12E-E371-46D4-9CE5-59FBC994F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2199"/>
              <a:ext cx="27" cy="26"/>
            </a:xfrm>
            <a:custGeom>
              <a:avLst/>
              <a:gdLst>
                <a:gd name="T0" fmla="*/ 7 w 27"/>
                <a:gd name="T1" fmla="*/ 25 h 26"/>
                <a:gd name="T2" fmla="*/ 22 w 27"/>
                <a:gd name="T3" fmla="*/ 20 h 26"/>
                <a:gd name="T4" fmla="*/ 26 w 27"/>
                <a:gd name="T5" fmla="*/ 11 h 26"/>
                <a:gd name="T6" fmla="*/ 18 w 27"/>
                <a:gd name="T7" fmla="*/ 3 h 26"/>
                <a:gd name="T8" fmla="*/ 0 w 27"/>
                <a:gd name="T9" fmla="*/ 0 h 26"/>
                <a:gd name="T10" fmla="*/ 7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7" y="25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5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85" name="Freeform 733">
              <a:extLst>
                <a:ext uri="{FF2B5EF4-FFF2-40B4-BE49-F238E27FC236}">
                  <a16:creationId xmlns:a16="http://schemas.microsoft.com/office/drawing/2014/main" id="{40685C15-FD4C-41F4-81D4-9664BB0CA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199"/>
              <a:ext cx="27" cy="26"/>
            </a:xfrm>
            <a:custGeom>
              <a:avLst/>
              <a:gdLst>
                <a:gd name="T0" fmla="*/ 1 w 27"/>
                <a:gd name="T1" fmla="*/ 13 h 26"/>
                <a:gd name="T2" fmla="*/ 3 w 27"/>
                <a:gd name="T3" fmla="*/ 25 h 26"/>
                <a:gd name="T4" fmla="*/ 26 w 27"/>
                <a:gd name="T5" fmla="*/ 22 h 26"/>
                <a:gd name="T6" fmla="*/ 21 w 27"/>
                <a:gd name="T7" fmla="*/ 0 h 26"/>
                <a:gd name="T8" fmla="*/ 0 w 27"/>
                <a:gd name="T9" fmla="*/ 2 h 26"/>
                <a:gd name="T10" fmla="*/ 1 w 27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" y="13"/>
                  </a:moveTo>
                  <a:lnTo>
                    <a:pt x="3" y="25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2"/>
                  </a:lnTo>
                  <a:lnTo>
                    <a:pt x="1" y="13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86" name="Freeform 734">
              <a:extLst>
                <a:ext uri="{FF2B5EF4-FFF2-40B4-BE49-F238E27FC236}">
                  <a16:creationId xmlns:a16="http://schemas.microsoft.com/office/drawing/2014/main" id="{5CD563C9-7AEA-4CA7-A4DF-CC942BBE9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2200"/>
              <a:ext cx="27" cy="27"/>
            </a:xfrm>
            <a:custGeom>
              <a:avLst/>
              <a:gdLst>
                <a:gd name="T0" fmla="*/ 20 w 27"/>
                <a:gd name="T1" fmla="*/ 0 h 27"/>
                <a:gd name="T2" fmla="*/ 3 w 27"/>
                <a:gd name="T3" fmla="*/ 5 h 27"/>
                <a:gd name="T4" fmla="*/ 0 w 27"/>
                <a:gd name="T5" fmla="*/ 14 h 27"/>
                <a:gd name="T6" fmla="*/ 9 w 27"/>
                <a:gd name="T7" fmla="*/ 22 h 27"/>
                <a:gd name="T8" fmla="*/ 26 w 27"/>
                <a:gd name="T9" fmla="*/ 26 h 27"/>
                <a:gd name="T10" fmla="*/ 20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0" y="0"/>
                  </a:moveTo>
                  <a:lnTo>
                    <a:pt x="3" y="5"/>
                  </a:lnTo>
                  <a:lnTo>
                    <a:pt x="0" y="14"/>
                  </a:lnTo>
                  <a:lnTo>
                    <a:pt x="9" y="22"/>
                  </a:lnTo>
                  <a:lnTo>
                    <a:pt x="26" y="26"/>
                  </a:lnTo>
                  <a:lnTo>
                    <a:pt x="20" y="0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87" name="Freeform 735">
              <a:extLst>
                <a:ext uri="{FF2B5EF4-FFF2-40B4-BE49-F238E27FC236}">
                  <a16:creationId xmlns:a16="http://schemas.microsoft.com/office/drawing/2014/main" id="{7F228182-C0B2-4FFA-BA9E-57C613611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2195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4 w 27"/>
                <a:gd name="T3" fmla="*/ 19 h 27"/>
                <a:gd name="T4" fmla="*/ 26 w 27"/>
                <a:gd name="T5" fmla="*/ 10 h 27"/>
                <a:gd name="T6" fmla="*/ 18 w 27"/>
                <a:gd name="T7" fmla="*/ 3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4" y="19"/>
                  </a:lnTo>
                  <a:lnTo>
                    <a:pt x="26" y="10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88" name="Freeform 736">
              <a:extLst>
                <a:ext uri="{FF2B5EF4-FFF2-40B4-BE49-F238E27FC236}">
                  <a16:creationId xmlns:a16="http://schemas.microsoft.com/office/drawing/2014/main" id="{E506CD6D-208C-47AC-A59B-FEAD732F7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195"/>
              <a:ext cx="27" cy="27"/>
            </a:xfrm>
            <a:custGeom>
              <a:avLst/>
              <a:gdLst>
                <a:gd name="T0" fmla="*/ 2 w 27"/>
                <a:gd name="T1" fmla="*/ 14 h 27"/>
                <a:gd name="T2" fmla="*/ 5 w 27"/>
                <a:gd name="T3" fmla="*/ 26 h 27"/>
                <a:gd name="T4" fmla="*/ 26 w 27"/>
                <a:gd name="T5" fmla="*/ 22 h 27"/>
                <a:gd name="T6" fmla="*/ 21 w 27"/>
                <a:gd name="T7" fmla="*/ 0 h 27"/>
                <a:gd name="T8" fmla="*/ 0 w 27"/>
                <a:gd name="T9" fmla="*/ 3 h 27"/>
                <a:gd name="T10" fmla="*/ 2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" y="14"/>
                  </a:moveTo>
                  <a:lnTo>
                    <a:pt x="5" y="26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3"/>
                  </a:lnTo>
                  <a:lnTo>
                    <a:pt x="2" y="14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89" name="Freeform 737">
              <a:extLst>
                <a:ext uri="{FF2B5EF4-FFF2-40B4-BE49-F238E27FC236}">
                  <a16:creationId xmlns:a16="http://schemas.microsoft.com/office/drawing/2014/main" id="{BC706D04-38B8-4E0A-84E8-58BEF9940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2197"/>
              <a:ext cx="27" cy="27"/>
            </a:xfrm>
            <a:custGeom>
              <a:avLst/>
              <a:gdLst>
                <a:gd name="T0" fmla="*/ 17 w 27"/>
                <a:gd name="T1" fmla="*/ 0 h 27"/>
                <a:gd name="T2" fmla="*/ 3 w 27"/>
                <a:gd name="T3" fmla="*/ 5 h 27"/>
                <a:gd name="T4" fmla="*/ 0 w 27"/>
                <a:gd name="T5" fmla="*/ 15 h 27"/>
                <a:gd name="T6" fmla="*/ 8 w 27"/>
                <a:gd name="T7" fmla="*/ 22 h 27"/>
                <a:gd name="T8" fmla="*/ 26 w 27"/>
                <a:gd name="T9" fmla="*/ 26 h 27"/>
                <a:gd name="T10" fmla="*/ 17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7" y="0"/>
                  </a:moveTo>
                  <a:lnTo>
                    <a:pt x="3" y="5"/>
                  </a:lnTo>
                  <a:lnTo>
                    <a:pt x="0" y="15"/>
                  </a:lnTo>
                  <a:lnTo>
                    <a:pt x="8" y="22"/>
                  </a:lnTo>
                  <a:lnTo>
                    <a:pt x="26" y="26"/>
                  </a:lnTo>
                  <a:lnTo>
                    <a:pt x="17" y="0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90" name="Freeform 738">
              <a:extLst>
                <a:ext uri="{FF2B5EF4-FFF2-40B4-BE49-F238E27FC236}">
                  <a16:creationId xmlns:a16="http://schemas.microsoft.com/office/drawing/2014/main" id="{7A04CD60-C109-41B2-BE0B-4F1367B21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2192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4 w 27"/>
                <a:gd name="T3" fmla="*/ 20 h 27"/>
                <a:gd name="T4" fmla="*/ 26 w 27"/>
                <a:gd name="T5" fmla="*/ 10 h 27"/>
                <a:gd name="T6" fmla="*/ 18 w 27"/>
                <a:gd name="T7" fmla="*/ 2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4" y="20"/>
                  </a:lnTo>
                  <a:lnTo>
                    <a:pt x="26" y="10"/>
                  </a:lnTo>
                  <a:lnTo>
                    <a:pt x="18" y="2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91" name="Freeform 739">
              <a:extLst>
                <a:ext uri="{FF2B5EF4-FFF2-40B4-BE49-F238E27FC236}">
                  <a16:creationId xmlns:a16="http://schemas.microsoft.com/office/drawing/2014/main" id="{5431F8DC-0ABB-4AFF-BA58-8DCE788E8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192"/>
              <a:ext cx="27" cy="27"/>
            </a:xfrm>
            <a:custGeom>
              <a:avLst/>
              <a:gdLst>
                <a:gd name="T0" fmla="*/ 2 w 27"/>
                <a:gd name="T1" fmla="*/ 14 h 27"/>
                <a:gd name="T2" fmla="*/ 5 w 27"/>
                <a:gd name="T3" fmla="*/ 26 h 27"/>
                <a:gd name="T4" fmla="*/ 26 w 27"/>
                <a:gd name="T5" fmla="*/ 22 h 27"/>
                <a:gd name="T6" fmla="*/ 21 w 27"/>
                <a:gd name="T7" fmla="*/ 0 h 27"/>
                <a:gd name="T8" fmla="*/ 0 w 27"/>
                <a:gd name="T9" fmla="*/ 2 h 27"/>
                <a:gd name="T10" fmla="*/ 2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" y="14"/>
                  </a:moveTo>
                  <a:lnTo>
                    <a:pt x="5" y="26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2"/>
                  </a:lnTo>
                  <a:lnTo>
                    <a:pt x="2" y="14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92" name="Freeform 740">
              <a:extLst>
                <a:ext uri="{FF2B5EF4-FFF2-40B4-BE49-F238E27FC236}">
                  <a16:creationId xmlns:a16="http://schemas.microsoft.com/office/drawing/2014/main" id="{BA88DDD2-3AC7-4105-BB0C-596709273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2194"/>
              <a:ext cx="27" cy="26"/>
            </a:xfrm>
            <a:custGeom>
              <a:avLst/>
              <a:gdLst>
                <a:gd name="T0" fmla="*/ 17 w 27"/>
                <a:gd name="T1" fmla="*/ 0 h 26"/>
                <a:gd name="T2" fmla="*/ 3 w 27"/>
                <a:gd name="T3" fmla="*/ 6 h 26"/>
                <a:gd name="T4" fmla="*/ 0 w 27"/>
                <a:gd name="T5" fmla="*/ 15 h 26"/>
                <a:gd name="T6" fmla="*/ 8 w 27"/>
                <a:gd name="T7" fmla="*/ 23 h 26"/>
                <a:gd name="T8" fmla="*/ 26 w 27"/>
                <a:gd name="T9" fmla="*/ 25 h 26"/>
                <a:gd name="T10" fmla="*/ 17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7" y="0"/>
                  </a:moveTo>
                  <a:lnTo>
                    <a:pt x="3" y="6"/>
                  </a:lnTo>
                  <a:lnTo>
                    <a:pt x="0" y="15"/>
                  </a:lnTo>
                  <a:lnTo>
                    <a:pt x="8" y="23"/>
                  </a:lnTo>
                  <a:lnTo>
                    <a:pt x="26" y="25"/>
                  </a:lnTo>
                  <a:lnTo>
                    <a:pt x="17" y="0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93" name="Freeform 741">
              <a:extLst>
                <a:ext uri="{FF2B5EF4-FFF2-40B4-BE49-F238E27FC236}">
                  <a16:creationId xmlns:a16="http://schemas.microsoft.com/office/drawing/2014/main" id="{4FFFCD39-E158-4662-AA58-595C7985D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192"/>
              <a:ext cx="26" cy="27"/>
            </a:xfrm>
            <a:custGeom>
              <a:avLst/>
              <a:gdLst>
                <a:gd name="T0" fmla="*/ 16 w 26"/>
                <a:gd name="T1" fmla="*/ 0 h 27"/>
                <a:gd name="T2" fmla="*/ 3 w 26"/>
                <a:gd name="T3" fmla="*/ 5 h 27"/>
                <a:gd name="T4" fmla="*/ 0 w 26"/>
                <a:gd name="T5" fmla="*/ 15 h 27"/>
                <a:gd name="T6" fmla="*/ 8 w 26"/>
                <a:gd name="T7" fmla="*/ 23 h 27"/>
                <a:gd name="T8" fmla="*/ 25 w 26"/>
                <a:gd name="T9" fmla="*/ 26 h 27"/>
                <a:gd name="T10" fmla="*/ 16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16" y="0"/>
                  </a:moveTo>
                  <a:lnTo>
                    <a:pt x="3" y="5"/>
                  </a:lnTo>
                  <a:lnTo>
                    <a:pt x="0" y="15"/>
                  </a:lnTo>
                  <a:lnTo>
                    <a:pt x="8" y="23"/>
                  </a:lnTo>
                  <a:lnTo>
                    <a:pt x="25" y="26"/>
                  </a:lnTo>
                  <a:lnTo>
                    <a:pt x="16" y="0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94" name="Freeform 742">
              <a:extLst>
                <a:ext uri="{FF2B5EF4-FFF2-40B4-BE49-F238E27FC236}">
                  <a16:creationId xmlns:a16="http://schemas.microsoft.com/office/drawing/2014/main" id="{0C173E7D-EBCA-43F1-BFD3-AE22F8CBD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2191"/>
              <a:ext cx="27" cy="26"/>
            </a:xfrm>
            <a:custGeom>
              <a:avLst/>
              <a:gdLst>
                <a:gd name="T0" fmla="*/ 9 w 27"/>
                <a:gd name="T1" fmla="*/ 25 h 26"/>
                <a:gd name="T2" fmla="*/ 24 w 27"/>
                <a:gd name="T3" fmla="*/ 19 h 26"/>
                <a:gd name="T4" fmla="*/ 26 w 27"/>
                <a:gd name="T5" fmla="*/ 10 h 26"/>
                <a:gd name="T6" fmla="*/ 18 w 27"/>
                <a:gd name="T7" fmla="*/ 2 h 26"/>
                <a:gd name="T8" fmla="*/ 0 w 27"/>
                <a:gd name="T9" fmla="*/ 0 h 26"/>
                <a:gd name="T10" fmla="*/ 9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9" y="25"/>
                  </a:moveTo>
                  <a:lnTo>
                    <a:pt x="24" y="19"/>
                  </a:lnTo>
                  <a:lnTo>
                    <a:pt x="26" y="10"/>
                  </a:lnTo>
                  <a:lnTo>
                    <a:pt x="18" y="2"/>
                  </a:lnTo>
                  <a:lnTo>
                    <a:pt x="0" y="0"/>
                  </a:lnTo>
                  <a:lnTo>
                    <a:pt x="9" y="25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95" name="Freeform 743">
              <a:extLst>
                <a:ext uri="{FF2B5EF4-FFF2-40B4-BE49-F238E27FC236}">
                  <a16:creationId xmlns:a16="http://schemas.microsoft.com/office/drawing/2014/main" id="{06856AE7-995E-477D-874B-79B5EB0FA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2187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2 w 27"/>
                <a:gd name="T3" fmla="*/ 20 h 27"/>
                <a:gd name="T4" fmla="*/ 26 w 27"/>
                <a:gd name="T5" fmla="*/ 11 h 27"/>
                <a:gd name="T6" fmla="*/ 18 w 27"/>
                <a:gd name="T7" fmla="*/ 3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96" name="Freeform 744">
              <a:extLst>
                <a:ext uri="{FF2B5EF4-FFF2-40B4-BE49-F238E27FC236}">
                  <a16:creationId xmlns:a16="http://schemas.microsoft.com/office/drawing/2014/main" id="{0585C0E7-D149-4DE2-B8C3-FAE32EB4C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2186"/>
              <a:ext cx="27" cy="26"/>
            </a:xfrm>
            <a:custGeom>
              <a:avLst/>
              <a:gdLst>
                <a:gd name="T0" fmla="*/ 7 w 27"/>
                <a:gd name="T1" fmla="*/ 25 h 26"/>
                <a:gd name="T2" fmla="*/ 22 w 27"/>
                <a:gd name="T3" fmla="*/ 20 h 26"/>
                <a:gd name="T4" fmla="*/ 26 w 27"/>
                <a:gd name="T5" fmla="*/ 10 h 26"/>
                <a:gd name="T6" fmla="*/ 18 w 27"/>
                <a:gd name="T7" fmla="*/ 3 h 26"/>
                <a:gd name="T8" fmla="*/ 0 w 27"/>
                <a:gd name="T9" fmla="*/ 0 h 26"/>
                <a:gd name="T10" fmla="*/ 7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7" y="25"/>
                  </a:moveTo>
                  <a:lnTo>
                    <a:pt x="22" y="20"/>
                  </a:lnTo>
                  <a:lnTo>
                    <a:pt x="26" y="10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5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97" name="Freeform 745">
              <a:extLst>
                <a:ext uri="{FF2B5EF4-FFF2-40B4-BE49-F238E27FC236}">
                  <a16:creationId xmlns:a16="http://schemas.microsoft.com/office/drawing/2014/main" id="{5C1038EA-5078-4BCA-AEE7-FD13CA2C4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186"/>
              <a:ext cx="27" cy="26"/>
            </a:xfrm>
            <a:custGeom>
              <a:avLst/>
              <a:gdLst>
                <a:gd name="T0" fmla="*/ 1 w 27"/>
                <a:gd name="T1" fmla="*/ 13 h 26"/>
                <a:gd name="T2" fmla="*/ 3 w 27"/>
                <a:gd name="T3" fmla="*/ 25 h 26"/>
                <a:gd name="T4" fmla="*/ 26 w 27"/>
                <a:gd name="T5" fmla="*/ 22 h 26"/>
                <a:gd name="T6" fmla="*/ 21 w 27"/>
                <a:gd name="T7" fmla="*/ 0 h 26"/>
                <a:gd name="T8" fmla="*/ 0 w 27"/>
                <a:gd name="T9" fmla="*/ 2 h 26"/>
                <a:gd name="T10" fmla="*/ 1 w 27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" y="13"/>
                  </a:moveTo>
                  <a:lnTo>
                    <a:pt x="3" y="25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2"/>
                  </a:lnTo>
                  <a:lnTo>
                    <a:pt x="1" y="13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98" name="Freeform 746">
              <a:extLst>
                <a:ext uri="{FF2B5EF4-FFF2-40B4-BE49-F238E27FC236}">
                  <a16:creationId xmlns:a16="http://schemas.microsoft.com/office/drawing/2014/main" id="{24CF5060-CE95-443B-A3D3-0166620E3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2187"/>
              <a:ext cx="27" cy="27"/>
            </a:xfrm>
            <a:custGeom>
              <a:avLst/>
              <a:gdLst>
                <a:gd name="T0" fmla="*/ 20 w 27"/>
                <a:gd name="T1" fmla="*/ 0 h 27"/>
                <a:gd name="T2" fmla="*/ 3 w 27"/>
                <a:gd name="T3" fmla="*/ 4 h 27"/>
                <a:gd name="T4" fmla="*/ 0 w 27"/>
                <a:gd name="T5" fmla="*/ 14 h 27"/>
                <a:gd name="T6" fmla="*/ 9 w 27"/>
                <a:gd name="T7" fmla="*/ 22 h 27"/>
                <a:gd name="T8" fmla="*/ 26 w 27"/>
                <a:gd name="T9" fmla="*/ 26 h 27"/>
                <a:gd name="T10" fmla="*/ 20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0" y="0"/>
                  </a:moveTo>
                  <a:lnTo>
                    <a:pt x="3" y="4"/>
                  </a:lnTo>
                  <a:lnTo>
                    <a:pt x="0" y="14"/>
                  </a:lnTo>
                  <a:lnTo>
                    <a:pt x="9" y="22"/>
                  </a:lnTo>
                  <a:lnTo>
                    <a:pt x="26" y="26"/>
                  </a:lnTo>
                  <a:lnTo>
                    <a:pt x="20" y="0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99" name="Freeform 747">
              <a:extLst>
                <a:ext uri="{FF2B5EF4-FFF2-40B4-BE49-F238E27FC236}">
                  <a16:creationId xmlns:a16="http://schemas.microsoft.com/office/drawing/2014/main" id="{8FBFE6E3-E24E-4C68-A2E2-BAB9EF710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2183"/>
              <a:ext cx="27" cy="26"/>
            </a:xfrm>
            <a:custGeom>
              <a:avLst/>
              <a:gdLst>
                <a:gd name="T0" fmla="*/ 7 w 27"/>
                <a:gd name="T1" fmla="*/ 25 h 26"/>
                <a:gd name="T2" fmla="*/ 22 w 27"/>
                <a:gd name="T3" fmla="*/ 20 h 26"/>
                <a:gd name="T4" fmla="*/ 26 w 27"/>
                <a:gd name="T5" fmla="*/ 11 h 26"/>
                <a:gd name="T6" fmla="*/ 18 w 27"/>
                <a:gd name="T7" fmla="*/ 3 h 26"/>
                <a:gd name="T8" fmla="*/ 0 w 27"/>
                <a:gd name="T9" fmla="*/ 0 h 26"/>
                <a:gd name="T10" fmla="*/ 7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7" y="25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5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00" name="Freeform 748">
              <a:extLst>
                <a:ext uri="{FF2B5EF4-FFF2-40B4-BE49-F238E27FC236}">
                  <a16:creationId xmlns:a16="http://schemas.microsoft.com/office/drawing/2014/main" id="{C23E62EA-D62F-445A-AF06-E6C77129B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183"/>
              <a:ext cx="27" cy="26"/>
            </a:xfrm>
            <a:custGeom>
              <a:avLst/>
              <a:gdLst>
                <a:gd name="T0" fmla="*/ 1 w 27"/>
                <a:gd name="T1" fmla="*/ 13 h 26"/>
                <a:gd name="T2" fmla="*/ 3 w 27"/>
                <a:gd name="T3" fmla="*/ 25 h 26"/>
                <a:gd name="T4" fmla="*/ 26 w 27"/>
                <a:gd name="T5" fmla="*/ 22 h 26"/>
                <a:gd name="T6" fmla="*/ 21 w 27"/>
                <a:gd name="T7" fmla="*/ 0 h 26"/>
                <a:gd name="T8" fmla="*/ 0 w 27"/>
                <a:gd name="T9" fmla="*/ 2 h 26"/>
                <a:gd name="T10" fmla="*/ 1 w 27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" y="13"/>
                  </a:moveTo>
                  <a:lnTo>
                    <a:pt x="3" y="25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2"/>
                  </a:lnTo>
                  <a:lnTo>
                    <a:pt x="1" y="13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01" name="Freeform 749">
              <a:extLst>
                <a:ext uri="{FF2B5EF4-FFF2-40B4-BE49-F238E27FC236}">
                  <a16:creationId xmlns:a16="http://schemas.microsoft.com/office/drawing/2014/main" id="{B682875F-32F4-4375-B331-5A5A25D0B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2184"/>
              <a:ext cx="27" cy="27"/>
            </a:xfrm>
            <a:custGeom>
              <a:avLst/>
              <a:gdLst>
                <a:gd name="T0" fmla="*/ 20 w 27"/>
                <a:gd name="T1" fmla="*/ 0 h 27"/>
                <a:gd name="T2" fmla="*/ 3 w 27"/>
                <a:gd name="T3" fmla="*/ 5 h 27"/>
                <a:gd name="T4" fmla="*/ 0 w 27"/>
                <a:gd name="T5" fmla="*/ 13 h 27"/>
                <a:gd name="T6" fmla="*/ 9 w 27"/>
                <a:gd name="T7" fmla="*/ 22 h 27"/>
                <a:gd name="T8" fmla="*/ 26 w 27"/>
                <a:gd name="T9" fmla="*/ 26 h 27"/>
                <a:gd name="T10" fmla="*/ 20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0" y="0"/>
                  </a:moveTo>
                  <a:lnTo>
                    <a:pt x="3" y="5"/>
                  </a:lnTo>
                  <a:lnTo>
                    <a:pt x="0" y="13"/>
                  </a:lnTo>
                  <a:lnTo>
                    <a:pt x="9" y="22"/>
                  </a:lnTo>
                  <a:lnTo>
                    <a:pt x="26" y="26"/>
                  </a:lnTo>
                  <a:lnTo>
                    <a:pt x="20" y="0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02" name="Freeform 750">
              <a:extLst>
                <a:ext uri="{FF2B5EF4-FFF2-40B4-BE49-F238E27FC236}">
                  <a16:creationId xmlns:a16="http://schemas.microsoft.com/office/drawing/2014/main" id="{D2C9DC6D-D3AE-40B4-93BF-F6EF5384E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2179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4 w 27"/>
                <a:gd name="T3" fmla="*/ 20 h 27"/>
                <a:gd name="T4" fmla="*/ 26 w 27"/>
                <a:gd name="T5" fmla="*/ 10 h 27"/>
                <a:gd name="T6" fmla="*/ 18 w 27"/>
                <a:gd name="T7" fmla="*/ 3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4" y="20"/>
                  </a:lnTo>
                  <a:lnTo>
                    <a:pt x="26" y="10"/>
                  </a:lnTo>
                  <a:lnTo>
                    <a:pt x="18" y="3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03" name="Freeform 751">
              <a:extLst>
                <a:ext uri="{FF2B5EF4-FFF2-40B4-BE49-F238E27FC236}">
                  <a16:creationId xmlns:a16="http://schemas.microsoft.com/office/drawing/2014/main" id="{A8B51F83-D1AF-4B5D-B255-65C559DC5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179"/>
              <a:ext cx="27" cy="27"/>
            </a:xfrm>
            <a:custGeom>
              <a:avLst/>
              <a:gdLst>
                <a:gd name="T0" fmla="*/ 2 w 27"/>
                <a:gd name="T1" fmla="*/ 15 h 27"/>
                <a:gd name="T2" fmla="*/ 4 w 27"/>
                <a:gd name="T3" fmla="*/ 26 h 27"/>
                <a:gd name="T4" fmla="*/ 26 w 27"/>
                <a:gd name="T5" fmla="*/ 22 h 27"/>
                <a:gd name="T6" fmla="*/ 21 w 27"/>
                <a:gd name="T7" fmla="*/ 0 h 27"/>
                <a:gd name="T8" fmla="*/ 0 w 27"/>
                <a:gd name="T9" fmla="*/ 3 h 27"/>
                <a:gd name="T10" fmla="*/ 2 w 27"/>
                <a:gd name="T1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" y="15"/>
                  </a:moveTo>
                  <a:lnTo>
                    <a:pt x="4" y="26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3"/>
                  </a:lnTo>
                  <a:lnTo>
                    <a:pt x="2" y="15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04" name="Freeform 752">
              <a:extLst>
                <a:ext uri="{FF2B5EF4-FFF2-40B4-BE49-F238E27FC236}">
                  <a16:creationId xmlns:a16="http://schemas.microsoft.com/office/drawing/2014/main" id="{71763E2E-5F53-4773-BD28-C5ACA3B73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2181"/>
              <a:ext cx="27" cy="27"/>
            </a:xfrm>
            <a:custGeom>
              <a:avLst/>
              <a:gdLst>
                <a:gd name="T0" fmla="*/ 18 w 27"/>
                <a:gd name="T1" fmla="*/ 0 h 27"/>
                <a:gd name="T2" fmla="*/ 1 w 27"/>
                <a:gd name="T3" fmla="*/ 6 h 27"/>
                <a:gd name="T4" fmla="*/ 0 w 27"/>
                <a:gd name="T5" fmla="*/ 15 h 27"/>
                <a:gd name="T6" fmla="*/ 7 w 27"/>
                <a:gd name="T7" fmla="*/ 22 h 27"/>
                <a:gd name="T8" fmla="*/ 26 w 27"/>
                <a:gd name="T9" fmla="*/ 26 h 27"/>
                <a:gd name="T10" fmla="*/ 18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8" y="0"/>
                  </a:moveTo>
                  <a:lnTo>
                    <a:pt x="1" y="6"/>
                  </a:lnTo>
                  <a:lnTo>
                    <a:pt x="0" y="15"/>
                  </a:lnTo>
                  <a:lnTo>
                    <a:pt x="7" y="22"/>
                  </a:lnTo>
                  <a:lnTo>
                    <a:pt x="26" y="26"/>
                  </a:lnTo>
                  <a:lnTo>
                    <a:pt x="18" y="0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05" name="Freeform 753">
              <a:extLst>
                <a:ext uri="{FF2B5EF4-FFF2-40B4-BE49-F238E27FC236}">
                  <a16:creationId xmlns:a16="http://schemas.microsoft.com/office/drawing/2014/main" id="{6409A50F-453E-46D2-A21D-EC0E7FEA4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2394"/>
              <a:ext cx="27" cy="27"/>
            </a:xfrm>
            <a:custGeom>
              <a:avLst/>
              <a:gdLst>
                <a:gd name="T0" fmla="*/ 20 w 27"/>
                <a:gd name="T1" fmla="*/ 0 h 27"/>
                <a:gd name="T2" fmla="*/ 5 w 27"/>
                <a:gd name="T3" fmla="*/ 5 h 27"/>
                <a:gd name="T4" fmla="*/ 0 w 27"/>
                <a:gd name="T5" fmla="*/ 13 h 27"/>
                <a:gd name="T6" fmla="*/ 9 w 27"/>
                <a:gd name="T7" fmla="*/ 22 h 27"/>
                <a:gd name="T8" fmla="*/ 26 w 27"/>
                <a:gd name="T9" fmla="*/ 26 h 27"/>
                <a:gd name="T10" fmla="*/ 20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0" y="0"/>
                  </a:moveTo>
                  <a:lnTo>
                    <a:pt x="5" y="5"/>
                  </a:lnTo>
                  <a:lnTo>
                    <a:pt x="0" y="13"/>
                  </a:lnTo>
                  <a:lnTo>
                    <a:pt x="9" y="22"/>
                  </a:lnTo>
                  <a:lnTo>
                    <a:pt x="26" y="26"/>
                  </a:lnTo>
                  <a:lnTo>
                    <a:pt x="20" y="0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06" name="Freeform 754">
              <a:extLst>
                <a:ext uri="{FF2B5EF4-FFF2-40B4-BE49-F238E27FC236}">
                  <a16:creationId xmlns:a16="http://schemas.microsoft.com/office/drawing/2014/main" id="{0371ECA0-98CE-46B4-A5EF-071F113AF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2393"/>
              <a:ext cx="27" cy="26"/>
            </a:xfrm>
            <a:custGeom>
              <a:avLst/>
              <a:gdLst>
                <a:gd name="T0" fmla="*/ 23 w 27"/>
                <a:gd name="T1" fmla="*/ 11 h 26"/>
                <a:gd name="T2" fmla="*/ 22 w 27"/>
                <a:gd name="T3" fmla="*/ 0 h 26"/>
                <a:gd name="T4" fmla="*/ 0 w 27"/>
                <a:gd name="T5" fmla="*/ 2 h 26"/>
                <a:gd name="T6" fmla="*/ 3 w 27"/>
                <a:gd name="T7" fmla="*/ 25 h 26"/>
                <a:gd name="T8" fmla="*/ 26 w 27"/>
                <a:gd name="T9" fmla="*/ 22 h 26"/>
                <a:gd name="T10" fmla="*/ 23 w 27"/>
                <a:gd name="T11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3" y="11"/>
                  </a:moveTo>
                  <a:lnTo>
                    <a:pt x="22" y="0"/>
                  </a:lnTo>
                  <a:lnTo>
                    <a:pt x="0" y="2"/>
                  </a:lnTo>
                  <a:lnTo>
                    <a:pt x="3" y="25"/>
                  </a:lnTo>
                  <a:lnTo>
                    <a:pt x="26" y="22"/>
                  </a:lnTo>
                  <a:lnTo>
                    <a:pt x="23" y="11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07" name="Freeform 755">
              <a:extLst>
                <a:ext uri="{FF2B5EF4-FFF2-40B4-BE49-F238E27FC236}">
                  <a16:creationId xmlns:a16="http://schemas.microsoft.com/office/drawing/2014/main" id="{C6B2F28A-13BA-44B8-8C6E-A11EC6B4C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393"/>
              <a:ext cx="27" cy="26"/>
            </a:xfrm>
            <a:custGeom>
              <a:avLst/>
              <a:gdLst>
                <a:gd name="T0" fmla="*/ 5 w 27"/>
                <a:gd name="T1" fmla="*/ 25 h 26"/>
                <a:gd name="T2" fmla="*/ 20 w 27"/>
                <a:gd name="T3" fmla="*/ 20 h 26"/>
                <a:gd name="T4" fmla="*/ 26 w 27"/>
                <a:gd name="T5" fmla="*/ 11 h 26"/>
                <a:gd name="T6" fmla="*/ 16 w 27"/>
                <a:gd name="T7" fmla="*/ 3 h 26"/>
                <a:gd name="T8" fmla="*/ 0 w 27"/>
                <a:gd name="T9" fmla="*/ 0 h 26"/>
                <a:gd name="T10" fmla="*/ 5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5" y="25"/>
                  </a:moveTo>
                  <a:lnTo>
                    <a:pt x="20" y="20"/>
                  </a:lnTo>
                  <a:lnTo>
                    <a:pt x="26" y="11"/>
                  </a:lnTo>
                  <a:lnTo>
                    <a:pt x="16" y="3"/>
                  </a:lnTo>
                  <a:lnTo>
                    <a:pt x="0" y="0"/>
                  </a:lnTo>
                  <a:lnTo>
                    <a:pt x="5" y="25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08" name="Freeform 756">
              <a:extLst>
                <a:ext uri="{FF2B5EF4-FFF2-40B4-BE49-F238E27FC236}">
                  <a16:creationId xmlns:a16="http://schemas.microsoft.com/office/drawing/2014/main" id="{00BECBE2-E3DD-41A9-8D4F-1A8F4FBA7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2391"/>
              <a:ext cx="27" cy="27"/>
            </a:xfrm>
            <a:custGeom>
              <a:avLst/>
              <a:gdLst>
                <a:gd name="T0" fmla="*/ 20 w 27"/>
                <a:gd name="T1" fmla="*/ 0 h 27"/>
                <a:gd name="T2" fmla="*/ 5 w 27"/>
                <a:gd name="T3" fmla="*/ 4 h 27"/>
                <a:gd name="T4" fmla="*/ 0 w 27"/>
                <a:gd name="T5" fmla="*/ 14 h 27"/>
                <a:gd name="T6" fmla="*/ 9 w 27"/>
                <a:gd name="T7" fmla="*/ 22 h 27"/>
                <a:gd name="T8" fmla="*/ 26 w 27"/>
                <a:gd name="T9" fmla="*/ 26 h 27"/>
                <a:gd name="T10" fmla="*/ 20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0" y="0"/>
                  </a:moveTo>
                  <a:lnTo>
                    <a:pt x="5" y="4"/>
                  </a:lnTo>
                  <a:lnTo>
                    <a:pt x="0" y="14"/>
                  </a:lnTo>
                  <a:lnTo>
                    <a:pt x="9" y="22"/>
                  </a:lnTo>
                  <a:lnTo>
                    <a:pt x="26" y="26"/>
                  </a:lnTo>
                  <a:lnTo>
                    <a:pt x="20" y="0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09" name="Freeform 757">
              <a:extLst>
                <a:ext uri="{FF2B5EF4-FFF2-40B4-BE49-F238E27FC236}">
                  <a16:creationId xmlns:a16="http://schemas.microsoft.com/office/drawing/2014/main" id="{2E1F6D13-642C-4095-8567-BA894284B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2389"/>
              <a:ext cx="27" cy="27"/>
            </a:xfrm>
            <a:custGeom>
              <a:avLst/>
              <a:gdLst>
                <a:gd name="T0" fmla="*/ 23 w 27"/>
                <a:gd name="T1" fmla="*/ 11 h 27"/>
                <a:gd name="T2" fmla="*/ 22 w 27"/>
                <a:gd name="T3" fmla="*/ 0 h 27"/>
                <a:gd name="T4" fmla="*/ 0 w 27"/>
                <a:gd name="T5" fmla="*/ 2 h 27"/>
                <a:gd name="T6" fmla="*/ 3 w 27"/>
                <a:gd name="T7" fmla="*/ 26 h 27"/>
                <a:gd name="T8" fmla="*/ 26 w 27"/>
                <a:gd name="T9" fmla="*/ 23 h 27"/>
                <a:gd name="T10" fmla="*/ 23 w 27"/>
                <a:gd name="T1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3" y="11"/>
                  </a:moveTo>
                  <a:lnTo>
                    <a:pt x="22" y="0"/>
                  </a:lnTo>
                  <a:lnTo>
                    <a:pt x="0" y="2"/>
                  </a:lnTo>
                  <a:lnTo>
                    <a:pt x="3" y="26"/>
                  </a:lnTo>
                  <a:lnTo>
                    <a:pt x="26" y="23"/>
                  </a:lnTo>
                  <a:lnTo>
                    <a:pt x="23" y="11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10" name="Freeform 758">
              <a:extLst>
                <a:ext uri="{FF2B5EF4-FFF2-40B4-BE49-F238E27FC236}">
                  <a16:creationId xmlns:a16="http://schemas.microsoft.com/office/drawing/2014/main" id="{A46A1379-DDC8-427E-B5C2-52D9CECC8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389"/>
              <a:ext cx="27" cy="27"/>
            </a:xfrm>
            <a:custGeom>
              <a:avLst/>
              <a:gdLst>
                <a:gd name="T0" fmla="*/ 5 w 27"/>
                <a:gd name="T1" fmla="*/ 26 h 27"/>
                <a:gd name="T2" fmla="*/ 20 w 27"/>
                <a:gd name="T3" fmla="*/ 21 h 27"/>
                <a:gd name="T4" fmla="*/ 26 w 27"/>
                <a:gd name="T5" fmla="*/ 10 h 27"/>
                <a:gd name="T6" fmla="*/ 16 w 27"/>
                <a:gd name="T7" fmla="*/ 3 h 27"/>
                <a:gd name="T8" fmla="*/ 0 w 27"/>
                <a:gd name="T9" fmla="*/ 0 h 27"/>
                <a:gd name="T10" fmla="*/ 5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5" y="26"/>
                  </a:moveTo>
                  <a:lnTo>
                    <a:pt x="20" y="21"/>
                  </a:lnTo>
                  <a:lnTo>
                    <a:pt x="26" y="10"/>
                  </a:lnTo>
                  <a:lnTo>
                    <a:pt x="16" y="3"/>
                  </a:lnTo>
                  <a:lnTo>
                    <a:pt x="0" y="0"/>
                  </a:lnTo>
                  <a:lnTo>
                    <a:pt x="5" y="26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11" name="Freeform 759">
              <a:extLst>
                <a:ext uri="{FF2B5EF4-FFF2-40B4-BE49-F238E27FC236}">
                  <a16:creationId xmlns:a16="http://schemas.microsoft.com/office/drawing/2014/main" id="{672E74C9-946A-4C85-8935-3B77AAFF1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388"/>
              <a:ext cx="27" cy="26"/>
            </a:xfrm>
            <a:custGeom>
              <a:avLst/>
              <a:gdLst>
                <a:gd name="T0" fmla="*/ 20 w 27"/>
                <a:gd name="T1" fmla="*/ 0 h 26"/>
                <a:gd name="T2" fmla="*/ 5 w 27"/>
                <a:gd name="T3" fmla="*/ 5 h 26"/>
                <a:gd name="T4" fmla="*/ 0 w 27"/>
                <a:gd name="T5" fmla="*/ 13 h 26"/>
                <a:gd name="T6" fmla="*/ 9 w 27"/>
                <a:gd name="T7" fmla="*/ 22 h 26"/>
                <a:gd name="T8" fmla="*/ 26 w 27"/>
                <a:gd name="T9" fmla="*/ 25 h 26"/>
                <a:gd name="T10" fmla="*/ 20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0" y="0"/>
                  </a:moveTo>
                  <a:lnTo>
                    <a:pt x="5" y="5"/>
                  </a:lnTo>
                  <a:lnTo>
                    <a:pt x="0" y="13"/>
                  </a:lnTo>
                  <a:lnTo>
                    <a:pt x="9" y="22"/>
                  </a:lnTo>
                  <a:lnTo>
                    <a:pt x="26" y="25"/>
                  </a:lnTo>
                  <a:lnTo>
                    <a:pt x="20" y="0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12" name="Freeform 760">
              <a:extLst>
                <a:ext uri="{FF2B5EF4-FFF2-40B4-BE49-F238E27FC236}">
                  <a16:creationId xmlns:a16="http://schemas.microsoft.com/office/drawing/2014/main" id="{F9F86AB7-9B5A-483A-AC74-837B54054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386"/>
              <a:ext cx="27" cy="27"/>
            </a:xfrm>
            <a:custGeom>
              <a:avLst/>
              <a:gdLst>
                <a:gd name="T0" fmla="*/ 23 w 27"/>
                <a:gd name="T1" fmla="*/ 11 h 27"/>
                <a:gd name="T2" fmla="*/ 22 w 27"/>
                <a:gd name="T3" fmla="*/ 0 h 27"/>
                <a:gd name="T4" fmla="*/ 0 w 27"/>
                <a:gd name="T5" fmla="*/ 2 h 27"/>
                <a:gd name="T6" fmla="*/ 3 w 27"/>
                <a:gd name="T7" fmla="*/ 26 h 27"/>
                <a:gd name="T8" fmla="*/ 26 w 27"/>
                <a:gd name="T9" fmla="*/ 23 h 27"/>
                <a:gd name="T10" fmla="*/ 23 w 27"/>
                <a:gd name="T1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3" y="11"/>
                  </a:moveTo>
                  <a:lnTo>
                    <a:pt x="22" y="0"/>
                  </a:lnTo>
                  <a:lnTo>
                    <a:pt x="0" y="2"/>
                  </a:lnTo>
                  <a:lnTo>
                    <a:pt x="3" y="26"/>
                  </a:lnTo>
                  <a:lnTo>
                    <a:pt x="26" y="23"/>
                  </a:lnTo>
                  <a:lnTo>
                    <a:pt x="23" y="11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13" name="Freeform 761">
              <a:extLst>
                <a:ext uri="{FF2B5EF4-FFF2-40B4-BE49-F238E27FC236}">
                  <a16:creationId xmlns:a16="http://schemas.microsoft.com/office/drawing/2014/main" id="{055131DA-B4E5-4C58-B98D-5EDB367CC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386"/>
              <a:ext cx="27" cy="27"/>
            </a:xfrm>
            <a:custGeom>
              <a:avLst/>
              <a:gdLst>
                <a:gd name="T0" fmla="*/ 6 w 27"/>
                <a:gd name="T1" fmla="*/ 26 h 27"/>
                <a:gd name="T2" fmla="*/ 22 w 27"/>
                <a:gd name="T3" fmla="*/ 20 h 27"/>
                <a:gd name="T4" fmla="*/ 26 w 27"/>
                <a:gd name="T5" fmla="*/ 11 h 27"/>
                <a:gd name="T6" fmla="*/ 18 w 27"/>
                <a:gd name="T7" fmla="*/ 3 h 27"/>
                <a:gd name="T8" fmla="*/ 0 w 27"/>
                <a:gd name="T9" fmla="*/ 0 h 27"/>
                <a:gd name="T10" fmla="*/ 6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6" y="26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6" y="26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14" name="Freeform 762">
              <a:extLst>
                <a:ext uri="{FF2B5EF4-FFF2-40B4-BE49-F238E27FC236}">
                  <a16:creationId xmlns:a16="http://schemas.microsoft.com/office/drawing/2014/main" id="{ACCEB9B8-FA84-48A9-BF90-2B8754BAA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386"/>
              <a:ext cx="27" cy="27"/>
            </a:xfrm>
            <a:custGeom>
              <a:avLst/>
              <a:gdLst>
                <a:gd name="T0" fmla="*/ 17 w 27"/>
                <a:gd name="T1" fmla="*/ 0 h 27"/>
                <a:gd name="T2" fmla="*/ 3 w 27"/>
                <a:gd name="T3" fmla="*/ 6 h 27"/>
                <a:gd name="T4" fmla="*/ 0 w 27"/>
                <a:gd name="T5" fmla="*/ 15 h 27"/>
                <a:gd name="T6" fmla="*/ 8 w 27"/>
                <a:gd name="T7" fmla="*/ 23 h 27"/>
                <a:gd name="T8" fmla="*/ 26 w 27"/>
                <a:gd name="T9" fmla="*/ 26 h 27"/>
                <a:gd name="T10" fmla="*/ 17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7" y="0"/>
                  </a:moveTo>
                  <a:lnTo>
                    <a:pt x="3" y="6"/>
                  </a:lnTo>
                  <a:lnTo>
                    <a:pt x="0" y="15"/>
                  </a:lnTo>
                  <a:lnTo>
                    <a:pt x="8" y="23"/>
                  </a:lnTo>
                  <a:lnTo>
                    <a:pt x="26" y="26"/>
                  </a:lnTo>
                  <a:lnTo>
                    <a:pt x="17" y="0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15" name="Freeform 763">
              <a:extLst>
                <a:ext uri="{FF2B5EF4-FFF2-40B4-BE49-F238E27FC236}">
                  <a16:creationId xmlns:a16="http://schemas.microsoft.com/office/drawing/2014/main" id="{5C8AABF8-9AFC-4887-8F13-97E18C845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2385"/>
              <a:ext cx="27" cy="26"/>
            </a:xfrm>
            <a:custGeom>
              <a:avLst/>
              <a:gdLst>
                <a:gd name="T0" fmla="*/ 23 w 27"/>
                <a:gd name="T1" fmla="*/ 10 h 26"/>
                <a:gd name="T2" fmla="*/ 21 w 27"/>
                <a:gd name="T3" fmla="*/ 0 h 26"/>
                <a:gd name="T4" fmla="*/ 0 w 27"/>
                <a:gd name="T5" fmla="*/ 2 h 26"/>
                <a:gd name="T6" fmla="*/ 5 w 27"/>
                <a:gd name="T7" fmla="*/ 25 h 26"/>
                <a:gd name="T8" fmla="*/ 26 w 27"/>
                <a:gd name="T9" fmla="*/ 21 h 26"/>
                <a:gd name="T10" fmla="*/ 23 w 27"/>
                <a:gd name="T11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3" y="10"/>
                  </a:moveTo>
                  <a:lnTo>
                    <a:pt x="21" y="0"/>
                  </a:lnTo>
                  <a:lnTo>
                    <a:pt x="0" y="2"/>
                  </a:lnTo>
                  <a:lnTo>
                    <a:pt x="5" y="25"/>
                  </a:lnTo>
                  <a:lnTo>
                    <a:pt x="26" y="21"/>
                  </a:lnTo>
                  <a:lnTo>
                    <a:pt x="23" y="10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16" name="Freeform 764">
              <a:extLst>
                <a:ext uri="{FF2B5EF4-FFF2-40B4-BE49-F238E27FC236}">
                  <a16:creationId xmlns:a16="http://schemas.microsoft.com/office/drawing/2014/main" id="{335948DB-602D-4288-BD31-6DF5A5F9E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385"/>
              <a:ext cx="27" cy="26"/>
            </a:xfrm>
            <a:custGeom>
              <a:avLst/>
              <a:gdLst>
                <a:gd name="T0" fmla="*/ 7 w 27"/>
                <a:gd name="T1" fmla="*/ 25 h 26"/>
                <a:gd name="T2" fmla="*/ 24 w 27"/>
                <a:gd name="T3" fmla="*/ 19 h 26"/>
                <a:gd name="T4" fmla="*/ 26 w 27"/>
                <a:gd name="T5" fmla="*/ 10 h 26"/>
                <a:gd name="T6" fmla="*/ 18 w 27"/>
                <a:gd name="T7" fmla="*/ 2 h 26"/>
                <a:gd name="T8" fmla="*/ 0 w 27"/>
                <a:gd name="T9" fmla="*/ 0 h 26"/>
                <a:gd name="T10" fmla="*/ 7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7" y="25"/>
                  </a:moveTo>
                  <a:lnTo>
                    <a:pt x="24" y="19"/>
                  </a:lnTo>
                  <a:lnTo>
                    <a:pt x="26" y="10"/>
                  </a:lnTo>
                  <a:lnTo>
                    <a:pt x="18" y="2"/>
                  </a:lnTo>
                  <a:lnTo>
                    <a:pt x="0" y="0"/>
                  </a:lnTo>
                  <a:lnTo>
                    <a:pt x="7" y="25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17" name="Freeform 765">
              <a:extLst>
                <a:ext uri="{FF2B5EF4-FFF2-40B4-BE49-F238E27FC236}">
                  <a16:creationId xmlns:a16="http://schemas.microsoft.com/office/drawing/2014/main" id="{8026FD8F-0A37-4225-B7D4-0E1A7E442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381"/>
              <a:ext cx="27" cy="27"/>
            </a:xfrm>
            <a:custGeom>
              <a:avLst/>
              <a:gdLst>
                <a:gd name="T0" fmla="*/ 7 w 27"/>
                <a:gd name="T1" fmla="*/ 26 h 27"/>
                <a:gd name="T2" fmla="*/ 24 w 27"/>
                <a:gd name="T3" fmla="*/ 20 h 27"/>
                <a:gd name="T4" fmla="*/ 26 w 27"/>
                <a:gd name="T5" fmla="*/ 10 h 27"/>
                <a:gd name="T6" fmla="*/ 18 w 27"/>
                <a:gd name="T7" fmla="*/ 2 h 27"/>
                <a:gd name="T8" fmla="*/ 0 w 27"/>
                <a:gd name="T9" fmla="*/ 0 h 27"/>
                <a:gd name="T10" fmla="*/ 7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6"/>
                  </a:moveTo>
                  <a:lnTo>
                    <a:pt x="24" y="20"/>
                  </a:lnTo>
                  <a:lnTo>
                    <a:pt x="26" y="10"/>
                  </a:lnTo>
                  <a:lnTo>
                    <a:pt x="18" y="2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18" name="Freeform 766">
              <a:extLst>
                <a:ext uri="{FF2B5EF4-FFF2-40B4-BE49-F238E27FC236}">
                  <a16:creationId xmlns:a16="http://schemas.microsoft.com/office/drawing/2014/main" id="{B396EEC1-AE32-4522-82D3-643D21F07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381"/>
              <a:ext cx="27" cy="27"/>
            </a:xfrm>
            <a:custGeom>
              <a:avLst/>
              <a:gdLst>
                <a:gd name="T0" fmla="*/ 2 w 27"/>
                <a:gd name="T1" fmla="*/ 14 h 27"/>
                <a:gd name="T2" fmla="*/ 5 w 27"/>
                <a:gd name="T3" fmla="*/ 26 h 27"/>
                <a:gd name="T4" fmla="*/ 26 w 27"/>
                <a:gd name="T5" fmla="*/ 22 h 27"/>
                <a:gd name="T6" fmla="*/ 21 w 27"/>
                <a:gd name="T7" fmla="*/ 0 h 27"/>
                <a:gd name="T8" fmla="*/ 0 w 27"/>
                <a:gd name="T9" fmla="*/ 3 h 27"/>
                <a:gd name="T10" fmla="*/ 2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" y="14"/>
                  </a:moveTo>
                  <a:lnTo>
                    <a:pt x="5" y="26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3"/>
                  </a:lnTo>
                  <a:lnTo>
                    <a:pt x="2" y="14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19" name="Freeform 767">
              <a:extLst>
                <a:ext uri="{FF2B5EF4-FFF2-40B4-BE49-F238E27FC236}">
                  <a16:creationId xmlns:a16="http://schemas.microsoft.com/office/drawing/2014/main" id="{8A06CF47-C488-43A4-A6E0-9BF524167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383"/>
              <a:ext cx="27" cy="27"/>
            </a:xfrm>
            <a:custGeom>
              <a:avLst/>
              <a:gdLst>
                <a:gd name="T0" fmla="*/ 17 w 27"/>
                <a:gd name="T1" fmla="*/ 0 h 27"/>
                <a:gd name="T2" fmla="*/ 3 w 27"/>
                <a:gd name="T3" fmla="*/ 5 h 27"/>
                <a:gd name="T4" fmla="*/ 0 w 27"/>
                <a:gd name="T5" fmla="*/ 15 h 27"/>
                <a:gd name="T6" fmla="*/ 8 w 27"/>
                <a:gd name="T7" fmla="*/ 23 h 27"/>
                <a:gd name="T8" fmla="*/ 26 w 27"/>
                <a:gd name="T9" fmla="*/ 26 h 27"/>
                <a:gd name="T10" fmla="*/ 17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7" y="0"/>
                  </a:moveTo>
                  <a:lnTo>
                    <a:pt x="3" y="5"/>
                  </a:lnTo>
                  <a:lnTo>
                    <a:pt x="0" y="15"/>
                  </a:lnTo>
                  <a:lnTo>
                    <a:pt x="8" y="23"/>
                  </a:lnTo>
                  <a:lnTo>
                    <a:pt x="26" y="26"/>
                  </a:lnTo>
                  <a:lnTo>
                    <a:pt x="17" y="0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20" name="Freeform 768">
              <a:extLst>
                <a:ext uri="{FF2B5EF4-FFF2-40B4-BE49-F238E27FC236}">
                  <a16:creationId xmlns:a16="http://schemas.microsoft.com/office/drawing/2014/main" id="{B1EFB5B4-1A41-4D01-9494-8153C787A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380"/>
              <a:ext cx="27" cy="26"/>
            </a:xfrm>
            <a:custGeom>
              <a:avLst/>
              <a:gdLst>
                <a:gd name="T0" fmla="*/ 6 w 27"/>
                <a:gd name="T1" fmla="*/ 25 h 26"/>
                <a:gd name="T2" fmla="*/ 22 w 27"/>
                <a:gd name="T3" fmla="*/ 20 h 26"/>
                <a:gd name="T4" fmla="*/ 26 w 27"/>
                <a:gd name="T5" fmla="*/ 11 h 26"/>
                <a:gd name="T6" fmla="*/ 18 w 27"/>
                <a:gd name="T7" fmla="*/ 3 h 26"/>
                <a:gd name="T8" fmla="*/ 0 w 27"/>
                <a:gd name="T9" fmla="*/ 0 h 26"/>
                <a:gd name="T10" fmla="*/ 6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6" y="25"/>
                  </a:moveTo>
                  <a:lnTo>
                    <a:pt x="22" y="20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6" y="25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21" name="Freeform 769">
              <a:extLst>
                <a:ext uri="{FF2B5EF4-FFF2-40B4-BE49-F238E27FC236}">
                  <a16:creationId xmlns:a16="http://schemas.microsoft.com/office/drawing/2014/main" id="{0B681CC5-49C9-4E4C-BC8B-59148A402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380"/>
              <a:ext cx="27" cy="26"/>
            </a:xfrm>
            <a:custGeom>
              <a:avLst/>
              <a:gdLst>
                <a:gd name="T0" fmla="*/ 1 w 27"/>
                <a:gd name="T1" fmla="*/ 13 h 26"/>
                <a:gd name="T2" fmla="*/ 3 w 27"/>
                <a:gd name="T3" fmla="*/ 25 h 26"/>
                <a:gd name="T4" fmla="*/ 26 w 27"/>
                <a:gd name="T5" fmla="*/ 22 h 26"/>
                <a:gd name="T6" fmla="*/ 22 w 27"/>
                <a:gd name="T7" fmla="*/ 0 h 26"/>
                <a:gd name="T8" fmla="*/ 0 w 27"/>
                <a:gd name="T9" fmla="*/ 2 h 26"/>
                <a:gd name="T10" fmla="*/ 1 w 27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" y="13"/>
                  </a:moveTo>
                  <a:lnTo>
                    <a:pt x="3" y="25"/>
                  </a:lnTo>
                  <a:lnTo>
                    <a:pt x="26" y="2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3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22" name="Freeform 770">
              <a:extLst>
                <a:ext uri="{FF2B5EF4-FFF2-40B4-BE49-F238E27FC236}">
                  <a16:creationId xmlns:a16="http://schemas.microsoft.com/office/drawing/2014/main" id="{C5F566F5-A45C-459A-ADBC-05A1307AE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381"/>
              <a:ext cx="27" cy="27"/>
            </a:xfrm>
            <a:custGeom>
              <a:avLst/>
              <a:gdLst>
                <a:gd name="T0" fmla="*/ 20 w 27"/>
                <a:gd name="T1" fmla="*/ 0 h 27"/>
                <a:gd name="T2" fmla="*/ 5 w 27"/>
                <a:gd name="T3" fmla="*/ 5 h 27"/>
                <a:gd name="T4" fmla="*/ 0 w 27"/>
                <a:gd name="T5" fmla="*/ 13 h 27"/>
                <a:gd name="T6" fmla="*/ 9 w 27"/>
                <a:gd name="T7" fmla="*/ 22 h 27"/>
                <a:gd name="T8" fmla="*/ 26 w 27"/>
                <a:gd name="T9" fmla="*/ 26 h 27"/>
                <a:gd name="T10" fmla="*/ 20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0" y="0"/>
                  </a:moveTo>
                  <a:lnTo>
                    <a:pt x="5" y="5"/>
                  </a:lnTo>
                  <a:lnTo>
                    <a:pt x="0" y="13"/>
                  </a:lnTo>
                  <a:lnTo>
                    <a:pt x="9" y="22"/>
                  </a:lnTo>
                  <a:lnTo>
                    <a:pt x="26" y="26"/>
                  </a:lnTo>
                  <a:lnTo>
                    <a:pt x="20" y="0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23" name="Freeform 771">
              <a:extLst>
                <a:ext uri="{FF2B5EF4-FFF2-40B4-BE49-F238E27FC236}">
                  <a16:creationId xmlns:a16="http://schemas.microsoft.com/office/drawing/2014/main" id="{F4225F61-82EC-45F8-9626-863D1B32A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377"/>
              <a:ext cx="27" cy="26"/>
            </a:xfrm>
            <a:custGeom>
              <a:avLst/>
              <a:gdLst>
                <a:gd name="T0" fmla="*/ 6 w 27"/>
                <a:gd name="T1" fmla="*/ 25 h 26"/>
                <a:gd name="T2" fmla="*/ 22 w 27"/>
                <a:gd name="T3" fmla="*/ 19 h 26"/>
                <a:gd name="T4" fmla="*/ 26 w 27"/>
                <a:gd name="T5" fmla="*/ 10 h 26"/>
                <a:gd name="T6" fmla="*/ 18 w 27"/>
                <a:gd name="T7" fmla="*/ 3 h 26"/>
                <a:gd name="T8" fmla="*/ 0 w 27"/>
                <a:gd name="T9" fmla="*/ 0 h 26"/>
                <a:gd name="T10" fmla="*/ 6 w 27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6" y="25"/>
                  </a:moveTo>
                  <a:lnTo>
                    <a:pt x="22" y="19"/>
                  </a:lnTo>
                  <a:lnTo>
                    <a:pt x="26" y="10"/>
                  </a:lnTo>
                  <a:lnTo>
                    <a:pt x="18" y="3"/>
                  </a:lnTo>
                  <a:lnTo>
                    <a:pt x="0" y="0"/>
                  </a:lnTo>
                  <a:lnTo>
                    <a:pt x="6" y="25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24" name="Freeform 772">
              <a:extLst>
                <a:ext uri="{FF2B5EF4-FFF2-40B4-BE49-F238E27FC236}">
                  <a16:creationId xmlns:a16="http://schemas.microsoft.com/office/drawing/2014/main" id="{A849A213-9EE5-4F75-B4F4-EC3D0D469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377"/>
              <a:ext cx="27" cy="26"/>
            </a:xfrm>
            <a:custGeom>
              <a:avLst/>
              <a:gdLst>
                <a:gd name="T0" fmla="*/ 1 w 27"/>
                <a:gd name="T1" fmla="*/ 13 h 26"/>
                <a:gd name="T2" fmla="*/ 3 w 27"/>
                <a:gd name="T3" fmla="*/ 25 h 26"/>
                <a:gd name="T4" fmla="*/ 26 w 27"/>
                <a:gd name="T5" fmla="*/ 22 h 26"/>
                <a:gd name="T6" fmla="*/ 22 w 27"/>
                <a:gd name="T7" fmla="*/ 0 h 26"/>
                <a:gd name="T8" fmla="*/ 0 w 27"/>
                <a:gd name="T9" fmla="*/ 2 h 26"/>
                <a:gd name="T10" fmla="*/ 1 w 27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" y="13"/>
                  </a:moveTo>
                  <a:lnTo>
                    <a:pt x="3" y="25"/>
                  </a:lnTo>
                  <a:lnTo>
                    <a:pt x="26" y="2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3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25" name="Freeform 773">
              <a:extLst>
                <a:ext uri="{FF2B5EF4-FFF2-40B4-BE49-F238E27FC236}">
                  <a16:creationId xmlns:a16="http://schemas.microsoft.com/office/drawing/2014/main" id="{9697D2C7-7125-40B2-A036-4B5C35E9D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378"/>
              <a:ext cx="27" cy="27"/>
            </a:xfrm>
            <a:custGeom>
              <a:avLst/>
              <a:gdLst>
                <a:gd name="T0" fmla="*/ 20 w 27"/>
                <a:gd name="T1" fmla="*/ 0 h 27"/>
                <a:gd name="T2" fmla="*/ 5 w 27"/>
                <a:gd name="T3" fmla="*/ 4 h 27"/>
                <a:gd name="T4" fmla="*/ 0 w 27"/>
                <a:gd name="T5" fmla="*/ 14 h 27"/>
                <a:gd name="T6" fmla="*/ 9 w 27"/>
                <a:gd name="T7" fmla="*/ 22 h 27"/>
                <a:gd name="T8" fmla="*/ 26 w 27"/>
                <a:gd name="T9" fmla="*/ 26 h 27"/>
                <a:gd name="T10" fmla="*/ 20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0" y="0"/>
                  </a:moveTo>
                  <a:lnTo>
                    <a:pt x="5" y="4"/>
                  </a:lnTo>
                  <a:lnTo>
                    <a:pt x="0" y="14"/>
                  </a:lnTo>
                  <a:lnTo>
                    <a:pt x="9" y="22"/>
                  </a:lnTo>
                  <a:lnTo>
                    <a:pt x="26" y="26"/>
                  </a:lnTo>
                  <a:lnTo>
                    <a:pt x="20" y="0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26" name="Freeform 774">
              <a:extLst>
                <a:ext uri="{FF2B5EF4-FFF2-40B4-BE49-F238E27FC236}">
                  <a16:creationId xmlns:a16="http://schemas.microsoft.com/office/drawing/2014/main" id="{83EE6919-7401-4B0C-B1C7-F199BA891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373"/>
              <a:ext cx="27" cy="27"/>
            </a:xfrm>
            <a:custGeom>
              <a:avLst/>
              <a:gdLst>
                <a:gd name="T0" fmla="*/ 6 w 27"/>
                <a:gd name="T1" fmla="*/ 26 h 27"/>
                <a:gd name="T2" fmla="*/ 22 w 27"/>
                <a:gd name="T3" fmla="*/ 21 h 27"/>
                <a:gd name="T4" fmla="*/ 26 w 27"/>
                <a:gd name="T5" fmla="*/ 11 h 27"/>
                <a:gd name="T6" fmla="*/ 18 w 27"/>
                <a:gd name="T7" fmla="*/ 3 h 27"/>
                <a:gd name="T8" fmla="*/ 0 w 27"/>
                <a:gd name="T9" fmla="*/ 0 h 27"/>
                <a:gd name="T10" fmla="*/ 6 w 27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6" y="26"/>
                  </a:moveTo>
                  <a:lnTo>
                    <a:pt x="22" y="21"/>
                  </a:lnTo>
                  <a:lnTo>
                    <a:pt x="26" y="11"/>
                  </a:lnTo>
                  <a:lnTo>
                    <a:pt x="18" y="3"/>
                  </a:lnTo>
                  <a:lnTo>
                    <a:pt x="0" y="0"/>
                  </a:lnTo>
                  <a:lnTo>
                    <a:pt x="6" y="26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27" name="Freeform 775">
              <a:extLst>
                <a:ext uri="{FF2B5EF4-FFF2-40B4-BE49-F238E27FC236}">
                  <a16:creationId xmlns:a16="http://schemas.microsoft.com/office/drawing/2014/main" id="{50ECD09B-B216-4639-B9D8-594F20318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375"/>
              <a:ext cx="27" cy="27"/>
            </a:xfrm>
            <a:custGeom>
              <a:avLst/>
              <a:gdLst>
                <a:gd name="T0" fmla="*/ 20 w 27"/>
                <a:gd name="T1" fmla="*/ 0 h 27"/>
                <a:gd name="T2" fmla="*/ 5 w 27"/>
                <a:gd name="T3" fmla="*/ 5 h 27"/>
                <a:gd name="T4" fmla="*/ 0 w 27"/>
                <a:gd name="T5" fmla="*/ 13 h 27"/>
                <a:gd name="T6" fmla="*/ 9 w 27"/>
                <a:gd name="T7" fmla="*/ 21 h 27"/>
                <a:gd name="T8" fmla="*/ 26 w 27"/>
                <a:gd name="T9" fmla="*/ 26 h 27"/>
                <a:gd name="T10" fmla="*/ 20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0" y="0"/>
                  </a:moveTo>
                  <a:lnTo>
                    <a:pt x="5" y="5"/>
                  </a:lnTo>
                  <a:lnTo>
                    <a:pt x="0" y="13"/>
                  </a:lnTo>
                  <a:lnTo>
                    <a:pt x="9" y="21"/>
                  </a:lnTo>
                  <a:lnTo>
                    <a:pt x="26" y="26"/>
                  </a:lnTo>
                  <a:lnTo>
                    <a:pt x="20" y="0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28" name="Freeform 776">
              <a:extLst>
                <a:ext uri="{FF2B5EF4-FFF2-40B4-BE49-F238E27FC236}">
                  <a16:creationId xmlns:a16="http://schemas.microsoft.com/office/drawing/2014/main" id="{4B9FFEED-E98F-4F1A-948A-5D8844B96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441"/>
              <a:ext cx="27" cy="26"/>
            </a:xfrm>
            <a:custGeom>
              <a:avLst/>
              <a:gdLst>
                <a:gd name="T0" fmla="*/ 17 w 27"/>
                <a:gd name="T1" fmla="*/ 0 h 26"/>
                <a:gd name="T2" fmla="*/ 3 w 27"/>
                <a:gd name="T3" fmla="*/ 5 h 26"/>
                <a:gd name="T4" fmla="*/ 0 w 27"/>
                <a:gd name="T5" fmla="*/ 14 h 26"/>
                <a:gd name="T6" fmla="*/ 8 w 27"/>
                <a:gd name="T7" fmla="*/ 22 h 26"/>
                <a:gd name="T8" fmla="*/ 26 w 27"/>
                <a:gd name="T9" fmla="*/ 25 h 26"/>
                <a:gd name="T10" fmla="*/ 17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7" y="0"/>
                  </a:moveTo>
                  <a:lnTo>
                    <a:pt x="3" y="5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26" y="25"/>
                  </a:lnTo>
                  <a:lnTo>
                    <a:pt x="17" y="0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29" name="Freeform 777">
              <a:extLst>
                <a:ext uri="{FF2B5EF4-FFF2-40B4-BE49-F238E27FC236}">
                  <a16:creationId xmlns:a16="http://schemas.microsoft.com/office/drawing/2014/main" id="{A4452F29-AA48-451E-9326-DAEFAFDB2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439"/>
              <a:ext cx="27" cy="27"/>
            </a:xfrm>
            <a:custGeom>
              <a:avLst/>
              <a:gdLst>
                <a:gd name="T0" fmla="*/ 23 w 27"/>
                <a:gd name="T1" fmla="*/ 11 h 27"/>
                <a:gd name="T2" fmla="*/ 21 w 27"/>
                <a:gd name="T3" fmla="*/ 0 h 27"/>
                <a:gd name="T4" fmla="*/ 0 w 27"/>
                <a:gd name="T5" fmla="*/ 3 h 27"/>
                <a:gd name="T6" fmla="*/ 5 w 27"/>
                <a:gd name="T7" fmla="*/ 26 h 27"/>
                <a:gd name="T8" fmla="*/ 26 w 27"/>
                <a:gd name="T9" fmla="*/ 23 h 27"/>
                <a:gd name="T10" fmla="*/ 23 w 27"/>
                <a:gd name="T1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3" y="11"/>
                  </a:moveTo>
                  <a:lnTo>
                    <a:pt x="21" y="0"/>
                  </a:lnTo>
                  <a:lnTo>
                    <a:pt x="0" y="3"/>
                  </a:lnTo>
                  <a:lnTo>
                    <a:pt x="5" y="26"/>
                  </a:lnTo>
                  <a:lnTo>
                    <a:pt x="26" y="23"/>
                  </a:lnTo>
                  <a:lnTo>
                    <a:pt x="23" y="11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30" name="Freeform 778">
              <a:extLst>
                <a:ext uri="{FF2B5EF4-FFF2-40B4-BE49-F238E27FC236}">
                  <a16:creationId xmlns:a16="http://schemas.microsoft.com/office/drawing/2014/main" id="{CDF7A9AB-8886-43C7-92CA-82BD8EA16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2439"/>
              <a:ext cx="26" cy="27"/>
            </a:xfrm>
            <a:custGeom>
              <a:avLst/>
              <a:gdLst>
                <a:gd name="T0" fmla="*/ 7 w 26"/>
                <a:gd name="T1" fmla="*/ 26 h 27"/>
                <a:gd name="T2" fmla="*/ 23 w 26"/>
                <a:gd name="T3" fmla="*/ 19 h 27"/>
                <a:gd name="T4" fmla="*/ 25 w 26"/>
                <a:gd name="T5" fmla="*/ 10 h 27"/>
                <a:gd name="T6" fmla="*/ 17 w 26"/>
                <a:gd name="T7" fmla="*/ 2 h 27"/>
                <a:gd name="T8" fmla="*/ 0 w 26"/>
                <a:gd name="T9" fmla="*/ 0 h 27"/>
                <a:gd name="T10" fmla="*/ 7 w 26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7" y="26"/>
                  </a:moveTo>
                  <a:lnTo>
                    <a:pt x="23" y="19"/>
                  </a:lnTo>
                  <a:lnTo>
                    <a:pt x="25" y="10"/>
                  </a:lnTo>
                  <a:lnTo>
                    <a:pt x="17" y="2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31" name="Freeform 779">
              <a:extLst>
                <a:ext uri="{FF2B5EF4-FFF2-40B4-BE49-F238E27FC236}">
                  <a16:creationId xmlns:a16="http://schemas.microsoft.com/office/drawing/2014/main" id="{190F5505-BFF6-4B47-BC4A-98235B459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2442"/>
              <a:ext cx="26" cy="27"/>
            </a:xfrm>
            <a:custGeom>
              <a:avLst/>
              <a:gdLst>
                <a:gd name="T0" fmla="*/ 5 w 26"/>
                <a:gd name="T1" fmla="*/ 26 h 27"/>
                <a:gd name="T2" fmla="*/ 21 w 26"/>
                <a:gd name="T3" fmla="*/ 21 h 27"/>
                <a:gd name="T4" fmla="*/ 25 w 26"/>
                <a:gd name="T5" fmla="*/ 10 h 27"/>
                <a:gd name="T6" fmla="*/ 17 w 26"/>
                <a:gd name="T7" fmla="*/ 3 h 27"/>
                <a:gd name="T8" fmla="*/ 0 w 26"/>
                <a:gd name="T9" fmla="*/ 0 h 27"/>
                <a:gd name="T10" fmla="*/ 5 w 26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5" y="26"/>
                  </a:moveTo>
                  <a:lnTo>
                    <a:pt x="21" y="21"/>
                  </a:lnTo>
                  <a:lnTo>
                    <a:pt x="25" y="10"/>
                  </a:lnTo>
                  <a:lnTo>
                    <a:pt x="17" y="3"/>
                  </a:lnTo>
                  <a:lnTo>
                    <a:pt x="0" y="0"/>
                  </a:lnTo>
                  <a:lnTo>
                    <a:pt x="5" y="26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32" name="Freeform 780">
              <a:extLst>
                <a:ext uri="{FF2B5EF4-FFF2-40B4-BE49-F238E27FC236}">
                  <a16:creationId xmlns:a16="http://schemas.microsoft.com/office/drawing/2014/main" id="{21286580-09F4-40F2-BB0E-EBC830761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442"/>
              <a:ext cx="27" cy="27"/>
            </a:xfrm>
            <a:custGeom>
              <a:avLst/>
              <a:gdLst>
                <a:gd name="T0" fmla="*/ 1 w 27"/>
                <a:gd name="T1" fmla="*/ 14 h 27"/>
                <a:gd name="T2" fmla="*/ 3 w 27"/>
                <a:gd name="T3" fmla="*/ 26 h 27"/>
                <a:gd name="T4" fmla="*/ 26 w 27"/>
                <a:gd name="T5" fmla="*/ 23 h 27"/>
                <a:gd name="T6" fmla="*/ 22 w 27"/>
                <a:gd name="T7" fmla="*/ 0 h 27"/>
                <a:gd name="T8" fmla="*/ 0 w 27"/>
                <a:gd name="T9" fmla="*/ 2 h 27"/>
                <a:gd name="T10" fmla="*/ 1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" y="14"/>
                  </a:moveTo>
                  <a:lnTo>
                    <a:pt x="3" y="26"/>
                  </a:lnTo>
                  <a:lnTo>
                    <a:pt x="26" y="23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4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33" name="Freeform 781">
              <a:extLst>
                <a:ext uri="{FF2B5EF4-FFF2-40B4-BE49-F238E27FC236}">
                  <a16:creationId xmlns:a16="http://schemas.microsoft.com/office/drawing/2014/main" id="{D477F218-14B3-4A07-B1B0-78725D1E8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444"/>
              <a:ext cx="27" cy="27"/>
            </a:xfrm>
            <a:custGeom>
              <a:avLst/>
              <a:gdLst>
                <a:gd name="T0" fmla="*/ 20 w 27"/>
                <a:gd name="T1" fmla="*/ 0 h 27"/>
                <a:gd name="T2" fmla="*/ 3 w 27"/>
                <a:gd name="T3" fmla="*/ 4 h 27"/>
                <a:gd name="T4" fmla="*/ 0 w 27"/>
                <a:gd name="T5" fmla="*/ 14 h 27"/>
                <a:gd name="T6" fmla="*/ 9 w 27"/>
                <a:gd name="T7" fmla="*/ 22 h 27"/>
                <a:gd name="T8" fmla="*/ 26 w 27"/>
                <a:gd name="T9" fmla="*/ 26 h 27"/>
                <a:gd name="T10" fmla="*/ 20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0" y="0"/>
                  </a:moveTo>
                  <a:lnTo>
                    <a:pt x="3" y="4"/>
                  </a:lnTo>
                  <a:lnTo>
                    <a:pt x="0" y="14"/>
                  </a:lnTo>
                  <a:lnTo>
                    <a:pt x="9" y="22"/>
                  </a:lnTo>
                  <a:lnTo>
                    <a:pt x="26" y="26"/>
                  </a:lnTo>
                  <a:lnTo>
                    <a:pt x="20" y="0"/>
                  </a:lnTo>
                </a:path>
              </a:pathLst>
            </a:custGeom>
            <a:solidFill>
              <a:srgbClr val="A3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34" name="Freeform 782">
              <a:extLst>
                <a:ext uri="{FF2B5EF4-FFF2-40B4-BE49-F238E27FC236}">
                  <a16:creationId xmlns:a16="http://schemas.microsoft.com/office/drawing/2014/main" id="{DB31F678-5A5D-4B45-9A0E-41792B611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2444"/>
              <a:ext cx="26" cy="27"/>
            </a:xfrm>
            <a:custGeom>
              <a:avLst/>
              <a:gdLst>
                <a:gd name="T0" fmla="*/ 7 w 26"/>
                <a:gd name="T1" fmla="*/ 26 h 27"/>
                <a:gd name="T2" fmla="*/ 23 w 26"/>
                <a:gd name="T3" fmla="*/ 20 h 27"/>
                <a:gd name="T4" fmla="*/ 25 w 26"/>
                <a:gd name="T5" fmla="*/ 9 h 27"/>
                <a:gd name="T6" fmla="*/ 17 w 26"/>
                <a:gd name="T7" fmla="*/ 2 h 27"/>
                <a:gd name="T8" fmla="*/ 0 w 26"/>
                <a:gd name="T9" fmla="*/ 0 h 27"/>
                <a:gd name="T10" fmla="*/ 7 w 26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7" y="26"/>
                  </a:moveTo>
                  <a:lnTo>
                    <a:pt x="23" y="20"/>
                  </a:lnTo>
                  <a:lnTo>
                    <a:pt x="25" y="9"/>
                  </a:lnTo>
                  <a:lnTo>
                    <a:pt x="17" y="2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35" name="Freeform 783">
              <a:extLst>
                <a:ext uri="{FF2B5EF4-FFF2-40B4-BE49-F238E27FC236}">
                  <a16:creationId xmlns:a16="http://schemas.microsoft.com/office/drawing/2014/main" id="{04126E96-54BC-4A2E-9C4E-023F23173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444"/>
              <a:ext cx="27" cy="27"/>
            </a:xfrm>
            <a:custGeom>
              <a:avLst/>
              <a:gdLst>
                <a:gd name="T0" fmla="*/ 2 w 27"/>
                <a:gd name="T1" fmla="*/ 14 h 27"/>
                <a:gd name="T2" fmla="*/ 5 w 27"/>
                <a:gd name="T3" fmla="*/ 26 h 27"/>
                <a:gd name="T4" fmla="*/ 26 w 27"/>
                <a:gd name="T5" fmla="*/ 22 h 27"/>
                <a:gd name="T6" fmla="*/ 21 w 27"/>
                <a:gd name="T7" fmla="*/ 0 h 27"/>
                <a:gd name="T8" fmla="*/ 0 w 27"/>
                <a:gd name="T9" fmla="*/ 2 h 27"/>
                <a:gd name="T10" fmla="*/ 2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" y="14"/>
                  </a:moveTo>
                  <a:lnTo>
                    <a:pt x="5" y="26"/>
                  </a:lnTo>
                  <a:lnTo>
                    <a:pt x="26" y="22"/>
                  </a:lnTo>
                  <a:lnTo>
                    <a:pt x="21" y="0"/>
                  </a:lnTo>
                  <a:lnTo>
                    <a:pt x="0" y="2"/>
                  </a:lnTo>
                  <a:lnTo>
                    <a:pt x="2" y="14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36" name="Freeform 784">
              <a:extLst>
                <a:ext uri="{FF2B5EF4-FFF2-40B4-BE49-F238E27FC236}">
                  <a16:creationId xmlns:a16="http://schemas.microsoft.com/office/drawing/2014/main" id="{5242351C-B570-4728-B712-1BB1C5A29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446"/>
              <a:ext cx="27" cy="26"/>
            </a:xfrm>
            <a:custGeom>
              <a:avLst/>
              <a:gdLst>
                <a:gd name="T0" fmla="*/ 17 w 27"/>
                <a:gd name="T1" fmla="*/ 0 h 26"/>
                <a:gd name="T2" fmla="*/ 1 w 27"/>
                <a:gd name="T3" fmla="*/ 6 h 26"/>
                <a:gd name="T4" fmla="*/ 0 w 27"/>
                <a:gd name="T5" fmla="*/ 15 h 26"/>
                <a:gd name="T6" fmla="*/ 8 w 27"/>
                <a:gd name="T7" fmla="*/ 23 h 26"/>
                <a:gd name="T8" fmla="*/ 26 w 27"/>
                <a:gd name="T9" fmla="*/ 25 h 26"/>
                <a:gd name="T10" fmla="*/ 17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7" y="0"/>
                  </a:moveTo>
                  <a:lnTo>
                    <a:pt x="1" y="6"/>
                  </a:lnTo>
                  <a:lnTo>
                    <a:pt x="0" y="15"/>
                  </a:lnTo>
                  <a:lnTo>
                    <a:pt x="8" y="23"/>
                  </a:lnTo>
                  <a:lnTo>
                    <a:pt x="26" y="25"/>
                  </a:lnTo>
                  <a:lnTo>
                    <a:pt x="17" y="0"/>
                  </a:lnTo>
                </a:path>
              </a:pathLst>
            </a:custGeom>
            <a:solidFill>
              <a:srgbClr val="96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37" name="Freeform 785">
              <a:extLst>
                <a:ext uri="{FF2B5EF4-FFF2-40B4-BE49-F238E27FC236}">
                  <a16:creationId xmlns:a16="http://schemas.microsoft.com/office/drawing/2014/main" id="{9C49F74C-1B03-40DF-9B9E-8C2179887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2447"/>
              <a:ext cx="26" cy="27"/>
            </a:xfrm>
            <a:custGeom>
              <a:avLst/>
              <a:gdLst>
                <a:gd name="T0" fmla="*/ 7 w 26"/>
                <a:gd name="T1" fmla="*/ 26 h 27"/>
                <a:gd name="T2" fmla="*/ 23 w 26"/>
                <a:gd name="T3" fmla="*/ 19 h 27"/>
                <a:gd name="T4" fmla="*/ 25 w 26"/>
                <a:gd name="T5" fmla="*/ 10 h 27"/>
                <a:gd name="T6" fmla="*/ 17 w 26"/>
                <a:gd name="T7" fmla="*/ 2 h 27"/>
                <a:gd name="T8" fmla="*/ 0 w 26"/>
                <a:gd name="T9" fmla="*/ 0 h 27"/>
                <a:gd name="T10" fmla="*/ 7 w 26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7" y="26"/>
                  </a:moveTo>
                  <a:lnTo>
                    <a:pt x="23" y="19"/>
                  </a:lnTo>
                  <a:lnTo>
                    <a:pt x="25" y="10"/>
                  </a:lnTo>
                  <a:lnTo>
                    <a:pt x="17" y="2"/>
                  </a:lnTo>
                  <a:lnTo>
                    <a:pt x="0" y="0"/>
                  </a:lnTo>
                  <a:lnTo>
                    <a:pt x="7" y="26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38" name="Freeform 786">
              <a:extLst>
                <a:ext uri="{FF2B5EF4-FFF2-40B4-BE49-F238E27FC236}">
                  <a16:creationId xmlns:a16="http://schemas.microsoft.com/office/drawing/2014/main" id="{389D2770-BA66-48FE-969E-E7BF2F655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447"/>
              <a:ext cx="27" cy="27"/>
            </a:xfrm>
            <a:custGeom>
              <a:avLst/>
              <a:gdLst>
                <a:gd name="T0" fmla="*/ 2 w 27"/>
                <a:gd name="T1" fmla="*/ 14 h 27"/>
                <a:gd name="T2" fmla="*/ 5 w 27"/>
                <a:gd name="T3" fmla="*/ 26 h 27"/>
                <a:gd name="T4" fmla="*/ 26 w 27"/>
                <a:gd name="T5" fmla="*/ 23 h 27"/>
                <a:gd name="T6" fmla="*/ 21 w 27"/>
                <a:gd name="T7" fmla="*/ 0 h 27"/>
                <a:gd name="T8" fmla="*/ 0 w 27"/>
                <a:gd name="T9" fmla="*/ 3 h 27"/>
                <a:gd name="T10" fmla="*/ 2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" y="14"/>
                  </a:moveTo>
                  <a:lnTo>
                    <a:pt x="5" y="26"/>
                  </a:lnTo>
                  <a:lnTo>
                    <a:pt x="26" y="23"/>
                  </a:lnTo>
                  <a:lnTo>
                    <a:pt x="21" y="0"/>
                  </a:lnTo>
                  <a:lnTo>
                    <a:pt x="0" y="3"/>
                  </a:lnTo>
                  <a:lnTo>
                    <a:pt x="2" y="14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39" name="Freeform 787">
              <a:extLst>
                <a:ext uri="{FF2B5EF4-FFF2-40B4-BE49-F238E27FC236}">
                  <a16:creationId xmlns:a16="http://schemas.microsoft.com/office/drawing/2014/main" id="{D642A82E-6249-47F0-857E-764389C98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449"/>
              <a:ext cx="27" cy="26"/>
            </a:xfrm>
            <a:custGeom>
              <a:avLst/>
              <a:gdLst>
                <a:gd name="T0" fmla="*/ 17 w 27"/>
                <a:gd name="T1" fmla="*/ 0 h 26"/>
                <a:gd name="T2" fmla="*/ 1 w 27"/>
                <a:gd name="T3" fmla="*/ 5 h 26"/>
                <a:gd name="T4" fmla="*/ 0 w 27"/>
                <a:gd name="T5" fmla="*/ 15 h 26"/>
                <a:gd name="T6" fmla="*/ 8 w 27"/>
                <a:gd name="T7" fmla="*/ 22 h 26"/>
                <a:gd name="T8" fmla="*/ 26 w 27"/>
                <a:gd name="T9" fmla="*/ 25 h 26"/>
                <a:gd name="T10" fmla="*/ 17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17" y="0"/>
                  </a:moveTo>
                  <a:lnTo>
                    <a:pt x="1" y="5"/>
                  </a:lnTo>
                  <a:lnTo>
                    <a:pt x="0" y="15"/>
                  </a:lnTo>
                  <a:lnTo>
                    <a:pt x="8" y="22"/>
                  </a:lnTo>
                  <a:lnTo>
                    <a:pt x="26" y="25"/>
                  </a:lnTo>
                  <a:lnTo>
                    <a:pt x="17" y="0"/>
                  </a:lnTo>
                </a:path>
              </a:pathLst>
            </a:custGeom>
            <a:solidFill>
              <a:srgbClr val="87A5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40" name="Freeform 788">
              <a:extLst>
                <a:ext uri="{FF2B5EF4-FFF2-40B4-BE49-F238E27FC236}">
                  <a16:creationId xmlns:a16="http://schemas.microsoft.com/office/drawing/2014/main" id="{E8B29921-69D5-44B6-BBFE-F6A8709FB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2449"/>
              <a:ext cx="26" cy="26"/>
            </a:xfrm>
            <a:custGeom>
              <a:avLst/>
              <a:gdLst>
                <a:gd name="T0" fmla="*/ 5 w 26"/>
                <a:gd name="T1" fmla="*/ 25 h 26"/>
                <a:gd name="T2" fmla="*/ 21 w 26"/>
                <a:gd name="T3" fmla="*/ 20 h 26"/>
                <a:gd name="T4" fmla="*/ 25 w 26"/>
                <a:gd name="T5" fmla="*/ 10 h 26"/>
                <a:gd name="T6" fmla="*/ 17 w 26"/>
                <a:gd name="T7" fmla="*/ 3 h 26"/>
                <a:gd name="T8" fmla="*/ 0 w 26"/>
                <a:gd name="T9" fmla="*/ 0 h 26"/>
                <a:gd name="T10" fmla="*/ 5 w 26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5" y="25"/>
                  </a:moveTo>
                  <a:lnTo>
                    <a:pt x="21" y="20"/>
                  </a:lnTo>
                  <a:lnTo>
                    <a:pt x="25" y="10"/>
                  </a:lnTo>
                  <a:lnTo>
                    <a:pt x="17" y="3"/>
                  </a:lnTo>
                  <a:lnTo>
                    <a:pt x="0" y="0"/>
                  </a:lnTo>
                  <a:lnTo>
                    <a:pt x="5" y="25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41" name="Freeform 789">
              <a:extLst>
                <a:ext uri="{FF2B5EF4-FFF2-40B4-BE49-F238E27FC236}">
                  <a16:creationId xmlns:a16="http://schemas.microsoft.com/office/drawing/2014/main" id="{F34DE81D-6681-4809-AA4C-694BDC94B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449"/>
              <a:ext cx="27" cy="26"/>
            </a:xfrm>
            <a:custGeom>
              <a:avLst/>
              <a:gdLst>
                <a:gd name="T0" fmla="*/ 2 w 27"/>
                <a:gd name="T1" fmla="*/ 13 h 26"/>
                <a:gd name="T2" fmla="*/ 4 w 27"/>
                <a:gd name="T3" fmla="*/ 25 h 26"/>
                <a:gd name="T4" fmla="*/ 26 w 27"/>
                <a:gd name="T5" fmla="*/ 22 h 26"/>
                <a:gd name="T6" fmla="*/ 22 w 27"/>
                <a:gd name="T7" fmla="*/ 0 h 26"/>
                <a:gd name="T8" fmla="*/ 0 w 27"/>
                <a:gd name="T9" fmla="*/ 2 h 26"/>
                <a:gd name="T10" fmla="*/ 2 w 27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" y="13"/>
                  </a:moveTo>
                  <a:lnTo>
                    <a:pt x="4" y="25"/>
                  </a:lnTo>
                  <a:lnTo>
                    <a:pt x="26" y="2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2" y="13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42" name="Freeform 790">
              <a:extLst>
                <a:ext uri="{FF2B5EF4-FFF2-40B4-BE49-F238E27FC236}">
                  <a16:creationId xmlns:a16="http://schemas.microsoft.com/office/drawing/2014/main" id="{2677D775-71A5-49FF-B49F-49B4AE4DF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452"/>
              <a:ext cx="27" cy="27"/>
            </a:xfrm>
            <a:custGeom>
              <a:avLst/>
              <a:gdLst>
                <a:gd name="T0" fmla="*/ 18 w 27"/>
                <a:gd name="T1" fmla="*/ 0 h 27"/>
                <a:gd name="T2" fmla="*/ 3 w 27"/>
                <a:gd name="T3" fmla="*/ 4 h 27"/>
                <a:gd name="T4" fmla="*/ 0 w 27"/>
                <a:gd name="T5" fmla="*/ 14 h 27"/>
                <a:gd name="T6" fmla="*/ 7 w 27"/>
                <a:gd name="T7" fmla="*/ 22 h 27"/>
                <a:gd name="T8" fmla="*/ 26 w 27"/>
                <a:gd name="T9" fmla="*/ 26 h 27"/>
                <a:gd name="T10" fmla="*/ 18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8" y="0"/>
                  </a:moveTo>
                  <a:lnTo>
                    <a:pt x="3" y="4"/>
                  </a:lnTo>
                  <a:lnTo>
                    <a:pt x="0" y="14"/>
                  </a:lnTo>
                  <a:lnTo>
                    <a:pt x="7" y="22"/>
                  </a:lnTo>
                  <a:lnTo>
                    <a:pt x="26" y="26"/>
                  </a:lnTo>
                  <a:lnTo>
                    <a:pt x="18" y="0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43" name="Freeform 791">
              <a:extLst>
                <a:ext uri="{FF2B5EF4-FFF2-40B4-BE49-F238E27FC236}">
                  <a16:creationId xmlns:a16="http://schemas.microsoft.com/office/drawing/2014/main" id="{D62E5706-A607-4CFC-A1A8-C83A7443C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2452"/>
              <a:ext cx="26" cy="27"/>
            </a:xfrm>
            <a:custGeom>
              <a:avLst/>
              <a:gdLst>
                <a:gd name="T0" fmla="*/ 5 w 26"/>
                <a:gd name="T1" fmla="*/ 26 h 27"/>
                <a:gd name="T2" fmla="*/ 21 w 26"/>
                <a:gd name="T3" fmla="*/ 20 h 27"/>
                <a:gd name="T4" fmla="*/ 25 w 26"/>
                <a:gd name="T5" fmla="*/ 11 h 27"/>
                <a:gd name="T6" fmla="*/ 17 w 26"/>
                <a:gd name="T7" fmla="*/ 3 h 27"/>
                <a:gd name="T8" fmla="*/ 0 w 26"/>
                <a:gd name="T9" fmla="*/ 0 h 27"/>
                <a:gd name="T10" fmla="*/ 5 w 26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5" y="26"/>
                  </a:moveTo>
                  <a:lnTo>
                    <a:pt x="21" y="20"/>
                  </a:lnTo>
                  <a:lnTo>
                    <a:pt x="25" y="11"/>
                  </a:lnTo>
                  <a:lnTo>
                    <a:pt x="17" y="3"/>
                  </a:lnTo>
                  <a:lnTo>
                    <a:pt x="0" y="0"/>
                  </a:lnTo>
                  <a:lnTo>
                    <a:pt x="5" y="26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44" name="Freeform 792">
              <a:extLst>
                <a:ext uri="{FF2B5EF4-FFF2-40B4-BE49-F238E27FC236}">
                  <a16:creationId xmlns:a16="http://schemas.microsoft.com/office/drawing/2014/main" id="{A38FB488-F8D3-4B3D-9D96-D43C09251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452"/>
              <a:ext cx="27" cy="27"/>
            </a:xfrm>
            <a:custGeom>
              <a:avLst/>
              <a:gdLst>
                <a:gd name="T0" fmla="*/ 1 w 27"/>
                <a:gd name="T1" fmla="*/ 14 h 27"/>
                <a:gd name="T2" fmla="*/ 3 w 27"/>
                <a:gd name="T3" fmla="*/ 26 h 27"/>
                <a:gd name="T4" fmla="*/ 26 w 27"/>
                <a:gd name="T5" fmla="*/ 23 h 27"/>
                <a:gd name="T6" fmla="*/ 22 w 27"/>
                <a:gd name="T7" fmla="*/ 0 h 27"/>
                <a:gd name="T8" fmla="*/ 0 w 27"/>
                <a:gd name="T9" fmla="*/ 2 h 27"/>
                <a:gd name="T10" fmla="*/ 1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" y="14"/>
                  </a:moveTo>
                  <a:lnTo>
                    <a:pt x="3" y="26"/>
                  </a:lnTo>
                  <a:lnTo>
                    <a:pt x="26" y="23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4"/>
                  </a:lnTo>
                </a:path>
              </a:pathLst>
            </a:custGeom>
            <a:solidFill>
              <a:srgbClr val="6687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45" name="Freeform 793">
              <a:extLst>
                <a:ext uri="{FF2B5EF4-FFF2-40B4-BE49-F238E27FC236}">
                  <a16:creationId xmlns:a16="http://schemas.microsoft.com/office/drawing/2014/main" id="{EFE260FB-4669-4396-8017-17F9CE4FF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2455"/>
              <a:ext cx="26" cy="27"/>
            </a:xfrm>
            <a:custGeom>
              <a:avLst/>
              <a:gdLst>
                <a:gd name="T0" fmla="*/ 5 w 26"/>
                <a:gd name="T1" fmla="*/ 26 h 27"/>
                <a:gd name="T2" fmla="*/ 21 w 26"/>
                <a:gd name="T3" fmla="*/ 21 h 27"/>
                <a:gd name="T4" fmla="*/ 25 w 26"/>
                <a:gd name="T5" fmla="*/ 11 h 27"/>
                <a:gd name="T6" fmla="*/ 17 w 26"/>
                <a:gd name="T7" fmla="*/ 3 h 27"/>
                <a:gd name="T8" fmla="*/ 0 w 26"/>
                <a:gd name="T9" fmla="*/ 0 h 27"/>
                <a:gd name="T10" fmla="*/ 5 w 26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5" y="26"/>
                  </a:moveTo>
                  <a:lnTo>
                    <a:pt x="21" y="21"/>
                  </a:lnTo>
                  <a:lnTo>
                    <a:pt x="25" y="11"/>
                  </a:lnTo>
                  <a:lnTo>
                    <a:pt x="17" y="3"/>
                  </a:lnTo>
                  <a:lnTo>
                    <a:pt x="0" y="0"/>
                  </a:lnTo>
                  <a:lnTo>
                    <a:pt x="5" y="26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46" name="Freeform 794">
              <a:extLst>
                <a:ext uri="{FF2B5EF4-FFF2-40B4-BE49-F238E27FC236}">
                  <a16:creationId xmlns:a16="http://schemas.microsoft.com/office/drawing/2014/main" id="{0CCA69B5-AE51-48E6-8500-F1C3E9955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455"/>
              <a:ext cx="27" cy="27"/>
            </a:xfrm>
            <a:custGeom>
              <a:avLst/>
              <a:gdLst>
                <a:gd name="T0" fmla="*/ 1 w 27"/>
                <a:gd name="T1" fmla="*/ 13 h 27"/>
                <a:gd name="T2" fmla="*/ 3 w 27"/>
                <a:gd name="T3" fmla="*/ 26 h 27"/>
                <a:gd name="T4" fmla="*/ 26 w 27"/>
                <a:gd name="T5" fmla="*/ 22 h 27"/>
                <a:gd name="T6" fmla="*/ 22 w 27"/>
                <a:gd name="T7" fmla="*/ 0 h 27"/>
                <a:gd name="T8" fmla="*/ 0 w 27"/>
                <a:gd name="T9" fmla="*/ 2 h 27"/>
                <a:gd name="T10" fmla="*/ 1 w 27"/>
                <a:gd name="T11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" y="13"/>
                  </a:moveTo>
                  <a:lnTo>
                    <a:pt x="3" y="26"/>
                  </a:lnTo>
                  <a:lnTo>
                    <a:pt x="26" y="2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3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47" name="Freeform 795">
              <a:extLst>
                <a:ext uri="{FF2B5EF4-FFF2-40B4-BE49-F238E27FC236}">
                  <a16:creationId xmlns:a16="http://schemas.microsoft.com/office/drawing/2014/main" id="{8F40DA58-8022-4AA4-A9BE-88DA6CD22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457"/>
              <a:ext cx="27" cy="26"/>
            </a:xfrm>
            <a:custGeom>
              <a:avLst/>
              <a:gdLst>
                <a:gd name="T0" fmla="*/ 20 w 27"/>
                <a:gd name="T1" fmla="*/ 0 h 26"/>
                <a:gd name="T2" fmla="*/ 3 w 27"/>
                <a:gd name="T3" fmla="*/ 5 h 26"/>
                <a:gd name="T4" fmla="*/ 0 w 27"/>
                <a:gd name="T5" fmla="*/ 13 h 26"/>
                <a:gd name="T6" fmla="*/ 9 w 27"/>
                <a:gd name="T7" fmla="*/ 21 h 26"/>
                <a:gd name="T8" fmla="*/ 26 w 27"/>
                <a:gd name="T9" fmla="*/ 25 h 26"/>
                <a:gd name="T10" fmla="*/ 20 w 2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0" y="0"/>
                  </a:moveTo>
                  <a:lnTo>
                    <a:pt x="3" y="5"/>
                  </a:lnTo>
                  <a:lnTo>
                    <a:pt x="0" y="13"/>
                  </a:lnTo>
                  <a:lnTo>
                    <a:pt x="9" y="21"/>
                  </a:lnTo>
                  <a:lnTo>
                    <a:pt x="26" y="25"/>
                  </a:lnTo>
                  <a:lnTo>
                    <a:pt x="20" y="0"/>
                  </a:lnTo>
                </a:path>
              </a:pathLst>
            </a:custGeom>
            <a:solidFill>
              <a:srgbClr val="4F727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48" name="Freeform 796">
              <a:extLst>
                <a:ext uri="{FF2B5EF4-FFF2-40B4-BE49-F238E27FC236}">
                  <a16:creationId xmlns:a16="http://schemas.microsoft.com/office/drawing/2014/main" id="{E2D57565-35CF-489B-9B4D-D3BDB3D01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2458"/>
              <a:ext cx="26" cy="27"/>
            </a:xfrm>
            <a:custGeom>
              <a:avLst/>
              <a:gdLst>
                <a:gd name="T0" fmla="*/ 5 w 26"/>
                <a:gd name="T1" fmla="*/ 26 h 27"/>
                <a:gd name="T2" fmla="*/ 21 w 26"/>
                <a:gd name="T3" fmla="*/ 20 h 27"/>
                <a:gd name="T4" fmla="*/ 25 w 26"/>
                <a:gd name="T5" fmla="*/ 10 h 27"/>
                <a:gd name="T6" fmla="*/ 17 w 26"/>
                <a:gd name="T7" fmla="*/ 3 h 27"/>
                <a:gd name="T8" fmla="*/ 0 w 26"/>
                <a:gd name="T9" fmla="*/ 0 h 27"/>
                <a:gd name="T10" fmla="*/ 5 w 26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5" y="26"/>
                  </a:moveTo>
                  <a:lnTo>
                    <a:pt x="21" y="20"/>
                  </a:lnTo>
                  <a:lnTo>
                    <a:pt x="25" y="10"/>
                  </a:lnTo>
                  <a:lnTo>
                    <a:pt x="17" y="3"/>
                  </a:lnTo>
                  <a:lnTo>
                    <a:pt x="0" y="0"/>
                  </a:lnTo>
                  <a:lnTo>
                    <a:pt x="5" y="26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49" name="Freeform 797">
              <a:extLst>
                <a:ext uri="{FF2B5EF4-FFF2-40B4-BE49-F238E27FC236}">
                  <a16:creationId xmlns:a16="http://schemas.microsoft.com/office/drawing/2014/main" id="{F29412A0-2687-4442-9CD5-41BCC5AF9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458"/>
              <a:ext cx="27" cy="27"/>
            </a:xfrm>
            <a:custGeom>
              <a:avLst/>
              <a:gdLst>
                <a:gd name="T0" fmla="*/ 1 w 27"/>
                <a:gd name="T1" fmla="*/ 14 h 27"/>
                <a:gd name="T2" fmla="*/ 3 w 27"/>
                <a:gd name="T3" fmla="*/ 26 h 27"/>
                <a:gd name="T4" fmla="*/ 26 w 27"/>
                <a:gd name="T5" fmla="*/ 23 h 27"/>
                <a:gd name="T6" fmla="*/ 22 w 27"/>
                <a:gd name="T7" fmla="*/ 0 h 27"/>
                <a:gd name="T8" fmla="*/ 0 w 27"/>
                <a:gd name="T9" fmla="*/ 2 h 27"/>
                <a:gd name="T10" fmla="*/ 1 w 27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" y="14"/>
                  </a:moveTo>
                  <a:lnTo>
                    <a:pt x="3" y="26"/>
                  </a:lnTo>
                  <a:lnTo>
                    <a:pt x="26" y="23"/>
                  </a:lnTo>
                  <a:lnTo>
                    <a:pt x="22" y="0"/>
                  </a:lnTo>
                  <a:lnTo>
                    <a:pt x="0" y="2"/>
                  </a:lnTo>
                  <a:lnTo>
                    <a:pt x="1" y="14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50" name="Freeform 798">
              <a:extLst>
                <a:ext uri="{FF2B5EF4-FFF2-40B4-BE49-F238E27FC236}">
                  <a16:creationId xmlns:a16="http://schemas.microsoft.com/office/drawing/2014/main" id="{9B19A6A3-AE85-4CAB-9A76-494383833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460"/>
              <a:ext cx="27" cy="27"/>
            </a:xfrm>
            <a:custGeom>
              <a:avLst/>
              <a:gdLst>
                <a:gd name="T0" fmla="*/ 20 w 27"/>
                <a:gd name="T1" fmla="*/ 0 h 27"/>
                <a:gd name="T2" fmla="*/ 3 w 27"/>
                <a:gd name="T3" fmla="*/ 4 h 27"/>
                <a:gd name="T4" fmla="*/ 0 w 27"/>
                <a:gd name="T5" fmla="*/ 14 h 27"/>
                <a:gd name="T6" fmla="*/ 9 w 27"/>
                <a:gd name="T7" fmla="*/ 22 h 27"/>
                <a:gd name="T8" fmla="*/ 26 w 27"/>
                <a:gd name="T9" fmla="*/ 26 h 27"/>
                <a:gd name="T10" fmla="*/ 20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0" y="0"/>
                  </a:moveTo>
                  <a:lnTo>
                    <a:pt x="3" y="4"/>
                  </a:lnTo>
                  <a:lnTo>
                    <a:pt x="0" y="14"/>
                  </a:lnTo>
                  <a:lnTo>
                    <a:pt x="9" y="22"/>
                  </a:lnTo>
                  <a:lnTo>
                    <a:pt x="26" y="26"/>
                  </a:lnTo>
                  <a:lnTo>
                    <a:pt x="20" y="0"/>
                  </a:lnTo>
                </a:path>
              </a:pathLst>
            </a:custGeom>
            <a:solidFill>
              <a:srgbClr val="3A5E5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51" name="Freeform 799">
              <a:extLst>
                <a:ext uri="{FF2B5EF4-FFF2-40B4-BE49-F238E27FC236}">
                  <a16:creationId xmlns:a16="http://schemas.microsoft.com/office/drawing/2014/main" id="{178E6CFA-2717-4A48-9EBB-2DBAAE530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2672"/>
              <a:ext cx="44" cy="26"/>
            </a:xfrm>
            <a:custGeom>
              <a:avLst/>
              <a:gdLst>
                <a:gd name="T0" fmla="*/ 43 w 44"/>
                <a:gd name="T1" fmla="*/ 13 h 26"/>
                <a:gd name="T2" fmla="*/ 31 w 44"/>
                <a:gd name="T3" fmla="*/ 0 h 26"/>
                <a:gd name="T4" fmla="*/ 13 w 44"/>
                <a:gd name="T5" fmla="*/ 4 h 26"/>
                <a:gd name="T6" fmla="*/ 0 w 44"/>
                <a:gd name="T7" fmla="*/ 25 h 26"/>
                <a:gd name="T8" fmla="*/ 43 w 44"/>
                <a:gd name="T9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6">
                  <a:moveTo>
                    <a:pt x="43" y="13"/>
                  </a:moveTo>
                  <a:lnTo>
                    <a:pt x="31" y="0"/>
                  </a:lnTo>
                  <a:lnTo>
                    <a:pt x="13" y="4"/>
                  </a:lnTo>
                  <a:lnTo>
                    <a:pt x="0" y="25"/>
                  </a:lnTo>
                  <a:lnTo>
                    <a:pt x="43" y="13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52" name="Freeform 800">
              <a:extLst>
                <a:ext uri="{FF2B5EF4-FFF2-40B4-BE49-F238E27FC236}">
                  <a16:creationId xmlns:a16="http://schemas.microsoft.com/office/drawing/2014/main" id="{10BE4C6E-B4B2-422D-B4A5-A9FC15413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2654"/>
              <a:ext cx="44" cy="27"/>
            </a:xfrm>
            <a:custGeom>
              <a:avLst/>
              <a:gdLst>
                <a:gd name="T0" fmla="*/ 43 w 44"/>
                <a:gd name="T1" fmla="*/ 14 h 27"/>
                <a:gd name="T2" fmla="*/ 31 w 44"/>
                <a:gd name="T3" fmla="*/ 0 h 27"/>
                <a:gd name="T4" fmla="*/ 14 w 44"/>
                <a:gd name="T5" fmla="*/ 5 h 27"/>
                <a:gd name="T6" fmla="*/ 0 w 44"/>
                <a:gd name="T7" fmla="*/ 26 h 27"/>
                <a:gd name="T8" fmla="*/ 43 w 44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7">
                  <a:moveTo>
                    <a:pt x="43" y="14"/>
                  </a:moveTo>
                  <a:lnTo>
                    <a:pt x="31" y="0"/>
                  </a:lnTo>
                  <a:lnTo>
                    <a:pt x="14" y="5"/>
                  </a:lnTo>
                  <a:lnTo>
                    <a:pt x="0" y="26"/>
                  </a:lnTo>
                  <a:lnTo>
                    <a:pt x="43" y="14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53" name="Freeform 801">
              <a:extLst>
                <a:ext uri="{FF2B5EF4-FFF2-40B4-BE49-F238E27FC236}">
                  <a16:creationId xmlns:a16="http://schemas.microsoft.com/office/drawing/2014/main" id="{CA2A128B-871D-46F1-BFC2-BD2A760C9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383"/>
              <a:ext cx="27" cy="27"/>
            </a:xfrm>
            <a:custGeom>
              <a:avLst/>
              <a:gdLst>
                <a:gd name="T0" fmla="*/ 26 w 27"/>
                <a:gd name="T1" fmla="*/ 26 h 27"/>
                <a:gd name="T2" fmla="*/ 26 w 27"/>
                <a:gd name="T3" fmla="*/ 20 h 27"/>
                <a:gd name="T4" fmla="*/ 0 w 27"/>
                <a:gd name="T5" fmla="*/ 0 h 27"/>
                <a:gd name="T6" fmla="*/ 0 w 27"/>
                <a:gd name="T7" fmla="*/ 15 h 27"/>
                <a:gd name="T8" fmla="*/ 26 w 27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26"/>
                  </a:moveTo>
                  <a:lnTo>
                    <a:pt x="26" y="2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26" y="26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54" name="Freeform 802">
              <a:extLst>
                <a:ext uri="{FF2B5EF4-FFF2-40B4-BE49-F238E27FC236}">
                  <a16:creationId xmlns:a16="http://schemas.microsoft.com/office/drawing/2014/main" id="{9B9EA5AC-F020-4B69-9E81-43CA25951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2375"/>
              <a:ext cx="26" cy="27"/>
            </a:xfrm>
            <a:custGeom>
              <a:avLst/>
              <a:gdLst>
                <a:gd name="T0" fmla="*/ 0 w 26"/>
                <a:gd name="T1" fmla="*/ 26 h 27"/>
                <a:gd name="T2" fmla="*/ 25 w 26"/>
                <a:gd name="T3" fmla="*/ 19 h 27"/>
                <a:gd name="T4" fmla="*/ 25 w 26"/>
                <a:gd name="T5" fmla="*/ 0 h 27"/>
                <a:gd name="T6" fmla="*/ 0 w 26"/>
                <a:gd name="T7" fmla="*/ 9 h 27"/>
                <a:gd name="T8" fmla="*/ 0 w 26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0" y="26"/>
                  </a:moveTo>
                  <a:lnTo>
                    <a:pt x="25" y="19"/>
                  </a:lnTo>
                  <a:lnTo>
                    <a:pt x="25" y="0"/>
                  </a:lnTo>
                  <a:lnTo>
                    <a:pt x="0" y="9"/>
                  </a:lnTo>
                  <a:lnTo>
                    <a:pt x="0" y="26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55" name="Freeform 803">
              <a:extLst>
                <a:ext uri="{FF2B5EF4-FFF2-40B4-BE49-F238E27FC236}">
                  <a16:creationId xmlns:a16="http://schemas.microsoft.com/office/drawing/2014/main" id="{454E45BB-E1F3-4EBC-807F-521A5373B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2349"/>
              <a:ext cx="26" cy="27"/>
            </a:xfrm>
            <a:custGeom>
              <a:avLst/>
              <a:gdLst>
                <a:gd name="T0" fmla="*/ 19 w 26"/>
                <a:gd name="T1" fmla="*/ 24 h 27"/>
                <a:gd name="T2" fmla="*/ 0 w 26"/>
                <a:gd name="T3" fmla="*/ 0 h 27"/>
                <a:gd name="T4" fmla="*/ 23 w 26"/>
                <a:gd name="T5" fmla="*/ 8 h 27"/>
                <a:gd name="T6" fmla="*/ 25 w 26"/>
                <a:gd name="T7" fmla="*/ 26 h 27"/>
                <a:gd name="T8" fmla="*/ 19 w 26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9" y="24"/>
                  </a:moveTo>
                  <a:lnTo>
                    <a:pt x="0" y="0"/>
                  </a:lnTo>
                  <a:lnTo>
                    <a:pt x="23" y="8"/>
                  </a:lnTo>
                  <a:lnTo>
                    <a:pt x="25" y="26"/>
                  </a:lnTo>
                  <a:lnTo>
                    <a:pt x="19" y="24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56" name="Freeform 804">
              <a:extLst>
                <a:ext uri="{FF2B5EF4-FFF2-40B4-BE49-F238E27FC236}">
                  <a16:creationId xmlns:a16="http://schemas.microsoft.com/office/drawing/2014/main" id="{96B2EB31-AB1F-4AC2-BF87-B51CFBCC6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340"/>
              <a:ext cx="27" cy="26"/>
            </a:xfrm>
            <a:custGeom>
              <a:avLst/>
              <a:gdLst>
                <a:gd name="T0" fmla="*/ 4 w 27"/>
                <a:gd name="T1" fmla="*/ 25 h 26"/>
                <a:gd name="T2" fmla="*/ 26 w 27"/>
                <a:gd name="T3" fmla="*/ 12 h 26"/>
                <a:gd name="T4" fmla="*/ 2 w 27"/>
                <a:gd name="T5" fmla="*/ 0 h 26"/>
                <a:gd name="T6" fmla="*/ 0 w 27"/>
                <a:gd name="T7" fmla="*/ 21 h 26"/>
                <a:gd name="T8" fmla="*/ 4 w 27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6">
                  <a:moveTo>
                    <a:pt x="4" y="25"/>
                  </a:moveTo>
                  <a:lnTo>
                    <a:pt x="26" y="12"/>
                  </a:lnTo>
                  <a:lnTo>
                    <a:pt x="2" y="0"/>
                  </a:lnTo>
                  <a:lnTo>
                    <a:pt x="0" y="21"/>
                  </a:lnTo>
                  <a:lnTo>
                    <a:pt x="4" y="25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57" name="Freeform 805">
              <a:extLst>
                <a:ext uri="{FF2B5EF4-FFF2-40B4-BE49-F238E27FC236}">
                  <a16:creationId xmlns:a16="http://schemas.microsoft.com/office/drawing/2014/main" id="{B6CDC460-5547-4EDD-AE1E-1BF9E25E4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040"/>
              <a:ext cx="27" cy="27"/>
            </a:xfrm>
            <a:custGeom>
              <a:avLst/>
              <a:gdLst>
                <a:gd name="T0" fmla="*/ 3 w 27"/>
                <a:gd name="T1" fmla="*/ 23 h 27"/>
                <a:gd name="T2" fmla="*/ 26 w 27"/>
                <a:gd name="T3" fmla="*/ 0 h 27"/>
                <a:gd name="T4" fmla="*/ 24 w 27"/>
                <a:gd name="T5" fmla="*/ 0 h 27"/>
                <a:gd name="T6" fmla="*/ 20 w 27"/>
                <a:gd name="T7" fmla="*/ 2 h 27"/>
                <a:gd name="T8" fmla="*/ 13 w 27"/>
                <a:gd name="T9" fmla="*/ 5 h 27"/>
                <a:gd name="T10" fmla="*/ 2 w 27"/>
                <a:gd name="T11" fmla="*/ 10 h 27"/>
                <a:gd name="T12" fmla="*/ 0 w 27"/>
                <a:gd name="T13" fmla="*/ 26 h 27"/>
                <a:gd name="T14" fmla="*/ 3 w 27"/>
                <a:gd name="T1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7">
                  <a:moveTo>
                    <a:pt x="3" y="23"/>
                  </a:moveTo>
                  <a:lnTo>
                    <a:pt x="26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3" y="5"/>
                  </a:lnTo>
                  <a:lnTo>
                    <a:pt x="2" y="10"/>
                  </a:lnTo>
                  <a:lnTo>
                    <a:pt x="0" y="26"/>
                  </a:lnTo>
                  <a:lnTo>
                    <a:pt x="3" y="23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58" name="Freeform 806">
              <a:extLst>
                <a:ext uri="{FF2B5EF4-FFF2-40B4-BE49-F238E27FC236}">
                  <a16:creationId xmlns:a16="http://schemas.microsoft.com/office/drawing/2014/main" id="{37A2EE43-B688-4273-9518-B09E68399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2024"/>
              <a:ext cx="26" cy="26"/>
            </a:xfrm>
            <a:custGeom>
              <a:avLst/>
              <a:gdLst>
                <a:gd name="T0" fmla="*/ 22 w 26"/>
                <a:gd name="T1" fmla="*/ 25 h 26"/>
                <a:gd name="T2" fmla="*/ 0 w 26"/>
                <a:gd name="T3" fmla="*/ 14 h 26"/>
                <a:gd name="T4" fmla="*/ 1 w 26"/>
                <a:gd name="T5" fmla="*/ 12 h 26"/>
                <a:gd name="T6" fmla="*/ 5 w 26"/>
                <a:gd name="T7" fmla="*/ 12 h 26"/>
                <a:gd name="T8" fmla="*/ 12 w 26"/>
                <a:gd name="T9" fmla="*/ 6 h 26"/>
                <a:gd name="T10" fmla="*/ 23 w 26"/>
                <a:gd name="T11" fmla="*/ 0 h 26"/>
                <a:gd name="T12" fmla="*/ 25 w 26"/>
                <a:gd name="T13" fmla="*/ 22 h 26"/>
                <a:gd name="T14" fmla="*/ 22 w 26"/>
                <a:gd name="T1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6">
                  <a:moveTo>
                    <a:pt x="22" y="25"/>
                  </a:moveTo>
                  <a:lnTo>
                    <a:pt x="0" y="14"/>
                  </a:lnTo>
                  <a:lnTo>
                    <a:pt x="1" y="12"/>
                  </a:lnTo>
                  <a:lnTo>
                    <a:pt x="5" y="12"/>
                  </a:lnTo>
                  <a:lnTo>
                    <a:pt x="12" y="6"/>
                  </a:lnTo>
                  <a:lnTo>
                    <a:pt x="23" y="0"/>
                  </a:lnTo>
                  <a:lnTo>
                    <a:pt x="25" y="22"/>
                  </a:lnTo>
                  <a:lnTo>
                    <a:pt x="22" y="25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59" name="Freeform 807">
              <a:extLst>
                <a:ext uri="{FF2B5EF4-FFF2-40B4-BE49-F238E27FC236}">
                  <a16:creationId xmlns:a16="http://schemas.microsoft.com/office/drawing/2014/main" id="{2D8E3622-09D6-4113-91B4-E5C3D22C9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025"/>
              <a:ext cx="27" cy="27"/>
            </a:xfrm>
            <a:custGeom>
              <a:avLst/>
              <a:gdLst>
                <a:gd name="T0" fmla="*/ 26 w 27"/>
                <a:gd name="T1" fmla="*/ 18 h 27"/>
                <a:gd name="T2" fmla="*/ 0 w 27"/>
                <a:gd name="T3" fmla="*/ 0 h 27"/>
                <a:gd name="T4" fmla="*/ 0 w 27"/>
                <a:gd name="T5" fmla="*/ 18 h 27"/>
                <a:gd name="T6" fmla="*/ 26 w 27"/>
                <a:gd name="T7" fmla="*/ 26 h 27"/>
                <a:gd name="T8" fmla="*/ 26 w 27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8"/>
                  </a:moveTo>
                  <a:lnTo>
                    <a:pt x="0" y="0"/>
                  </a:lnTo>
                  <a:lnTo>
                    <a:pt x="0" y="18"/>
                  </a:lnTo>
                  <a:lnTo>
                    <a:pt x="26" y="26"/>
                  </a:lnTo>
                  <a:lnTo>
                    <a:pt x="26" y="18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60" name="Freeform 808">
              <a:extLst>
                <a:ext uri="{FF2B5EF4-FFF2-40B4-BE49-F238E27FC236}">
                  <a16:creationId xmlns:a16="http://schemas.microsoft.com/office/drawing/2014/main" id="{ECB786BF-A5DF-4B68-B942-4F7B3219E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2019"/>
              <a:ext cx="26" cy="27"/>
            </a:xfrm>
            <a:custGeom>
              <a:avLst/>
              <a:gdLst>
                <a:gd name="T0" fmla="*/ 25 w 26"/>
                <a:gd name="T1" fmla="*/ 0 h 27"/>
                <a:gd name="T2" fmla="*/ 0 w 26"/>
                <a:gd name="T3" fmla="*/ 9 h 27"/>
                <a:gd name="T4" fmla="*/ 0 w 26"/>
                <a:gd name="T5" fmla="*/ 22 h 27"/>
                <a:gd name="T6" fmla="*/ 25 w 26"/>
                <a:gd name="T7" fmla="*/ 26 h 27"/>
                <a:gd name="T8" fmla="*/ 25 w 26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25" y="0"/>
                  </a:moveTo>
                  <a:lnTo>
                    <a:pt x="0" y="9"/>
                  </a:lnTo>
                  <a:lnTo>
                    <a:pt x="0" y="22"/>
                  </a:lnTo>
                  <a:lnTo>
                    <a:pt x="25" y="26"/>
                  </a:lnTo>
                  <a:lnTo>
                    <a:pt x="25" y="0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61" name="Freeform 809">
              <a:extLst>
                <a:ext uri="{FF2B5EF4-FFF2-40B4-BE49-F238E27FC236}">
                  <a16:creationId xmlns:a16="http://schemas.microsoft.com/office/drawing/2014/main" id="{1CFB7527-523F-4DF3-9D49-E9C55A458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40"/>
              <a:ext cx="383" cy="450"/>
            </a:xfrm>
            <a:custGeom>
              <a:avLst/>
              <a:gdLst>
                <a:gd name="T0" fmla="*/ 373 w 383"/>
                <a:gd name="T1" fmla="*/ 0 h 450"/>
                <a:gd name="T2" fmla="*/ 371 w 383"/>
                <a:gd name="T3" fmla="*/ 38 h 450"/>
                <a:gd name="T4" fmla="*/ 365 w 383"/>
                <a:gd name="T5" fmla="*/ 77 h 450"/>
                <a:gd name="T6" fmla="*/ 356 w 383"/>
                <a:gd name="T7" fmla="*/ 114 h 450"/>
                <a:gd name="T8" fmla="*/ 344 w 383"/>
                <a:gd name="T9" fmla="*/ 151 h 450"/>
                <a:gd name="T10" fmla="*/ 328 w 383"/>
                <a:gd name="T11" fmla="*/ 186 h 450"/>
                <a:gd name="T12" fmla="*/ 309 w 383"/>
                <a:gd name="T13" fmla="*/ 220 h 450"/>
                <a:gd name="T14" fmla="*/ 287 w 383"/>
                <a:gd name="T15" fmla="*/ 253 h 450"/>
                <a:gd name="T16" fmla="*/ 264 w 383"/>
                <a:gd name="T17" fmla="*/ 284 h 450"/>
                <a:gd name="T18" fmla="*/ 237 w 383"/>
                <a:gd name="T19" fmla="*/ 312 h 450"/>
                <a:gd name="T20" fmla="*/ 208 w 383"/>
                <a:gd name="T21" fmla="*/ 340 h 450"/>
                <a:gd name="T22" fmla="*/ 177 w 383"/>
                <a:gd name="T23" fmla="*/ 364 h 450"/>
                <a:gd name="T24" fmla="*/ 144 w 383"/>
                <a:gd name="T25" fmla="*/ 385 h 450"/>
                <a:gd name="T26" fmla="*/ 110 w 383"/>
                <a:gd name="T27" fmla="*/ 404 h 450"/>
                <a:gd name="T28" fmla="*/ 75 w 383"/>
                <a:gd name="T29" fmla="*/ 419 h 450"/>
                <a:gd name="T30" fmla="*/ 37 w 383"/>
                <a:gd name="T31" fmla="*/ 432 h 450"/>
                <a:gd name="T32" fmla="*/ 0 w 383"/>
                <a:gd name="T33" fmla="*/ 440 h 450"/>
                <a:gd name="T34" fmla="*/ 20 w 383"/>
                <a:gd name="T35" fmla="*/ 444 h 450"/>
                <a:gd name="T36" fmla="*/ 59 w 383"/>
                <a:gd name="T37" fmla="*/ 434 h 450"/>
                <a:gd name="T38" fmla="*/ 96 w 383"/>
                <a:gd name="T39" fmla="*/ 420 h 450"/>
                <a:gd name="T40" fmla="*/ 131 w 383"/>
                <a:gd name="T41" fmla="*/ 402 h 450"/>
                <a:gd name="T42" fmla="*/ 166 w 383"/>
                <a:gd name="T43" fmla="*/ 382 h 450"/>
                <a:gd name="T44" fmla="*/ 198 w 383"/>
                <a:gd name="T45" fmla="*/ 359 h 450"/>
                <a:gd name="T46" fmla="*/ 228 w 383"/>
                <a:gd name="T47" fmla="*/ 333 h 450"/>
                <a:gd name="T48" fmla="*/ 256 w 383"/>
                <a:gd name="T49" fmla="*/ 304 h 450"/>
                <a:gd name="T50" fmla="*/ 282 w 383"/>
                <a:gd name="T51" fmla="*/ 274 h 450"/>
                <a:gd name="T52" fmla="*/ 306 w 383"/>
                <a:gd name="T53" fmla="*/ 241 h 450"/>
                <a:gd name="T54" fmla="*/ 326 w 383"/>
                <a:gd name="T55" fmla="*/ 207 h 450"/>
                <a:gd name="T56" fmla="*/ 344 w 383"/>
                <a:gd name="T57" fmla="*/ 172 h 450"/>
                <a:gd name="T58" fmla="*/ 358 w 383"/>
                <a:gd name="T59" fmla="*/ 136 h 450"/>
                <a:gd name="T60" fmla="*/ 369 w 383"/>
                <a:gd name="T61" fmla="*/ 97 h 450"/>
                <a:gd name="T62" fmla="*/ 377 w 383"/>
                <a:gd name="T63" fmla="*/ 58 h 450"/>
                <a:gd name="T64" fmla="*/ 380 w 383"/>
                <a:gd name="T65" fmla="*/ 19 h 450"/>
                <a:gd name="T66" fmla="*/ 382 w 383"/>
                <a:gd name="T67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3" h="450">
                  <a:moveTo>
                    <a:pt x="373" y="0"/>
                  </a:moveTo>
                  <a:lnTo>
                    <a:pt x="373" y="0"/>
                  </a:lnTo>
                  <a:lnTo>
                    <a:pt x="373" y="19"/>
                  </a:lnTo>
                  <a:lnTo>
                    <a:pt x="371" y="38"/>
                  </a:lnTo>
                  <a:lnTo>
                    <a:pt x="369" y="57"/>
                  </a:lnTo>
                  <a:lnTo>
                    <a:pt x="365" y="77"/>
                  </a:lnTo>
                  <a:lnTo>
                    <a:pt x="361" y="95"/>
                  </a:lnTo>
                  <a:lnTo>
                    <a:pt x="356" y="114"/>
                  </a:lnTo>
                  <a:lnTo>
                    <a:pt x="350" y="133"/>
                  </a:lnTo>
                  <a:lnTo>
                    <a:pt x="344" y="151"/>
                  </a:lnTo>
                  <a:lnTo>
                    <a:pt x="336" y="168"/>
                  </a:lnTo>
                  <a:lnTo>
                    <a:pt x="328" y="186"/>
                  </a:lnTo>
                  <a:lnTo>
                    <a:pt x="319" y="204"/>
                  </a:lnTo>
                  <a:lnTo>
                    <a:pt x="309" y="220"/>
                  </a:lnTo>
                  <a:lnTo>
                    <a:pt x="298" y="237"/>
                  </a:lnTo>
                  <a:lnTo>
                    <a:pt x="287" y="253"/>
                  </a:lnTo>
                  <a:lnTo>
                    <a:pt x="276" y="269"/>
                  </a:lnTo>
                  <a:lnTo>
                    <a:pt x="264" y="284"/>
                  </a:lnTo>
                  <a:lnTo>
                    <a:pt x="250" y="299"/>
                  </a:lnTo>
                  <a:lnTo>
                    <a:pt x="237" y="312"/>
                  </a:lnTo>
                  <a:lnTo>
                    <a:pt x="223" y="326"/>
                  </a:lnTo>
                  <a:lnTo>
                    <a:pt x="208" y="340"/>
                  </a:lnTo>
                  <a:lnTo>
                    <a:pt x="193" y="352"/>
                  </a:lnTo>
                  <a:lnTo>
                    <a:pt x="177" y="364"/>
                  </a:lnTo>
                  <a:lnTo>
                    <a:pt x="161" y="375"/>
                  </a:lnTo>
                  <a:lnTo>
                    <a:pt x="144" y="385"/>
                  </a:lnTo>
                  <a:lnTo>
                    <a:pt x="128" y="395"/>
                  </a:lnTo>
                  <a:lnTo>
                    <a:pt x="110" y="404"/>
                  </a:lnTo>
                  <a:lnTo>
                    <a:pt x="93" y="412"/>
                  </a:lnTo>
                  <a:lnTo>
                    <a:pt x="75" y="419"/>
                  </a:lnTo>
                  <a:lnTo>
                    <a:pt x="56" y="426"/>
                  </a:lnTo>
                  <a:lnTo>
                    <a:pt x="37" y="432"/>
                  </a:lnTo>
                  <a:lnTo>
                    <a:pt x="18" y="436"/>
                  </a:lnTo>
                  <a:lnTo>
                    <a:pt x="0" y="440"/>
                  </a:lnTo>
                  <a:lnTo>
                    <a:pt x="1" y="449"/>
                  </a:lnTo>
                  <a:lnTo>
                    <a:pt x="20" y="444"/>
                  </a:lnTo>
                  <a:lnTo>
                    <a:pt x="39" y="440"/>
                  </a:lnTo>
                  <a:lnTo>
                    <a:pt x="59" y="434"/>
                  </a:lnTo>
                  <a:lnTo>
                    <a:pt x="77" y="427"/>
                  </a:lnTo>
                  <a:lnTo>
                    <a:pt x="96" y="420"/>
                  </a:lnTo>
                  <a:lnTo>
                    <a:pt x="114" y="412"/>
                  </a:lnTo>
                  <a:lnTo>
                    <a:pt x="131" y="402"/>
                  </a:lnTo>
                  <a:lnTo>
                    <a:pt x="149" y="392"/>
                  </a:lnTo>
                  <a:lnTo>
                    <a:pt x="166" y="382"/>
                  </a:lnTo>
                  <a:lnTo>
                    <a:pt x="182" y="371"/>
                  </a:lnTo>
                  <a:lnTo>
                    <a:pt x="198" y="359"/>
                  </a:lnTo>
                  <a:lnTo>
                    <a:pt x="214" y="346"/>
                  </a:lnTo>
                  <a:lnTo>
                    <a:pt x="228" y="333"/>
                  </a:lnTo>
                  <a:lnTo>
                    <a:pt x="243" y="319"/>
                  </a:lnTo>
                  <a:lnTo>
                    <a:pt x="256" y="304"/>
                  </a:lnTo>
                  <a:lnTo>
                    <a:pt x="270" y="289"/>
                  </a:lnTo>
                  <a:lnTo>
                    <a:pt x="282" y="274"/>
                  </a:lnTo>
                  <a:lnTo>
                    <a:pt x="295" y="258"/>
                  </a:lnTo>
                  <a:lnTo>
                    <a:pt x="306" y="241"/>
                  </a:lnTo>
                  <a:lnTo>
                    <a:pt x="316" y="225"/>
                  </a:lnTo>
                  <a:lnTo>
                    <a:pt x="326" y="207"/>
                  </a:lnTo>
                  <a:lnTo>
                    <a:pt x="335" y="190"/>
                  </a:lnTo>
                  <a:lnTo>
                    <a:pt x="344" y="172"/>
                  </a:lnTo>
                  <a:lnTo>
                    <a:pt x="352" y="154"/>
                  </a:lnTo>
                  <a:lnTo>
                    <a:pt x="358" y="136"/>
                  </a:lnTo>
                  <a:lnTo>
                    <a:pt x="364" y="116"/>
                  </a:lnTo>
                  <a:lnTo>
                    <a:pt x="369" y="97"/>
                  </a:lnTo>
                  <a:lnTo>
                    <a:pt x="373" y="78"/>
                  </a:lnTo>
                  <a:lnTo>
                    <a:pt x="377" y="58"/>
                  </a:lnTo>
                  <a:lnTo>
                    <a:pt x="379" y="39"/>
                  </a:lnTo>
                  <a:lnTo>
                    <a:pt x="380" y="19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73" y="0"/>
                  </a:lnTo>
                </a:path>
              </a:pathLst>
            </a:custGeom>
            <a:solidFill>
              <a:srgbClr val="3366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62" name="Freeform 810">
              <a:extLst>
                <a:ext uri="{FF2B5EF4-FFF2-40B4-BE49-F238E27FC236}">
                  <a16:creationId xmlns:a16="http://schemas.microsoft.com/office/drawing/2014/main" id="{E098DE26-CD1D-4A26-86A8-B7033A7EE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1920"/>
              <a:ext cx="383" cy="321"/>
            </a:xfrm>
            <a:custGeom>
              <a:avLst/>
              <a:gdLst>
                <a:gd name="T0" fmla="*/ 1 w 383"/>
                <a:gd name="T1" fmla="*/ 13 h 321"/>
                <a:gd name="T2" fmla="*/ 39 w 383"/>
                <a:gd name="T3" fmla="*/ 9 h 321"/>
                <a:gd name="T4" fmla="*/ 76 w 383"/>
                <a:gd name="T5" fmla="*/ 8 h 321"/>
                <a:gd name="T6" fmla="*/ 111 w 383"/>
                <a:gd name="T7" fmla="*/ 11 h 321"/>
                <a:gd name="T8" fmla="*/ 146 w 383"/>
                <a:gd name="T9" fmla="*/ 18 h 321"/>
                <a:gd name="T10" fmla="*/ 178 w 383"/>
                <a:gd name="T11" fmla="*/ 27 h 321"/>
                <a:gd name="T12" fmla="*/ 209 w 383"/>
                <a:gd name="T13" fmla="*/ 40 h 321"/>
                <a:gd name="T14" fmla="*/ 237 w 383"/>
                <a:gd name="T15" fmla="*/ 57 h 321"/>
                <a:gd name="T16" fmla="*/ 264 w 383"/>
                <a:gd name="T17" fmla="*/ 76 h 321"/>
                <a:gd name="T18" fmla="*/ 288 w 383"/>
                <a:gd name="T19" fmla="*/ 98 h 321"/>
                <a:gd name="T20" fmla="*/ 310 w 383"/>
                <a:gd name="T21" fmla="*/ 123 h 321"/>
                <a:gd name="T22" fmla="*/ 328 w 383"/>
                <a:gd name="T23" fmla="*/ 151 h 321"/>
                <a:gd name="T24" fmla="*/ 344 w 383"/>
                <a:gd name="T25" fmla="*/ 180 h 321"/>
                <a:gd name="T26" fmla="*/ 356 w 383"/>
                <a:gd name="T27" fmla="*/ 212 h 321"/>
                <a:gd name="T28" fmla="*/ 365 w 383"/>
                <a:gd name="T29" fmla="*/ 246 h 321"/>
                <a:gd name="T30" fmla="*/ 371 w 383"/>
                <a:gd name="T31" fmla="*/ 282 h 321"/>
                <a:gd name="T32" fmla="*/ 373 w 383"/>
                <a:gd name="T33" fmla="*/ 320 h 321"/>
                <a:gd name="T34" fmla="*/ 380 w 383"/>
                <a:gd name="T35" fmla="*/ 300 h 321"/>
                <a:gd name="T36" fmla="*/ 377 w 383"/>
                <a:gd name="T37" fmla="*/ 262 h 321"/>
                <a:gd name="T38" fmla="*/ 369 w 383"/>
                <a:gd name="T39" fmla="*/ 227 h 321"/>
                <a:gd name="T40" fmla="*/ 358 w 383"/>
                <a:gd name="T41" fmla="*/ 193 h 321"/>
                <a:gd name="T42" fmla="*/ 344 w 383"/>
                <a:gd name="T43" fmla="*/ 161 h 321"/>
                <a:gd name="T44" fmla="*/ 326 w 383"/>
                <a:gd name="T45" fmla="*/ 132 h 321"/>
                <a:gd name="T46" fmla="*/ 305 w 383"/>
                <a:gd name="T47" fmla="*/ 105 h 321"/>
                <a:gd name="T48" fmla="*/ 282 w 383"/>
                <a:gd name="T49" fmla="*/ 81 h 321"/>
                <a:gd name="T50" fmla="*/ 256 w 383"/>
                <a:gd name="T51" fmla="*/ 59 h 321"/>
                <a:gd name="T52" fmla="*/ 228 w 383"/>
                <a:gd name="T53" fmla="*/ 41 h 321"/>
                <a:gd name="T54" fmla="*/ 197 w 383"/>
                <a:gd name="T55" fmla="*/ 26 h 321"/>
                <a:gd name="T56" fmla="*/ 165 w 383"/>
                <a:gd name="T57" fmla="*/ 14 h 321"/>
                <a:gd name="T58" fmla="*/ 130 w 383"/>
                <a:gd name="T59" fmla="*/ 6 h 321"/>
                <a:gd name="T60" fmla="*/ 94 w 383"/>
                <a:gd name="T61" fmla="*/ 1 h 321"/>
                <a:gd name="T62" fmla="*/ 58 w 383"/>
                <a:gd name="T63" fmla="*/ 0 h 321"/>
                <a:gd name="T64" fmla="*/ 19 w 383"/>
                <a:gd name="T65" fmla="*/ 2 h 321"/>
                <a:gd name="T66" fmla="*/ 0 w 383"/>
                <a:gd name="T67" fmla="*/ 6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3" h="321">
                  <a:moveTo>
                    <a:pt x="1" y="13"/>
                  </a:moveTo>
                  <a:lnTo>
                    <a:pt x="1" y="13"/>
                  </a:lnTo>
                  <a:lnTo>
                    <a:pt x="20" y="11"/>
                  </a:lnTo>
                  <a:lnTo>
                    <a:pt x="39" y="9"/>
                  </a:lnTo>
                  <a:lnTo>
                    <a:pt x="58" y="8"/>
                  </a:lnTo>
                  <a:lnTo>
                    <a:pt x="76" y="8"/>
                  </a:lnTo>
                  <a:lnTo>
                    <a:pt x="94" y="9"/>
                  </a:lnTo>
                  <a:lnTo>
                    <a:pt x="111" y="11"/>
                  </a:lnTo>
                  <a:lnTo>
                    <a:pt x="129" y="13"/>
                  </a:lnTo>
                  <a:lnTo>
                    <a:pt x="146" y="18"/>
                  </a:lnTo>
                  <a:lnTo>
                    <a:pt x="163" y="22"/>
                  </a:lnTo>
                  <a:lnTo>
                    <a:pt x="178" y="27"/>
                  </a:lnTo>
                  <a:lnTo>
                    <a:pt x="194" y="34"/>
                  </a:lnTo>
                  <a:lnTo>
                    <a:pt x="209" y="40"/>
                  </a:lnTo>
                  <a:lnTo>
                    <a:pt x="224" y="48"/>
                  </a:lnTo>
                  <a:lnTo>
                    <a:pt x="237" y="57"/>
                  </a:lnTo>
                  <a:lnTo>
                    <a:pt x="251" y="67"/>
                  </a:lnTo>
                  <a:lnTo>
                    <a:pt x="264" y="76"/>
                  </a:lnTo>
                  <a:lnTo>
                    <a:pt x="277" y="87"/>
                  </a:lnTo>
                  <a:lnTo>
                    <a:pt x="288" y="98"/>
                  </a:lnTo>
                  <a:lnTo>
                    <a:pt x="299" y="111"/>
                  </a:lnTo>
                  <a:lnTo>
                    <a:pt x="310" y="123"/>
                  </a:lnTo>
                  <a:lnTo>
                    <a:pt x="319" y="136"/>
                  </a:lnTo>
                  <a:lnTo>
                    <a:pt x="328" y="151"/>
                  </a:lnTo>
                  <a:lnTo>
                    <a:pt x="337" y="165"/>
                  </a:lnTo>
                  <a:lnTo>
                    <a:pt x="344" y="180"/>
                  </a:lnTo>
                  <a:lnTo>
                    <a:pt x="350" y="196"/>
                  </a:lnTo>
                  <a:lnTo>
                    <a:pt x="356" y="212"/>
                  </a:lnTo>
                  <a:lnTo>
                    <a:pt x="361" y="229"/>
                  </a:lnTo>
                  <a:lnTo>
                    <a:pt x="365" y="246"/>
                  </a:lnTo>
                  <a:lnTo>
                    <a:pt x="369" y="264"/>
                  </a:lnTo>
                  <a:lnTo>
                    <a:pt x="371" y="282"/>
                  </a:lnTo>
                  <a:lnTo>
                    <a:pt x="373" y="300"/>
                  </a:lnTo>
                  <a:lnTo>
                    <a:pt x="373" y="320"/>
                  </a:lnTo>
                  <a:lnTo>
                    <a:pt x="382" y="320"/>
                  </a:lnTo>
                  <a:lnTo>
                    <a:pt x="380" y="300"/>
                  </a:lnTo>
                  <a:lnTo>
                    <a:pt x="379" y="281"/>
                  </a:lnTo>
                  <a:lnTo>
                    <a:pt x="377" y="262"/>
                  </a:lnTo>
                  <a:lnTo>
                    <a:pt x="373" y="244"/>
                  </a:lnTo>
                  <a:lnTo>
                    <a:pt x="369" y="227"/>
                  </a:lnTo>
                  <a:lnTo>
                    <a:pt x="364" y="210"/>
                  </a:lnTo>
                  <a:lnTo>
                    <a:pt x="358" y="193"/>
                  </a:lnTo>
                  <a:lnTo>
                    <a:pt x="352" y="177"/>
                  </a:lnTo>
                  <a:lnTo>
                    <a:pt x="344" y="161"/>
                  </a:lnTo>
                  <a:lnTo>
                    <a:pt x="335" y="146"/>
                  </a:lnTo>
                  <a:lnTo>
                    <a:pt x="326" y="132"/>
                  </a:lnTo>
                  <a:lnTo>
                    <a:pt x="316" y="118"/>
                  </a:lnTo>
                  <a:lnTo>
                    <a:pt x="305" y="105"/>
                  </a:lnTo>
                  <a:lnTo>
                    <a:pt x="294" y="93"/>
                  </a:lnTo>
                  <a:lnTo>
                    <a:pt x="282" y="81"/>
                  </a:lnTo>
                  <a:lnTo>
                    <a:pt x="270" y="70"/>
                  </a:lnTo>
                  <a:lnTo>
                    <a:pt x="256" y="59"/>
                  </a:lnTo>
                  <a:lnTo>
                    <a:pt x="242" y="50"/>
                  </a:lnTo>
                  <a:lnTo>
                    <a:pt x="228" y="41"/>
                  </a:lnTo>
                  <a:lnTo>
                    <a:pt x="212" y="33"/>
                  </a:lnTo>
                  <a:lnTo>
                    <a:pt x="197" y="26"/>
                  </a:lnTo>
                  <a:lnTo>
                    <a:pt x="181" y="19"/>
                  </a:lnTo>
                  <a:lnTo>
                    <a:pt x="165" y="14"/>
                  </a:lnTo>
                  <a:lnTo>
                    <a:pt x="148" y="9"/>
                  </a:lnTo>
                  <a:lnTo>
                    <a:pt x="130" y="6"/>
                  </a:lnTo>
                  <a:lnTo>
                    <a:pt x="113" y="3"/>
                  </a:lnTo>
                  <a:lnTo>
                    <a:pt x="94" y="1"/>
                  </a:lnTo>
                  <a:lnTo>
                    <a:pt x="76" y="0"/>
                  </a:lnTo>
                  <a:lnTo>
                    <a:pt x="58" y="0"/>
                  </a:lnTo>
                  <a:lnTo>
                    <a:pt x="39" y="1"/>
                  </a:lnTo>
                  <a:lnTo>
                    <a:pt x="19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3"/>
                  </a:lnTo>
                </a:path>
              </a:pathLst>
            </a:custGeom>
            <a:solidFill>
              <a:srgbClr val="3366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63" name="Freeform 811">
              <a:extLst>
                <a:ext uri="{FF2B5EF4-FFF2-40B4-BE49-F238E27FC236}">
                  <a16:creationId xmlns:a16="http://schemas.microsoft.com/office/drawing/2014/main" id="{421EBF5E-B630-438E-B130-F9627AC38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1926"/>
              <a:ext cx="382" cy="450"/>
            </a:xfrm>
            <a:custGeom>
              <a:avLst/>
              <a:gdLst>
                <a:gd name="T0" fmla="*/ 8 w 382"/>
                <a:gd name="T1" fmla="*/ 449 h 450"/>
                <a:gd name="T2" fmla="*/ 9 w 382"/>
                <a:gd name="T3" fmla="*/ 410 h 450"/>
                <a:gd name="T4" fmla="*/ 15 w 382"/>
                <a:gd name="T5" fmla="*/ 371 h 450"/>
                <a:gd name="T6" fmla="*/ 25 w 382"/>
                <a:gd name="T7" fmla="*/ 333 h 450"/>
                <a:gd name="T8" fmla="*/ 37 w 382"/>
                <a:gd name="T9" fmla="*/ 297 h 450"/>
                <a:gd name="T10" fmla="*/ 53 w 382"/>
                <a:gd name="T11" fmla="*/ 262 h 450"/>
                <a:gd name="T12" fmla="*/ 72 w 382"/>
                <a:gd name="T13" fmla="*/ 228 h 450"/>
                <a:gd name="T14" fmla="*/ 93 w 382"/>
                <a:gd name="T15" fmla="*/ 195 h 450"/>
                <a:gd name="T16" fmla="*/ 117 w 382"/>
                <a:gd name="T17" fmla="*/ 164 h 450"/>
                <a:gd name="T18" fmla="*/ 144 w 382"/>
                <a:gd name="T19" fmla="*/ 135 h 450"/>
                <a:gd name="T20" fmla="*/ 172 w 382"/>
                <a:gd name="T21" fmla="*/ 108 h 450"/>
                <a:gd name="T22" fmla="*/ 203 w 382"/>
                <a:gd name="T23" fmla="*/ 84 h 450"/>
                <a:gd name="T24" fmla="*/ 236 w 382"/>
                <a:gd name="T25" fmla="*/ 63 h 450"/>
                <a:gd name="T26" fmla="*/ 270 w 382"/>
                <a:gd name="T27" fmla="*/ 44 h 450"/>
                <a:gd name="T28" fmla="*/ 306 w 382"/>
                <a:gd name="T29" fmla="*/ 28 h 450"/>
                <a:gd name="T30" fmla="*/ 342 w 382"/>
                <a:gd name="T31" fmla="*/ 16 h 450"/>
                <a:gd name="T32" fmla="*/ 381 w 382"/>
                <a:gd name="T33" fmla="*/ 7 h 450"/>
                <a:gd name="T34" fmla="*/ 360 w 382"/>
                <a:gd name="T35" fmla="*/ 3 h 450"/>
                <a:gd name="T36" fmla="*/ 321 w 382"/>
                <a:gd name="T37" fmla="*/ 14 h 450"/>
                <a:gd name="T38" fmla="*/ 285 w 382"/>
                <a:gd name="T39" fmla="*/ 28 h 450"/>
                <a:gd name="T40" fmla="*/ 249 w 382"/>
                <a:gd name="T41" fmla="*/ 45 h 450"/>
                <a:gd name="T42" fmla="*/ 215 w 382"/>
                <a:gd name="T43" fmla="*/ 66 h 450"/>
                <a:gd name="T44" fmla="*/ 182 w 382"/>
                <a:gd name="T45" fmla="*/ 90 h 450"/>
                <a:gd name="T46" fmla="*/ 152 w 382"/>
                <a:gd name="T47" fmla="*/ 115 h 450"/>
                <a:gd name="T48" fmla="*/ 124 w 382"/>
                <a:gd name="T49" fmla="*/ 143 h 450"/>
                <a:gd name="T50" fmla="*/ 98 w 382"/>
                <a:gd name="T51" fmla="*/ 174 h 450"/>
                <a:gd name="T52" fmla="*/ 75 w 382"/>
                <a:gd name="T53" fmla="*/ 206 h 450"/>
                <a:gd name="T54" fmla="*/ 55 w 382"/>
                <a:gd name="T55" fmla="*/ 241 h 450"/>
                <a:gd name="T56" fmla="*/ 37 w 382"/>
                <a:gd name="T57" fmla="*/ 276 h 450"/>
                <a:gd name="T58" fmla="*/ 23 w 382"/>
                <a:gd name="T59" fmla="*/ 313 h 450"/>
                <a:gd name="T60" fmla="*/ 12 w 382"/>
                <a:gd name="T61" fmla="*/ 351 h 450"/>
                <a:gd name="T62" fmla="*/ 4 w 382"/>
                <a:gd name="T63" fmla="*/ 389 h 450"/>
                <a:gd name="T64" fmla="*/ 0 w 382"/>
                <a:gd name="T65" fmla="*/ 429 h 450"/>
                <a:gd name="T66" fmla="*/ 0 w 382"/>
                <a:gd name="T67" fmla="*/ 449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2" h="450">
                  <a:moveTo>
                    <a:pt x="8" y="449"/>
                  </a:moveTo>
                  <a:lnTo>
                    <a:pt x="8" y="449"/>
                  </a:lnTo>
                  <a:lnTo>
                    <a:pt x="8" y="429"/>
                  </a:lnTo>
                  <a:lnTo>
                    <a:pt x="9" y="410"/>
                  </a:lnTo>
                  <a:lnTo>
                    <a:pt x="12" y="391"/>
                  </a:lnTo>
                  <a:lnTo>
                    <a:pt x="15" y="371"/>
                  </a:lnTo>
                  <a:lnTo>
                    <a:pt x="20" y="353"/>
                  </a:lnTo>
                  <a:lnTo>
                    <a:pt x="25" y="333"/>
                  </a:lnTo>
                  <a:lnTo>
                    <a:pt x="30" y="316"/>
                  </a:lnTo>
                  <a:lnTo>
                    <a:pt x="37" y="297"/>
                  </a:lnTo>
                  <a:lnTo>
                    <a:pt x="45" y="280"/>
                  </a:lnTo>
                  <a:lnTo>
                    <a:pt x="53" y="262"/>
                  </a:lnTo>
                  <a:lnTo>
                    <a:pt x="62" y="244"/>
                  </a:lnTo>
                  <a:lnTo>
                    <a:pt x="72" y="228"/>
                  </a:lnTo>
                  <a:lnTo>
                    <a:pt x="82" y="211"/>
                  </a:lnTo>
                  <a:lnTo>
                    <a:pt x="93" y="195"/>
                  </a:lnTo>
                  <a:lnTo>
                    <a:pt x="105" y="180"/>
                  </a:lnTo>
                  <a:lnTo>
                    <a:pt x="117" y="164"/>
                  </a:lnTo>
                  <a:lnTo>
                    <a:pt x="130" y="149"/>
                  </a:lnTo>
                  <a:lnTo>
                    <a:pt x="144" y="135"/>
                  </a:lnTo>
                  <a:lnTo>
                    <a:pt x="157" y="122"/>
                  </a:lnTo>
                  <a:lnTo>
                    <a:pt x="172" y="108"/>
                  </a:lnTo>
                  <a:lnTo>
                    <a:pt x="188" y="95"/>
                  </a:lnTo>
                  <a:lnTo>
                    <a:pt x="203" y="84"/>
                  </a:lnTo>
                  <a:lnTo>
                    <a:pt x="219" y="73"/>
                  </a:lnTo>
                  <a:lnTo>
                    <a:pt x="236" y="63"/>
                  </a:lnTo>
                  <a:lnTo>
                    <a:pt x="252" y="53"/>
                  </a:lnTo>
                  <a:lnTo>
                    <a:pt x="270" y="44"/>
                  </a:lnTo>
                  <a:lnTo>
                    <a:pt x="287" y="36"/>
                  </a:lnTo>
                  <a:lnTo>
                    <a:pt x="306" y="28"/>
                  </a:lnTo>
                  <a:lnTo>
                    <a:pt x="324" y="22"/>
                  </a:lnTo>
                  <a:lnTo>
                    <a:pt x="342" y="16"/>
                  </a:lnTo>
                  <a:lnTo>
                    <a:pt x="361" y="11"/>
                  </a:lnTo>
                  <a:lnTo>
                    <a:pt x="381" y="7"/>
                  </a:lnTo>
                  <a:lnTo>
                    <a:pt x="379" y="0"/>
                  </a:lnTo>
                  <a:lnTo>
                    <a:pt x="360" y="3"/>
                  </a:lnTo>
                  <a:lnTo>
                    <a:pt x="340" y="8"/>
                  </a:lnTo>
                  <a:lnTo>
                    <a:pt x="321" y="14"/>
                  </a:lnTo>
                  <a:lnTo>
                    <a:pt x="303" y="21"/>
                  </a:lnTo>
                  <a:lnTo>
                    <a:pt x="285" y="28"/>
                  </a:lnTo>
                  <a:lnTo>
                    <a:pt x="266" y="36"/>
                  </a:lnTo>
                  <a:lnTo>
                    <a:pt x="249" y="45"/>
                  </a:lnTo>
                  <a:lnTo>
                    <a:pt x="231" y="55"/>
                  </a:lnTo>
                  <a:lnTo>
                    <a:pt x="215" y="66"/>
                  </a:lnTo>
                  <a:lnTo>
                    <a:pt x="198" y="77"/>
                  </a:lnTo>
                  <a:lnTo>
                    <a:pt x="182" y="90"/>
                  </a:lnTo>
                  <a:lnTo>
                    <a:pt x="167" y="102"/>
                  </a:lnTo>
                  <a:lnTo>
                    <a:pt x="152" y="115"/>
                  </a:lnTo>
                  <a:lnTo>
                    <a:pt x="137" y="129"/>
                  </a:lnTo>
                  <a:lnTo>
                    <a:pt x="124" y="143"/>
                  </a:lnTo>
                  <a:lnTo>
                    <a:pt x="110" y="159"/>
                  </a:lnTo>
                  <a:lnTo>
                    <a:pt x="98" y="174"/>
                  </a:lnTo>
                  <a:lnTo>
                    <a:pt x="86" y="190"/>
                  </a:lnTo>
                  <a:lnTo>
                    <a:pt x="75" y="206"/>
                  </a:lnTo>
                  <a:lnTo>
                    <a:pt x="65" y="223"/>
                  </a:lnTo>
                  <a:lnTo>
                    <a:pt x="55" y="241"/>
                  </a:lnTo>
                  <a:lnTo>
                    <a:pt x="46" y="258"/>
                  </a:lnTo>
                  <a:lnTo>
                    <a:pt x="37" y="276"/>
                  </a:lnTo>
                  <a:lnTo>
                    <a:pt x="29" y="295"/>
                  </a:lnTo>
                  <a:lnTo>
                    <a:pt x="23" y="313"/>
                  </a:lnTo>
                  <a:lnTo>
                    <a:pt x="17" y="332"/>
                  </a:lnTo>
                  <a:lnTo>
                    <a:pt x="12" y="351"/>
                  </a:lnTo>
                  <a:lnTo>
                    <a:pt x="8" y="370"/>
                  </a:lnTo>
                  <a:lnTo>
                    <a:pt x="4" y="389"/>
                  </a:lnTo>
                  <a:lnTo>
                    <a:pt x="2" y="409"/>
                  </a:lnTo>
                  <a:lnTo>
                    <a:pt x="0" y="429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8" y="449"/>
                  </a:lnTo>
                </a:path>
              </a:pathLst>
            </a:custGeom>
            <a:solidFill>
              <a:srgbClr val="3366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64" name="Freeform 812">
              <a:extLst>
                <a:ext uri="{FF2B5EF4-FFF2-40B4-BE49-F238E27FC236}">
                  <a16:creationId xmlns:a16="http://schemas.microsoft.com/office/drawing/2014/main" id="{A27F1FC8-5C94-4E73-A587-73C4616FE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2375"/>
              <a:ext cx="382" cy="322"/>
            </a:xfrm>
            <a:custGeom>
              <a:avLst/>
              <a:gdLst>
                <a:gd name="T0" fmla="*/ 379 w 382"/>
                <a:gd name="T1" fmla="*/ 306 h 322"/>
                <a:gd name="T2" fmla="*/ 342 w 382"/>
                <a:gd name="T3" fmla="*/ 311 h 322"/>
                <a:gd name="T4" fmla="*/ 304 w 382"/>
                <a:gd name="T5" fmla="*/ 312 h 322"/>
                <a:gd name="T6" fmla="*/ 268 w 382"/>
                <a:gd name="T7" fmla="*/ 309 h 322"/>
                <a:gd name="T8" fmla="*/ 234 w 382"/>
                <a:gd name="T9" fmla="*/ 302 h 322"/>
                <a:gd name="T10" fmla="*/ 202 w 382"/>
                <a:gd name="T11" fmla="*/ 293 h 322"/>
                <a:gd name="T12" fmla="*/ 171 w 382"/>
                <a:gd name="T13" fmla="*/ 279 h 322"/>
                <a:gd name="T14" fmla="*/ 143 w 382"/>
                <a:gd name="T15" fmla="*/ 263 h 322"/>
                <a:gd name="T16" fmla="*/ 116 w 382"/>
                <a:gd name="T17" fmla="*/ 244 h 322"/>
                <a:gd name="T18" fmla="*/ 93 w 382"/>
                <a:gd name="T19" fmla="*/ 221 h 322"/>
                <a:gd name="T20" fmla="*/ 71 w 382"/>
                <a:gd name="T21" fmla="*/ 196 h 322"/>
                <a:gd name="T22" fmla="*/ 53 w 382"/>
                <a:gd name="T23" fmla="*/ 169 h 322"/>
                <a:gd name="T24" fmla="*/ 37 w 382"/>
                <a:gd name="T25" fmla="*/ 139 h 322"/>
                <a:gd name="T26" fmla="*/ 25 w 382"/>
                <a:gd name="T27" fmla="*/ 107 h 322"/>
                <a:gd name="T28" fmla="*/ 15 w 382"/>
                <a:gd name="T29" fmla="*/ 73 h 322"/>
                <a:gd name="T30" fmla="*/ 9 w 382"/>
                <a:gd name="T31" fmla="*/ 37 h 322"/>
                <a:gd name="T32" fmla="*/ 8 w 382"/>
                <a:gd name="T33" fmla="*/ 0 h 322"/>
                <a:gd name="T34" fmla="*/ 0 w 382"/>
                <a:gd name="T35" fmla="*/ 19 h 322"/>
                <a:gd name="T36" fmla="*/ 4 w 382"/>
                <a:gd name="T37" fmla="*/ 57 h 322"/>
                <a:gd name="T38" fmla="*/ 12 w 382"/>
                <a:gd name="T39" fmla="*/ 93 h 322"/>
                <a:gd name="T40" fmla="*/ 23 w 382"/>
                <a:gd name="T41" fmla="*/ 127 h 322"/>
                <a:gd name="T42" fmla="*/ 37 w 382"/>
                <a:gd name="T43" fmla="*/ 159 h 322"/>
                <a:gd name="T44" fmla="*/ 55 w 382"/>
                <a:gd name="T45" fmla="*/ 188 h 322"/>
                <a:gd name="T46" fmla="*/ 76 w 382"/>
                <a:gd name="T47" fmla="*/ 214 h 322"/>
                <a:gd name="T48" fmla="*/ 99 w 382"/>
                <a:gd name="T49" fmla="*/ 239 h 322"/>
                <a:gd name="T50" fmla="*/ 125 w 382"/>
                <a:gd name="T51" fmla="*/ 260 h 322"/>
                <a:gd name="T52" fmla="*/ 153 w 382"/>
                <a:gd name="T53" fmla="*/ 279 h 322"/>
                <a:gd name="T54" fmla="*/ 184 w 382"/>
                <a:gd name="T55" fmla="*/ 294 h 322"/>
                <a:gd name="T56" fmla="*/ 216 w 382"/>
                <a:gd name="T57" fmla="*/ 306 h 322"/>
                <a:gd name="T58" fmla="*/ 250 w 382"/>
                <a:gd name="T59" fmla="*/ 314 h 322"/>
                <a:gd name="T60" fmla="*/ 286 w 382"/>
                <a:gd name="T61" fmla="*/ 319 h 322"/>
                <a:gd name="T62" fmla="*/ 322 w 382"/>
                <a:gd name="T63" fmla="*/ 321 h 322"/>
                <a:gd name="T64" fmla="*/ 361 w 382"/>
                <a:gd name="T65" fmla="*/ 318 h 322"/>
                <a:gd name="T66" fmla="*/ 381 w 382"/>
                <a:gd name="T67" fmla="*/ 31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2" h="322">
                  <a:moveTo>
                    <a:pt x="379" y="306"/>
                  </a:moveTo>
                  <a:lnTo>
                    <a:pt x="379" y="306"/>
                  </a:lnTo>
                  <a:lnTo>
                    <a:pt x="360" y="309"/>
                  </a:lnTo>
                  <a:lnTo>
                    <a:pt x="342" y="311"/>
                  </a:lnTo>
                  <a:lnTo>
                    <a:pt x="322" y="312"/>
                  </a:lnTo>
                  <a:lnTo>
                    <a:pt x="304" y="312"/>
                  </a:lnTo>
                  <a:lnTo>
                    <a:pt x="286" y="311"/>
                  </a:lnTo>
                  <a:lnTo>
                    <a:pt x="268" y="309"/>
                  </a:lnTo>
                  <a:lnTo>
                    <a:pt x="251" y="306"/>
                  </a:lnTo>
                  <a:lnTo>
                    <a:pt x="234" y="302"/>
                  </a:lnTo>
                  <a:lnTo>
                    <a:pt x="218" y="298"/>
                  </a:lnTo>
                  <a:lnTo>
                    <a:pt x="202" y="293"/>
                  </a:lnTo>
                  <a:lnTo>
                    <a:pt x="187" y="286"/>
                  </a:lnTo>
                  <a:lnTo>
                    <a:pt x="171" y="279"/>
                  </a:lnTo>
                  <a:lnTo>
                    <a:pt x="156" y="272"/>
                  </a:lnTo>
                  <a:lnTo>
                    <a:pt x="143" y="263"/>
                  </a:lnTo>
                  <a:lnTo>
                    <a:pt x="130" y="254"/>
                  </a:lnTo>
                  <a:lnTo>
                    <a:pt x="116" y="244"/>
                  </a:lnTo>
                  <a:lnTo>
                    <a:pt x="104" y="233"/>
                  </a:lnTo>
                  <a:lnTo>
                    <a:pt x="93" y="221"/>
                  </a:lnTo>
                  <a:lnTo>
                    <a:pt x="82" y="209"/>
                  </a:lnTo>
                  <a:lnTo>
                    <a:pt x="71" y="196"/>
                  </a:lnTo>
                  <a:lnTo>
                    <a:pt x="62" y="184"/>
                  </a:lnTo>
                  <a:lnTo>
                    <a:pt x="53" y="169"/>
                  </a:lnTo>
                  <a:lnTo>
                    <a:pt x="44" y="154"/>
                  </a:lnTo>
                  <a:lnTo>
                    <a:pt x="37" y="139"/>
                  </a:lnTo>
                  <a:lnTo>
                    <a:pt x="30" y="124"/>
                  </a:lnTo>
                  <a:lnTo>
                    <a:pt x="25" y="107"/>
                  </a:lnTo>
                  <a:lnTo>
                    <a:pt x="20" y="91"/>
                  </a:lnTo>
                  <a:lnTo>
                    <a:pt x="15" y="73"/>
                  </a:lnTo>
                  <a:lnTo>
                    <a:pt x="12" y="55"/>
                  </a:lnTo>
                  <a:lnTo>
                    <a:pt x="9" y="37"/>
                  </a:lnTo>
                  <a:lnTo>
                    <a:pt x="8" y="1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38"/>
                  </a:lnTo>
                  <a:lnTo>
                    <a:pt x="4" y="57"/>
                  </a:lnTo>
                  <a:lnTo>
                    <a:pt x="8" y="75"/>
                  </a:lnTo>
                  <a:lnTo>
                    <a:pt x="12" y="93"/>
                  </a:lnTo>
                  <a:lnTo>
                    <a:pt x="17" y="110"/>
                  </a:lnTo>
                  <a:lnTo>
                    <a:pt x="23" y="127"/>
                  </a:lnTo>
                  <a:lnTo>
                    <a:pt x="29" y="143"/>
                  </a:lnTo>
                  <a:lnTo>
                    <a:pt x="37" y="159"/>
                  </a:lnTo>
                  <a:lnTo>
                    <a:pt x="46" y="174"/>
                  </a:lnTo>
                  <a:lnTo>
                    <a:pt x="55" y="188"/>
                  </a:lnTo>
                  <a:lnTo>
                    <a:pt x="65" y="202"/>
                  </a:lnTo>
                  <a:lnTo>
                    <a:pt x="76" y="214"/>
                  </a:lnTo>
                  <a:lnTo>
                    <a:pt x="87" y="227"/>
                  </a:lnTo>
                  <a:lnTo>
                    <a:pt x="99" y="239"/>
                  </a:lnTo>
                  <a:lnTo>
                    <a:pt x="111" y="250"/>
                  </a:lnTo>
                  <a:lnTo>
                    <a:pt x="125" y="260"/>
                  </a:lnTo>
                  <a:lnTo>
                    <a:pt x="138" y="270"/>
                  </a:lnTo>
                  <a:lnTo>
                    <a:pt x="153" y="279"/>
                  </a:lnTo>
                  <a:lnTo>
                    <a:pt x="167" y="287"/>
                  </a:lnTo>
                  <a:lnTo>
                    <a:pt x="184" y="294"/>
                  </a:lnTo>
                  <a:lnTo>
                    <a:pt x="199" y="300"/>
                  </a:lnTo>
                  <a:lnTo>
                    <a:pt x="216" y="306"/>
                  </a:lnTo>
                  <a:lnTo>
                    <a:pt x="232" y="311"/>
                  </a:lnTo>
                  <a:lnTo>
                    <a:pt x="250" y="314"/>
                  </a:lnTo>
                  <a:lnTo>
                    <a:pt x="268" y="317"/>
                  </a:lnTo>
                  <a:lnTo>
                    <a:pt x="286" y="319"/>
                  </a:lnTo>
                  <a:lnTo>
                    <a:pt x="304" y="321"/>
                  </a:lnTo>
                  <a:lnTo>
                    <a:pt x="322" y="321"/>
                  </a:lnTo>
                  <a:lnTo>
                    <a:pt x="342" y="319"/>
                  </a:lnTo>
                  <a:lnTo>
                    <a:pt x="361" y="318"/>
                  </a:lnTo>
                  <a:lnTo>
                    <a:pt x="381" y="314"/>
                  </a:lnTo>
                  <a:lnTo>
                    <a:pt x="381" y="314"/>
                  </a:lnTo>
                  <a:lnTo>
                    <a:pt x="379" y="306"/>
                  </a:lnTo>
                </a:path>
              </a:pathLst>
            </a:custGeom>
            <a:solidFill>
              <a:srgbClr val="3366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65" name="Freeform 813">
              <a:extLst>
                <a:ext uri="{FF2B5EF4-FFF2-40B4-BE49-F238E27FC236}">
                  <a16:creationId xmlns:a16="http://schemas.microsoft.com/office/drawing/2014/main" id="{84641B45-F290-47EF-9DBC-F291D079B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574"/>
              <a:ext cx="27" cy="26"/>
            </a:xfrm>
            <a:custGeom>
              <a:avLst/>
              <a:gdLst>
                <a:gd name="T0" fmla="*/ 26 w 27"/>
                <a:gd name="T1" fmla="*/ 25 h 26"/>
                <a:gd name="T2" fmla="*/ 26 w 27"/>
                <a:gd name="T3" fmla="*/ 5 h 26"/>
                <a:gd name="T4" fmla="*/ 0 w 27"/>
                <a:gd name="T5" fmla="*/ 0 h 26"/>
                <a:gd name="T6" fmla="*/ 0 w 27"/>
                <a:gd name="T7" fmla="*/ 14 h 26"/>
                <a:gd name="T8" fmla="*/ 26 w 27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6">
                  <a:moveTo>
                    <a:pt x="26" y="25"/>
                  </a:moveTo>
                  <a:lnTo>
                    <a:pt x="26" y="5"/>
                  </a:lnTo>
                  <a:lnTo>
                    <a:pt x="0" y="0"/>
                  </a:lnTo>
                  <a:lnTo>
                    <a:pt x="0" y="14"/>
                  </a:lnTo>
                  <a:lnTo>
                    <a:pt x="26" y="25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66" name="Freeform 814">
              <a:extLst>
                <a:ext uri="{FF2B5EF4-FFF2-40B4-BE49-F238E27FC236}">
                  <a16:creationId xmlns:a16="http://schemas.microsoft.com/office/drawing/2014/main" id="{38D03188-8989-4A97-9735-AC2B06DBD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2583"/>
              <a:ext cx="26" cy="27"/>
            </a:xfrm>
            <a:custGeom>
              <a:avLst/>
              <a:gdLst>
                <a:gd name="T0" fmla="*/ 0 w 26"/>
                <a:gd name="T1" fmla="*/ 26 h 27"/>
                <a:gd name="T2" fmla="*/ 25 w 26"/>
                <a:gd name="T3" fmla="*/ 19 h 27"/>
                <a:gd name="T4" fmla="*/ 25 w 26"/>
                <a:gd name="T5" fmla="*/ 0 h 27"/>
                <a:gd name="T6" fmla="*/ 0 w 26"/>
                <a:gd name="T7" fmla="*/ 19 h 27"/>
                <a:gd name="T8" fmla="*/ 0 w 26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0" y="26"/>
                  </a:moveTo>
                  <a:lnTo>
                    <a:pt x="25" y="19"/>
                  </a:lnTo>
                  <a:lnTo>
                    <a:pt x="25" y="0"/>
                  </a:lnTo>
                  <a:lnTo>
                    <a:pt x="0" y="19"/>
                  </a:lnTo>
                  <a:lnTo>
                    <a:pt x="0" y="26"/>
                  </a:lnTo>
                </a:path>
              </a:pathLst>
            </a:custGeom>
            <a:solidFill>
              <a:srgbClr val="264C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67" name="Freeform 815">
              <a:extLst>
                <a:ext uri="{FF2B5EF4-FFF2-40B4-BE49-F238E27FC236}">
                  <a16:creationId xmlns:a16="http://schemas.microsoft.com/office/drawing/2014/main" id="{E48C4AF8-AF80-4CEA-8A7B-222D976D4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2599"/>
              <a:ext cx="26" cy="27"/>
            </a:xfrm>
            <a:custGeom>
              <a:avLst/>
              <a:gdLst>
                <a:gd name="T0" fmla="*/ 20 w 26"/>
                <a:gd name="T1" fmla="*/ 26 h 27"/>
                <a:gd name="T2" fmla="*/ 0 w 26"/>
                <a:gd name="T3" fmla="*/ 4 h 27"/>
                <a:gd name="T4" fmla="*/ 23 w 26"/>
                <a:gd name="T5" fmla="*/ 0 h 27"/>
                <a:gd name="T6" fmla="*/ 25 w 26"/>
                <a:gd name="T7" fmla="*/ 24 h 27"/>
                <a:gd name="T8" fmla="*/ 20 w 26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20" y="26"/>
                  </a:moveTo>
                  <a:lnTo>
                    <a:pt x="0" y="4"/>
                  </a:lnTo>
                  <a:lnTo>
                    <a:pt x="23" y="0"/>
                  </a:lnTo>
                  <a:lnTo>
                    <a:pt x="25" y="24"/>
                  </a:lnTo>
                  <a:lnTo>
                    <a:pt x="20" y="26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68" name="Freeform 816">
              <a:extLst>
                <a:ext uri="{FF2B5EF4-FFF2-40B4-BE49-F238E27FC236}">
                  <a16:creationId xmlns:a16="http://schemas.microsoft.com/office/drawing/2014/main" id="{813A86E9-9355-4937-A93E-69EFDB9A1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601"/>
              <a:ext cx="27" cy="27"/>
            </a:xfrm>
            <a:custGeom>
              <a:avLst/>
              <a:gdLst>
                <a:gd name="T0" fmla="*/ 5 w 27"/>
                <a:gd name="T1" fmla="*/ 26 h 27"/>
                <a:gd name="T2" fmla="*/ 26 w 27"/>
                <a:gd name="T3" fmla="*/ 2 h 27"/>
                <a:gd name="T4" fmla="*/ 3 w 27"/>
                <a:gd name="T5" fmla="*/ 0 h 27"/>
                <a:gd name="T6" fmla="*/ 0 w 27"/>
                <a:gd name="T7" fmla="*/ 26 h 27"/>
                <a:gd name="T8" fmla="*/ 5 w 27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5" y="26"/>
                  </a:moveTo>
                  <a:lnTo>
                    <a:pt x="26" y="2"/>
                  </a:lnTo>
                  <a:lnTo>
                    <a:pt x="3" y="0"/>
                  </a:lnTo>
                  <a:lnTo>
                    <a:pt x="0" y="26"/>
                  </a:lnTo>
                  <a:lnTo>
                    <a:pt x="5" y="26"/>
                  </a:lnTo>
                </a:path>
              </a:pathLst>
            </a:custGeom>
            <a:solidFill>
              <a:srgbClr val="B2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69" name="Freeform 817">
              <a:extLst>
                <a:ext uri="{FF2B5EF4-FFF2-40B4-BE49-F238E27FC236}">
                  <a16:creationId xmlns:a16="http://schemas.microsoft.com/office/drawing/2014/main" id="{29AAA777-C5F0-414F-B811-A4FF79B8F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723"/>
              <a:ext cx="38" cy="76"/>
            </a:xfrm>
            <a:custGeom>
              <a:avLst/>
              <a:gdLst>
                <a:gd name="T0" fmla="*/ 20 w 38"/>
                <a:gd name="T1" fmla="*/ 75 h 76"/>
                <a:gd name="T2" fmla="*/ 0 w 38"/>
                <a:gd name="T3" fmla="*/ 50 h 76"/>
                <a:gd name="T4" fmla="*/ 11 w 38"/>
                <a:gd name="T5" fmla="*/ 0 h 76"/>
                <a:gd name="T6" fmla="*/ 13 w 38"/>
                <a:gd name="T7" fmla="*/ 0 h 76"/>
                <a:gd name="T8" fmla="*/ 15 w 38"/>
                <a:gd name="T9" fmla="*/ 2 h 76"/>
                <a:gd name="T10" fmla="*/ 20 w 38"/>
                <a:gd name="T11" fmla="*/ 4 h 76"/>
                <a:gd name="T12" fmla="*/ 24 w 38"/>
                <a:gd name="T13" fmla="*/ 6 h 76"/>
                <a:gd name="T14" fmla="*/ 29 w 38"/>
                <a:gd name="T15" fmla="*/ 9 h 76"/>
                <a:gd name="T16" fmla="*/ 33 w 38"/>
                <a:gd name="T17" fmla="*/ 13 h 76"/>
                <a:gd name="T18" fmla="*/ 35 w 38"/>
                <a:gd name="T19" fmla="*/ 18 h 76"/>
                <a:gd name="T20" fmla="*/ 37 w 38"/>
                <a:gd name="T21" fmla="*/ 23 h 76"/>
                <a:gd name="T22" fmla="*/ 35 w 38"/>
                <a:gd name="T23" fmla="*/ 29 h 76"/>
                <a:gd name="T24" fmla="*/ 34 w 38"/>
                <a:gd name="T25" fmla="*/ 37 h 76"/>
                <a:gd name="T26" fmla="*/ 31 w 38"/>
                <a:gd name="T27" fmla="*/ 45 h 76"/>
                <a:gd name="T28" fmla="*/ 28 w 38"/>
                <a:gd name="T29" fmla="*/ 54 h 76"/>
                <a:gd name="T30" fmla="*/ 24 w 38"/>
                <a:gd name="T31" fmla="*/ 62 h 76"/>
                <a:gd name="T32" fmla="*/ 22 w 38"/>
                <a:gd name="T33" fmla="*/ 69 h 76"/>
                <a:gd name="T34" fmla="*/ 20 w 38"/>
                <a:gd name="T35" fmla="*/ 73 h 76"/>
                <a:gd name="T36" fmla="*/ 20 w 38"/>
                <a:gd name="T3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76">
                  <a:moveTo>
                    <a:pt x="20" y="75"/>
                  </a:moveTo>
                  <a:lnTo>
                    <a:pt x="0" y="5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20" y="4"/>
                  </a:lnTo>
                  <a:lnTo>
                    <a:pt x="24" y="6"/>
                  </a:lnTo>
                  <a:lnTo>
                    <a:pt x="29" y="9"/>
                  </a:lnTo>
                  <a:lnTo>
                    <a:pt x="33" y="13"/>
                  </a:lnTo>
                  <a:lnTo>
                    <a:pt x="35" y="18"/>
                  </a:lnTo>
                  <a:lnTo>
                    <a:pt x="37" y="23"/>
                  </a:lnTo>
                  <a:lnTo>
                    <a:pt x="35" y="29"/>
                  </a:lnTo>
                  <a:lnTo>
                    <a:pt x="34" y="37"/>
                  </a:lnTo>
                  <a:lnTo>
                    <a:pt x="31" y="45"/>
                  </a:lnTo>
                  <a:lnTo>
                    <a:pt x="28" y="54"/>
                  </a:lnTo>
                  <a:lnTo>
                    <a:pt x="24" y="62"/>
                  </a:lnTo>
                  <a:lnTo>
                    <a:pt x="22" y="69"/>
                  </a:lnTo>
                  <a:lnTo>
                    <a:pt x="20" y="73"/>
                  </a:lnTo>
                  <a:lnTo>
                    <a:pt x="20" y="75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70" name="Freeform 818">
              <a:extLst>
                <a:ext uri="{FF2B5EF4-FFF2-40B4-BE49-F238E27FC236}">
                  <a16:creationId xmlns:a16="http://schemas.microsoft.com/office/drawing/2014/main" id="{9BE220E3-7B54-41CC-99D1-08DD93868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723"/>
              <a:ext cx="38" cy="76"/>
            </a:xfrm>
            <a:custGeom>
              <a:avLst/>
              <a:gdLst>
                <a:gd name="T0" fmla="*/ 20 w 38"/>
                <a:gd name="T1" fmla="*/ 75 h 76"/>
                <a:gd name="T2" fmla="*/ 0 w 38"/>
                <a:gd name="T3" fmla="*/ 50 h 76"/>
                <a:gd name="T4" fmla="*/ 11 w 38"/>
                <a:gd name="T5" fmla="*/ 0 h 76"/>
                <a:gd name="T6" fmla="*/ 11 w 38"/>
                <a:gd name="T7" fmla="*/ 0 h 76"/>
                <a:gd name="T8" fmla="*/ 13 w 38"/>
                <a:gd name="T9" fmla="*/ 0 h 76"/>
                <a:gd name="T10" fmla="*/ 15 w 38"/>
                <a:gd name="T11" fmla="*/ 2 h 76"/>
                <a:gd name="T12" fmla="*/ 20 w 38"/>
                <a:gd name="T13" fmla="*/ 4 h 76"/>
                <a:gd name="T14" fmla="*/ 24 w 38"/>
                <a:gd name="T15" fmla="*/ 6 h 76"/>
                <a:gd name="T16" fmla="*/ 29 w 38"/>
                <a:gd name="T17" fmla="*/ 9 h 76"/>
                <a:gd name="T18" fmla="*/ 33 w 38"/>
                <a:gd name="T19" fmla="*/ 13 h 76"/>
                <a:gd name="T20" fmla="*/ 35 w 38"/>
                <a:gd name="T21" fmla="*/ 18 h 76"/>
                <a:gd name="T22" fmla="*/ 37 w 38"/>
                <a:gd name="T23" fmla="*/ 23 h 76"/>
                <a:gd name="T24" fmla="*/ 37 w 38"/>
                <a:gd name="T25" fmla="*/ 23 h 76"/>
                <a:gd name="T26" fmla="*/ 35 w 38"/>
                <a:gd name="T27" fmla="*/ 29 h 76"/>
                <a:gd name="T28" fmla="*/ 34 w 38"/>
                <a:gd name="T29" fmla="*/ 37 h 76"/>
                <a:gd name="T30" fmla="*/ 31 w 38"/>
                <a:gd name="T31" fmla="*/ 45 h 76"/>
                <a:gd name="T32" fmla="*/ 28 w 38"/>
                <a:gd name="T33" fmla="*/ 54 h 76"/>
                <a:gd name="T34" fmla="*/ 24 w 38"/>
                <a:gd name="T35" fmla="*/ 62 h 76"/>
                <a:gd name="T36" fmla="*/ 22 w 38"/>
                <a:gd name="T37" fmla="*/ 69 h 76"/>
                <a:gd name="T38" fmla="*/ 20 w 38"/>
                <a:gd name="T39" fmla="*/ 73 h 76"/>
                <a:gd name="T40" fmla="*/ 20 w 38"/>
                <a:gd name="T41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76">
                  <a:moveTo>
                    <a:pt x="20" y="75"/>
                  </a:moveTo>
                  <a:lnTo>
                    <a:pt x="0" y="5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20" y="4"/>
                  </a:lnTo>
                  <a:lnTo>
                    <a:pt x="24" y="6"/>
                  </a:lnTo>
                  <a:lnTo>
                    <a:pt x="29" y="9"/>
                  </a:lnTo>
                  <a:lnTo>
                    <a:pt x="33" y="13"/>
                  </a:lnTo>
                  <a:lnTo>
                    <a:pt x="35" y="18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5" y="29"/>
                  </a:lnTo>
                  <a:lnTo>
                    <a:pt x="34" y="37"/>
                  </a:lnTo>
                  <a:lnTo>
                    <a:pt x="31" y="45"/>
                  </a:lnTo>
                  <a:lnTo>
                    <a:pt x="28" y="54"/>
                  </a:lnTo>
                  <a:lnTo>
                    <a:pt x="24" y="62"/>
                  </a:lnTo>
                  <a:lnTo>
                    <a:pt x="22" y="69"/>
                  </a:lnTo>
                  <a:lnTo>
                    <a:pt x="20" y="73"/>
                  </a:lnTo>
                  <a:lnTo>
                    <a:pt x="20" y="7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71" name="Freeform 819">
              <a:extLst>
                <a:ext uri="{FF2B5EF4-FFF2-40B4-BE49-F238E27FC236}">
                  <a16:creationId xmlns:a16="http://schemas.microsoft.com/office/drawing/2014/main" id="{9AFAC1B8-91CA-46D0-A3E4-8CACA93E1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2569"/>
              <a:ext cx="54" cy="41"/>
            </a:xfrm>
            <a:custGeom>
              <a:avLst/>
              <a:gdLst>
                <a:gd name="T0" fmla="*/ 32 w 54"/>
                <a:gd name="T1" fmla="*/ 14 h 41"/>
                <a:gd name="T2" fmla="*/ 53 w 54"/>
                <a:gd name="T3" fmla="*/ 40 h 41"/>
                <a:gd name="T4" fmla="*/ 50 w 54"/>
                <a:gd name="T5" fmla="*/ 39 h 41"/>
                <a:gd name="T6" fmla="*/ 45 w 54"/>
                <a:gd name="T7" fmla="*/ 37 h 41"/>
                <a:gd name="T8" fmla="*/ 37 w 54"/>
                <a:gd name="T9" fmla="*/ 35 h 41"/>
                <a:gd name="T10" fmla="*/ 27 w 54"/>
                <a:gd name="T11" fmla="*/ 31 h 41"/>
                <a:gd name="T12" fmla="*/ 18 w 54"/>
                <a:gd name="T13" fmla="*/ 28 h 41"/>
                <a:gd name="T14" fmla="*/ 10 w 54"/>
                <a:gd name="T15" fmla="*/ 26 h 41"/>
                <a:gd name="T16" fmla="*/ 4 w 54"/>
                <a:gd name="T17" fmla="*/ 22 h 41"/>
                <a:gd name="T18" fmla="*/ 1 w 54"/>
                <a:gd name="T19" fmla="*/ 20 h 41"/>
                <a:gd name="T20" fmla="*/ 0 w 54"/>
                <a:gd name="T21" fmla="*/ 15 h 41"/>
                <a:gd name="T22" fmla="*/ 0 w 54"/>
                <a:gd name="T23" fmla="*/ 8 h 41"/>
                <a:gd name="T24" fmla="*/ 0 w 54"/>
                <a:gd name="T25" fmla="*/ 2 h 41"/>
                <a:gd name="T26" fmla="*/ 0 w 54"/>
                <a:gd name="T27" fmla="*/ 0 h 41"/>
                <a:gd name="T28" fmla="*/ 32 w 54"/>
                <a:gd name="T29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41">
                  <a:moveTo>
                    <a:pt x="32" y="14"/>
                  </a:moveTo>
                  <a:lnTo>
                    <a:pt x="53" y="40"/>
                  </a:lnTo>
                  <a:lnTo>
                    <a:pt x="50" y="39"/>
                  </a:lnTo>
                  <a:lnTo>
                    <a:pt x="45" y="37"/>
                  </a:lnTo>
                  <a:lnTo>
                    <a:pt x="37" y="35"/>
                  </a:lnTo>
                  <a:lnTo>
                    <a:pt x="27" y="31"/>
                  </a:lnTo>
                  <a:lnTo>
                    <a:pt x="18" y="28"/>
                  </a:lnTo>
                  <a:lnTo>
                    <a:pt x="10" y="26"/>
                  </a:lnTo>
                  <a:lnTo>
                    <a:pt x="4" y="22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32" y="14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72" name="Freeform 820">
              <a:extLst>
                <a:ext uri="{FF2B5EF4-FFF2-40B4-BE49-F238E27FC236}">
                  <a16:creationId xmlns:a16="http://schemas.microsoft.com/office/drawing/2014/main" id="{1FD566C5-E1ED-4D86-8B2D-2C1824C65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2569"/>
              <a:ext cx="54" cy="41"/>
            </a:xfrm>
            <a:custGeom>
              <a:avLst/>
              <a:gdLst>
                <a:gd name="T0" fmla="*/ 32 w 54"/>
                <a:gd name="T1" fmla="*/ 14 h 41"/>
                <a:gd name="T2" fmla="*/ 53 w 54"/>
                <a:gd name="T3" fmla="*/ 40 h 41"/>
                <a:gd name="T4" fmla="*/ 53 w 54"/>
                <a:gd name="T5" fmla="*/ 40 h 41"/>
                <a:gd name="T6" fmla="*/ 50 w 54"/>
                <a:gd name="T7" fmla="*/ 39 h 41"/>
                <a:gd name="T8" fmla="*/ 45 w 54"/>
                <a:gd name="T9" fmla="*/ 37 h 41"/>
                <a:gd name="T10" fmla="*/ 37 w 54"/>
                <a:gd name="T11" fmla="*/ 35 h 41"/>
                <a:gd name="T12" fmla="*/ 27 w 54"/>
                <a:gd name="T13" fmla="*/ 31 h 41"/>
                <a:gd name="T14" fmla="*/ 18 w 54"/>
                <a:gd name="T15" fmla="*/ 28 h 41"/>
                <a:gd name="T16" fmla="*/ 10 w 54"/>
                <a:gd name="T17" fmla="*/ 26 h 41"/>
                <a:gd name="T18" fmla="*/ 4 w 54"/>
                <a:gd name="T19" fmla="*/ 22 h 41"/>
                <a:gd name="T20" fmla="*/ 1 w 54"/>
                <a:gd name="T21" fmla="*/ 20 h 41"/>
                <a:gd name="T22" fmla="*/ 1 w 54"/>
                <a:gd name="T23" fmla="*/ 20 h 41"/>
                <a:gd name="T24" fmla="*/ 0 w 54"/>
                <a:gd name="T25" fmla="*/ 15 h 41"/>
                <a:gd name="T26" fmla="*/ 0 w 54"/>
                <a:gd name="T27" fmla="*/ 8 h 41"/>
                <a:gd name="T28" fmla="*/ 0 w 54"/>
                <a:gd name="T29" fmla="*/ 2 h 41"/>
                <a:gd name="T30" fmla="*/ 0 w 54"/>
                <a:gd name="T31" fmla="*/ 0 h 41"/>
                <a:gd name="T32" fmla="*/ 32 w 54"/>
                <a:gd name="T33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1">
                  <a:moveTo>
                    <a:pt x="32" y="14"/>
                  </a:moveTo>
                  <a:lnTo>
                    <a:pt x="53" y="40"/>
                  </a:lnTo>
                  <a:lnTo>
                    <a:pt x="53" y="40"/>
                  </a:lnTo>
                  <a:lnTo>
                    <a:pt x="50" y="39"/>
                  </a:lnTo>
                  <a:lnTo>
                    <a:pt x="45" y="37"/>
                  </a:lnTo>
                  <a:lnTo>
                    <a:pt x="37" y="35"/>
                  </a:lnTo>
                  <a:lnTo>
                    <a:pt x="27" y="31"/>
                  </a:lnTo>
                  <a:lnTo>
                    <a:pt x="18" y="28"/>
                  </a:lnTo>
                  <a:lnTo>
                    <a:pt x="10" y="26"/>
                  </a:lnTo>
                  <a:lnTo>
                    <a:pt x="4" y="22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32" y="14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73" name="Freeform 821">
              <a:extLst>
                <a:ext uri="{FF2B5EF4-FFF2-40B4-BE49-F238E27FC236}">
                  <a16:creationId xmlns:a16="http://schemas.microsoft.com/office/drawing/2014/main" id="{023F2CB4-43F8-458C-AEB5-07AE1F63F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2463"/>
              <a:ext cx="75" cy="38"/>
            </a:xfrm>
            <a:custGeom>
              <a:avLst/>
              <a:gdLst>
                <a:gd name="T0" fmla="*/ 53 w 75"/>
                <a:gd name="T1" fmla="*/ 0 h 38"/>
                <a:gd name="T2" fmla="*/ 74 w 75"/>
                <a:gd name="T3" fmla="*/ 24 h 38"/>
                <a:gd name="T4" fmla="*/ 71 w 75"/>
                <a:gd name="T5" fmla="*/ 24 h 38"/>
                <a:gd name="T6" fmla="*/ 65 w 75"/>
                <a:gd name="T7" fmla="*/ 26 h 38"/>
                <a:gd name="T8" fmla="*/ 56 w 75"/>
                <a:gd name="T9" fmla="*/ 29 h 38"/>
                <a:gd name="T10" fmla="*/ 45 w 75"/>
                <a:gd name="T11" fmla="*/ 31 h 38"/>
                <a:gd name="T12" fmla="*/ 34 w 75"/>
                <a:gd name="T13" fmla="*/ 34 h 38"/>
                <a:gd name="T14" fmla="*/ 24 w 75"/>
                <a:gd name="T15" fmla="*/ 35 h 38"/>
                <a:gd name="T16" fmla="*/ 15 w 75"/>
                <a:gd name="T17" fmla="*/ 37 h 38"/>
                <a:gd name="T18" fmla="*/ 11 w 75"/>
                <a:gd name="T19" fmla="*/ 37 h 38"/>
                <a:gd name="T20" fmla="*/ 8 w 75"/>
                <a:gd name="T21" fmla="*/ 31 h 38"/>
                <a:gd name="T22" fmla="*/ 4 w 75"/>
                <a:gd name="T23" fmla="*/ 21 h 38"/>
                <a:gd name="T24" fmla="*/ 1 w 75"/>
                <a:gd name="T25" fmla="*/ 13 h 38"/>
                <a:gd name="T26" fmla="*/ 0 w 75"/>
                <a:gd name="T27" fmla="*/ 9 h 38"/>
                <a:gd name="T28" fmla="*/ 53 w 75"/>
                <a:gd name="T2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5" h="38">
                  <a:moveTo>
                    <a:pt x="53" y="0"/>
                  </a:moveTo>
                  <a:lnTo>
                    <a:pt x="74" y="24"/>
                  </a:lnTo>
                  <a:lnTo>
                    <a:pt x="71" y="24"/>
                  </a:lnTo>
                  <a:lnTo>
                    <a:pt x="65" y="26"/>
                  </a:lnTo>
                  <a:lnTo>
                    <a:pt x="56" y="29"/>
                  </a:lnTo>
                  <a:lnTo>
                    <a:pt x="45" y="31"/>
                  </a:lnTo>
                  <a:lnTo>
                    <a:pt x="34" y="34"/>
                  </a:lnTo>
                  <a:lnTo>
                    <a:pt x="24" y="35"/>
                  </a:lnTo>
                  <a:lnTo>
                    <a:pt x="15" y="37"/>
                  </a:lnTo>
                  <a:lnTo>
                    <a:pt x="11" y="37"/>
                  </a:lnTo>
                  <a:lnTo>
                    <a:pt x="8" y="31"/>
                  </a:lnTo>
                  <a:lnTo>
                    <a:pt x="4" y="21"/>
                  </a:lnTo>
                  <a:lnTo>
                    <a:pt x="1" y="13"/>
                  </a:lnTo>
                  <a:lnTo>
                    <a:pt x="0" y="9"/>
                  </a:lnTo>
                  <a:lnTo>
                    <a:pt x="53" y="0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74" name="Freeform 822">
              <a:extLst>
                <a:ext uri="{FF2B5EF4-FFF2-40B4-BE49-F238E27FC236}">
                  <a16:creationId xmlns:a16="http://schemas.microsoft.com/office/drawing/2014/main" id="{615B10F8-C786-4606-977E-A305CD60E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2463"/>
              <a:ext cx="75" cy="38"/>
            </a:xfrm>
            <a:custGeom>
              <a:avLst/>
              <a:gdLst>
                <a:gd name="T0" fmla="*/ 53 w 75"/>
                <a:gd name="T1" fmla="*/ 0 h 38"/>
                <a:gd name="T2" fmla="*/ 74 w 75"/>
                <a:gd name="T3" fmla="*/ 24 h 38"/>
                <a:gd name="T4" fmla="*/ 74 w 75"/>
                <a:gd name="T5" fmla="*/ 24 h 38"/>
                <a:gd name="T6" fmla="*/ 71 w 75"/>
                <a:gd name="T7" fmla="*/ 24 h 38"/>
                <a:gd name="T8" fmla="*/ 65 w 75"/>
                <a:gd name="T9" fmla="*/ 26 h 38"/>
                <a:gd name="T10" fmla="*/ 56 w 75"/>
                <a:gd name="T11" fmla="*/ 29 h 38"/>
                <a:gd name="T12" fmla="*/ 45 w 75"/>
                <a:gd name="T13" fmla="*/ 31 h 38"/>
                <a:gd name="T14" fmla="*/ 34 w 75"/>
                <a:gd name="T15" fmla="*/ 34 h 38"/>
                <a:gd name="T16" fmla="*/ 24 w 75"/>
                <a:gd name="T17" fmla="*/ 35 h 38"/>
                <a:gd name="T18" fmla="*/ 15 w 75"/>
                <a:gd name="T19" fmla="*/ 37 h 38"/>
                <a:gd name="T20" fmla="*/ 11 w 75"/>
                <a:gd name="T21" fmla="*/ 37 h 38"/>
                <a:gd name="T22" fmla="*/ 11 w 75"/>
                <a:gd name="T23" fmla="*/ 37 h 38"/>
                <a:gd name="T24" fmla="*/ 8 w 75"/>
                <a:gd name="T25" fmla="*/ 31 h 38"/>
                <a:gd name="T26" fmla="*/ 4 w 75"/>
                <a:gd name="T27" fmla="*/ 21 h 38"/>
                <a:gd name="T28" fmla="*/ 1 w 75"/>
                <a:gd name="T29" fmla="*/ 13 h 38"/>
                <a:gd name="T30" fmla="*/ 0 w 75"/>
                <a:gd name="T31" fmla="*/ 9 h 38"/>
                <a:gd name="T32" fmla="*/ 53 w 75"/>
                <a:gd name="T3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38">
                  <a:moveTo>
                    <a:pt x="53" y="0"/>
                  </a:moveTo>
                  <a:lnTo>
                    <a:pt x="74" y="24"/>
                  </a:lnTo>
                  <a:lnTo>
                    <a:pt x="74" y="24"/>
                  </a:lnTo>
                  <a:lnTo>
                    <a:pt x="71" y="24"/>
                  </a:lnTo>
                  <a:lnTo>
                    <a:pt x="65" y="26"/>
                  </a:lnTo>
                  <a:lnTo>
                    <a:pt x="56" y="29"/>
                  </a:lnTo>
                  <a:lnTo>
                    <a:pt x="45" y="31"/>
                  </a:lnTo>
                  <a:lnTo>
                    <a:pt x="34" y="34"/>
                  </a:lnTo>
                  <a:lnTo>
                    <a:pt x="24" y="35"/>
                  </a:lnTo>
                  <a:lnTo>
                    <a:pt x="15" y="37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1"/>
                  </a:lnTo>
                  <a:lnTo>
                    <a:pt x="4" y="21"/>
                  </a:lnTo>
                  <a:lnTo>
                    <a:pt x="1" y="13"/>
                  </a:lnTo>
                  <a:lnTo>
                    <a:pt x="0" y="9"/>
                  </a:lnTo>
                  <a:lnTo>
                    <a:pt x="53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75" name="Freeform 823">
              <a:extLst>
                <a:ext uri="{FF2B5EF4-FFF2-40B4-BE49-F238E27FC236}">
                  <a16:creationId xmlns:a16="http://schemas.microsoft.com/office/drawing/2014/main" id="{51D48452-99EA-4BB3-A1EF-55F21127F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758"/>
              <a:ext cx="33" cy="56"/>
            </a:xfrm>
            <a:custGeom>
              <a:avLst/>
              <a:gdLst>
                <a:gd name="T0" fmla="*/ 32 w 33"/>
                <a:gd name="T1" fmla="*/ 55 h 56"/>
                <a:gd name="T2" fmla="*/ 11 w 33"/>
                <a:gd name="T3" fmla="*/ 29 h 56"/>
                <a:gd name="T4" fmla="*/ 0 w 33"/>
                <a:gd name="T5" fmla="*/ 0 h 56"/>
                <a:gd name="T6" fmla="*/ 0 w 33"/>
                <a:gd name="T7" fmla="*/ 0 h 56"/>
                <a:gd name="T8" fmla="*/ 2 w 33"/>
                <a:gd name="T9" fmla="*/ 0 h 56"/>
                <a:gd name="T10" fmla="*/ 4 w 33"/>
                <a:gd name="T11" fmla="*/ 0 h 56"/>
                <a:gd name="T12" fmla="*/ 7 w 33"/>
                <a:gd name="T13" fmla="*/ 0 h 56"/>
                <a:gd name="T14" fmla="*/ 10 w 33"/>
                <a:gd name="T15" fmla="*/ 1 h 56"/>
                <a:gd name="T16" fmla="*/ 13 w 33"/>
                <a:gd name="T17" fmla="*/ 2 h 56"/>
                <a:gd name="T18" fmla="*/ 16 w 33"/>
                <a:gd name="T19" fmla="*/ 4 h 56"/>
                <a:gd name="T20" fmla="*/ 18 w 33"/>
                <a:gd name="T21" fmla="*/ 5 h 56"/>
                <a:gd name="T22" fmla="*/ 20 w 33"/>
                <a:gd name="T23" fmla="*/ 9 h 56"/>
                <a:gd name="T24" fmla="*/ 21 w 33"/>
                <a:gd name="T25" fmla="*/ 16 h 56"/>
                <a:gd name="T26" fmla="*/ 24 w 33"/>
                <a:gd name="T27" fmla="*/ 23 h 56"/>
                <a:gd name="T28" fmla="*/ 26 w 33"/>
                <a:gd name="T29" fmla="*/ 32 h 56"/>
                <a:gd name="T30" fmla="*/ 29 w 33"/>
                <a:gd name="T31" fmla="*/ 40 h 56"/>
                <a:gd name="T32" fmla="*/ 30 w 33"/>
                <a:gd name="T33" fmla="*/ 48 h 56"/>
                <a:gd name="T34" fmla="*/ 32 w 33"/>
                <a:gd name="T35" fmla="*/ 53 h 56"/>
                <a:gd name="T36" fmla="*/ 32 w 33"/>
                <a:gd name="T37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56">
                  <a:moveTo>
                    <a:pt x="32" y="55"/>
                  </a:moveTo>
                  <a:lnTo>
                    <a:pt x="11" y="29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2"/>
                  </a:lnTo>
                  <a:lnTo>
                    <a:pt x="16" y="4"/>
                  </a:lnTo>
                  <a:lnTo>
                    <a:pt x="18" y="5"/>
                  </a:lnTo>
                  <a:lnTo>
                    <a:pt x="20" y="9"/>
                  </a:lnTo>
                  <a:lnTo>
                    <a:pt x="21" y="16"/>
                  </a:lnTo>
                  <a:lnTo>
                    <a:pt x="24" y="23"/>
                  </a:lnTo>
                  <a:lnTo>
                    <a:pt x="26" y="32"/>
                  </a:lnTo>
                  <a:lnTo>
                    <a:pt x="29" y="40"/>
                  </a:lnTo>
                  <a:lnTo>
                    <a:pt x="30" y="48"/>
                  </a:lnTo>
                  <a:lnTo>
                    <a:pt x="32" y="53"/>
                  </a:lnTo>
                  <a:lnTo>
                    <a:pt x="32" y="55"/>
                  </a:lnTo>
                </a:path>
              </a:pathLst>
            </a:custGeom>
            <a:solidFill>
              <a:srgbClr val="6B8C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76" name="Freeform 824">
              <a:extLst>
                <a:ext uri="{FF2B5EF4-FFF2-40B4-BE49-F238E27FC236}">
                  <a16:creationId xmlns:a16="http://schemas.microsoft.com/office/drawing/2014/main" id="{255EC9B6-FDF5-4837-95F1-F8E756CDE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758"/>
              <a:ext cx="33" cy="56"/>
            </a:xfrm>
            <a:custGeom>
              <a:avLst/>
              <a:gdLst>
                <a:gd name="T0" fmla="*/ 32 w 33"/>
                <a:gd name="T1" fmla="*/ 55 h 56"/>
                <a:gd name="T2" fmla="*/ 11 w 33"/>
                <a:gd name="T3" fmla="*/ 29 h 56"/>
                <a:gd name="T4" fmla="*/ 0 w 33"/>
                <a:gd name="T5" fmla="*/ 0 h 56"/>
                <a:gd name="T6" fmla="*/ 0 w 33"/>
                <a:gd name="T7" fmla="*/ 0 h 56"/>
                <a:gd name="T8" fmla="*/ 0 w 33"/>
                <a:gd name="T9" fmla="*/ 0 h 56"/>
                <a:gd name="T10" fmla="*/ 2 w 33"/>
                <a:gd name="T11" fmla="*/ 0 h 56"/>
                <a:gd name="T12" fmla="*/ 4 w 33"/>
                <a:gd name="T13" fmla="*/ 0 h 56"/>
                <a:gd name="T14" fmla="*/ 7 w 33"/>
                <a:gd name="T15" fmla="*/ 0 h 56"/>
                <a:gd name="T16" fmla="*/ 10 w 33"/>
                <a:gd name="T17" fmla="*/ 1 h 56"/>
                <a:gd name="T18" fmla="*/ 13 w 33"/>
                <a:gd name="T19" fmla="*/ 2 h 56"/>
                <a:gd name="T20" fmla="*/ 16 w 33"/>
                <a:gd name="T21" fmla="*/ 4 h 56"/>
                <a:gd name="T22" fmla="*/ 18 w 33"/>
                <a:gd name="T23" fmla="*/ 5 h 56"/>
                <a:gd name="T24" fmla="*/ 18 w 33"/>
                <a:gd name="T25" fmla="*/ 5 h 56"/>
                <a:gd name="T26" fmla="*/ 20 w 33"/>
                <a:gd name="T27" fmla="*/ 9 h 56"/>
                <a:gd name="T28" fmla="*/ 21 w 33"/>
                <a:gd name="T29" fmla="*/ 16 h 56"/>
                <a:gd name="T30" fmla="*/ 24 w 33"/>
                <a:gd name="T31" fmla="*/ 23 h 56"/>
                <a:gd name="T32" fmla="*/ 26 w 33"/>
                <a:gd name="T33" fmla="*/ 32 h 56"/>
                <a:gd name="T34" fmla="*/ 29 w 33"/>
                <a:gd name="T35" fmla="*/ 40 h 56"/>
                <a:gd name="T36" fmla="*/ 30 w 33"/>
                <a:gd name="T37" fmla="*/ 48 h 56"/>
                <a:gd name="T38" fmla="*/ 32 w 33"/>
                <a:gd name="T39" fmla="*/ 53 h 56"/>
                <a:gd name="T40" fmla="*/ 32 w 33"/>
                <a:gd name="T41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56">
                  <a:moveTo>
                    <a:pt x="32" y="55"/>
                  </a:moveTo>
                  <a:lnTo>
                    <a:pt x="11" y="2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2"/>
                  </a:lnTo>
                  <a:lnTo>
                    <a:pt x="16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0" y="9"/>
                  </a:lnTo>
                  <a:lnTo>
                    <a:pt x="21" y="16"/>
                  </a:lnTo>
                  <a:lnTo>
                    <a:pt x="24" y="23"/>
                  </a:lnTo>
                  <a:lnTo>
                    <a:pt x="26" y="32"/>
                  </a:lnTo>
                  <a:lnTo>
                    <a:pt x="29" y="40"/>
                  </a:lnTo>
                  <a:lnTo>
                    <a:pt x="30" y="48"/>
                  </a:lnTo>
                  <a:lnTo>
                    <a:pt x="32" y="53"/>
                  </a:lnTo>
                  <a:lnTo>
                    <a:pt x="32" y="5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77" name="Freeform 825">
              <a:extLst>
                <a:ext uri="{FF2B5EF4-FFF2-40B4-BE49-F238E27FC236}">
                  <a16:creationId xmlns:a16="http://schemas.microsoft.com/office/drawing/2014/main" id="{4F125E0D-392A-428A-86CC-A58D720BF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2375"/>
              <a:ext cx="431" cy="439"/>
            </a:xfrm>
            <a:custGeom>
              <a:avLst/>
              <a:gdLst>
                <a:gd name="T0" fmla="*/ 123 w 431"/>
                <a:gd name="T1" fmla="*/ 100 h 439"/>
                <a:gd name="T2" fmla="*/ 117 w 431"/>
                <a:gd name="T3" fmla="*/ 44 h 439"/>
                <a:gd name="T4" fmla="*/ 186 w 431"/>
                <a:gd name="T5" fmla="*/ 61 h 439"/>
                <a:gd name="T6" fmla="*/ 187 w 431"/>
                <a:gd name="T7" fmla="*/ 62 h 439"/>
                <a:gd name="T8" fmla="*/ 193 w 431"/>
                <a:gd name="T9" fmla="*/ 62 h 439"/>
                <a:gd name="T10" fmla="*/ 207 w 431"/>
                <a:gd name="T11" fmla="*/ 58 h 439"/>
                <a:gd name="T12" fmla="*/ 213 w 431"/>
                <a:gd name="T13" fmla="*/ 54 h 439"/>
                <a:gd name="T14" fmla="*/ 276 w 431"/>
                <a:gd name="T15" fmla="*/ 1 h 439"/>
                <a:gd name="T16" fmla="*/ 280 w 431"/>
                <a:gd name="T17" fmla="*/ 57 h 439"/>
                <a:gd name="T18" fmla="*/ 296 w 431"/>
                <a:gd name="T19" fmla="*/ 64 h 439"/>
                <a:gd name="T20" fmla="*/ 303 w 431"/>
                <a:gd name="T21" fmla="*/ 63 h 439"/>
                <a:gd name="T22" fmla="*/ 378 w 431"/>
                <a:gd name="T23" fmla="*/ 49 h 439"/>
                <a:gd name="T24" fmla="*/ 351 w 431"/>
                <a:gd name="T25" fmla="*/ 104 h 439"/>
                <a:gd name="T26" fmla="*/ 360 w 431"/>
                <a:gd name="T27" fmla="*/ 118 h 439"/>
                <a:gd name="T28" fmla="*/ 365 w 431"/>
                <a:gd name="T29" fmla="*/ 122 h 439"/>
                <a:gd name="T30" fmla="*/ 430 w 431"/>
                <a:gd name="T31" fmla="*/ 150 h 439"/>
                <a:gd name="T32" fmla="*/ 379 w 431"/>
                <a:gd name="T33" fmla="*/ 187 h 439"/>
                <a:gd name="T34" fmla="*/ 378 w 431"/>
                <a:gd name="T35" fmla="*/ 206 h 439"/>
                <a:gd name="T36" fmla="*/ 380 w 431"/>
                <a:gd name="T37" fmla="*/ 212 h 439"/>
                <a:gd name="T38" fmla="*/ 412 w 431"/>
                <a:gd name="T39" fmla="*/ 275 h 439"/>
                <a:gd name="T40" fmla="*/ 355 w 431"/>
                <a:gd name="T41" fmla="*/ 281 h 439"/>
                <a:gd name="T42" fmla="*/ 344 w 431"/>
                <a:gd name="T43" fmla="*/ 298 h 439"/>
                <a:gd name="T44" fmla="*/ 343 w 431"/>
                <a:gd name="T45" fmla="*/ 305 h 439"/>
                <a:gd name="T46" fmla="*/ 332 w 431"/>
                <a:gd name="T47" fmla="*/ 382 h 439"/>
                <a:gd name="T48" fmla="*/ 289 w 431"/>
                <a:gd name="T49" fmla="*/ 356 h 439"/>
                <a:gd name="T50" fmla="*/ 285 w 431"/>
                <a:gd name="T51" fmla="*/ 356 h 439"/>
                <a:gd name="T52" fmla="*/ 276 w 431"/>
                <a:gd name="T53" fmla="*/ 361 h 439"/>
                <a:gd name="T54" fmla="*/ 265 w 431"/>
                <a:gd name="T55" fmla="*/ 370 h 439"/>
                <a:gd name="T56" fmla="*/ 236 w 431"/>
                <a:gd name="T57" fmla="*/ 432 h 439"/>
                <a:gd name="T58" fmla="*/ 198 w 431"/>
                <a:gd name="T59" fmla="*/ 388 h 439"/>
                <a:gd name="T60" fmla="*/ 196 w 431"/>
                <a:gd name="T61" fmla="*/ 387 h 439"/>
                <a:gd name="T62" fmla="*/ 189 w 431"/>
                <a:gd name="T63" fmla="*/ 386 h 439"/>
                <a:gd name="T64" fmla="*/ 178 w 431"/>
                <a:gd name="T65" fmla="*/ 386 h 439"/>
                <a:gd name="T66" fmla="*/ 172 w 431"/>
                <a:gd name="T67" fmla="*/ 387 h 439"/>
                <a:gd name="T68" fmla="*/ 171 w 431"/>
                <a:gd name="T69" fmla="*/ 388 h 439"/>
                <a:gd name="T70" fmla="*/ 99 w 431"/>
                <a:gd name="T71" fmla="*/ 423 h 439"/>
                <a:gd name="T72" fmla="*/ 111 w 431"/>
                <a:gd name="T73" fmla="*/ 365 h 439"/>
                <a:gd name="T74" fmla="*/ 98 w 431"/>
                <a:gd name="T75" fmla="*/ 354 h 439"/>
                <a:gd name="T76" fmla="*/ 91 w 431"/>
                <a:gd name="T77" fmla="*/ 353 h 439"/>
                <a:gd name="T78" fmla="*/ 19 w 431"/>
                <a:gd name="T79" fmla="*/ 345 h 439"/>
                <a:gd name="T80" fmla="*/ 59 w 431"/>
                <a:gd name="T81" fmla="*/ 297 h 439"/>
                <a:gd name="T82" fmla="*/ 56 w 431"/>
                <a:gd name="T83" fmla="*/ 280 h 439"/>
                <a:gd name="T84" fmla="*/ 51 w 431"/>
                <a:gd name="T85" fmla="*/ 275 h 439"/>
                <a:gd name="T86" fmla="*/ 2 w 431"/>
                <a:gd name="T87" fmla="*/ 226 h 439"/>
                <a:gd name="T88" fmla="*/ 58 w 431"/>
                <a:gd name="T89" fmla="*/ 204 h 439"/>
                <a:gd name="T90" fmla="*/ 65 w 431"/>
                <a:gd name="T91" fmla="*/ 186 h 439"/>
                <a:gd name="T92" fmla="*/ 64 w 431"/>
                <a:gd name="T93" fmla="*/ 179 h 439"/>
                <a:gd name="T94" fmla="*/ 52 w 431"/>
                <a:gd name="T95" fmla="*/ 106 h 439"/>
                <a:gd name="T96" fmla="*/ 107 w 431"/>
                <a:gd name="T97" fmla="*/ 11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31" h="439">
                  <a:moveTo>
                    <a:pt x="115" y="108"/>
                  </a:moveTo>
                  <a:lnTo>
                    <a:pt x="121" y="104"/>
                  </a:lnTo>
                  <a:lnTo>
                    <a:pt x="123" y="100"/>
                  </a:lnTo>
                  <a:lnTo>
                    <a:pt x="124" y="98"/>
                  </a:lnTo>
                  <a:lnTo>
                    <a:pt x="124" y="97"/>
                  </a:lnTo>
                  <a:lnTo>
                    <a:pt x="117" y="44"/>
                  </a:lnTo>
                  <a:lnTo>
                    <a:pt x="136" y="33"/>
                  </a:lnTo>
                  <a:lnTo>
                    <a:pt x="155" y="22"/>
                  </a:lnTo>
                  <a:lnTo>
                    <a:pt x="186" y="61"/>
                  </a:lnTo>
                  <a:lnTo>
                    <a:pt x="186" y="61"/>
                  </a:lnTo>
                  <a:lnTo>
                    <a:pt x="187" y="62"/>
                  </a:lnTo>
                  <a:lnTo>
                    <a:pt x="187" y="62"/>
                  </a:lnTo>
                  <a:lnTo>
                    <a:pt x="189" y="62"/>
                  </a:lnTo>
                  <a:lnTo>
                    <a:pt x="191" y="62"/>
                  </a:lnTo>
                  <a:lnTo>
                    <a:pt x="193" y="62"/>
                  </a:lnTo>
                  <a:lnTo>
                    <a:pt x="196" y="61"/>
                  </a:lnTo>
                  <a:lnTo>
                    <a:pt x="200" y="60"/>
                  </a:lnTo>
                  <a:lnTo>
                    <a:pt x="207" y="58"/>
                  </a:lnTo>
                  <a:lnTo>
                    <a:pt x="211" y="56"/>
                  </a:lnTo>
                  <a:lnTo>
                    <a:pt x="212" y="54"/>
                  </a:lnTo>
                  <a:lnTo>
                    <a:pt x="213" y="54"/>
                  </a:lnTo>
                  <a:lnTo>
                    <a:pt x="235" y="0"/>
                  </a:lnTo>
                  <a:lnTo>
                    <a:pt x="255" y="0"/>
                  </a:lnTo>
                  <a:lnTo>
                    <a:pt x="276" y="1"/>
                  </a:lnTo>
                  <a:lnTo>
                    <a:pt x="278" y="54"/>
                  </a:lnTo>
                  <a:lnTo>
                    <a:pt x="278" y="56"/>
                  </a:lnTo>
                  <a:lnTo>
                    <a:pt x="280" y="57"/>
                  </a:lnTo>
                  <a:lnTo>
                    <a:pt x="284" y="60"/>
                  </a:lnTo>
                  <a:lnTo>
                    <a:pt x="290" y="61"/>
                  </a:lnTo>
                  <a:lnTo>
                    <a:pt x="296" y="64"/>
                  </a:lnTo>
                  <a:lnTo>
                    <a:pt x="300" y="64"/>
                  </a:lnTo>
                  <a:lnTo>
                    <a:pt x="302" y="63"/>
                  </a:lnTo>
                  <a:lnTo>
                    <a:pt x="303" y="63"/>
                  </a:lnTo>
                  <a:lnTo>
                    <a:pt x="349" y="25"/>
                  </a:lnTo>
                  <a:lnTo>
                    <a:pt x="364" y="37"/>
                  </a:lnTo>
                  <a:lnTo>
                    <a:pt x="378" y="49"/>
                  </a:lnTo>
                  <a:lnTo>
                    <a:pt x="351" y="100"/>
                  </a:lnTo>
                  <a:lnTo>
                    <a:pt x="351" y="101"/>
                  </a:lnTo>
                  <a:lnTo>
                    <a:pt x="351" y="104"/>
                  </a:lnTo>
                  <a:lnTo>
                    <a:pt x="353" y="108"/>
                  </a:lnTo>
                  <a:lnTo>
                    <a:pt x="357" y="112"/>
                  </a:lnTo>
                  <a:lnTo>
                    <a:pt x="360" y="118"/>
                  </a:lnTo>
                  <a:lnTo>
                    <a:pt x="363" y="121"/>
                  </a:lnTo>
                  <a:lnTo>
                    <a:pt x="364" y="122"/>
                  </a:lnTo>
                  <a:lnTo>
                    <a:pt x="365" y="122"/>
                  </a:lnTo>
                  <a:lnTo>
                    <a:pt x="420" y="112"/>
                  </a:lnTo>
                  <a:lnTo>
                    <a:pt x="425" y="131"/>
                  </a:lnTo>
                  <a:lnTo>
                    <a:pt x="430" y="150"/>
                  </a:lnTo>
                  <a:lnTo>
                    <a:pt x="381" y="184"/>
                  </a:lnTo>
                  <a:lnTo>
                    <a:pt x="381" y="185"/>
                  </a:lnTo>
                  <a:lnTo>
                    <a:pt x="379" y="187"/>
                  </a:lnTo>
                  <a:lnTo>
                    <a:pt x="378" y="192"/>
                  </a:lnTo>
                  <a:lnTo>
                    <a:pt x="378" y="198"/>
                  </a:lnTo>
                  <a:lnTo>
                    <a:pt x="378" y="206"/>
                  </a:lnTo>
                  <a:lnTo>
                    <a:pt x="378" y="210"/>
                  </a:lnTo>
                  <a:lnTo>
                    <a:pt x="379" y="212"/>
                  </a:lnTo>
                  <a:lnTo>
                    <a:pt x="380" y="212"/>
                  </a:lnTo>
                  <a:lnTo>
                    <a:pt x="426" y="233"/>
                  </a:lnTo>
                  <a:lnTo>
                    <a:pt x="419" y="254"/>
                  </a:lnTo>
                  <a:lnTo>
                    <a:pt x="412" y="275"/>
                  </a:lnTo>
                  <a:lnTo>
                    <a:pt x="358" y="279"/>
                  </a:lnTo>
                  <a:lnTo>
                    <a:pt x="357" y="279"/>
                  </a:lnTo>
                  <a:lnTo>
                    <a:pt x="355" y="281"/>
                  </a:lnTo>
                  <a:lnTo>
                    <a:pt x="352" y="285"/>
                  </a:lnTo>
                  <a:lnTo>
                    <a:pt x="349" y="291"/>
                  </a:lnTo>
                  <a:lnTo>
                    <a:pt x="344" y="298"/>
                  </a:lnTo>
                  <a:lnTo>
                    <a:pt x="343" y="302"/>
                  </a:lnTo>
                  <a:lnTo>
                    <a:pt x="343" y="304"/>
                  </a:lnTo>
                  <a:lnTo>
                    <a:pt x="343" y="305"/>
                  </a:lnTo>
                  <a:lnTo>
                    <a:pt x="365" y="350"/>
                  </a:lnTo>
                  <a:lnTo>
                    <a:pt x="349" y="366"/>
                  </a:lnTo>
                  <a:lnTo>
                    <a:pt x="332" y="382"/>
                  </a:lnTo>
                  <a:lnTo>
                    <a:pt x="290" y="356"/>
                  </a:lnTo>
                  <a:lnTo>
                    <a:pt x="290" y="356"/>
                  </a:lnTo>
                  <a:lnTo>
                    <a:pt x="289" y="356"/>
                  </a:lnTo>
                  <a:lnTo>
                    <a:pt x="288" y="356"/>
                  </a:lnTo>
                  <a:lnTo>
                    <a:pt x="286" y="356"/>
                  </a:lnTo>
                  <a:lnTo>
                    <a:pt x="285" y="356"/>
                  </a:lnTo>
                  <a:lnTo>
                    <a:pt x="282" y="357"/>
                  </a:lnTo>
                  <a:lnTo>
                    <a:pt x="279" y="359"/>
                  </a:lnTo>
                  <a:lnTo>
                    <a:pt x="276" y="361"/>
                  </a:lnTo>
                  <a:lnTo>
                    <a:pt x="269" y="364"/>
                  </a:lnTo>
                  <a:lnTo>
                    <a:pt x="266" y="367"/>
                  </a:lnTo>
                  <a:lnTo>
                    <a:pt x="265" y="370"/>
                  </a:lnTo>
                  <a:lnTo>
                    <a:pt x="264" y="371"/>
                  </a:lnTo>
                  <a:lnTo>
                    <a:pt x="257" y="426"/>
                  </a:lnTo>
                  <a:lnTo>
                    <a:pt x="236" y="432"/>
                  </a:lnTo>
                  <a:lnTo>
                    <a:pt x="215" y="438"/>
                  </a:lnTo>
                  <a:lnTo>
                    <a:pt x="198" y="388"/>
                  </a:lnTo>
                  <a:lnTo>
                    <a:pt x="198" y="388"/>
                  </a:lnTo>
                  <a:lnTo>
                    <a:pt x="198" y="388"/>
                  </a:lnTo>
                  <a:lnTo>
                    <a:pt x="197" y="387"/>
                  </a:lnTo>
                  <a:lnTo>
                    <a:pt x="196" y="387"/>
                  </a:lnTo>
                  <a:lnTo>
                    <a:pt x="194" y="387"/>
                  </a:lnTo>
                  <a:lnTo>
                    <a:pt x="191" y="386"/>
                  </a:lnTo>
                  <a:lnTo>
                    <a:pt x="189" y="386"/>
                  </a:lnTo>
                  <a:lnTo>
                    <a:pt x="185" y="387"/>
                  </a:lnTo>
                  <a:lnTo>
                    <a:pt x="181" y="386"/>
                  </a:lnTo>
                  <a:lnTo>
                    <a:pt x="178" y="386"/>
                  </a:lnTo>
                  <a:lnTo>
                    <a:pt x="175" y="386"/>
                  </a:lnTo>
                  <a:lnTo>
                    <a:pt x="173" y="387"/>
                  </a:lnTo>
                  <a:lnTo>
                    <a:pt x="172" y="387"/>
                  </a:lnTo>
                  <a:lnTo>
                    <a:pt x="171" y="388"/>
                  </a:lnTo>
                  <a:lnTo>
                    <a:pt x="171" y="388"/>
                  </a:lnTo>
                  <a:lnTo>
                    <a:pt x="171" y="388"/>
                  </a:lnTo>
                  <a:lnTo>
                    <a:pt x="135" y="436"/>
                  </a:lnTo>
                  <a:lnTo>
                    <a:pt x="116" y="430"/>
                  </a:lnTo>
                  <a:lnTo>
                    <a:pt x="99" y="423"/>
                  </a:lnTo>
                  <a:lnTo>
                    <a:pt x="112" y="368"/>
                  </a:lnTo>
                  <a:lnTo>
                    <a:pt x="112" y="367"/>
                  </a:lnTo>
                  <a:lnTo>
                    <a:pt x="111" y="365"/>
                  </a:lnTo>
                  <a:lnTo>
                    <a:pt x="108" y="361"/>
                  </a:lnTo>
                  <a:lnTo>
                    <a:pt x="103" y="358"/>
                  </a:lnTo>
                  <a:lnTo>
                    <a:pt x="98" y="354"/>
                  </a:lnTo>
                  <a:lnTo>
                    <a:pt x="95" y="353"/>
                  </a:lnTo>
                  <a:lnTo>
                    <a:pt x="93" y="352"/>
                  </a:lnTo>
                  <a:lnTo>
                    <a:pt x="91" y="353"/>
                  </a:lnTo>
                  <a:lnTo>
                    <a:pt x="39" y="377"/>
                  </a:lnTo>
                  <a:lnTo>
                    <a:pt x="29" y="361"/>
                  </a:lnTo>
                  <a:lnTo>
                    <a:pt x="19" y="345"/>
                  </a:lnTo>
                  <a:lnTo>
                    <a:pt x="59" y="300"/>
                  </a:lnTo>
                  <a:lnTo>
                    <a:pt x="59" y="299"/>
                  </a:lnTo>
                  <a:lnTo>
                    <a:pt x="59" y="297"/>
                  </a:lnTo>
                  <a:lnTo>
                    <a:pt x="59" y="292"/>
                  </a:lnTo>
                  <a:lnTo>
                    <a:pt x="57" y="287"/>
                  </a:lnTo>
                  <a:lnTo>
                    <a:pt x="56" y="280"/>
                  </a:lnTo>
                  <a:lnTo>
                    <a:pt x="54" y="277"/>
                  </a:lnTo>
                  <a:lnTo>
                    <a:pt x="52" y="275"/>
                  </a:lnTo>
                  <a:lnTo>
                    <a:pt x="51" y="275"/>
                  </a:lnTo>
                  <a:lnTo>
                    <a:pt x="0" y="268"/>
                  </a:lnTo>
                  <a:lnTo>
                    <a:pt x="1" y="247"/>
                  </a:lnTo>
                  <a:lnTo>
                    <a:pt x="2" y="226"/>
                  </a:lnTo>
                  <a:lnTo>
                    <a:pt x="55" y="207"/>
                  </a:lnTo>
                  <a:lnTo>
                    <a:pt x="56" y="207"/>
                  </a:lnTo>
                  <a:lnTo>
                    <a:pt x="58" y="204"/>
                  </a:lnTo>
                  <a:lnTo>
                    <a:pt x="60" y="200"/>
                  </a:lnTo>
                  <a:lnTo>
                    <a:pt x="62" y="192"/>
                  </a:lnTo>
                  <a:lnTo>
                    <a:pt x="65" y="186"/>
                  </a:lnTo>
                  <a:lnTo>
                    <a:pt x="65" y="181"/>
                  </a:lnTo>
                  <a:lnTo>
                    <a:pt x="65" y="179"/>
                  </a:lnTo>
                  <a:lnTo>
                    <a:pt x="64" y="179"/>
                  </a:lnTo>
                  <a:lnTo>
                    <a:pt x="29" y="144"/>
                  </a:lnTo>
                  <a:lnTo>
                    <a:pt x="40" y="125"/>
                  </a:lnTo>
                  <a:lnTo>
                    <a:pt x="52" y="106"/>
                  </a:lnTo>
                  <a:lnTo>
                    <a:pt x="103" y="118"/>
                  </a:lnTo>
                  <a:lnTo>
                    <a:pt x="104" y="118"/>
                  </a:lnTo>
                  <a:lnTo>
                    <a:pt x="107" y="116"/>
                  </a:lnTo>
                  <a:lnTo>
                    <a:pt x="111" y="114"/>
                  </a:lnTo>
                  <a:lnTo>
                    <a:pt x="115" y="108"/>
                  </a:lnTo>
                </a:path>
              </a:pathLst>
            </a:custGeom>
            <a:solidFill>
              <a:srgbClr val="597F7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78" name="Freeform 826">
              <a:extLst>
                <a:ext uri="{FF2B5EF4-FFF2-40B4-BE49-F238E27FC236}">
                  <a16:creationId xmlns:a16="http://schemas.microsoft.com/office/drawing/2014/main" id="{72D9189E-725B-4F70-80FC-BBB7E663D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2375"/>
              <a:ext cx="431" cy="439"/>
            </a:xfrm>
            <a:custGeom>
              <a:avLst/>
              <a:gdLst>
                <a:gd name="T0" fmla="*/ 121 w 431"/>
                <a:gd name="T1" fmla="*/ 104 h 439"/>
                <a:gd name="T2" fmla="*/ 124 w 431"/>
                <a:gd name="T3" fmla="*/ 97 h 439"/>
                <a:gd name="T4" fmla="*/ 155 w 431"/>
                <a:gd name="T5" fmla="*/ 22 h 439"/>
                <a:gd name="T6" fmla="*/ 186 w 431"/>
                <a:gd name="T7" fmla="*/ 61 h 439"/>
                <a:gd name="T8" fmla="*/ 189 w 431"/>
                <a:gd name="T9" fmla="*/ 62 h 439"/>
                <a:gd name="T10" fmla="*/ 196 w 431"/>
                <a:gd name="T11" fmla="*/ 61 h 439"/>
                <a:gd name="T12" fmla="*/ 207 w 431"/>
                <a:gd name="T13" fmla="*/ 58 h 439"/>
                <a:gd name="T14" fmla="*/ 213 w 431"/>
                <a:gd name="T15" fmla="*/ 54 h 439"/>
                <a:gd name="T16" fmla="*/ 276 w 431"/>
                <a:gd name="T17" fmla="*/ 1 h 439"/>
                <a:gd name="T18" fmla="*/ 278 w 431"/>
                <a:gd name="T19" fmla="*/ 56 h 439"/>
                <a:gd name="T20" fmla="*/ 290 w 431"/>
                <a:gd name="T21" fmla="*/ 61 h 439"/>
                <a:gd name="T22" fmla="*/ 300 w 431"/>
                <a:gd name="T23" fmla="*/ 64 h 439"/>
                <a:gd name="T24" fmla="*/ 349 w 431"/>
                <a:gd name="T25" fmla="*/ 25 h 439"/>
                <a:gd name="T26" fmla="*/ 351 w 431"/>
                <a:gd name="T27" fmla="*/ 100 h 439"/>
                <a:gd name="T28" fmla="*/ 351 w 431"/>
                <a:gd name="T29" fmla="*/ 104 h 439"/>
                <a:gd name="T30" fmla="*/ 357 w 431"/>
                <a:gd name="T31" fmla="*/ 112 h 439"/>
                <a:gd name="T32" fmla="*/ 364 w 431"/>
                <a:gd name="T33" fmla="*/ 122 h 439"/>
                <a:gd name="T34" fmla="*/ 425 w 431"/>
                <a:gd name="T35" fmla="*/ 131 h 439"/>
                <a:gd name="T36" fmla="*/ 381 w 431"/>
                <a:gd name="T37" fmla="*/ 184 h 439"/>
                <a:gd name="T38" fmla="*/ 378 w 431"/>
                <a:gd name="T39" fmla="*/ 192 h 439"/>
                <a:gd name="T40" fmla="*/ 378 w 431"/>
                <a:gd name="T41" fmla="*/ 206 h 439"/>
                <a:gd name="T42" fmla="*/ 380 w 431"/>
                <a:gd name="T43" fmla="*/ 212 h 439"/>
                <a:gd name="T44" fmla="*/ 412 w 431"/>
                <a:gd name="T45" fmla="*/ 275 h 439"/>
                <a:gd name="T46" fmla="*/ 357 w 431"/>
                <a:gd name="T47" fmla="*/ 279 h 439"/>
                <a:gd name="T48" fmla="*/ 349 w 431"/>
                <a:gd name="T49" fmla="*/ 291 h 439"/>
                <a:gd name="T50" fmla="*/ 343 w 431"/>
                <a:gd name="T51" fmla="*/ 302 h 439"/>
                <a:gd name="T52" fmla="*/ 365 w 431"/>
                <a:gd name="T53" fmla="*/ 350 h 439"/>
                <a:gd name="T54" fmla="*/ 290 w 431"/>
                <a:gd name="T55" fmla="*/ 356 h 439"/>
                <a:gd name="T56" fmla="*/ 289 w 431"/>
                <a:gd name="T57" fmla="*/ 356 h 439"/>
                <a:gd name="T58" fmla="*/ 285 w 431"/>
                <a:gd name="T59" fmla="*/ 356 h 439"/>
                <a:gd name="T60" fmla="*/ 276 w 431"/>
                <a:gd name="T61" fmla="*/ 361 h 439"/>
                <a:gd name="T62" fmla="*/ 266 w 431"/>
                <a:gd name="T63" fmla="*/ 367 h 439"/>
                <a:gd name="T64" fmla="*/ 257 w 431"/>
                <a:gd name="T65" fmla="*/ 426 h 439"/>
                <a:gd name="T66" fmla="*/ 198 w 431"/>
                <a:gd name="T67" fmla="*/ 388 h 439"/>
                <a:gd name="T68" fmla="*/ 198 w 431"/>
                <a:gd name="T69" fmla="*/ 388 h 439"/>
                <a:gd name="T70" fmla="*/ 194 w 431"/>
                <a:gd name="T71" fmla="*/ 387 h 439"/>
                <a:gd name="T72" fmla="*/ 185 w 431"/>
                <a:gd name="T73" fmla="*/ 387 h 439"/>
                <a:gd name="T74" fmla="*/ 178 w 431"/>
                <a:gd name="T75" fmla="*/ 386 h 439"/>
                <a:gd name="T76" fmla="*/ 172 w 431"/>
                <a:gd name="T77" fmla="*/ 387 h 439"/>
                <a:gd name="T78" fmla="*/ 171 w 431"/>
                <a:gd name="T79" fmla="*/ 388 h 439"/>
                <a:gd name="T80" fmla="*/ 99 w 431"/>
                <a:gd name="T81" fmla="*/ 423 h 439"/>
                <a:gd name="T82" fmla="*/ 112 w 431"/>
                <a:gd name="T83" fmla="*/ 367 h 439"/>
                <a:gd name="T84" fmla="*/ 103 w 431"/>
                <a:gd name="T85" fmla="*/ 358 h 439"/>
                <a:gd name="T86" fmla="*/ 95 w 431"/>
                <a:gd name="T87" fmla="*/ 353 h 439"/>
                <a:gd name="T88" fmla="*/ 39 w 431"/>
                <a:gd name="T89" fmla="*/ 377 h 439"/>
                <a:gd name="T90" fmla="*/ 59 w 431"/>
                <a:gd name="T91" fmla="*/ 300 h 439"/>
                <a:gd name="T92" fmla="*/ 59 w 431"/>
                <a:gd name="T93" fmla="*/ 297 h 439"/>
                <a:gd name="T94" fmla="*/ 57 w 431"/>
                <a:gd name="T95" fmla="*/ 287 h 439"/>
                <a:gd name="T96" fmla="*/ 52 w 431"/>
                <a:gd name="T97" fmla="*/ 275 h 439"/>
                <a:gd name="T98" fmla="*/ 1 w 431"/>
                <a:gd name="T99" fmla="*/ 247 h 439"/>
                <a:gd name="T100" fmla="*/ 55 w 431"/>
                <a:gd name="T101" fmla="*/ 207 h 439"/>
                <a:gd name="T102" fmla="*/ 60 w 431"/>
                <a:gd name="T103" fmla="*/ 200 h 439"/>
                <a:gd name="T104" fmla="*/ 65 w 431"/>
                <a:gd name="T105" fmla="*/ 186 h 439"/>
                <a:gd name="T106" fmla="*/ 64 w 431"/>
                <a:gd name="T107" fmla="*/ 179 h 439"/>
                <a:gd name="T108" fmla="*/ 52 w 431"/>
                <a:gd name="T109" fmla="*/ 106 h 439"/>
                <a:gd name="T110" fmla="*/ 104 w 431"/>
                <a:gd name="T111" fmla="*/ 118 h 439"/>
                <a:gd name="T112" fmla="*/ 115 w 431"/>
                <a:gd name="T113" fmla="*/ 108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31" h="439">
                  <a:moveTo>
                    <a:pt x="115" y="108"/>
                  </a:moveTo>
                  <a:lnTo>
                    <a:pt x="115" y="108"/>
                  </a:lnTo>
                  <a:lnTo>
                    <a:pt x="121" y="104"/>
                  </a:lnTo>
                  <a:lnTo>
                    <a:pt x="123" y="100"/>
                  </a:lnTo>
                  <a:lnTo>
                    <a:pt x="124" y="98"/>
                  </a:lnTo>
                  <a:lnTo>
                    <a:pt x="124" y="97"/>
                  </a:lnTo>
                  <a:lnTo>
                    <a:pt x="117" y="44"/>
                  </a:lnTo>
                  <a:lnTo>
                    <a:pt x="136" y="33"/>
                  </a:lnTo>
                  <a:lnTo>
                    <a:pt x="155" y="22"/>
                  </a:lnTo>
                  <a:lnTo>
                    <a:pt x="186" y="61"/>
                  </a:lnTo>
                  <a:lnTo>
                    <a:pt x="186" y="61"/>
                  </a:lnTo>
                  <a:lnTo>
                    <a:pt x="186" y="61"/>
                  </a:lnTo>
                  <a:lnTo>
                    <a:pt x="187" y="62"/>
                  </a:lnTo>
                  <a:lnTo>
                    <a:pt x="187" y="62"/>
                  </a:lnTo>
                  <a:lnTo>
                    <a:pt x="189" y="62"/>
                  </a:lnTo>
                  <a:lnTo>
                    <a:pt x="191" y="62"/>
                  </a:lnTo>
                  <a:lnTo>
                    <a:pt x="193" y="62"/>
                  </a:lnTo>
                  <a:lnTo>
                    <a:pt x="196" y="61"/>
                  </a:lnTo>
                  <a:lnTo>
                    <a:pt x="200" y="60"/>
                  </a:lnTo>
                  <a:lnTo>
                    <a:pt x="200" y="60"/>
                  </a:lnTo>
                  <a:lnTo>
                    <a:pt x="207" y="58"/>
                  </a:lnTo>
                  <a:lnTo>
                    <a:pt x="211" y="56"/>
                  </a:lnTo>
                  <a:lnTo>
                    <a:pt x="212" y="54"/>
                  </a:lnTo>
                  <a:lnTo>
                    <a:pt x="213" y="54"/>
                  </a:lnTo>
                  <a:lnTo>
                    <a:pt x="235" y="0"/>
                  </a:lnTo>
                  <a:lnTo>
                    <a:pt x="255" y="0"/>
                  </a:lnTo>
                  <a:lnTo>
                    <a:pt x="276" y="1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8" y="56"/>
                  </a:lnTo>
                  <a:lnTo>
                    <a:pt x="280" y="57"/>
                  </a:lnTo>
                  <a:lnTo>
                    <a:pt x="284" y="60"/>
                  </a:lnTo>
                  <a:lnTo>
                    <a:pt x="290" y="61"/>
                  </a:lnTo>
                  <a:lnTo>
                    <a:pt x="290" y="61"/>
                  </a:lnTo>
                  <a:lnTo>
                    <a:pt x="296" y="64"/>
                  </a:lnTo>
                  <a:lnTo>
                    <a:pt x="300" y="64"/>
                  </a:lnTo>
                  <a:lnTo>
                    <a:pt x="302" y="63"/>
                  </a:lnTo>
                  <a:lnTo>
                    <a:pt x="303" y="63"/>
                  </a:lnTo>
                  <a:lnTo>
                    <a:pt x="349" y="25"/>
                  </a:lnTo>
                  <a:lnTo>
                    <a:pt x="364" y="37"/>
                  </a:lnTo>
                  <a:lnTo>
                    <a:pt x="378" y="49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1"/>
                  </a:lnTo>
                  <a:lnTo>
                    <a:pt x="351" y="104"/>
                  </a:lnTo>
                  <a:lnTo>
                    <a:pt x="353" y="108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60" y="118"/>
                  </a:lnTo>
                  <a:lnTo>
                    <a:pt x="363" y="121"/>
                  </a:lnTo>
                  <a:lnTo>
                    <a:pt x="364" y="122"/>
                  </a:lnTo>
                  <a:lnTo>
                    <a:pt x="365" y="122"/>
                  </a:lnTo>
                  <a:lnTo>
                    <a:pt x="420" y="112"/>
                  </a:lnTo>
                  <a:lnTo>
                    <a:pt x="425" y="131"/>
                  </a:lnTo>
                  <a:lnTo>
                    <a:pt x="430" y="150"/>
                  </a:lnTo>
                  <a:lnTo>
                    <a:pt x="381" y="184"/>
                  </a:lnTo>
                  <a:lnTo>
                    <a:pt x="381" y="184"/>
                  </a:lnTo>
                  <a:lnTo>
                    <a:pt x="381" y="185"/>
                  </a:lnTo>
                  <a:lnTo>
                    <a:pt x="379" y="187"/>
                  </a:lnTo>
                  <a:lnTo>
                    <a:pt x="378" y="192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206"/>
                  </a:lnTo>
                  <a:lnTo>
                    <a:pt x="378" y="210"/>
                  </a:lnTo>
                  <a:lnTo>
                    <a:pt x="379" y="212"/>
                  </a:lnTo>
                  <a:lnTo>
                    <a:pt x="380" y="212"/>
                  </a:lnTo>
                  <a:lnTo>
                    <a:pt x="426" y="233"/>
                  </a:lnTo>
                  <a:lnTo>
                    <a:pt x="419" y="254"/>
                  </a:lnTo>
                  <a:lnTo>
                    <a:pt x="412" y="275"/>
                  </a:lnTo>
                  <a:lnTo>
                    <a:pt x="358" y="279"/>
                  </a:lnTo>
                  <a:lnTo>
                    <a:pt x="358" y="279"/>
                  </a:lnTo>
                  <a:lnTo>
                    <a:pt x="357" y="279"/>
                  </a:lnTo>
                  <a:lnTo>
                    <a:pt x="355" y="281"/>
                  </a:lnTo>
                  <a:lnTo>
                    <a:pt x="352" y="285"/>
                  </a:lnTo>
                  <a:lnTo>
                    <a:pt x="349" y="291"/>
                  </a:lnTo>
                  <a:lnTo>
                    <a:pt x="349" y="291"/>
                  </a:lnTo>
                  <a:lnTo>
                    <a:pt x="344" y="298"/>
                  </a:lnTo>
                  <a:lnTo>
                    <a:pt x="343" y="302"/>
                  </a:lnTo>
                  <a:lnTo>
                    <a:pt x="343" y="304"/>
                  </a:lnTo>
                  <a:lnTo>
                    <a:pt x="343" y="305"/>
                  </a:lnTo>
                  <a:lnTo>
                    <a:pt x="365" y="350"/>
                  </a:lnTo>
                  <a:lnTo>
                    <a:pt x="349" y="366"/>
                  </a:lnTo>
                  <a:lnTo>
                    <a:pt x="332" y="382"/>
                  </a:lnTo>
                  <a:lnTo>
                    <a:pt x="290" y="356"/>
                  </a:lnTo>
                  <a:lnTo>
                    <a:pt x="290" y="356"/>
                  </a:lnTo>
                  <a:lnTo>
                    <a:pt x="290" y="356"/>
                  </a:lnTo>
                  <a:lnTo>
                    <a:pt x="289" y="356"/>
                  </a:lnTo>
                  <a:lnTo>
                    <a:pt x="288" y="356"/>
                  </a:lnTo>
                  <a:lnTo>
                    <a:pt x="286" y="356"/>
                  </a:lnTo>
                  <a:lnTo>
                    <a:pt x="285" y="356"/>
                  </a:lnTo>
                  <a:lnTo>
                    <a:pt x="282" y="357"/>
                  </a:lnTo>
                  <a:lnTo>
                    <a:pt x="279" y="359"/>
                  </a:lnTo>
                  <a:lnTo>
                    <a:pt x="276" y="361"/>
                  </a:lnTo>
                  <a:lnTo>
                    <a:pt x="276" y="361"/>
                  </a:lnTo>
                  <a:lnTo>
                    <a:pt x="269" y="364"/>
                  </a:lnTo>
                  <a:lnTo>
                    <a:pt x="266" y="367"/>
                  </a:lnTo>
                  <a:lnTo>
                    <a:pt x="265" y="370"/>
                  </a:lnTo>
                  <a:lnTo>
                    <a:pt x="264" y="371"/>
                  </a:lnTo>
                  <a:lnTo>
                    <a:pt x="257" y="426"/>
                  </a:lnTo>
                  <a:lnTo>
                    <a:pt x="236" y="432"/>
                  </a:lnTo>
                  <a:lnTo>
                    <a:pt x="215" y="438"/>
                  </a:lnTo>
                  <a:lnTo>
                    <a:pt x="198" y="388"/>
                  </a:lnTo>
                  <a:lnTo>
                    <a:pt x="198" y="388"/>
                  </a:lnTo>
                  <a:lnTo>
                    <a:pt x="198" y="388"/>
                  </a:lnTo>
                  <a:lnTo>
                    <a:pt x="198" y="388"/>
                  </a:lnTo>
                  <a:lnTo>
                    <a:pt x="197" y="387"/>
                  </a:lnTo>
                  <a:lnTo>
                    <a:pt x="196" y="387"/>
                  </a:lnTo>
                  <a:lnTo>
                    <a:pt x="194" y="387"/>
                  </a:lnTo>
                  <a:lnTo>
                    <a:pt x="191" y="386"/>
                  </a:lnTo>
                  <a:lnTo>
                    <a:pt x="189" y="386"/>
                  </a:lnTo>
                  <a:lnTo>
                    <a:pt x="185" y="387"/>
                  </a:lnTo>
                  <a:lnTo>
                    <a:pt x="185" y="387"/>
                  </a:lnTo>
                  <a:lnTo>
                    <a:pt x="181" y="386"/>
                  </a:lnTo>
                  <a:lnTo>
                    <a:pt x="178" y="386"/>
                  </a:lnTo>
                  <a:lnTo>
                    <a:pt x="175" y="386"/>
                  </a:lnTo>
                  <a:lnTo>
                    <a:pt x="173" y="387"/>
                  </a:lnTo>
                  <a:lnTo>
                    <a:pt x="172" y="387"/>
                  </a:lnTo>
                  <a:lnTo>
                    <a:pt x="171" y="388"/>
                  </a:lnTo>
                  <a:lnTo>
                    <a:pt x="171" y="388"/>
                  </a:lnTo>
                  <a:lnTo>
                    <a:pt x="171" y="388"/>
                  </a:lnTo>
                  <a:lnTo>
                    <a:pt x="135" y="436"/>
                  </a:lnTo>
                  <a:lnTo>
                    <a:pt x="116" y="430"/>
                  </a:lnTo>
                  <a:lnTo>
                    <a:pt x="99" y="423"/>
                  </a:lnTo>
                  <a:lnTo>
                    <a:pt x="112" y="368"/>
                  </a:lnTo>
                  <a:lnTo>
                    <a:pt x="112" y="368"/>
                  </a:lnTo>
                  <a:lnTo>
                    <a:pt x="112" y="367"/>
                  </a:lnTo>
                  <a:lnTo>
                    <a:pt x="111" y="365"/>
                  </a:lnTo>
                  <a:lnTo>
                    <a:pt x="108" y="361"/>
                  </a:lnTo>
                  <a:lnTo>
                    <a:pt x="103" y="358"/>
                  </a:lnTo>
                  <a:lnTo>
                    <a:pt x="103" y="358"/>
                  </a:lnTo>
                  <a:lnTo>
                    <a:pt x="98" y="354"/>
                  </a:lnTo>
                  <a:lnTo>
                    <a:pt x="95" y="353"/>
                  </a:lnTo>
                  <a:lnTo>
                    <a:pt x="93" y="352"/>
                  </a:lnTo>
                  <a:lnTo>
                    <a:pt x="91" y="353"/>
                  </a:lnTo>
                  <a:lnTo>
                    <a:pt x="39" y="377"/>
                  </a:lnTo>
                  <a:lnTo>
                    <a:pt x="29" y="361"/>
                  </a:lnTo>
                  <a:lnTo>
                    <a:pt x="19" y="345"/>
                  </a:lnTo>
                  <a:lnTo>
                    <a:pt x="59" y="300"/>
                  </a:lnTo>
                  <a:lnTo>
                    <a:pt x="59" y="300"/>
                  </a:lnTo>
                  <a:lnTo>
                    <a:pt x="59" y="299"/>
                  </a:lnTo>
                  <a:lnTo>
                    <a:pt x="59" y="297"/>
                  </a:lnTo>
                  <a:lnTo>
                    <a:pt x="59" y="292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6" y="280"/>
                  </a:lnTo>
                  <a:lnTo>
                    <a:pt x="54" y="277"/>
                  </a:lnTo>
                  <a:lnTo>
                    <a:pt x="52" y="275"/>
                  </a:lnTo>
                  <a:lnTo>
                    <a:pt x="51" y="275"/>
                  </a:lnTo>
                  <a:lnTo>
                    <a:pt x="0" y="268"/>
                  </a:lnTo>
                  <a:lnTo>
                    <a:pt x="1" y="247"/>
                  </a:lnTo>
                  <a:lnTo>
                    <a:pt x="2" y="226"/>
                  </a:lnTo>
                  <a:lnTo>
                    <a:pt x="55" y="207"/>
                  </a:lnTo>
                  <a:lnTo>
                    <a:pt x="55" y="207"/>
                  </a:lnTo>
                  <a:lnTo>
                    <a:pt x="56" y="207"/>
                  </a:lnTo>
                  <a:lnTo>
                    <a:pt x="58" y="204"/>
                  </a:lnTo>
                  <a:lnTo>
                    <a:pt x="60" y="200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65" y="186"/>
                  </a:lnTo>
                  <a:lnTo>
                    <a:pt x="65" y="181"/>
                  </a:lnTo>
                  <a:lnTo>
                    <a:pt x="65" y="179"/>
                  </a:lnTo>
                  <a:lnTo>
                    <a:pt x="64" y="179"/>
                  </a:lnTo>
                  <a:lnTo>
                    <a:pt x="29" y="144"/>
                  </a:lnTo>
                  <a:lnTo>
                    <a:pt x="40" y="125"/>
                  </a:lnTo>
                  <a:lnTo>
                    <a:pt x="52" y="106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04" y="118"/>
                  </a:lnTo>
                  <a:lnTo>
                    <a:pt x="107" y="116"/>
                  </a:lnTo>
                  <a:lnTo>
                    <a:pt x="111" y="114"/>
                  </a:lnTo>
                  <a:lnTo>
                    <a:pt x="115" y="108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79" name="Freeform 827">
              <a:extLst>
                <a:ext uri="{FF2B5EF4-FFF2-40B4-BE49-F238E27FC236}">
                  <a16:creationId xmlns:a16="http://schemas.microsoft.com/office/drawing/2014/main" id="{5C3A04A3-B251-4BDA-870C-386F094C6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2441"/>
              <a:ext cx="306" cy="312"/>
            </a:xfrm>
            <a:custGeom>
              <a:avLst/>
              <a:gdLst>
                <a:gd name="T0" fmla="*/ 139 w 306"/>
                <a:gd name="T1" fmla="*/ 310 h 312"/>
                <a:gd name="T2" fmla="*/ 169 w 306"/>
                <a:gd name="T3" fmla="*/ 304 h 312"/>
                <a:gd name="T4" fmla="*/ 198 w 306"/>
                <a:gd name="T5" fmla="*/ 293 h 312"/>
                <a:gd name="T6" fmla="*/ 225 w 306"/>
                <a:gd name="T7" fmla="*/ 277 h 312"/>
                <a:gd name="T8" fmla="*/ 249 w 306"/>
                <a:gd name="T9" fmla="*/ 256 h 312"/>
                <a:gd name="T10" fmla="*/ 270 w 306"/>
                <a:gd name="T11" fmla="*/ 232 h 312"/>
                <a:gd name="T12" fmla="*/ 286 w 306"/>
                <a:gd name="T13" fmla="*/ 204 h 312"/>
                <a:gd name="T14" fmla="*/ 299 w 306"/>
                <a:gd name="T15" fmla="*/ 174 h 312"/>
                <a:gd name="T16" fmla="*/ 305 w 306"/>
                <a:gd name="T17" fmla="*/ 142 h 312"/>
                <a:gd name="T18" fmla="*/ 304 w 306"/>
                <a:gd name="T19" fmla="*/ 112 h 312"/>
                <a:gd name="T20" fmla="*/ 298 w 306"/>
                <a:gd name="T21" fmla="*/ 84 h 312"/>
                <a:gd name="T22" fmla="*/ 286 w 306"/>
                <a:gd name="T23" fmla="*/ 59 h 312"/>
                <a:gd name="T24" fmla="*/ 270 w 306"/>
                <a:gd name="T25" fmla="*/ 37 h 312"/>
                <a:gd name="T26" fmla="*/ 249 w 306"/>
                <a:gd name="T27" fmla="*/ 20 h 312"/>
                <a:gd name="T28" fmla="*/ 225 w 306"/>
                <a:gd name="T29" fmla="*/ 8 h 312"/>
                <a:gd name="T30" fmla="*/ 197 w 306"/>
                <a:gd name="T31" fmla="*/ 1 h 312"/>
                <a:gd name="T32" fmla="*/ 166 w 306"/>
                <a:gd name="T33" fmla="*/ 0 h 312"/>
                <a:gd name="T34" fmla="*/ 136 w 306"/>
                <a:gd name="T35" fmla="*/ 6 h 312"/>
                <a:gd name="T36" fmla="*/ 107 w 306"/>
                <a:gd name="T37" fmla="*/ 17 h 312"/>
                <a:gd name="T38" fmla="*/ 79 w 306"/>
                <a:gd name="T39" fmla="*/ 34 h 312"/>
                <a:gd name="T40" fmla="*/ 55 w 306"/>
                <a:gd name="T41" fmla="*/ 54 h 312"/>
                <a:gd name="T42" fmla="*/ 34 w 306"/>
                <a:gd name="T43" fmla="*/ 79 h 312"/>
                <a:gd name="T44" fmla="*/ 18 w 306"/>
                <a:gd name="T45" fmla="*/ 107 h 312"/>
                <a:gd name="T46" fmla="*/ 6 w 306"/>
                <a:gd name="T47" fmla="*/ 137 h 312"/>
                <a:gd name="T48" fmla="*/ 0 w 306"/>
                <a:gd name="T49" fmla="*/ 169 h 312"/>
                <a:gd name="T50" fmla="*/ 1 w 306"/>
                <a:gd name="T51" fmla="*/ 199 h 312"/>
                <a:gd name="T52" fmla="*/ 6 w 306"/>
                <a:gd name="T53" fmla="*/ 227 h 312"/>
                <a:gd name="T54" fmla="*/ 18 w 306"/>
                <a:gd name="T55" fmla="*/ 252 h 312"/>
                <a:gd name="T56" fmla="*/ 34 w 306"/>
                <a:gd name="T57" fmla="*/ 274 h 312"/>
                <a:gd name="T58" fmla="*/ 55 w 306"/>
                <a:gd name="T59" fmla="*/ 291 h 312"/>
                <a:gd name="T60" fmla="*/ 80 w 306"/>
                <a:gd name="T61" fmla="*/ 303 h 312"/>
                <a:gd name="T62" fmla="*/ 108 w 306"/>
                <a:gd name="T63" fmla="*/ 31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6" h="312">
                  <a:moveTo>
                    <a:pt x="123" y="311"/>
                  </a:moveTo>
                  <a:lnTo>
                    <a:pt x="139" y="310"/>
                  </a:lnTo>
                  <a:lnTo>
                    <a:pt x="154" y="308"/>
                  </a:lnTo>
                  <a:lnTo>
                    <a:pt x="169" y="304"/>
                  </a:lnTo>
                  <a:lnTo>
                    <a:pt x="184" y="299"/>
                  </a:lnTo>
                  <a:lnTo>
                    <a:pt x="198" y="293"/>
                  </a:lnTo>
                  <a:lnTo>
                    <a:pt x="212" y="285"/>
                  </a:lnTo>
                  <a:lnTo>
                    <a:pt x="225" y="277"/>
                  </a:lnTo>
                  <a:lnTo>
                    <a:pt x="238" y="267"/>
                  </a:lnTo>
                  <a:lnTo>
                    <a:pt x="249" y="256"/>
                  </a:lnTo>
                  <a:lnTo>
                    <a:pt x="260" y="245"/>
                  </a:lnTo>
                  <a:lnTo>
                    <a:pt x="270" y="232"/>
                  </a:lnTo>
                  <a:lnTo>
                    <a:pt x="279" y="218"/>
                  </a:lnTo>
                  <a:lnTo>
                    <a:pt x="286" y="204"/>
                  </a:lnTo>
                  <a:lnTo>
                    <a:pt x="293" y="189"/>
                  </a:lnTo>
                  <a:lnTo>
                    <a:pt x="299" y="174"/>
                  </a:lnTo>
                  <a:lnTo>
                    <a:pt x="302" y="158"/>
                  </a:lnTo>
                  <a:lnTo>
                    <a:pt x="305" y="142"/>
                  </a:lnTo>
                  <a:lnTo>
                    <a:pt x="305" y="127"/>
                  </a:lnTo>
                  <a:lnTo>
                    <a:pt x="304" y="112"/>
                  </a:lnTo>
                  <a:lnTo>
                    <a:pt x="302" y="98"/>
                  </a:lnTo>
                  <a:lnTo>
                    <a:pt x="298" y="84"/>
                  </a:lnTo>
                  <a:lnTo>
                    <a:pt x="293" y="71"/>
                  </a:lnTo>
                  <a:lnTo>
                    <a:pt x="286" y="59"/>
                  </a:lnTo>
                  <a:lnTo>
                    <a:pt x="279" y="47"/>
                  </a:lnTo>
                  <a:lnTo>
                    <a:pt x="270" y="37"/>
                  </a:lnTo>
                  <a:lnTo>
                    <a:pt x="260" y="28"/>
                  </a:lnTo>
                  <a:lnTo>
                    <a:pt x="249" y="20"/>
                  </a:lnTo>
                  <a:lnTo>
                    <a:pt x="238" y="13"/>
                  </a:lnTo>
                  <a:lnTo>
                    <a:pt x="225" y="8"/>
                  </a:lnTo>
                  <a:lnTo>
                    <a:pt x="211" y="4"/>
                  </a:lnTo>
                  <a:lnTo>
                    <a:pt x="197" y="1"/>
                  </a:lnTo>
                  <a:lnTo>
                    <a:pt x="182" y="0"/>
                  </a:lnTo>
                  <a:lnTo>
                    <a:pt x="166" y="0"/>
                  </a:lnTo>
                  <a:lnTo>
                    <a:pt x="151" y="2"/>
                  </a:lnTo>
                  <a:lnTo>
                    <a:pt x="136" y="6"/>
                  </a:lnTo>
                  <a:lnTo>
                    <a:pt x="121" y="11"/>
                  </a:lnTo>
                  <a:lnTo>
                    <a:pt x="107" y="17"/>
                  </a:lnTo>
                  <a:lnTo>
                    <a:pt x="93" y="25"/>
                  </a:lnTo>
                  <a:lnTo>
                    <a:pt x="79" y="34"/>
                  </a:lnTo>
                  <a:lnTo>
                    <a:pt x="67" y="44"/>
                  </a:lnTo>
                  <a:lnTo>
                    <a:pt x="55" y="54"/>
                  </a:lnTo>
                  <a:lnTo>
                    <a:pt x="44" y="67"/>
                  </a:lnTo>
                  <a:lnTo>
                    <a:pt x="34" y="79"/>
                  </a:lnTo>
                  <a:lnTo>
                    <a:pt x="26" y="92"/>
                  </a:lnTo>
                  <a:lnTo>
                    <a:pt x="18" y="107"/>
                  </a:lnTo>
                  <a:lnTo>
                    <a:pt x="11" y="121"/>
                  </a:lnTo>
                  <a:lnTo>
                    <a:pt x="6" y="137"/>
                  </a:lnTo>
                  <a:lnTo>
                    <a:pt x="2" y="153"/>
                  </a:lnTo>
                  <a:lnTo>
                    <a:pt x="0" y="169"/>
                  </a:lnTo>
                  <a:lnTo>
                    <a:pt x="0" y="184"/>
                  </a:lnTo>
                  <a:lnTo>
                    <a:pt x="1" y="199"/>
                  </a:lnTo>
                  <a:lnTo>
                    <a:pt x="3" y="214"/>
                  </a:lnTo>
                  <a:lnTo>
                    <a:pt x="6" y="227"/>
                  </a:lnTo>
                  <a:lnTo>
                    <a:pt x="12" y="240"/>
                  </a:lnTo>
                  <a:lnTo>
                    <a:pt x="18" y="252"/>
                  </a:lnTo>
                  <a:lnTo>
                    <a:pt x="26" y="263"/>
                  </a:lnTo>
                  <a:lnTo>
                    <a:pt x="34" y="274"/>
                  </a:lnTo>
                  <a:lnTo>
                    <a:pt x="44" y="283"/>
                  </a:lnTo>
                  <a:lnTo>
                    <a:pt x="55" y="291"/>
                  </a:lnTo>
                  <a:lnTo>
                    <a:pt x="67" y="298"/>
                  </a:lnTo>
                  <a:lnTo>
                    <a:pt x="80" y="303"/>
                  </a:lnTo>
                  <a:lnTo>
                    <a:pt x="93" y="307"/>
                  </a:lnTo>
                  <a:lnTo>
                    <a:pt x="108" y="310"/>
                  </a:lnTo>
                  <a:lnTo>
                    <a:pt x="123" y="311"/>
                  </a:lnTo>
                </a:path>
              </a:pathLst>
            </a:custGeom>
            <a:solidFill>
              <a:srgbClr val="FFB2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80" name="Freeform 828">
              <a:extLst>
                <a:ext uri="{FF2B5EF4-FFF2-40B4-BE49-F238E27FC236}">
                  <a16:creationId xmlns:a16="http://schemas.microsoft.com/office/drawing/2014/main" id="{87B019F4-7AB9-431D-81BC-1DF1BAB11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2441"/>
              <a:ext cx="279" cy="310"/>
            </a:xfrm>
            <a:custGeom>
              <a:avLst/>
              <a:gdLst>
                <a:gd name="T0" fmla="*/ 278 w 279"/>
                <a:gd name="T1" fmla="*/ 63 h 310"/>
                <a:gd name="T2" fmla="*/ 272 w 279"/>
                <a:gd name="T3" fmla="*/ 53 h 310"/>
                <a:gd name="T4" fmla="*/ 266 w 279"/>
                <a:gd name="T5" fmla="*/ 44 h 310"/>
                <a:gd name="T6" fmla="*/ 258 w 279"/>
                <a:gd name="T7" fmla="*/ 36 h 310"/>
                <a:gd name="T8" fmla="*/ 250 w 279"/>
                <a:gd name="T9" fmla="*/ 28 h 310"/>
                <a:gd name="T10" fmla="*/ 241 w 279"/>
                <a:gd name="T11" fmla="*/ 21 h 310"/>
                <a:gd name="T12" fmla="*/ 231 w 279"/>
                <a:gd name="T13" fmla="*/ 15 h 310"/>
                <a:gd name="T14" fmla="*/ 220 w 279"/>
                <a:gd name="T15" fmla="*/ 10 h 310"/>
                <a:gd name="T16" fmla="*/ 209 w 279"/>
                <a:gd name="T17" fmla="*/ 5 h 310"/>
                <a:gd name="T18" fmla="*/ 206 w 279"/>
                <a:gd name="T19" fmla="*/ 4 h 310"/>
                <a:gd name="T20" fmla="*/ 202 w 279"/>
                <a:gd name="T21" fmla="*/ 3 h 310"/>
                <a:gd name="T22" fmla="*/ 199 w 279"/>
                <a:gd name="T23" fmla="*/ 2 h 310"/>
                <a:gd name="T24" fmla="*/ 195 w 279"/>
                <a:gd name="T25" fmla="*/ 2 h 310"/>
                <a:gd name="T26" fmla="*/ 191 w 279"/>
                <a:gd name="T27" fmla="*/ 1 h 310"/>
                <a:gd name="T28" fmla="*/ 188 w 279"/>
                <a:gd name="T29" fmla="*/ 0 h 310"/>
                <a:gd name="T30" fmla="*/ 184 w 279"/>
                <a:gd name="T31" fmla="*/ 0 h 310"/>
                <a:gd name="T32" fmla="*/ 180 w 279"/>
                <a:gd name="T33" fmla="*/ 0 h 310"/>
                <a:gd name="T34" fmla="*/ 142 w 279"/>
                <a:gd name="T35" fmla="*/ 147 h 310"/>
                <a:gd name="T36" fmla="*/ 0 w 279"/>
                <a:gd name="T37" fmla="*/ 238 h 310"/>
                <a:gd name="T38" fmla="*/ 2 w 279"/>
                <a:gd name="T39" fmla="*/ 243 h 310"/>
                <a:gd name="T40" fmla="*/ 5 w 279"/>
                <a:gd name="T41" fmla="*/ 248 h 310"/>
                <a:gd name="T42" fmla="*/ 8 w 279"/>
                <a:gd name="T43" fmla="*/ 254 h 310"/>
                <a:gd name="T44" fmla="*/ 12 w 279"/>
                <a:gd name="T45" fmla="*/ 259 h 310"/>
                <a:gd name="T46" fmla="*/ 15 w 279"/>
                <a:gd name="T47" fmla="*/ 264 h 310"/>
                <a:gd name="T48" fmla="*/ 19 w 279"/>
                <a:gd name="T49" fmla="*/ 268 h 310"/>
                <a:gd name="T50" fmla="*/ 23 w 279"/>
                <a:gd name="T51" fmla="*/ 273 h 310"/>
                <a:gd name="T52" fmla="*/ 27 w 279"/>
                <a:gd name="T53" fmla="*/ 277 h 310"/>
                <a:gd name="T54" fmla="*/ 33 w 279"/>
                <a:gd name="T55" fmla="*/ 281 h 310"/>
                <a:gd name="T56" fmla="*/ 37 w 279"/>
                <a:gd name="T57" fmla="*/ 285 h 310"/>
                <a:gd name="T58" fmla="*/ 43 w 279"/>
                <a:gd name="T59" fmla="*/ 289 h 310"/>
                <a:gd name="T60" fmla="*/ 48 w 279"/>
                <a:gd name="T61" fmla="*/ 292 h 310"/>
                <a:gd name="T62" fmla="*/ 53 w 279"/>
                <a:gd name="T63" fmla="*/ 295 h 310"/>
                <a:gd name="T64" fmla="*/ 59 w 279"/>
                <a:gd name="T65" fmla="*/ 297 h 310"/>
                <a:gd name="T66" fmla="*/ 65 w 279"/>
                <a:gd name="T67" fmla="*/ 300 h 310"/>
                <a:gd name="T68" fmla="*/ 71 w 279"/>
                <a:gd name="T69" fmla="*/ 303 h 310"/>
                <a:gd name="T70" fmla="*/ 75 w 279"/>
                <a:gd name="T71" fmla="*/ 304 h 310"/>
                <a:gd name="T72" fmla="*/ 79 w 279"/>
                <a:gd name="T73" fmla="*/ 305 h 310"/>
                <a:gd name="T74" fmla="*/ 82 w 279"/>
                <a:gd name="T75" fmla="*/ 306 h 310"/>
                <a:gd name="T76" fmla="*/ 86 w 279"/>
                <a:gd name="T77" fmla="*/ 307 h 310"/>
                <a:gd name="T78" fmla="*/ 90 w 279"/>
                <a:gd name="T79" fmla="*/ 307 h 310"/>
                <a:gd name="T80" fmla="*/ 94 w 279"/>
                <a:gd name="T81" fmla="*/ 308 h 310"/>
                <a:gd name="T82" fmla="*/ 98 w 279"/>
                <a:gd name="T83" fmla="*/ 309 h 310"/>
                <a:gd name="T84" fmla="*/ 102 w 279"/>
                <a:gd name="T85" fmla="*/ 309 h 310"/>
                <a:gd name="T86" fmla="*/ 143 w 279"/>
                <a:gd name="T87" fmla="*/ 149 h 310"/>
                <a:gd name="T88" fmla="*/ 278 w 279"/>
                <a:gd name="T89" fmla="*/ 6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9" h="310">
                  <a:moveTo>
                    <a:pt x="278" y="63"/>
                  </a:moveTo>
                  <a:lnTo>
                    <a:pt x="272" y="53"/>
                  </a:lnTo>
                  <a:lnTo>
                    <a:pt x="266" y="44"/>
                  </a:lnTo>
                  <a:lnTo>
                    <a:pt x="258" y="36"/>
                  </a:lnTo>
                  <a:lnTo>
                    <a:pt x="250" y="28"/>
                  </a:lnTo>
                  <a:lnTo>
                    <a:pt x="241" y="21"/>
                  </a:lnTo>
                  <a:lnTo>
                    <a:pt x="231" y="15"/>
                  </a:lnTo>
                  <a:lnTo>
                    <a:pt x="220" y="10"/>
                  </a:lnTo>
                  <a:lnTo>
                    <a:pt x="209" y="5"/>
                  </a:lnTo>
                  <a:lnTo>
                    <a:pt x="206" y="4"/>
                  </a:lnTo>
                  <a:lnTo>
                    <a:pt x="202" y="3"/>
                  </a:lnTo>
                  <a:lnTo>
                    <a:pt x="199" y="2"/>
                  </a:lnTo>
                  <a:lnTo>
                    <a:pt x="195" y="2"/>
                  </a:lnTo>
                  <a:lnTo>
                    <a:pt x="191" y="1"/>
                  </a:lnTo>
                  <a:lnTo>
                    <a:pt x="188" y="0"/>
                  </a:lnTo>
                  <a:lnTo>
                    <a:pt x="184" y="0"/>
                  </a:lnTo>
                  <a:lnTo>
                    <a:pt x="180" y="0"/>
                  </a:lnTo>
                  <a:lnTo>
                    <a:pt x="142" y="147"/>
                  </a:lnTo>
                  <a:lnTo>
                    <a:pt x="0" y="238"/>
                  </a:lnTo>
                  <a:lnTo>
                    <a:pt x="2" y="243"/>
                  </a:lnTo>
                  <a:lnTo>
                    <a:pt x="5" y="248"/>
                  </a:lnTo>
                  <a:lnTo>
                    <a:pt x="8" y="254"/>
                  </a:lnTo>
                  <a:lnTo>
                    <a:pt x="12" y="259"/>
                  </a:lnTo>
                  <a:lnTo>
                    <a:pt x="15" y="264"/>
                  </a:lnTo>
                  <a:lnTo>
                    <a:pt x="19" y="268"/>
                  </a:lnTo>
                  <a:lnTo>
                    <a:pt x="23" y="273"/>
                  </a:lnTo>
                  <a:lnTo>
                    <a:pt x="27" y="277"/>
                  </a:lnTo>
                  <a:lnTo>
                    <a:pt x="33" y="281"/>
                  </a:lnTo>
                  <a:lnTo>
                    <a:pt x="37" y="285"/>
                  </a:lnTo>
                  <a:lnTo>
                    <a:pt x="43" y="289"/>
                  </a:lnTo>
                  <a:lnTo>
                    <a:pt x="48" y="292"/>
                  </a:lnTo>
                  <a:lnTo>
                    <a:pt x="53" y="295"/>
                  </a:lnTo>
                  <a:lnTo>
                    <a:pt x="59" y="297"/>
                  </a:lnTo>
                  <a:lnTo>
                    <a:pt x="65" y="300"/>
                  </a:lnTo>
                  <a:lnTo>
                    <a:pt x="71" y="303"/>
                  </a:lnTo>
                  <a:lnTo>
                    <a:pt x="75" y="304"/>
                  </a:lnTo>
                  <a:lnTo>
                    <a:pt x="79" y="305"/>
                  </a:lnTo>
                  <a:lnTo>
                    <a:pt x="82" y="306"/>
                  </a:lnTo>
                  <a:lnTo>
                    <a:pt x="86" y="307"/>
                  </a:lnTo>
                  <a:lnTo>
                    <a:pt x="90" y="307"/>
                  </a:lnTo>
                  <a:lnTo>
                    <a:pt x="94" y="308"/>
                  </a:lnTo>
                  <a:lnTo>
                    <a:pt x="98" y="309"/>
                  </a:lnTo>
                  <a:lnTo>
                    <a:pt x="102" y="309"/>
                  </a:lnTo>
                  <a:lnTo>
                    <a:pt x="143" y="149"/>
                  </a:lnTo>
                  <a:lnTo>
                    <a:pt x="278" y="63"/>
                  </a:lnTo>
                </a:path>
              </a:pathLst>
            </a:custGeom>
            <a:solidFill>
              <a:srgbClr val="FFB2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81" name="Freeform 829">
              <a:extLst>
                <a:ext uri="{FF2B5EF4-FFF2-40B4-BE49-F238E27FC236}">
                  <a16:creationId xmlns:a16="http://schemas.microsoft.com/office/drawing/2014/main" id="{6F028326-4945-46DC-ACDD-8DDD650E4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442"/>
              <a:ext cx="274" cy="309"/>
            </a:xfrm>
            <a:custGeom>
              <a:avLst/>
              <a:gdLst>
                <a:gd name="T0" fmla="*/ 273 w 274"/>
                <a:gd name="T1" fmla="*/ 59 h 309"/>
                <a:gd name="T2" fmla="*/ 141 w 274"/>
                <a:gd name="T3" fmla="*/ 148 h 309"/>
                <a:gd name="T4" fmla="*/ 95 w 274"/>
                <a:gd name="T5" fmla="*/ 308 h 309"/>
                <a:gd name="T6" fmla="*/ 91 w 274"/>
                <a:gd name="T7" fmla="*/ 307 h 309"/>
                <a:gd name="T8" fmla="*/ 88 w 274"/>
                <a:gd name="T9" fmla="*/ 306 h 309"/>
                <a:gd name="T10" fmla="*/ 84 w 274"/>
                <a:gd name="T11" fmla="*/ 306 h 309"/>
                <a:gd name="T12" fmla="*/ 80 w 274"/>
                <a:gd name="T13" fmla="*/ 305 h 309"/>
                <a:gd name="T14" fmla="*/ 77 w 274"/>
                <a:gd name="T15" fmla="*/ 305 h 309"/>
                <a:gd name="T16" fmla="*/ 74 w 274"/>
                <a:gd name="T17" fmla="*/ 304 h 309"/>
                <a:gd name="T18" fmla="*/ 70 w 274"/>
                <a:gd name="T19" fmla="*/ 302 h 309"/>
                <a:gd name="T20" fmla="*/ 67 w 274"/>
                <a:gd name="T21" fmla="*/ 302 h 309"/>
                <a:gd name="T22" fmla="*/ 55 w 274"/>
                <a:gd name="T23" fmla="*/ 297 h 309"/>
                <a:gd name="T24" fmla="*/ 44 w 274"/>
                <a:gd name="T25" fmla="*/ 291 h 309"/>
                <a:gd name="T26" fmla="*/ 34 w 274"/>
                <a:gd name="T27" fmla="*/ 285 h 309"/>
                <a:gd name="T28" fmla="*/ 26 w 274"/>
                <a:gd name="T29" fmla="*/ 278 h 309"/>
                <a:gd name="T30" fmla="*/ 18 w 274"/>
                <a:gd name="T31" fmla="*/ 270 h 309"/>
                <a:gd name="T32" fmla="*/ 11 w 274"/>
                <a:gd name="T33" fmla="*/ 261 h 309"/>
                <a:gd name="T34" fmla="*/ 5 w 274"/>
                <a:gd name="T35" fmla="*/ 252 h 309"/>
                <a:gd name="T36" fmla="*/ 0 w 274"/>
                <a:gd name="T37" fmla="*/ 241 h 309"/>
                <a:gd name="T38" fmla="*/ 139 w 274"/>
                <a:gd name="T39" fmla="*/ 147 h 309"/>
                <a:gd name="T40" fmla="*/ 181 w 274"/>
                <a:gd name="T41" fmla="*/ 0 h 309"/>
                <a:gd name="T42" fmla="*/ 185 w 274"/>
                <a:gd name="T43" fmla="*/ 0 h 309"/>
                <a:gd name="T44" fmla="*/ 188 w 274"/>
                <a:gd name="T45" fmla="*/ 1 h 309"/>
                <a:gd name="T46" fmla="*/ 191 w 274"/>
                <a:gd name="T47" fmla="*/ 1 h 309"/>
                <a:gd name="T48" fmla="*/ 195 w 274"/>
                <a:gd name="T49" fmla="*/ 2 h 309"/>
                <a:gd name="T50" fmla="*/ 198 w 274"/>
                <a:gd name="T51" fmla="*/ 3 h 309"/>
                <a:gd name="T52" fmla="*/ 202 w 274"/>
                <a:gd name="T53" fmla="*/ 4 h 309"/>
                <a:gd name="T54" fmla="*/ 205 w 274"/>
                <a:gd name="T55" fmla="*/ 5 h 309"/>
                <a:gd name="T56" fmla="*/ 208 w 274"/>
                <a:gd name="T57" fmla="*/ 6 h 309"/>
                <a:gd name="T58" fmla="*/ 219 w 274"/>
                <a:gd name="T59" fmla="*/ 10 h 309"/>
                <a:gd name="T60" fmla="*/ 229 w 274"/>
                <a:gd name="T61" fmla="*/ 15 h 309"/>
                <a:gd name="T62" fmla="*/ 238 w 274"/>
                <a:gd name="T63" fmla="*/ 21 h 309"/>
                <a:gd name="T64" fmla="*/ 247 w 274"/>
                <a:gd name="T65" fmla="*/ 27 h 309"/>
                <a:gd name="T66" fmla="*/ 254 w 274"/>
                <a:gd name="T67" fmla="*/ 34 h 309"/>
                <a:gd name="T68" fmla="*/ 261 w 274"/>
                <a:gd name="T69" fmla="*/ 42 h 309"/>
                <a:gd name="T70" fmla="*/ 267 w 274"/>
                <a:gd name="T71" fmla="*/ 50 h 309"/>
                <a:gd name="T72" fmla="*/ 273 w 274"/>
                <a:gd name="T73" fmla="*/ 5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4" h="309">
                  <a:moveTo>
                    <a:pt x="273" y="59"/>
                  </a:moveTo>
                  <a:lnTo>
                    <a:pt x="141" y="148"/>
                  </a:lnTo>
                  <a:lnTo>
                    <a:pt x="95" y="308"/>
                  </a:lnTo>
                  <a:lnTo>
                    <a:pt x="91" y="307"/>
                  </a:lnTo>
                  <a:lnTo>
                    <a:pt x="88" y="306"/>
                  </a:lnTo>
                  <a:lnTo>
                    <a:pt x="84" y="306"/>
                  </a:lnTo>
                  <a:lnTo>
                    <a:pt x="80" y="305"/>
                  </a:lnTo>
                  <a:lnTo>
                    <a:pt x="77" y="305"/>
                  </a:lnTo>
                  <a:lnTo>
                    <a:pt x="74" y="304"/>
                  </a:lnTo>
                  <a:lnTo>
                    <a:pt x="70" y="302"/>
                  </a:lnTo>
                  <a:lnTo>
                    <a:pt x="67" y="302"/>
                  </a:lnTo>
                  <a:lnTo>
                    <a:pt x="55" y="297"/>
                  </a:lnTo>
                  <a:lnTo>
                    <a:pt x="44" y="291"/>
                  </a:lnTo>
                  <a:lnTo>
                    <a:pt x="34" y="285"/>
                  </a:lnTo>
                  <a:lnTo>
                    <a:pt x="26" y="278"/>
                  </a:lnTo>
                  <a:lnTo>
                    <a:pt x="18" y="270"/>
                  </a:lnTo>
                  <a:lnTo>
                    <a:pt x="11" y="261"/>
                  </a:lnTo>
                  <a:lnTo>
                    <a:pt x="5" y="252"/>
                  </a:lnTo>
                  <a:lnTo>
                    <a:pt x="0" y="241"/>
                  </a:lnTo>
                  <a:lnTo>
                    <a:pt x="139" y="147"/>
                  </a:lnTo>
                  <a:lnTo>
                    <a:pt x="181" y="0"/>
                  </a:lnTo>
                  <a:lnTo>
                    <a:pt x="185" y="0"/>
                  </a:lnTo>
                  <a:lnTo>
                    <a:pt x="188" y="1"/>
                  </a:lnTo>
                  <a:lnTo>
                    <a:pt x="191" y="1"/>
                  </a:lnTo>
                  <a:lnTo>
                    <a:pt x="195" y="2"/>
                  </a:lnTo>
                  <a:lnTo>
                    <a:pt x="198" y="3"/>
                  </a:lnTo>
                  <a:lnTo>
                    <a:pt x="202" y="4"/>
                  </a:lnTo>
                  <a:lnTo>
                    <a:pt x="205" y="5"/>
                  </a:lnTo>
                  <a:lnTo>
                    <a:pt x="208" y="6"/>
                  </a:lnTo>
                  <a:lnTo>
                    <a:pt x="219" y="10"/>
                  </a:lnTo>
                  <a:lnTo>
                    <a:pt x="229" y="15"/>
                  </a:lnTo>
                  <a:lnTo>
                    <a:pt x="238" y="21"/>
                  </a:lnTo>
                  <a:lnTo>
                    <a:pt x="247" y="27"/>
                  </a:lnTo>
                  <a:lnTo>
                    <a:pt x="254" y="34"/>
                  </a:lnTo>
                  <a:lnTo>
                    <a:pt x="261" y="42"/>
                  </a:lnTo>
                  <a:lnTo>
                    <a:pt x="267" y="50"/>
                  </a:lnTo>
                  <a:lnTo>
                    <a:pt x="273" y="59"/>
                  </a:lnTo>
                </a:path>
              </a:pathLst>
            </a:custGeom>
            <a:solidFill>
              <a:srgbClr val="FFB5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82" name="Freeform 830">
              <a:extLst>
                <a:ext uri="{FF2B5EF4-FFF2-40B4-BE49-F238E27FC236}">
                  <a16:creationId xmlns:a16="http://schemas.microsoft.com/office/drawing/2014/main" id="{5F10BF9F-274E-4C76-8259-F2D9EFFF4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442"/>
              <a:ext cx="269" cy="308"/>
            </a:xfrm>
            <a:custGeom>
              <a:avLst/>
              <a:gdLst>
                <a:gd name="T0" fmla="*/ 268 w 269"/>
                <a:gd name="T1" fmla="*/ 55 h 308"/>
                <a:gd name="T2" fmla="*/ 138 w 269"/>
                <a:gd name="T3" fmla="*/ 148 h 308"/>
                <a:gd name="T4" fmla="*/ 88 w 269"/>
                <a:gd name="T5" fmla="*/ 307 h 308"/>
                <a:gd name="T6" fmla="*/ 85 w 269"/>
                <a:gd name="T7" fmla="*/ 307 h 308"/>
                <a:gd name="T8" fmla="*/ 81 w 269"/>
                <a:gd name="T9" fmla="*/ 305 h 308"/>
                <a:gd name="T10" fmla="*/ 78 w 269"/>
                <a:gd name="T11" fmla="*/ 305 h 308"/>
                <a:gd name="T12" fmla="*/ 75 w 269"/>
                <a:gd name="T13" fmla="*/ 304 h 308"/>
                <a:gd name="T14" fmla="*/ 72 w 269"/>
                <a:gd name="T15" fmla="*/ 304 h 308"/>
                <a:gd name="T16" fmla="*/ 68 w 269"/>
                <a:gd name="T17" fmla="*/ 302 h 308"/>
                <a:gd name="T18" fmla="*/ 65 w 269"/>
                <a:gd name="T19" fmla="*/ 302 h 308"/>
                <a:gd name="T20" fmla="*/ 62 w 269"/>
                <a:gd name="T21" fmla="*/ 301 h 308"/>
                <a:gd name="T22" fmla="*/ 51 w 269"/>
                <a:gd name="T23" fmla="*/ 297 h 308"/>
                <a:gd name="T24" fmla="*/ 41 w 269"/>
                <a:gd name="T25" fmla="*/ 291 h 308"/>
                <a:gd name="T26" fmla="*/ 32 w 269"/>
                <a:gd name="T27" fmla="*/ 285 h 308"/>
                <a:gd name="T28" fmla="*/ 24 w 269"/>
                <a:gd name="T29" fmla="*/ 278 h 308"/>
                <a:gd name="T30" fmla="*/ 16 w 269"/>
                <a:gd name="T31" fmla="*/ 271 h 308"/>
                <a:gd name="T32" fmla="*/ 10 w 269"/>
                <a:gd name="T33" fmla="*/ 263 h 308"/>
                <a:gd name="T34" fmla="*/ 5 w 269"/>
                <a:gd name="T35" fmla="*/ 254 h 308"/>
                <a:gd name="T36" fmla="*/ 0 w 269"/>
                <a:gd name="T37" fmla="*/ 245 h 308"/>
                <a:gd name="T38" fmla="*/ 136 w 269"/>
                <a:gd name="T39" fmla="*/ 146 h 308"/>
                <a:gd name="T40" fmla="*/ 182 w 269"/>
                <a:gd name="T41" fmla="*/ 0 h 308"/>
                <a:gd name="T42" fmla="*/ 186 w 269"/>
                <a:gd name="T43" fmla="*/ 0 h 308"/>
                <a:gd name="T44" fmla="*/ 189 w 269"/>
                <a:gd name="T45" fmla="*/ 1 h 308"/>
                <a:gd name="T46" fmla="*/ 192 w 269"/>
                <a:gd name="T47" fmla="*/ 1 h 308"/>
                <a:gd name="T48" fmla="*/ 195 w 269"/>
                <a:gd name="T49" fmla="*/ 2 h 308"/>
                <a:gd name="T50" fmla="*/ 198 w 269"/>
                <a:gd name="T51" fmla="*/ 2 h 308"/>
                <a:gd name="T52" fmla="*/ 201 w 269"/>
                <a:gd name="T53" fmla="*/ 3 h 308"/>
                <a:gd name="T54" fmla="*/ 204 w 269"/>
                <a:gd name="T55" fmla="*/ 4 h 308"/>
                <a:gd name="T56" fmla="*/ 207 w 269"/>
                <a:gd name="T57" fmla="*/ 5 h 308"/>
                <a:gd name="T58" fmla="*/ 218 w 269"/>
                <a:gd name="T59" fmla="*/ 9 h 308"/>
                <a:gd name="T60" fmla="*/ 227 w 269"/>
                <a:gd name="T61" fmla="*/ 14 h 308"/>
                <a:gd name="T62" fmla="*/ 235 w 269"/>
                <a:gd name="T63" fmla="*/ 19 h 308"/>
                <a:gd name="T64" fmla="*/ 244 w 269"/>
                <a:gd name="T65" fmla="*/ 25 h 308"/>
                <a:gd name="T66" fmla="*/ 251 w 269"/>
                <a:gd name="T67" fmla="*/ 32 h 308"/>
                <a:gd name="T68" fmla="*/ 256 w 269"/>
                <a:gd name="T69" fmla="*/ 39 h 308"/>
                <a:gd name="T70" fmla="*/ 262 w 269"/>
                <a:gd name="T71" fmla="*/ 46 h 308"/>
                <a:gd name="T72" fmla="*/ 268 w 269"/>
                <a:gd name="T73" fmla="*/ 55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9" h="308">
                  <a:moveTo>
                    <a:pt x="268" y="55"/>
                  </a:moveTo>
                  <a:lnTo>
                    <a:pt x="138" y="148"/>
                  </a:lnTo>
                  <a:lnTo>
                    <a:pt x="88" y="307"/>
                  </a:lnTo>
                  <a:lnTo>
                    <a:pt x="85" y="307"/>
                  </a:lnTo>
                  <a:lnTo>
                    <a:pt x="81" y="305"/>
                  </a:lnTo>
                  <a:lnTo>
                    <a:pt x="78" y="305"/>
                  </a:lnTo>
                  <a:lnTo>
                    <a:pt x="75" y="304"/>
                  </a:lnTo>
                  <a:lnTo>
                    <a:pt x="72" y="304"/>
                  </a:lnTo>
                  <a:lnTo>
                    <a:pt x="68" y="302"/>
                  </a:lnTo>
                  <a:lnTo>
                    <a:pt x="65" y="302"/>
                  </a:lnTo>
                  <a:lnTo>
                    <a:pt x="62" y="301"/>
                  </a:lnTo>
                  <a:lnTo>
                    <a:pt x="51" y="297"/>
                  </a:lnTo>
                  <a:lnTo>
                    <a:pt x="41" y="291"/>
                  </a:lnTo>
                  <a:lnTo>
                    <a:pt x="32" y="285"/>
                  </a:lnTo>
                  <a:lnTo>
                    <a:pt x="24" y="278"/>
                  </a:lnTo>
                  <a:lnTo>
                    <a:pt x="16" y="271"/>
                  </a:lnTo>
                  <a:lnTo>
                    <a:pt x="10" y="263"/>
                  </a:lnTo>
                  <a:lnTo>
                    <a:pt x="5" y="254"/>
                  </a:lnTo>
                  <a:lnTo>
                    <a:pt x="0" y="245"/>
                  </a:lnTo>
                  <a:lnTo>
                    <a:pt x="136" y="146"/>
                  </a:lnTo>
                  <a:lnTo>
                    <a:pt x="182" y="0"/>
                  </a:lnTo>
                  <a:lnTo>
                    <a:pt x="186" y="0"/>
                  </a:lnTo>
                  <a:lnTo>
                    <a:pt x="189" y="1"/>
                  </a:lnTo>
                  <a:lnTo>
                    <a:pt x="192" y="1"/>
                  </a:lnTo>
                  <a:lnTo>
                    <a:pt x="195" y="2"/>
                  </a:lnTo>
                  <a:lnTo>
                    <a:pt x="198" y="2"/>
                  </a:lnTo>
                  <a:lnTo>
                    <a:pt x="201" y="3"/>
                  </a:lnTo>
                  <a:lnTo>
                    <a:pt x="204" y="4"/>
                  </a:lnTo>
                  <a:lnTo>
                    <a:pt x="207" y="5"/>
                  </a:lnTo>
                  <a:lnTo>
                    <a:pt x="218" y="9"/>
                  </a:lnTo>
                  <a:lnTo>
                    <a:pt x="227" y="14"/>
                  </a:lnTo>
                  <a:lnTo>
                    <a:pt x="235" y="19"/>
                  </a:lnTo>
                  <a:lnTo>
                    <a:pt x="244" y="25"/>
                  </a:lnTo>
                  <a:lnTo>
                    <a:pt x="251" y="32"/>
                  </a:lnTo>
                  <a:lnTo>
                    <a:pt x="256" y="39"/>
                  </a:lnTo>
                  <a:lnTo>
                    <a:pt x="262" y="46"/>
                  </a:lnTo>
                  <a:lnTo>
                    <a:pt x="268" y="55"/>
                  </a:lnTo>
                </a:path>
              </a:pathLst>
            </a:custGeom>
            <a:solidFill>
              <a:srgbClr val="FFB53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83" name="Freeform 831">
              <a:extLst>
                <a:ext uri="{FF2B5EF4-FFF2-40B4-BE49-F238E27FC236}">
                  <a16:creationId xmlns:a16="http://schemas.microsoft.com/office/drawing/2014/main" id="{3A61AE98-BFAA-42CB-8E50-FEC99A382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444"/>
              <a:ext cx="263" cy="306"/>
            </a:xfrm>
            <a:custGeom>
              <a:avLst/>
              <a:gdLst>
                <a:gd name="T0" fmla="*/ 262 w 263"/>
                <a:gd name="T1" fmla="*/ 50 h 306"/>
                <a:gd name="T2" fmla="*/ 135 w 263"/>
                <a:gd name="T3" fmla="*/ 146 h 306"/>
                <a:gd name="T4" fmla="*/ 80 w 263"/>
                <a:gd name="T5" fmla="*/ 305 h 306"/>
                <a:gd name="T6" fmla="*/ 77 w 263"/>
                <a:gd name="T7" fmla="*/ 304 h 306"/>
                <a:gd name="T8" fmla="*/ 74 w 263"/>
                <a:gd name="T9" fmla="*/ 303 h 306"/>
                <a:gd name="T10" fmla="*/ 71 w 263"/>
                <a:gd name="T11" fmla="*/ 303 h 306"/>
                <a:gd name="T12" fmla="*/ 69 w 263"/>
                <a:gd name="T13" fmla="*/ 302 h 306"/>
                <a:gd name="T14" fmla="*/ 66 w 263"/>
                <a:gd name="T15" fmla="*/ 301 h 306"/>
                <a:gd name="T16" fmla="*/ 63 w 263"/>
                <a:gd name="T17" fmla="*/ 301 h 306"/>
                <a:gd name="T18" fmla="*/ 61 w 263"/>
                <a:gd name="T19" fmla="*/ 300 h 306"/>
                <a:gd name="T20" fmla="*/ 57 w 263"/>
                <a:gd name="T21" fmla="*/ 299 h 306"/>
                <a:gd name="T22" fmla="*/ 47 w 263"/>
                <a:gd name="T23" fmla="*/ 294 h 306"/>
                <a:gd name="T24" fmla="*/ 37 w 263"/>
                <a:gd name="T25" fmla="*/ 289 h 306"/>
                <a:gd name="T26" fmla="*/ 29 w 263"/>
                <a:gd name="T27" fmla="*/ 284 h 306"/>
                <a:gd name="T28" fmla="*/ 21 w 263"/>
                <a:gd name="T29" fmla="*/ 278 h 306"/>
                <a:gd name="T30" fmla="*/ 15 w 263"/>
                <a:gd name="T31" fmla="*/ 271 h 306"/>
                <a:gd name="T32" fmla="*/ 9 w 263"/>
                <a:gd name="T33" fmla="*/ 264 h 306"/>
                <a:gd name="T34" fmla="*/ 4 w 263"/>
                <a:gd name="T35" fmla="*/ 256 h 306"/>
                <a:gd name="T36" fmla="*/ 0 w 263"/>
                <a:gd name="T37" fmla="*/ 248 h 306"/>
                <a:gd name="T38" fmla="*/ 133 w 263"/>
                <a:gd name="T39" fmla="*/ 145 h 306"/>
                <a:gd name="T40" fmla="*/ 183 w 263"/>
                <a:gd name="T41" fmla="*/ 0 h 306"/>
                <a:gd name="T42" fmla="*/ 187 w 263"/>
                <a:gd name="T43" fmla="*/ 0 h 306"/>
                <a:gd name="T44" fmla="*/ 189 w 263"/>
                <a:gd name="T45" fmla="*/ 1 h 306"/>
                <a:gd name="T46" fmla="*/ 192 w 263"/>
                <a:gd name="T47" fmla="*/ 1 h 306"/>
                <a:gd name="T48" fmla="*/ 195 w 263"/>
                <a:gd name="T49" fmla="*/ 1 h 306"/>
                <a:gd name="T50" fmla="*/ 197 w 263"/>
                <a:gd name="T51" fmla="*/ 2 h 306"/>
                <a:gd name="T52" fmla="*/ 200 w 263"/>
                <a:gd name="T53" fmla="*/ 3 h 306"/>
                <a:gd name="T54" fmla="*/ 203 w 263"/>
                <a:gd name="T55" fmla="*/ 4 h 306"/>
                <a:gd name="T56" fmla="*/ 206 w 263"/>
                <a:gd name="T57" fmla="*/ 5 h 306"/>
                <a:gd name="T58" fmla="*/ 216 w 263"/>
                <a:gd name="T59" fmla="*/ 9 h 306"/>
                <a:gd name="T60" fmla="*/ 225 w 263"/>
                <a:gd name="T61" fmla="*/ 14 h 306"/>
                <a:gd name="T62" fmla="*/ 232 w 263"/>
                <a:gd name="T63" fmla="*/ 18 h 306"/>
                <a:gd name="T64" fmla="*/ 239 w 263"/>
                <a:gd name="T65" fmla="*/ 24 h 306"/>
                <a:gd name="T66" fmla="*/ 246 w 263"/>
                <a:gd name="T67" fmla="*/ 30 h 306"/>
                <a:gd name="T68" fmla="*/ 252 w 263"/>
                <a:gd name="T69" fmla="*/ 36 h 306"/>
                <a:gd name="T70" fmla="*/ 257 w 263"/>
                <a:gd name="T71" fmla="*/ 43 h 306"/>
                <a:gd name="T72" fmla="*/ 262 w 263"/>
                <a:gd name="T73" fmla="*/ 5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306">
                  <a:moveTo>
                    <a:pt x="262" y="50"/>
                  </a:moveTo>
                  <a:lnTo>
                    <a:pt x="135" y="146"/>
                  </a:lnTo>
                  <a:lnTo>
                    <a:pt x="80" y="305"/>
                  </a:lnTo>
                  <a:lnTo>
                    <a:pt x="77" y="304"/>
                  </a:lnTo>
                  <a:lnTo>
                    <a:pt x="74" y="303"/>
                  </a:lnTo>
                  <a:lnTo>
                    <a:pt x="71" y="303"/>
                  </a:lnTo>
                  <a:lnTo>
                    <a:pt x="69" y="302"/>
                  </a:lnTo>
                  <a:lnTo>
                    <a:pt x="66" y="301"/>
                  </a:lnTo>
                  <a:lnTo>
                    <a:pt x="63" y="301"/>
                  </a:lnTo>
                  <a:lnTo>
                    <a:pt x="61" y="300"/>
                  </a:lnTo>
                  <a:lnTo>
                    <a:pt x="57" y="299"/>
                  </a:lnTo>
                  <a:lnTo>
                    <a:pt x="47" y="294"/>
                  </a:lnTo>
                  <a:lnTo>
                    <a:pt x="37" y="289"/>
                  </a:lnTo>
                  <a:lnTo>
                    <a:pt x="29" y="284"/>
                  </a:lnTo>
                  <a:lnTo>
                    <a:pt x="21" y="278"/>
                  </a:lnTo>
                  <a:lnTo>
                    <a:pt x="15" y="271"/>
                  </a:lnTo>
                  <a:lnTo>
                    <a:pt x="9" y="264"/>
                  </a:lnTo>
                  <a:lnTo>
                    <a:pt x="4" y="256"/>
                  </a:lnTo>
                  <a:lnTo>
                    <a:pt x="0" y="248"/>
                  </a:lnTo>
                  <a:lnTo>
                    <a:pt x="133" y="145"/>
                  </a:lnTo>
                  <a:lnTo>
                    <a:pt x="183" y="0"/>
                  </a:lnTo>
                  <a:lnTo>
                    <a:pt x="187" y="0"/>
                  </a:lnTo>
                  <a:lnTo>
                    <a:pt x="189" y="1"/>
                  </a:lnTo>
                  <a:lnTo>
                    <a:pt x="192" y="1"/>
                  </a:lnTo>
                  <a:lnTo>
                    <a:pt x="195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6" y="5"/>
                  </a:lnTo>
                  <a:lnTo>
                    <a:pt x="216" y="9"/>
                  </a:lnTo>
                  <a:lnTo>
                    <a:pt x="225" y="14"/>
                  </a:lnTo>
                  <a:lnTo>
                    <a:pt x="232" y="18"/>
                  </a:lnTo>
                  <a:lnTo>
                    <a:pt x="239" y="24"/>
                  </a:lnTo>
                  <a:lnTo>
                    <a:pt x="246" y="30"/>
                  </a:lnTo>
                  <a:lnTo>
                    <a:pt x="252" y="36"/>
                  </a:lnTo>
                  <a:lnTo>
                    <a:pt x="257" y="43"/>
                  </a:lnTo>
                  <a:lnTo>
                    <a:pt x="262" y="50"/>
                  </a:lnTo>
                </a:path>
              </a:pathLst>
            </a:custGeom>
            <a:solidFill>
              <a:srgbClr val="FFB7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84" name="Freeform 832">
              <a:extLst>
                <a:ext uri="{FF2B5EF4-FFF2-40B4-BE49-F238E27FC236}">
                  <a16:creationId xmlns:a16="http://schemas.microsoft.com/office/drawing/2014/main" id="{FC56FDA5-9A5F-48A8-BB52-63143A96C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446"/>
              <a:ext cx="258" cy="302"/>
            </a:xfrm>
            <a:custGeom>
              <a:avLst/>
              <a:gdLst>
                <a:gd name="T0" fmla="*/ 257 w 258"/>
                <a:gd name="T1" fmla="*/ 45 h 302"/>
                <a:gd name="T2" fmla="*/ 133 w 258"/>
                <a:gd name="T3" fmla="*/ 145 h 302"/>
                <a:gd name="T4" fmla="*/ 74 w 258"/>
                <a:gd name="T5" fmla="*/ 301 h 302"/>
                <a:gd name="T6" fmla="*/ 70 w 258"/>
                <a:gd name="T7" fmla="*/ 300 h 302"/>
                <a:gd name="T8" fmla="*/ 68 w 258"/>
                <a:gd name="T9" fmla="*/ 299 h 302"/>
                <a:gd name="T10" fmla="*/ 65 w 258"/>
                <a:gd name="T11" fmla="*/ 298 h 302"/>
                <a:gd name="T12" fmla="*/ 62 w 258"/>
                <a:gd name="T13" fmla="*/ 298 h 302"/>
                <a:gd name="T14" fmla="*/ 61 w 258"/>
                <a:gd name="T15" fmla="*/ 298 h 302"/>
                <a:gd name="T16" fmla="*/ 58 w 258"/>
                <a:gd name="T17" fmla="*/ 297 h 302"/>
                <a:gd name="T18" fmla="*/ 56 w 258"/>
                <a:gd name="T19" fmla="*/ 296 h 302"/>
                <a:gd name="T20" fmla="*/ 53 w 258"/>
                <a:gd name="T21" fmla="*/ 295 h 302"/>
                <a:gd name="T22" fmla="*/ 43 w 258"/>
                <a:gd name="T23" fmla="*/ 291 h 302"/>
                <a:gd name="T24" fmla="*/ 34 w 258"/>
                <a:gd name="T25" fmla="*/ 286 h 302"/>
                <a:gd name="T26" fmla="*/ 26 w 258"/>
                <a:gd name="T27" fmla="*/ 281 h 302"/>
                <a:gd name="T28" fmla="*/ 20 w 258"/>
                <a:gd name="T29" fmla="*/ 276 h 302"/>
                <a:gd name="T30" fmla="*/ 14 w 258"/>
                <a:gd name="T31" fmla="*/ 270 h 302"/>
                <a:gd name="T32" fmla="*/ 9 w 258"/>
                <a:gd name="T33" fmla="*/ 264 h 302"/>
                <a:gd name="T34" fmla="*/ 4 w 258"/>
                <a:gd name="T35" fmla="*/ 257 h 302"/>
                <a:gd name="T36" fmla="*/ 0 w 258"/>
                <a:gd name="T37" fmla="*/ 250 h 302"/>
                <a:gd name="T38" fmla="*/ 131 w 258"/>
                <a:gd name="T39" fmla="*/ 143 h 302"/>
                <a:gd name="T40" fmla="*/ 185 w 258"/>
                <a:gd name="T41" fmla="*/ 0 h 302"/>
                <a:gd name="T42" fmla="*/ 188 w 258"/>
                <a:gd name="T43" fmla="*/ 0 h 302"/>
                <a:gd name="T44" fmla="*/ 191 w 258"/>
                <a:gd name="T45" fmla="*/ 1 h 302"/>
                <a:gd name="T46" fmla="*/ 193 w 258"/>
                <a:gd name="T47" fmla="*/ 1 h 302"/>
                <a:gd name="T48" fmla="*/ 195 w 258"/>
                <a:gd name="T49" fmla="*/ 2 h 302"/>
                <a:gd name="T50" fmla="*/ 197 w 258"/>
                <a:gd name="T51" fmla="*/ 2 h 302"/>
                <a:gd name="T52" fmla="*/ 200 w 258"/>
                <a:gd name="T53" fmla="*/ 3 h 302"/>
                <a:gd name="T54" fmla="*/ 202 w 258"/>
                <a:gd name="T55" fmla="*/ 4 h 302"/>
                <a:gd name="T56" fmla="*/ 205 w 258"/>
                <a:gd name="T57" fmla="*/ 5 h 302"/>
                <a:gd name="T58" fmla="*/ 215 w 258"/>
                <a:gd name="T59" fmla="*/ 9 h 302"/>
                <a:gd name="T60" fmla="*/ 223 w 258"/>
                <a:gd name="T61" fmla="*/ 13 h 302"/>
                <a:gd name="T62" fmla="*/ 230 w 258"/>
                <a:gd name="T63" fmla="*/ 18 h 302"/>
                <a:gd name="T64" fmla="*/ 236 w 258"/>
                <a:gd name="T65" fmla="*/ 23 h 302"/>
                <a:gd name="T66" fmla="*/ 242 w 258"/>
                <a:gd name="T67" fmla="*/ 27 h 302"/>
                <a:gd name="T68" fmla="*/ 247 w 258"/>
                <a:gd name="T69" fmla="*/ 33 h 302"/>
                <a:gd name="T70" fmla="*/ 252 w 258"/>
                <a:gd name="T71" fmla="*/ 39 h 302"/>
                <a:gd name="T72" fmla="*/ 257 w 258"/>
                <a:gd name="T73" fmla="*/ 45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8" h="302">
                  <a:moveTo>
                    <a:pt x="257" y="45"/>
                  </a:moveTo>
                  <a:lnTo>
                    <a:pt x="133" y="145"/>
                  </a:lnTo>
                  <a:lnTo>
                    <a:pt x="74" y="301"/>
                  </a:lnTo>
                  <a:lnTo>
                    <a:pt x="70" y="300"/>
                  </a:lnTo>
                  <a:lnTo>
                    <a:pt x="68" y="299"/>
                  </a:lnTo>
                  <a:lnTo>
                    <a:pt x="65" y="298"/>
                  </a:lnTo>
                  <a:lnTo>
                    <a:pt x="62" y="298"/>
                  </a:lnTo>
                  <a:lnTo>
                    <a:pt x="61" y="298"/>
                  </a:lnTo>
                  <a:lnTo>
                    <a:pt x="58" y="297"/>
                  </a:lnTo>
                  <a:lnTo>
                    <a:pt x="56" y="296"/>
                  </a:lnTo>
                  <a:lnTo>
                    <a:pt x="53" y="295"/>
                  </a:lnTo>
                  <a:lnTo>
                    <a:pt x="43" y="291"/>
                  </a:lnTo>
                  <a:lnTo>
                    <a:pt x="34" y="286"/>
                  </a:lnTo>
                  <a:lnTo>
                    <a:pt x="26" y="281"/>
                  </a:lnTo>
                  <a:lnTo>
                    <a:pt x="20" y="276"/>
                  </a:lnTo>
                  <a:lnTo>
                    <a:pt x="14" y="270"/>
                  </a:lnTo>
                  <a:lnTo>
                    <a:pt x="9" y="264"/>
                  </a:lnTo>
                  <a:lnTo>
                    <a:pt x="4" y="257"/>
                  </a:lnTo>
                  <a:lnTo>
                    <a:pt x="0" y="250"/>
                  </a:lnTo>
                  <a:lnTo>
                    <a:pt x="131" y="143"/>
                  </a:lnTo>
                  <a:lnTo>
                    <a:pt x="185" y="0"/>
                  </a:lnTo>
                  <a:lnTo>
                    <a:pt x="188" y="0"/>
                  </a:lnTo>
                  <a:lnTo>
                    <a:pt x="191" y="1"/>
                  </a:lnTo>
                  <a:lnTo>
                    <a:pt x="193" y="1"/>
                  </a:lnTo>
                  <a:lnTo>
                    <a:pt x="195" y="2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2" y="4"/>
                  </a:lnTo>
                  <a:lnTo>
                    <a:pt x="205" y="5"/>
                  </a:lnTo>
                  <a:lnTo>
                    <a:pt x="215" y="9"/>
                  </a:lnTo>
                  <a:lnTo>
                    <a:pt x="223" y="13"/>
                  </a:lnTo>
                  <a:lnTo>
                    <a:pt x="230" y="18"/>
                  </a:lnTo>
                  <a:lnTo>
                    <a:pt x="236" y="23"/>
                  </a:lnTo>
                  <a:lnTo>
                    <a:pt x="242" y="27"/>
                  </a:lnTo>
                  <a:lnTo>
                    <a:pt x="247" y="33"/>
                  </a:lnTo>
                  <a:lnTo>
                    <a:pt x="252" y="39"/>
                  </a:lnTo>
                  <a:lnTo>
                    <a:pt x="257" y="45"/>
                  </a:lnTo>
                </a:path>
              </a:pathLst>
            </a:custGeom>
            <a:solidFill>
              <a:srgbClr val="FFB74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85" name="Freeform 833">
              <a:extLst>
                <a:ext uri="{FF2B5EF4-FFF2-40B4-BE49-F238E27FC236}">
                  <a16:creationId xmlns:a16="http://schemas.microsoft.com/office/drawing/2014/main" id="{98DA774A-826E-4237-9304-7AB7BCCC6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2446"/>
              <a:ext cx="251" cy="300"/>
            </a:xfrm>
            <a:custGeom>
              <a:avLst/>
              <a:gdLst>
                <a:gd name="T0" fmla="*/ 250 w 251"/>
                <a:gd name="T1" fmla="*/ 40 h 300"/>
                <a:gd name="T2" fmla="*/ 129 w 251"/>
                <a:gd name="T3" fmla="*/ 144 h 300"/>
                <a:gd name="T4" fmla="*/ 67 w 251"/>
                <a:gd name="T5" fmla="*/ 299 h 300"/>
                <a:gd name="T6" fmla="*/ 63 w 251"/>
                <a:gd name="T7" fmla="*/ 297 h 300"/>
                <a:gd name="T8" fmla="*/ 60 w 251"/>
                <a:gd name="T9" fmla="*/ 297 h 300"/>
                <a:gd name="T10" fmla="*/ 58 w 251"/>
                <a:gd name="T11" fmla="*/ 297 h 300"/>
                <a:gd name="T12" fmla="*/ 56 w 251"/>
                <a:gd name="T13" fmla="*/ 296 h 300"/>
                <a:gd name="T14" fmla="*/ 54 w 251"/>
                <a:gd name="T15" fmla="*/ 296 h 300"/>
                <a:gd name="T16" fmla="*/ 52 w 251"/>
                <a:gd name="T17" fmla="*/ 296 h 300"/>
                <a:gd name="T18" fmla="*/ 50 w 251"/>
                <a:gd name="T19" fmla="*/ 294 h 300"/>
                <a:gd name="T20" fmla="*/ 48 w 251"/>
                <a:gd name="T21" fmla="*/ 294 h 300"/>
                <a:gd name="T22" fmla="*/ 38 w 251"/>
                <a:gd name="T23" fmla="*/ 289 h 300"/>
                <a:gd name="T24" fmla="*/ 30 w 251"/>
                <a:gd name="T25" fmla="*/ 285 h 300"/>
                <a:gd name="T26" fmla="*/ 23 w 251"/>
                <a:gd name="T27" fmla="*/ 280 h 300"/>
                <a:gd name="T28" fmla="*/ 17 w 251"/>
                <a:gd name="T29" fmla="*/ 275 h 300"/>
                <a:gd name="T30" fmla="*/ 12 w 251"/>
                <a:gd name="T31" fmla="*/ 270 h 300"/>
                <a:gd name="T32" fmla="*/ 8 w 251"/>
                <a:gd name="T33" fmla="*/ 265 h 300"/>
                <a:gd name="T34" fmla="*/ 4 w 251"/>
                <a:gd name="T35" fmla="*/ 260 h 300"/>
                <a:gd name="T36" fmla="*/ 0 w 251"/>
                <a:gd name="T37" fmla="*/ 253 h 300"/>
                <a:gd name="T38" fmla="*/ 127 w 251"/>
                <a:gd name="T39" fmla="*/ 142 h 300"/>
                <a:gd name="T40" fmla="*/ 185 w 251"/>
                <a:gd name="T41" fmla="*/ 0 h 300"/>
                <a:gd name="T42" fmla="*/ 188 w 251"/>
                <a:gd name="T43" fmla="*/ 0 h 300"/>
                <a:gd name="T44" fmla="*/ 190 w 251"/>
                <a:gd name="T45" fmla="*/ 0 h 300"/>
                <a:gd name="T46" fmla="*/ 192 w 251"/>
                <a:gd name="T47" fmla="*/ 1 h 300"/>
                <a:gd name="T48" fmla="*/ 194 w 251"/>
                <a:gd name="T49" fmla="*/ 1 h 300"/>
                <a:gd name="T50" fmla="*/ 196 w 251"/>
                <a:gd name="T51" fmla="*/ 1 h 300"/>
                <a:gd name="T52" fmla="*/ 197 w 251"/>
                <a:gd name="T53" fmla="*/ 2 h 300"/>
                <a:gd name="T54" fmla="*/ 200 w 251"/>
                <a:gd name="T55" fmla="*/ 3 h 300"/>
                <a:gd name="T56" fmla="*/ 203 w 251"/>
                <a:gd name="T57" fmla="*/ 5 h 300"/>
                <a:gd name="T58" fmla="*/ 212 w 251"/>
                <a:gd name="T59" fmla="*/ 9 h 300"/>
                <a:gd name="T60" fmla="*/ 219 w 251"/>
                <a:gd name="T61" fmla="*/ 13 h 300"/>
                <a:gd name="T62" fmla="*/ 226 w 251"/>
                <a:gd name="T63" fmla="*/ 16 h 300"/>
                <a:gd name="T64" fmla="*/ 232 w 251"/>
                <a:gd name="T65" fmla="*/ 21 h 300"/>
                <a:gd name="T66" fmla="*/ 237 w 251"/>
                <a:gd name="T67" fmla="*/ 26 h 300"/>
                <a:gd name="T68" fmla="*/ 241 w 251"/>
                <a:gd name="T69" fmla="*/ 30 h 300"/>
                <a:gd name="T70" fmla="*/ 245 w 251"/>
                <a:gd name="T71" fmla="*/ 35 h 300"/>
                <a:gd name="T72" fmla="*/ 250 w 251"/>
                <a:gd name="T73" fmla="*/ 4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1" h="300">
                  <a:moveTo>
                    <a:pt x="250" y="40"/>
                  </a:moveTo>
                  <a:lnTo>
                    <a:pt x="129" y="144"/>
                  </a:lnTo>
                  <a:lnTo>
                    <a:pt x="67" y="299"/>
                  </a:lnTo>
                  <a:lnTo>
                    <a:pt x="63" y="297"/>
                  </a:lnTo>
                  <a:lnTo>
                    <a:pt x="60" y="297"/>
                  </a:lnTo>
                  <a:lnTo>
                    <a:pt x="58" y="297"/>
                  </a:lnTo>
                  <a:lnTo>
                    <a:pt x="56" y="296"/>
                  </a:lnTo>
                  <a:lnTo>
                    <a:pt x="54" y="296"/>
                  </a:lnTo>
                  <a:lnTo>
                    <a:pt x="52" y="296"/>
                  </a:lnTo>
                  <a:lnTo>
                    <a:pt x="50" y="294"/>
                  </a:lnTo>
                  <a:lnTo>
                    <a:pt x="48" y="294"/>
                  </a:lnTo>
                  <a:lnTo>
                    <a:pt x="38" y="289"/>
                  </a:lnTo>
                  <a:lnTo>
                    <a:pt x="30" y="285"/>
                  </a:lnTo>
                  <a:lnTo>
                    <a:pt x="23" y="280"/>
                  </a:lnTo>
                  <a:lnTo>
                    <a:pt x="17" y="275"/>
                  </a:lnTo>
                  <a:lnTo>
                    <a:pt x="12" y="270"/>
                  </a:lnTo>
                  <a:lnTo>
                    <a:pt x="8" y="265"/>
                  </a:lnTo>
                  <a:lnTo>
                    <a:pt x="4" y="260"/>
                  </a:lnTo>
                  <a:lnTo>
                    <a:pt x="0" y="253"/>
                  </a:lnTo>
                  <a:lnTo>
                    <a:pt x="127" y="142"/>
                  </a:lnTo>
                  <a:lnTo>
                    <a:pt x="185" y="0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2" y="1"/>
                  </a:lnTo>
                  <a:lnTo>
                    <a:pt x="194" y="1"/>
                  </a:lnTo>
                  <a:lnTo>
                    <a:pt x="196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5"/>
                  </a:lnTo>
                  <a:lnTo>
                    <a:pt x="212" y="9"/>
                  </a:lnTo>
                  <a:lnTo>
                    <a:pt x="219" y="13"/>
                  </a:lnTo>
                  <a:lnTo>
                    <a:pt x="226" y="16"/>
                  </a:lnTo>
                  <a:lnTo>
                    <a:pt x="232" y="21"/>
                  </a:lnTo>
                  <a:lnTo>
                    <a:pt x="237" y="26"/>
                  </a:lnTo>
                  <a:lnTo>
                    <a:pt x="241" y="30"/>
                  </a:lnTo>
                  <a:lnTo>
                    <a:pt x="245" y="35"/>
                  </a:lnTo>
                  <a:lnTo>
                    <a:pt x="250" y="40"/>
                  </a:lnTo>
                </a:path>
              </a:pathLst>
            </a:custGeom>
            <a:solidFill>
              <a:srgbClr val="FFBA4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86" name="Freeform 834">
              <a:extLst>
                <a:ext uri="{FF2B5EF4-FFF2-40B4-BE49-F238E27FC236}">
                  <a16:creationId xmlns:a16="http://schemas.microsoft.com/office/drawing/2014/main" id="{7CE94361-5747-4B07-8058-1AB912E71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447"/>
              <a:ext cx="248" cy="299"/>
            </a:xfrm>
            <a:custGeom>
              <a:avLst/>
              <a:gdLst>
                <a:gd name="T0" fmla="*/ 247 w 248"/>
                <a:gd name="T1" fmla="*/ 36 h 299"/>
                <a:gd name="T2" fmla="*/ 127 w 248"/>
                <a:gd name="T3" fmla="*/ 143 h 299"/>
                <a:gd name="T4" fmla="*/ 60 w 248"/>
                <a:gd name="T5" fmla="*/ 298 h 299"/>
                <a:gd name="T6" fmla="*/ 57 w 248"/>
                <a:gd name="T7" fmla="*/ 297 h 299"/>
                <a:gd name="T8" fmla="*/ 54 w 248"/>
                <a:gd name="T9" fmla="*/ 296 h 299"/>
                <a:gd name="T10" fmla="*/ 52 w 248"/>
                <a:gd name="T11" fmla="*/ 296 h 299"/>
                <a:gd name="T12" fmla="*/ 50 w 248"/>
                <a:gd name="T13" fmla="*/ 296 h 299"/>
                <a:gd name="T14" fmla="*/ 49 w 248"/>
                <a:gd name="T15" fmla="*/ 295 h 299"/>
                <a:gd name="T16" fmla="*/ 47 w 248"/>
                <a:gd name="T17" fmla="*/ 295 h 299"/>
                <a:gd name="T18" fmla="*/ 45 w 248"/>
                <a:gd name="T19" fmla="*/ 294 h 299"/>
                <a:gd name="T20" fmla="*/ 43 w 248"/>
                <a:gd name="T21" fmla="*/ 293 h 299"/>
                <a:gd name="T22" fmla="*/ 34 w 248"/>
                <a:gd name="T23" fmla="*/ 288 h 299"/>
                <a:gd name="T24" fmla="*/ 26 w 248"/>
                <a:gd name="T25" fmla="*/ 284 h 299"/>
                <a:gd name="T26" fmla="*/ 21 w 248"/>
                <a:gd name="T27" fmla="*/ 281 h 299"/>
                <a:gd name="T28" fmla="*/ 15 w 248"/>
                <a:gd name="T29" fmla="*/ 276 h 299"/>
                <a:gd name="T30" fmla="*/ 11 w 248"/>
                <a:gd name="T31" fmla="*/ 272 h 299"/>
                <a:gd name="T32" fmla="*/ 7 w 248"/>
                <a:gd name="T33" fmla="*/ 267 h 299"/>
                <a:gd name="T34" fmla="*/ 3 w 248"/>
                <a:gd name="T35" fmla="*/ 262 h 299"/>
                <a:gd name="T36" fmla="*/ 0 w 248"/>
                <a:gd name="T37" fmla="*/ 257 h 299"/>
                <a:gd name="T38" fmla="*/ 126 w 248"/>
                <a:gd name="T39" fmla="*/ 141 h 299"/>
                <a:gd name="T40" fmla="*/ 188 w 248"/>
                <a:gd name="T41" fmla="*/ 0 h 299"/>
                <a:gd name="T42" fmla="*/ 190 w 248"/>
                <a:gd name="T43" fmla="*/ 0 h 299"/>
                <a:gd name="T44" fmla="*/ 193 w 248"/>
                <a:gd name="T45" fmla="*/ 0 h 299"/>
                <a:gd name="T46" fmla="*/ 195 w 248"/>
                <a:gd name="T47" fmla="*/ 1 h 299"/>
                <a:gd name="T48" fmla="*/ 196 w 248"/>
                <a:gd name="T49" fmla="*/ 1 h 299"/>
                <a:gd name="T50" fmla="*/ 197 w 248"/>
                <a:gd name="T51" fmla="*/ 2 h 299"/>
                <a:gd name="T52" fmla="*/ 199 w 248"/>
                <a:gd name="T53" fmla="*/ 2 h 299"/>
                <a:gd name="T54" fmla="*/ 201 w 248"/>
                <a:gd name="T55" fmla="*/ 3 h 299"/>
                <a:gd name="T56" fmla="*/ 204 w 248"/>
                <a:gd name="T57" fmla="*/ 4 h 299"/>
                <a:gd name="T58" fmla="*/ 212 w 248"/>
                <a:gd name="T59" fmla="*/ 8 h 299"/>
                <a:gd name="T60" fmla="*/ 219 w 248"/>
                <a:gd name="T61" fmla="*/ 12 h 299"/>
                <a:gd name="T62" fmla="*/ 225 w 248"/>
                <a:gd name="T63" fmla="*/ 15 h 299"/>
                <a:gd name="T64" fmla="*/ 230 w 248"/>
                <a:gd name="T65" fmla="*/ 19 h 299"/>
                <a:gd name="T66" fmla="*/ 235 w 248"/>
                <a:gd name="T67" fmla="*/ 23 h 299"/>
                <a:gd name="T68" fmla="*/ 239 w 248"/>
                <a:gd name="T69" fmla="*/ 27 h 299"/>
                <a:gd name="T70" fmla="*/ 242 w 248"/>
                <a:gd name="T71" fmla="*/ 31 h 299"/>
                <a:gd name="T72" fmla="*/ 247 w 248"/>
                <a:gd name="T73" fmla="*/ 36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8" h="299">
                  <a:moveTo>
                    <a:pt x="247" y="36"/>
                  </a:moveTo>
                  <a:lnTo>
                    <a:pt x="127" y="143"/>
                  </a:lnTo>
                  <a:lnTo>
                    <a:pt x="60" y="298"/>
                  </a:lnTo>
                  <a:lnTo>
                    <a:pt x="57" y="297"/>
                  </a:lnTo>
                  <a:lnTo>
                    <a:pt x="54" y="296"/>
                  </a:lnTo>
                  <a:lnTo>
                    <a:pt x="52" y="296"/>
                  </a:lnTo>
                  <a:lnTo>
                    <a:pt x="50" y="296"/>
                  </a:lnTo>
                  <a:lnTo>
                    <a:pt x="49" y="295"/>
                  </a:lnTo>
                  <a:lnTo>
                    <a:pt x="47" y="295"/>
                  </a:lnTo>
                  <a:lnTo>
                    <a:pt x="45" y="294"/>
                  </a:lnTo>
                  <a:lnTo>
                    <a:pt x="43" y="293"/>
                  </a:lnTo>
                  <a:lnTo>
                    <a:pt x="34" y="288"/>
                  </a:lnTo>
                  <a:lnTo>
                    <a:pt x="26" y="284"/>
                  </a:lnTo>
                  <a:lnTo>
                    <a:pt x="21" y="281"/>
                  </a:lnTo>
                  <a:lnTo>
                    <a:pt x="15" y="276"/>
                  </a:lnTo>
                  <a:lnTo>
                    <a:pt x="11" y="272"/>
                  </a:lnTo>
                  <a:lnTo>
                    <a:pt x="7" y="267"/>
                  </a:lnTo>
                  <a:lnTo>
                    <a:pt x="3" y="262"/>
                  </a:lnTo>
                  <a:lnTo>
                    <a:pt x="0" y="257"/>
                  </a:lnTo>
                  <a:lnTo>
                    <a:pt x="126" y="141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3" y="0"/>
                  </a:lnTo>
                  <a:lnTo>
                    <a:pt x="195" y="1"/>
                  </a:lnTo>
                  <a:lnTo>
                    <a:pt x="196" y="1"/>
                  </a:lnTo>
                  <a:lnTo>
                    <a:pt x="197" y="2"/>
                  </a:lnTo>
                  <a:lnTo>
                    <a:pt x="199" y="2"/>
                  </a:lnTo>
                  <a:lnTo>
                    <a:pt x="201" y="3"/>
                  </a:lnTo>
                  <a:lnTo>
                    <a:pt x="204" y="4"/>
                  </a:lnTo>
                  <a:lnTo>
                    <a:pt x="212" y="8"/>
                  </a:lnTo>
                  <a:lnTo>
                    <a:pt x="219" y="12"/>
                  </a:lnTo>
                  <a:lnTo>
                    <a:pt x="225" y="15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7"/>
                  </a:lnTo>
                  <a:lnTo>
                    <a:pt x="242" y="31"/>
                  </a:lnTo>
                  <a:lnTo>
                    <a:pt x="247" y="36"/>
                  </a:lnTo>
                </a:path>
              </a:pathLst>
            </a:custGeom>
            <a:solidFill>
              <a:srgbClr val="FFBC4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87" name="Freeform 835">
              <a:extLst>
                <a:ext uri="{FF2B5EF4-FFF2-40B4-BE49-F238E27FC236}">
                  <a16:creationId xmlns:a16="http://schemas.microsoft.com/office/drawing/2014/main" id="{B163117F-FF70-4EC5-8EFF-56E0EB880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" y="2447"/>
              <a:ext cx="242" cy="298"/>
            </a:xfrm>
            <a:custGeom>
              <a:avLst/>
              <a:gdLst>
                <a:gd name="T0" fmla="*/ 241 w 242"/>
                <a:gd name="T1" fmla="*/ 32 h 298"/>
                <a:gd name="T2" fmla="*/ 124 w 242"/>
                <a:gd name="T3" fmla="*/ 143 h 298"/>
                <a:gd name="T4" fmla="*/ 53 w 242"/>
                <a:gd name="T5" fmla="*/ 297 h 298"/>
                <a:gd name="T6" fmla="*/ 50 w 242"/>
                <a:gd name="T7" fmla="*/ 295 h 298"/>
                <a:gd name="T8" fmla="*/ 48 w 242"/>
                <a:gd name="T9" fmla="*/ 295 h 298"/>
                <a:gd name="T10" fmla="*/ 46 w 242"/>
                <a:gd name="T11" fmla="*/ 294 h 298"/>
                <a:gd name="T12" fmla="*/ 45 w 242"/>
                <a:gd name="T13" fmla="*/ 294 h 298"/>
                <a:gd name="T14" fmla="*/ 43 w 242"/>
                <a:gd name="T15" fmla="*/ 294 h 298"/>
                <a:gd name="T16" fmla="*/ 42 w 242"/>
                <a:gd name="T17" fmla="*/ 293 h 298"/>
                <a:gd name="T18" fmla="*/ 41 w 242"/>
                <a:gd name="T19" fmla="*/ 292 h 298"/>
                <a:gd name="T20" fmla="*/ 40 w 242"/>
                <a:gd name="T21" fmla="*/ 292 h 298"/>
                <a:gd name="T22" fmla="*/ 31 w 242"/>
                <a:gd name="T23" fmla="*/ 288 h 298"/>
                <a:gd name="T24" fmla="*/ 24 w 242"/>
                <a:gd name="T25" fmla="*/ 284 h 298"/>
                <a:gd name="T26" fmla="*/ 18 w 242"/>
                <a:gd name="T27" fmla="*/ 280 h 298"/>
                <a:gd name="T28" fmla="*/ 13 w 242"/>
                <a:gd name="T29" fmla="*/ 276 h 298"/>
                <a:gd name="T30" fmla="*/ 9 w 242"/>
                <a:gd name="T31" fmla="*/ 273 h 298"/>
                <a:gd name="T32" fmla="*/ 6 w 242"/>
                <a:gd name="T33" fmla="*/ 268 h 298"/>
                <a:gd name="T34" fmla="*/ 3 w 242"/>
                <a:gd name="T35" fmla="*/ 265 h 298"/>
                <a:gd name="T36" fmla="*/ 0 w 242"/>
                <a:gd name="T37" fmla="*/ 261 h 298"/>
                <a:gd name="T38" fmla="*/ 123 w 242"/>
                <a:gd name="T39" fmla="*/ 141 h 298"/>
                <a:gd name="T40" fmla="*/ 189 w 242"/>
                <a:gd name="T41" fmla="*/ 0 h 298"/>
                <a:gd name="T42" fmla="*/ 191 w 242"/>
                <a:gd name="T43" fmla="*/ 0 h 298"/>
                <a:gd name="T44" fmla="*/ 193 w 242"/>
                <a:gd name="T45" fmla="*/ 1 h 298"/>
                <a:gd name="T46" fmla="*/ 194 w 242"/>
                <a:gd name="T47" fmla="*/ 1 h 298"/>
                <a:gd name="T48" fmla="*/ 195 w 242"/>
                <a:gd name="T49" fmla="*/ 1 h 298"/>
                <a:gd name="T50" fmla="*/ 196 w 242"/>
                <a:gd name="T51" fmla="*/ 1 h 298"/>
                <a:gd name="T52" fmla="*/ 198 w 242"/>
                <a:gd name="T53" fmla="*/ 2 h 298"/>
                <a:gd name="T54" fmla="*/ 199 w 242"/>
                <a:gd name="T55" fmla="*/ 4 h 298"/>
                <a:gd name="T56" fmla="*/ 202 w 242"/>
                <a:gd name="T57" fmla="*/ 5 h 298"/>
                <a:gd name="T58" fmla="*/ 210 w 242"/>
                <a:gd name="T59" fmla="*/ 8 h 298"/>
                <a:gd name="T60" fmla="*/ 216 w 242"/>
                <a:gd name="T61" fmla="*/ 12 h 298"/>
                <a:gd name="T62" fmla="*/ 221 w 242"/>
                <a:gd name="T63" fmla="*/ 15 h 298"/>
                <a:gd name="T64" fmla="*/ 226 w 242"/>
                <a:gd name="T65" fmla="*/ 18 h 298"/>
                <a:gd name="T66" fmla="*/ 230 w 242"/>
                <a:gd name="T67" fmla="*/ 22 h 298"/>
                <a:gd name="T68" fmla="*/ 234 w 242"/>
                <a:gd name="T69" fmla="*/ 25 h 298"/>
                <a:gd name="T70" fmla="*/ 236 w 242"/>
                <a:gd name="T71" fmla="*/ 28 h 298"/>
                <a:gd name="T72" fmla="*/ 241 w 242"/>
                <a:gd name="T73" fmla="*/ 32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2" h="298">
                  <a:moveTo>
                    <a:pt x="241" y="32"/>
                  </a:moveTo>
                  <a:lnTo>
                    <a:pt x="124" y="143"/>
                  </a:lnTo>
                  <a:lnTo>
                    <a:pt x="53" y="297"/>
                  </a:lnTo>
                  <a:lnTo>
                    <a:pt x="50" y="295"/>
                  </a:lnTo>
                  <a:lnTo>
                    <a:pt x="48" y="295"/>
                  </a:lnTo>
                  <a:lnTo>
                    <a:pt x="46" y="294"/>
                  </a:lnTo>
                  <a:lnTo>
                    <a:pt x="45" y="294"/>
                  </a:lnTo>
                  <a:lnTo>
                    <a:pt x="43" y="294"/>
                  </a:lnTo>
                  <a:lnTo>
                    <a:pt x="42" y="293"/>
                  </a:lnTo>
                  <a:lnTo>
                    <a:pt x="41" y="292"/>
                  </a:lnTo>
                  <a:lnTo>
                    <a:pt x="40" y="292"/>
                  </a:lnTo>
                  <a:lnTo>
                    <a:pt x="31" y="288"/>
                  </a:lnTo>
                  <a:lnTo>
                    <a:pt x="24" y="284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6" y="268"/>
                  </a:lnTo>
                  <a:lnTo>
                    <a:pt x="3" y="265"/>
                  </a:lnTo>
                  <a:lnTo>
                    <a:pt x="0" y="261"/>
                  </a:lnTo>
                  <a:lnTo>
                    <a:pt x="123" y="141"/>
                  </a:lnTo>
                  <a:lnTo>
                    <a:pt x="189" y="0"/>
                  </a:lnTo>
                  <a:lnTo>
                    <a:pt x="191" y="0"/>
                  </a:lnTo>
                  <a:lnTo>
                    <a:pt x="193" y="1"/>
                  </a:lnTo>
                  <a:lnTo>
                    <a:pt x="194" y="1"/>
                  </a:lnTo>
                  <a:lnTo>
                    <a:pt x="195" y="1"/>
                  </a:lnTo>
                  <a:lnTo>
                    <a:pt x="196" y="1"/>
                  </a:lnTo>
                  <a:lnTo>
                    <a:pt x="198" y="2"/>
                  </a:lnTo>
                  <a:lnTo>
                    <a:pt x="199" y="4"/>
                  </a:lnTo>
                  <a:lnTo>
                    <a:pt x="202" y="5"/>
                  </a:lnTo>
                  <a:lnTo>
                    <a:pt x="210" y="8"/>
                  </a:lnTo>
                  <a:lnTo>
                    <a:pt x="216" y="12"/>
                  </a:lnTo>
                  <a:lnTo>
                    <a:pt x="221" y="15"/>
                  </a:lnTo>
                  <a:lnTo>
                    <a:pt x="226" y="18"/>
                  </a:lnTo>
                  <a:lnTo>
                    <a:pt x="230" y="22"/>
                  </a:lnTo>
                  <a:lnTo>
                    <a:pt x="234" y="25"/>
                  </a:lnTo>
                  <a:lnTo>
                    <a:pt x="236" y="28"/>
                  </a:lnTo>
                  <a:lnTo>
                    <a:pt x="241" y="32"/>
                  </a:lnTo>
                </a:path>
              </a:pathLst>
            </a:custGeom>
            <a:solidFill>
              <a:srgbClr val="FFBC5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88" name="Freeform 836">
              <a:extLst>
                <a:ext uri="{FF2B5EF4-FFF2-40B4-BE49-F238E27FC236}">
                  <a16:creationId xmlns:a16="http://schemas.microsoft.com/office/drawing/2014/main" id="{7804B890-6B78-47D8-8823-0E7DE86D0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2449"/>
              <a:ext cx="235" cy="296"/>
            </a:xfrm>
            <a:custGeom>
              <a:avLst/>
              <a:gdLst>
                <a:gd name="T0" fmla="*/ 234 w 235"/>
                <a:gd name="T1" fmla="*/ 27 h 296"/>
                <a:gd name="T2" fmla="*/ 231 w 235"/>
                <a:gd name="T3" fmla="*/ 24 h 296"/>
                <a:gd name="T4" fmla="*/ 228 w 235"/>
                <a:gd name="T5" fmla="*/ 22 h 296"/>
                <a:gd name="T6" fmla="*/ 225 w 235"/>
                <a:gd name="T7" fmla="*/ 19 h 296"/>
                <a:gd name="T8" fmla="*/ 221 w 235"/>
                <a:gd name="T9" fmla="*/ 16 h 296"/>
                <a:gd name="T10" fmla="*/ 217 w 235"/>
                <a:gd name="T11" fmla="*/ 14 h 296"/>
                <a:gd name="T12" fmla="*/ 213 w 235"/>
                <a:gd name="T13" fmla="*/ 11 h 296"/>
                <a:gd name="T14" fmla="*/ 207 w 235"/>
                <a:gd name="T15" fmla="*/ 8 h 296"/>
                <a:gd name="T16" fmla="*/ 200 w 235"/>
                <a:gd name="T17" fmla="*/ 4 h 296"/>
                <a:gd name="T18" fmla="*/ 195 w 235"/>
                <a:gd name="T19" fmla="*/ 2 h 296"/>
                <a:gd name="T20" fmla="*/ 194 w 235"/>
                <a:gd name="T21" fmla="*/ 1 h 296"/>
                <a:gd name="T22" fmla="*/ 193 w 235"/>
                <a:gd name="T23" fmla="*/ 0 h 296"/>
                <a:gd name="T24" fmla="*/ 189 w 235"/>
                <a:gd name="T25" fmla="*/ 0 h 296"/>
                <a:gd name="T26" fmla="*/ 119 w 235"/>
                <a:gd name="T27" fmla="*/ 140 h 296"/>
                <a:gd name="T28" fmla="*/ 0 w 235"/>
                <a:gd name="T29" fmla="*/ 264 h 296"/>
                <a:gd name="T30" fmla="*/ 2 w 235"/>
                <a:gd name="T31" fmla="*/ 268 h 296"/>
                <a:gd name="T32" fmla="*/ 5 w 235"/>
                <a:gd name="T33" fmla="*/ 270 h 296"/>
                <a:gd name="T34" fmla="*/ 8 w 235"/>
                <a:gd name="T35" fmla="*/ 273 h 296"/>
                <a:gd name="T36" fmla="*/ 11 w 235"/>
                <a:gd name="T37" fmla="*/ 276 h 296"/>
                <a:gd name="T38" fmla="*/ 15 w 235"/>
                <a:gd name="T39" fmla="*/ 279 h 296"/>
                <a:gd name="T40" fmla="*/ 20 w 235"/>
                <a:gd name="T41" fmla="*/ 282 h 296"/>
                <a:gd name="T42" fmla="*/ 27 w 235"/>
                <a:gd name="T43" fmla="*/ 286 h 296"/>
                <a:gd name="T44" fmla="*/ 34 w 235"/>
                <a:gd name="T45" fmla="*/ 290 h 296"/>
                <a:gd name="T46" fmla="*/ 36 w 235"/>
                <a:gd name="T47" fmla="*/ 292 h 296"/>
                <a:gd name="T48" fmla="*/ 38 w 235"/>
                <a:gd name="T49" fmla="*/ 292 h 296"/>
                <a:gd name="T50" fmla="*/ 41 w 235"/>
                <a:gd name="T51" fmla="*/ 293 h 296"/>
                <a:gd name="T52" fmla="*/ 45 w 235"/>
                <a:gd name="T53" fmla="*/ 295 h 296"/>
                <a:gd name="T54" fmla="*/ 121 w 235"/>
                <a:gd name="T55" fmla="*/ 142 h 296"/>
                <a:gd name="T56" fmla="*/ 234 w 235"/>
                <a:gd name="T57" fmla="*/ 2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296">
                  <a:moveTo>
                    <a:pt x="234" y="27"/>
                  </a:moveTo>
                  <a:lnTo>
                    <a:pt x="231" y="24"/>
                  </a:lnTo>
                  <a:lnTo>
                    <a:pt x="228" y="22"/>
                  </a:lnTo>
                  <a:lnTo>
                    <a:pt x="225" y="19"/>
                  </a:lnTo>
                  <a:lnTo>
                    <a:pt x="221" y="16"/>
                  </a:lnTo>
                  <a:lnTo>
                    <a:pt x="217" y="14"/>
                  </a:lnTo>
                  <a:lnTo>
                    <a:pt x="213" y="11"/>
                  </a:lnTo>
                  <a:lnTo>
                    <a:pt x="207" y="8"/>
                  </a:lnTo>
                  <a:lnTo>
                    <a:pt x="200" y="4"/>
                  </a:lnTo>
                  <a:lnTo>
                    <a:pt x="195" y="2"/>
                  </a:lnTo>
                  <a:lnTo>
                    <a:pt x="194" y="1"/>
                  </a:lnTo>
                  <a:lnTo>
                    <a:pt x="193" y="0"/>
                  </a:lnTo>
                  <a:lnTo>
                    <a:pt x="189" y="0"/>
                  </a:lnTo>
                  <a:lnTo>
                    <a:pt x="119" y="140"/>
                  </a:lnTo>
                  <a:lnTo>
                    <a:pt x="0" y="264"/>
                  </a:lnTo>
                  <a:lnTo>
                    <a:pt x="2" y="268"/>
                  </a:lnTo>
                  <a:lnTo>
                    <a:pt x="5" y="270"/>
                  </a:lnTo>
                  <a:lnTo>
                    <a:pt x="8" y="273"/>
                  </a:lnTo>
                  <a:lnTo>
                    <a:pt x="11" y="276"/>
                  </a:lnTo>
                  <a:lnTo>
                    <a:pt x="15" y="279"/>
                  </a:lnTo>
                  <a:lnTo>
                    <a:pt x="20" y="282"/>
                  </a:lnTo>
                  <a:lnTo>
                    <a:pt x="27" y="286"/>
                  </a:lnTo>
                  <a:lnTo>
                    <a:pt x="34" y="290"/>
                  </a:lnTo>
                  <a:lnTo>
                    <a:pt x="36" y="292"/>
                  </a:lnTo>
                  <a:lnTo>
                    <a:pt x="38" y="292"/>
                  </a:lnTo>
                  <a:lnTo>
                    <a:pt x="41" y="293"/>
                  </a:lnTo>
                  <a:lnTo>
                    <a:pt x="45" y="295"/>
                  </a:lnTo>
                  <a:lnTo>
                    <a:pt x="121" y="142"/>
                  </a:lnTo>
                  <a:lnTo>
                    <a:pt x="234" y="27"/>
                  </a:lnTo>
                </a:path>
              </a:pathLst>
            </a:custGeom>
            <a:solidFill>
              <a:srgbClr val="FFBF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89" name="Freeform 837">
              <a:extLst>
                <a:ext uri="{FF2B5EF4-FFF2-40B4-BE49-F238E27FC236}">
                  <a16:creationId xmlns:a16="http://schemas.microsoft.com/office/drawing/2014/main" id="{FE8974B5-60BA-445C-A466-05F2AAD0D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2492"/>
              <a:ext cx="306" cy="201"/>
            </a:xfrm>
            <a:custGeom>
              <a:avLst/>
              <a:gdLst>
                <a:gd name="T0" fmla="*/ 253 w 306"/>
                <a:gd name="T1" fmla="*/ 200 h 201"/>
                <a:gd name="T2" fmla="*/ 263 w 306"/>
                <a:gd name="T3" fmla="*/ 190 h 201"/>
                <a:gd name="T4" fmla="*/ 270 w 306"/>
                <a:gd name="T5" fmla="*/ 179 h 201"/>
                <a:gd name="T6" fmla="*/ 278 w 306"/>
                <a:gd name="T7" fmla="*/ 168 h 201"/>
                <a:gd name="T8" fmla="*/ 284 w 306"/>
                <a:gd name="T9" fmla="*/ 156 h 201"/>
                <a:gd name="T10" fmla="*/ 290 w 306"/>
                <a:gd name="T11" fmla="*/ 145 h 201"/>
                <a:gd name="T12" fmla="*/ 295 w 306"/>
                <a:gd name="T13" fmla="*/ 132 h 201"/>
                <a:gd name="T14" fmla="*/ 299 w 306"/>
                <a:gd name="T15" fmla="*/ 119 h 201"/>
                <a:gd name="T16" fmla="*/ 302 w 306"/>
                <a:gd name="T17" fmla="*/ 106 h 201"/>
                <a:gd name="T18" fmla="*/ 303 w 306"/>
                <a:gd name="T19" fmla="*/ 97 h 201"/>
                <a:gd name="T20" fmla="*/ 305 w 306"/>
                <a:gd name="T21" fmla="*/ 89 h 201"/>
                <a:gd name="T22" fmla="*/ 305 w 306"/>
                <a:gd name="T23" fmla="*/ 81 h 201"/>
                <a:gd name="T24" fmla="*/ 305 w 306"/>
                <a:gd name="T25" fmla="*/ 74 h 201"/>
                <a:gd name="T26" fmla="*/ 160 w 306"/>
                <a:gd name="T27" fmla="*/ 101 h 201"/>
                <a:gd name="T28" fmla="*/ 57 w 306"/>
                <a:gd name="T29" fmla="*/ 0 h 201"/>
                <a:gd name="T30" fmla="*/ 47 w 306"/>
                <a:gd name="T31" fmla="*/ 10 h 201"/>
                <a:gd name="T32" fmla="*/ 38 w 306"/>
                <a:gd name="T33" fmla="*/ 21 h 201"/>
                <a:gd name="T34" fmla="*/ 30 w 306"/>
                <a:gd name="T35" fmla="*/ 33 h 201"/>
                <a:gd name="T36" fmla="*/ 22 w 306"/>
                <a:gd name="T37" fmla="*/ 45 h 201"/>
                <a:gd name="T38" fmla="*/ 16 w 306"/>
                <a:gd name="T39" fmla="*/ 59 h 201"/>
                <a:gd name="T40" fmla="*/ 10 w 306"/>
                <a:gd name="T41" fmla="*/ 72 h 201"/>
                <a:gd name="T42" fmla="*/ 5 w 306"/>
                <a:gd name="T43" fmla="*/ 85 h 201"/>
                <a:gd name="T44" fmla="*/ 2 w 306"/>
                <a:gd name="T45" fmla="*/ 100 h 201"/>
                <a:gd name="T46" fmla="*/ 1 w 306"/>
                <a:gd name="T47" fmla="*/ 108 h 201"/>
                <a:gd name="T48" fmla="*/ 0 w 306"/>
                <a:gd name="T49" fmla="*/ 117 h 201"/>
                <a:gd name="T50" fmla="*/ 0 w 306"/>
                <a:gd name="T51" fmla="*/ 125 h 201"/>
                <a:gd name="T52" fmla="*/ 0 w 306"/>
                <a:gd name="T53" fmla="*/ 133 h 201"/>
                <a:gd name="T54" fmla="*/ 158 w 306"/>
                <a:gd name="T55" fmla="*/ 104 h 201"/>
                <a:gd name="T56" fmla="*/ 253 w 306"/>
                <a:gd name="T57" fmla="*/ 20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6" h="201">
                  <a:moveTo>
                    <a:pt x="253" y="200"/>
                  </a:moveTo>
                  <a:lnTo>
                    <a:pt x="263" y="190"/>
                  </a:lnTo>
                  <a:lnTo>
                    <a:pt x="270" y="179"/>
                  </a:lnTo>
                  <a:lnTo>
                    <a:pt x="278" y="168"/>
                  </a:lnTo>
                  <a:lnTo>
                    <a:pt x="284" y="156"/>
                  </a:lnTo>
                  <a:lnTo>
                    <a:pt x="290" y="145"/>
                  </a:lnTo>
                  <a:lnTo>
                    <a:pt x="295" y="132"/>
                  </a:lnTo>
                  <a:lnTo>
                    <a:pt x="299" y="119"/>
                  </a:lnTo>
                  <a:lnTo>
                    <a:pt x="302" y="106"/>
                  </a:lnTo>
                  <a:lnTo>
                    <a:pt x="303" y="97"/>
                  </a:lnTo>
                  <a:lnTo>
                    <a:pt x="305" y="89"/>
                  </a:lnTo>
                  <a:lnTo>
                    <a:pt x="305" y="81"/>
                  </a:lnTo>
                  <a:lnTo>
                    <a:pt x="305" y="74"/>
                  </a:lnTo>
                  <a:lnTo>
                    <a:pt x="160" y="101"/>
                  </a:lnTo>
                  <a:lnTo>
                    <a:pt x="57" y="0"/>
                  </a:lnTo>
                  <a:lnTo>
                    <a:pt x="47" y="10"/>
                  </a:lnTo>
                  <a:lnTo>
                    <a:pt x="38" y="21"/>
                  </a:lnTo>
                  <a:lnTo>
                    <a:pt x="30" y="33"/>
                  </a:lnTo>
                  <a:lnTo>
                    <a:pt x="22" y="45"/>
                  </a:lnTo>
                  <a:lnTo>
                    <a:pt x="16" y="59"/>
                  </a:lnTo>
                  <a:lnTo>
                    <a:pt x="10" y="72"/>
                  </a:lnTo>
                  <a:lnTo>
                    <a:pt x="5" y="85"/>
                  </a:lnTo>
                  <a:lnTo>
                    <a:pt x="2" y="100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0" y="125"/>
                  </a:lnTo>
                  <a:lnTo>
                    <a:pt x="0" y="133"/>
                  </a:lnTo>
                  <a:lnTo>
                    <a:pt x="158" y="104"/>
                  </a:lnTo>
                  <a:lnTo>
                    <a:pt x="253" y="200"/>
                  </a:lnTo>
                </a:path>
              </a:pathLst>
            </a:custGeom>
            <a:solidFill>
              <a:srgbClr val="FFB2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90" name="Freeform 838">
              <a:extLst>
                <a:ext uri="{FF2B5EF4-FFF2-40B4-BE49-F238E27FC236}">
                  <a16:creationId xmlns:a16="http://schemas.microsoft.com/office/drawing/2014/main" id="{449C27BA-A9C0-409B-8775-768A47B52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2498"/>
              <a:ext cx="306" cy="191"/>
            </a:xfrm>
            <a:custGeom>
              <a:avLst/>
              <a:gdLst>
                <a:gd name="T0" fmla="*/ 52 w 306"/>
                <a:gd name="T1" fmla="*/ 0 h 191"/>
                <a:gd name="T2" fmla="*/ 159 w 306"/>
                <a:gd name="T3" fmla="*/ 95 h 191"/>
                <a:gd name="T4" fmla="*/ 305 w 306"/>
                <a:gd name="T5" fmla="*/ 72 h 191"/>
                <a:gd name="T6" fmla="*/ 305 w 306"/>
                <a:gd name="T7" fmla="*/ 77 h 191"/>
                <a:gd name="T8" fmla="*/ 305 w 306"/>
                <a:gd name="T9" fmla="*/ 85 h 191"/>
                <a:gd name="T10" fmla="*/ 303 w 306"/>
                <a:gd name="T11" fmla="*/ 92 h 191"/>
                <a:gd name="T12" fmla="*/ 302 w 306"/>
                <a:gd name="T13" fmla="*/ 100 h 191"/>
                <a:gd name="T14" fmla="*/ 299 w 306"/>
                <a:gd name="T15" fmla="*/ 113 h 191"/>
                <a:gd name="T16" fmla="*/ 295 w 306"/>
                <a:gd name="T17" fmla="*/ 126 h 191"/>
                <a:gd name="T18" fmla="*/ 291 w 306"/>
                <a:gd name="T19" fmla="*/ 137 h 191"/>
                <a:gd name="T20" fmla="*/ 285 w 306"/>
                <a:gd name="T21" fmla="*/ 148 h 191"/>
                <a:gd name="T22" fmla="*/ 279 w 306"/>
                <a:gd name="T23" fmla="*/ 160 h 191"/>
                <a:gd name="T24" fmla="*/ 272 w 306"/>
                <a:gd name="T25" fmla="*/ 170 h 191"/>
                <a:gd name="T26" fmla="*/ 265 w 306"/>
                <a:gd name="T27" fmla="*/ 180 h 191"/>
                <a:gd name="T28" fmla="*/ 257 w 306"/>
                <a:gd name="T29" fmla="*/ 190 h 191"/>
                <a:gd name="T30" fmla="*/ 158 w 306"/>
                <a:gd name="T31" fmla="*/ 98 h 191"/>
                <a:gd name="T32" fmla="*/ 0 w 306"/>
                <a:gd name="T33" fmla="*/ 124 h 191"/>
                <a:gd name="T34" fmla="*/ 0 w 306"/>
                <a:gd name="T35" fmla="*/ 117 h 191"/>
                <a:gd name="T36" fmla="*/ 0 w 306"/>
                <a:gd name="T37" fmla="*/ 110 h 191"/>
                <a:gd name="T38" fmla="*/ 1 w 306"/>
                <a:gd name="T39" fmla="*/ 103 h 191"/>
                <a:gd name="T40" fmla="*/ 2 w 306"/>
                <a:gd name="T41" fmla="*/ 95 h 191"/>
                <a:gd name="T42" fmla="*/ 5 w 306"/>
                <a:gd name="T43" fmla="*/ 80 h 191"/>
                <a:gd name="T44" fmla="*/ 9 w 306"/>
                <a:gd name="T45" fmla="*/ 66 h 191"/>
                <a:gd name="T46" fmla="*/ 15 w 306"/>
                <a:gd name="T47" fmla="*/ 54 h 191"/>
                <a:gd name="T48" fmla="*/ 21 w 306"/>
                <a:gd name="T49" fmla="*/ 41 h 191"/>
                <a:gd name="T50" fmla="*/ 27 w 306"/>
                <a:gd name="T51" fmla="*/ 29 h 191"/>
                <a:gd name="T52" fmla="*/ 35 w 306"/>
                <a:gd name="T53" fmla="*/ 19 h 191"/>
                <a:gd name="T54" fmla="*/ 44 w 306"/>
                <a:gd name="T55" fmla="*/ 9 h 191"/>
                <a:gd name="T56" fmla="*/ 52 w 306"/>
                <a:gd name="T5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6" h="191">
                  <a:moveTo>
                    <a:pt x="52" y="0"/>
                  </a:moveTo>
                  <a:lnTo>
                    <a:pt x="159" y="95"/>
                  </a:lnTo>
                  <a:lnTo>
                    <a:pt x="305" y="72"/>
                  </a:lnTo>
                  <a:lnTo>
                    <a:pt x="305" y="77"/>
                  </a:lnTo>
                  <a:lnTo>
                    <a:pt x="305" y="85"/>
                  </a:lnTo>
                  <a:lnTo>
                    <a:pt x="303" y="92"/>
                  </a:lnTo>
                  <a:lnTo>
                    <a:pt x="302" y="100"/>
                  </a:lnTo>
                  <a:lnTo>
                    <a:pt x="299" y="113"/>
                  </a:lnTo>
                  <a:lnTo>
                    <a:pt x="295" y="126"/>
                  </a:lnTo>
                  <a:lnTo>
                    <a:pt x="291" y="137"/>
                  </a:lnTo>
                  <a:lnTo>
                    <a:pt x="285" y="148"/>
                  </a:lnTo>
                  <a:lnTo>
                    <a:pt x="279" y="160"/>
                  </a:lnTo>
                  <a:lnTo>
                    <a:pt x="272" y="170"/>
                  </a:lnTo>
                  <a:lnTo>
                    <a:pt x="265" y="180"/>
                  </a:lnTo>
                  <a:lnTo>
                    <a:pt x="257" y="190"/>
                  </a:lnTo>
                  <a:lnTo>
                    <a:pt x="158" y="98"/>
                  </a:lnTo>
                  <a:lnTo>
                    <a:pt x="0" y="124"/>
                  </a:lnTo>
                  <a:lnTo>
                    <a:pt x="0" y="117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5"/>
                  </a:lnTo>
                  <a:lnTo>
                    <a:pt x="5" y="80"/>
                  </a:lnTo>
                  <a:lnTo>
                    <a:pt x="9" y="66"/>
                  </a:lnTo>
                  <a:lnTo>
                    <a:pt x="15" y="54"/>
                  </a:lnTo>
                  <a:lnTo>
                    <a:pt x="21" y="41"/>
                  </a:lnTo>
                  <a:lnTo>
                    <a:pt x="27" y="29"/>
                  </a:lnTo>
                  <a:lnTo>
                    <a:pt x="35" y="19"/>
                  </a:lnTo>
                  <a:lnTo>
                    <a:pt x="44" y="9"/>
                  </a:lnTo>
                  <a:lnTo>
                    <a:pt x="52" y="0"/>
                  </a:lnTo>
                </a:path>
              </a:pathLst>
            </a:custGeom>
            <a:solidFill>
              <a:srgbClr val="F9A82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91" name="Freeform 839">
              <a:extLst>
                <a:ext uri="{FF2B5EF4-FFF2-40B4-BE49-F238E27FC236}">
                  <a16:creationId xmlns:a16="http://schemas.microsoft.com/office/drawing/2014/main" id="{4CA1BFC6-935E-46E0-BFBE-204128F22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2503"/>
              <a:ext cx="306" cy="179"/>
            </a:xfrm>
            <a:custGeom>
              <a:avLst/>
              <a:gdLst>
                <a:gd name="T0" fmla="*/ 48 w 306"/>
                <a:gd name="T1" fmla="*/ 0 h 179"/>
                <a:gd name="T2" fmla="*/ 159 w 306"/>
                <a:gd name="T3" fmla="*/ 89 h 179"/>
                <a:gd name="T4" fmla="*/ 305 w 306"/>
                <a:gd name="T5" fmla="*/ 70 h 179"/>
                <a:gd name="T6" fmla="*/ 305 w 306"/>
                <a:gd name="T7" fmla="*/ 75 h 179"/>
                <a:gd name="T8" fmla="*/ 304 w 306"/>
                <a:gd name="T9" fmla="*/ 80 h 179"/>
                <a:gd name="T10" fmla="*/ 303 w 306"/>
                <a:gd name="T11" fmla="*/ 86 h 179"/>
                <a:gd name="T12" fmla="*/ 302 w 306"/>
                <a:gd name="T13" fmla="*/ 94 h 179"/>
                <a:gd name="T14" fmla="*/ 299 w 306"/>
                <a:gd name="T15" fmla="*/ 107 h 179"/>
                <a:gd name="T16" fmla="*/ 295 w 306"/>
                <a:gd name="T17" fmla="*/ 119 h 179"/>
                <a:gd name="T18" fmla="*/ 291 w 306"/>
                <a:gd name="T19" fmla="*/ 130 h 179"/>
                <a:gd name="T20" fmla="*/ 286 w 306"/>
                <a:gd name="T21" fmla="*/ 141 h 179"/>
                <a:gd name="T22" fmla="*/ 281 w 306"/>
                <a:gd name="T23" fmla="*/ 151 h 179"/>
                <a:gd name="T24" fmla="*/ 275 w 306"/>
                <a:gd name="T25" fmla="*/ 160 h 179"/>
                <a:gd name="T26" fmla="*/ 268 w 306"/>
                <a:gd name="T27" fmla="*/ 169 h 179"/>
                <a:gd name="T28" fmla="*/ 261 w 306"/>
                <a:gd name="T29" fmla="*/ 178 h 179"/>
                <a:gd name="T30" fmla="*/ 158 w 306"/>
                <a:gd name="T31" fmla="*/ 92 h 179"/>
                <a:gd name="T32" fmla="*/ 0 w 306"/>
                <a:gd name="T33" fmla="*/ 114 h 179"/>
                <a:gd name="T34" fmla="*/ 0 w 306"/>
                <a:gd name="T35" fmla="*/ 109 h 179"/>
                <a:gd name="T36" fmla="*/ 0 w 306"/>
                <a:gd name="T37" fmla="*/ 103 h 179"/>
                <a:gd name="T38" fmla="*/ 1 w 306"/>
                <a:gd name="T39" fmla="*/ 96 h 179"/>
                <a:gd name="T40" fmla="*/ 2 w 306"/>
                <a:gd name="T41" fmla="*/ 89 h 179"/>
                <a:gd name="T42" fmla="*/ 5 w 306"/>
                <a:gd name="T43" fmla="*/ 75 h 179"/>
                <a:gd name="T44" fmla="*/ 9 w 306"/>
                <a:gd name="T45" fmla="*/ 61 h 179"/>
                <a:gd name="T46" fmla="*/ 14 w 306"/>
                <a:gd name="T47" fmla="*/ 49 h 179"/>
                <a:gd name="T48" fmla="*/ 20 w 306"/>
                <a:gd name="T49" fmla="*/ 37 h 179"/>
                <a:gd name="T50" fmla="*/ 26 w 306"/>
                <a:gd name="T51" fmla="*/ 26 h 179"/>
                <a:gd name="T52" fmla="*/ 33 w 306"/>
                <a:gd name="T53" fmla="*/ 16 h 179"/>
                <a:gd name="T54" fmla="*/ 40 w 306"/>
                <a:gd name="T55" fmla="*/ 8 h 179"/>
                <a:gd name="T56" fmla="*/ 48 w 306"/>
                <a:gd name="T57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6" h="179">
                  <a:moveTo>
                    <a:pt x="48" y="0"/>
                  </a:moveTo>
                  <a:lnTo>
                    <a:pt x="159" y="89"/>
                  </a:lnTo>
                  <a:lnTo>
                    <a:pt x="305" y="70"/>
                  </a:lnTo>
                  <a:lnTo>
                    <a:pt x="305" y="75"/>
                  </a:lnTo>
                  <a:lnTo>
                    <a:pt x="304" y="80"/>
                  </a:lnTo>
                  <a:lnTo>
                    <a:pt x="303" y="86"/>
                  </a:lnTo>
                  <a:lnTo>
                    <a:pt x="302" y="94"/>
                  </a:lnTo>
                  <a:lnTo>
                    <a:pt x="299" y="107"/>
                  </a:lnTo>
                  <a:lnTo>
                    <a:pt x="295" y="119"/>
                  </a:lnTo>
                  <a:lnTo>
                    <a:pt x="291" y="130"/>
                  </a:lnTo>
                  <a:lnTo>
                    <a:pt x="286" y="141"/>
                  </a:lnTo>
                  <a:lnTo>
                    <a:pt x="281" y="151"/>
                  </a:lnTo>
                  <a:lnTo>
                    <a:pt x="275" y="160"/>
                  </a:lnTo>
                  <a:lnTo>
                    <a:pt x="268" y="169"/>
                  </a:lnTo>
                  <a:lnTo>
                    <a:pt x="261" y="178"/>
                  </a:lnTo>
                  <a:lnTo>
                    <a:pt x="158" y="92"/>
                  </a:lnTo>
                  <a:lnTo>
                    <a:pt x="0" y="114"/>
                  </a:lnTo>
                  <a:lnTo>
                    <a:pt x="0" y="109"/>
                  </a:lnTo>
                  <a:lnTo>
                    <a:pt x="0" y="103"/>
                  </a:lnTo>
                  <a:lnTo>
                    <a:pt x="1" y="96"/>
                  </a:lnTo>
                  <a:lnTo>
                    <a:pt x="2" y="89"/>
                  </a:lnTo>
                  <a:lnTo>
                    <a:pt x="5" y="75"/>
                  </a:lnTo>
                  <a:lnTo>
                    <a:pt x="9" y="61"/>
                  </a:lnTo>
                  <a:lnTo>
                    <a:pt x="14" y="49"/>
                  </a:lnTo>
                  <a:lnTo>
                    <a:pt x="20" y="37"/>
                  </a:lnTo>
                  <a:lnTo>
                    <a:pt x="26" y="26"/>
                  </a:lnTo>
                  <a:lnTo>
                    <a:pt x="33" y="16"/>
                  </a:lnTo>
                  <a:lnTo>
                    <a:pt x="40" y="8"/>
                  </a:lnTo>
                  <a:lnTo>
                    <a:pt x="48" y="0"/>
                  </a:lnTo>
                </a:path>
              </a:pathLst>
            </a:custGeom>
            <a:solidFill>
              <a:srgbClr val="F7A32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92" name="Freeform 840">
              <a:extLst>
                <a:ext uri="{FF2B5EF4-FFF2-40B4-BE49-F238E27FC236}">
                  <a16:creationId xmlns:a16="http://schemas.microsoft.com/office/drawing/2014/main" id="{417865B0-A0AE-4664-9B7E-E5E972356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2508"/>
              <a:ext cx="306" cy="169"/>
            </a:xfrm>
            <a:custGeom>
              <a:avLst/>
              <a:gdLst>
                <a:gd name="T0" fmla="*/ 43 w 306"/>
                <a:gd name="T1" fmla="*/ 0 h 169"/>
                <a:gd name="T2" fmla="*/ 158 w 306"/>
                <a:gd name="T3" fmla="*/ 84 h 169"/>
                <a:gd name="T4" fmla="*/ 305 w 306"/>
                <a:gd name="T5" fmla="*/ 68 h 169"/>
                <a:gd name="T6" fmla="*/ 305 w 306"/>
                <a:gd name="T7" fmla="*/ 72 h 169"/>
                <a:gd name="T8" fmla="*/ 304 w 306"/>
                <a:gd name="T9" fmla="*/ 77 h 169"/>
                <a:gd name="T10" fmla="*/ 303 w 306"/>
                <a:gd name="T11" fmla="*/ 82 h 169"/>
                <a:gd name="T12" fmla="*/ 302 w 306"/>
                <a:gd name="T13" fmla="*/ 89 h 169"/>
                <a:gd name="T14" fmla="*/ 299 w 306"/>
                <a:gd name="T15" fmla="*/ 101 h 169"/>
                <a:gd name="T16" fmla="*/ 296 w 306"/>
                <a:gd name="T17" fmla="*/ 113 h 169"/>
                <a:gd name="T18" fmla="*/ 292 w 306"/>
                <a:gd name="T19" fmla="*/ 124 h 169"/>
                <a:gd name="T20" fmla="*/ 287 w 306"/>
                <a:gd name="T21" fmla="*/ 134 h 169"/>
                <a:gd name="T22" fmla="*/ 282 w 306"/>
                <a:gd name="T23" fmla="*/ 142 h 169"/>
                <a:gd name="T24" fmla="*/ 277 w 306"/>
                <a:gd name="T25" fmla="*/ 151 h 169"/>
                <a:gd name="T26" fmla="*/ 271 w 306"/>
                <a:gd name="T27" fmla="*/ 159 h 169"/>
                <a:gd name="T28" fmla="*/ 265 w 306"/>
                <a:gd name="T29" fmla="*/ 168 h 169"/>
                <a:gd name="T30" fmla="*/ 157 w 306"/>
                <a:gd name="T31" fmla="*/ 87 h 169"/>
                <a:gd name="T32" fmla="*/ 0 w 306"/>
                <a:gd name="T33" fmla="*/ 106 h 169"/>
                <a:gd name="T34" fmla="*/ 0 w 306"/>
                <a:gd name="T35" fmla="*/ 101 h 169"/>
                <a:gd name="T36" fmla="*/ 0 w 306"/>
                <a:gd name="T37" fmla="*/ 96 h 169"/>
                <a:gd name="T38" fmla="*/ 0 w 306"/>
                <a:gd name="T39" fmla="*/ 91 h 169"/>
                <a:gd name="T40" fmla="*/ 1 w 306"/>
                <a:gd name="T41" fmla="*/ 84 h 169"/>
                <a:gd name="T42" fmla="*/ 4 w 306"/>
                <a:gd name="T43" fmla="*/ 70 h 169"/>
                <a:gd name="T44" fmla="*/ 8 w 306"/>
                <a:gd name="T45" fmla="*/ 57 h 169"/>
                <a:gd name="T46" fmla="*/ 14 w 306"/>
                <a:gd name="T47" fmla="*/ 45 h 169"/>
                <a:gd name="T48" fmla="*/ 19 w 306"/>
                <a:gd name="T49" fmla="*/ 34 h 169"/>
                <a:gd name="T50" fmla="*/ 25 w 306"/>
                <a:gd name="T51" fmla="*/ 24 h 169"/>
                <a:gd name="T52" fmla="*/ 30 w 306"/>
                <a:gd name="T53" fmla="*/ 15 h 169"/>
                <a:gd name="T54" fmla="*/ 36 w 306"/>
                <a:gd name="T55" fmla="*/ 7 h 169"/>
                <a:gd name="T56" fmla="*/ 43 w 306"/>
                <a:gd name="T57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6" h="169">
                  <a:moveTo>
                    <a:pt x="43" y="0"/>
                  </a:moveTo>
                  <a:lnTo>
                    <a:pt x="158" y="84"/>
                  </a:lnTo>
                  <a:lnTo>
                    <a:pt x="305" y="68"/>
                  </a:lnTo>
                  <a:lnTo>
                    <a:pt x="305" y="72"/>
                  </a:lnTo>
                  <a:lnTo>
                    <a:pt x="304" y="77"/>
                  </a:lnTo>
                  <a:lnTo>
                    <a:pt x="303" y="82"/>
                  </a:lnTo>
                  <a:lnTo>
                    <a:pt x="302" y="89"/>
                  </a:lnTo>
                  <a:lnTo>
                    <a:pt x="299" y="101"/>
                  </a:lnTo>
                  <a:lnTo>
                    <a:pt x="296" y="113"/>
                  </a:lnTo>
                  <a:lnTo>
                    <a:pt x="292" y="124"/>
                  </a:lnTo>
                  <a:lnTo>
                    <a:pt x="287" y="134"/>
                  </a:lnTo>
                  <a:lnTo>
                    <a:pt x="282" y="142"/>
                  </a:lnTo>
                  <a:lnTo>
                    <a:pt x="277" y="151"/>
                  </a:lnTo>
                  <a:lnTo>
                    <a:pt x="271" y="159"/>
                  </a:lnTo>
                  <a:lnTo>
                    <a:pt x="265" y="168"/>
                  </a:lnTo>
                  <a:lnTo>
                    <a:pt x="157" y="87"/>
                  </a:lnTo>
                  <a:lnTo>
                    <a:pt x="0" y="106"/>
                  </a:lnTo>
                  <a:lnTo>
                    <a:pt x="0" y="101"/>
                  </a:lnTo>
                  <a:lnTo>
                    <a:pt x="0" y="96"/>
                  </a:lnTo>
                  <a:lnTo>
                    <a:pt x="0" y="91"/>
                  </a:lnTo>
                  <a:lnTo>
                    <a:pt x="1" y="84"/>
                  </a:lnTo>
                  <a:lnTo>
                    <a:pt x="4" y="70"/>
                  </a:lnTo>
                  <a:lnTo>
                    <a:pt x="8" y="57"/>
                  </a:lnTo>
                  <a:lnTo>
                    <a:pt x="14" y="45"/>
                  </a:lnTo>
                  <a:lnTo>
                    <a:pt x="19" y="34"/>
                  </a:lnTo>
                  <a:lnTo>
                    <a:pt x="25" y="24"/>
                  </a:lnTo>
                  <a:lnTo>
                    <a:pt x="30" y="15"/>
                  </a:lnTo>
                  <a:lnTo>
                    <a:pt x="36" y="7"/>
                  </a:lnTo>
                  <a:lnTo>
                    <a:pt x="43" y="0"/>
                  </a:lnTo>
                </a:path>
              </a:pathLst>
            </a:custGeom>
            <a:solidFill>
              <a:srgbClr val="F2992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93" name="Freeform 841">
              <a:extLst>
                <a:ext uri="{FF2B5EF4-FFF2-40B4-BE49-F238E27FC236}">
                  <a16:creationId xmlns:a16="http://schemas.microsoft.com/office/drawing/2014/main" id="{3EB939FE-E423-4F54-8F5F-84A89EB12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2514"/>
              <a:ext cx="304" cy="159"/>
            </a:xfrm>
            <a:custGeom>
              <a:avLst/>
              <a:gdLst>
                <a:gd name="T0" fmla="*/ 38 w 304"/>
                <a:gd name="T1" fmla="*/ 0 h 159"/>
                <a:gd name="T2" fmla="*/ 158 w 304"/>
                <a:gd name="T3" fmla="*/ 79 h 159"/>
                <a:gd name="T4" fmla="*/ 303 w 304"/>
                <a:gd name="T5" fmla="*/ 66 h 159"/>
                <a:gd name="T6" fmla="*/ 303 w 304"/>
                <a:gd name="T7" fmla="*/ 69 h 159"/>
                <a:gd name="T8" fmla="*/ 303 w 304"/>
                <a:gd name="T9" fmla="*/ 71 h 159"/>
                <a:gd name="T10" fmla="*/ 301 w 304"/>
                <a:gd name="T11" fmla="*/ 77 h 159"/>
                <a:gd name="T12" fmla="*/ 301 w 304"/>
                <a:gd name="T13" fmla="*/ 83 h 159"/>
                <a:gd name="T14" fmla="*/ 297 w 304"/>
                <a:gd name="T15" fmla="*/ 95 h 159"/>
                <a:gd name="T16" fmla="*/ 294 w 304"/>
                <a:gd name="T17" fmla="*/ 107 h 159"/>
                <a:gd name="T18" fmla="*/ 291 w 304"/>
                <a:gd name="T19" fmla="*/ 117 h 159"/>
                <a:gd name="T20" fmla="*/ 287 w 304"/>
                <a:gd name="T21" fmla="*/ 126 h 159"/>
                <a:gd name="T22" fmla="*/ 282 w 304"/>
                <a:gd name="T23" fmla="*/ 134 h 159"/>
                <a:gd name="T24" fmla="*/ 278 w 304"/>
                <a:gd name="T25" fmla="*/ 142 h 159"/>
                <a:gd name="T26" fmla="*/ 273 w 304"/>
                <a:gd name="T27" fmla="*/ 150 h 159"/>
                <a:gd name="T28" fmla="*/ 268 w 304"/>
                <a:gd name="T29" fmla="*/ 158 h 159"/>
                <a:gd name="T30" fmla="*/ 157 w 304"/>
                <a:gd name="T31" fmla="*/ 81 h 159"/>
                <a:gd name="T32" fmla="*/ 0 w 304"/>
                <a:gd name="T33" fmla="*/ 97 h 159"/>
                <a:gd name="T34" fmla="*/ 0 w 304"/>
                <a:gd name="T35" fmla="*/ 93 h 159"/>
                <a:gd name="T36" fmla="*/ 0 w 304"/>
                <a:gd name="T37" fmla="*/ 90 h 159"/>
                <a:gd name="T38" fmla="*/ 0 w 304"/>
                <a:gd name="T39" fmla="*/ 84 h 159"/>
                <a:gd name="T40" fmla="*/ 1 w 304"/>
                <a:gd name="T41" fmla="*/ 78 h 159"/>
                <a:gd name="T42" fmla="*/ 4 w 304"/>
                <a:gd name="T43" fmla="*/ 64 h 159"/>
                <a:gd name="T44" fmla="*/ 8 w 304"/>
                <a:gd name="T45" fmla="*/ 52 h 159"/>
                <a:gd name="T46" fmla="*/ 12 w 304"/>
                <a:gd name="T47" fmla="*/ 40 h 159"/>
                <a:gd name="T48" fmla="*/ 18 w 304"/>
                <a:gd name="T49" fmla="*/ 30 h 159"/>
                <a:gd name="T50" fmla="*/ 23 w 304"/>
                <a:gd name="T51" fmla="*/ 21 h 159"/>
                <a:gd name="T52" fmla="*/ 27 w 304"/>
                <a:gd name="T53" fmla="*/ 12 h 159"/>
                <a:gd name="T54" fmla="*/ 33 w 304"/>
                <a:gd name="T55" fmla="*/ 5 h 159"/>
                <a:gd name="T56" fmla="*/ 38 w 304"/>
                <a:gd name="T5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4" h="159">
                  <a:moveTo>
                    <a:pt x="38" y="0"/>
                  </a:moveTo>
                  <a:lnTo>
                    <a:pt x="158" y="79"/>
                  </a:lnTo>
                  <a:lnTo>
                    <a:pt x="303" y="66"/>
                  </a:lnTo>
                  <a:lnTo>
                    <a:pt x="303" y="69"/>
                  </a:lnTo>
                  <a:lnTo>
                    <a:pt x="303" y="71"/>
                  </a:lnTo>
                  <a:lnTo>
                    <a:pt x="301" y="77"/>
                  </a:lnTo>
                  <a:lnTo>
                    <a:pt x="301" y="83"/>
                  </a:lnTo>
                  <a:lnTo>
                    <a:pt x="297" y="95"/>
                  </a:lnTo>
                  <a:lnTo>
                    <a:pt x="294" y="107"/>
                  </a:lnTo>
                  <a:lnTo>
                    <a:pt x="291" y="117"/>
                  </a:lnTo>
                  <a:lnTo>
                    <a:pt x="287" y="126"/>
                  </a:lnTo>
                  <a:lnTo>
                    <a:pt x="282" y="134"/>
                  </a:lnTo>
                  <a:lnTo>
                    <a:pt x="278" y="142"/>
                  </a:lnTo>
                  <a:lnTo>
                    <a:pt x="273" y="150"/>
                  </a:lnTo>
                  <a:lnTo>
                    <a:pt x="268" y="158"/>
                  </a:lnTo>
                  <a:lnTo>
                    <a:pt x="157" y="81"/>
                  </a:lnTo>
                  <a:lnTo>
                    <a:pt x="0" y="97"/>
                  </a:lnTo>
                  <a:lnTo>
                    <a:pt x="0" y="93"/>
                  </a:lnTo>
                  <a:lnTo>
                    <a:pt x="0" y="90"/>
                  </a:lnTo>
                  <a:lnTo>
                    <a:pt x="0" y="84"/>
                  </a:lnTo>
                  <a:lnTo>
                    <a:pt x="1" y="78"/>
                  </a:lnTo>
                  <a:lnTo>
                    <a:pt x="4" y="64"/>
                  </a:lnTo>
                  <a:lnTo>
                    <a:pt x="8" y="52"/>
                  </a:lnTo>
                  <a:lnTo>
                    <a:pt x="12" y="40"/>
                  </a:lnTo>
                  <a:lnTo>
                    <a:pt x="18" y="30"/>
                  </a:lnTo>
                  <a:lnTo>
                    <a:pt x="23" y="21"/>
                  </a:lnTo>
                  <a:lnTo>
                    <a:pt x="27" y="12"/>
                  </a:lnTo>
                  <a:lnTo>
                    <a:pt x="33" y="5"/>
                  </a:lnTo>
                  <a:lnTo>
                    <a:pt x="38" y="0"/>
                  </a:lnTo>
                </a:path>
              </a:pathLst>
            </a:custGeom>
            <a:solidFill>
              <a:srgbClr val="ED8E2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94" name="Freeform 842">
              <a:extLst>
                <a:ext uri="{FF2B5EF4-FFF2-40B4-BE49-F238E27FC236}">
                  <a16:creationId xmlns:a16="http://schemas.microsoft.com/office/drawing/2014/main" id="{0A843E7B-062F-4FF0-A60D-52042626C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2521"/>
              <a:ext cx="304" cy="147"/>
            </a:xfrm>
            <a:custGeom>
              <a:avLst/>
              <a:gdLst>
                <a:gd name="T0" fmla="*/ 33 w 304"/>
                <a:gd name="T1" fmla="*/ 0 h 147"/>
                <a:gd name="T2" fmla="*/ 158 w 304"/>
                <a:gd name="T3" fmla="*/ 72 h 147"/>
                <a:gd name="T4" fmla="*/ 303 w 304"/>
                <a:gd name="T5" fmla="*/ 63 h 147"/>
                <a:gd name="T6" fmla="*/ 303 w 304"/>
                <a:gd name="T7" fmla="*/ 65 h 147"/>
                <a:gd name="T8" fmla="*/ 303 w 304"/>
                <a:gd name="T9" fmla="*/ 67 h 147"/>
                <a:gd name="T10" fmla="*/ 302 w 304"/>
                <a:gd name="T11" fmla="*/ 70 h 147"/>
                <a:gd name="T12" fmla="*/ 301 w 304"/>
                <a:gd name="T13" fmla="*/ 77 h 147"/>
                <a:gd name="T14" fmla="*/ 297 w 304"/>
                <a:gd name="T15" fmla="*/ 89 h 147"/>
                <a:gd name="T16" fmla="*/ 294 w 304"/>
                <a:gd name="T17" fmla="*/ 100 h 147"/>
                <a:gd name="T18" fmla="*/ 291 w 304"/>
                <a:gd name="T19" fmla="*/ 109 h 147"/>
                <a:gd name="T20" fmla="*/ 287 w 304"/>
                <a:gd name="T21" fmla="*/ 118 h 147"/>
                <a:gd name="T22" fmla="*/ 284 w 304"/>
                <a:gd name="T23" fmla="*/ 126 h 147"/>
                <a:gd name="T24" fmla="*/ 280 w 304"/>
                <a:gd name="T25" fmla="*/ 132 h 147"/>
                <a:gd name="T26" fmla="*/ 276 w 304"/>
                <a:gd name="T27" fmla="*/ 139 h 147"/>
                <a:gd name="T28" fmla="*/ 271 w 304"/>
                <a:gd name="T29" fmla="*/ 146 h 147"/>
                <a:gd name="T30" fmla="*/ 157 w 304"/>
                <a:gd name="T31" fmla="*/ 75 h 147"/>
                <a:gd name="T32" fmla="*/ 0 w 304"/>
                <a:gd name="T33" fmla="*/ 87 h 147"/>
                <a:gd name="T34" fmla="*/ 0 w 304"/>
                <a:gd name="T35" fmla="*/ 84 h 147"/>
                <a:gd name="T36" fmla="*/ 0 w 304"/>
                <a:gd name="T37" fmla="*/ 82 h 147"/>
                <a:gd name="T38" fmla="*/ 0 w 304"/>
                <a:gd name="T39" fmla="*/ 78 h 147"/>
                <a:gd name="T40" fmla="*/ 1 w 304"/>
                <a:gd name="T41" fmla="*/ 72 h 147"/>
                <a:gd name="T42" fmla="*/ 4 w 304"/>
                <a:gd name="T43" fmla="*/ 58 h 147"/>
                <a:gd name="T44" fmla="*/ 8 w 304"/>
                <a:gd name="T45" fmla="*/ 46 h 147"/>
                <a:gd name="T46" fmla="*/ 12 w 304"/>
                <a:gd name="T47" fmla="*/ 36 h 147"/>
                <a:gd name="T48" fmla="*/ 16 w 304"/>
                <a:gd name="T49" fmla="*/ 26 h 147"/>
                <a:gd name="T50" fmla="*/ 21 w 304"/>
                <a:gd name="T51" fmla="*/ 17 h 147"/>
                <a:gd name="T52" fmla="*/ 25 w 304"/>
                <a:gd name="T53" fmla="*/ 10 h 147"/>
                <a:gd name="T54" fmla="*/ 30 w 304"/>
                <a:gd name="T55" fmla="*/ 4 h 147"/>
                <a:gd name="T56" fmla="*/ 33 w 304"/>
                <a:gd name="T57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4" h="147">
                  <a:moveTo>
                    <a:pt x="33" y="0"/>
                  </a:moveTo>
                  <a:lnTo>
                    <a:pt x="158" y="72"/>
                  </a:lnTo>
                  <a:lnTo>
                    <a:pt x="303" y="63"/>
                  </a:lnTo>
                  <a:lnTo>
                    <a:pt x="303" y="65"/>
                  </a:lnTo>
                  <a:lnTo>
                    <a:pt x="303" y="67"/>
                  </a:lnTo>
                  <a:lnTo>
                    <a:pt x="302" y="70"/>
                  </a:lnTo>
                  <a:lnTo>
                    <a:pt x="301" y="77"/>
                  </a:lnTo>
                  <a:lnTo>
                    <a:pt x="297" y="89"/>
                  </a:lnTo>
                  <a:lnTo>
                    <a:pt x="294" y="100"/>
                  </a:lnTo>
                  <a:lnTo>
                    <a:pt x="291" y="109"/>
                  </a:lnTo>
                  <a:lnTo>
                    <a:pt x="287" y="118"/>
                  </a:lnTo>
                  <a:lnTo>
                    <a:pt x="284" y="126"/>
                  </a:lnTo>
                  <a:lnTo>
                    <a:pt x="280" y="132"/>
                  </a:lnTo>
                  <a:lnTo>
                    <a:pt x="276" y="139"/>
                  </a:lnTo>
                  <a:lnTo>
                    <a:pt x="271" y="146"/>
                  </a:lnTo>
                  <a:lnTo>
                    <a:pt x="157" y="75"/>
                  </a:lnTo>
                  <a:lnTo>
                    <a:pt x="0" y="87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78"/>
                  </a:lnTo>
                  <a:lnTo>
                    <a:pt x="1" y="72"/>
                  </a:lnTo>
                  <a:lnTo>
                    <a:pt x="4" y="58"/>
                  </a:lnTo>
                  <a:lnTo>
                    <a:pt x="8" y="46"/>
                  </a:lnTo>
                  <a:lnTo>
                    <a:pt x="12" y="36"/>
                  </a:lnTo>
                  <a:lnTo>
                    <a:pt x="16" y="26"/>
                  </a:lnTo>
                  <a:lnTo>
                    <a:pt x="21" y="17"/>
                  </a:lnTo>
                  <a:lnTo>
                    <a:pt x="25" y="10"/>
                  </a:lnTo>
                  <a:lnTo>
                    <a:pt x="30" y="4"/>
                  </a:lnTo>
                  <a:lnTo>
                    <a:pt x="33" y="0"/>
                  </a:lnTo>
                </a:path>
              </a:pathLst>
            </a:custGeom>
            <a:solidFill>
              <a:srgbClr val="EA891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95" name="Freeform 843">
              <a:extLst>
                <a:ext uri="{FF2B5EF4-FFF2-40B4-BE49-F238E27FC236}">
                  <a16:creationId xmlns:a16="http://schemas.microsoft.com/office/drawing/2014/main" id="{7AB241F8-FD85-43BF-8B92-4443A80AE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2526"/>
              <a:ext cx="304" cy="137"/>
            </a:xfrm>
            <a:custGeom>
              <a:avLst/>
              <a:gdLst>
                <a:gd name="T0" fmla="*/ 276 w 304"/>
                <a:gd name="T1" fmla="*/ 136 h 137"/>
                <a:gd name="T2" fmla="*/ 279 w 304"/>
                <a:gd name="T3" fmla="*/ 130 h 137"/>
                <a:gd name="T4" fmla="*/ 283 w 304"/>
                <a:gd name="T5" fmla="*/ 124 h 137"/>
                <a:gd name="T6" fmla="*/ 286 w 304"/>
                <a:gd name="T7" fmla="*/ 117 h 137"/>
                <a:gd name="T8" fmla="*/ 289 w 304"/>
                <a:gd name="T9" fmla="*/ 110 h 137"/>
                <a:gd name="T10" fmla="*/ 292 w 304"/>
                <a:gd name="T11" fmla="*/ 103 h 137"/>
                <a:gd name="T12" fmla="*/ 296 w 304"/>
                <a:gd name="T13" fmla="*/ 94 h 137"/>
                <a:gd name="T14" fmla="*/ 298 w 304"/>
                <a:gd name="T15" fmla="*/ 84 h 137"/>
                <a:gd name="T16" fmla="*/ 301 w 304"/>
                <a:gd name="T17" fmla="*/ 72 h 137"/>
                <a:gd name="T18" fmla="*/ 303 w 304"/>
                <a:gd name="T19" fmla="*/ 65 h 137"/>
                <a:gd name="T20" fmla="*/ 303 w 304"/>
                <a:gd name="T21" fmla="*/ 63 h 137"/>
                <a:gd name="T22" fmla="*/ 303 w 304"/>
                <a:gd name="T23" fmla="*/ 62 h 137"/>
                <a:gd name="T24" fmla="*/ 303 w 304"/>
                <a:gd name="T25" fmla="*/ 62 h 137"/>
                <a:gd name="T26" fmla="*/ 159 w 304"/>
                <a:gd name="T27" fmla="*/ 67 h 137"/>
                <a:gd name="T28" fmla="*/ 29 w 304"/>
                <a:gd name="T29" fmla="*/ 0 h 137"/>
                <a:gd name="T30" fmla="*/ 26 w 304"/>
                <a:gd name="T31" fmla="*/ 3 h 137"/>
                <a:gd name="T32" fmla="*/ 23 w 304"/>
                <a:gd name="T33" fmla="*/ 8 h 137"/>
                <a:gd name="T34" fmla="*/ 19 w 304"/>
                <a:gd name="T35" fmla="*/ 14 h 137"/>
                <a:gd name="T36" fmla="*/ 15 w 304"/>
                <a:gd name="T37" fmla="*/ 22 h 137"/>
                <a:gd name="T38" fmla="*/ 12 w 304"/>
                <a:gd name="T39" fmla="*/ 30 h 137"/>
                <a:gd name="T40" fmla="*/ 8 w 304"/>
                <a:gd name="T41" fmla="*/ 42 h 137"/>
                <a:gd name="T42" fmla="*/ 4 w 304"/>
                <a:gd name="T43" fmla="*/ 53 h 137"/>
                <a:gd name="T44" fmla="*/ 1 w 304"/>
                <a:gd name="T45" fmla="*/ 67 h 137"/>
                <a:gd name="T46" fmla="*/ 0 w 304"/>
                <a:gd name="T47" fmla="*/ 72 h 137"/>
                <a:gd name="T48" fmla="*/ 0 w 304"/>
                <a:gd name="T49" fmla="*/ 75 h 137"/>
                <a:gd name="T50" fmla="*/ 0 w 304"/>
                <a:gd name="T51" fmla="*/ 76 h 137"/>
                <a:gd name="T52" fmla="*/ 0 w 304"/>
                <a:gd name="T53" fmla="*/ 78 h 137"/>
                <a:gd name="T54" fmla="*/ 157 w 304"/>
                <a:gd name="T55" fmla="*/ 70 h 137"/>
                <a:gd name="T56" fmla="*/ 276 w 304"/>
                <a:gd name="T57" fmla="*/ 13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4" h="137">
                  <a:moveTo>
                    <a:pt x="276" y="136"/>
                  </a:moveTo>
                  <a:lnTo>
                    <a:pt x="279" y="130"/>
                  </a:lnTo>
                  <a:lnTo>
                    <a:pt x="283" y="124"/>
                  </a:lnTo>
                  <a:lnTo>
                    <a:pt x="286" y="117"/>
                  </a:lnTo>
                  <a:lnTo>
                    <a:pt x="289" y="110"/>
                  </a:lnTo>
                  <a:lnTo>
                    <a:pt x="292" y="103"/>
                  </a:lnTo>
                  <a:lnTo>
                    <a:pt x="296" y="94"/>
                  </a:lnTo>
                  <a:lnTo>
                    <a:pt x="298" y="84"/>
                  </a:lnTo>
                  <a:lnTo>
                    <a:pt x="301" y="72"/>
                  </a:lnTo>
                  <a:lnTo>
                    <a:pt x="303" y="65"/>
                  </a:lnTo>
                  <a:lnTo>
                    <a:pt x="303" y="63"/>
                  </a:lnTo>
                  <a:lnTo>
                    <a:pt x="303" y="62"/>
                  </a:lnTo>
                  <a:lnTo>
                    <a:pt x="303" y="62"/>
                  </a:lnTo>
                  <a:lnTo>
                    <a:pt x="159" y="67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3" y="8"/>
                  </a:lnTo>
                  <a:lnTo>
                    <a:pt x="19" y="14"/>
                  </a:lnTo>
                  <a:lnTo>
                    <a:pt x="15" y="22"/>
                  </a:lnTo>
                  <a:lnTo>
                    <a:pt x="12" y="30"/>
                  </a:lnTo>
                  <a:lnTo>
                    <a:pt x="8" y="42"/>
                  </a:lnTo>
                  <a:lnTo>
                    <a:pt x="4" y="53"/>
                  </a:lnTo>
                  <a:lnTo>
                    <a:pt x="1" y="67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57" y="70"/>
                  </a:lnTo>
                  <a:lnTo>
                    <a:pt x="276" y="136"/>
                  </a:lnTo>
                </a:path>
              </a:pathLst>
            </a:custGeom>
            <a:solidFill>
              <a:srgbClr val="E8821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96" name="Freeform 844">
              <a:extLst>
                <a:ext uri="{FF2B5EF4-FFF2-40B4-BE49-F238E27FC236}">
                  <a16:creationId xmlns:a16="http://schemas.microsoft.com/office/drawing/2014/main" id="{C484466E-7922-4EA7-BA6A-F48DD7916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2598"/>
              <a:ext cx="184" cy="158"/>
            </a:xfrm>
            <a:custGeom>
              <a:avLst/>
              <a:gdLst>
                <a:gd name="T0" fmla="*/ 174 w 184"/>
                <a:gd name="T1" fmla="*/ 0 h 158"/>
                <a:gd name="T2" fmla="*/ 174 w 184"/>
                <a:gd name="T3" fmla="*/ 0 h 158"/>
                <a:gd name="T4" fmla="*/ 171 w 184"/>
                <a:gd name="T5" fmla="*/ 15 h 158"/>
                <a:gd name="T6" fmla="*/ 165 w 184"/>
                <a:gd name="T7" fmla="*/ 30 h 158"/>
                <a:gd name="T8" fmla="*/ 159 w 184"/>
                <a:gd name="T9" fmla="*/ 44 h 158"/>
                <a:gd name="T10" fmla="*/ 152 w 184"/>
                <a:gd name="T11" fmla="*/ 58 h 158"/>
                <a:gd name="T12" fmla="*/ 142 w 184"/>
                <a:gd name="T13" fmla="*/ 71 h 158"/>
                <a:gd name="T14" fmla="*/ 133 w 184"/>
                <a:gd name="T15" fmla="*/ 84 h 158"/>
                <a:gd name="T16" fmla="*/ 122 w 184"/>
                <a:gd name="T17" fmla="*/ 95 h 158"/>
                <a:gd name="T18" fmla="*/ 111 w 184"/>
                <a:gd name="T19" fmla="*/ 106 h 158"/>
                <a:gd name="T20" fmla="*/ 99 w 184"/>
                <a:gd name="T21" fmla="*/ 116 h 158"/>
                <a:gd name="T22" fmla="*/ 86 w 184"/>
                <a:gd name="T23" fmla="*/ 124 h 158"/>
                <a:gd name="T24" fmla="*/ 72 w 184"/>
                <a:gd name="T25" fmla="*/ 131 h 158"/>
                <a:gd name="T26" fmla="*/ 58 w 184"/>
                <a:gd name="T27" fmla="*/ 137 h 158"/>
                <a:gd name="T28" fmla="*/ 44 w 184"/>
                <a:gd name="T29" fmla="*/ 142 h 158"/>
                <a:gd name="T30" fmla="*/ 30 w 184"/>
                <a:gd name="T31" fmla="*/ 146 h 158"/>
                <a:gd name="T32" fmla="*/ 15 w 184"/>
                <a:gd name="T33" fmla="*/ 148 h 158"/>
                <a:gd name="T34" fmla="*/ 0 w 184"/>
                <a:gd name="T35" fmla="*/ 148 h 158"/>
                <a:gd name="T36" fmla="*/ 0 w 184"/>
                <a:gd name="T37" fmla="*/ 157 h 158"/>
                <a:gd name="T38" fmla="*/ 15 w 184"/>
                <a:gd name="T39" fmla="*/ 156 h 158"/>
                <a:gd name="T40" fmla="*/ 30 w 184"/>
                <a:gd name="T41" fmla="*/ 154 h 158"/>
                <a:gd name="T42" fmla="*/ 46 w 184"/>
                <a:gd name="T43" fmla="*/ 150 h 158"/>
                <a:gd name="T44" fmla="*/ 61 w 184"/>
                <a:gd name="T45" fmla="*/ 145 h 158"/>
                <a:gd name="T46" fmla="*/ 76 w 184"/>
                <a:gd name="T47" fmla="*/ 138 h 158"/>
                <a:gd name="T48" fmla="*/ 90 w 184"/>
                <a:gd name="T49" fmla="*/ 131 h 158"/>
                <a:gd name="T50" fmla="*/ 103 w 184"/>
                <a:gd name="T51" fmla="*/ 123 h 158"/>
                <a:gd name="T52" fmla="*/ 116 w 184"/>
                <a:gd name="T53" fmla="*/ 112 h 158"/>
                <a:gd name="T54" fmla="*/ 129 w 184"/>
                <a:gd name="T55" fmla="*/ 101 h 158"/>
                <a:gd name="T56" fmla="*/ 139 w 184"/>
                <a:gd name="T57" fmla="*/ 89 h 158"/>
                <a:gd name="T58" fmla="*/ 150 w 184"/>
                <a:gd name="T59" fmla="*/ 76 h 158"/>
                <a:gd name="T60" fmla="*/ 159 w 184"/>
                <a:gd name="T61" fmla="*/ 63 h 158"/>
                <a:gd name="T62" fmla="*/ 166 w 184"/>
                <a:gd name="T63" fmla="*/ 48 h 158"/>
                <a:gd name="T64" fmla="*/ 173 w 184"/>
                <a:gd name="T65" fmla="*/ 33 h 158"/>
                <a:gd name="T66" fmla="*/ 178 w 184"/>
                <a:gd name="T67" fmla="*/ 17 h 158"/>
                <a:gd name="T68" fmla="*/ 183 w 184"/>
                <a:gd name="T69" fmla="*/ 1 h 158"/>
                <a:gd name="T70" fmla="*/ 183 w 184"/>
                <a:gd name="T71" fmla="*/ 1 h 158"/>
                <a:gd name="T72" fmla="*/ 174 w 184"/>
                <a:gd name="T73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4" h="158">
                  <a:moveTo>
                    <a:pt x="174" y="0"/>
                  </a:moveTo>
                  <a:lnTo>
                    <a:pt x="174" y="0"/>
                  </a:lnTo>
                  <a:lnTo>
                    <a:pt x="171" y="15"/>
                  </a:lnTo>
                  <a:lnTo>
                    <a:pt x="165" y="30"/>
                  </a:lnTo>
                  <a:lnTo>
                    <a:pt x="159" y="44"/>
                  </a:lnTo>
                  <a:lnTo>
                    <a:pt x="152" y="58"/>
                  </a:lnTo>
                  <a:lnTo>
                    <a:pt x="142" y="71"/>
                  </a:lnTo>
                  <a:lnTo>
                    <a:pt x="133" y="84"/>
                  </a:lnTo>
                  <a:lnTo>
                    <a:pt x="122" y="95"/>
                  </a:lnTo>
                  <a:lnTo>
                    <a:pt x="111" y="106"/>
                  </a:lnTo>
                  <a:lnTo>
                    <a:pt x="99" y="116"/>
                  </a:lnTo>
                  <a:lnTo>
                    <a:pt x="86" y="124"/>
                  </a:lnTo>
                  <a:lnTo>
                    <a:pt x="72" y="131"/>
                  </a:lnTo>
                  <a:lnTo>
                    <a:pt x="58" y="137"/>
                  </a:lnTo>
                  <a:lnTo>
                    <a:pt x="44" y="142"/>
                  </a:lnTo>
                  <a:lnTo>
                    <a:pt x="30" y="146"/>
                  </a:lnTo>
                  <a:lnTo>
                    <a:pt x="15" y="148"/>
                  </a:lnTo>
                  <a:lnTo>
                    <a:pt x="0" y="148"/>
                  </a:lnTo>
                  <a:lnTo>
                    <a:pt x="0" y="157"/>
                  </a:lnTo>
                  <a:lnTo>
                    <a:pt x="15" y="156"/>
                  </a:lnTo>
                  <a:lnTo>
                    <a:pt x="30" y="154"/>
                  </a:lnTo>
                  <a:lnTo>
                    <a:pt x="46" y="150"/>
                  </a:lnTo>
                  <a:lnTo>
                    <a:pt x="61" y="145"/>
                  </a:lnTo>
                  <a:lnTo>
                    <a:pt x="76" y="138"/>
                  </a:lnTo>
                  <a:lnTo>
                    <a:pt x="90" y="131"/>
                  </a:lnTo>
                  <a:lnTo>
                    <a:pt x="103" y="123"/>
                  </a:lnTo>
                  <a:lnTo>
                    <a:pt x="116" y="112"/>
                  </a:lnTo>
                  <a:lnTo>
                    <a:pt x="129" y="101"/>
                  </a:lnTo>
                  <a:lnTo>
                    <a:pt x="139" y="89"/>
                  </a:lnTo>
                  <a:lnTo>
                    <a:pt x="150" y="76"/>
                  </a:lnTo>
                  <a:lnTo>
                    <a:pt x="159" y="63"/>
                  </a:lnTo>
                  <a:lnTo>
                    <a:pt x="166" y="48"/>
                  </a:lnTo>
                  <a:lnTo>
                    <a:pt x="173" y="33"/>
                  </a:lnTo>
                  <a:lnTo>
                    <a:pt x="178" y="17"/>
                  </a:lnTo>
                  <a:lnTo>
                    <a:pt x="183" y="1"/>
                  </a:lnTo>
                  <a:lnTo>
                    <a:pt x="183" y="1"/>
                  </a:lnTo>
                  <a:lnTo>
                    <a:pt x="174" y="0"/>
                  </a:lnTo>
                </a:path>
              </a:pathLst>
            </a:custGeom>
            <a:solidFill>
              <a:srgbClr val="A53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97" name="Freeform 845">
              <a:extLst>
                <a:ext uri="{FF2B5EF4-FFF2-40B4-BE49-F238E27FC236}">
                  <a16:creationId xmlns:a16="http://schemas.microsoft.com/office/drawing/2014/main" id="{1599417C-378F-490F-BD0C-1AE7C23E8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2436"/>
              <a:ext cx="128" cy="164"/>
            </a:xfrm>
            <a:custGeom>
              <a:avLst/>
              <a:gdLst>
                <a:gd name="T0" fmla="*/ 0 w 128"/>
                <a:gd name="T1" fmla="*/ 8 h 164"/>
                <a:gd name="T2" fmla="*/ 0 w 128"/>
                <a:gd name="T3" fmla="*/ 8 h 164"/>
                <a:gd name="T4" fmla="*/ 14 w 128"/>
                <a:gd name="T5" fmla="*/ 9 h 164"/>
                <a:gd name="T6" fmla="*/ 28 w 128"/>
                <a:gd name="T7" fmla="*/ 11 h 164"/>
                <a:gd name="T8" fmla="*/ 41 w 128"/>
                <a:gd name="T9" fmla="*/ 16 h 164"/>
                <a:gd name="T10" fmla="*/ 53 w 128"/>
                <a:gd name="T11" fmla="*/ 21 h 164"/>
                <a:gd name="T12" fmla="*/ 64 w 128"/>
                <a:gd name="T13" fmla="*/ 27 h 164"/>
                <a:gd name="T14" fmla="*/ 75 w 128"/>
                <a:gd name="T15" fmla="*/ 35 h 164"/>
                <a:gd name="T16" fmla="*/ 84 w 128"/>
                <a:gd name="T17" fmla="*/ 44 h 164"/>
                <a:gd name="T18" fmla="*/ 93 w 128"/>
                <a:gd name="T19" fmla="*/ 54 h 164"/>
                <a:gd name="T20" fmla="*/ 100 w 128"/>
                <a:gd name="T21" fmla="*/ 65 h 164"/>
                <a:gd name="T22" fmla="*/ 106 w 128"/>
                <a:gd name="T23" fmla="*/ 76 h 164"/>
                <a:gd name="T24" fmla="*/ 111 w 128"/>
                <a:gd name="T25" fmla="*/ 89 h 164"/>
                <a:gd name="T26" fmla="*/ 115 w 128"/>
                <a:gd name="T27" fmla="*/ 102 h 164"/>
                <a:gd name="T28" fmla="*/ 117 w 128"/>
                <a:gd name="T29" fmla="*/ 116 h 164"/>
                <a:gd name="T30" fmla="*/ 118 w 128"/>
                <a:gd name="T31" fmla="*/ 130 h 164"/>
                <a:gd name="T32" fmla="*/ 118 w 128"/>
                <a:gd name="T33" fmla="*/ 146 h 164"/>
                <a:gd name="T34" fmla="*/ 115 w 128"/>
                <a:gd name="T35" fmla="*/ 161 h 164"/>
                <a:gd name="T36" fmla="*/ 124 w 128"/>
                <a:gd name="T37" fmla="*/ 163 h 164"/>
                <a:gd name="T38" fmla="*/ 125 w 128"/>
                <a:gd name="T39" fmla="*/ 146 h 164"/>
                <a:gd name="T40" fmla="*/ 127 w 128"/>
                <a:gd name="T41" fmla="*/ 130 h 164"/>
                <a:gd name="T42" fmla="*/ 125 w 128"/>
                <a:gd name="T43" fmla="*/ 115 h 164"/>
                <a:gd name="T44" fmla="*/ 123 w 128"/>
                <a:gd name="T45" fmla="*/ 100 h 164"/>
                <a:gd name="T46" fmla="*/ 120 w 128"/>
                <a:gd name="T47" fmla="*/ 86 h 164"/>
                <a:gd name="T48" fmla="*/ 114 w 128"/>
                <a:gd name="T49" fmla="*/ 73 h 164"/>
                <a:gd name="T50" fmla="*/ 107 w 128"/>
                <a:gd name="T51" fmla="*/ 61 h 164"/>
                <a:gd name="T52" fmla="*/ 99 w 128"/>
                <a:gd name="T53" fmla="*/ 48 h 164"/>
                <a:gd name="T54" fmla="*/ 91 w 128"/>
                <a:gd name="T55" fmla="*/ 39 h 164"/>
                <a:gd name="T56" fmla="*/ 80 w 128"/>
                <a:gd name="T57" fmla="*/ 29 h 164"/>
                <a:gd name="T58" fmla="*/ 69 w 128"/>
                <a:gd name="T59" fmla="*/ 20 h 164"/>
                <a:gd name="T60" fmla="*/ 57 w 128"/>
                <a:gd name="T61" fmla="*/ 13 h 164"/>
                <a:gd name="T62" fmla="*/ 44 w 128"/>
                <a:gd name="T63" fmla="*/ 8 h 164"/>
                <a:gd name="T64" fmla="*/ 30 w 128"/>
                <a:gd name="T65" fmla="*/ 4 h 164"/>
                <a:gd name="T66" fmla="*/ 15 w 128"/>
                <a:gd name="T67" fmla="*/ 1 h 164"/>
                <a:gd name="T68" fmla="*/ 0 w 128"/>
                <a:gd name="T69" fmla="*/ 0 h 164"/>
                <a:gd name="T70" fmla="*/ 0 w 128"/>
                <a:gd name="T71" fmla="*/ 0 h 164"/>
                <a:gd name="T72" fmla="*/ 0 w 128"/>
                <a:gd name="T73" fmla="*/ 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64">
                  <a:moveTo>
                    <a:pt x="0" y="8"/>
                  </a:moveTo>
                  <a:lnTo>
                    <a:pt x="0" y="8"/>
                  </a:lnTo>
                  <a:lnTo>
                    <a:pt x="14" y="9"/>
                  </a:lnTo>
                  <a:lnTo>
                    <a:pt x="28" y="11"/>
                  </a:lnTo>
                  <a:lnTo>
                    <a:pt x="41" y="16"/>
                  </a:lnTo>
                  <a:lnTo>
                    <a:pt x="53" y="21"/>
                  </a:lnTo>
                  <a:lnTo>
                    <a:pt x="64" y="27"/>
                  </a:lnTo>
                  <a:lnTo>
                    <a:pt x="75" y="35"/>
                  </a:lnTo>
                  <a:lnTo>
                    <a:pt x="84" y="44"/>
                  </a:lnTo>
                  <a:lnTo>
                    <a:pt x="93" y="54"/>
                  </a:lnTo>
                  <a:lnTo>
                    <a:pt x="100" y="65"/>
                  </a:lnTo>
                  <a:lnTo>
                    <a:pt x="106" y="76"/>
                  </a:lnTo>
                  <a:lnTo>
                    <a:pt x="111" y="89"/>
                  </a:lnTo>
                  <a:lnTo>
                    <a:pt x="115" y="102"/>
                  </a:lnTo>
                  <a:lnTo>
                    <a:pt x="117" y="116"/>
                  </a:lnTo>
                  <a:lnTo>
                    <a:pt x="118" y="130"/>
                  </a:lnTo>
                  <a:lnTo>
                    <a:pt x="118" y="146"/>
                  </a:lnTo>
                  <a:lnTo>
                    <a:pt x="115" y="161"/>
                  </a:lnTo>
                  <a:lnTo>
                    <a:pt x="124" y="163"/>
                  </a:lnTo>
                  <a:lnTo>
                    <a:pt x="125" y="146"/>
                  </a:lnTo>
                  <a:lnTo>
                    <a:pt x="127" y="130"/>
                  </a:lnTo>
                  <a:lnTo>
                    <a:pt x="125" y="115"/>
                  </a:lnTo>
                  <a:lnTo>
                    <a:pt x="123" y="100"/>
                  </a:lnTo>
                  <a:lnTo>
                    <a:pt x="120" y="86"/>
                  </a:lnTo>
                  <a:lnTo>
                    <a:pt x="114" y="73"/>
                  </a:lnTo>
                  <a:lnTo>
                    <a:pt x="107" y="61"/>
                  </a:lnTo>
                  <a:lnTo>
                    <a:pt x="99" y="48"/>
                  </a:lnTo>
                  <a:lnTo>
                    <a:pt x="91" y="39"/>
                  </a:lnTo>
                  <a:lnTo>
                    <a:pt x="80" y="29"/>
                  </a:lnTo>
                  <a:lnTo>
                    <a:pt x="69" y="20"/>
                  </a:lnTo>
                  <a:lnTo>
                    <a:pt x="57" y="13"/>
                  </a:lnTo>
                  <a:lnTo>
                    <a:pt x="44" y="8"/>
                  </a:lnTo>
                  <a:lnTo>
                    <a:pt x="30" y="4"/>
                  </a:lnTo>
                  <a:lnTo>
                    <a:pt x="15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"/>
                  </a:lnTo>
                </a:path>
              </a:pathLst>
            </a:custGeom>
            <a:solidFill>
              <a:srgbClr val="A53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98" name="Freeform 846">
              <a:extLst>
                <a:ext uri="{FF2B5EF4-FFF2-40B4-BE49-F238E27FC236}">
                  <a16:creationId xmlns:a16="http://schemas.microsoft.com/office/drawing/2014/main" id="{2A7A75D8-D9AE-4A75-9694-A52F90D6F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2436"/>
              <a:ext cx="184" cy="158"/>
            </a:xfrm>
            <a:custGeom>
              <a:avLst/>
              <a:gdLst>
                <a:gd name="T0" fmla="*/ 8 w 184"/>
                <a:gd name="T1" fmla="*/ 157 h 158"/>
                <a:gd name="T2" fmla="*/ 8 w 184"/>
                <a:gd name="T3" fmla="*/ 157 h 158"/>
                <a:gd name="T4" fmla="*/ 12 w 184"/>
                <a:gd name="T5" fmla="*/ 141 h 158"/>
                <a:gd name="T6" fmla="*/ 16 w 184"/>
                <a:gd name="T7" fmla="*/ 126 h 158"/>
                <a:gd name="T8" fmla="*/ 23 w 184"/>
                <a:gd name="T9" fmla="*/ 112 h 158"/>
                <a:gd name="T10" fmla="*/ 30 w 184"/>
                <a:gd name="T11" fmla="*/ 98 h 158"/>
                <a:gd name="T12" fmla="*/ 39 w 184"/>
                <a:gd name="T13" fmla="*/ 85 h 158"/>
                <a:gd name="T14" fmla="*/ 48 w 184"/>
                <a:gd name="T15" fmla="*/ 73 h 158"/>
                <a:gd name="T16" fmla="*/ 59 w 184"/>
                <a:gd name="T17" fmla="*/ 61 h 158"/>
                <a:gd name="T18" fmla="*/ 71 w 184"/>
                <a:gd name="T19" fmla="*/ 51 h 158"/>
                <a:gd name="T20" fmla="*/ 83 w 184"/>
                <a:gd name="T21" fmla="*/ 41 h 158"/>
                <a:gd name="T22" fmla="*/ 96 w 184"/>
                <a:gd name="T23" fmla="*/ 32 h 158"/>
                <a:gd name="T24" fmla="*/ 109 w 184"/>
                <a:gd name="T25" fmla="*/ 25 h 158"/>
                <a:gd name="T26" fmla="*/ 123 w 184"/>
                <a:gd name="T27" fmla="*/ 19 h 158"/>
                <a:gd name="T28" fmla="*/ 138 w 184"/>
                <a:gd name="T29" fmla="*/ 14 h 158"/>
                <a:gd name="T30" fmla="*/ 152 w 184"/>
                <a:gd name="T31" fmla="*/ 11 h 158"/>
                <a:gd name="T32" fmla="*/ 167 w 184"/>
                <a:gd name="T33" fmla="*/ 8 h 158"/>
                <a:gd name="T34" fmla="*/ 183 w 184"/>
                <a:gd name="T35" fmla="*/ 8 h 158"/>
                <a:gd name="T36" fmla="*/ 183 w 184"/>
                <a:gd name="T37" fmla="*/ 0 h 158"/>
                <a:gd name="T38" fmla="*/ 167 w 184"/>
                <a:gd name="T39" fmla="*/ 0 h 158"/>
                <a:gd name="T40" fmla="*/ 151 w 184"/>
                <a:gd name="T41" fmla="*/ 2 h 158"/>
                <a:gd name="T42" fmla="*/ 135 w 184"/>
                <a:gd name="T43" fmla="*/ 6 h 158"/>
                <a:gd name="T44" fmla="*/ 120 w 184"/>
                <a:gd name="T45" fmla="*/ 11 h 158"/>
                <a:gd name="T46" fmla="*/ 106 w 184"/>
                <a:gd name="T47" fmla="*/ 18 h 158"/>
                <a:gd name="T48" fmla="*/ 92 w 184"/>
                <a:gd name="T49" fmla="*/ 25 h 158"/>
                <a:gd name="T50" fmla="*/ 79 w 184"/>
                <a:gd name="T51" fmla="*/ 34 h 158"/>
                <a:gd name="T52" fmla="*/ 65 w 184"/>
                <a:gd name="T53" fmla="*/ 44 h 158"/>
                <a:gd name="T54" fmla="*/ 54 w 184"/>
                <a:gd name="T55" fmla="*/ 55 h 158"/>
                <a:gd name="T56" fmla="*/ 42 w 184"/>
                <a:gd name="T57" fmla="*/ 68 h 158"/>
                <a:gd name="T58" fmla="*/ 32 w 184"/>
                <a:gd name="T59" fmla="*/ 80 h 158"/>
                <a:gd name="T60" fmla="*/ 23 w 184"/>
                <a:gd name="T61" fmla="*/ 94 h 158"/>
                <a:gd name="T62" fmla="*/ 16 w 184"/>
                <a:gd name="T63" fmla="*/ 109 h 158"/>
                <a:gd name="T64" fmla="*/ 8 w 184"/>
                <a:gd name="T65" fmla="*/ 124 h 158"/>
                <a:gd name="T66" fmla="*/ 4 w 184"/>
                <a:gd name="T67" fmla="*/ 139 h 158"/>
                <a:gd name="T68" fmla="*/ 0 w 184"/>
                <a:gd name="T69" fmla="*/ 156 h 158"/>
                <a:gd name="T70" fmla="*/ 0 w 184"/>
                <a:gd name="T71" fmla="*/ 156 h 158"/>
                <a:gd name="T72" fmla="*/ 8 w 184"/>
                <a:gd name="T73" fmla="*/ 15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4" h="158">
                  <a:moveTo>
                    <a:pt x="8" y="157"/>
                  </a:moveTo>
                  <a:lnTo>
                    <a:pt x="8" y="157"/>
                  </a:lnTo>
                  <a:lnTo>
                    <a:pt x="12" y="141"/>
                  </a:lnTo>
                  <a:lnTo>
                    <a:pt x="16" y="126"/>
                  </a:lnTo>
                  <a:lnTo>
                    <a:pt x="23" y="112"/>
                  </a:lnTo>
                  <a:lnTo>
                    <a:pt x="30" y="98"/>
                  </a:lnTo>
                  <a:lnTo>
                    <a:pt x="39" y="85"/>
                  </a:lnTo>
                  <a:lnTo>
                    <a:pt x="48" y="73"/>
                  </a:lnTo>
                  <a:lnTo>
                    <a:pt x="59" y="61"/>
                  </a:lnTo>
                  <a:lnTo>
                    <a:pt x="71" y="51"/>
                  </a:lnTo>
                  <a:lnTo>
                    <a:pt x="83" y="41"/>
                  </a:lnTo>
                  <a:lnTo>
                    <a:pt x="96" y="32"/>
                  </a:lnTo>
                  <a:lnTo>
                    <a:pt x="109" y="25"/>
                  </a:lnTo>
                  <a:lnTo>
                    <a:pt x="123" y="19"/>
                  </a:lnTo>
                  <a:lnTo>
                    <a:pt x="138" y="14"/>
                  </a:lnTo>
                  <a:lnTo>
                    <a:pt x="152" y="11"/>
                  </a:lnTo>
                  <a:lnTo>
                    <a:pt x="167" y="8"/>
                  </a:lnTo>
                  <a:lnTo>
                    <a:pt x="183" y="8"/>
                  </a:lnTo>
                  <a:lnTo>
                    <a:pt x="183" y="0"/>
                  </a:lnTo>
                  <a:lnTo>
                    <a:pt x="167" y="0"/>
                  </a:lnTo>
                  <a:lnTo>
                    <a:pt x="151" y="2"/>
                  </a:lnTo>
                  <a:lnTo>
                    <a:pt x="135" y="6"/>
                  </a:lnTo>
                  <a:lnTo>
                    <a:pt x="120" y="11"/>
                  </a:lnTo>
                  <a:lnTo>
                    <a:pt x="106" y="18"/>
                  </a:lnTo>
                  <a:lnTo>
                    <a:pt x="92" y="25"/>
                  </a:lnTo>
                  <a:lnTo>
                    <a:pt x="79" y="34"/>
                  </a:lnTo>
                  <a:lnTo>
                    <a:pt x="65" y="44"/>
                  </a:lnTo>
                  <a:lnTo>
                    <a:pt x="54" y="55"/>
                  </a:lnTo>
                  <a:lnTo>
                    <a:pt x="42" y="68"/>
                  </a:lnTo>
                  <a:lnTo>
                    <a:pt x="32" y="80"/>
                  </a:lnTo>
                  <a:lnTo>
                    <a:pt x="23" y="94"/>
                  </a:lnTo>
                  <a:lnTo>
                    <a:pt x="16" y="109"/>
                  </a:lnTo>
                  <a:lnTo>
                    <a:pt x="8" y="124"/>
                  </a:lnTo>
                  <a:lnTo>
                    <a:pt x="4" y="139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8" y="157"/>
                  </a:lnTo>
                </a:path>
              </a:pathLst>
            </a:custGeom>
            <a:solidFill>
              <a:srgbClr val="A53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99" name="Freeform 847">
              <a:extLst>
                <a:ext uri="{FF2B5EF4-FFF2-40B4-BE49-F238E27FC236}">
                  <a16:creationId xmlns:a16="http://schemas.microsoft.com/office/drawing/2014/main" id="{B51AF722-2DB1-42CF-BB3B-595177312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2593"/>
              <a:ext cx="129" cy="163"/>
            </a:xfrm>
            <a:custGeom>
              <a:avLst/>
              <a:gdLst>
                <a:gd name="T0" fmla="*/ 128 w 129"/>
                <a:gd name="T1" fmla="*/ 153 h 163"/>
                <a:gd name="T2" fmla="*/ 128 w 129"/>
                <a:gd name="T3" fmla="*/ 153 h 163"/>
                <a:gd name="T4" fmla="*/ 112 w 129"/>
                <a:gd name="T5" fmla="*/ 153 h 163"/>
                <a:gd name="T6" fmla="*/ 98 w 129"/>
                <a:gd name="T7" fmla="*/ 150 h 163"/>
                <a:gd name="T8" fmla="*/ 86 w 129"/>
                <a:gd name="T9" fmla="*/ 146 h 163"/>
                <a:gd name="T10" fmla="*/ 73 w 129"/>
                <a:gd name="T11" fmla="*/ 141 h 163"/>
                <a:gd name="T12" fmla="*/ 61 w 129"/>
                <a:gd name="T13" fmla="*/ 134 h 163"/>
                <a:gd name="T14" fmla="*/ 51 w 129"/>
                <a:gd name="T15" fmla="*/ 127 h 163"/>
                <a:gd name="T16" fmla="*/ 41 w 129"/>
                <a:gd name="T17" fmla="*/ 118 h 163"/>
                <a:gd name="T18" fmla="*/ 33 w 129"/>
                <a:gd name="T19" fmla="*/ 107 h 163"/>
                <a:gd name="T20" fmla="*/ 26 w 129"/>
                <a:gd name="T21" fmla="*/ 97 h 163"/>
                <a:gd name="T22" fmla="*/ 20 w 129"/>
                <a:gd name="T23" fmla="*/ 85 h 163"/>
                <a:gd name="T24" fmla="*/ 15 w 129"/>
                <a:gd name="T25" fmla="*/ 73 h 163"/>
                <a:gd name="T26" fmla="*/ 11 w 129"/>
                <a:gd name="T27" fmla="*/ 60 h 163"/>
                <a:gd name="T28" fmla="*/ 9 w 129"/>
                <a:gd name="T29" fmla="*/ 46 h 163"/>
                <a:gd name="T30" fmla="*/ 8 w 129"/>
                <a:gd name="T31" fmla="*/ 31 h 163"/>
                <a:gd name="T32" fmla="*/ 8 w 129"/>
                <a:gd name="T33" fmla="*/ 16 h 163"/>
                <a:gd name="T34" fmla="*/ 11 w 129"/>
                <a:gd name="T35" fmla="*/ 0 h 163"/>
                <a:gd name="T36" fmla="*/ 2 w 129"/>
                <a:gd name="T37" fmla="*/ 0 h 163"/>
                <a:gd name="T38" fmla="*/ 0 w 129"/>
                <a:gd name="T39" fmla="*/ 16 h 163"/>
                <a:gd name="T40" fmla="*/ 0 w 129"/>
                <a:gd name="T41" fmla="*/ 31 h 163"/>
                <a:gd name="T42" fmla="*/ 1 w 129"/>
                <a:gd name="T43" fmla="*/ 47 h 163"/>
                <a:gd name="T44" fmla="*/ 3 w 129"/>
                <a:gd name="T45" fmla="*/ 61 h 163"/>
                <a:gd name="T46" fmla="*/ 6 w 129"/>
                <a:gd name="T47" fmla="*/ 75 h 163"/>
                <a:gd name="T48" fmla="*/ 12 w 129"/>
                <a:gd name="T49" fmla="*/ 89 h 163"/>
                <a:gd name="T50" fmla="*/ 19 w 129"/>
                <a:gd name="T51" fmla="*/ 101 h 163"/>
                <a:gd name="T52" fmla="*/ 26 w 129"/>
                <a:gd name="T53" fmla="*/ 113 h 163"/>
                <a:gd name="T54" fmla="*/ 36 w 129"/>
                <a:gd name="T55" fmla="*/ 123 h 163"/>
                <a:gd name="T56" fmla="*/ 45 w 129"/>
                <a:gd name="T57" fmla="*/ 133 h 163"/>
                <a:gd name="T58" fmla="*/ 57 w 129"/>
                <a:gd name="T59" fmla="*/ 141 h 163"/>
                <a:gd name="T60" fmla="*/ 69 w 129"/>
                <a:gd name="T61" fmla="*/ 148 h 163"/>
                <a:gd name="T62" fmla="*/ 83 w 129"/>
                <a:gd name="T63" fmla="*/ 154 h 163"/>
                <a:gd name="T64" fmla="*/ 97 w 129"/>
                <a:gd name="T65" fmla="*/ 158 h 163"/>
                <a:gd name="T66" fmla="*/ 112 w 129"/>
                <a:gd name="T67" fmla="*/ 161 h 163"/>
                <a:gd name="T68" fmla="*/ 128 w 129"/>
                <a:gd name="T69" fmla="*/ 162 h 163"/>
                <a:gd name="T70" fmla="*/ 128 w 129"/>
                <a:gd name="T71" fmla="*/ 162 h 163"/>
                <a:gd name="T72" fmla="*/ 128 w 129"/>
                <a:gd name="T73" fmla="*/ 15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9" h="163">
                  <a:moveTo>
                    <a:pt x="128" y="153"/>
                  </a:moveTo>
                  <a:lnTo>
                    <a:pt x="128" y="153"/>
                  </a:lnTo>
                  <a:lnTo>
                    <a:pt x="112" y="153"/>
                  </a:lnTo>
                  <a:lnTo>
                    <a:pt x="98" y="150"/>
                  </a:lnTo>
                  <a:lnTo>
                    <a:pt x="86" y="146"/>
                  </a:lnTo>
                  <a:lnTo>
                    <a:pt x="73" y="141"/>
                  </a:lnTo>
                  <a:lnTo>
                    <a:pt x="61" y="134"/>
                  </a:lnTo>
                  <a:lnTo>
                    <a:pt x="51" y="127"/>
                  </a:lnTo>
                  <a:lnTo>
                    <a:pt x="41" y="118"/>
                  </a:lnTo>
                  <a:lnTo>
                    <a:pt x="33" y="107"/>
                  </a:lnTo>
                  <a:lnTo>
                    <a:pt x="26" y="97"/>
                  </a:lnTo>
                  <a:lnTo>
                    <a:pt x="20" y="85"/>
                  </a:lnTo>
                  <a:lnTo>
                    <a:pt x="15" y="73"/>
                  </a:lnTo>
                  <a:lnTo>
                    <a:pt x="11" y="60"/>
                  </a:lnTo>
                  <a:lnTo>
                    <a:pt x="9" y="46"/>
                  </a:lnTo>
                  <a:lnTo>
                    <a:pt x="8" y="31"/>
                  </a:lnTo>
                  <a:lnTo>
                    <a:pt x="8" y="16"/>
                  </a:lnTo>
                  <a:lnTo>
                    <a:pt x="11" y="0"/>
                  </a:lnTo>
                  <a:lnTo>
                    <a:pt x="2" y="0"/>
                  </a:lnTo>
                  <a:lnTo>
                    <a:pt x="0" y="16"/>
                  </a:lnTo>
                  <a:lnTo>
                    <a:pt x="0" y="31"/>
                  </a:lnTo>
                  <a:lnTo>
                    <a:pt x="1" y="47"/>
                  </a:lnTo>
                  <a:lnTo>
                    <a:pt x="3" y="61"/>
                  </a:lnTo>
                  <a:lnTo>
                    <a:pt x="6" y="75"/>
                  </a:lnTo>
                  <a:lnTo>
                    <a:pt x="12" y="89"/>
                  </a:lnTo>
                  <a:lnTo>
                    <a:pt x="19" y="101"/>
                  </a:lnTo>
                  <a:lnTo>
                    <a:pt x="26" y="113"/>
                  </a:lnTo>
                  <a:lnTo>
                    <a:pt x="36" y="123"/>
                  </a:lnTo>
                  <a:lnTo>
                    <a:pt x="45" y="133"/>
                  </a:lnTo>
                  <a:lnTo>
                    <a:pt x="57" y="141"/>
                  </a:lnTo>
                  <a:lnTo>
                    <a:pt x="69" y="148"/>
                  </a:lnTo>
                  <a:lnTo>
                    <a:pt x="83" y="154"/>
                  </a:lnTo>
                  <a:lnTo>
                    <a:pt x="97" y="158"/>
                  </a:lnTo>
                  <a:lnTo>
                    <a:pt x="112" y="161"/>
                  </a:lnTo>
                  <a:lnTo>
                    <a:pt x="128" y="162"/>
                  </a:lnTo>
                  <a:lnTo>
                    <a:pt x="128" y="162"/>
                  </a:lnTo>
                  <a:lnTo>
                    <a:pt x="128" y="153"/>
                  </a:lnTo>
                </a:path>
              </a:pathLst>
            </a:custGeom>
            <a:solidFill>
              <a:srgbClr val="A53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00" name="Freeform 848">
              <a:extLst>
                <a:ext uri="{FF2B5EF4-FFF2-40B4-BE49-F238E27FC236}">
                  <a16:creationId xmlns:a16="http://schemas.microsoft.com/office/drawing/2014/main" id="{1FE7D449-D4EE-4AC1-AEAD-429DD053F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1820"/>
              <a:ext cx="62" cy="28"/>
            </a:xfrm>
            <a:custGeom>
              <a:avLst/>
              <a:gdLst>
                <a:gd name="T0" fmla="*/ 61 w 62"/>
                <a:gd name="T1" fmla="*/ 27 h 28"/>
                <a:gd name="T2" fmla="*/ 40 w 62"/>
                <a:gd name="T3" fmla="*/ 2 h 28"/>
                <a:gd name="T4" fmla="*/ 0 w 62"/>
                <a:gd name="T5" fmla="*/ 0 h 28"/>
                <a:gd name="T6" fmla="*/ 21 w 62"/>
                <a:gd name="T7" fmla="*/ 25 h 28"/>
                <a:gd name="T8" fmla="*/ 61 w 62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8">
                  <a:moveTo>
                    <a:pt x="61" y="27"/>
                  </a:moveTo>
                  <a:lnTo>
                    <a:pt x="40" y="2"/>
                  </a:lnTo>
                  <a:lnTo>
                    <a:pt x="0" y="0"/>
                  </a:lnTo>
                  <a:lnTo>
                    <a:pt x="21" y="25"/>
                  </a:lnTo>
                  <a:lnTo>
                    <a:pt x="61" y="27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01" name="Freeform 849">
              <a:extLst>
                <a:ext uri="{FF2B5EF4-FFF2-40B4-BE49-F238E27FC236}">
                  <a16:creationId xmlns:a16="http://schemas.microsoft.com/office/drawing/2014/main" id="{7EC67144-EDBC-4021-A2C6-CA6A94458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1823"/>
              <a:ext cx="64" cy="35"/>
            </a:xfrm>
            <a:custGeom>
              <a:avLst/>
              <a:gdLst>
                <a:gd name="T0" fmla="*/ 63 w 64"/>
                <a:gd name="T1" fmla="*/ 26 h 35"/>
                <a:gd name="T2" fmla="*/ 41 w 64"/>
                <a:gd name="T3" fmla="*/ 0 h 35"/>
                <a:gd name="T4" fmla="*/ 0 w 64"/>
                <a:gd name="T5" fmla="*/ 7 h 35"/>
                <a:gd name="T6" fmla="*/ 21 w 64"/>
                <a:gd name="T7" fmla="*/ 34 h 35"/>
                <a:gd name="T8" fmla="*/ 63 w 64"/>
                <a:gd name="T9" fmla="*/ 2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35">
                  <a:moveTo>
                    <a:pt x="63" y="26"/>
                  </a:moveTo>
                  <a:lnTo>
                    <a:pt x="41" y="0"/>
                  </a:lnTo>
                  <a:lnTo>
                    <a:pt x="0" y="7"/>
                  </a:lnTo>
                  <a:lnTo>
                    <a:pt x="21" y="34"/>
                  </a:lnTo>
                  <a:lnTo>
                    <a:pt x="63" y="26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02" name="Freeform 850">
              <a:extLst>
                <a:ext uri="{FF2B5EF4-FFF2-40B4-BE49-F238E27FC236}">
                  <a16:creationId xmlns:a16="http://schemas.microsoft.com/office/drawing/2014/main" id="{9E9FB876-87C3-46D2-9F14-834717CD4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1823"/>
              <a:ext cx="64" cy="35"/>
            </a:xfrm>
            <a:custGeom>
              <a:avLst/>
              <a:gdLst>
                <a:gd name="T0" fmla="*/ 63 w 64"/>
                <a:gd name="T1" fmla="*/ 26 h 35"/>
                <a:gd name="T2" fmla="*/ 41 w 64"/>
                <a:gd name="T3" fmla="*/ 0 h 35"/>
                <a:gd name="T4" fmla="*/ 0 w 64"/>
                <a:gd name="T5" fmla="*/ 7 h 35"/>
                <a:gd name="T6" fmla="*/ 21 w 64"/>
                <a:gd name="T7" fmla="*/ 34 h 35"/>
                <a:gd name="T8" fmla="*/ 63 w 64"/>
                <a:gd name="T9" fmla="*/ 2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35">
                  <a:moveTo>
                    <a:pt x="63" y="26"/>
                  </a:moveTo>
                  <a:lnTo>
                    <a:pt x="41" y="0"/>
                  </a:lnTo>
                  <a:lnTo>
                    <a:pt x="0" y="7"/>
                  </a:lnTo>
                  <a:lnTo>
                    <a:pt x="21" y="34"/>
                  </a:lnTo>
                  <a:lnTo>
                    <a:pt x="63" y="26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03" name="Freeform 851">
              <a:extLst>
                <a:ext uri="{FF2B5EF4-FFF2-40B4-BE49-F238E27FC236}">
                  <a16:creationId xmlns:a16="http://schemas.microsoft.com/office/drawing/2014/main" id="{3377E77D-55BC-43E0-B5EC-C1F1FD1DE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849"/>
              <a:ext cx="62" cy="43"/>
            </a:xfrm>
            <a:custGeom>
              <a:avLst/>
              <a:gdLst>
                <a:gd name="T0" fmla="*/ 61 w 62"/>
                <a:gd name="T1" fmla="*/ 25 h 43"/>
                <a:gd name="T2" fmla="*/ 40 w 62"/>
                <a:gd name="T3" fmla="*/ 0 h 43"/>
                <a:gd name="T4" fmla="*/ 0 w 62"/>
                <a:gd name="T5" fmla="*/ 16 h 43"/>
                <a:gd name="T6" fmla="*/ 20 w 62"/>
                <a:gd name="T7" fmla="*/ 42 h 43"/>
                <a:gd name="T8" fmla="*/ 61 w 62"/>
                <a:gd name="T9" fmla="*/ 2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3">
                  <a:moveTo>
                    <a:pt x="61" y="25"/>
                  </a:moveTo>
                  <a:lnTo>
                    <a:pt x="40" y="0"/>
                  </a:lnTo>
                  <a:lnTo>
                    <a:pt x="0" y="16"/>
                  </a:lnTo>
                  <a:lnTo>
                    <a:pt x="20" y="42"/>
                  </a:lnTo>
                  <a:lnTo>
                    <a:pt x="61" y="25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04" name="Freeform 852">
              <a:extLst>
                <a:ext uri="{FF2B5EF4-FFF2-40B4-BE49-F238E27FC236}">
                  <a16:creationId xmlns:a16="http://schemas.microsoft.com/office/drawing/2014/main" id="{D3D42C0A-D88D-4A5A-99E4-57F008D36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849"/>
              <a:ext cx="62" cy="43"/>
            </a:xfrm>
            <a:custGeom>
              <a:avLst/>
              <a:gdLst>
                <a:gd name="T0" fmla="*/ 61 w 62"/>
                <a:gd name="T1" fmla="*/ 25 h 43"/>
                <a:gd name="T2" fmla="*/ 40 w 62"/>
                <a:gd name="T3" fmla="*/ 0 h 43"/>
                <a:gd name="T4" fmla="*/ 0 w 62"/>
                <a:gd name="T5" fmla="*/ 16 h 43"/>
                <a:gd name="T6" fmla="*/ 20 w 62"/>
                <a:gd name="T7" fmla="*/ 42 h 43"/>
                <a:gd name="T8" fmla="*/ 61 w 62"/>
                <a:gd name="T9" fmla="*/ 2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3">
                  <a:moveTo>
                    <a:pt x="61" y="25"/>
                  </a:moveTo>
                  <a:lnTo>
                    <a:pt x="40" y="0"/>
                  </a:lnTo>
                  <a:lnTo>
                    <a:pt x="0" y="16"/>
                  </a:lnTo>
                  <a:lnTo>
                    <a:pt x="20" y="42"/>
                  </a:lnTo>
                  <a:lnTo>
                    <a:pt x="61" y="2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05" name="Freeform 853">
              <a:extLst>
                <a:ext uri="{FF2B5EF4-FFF2-40B4-BE49-F238E27FC236}">
                  <a16:creationId xmlns:a16="http://schemas.microsoft.com/office/drawing/2014/main" id="{D6CE6602-DE38-43EB-8C43-3BBA3D907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899"/>
              <a:ext cx="59" cy="50"/>
            </a:xfrm>
            <a:custGeom>
              <a:avLst/>
              <a:gdLst>
                <a:gd name="T0" fmla="*/ 58 w 59"/>
                <a:gd name="T1" fmla="*/ 24 h 50"/>
                <a:gd name="T2" fmla="*/ 36 w 59"/>
                <a:gd name="T3" fmla="*/ 0 h 50"/>
                <a:gd name="T4" fmla="*/ 0 w 59"/>
                <a:gd name="T5" fmla="*/ 24 h 50"/>
                <a:gd name="T6" fmla="*/ 20 w 59"/>
                <a:gd name="T7" fmla="*/ 49 h 50"/>
                <a:gd name="T8" fmla="*/ 58 w 59"/>
                <a:gd name="T9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0">
                  <a:moveTo>
                    <a:pt x="58" y="24"/>
                  </a:moveTo>
                  <a:lnTo>
                    <a:pt x="36" y="0"/>
                  </a:lnTo>
                  <a:lnTo>
                    <a:pt x="0" y="24"/>
                  </a:lnTo>
                  <a:lnTo>
                    <a:pt x="20" y="49"/>
                  </a:lnTo>
                  <a:lnTo>
                    <a:pt x="58" y="24"/>
                  </a:lnTo>
                </a:path>
              </a:pathLst>
            </a:custGeom>
            <a:solidFill>
              <a:srgbClr val="AA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06" name="Freeform 854">
              <a:extLst>
                <a:ext uri="{FF2B5EF4-FFF2-40B4-BE49-F238E27FC236}">
                  <a16:creationId xmlns:a16="http://schemas.microsoft.com/office/drawing/2014/main" id="{B807CB4F-50CB-48A0-88FD-DC8F712A0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899"/>
              <a:ext cx="59" cy="50"/>
            </a:xfrm>
            <a:custGeom>
              <a:avLst/>
              <a:gdLst>
                <a:gd name="T0" fmla="*/ 58 w 59"/>
                <a:gd name="T1" fmla="*/ 24 h 50"/>
                <a:gd name="T2" fmla="*/ 36 w 59"/>
                <a:gd name="T3" fmla="*/ 0 h 50"/>
                <a:gd name="T4" fmla="*/ 0 w 59"/>
                <a:gd name="T5" fmla="*/ 24 h 50"/>
                <a:gd name="T6" fmla="*/ 20 w 59"/>
                <a:gd name="T7" fmla="*/ 49 h 50"/>
                <a:gd name="T8" fmla="*/ 58 w 59"/>
                <a:gd name="T9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0">
                  <a:moveTo>
                    <a:pt x="58" y="24"/>
                  </a:moveTo>
                  <a:lnTo>
                    <a:pt x="36" y="0"/>
                  </a:lnTo>
                  <a:lnTo>
                    <a:pt x="0" y="24"/>
                  </a:lnTo>
                  <a:lnTo>
                    <a:pt x="20" y="49"/>
                  </a:lnTo>
                  <a:lnTo>
                    <a:pt x="58" y="24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07" name="Freeform 855">
              <a:extLst>
                <a:ext uri="{FF2B5EF4-FFF2-40B4-BE49-F238E27FC236}">
                  <a16:creationId xmlns:a16="http://schemas.microsoft.com/office/drawing/2014/main" id="{76F321FE-6A34-483D-B78A-042091CCB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969"/>
              <a:ext cx="53" cy="59"/>
            </a:xfrm>
            <a:custGeom>
              <a:avLst/>
              <a:gdLst>
                <a:gd name="T0" fmla="*/ 30 w 53"/>
                <a:gd name="T1" fmla="*/ 0 h 59"/>
                <a:gd name="T2" fmla="*/ 52 w 53"/>
                <a:gd name="T3" fmla="*/ 25 h 59"/>
                <a:gd name="T4" fmla="*/ 20 w 53"/>
                <a:gd name="T5" fmla="*/ 58 h 59"/>
                <a:gd name="T6" fmla="*/ 0 w 53"/>
                <a:gd name="T7" fmla="*/ 32 h 59"/>
                <a:gd name="T8" fmla="*/ 30 w 53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9">
                  <a:moveTo>
                    <a:pt x="30" y="0"/>
                  </a:moveTo>
                  <a:lnTo>
                    <a:pt x="52" y="25"/>
                  </a:lnTo>
                  <a:lnTo>
                    <a:pt x="20" y="58"/>
                  </a:lnTo>
                  <a:lnTo>
                    <a:pt x="0" y="32"/>
                  </a:lnTo>
                  <a:lnTo>
                    <a:pt x="30" y="0"/>
                  </a:lnTo>
                </a:path>
              </a:pathLst>
            </a:custGeom>
            <a:solidFill>
              <a:srgbClr val="9E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08" name="Freeform 856">
              <a:extLst>
                <a:ext uri="{FF2B5EF4-FFF2-40B4-BE49-F238E27FC236}">
                  <a16:creationId xmlns:a16="http://schemas.microsoft.com/office/drawing/2014/main" id="{933800E2-A96F-454C-B7D7-5E08EE34E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969"/>
              <a:ext cx="53" cy="59"/>
            </a:xfrm>
            <a:custGeom>
              <a:avLst/>
              <a:gdLst>
                <a:gd name="T0" fmla="*/ 30 w 53"/>
                <a:gd name="T1" fmla="*/ 0 h 59"/>
                <a:gd name="T2" fmla="*/ 52 w 53"/>
                <a:gd name="T3" fmla="*/ 25 h 59"/>
                <a:gd name="T4" fmla="*/ 20 w 53"/>
                <a:gd name="T5" fmla="*/ 58 h 59"/>
                <a:gd name="T6" fmla="*/ 0 w 53"/>
                <a:gd name="T7" fmla="*/ 32 h 59"/>
                <a:gd name="T8" fmla="*/ 30 w 53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9">
                  <a:moveTo>
                    <a:pt x="30" y="0"/>
                  </a:moveTo>
                  <a:lnTo>
                    <a:pt x="52" y="25"/>
                  </a:lnTo>
                  <a:lnTo>
                    <a:pt x="20" y="58"/>
                  </a:lnTo>
                  <a:lnTo>
                    <a:pt x="0" y="32"/>
                  </a:lnTo>
                  <a:lnTo>
                    <a:pt x="3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09" name="Freeform 857">
              <a:extLst>
                <a:ext uri="{FF2B5EF4-FFF2-40B4-BE49-F238E27FC236}">
                  <a16:creationId xmlns:a16="http://schemas.microsoft.com/office/drawing/2014/main" id="{3D2638AD-F5C6-41A7-830A-B3B09C724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2056"/>
              <a:ext cx="46" cy="63"/>
            </a:xfrm>
            <a:custGeom>
              <a:avLst/>
              <a:gdLst>
                <a:gd name="T0" fmla="*/ 45 w 46"/>
                <a:gd name="T1" fmla="*/ 25 h 63"/>
                <a:gd name="T2" fmla="*/ 24 w 46"/>
                <a:gd name="T3" fmla="*/ 0 h 63"/>
                <a:gd name="T4" fmla="*/ 0 w 46"/>
                <a:gd name="T5" fmla="*/ 36 h 63"/>
                <a:gd name="T6" fmla="*/ 20 w 46"/>
                <a:gd name="T7" fmla="*/ 62 h 63"/>
                <a:gd name="T8" fmla="*/ 45 w 46"/>
                <a:gd name="T9" fmla="*/ 2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3">
                  <a:moveTo>
                    <a:pt x="45" y="25"/>
                  </a:moveTo>
                  <a:lnTo>
                    <a:pt x="24" y="0"/>
                  </a:lnTo>
                  <a:lnTo>
                    <a:pt x="0" y="36"/>
                  </a:lnTo>
                  <a:lnTo>
                    <a:pt x="20" y="62"/>
                  </a:lnTo>
                  <a:lnTo>
                    <a:pt x="45" y="25"/>
                  </a:lnTo>
                </a:path>
              </a:pathLst>
            </a:custGeom>
            <a:solidFill>
              <a:srgbClr val="9E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10" name="Freeform 858">
              <a:extLst>
                <a:ext uri="{FF2B5EF4-FFF2-40B4-BE49-F238E27FC236}">
                  <a16:creationId xmlns:a16="http://schemas.microsoft.com/office/drawing/2014/main" id="{D994DB10-9FC7-4134-AE62-0BA76762B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2056"/>
              <a:ext cx="46" cy="63"/>
            </a:xfrm>
            <a:custGeom>
              <a:avLst/>
              <a:gdLst>
                <a:gd name="T0" fmla="*/ 45 w 46"/>
                <a:gd name="T1" fmla="*/ 25 h 63"/>
                <a:gd name="T2" fmla="*/ 24 w 46"/>
                <a:gd name="T3" fmla="*/ 0 h 63"/>
                <a:gd name="T4" fmla="*/ 0 w 46"/>
                <a:gd name="T5" fmla="*/ 36 h 63"/>
                <a:gd name="T6" fmla="*/ 20 w 46"/>
                <a:gd name="T7" fmla="*/ 62 h 63"/>
                <a:gd name="T8" fmla="*/ 45 w 46"/>
                <a:gd name="T9" fmla="*/ 2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3">
                  <a:moveTo>
                    <a:pt x="45" y="25"/>
                  </a:moveTo>
                  <a:lnTo>
                    <a:pt x="24" y="0"/>
                  </a:lnTo>
                  <a:lnTo>
                    <a:pt x="0" y="36"/>
                  </a:lnTo>
                  <a:lnTo>
                    <a:pt x="20" y="62"/>
                  </a:lnTo>
                  <a:lnTo>
                    <a:pt x="45" y="2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11" name="Freeform 859">
              <a:extLst>
                <a:ext uri="{FF2B5EF4-FFF2-40B4-BE49-F238E27FC236}">
                  <a16:creationId xmlns:a16="http://schemas.microsoft.com/office/drawing/2014/main" id="{9E8B76B4-DA42-48BD-B05E-4BDE7B3E5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154"/>
              <a:ext cx="38" cy="68"/>
            </a:xfrm>
            <a:custGeom>
              <a:avLst/>
              <a:gdLst>
                <a:gd name="T0" fmla="*/ 16 w 38"/>
                <a:gd name="T1" fmla="*/ 0 h 68"/>
                <a:gd name="T2" fmla="*/ 37 w 38"/>
                <a:gd name="T3" fmla="*/ 25 h 68"/>
                <a:gd name="T4" fmla="*/ 20 w 38"/>
                <a:gd name="T5" fmla="*/ 67 h 68"/>
                <a:gd name="T6" fmla="*/ 0 w 38"/>
                <a:gd name="T7" fmla="*/ 41 h 68"/>
                <a:gd name="T8" fmla="*/ 16 w 38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68">
                  <a:moveTo>
                    <a:pt x="16" y="0"/>
                  </a:moveTo>
                  <a:lnTo>
                    <a:pt x="37" y="25"/>
                  </a:lnTo>
                  <a:lnTo>
                    <a:pt x="20" y="67"/>
                  </a:lnTo>
                  <a:lnTo>
                    <a:pt x="0" y="41"/>
                  </a:lnTo>
                  <a:lnTo>
                    <a:pt x="16" y="0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12" name="Freeform 860">
              <a:extLst>
                <a:ext uri="{FF2B5EF4-FFF2-40B4-BE49-F238E27FC236}">
                  <a16:creationId xmlns:a16="http://schemas.microsoft.com/office/drawing/2014/main" id="{8770822B-7B8A-42D6-AC3D-8EE0BC5BD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154"/>
              <a:ext cx="38" cy="68"/>
            </a:xfrm>
            <a:custGeom>
              <a:avLst/>
              <a:gdLst>
                <a:gd name="T0" fmla="*/ 16 w 38"/>
                <a:gd name="T1" fmla="*/ 0 h 68"/>
                <a:gd name="T2" fmla="*/ 37 w 38"/>
                <a:gd name="T3" fmla="*/ 25 h 68"/>
                <a:gd name="T4" fmla="*/ 20 w 38"/>
                <a:gd name="T5" fmla="*/ 67 h 68"/>
                <a:gd name="T6" fmla="*/ 0 w 38"/>
                <a:gd name="T7" fmla="*/ 41 h 68"/>
                <a:gd name="T8" fmla="*/ 16 w 38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68">
                  <a:moveTo>
                    <a:pt x="16" y="0"/>
                  </a:moveTo>
                  <a:lnTo>
                    <a:pt x="37" y="25"/>
                  </a:lnTo>
                  <a:lnTo>
                    <a:pt x="20" y="67"/>
                  </a:lnTo>
                  <a:lnTo>
                    <a:pt x="0" y="41"/>
                  </a:lnTo>
                  <a:lnTo>
                    <a:pt x="16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13" name="Freeform 861">
              <a:extLst>
                <a:ext uri="{FF2B5EF4-FFF2-40B4-BE49-F238E27FC236}">
                  <a16:creationId xmlns:a16="http://schemas.microsoft.com/office/drawing/2014/main" id="{F37CB0B7-6A6F-4958-A661-DF3DC0A9B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2261"/>
              <a:ext cx="28" cy="68"/>
            </a:xfrm>
            <a:custGeom>
              <a:avLst/>
              <a:gdLst>
                <a:gd name="T0" fmla="*/ 6 w 28"/>
                <a:gd name="T1" fmla="*/ 0 h 68"/>
                <a:gd name="T2" fmla="*/ 27 w 28"/>
                <a:gd name="T3" fmla="*/ 25 h 68"/>
                <a:gd name="T4" fmla="*/ 19 w 28"/>
                <a:gd name="T5" fmla="*/ 67 h 68"/>
                <a:gd name="T6" fmla="*/ 0 w 28"/>
                <a:gd name="T7" fmla="*/ 41 h 68"/>
                <a:gd name="T8" fmla="*/ 6 w 28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68">
                  <a:moveTo>
                    <a:pt x="6" y="0"/>
                  </a:moveTo>
                  <a:lnTo>
                    <a:pt x="27" y="25"/>
                  </a:lnTo>
                  <a:lnTo>
                    <a:pt x="19" y="67"/>
                  </a:lnTo>
                  <a:lnTo>
                    <a:pt x="0" y="41"/>
                  </a:lnTo>
                  <a:lnTo>
                    <a:pt x="6" y="0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14" name="Freeform 862">
              <a:extLst>
                <a:ext uri="{FF2B5EF4-FFF2-40B4-BE49-F238E27FC236}">
                  <a16:creationId xmlns:a16="http://schemas.microsoft.com/office/drawing/2014/main" id="{D3A9CE56-7727-470C-AA7F-391341730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2261"/>
              <a:ext cx="28" cy="68"/>
            </a:xfrm>
            <a:custGeom>
              <a:avLst/>
              <a:gdLst>
                <a:gd name="T0" fmla="*/ 6 w 28"/>
                <a:gd name="T1" fmla="*/ 0 h 68"/>
                <a:gd name="T2" fmla="*/ 27 w 28"/>
                <a:gd name="T3" fmla="*/ 25 h 68"/>
                <a:gd name="T4" fmla="*/ 19 w 28"/>
                <a:gd name="T5" fmla="*/ 67 h 68"/>
                <a:gd name="T6" fmla="*/ 0 w 28"/>
                <a:gd name="T7" fmla="*/ 41 h 68"/>
                <a:gd name="T8" fmla="*/ 6 w 28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68">
                  <a:moveTo>
                    <a:pt x="6" y="0"/>
                  </a:moveTo>
                  <a:lnTo>
                    <a:pt x="27" y="25"/>
                  </a:lnTo>
                  <a:lnTo>
                    <a:pt x="19" y="67"/>
                  </a:lnTo>
                  <a:lnTo>
                    <a:pt x="0" y="41"/>
                  </a:lnTo>
                  <a:lnTo>
                    <a:pt x="6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15" name="Freeform 863">
              <a:extLst>
                <a:ext uri="{FF2B5EF4-FFF2-40B4-BE49-F238E27FC236}">
                  <a16:creationId xmlns:a16="http://schemas.microsoft.com/office/drawing/2014/main" id="{0C88662E-1B56-41DE-B9EC-B15454FA4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2369"/>
              <a:ext cx="26" cy="66"/>
            </a:xfrm>
            <a:custGeom>
              <a:avLst/>
              <a:gdLst>
                <a:gd name="T0" fmla="*/ 0 w 26"/>
                <a:gd name="T1" fmla="*/ 0 h 66"/>
                <a:gd name="T2" fmla="*/ 22 w 26"/>
                <a:gd name="T3" fmla="*/ 24 h 66"/>
                <a:gd name="T4" fmla="*/ 25 w 26"/>
                <a:gd name="T5" fmla="*/ 65 h 66"/>
                <a:gd name="T6" fmla="*/ 2 w 26"/>
                <a:gd name="T7" fmla="*/ 40 h 66"/>
                <a:gd name="T8" fmla="*/ 0 w 26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6">
                  <a:moveTo>
                    <a:pt x="0" y="0"/>
                  </a:moveTo>
                  <a:lnTo>
                    <a:pt x="22" y="24"/>
                  </a:lnTo>
                  <a:lnTo>
                    <a:pt x="25" y="65"/>
                  </a:lnTo>
                  <a:lnTo>
                    <a:pt x="2" y="40"/>
                  </a:lnTo>
                  <a:lnTo>
                    <a:pt x="0" y="0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16" name="Freeform 864">
              <a:extLst>
                <a:ext uri="{FF2B5EF4-FFF2-40B4-BE49-F238E27FC236}">
                  <a16:creationId xmlns:a16="http://schemas.microsoft.com/office/drawing/2014/main" id="{B12A40EC-57A6-4556-84F9-46FD0C732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2369"/>
              <a:ext cx="26" cy="66"/>
            </a:xfrm>
            <a:custGeom>
              <a:avLst/>
              <a:gdLst>
                <a:gd name="T0" fmla="*/ 0 w 26"/>
                <a:gd name="T1" fmla="*/ 0 h 66"/>
                <a:gd name="T2" fmla="*/ 22 w 26"/>
                <a:gd name="T3" fmla="*/ 24 h 66"/>
                <a:gd name="T4" fmla="*/ 25 w 26"/>
                <a:gd name="T5" fmla="*/ 65 h 66"/>
                <a:gd name="T6" fmla="*/ 2 w 26"/>
                <a:gd name="T7" fmla="*/ 40 h 66"/>
                <a:gd name="T8" fmla="*/ 0 w 26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6">
                  <a:moveTo>
                    <a:pt x="0" y="0"/>
                  </a:moveTo>
                  <a:lnTo>
                    <a:pt x="22" y="24"/>
                  </a:lnTo>
                  <a:lnTo>
                    <a:pt x="25" y="65"/>
                  </a:lnTo>
                  <a:lnTo>
                    <a:pt x="2" y="40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17" name="Freeform 865">
              <a:extLst>
                <a:ext uri="{FF2B5EF4-FFF2-40B4-BE49-F238E27FC236}">
                  <a16:creationId xmlns:a16="http://schemas.microsoft.com/office/drawing/2014/main" id="{0CA374DA-9AE8-4DF0-BB0C-8F7347DE3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471"/>
              <a:ext cx="33" cy="64"/>
            </a:xfrm>
            <a:custGeom>
              <a:avLst/>
              <a:gdLst>
                <a:gd name="T0" fmla="*/ 0 w 33"/>
                <a:gd name="T1" fmla="*/ 0 h 64"/>
                <a:gd name="T2" fmla="*/ 20 w 33"/>
                <a:gd name="T3" fmla="*/ 24 h 64"/>
                <a:gd name="T4" fmla="*/ 32 w 33"/>
                <a:gd name="T5" fmla="*/ 63 h 64"/>
                <a:gd name="T6" fmla="*/ 11 w 33"/>
                <a:gd name="T7" fmla="*/ 37 h 64"/>
                <a:gd name="T8" fmla="*/ 0 w 33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4">
                  <a:moveTo>
                    <a:pt x="0" y="0"/>
                  </a:moveTo>
                  <a:lnTo>
                    <a:pt x="20" y="24"/>
                  </a:lnTo>
                  <a:lnTo>
                    <a:pt x="32" y="63"/>
                  </a:lnTo>
                  <a:lnTo>
                    <a:pt x="11" y="37"/>
                  </a:lnTo>
                  <a:lnTo>
                    <a:pt x="0" y="0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18" name="Freeform 866">
              <a:extLst>
                <a:ext uri="{FF2B5EF4-FFF2-40B4-BE49-F238E27FC236}">
                  <a16:creationId xmlns:a16="http://schemas.microsoft.com/office/drawing/2014/main" id="{A4EC0174-E238-4385-8E7F-D83E96B3E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471"/>
              <a:ext cx="33" cy="64"/>
            </a:xfrm>
            <a:custGeom>
              <a:avLst/>
              <a:gdLst>
                <a:gd name="T0" fmla="*/ 0 w 33"/>
                <a:gd name="T1" fmla="*/ 0 h 64"/>
                <a:gd name="T2" fmla="*/ 20 w 33"/>
                <a:gd name="T3" fmla="*/ 24 h 64"/>
                <a:gd name="T4" fmla="*/ 32 w 33"/>
                <a:gd name="T5" fmla="*/ 63 h 64"/>
                <a:gd name="T6" fmla="*/ 11 w 33"/>
                <a:gd name="T7" fmla="*/ 37 h 64"/>
                <a:gd name="T8" fmla="*/ 0 w 33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4">
                  <a:moveTo>
                    <a:pt x="0" y="0"/>
                  </a:moveTo>
                  <a:lnTo>
                    <a:pt x="20" y="24"/>
                  </a:lnTo>
                  <a:lnTo>
                    <a:pt x="32" y="63"/>
                  </a:lnTo>
                  <a:lnTo>
                    <a:pt x="11" y="37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19" name="Freeform 867">
              <a:extLst>
                <a:ext uri="{FF2B5EF4-FFF2-40B4-BE49-F238E27FC236}">
                  <a16:creationId xmlns:a16="http://schemas.microsoft.com/office/drawing/2014/main" id="{90E86EDA-BC27-4E6B-BC0E-C1516A41B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" y="2563"/>
              <a:ext cx="43" cy="58"/>
            </a:xfrm>
            <a:custGeom>
              <a:avLst/>
              <a:gdLst>
                <a:gd name="T0" fmla="*/ 21 w 43"/>
                <a:gd name="T1" fmla="*/ 25 h 58"/>
                <a:gd name="T2" fmla="*/ 0 w 43"/>
                <a:gd name="T3" fmla="*/ 0 h 58"/>
                <a:gd name="T4" fmla="*/ 20 w 43"/>
                <a:gd name="T5" fmla="*/ 31 h 58"/>
                <a:gd name="T6" fmla="*/ 42 w 43"/>
                <a:gd name="T7" fmla="*/ 57 h 58"/>
                <a:gd name="T8" fmla="*/ 21 w 43"/>
                <a:gd name="T9" fmla="*/ 2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58">
                  <a:moveTo>
                    <a:pt x="21" y="25"/>
                  </a:moveTo>
                  <a:lnTo>
                    <a:pt x="0" y="0"/>
                  </a:lnTo>
                  <a:lnTo>
                    <a:pt x="20" y="31"/>
                  </a:lnTo>
                  <a:lnTo>
                    <a:pt x="42" y="57"/>
                  </a:lnTo>
                  <a:lnTo>
                    <a:pt x="21" y="25"/>
                  </a:lnTo>
                </a:path>
              </a:pathLst>
            </a:custGeom>
            <a:solidFill>
              <a:srgbClr val="91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20" name="Freeform 868">
              <a:extLst>
                <a:ext uri="{FF2B5EF4-FFF2-40B4-BE49-F238E27FC236}">
                  <a16:creationId xmlns:a16="http://schemas.microsoft.com/office/drawing/2014/main" id="{4DC28221-6DE0-4A05-A5D4-E72BEBA6F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" y="2563"/>
              <a:ext cx="43" cy="58"/>
            </a:xfrm>
            <a:custGeom>
              <a:avLst/>
              <a:gdLst>
                <a:gd name="T0" fmla="*/ 21 w 43"/>
                <a:gd name="T1" fmla="*/ 25 h 58"/>
                <a:gd name="T2" fmla="*/ 0 w 43"/>
                <a:gd name="T3" fmla="*/ 0 h 58"/>
                <a:gd name="T4" fmla="*/ 20 w 43"/>
                <a:gd name="T5" fmla="*/ 31 h 58"/>
                <a:gd name="T6" fmla="*/ 42 w 43"/>
                <a:gd name="T7" fmla="*/ 57 h 58"/>
                <a:gd name="T8" fmla="*/ 21 w 43"/>
                <a:gd name="T9" fmla="*/ 2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58">
                  <a:moveTo>
                    <a:pt x="21" y="25"/>
                  </a:moveTo>
                  <a:lnTo>
                    <a:pt x="0" y="0"/>
                  </a:lnTo>
                  <a:lnTo>
                    <a:pt x="20" y="31"/>
                  </a:lnTo>
                  <a:lnTo>
                    <a:pt x="42" y="57"/>
                  </a:lnTo>
                  <a:lnTo>
                    <a:pt x="21" y="2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21" name="Freeform 869">
              <a:extLst>
                <a:ext uri="{FF2B5EF4-FFF2-40B4-BE49-F238E27FC236}">
                  <a16:creationId xmlns:a16="http://schemas.microsoft.com/office/drawing/2014/main" id="{54CB90AE-423D-40A6-9884-CF53858F2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691"/>
              <a:ext cx="31" cy="70"/>
            </a:xfrm>
            <a:custGeom>
              <a:avLst/>
              <a:gdLst>
                <a:gd name="T0" fmla="*/ 20 w 31"/>
                <a:gd name="T1" fmla="*/ 69 h 70"/>
                <a:gd name="T2" fmla="*/ 0 w 31"/>
                <a:gd name="T3" fmla="*/ 43 h 70"/>
                <a:gd name="T4" fmla="*/ 5 w 31"/>
                <a:gd name="T5" fmla="*/ 0 h 70"/>
                <a:gd name="T6" fmla="*/ 5 w 31"/>
                <a:gd name="T7" fmla="*/ 0 h 70"/>
                <a:gd name="T8" fmla="*/ 8 w 31"/>
                <a:gd name="T9" fmla="*/ 1 h 70"/>
                <a:gd name="T10" fmla="*/ 12 w 31"/>
                <a:gd name="T11" fmla="*/ 1 h 70"/>
                <a:gd name="T12" fmla="*/ 16 w 31"/>
                <a:gd name="T13" fmla="*/ 2 h 70"/>
                <a:gd name="T14" fmla="*/ 21 w 31"/>
                <a:gd name="T15" fmla="*/ 4 h 70"/>
                <a:gd name="T16" fmla="*/ 25 w 31"/>
                <a:gd name="T17" fmla="*/ 6 h 70"/>
                <a:gd name="T18" fmla="*/ 28 w 31"/>
                <a:gd name="T19" fmla="*/ 8 h 70"/>
                <a:gd name="T20" fmla="*/ 30 w 31"/>
                <a:gd name="T21" fmla="*/ 11 h 70"/>
                <a:gd name="T22" fmla="*/ 20 w 31"/>
                <a:gd name="T23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70">
                  <a:moveTo>
                    <a:pt x="20" y="69"/>
                  </a:moveTo>
                  <a:lnTo>
                    <a:pt x="0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1"/>
                  </a:lnTo>
                  <a:lnTo>
                    <a:pt x="12" y="1"/>
                  </a:lnTo>
                  <a:lnTo>
                    <a:pt x="16" y="2"/>
                  </a:lnTo>
                  <a:lnTo>
                    <a:pt x="21" y="4"/>
                  </a:lnTo>
                  <a:lnTo>
                    <a:pt x="25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20" y="69"/>
                  </a:lnTo>
                </a:path>
              </a:pathLst>
            </a:custGeom>
            <a:solidFill>
              <a:srgbClr val="77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22" name="Freeform 870">
              <a:extLst>
                <a:ext uri="{FF2B5EF4-FFF2-40B4-BE49-F238E27FC236}">
                  <a16:creationId xmlns:a16="http://schemas.microsoft.com/office/drawing/2014/main" id="{0FC03F74-4B3B-4144-B5FD-4D3E38EDE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691"/>
              <a:ext cx="31" cy="70"/>
            </a:xfrm>
            <a:custGeom>
              <a:avLst/>
              <a:gdLst>
                <a:gd name="T0" fmla="*/ 20 w 31"/>
                <a:gd name="T1" fmla="*/ 69 h 70"/>
                <a:gd name="T2" fmla="*/ 0 w 31"/>
                <a:gd name="T3" fmla="*/ 43 h 70"/>
                <a:gd name="T4" fmla="*/ 5 w 31"/>
                <a:gd name="T5" fmla="*/ 0 h 70"/>
                <a:gd name="T6" fmla="*/ 5 w 31"/>
                <a:gd name="T7" fmla="*/ 0 h 70"/>
                <a:gd name="T8" fmla="*/ 5 w 31"/>
                <a:gd name="T9" fmla="*/ 0 h 70"/>
                <a:gd name="T10" fmla="*/ 8 w 31"/>
                <a:gd name="T11" fmla="*/ 1 h 70"/>
                <a:gd name="T12" fmla="*/ 12 w 31"/>
                <a:gd name="T13" fmla="*/ 1 h 70"/>
                <a:gd name="T14" fmla="*/ 16 w 31"/>
                <a:gd name="T15" fmla="*/ 2 h 70"/>
                <a:gd name="T16" fmla="*/ 21 w 31"/>
                <a:gd name="T17" fmla="*/ 4 h 70"/>
                <a:gd name="T18" fmla="*/ 25 w 31"/>
                <a:gd name="T19" fmla="*/ 6 h 70"/>
                <a:gd name="T20" fmla="*/ 28 w 31"/>
                <a:gd name="T21" fmla="*/ 8 h 70"/>
                <a:gd name="T22" fmla="*/ 30 w 31"/>
                <a:gd name="T23" fmla="*/ 11 h 70"/>
                <a:gd name="T24" fmla="*/ 20 w 31"/>
                <a:gd name="T2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70">
                  <a:moveTo>
                    <a:pt x="20" y="69"/>
                  </a:moveTo>
                  <a:lnTo>
                    <a:pt x="0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1"/>
                  </a:lnTo>
                  <a:lnTo>
                    <a:pt x="12" y="1"/>
                  </a:lnTo>
                  <a:lnTo>
                    <a:pt x="16" y="2"/>
                  </a:lnTo>
                  <a:lnTo>
                    <a:pt x="21" y="4"/>
                  </a:lnTo>
                  <a:lnTo>
                    <a:pt x="25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20" y="6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23" name="Freeform 871">
              <a:extLst>
                <a:ext uri="{FF2B5EF4-FFF2-40B4-BE49-F238E27FC236}">
                  <a16:creationId xmlns:a16="http://schemas.microsoft.com/office/drawing/2014/main" id="{DC4CBBDB-8B75-486B-8E1D-94BAA4467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2585"/>
              <a:ext cx="32" cy="33"/>
            </a:xfrm>
            <a:custGeom>
              <a:avLst/>
              <a:gdLst>
                <a:gd name="T0" fmla="*/ 15 w 32"/>
                <a:gd name="T1" fmla="*/ 31 h 33"/>
                <a:gd name="T2" fmla="*/ 19 w 32"/>
                <a:gd name="T3" fmla="*/ 30 h 33"/>
                <a:gd name="T4" fmla="*/ 21 w 32"/>
                <a:gd name="T5" fmla="*/ 29 h 33"/>
                <a:gd name="T6" fmla="*/ 24 w 32"/>
                <a:gd name="T7" fmla="*/ 27 h 33"/>
                <a:gd name="T8" fmla="*/ 26 w 32"/>
                <a:gd name="T9" fmla="*/ 25 h 33"/>
                <a:gd name="T10" fmla="*/ 28 w 32"/>
                <a:gd name="T11" fmla="*/ 22 h 33"/>
                <a:gd name="T12" fmla="*/ 29 w 32"/>
                <a:gd name="T13" fmla="*/ 19 h 33"/>
                <a:gd name="T14" fmla="*/ 31 w 32"/>
                <a:gd name="T15" fmla="*/ 16 h 33"/>
                <a:gd name="T16" fmla="*/ 31 w 32"/>
                <a:gd name="T17" fmla="*/ 13 h 33"/>
                <a:gd name="T18" fmla="*/ 31 w 32"/>
                <a:gd name="T19" fmla="*/ 9 h 33"/>
                <a:gd name="T20" fmla="*/ 29 w 32"/>
                <a:gd name="T21" fmla="*/ 7 h 33"/>
                <a:gd name="T22" fmla="*/ 28 w 32"/>
                <a:gd name="T23" fmla="*/ 4 h 33"/>
                <a:gd name="T24" fmla="*/ 26 w 32"/>
                <a:gd name="T25" fmla="*/ 2 h 33"/>
                <a:gd name="T26" fmla="*/ 24 w 32"/>
                <a:gd name="T27" fmla="*/ 1 h 33"/>
                <a:gd name="T28" fmla="*/ 21 w 32"/>
                <a:gd name="T29" fmla="*/ 0 h 33"/>
                <a:gd name="T30" fmla="*/ 19 w 32"/>
                <a:gd name="T31" fmla="*/ 0 h 33"/>
                <a:gd name="T32" fmla="*/ 15 w 32"/>
                <a:gd name="T33" fmla="*/ 0 h 33"/>
                <a:gd name="T34" fmla="*/ 12 w 32"/>
                <a:gd name="T35" fmla="*/ 1 h 33"/>
                <a:gd name="T36" fmla="*/ 9 w 32"/>
                <a:gd name="T37" fmla="*/ 2 h 33"/>
                <a:gd name="T38" fmla="*/ 7 w 32"/>
                <a:gd name="T39" fmla="*/ 4 h 33"/>
                <a:gd name="T40" fmla="*/ 4 w 32"/>
                <a:gd name="T41" fmla="*/ 6 h 33"/>
                <a:gd name="T42" fmla="*/ 2 w 32"/>
                <a:gd name="T43" fmla="*/ 9 h 33"/>
                <a:gd name="T44" fmla="*/ 1 w 32"/>
                <a:gd name="T45" fmla="*/ 12 h 33"/>
                <a:gd name="T46" fmla="*/ 0 w 32"/>
                <a:gd name="T47" fmla="*/ 15 h 33"/>
                <a:gd name="T48" fmla="*/ 0 w 32"/>
                <a:gd name="T49" fmla="*/ 18 h 33"/>
                <a:gd name="T50" fmla="*/ 0 w 32"/>
                <a:gd name="T51" fmla="*/ 21 h 33"/>
                <a:gd name="T52" fmla="*/ 1 w 32"/>
                <a:gd name="T53" fmla="*/ 24 h 33"/>
                <a:gd name="T54" fmla="*/ 2 w 32"/>
                <a:gd name="T55" fmla="*/ 27 h 33"/>
                <a:gd name="T56" fmla="*/ 4 w 32"/>
                <a:gd name="T57" fmla="*/ 29 h 33"/>
                <a:gd name="T58" fmla="*/ 7 w 32"/>
                <a:gd name="T59" fmla="*/ 30 h 33"/>
                <a:gd name="T60" fmla="*/ 9 w 32"/>
                <a:gd name="T61" fmla="*/ 31 h 33"/>
                <a:gd name="T62" fmla="*/ 12 w 32"/>
                <a:gd name="T63" fmla="*/ 32 h 33"/>
                <a:gd name="T64" fmla="*/ 15 w 32"/>
                <a:gd name="T65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3">
                  <a:moveTo>
                    <a:pt x="15" y="31"/>
                  </a:moveTo>
                  <a:lnTo>
                    <a:pt x="19" y="30"/>
                  </a:lnTo>
                  <a:lnTo>
                    <a:pt x="21" y="29"/>
                  </a:lnTo>
                  <a:lnTo>
                    <a:pt x="24" y="27"/>
                  </a:lnTo>
                  <a:lnTo>
                    <a:pt x="26" y="25"/>
                  </a:lnTo>
                  <a:lnTo>
                    <a:pt x="28" y="22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31" y="13"/>
                  </a:lnTo>
                  <a:lnTo>
                    <a:pt x="31" y="9"/>
                  </a:lnTo>
                  <a:lnTo>
                    <a:pt x="29" y="7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6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" y="24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9" y="31"/>
                  </a:lnTo>
                  <a:lnTo>
                    <a:pt x="12" y="32"/>
                  </a:lnTo>
                  <a:lnTo>
                    <a:pt x="15" y="31"/>
                  </a:lnTo>
                </a:path>
              </a:pathLst>
            </a:custGeom>
            <a:solidFill>
              <a:srgbClr val="7F1E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24" name="Freeform 872">
              <a:extLst>
                <a:ext uri="{FF2B5EF4-FFF2-40B4-BE49-F238E27FC236}">
                  <a16:creationId xmlns:a16="http://schemas.microsoft.com/office/drawing/2014/main" id="{DF488F7B-9188-4868-B458-384A32360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2585"/>
              <a:ext cx="32" cy="33"/>
            </a:xfrm>
            <a:custGeom>
              <a:avLst/>
              <a:gdLst>
                <a:gd name="T0" fmla="*/ 15 w 32"/>
                <a:gd name="T1" fmla="*/ 31 h 33"/>
                <a:gd name="T2" fmla="*/ 15 w 32"/>
                <a:gd name="T3" fmla="*/ 31 h 33"/>
                <a:gd name="T4" fmla="*/ 19 w 32"/>
                <a:gd name="T5" fmla="*/ 30 h 33"/>
                <a:gd name="T6" fmla="*/ 21 w 32"/>
                <a:gd name="T7" fmla="*/ 29 h 33"/>
                <a:gd name="T8" fmla="*/ 24 w 32"/>
                <a:gd name="T9" fmla="*/ 27 h 33"/>
                <a:gd name="T10" fmla="*/ 26 w 32"/>
                <a:gd name="T11" fmla="*/ 25 h 33"/>
                <a:gd name="T12" fmla="*/ 28 w 32"/>
                <a:gd name="T13" fmla="*/ 22 h 33"/>
                <a:gd name="T14" fmla="*/ 29 w 32"/>
                <a:gd name="T15" fmla="*/ 19 h 33"/>
                <a:gd name="T16" fmla="*/ 31 w 32"/>
                <a:gd name="T17" fmla="*/ 16 h 33"/>
                <a:gd name="T18" fmla="*/ 31 w 32"/>
                <a:gd name="T19" fmla="*/ 13 h 33"/>
                <a:gd name="T20" fmla="*/ 31 w 32"/>
                <a:gd name="T21" fmla="*/ 13 h 33"/>
                <a:gd name="T22" fmla="*/ 31 w 32"/>
                <a:gd name="T23" fmla="*/ 9 h 33"/>
                <a:gd name="T24" fmla="*/ 29 w 32"/>
                <a:gd name="T25" fmla="*/ 7 h 33"/>
                <a:gd name="T26" fmla="*/ 28 w 32"/>
                <a:gd name="T27" fmla="*/ 4 h 33"/>
                <a:gd name="T28" fmla="*/ 26 w 32"/>
                <a:gd name="T29" fmla="*/ 2 h 33"/>
                <a:gd name="T30" fmla="*/ 24 w 32"/>
                <a:gd name="T31" fmla="*/ 1 h 33"/>
                <a:gd name="T32" fmla="*/ 21 w 32"/>
                <a:gd name="T33" fmla="*/ 0 h 33"/>
                <a:gd name="T34" fmla="*/ 19 w 32"/>
                <a:gd name="T35" fmla="*/ 0 h 33"/>
                <a:gd name="T36" fmla="*/ 15 w 32"/>
                <a:gd name="T37" fmla="*/ 0 h 33"/>
                <a:gd name="T38" fmla="*/ 15 w 32"/>
                <a:gd name="T39" fmla="*/ 0 h 33"/>
                <a:gd name="T40" fmla="*/ 12 w 32"/>
                <a:gd name="T41" fmla="*/ 1 h 33"/>
                <a:gd name="T42" fmla="*/ 9 w 32"/>
                <a:gd name="T43" fmla="*/ 2 h 33"/>
                <a:gd name="T44" fmla="*/ 7 w 32"/>
                <a:gd name="T45" fmla="*/ 4 h 33"/>
                <a:gd name="T46" fmla="*/ 4 w 32"/>
                <a:gd name="T47" fmla="*/ 6 h 33"/>
                <a:gd name="T48" fmla="*/ 2 w 32"/>
                <a:gd name="T49" fmla="*/ 9 h 33"/>
                <a:gd name="T50" fmla="*/ 1 w 32"/>
                <a:gd name="T51" fmla="*/ 12 h 33"/>
                <a:gd name="T52" fmla="*/ 0 w 32"/>
                <a:gd name="T53" fmla="*/ 15 h 33"/>
                <a:gd name="T54" fmla="*/ 0 w 32"/>
                <a:gd name="T55" fmla="*/ 18 h 33"/>
                <a:gd name="T56" fmla="*/ 0 w 32"/>
                <a:gd name="T57" fmla="*/ 18 h 33"/>
                <a:gd name="T58" fmla="*/ 0 w 32"/>
                <a:gd name="T59" fmla="*/ 21 h 33"/>
                <a:gd name="T60" fmla="*/ 1 w 32"/>
                <a:gd name="T61" fmla="*/ 24 h 33"/>
                <a:gd name="T62" fmla="*/ 2 w 32"/>
                <a:gd name="T63" fmla="*/ 27 h 33"/>
                <a:gd name="T64" fmla="*/ 4 w 32"/>
                <a:gd name="T65" fmla="*/ 29 h 33"/>
                <a:gd name="T66" fmla="*/ 7 w 32"/>
                <a:gd name="T67" fmla="*/ 30 h 33"/>
                <a:gd name="T68" fmla="*/ 9 w 32"/>
                <a:gd name="T69" fmla="*/ 31 h 33"/>
                <a:gd name="T70" fmla="*/ 12 w 32"/>
                <a:gd name="T71" fmla="*/ 32 h 33"/>
                <a:gd name="T72" fmla="*/ 15 w 32"/>
                <a:gd name="T7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" h="33">
                  <a:moveTo>
                    <a:pt x="15" y="31"/>
                  </a:moveTo>
                  <a:lnTo>
                    <a:pt x="15" y="31"/>
                  </a:lnTo>
                  <a:lnTo>
                    <a:pt x="19" y="30"/>
                  </a:lnTo>
                  <a:lnTo>
                    <a:pt x="21" y="29"/>
                  </a:lnTo>
                  <a:lnTo>
                    <a:pt x="24" y="27"/>
                  </a:lnTo>
                  <a:lnTo>
                    <a:pt x="26" y="25"/>
                  </a:lnTo>
                  <a:lnTo>
                    <a:pt x="28" y="22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9"/>
                  </a:lnTo>
                  <a:lnTo>
                    <a:pt x="29" y="7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6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" y="24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9" y="31"/>
                  </a:lnTo>
                  <a:lnTo>
                    <a:pt x="12" y="32"/>
                  </a:lnTo>
                  <a:lnTo>
                    <a:pt x="15" y="31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25" name="Freeform 873">
              <a:extLst>
                <a:ext uri="{FF2B5EF4-FFF2-40B4-BE49-F238E27FC236}">
                  <a16:creationId xmlns:a16="http://schemas.microsoft.com/office/drawing/2014/main" id="{ACE6A662-8FEE-4E7A-AD26-22C4E959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2585"/>
              <a:ext cx="27" cy="27"/>
            </a:xfrm>
            <a:custGeom>
              <a:avLst/>
              <a:gdLst>
                <a:gd name="T0" fmla="*/ 26 w 27"/>
                <a:gd name="T1" fmla="*/ 0 h 27"/>
                <a:gd name="T2" fmla="*/ 25 w 27"/>
                <a:gd name="T3" fmla="*/ 3 h 27"/>
                <a:gd name="T4" fmla="*/ 22 w 27"/>
                <a:gd name="T5" fmla="*/ 8 h 27"/>
                <a:gd name="T6" fmla="*/ 20 w 27"/>
                <a:gd name="T7" fmla="*/ 12 h 27"/>
                <a:gd name="T8" fmla="*/ 17 w 27"/>
                <a:gd name="T9" fmla="*/ 16 h 27"/>
                <a:gd name="T10" fmla="*/ 14 w 27"/>
                <a:gd name="T11" fmla="*/ 19 h 27"/>
                <a:gd name="T12" fmla="*/ 11 w 27"/>
                <a:gd name="T13" fmla="*/ 22 h 27"/>
                <a:gd name="T14" fmla="*/ 7 w 27"/>
                <a:gd name="T15" fmla="*/ 24 h 27"/>
                <a:gd name="T16" fmla="*/ 4 w 27"/>
                <a:gd name="T17" fmla="*/ 26 h 27"/>
                <a:gd name="T18" fmla="*/ 3 w 27"/>
                <a:gd name="T19" fmla="*/ 26 h 27"/>
                <a:gd name="T20" fmla="*/ 1 w 27"/>
                <a:gd name="T21" fmla="*/ 26 h 27"/>
                <a:gd name="T22" fmla="*/ 0 w 27"/>
                <a:gd name="T23" fmla="*/ 26 h 27"/>
                <a:gd name="T24" fmla="*/ 0 w 27"/>
                <a:gd name="T25" fmla="*/ 26 h 27"/>
                <a:gd name="T26" fmla="*/ 0 w 27"/>
                <a:gd name="T27" fmla="*/ 23 h 27"/>
                <a:gd name="T28" fmla="*/ 1 w 27"/>
                <a:gd name="T29" fmla="*/ 19 h 27"/>
                <a:gd name="T30" fmla="*/ 5 w 27"/>
                <a:gd name="T31" fmla="*/ 12 h 27"/>
                <a:gd name="T32" fmla="*/ 9 w 27"/>
                <a:gd name="T33" fmla="*/ 7 h 27"/>
                <a:gd name="T34" fmla="*/ 16 w 27"/>
                <a:gd name="T35" fmla="*/ 2 h 27"/>
                <a:gd name="T36" fmla="*/ 21 w 27"/>
                <a:gd name="T37" fmla="*/ 0 h 27"/>
                <a:gd name="T38" fmla="*/ 25 w 27"/>
                <a:gd name="T39" fmla="*/ 0 h 27"/>
                <a:gd name="T40" fmla="*/ 26 w 27"/>
                <a:gd name="T4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27">
                  <a:moveTo>
                    <a:pt x="26" y="0"/>
                  </a:moveTo>
                  <a:lnTo>
                    <a:pt x="25" y="3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7" y="16"/>
                  </a:lnTo>
                  <a:lnTo>
                    <a:pt x="14" y="19"/>
                  </a:lnTo>
                  <a:lnTo>
                    <a:pt x="11" y="22"/>
                  </a:lnTo>
                  <a:lnTo>
                    <a:pt x="7" y="24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1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5" y="12"/>
                  </a:lnTo>
                  <a:lnTo>
                    <a:pt x="9" y="7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6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26" name="Freeform 874">
              <a:extLst>
                <a:ext uri="{FF2B5EF4-FFF2-40B4-BE49-F238E27FC236}">
                  <a16:creationId xmlns:a16="http://schemas.microsoft.com/office/drawing/2014/main" id="{6ED0F467-E0A4-49DA-B5C4-12E4F3764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2585"/>
              <a:ext cx="27" cy="27"/>
            </a:xfrm>
            <a:custGeom>
              <a:avLst/>
              <a:gdLst>
                <a:gd name="T0" fmla="*/ 26 w 27"/>
                <a:gd name="T1" fmla="*/ 0 h 27"/>
                <a:gd name="T2" fmla="*/ 26 w 27"/>
                <a:gd name="T3" fmla="*/ 0 h 27"/>
                <a:gd name="T4" fmla="*/ 25 w 27"/>
                <a:gd name="T5" fmla="*/ 3 h 27"/>
                <a:gd name="T6" fmla="*/ 22 w 27"/>
                <a:gd name="T7" fmla="*/ 8 h 27"/>
                <a:gd name="T8" fmla="*/ 20 w 27"/>
                <a:gd name="T9" fmla="*/ 12 h 27"/>
                <a:gd name="T10" fmla="*/ 17 w 27"/>
                <a:gd name="T11" fmla="*/ 16 h 27"/>
                <a:gd name="T12" fmla="*/ 14 w 27"/>
                <a:gd name="T13" fmla="*/ 19 h 27"/>
                <a:gd name="T14" fmla="*/ 11 w 27"/>
                <a:gd name="T15" fmla="*/ 22 h 27"/>
                <a:gd name="T16" fmla="*/ 7 w 27"/>
                <a:gd name="T17" fmla="*/ 24 h 27"/>
                <a:gd name="T18" fmla="*/ 4 w 27"/>
                <a:gd name="T19" fmla="*/ 26 h 27"/>
                <a:gd name="T20" fmla="*/ 4 w 27"/>
                <a:gd name="T21" fmla="*/ 26 h 27"/>
                <a:gd name="T22" fmla="*/ 3 w 27"/>
                <a:gd name="T23" fmla="*/ 26 h 27"/>
                <a:gd name="T24" fmla="*/ 1 w 27"/>
                <a:gd name="T25" fmla="*/ 26 h 27"/>
                <a:gd name="T26" fmla="*/ 0 w 27"/>
                <a:gd name="T27" fmla="*/ 26 h 27"/>
                <a:gd name="T28" fmla="*/ 0 w 27"/>
                <a:gd name="T29" fmla="*/ 26 h 27"/>
                <a:gd name="T30" fmla="*/ 0 w 27"/>
                <a:gd name="T31" fmla="*/ 26 h 27"/>
                <a:gd name="T32" fmla="*/ 0 w 27"/>
                <a:gd name="T33" fmla="*/ 23 h 27"/>
                <a:gd name="T34" fmla="*/ 1 w 27"/>
                <a:gd name="T35" fmla="*/ 19 h 27"/>
                <a:gd name="T36" fmla="*/ 5 w 27"/>
                <a:gd name="T37" fmla="*/ 12 h 27"/>
                <a:gd name="T38" fmla="*/ 9 w 27"/>
                <a:gd name="T39" fmla="*/ 7 h 27"/>
                <a:gd name="T40" fmla="*/ 9 w 27"/>
                <a:gd name="T41" fmla="*/ 7 h 27"/>
                <a:gd name="T42" fmla="*/ 16 w 27"/>
                <a:gd name="T43" fmla="*/ 2 h 27"/>
                <a:gd name="T44" fmla="*/ 21 w 27"/>
                <a:gd name="T45" fmla="*/ 0 h 27"/>
                <a:gd name="T46" fmla="*/ 25 w 27"/>
                <a:gd name="T47" fmla="*/ 0 h 27"/>
                <a:gd name="T48" fmla="*/ 26 w 27"/>
                <a:gd name="T4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" h="27">
                  <a:moveTo>
                    <a:pt x="26" y="0"/>
                  </a:moveTo>
                  <a:lnTo>
                    <a:pt x="26" y="0"/>
                  </a:lnTo>
                  <a:lnTo>
                    <a:pt x="25" y="3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7" y="16"/>
                  </a:lnTo>
                  <a:lnTo>
                    <a:pt x="14" y="19"/>
                  </a:lnTo>
                  <a:lnTo>
                    <a:pt x="11" y="22"/>
                  </a:lnTo>
                  <a:lnTo>
                    <a:pt x="7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1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5" y="12"/>
                  </a:lnTo>
                  <a:lnTo>
                    <a:pt x="9" y="7"/>
                  </a:lnTo>
                  <a:lnTo>
                    <a:pt x="9" y="7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6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2027" name="Group 875">
              <a:extLst>
                <a:ext uri="{FF2B5EF4-FFF2-40B4-BE49-F238E27FC236}">
                  <a16:creationId xmlns:a16="http://schemas.microsoft.com/office/drawing/2014/main" id="{B582A1E4-1725-4A25-8F42-C0D270475E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3" y="1456"/>
              <a:ext cx="484" cy="474"/>
              <a:chOff x="4133" y="1456"/>
              <a:chExt cx="484" cy="474"/>
            </a:xfrm>
          </p:grpSpPr>
          <p:sp>
            <p:nvSpPr>
              <p:cNvPr id="562028" name="Freeform 876">
                <a:extLst>
                  <a:ext uri="{FF2B5EF4-FFF2-40B4-BE49-F238E27FC236}">
                    <a16:creationId xmlns:a16="http://schemas.microsoft.com/office/drawing/2014/main" id="{FB23A54C-674A-4074-9CB0-F07E21D05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1875"/>
                <a:ext cx="59" cy="55"/>
              </a:xfrm>
              <a:custGeom>
                <a:avLst/>
                <a:gdLst>
                  <a:gd name="T0" fmla="*/ 58 w 59"/>
                  <a:gd name="T1" fmla="*/ 18 h 55"/>
                  <a:gd name="T2" fmla="*/ 17 w 59"/>
                  <a:gd name="T3" fmla="*/ 54 h 55"/>
                  <a:gd name="T4" fmla="*/ 0 w 59"/>
                  <a:gd name="T5" fmla="*/ 32 h 55"/>
                  <a:gd name="T6" fmla="*/ 36 w 59"/>
                  <a:gd name="T7" fmla="*/ 0 h 55"/>
                  <a:gd name="T8" fmla="*/ 58 w 59"/>
                  <a:gd name="T9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5">
                    <a:moveTo>
                      <a:pt x="58" y="18"/>
                    </a:moveTo>
                    <a:lnTo>
                      <a:pt x="17" y="54"/>
                    </a:lnTo>
                    <a:lnTo>
                      <a:pt x="0" y="32"/>
                    </a:lnTo>
                    <a:lnTo>
                      <a:pt x="36" y="0"/>
                    </a:lnTo>
                    <a:lnTo>
                      <a:pt x="58" y="18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29" name="Freeform 877">
                <a:extLst>
                  <a:ext uri="{FF2B5EF4-FFF2-40B4-BE49-F238E27FC236}">
                    <a16:creationId xmlns:a16="http://schemas.microsoft.com/office/drawing/2014/main" id="{0E880375-CE69-4666-928E-363CF7D69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838"/>
                <a:ext cx="43" cy="39"/>
              </a:xfrm>
              <a:custGeom>
                <a:avLst/>
                <a:gdLst>
                  <a:gd name="T0" fmla="*/ 42 w 43"/>
                  <a:gd name="T1" fmla="*/ 21 h 39"/>
                  <a:gd name="T2" fmla="*/ 11 w 43"/>
                  <a:gd name="T3" fmla="*/ 38 h 39"/>
                  <a:gd name="T4" fmla="*/ 0 w 43"/>
                  <a:gd name="T5" fmla="*/ 20 h 39"/>
                  <a:gd name="T6" fmla="*/ 15 w 43"/>
                  <a:gd name="T7" fmla="*/ 0 h 39"/>
                  <a:gd name="T8" fmla="*/ 42 w 43"/>
                  <a:gd name="T9" fmla="*/ 2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9">
                    <a:moveTo>
                      <a:pt x="42" y="21"/>
                    </a:moveTo>
                    <a:lnTo>
                      <a:pt x="11" y="38"/>
                    </a:lnTo>
                    <a:lnTo>
                      <a:pt x="0" y="20"/>
                    </a:lnTo>
                    <a:lnTo>
                      <a:pt x="15" y="0"/>
                    </a:lnTo>
                    <a:lnTo>
                      <a:pt x="42" y="21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30" name="Freeform 878">
                <a:extLst>
                  <a:ext uri="{FF2B5EF4-FFF2-40B4-BE49-F238E27FC236}">
                    <a16:creationId xmlns:a16="http://schemas.microsoft.com/office/drawing/2014/main" id="{13AE77B8-994E-4C0A-837B-2B1F5A842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1456"/>
                <a:ext cx="431" cy="437"/>
              </a:xfrm>
              <a:custGeom>
                <a:avLst/>
                <a:gdLst>
                  <a:gd name="T0" fmla="*/ 123 w 431"/>
                  <a:gd name="T1" fmla="*/ 99 h 437"/>
                  <a:gd name="T2" fmla="*/ 116 w 431"/>
                  <a:gd name="T3" fmla="*/ 43 h 437"/>
                  <a:gd name="T4" fmla="*/ 186 w 431"/>
                  <a:gd name="T5" fmla="*/ 60 h 437"/>
                  <a:gd name="T6" fmla="*/ 187 w 431"/>
                  <a:gd name="T7" fmla="*/ 61 h 437"/>
                  <a:gd name="T8" fmla="*/ 193 w 431"/>
                  <a:gd name="T9" fmla="*/ 61 h 437"/>
                  <a:gd name="T10" fmla="*/ 207 w 431"/>
                  <a:gd name="T11" fmla="*/ 57 h 437"/>
                  <a:gd name="T12" fmla="*/ 213 w 431"/>
                  <a:gd name="T13" fmla="*/ 53 h 437"/>
                  <a:gd name="T14" fmla="*/ 276 w 431"/>
                  <a:gd name="T15" fmla="*/ 0 h 437"/>
                  <a:gd name="T16" fmla="*/ 280 w 431"/>
                  <a:gd name="T17" fmla="*/ 56 h 437"/>
                  <a:gd name="T18" fmla="*/ 296 w 431"/>
                  <a:gd name="T19" fmla="*/ 63 h 437"/>
                  <a:gd name="T20" fmla="*/ 303 w 431"/>
                  <a:gd name="T21" fmla="*/ 61 h 437"/>
                  <a:gd name="T22" fmla="*/ 378 w 431"/>
                  <a:gd name="T23" fmla="*/ 47 h 437"/>
                  <a:gd name="T24" fmla="*/ 351 w 431"/>
                  <a:gd name="T25" fmla="*/ 102 h 437"/>
                  <a:gd name="T26" fmla="*/ 360 w 431"/>
                  <a:gd name="T27" fmla="*/ 117 h 437"/>
                  <a:gd name="T28" fmla="*/ 365 w 431"/>
                  <a:gd name="T29" fmla="*/ 121 h 437"/>
                  <a:gd name="T30" fmla="*/ 430 w 431"/>
                  <a:gd name="T31" fmla="*/ 150 h 437"/>
                  <a:gd name="T32" fmla="*/ 379 w 431"/>
                  <a:gd name="T33" fmla="*/ 186 h 437"/>
                  <a:gd name="T34" fmla="*/ 378 w 431"/>
                  <a:gd name="T35" fmla="*/ 204 h 437"/>
                  <a:gd name="T36" fmla="*/ 380 w 431"/>
                  <a:gd name="T37" fmla="*/ 211 h 437"/>
                  <a:gd name="T38" fmla="*/ 412 w 431"/>
                  <a:gd name="T39" fmla="*/ 273 h 437"/>
                  <a:gd name="T40" fmla="*/ 355 w 431"/>
                  <a:gd name="T41" fmla="*/ 280 h 437"/>
                  <a:gd name="T42" fmla="*/ 344 w 431"/>
                  <a:gd name="T43" fmla="*/ 296 h 437"/>
                  <a:gd name="T44" fmla="*/ 342 w 431"/>
                  <a:gd name="T45" fmla="*/ 303 h 437"/>
                  <a:gd name="T46" fmla="*/ 332 w 431"/>
                  <a:gd name="T47" fmla="*/ 380 h 437"/>
                  <a:gd name="T48" fmla="*/ 289 w 431"/>
                  <a:gd name="T49" fmla="*/ 354 h 437"/>
                  <a:gd name="T50" fmla="*/ 284 w 431"/>
                  <a:gd name="T51" fmla="*/ 354 h 437"/>
                  <a:gd name="T52" fmla="*/ 276 w 431"/>
                  <a:gd name="T53" fmla="*/ 360 h 437"/>
                  <a:gd name="T54" fmla="*/ 265 w 431"/>
                  <a:gd name="T55" fmla="*/ 368 h 437"/>
                  <a:gd name="T56" fmla="*/ 236 w 431"/>
                  <a:gd name="T57" fmla="*/ 430 h 437"/>
                  <a:gd name="T58" fmla="*/ 198 w 431"/>
                  <a:gd name="T59" fmla="*/ 387 h 437"/>
                  <a:gd name="T60" fmla="*/ 196 w 431"/>
                  <a:gd name="T61" fmla="*/ 385 h 437"/>
                  <a:gd name="T62" fmla="*/ 189 w 431"/>
                  <a:gd name="T63" fmla="*/ 384 h 437"/>
                  <a:gd name="T64" fmla="*/ 178 w 431"/>
                  <a:gd name="T65" fmla="*/ 384 h 437"/>
                  <a:gd name="T66" fmla="*/ 172 w 431"/>
                  <a:gd name="T67" fmla="*/ 385 h 437"/>
                  <a:gd name="T68" fmla="*/ 171 w 431"/>
                  <a:gd name="T69" fmla="*/ 387 h 437"/>
                  <a:gd name="T70" fmla="*/ 99 w 431"/>
                  <a:gd name="T71" fmla="*/ 421 h 437"/>
                  <a:gd name="T72" fmla="*/ 111 w 431"/>
                  <a:gd name="T73" fmla="*/ 363 h 437"/>
                  <a:gd name="T74" fmla="*/ 98 w 431"/>
                  <a:gd name="T75" fmla="*/ 353 h 437"/>
                  <a:gd name="T76" fmla="*/ 91 w 431"/>
                  <a:gd name="T77" fmla="*/ 351 h 437"/>
                  <a:gd name="T78" fmla="*/ 19 w 431"/>
                  <a:gd name="T79" fmla="*/ 343 h 437"/>
                  <a:gd name="T80" fmla="*/ 59 w 431"/>
                  <a:gd name="T81" fmla="*/ 295 h 437"/>
                  <a:gd name="T82" fmla="*/ 56 w 431"/>
                  <a:gd name="T83" fmla="*/ 278 h 437"/>
                  <a:gd name="T84" fmla="*/ 51 w 431"/>
                  <a:gd name="T85" fmla="*/ 273 h 437"/>
                  <a:gd name="T86" fmla="*/ 2 w 431"/>
                  <a:gd name="T87" fmla="*/ 225 h 437"/>
                  <a:gd name="T88" fmla="*/ 58 w 431"/>
                  <a:gd name="T89" fmla="*/ 203 h 437"/>
                  <a:gd name="T90" fmla="*/ 65 w 431"/>
                  <a:gd name="T91" fmla="*/ 185 h 437"/>
                  <a:gd name="T92" fmla="*/ 64 w 431"/>
                  <a:gd name="T93" fmla="*/ 178 h 437"/>
                  <a:gd name="T94" fmla="*/ 52 w 431"/>
                  <a:gd name="T95" fmla="*/ 105 h 437"/>
                  <a:gd name="T96" fmla="*/ 107 w 431"/>
                  <a:gd name="T97" fmla="*/ 115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1" h="437">
                    <a:moveTo>
                      <a:pt x="115" y="107"/>
                    </a:moveTo>
                    <a:lnTo>
                      <a:pt x="121" y="103"/>
                    </a:lnTo>
                    <a:lnTo>
                      <a:pt x="123" y="99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16" y="43"/>
                    </a:lnTo>
                    <a:lnTo>
                      <a:pt x="136" y="32"/>
                    </a:lnTo>
                    <a:lnTo>
                      <a:pt x="155" y="21"/>
                    </a:lnTo>
                    <a:lnTo>
                      <a:pt x="186" y="60"/>
                    </a:lnTo>
                    <a:lnTo>
                      <a:pt x="186" y="60"/>
                    </a:lnTo>
                    <a:lnTo>
                      <a:pt x="186" y="61"/>
                    </a:lnTo>
                    <a:lnTo>
                      <a:pt x="187" y="61"/>
                    </a:lnTo>
                    <a:lnTo>
                      <a:pt x="189" y="61"/>
                    </a:lnTo>
                    <a:lnTo>
                      <a:pt x="191" y="61"/>
                    </a:lnTo>
                    <a:lnTo>
                      <a:pt x="193" y="61"/>
                    </a:lnTo>
                    <a:lnTo>
                      <a:pt x="196" y="60"/>
                    </a:lnTo>
                    <a:lnTo>
                      <a:pt x="200" y="58"/>
                    </a:lnTo>
                    <a:lnTo>
                      <a:pt x="207" y="57"/>
                    </a:lnTo>
                    <a:lnTo>
                      <a:pt x="211" y="56"/>
                    </a:lnTo>
                    <a:lnTo>
                      <a:pt x="212" y="54"/>
                    </a:lnTo>
                    <a:lnTo>
                      <a:pt x="213" y="53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0"/>
                    </a:lnTo>
                    <a:lnTo>
                      <a:pt x="278" y="54"/>
                    </a:lnTo>
                    <a:lnTo>
                      <a:pt x="278" y="54"/>
                    </a:lnTo>
                    <a:lnTo>
                      <a:pt x="280" y="56"/>
                    </a:lnTo>
                    <a:lnTo>
                      <a:pt x="283" y="58"/>
                    </a:lnTo>
                    <a:lnTo>
                      <a:pt x="290" y="60"/>
                    </a:lnTo>
                    <a:lnTo>
                      <a:pt x="296" y="63"/>
                    </a:lnTo>
                    <a:lnTo>
                      <a:pt x="300" y="63"/>
                    </a:lnTo>
                    <a:lnTo>
                      <a:pt x="302" y="62"/>
                    </a:lnTo>
                    <a:lnTo>
                      <a:pt x="303" y="61"/>
                    </a:lnTo>
                    <a:lnTo>
                      <a:pt x="349" y="24"/>
                    </a:lnTo>
                    <a:lnTo>
                      <a:pt x="364" y="36"/>
                    </a:lnTo>
                    <a:lnTo>
                      <a:pt x="378" y="47"/>
                    </a:lnTo>
                    <a:lnTo>
                      <a:pt x="350" y="99"/>
                    </a:lnTo>
                    <a:lnTo>
                      <a:pt x="350" y="100"/>
                    </a:lnTo>
                    <a:lnTo>
                      <a:pt x="351" y="102"/>
                    </a:lnTo>
                    <a:lnTo>
                      <a:pt x="352" y="106"/>
                    </a:lnTo>
                    <a:lnTo>
                      <a:pt x="356" y="111"/>
                    </a:lnTo>
                    <a:lnTo>
                      <a:pt x="360" y="117"/>
                    </a:lnTo>
                    <a:lnTo>
                      <a:pt x="362" y="120"/>
                    </a:lnTo>
                    <a:lnTo>
                      <a:pt x="364" y="121"/>
                    </a:lnTo>
                    <a:lnTo>
                      <a:pt x="365" y="121"/>
                    </a:lnTo>
                    <a:lnTo>
                      <a:pt x="420" y="111"/>
                    </a:lnTo>
                    <a:lnTo>
                      <a:pt x="425" y="130"/>
                    </a:lnTo>
                    <a:lnTo>
                      <a:pt x="430" y="150"/>
                    </a:lnTo>
                    <a:lnTo>
                      <a:pt x="381" y="182"/>
                    </a:lnTo>
                    <a:lnTo>
                      <a:pt x="381" y="183"/>
                    </a:lnTo>
                    <a:lnTo>
                      <a:pt x="379" y="186"/>
                    </a:lnTo>
                    <a:lnTo>
                      <a:pt x="378" y="190"/>
                    </a:lnTo>
                    <a:lnTo>
                      <a:pt x="378" y="197"/>
                    </a:lnTo>
                    <a:lnTo>
                      <a:pt x="378" y="204"/>
                    </a:lnTo>
                    <a:lnTo>
                      <a:pt x="378" y="208"/>
                    </a:lnTo>
                    <a:lnTo>
                      <a:pt x="379" y="210"/>
                    </a:lnTo>
                    <a:lnTo>
                      <a:pt x="380" y="211"/>
                    </a:lnTo>
                    <a:lnTo>
                      <a:pt x="426" y="232"/>
                    </a:lnTo>
                    <a:lnTo>
                      <a:pt x="419" y="253"/>
                    </a:lnTo>
                    <a:lnTo>
                      <a:pt x="412" y="273"/>
                    </a:lnTo>
                    <a:lnTo>
                      <a:pt x="358" y="277"/>
                    </a:lnTo>
                    <a:lnTo>
                      <a:pt x="357" y="278"/>
                    </a:lnTo>
                    <a:lnTo>
                      <a:pt x="355" y="280"/>
                    </a:lnTo>
                    <a:lnTo>
                      <a:pt x="352" y="283"/>
                    </a:lnTo>
                    <a:lnTo>
                      <a:pt x="349" y="290"/>
                    </a:lnTo>
                    <a:lnTo>
                      <a:pt x="344" y="296"/>
                    </a:lnTo>
                    <a:lnTo>
                      <a:pt x="342" y="300"/>
                    </a:lnTo>
                    <a:lnTo>
                      <a:pt x="342" y="302"/>
                    </a:lnTo>
                    <a:lnTo>
                      <a:pt x="342" y="303"/>
                    </a:lnTo>
                    <a:lnTo>
                      <a:pt x="365" y="349"/>
                    </a:lnTo>
                    <a:lnTo>
                      <a:pt x="349" y="364"/>
                    </a:lnTo>
                    <a:lnTo>
                      <a:pt x="332" y="380"/>
                    </a:lnTo>
                    <a:lnTo>
                      <a:pt x="290" y="354"/>
                    </a:lnTo>
                    <a:lnTo>
                      <a:pt x="289" y="354"/>
                    </a:lnTo>
                    <a:lnTo>
                      <a:pt x="289" y="354"/>
                    </a:lnTo>
                    <a:lnTo>
                      <a:pt x="288" y="354"/>
                    </a:lnTo>
                    <a:lnTo>
                      <a:pt x="286" y="354"/>
                    </a:lnTo>
                    <a:lnTo>
                      <a:pt x="284" y="354"/>
                    </a:lnTo>
                    <a:lnTo>
                      <a:pt x="282" y="356"/>
                    </a:lnTo>
                    <a:lnTo>
                      <a:pt x="279" y="357"/>
                    </a:lnTo>
                    <a:lnTo>
                      <a:pt x="276" y="360"/>
                    </a:lnTo>
                    <a:lnTo>
                      <a:pt x="269" y="363"/>
                    </a:lnTo>
                    <a:lnTo>
                      <a:pt x="266" y="366"/>
                    </a:lnTo>
                    <a:lnTo>
                      <a:pt x="265" y="368"/>
                    </a:lnTo>
                    <a:lnTo>
                      <a:pt x="264" y="369"/>
                    </a:lnTo>
                    <a:lnTo>
                      <a:pt x="257" y="424"/>
                    </a:lnTo>
                    <a:lnTo>
                      <a:pt x="236" y="430"/>
                    </a:lnTo>
                    <a:lnTo>
                      <a:pt x="215" y="436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8" y="386"/>
                    </a:lnTo>
                    <a:lnTo>
                      <a:pt x="197" y="385"/>
                    </a:lnTo>
                    <a:lnTo>
                      <a:pt x="196" y="385"/>
                    </a:lnTo>
                    <a:lnTo>
                      <a:pt x="194" y="385"/>
                    </a:lnTo>
                    <a:lnTo>
                      <a:pt x="191" y="384"/>
                    </a:lnTo>
                    <a:lnTo>
                      <a:pt x="189" y="384"/>
                    </a:lnTo>
                    <a:lnTo>
                      <a:pt x="185" y="385"/>
                    </a:lnTo>
                    <a:lnTo>
                      <a:pt x="180" y="384"/>
                    </a:lnTo>
                    <a:lnTo>
                      <a:pt x="178" y="384"/>
                    </a:lnTo>
                    <a:lnTo>
                      <a:pt x="175" y="384"/>
                    </a:lnTo>
                    <a:lnTo>
                      <a:pt x="173" y="385"/>
                    </a:lnTo>
                    <a:lnTo>
                      <a:pt x="172" y="385"/>
                    </a:lnTo>
                    <a:lnTo>
                      <a:pt x="171" y="386"/>
                    </a:lnTo>
                    <a:lnTo>
                      <a:pt x="171" y="387"/>
                    </a:lnTo>
                    <a:lnTo>
                      <a:pt x="171" y="387"/>
                    </a:lnTo>
                    <a:lnTo>
                      <a:pt x="135" y="434"/>
                    </a:lnTo>
                    <a:lnTo>
                      <a:pt x="116" y="428"/>
                    </a:lnTo>
                    <a:lnTo>
                      <a:pt x="99" y="421"/>
                    </a:lnTo>
                    <a:lnTo>
                      <a:pt x="112" y="366"/>
                    </a:lnTo>
                    <a:lnTo>
                      <a:pt x="112" y="365"/>
                    </a:lnTo>
                    <a:lnTo>
                      <a:pt x="111" y="363"/>
                    </a:lnTo>
                    <a:lnTo>
                      <a:pt x="108" y="360"/>
                    </a:lnTo>
                    <a:lnTo>
                      <a:pt x="102" y="357"/>
                    </a:lnTo>
                    <a:lnTo>
                      <a:pt x="98" y="353"/>
                    </a:lnTo>
                    <a:lnTo>
                      <a:pt x="95" y="351"/>
                    </a:lnTo>
                    <a:lnTo>
                      <a:pt x="93" y="351"/>
                    </a:lnTo>
                    <a:lnTo>
                      <a:pt x="91" y="351"/>
                    </a:lnTo>
                    <a:lnTo>
                      <a:pt x="39" y="376"/>
                    </a:lnTo>
                    <a:lnTo>
                      <a:pt x="29" y="359"/>
                    </a:lnTo>
                    <a:lnTo>
                      <a:pt x="19" y="343"/>
                    </a:lnTo>
                    <a:lnTo>
                      <a:pt x="59" y="299"/>
                    </a:lnTo>
                    <a:lnTo>
                      <a:pt x="59" y="298"/>
                    </a:lnTo>
                    <a:lnTo>
                      <a:pt x="59" y="295"/>
                    </a:lnTo>
                    <a:lnTo>
                      <a:pt x="59" y="291"/>
                    </a:lnTo>
                    <a:lnTo>
                      <a:pt x="57" y="285"/>
                    </a:lnTo>
                    <a:lnTo>
                      <a:pt x="56" y="278"/>
                    </a:lnTo>
                    <a:lnTo>
                      <a:pt x="54" y="275"/>
                    </a:lnTo>
                    <a:lnTo>
                      <a:pt x="52" y="274"/>
                    </a:lnTo>
                    <a:lnTo>
                      <a:pt x="51" y="273"/>
                    </a:lnTo>
                    <a:lnTo>
                      <a:pt x="0" y="267"/>
                    </a:lnTo>
                    <a:lnTo>
                      <a:pt x="1" y="246"/>
                    </a:lnTo>
                    <a:lnTo>
                      <a:pt x="2" y="225"/>
                    </a:lnTo>
                    <a:lnTo>
                      <a:pt x="55" y="206"/>
                    </a:lnTo>
                    <a:lnTo>
                      <a:pt x="56" y="205"/>
                    </a:lnTo>
                    <a:lnTo>
                      <a:pt x="58" y="203"/>
                    </a:lnTo>
                    <a:lnTo>
                      <a:pt x="60" y="199"/>
                    </a:lnTo>
                    <a:lnTo>
                      <a:pt x="62" y="192"/>
                    </a:lnTo>
                    <a:lnTo>
                      <a:pt x="65" y="185"/>
                    </a:lnTo>
                    <a:lnTo>
                      <a:pt x="65" y="180"/>
                    </a:lnTo>
                    <a:lnTo>
                      <a:pt x="65" y="178"/>
                    </a:lnTo>
                    <a:lnTo>
                      <a:pt x="64" y="178"/>
                    </a:lnTo>
                    <a:lnTo>
                      <a:pt x="29" y="142"/>
                    </a:lnTo>
                    <a:lnTo>
                      <a:pt x="40" y="124"/>
                    </a:lnTo>
                    <a:lnTo>
                      <a:pt x="52" y="105"/>
                    </a:lnTo>
                    <a:lnTo>
                      <a:pt x="102" y="117"/>
                    </a:lnTo>
                    <a:lnTo>
                      <a:pt x="104" y="117"/>
                    </a:lnTo>
                    <a:lnTo>
                      <a:pt x="107" y="115"/>
                    </a:lnTo>
                    <a:lnTo>
                      <a:pt x="110" y="113"/>
                    </a:lnTo>
                    <a:lnTo>
                      <a:pt x="115" y="107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31" name="Freeform 879">
                <a:extLst>
                  <a:ext uri="{FF2B5EF4-FFF2-40B4-BE49-F238E27FC236}">
                    <a16:creationId xmlns:a16="http://schemas.microsoft.com/office/drawing/2014/main" id="{4DE4EF0E-DEA0-4719-8B02-BC254027A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1456"/>
                <a:ext cx="431" cy="437"/>
              </a:xfrm>
              <a:custGeom>
                <a:avLst/>
                <a:gdLst>
                  <a:gd name="T0" fmla="*/ 121 w 431"/>
                  <a:gd name="T1" fmla="*/ 103 h 437"/>
                  <a:gd name="T2" fmla="*/ 124 w 431"/>
                  <a:gd name="T3" fmla="*/ 96 h 437"/>
                  <a:gd name="T4" fmla="*/ 155 w 431"/>
                  <a:gd name="T5" fmla="*/ 21 h 437"/>
                  <a:gd name="T6" fmla="*/ 186 w 431"/>
                  <a:gd name="T7" fmla="*/ 60 h 437"/>
                  <a:gd name="T8" fmla="*/ 189 w 431"/>
                  <a:gd name="T9" fmla="*/ 61 h 437"/>
                  <a:gd name="T10" fmla="*/ 196 w 431"/>
                  <a:gd name="T11" fmla="*/ 60 h 437"/>
                  <a:gd name="T12" fmla="*/ 207 w 431"/>
                  <a:gd name="T13" fmla="*/ 57 h 437"/>
                  <a:gd name="T14" fmla="*/ 213 w 431"/>
                  <a:gd name="T15" fmla="*/ 53 h 437"/>
                  <a:gd name="T16" fmla="*/ 276 w 431"/>
                  <a:gd name="T17" fmla="*/ 0 h 437"/>
                  <a:gd name="T18" fmla="*/ 278 w 431"/>
                  <a:gd name="T19" fmla="*/ 54 h 437"/>
                  <a:gd name="T20" fmla="*/ 290 w 431"/>
                  <a:gd name="T21" fmla="*/ 60 h 437"/>
                  <a:gd name="T22" fmla="*/ 300 w 431"/>
                  <a:gd name="T23" fmla="*/ 63 h 437"/>
                  <a:gd name="T24" fmla="*/ 349 w 431"/>
                  <a:gd name="T25" fmla="*/ 24 h 437"/>
                  <a:gd name="T26" fmla="*/ 350 w 431"/>
                  <a:gd name="T27" fmla="*/ 99 h 437"/>
                  <a:gd name="T28" fmla="*/ 351 w 431"/>
                  <a:gd name="T29" fmla="*/ 102 h 437"/>
                  <a:gd name="T30" fmla="*/ 356 w 431"/>
                  <a:gd name="T31" fmla="*/ 111 h 437"/>
                  <a:gd name="T32" fmla="*/ 364 w 431"/>
                  <a:gd name="T33" fmla="*/ 121 h 437"/>
                  <a:gd name="T34" fmla="*/ 425 w 431"/>
                  <a:gd name="T35" fmla="*/ 130 h 437"/>
                  <a:gd name="T36" fmla="*/ 381 w 431"/>
                  <a:gd name="T37" fmla="*/ 182 h 437"/>
                  <a:gd name="T38" fmla="*/ 378 w 431"/>
                  <a:gd name="T39" fmla="*/ 190 h 437"/>
                  <a:gd name="T40" fmla="*/ 378 w 431"/>
                  <a:gd name="T41" fmla="*/ 204 h 437"/>
                  <a:gd name="T42" fmla="*/ 380 w 431"/>
                  <a:gd name="T43" fmla="*/ 211 h 437"/>
                  <a:gd name="T44" fmla="*/ 412 w 431"/>
                  <a:gd name="T45" fmla="*/ 273 h 437"/>
                  <a:gd name="T46" fmla="*/ 357 w 431"/>
                  <a:gd name="T47" fmla="*/ 278 h 437"/>
                  <a:gd name="T48" fmla="*/ 349 w 431"/>
                  <a:gd name="T49" fmla="*/ 290 h 437"/>
                  <a:gd name="T50" fmla="*/ 342 w 431"/>
                  <a:gd name="T51" fmla="*/ 300 h 437"/>
                  <a:gd name="T52" fmla="*/ 365 w 431"/>
                  <a:gd name="T53" fmla="*/ 349 h 437"/>
                  <a:gd name="T54" fmla="*/ 290 w 431"/>
                  <a:gd name="T55" fmla="*/ 354 h 437"/>
                  <a:gd name="T56" fmla="*/ 289 w 431"/>
                  <a:gd name="T57" fmla="*/ 354 h 437"/>
                  <a:gd name="T58" fmla="*/ 284 w 431"/>
                  <a:gd name="T59" fmla="*/ 354 h 437"/>
                  <a:gd name="T60" fmla="*/ 276 w 431"/>
                  <a:gd name="T61" fmla="*/ 360 h 437"/>
                  <a:gd name="T62" fmla="*/ 266 w 431"/>
                  <a:gd name="T63" fmla="*/ 366 h 437"/>
                  <a:gd name="T64" fmla="*/ 257 w 431"/>
                  <a:gd name="T65" fmla="*/ 424 h 437"/>
                  <a:gd name="T66" fmla="*/ 198 w 431"/>
                  <a:gd name="T67" fmla="*/ 387 h 437"/>
                  <a:gd name="T68" fmla="*/ 198 w 431"/>
                  <a:gd name="T69" fmla="*/ 386 h 437"/>
                  <a:gd name="T70" fmla="*/ 194 w 431"/>
                  <a:gd name="T71" fmla="*/ 385 h 437"/>
                  <a:gd name="T72" fmla="*/ 185 w 431"/>
                  <a:gd name="T73" fmla="*/ 385 h 437"/>
                  <a:gd name="T74" fmla="*/ 178 w 431"/>
                  <a:gd name="T75" fmla="*/ 384 h 437"/>
                  <a:gd name="T76" fmla="*/ 172 w 431"/>
                  <a:gd name="T77" fmla="*/ 385 h 437"/>
                  <a:gd name="T78" fmla="*/ 171 w 431"/>
                  <a:gd name="T79" fmla="*/ 387 h 437"/>
                  <a:gd name="T80" fmla="*/ 99 w 431"/>
                  <a:gd name="T81" fmla="*/ 421 h 437"/>
                  <a:gd name="T82" fmla="*/ 112 w 431"/>
                  <a:gd name="T83" fmla="*/ 365 h 437"/>
                  <a:gd name="T84" fmla="*/ 102 w 431"/>
                  <a:gd name="T85" fmla="*/ 357 h 437"/>
                  <a:gd name="T86" fmla="*/ 95 w 431"/>
                  <a:gd name="T87" fmla="*/ 351 h 437"/>
                  <a:gd name="T88" fmla="*/ 39 w 431"/>
                  <a:gd name="T89" fmla="*/ 376 h 437"/>
                  <a:gd name="T90" fmla="*/ 59 w 431"/>
                  <a:gd name="T91" fmla="*/ 299 h 437"/>
                  <a:gd name="T92" fmla="*/ 59 w 431"/>
                  <a:gd name="T93" fmla="*/ 295 h 437"/>
                  <a:gd name="T94" fmla="*/ 57 w 431"/>
                  <a:gd name="T95" fmla="*/ 285 h 437"/>
                  <a:gd name="T96" fmla="*/ 52 w 431"/>
                  <a:gd name="T97" fmla="*/ 274 h 437"/>
                  <a:gd name="T98" fmla="*/ 1 w 431"/>
                  <a:gd name="T99" fmla="*/ 246 h 437"/>
                  <a:gd name="T100" fmla="*/ 55 w 431"/>
                  <a:gd name="T101" fmla="*/ 206 h 437"/>
                  <a:gd name="T102" fmla="*/ 60 w 431"/>
                  <a:gd name="T103" fmla="*/ 199 h 437"/>
                  <a:gd name="T104" fmla="*/ 65 w 431"/>
                  <a:gd name="T105" fmla="*/ 185 h 437"/>
                  <a:gd name="T106" fmla="*/ 64 w 431"/>
                  <a:gd name="T107" fmla="*/ 178 h 437"/>
                  <a:gd name="T108" fmla="*/ 52 w 431"/>
                  <a:gd name="T109" fmla="*/ 105 h 437"/>
                  <a:gd name="T110" fmla="*/ 104 w 431"/>
                  <a:gd name="T111" fmla="*/ 117 h 437"/>
                  <a:gd name="T112" fmla="*/ 115 w 431"/>
                  <a:gd name="T113" fmla="*/ 107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1" h="437">
                    <a:moveTo>
                      <a:pt x="115" y="107"/>
                    </a:moveTo>
                    <a:lnTo>
                      <a:pt x="115" y="107"/>
                    </a:lnTo>
                    <a:lnTo>
                      <a:pt x="121" y="103"/>
                    </a:lnTo>
                    <a:lnTo>
                      <a:pt x="123" y="99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16" y="43"/>
                    </a:lnTo>
                    <a:lnTo>
                      <a:pt x="136" y="32"/>
                    </a:lnTo>
                    <a:lnTo>
                      <a:pt x="155" y="21"/>
                    </a:lnTo>
                    <a:lnTo>
                      <a:pt x="186" y="60"/>
                    </a:lnTo>
                    <a:lnTo>
                      <a:pt x="186" y="60"/>
                    </a:lnTo>
                    <a:lnTo>
                      <a:pt x="186" y="60"/>
                    </a:lnTo>
                    <a:lnTo>
                      <a:pt x="186" y="61"/>
                    </a:lnTo>
                    <a:lnTo>
                      <a:pt x="187" y="61"/>
                    </a:lnTo>
                    <a:lnTo>
                      <a:pt x="189" y="61"/>
                    </a:lnTo>
                    <a:lnTo>
                      <a:pt x="191" y="61"/>
                    </a:lnTo>
                    <a:lnTo>
                      <a:pt x="193" y="61"/>
                    </a:lnTo>
                    <a:lnTo>
                      <a:pt x="196" y="60"/>
                    </a:lnTo>
                    <a:lnTo>
                      <a:pt x="200" y="58"/>
                    </a:lnTo>
                    <a:lnTo>
                      <a:pt x="200" y="58"/>
                    </a:lnTo>
                    <a:lnTo>
                      <a:pt x="207" y="57"/>
                    </a:lnTo>
                    <a:lnTo>
                      <a:pt x="211" y="56"/>
                    </a:lnTo>
                    <a:lnTo>
                      <a:pt x="212" y="54"/>
                    </a:lnTo>
                    <a:lnTo>
                      <a:pt x="213" y="53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0"/>
                    </a:lnTo>
                    <a:lnTo>
                      <a:pt x="278" y="54"/>
                    </a:lnTo>
                    <a:lnTo>
                      <a:pt x="278" y="54"/>
                    </a:lnTo>
                    <a:lnTo>
                      <a:pt x="278" y="54"/>
                    </a:lnTo>
                    <a:lnTo>
                      <a:pt x="280" y="56"/>
                    </a:lnTo>
                    <a:lnTo>
                      <a:pt x="283" y="58"/>
                    </a:lnTo>
                    <a:lnTo>
                      <a:pt x="290" y="60"/>
                    </a:lnTo>
                    <a:lnTo>
                      <a:pt x="290" y="60"/>
                    </a:lnTo>
                    <a:lnTo>
                      <a:pt x="296" y="63"/>
                    </a:lnTo>
                    <a:lnTo>
                      <a:pt x="300" y="63"/>
                    </a:lnTo>
                    <a:lnTo>
                      <a:pt x="302" y="62"/>
                    </a:lnTo>
                    <a:lnTo>
                      <a:pt x="303" y="61"/>
                    </a:lnTo>
                    <a:lnTo>
                      <a:pt x="349" y="24"/>
                    </a:lnTo>
                    <a:lnTo>
                      <a:pt x="364" y="36"/>
                    </a:lnTo>
                    <a:lnTo>
                      <a:pt x="378" y="47"/>
                    </a:lnTo>
                    <a:lnTo>
                      <a:pt x="350" y="99"/>
                    </a:lnTo>
                    <a:lnTo>
                      <a:pt x="350" y="99"/>
                    </a:lnTo>
                    <a:lnTo>
                      <a:pt x="350" y="100"/>
                    </a:lnTo>
                    <a:lnTo>
                      <a:pt x="351" y="102"/>
                    </a:lnTo>
                    <a:lnTo>
                      <a:pt x="352" y="106"/>
                    </a:lnTo>
                    <a:lnTo>
                      <a:pt x="356" y="111"/>
                    </a:lnTo>
                    <a:lnTo>
                      <a:pt x="356" y="111"/>
                    </a:lnTo>
                    <a:lnTo>
                      <a:pt x="360" y="117"/>
                    </a:lnTo>
                    <a:lnTo>
                      <a:pt x="362" y="120"/>
                    </a:lnTo>
                    <a:lnTo>
                      <a:pt x="364" y="121"/>
                    </a:lnTo>
                    <a:lnTo>
                      <a:pt x="365" y="121"/>
                    </a:lnTo>
                    <a:lnTo>
                      <a:pt x="420" y="111"/>
                    </a:lnTo>
                    <a:lnTo>
                      <a:pt x="425" y="130"/>
                    </a:lnTo>
                    <a:lnTo>
                      <a:pt x="430" y="150"/>
                    </a:lnTo>
                    <a:lnTo>
                      <a:pt x="381" y="182"/>
                    </a:lnTo>
                    <a:lnTo>
                      <a:pt x="381" y="182"/>
                    </a:lnTo>
                    <a:lnTo>
                      <a:pt x="381" y="183"/>
                    </a:lnTo>
                    <a:lnTo>
                      <a:pt x="379" y="186"/>
                    </a:lnTo>
                    <a:lnTo>
                      <a:pt x="378" y="190"/>
                    </a:lnTo>
                    <a:lnTo>
                      <a:pt x="378" y="197"/>
                    </a:lnTo>
                    <a:lnTo>
                      <a:pt x="378" y="197"/>
                    </a:lnTo>
                    <a:lnTo>
                      <a:pt x="378" y="204"/>
                    </a:lnTo>
                    <a:lnTo>
                      <a:pt x="378" y="208"/>
                    </a:lnTo>
                    <a:lnTo>
                      <a:pt x="379" y="210"/>
                    </a:lnTo>
                    <a:lnTo>
                      <a:pt x="380" y="211"/>
                    </a:lnTo>
                    <a:lnTo>
                      <a:pt x="426" y="232"/>
                    </a:lnTo>
                    <a:lnTo>
                      <a:pt x="419" y="253"/>
                    </a:lnTo>
                    <a:lnTo>
                      <a:pt x="412" y="273"/>
                    </a:lnTo>
                    <a:lnTo>
                      <a:pt x="358" y="277"/>
                    </a:lnTo>
                    <a:lnTo>
                      <a:pt x="358" y="277"/>
                    </a:lnTo>
                    <a:lnTo>
                      <a:pt x="357" y="278"/>
                    </a:lnTo>
                    <a:lnTo>
                      <a:pt x="355" y="280"/>
                    </a:lnTo>
                    <a:lnTo>
                      <a:pt x="352" y="283"/>
                    </a:lnTo>
                    <a:lnTo>
                      <a:pt x="349" y="290"/>
                    </a:lnTo>
                    <a:lnTo>
                      <a:pt x="349" y="290"/>
                    </a:lnTo>
                    <a:lnTo>
                      <a:pt x="344" y="296"/>
                    </a:lnTo>
                    <a:lnTo>
                      <a:pt x="342" y="300"/>
                    </a:lnTo>
                    <a:lnTo>
                      <a:pt x="342" y="302"/>
                    </a:lnTo>
                    <a:lnTo>
                      <a:pt x="342" y="303"/>
                    </a:lnTo>
                    <a:lnTo>
                      <a:pt x="365" y="349"/>
                    </a:lnTo>
                    <a:lnTo>
                      <a:pt x="349" y="364"/>
                    </a:lnTo>
                    <a:lnTo>
                      <a:pt x="332" y="380"/>
                    </a:lnTo>
                    <a:lnTo>
                      <a:pt x="290" y="354"/>
                    </a:lnTo>
                    <a:lnTo>
                      <a:pt x="290" y="354"/>
                    </a:lnTo>
                    <a:lnTo>
                      <a:pt x="289" y="354"/>
                    </a:lnTo>
                    <a:lnTo>
                      <a:pt x="289" y="354"/>
                    </a:lnTo>
                    <a:lnTo>
                      <a:pt x="288" y="354"/>
                    </a:lnTo>
                    <a:lnTo>
                      <a:pt x="286" y="354"/>
                    </a:lnTo>
                    <a:lnTo>
                      <a:pt x="284" y="354"/>
                    </a:lnTo>
                    <a:lnTo>
                      <a:pt x="282" y="356"/>
                    </a:lnTo>
                    <a:lnTo>
                      <a:pt x="279" y="357"/>
                    </a:lnTo>
                    <a:lnTo>
                      <a:pt x="276" y="360"/>
                    </a:lnTo>
                    <a:lnTo>
                      <a:pt x="276" y="360"/>
                    </a:lnTo>
                    <a:lnTo>
                      <a:pt x="269" y="363"/>
                    </a:lnTo>
                    <a:lnTo>
                      <a:pt x="266" y="366"/>
                    </a:lnTo>
                    <a:lnTo>
                      <a:pt x="265" y="368"/>
                    </a:lnTo>
                    <a:lnTo>
                      <a:pt x="264" y="369"/>
                    </a:lnTo>
                    <a:lnTo>
                      <a:pt x="257" y="424"/>
                    </a:lnTo>
                    <a:lnTo>
                      <a:pt x="236" y="430"/>
                    </a:lnTo>
                    <a:lnTo>
                      <a:pt x="215" y="436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8" y="386"/>
                    </a:lnTo>
                    <a:lnTo>
                      <a:pt x="197" y="385"/>
                    </a:lnTo>
                    <a:lnTo>
                      <a:pt x="196" y="385"/>
                    </a:lnTo>
                    <a:lnTo>
                      <a:pt x="194" y="385"/>
                    </a:lnTo>
                    <a:lnTo>
                      <a:pt x="191" y="384"/>
                    </a:lnTo>
                    <a:lnTo>
                      <a:pt x="189" y="384"/>
                    </a:lnTo>
                    <a:lnTo>
                      <a:pt x="185" y="385"/>
                    </a:lnTo>
                    <a:lnTo>
                      <a:pt x="185" y="385"/>
                    </a:lnTo>
                    <a:lnTo>
                      <a:pt x="180" y="384"/>
                    </a:lnTo>
                    <a:lnTo>
                      <a:pt x="178" y="384"/>
                    </a:lnTo>
                    <a:lnTo>
                      <a:pt x="175" y="384"/>
                    </a:lnTo>
                    <a:lnTo>
                      <a:pt x="173" y="385"/>
                    </a:lnTo>
                    <a:lnTo>
                      <a:pt x="172" y="385"/>
                    </a:lnTo>
                    <a:lnTo>
                      <a:pt x="171" y="386"/>
                    </a:lnTo>
                    <a:lnTo>
                      <a:pt x="171" y="387"/>
                    </a:lnTo>
                    <a:lnTo>
                      <a:pt x="171" y="387"/>
                    </a:lnTo>
                    <a:lnTo>
                      <a:pt x="135" y="434"/>
                    </a:lnTo>
                    <a:lnTo>
                      <a:pt x="116" y="428"/>
                    </a:lnTo>
                    <a:lnTo>
                      <a:pt x="99" y="421"/>
                    </a:lnTo>
                    <a:lnTo>
                      <a:pt x="112" y="366"/>
                    </a:lnTo>
                    <a:lnTo>
                      <a:pt x="112" y="366"/>
                    </a:lnTo>
                    <a:lnTo>
                      <a:pt x="112" y="365"/>
                    </a:lnTo>
                    <a:lnTo>
                      <a:pt x="111" y="363"/>
                    </a:lnTo>
                    <a:lnTo>
                      <a:pt x="108" y="360"/>
                    </a:lnTo>
                    <a:lnTo>
                      <a:pt x="102" y="357"/>
                    </a:lnTo>
                    <a:lnTo>
                      <a:pt x="102" y="357"/>
                    </a:lnTo>
                    <a:lnTo>
                      <a:pt x="98" y="353"/>
                    </a:lnTo>
                    <a:lnTo>
                      <a:pt x="95" y="351"/>
                    </a:lnTo>
                    <a:lnTo>
                      <a:pt x="93" y="351"/>
                    </a:lnTo>
                    <a:lnTo>
                      <a:pt x="91" y="351"/>
                    </a:lnTo>
                    <a:lnTo>
                      <a:pt x="39" y="376"/>
                    </a:lnTo>
                    <a:lnTo>
                      <a:pt x="29" y="359"/>
                    </a:lnTo>
                    <a:lnTo>
                      <a:pt x="19" y="343"/>
                    </a:lnTo>
                    <a:lnTo>
                      <a:pt x="59" y="299"/>
                    </a:lnTo>
                    <a:lnTo>
                      <a:pt x="59" y="299"/>
                    </a:lnTo>
                    <a:lnTo>
                      <a:pt x="59" y="298"/>
                    </a:lnTo>
                    <a:lnTo>
                      <a:pt x="59" y="295"/>
                    </a:lnTo>
                    <a:lnTo>
                      <a:pt x="59" y="291"/>
                    </a:lnTo>
                    <a:lnTo>
                      <a:pt x="57" y="285"/>
                    </a:lnTo>
                    <a:lnTo>
                      <a:pt x="57" y="285"/>
                    </a:lnTo>
                    <a:lnTo>
                      <a:pt x="56" y="278"/>
                    </a:lnTo>
                    <a:lnTo>
                      <a:pt x="54" y="275"/>
                    </a:lnTo>
                    <a:lnTo>
                      <a:pt x="52" y="274"/>
                    </a:lnTo>
                    <a:lnTo>
                      <a:pt x="51" y="273"/>
                    </a:lnTo>
                    <a:lnTo>
                      <a:pt x="0" y="267"/>
                    </a:lnTo>
                    <a:lnTo>
                      <a:pt x="1" y="246"/>
                    </a:lnTo>
                    <a:lnTo>
                      <a:pt x="2" y="225"/>
                    </a:lnTo>
                    <a:lnTo>
                      <a:pt x="55" y="206"/>
                    </a:lnTo>
                    <a:lnTo>
                      <a:pt x="55" y="206"/>
                    </a:lnTo>
                    <a:lnTo>
                      <a:pt x="56" y="205"/>
                    </a:lnTo>
                    <a:lnTo>
                      <a:pt x="58" y="203"/>
                    </a:lnTo>
                    <a:lnTo>
                      <a:pt x="60" y="199"/>
                    </a:lnTo>
                    <a:lnTo>
                      <a:pt x="62" y="192"/>
                    </a:lnTo>
                    <a:lnTo>
                      <a:pt x="62" y="192"/>
                    </a:lnTo>
                    <a:lnTo>
                      <a:pt x="65" y="185"/>
                    </a:lnTo>
                    <a:lnTo>
                      <a:pt x="65" y="180"/>
                    </a:lnTo>
                    <a:lnTo>
                      <a:pt x="65" y="178"/>
                    </a:lnTo>
                    <a:lnTo>
                      <a:pt x="64" y="178"/>
                    </a:lnTo>
                    <a:lnTo>
                      <a:pt x="29" y="142"/>
                    </a:lnTo>
                    <a:lnTo>
                      <a:pt x="40" y="124"/>
                    </a:lnTo>
                    <a:lnTo>
                      <a:pt x="52" y="105"/>
                    </a:lnTo>
                    <a:lnTo>
                      <a:pt x="102" y="117"/>
                    </a:lnTo>
                    <a:lnTo>
                      <a:pt x="102" y="117"/>
                    </a:lnTo>
                    <a:lnTo>
                      <a:pt x="104" y="117"/>
                    </a:lnTo>
                    <a:lnTo>
                      <a:pt x="107" y="115"/>
                    </a:lnTo>
                    <a:lnTo>
                      <a:pt x="110" y="113"/>
                    </a:lnTo>
                    <a:lnTo>
                      <a:pt x="115" y="107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32" name="Freeform 880">
                <a:extLst>
                  <a:ext uri="{FF2B5EF4-FFF2-40B4-BE49-F238E27FC236}">
                    <a16:creationId xmlns:a16="http://schemas.microsoft.com/office/drawing/2014/main" id="{ED846D36-523E-4D64-802F-9367EF1E9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1828"/>
                <a:ext cx="38" cy="77"/>
              </a:xfrm>
              <a:custGeom>
                <a:avLst/>
                <a:gdLst>
                  <a:gd name="T0" fmla="*/ 20 w 38"/>
                  <a:gd name="T1" fmla="*/ 76 h 77"/>
                  <a:gd name="T2" fmla="*/ 0 w 38"/>
                  <a:gd name="T3" fmla="*/ 50 h 77"/>
                  <a:gd name="T4" fmla="*/ 11 w 38"/>
                  <a:gd name="T5" fmla="*/ 0 h 77"/>
                  <a:gd name="T6" fmla="*/ 13 w 38"/>
                  <a:gd name="T7" fmla="*/ 0 h 77"/>
                  <a:gd name="T8" fmla="*/ 15 w 38"/>
                  <a:gd name="T9" fmla="*/ 1 h 77"/>
                  <a:gd name="T10" fmla="*/ 20 w 38"/>
                  <a:gd name="T11" fmla="*/ 4 h 77"/>
                  <a:gd name="T12" fmla="*/ 24 w 38"/>
                  <a:gd name="T13" fmla="*/ 6 h 77"/>
                  <a:gd name="T14" fmla="*/ 29 w 38"/>
                  <a:gd name="T15" fmla="*/ 10 h 77"/>
                  <a:gd name="T16" fmla="*/ 33 w 38"/>
                  <a:gd name="T17" fmla="*/ 14 h 77"/>
                  <a:gd name="T18" fmla="*/ 36 w 38"/>
                  <a:gd name="T19" fmla="*/ 18 h 77"/>
                  <a:gd name="T20" fmla="*/ 37 w 38"/>
                  <a:gd name="T21" fmla="*/ 23 h 77"/>
                  <a:gd name="T22" fmla="*/ 36 w 38"/>
                  <a:gd name="T23" fmla="*/ 30 h 77"/>
                  <a:gd name="T24" fmla="*/ 34 w 38"/>
                  <a:gd name="T25" fmla="*/ 37 h 77"/>
                  <a:gd name="T26" fmla="*/ 31 w 38"/>
                  <a:gd name="T27" fmla="*/ 46 h 77"/>
                  <a:gd name="T28" fmla="*/ 28 w 38"/>
                  <a:gd name="T29" fmla="*/ 55 h 77"/>
                  <a:gd name="T30" fmla="*/ 25 w 38"/>
                  <a:gd name="T31" fmla="*/ 63 h 77"/>
                  <a:gd name="T32" fmla="*/ 23 w 38"/>
                  <a:gd name="T33" fmla="*/ 69 h 77"/>
                  <a:gd name="T34" fmla="*/ 21 w 38"/>
                  <a:gd name="T35" fmla="*/ 74 h 77"/>
                  <a:gd name="T36" fmla="*/ 20 w 38"/>
                  <a:gd name="T37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77">
                    <a:moveTo>
                      <a:pt x="20" y="76"/>
                    </a:moveTo>
                    <a:lnTo>
                      <a:pt x="0" y="5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1"/>
                    </a:lnTo>
                    <a:lnTo>
                      <a:pt x="20" y="4"/>
                    </a:lnTo>
                    <a:lnTo>
                      <a:pt x="24" y="6"/>
                    </a:lnTo>
                    <a:lnTo>
                      <a:pt x="29" y="10"/>
                    </a:lnTo>
                    <a:lnTo>
                      <a:pt x="33" y="14"/>
                    </a:lnTo>
                    <a:lnTo>
                      <a:pt x="36" y="18"/>
                    </a:lnTo>
                    <a:lnTo>
                      <a:pt x="37" y="23"/>
                    </a:lnTo>
                    <a:lnTo>
                      <a:pt x="36" y="30"/>
                    </a:lnTo>
                    <a:lnTo>
                      <a:pt x="34" y="37"/>
                    </a:lnTo>
                    <a:lnTo>
                      <a:pt x="31" y="46"/>
                    </a:lnTo>
                    <a:lnTo>
                      <a:pt x="28" y="55"/>
                    </a:lnTo>
                    <a:lnTo>
                      <a:pt x="25" y="63"/>
                    </a:lnTo>
                    <a:lnTo>
                      <a:pt x="23" y="69"/>
                    </a:lnTo>
                    <a:lnTo>
                      <a:pt x="21" y="74"/>
                    </a:lnTo>
                    <a:lnTo>
                      <a:pt x="20" y="76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33" name="Freeform 881">
                <a:extLst>
                  <a:ext uri="{FF2B5EF4-FFF2-40B4-BE49-F238E27FC236}">
                    <a16:creationId xmlns:a16="http://schemas.microsoft.com/office/drawing/2014/main" id="{A53B6593-AEA3-487B-9FE2-79078FF6C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1828"/>
                <a:ext cx="38" cy="77"/>
              </a:xfrm>
              <a:custGeom>
                <a:avLst/>
                <a:gdLst>
                  <a:gd name="T0" fmla="*/ 20 w 38"/>
                  <a:gd name="T1" fmla="*/ 76 h 77"/>
                  <a:gd name="T2" fmla="*/ 0 w 38"/>
                  <a:gd name="T3" fmla="*/ 50 h 77"/>
                  <a:gd name="T4" fmla="*/ 11 w 38"/>
                  <a:gd name="T5" fmla="*/ 0 h 77"/>
                  <a:gd name="T6" fmla="*/ 11 w 38"/>
                  <a:gd name="T7" fmla="*/ 0 h 77"/>
                  <a:gd name="T8" fmla="*/ 13 w 38"/>
                  <a:gd name="T9" fmla="*/ 0 h 77"/>
                  <a:gd name="T10" fmla="*/ 15 w 38"/>
                  <a:gd name="T11" fmla="*/ 1 h 77"/>
                  <a:gd name="T12" fmla="*/ 20 w 38"/>
                  <a:gd name="T13" fmla="*/ 4 h 77"/>
                  <a:gd name="T14" fmla="*/ 24 w 38"/>
                  <a:gd name="T15" fmla="*/ 6 h 77"/>
                  <a:gd name="T16" fmla="*/ 29 w 38"/>
                  <a:gd name="T17" fmla="*/ 10 h 77"/>
                  <a:gd name="T18" fmla="*/ 33 w 38"/>
                  <a:gd name="T19" fmla="*/ 14 h 77"/>
                  <a:gd name="T20" fmla="*/ 36 w 38"/>
                  <a:gd name="T21" fmla="*/ 18 h 77"/>
                  <a:gd name="T22" fmla="*/ 37 w 38"/>
                  <a:gd name="T23" fmla="*/ 23 h 77"/>
                  <a:gd name="T24" fmla="*/ 37 w 38"/>
                  <a:gd name="T25" fmla="*/ 23 h 77"/>
                  <a:gd name="T26" fmla="*/ 36 w 38"/>
                  <a:gd name="T27" fmla="*/ 30 h 77"/>
                  <a:gd name="T28" fmla="*/ 34 w 38"/>
                  <a:gd name="T29" fmla="*/ 37 h 77"/>
                  <a:gd name="T30" fmla="*/ 31 w 38"/>
                  <a:gd name="T31" fmla="*/ 46 h 77"/>
                  <a:gd name="T32" fmla="*/ 28 w 38"/>
                  <a:gd name="T33" fmla="*/ 55 h 77"/>
                  <a:gd name="T34" fmla="*/ 25 w 38"/>
                  <a:gd name="T35" fmla="*/ 63 h 77"/>
                  <a:gd name="T36" fmla="*/ 23 w 38"/>
                  <a:gd name="T37" fmla="*/ 69 h 77"/>
                  <a:gd name="T38" fmla="*/ 21 w 38"/>
                  <a:gd name="T39" fmla="*/ 74 h 77"/>
                  <a:gd name="T40" fmla="*/ 20 w 38"/>
                  <a:gd name="T41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77">
                    <a:moveTo>
                      <a:pt x="20" y="76"/>
                    </a:moveTo>
                    <a:lnTo>
                      <a:pt x="0" y="5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1"/>
                    </a:lnTo>
                    <a:lnTo>
                      <a:pt x="20" y="4"/>
                    </a:lnTo>
                    <a:lnTo>
                      <a:pt x="24" y="6"/>
                    </a:lnTo>
                    <a:lnTo>
                      <a:pt x="29" y="10"/>
                    </a:lnTo>
                    <a:lnTo>
                      <a:pt x="33" y="14"/>
                    </a:lnTo>
                    <a:lnTo>
                      <a:pt x="36" y="18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6" y="30"/>
                    </a:lnTo>
                    <a:lnTo>
                      <a:pt x="34" y="37"/>
                    </a:lnTo>
                    <a:lnTo>
                      <a:pt x="31" y="46"/>
                    </a:lnTo>
                    <a:lnTo>
                      <a:pt x="28" y="55"/>
                    </a:lnTo>
                    <a:lnTo>
                      <a:pt x="25" y="63"/>
                    </a:lnTo>
                    <a:lnTo>
                      <a:pt x="23" y="69"/>
                    </a:lnTo>
                    <a:lnTo>
                      <a:pt x="21" y="74"/>
                    </a:lnTo>
                    <a:lnTo>
                      <a:pt x="20" y="7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34" name="Freeform 882">
                <a:extLst>
                  <a:ext uri="{FF2B5EF4-FFF2-40B4-BE49-F238E27FC236}">
                    <a16:creationId xmlns:a16="http://schemas.microsoft.com/office/drawing/2014/main" id="{B6DEDFF1-045E-4A73-BA08-B68A7F3FA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1871"/>
                <a:ext cx="52" cy="48"/>
              </a:xfrm>
              <a:custGeom>
                <a:avLst/>
                <a:gdLst>
                  <a:gd name="T0" fmla="*/ 51 w 52"/>
                  <a:gd name="T1" fmla="*/ 47 h 48"/>
                  <a:gd name="T2" fmla="*/ 30 w 52"/>
                  <a:gd name="T3" fmla="*/ 21 h 48"/>
                  <a:gd name="T4" fmla="*/ 0 w 52"/>
                  <a:gd name="T5" fmla="*/ 0 h 48"/>
                  <a:gd name="T6" fmla="*/ 20 w 52"/>
                  <a:gd name="T7" fmla="*/ 26 h 48"/>
                  <a:gd name="T8" fmla="*/ 51 w 52"/>
                  <a:gd name="T9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8">
                    <a:moveTo>
                      <a:pt x="51" y="47"/>
                    </a:moveTo>
                    <a:lnTo>
                      <a:pt x="30" y="21"/>
                    </a:lnTo>
                    <a:lnTo>
                      <a:pt x="0" y="0"/>
                    </a:lnTo>
                    <a:lnTo>
                      <a:pt x="20" y="26"/>
                    </a:lnTo>
                    <a:lnTo>
                      <a:pt x="51" y="47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35" name="Freeform 883">
                <a:extLst>
                  <a:ext uri="{FF2B5EF4-FFF2-40B4-BE49-F238E27FC236}">
                    <a16:creationId xmlns:a16="http://schemas.microsoft.com/office/drawing/2014/main" id="{A662E7F2-3595-41F2-9CEC-7121E6818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1871"/>
                <a:ext cx="52" cy="48"/>
              </a:xfrm>
              <a:custGeom>
                <a:avLst/>
                <a:gdLst>
                  <a:gd name="T0" fmla="*/ 51 w 52"/>
                  <a:gd name="T1" fmla="*/ 47 h 48"/>
                  <a:gd name="T2" fmla="*/ 30 w 52"/>
                  <a:gd name="T3" fmla="*/ 21 h 48"/>
                  <a:gd name="T4" fmla="*/ 0 w 52"/>
                  <a:gd name="T5" fmla="*/ 0 h 48"/>
                  <a:gd name="T6" fmla="*/ 20 w 52"/>
                  <a:gd name="T7" fmla="*/ 26 h 48"/>
                  <a:gd name="T8" fmla="*/ 51 w 52"/>
                  <a:gd name="T9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8">
                    <a:moveTo>
                      <a:pt x="51" y="47"/>
                    </a:moveTo>
                    <a:lnTo>
                      <a:pt x="30" y="21"/>
                    </a:lnTo>
                    <a:lnTo>
                      <a:pt x="0" y="0"/>
                    </a:lnTo>
                    <a:lnTo>
                      <a:pt x="20" y="26"/>
                    </a:lnTo>
                    <a:lnTo>
                      <a:pt x="51" y="47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36" name="Freeform 884">
                <a:extLst>
                  <a:ext uri="{FF2B5EF4-FFF2-40B4-BE49-F238E27FC236}">
                    <a16:creationId xmlns:a16="http://schemas.microsoft.com/office/drawing/2014/main" id="{5BD0A337-E368-4092-AB72-0FBFD245D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1835"/>
                <a:ext cx="59" cy="37"/>
              </a:xfrm>
              <a:custGeom>
                <a:avLst/>
                <a:gdLst>
                  <a:gd name="T0" fmla="*/ 58 w 59"/>
                  <a:gd name="T1" fmla="*/ 36 h 37"/>
                  <a:gd name="T2" fmla="*/ 36 w 59"/>
                  <a:gd name="T3" fmla="*/ 11 h 37"/>
                  <a:gd name="T4" fmla="*/ 0 w 59"/>
                  <a:gd name="T5" fmla="*/ 0 h 37"/>
                  <a:gd name="T6" fmla="*/ 20 w 59"/>
                  <a:gd name="T7" fmla="*/ 24 h 37"/>
                  <a:gd name="T8" fmla="*/ 58 w 59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37">
                    <a:moveTo>
                      <a:pt x="58" y="36"/>
                    </a:moveTo>
                    <a:lnTo>
                      <a:pt x="36" y="11"/>
                    </a:lnTo>
                    <a:lnTo>
                      <a:pt x="0" y="0"/>
                    </a:lnTo>
                    <a:lnTo>
                      <a:pt x="20" y="24"/>
                    </a:lnTo>
                    <a:lnTo>
                      <a:pt x="58" y="36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37" name="Freeform 885">
                <a:extLst>
                  <a:ext uri="{FF2B5EF4-FFF2-40B4-BE49-F238E27FC236}">
                    <a16:creationId xmlns:a16="http://schemas.microsoft.com/office/drawing/2014/main" id="{7FA84CBE-A2DB-43B3-99B0-F7E413A60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1835"/>
                <a:ext cx="59" cy="37"/>
              </a:xfrm>
              <a:custGeom>
                <a:avLst/>
                <a:gdLst>
                  <a:gd name="T0" fmla="*/ 58 w 59"/>
                  <a:gd name="T1" fmla="*/ 36 h 37"/>
                  <a:gd name="T2" fmla="*/ 36 w 59"/>
                  <a:gd name="T3" fmla="*/ 11 h 37"/>
                  <a:gd name="T4" fmla="*/ 0 w 59"/>
                  <a:gd name="T5" fmla="*/ 0 h 37"/>
                  <a:gd name="T6" fmla="*/ 20 w 59"/>
                  <a:gd name="T7" fmla="*/ 24 h 37"/>
                  <a:gd name="T8" fmla="*/ 58 w 59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37">
                    <a:moveTo>
                      <a:pt x="58" y="36"/>
                    </a:moveTo>
                    <a:lnTo>
                      <a:pt x="36" y="11"/>
                    </a:lnTo>
                    <a:lnTo>
                      <a:pt x="0" y="0"/>
                    </a:lnTo>
                    <a:lnTo>
                      <a:pt x="20" y="24"/>
                    </a:lnTo>
                    <a:lnTo>
                      <a:pt x="58" y="3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38" name="Freeform 886">
                <a:extLst>
                  <a:ext uri="{FF2B5EF4-FFF2-40B4-BE49-F238E27FC236}">
                    <a16:creationId xmlns:a16="http://schemas.microsoft.com/office/drawing/2014/main" id="{81893CDB-8B09-442B-A865-E3654917D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1674"/>
                <a:ext cx="53" cy="41"/>
              </a:xfrm>
              <a:custGeom>
                <a:avLst/>
                <a:gdLst>
                  <a:gd name="T0" fmla="*/ 32 w 53"/>
                  <a:gd name="T1" fmla="*/ 14 h 41"/>
                  <a:gd name="T2" fmla="*/ 52 w 53"/>
                  <a:gd name="T3" fmla="*/ 40 h 41"/>
                  <a:gd name="T4" fmla="*/ 49 w 53"/>
                  <a:gd name="T5" fmla="*/ 39 h 41"/>
                  <a:gd name="T6" fmla="*/ 44 w 53"/>
                  <a:gd name="T7" fmla="*/ 37 h 41"/>
                  <a:gd name="T8" fmla="*/ 36 w 53"/>
                  <a:gd name="T9" fmla="*/ 35 h 41"/>
                  <a:gd name="T10" fmla="*/ 27 w 53"/>
                  <a:gd name="T11" fmla="*/ 31 h 41"/>
                  <a:gd name="T12" fmla="*/ 18 w 53"/>
                  <a:gd name="T13" fmla="*/ 28 h 41"/>
                  <a:gd name="T14" fmla="*/ 10 w 53"/>
                  <a:gd name="T15" fmla="*/ 26 h 41"/>
                  <a:gd name="T16" fmla="*/ 4 w 53"/>
                  <a:gd name="T17" fmla="*/ 22 h 41"/>
                  <a:gd name="T18" fmla="*/ 1 w 53"/>
                  <a:gd name="T19" fmla="*/ 20 h 41"/>
                  <a:gd name="T20" fmla="*/ 0 w 53"/>
                  <a:gd name="T21" fmla="*/ 15 h 41"/>
                  <a:gd name="T22" fmla="*/ 0 w 53"/>
                  <a:gd name="T23" fmla="*/ 8 h 41"/>
                  <a:gd name="T24" fmla="*/ 0 w 53"/>
                  <a:gd name="T25" fmla="*/ 2 h 41"/>
                  <a:gd name="T26" fmla="*/ 0 w 53"/>
                  <a:gd name="T27" fmla="*/ 0 h 41"/>
                  <a:gd name="T28" fmla="*/ 32 w 53"/>
                  <a:gd name="T29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3" h="41">
                    <a:moveTo>
                      <a:pt x="32" y="14"/>
                    </a:moveTo>
                    <a:lnTo>
                      <a:pt x="52" y="40"/>
                    </a:lnTo>
                    <a:lnTo>
                      <a:pt x="49" y="39"/>
                    </a:lnTo>
                    <a:lnTo>
                      <a:pt x="44" y="37"/>
                    </a:lnTo>
                    <a:lnTo>
                      <a:pt x="36" y="35"/>
                    </a:lnTo>
                    <a:lnTo>
                      <a:pt x="27" y="31"/>
                    </a:lnTo>
                    <a:lnTo>
                      <a:pt x="18" y="28"/>
                    </a:lnTo>
                    <a:lnTo>
                      <a:pt x="10" y="26"/>
                    </a:lnTo>
                    <a:lnTo>
                      <a:pt x="4" y="22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2" y="14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39" name="Freeform 887">
                <a:extLst>
                  <a:ext uri="{FF2B5EF4-FFF2-40B4-BE49-F238E27FC236}">
                    <a16:creationId xmlns:a16="http://schemas.microsoft.com/office/drawing/2014/main" id="{B397927A-A3E4-4B56-BB35-6650194EE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1674"/>
                <a:ext cx="53" cy="41"/>
              </a:xfrm>
              <a:custGeom>
                <a:avLst/>
                <a:gdLst>
                  <a:gd name="T0" fmla="*/ 32 w 53"/>
                  <a:gd name="T1" fmla="*/ 14 h 41"/>
                  <a:gd name="T2" fmla="*/ 52 w 53"/>
                  <a:gd name="T3" fmla="*/ 40 h 41"/>
                  <a:gd name="T4" fmla="*/ 52 w 53"/>
                  <a:gd name="T5" fmla="*/ 40 h 41"/>
                  <a:gd name="T6" fmla="*/ 49 w 53"/>
                  <a:gd name="T7" fmla="*/ 39 h 41"/>
                  <a:gd name="T8" fmla="*/ 44 w 53"/>
                  <a:gd name="T9" fmla="*/ 37 h 41"/>
                  <a:gd name="T10" fmla="*/ 36 w 53"/>
                  <a:gd name="T11" fmla="*/ 35 h 41"/>
                  <a:gd name="T12" fmla="*/ 27 w 53"/>
                  <a:gd name="T13" fmla="*/ 31 h 41"/>
                  <a:gd name="T14" fmla="*/ 18 w 53"/>
                  <a:gd name="T15" fmla="*/ 28 h 41"/>
                  <a:gd name="T16" fmla="*/ 10 w 53"/>
                  <a:gd name="T17" fmla="*/ 26 h 41"/>
                  <a:gd name="T18" fmla="*/ 4 w 53"/>
                  <a:gd name="T19" fmla="*/ 22 h 41"/>
                  <a:gd name="T20" fmla="*/ 1 w 53"/>
                  <a:gd name="T21" fmla="*/ 20 h 41"/>
                  <a:gd name="T22" fmla="*/ 1 w 53"/>
                  <a:gd name="T23" fmla="*/ 20 h 41"/>
                  <a:gd name="T24" fmla="*/ 0 w 53"/>
                  <a:gd name="T25" fmla="*/ 15 h 41"/>
                  <a:gd name="T26" fmla="*/ 0 w 53"/>
                  <a:gd name="T27" fmla="*/ 8 h 41"/>
                  <a:gd name="T28" fmla="*/ 0 w 53"/>
                  <a:gd name="T29" fmla="*/ 2 h 41"/>
                  <a:gd name="T30" fmla="*/ 0 w 53"/>
                  <a:gd name="T31" fmla="*/ 0 h 41"/>
                  <a:gd name="T32" fmla="*/ 32 w 53"/>
                  <a:gd name="T33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41">
                    <a:moveTo>
                      <a:pt x="32" y="14"/>
                    </a:moveTo>
                    <a:lnTo>
                      <a:pt x="52" y="40"/>
                    </a:lnTo>
                    <a:lnTo>
                      <a:pt x="52" y="40"/>
                    </a:lnTo>
                    <a:lnTo>
                      <a:pt x="49" y="39"/>
                    </a:lnTo>
                    <a:lnTo>
                      <a:pt x="44" y="37"/>
                    </a:lnTo>
                    <a:lnTo>
                      <a:pt x="36" y="35"/>
                    </a:lnTo>
                    <a:lnTo>
                      <a:pt x="27" y="31"/>
                    </a:lnTo>
                    <a:lnTo>
                      <a:pt x="18" y="28"/>
                    </a:lnTo>
                    <a:lnTo>
                      <a:pt x="10" y="26"/>
                    </a:lnTo>
                    <a:lnTo>
                      <a:pt x="4" y="22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2" y="1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40" name="Freeform 888">
                <a:extLst>
                  <a:ext uri="{FF2B5EF4-FFF2-40B4-BE49-F238E27FC236}">
                    <a16:creationId xmlns:a16="http://schemas.microsoft.com/office/drawing/2014/main" id="{7FC23F72-1F1B-48D9-9879-4ACC427AD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1568"/>
                <a:ext cx="75" cy="40"/>
              </a:xfrm>
              <a:custGeom>
                <a:avLst/>
                <a:gdLst>
                  <a:gd name="T0" fmla="*/ 52 w 75"/>
                  <a:gd name="T1" fmla="*/ 0 h 40"/>
                  <a:gd name="T2" fmla="*/ 74 w 75"/>
                  <a:gd name="T3" fmla="*/ 25 h 40"/>
                  <a:gd name="T4" fmla="*/ 71 w 75"/>
                  <a:gd name="T5" fmla="*/ 26 h 40"/>
                  <a:gd name="T6" fmla="*/ 65 w 75"/>
                  <a:gd name="T7" fmla="*/ 27 h 40"/>
                  <a:gd name="T8" fmla="*/ 55 w 75"/>
                  <a:gd name="T9" fmla="*/ 30 h 40"/>
                  <a:gd name="T10" fmla="*/ 44 w 75"/>
                  <a:gd name="T11" fmla="*/ 33 h 40"/>
                  <a:gd name="T12" fmla="*/ 33 w 75"/>
                  <a:gd name="T13" fmla="*/ 35 h 40"/>
                  <a:gd name="T14" fmla="*/ 23 w 75"/>
                  <a:gd name="T15" fmla="*/ 37 h 40"/>
                  <a:gd name="T16" fmla="*/ 15 w 75"/>
                  <a:gd name="T17" fmla="*/ 39 h 40"/>
                  <a:gd name="T18" fmla="*/ 11 w 75"/>
                  <a:gd name="T19" fmla="*/ 38 h 40"/>
                  <a:gd name="T20" fmla="*/ 7 w 75"/>
                  <a:gd name="T21" fmla="*/ 32 h 40"/>
                  <a:gd name="T22" fmla="*/ 4 w 75"/>
                  <a:gd name="T23" fmla="*/ 23 h 40"/>
                  <a:gd name="T24" fmla="*/ 1 w 75"/>
                  <a:gd name="T25" fmla="*/ 13 h 40"/>
                  <a:gd name="T26" fmla="*/ 0 w 75"/>
                  <a:gd name="T27" fmla="*/ 10 h 40"/>
                  <a:gd name="T28" fmla="*/ 52 w 75"/>
                  <a:gd name="T2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5" h="40">
                    <a:moveTo>
                      <a:pt x="52" y="0"/>
                    </a:moveTo>
                    <a:lnTo>
                      <a:pt x="74" y="25"/>
                    </a:lnTo>
                    <a:lnTo>
                      <a:pt x="71" y="26"/>
                    </a:lnTo>
                    <a:lnTo>
                      <a:pt x="65" y="27"/>
                    </a:lnTo>
                    <a:lnTo>
                      <a:pt x="55" y="30"/>
                    </a:lnTo>
                    <a:lnTo>
                      <a:pt x="44" y="33"/>
                    </a:lnTo>
                    <a:lnTo>
                      <a:pt x="33" y="35"/>
                    </a:lnTo>
                    <a:lnTo>
                      <a:pt x="23" y="37"/>
                    </a:lnTo>
                    <a:lnTo>
                      <a:pt x="15" y="39"/>
                    </a:lnTo>
                    <a:lnTo>
                      <a:pt x="11" y="38"/>
                    </a:lnTo>
                    <a:lnTo>
                      <a:pt x="7" y="32"/>
                    </a:lnTo>
                    <a:lnTo>
                      <a:pt x="4" y="23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41" name="Freeform 889">
                <a:extLst>
                  <a:ext uri="{FF2B5EF4-FFF2-40B4-BE49-F238E27FC236}">
                    <a16:creationId xmlns:a16="http://schemas.microsoft.com/office/drawing/2014/main" id="{A4736B33-A94A-4DCB-AED9-31F7B780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1568"/>
                <a:ext cx="75" cy="40"/>
              </a:xfrm>
              <a:custGeom>
                <a:avLst/>
                <a:gdLst>
                  <a:gd name="T0" fmla="*/ 52 w 75"/>
                  <a:gd name="T1" fmla="*/ 0 h 40"/>
                  <a:gd name="T2" fmla="*/ 74 w 75"/>
                  <a:gd name="T3" fmla="*/ 25 h 40"/>
                  <a:gd name="T4" fmla="*/ 74 w 75"/>
                  <a:gd name="T5" fmla="*/ 25 h 40"/>
                  <a:gd name="T6" fmla="*/ 71 w 75"/>
                  <a:gd name="T7" fmla="*/ 26 h 40"/>
                  <a:gd name="T8" fmla="*/ 65 w 75"/>
                  <a:gd name="T9" fmla="*/ 27 h 40"/>
                  <a:gd name="T10" fmla="*/ 55 w 75"/>
                  <a:gd name="T11" fmla="*/ 30 h 40"/>
                  <a:gd name="T12" fmla="*/ 44 w 75"/>
                  <a:gd name="T13" fmla="*/ 33 h 40"/>
                  <a:gd name="T14" fmla="*/ 33 w 75"/>
                  <a:gd name="T15" fmla="*/ 35 h 40"/>
                  <a:gd name="T16" fmla="*/ 23 w 75"/>
                  <a:gd name="T17" fmla="*/ 37 h 40"/>
                  <a:gd name="T18" fmla="*/ 15 w 75"/>
                  <a:gd name="T19" fmla="*/ 39 h 40"/>
                  <a:gd name="T20" fmla="*/ 11 w 75"/>
                  <a:gd name="T21" fmla="*/ 38 h 40"/>
                  <a:gd name="T22" fmla="*/ 11 w 75"/>
                  <a:gd name="T23" fmla="*/ 38 h 40"/>
                  <a:gd name="T24" fmla="*/ 7 w 75"/>
                  <a:gd name="T25" fmla="*/ 32 h 40"/>
                  <a:gd name="T26" fmla="*/ 4 w 75"/>
                  <a:gd name="T27" fmla="*/ 23 h 40"/>
                  <a:gd name="T28" fmla="*/ 1 w 75"/>
                  <a:gd name="T29" fmla="*/ 13 h 40"/>
                  <a:gd name="T30" fmla="*/ 0 w 75"/>
                  <a:gd name="T31" fmla="*/ 10 h 40"/>
                  <a:gd name="T32" fmla="*/ 52 w 75"/>
                  <a:gd name="T3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40">
                    <a:moveTo>
                      <a:pt x="52" y="0"/>
                    </a:moveTo>
                    <a:lnTo>
                      <a:pt x="74" y="25"/>
                    </a:lnTo>
                    <a:lnTo>
                      <a:pt x="74" y="25"/>
                    </a:lnTo>
                    <a:lnTo>
                      <a:pt x="71" y="26"/>
                    </a:lnTo>
                    <a:lnTo>
                      <a:pt x="65" y="27"/>
                    </a:lnTo>
                    <a:lnTo>
                      <a:pt x="55" y="30"/>
                    </a:lnTo>
                    <a:lnTo>
                      <a:pt x="44" y="33"/>
                    </a:lnTo>
                    <a:lnTo>
                      <a:pt x="33" y="35"/>
                    </a:lnTo>
                    <a:lnTo>
                      <a:pt x="23" y="37"/>
                    </a:lnTo>
                    <a:lnTo>
                      <a:pt x="15" y="39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7" y="32"/>
                    </a:lnTo>
                    <a:lnTo>
                      <a:pt x="4" y="23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52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42" name="Freeform 890">
                <a:extLst>
                  <a:ext uri="{FF2B5EF4-FFF2-40B4-BE49-F238E27FC236}">
                    <a16:creationId xmlns:a16="http://schemas.microsoft.com/office/drawing/2014/main" id="{FA819F62-9B01-4570-A839-514F8D99E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1862"/>
                <a:ext cx="32" cy="57"/>
              </a:xfrm>
              <a:custGeom>
                <a:avLst/>
                <a:gdLst>
                  <a:gd name="T0" fmla="*/ 31 w 32"/>
                  <a:gd name="T1" fmla="*/ 56 h 57"/>
                  <a:gd name="T2" fmla="*/ 10 w 32"/>
                  <a:gd name="T3" fmla="*/ 30 h 57"/>
                  <a:gd name="T4" fmla="*/ 0 w 32"/>
                  <a:gd name="T5" fmla="*/ 0 h 57"/>
                  <a:gd name="T6" fmla="*/ 0 w 32"/>
                  <a:gd name="T7" fmla="*/ 0 h 57"/>
                  <a:gd name="T8" fmla="*/ 2 w 32"/>
                  <a:gd name="T9" fmla="*/ 0 h 57"/>
                  <a:gd name="T10" fmla="*/ 4 w 32"/>
                  <a:gd name="T11" fmla="*/ 0 h 57"/>
                  <a:gd name="T12" fmla="*/ 7 w 32"/>
                  <a:gd name="T13" fmla="*/ 0 h 57"/>
                  <a:gd name="T14" fmla="*/ 10 w 32"/>
                  <a:gd name="T15" fmla="*/ 1 h 57"/>
                  <a:gd name="T16" fmla="*/ 13 w 32"/>
                  <a:gd name="T17" fmla="*/ 2 h 57"/>
                  <a:gd name="T18" fmla="*/ 16 w 32"/>
                  <a:gd name="T19" fmla="*/ 4 h 57"/>
                  <a:gd name="T20" fmla="*/ 17 w 32"/>
                  <a:gd name="T21" fmla="*/ 5 h 57"/>
                  <a:gd name="T22" fmla="*/ 19 w 32"/>
                  <a:gd name="T23" fmla="*/ 10 h 57"/>
                  <a:gd name="T24" fmla="*/ 21 w 32"/>
                  <a:gd name="T25" fmla="*/ 15 h 57"/>
                  <a:gd name="T26" fmla="*/ 23 w 32"/>
                  <a:gd name="T27" fmla="*/ 24 h 57"/>
                  <a:gd name="T28" fmla="*/ 25 w 32"/>
                  <a:gd name="T29" fmla="*/ 33 h 57"/>
                  <a:gd name="T30" fmla="*/ 28 w 32"/>
                  <a:gd name="T31" fmla="*/ 41 h 57"/>
                  <a:gd name="T32" fmla="*/ 29 w 32"/>
                  <a:gd name="T33" fmla="*/ 48 h 57"/>
                  <a:gd name="T34" fmla="*/ 31 w 32"/>
                  <a:gd name="T35" fmla="*/ 54 h 57"/>
                  <a:gd name="T36" fmla="*/ 31 w 32"/>
                  <a:gd name="T37" fmla="*/ 5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57">
                    <a:moveTo>
                      <a:pt x="31" y="56"/>
                    </a:moveTo>
                    <a:lnTo>
                      <a:pt x="10" y="3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7" y="5"/>
                    </a:lnTo>
                    <a:lnTo>
                      <a:pt x="19" y="10"/>
                    </a:lnTo>
                    <a:lnTo>
                      <a:pt x="21" y="15"/>
                    </a:lnTo>
                    <a:lnTo>
                      <a:pt x="23" y="24"/>
                    </a:lnTo>
                    <a:lnTo>
                      <a:pt x="25" y="33"/>
                    </a:lnTo>
                    <a:lnTo>
                      <a:pt x="28" y="41"/>
                    </a:lnTo>
                    <a:lnTo>
                      <a:pt x="29" y="48"/>
                    </a:lnTo>
                    <a:lnTo>
                      <a:pt x="31" y="54"/>
                    </a:lnTo>
                    <a:lnTo>
                      <a:pt x="31" y="56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43" name="Freeform 891">
                <a:extLst>
                  <a:ext uri="{FF2B5EF4-FFF2-40B4-BE49-F238E27FC236}">
                    <a16:creationId xmlns:a16="http://schemas.microsoft.com/office/drawing/2014/main" id="{239F671A-1E95-4C07-96A6-91E977215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1862"/>
                <a:ext cx="32" cy="57"/>
              </a:xfrm>
              <a:custGeom>
                <a:avLst/>
                <a:gdLst>
                  <a:gd name="T0" fmla="*/ 31 w 32"/>
                  <a:gd name="T1" fmla="*/ 56 h 57"/>
                  <a:gd name="T2" fmla="*/ 10 w 32"/>
                  <a:gd name="T3" fmla="*/ 30 h 57"/>
                  <a:gd name="T4" fmla="*/ 0 w 32"/>
                  <a:gd name="T5" fmla="*/ 0 h 57"/>
                  <a:gd name="T6" fmla="*/ 0 w 32"/>
                  <a:gd name="T7" fmla="*/ 0 h 57"/>
                  <a:gd name="T8" fmla="*/ 0 w 32"/>
                  <a:gd name="T9" fmla="*/ 0 h 57"/>
                  <a:gd name="T10" fmla="*/ 2 w 32"/>
                  <a:gd name="T11" fmla="*/ 0 h 57"/>
                  <a:gd name="T12" fmla="*/ 4 w 32"/>
                  <a:gd name="T13" fmla="*/ 0 h 57"/>
                  <a:gd name="T14" fmla="*/ 7 w 32"/>
                  <a:gd name="T15" fmla="*/ 0 h 57"/>
                  <a:gd name="T16" fmla="*/ 10 w 32"/>
                  <a:gd name="T17" fmla="*/ 1 h 57"/>
                  <a:gd name="T18" fmla="*/ 13 w 32"/>
                  <a:gd name="T19" fmla="*/ 2 h 57"/>
                  <a:gd name="T20" fmla="*/ 16 w 32"/>
                  <a:gd name="T21" fmla="*/ 4 h 57"/>
                  <a:gd name="T22" fmla="*/ 17 w 32"/>
                  <a:gd name="T23" fmla="*/ 5 h 57"/>
                  <a:gd name="T24" fmla="*/ 17 w 32"/>
                  <a:gd name="T25" fmla="*/ 5 h 57"/>
                  <a:gd name="T26" fmla="*/ 19 w 32"/>
                  <a:gd name="T27" fmla="*/ 10 h 57"/>
                  <a:gd name="T28" fmla="*/ 21 w 32"/>
                  <a:gd name="T29" fmla="*/ 15 h 57"/>
                  <a:gd name="T30" fmla="*/ 23 w 32"/>
                  <a:gd name="T31" fmla="*/ 24 h 57"/>
                  <a:gd name="T32" fmla="*/ 25 w 32"/>
                  <a:gd name="T33" fmla="*/ 33 h 57"/>
                  <a:gd name="T34" fmla="*/ 28 w 32"/>
                  <a:gd name="T35" fmla="*/ 41 h 57"/>
                  <a:gd name="T36" fmla="*/ 29 w 32"/>
                  <a:gd name="T37" fmla="*/ 48 h 57"/>
                  <a:gd name="T38" fmla="*/ 31 w 32"/>
                  <a:gd name="T39" fmla="*/ 54 h 57"/>
                  <a:gd name="T40" fmla="*/ 31 w 32"/>
                  <a:gd name="T41" fmla="*/ 5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57">
                    <a:moveTo>
                      <a:pt x="31" y="56"/>
                    </a:moveTo>
                    <a:lnTo>
                      <a:pt x="10" y="3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9" y="10"/>
                    </a:lnTo>
                    <a:lnTo>
                      <a:pt x="21" y="15"/>
                    </a:lnTo>
                    <a:lnTo>
                      <a:pt x="23" y="24"/>
                    </a:lnTo>
                    <a:lnTo>
                      <a:pt x="25" y="33"/>
                    </a:lnTo>
                    <a:lnTo>
                      <a:pt x="28" y="41"/>
                    </a:lnTo>
                    <a:lnTo>
                      <a:pt x="29" y="48"/>
                    </a:lnTo>
                    <a:lnTo>
                      <a:pt x="31" y="54"/>
                    </a:lnTo>
                    <a:lnTo>
                      <a:pt x="31" y="5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44" name="Freeform 892">
                <a:extLst>
                  <a:ext uri="{FF2B5EF4-FFF2-40B4-BE49-F238E27FC236}">
                    <a16:creationId xmlns:a16="http://schemas.microsoft.com/office/drawing/2014/main" id="{C94CEF9E-0EE9-4080-931B-9A2036BCC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480"/>
                <a:ext cx="431" cy="439"/>
              </a:xfrm>
              <a:custGeom>
                <a:avLst/>
                <a:gdLst>
                  <a:gd name="T0" fmla="*/ 124 w 431"/>
                  <a:gd name="T1" fmla="*/ 100 h 439"/>
                  <a:gd name="T2" fmla="*/ 117 w 431"/>
                  <a:gd name="T3" fmla="*/ 44 h 439"/>
                  <a:gd name="T4" fmla="*/ 186 w 431"/>
                  <a:gd name="T5" fmla="*/ 61 h 439"/>
                  <a:gd name="T6" fmla="*/ 188 w 431"/>
                  <a:gd name="T7" fmla="*/ 61 h 439"/>
                  <a:gd name="T8" fmla="*/ 194 w 431"/>
                  <a:gd name="T9" fmla="*/ 61 h 439"/>
                  <a:gd name="T10" fmla="*/ 207 w 431"/>
                  <a:gd name="T11" fmla="*/ 58 h 439"/>
                  <a:gd name="T12" fmla="*/ 213 w 431"/>
                  <a:gd name="T13" fmla="*/ 54 h 439"/>
                  <a:gd name="T14" fmla="*/ 276 w 431"/>
                  <a:gd name="T15" fmla="*/ 0 h 439"/>
                  <a:gd name="T16" fmla="*/ 280 w 431"/>
                  <a:gd name="T17" fmla="*/ 57 h 439"/>
                  <a:gd name="T18" fmla="*/ 295 w 431"/>
                  <a:gd name="T19" fmla="*/ 64 h 439"/>
                  <a:gd name="T20" fmla="*/ 303 w 431"/>
                  <a:gd name="T21" fmla="*/ 63 h 439"/>
                  <a:gd name="T22" fmla="*/ 379 w 431"/>
                  <a:gd name="T23" fmla="*/ 48 h 439"/>
                  <a:gd name="T24" fmla="*/ 351 w 431"/>
                  <a:gd name="T25" fmla="*/ 104 h 439"/>
                  <a:gd name="T26" fmla="*/ 360 w 431"/>
                  <a:gd name="T27" fmla="*/ 118 h 439"/>
                  <a:gd name="T28" fmla="*/ 365 w 431"/>
                  <a:gd name="T29" fmla="*/ 121 h 439"/>
                  <a:gd name="T30" fmla="*/ 430 w 431"/>
                  <a:gd name="T31" fmla="*/ 150 h 439"/>
                  <a:gd name="T32" fmla="*/ 379 w 431"/>
                  <a:gd name="T33" fmla="*/ 187 h 439"/>
                  <a:gd name="T34" fmla="*/ 378 w 431"/>
                  <a:gd name="T35" fmla="*/ 206 h 439"/>
                  <a:gd name="T36" fmla="*/ 380 w 431"/>
                  <a:gd name="T37" fmla="*/ 212 h 439"/>
                  <a:gd name="T38" fmla="*/ 413 w 431"/>
                  <a:gd name="T39" fmla="*/ 275 h 439"/>
                  <a:gd name="T40" fmla="*/ 355 w 431"/>
                  <a:gd name="T41" fmla="*/ 281 h 439"/>
                  <a:gd name="T42" fmla="*/ 344 w 431"/>
                  <a:gd name="T43" fmla="*/ 298 h 439"/>
                  <a:gd name="T44" fmla="*/ 343 w 431"/>
                  <a:gd name="T45" fmla="*/ 305 h 439"/>
                  <a:gd name="T46" fmla="*/ 333 w 431"/>
                  <a:gd name="T47" fmla="*/ 382 h 439"/>
                  <a:gd name="T48" fmla="*/ 289 w 431"/>
                  <a:gd name="T49" fmla="*/ 356 h 439"/>
                  <a:gd name="T50" fmla="*/ 284 w 431"/>
                  <a:gd name="T51" fmla="*/ 356 h 439"/>
                  <a:gd name="T52" fmla="*/ 276 w 431"/>
                  <a:gd name="T53" fmla="*/ 361 h 439"/>
                  <a:gd name="T54" fmla="*/ 265 w 431"/>
                  <a:gd name="T55" fmla="*/ 370 h 439"/>
                  <a:gd name="T56" fmla="*/ 236 w 431"/>
                  <a:gd name="T57" fmla="*/ 432 h 439"/>
                  <a:gd name="T58" fmla="*/ 198 w 431"/>
                  <a:gd name="T59" fmla="*/ 388 h 439"/>
                  <a:gd name="T60" fmla="*/ 195 w 431"/>
                  <a:gd name="T61" fmla="*/ 387 h 439"/>
                  <a:gd name="T62" fmla="*/ 188 w 431"/>
                  <a:gd name="T63" fmla="*/ 386 h 439"/>
                  <a:gd name="T64" fmla="*/ 178 w 431"/>
                  <a:gd name="T65" fmla="*/ 386 h 439"/>
                  <a:gd name="T66" fmla="*/ 172 w 431"/>
                  <a:gd name="T67" fmla="*/ 387 h 439"/>
                  <a:gd name="T68" fmla="*/ 171 w 431"/>
                  <a:gd name="T69" fmla="*/ 388 h 439"/>
                  <a:gd name="T70" fmla="*/ 99 w 431"/>
                  <a:gd name="T71" fmla="*/ 423 h 439"/>
                  <a:gd name="T72" fmla="*/ 110 w 431"/>
                  <a:gd name="T73" fmla="*/ 365 h 439"/>
                  <a:gd name="T74" fmla="*/ 98 w 431"/>
                  <a:gd name="T75" fmla="*/ 354 h 439"/>
                  <a:gd name="T76" fmla="*/ 92 w 431"/>
                  <a:gd name="T77" fmla="*/ 353 h 439"/>
                  <a:gd name="T78" fmla="*/ 19 w 431"/>
                  <a:gd name="T79" fmla="*/ 345 h 439"/>
                  <a:gd name="T80" fmla="*/ 59 w 431"/>
                  <a:gd name="T81" fmla="*/ 297 h 439"/>
                  <a:gd name="T82" fmla="*/ 55 w 431"/>
                  <a:gd name="T83" fmla="*/ 280 h 439"/>
                  <a:gd name="T84" fmla="*/ 51 w 431"/>
                  <a:gd name="T85" fmla="*/ 275 h 439"/>
                  <a:gd name="T86" fmla="*/ 2 w 431"/>
                  <a:gd name="T87" fmla="*/ 226 h 439"/>
                  <a:gd name="T88" fmla="*/ 58 w 431"/>
                  <a:gd name="T89" fmla="*/ 204 h 439"/>
                  <a:gd name="T90" fmla="*/ 64 w 431"/>
                  <a:gd name="T91" fmla="*/ 186 h 439"/>
                  <a:gd name="T92" fmla="*/ 64 w 431"/>
                  <a:gd name="T93" fmla="*/ 179 h 439"/>
                  <a:gd name="T94" fmla="*/ 53 w 431"/>
                  <a:gd name="T95" fmla="*/ 106 h 439"/>
                  <a:gd name="T96" fmla="*/ 106 w 431"/>
                  <a:gd name="T97" fmla="*/ 116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1" h="439">
                    <a:moveTo>
                      <a:pt x="115" y="108"/>
                    </a:moveTo>
                    <a:lnTo>
                      <a:pt x="121" y="104"/>
                    </a:lnTo>
                    <a:lnTo>
                      <a:pt x="124" y="100"/>
                    </a:lnTo>
                    <a:lnTo>
                      <a:pt x="124" y="98"/>
                    </a:lnTo>
                    <a:lnTo>
                      <a:pt x="124" y="97"/>
                    </a:lnTo>
                    <a:lnTo>
                      <a:pt x="117" y="44"/>
                    </a:lnTo>
                    <a:lnTo>
                      <a:pt x="136" y="33"/>
                    </a:lnTo>
                    <a:lnTo>
                      <a:pt x="155" y="22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7" y="61"/>
                    </a:lnTo>
                    <a:lnTo>
                      <a:pt x="188" y="61"/>
                    </a:lnTo>
                    <a:lnTo>
                      <a:pt x="189" y="62"/>
                    </a:lnTo>
                    <a:lnTo>
                      <a:pt x="191" y="62"/>
                    </a:lnTo>
                    <a:lnTo>
                      <a:pt x="194" y="61"/>
                    </a:lnTo>
                    <a:lnTo>
                      <a:pt x="196" y="61"/>
                    </a:lnTo>
                    <a:lnTo>
                      <a:pt x="200" y="60"/>
                    </a:lnTo>
                    <a:lnTo>
                      <a:pt x="207" y="58"/>
                    </a:lnTo>
                    <a:lnTo>
                      <a:pt x="210" y="56"/>
                    </a:lnTo>
                    <a:lnTo>
                      <a:pt x="212" y="54"/>
                    </a:lnTo>
                    <a:lnTo>
                      <a:pt x="213" y="54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0"/>
                    </a:lnTo>
                    <a:lnTo>
                      <a:pt x="278" y="54"/>
                    </a:lnTo>
                    <a:lnTo>
                      <a:pt x="278" y="56"/>
                    </a:lnTo>
                    <a:lnTo>
                      <a:pt x="280" y="57"/>
                    </a:lnTo>
                    <a:lnTo>
                      <a:pt x="284" y="60"/>
                    </a:lnTo>
                    <a:lnTo>
                      <a:pt x="290" y="61"/>
                    </a:lnTo>
                    <a:lnTo>
                      <a:pt x="295" y="64"/>
                    </a:lnTo>
                    <a:lnTo>
                      <a:pt x="300" y="64"/>
                    </a:lnTo>
                    <a:lnTo>
                      <a:pt x="302" y="63"/>
                    </a:lnTo>
                    <a:lnTo>
                      <a:pt x="303" y="63"/>
                    </a:lnTo>
                    <a:lnTo>
                      <a:pt x="349" y="25"/>
                    </a:lnTo>
                    <a:lnTo>
                      <a:pt x="364" y="37"/>
                    </a:lnTo>
                    <a:lnTo>
                      <a:pt x="379" y="48"/>
                    </a:lnTo>
                    <a:lnTo>
                      <a:pt x="351" y="100"/>
                    </a:lnTo>
                    <a:lnTo>
                      <a:pt x="351" y="101"/>
                    </a:lnTo>
                    <a:lnTo>
                      <a:pt x="351" y="104"/>
                    </a:lnTo>
                    <a:lnTo>
                      <a:pt x="353" y="108"/>
                    </a:lnTo>
                    <a:lnTo>
                      <a:pt x="357" y="112"/>
                    </a:lnTo>
                    <a:lnTo>
                      <a:pt x="360" y="118"/>
                    </a:lnTo>
                    <a:lnTo>
                      <a:pt x="362" y="121"/>
                    </a:lnTo>
                    <a:lnTo>
                      <a:pt x="364" y="121"/>
                    </a:lnTo>
                    <a:lnTo>
                      <a:pt x="365" y="121"/>
                    </a:lnTo>
                    <a:lnTo>
                      <a:pt x="420" y="112"/>
                    </a:lnTo>
                    <a:lnTo>
                      <a:pt x="425" y="131"/>
                    </a:lnTo>
                    <a:lnTo>
                      <a:pt x="430" y="150"/>
                    </a:lnTo>
                    <a:lnTo>
                      <a:pt x="381" y="184"/>
                    </a:lnTo>
                    <a:lnTo>
                      <a:pt x="381" y="185"/>
                    </a:lnTo>
                    <a:lnTo>
                      <a:pt x="379" y="187"/>
                    </a:lnTo>
                    <a:lnTo>
                      <a:pt x="378" y="192"/>
                    </a:lnTo>
                    <a:lnTo>
                      <a:pt x="379" y="198"/>
                    </a:lnTo>
                    <a:lnTo>
                      <a:pt x="378" y="206"/>
                    </a:lnTo>
                    <a:lnTo>
                      <a:pt x="378" y="209"/>
                    </a:lnTo>
                    <a:lnTo>
                      <a:pt x="379" y="212"/>
                    </a:lnTo>
                    <a:lnTo>
                      <a:pt x="380" y="212"/>
                    </a:lnTo>
                    <a:lnTo>
                      <a:pt x="426" y="233"/>
                    </a:lnTo>
                    <a:lnTo>
                      <a:pt x="420" y="254"/>
                    </a:lnTo>
                    <a:lnTo>
                      <a:pt x="413" y="275"/>
                    </a:lnTo>
                    <a:lnTo>
                      <a:pt x="358" y="279"/>
                    </a:lnTo>
                    <a:lnTo>
                      <a:pt x="357" y="279"/>
                    </a:lnTo>
                    <a:lnTo>
                      <a:pt x="355" y="281"/>
                    </a:lnTo>
                    <a:lnTo>
                      <a:pt x="352" y="285"/>
                    </a:lnTo>
                    <a:lnTo>
                      <a:pt x="349" y="291"/>
                    </a:lnTo>
                    <a:lnTo>
                      <a:pt x="344" y="298"/>
                    </a:lnTo>
                    <a:lnTo>
                      <a:pt x="343" y="302"/>
                    </a:lnTo>
                    <a:lnTo>
                      <a:pt x="343" y="304"/>
                    </a:lnTo>
                    <a:lnTo>
                      <a:pt x="343" y="305"/>
                    </a:lnTo>
                    <a:lnTo>
                      <a:pt x="365" y="350"/>
                    </a:lnTo>
                    <a:lnTo>
                      <a:pt x="349" y="366"/>
                    </a:lnTo>
                    <a:lnTo>
                      <a:pt x="333" y="382"/>
                    </a:lnTo>
                    <a:lnTo>
                      <a:pt x="290" y="356"/>
                    </a:lnTo>
                    <a:lnTo>
                      <a:pt x="290" y="356"/>
                    </a:lnTo>
                    <a:lnTo>
                      <a:pt x="289" y="356"/>
                    </a:lnTo>
                    <a:lnTo>
                      <a:pt x="288" y="356"/>
                    </a:lnTo>
                    <a:lnTo>
                      <a:pt x="286" y="356"/>
                    </a:lnTo>
                    <a:lnTo>
                      <a:pt x="284" y="356"/>
                    </a:lnTo>
                    <a:lnTo>
                      <a:pt x="282" y="357"/>
                    </a:lnTo>
                    <a:lnTo>
                      <a:pt x="279" y="359"/>
                    </a:lnTo>
                    <a:lnTo>
                      <a:pt x="276" y="361"/>
                    </a:lnTo>
                    <a:lnTo>
                      <a:pt x="269" y="364"/>
                    </a:lnTo>
                    <a:lnTo>
                      <a:pt x="266" y="367"/>
                    </a:lnTo>
                    <a:lnTo>
                      <a:pt x="265" y="370"/>
                    </a:lnTo>
                    <a:lnTo>
                      <a:pt x="265" y="371"/>
                    </a:lnTo>
                    <a:lnTo>
                      <a:pt x="256" y="426"/>
                    </a:lnTo>
                    <a:lnTo>
                      <a:pt x="236" y="432"/>
                    </a:lnTo>
                    <a:lnTo>
                      <a:pt x="215" y="438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6" y="387"/>
                    </a:lnTo>
                    <a:lnTo>
                      <a:pt x="195" y="387"/>
                    </a:lnTo>
                    <a:lnTo>
                      <a:pt x="194" y="387"/>
                    </a:lnTo>
                    <a:lnTo>
                      <a:pt x="191" y="386"/>
                    </a:lnTo>
                    <a:lnTo>
                      <a:pt x="188" y="386"/>
                    </a:lnTo>
                    <a:lnTo>
                      <a:pt x="184" y="387"/>
                    </a:lnTo>
                    <a:lnTo>
                      <a:pt x="181" y="386"/>
                    </a:lnTo>
                    <a:lnTo>
                      <a:pt x="178" y="386"/>
                    </a:lnTo>
                    <a:lnTo>
                      <a:pt x="175" y="386"/>
                    </a:lnTo>
                    <a:lnTo>
                      <a:pt x="173" y="387"/>
                    </a:lnTo>
                    <a:lnTo>
                      <a:pt x="172" y="387"/>
                    </a:lnTo>
                    <a:lnTo>
                      <a:pt x="171" y="388"/>
                    </a:lnTo>
                    <a:lnTo>
                      <a:pt x="171" y="388"/>
                    </a:lnTo>
                    <a:lnTo>
                      <a:pt x="171" y="388"/>
                    </a:lnTo>
                    <a:lnTo>
                      <a:pt x="135" y="436"/>
                    </a:lnTo>
                    <a:lnTo>
                      <a:pt x="117" y="430"/>
                    </a:lnTo>
                    <a:lnTo>
                      <a:pt x="99" y="423"/>
                    </a:lnTo>
                    <a:lnTo>
                      <a:pt x="112" y="368"/>
                    </a:lnTo>
                    <a:lnTo>
                      <a:pt x="112" y="367"/>
                    </a:lnTo>
                    <a:lnTo>
                      <a:pt x="110" y="365"/>
                    </a:lnTo>
                    <a:lnTo>
                      <a:pt x="108" y="361"/>
                    </a:lnTo>
                    <a:lnTo>
                      <a:pt x="103" y="358"/>
                    </a:lnTo>
                    <a:lnTo>
                      <a:pt x="98" y="354"/>
                    </a:lnTo>
                    <a:lnTo>
                      <a:pt x="94" y="353"/>
                    </a:lnTo>
                    <a:lnTo>
                      <a:pt x="92" y="352"/>
                    </a:lnTo>
                    <a:lnTo>
                      <a:pt x="92" y="353"/>
                    </a:lnTo>
                    <a:lnTo>
                      <a:pt x="39" y="377"/>
                    </a:lnTo>
                    <a:lnTo>
                      <a:pt x="29" y="361"/>
                    </a:lnTo>
                    <a:lnTo>
                      <a:pt x="19" y="345"/>
                    </a:lnTo>
                    <a:lnTo>
                      <a:pt x="58" y="300"/>
                    </a:lnTo>
                    <a:lnTo>
                      <a:pt x="59" y="299"/>
                    </a:lnTo>
                    <a:lnTo>
                      <a:pt x="59" y="297"/>
                    </a:lnTo>
                    <a:lnTo>
                      <a:pt x="59" y="292"/>
                    </a:lnTo>
                    <a:lnTo>
                      <a:pt x="57" y="287"/>
                    </a:lnTo>
                    <a:lnTo>
                      <a:pt x="55" y="280"/>
                    </a:lnTo>
                    <a:lnTo>
                      <a:pt x="54" y="277"/>
                    </a:lnTo>
                    <a:lnTo>
                      <a:pt x="52" y="275"/>
                    </a:lnTo>
                    <a:lnTo>
                      <a:pt x="51" y="275"/>
                    </a:lnTo>
                    <a:lnTo>
                      <a:pt x="0" y="268"/>
                    </a:lnTo>
                    <a:lnTo>
                      <a:pt x="1" y="247"/>
                    </a:lnTo>
                    <a:lnTo>
                      <a:pt x="2" y="226"/>
                    </a:lnTo>
                    <a:lnTo>
                      <a:pt x="55" y="207"/>
                    </a:lnTo>
                    <a:lnTo>
                      <a:pt x="56" y="207"/>
                    </a:lnTo>
                    <a:lnTo>
                      <a:pt x="58" y="204"/>
                    </a:lnTo>
                    <a:lnTo>
                      <a:pt x="60" y="200"/>
                    </a:lnTo>
                    <a:lnTo>
                      <a:pt x="61" y="192"/>
                    </a:lnTo>
                    <a:lnTo>
                      <a:pt x="64" y="186"/>
                    </a:lnTo>
                    <a:lnTo>
                      <a:pt x="65" y="182"/>
                    </a:lnTo>
                    <a:lnTo>
                      <a:pt x="64" y="180"/>
                    </a:lnTo>
                    <a:lnTo>
                      <a:pt x="64" y="179"/>
                    </a:lnTo>
                    <a:lnTo>
                      <a:pt x="29" y="144"/>
                    </a:lnTo>
                    <a:lnTo>
                      <a:pt x="40" y="125"/>
                    </a:lnTo>
                    <a:lnTo>
                      <a:pt x="53" y="106"/>
                    </a:lnTo>
                    <a:lnTo>
                      <a:pt x="103" y="118"/>
                    </a:lnTo>
                    <a:lnTo>
                      <a:pt x="103" y="118"/>
                    </a:lnTo>
                    <a:lnTo>
                      <a:pt x="106" y="116"/>
                    </a:lnTo>
                    <a:lnTo>
                      <a:pt x="110" y="114"/>
                    </a:lnTo>
                    <a:lnTo>
                      <a:pt x="115" y="108"/>
                    </a:lnTo>
                  </a:path>
                </a:pathLst>
              </a:custGeom>
              <a:solidFill>
                <a:srgbClr val="597F7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45" name="Freeform 893">
                <a:extLst>
                  <a:ext uri="{FF2B5EF4-FFF2-40B4-BE49-F238E27FC236}">
                    <a16:creationId xmlns:a16="http://schemas.microsoft.com/office/drawing/2014/main" id="{15FBF5EF-5CD5-4208-8AA2-BE56268F1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480"/>
                <a:ext cx="431" cy="439"/>
              </a:xfrm>
              <a:custGeom>
                <a:avLst/>
                <a:gdLst>
                  <a:gd name="T0" fmla="*/ 121 w 431"/>
                  <a:gd name="T1" fmla="*/ 104 h 439"/>
                  <a:gd name="T2" fmla="*/ 124 w 431"/>
                  <a:gd name="T3" fmla="*/ 97 h 439"/>
                  <a:gd name="T4" fmla="*/ 155 w 431"/>
                  <a:gd name="T5" fmla="*/ 22 h 439"/>
                  <a:gd name="T6" fmla="*/ 186 w 431"/>
                  <a:gd name="T7" fmla="*/ 61 h 439"/>
                  <a:gd name="T8" fmla="*/ 189 w 431"/>
                  <a:gd name="T9" fmla="*/ 62 h 439"/>
                  <a:gd name="T10" fmla="*/ 196 w 431"/>
                  <a:gd name="T11" fmla="*/ 61 h 439"/>
                  <a:gd name="T12" fmla="*/ 207 w 431"/>
                  <a:gd name="T13" fmla="*/ 58 h 439"/>
                  <a:gd name="T14" fmla="*/ 213 w 431"/>
                  <a:gd name="T15" fmla="*/ 54 h 439"/>
                  <a:gd name="T16" fmla="*/ 276 w 431"/>
                  <a:gd name="T17" fmla="*/ 0 h 439"/>
                  <a:gd name="T18" fmla="*/ 278 w 431"/>
                  <a:gd name="T19" fmla="*/ 56 h 439"/>
                  <a:gd name="T20" fmla="*/ 290 w 431"/>
                  <a:gd name="T21" fmla="*/ 61 h 439"/>
                  <a:gd name="T22" fmla="*/ 300 w 431"/>
                  <a:gd name="T23" fmla="*/ 64 h 439"/>
                  <a:gd name="T24" fmla="*/ 349 w 431"/>
                  <a:gd name="T25" fmla="*/ 25 h 439"/>
                  <a:gd name="T26" fmla="*/ 351 w 431"/>
                  <a:gd name="T27" fmla="*/ 100 h 439"/>
                  <a:gd name="T28" fmla="*/ 351 w 431"/>
                  <a:gd name="T29" fmla="*/ 104 h 439"/>
                  <a:gd name="T30" fmla="*/ 357 w 431"/>
                  <a:gd name="T31" fmla="*/ 112 h 439"/>
                  <a:gd name="T32" fmla="*/ 364 w 431"/>
                  <a:gd name="T33" fmla="*/ 121 h 439"/>
                  <a:gd name="T34" fmla="*/ 425 w 431"/>
                  <a:gd name="T35" fmla="*/ 131 h 439"/>
                  <a:gd name="T36" fmla="*/ 381 w 431"/>
                  <a:gd name="T37" fmla="*/ 184 h 439"/>
                  <a:gd name="T38" fmla="*/ 378 w 431"/>
                  <a:gd name="T39" fmla="*/ 192 h 439"/>
                  <a:gd name="T40" fmla="*/ 378 w 431"/>
                  <a:gd name="T41" fmla="*/ 206 h 439"/>
                  <a:gd name="T42" fmla="*/ 380 w 431"/>
                  <a:gd name="T43" fmla="*/ 212 h 439"/>
                  <a:gd name="T44" fmla="*/ 413 w 431"/>
                  <a:gd name="T45" fmla="*/ 275 h 439"/>
                  <a:gd name="T46" fmla="*/ 357 w 431"/>
                  <a:gd name="T47" fmla="*/ 279 h 439"/>
                  <a:gd name="T48" fmla="*/ 349 w 431"/>
                  <a:gd name="T49" fmla="*/ 291 h 439"/>
                  <a:gd name="T50" fmla="*/ 343 w 431"/>
                  <a:gd name="T51" fmla="*/ 302 h 439"/>
                  <a:gd name="T52" fmla="*/ 365 w 431"/>
                  <a:gd name="T53" fmla="*/ 350 h 439"/>
                  <a:gd name="T54" fmla="*/ 290 w 431"/>
                  <a:gd name="T55" fmla="*/ 356 h 439"/>
                  <a:gd name="T56" fmla="*/ 289 w 431"/>
                  <a:gd name="T57" fmla="*/ 356 h 439"/>
                  <a:gd name="T58" fmla="*/ 284 w 431"/>
                  <a:gd name="T59" fmla="*/ 356 h 439"/>
                  <a:gd name="T60" fmla="*/ 276 w 431"/>
                  <a:gd name="T61" fmla="*/ 361 h 439"/>
                  <a:gd name="T62" fmla="*/ 266 w 431"/>
                  <a:gd name="T63" fmla="*/ 367 h 439"/>
                  <a:gd name="T64" fmla="*/ 256 w 431"/>
                  <a:gd name="T65" fmla="*/ 426 h 439"/>
                  <a:gd name="T66" fmla="*/ 198 w 431"/>
                  <a:gd name="T67" fmla="*/ 388 h 439"/>
                  <a:gd name="T68" fmla="*/ 198 w 431"/>
                  <a:gd name="T69" fmla="*/ 388 h 439"/>
                  <a:gd name="T70" fmla="*/ 194 w 431"/>
                  <a:gd name="T71" fmla="*/ 387 h 439"/>
                  <a:gd name="T72" fmla="*/ 184 w 431"/>
                  <a:gd name="T73" fmla="*/ 387 h 439"/>
                  <a:gd name="T74" fmla="*/ 178 w 431"/>
                  <a:gd name="T75" fmla="*/ 386 h 439"/>
                  <a:gd name="T76" fmla="*/ 172 w 431"/>
                  <a:gd name="T77" fmla="*/ 387 h 439"/>
                  <a:gd name="T78" fmla="*/ 171 w 431"/>
                  <a:gd name="T79" fmla="*/ 388 h 439"/>
                  <a:gd name="T80" fmla="*/ 99 w 431"/>
                  <a:gd name="T81" fmla="*/ 423 h 439"/>
                  <a:gd name="T82" fmla="*/ 112 w 431"/>
                  <a:gd name="T83" fmla="*/ 367 h 439"/>
                  <a:gd name="T84" fmla="*/ 103 w 431"/>
                  <a:gd name="T85" fmla="*/ 358 h 439"/>
                  <a:gd name="T86" fmla="*/ 94 w 431"/>
                  <a:gd name="T87" fmla="*/ 353 h 439"/>
                  <a:gd name="T88" fmla="*/ 39 w 431"/>
                  <a:gd name="T89" fmla="*/ 377 h 439"/>
                  <a:gd name="T90" fmla="*/ 58 w 431"/>
                  <a:gd name="T91" fmla="*/ 300 h 439"/>
                  <a:gd name="T92" fmla="*/ 59 w 431"/>
                  <a:gd name="T93" fmla="*/ 297 h 439"/>
                  <a:gd name="T94" fmla="*/ 57 w 431"/>
                  <a:gd name="T95" fmla="*/ 287 h 439"/>
                  <a:gd name="T96" fmla="*/ 52 w 431"/>
                  <a:gd name="T97" fmla="*/ 275 h 439"/>
                  <a:gd name="T98" fmla="*/ 1 w 431"/>
                  <a:gd name="T99" fmla="*/ 247 h 439"/>
                  <a:gd name="T100" fmla="*/ 55 w 431"/>
                  <a:gd name="T101" fmla="*/ 207 h 439"/>
                  <a:gd name="T102" fmla="*/ 60 w 431"/>
                  <a:gd name="T103" fmla="*/ 200 h 439"/>
                  <a:gd name="T104" fmla="*/ 64 w 431"/>
                  <a:gd name="T105" fmla="*/ 186 h 439"/>
                  <a:gd name="T106" fmla="*/ 64 w 431"/>
                  <a:gd name="T107" fmla="*/ 179 h 439"/>
                  <a:gd name="T108" fmla="*/ 53 w 431"/>
                  <a:gd name="T109" fmla="*/ 106 h 439"/>
                  <a:gd name="T110" fmla="*/ 103 w 431"/>
                  <a:gd name="T111" fmla="*/ 118 h 439"/>
                  <a:gd name="T112" fmla="*/ 115 w 431"/>
                  <a:gd name="T113" fmla="*/ 108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1" h="439">
                    <a:moveTo>
                      <a:pt x="115" y="108"/>
                    </a:moveTo>
                    <a:lnTo>
                      <a:pt x="115" y="108"/>
                    </a:lnTo>
                    <a:lnTo>
                      <a:pt x="121" y="104"/>
                    </a:lnTo>
                    <a:lnTo>
                      <a:pt x="124" y="100"/>
                    </a:lnTo>
                    <a:lnTo>
                      <a:pt x="124" y="98"/>
                    </a:lnTo>
                    <a:lnTo>
                      <a:pt x="124" y="97"/>
                    </a:lnTo>
                    <a:lnTo>
                      <a:pt x="117" y="44"/>
                    </a:lnTo>
                    <a:lnTo>
                      <a:pt x="136" y="33"/>
                    </a:lnTo>
                    <a:lnTo>
                      <a:pt x="155" y="22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7" y="61"/>
                    </a:lnTo>
                    <a:lnTo>
                      <a:pt x="188" y="61"/>
                    </a:lnTo>
                    <a:lnTo>
                      <a:pt x="189" y="62"/>
                    </a:lnTo>
                    <a:lnTo>
                      <a:pt x="191" y="62"/>
                    </a:lnTo>
                    <a:lnTo>
                      <a:pt x="194" y="61"/>
                    </a:lnTo>
                    <a:lnTo>
                      <a:pt x="196" y="61"/>
                    </a:lnTo>
                    <a:lnTo>
                      <a:pt x="200" y="60"/>
                    </a:lnTo>
                    <a:lnTo>
                      <a:pt x="200" y="60"/>
                    </a:lnTo>
                    <a:lnTo>
                      <a:pt x="207" y="58"/>
                    </a:lnTo>
                    <a:lnTo>
                      <a:pt x="210" y="56"/>
                    </a:lnTo>
                    <a:lnTo>
                      <a:pt x="212" y="54"/>
                    </a:lnTo>
                    <a:lnTo>
                      <a:pt x="213" y="54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0"/>
                    </a:lnTo>
                    <a:lnTo>
                      <a:pt x="278" y="54"/>
                    </a:lnTo>
                    <a:lnTo>
                      <a:pt x="278" y="54"/>
                    </a:lnTo>
                    <a:lnTo>
                      <a:pt x="278" y="56"/>
                    </a:lnTo>
                    <a:lnTo>
                      <a:pt x="280" y="57"/>
                    </a:lnTo>
                    <a:lnTo>
                      <a:pt x="284" y="60"/>
                    </a:lnTo>
                    <a:lnTo>
                      <a:pt x="290" y="61"/>
                    </a:lnTo>
                    <a:lnTo>
                      <a:pt x="290" y="61"/>
                    </a:lnTo>
                    <a:lnTo>
                      <a:pt x="295" y="64"/>
                    </a:lnTo>
                    <a:lnTo>
                      <a:pt x="300" y="64"/>
                    </a:lnTo>
                    <a:lnTo>
                      <a:pt x="302" y="63"/>
                    </a:lnTo>
                    <a:lnTo>
                      <a:pt x="303" y="63"/>
                    </a:lnTo>
                    <a:lnTo>
                      <a:pt x="349" y="25"/>
                    </a:lnTo>
                    <a:lnTo>
                      <a:pt x="364" y="37"/>
                    </a:lnTo>
                    <a:lnTo>
                      <a:pt x="379" y="48"/>
                    </a:lnTo>
                    <a:lnTo>
                      <a:pt x="351" y="100"/>
                    </a:lnTo>
                    <a:lnTo>
                      <a:pt x="351" y="100"/>
                    </a:lnTo>
                    <a:lnTo>
                      <a:pt x="351" y="101"/>
                    </a:lnTo>
                    <a:lnTo>
                      <a:pt x="351" y="104"/>
                    </a:lnTo>
                    <a:lnTo>
                      <a:pt x="353" y="108"/>
                    </a:lnTo>
                    <a:lnTo>
                      <a:pt x="357" y="112"/>
                    </a:lnTo>
                    <a:lnTo>
                      <a:pt x="357" y="112"/>
                    </a:lnTo>
                    <a:lnTo>
                      <a:pt x="360" y="118"/>
                    </a:lnTo>
                    <a:lnTo>
                      <a:pt x="362" y="121"/>
                    </a:lnTo>
                    <a:lnTo>
                      <a:pt x="364" y="121"/>
                    </a:lnTo>
                    <a:lnTo>
                      <a:pt x="365" y="121"/>
                    </a:lnTo>
                    <a:lnTo>
                      <a:pt x="420" y="112"/>
                    </a:lnTo>
                    <a:lnTo>
                      <a:pt x="425" y="131"/>
                    </a:lnTo>
                    <a:lnTo>
                      <a:pt x="430" y="150"/>
                    </a:lnTo>
                    <a:lnTo>
                      <a:pt x="381" y="184"/>
                    </a:lnTo>
                    <a:lnTo>
                      <a:pt x="381" y="184"/>
                    </a:lnTo>
                    <a:lnTo>
                      <a:pt x="381" y="185"/>
                    </a:lnTo>
                    <a:lnTo>
                      <a:pt x="379" y="187"/>
                    </a:lnTo>
                    <a:lnTo>
                      <a:pt x="378" y="192"/>
                    </a:lnTo>
                    <a:lnTo>
                      <a:pt x="379" y="198"/>
                    </a:lnTo>
                    <a:lnTo>
                      <a:pt x="379" y="198"/>
                    </a:lnTo>
                    <a:lnTo>
                      <a:pt x="378" y="206"/>
                    </a:lnTo>
                    <a:lnTo>
                      <a:pt x="378" y="209"/>
                    </a:lnTo>
                    <a:lnTo>
                      <a:pt x="379" y="212"/>
                    </a:lnTo>
                    <a:lnTo>
                      <a:pt x="380" y="212"/>
                    </a:lnTo>
                    <a:lnTo>
                      <a:pt x="426" y="233"/>
                    </a:lnTo>
                    <a:lnTo>
                      <a:pt x="420" y="254"/>
                    </a:lnTo>
                    <a:lnTo>
                      <a:pt x="413" y="275"/>
                    </a:lnTo>
                    <a:lnTo>
                      <a:pt x="358" y="279"/>
                    </a:lnTo>
                    <a:lnTo>
                      <a:pt x="358" y="279"/>
                    </a:lnTo>
                    <a:lnTo>
                      <a:pt x="357" y="279"/>
                    </a:lnTo>
                    <a:lnTo>
                      <a:pt x="355" y="281"/>
                    </a:lnTo>
                    <a:lnTo>
                      <a:pt x="352" y="285"/>
                    </a:lnTo>
                    <a:lnTo>
                      <a:pt x="349" y="291"/>
                    </a:lnTo>
                    <a:lnTo>
                      <a:pt x="349" y="291"/>
                    </a:lnTo>
                    <a:lnTo>
                      <a:pt x="344" y="298"/>
                    </a:lnTo>
                    <a:lnTo>
                      <a:pt x="343" y="302"/>
                    </a:lnTo>
                    <a:lnTo>
                      <a:pt x="343" y="304"/>
                    </a:lnTo>
                    <a:lnTo>
                      <a:pt x="343" y="305"/>
                    </a:lnTo>
                    <a:lnTo>
                      <a:pt x="365" y="350"/>
                    </a:lnTo>
                    <a:lnTo>
                      <a:pt x="349" y="366"/>
                    </a:lnTo>
                    <a:lnTo>
                      <a:pt x="333" y="382"/>
                    </a:lnTo>
                    <a:lnTo>
                      <a:pt x="290" y="356"/>
                    </a:lnTo>
                    <a:lnTo>
                      <a:pt x="290" y="356"/>
                    </a:lnTo>
                    <a:lnTo>
                      <a:pt x="290" y="356"/>
                    </a:lnTo>
                    <a:lnTo>
                      <a:pt x="289" y="356"/>
                    </a:lnTo>
                    <a:lnTo>
                      <a:pt x="288" y="356"/>
                    </a:lnTo>
                    <a:lnTo>
                      <a:pt x="286" y="356"/>
                    </a:lnTo>
                    <a:lnTo>
                      <a:pt x="284" y="356"/>
                    </a:lnTo>
                    <a:lnTo>
                      <a:pt x="282" y="357"/>
                    </a:lnTo>
                    <a:lnTo>
                      <a:pt x="279" y="359"/>
                    </a:lnTo>
                    <a:lnTo>
                      <a:pt x="276" y="361"/>
                    </a:lnTo>
                    <a:lnTo>
                      <a:pt x="276" y="361"/>
                    </a:lnTo>
                    <a:lnTo>
                      <a:pt x="269" y="364"/>
                    </a:lnTo>
                    <a:lnTo>
                      <a:pt x="266" y="367"/>
                    </a:lnTo>
                    <a:lnTo>
                      <a:pt x="265" y="370"/>
                    </a:lnTo>
                    <a:lnTo>
                      <a:pt x="265" y="371"/>
                    </a:lnTo>
                    <a:lnTo>
                      <a:pt x="256" y="426"/>
                    </a:lnTo>
                    <a:lnTo>
                      <a:pt x="236" y="432"/>
                    </a:lnTo>
                    <a:lnTo>
                      <a:pt x="215" y="438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6" y="387"/>
                    </a:lnTo>
                    <a:lnTo>
                      <a:pt x="195" y="387"/>
                    </a:lnTo>
                    <a:lnTo>
                      <a:pt x="194" y="387"/>
                    </a:lnTo>
                    <a:lnTo>
                      <a:pt x="191" y="386"/>
                    </a:lnTo>
                    <a:lnTo>
                      <a:pt x="188" y="386"/>
                    </a:lnTo>
                    <a:lnTo>
                      <a:pt x="184" y="387"/>
                    </a:lnTo>
                    <a:lnTo>
                      <a:pt x="184" y="387"/>
                    </a:lnTo>
                    <a:lnTo>
                      <a:pt x="181" y="386"/>
                    </a:lnTo>
                    <a:lnTo>
                      <a:pt x="178" y="386"/>
                    </a:lnTo>
                    <a:lnTo>
                      <a:pt x="175" y="386"/>
                    </a:lnTo>
                    <a:lnTo>
                      <a:pt x="173" y="387"/>
                    </a:lnTo>
                    <a:lnTo>
                      <a:pt x="172" y="387"/>
                    </a:lnTo>
                    <a:lnTo>
                      <a:pt x="171" y="388"/>
                    </a:lnTo>
                    <a:lnTo>
                      <a:pt x="171" y="388"/>
                    </a:lnTo>
                    <a:lnTo>
                      <a:pt x="171" y="388"/>
                    </a:lnTo>
                    <a:lnTo>
                      <a:pt x="135" y="436"/>
                    </a:lnTo>
                    <a:lnTo>
                      <a:pt x="117" y="430"/>
                    </a:lnTo>
                    <a:lnTo>
                      <a:pt x="99" y="423"/>
                    </a:lnTo>
                    <a:lnTo>
                      <a:pt x="112" y="368"/>
                    </a:lnTo>
                    <a:lnTo>
                      <a:pt x="112" y="368"/>
                    </a:lnTo>
                    <a:lnTo>
                      <a:pt x="112" y="367"/>
                    </a:lnTo>
                    <a:lnTo>
                      <a:pt x="110" y="365"/>
                    </a:lnTo>
                    <a:lnTo>
                      <a:pt x="108" y="361"/>
                    </a:lnTo>
                    <a:lnTo>
                      <a:pt x="103" y="358"/>
                    </a:lnTo>
                    <a:lnTo>
                      <a:pt x="103" y="358"/>
                    </a:lnTo>
                    <a:lnTo>
                      <a:pt x="98" y="354"/>
                    </a:lnTo>
                    <a:lnTo>
                      <a:pt x="94" y="353"/>
                    </a:lnTo>
                    <a:lnTo>
                      <a:pt x="92" y="352"/>
                    </a:lnTo>
                    <a:lnTo>
                      <a:pt x="92" y="353"/>
                    </a:lnTo>
                    <a:lnTo>
                      <a:pt x="39" y="377"/>
                    </a:lnTo>
                    <a:lnTo>
                      <a:pt x="29" y="361"/>
                    </a:lnTo>
                    <a:lnTo>
                      <a:pt x="19" y="345"/>
                    </a:lnTo>
                    <a:lnTo>
                      <a:pt x="58" y="300"/>
                    </a:lnTo>
                    <a:lnTo>
                      <a:pt x="58" y="300"/>
                    </a:lnTo>
                    <a:lnTo>
                      <a:pt x="59" y="299"/>
                    </a:lnTo>
                    <a:lnTo>
                      <a:pt x="59" y="297"/>
                    </a:lnTo>
                    <a:lnTo>
                      <a:pt x="59" y="292"/>
                    </a:lnTo>
                    <a:lnTo>
                      <a:pt x="57" y="287"/>
                    </a:lnTo>
                    <a:lnTo>
                      <a:pt x="57" y="287"/>
                    </a:lnTo>
                    <a:lnTo>
                      <a:pt x="55" y="280"/>
                    </a:lnTo>
                    <a:lnTo>
                      <a:pt x="54" y="277"/>
                    </a:lnTo>
                    <a:lnTo>
                      <a:pt x="52" y="275"/>
                    </a:lnTo>
                    <a:lnTo>
                      <a:pt x="51" y="275"/>
                    </a:lnTo>
                    <a:lnTo>
                      <a:pt x="0" y="268"/>
                    </a:lnTo>
                    <a:lnTo>
                      <a:pt x="1" y="247"/>
                    </a:lnTo>
                    <a:lnTo>
                      <a:pt x="2" y="226"/>
                    </a:lnTo>
                    <a:lnTo>
                      <a:pt x="55" y="207"/>
                    </a:lnTo>
                    <a:lnTo>
                      <a:pt x="55" y="207"/>
                    </a:lnTo>
                    <a:lnTo>
                      <a:pt x="56" y="207"/>
                    </a:lnTo>
                    <a:lnTo>
                      <a:pt x="58" y="204"/>
                    </a:lnTo>
                    <a:lnTo>
                      <a:pt x="60" y="200"/>
                    </a:lnTo>
                    <a:lnTo>
                      <a:pt x="61" y="192"/>
                    </a:lnTo>
                    <a:lnTo>
                      <a:pt x="61" y="192"/>
                    </a:lnTo>
                    <a:lnTo>
                      <a:pt x="64" y="186"/>
                    </a:lnTo>
                    <a:lnTo>
                      <a:pt x="65" y="182"/>
                    </a:lnTo>
                    <a:lnTo>
                      <a:pt x="64" y="180"/>
                    </a:lnTo>
                    <a:lnTo>
                      <a:pt x="64" y="179"/>
                    </a:lnTo>
                    <a:lnTo>
                      <a:pt x="29" y="144"/>
                    </a:lnTo>
                    <a:lnTo>
                      <a:pt x="40" y="125"/>
                    </a:lnTo>
                    <a:lnTo>
                      <a:pt x="53" y="106"/>
                    </a:lnTo>
                    <a:lnTo>
                      <a:pt x="103" y="118"/>
                    </a:lnTo>
                    <a:lnTo>
                      <a:pt x="103" y="118"/>
                    </a:lnTo>
                    <a:lnTo>
                      <a:pt x="103" y="118"/>
                    </a:lnTo>
                    <a:lnTo>
                      <a:pt x="106" y="116"/>
                    </a:lnTo>
                    <a:lnTo>
                      <a:pt x="110" y="114"/>
                    </a:lnTo>
                    <a:lnTo>
                      <a:pt x="115" y="10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46" name="Freeform 894">
                <a:extLst>
                  <a:ext uri="{FF2B5EF4-FFF2-40B4-BE49-F238E27FC236}">
                    <a16:creationId xmlns:a16="http://schemas.microsoft.com/office/drawing/2014/main" id="{E2913670-0D71-41C1-93BC-9450EC0F5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1544"/>
                <a:ext cx="304" cy="312"/>
              </a:xfrm>
              <a:custGeom>
                <a:avLst/>
                <a:gdLst>
                  <a:gd name="T0" fmla="*/ 137 w 304"/>
                  <a:gd name="T1" fmla="*/ 310 h 312"/>
                  <a:gd name="T2" fmla="*/ 168 w 304"/>
                  <a:gd name="T3" fmla="*/ 304 h 312"/>
                  <a:gd name="T4" fmla="*/ 196 w 304"/>
                  <a:gd name="T5" fmla="*/ 293 h 312"/>
                  <a:gd name="T6" fmla="*/ 223 w 304"/>
                  <a:gd name="T7" fmla="*/ 277 h 312"/>
                  <a:gd name="T8" fmla="*/ 247 w 304"/>
                  <a:gd name="T9" fmla="*/ 256 h 312"/>
                  <a:gd name="T10" fmla="*/ 268 w 304"/>
                  <a:gd name="T11" fmla="*/ 232 h 312"/>
                  <a:gd name="T12" fmla="*/ 285 w 304"/>
                  <a:gd name="T13" fmla="*/ 204 h 312"/>
                  <a:gd name="T14" fmla="*/ 296 w 304"/>
                  <a:gd name="T15" fmla="*/ 174 h 312"/>
                  <a:gd name="T16" fmla="*/ 303 w 304"/>
                  <a:gd name="T17" fmla="*/ 142 h 312"/>
                  <a:gd name="T18" fmla="*/ 302 w 304"/>
                  <a:gd name="T19" fmla="*/ 112 h 312"/>
                  <a:gd name="T20" fmla="*/ 296 w 304"/>
                  <a:gd name="T21" fmla="*/ 84 h 312"/>
                  <a:gd name="T22" fmla="*/ 285 w 304"/>
                  <a:gd name="T23" fmla="*/ 59 h 312"/>
                  <a:gd name="T24" fmla="*/ 268 w 304"/>
                  <a:gd name="T25" fmla="*/ 37 h 312"/>
                  <a:gd name="T26" fmla="*/ 247 w 304"/>
                  <a:gd name="T27" fmla="*/ 20 h 312"/>
                  <a:gd name="T28" fmla="*/ 223 w 304"/>
                  <a:gd name="T29" fmla="*/ 8 h 312"/>
                  <a:gd name="T30" fmla="*/ 195 w 304"/>
                  <a:gd name="T31" fmla="*/ 1 h 312"/>
                  <a:gd name="T32" fmla="*/ 164 w 304"/>
                  <a:gd name="T33" fmla="*/ 0 h 312"/>
                  <a:gd name="T34" fmla="*/ 134 w 304"/>
                  <a:gd name="T35" fmla="*/ 6 h 312"/>
                  <a:gd name="T36" fmla="*/ 106 w 304"/>
                  <a:gd name="T37" fmla="*/ 17 h 312"/>
                  <a:gd name="T38" fmla="*/ 79 w 304"/>
                  <a:gd name="T39" fmla="*/ 34 h 312"/>
                  <a:gd name="T40" fmla="*/ 54 w 304"/>
                  <a:gd name="T41" fmla="*/ 54 h 312"/>
                  <a:gd name="T42" fmla="*/ 34 w 304"/>
                  <a:gd name="T43" fmla="*/ 79 h 312"/>
                  <a:gd name="T44" fmla="*/ 17 w 304"/>
                  <a:gd name="T45" fmla="*/ 107 h 312"/>
                  <a:gd name="T46" fmla="*/ 5 w 304"/>
                  <a:gd name="T47" fmla="*/ 137 h 312"/>
                  <a:gd name="T48" fmla="*/ 0 w 304"/>
                  <a:gd name="T49" fmla="*/ 169 h 312"/>
                  <a:gd name="T50" fmla="*/ 0 w 304"/>
                  <a:gd name="T51" fmla="*/ 199 h 312"/>
                  <a:gd name="T52" fmla="*/ 6 w 304"/>
                  <a:gd name="T53" fmla="*/ 227 h 312"/>
                  <a:gd name="T54" fmla="*/ 17 w 304"/>
                  <a:gd name="T55" fmla="*/ 252 h 312"/>
                  <a:gd name="T56" fmla="*/ 34 w 304"/>
                  <a:gd name="T57" fmla="*/ 274 h 312"/>
                  <a:gd name="T58" fmla="*/ 54 w 304"/>
                  <a:gd name="T59" fmla="*/ 291 h 312"/>
                  <a:gd name="T60" fmla="*/ 79 w 304"/>
                  <a:gd name="T61" fmla="*/ 303 h 312"/>
                  <a:gd name="T62" fmla="*/ 107 w 304"/>
                  <a:gd name="T63" fmla="*/ 31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4" h="312">
                    <a:moveTo>
                      <a:pt x="122" y="311"/>
                    </a:moveTo>
                    <a:lnTo>
                      <a:pt x="137" y="310"/>
                    </a:lnTo>
                    <a:lnTo>
                      <a:pt x="152" y="308"/>
                    </a:lnTo>
                    <a:lnTo>
                      <a:pt x="168" y="304"/>
                    </a:lnTo>
                    <a:lnTo>
                      <a:pt x="182" y="299"/>
                    </a:lnTo>
                    <a:lnTo>
                      <a:pt x="196" y="293"/>
                    </a:lnTo>
                    <a:lnTo>
                      <a:pt x="210" y="285"/>
                    </a:lnTo>
                    <a:lnTo>
                      <a:pt x="223" y="277"/>
                    </a:lnTo>
                    <a:lnTo>
                      <a:pt x="236" y="267"/>
                    </a:lnTo>
                    <a:lnTo>
                      <a:pt x="247" y="256"/>
                    </a:lnTo>
                    <a:lnTo>
                      <a:pt x="258" y="245"/>
                    </a:lnTo>
                    <a:lnTo>
                      <a:pt x="268" y="232"/>
                    </a:lnTo>
                    <a:lnTo>
                      <a:pt x="277" y="218"/>
                    </a:lnTo>
                    <a:lnTo>
                      <a:pt x="285" y="204"/>
                    </a:lnTo>
                    <a:lnTo>
                      <a:pt x="291" y="189"/>
                    </a:lnTo>
                    <a:lnTo>
                      <a:pt x="296" y="174"/>
                    </a:lnTo>
                    <a:lnTo>
                      <a:pt x="300" y="158"/>
                    </a:lnTo>
                    <a:lnTo>
                      <a:pt x="303" y="142"/>
                    </a:lnTo>
                    <a:lnTo>
                      <a:pt x="303" y="127"/>
                    </a:lnTo>
                    <a:lnTo>
                      <a:pt x="302" y="112"/>
                    </a:lnTo>
                    <a:lnTo>
                      <a:pt x="300" y="97"/>
                    </a:lnTo>
                    <a:lnTo>
                      <a:pt x="296" y="84"/>
                    </a:lnTo>
                    <a:lnTo>
                      <a:pt x="291" y="71"/>
                    </a:lnTo>
                    <a:lnTo>
                      <a:pt x="285" y="59"/>
                    </a:lnTo>
                    <a:lnTo>
                      <a:pt x="277" y="47"/>
                    </a:lnTo>
                    <a:lnTo>
                      <a:pt x="268" y="37"/>
                    </a:lnTo>
                    <a:lnTo>
                      <a:pt x="258" y="28"/>
                    </a:lnTo>
                    <a:lnTo>
                      <a:pt x="247" y="20"/>
                    </a:lnTo>
                    <a:lnTo>
                      <a:pt x="236" y="13"/>
                    </a:lnTo>
                    <a:lnTo>
                      <a:pt x="223" y="8"/>
                    </a:lnTo>
                    <a:lnTo>
                      <a:pt x="210" y="3"/>
                    </a:lnTo>
                    <a:lnTo>
                      <a:pt x="195" y="1"/>
                    </a:lnTo>
                    <a:lnTo>
                      <a:pt x="180" y="0"/>
                    </a:lnTo>
                    <a:lnTo>
                      <a:pt x="164" y="0"/>
                    </a:lnTo>
                    <a:lnTo>
                      <a:pt x="149" y="2"/>
                    </a:lnTo>
                    <a:lnTo>
                      <a:pt x="134" y="6"/>
                    </a:lnTo>
                    <a:lnTo>
                      <a:pt x="119" y="11"/>
                    </a:lnTo>
                    <a:lnTo>
                      <a:pt x="106" y="17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6" y="43"/>
                    </a:lnTo>
                    <a:lnTo>
                      <a:pt x="54" y="54"/>
                    </a:lnTo>
                    <a:lnTo>
                      <a:pt x="44" y="67"/>
                    </a:lnTo>
                    <a:lnTo>
                      <a:pt x="34" y="79"/>
                    </a:lnTo>
                    <a:lnTo>
                      <a:pt x="25" y="92"/>
                    </a:lnTo>
                    <a:lnTo>
                      <a:pt x="17" y="107"/>
                    </a:lnTo>
                    <a:lnTo>
                      <a:pt x="11" y="121"/>
                    </a:lnTo>
                    <a:lnTo>
                      <a:pt x="5" y="137"/>
                    </a:lnTo>
                    <a:lnTo>
                      <a:pt x="2" y="153"/>
                    </a:lnTo>
                    <a:lnTo>
                      <a:pt x="0" y="169"/>
                    </a:lnTo>
                    <a:lnTo>
                      <a:pt x="0" y="184"/>
                    </a:lnTo>
                    <a:lnTo>
                      <a:pt x="0" y="199"/>
                    </a:lnTo>
                    <a:lnTo>
                      <a:pt x="2" y="214"/>
                    </a:lnTo>
                    <a:lnTo>
                      <a:pt x="6" y="227"/>
                    </a:lnTo>
                    <a:lnTo>
                      <a:pt x="11" y="240"/>
                    </a:lnTo>
                    <a:lnTo>
                      <a:pt x="17" y="252"/>
                    </a:lnTo>
                    <a:lnTo>
                      <a:pt x="25" y="263"/>
                    </a:lnTo>
                    <a:lnTo>
                      <a:pt x="34" y="274"/>
                    </a:lnTo>
                    <a:lnTo>
                      <a:pt x="44" y="283"/>
                    </a:lnTo>
                    <a:lnTo>
                      <a:pt x="54" y="291"/>
                    </a:lnTo>
                    <a:lnTo>
                      <a:pt x="66" y="298"/>
                    </a:lnTo>
                    <a:lnTo>
                      <a:pt x="79" y="303"/>
                    </a:lnTo>
                    <a:lnTo>
                      <a:pt x="92" y="307"/>
                    </a:lnTo>
                    <a:lnTo>
                      <a:pt x="107" y="310"/>
                    </a:lnTo>
                    <a:lnTo>
                      <a:pt x="122" y="311"/>
                    </a:lnTo>
                  </a:path>
                </a:pathLst>
              </a:custGeom>
              <a:solidFill>
                <a:srgbClr val="FFB2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47" name="Freeform 895">
                <a:extLst>
                  <a:ext uri="{FF2B5EF4-FFF2-40B4-BE49-F238E27FC236}">
                    <a16:creationId xmlns:a16="http://schemas.microsoft.com/office/drawing/2014/main" id="{06569325-A126-4AEA-8D57-61EDD4397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1546"/>
                <a:ext cx="279" cy="310"/>
              </a:xfrm>
              <a:custGeom>
                <a:avLst/>
                <a:gdLst>
                  <a:gd name="T0" fmla="*/ 278 w 279"/>
                  <a:gd name="T1" fmla="*/ 63 h 310"/>
                  <a:gd name="T2" fmla="*/ 272 w 279"/>
                  <a:gd name="T3" fmla="*/ 54 h 310"/>
                  <a:gd name="T4" fmla="*/ 265 w 279"/>
                  <a:gd name="T5" fmla="*/ 44 h 310"/>
                  <a:gd name="T6" fmla="*/ 258 w 279"/>
                  <a:gd name="T7" fmla="*/ 36 h 310"/>
                  <a:gd name="T8" fmla="*/ 250 w 279"/>
                  <a:gd name="T9" fmla="*/ 29 h 310"/>
                  <a:gd name="T10" fmla="*/ 241 w 279"/>
                  <a:gd name="T11" fmla="*/ 21 h 310"/>
                  <a:gd name="T12" fmla="*/ 231 w 279"/>
                  <a:gd name="T13" fmla="*/ 15 h 310"/>
                  <a:gd name="T14" fmla="*/ 220 w 279"/>
                  <a:gd name="T15" fmla="*/ 10 h 310"/>
                  <a:gd name="T16" fmla="*/ 209 w 279"/>
                  <a:gd name="T17" fmla="*/ 6 h 310"/>
                  <a:gd name="T18" fmla="*/ 205 w 279"/>
                  <a:gd name="T19" fmla="*/ 4 h 310"/>
                  <a:gd name="T20" fmla="*/ 202 w 279"/>
                  <a:gd name="T21" fmla="*/ 4 h 310"/>
                  <a:gd name="T22" fmla="*/ 198 w 279"/>
                  <a:gd name="T23" fmla="*/ 2 h 310"/>
                  <a:gd name="T24" fmla="*/ 195 w 279"/>
                  <a:gd name="T25" fmla="*/ 2 h 310"/>
                  <a:gd name="T26" fmla="*/ 191 w 279"/>
                  <a:gd name="T27" fmla="*/ 1 h 310"/>
                  <a:gd name="T28" fmla="*/ 187 w 279"/>
                  <a:gd name="T29" fmla="*/ 0 h 310"/>
                  <a:gd name="T30" fmla="*/ 184 w 279"/>
                  <a:gd name="T31" fmla="*/ 0 h 310"/>
                  <a:gd name="T32" fmla="*/ 180 w 279"/>
                  <a:gd name="T33" fmla="*/ 0 h 310"/>
                  <a:gd name="T34" fmla="*/ 142 w 279"/>
                  <a:gd name="T35" fmla="*/ 147 h 310"/>
                  <a:gd name="T36" fmla="*/ 0 w 279"/>
                  <a:gd name="T37" fmla="*/ 237 h 310"/>
                  <a:gd name="T38" fmla="*/ 2 w 279"/>
                  <a:gd name="T39" fmla="*/ 243 h 310"/>
                  <a:gd name="T40" fmla="*/ 5 w 279"/>
                  <a:gd name="T41" fmla="*/ 249 h 310"/>
                  <a:gd name="T42" fmla="*/ 8 w 279"/>
                  <a:gd name="T43" fmla="*/ 254 h 310"/>
                  <a:gd name="T44" fmla="*/ 12 w 279"/>
                  <a:gd name="T45" fmla="*/ 259 h 310"/>
                  <a:gd name="T46" fmla="*/ 15 w 279"/>
                  <a:gd name="T47" fmla="*/ 264 h 310"/>
                  <a:gd name="T48" fmla="*/ 19 w 279"/>
                  <a:gd name="T49" fmla="*/ 268 h 310"/>
                  <a:gd name="T50" fmla="*/ 23 w 279"/>
                  <a:gd name="T51" fmla="*/ 274 h 310"/>
                  <a:gd name="T52" fmla="*/ 27 w 279"/>
                  <a:gd name="T53" fmla="*/ 278 h 310"/>
                  <a:gd name="T54" fmla="*/ 33 w 279"/>
                  <a:gd name="T55" fmla="*/ 282 h 310"/>
                  <a:gd name="T56" fmla="*/ 37 w 279"/>
                  <a:gd name="T57" fmla="*/ 286 h 310"/>
                  <a:gd name="T58" fmla="*/ 43 w 279"/>
                  <a:gd name="T59" fmla="*/ 289 h 310"/>
                  <a:gd name="T60" fmla="*/ 48 w 279"/>
                  <a:gd name="T61" fmla="*/ 292 h 310"/>
                  <a:gd name="T62" fmla="*/ 53 w 279"/>
                  <a:gd name="T63" fmla="*/ 295 h 310"/>
                  <a:gd name="T64" fmla="*/ 59 w 279"/>
                  <a:gd name="T65" fmla="*/ 298 h 310"/>
                  <a:gd name="T66" fmla="*/ 65 w 279"/>
                  <a:gd name="T67" fmla="*/ 301 h 310"/>
                  <a:gd name="T68" fmla="*/ 72 w 279"/>
                  <a:gd name="T69" fmla="*/ 303 h 310"/>
                  <a:gd name="T70" fmla="*/ 75 w 279"/>
                  <a:gd name="T71" fmla="*/ 304 h 310"/>
                  <a:gd name="T72" fmla="*/ 79 w 279"/>
                  <a:gd name="T73" fmla="*/ 305 h 310"/>
                  <a:gd name="T74" fmla="*/ 83 w 279"/>
                  <a:gd name="T75" fmla="*/ 306 h 310"/>
                  <a:gd name="T76" fmla="*/ 87 w 279"/>
                  <a:gd name="T77" fmla="*/ 307 h 310"/>
                  <a:gd name="T78" fmla="*/ 90 w 279"/>
                  <a:gd name="T79" fmla="*/ 307 h 310"/>
                  <a:gd name="T80" fmla="*/ 94 w 279"/>
                  <a:gd name="T81" fmla="*/ 308 h 310"/>
                  <a:gd name="T82" fmla="*/ 98 w 279"/>
                  <a:gd name="T83" fmla="*/ 309 h 310"/>
                  <a:gd name="T84" fmla="*/ 102 w 279"/>
                  <a:gd name="T85" fmla="*/ 309 h 310"/>
                  <a:gd name="T86" fmla="*/ 144 w 279"/>
                  <a:gd name="T87" fmla="*/ 149 h 310"/>
                  <a:gd name="T88" fmla="*/ 278 w 279"/>
                  <a:gd name="T89" fmla="*/ 63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9" h="310">
                    <a:moveTo>
                      <a:pt x="278" y="63"/>
                    </a:moveTo>
                    <a:lnTo>
                      <a:pt x="272" y="54"/>
                    </a:lnTo>
                    <a:lnTo>
                      <a:pt x="265" y="44"/>
                    </a:lnTo>
                    <a:lnTo>
                      <a:pt x="258" y="36"/>
                    </a:lnTo>
                    <a:lnTo>
                      <a:pt x="250" y="29"/>
                    </a:lnTo>
                    <a:lnTo>
                      <a:pt x="241" y="21"/>
                    </a:lnTo>
                    <a:lnTo>
                      <a:pt x="231" y="15"/>
                    </a:lnTo>
                    <a:lnTo>
                      <a:pt x="220" y="10"/>
                    </a:lnTo>
                    <a:lnTo>
                      <a:pt x="209" y="6"/>
                    </a:lnTo>
                    <a:lnTo>
                      <a:pt x="205" y="4"/>
                    </a:lnTo>
                    <a:lnTo>
                      <a:pt x="202" y="4"/>
                    </a:lnTo>
                    <a:lnTo>
                      <a:pt x="198" y="2"/>
                    </a:lnTo>
                    <a:lnTo>
                      <a:pt x="195" y="2"/>
                    </a:lnTo>
                    <a:lnTo>
                      <a:pt x="191" y="1"/>
                    </a:lnTo>
                    <a:lnTo>
                      <a:pt x="187" y="0"/>
                    </a:lnTo>
                    <a:lnTo>
                      <a:pt x="184" y="0"/>
                    </a:lnTo>
                    <a:lnTo>
                      <a:pt x="180" y="0"/>
                    </a:lnTo>
                    <a:lnTo>
                      <a:pt x="142" y="147"/>
                    </a:lnTo>
                    <a:lnTo>
                      <a:pt x="0" y="237"/>
                    </a:lnTo>
                    <a:lnTo>
                      <a:pt x="2" y="243"/>
                    </a:lnTo>
                    <a:lnTo>
                      <a:pt x="5" y="249"/>
                    </a:lnTo>
                    <a:lnTo>
                      <a:pt x="8" y="254"/>
                    </a:lnTo>
                    <a:lnTo>
                      <a:pt x="12" y="259"/>
                    </a:lnTo>
                    <a:lnTo>
                      <a:pt x="15" y="264"/>
                    </a:lnTo>
                    <a:lnTo>
                      <a:pt x="19" y="268"/>
                    </a:lnTo>
                    <a:lnTo>
                      <a:pt x="23" y="274"/>
                    </a:lnTo>
                    <a:lnTo>
                      <a:pt x="27" y="278"/>
                    </a:lnTo>
                    <a:lnTo>
                      <a:pt x="33" y="282"/>
                    </a:lnTo>
                    <a:lnTo>
                      <a:pt x="37" y="286"/>
                    </a:lnTo>
                    <a:lnTo>
                      <a:pt x="43" y="289"/>
                    </a:lnTo>
                    <a:lnTo>
                      <a:pt x="48" y="292"/>
                    </a:lnTo>
                    <a:lnTo>
                      <a:pt x="53" y="295"/>
                    </a:lnTo>
                    <a:lnTo>
                      <a:pt x="59" y="298"/>
                    </a:lnTo>
                    <a:lnTo>
                      <a:pt x="65" y="301"/>
                    </a:lnTo>
                    <a:lnTo>
                      <a:pt x="72" y="303"/>
                    </a:lnTo>
                    <a:lnTo>
                      <a:pt x="75" y="304"/>
                    </a:lnTo>
                    <a:lnTo>
                      <a:pt x="79" y="305"/>
                    </a:lnTo>
                    <a:lnTo>
                      <a:pt x="83" y="306"/>
                    </a:lnTo>
                    <a:lnTo>
                      <a:pt x="87" y="307"/>
                    </a:lnTo>
                    <a:lnTo>
                      <a:pt x="90" y="307"/>
                    </a:lnTo>
                    <a:lnTo>
                      <a:pt x="94" y="308"/>
                    </a:lnTo>
                    <a:lnTo>
                      <a:pt x="98" y="309"/>
                    </a:lnTo>
                    <a:lnTo>
                      <a:pt x="102" y="309"/>
                    </a:lnTo>
                    <a:lnTo>
                      <a:pt x="144" y="149"/>
                    </a:lnTo>
                    <a:lnTo>
                      <a:pt x="278" y="63"/>
                    </a:lnTo>
                  </a:path>
                </a:pathLst>
              </a:custGeom>
              <a:solidFill>
                <a:srgbClr val="FFB2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48" name="Freeform 896">
                <a:extLst>
                  <a:ext uri="{FF2B5EF4-FFF2-40B4-BE49-F238E27FC236}">
                    <a16:creationId xmlns:a16="http://schemas.microsoft.com/office/drawing/2014/main" id="{A0F24CF9-0B63-4110-B020-2664071DF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1548"/>
                <a:ext cx="274" cy="308"/>
              </a:xfrm>
              <a:custGeom>
                <a:avLst/>
                <a:gdLst>
                  <a:gd name="T0" fmla="*/ 273 w 274"/>
                  <a:gd name="T1" fmla="*/ 59 h 308"/>
                  <a:gd name="T2" fmla="*/ 141 w 274"/>
                  <a:gd name="T3" fmla="*/ 148 h 308"/>
                  <a:gd name="T4" fmla="*/ 95 w 274"/>
                  <a:gd name="T5" fmla="*/ 307 h 308"/>
                  <a:gd name="T6" fmla="*/ 91 w 274"/>
                  <a:gd name="T7" fmla="*/ 306 h 308"/>
                  <a:gd name="T8" fmla="*/ 87 w 274"/>
                  <a:gd name="T9" fmla="*/ 305 h 308"/>
                  <a:gd name="T10" fmla="*/ 84 w 274"/>
                  <a:gd name="T11" fmla="*/ 305 h 308"/>
                  <a:gd name="T12" fmla="*/ 80 w 274"/>
                  <a:gd name="T13" fmla="*/ 304 h 308"/>
                  <a:gd name="T14" fmla="*/ 77 w 274"/>
                  <a:gd name="T15" fmla="*/ 303 h 308"/>
                  <a:gd name="T16" fmla="*/ 73 w 274"/>
                  <a:gd name="T17" fmla="*/ 303 h 308"/>
                  <a:gd name="T18" fmla="*/ 71 w 274"/>
                  <a:gd name="T19" fmla="*/ 301 h 308"/>
                  <a:gd name="T20" fmla="*/ 66 w 274"/>
                  <a:gd name="T21" fmla="*/ 301 h 308"/>
                  <a:gd name="T22" fmla="*/ 55 w 274"/>
                  <a:gd name="T23" fmla="*/ 295 h 308"/>
                  <a:gd name="T24" fmla="*/ 44 w 274"/>
                  <a:gd name="T25" fmla="*/ 290 h 308"/>
                  <a:gd name="T26" fmla="*/ 34 w 274"/>
                  <a:gd name="T27" fmla="*/ 284 h 308"/>
                  <a:gd name="T28" fmla="*/ 26 w 274"/>
                  <a:gd name="T29" fmla="*/ 276 h 308"/>
                  <a:gd name="T30" fmla="*/ 18 w 274"/>
                  <a:gd name="T31" fmla="*/ 269 h 308"/>
                  <a:gd name="T32" fmla="*/ 11 w 274"/>
                  <a:gd name="T33" fmla="*/ 260 h 308"/>
                  <a:gd name="T34" fmla="*/ 5 w 274"/>
                  <a:gd name="T35" fmla="*/ 251 h 308"/>
                  <a:gd name="T36" fmla="*/ 0 w 274"/>
                  <a:gd name="T37" fmla="*/ 240 h 308"/>
                  <a:gd name="T38" fmla="*/ 139 w 274"/>
                  <a:gd name="T39" fmla="*/ 146 h 308"/>
                  <a:gd name="T40" fmla="*/ 181 w 274"/>
                  <a:gd name="T41" fmla="*/ 0 h 308"/>
                  <a:gd name="T42" fmla="*/ 185 w 274"/>
                  <a:gd name="T43" fmla="*/ 0 h 308"/>
                  <a:gd name="T44" fmla="*/ 188 w 274"/>
                  <a:gd name="T45" fmla="*/ 1 h 308"/>
                  <a:gd name="T46" fmla="*/ 191 w 274"/>
                  <a:gd name="T47" fmla="*/ 1 h 308"/>
                  <a:gd name="T48" fmla="*/ 195 w 274"/>
                  <a:gd name="T49" fmla="*/ 2 h 308"/>
                  <a:gd name="T50" fmla="*/ 198 w 274"/>
                  <a:gd name="T51" fmla="*/ 3 h 308"/>
                  <a:gd name="T52" fmla="*/ 201 w 274"/>
                  <a:gd name="T53" fmla="*/ 4 h 308"/>
                  <a:gd name="T54" fmla="*/ 204 w 274"/>
                  <a:gd name="T55" fmla="*/ 5 h 308"/>
                  <a:gd name="T56" fmla="*/ 208 w 274"/>
                  <a:gd name="T57" fmla="*/ 6 h 308"/>
                  <a:gd name="T58" fmla="*/ 219 w 274"/>
                  <a:gd name="T59" fmla="*/ 10 h 308"/>
                  <a:gd name="T60" fmla="*/ 229 w 274"/>
                  <a:gd name="T61" fmla="*/ 15 h 308"/>
                  <a:gd name="T62" fmla="*/ 238 w 274"/>
                  <a:gd name="T63" fmla="*/ 20 h 308"/>
                  <a:gd name="T64" fmla="*/ 246 w 274"/>
                  <a:gd name="T65" fmla="*/ 27 h 308"/>
                  <a:gd name="T66" fmla="*/ 254 w 274"/>
                  <a:gd name="T67" fmla="*/ 34 h 308"/>
                  <a:gd name="T68" fmla="*/ 261 w 274"/>
                  <a:gd name="T69" fmla="*/ 42 h 308"/>
                  <a:gd name="T70" fmla="*/ 267 w 274"/>
                  <a:gd name="T71" fmla="*/ 50 h 308"/>
                  <a:gd name="T72" fmla="*/ 273 w 274"/>
                  <a:gd name="T73" fmla="*/ 59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4" h="308">
                    <a:moveTo>
                      <a:pt x="273" y="59"/>
                    </a:moveTo>
                    <a:lnTo>
                      <a:pt x="141" y="148"/>
                    </a:lnTo>
                    <a:lnTo>
                      <a:pt x="95" y="307"/>
                    </a:lnTo>
                    <a:lnTo>
                      <a:pt x="91" y="306"/>
                    </a:lnTo>
                    <a:lnTo>
                      <a:pt x="87" y="305"/>
                    </a:lnTo>
                    <a:lnTo>
                      <a:pt x="84" y="305"/>
                    </a:lnTo>
                    <a:lnTo>
                      <a:pt x="80" y="304"/>
                    </a:lnTo>
                    <a:lnTo>
                      <a:pt x="77" y="303"/>
                    </a:lnTo>
                    <a:lnTo>
                      <a:pt x="73" y="303"/>
                    </a:lnTo>
                    <a:lnTo>
                      <a:pt x="71" y="301"/>
                    </a:lnTo>
                    <a:lnTo>
                      <a:pt x="66" y="301"/>
                    </a:lnTo>
                    <a:lnTo>
                      <a:pt x="55" y="295"/>
                    </a:lnTo>
                    <a:lnTo>
                      <a:pt x="44" y="290"/>
                    </a:lnTo>
                    <a:lnTo>
                      <a:pt x="34" y="284"/>
                    </a:lnTo>
                    <a:lnTo>
                      <a:pt x="26" y="276"/>
                    </a:lnTo>
                    <a:lnTo>
                      <a:pt x="18" y="269"/>
                    </a:lnTo>
                    <a:lnTo>
                      <a:pt x="11" y="260"/>
                    </a:lnTo>
                    <a:lnTo>
                      <a:pt x="5" y="251"/>
                    </a:lnTo>
                    <a:lnTo>
                      <a:pt x="0" y="240"/>
                    </a:lnTo>
                    <a:lnTo>
                      <a:pt x="139" y="146"/>
                    </a:lnTo>
                    <a:lnTo>
                      <a:pt x="181" y="0"/>
                    </a:lnTo>
                    <a:lnTo>
                      <a:pt x="185" y="0"/>
                    </a:lnTo>
                    <a:lnTo>
                      <a:pt x="188" y="1"/>
                    </a:lnTo>
                    <a:lnTo>
                      <a:pt x="191" y="1"/>
                    </a:lnTo>
                    <a:lnTo>
                      <a:pt x="195" y="2"/>
                    </a:lnTo>
                    <a:lnTo>
                      <a:pt x="198" y="3"/>
                    </a:lnTo>
                    <a:lnTo>
                      <a:pt x="201" y="4"/>
                    </a:lnTo>
                    <a:lnTo>
                      <a:pt x="204" y="5"/>
                    </a:lnTo>
                    <a:lnTo>
                      <a:pt x="208" y="6"/>
                    </a:lnTo>
                    <a:lnTo>
                      <a:pt x="219" y="10"/>
                    </a:lnTo>
                    <a:lnTo>
                      <a:pt x="229" y="15"/>
                    </a:lnTo>
                    <a:lnTo>
                      <a:pt x="238" y="20"/>
                    </a:lnTo>
                    <a:lnTo>
                      <a:pt x="246" y="27"/>
                    </a:lnTo>
                    <a:lnTo>
                      <a:pt x="254" y="34"/>
                    </a:lnTo>
                    <a:lnTo>
                      <a:pt x="261" y="42"/>
                    </a:lnTo>
                    <a:lnTo>
                      <a:pt x="267" y="50"/>
                    </a:lnTo>
                    <a:lnTo>
                      <a:pt x="273" y="59"/>
                    </a:lnTo>
                  </a:path>
                </a:pathLst>
              </a:custGeom>
              <a:solidFill>
                <a:srgbClr val="FFB5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49" name="Freeform 897">
                <a:extLst>
                  <a:ext uri="{FF2B5EF4-FFF2-40B4-BE49-F238E27FC236}">
                    <a16:creationId xmlns:a16="http://schemas.microsoft.com/office/drawing/2014/main" id="{32D14FCF-2882-4621-909C-38D15C9F9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548"/>
                <a:ext cx="269" cy="307"/>
              </a:xfrm>
              <a:custGeom>
                <a:avLst/>
                <a:gdLst>
                  <a:gd name="T0" fmla="*/ 268 w 269"/>
                  <a:gd name="T1" fmla="*/ 54 h 307"/>
                  <a:gd name="T2" fmla="*/ 139 w 269"/>
                  <a:gd name="T3" fmla="*/ 147 h 307"/>
                  <a:gd name="T4" fmla="*/ 88 w 269"/>
                  <a:gd name="T5" fmla="*/ 306 h 307"/>
                  <a:gd name="T6" fmla="*/ 85 w 269"/>
                  <a:gd name="T7" fmla="*/ 306 h 307"/>
                  <a:gd name="T8" fmla="*/ 81 w 269"/>
                  <a:gd name="T9" fmla="*/ 305 h 307"/>
                  <a:gd name="T10" fmla="*/ 78 w 269"/>
                  <a:gd name="T11" fmla="*/ 304 h 307"/>
                  <a:gd name="T12" fmla="*/ 75 w 269"/>
                  <a:gd name="T13" fmla="*/ 303 h 307"/>
                  <a:gd name="T14" fmla="*/ 72 w 269"/>
                  <a:gd name="T15" fmla="*/ 303 h 307"/>
                  <a:gd name="T16" fmla="*/ 69 w 269"/>
                  <a:gd name="T17" fmla="*/ 302 h 307"/>
                  <a:gd name="T18" fmla="*/ 66 w 269"/>
                  <a:gd name="T19" fmla="*/ 301 h 307"/>
                  <a:gd name="T20" fmla="*/ 62 w 269"/>
                  <a:gd name="T21" fmla="*/ 300 h 307"/>
                  <a:gd name="T22" fmla="*/ 51 w 269"/>
                  <a:gd name="T23" fmla="*/ 296 h 307"/>
                  <a:gd name="T24" fmla="*/ 41 w 269"/>
                  <a:gd name="T25" fmla="*/ 290 h 307"/>
                  <a:gd name="T26" fmla="*/ 32 w 269"/>
                  <a:gd name="T27" fmla="*/ 284 h 307"/>
                  <a:gd name="T28" fmla="*/ 24 w 269"/>
                  <a:gd name="T29" fmla="*/ 277 h 307"/>
                  <a:gd name="T30" fmla="*/ 16 w 269"/>
                  <a:gd name="T31" fmla="*/ 270 h 307"/>
                  <a:gd name="T32" fmla="*/ 11 w 269"/>
                  <a:gd name="T33" fmla="*/ 262 h 307"/>
                  <a:gd name="T34" fmla="*/ 5 w 269"/>
                  <a:gd name="T35" fmla="*/ 254 h 307"/>
                  <a:gd name="T36" fmla="*/ 0 w 269"/>
                  <a:gd name="T37" fmla="*/ 244 h 307"/>
                  <a:gd name="T38" fmla="*/ 137 w 269"/>
                  <a:gd name="T39" fmla="*/ 145 h 307"/>
                  <a:gd name="T40" fmla="*/ 182 w 269"/>
                  <a:gd name="T41" fmla="*/ 0 h 307"/>
                  <a:gd name="T42" fmla="*/ 187 w 269"/>
                  <a:gd name="T43" fmla="*/ 0 h 307"/>
                  <a:gd name="T44" fmla="*/ 189 w 269"/>
                  <a:gd name="T45" fmla="*/ 0 h 307"/>
                  <a:gd name="T46" fmla="*/ 192 w 269"/>
                  <a:gd name="T47" fmla="*/ 1 h 307"/>
                  <a:gd name="T48" fmla="*/ 195 w 269"/>
                  <a:gd name="T49" fmla="*/ 2 h 307"/>
                  <a:gd name="T50" fmla="*/ 198 w 269"/>
                  <a:gd name="T51" fmla="*/ 2 h 307"/>
                  <a:gd name="T52" fmla="*/ 201 w 269"/>
                  <a:gd name="T53" fmla="*/ 3 h 307"/>
                  <a:gd name="T54" fmla="*/ 204 w 269"/>
                  <a:gd name="T55" fmla="*/ 4 h 307"/>
                  <a:gd name="T56" fmla="*/ 207 w 269"/>
                  <a:gd name="T57" fmla="*/ 5 h 307"/>
                  <a:gd name="T58" fmla="*/ 218 w 269"/>
                  <a:gd name="T59" fmla="*/ 9 h 307"/>
                  <a:gd name="T60" fmla="*/ 227 w 269"/>
                  <a:gd name="T61" fmla="*/ 14 h 307"/>
                  <a:gd name="T62" fmla="*/ 236 w 269"/>
                  <a:gd name="T63" fmla="*/ 19 h 307"/>
                  <a:gd name="T64" fmla="*/ 244 w 269"/>
                  <a:gd name="T65" fmla="*/ 25 h 307"/>
                  <a:gd name="T66" fmla="*/ 251 w 269"/>
                  <a:gd name="T67" fmla="*/ 32 h 307"/>
                  <a:gd name="T68" fmla="*/ 257 w 269"/>
                  <a:gd name="T69" fmla="*/ 39 h 307"/>
                  <a:gd name="T70" fmla="*/ 263 w 269"/>
                  <a:gd name="T71" fmla="*/ 46 h 307"/>
                  <a:gd name="T72" fmla="*/ 268 w 269"/>
                  <a:gd name="T73" fmla="*/ 54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9" h="307">
                    <a:moveTo>
                      <a:pt x="268" y="54"/>
                    </a:moveTo>
                    <a:lnTo>
                      <a:pt x="139" y="147"/>
                    </a:lnTo>
                    <a:lnTo>
                      <a:pt x="88" y="306"/>
                    </a:lnTo>
                    <a:lnTo>
                      <a:pt x="85" y="306"/>
                    </a:lnTo>
                    <a:lnTo>
                      <a:pt x="81" y="305"/>
                    </a:lnTo>
                    <a:lnTo>
                      <a:pt x="78" y="304"/>
                    </a:lnTo>
                    <a:lnTo>
                      <a:pt x="75" y="303"/>
                    </a:lnTo>
                    <a:lnTo>
                      <a:pt x="72" y="303"/>
                    </a:lnTo>
                    <a:lnTo>
                      <a:pt x="69" y="302"/>
                    </a:lnTo>
                    <a:lnTo>
                      <a:pt x="66" y="301"/>
                    </a:lnTo>
                    <a:lnTo>
                      <a:pt x="62" y="300"/>
                    </a:lnTo>
                    <a:lnTo>
                      <a:pt x="51" y="296"/>
                    </a:lnTo>
                    <a:lnTo>
                      <a:pt x="41" y="290"/>
                    </a:lnTo>
                    <a:lnTo>
                      <a:pt x="32" y="284"/>
                    </a:lnTo>
                    <a:lnTo>
                      <a:pt x="24" y="277"/>
                    </a:lnTo>
                    <a:lnTo>
                      <a:pt x="16" y="270"/>
                    </a:lnTo>
                    <a:lnTo>
                      <a:pt x="11" y="262"/>
                    </a:lnTo>
                    <a:lnTo>
                      <a:pt x="5" y="254"/>
                    </a:lnTo>
                    <a:lnTo>
                      <a:pt x="0" y="244"/>
                    </a:lnTo>
                    <a:lnTo>
                      <a:pt x="137" y="145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89" y="0"/>
                    </a:lnTo>
                    <a:lnTo>
                      <a:pt x="192" y="1"/>
                    </a:lnTo>
                    <a:lnTo>
                      <a:pt x="195" y="2"/>
                    </a:lnTo>
                    <a:lnTo>
                      <a:pt x="198" y="2"/>
                    </a:lnTo>
                    <a:lnTo>
                      <a:pt x="201" y="3"/>
                    </a:lnTo>
                    <a:lnTo>
                      <a:pt x="204" y="4"/>
                    </a:lnTo>
                    <a:lnTo>
                      <a:pt x="207" y="5"/>
                    </a:lnTo>
                    <a:lnTo>
                      <a:pt x="218" y="9"/>
                    </a:lnTo>
                    <a:lnTo>
                      <a:pt x="227" y="14"/>
                    </a:lnTo>
                    <a:lnTo>
                      <a:pt x="236" y="19"/>
                    </a:lnTo>
                    <a:lnTo>
                      <a:pt x="244" y="25"/>
                    </a:lnTo>
                    <a:lnTo>
                      <a:pt x="251" y="32"/>
                    </a:lnTo>
                    <a:lnTo>
                      <a:pt x="257" y="39"/>
                    </a:lnTo>
                    <a:lnTo>
                      <a:pt x="263" y="46"/>
                    </a:lnTo>
                    <a:lnTo>
                      <a:pt x="268" y="54"/>
                    </a:lnTo>
                  </a:path>
                </a:pathLst>
              </a:custGeom>
              <a:solidFill>
                <a:srgbClr val="FFB5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50" name="Freeform 898">
                <a:extLst>
                  <a:ext uri="{FF2B5EF4-FFF2-40B4-BE49-F238E27FC236}">
                    <a16:creationId xmlns:a16="http://schemas.microsoft.com/office/drawing/2014/main" id="{6982E32A-824E-453B-8188-61D8DFB82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1549"/>
                <a:ext cx="263" cy="306"/>
              </a:xfrm>
              <a:custGeom>
                <a:avLst/>
                <a:gdLst>
                  <a:gd name="T0" fmla="*/ 262 w 263"/>
                  <a:gd name="T1" fmla="*/ 50 h 306"/>
                  <a:gd name="T2" fmla="*/ 136 w 263"/>
                  <a:gd name="T3" fmla="*/ 146 h 306"/>
                  <a:gd name="T4" fmla="*/ 81 w 263"/>
                  <a:gd name="T5" fmla="*/ 305 h 306"/>
                  <a:gd name="T6" fmla="*/ 78 w 263"/>
                  <a:gd name="T7" fmla="*/ 304 h 306"/>
                  <a:gd name="T8" fmla="*/ 75 w 263"/>
                  <a:gd name="T9" fmla="*/ 303 h 306"/>
                  <a:gd name="T10" fmla="*/ 71 w 263"/>
                  <a:gd name="T11" fmla="*/ 303 h 306"/>
                  <a:gd name="T12" fmla="*/ 69 w 263"/>
                  <a:gd name="T13" fmla="*/ 302 h 306"/>
                  <a:gd name="T14" fmla="*/ 66 w 263"/>
                  <a:gd name="T15" fmla="*/ 301 h 306"/>
                  <a:gd name="T16" fmla="*/ 64 w 263"/>
                  <a:gd name="T17" fmla="*/ 301 h 306"/>
                  <a:gd name="T18" fmla="*/ 61 w 263"/>
                  <a:gd name="T19" fmla="*/ 300 h 306"/>
                  <a:gd name="T20" fmla="*/ 58 w 263"/>
                  <a:gd name="T21" fmla="*/ 299 h 306"/>
                  <a:gd name="T22" fmla="*/ 47 w 263"/>
                  <a:gd name="T23" fmla="*/ 294 h 306"/>
                  <a:gd name="T24" fmla="*/ 37 w 263"/>
                  <a:gd name="T25" fmla="*/ 289 h 306"/>
                  <a:gd name="T26" fmla="*/ 29 w 263"/>
                  <a:gd name="T27" fmla="*/ 284 h 306"/>
                  <a:gd name="T28" fmla="*/ 22 w 263"/>
                  <a:gd name="T29" fmla="*/ 278 h 306"/>
                  <a:gd name="T30" fmla="*/ 15 w 263"/>
                  <a:gd name="T31" fmla="*/ 271 h 306"/>
                  <a:gd name="T32" fmla="*/ 9 w 263"/>
                  <a:gd name="T33" fmla="*/ 264 h 306"/>
                  <a:gd name="T34" fmla="*/ 4 w 263"/>
                  <a:gd name="T35" fmla="*/ 256 h 306"/>
                  <a:gd name="T36" fmla="*/ 0 w 263"/>
                  <a:gd name="T37" fmla="*/ 248 h 306"/>
                  <a:gd name="T38" fmla="*/ 134 w 263"/>
                  <a:gd name="T39" fmla="*/ 145 h 306"/>
                  <a:gd name="T40" fmla="*/ 183 w 263"/>
                  <a:gd name="T41" fmla="*/ 0 h 306"/>
                  <a:gd name="T42" fmla="*/ 187 w 263"/>
                  <a:gd name="T43" fmla="*/ 0 h 306"/>
                  <a:gd name="T44" fmla="*/ 190 w 263"/>
                  <a:gd name="T45" fmla="*/ 1 h 306"/>
                  <a:gd name="T46" fmla="*/ 193 w 263"/>
                  <a:gd name="T47" fmla="*/ 1 h 306"/>
                  <a:gd name="T48" fmla="*/ 195 w 263"/>
                  <a:gd name="T49" fmla="*/ 1 h 306"/>
                  <a:gd name="T50" fmla="*/ 197 w 263"/>
                  <a:gd name="T51" fmla="*/ 2 h 306"/>
                  <a:gd name="T52" fmla="*/ 200 w 263"/>
                  <a:gd name="T53" fmla="*/ 3 h 306"/>
                  <a:gd name="T54" fmla="*/ 203 w 263"/>
                  <a:gd name="T55" fmla="*/ 4 h 306"/>
                  <a:gd name="T56" fmla="*/ 206 w 263"/>
                  <a:gd name="T57" fmla="*/ 5 h 306"/>
                  <a:gd name="T58" fmla="*/ 216 w 263"/>
                  <a:gd name="T59" fmla="*/ 9 h 306"/>
                  <a:gd name="T60" fmla="*/ 225 w 263"/>
                  <a:gd name="T61" fmla="*/ 14 h 306"/>
                  <a:gd name="T62" fmla="*/ 233 w 263"/>
                  <a:gd name="T63" fmla="*/ 18 h 306"/>
                  <a:gd name="T64" fmla="*/ 240 w 263"/>
                  <a:gd name="T65" fmla="*/ 24 h 306"/>
                  <a:gd name="T66" fmla="*/ 246 w 263"/>
                  <a:gd name="T67" fmla="*/ 30 h 306"/>
                  <a:gd name="T68" fmla="*/ 252 w 263"/>
                  <a:gd name="T69" fmla="*/ 36 h 306"/>
                  <a:gd name="T70" fmla="*/ 257 w 263"/>
                  <a:gd name="T71" fmla="*/ 43 h 306"/>
                  <a:gd name="T72" fmla="*/ 262 w 263"/>
                  <a:gd name="T73" fmla="*/ 5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3" h="306">
                    <a:moveTo>
                      <a:pt x="262" y="50"/>
                    </a:moveTo>
                    <a:lnTo>
                      <a:pt x="136" y="146"/>
                    </a:lnTo>
                    <a:lnTo>
                      <a:pt x="81" y="305"/>
                    </a:lnTo>
                    <a:lnTo>
                      <a:pt x="78" y="304"/>
                    </a:lnTo>
                    <a:lnTo>
                      <a:pt x="75" y="303"/>
                    </a:lnTo>
                    <a:lnTo>
                      <a:pt x="71" y="303"/>
                    </a:lnTo>
                    <a:lnTo>
                      <a:pt x="69" y="302"/>
                    </a:lnTo>
                    <a:lnTo>
                      <a:pt x="66" y="301"/>
                    </a:lnTo>
                    <a:lnTo>
                      <a:pt x="64" y="301"/>
                    </a:lnTo>
                    <a:lnTo>
                      <a:pt x="61" y="300"/>
                    </a:lnTo>
                    <a:lnTo>
                      <a:pt x="58" y="299"/>
                    </a:lnTo>
                    <a:lnTo>
                      <a:pt x="47" y="294"/>
                    </a:lnTo>
                    <a:lnTo>
                      <a:pt x="37" y="289"/>
                    </a:lnTo>
                    <a:lnTo>
                      <a:pt x="29" y="284"/>
                    </a:lnTo>
                    <a:lnTo>
                      <a:pt x="22" y="278"/>
                    </a:lnTo>
                    <a:lnTo>
                      <a:pt x="15" y="271"/>
                    </a:lnTo>
                    <a:lnTo>
                      <a:pt x="9" y="264"/>
                    </a:lnTo>
                    <a:lnTo>
                      <a:pt x="4" y="256"/>
                    </a:lnTo>
                    <a:lnTo>
                      <a:pt x="0" y="248"/>
                    </a:lnTo>
                    <a:lnTo>
                      <a:pt x="134" y="145"/>
                    </a:lnTo>
                    <a:lnTo>
                      <a:pt x="183" y="0"/>
                    </a:lnTo>
                    <a:lnTo>
                      <a:pt x="187" y="0"/>
                    </a:lnTo>
                    <a:lnTo>
                      <a:pt x="190" y="1"/>
                    </a:lnTo>
                    <a:lnTo>
                      <a:pt x="193" y="1"/>
                    </a:lnTo>
                    <a:lnTo>
                      <a:pt x="195" y="1"/>
                    </a:lnTo>
                    <a:lnTo>
                      <a:pt x="197" y="2"/>
                    </a:lnTo>
                    <a:lnTo>
                      <a:pt x="200" y="3"/>
                    </a:lnTo>
                    <a:lnTo>
                      <a:pt x="203" y="4"/>
                    </a:lnTo>
                    <a:lnTo>
                      <a:pt x="206" y="5"/>
                    </a:lnTo>
                    <a:lnTo>
                      <a:pt x="216" y="9"/>
                    </a:lnTo>
                    <a:lnTo>
                      <a:pt x="225" y="14"/>
                    </a:lnTo>
                    <a:lnTo>
                      <a:pt x="233" y="18"/>
                    </a:lnTo>
                    <a:lnTo>
                      <a:pt x="240" y="24"/>
                    </a:lnTo>
                    <a:lnTo>
                      <a:pt x="246" y="30"/>
                    </a:lnTo>
                    <a:lnTo>
                      <a:pt x="252" y="36"/>
                    </a:lnTo>
                    <a:lnTo>
                      <a:pt x="257" y="43"/>
                    </a:lnTo>
                    <a:lnTo>
                      <a:pt x="262" y="50"/>
                    </a:lnTo>
                  </a:path>
                </a:pathLst>
              </a:custGeom>
              <a:solidFill>
                <a:srgbClr val="FFB74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51" name="Freeform 899">
                <a:extLst>
                  <a:ext uri="{FF2B5EF4-FFF2-40B4-BE49-F238E27FC236}">
                    <a16:creationId xmlns:a16="http://schemas.microsoft.com/office/drawing/2014/main" id="{1A508A58-79F7-4ABE-A6E0-B3C6FAEA0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551"/>
                <a:ext cx="257" cy="301"/>
              </a:xfrm>
              <a:custGeom>
                <a:avLst/>
                <a:gdLst>
                  <a:gd name="T0" fmla="*/ 256 w 257"/>
                  <a:gd name="T1" fmla="*/ 44 h 301"/>
                  <a:gd name="T2" fmla="*/ 132 w 257"/>
                  <a:gd name="T3" fmla="*/ 144 h 301"/>
                  <a:gd name="T4" fmla="*/ 73 w 257"/>
                  <a:gd name="T5" fmla="*/ 300 h 301"/>
                  <a:gd name="T6" fmla="*/ 70 w 257"/>
                  <a:gd name="T7" fmla="*/ 300 h 301"/>
                  <a:gd name="T8" fmla="*/ 67 w 257"/>
                  <a:gd name="T9" fmla="*/ 298 h 301"/>
                  <a:gd name="T10" fmla="*/ 65 w 257"/>
                  <a:gd name="T11" fmla="*/ 298 h 301"/>
                  <a:gd name="T12" fmla="*/ 62 w 257"/>
                  <a:gd name="T13" fmla="*/ 298 h 301"/>
                  <a:gd name="T14" fmla="*/ 60 w 257"/>
                  <a:gd name="T15" fmla="*/ 297 h 301"/>
                  <a:gd name="T16" fmla="*/ 58 w 257"/>
                  <a:gd name="T17" fmla="*/ 297 h 301"/>
                  <a:gd name="T18" fmla="*/ 55 w 257"/>
                  <a:gd name="T19" fmla="*/ 296 h 301"/>
                  <a:gd name="T20" fmla="*/ 52 w 257"/>
                  <a:gd name="T21" fmla="*/ 295 h 301"/>
                  <a:gd name="T22" fmla="*/ 42 w 257"/>
                  <a:gd name="T23" fmla="*/ 290 h 301"/>
                  <a:gd name="T24" fmla="*/ 34 w 257"/>
                  <a:gd name="T25" fmla="*/ 286 h 301"/>
                  <a:gd name="T26" fmla="*/ 26 w 257"/>
                  <a:gd name="T27" fmla="*/ 280 h 301"/>
                  <a:gd name="T28" fmla="*/ 19 w 257"/>
                  <a:gd name="T29" fmla="*/ 275 h 301"/>
                  <a:gd name="T30" fmla="*/ 13 w 257"/>
                  <a:gd name="T31" fmla="*/ 269 h 301"/>
                  <a:gd name="T32" fmla="*/ 8 w 257"/>
                  <a:gd name="T33" fmla="*/ 263 h 301"/>
                  <a:gd name="T34" fmla="*/ 4 w 257"/>
                  <a:gd name="T35" fmla="*/ 256 h 301"/>
                  <a:gd name="T36" fmla="*/ 0 w 257"/>
                  <a:gd name="T37" fmla="*/ 250 h 301"/>
                  <a:gd name="T38" fmla="*/ 130 w 257"/>
                  <a:gd name="T39" fmla="*/ 143 h 301"/>
                  <a:gd name="T40" fmla="*/ 184 w 257"/>
                  <a:gd name="T41" fmla="*/ 0 h 301"/>
                  <a:gd name="T42" fmla="*/ 188 w 257"/>
                  <a:gd name="T43" fmla="*/ 0 h 301"/>
                  <a:gd name="T44" fmla="*/ 190 w 257"/>
                  <a:gd name="T45" fmla="*/ 0 h 301"/>
                  <a:gd name="T46" fmla="*/ 192 w 257"/>
                  <a:gd name="T47" fmla="*/ 1 h 301"/>
                  <a:gd name="T48" fmla="*/ 195 w 257"/>
                  <a:gd name="T49" fmla="*/ 1 h 301"/>
                  <a:gd name="T50" fmla="*/ 196 w 257"/>
                  <a:gd name="T51" fmla="*/ 2 h 301"/>
                  <a:gd name="T52" fmla="*/ 199 w 257"/>
                  <a:gd name="T53" fmla="*/ 2 h 301"/>
                  <a:gd name="T54" fmla="*/ 202 w 257"/>
                  <a:gd name="T55" fmla="*/ 4 h 301"/>
                  <a:gd name="T56" fmla="*/ 204 w 257"/>
                  <a:gd name="T57" fmla="*/ 5 h 301"/>
                  <a:gd name="T58" fmla="*/ 214 w 257"/>
                  <a:gd name="T59" fmla="*/ 9 h 301"/>
                  <a:gd name="T60" fmla="*/ 222 w 257"/>
                  <a:gd name="T61" fmla="*/ 13 h 301"/>
                  <a:gd name="T62" fmla="*/ 229 w 257"/>
                  <a:gd name="T63" fmla="*/ 17 h 301"/>
                  <a:gd name="T64" fmla="*/ 235 w 257"/>
                  <a:gd name="T65" fmla="*/ 22 h 301"/>
                  <a:gd name="T66" fmla="*/ 241 w 257"/>
                  <a:gd name="T67" fmla="*/ 27 h 301"/>
                  <a:gd name="T68" fmla="*/ 246 w 257"/>
                  <a:gd name="T69" fmla="*/ 33 h 301"/>
                  <a:gd name="T70" fmla="*/ 251 w 257"/>
                  <a:gd name="T71" fmla="*/ 38 h 301"/>
                  <a:gd name="T72" fmla="*/ 256 w 257"/>
                  <a:gd name="T73" fmla="*/ 44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7" h="301">
                    <a:moveTo>
                      <a:pt x="256" y="44"/>
                    </a:moveTo>
                    <a:lnTo>
                      <a:pt x="132" y="144"/>
                    </a:lnTo>
                    <a:lnTo>
                      <a:pt x="73" y="300"/>
                    </a:lnTo>
                    <a:lnTo>
                      <a:pt x="70" y="300"/>
                    </a:lnTo>
                    <a:lnTo>
                      <a:pt x="67" y="298"/>
                    </a:lnTo>
                    <a:lnTo>
                      <a:pt x="65" y="298"/>
                    </a:lnTo>
                    <a:lnTo>
                      <a:pt x="62" y="298"/>
                    </a:lnTo>
                    <a:lnTo>
                      <a:pt x="60" y="297"/>
                    </a:lnTo>
                    <a:lnTo>
                      <a:pt x="58" y="297"/>
                    </a:lnTo>
                    <a:lnTo>
                      <a:pt x="55" y="296"/>
                    </a:lnTo>
                    <a:lnTo>
                      <a:pt x="52" y="295"/>
                    </a:lnTo>
                    <a:lnTo>
                      <a:pt x="42" y="290"/>
                    </a:lnTo>
                    <a:lnTo>
                      <a:pt x="34" y="286"/>
                    </a:lnTo>
                    <a:lnTo>
                      <a:pt x="26" y="280"/>
                    </a:lnTo>
                    <a:lnTo>
                      <a:pt x="19" y="275"/>
                    </a:lnTo>
                    <a:lnTo>
                      <a:pt x="13" y="269"/>
                    </a:lnTo>
                    <a:lnTo>
                      <a:pt x="8" y="263"/>
                    </a:lnTo>
                    <a:lnTo>
                      <a:pt x="4" y="256"/>
                    </a:lnTo>
                    <a:lnTo>
                      <a:pt x="0" y="250"/>
                    </a:lnTo>
                    <a:lnTo>
                      <a:pt x="130" y="143"/>
                    </a:lnTo>
                    <a:lnTo>
                      <a:pt x="184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1"/>
                    </a:lnTo>
                    <a:lnTo>
                      <a:pt x="195" y="1"/>
                    </a:lnTo>
                    <a:lnTo>
                      <a:pt x="196" y="2"/>
                    </a:lnTo>
                    <a:lnTo>
                      <a:pt x="199" y="2"/>
                    </a:lnTo>
                    <a:lnTo>
                      <a:pt x="202" y="4"/>
                    </a:lnTo>
                    <a:lnTo>
                      <a:pt x="204" y="5"/>
                    </a:lnTo>
                    <a:lnTo>
                      <a:pt x="214" y="9"/>
                    </a:lnTo>
                    <a:lnTo>
                      <a:pt x="222" y="13"/>
                    </a:lnTo>
                    <a:lnTo>
                      <a:pt x="229" y="17"/>
                    </a:lnTo>
                    <a:lnTo>
                      <a:pt x="235" y="22"/>
                    </a:lnTo>
                    <a:lnTo>
                      <a:pt x="241" y="27"/>
                    </a:lnTo>
                    <a:lnTo>
                      <a:pt x="246" y="33"/>
                    </a:lnTo>
                    <a:lnTo>
                      <a:pt x="251" y="38"/>
                    </a:lnTo>
                    <a:lnTo>
                      <a:pt x="256" y="44"/>
                    </a:lnTo>
                  </a:path>
                </a:pathLst>
              </a:custGeom>
              <a:solidFill>
                <a:srgbClr val="FFB7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52" name="Freeform 900">
                <a:extLst>
                  <a:ext uri="{FF2B5EF4-FFF2-40B4-BE49-F238E27FC236}">
                    <a16:creationId xmlns:a16="http://schemas.microsoft.com/office/drawing/2014/main" id="{740669E3-060C-4420-8523-BDC201B20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1551"/>
                <a:ext cx="253" cy="301"/>
              </a:xfrm>
              <a:custGeom>
                <a:avLst/>
                <a:gdLst>
                  <a:gd name="T0" fmla="*/ 252 w 253"/>
                  <a:gd name="T1" fmla="*/ 41 h 301"/>
                  <a:gd name="T2" fmla="*/ 130 w 253"/>
                  <a:gd name="T3" fmla="*/ 144 h 301"/>
                  <a:gd name="T4" fmla="*/ 67 w 253"/>
                  <a:gd name="T5" fmla="*/ 300 h 301"/>
                  <a:gd name="T6" fmla="*/ 64 w 253"/>
                  <a:gd name="T7" fmla="*/ 298 h 301"/>
                  <a:gd name="T8" fmla="*/ 61 w 253"/>
                  <a:gd name="T9" fmla="*/ 298 h 301"/>
                  <a:gd name="T10" fmla="*/ 58 w 253"/>
                  <a:gd name="T11" fmla="*/ 298 h 301"/>
                  <a:gd name="T12" fmla="*/ 57 w 253"/>
                  <a:gd name="T13" fmla="*/ 297 h 301"/>
                  <a:gd name="T14" fmla="*/ 54 w 253"/>
                  <a:gd name="T15" fmla="*/ 296 h 301"/>
                  <a:gd name="T16" fmla="*/ 52 w 253"/>
                  <a:gd name="T17" fmla="*/ 296 h 301"/>
                  <a:gd name="T18" fmla="*/ 51 w 253"/>
                  <a:gd name="T19" fmla="*/ 295 h 301"/>
                  <a:gd name="T20" fmla="*/ 48 w 253"/>
                  <a:gd name="T21" fmla="*/ 294 h 301"/>
                  <a:gd name="T22" fmla="*/ 39 w 253"/>
                  <a:gd name="T23" fmla="*/ 290 h 301"/>
                  <a:gd name="T24" fmla="*/ 30 w 253"/>
                  <a:gd name="T25" fmla="*/ 285 h 301"/>
                  <a:gd name="T26" fmla="*/ 24 w 253"/>
                  <a:gd name="T27" fmla="*/ 281 h 301"/>
                  <a:gd name="T28" fmla="*/ 18 w 253"/>
                  <a:gd name="T29" fmla="*/ 276 h 301"/>
                  <a:gd name="T30" fmla="*/ 12 w 253"/>
                  <a:gd name="T31" fmla="*/ 271 h 301"/>
                  <a:gd name="T32" fmla="*/ 8 w 253"/>
                  <a:gd name="T33" fmla="*/ 265 h 301"/>
                  <a:gd name="T34" fmla="*/ 4 w 253"/>
                  <a:gd name="T35" fmla="*/ 259 h 301"/>
                  <a:gd name="T36" fmla="*/ 0 w 253"/>
                  <a:gd name="T37" fmla="*/ 253 h 301"/>
                  <a:gd name="T38" fmla="*/ 129 w 253"/>
                  <a:gd name="T39" fmla="*/ 142 h 301"/>
                  <a:gd name="T40" fmla="*/ 187 w 253"/>
                  <a:gd name="T41" fmla="*/ 0 h 301"/>
                  <a:gd name="T42" fmla="*/ 189 w 253"/>
                  <a:gd name="T43" fmla="*/ 0 h 301"/>
                  <a:gd name="T44" fmla="*/ 192 w 253"/>
                  <a:gd name="T45" fmla="*/ 1 h 301"/>
                  <a:gd name="T46" fmla="*/ 193 w 253"/>
                  <a:gd name="T47" fmla="*/ 1 h 301"/>
                  <a:gd name="T48" fmla="*/ 195 w 253"/>
                  <a:gd name="T49" fmla="*/ 1 h 301"/>
                  <a:gd name="T50" fmla="*/ 197 w 253"/>
                  <a:gd name="T51" fmla="*/ 2 h 301"/>
                  <a:gd name="T52" fmla="*/ 199 w 253"/>
                  <a:gd name="T53" fmla="*/ 3 h 301"/>
                  <a:gd name="T54" fmla="*/ 201 w 253"/>
                  <a:gd name="T55" fmla="*/ 4 h 301"/>
                  <a:gd name="T56" fmla="*/ 205 w 253"/>
                  <a:gd name="T57" fmla="*/ 5 h 301"/>
                  <a:gd name="T58" fmla="*/ 213 w 253"/>
                  <a:gd name="T59" fmla="*/ 9 h 301"/>
                  <a:gd name="T60" fmla="*/ 221 w 253"/>
                  <a:gd name="T61" fmla="*/ 13 h 301"/>
                  <a:gd name="T62" fmla="*/ 228 w 253"/>
                  <a:gd name="T63" fmla="*/ 16 h 301"/>
                  <a:gd name="T64" fmla="*/ 233 w 253"/>
                  <a:gd name="T65" fmla="*/ 21 h 301"/>
                  <a:gd name="T66" fmla="*/ 239 w 253"/>
                  <a:gd name="T67" fmla="*/ 26 h 301"/>
                  <a:gd name="T68" fmla="*/ 243 w 253"/>
                  <a:gd name="T69" fmla="*/ 30 h 301"/>
                  <a:gd name="T70" fmla="*/ 247 w 253"/>
                  <a:gd name="T71" fmla="*/ 36 h 301"/>
                  <a:gd name="T72" fmla="*/ 252 w 253"/>
                  <a:gd name="T73" fmla="*/ 4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3" h="301">
                    <a:moveTo>
                      <a:pt x="252" y="41"/>
                    </a:moveTo>
                    <a:lnTo>
                      <a:pt x="130" y="144"/>
                    </a:lnTo>
                    <a:lnTo>
                      <a:pt x="67" y="300"/>
                    </a:lnTo>
                    <a:lnTo>
                      <a:pt x="64" y="298"/>
                    </a:lnTo>
                    <a:lnTo>
                      <a:pt x="61" y="298"/>
                    </a:lnTo>
                    <a:lnTo>
                      <a:pt x="58" y="298"/>
                    </a:lnTo>
                    <a:lnTo>
                      <a:pt x="57" y="297"/>
                    </a:lnTo>
                    <a:lnTo>
                      <a:pt x="54" y="296"/>
                    </a:lnTo>
                    <a:lnTo>
                      <a:pt x="52" y="296"/>
                    </a:lnTo>
                    <a:lnTo>
                      <a:pt x="51" y="295"/>
                    </a:lnTo>
                    <a:lnTo>
                      <a:pt x="48" y="294"/>
                    </a:lnTo>
                    <a:lnTo>
                      <a:pt x="39" y="290"/>
                    </a:lnTo>
                    <a:lnTo>
                      <a:pt x="30" y="285"/>
                    </a:lnTo>
                    <a:lnTo>
                      <a:pt x="24" y="281"/>
                    </a:lnTo>
                    <a:lnTo>
                      <a:pt x="18" y="276"/>
                    </a:lnTo>
                    <a:lnTo>
                      <a:pt x="12" y="271"/>
                    </a:lnTo>
                    <a:lnTo>
                      <a:pt x="8" y="265"/>
                    </a:lnTo>
                    <a:lnTo>
                      <a:pt x="4" y="259"/>
                    </a:lnTo>
                    <a:lnTo>
                      <a:pt x="0" y="253"/>
                    </a:lnTo>
                    <a:lnTo>
                      <a:pt x="129" y="142"/>
                    </a:lnTo>
                    <a:lnTo>
                      <a:pt x="187" y="0"/>
                    </a:lnTo>
                    <a:lnTo>
                      <a:pt x="189" y="0"/>
                    </a:lnTo>
                    <a:lnTo>
                      <a:pt x="192" y="1"/>
                    </a:lnTo>
                    <a:lnTo>
                      <a:pt x="193" y="1"/>
                    </a:lnTo>
                    <a:lnTo>
                      <a:pt x="195" y="1"/>
                    </a:lnTo>
                    <a:lnTo>
                      <a:pt x="197" y="2"/>
                    </a:lnTo>
                    <a:lnTo>
                      <a:pt x="199" y="3"/>
                    </a:lnTo>
                    <a:lnTo>
                      <a:pt x="201" y="4"/>
                    </a:lnTo>
                    <a:lnTo>
                      <a:pt x="205" y="5"/>
                    </a:lnTo>
                    <a:lnTo>
                      <a:pt x="213" y="9"/>
                    </a:lnTo>
                    <a:lnTo>
                      <a:pt x="221" y="13"/>
                    </a:lnTo>
                    <a:lnTo>
                      <a:pt x="228" y="16"/>
                    </a:lnTo>
                    <a:lnTo>
                      <a:pt x="233" y="21"/>
                    </a:lnTo>
                    <a:lnTo>
                      <a:pt x="239" y="26"/>
                    </a:lnTo>
                    <a:lnTo>
                      <a:pt x="243" y="30"/>
                    </a:lnTo>
                    <a:lnTo>
                      <a:pt x="247" y="36"/>
                    </a:lnTo>
                    <a:lnTo>
                      <a:pt x="252" y="41"/>
                    </a:lnTo>
                  </a:path>
                </a:pathLst>
              </a:custGeom>
              <a:solidFill>
                <a:srgbClr val="FFBA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53" name="Freeform 901">
                <a:extLst>
                  <a:ext uri="{FF2B5EF4-FFF2-40B4-BE49-F238E27FC236}">
                    <a16:creationId xmlns:a16="http://schemas.microsoft.com/office/drawing/2014/main" id="{979A13B8-EF3E-4755-A50D-A8AB11E54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1552"/>
                <a:ext cx="247" cy="298"/>
              </a:xfrm>
              <a:custGeom>
                <a:avLst/>
                <a:gdLst>
                  <a:gd name="T0" fmla="*/ 246 w 247"/>
                  <a:gd name="T1" fmla="*/ 36 h 298"/>
                  <a:gd name="T2" fmla="*/ 127 w 247"/>
                  <a:gd name="T3" fmla="*/ 143 h 298"/>
                  <a:gd name="T4" fmla="*/ 60 w 247"/>
                  <a:gd name="T5" fmla="*/ 297 h 298"/>
                  <a:gd name="T6" fmla="*/ 57 w 247"/>
                  <a:gd name="T7" fmla="*/ 296 h 298"/>
                  <a:gd name="T8" fmla="*/ 54 w 247"/>
                  <a:gd name="T9" fmla="*/ 295 h 298"/>
                  <a:gd name="T10" fmla="*/ 52 w 247"/>
                  <a:gd name="T11" fmla="*/ 295 h 298"/>
                  <a:gd name="T12" fmla="*/ 50 w 247"/>
                  <a:gd name="T13" fmla="*/ 295 h 298"/>
                  <a:gd name="T14" fmla="*/ 49 w 247"/>
                  <a:gd name="T15" fmla="*/ 294 h 298"/>
                  <a:gd name="T16" fmla="*/ 47 w 247"/>
                  <a:gd name="T17" fmla="*/ 294 h 298"/>
                  <a:gd name="T18" fmla="*/ 45 w 247"/>
                  <a:gd name="T19" fmla="*/ 293 h 298"/>
                  <a:gd name="T20" fmla="*/ 44 w 247"/>
                  <a:gd name="T21" fmla="*/ 292 h 298"/>
                  <a:gd name="T22" fmla="*/ 34 w 247"/>
                  <a:gd name="T23" fmla="*/ 288 h 298"/>
                  <a:gd name="T24" fmla="*/ 27 w 247"/>
                  <a:gd name="T25" fmla="*/ 283 h 298"/>
                  <a:gd name="T26" fmla="*/ 20 w 247"/>
                  <a:gd name="T27" fmla="*/ 280 h 298"/>
                  <a:gd name="T28" fmla="*/ 15 w 247"/>
                  <a:gd name="T29" fmla="*/ 275 h 298"/>
                  <a:gd name="T30" fmla="*/ 11 w 247"/>
                  <a:gd name="T31" fmla="*/ 271 h 298"/>
                  <a:gd name="T32" fmla="*/ 6 w 247"/>
                  <a:gd name="T33" fmla="*/ 266 h 298"/>
                  <a:gd name="T34" fmla="*/ 3 w 247"/>
                  <a:gd name="T35" fmla="*/ 262 h 298"/>
                  <a:gd name="T36" fmla="*/ 0 w 247"/>
                  <a:gd name="T37" fmla="*/ 256 h 298"/>
                  <a:gd name="T38" fmla="*/ 125 w 247"/>
                  <a:gd name="T39" fmla="*/ 141 h 298"/>
                  <a:gd name="T40" fmla="*/ 188 w 247"/>
                  <a:gd name="T41" fmla="*/ 0 h 298"/>
                  <a:gd name="T42" fmla="*/ 190 w 247"/>
                  <a:gd name="T43" fmla="*/ 0 h 298"/>
                  <a:gd name="T44" fmla="*/ 192 w 247"/>
                  <a:gd name="T45" fmla="*/ 0 h 298"/>
                  <a:gd name="T46" fmla="*/ 194 w 247"/>
                  <a:gd name="T47" fmla="*/ 1 h 298"/>
                  <a:gd name="T48" fmla="*/ 195 w 247"/>
                  <a:gd name="T49" fmla="*/ 1 h 298"/>
                  <a:gd name="T50" fmla="*/ 196 w 247"/>
                  <a:gd name="T51" fmla="*/ 2 h 298"/>
                  <a:gd name="T52" fmla="*/ 198 w 247"/>
                  <a:gd name="T53" fmla="*/ 2 h 298"/>
                  <a:gd name="T54" fmla="*/ 200 w 247"/>
                  <a:gd name="T55" fmla="*/ 4 h 298"/>
                  <a:gd name="T56" fmla="*/ 204 w 247"/>
                  <a:gd name="T57" fmla="*/ 5 h 298"/>
                  <a:gd name="T58" fmla="*/ 211 w 247"/>
                  <a:gd name="T59" fmla="*/ 8 h 298"/>
                  <a:gd name="T60" fmla="*/ 218 w 247"/>
                  <a:gd name="T61" fmla="*/ 12 h 298"/>
                  <a:gd name="T62" fmla="*/ 224 w 247"/>
                  <a:gd name="T63" fmla="*/ 16 h 298"/>
                  <a:gd name="T64" fmla="*/ 229 w 247"/>
                  <a:gd name="T65" fmla="*/ 19 h 298"/>
                  <a:gd name="T66" fmla="*/ 234 w 247"/>
                  <a:gd name="T67" fmla="*/ 23 h 298"/>
                  <a:gd name="T68" fmla="*/ 238 w 247"/>
                  <a:gd name="T69" fmla="*/ 27 h 298"/>
                  <a:gd name="T70" fmla="*/ 241 w 247"/>
                  <a:gd name="T71" fmla="*/ 31 h 298"/>
                  <a:gd name="T72" fmla="*/ 246 w 247"/>
                  <a:gd name="T73" fmla="*/ 36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7" h="298">
                    <a:moveTo>
                      <a:pt x="246" y="36"/>
                    </a:moveTo>
                    <a:lnTo>
                      <a:pt x="127" y="143"/>
                    </a:lnTo>
                    <a:lnTo>
                      <a:pt x="60" y="297"/>
                    </a:lnTo>
                    <a:lnTo>
                      <a:pt x="57" y="296"/>
                    </a:lnTo>
                    <a:lnTo>
                      <a:pt x="54" y="295"/>
                    </a:lnTo>
                    <a:lnTo>
                      <a:pt x="52" y="295"/>
                    </a:lnTo>
                    <a:lnTo>
                      <a:pt x="50" y="295"/>
                    </a:lnTo>
                    <a:lnTo>
                      <a:pt x="49" y="294"/>
                    </a:lnTo>
                    <a:lnTo>
                      <a:pt x="47" y="294"/>
                    </a:lnTo>
                    <a:lnTo>
                      <a:pt x="45" y="293"/>
                    </a:lnTo>
                    <a:lnTo>
                      <a:pt x="44" y="292"/>
                    </a:lnTo>
                    <a:lnTo>
                      <a:pt x="34" y="288"/>
                    </a:lnTo>
                    <a:lnTo>
                      <a:pt x="27" y="283"/>
                    </a:lnTo>
                    <a:lnTo>
                      <a:pt x="20" y="280"/>
                    </a:lnTo>
                    <a:lnTo>
                      <a:pt x="15" y="275"/>
                    </a:lnTo>
                    <a:lnTo>
                      <a:pt x="11" y="271"/>
                    </a:lnTo>
                    <a:lnTo>
                      <a:pt x="6" y="266"/>
                    </a:lnTo>
                    <a:lnTo>
                      <a:pt x="3" y="262"/>
                    </a:lnTo>
                    <a:lnTo>
                      <a:pt x="0" y="256"/>
                    </a:lnTo>
                    <a:lnTo>
                      <a:pt x="125" y="141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1"/>
                    </a:lnTo>
                    <a:lnTo>
                      <a:pt x="195" y="1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4"/>
                    </a:lnTo>
                    <a:lnTo>
                      <a:pt x="204" y="5"/>
                    </a:lnTo>
                    <a:lnTo>
                      <a:pt x="211" y="8"/>
                    </a:lnTo>
                    <a:lnTo>
                      <a:pt x="218" y="12"/>
                    </a:lnTo>
                    <a:lnTo>
                      <a:pt x="224" y="16"/>
                    </a:lnTo>
                    <a:lnTo>
                      <a:pt x="229" y="19"/>
                    </a:lnTo>
                    <a:lnTo>
                      <a:pt x="234" y="23"/>
                    </a:lnTo>
                    <a:lnTo>
                      <a:pt x="238" y="27"/>
                    </a:lnTo>
                    <a:lnTo>
                      <a:pt x="241" y="31"/>
                    </a:lnTo>
                    <a:lnTo>
                      <a:pt x="246" y="36"/>
                    </a:lnTo>
                  </a:path>
                </a:pathLst>
              </a:custGeom>
              <a:solidFill>
                <a:srgbClr val="FFBC4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54" name="Freeform 902">
                <a:extLst>
                  <a:ext uri="{FF2B5EF4-FFF2-40B4-BE49-F238E27FC236}">
                    <a16:creationId xmlns:a16="http://schemas.microsoft.com/office/drawing/2014/main" id="{82F869D5-06D7-4A47-879B-CE89838E9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1552"/>
                <a:ext cx="241" cy="298"/>
              </a:xfrm>
              <a:custGeom>
                <a:avLst/>
                <a:gdLst>
                  <a:gd name="T0" fmla="*/ 240 w 241"/>
                  <a:gd name="T1" fmla="*/ 32 h 298"/>
                  <a:gd name="T2" fmla="*/ 124 w 241"/>
                  <a:gd name="T3" fmla="*/ 143 h 298"/>
                  <a:gd name="T4" fmla="*/ 53 w 241"/>
                  <a:gd name="T5" fmla="*/ 297 h 298"/>
                  <a:gd name="T6" fmla="*/ 50 w 241"/>
                  <a:gd name="T7" fmla="*/ 295 h 298"/>
                  <a:gd name="T8" fmla="*/ 48 w 241"/>
                  <a:gd name="T9" fmla="*/ 295 h 298"/>
                  <a:gd name="T10" fmla="*/ 46 w 241"/>
                  <a:gd name="T11" fmla="*/ 294 h 298"/>
                  <a:gd name="T12" fmla="*/ 45 w 241"/>
                  <a:gd name="T13" fmla="*/ 294 h 298"/>
                  <a:gd name="T14" fmla="*/ 43 w 241"/>
                  <a:gd name="T15" fmla="*/ 294 h 298"/>
                  <a:gd name="T16" fmla="*/ 42 w 241"/>
                  <a:gd name="T17" fmla="*/ 293 h 298"/>
                  <a:gd name="T18" fmla="*/ 41 w 241"/>
                  <a:gd name="T19" fmla="*/ 292 h 298"/>
                  <a:gd name="T20" fmla="*/ 39 w 241"/>
                  <a:gd name="T21" fmla="*/ 292 h 298"/>
                  <a:gd name="T22" fmla="*/ 31 w 241"/>
                  <a:gd name="T23" fmla="*/ 288 h 298"/>
                  <a:gd name="T24" fmla="*/ 24 w 241"/>
                  <a:gd name="T25" fmla="*/ 284 h 298"/>
                  <a:gd name="T26" fmla="*/ 19 w 241"/>
                  <a:gd name="T27" fmla="*/ 280 h 298"/>
                  <a:gd name="T28" fmla="*/ 13 w 241"/>
                  <a:gd name="T29" fmla="*/ 276 h 298"/>
                  <a:gd name="T30" fmla="*/ 9 w 241"/>
                  <a:gd name="T31" fmla="*/ 273 h 298"/>
                  <a:gd name="T32" fmla="*/ 6 w 241"/>
                  <a:gd name="T33" fmla="*/ 268 h 298"/>
                  <a:gd name="T34" fmla="*/ 3 w 241"/>
                  <a:gd name="T35" fmla="*/ 265 h 298"/>
                  <a:gd name="T36" fmla="*/ 0 w 241"/>
                  <a:gd name="T37" fmla="*/ 261 h 298"/>
                  <a:gd name="T38" fmla="*/ 123 w 241"/>
                  <a:gd name="T39" fmla="*/ 141 h 298"/>
                  <a:gd name="T40" fmla="*/ 189 w 241"/>
                  <a:gd name="T41" fmla="*/ 0 h 298"/>
                  <a:gd name="T42" fmla="*/ 191 w 241"/>
                  <a:gd name="T43" fmla="*/ 0 h 298"/>
                  <a:gd name="T44" fmla="*/ 193 w 241"/>
                  <a:gd name="T45" fmla="*/ 1 h 298"/>
                  <a:gd name="T46" fmla="*/ 194 w 241"/>
                  <a:gd name="T47" fmla="*/ 1 h 298"/>
                  <a:gd name="T48" fmla="*/ 194 w 241"/>
                  <a:gd name="T49" fmla="*/ 1 h 298"/>
                  <a:gd name="T50" fmla="*/ 196 w 241"/>
                  <a:gd name="T51" fmla="*/ 1 h 298"/>
                  <a:gd name="T52" fmla="*/ 197 w 241"/>
                  <a:gd name="T53" fmla="*/ 2 h 298"/>
                  <a:gd name="T54" fmla="*/ 199 w 241"/>
                  <a:gd name="T55" fmla="*/ 3 h 298"/>
                  <a:gd name="T56" fmla="*/ 202 w 241"/>
                  <a:gd name="T57" fmla="*/ 5 h 298"/>
                  <a:gd name="T58" fmla="*/ 209 w 241"/>
                  <a:gd name="T59" fmla="*/ 8 h 298"/>
                  <a:gd name="T60" fmla="*/ 215 w 241"/>
                  <a:gd name="T61" fmla="*/ 12 h 298"/>
                  <a:gd name="T62" fmla="*/ 220 w 241"/>
                  <a:gd name="T63" fmla="*/ 15 h 298"/>
                  <a:gd name="T64" fmla="*/ 225 w 241"/>
                  <a:gd name="T65" fmla="*/ 18 h 298"/>
                  <a:gd name="T66" fmla="*/ 229 w 241"/>
                  <a:gd name="T67" fmla="*/ 22 h 298"/>
                  <a:gd name="T68" fmla="*/ 233 w 241"/>
                  <a:gd name="T69" fmla="*/ 25 h 298"/>
                  <a:gd name="T70" fmla="*/ 236 w 241"/>
                  <a:gd name="T71" fmla="*/ 28 h 298"/>
                  <a:gd name="T72" fmla="*/ 240 w 241"/>
                  <a:gd name="T73" fmla="*/ 32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1" h="298">
                    <a:moveTo>
                      <a:pt x="240" y="32"/>
                    </a:moveTo>
                    <a:lnTo>
                      <a:pt x="124" y="143"/>
                    </a:lnTo>
                    <a:lnTo>
                      <a:pt x="53" y="297"/>
                    </a:lnTo>
                    <a:lnTo>
                      <a:pt x="50" y="295"/>
                    </a:lnTo>
                    <a:lnTo>
                      <a:pt x="48" y="295"/>
                    </a:lnTo>
                    <a:lnTo>
                      <a:pt x="46" y="294"/>
                    </a:lnTo>
                    <a:lnTo>
                      <a:pt x="45" y="294"/>
                    </a:lnTo>
                    <a:lnTo>
                      <a:pt x="43" y="294"/>
                    </a:lnTo>
                    <a:lnTo>
                      <a:pt x="42" y="293"/>
                    </a:lnTo>
                    <a:lnTo>
                      <a:pt x="41" y="292"/>
                    </a:lnTo>
                    <a:lnTo>
                      <a:pt x="39" y="292"/>
                    </a:lnTo>
                    <a:lnTo>
                      <a:pt x="31" y="288"/>
                    </a:lnTo>
                    <a:lnTo>
                      <a:pt x="24" y="284"/>
                    </a:lnTo>
                    <a:lnTo>
                      <a:pt x="19" y="280"/>
                    </a:lnTo>
                    <a:lnTo>
                      <a:pt x="13" y="276"/>
                    </a:lnTo>
                    <a:lnTo>
                      <a:pt x="9" y="273"/>
                    </a:lnTo>
                    <a:lnTo>
                      <a:pt x="6" y="268"/>
                    </a:lnTo>
                    <a:lnTo>
                      <a:pt x="3" y="265"/>
                    </a:lnTo>
                    <a:lnTo>
                      <a:pt x="0" y="261"/>
                    </a:lnTo>
                    <a:lnTo>
                      <a:pt x="123" y="141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3" y="1"/>
                    </a:lnTo>
                    <a:lnTo>
                      <a:pt x="194" y="1"/>
                    </a:lnTo>
                    <a:lnTo>
                      <a:pt x="194" y="1"/>
                    </a:lnTo>
                    <a:lnTo>
                      <a:pt x="196" y="1"/>
                    </a:lnTo>
                    <a:lnTo>
                      <a:pt x="197" y="2"/>
                    </a:lnTo>
                    <a:lnTo>
                      <a:pt x="199" y="3"/>
                    </a:lnTo>
                    <a:lnTo>
                      <a:pt x="202" y="5"/>
                    </a:lnTo>
                    <a:lnTo>
                      <a:pt x="209" y="8"/>
                    </a:lnTo>
                    <a:lnTo>
                      <a:pt x="215" y="12"/>
                    </a:lnTo>
                    <a:lnTo>
                      <a:pt x="220" y="15"/>
                    </a:lnTo>
                    <a:lnTo>
                      <a:pt x="225" y="18"/>
                    </a:lnTo>
                    <a:lnTo>
                      <a:pt x="229" y="22"/>
                    </a:lnTo>
                    <a:lnTo>
                      <a:pt x="233" y="25"/>
                    </a:lnTo>
                    <a:lnTo>
                      <a:pt x="236" y="28"/>
                    </a:lnTo>
                    <a:lnTo>
                      <a:pt x="240" y="32"/>
                    </a:lnTo>
                  </a:path>
                </a:pathLst>
              </a:custGeom>
              <a:solidFill>
                <a:srgbClr val="FFBC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55" name="Freeform 903">
                <a:extLst>
                  <a:ext uri="{FF2B5EF4-FFF2-40B4-BE49-F238E27FC236}">
                    <a16:creationId xmlns:a16="http://schemas.microsoft.com/office/drawing/2014/main" id="{3309A294-FAA6-4752-B914-A3D12466A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554"/>
                <a:ext cx="237" cy="294"/>
              </a:xfrm>
              <a:custGeom>
                <a:avLst/>
                <a:gdLst>
                  <a:gd name="T0" fmla="*/ 236 w 237"/>
                  <a:gd name="T1" fmla="*/ 27 h 294"/>
                  <a:gd name="T2" fmla="*/ 233 w 237"/>
                  <a:gd name="T3" fmla="*/ 24 h 294"/>
                  <a:gd name="T4" fmla="*/ 230 w 237"/>
                  <a:gd name="T5" fmla="*/ 22 h 294"/>
                  <a:gd name="T6" fmla="*/ 227 w 237"/>
                  <a:gd name="T7" fmla="*/ 19 h 294"/>
                  <a:gd name="T8" fmla="*/ 223 w 237"/>
                  <a:gd name="T9" fmla="*/ 16 h 294"/>
                  <a:gd name="T10" fmla="*/ 219 w 237"/>
                  <a:gd name="T11" fmla="*/ 13 h 294"/>
                  <a:gd name="T12" fmla="*/ 215 w 237"/>
                  <a:gd name="T13" fmla="*/ 11 h 294"/>
                  <a:gd name="T14" fmla="*/ 209 w 237"/>
                  <a:gd name="T15" fmla="*/ 8 h 294"/>
                  <a:gd name="T16" fmla="*/ 202 w 237"/>
                  <a:gd name="T17" fmla="*/ 4 h 294"/>
                  <a:gd name="T18" fmla="*/ 198 w 237"/>
                  <a:gd name="T19" fmla="*/ 2 h 294"/>
                  <a:gd name="T20" fmla="*/ 196 w 237"/>
                  <a:gd name="T21" fmla="*/ 1 h 294"/>
                  <a:gd name="T22" fmla="*/ 195 w 237"/>
                  <a:gd name="T23" fmla="*/ 0 h 294"/>
                  <a:gd name="T24" fmla="*/ 191 w 237"/>
                  <a:gd name="T25" fmla="*/ 0 h 294"/>
                  <a:gd name="T26" fmla="*/ 121 w 237"/>
                  <a:gd name="T27" fmla="*/ 139 h 294"/>
                  <a:gd name="T28" fmla="*/ 0 w 237"/>
                  <a:gd name="T29" fmla="*/ 262 h 294"/>
                  <a:gd name="T30" fmla="*/ 2 w 237"/>
                  <a:gd name="T31" fmla="*/ 266 h 294"/>
                  <a:gd name="T32" fmla="*/ 5 w 237"/>
                  <a:gd name="T33" fmla="*/ 269 h 294"/>
                  <a:gd name="T34" fmla="*/ 8 w 237"/>
                  <a:gd name="T35" fmla="*/ 272 h 294"/>
                  <a:gd name="T36" fmla="*/ 11 w 237"/>
                  <a:gd name="T37" fmla="*/ 274 h 294"/>
                  <a:gd name="T38" fmla="*/ 15 w 237"/>
                  <a:gd name="T39" fmla="*/ 277 h 294"/>
                  <a:gd name="T40" fmla="*/ 20 w 237"/>
                  <a:gd name="T41" fmla="*/ 280 h 294"/>
                  <a:gd name="T42" fmla="*/ 27 w 237"/>
                  <a:gd name="T43" fmla="*/ 284 h 294"/>
                  <a:gd name="T44" fmla="*/ 34 w 237"/>
                  <a:gd name="T45" fmla="*/ 288 h 294"/>
                  <a:gd name="T46" fmla="*/ 37 w 237"/>
                  <a:gd name="T47" fmla="*/ 290 h 294"/>
                  <a:gd name="T48" fmla="*/ 39 w 237"/>
                  <a:gd name="T49" fmla="*/ 290 h 294"/>
                  <a:gd name="T50" fmla="*/ 41 w 237"/>
                  <a:gd name="T51" fmla="*/ 291 h 294"/>
                  <a:gd name="T52" fmla="*/ 46 w 237"/>
                  <a:gd name="T53" fmla="*/ 293 h 294"/>
                  <a:gd name="T54" fmla="*/ 122 w 237"/>
                  <a:gd name="T55" fmla="*/ 141 h 294"/>
                  <a:gd name="T56" fmla="*/ 236 w 237"/>
                  <a:gd name="T57" fmla="*/ 27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7" h="294">
                    <a:moveTo>
                      <a:pt x="236" y="27"/>
                    </a:moveTo>
                    <a:lnTo>
                      <a:pt x="233" y="24"/>
                    </a:lnTo>
                    <a:lnTo>
                      <a:pt x="230" y="22"/>
                    </a:lnTo>
                    <a:lnTo>
                      <a:pt x="227" y="19"/>
                    </a:lnTo>
                    <a:lnTo>
                      <a:pt x="223" y="16"/>
                    </a:lnTo>
                    <a:lnTo>
                      <a:pt x="219" y="13"/>
                    </a:lnTo>
                    <a:lnTo>
                      <a:pt x="215" y="11"/>
                    </a:lnTo>
                    <a:lnTo>
                      <a:pt x="209" y="8"/>
                    </a:lnTo>
                    <a:lnTo>
                      <a:pt x="202" y="4"/>
                    </a:lnTo>
                    <a:lnTo>
                      <a:pt x="198" y="2"/>
                    </a:lnTo>
                    <a:lnTo>
                      <a:pt x="196" y="1"/>
                    </a:lnTo>
                    <a:lnTo>
                      <a:pt x="195" y="0"/>
                    </a:lnTo>
                    <a:lnTo>
                      <a:pt x="191" y="0"/>
                    </a:lnTo>
                    <a:lnTo>
                      <a:pt x="121" y="139"/>
                    </a:lnTo>
                    <a:lnTo>
                      <a:pt x="0" y="262"/>
                    </a:lnTo>
                    <a:lnTo>
                      <a:pt x="2" y="266"/>
                    </a:lnTo>
                    <a:lnTo>
                      <a:pt x="5" y="269"/>
                    </a:lnTo>
                    <a:lnTo>
                      <a:pt x="8" y="272"/>
                    </a:lnTo>
                    <a:lnTo>
                      <a:pt x="11" y="274"/>
                    </a:lnTo>
                    <a:lnTo>
                      <a:pt x="15" y="277"/>
                    </a:lnTo>
                    <a:lnTo>
                      <a:pt x="20" y="280"/>
                    </a:lnTo>
                    <a:lnTo>
                      <a:pt x="27" y="284"/>
                    </a:lnTo>
                    <a:lnTo>
                      <a:pt x="34" y="288"/>
                    </a:lnTo>
                    <a:lnTo>
                      <a:pt x="37" y="290"/>
                    </a:lnTo>
                    <a:lnTo>
                      <a:pt x="39" y="290"/>
                    </a:lnTo>
                    <a:lnTo>
                      <a:pt x="41" y="291"/>
                    </a:lnTo>
                    <a:lnTo>
                      <a:pt x="46" y="293"/>
                    </a:lnTo>
                    <a:lnTo>
                      <a:pt x="122" y="141"/>
                    </a:lnTo>
                    <a:lnTo>
                      <a:pt x="236" y="27"/>
                    </a:lnTo>
                  </a:path>
                </a:pathLst>
              </a:custGeom>
              <a:solidFill>
                <a:srgbClr val="FFBF5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56" name="Freeform 904">
                <a:extLst>
                  <a:ext uri="{FF2B5EF4-FFF2-40B4-BE49-F238E27FC236}">
                    <a16:creationId xmlns:a16="http://schemas.microsoft.com/office/drawing/2014/main" id="{A2C6C911-D998-442F-9B17-2C4CF6522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1597"/>
                <a:ext cx="304" cy="200"/>
              </a:xfrm>
              <a:custGeom>
                <a:avLst/>
                <a:gdLst>
                  <a:gd name="T0" fmla="*/ 252 w 304"/>
                  <a:gd name="T1" fmla="*/ 199 h 200"/>
                  <a:gd name="T2" fmla="*/ 261 w 304"/>
                  <a:gd name="T3" fmla="*/ 189 h 200"/>
                  <a:gd name="T4" fmla="*/ 269 w 304"/>
                  <a:gd name="T5" fmla="*/ 178 h 200"/>
                  <a:gd name="T6" fmla="*/ 276 w 304"/>
                  <a:gd name="T7" fmla="*/ 167 h 200"/>
                  <a:gd name="T8" fmla="*/ 283 w 304"/>
                  <a:gd name="T9" fmla="*/ 155 h 200"/>
                  <a:gd name="T10" fmla="*/ 288 w 304"/>
                  <a:gd name="T11" fmla="*/ 144 h 200"/>
                  <a:gd name="T12" fmla="*/ 293 w 304"/>
                  <a:gd name="T13" fmla="*/ 131 h 200"/>
                  <a:gd name="T14" fmla="*/ 297 w 304"/>
                  <a:gd name="T15" fmla="*/ 119 h 200"/>
                  <a:gd name="T16" fmla="*/ 300 w 304"/>
                  <a:gd name="T17" fmla="*/ 105 h 200"/>
                  <a:gd name="T18" fmla="*/ 301 w 304"/>
                  <a:gd name="T19" fmla="*/ 97 h 200"/>
                  <a:gd name="T20" fmla="*/ 303 w 304"/>
                  <a:gd name="T21" fmla="*/ 89 h 200"/>
                  <a:gd name="T22" fmla="*/ 303 w 304"/>
                  <a:gd name="T23" fmla="*/ 81 h 200"/>
                  <a:gd name="T24" fmla="*/ 303 w 304"/>
                  <a:gd name="T25" fmla="*/ 73 h 200"/>
                  <a:gd name="T26" fmla="*/ 158 w 304"/>
                  <a:gd name="T27" fmla="*/ 100 h 200"/>
                  <a:gd name="T28" fmla="*/ 56 w 304"/>
                  <a:gd name="T29" fmla="*/ 0 h 200"/>
                  <a:gd name="T30" fmla="*/ 46 w 304"/>
                  <a:gd name="T31" fmla="*/ 9 h 200"/>
                  <a:gd name="T32" fmla="*/ 37 w 304"/>
                  <a:gd name="T33" fmla="*/ 21 h 200"/>
                  <a:gd name="T34" fmla="*/ 30 w 304"/>
                  <a:gd name="T35" fmla="*/ 33 h 200"/>
                  <a:gd name="T36" fmla="*/ 22 w 304"/>
                  <a:gd name="T37" fmla="*/ 45 h 200"/>
                  <a:gd name="T38" fmla="*/ 15 w 304"/>
                  <a:gd name="T39" fmla="*/ 58 h 200"/>
                  <a:gd name="T40" fmla="*/ 10 w 304"/>
                  <a:gd name="T41" fmla="*/ 71 h 200"/>
                  <a:gd name="T42" fmla="*/ 5 w 304"/>
                  <a:gd name="T43" fmla="*/ 85 h 200"/>
                  <a:gd name="T44" fmla="*/ 2 w 304"/>
                  <a:gd name="T45" fmla="*/ 100 h 200"/>
                  <a:gd name="T46" fmla="*/ 1 w 304"/>
                  <a:gd name="T47" fmla="*/ 108 h 200"/>
                  <a:gd name="T48" fmla="*/ 0 w 304"/>
                  <a:gd name="T49" fmla="*/ 116 h 200"/>
                  <a:gd name="T50" fmla="*/ 0 w 304"/>
                  <a:gd name="T51" fmla="*/ 124 h 200"/>
                  <a:gd name="T52" fmla="*/ 0 w 304"/>
                  <a:gd name="T53" fmla="*/ 133 h 200"/>
                  <a:gd name="T54" fmla="*/ 157 w 304"/>
                  <a:gd name="T55" fmla="*/ 103 h 200"/>
                  <a:gd name="T56" fmla="*/ 252 w 304"/>
                  <a:gd name="T57" fmla="*/ 199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200">
                    <a:moveTo>
                      <a:pt x="252" y="199"/>
                    </a:moveTo>
                    <a:lnTo>
                      <a:pt x="261" y="189"/>
                    </a:lnTo>
                    <a:lnTo>
                      <a:pt x="269" y="178"/>
                    </a:lnTo>
                    <a:lnTo>
                      <a:pt x="276" y="167"/>
                    </a:lnTo>
                    <a:lnTo>
                      <a:pt x="283" y="155"/>
                    </a:lnTo>
                    <a:lnTo>
                      <a:pt x="288" y="144"/>
                    </a:lnTo>
                    <a:lnTo>
                      <a:pt x="293" y="131"/>
                    </a:lnTo>
                    <a:lnTo>
                      <a:pt x="297" y="119"/>
                    </a:lnTo>
                    <a:lnTo>
                      <a:pt x="300" y="105"/>
                    </a:lnTo>
                    <a:lnTo>
                      <a:pt x="301" y="97"/>
                    </a:lnTo>
                    <a:lnTo>
                      <a:pt x="303" y="89"/>
                    </a:lnTo>
                    <a:lnTo>
                      <a:pt x="303" y="81"/>
                    </a:lnTo>
                    <a:lnTo>
                      <a:pt x="303" y="73"/>
                    </a:lnTo>
                    <a:lnTo>
                      <a:pt x="158" y="100"/>
                    </a:lnTo>
                    <a:lnTo>
                      <a:pt x="56" y="0"/>
                    </a:lnTo>
                    <a:lnTo>
                      <a:pt x="46" y="9"/>
                    </a:lnTo>
                    <a:lnTo>
                      <a:pt x="37" y="21"/>
                    </a:lnTo>
                    <a:lnTo>
                      <a:pt x="30" y="33"/>
                    </a:lnTo>
                    <a:lnTo>
                      <a:pt x="22" y="45"/>
                    </a:lnTo>
                    <a:lnTo>
                      <a:pt x="15" y="58"/>
                    </a:lnTo>
                    <a:lnTo>
                      <a:pt x="10" y="71"/>
                    </a:lnTo>
                    <a:lnTo>
                      <a:pt x="5" y="85"/>
                    </a:lnTo>
                    <a:lnTo>
                      <a:pt x="2" y="100"/>
                    </a:lnTo>
                    <a:lnTo>
                      <a:pt x="1" y="108"/>
                    </a:lnTo>
                    <a:lnTo>
                      <a:pt x="0" y="116"/>
                    </a:lnTo>
                    <a:lnTo>
                      <a:pt x="0" y="124"/>
                    </a:lnTo>
                    <a:lnTo>
                      <a:pt x="0" y="133"/>
                    </a:lnTo>
                    <a:lnTo>
                      <a:pt x="157" y="103"/>
                    </a:lnTo>
                    <a:lnTo>
                      <a:pt x="252" y="199"/>
                    </a:lnTo>
                  </a:path>
                </a:pathLst>
              </a:custGeom>
              <a:solidFill>
                <a:srgbClr val="FFB2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57" name="Freeform 905">
                <a:extLst>
                  <a:ext uri="{FF2B5EF4-FFF2-40B4-BE49-F238E27FC236}">
                    <a16:creationId xmlns:a16="http://schemas.microsoft.com/office/drawing/2014/main" id="{DD407E12-4264-45E1-A6F4-FAF57F782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1604"/>
                <a:ext cx="304" cy="190"/>
              </a:xfrm>
              <a:custGeom>
                <a:avLst/>
                <a:gdLst>
                  <a:gd name="T0" fmla="*/ 52 w 304"/>
                  <a:gd name="T1" fmla="*/ 0 h 190"/>
                  <a:gd name="T2" fmla="*/ 158 w 304"/>
                  <a:gd name="T3" fmla="*/ 95 h 190"/>
                  <a:gd name="T4" fmla="*/ 303 w 304"/>
                  <a:gd name="T5" fmla="*/ 71 h 190"/>
                  <a:gd name="T6" fmla="*/ 303 w 304"/>
                  <a:gd name="T7" fmla="*/ 77 h 190"/>
                  <a:gd name="T8" fmla="*/ 303 w 304"/>
                  <a:gd name="T9" fmla="*/ 85 h 190"/>
                  <a:gd name="T10" fmla="*/ 301 w 304"/>
                  <a:gd name="T11" fmla="*/ 92 h 190"/>
                  <a:gd name="T12" fmla="*/ 300 w 304"/>
                  <a:gd name="T13" fmla="*/ 100 h 190"/>
                  <a:gd name="T14" fmla="*/ 297 w 304"/>
                  <a:gd name="T15" fmla="*/ 113 h 190"/>
                  <a:gd name="T16" fmla="*/ 293 w 304"/>
                  <a:gd name="T17" fmla="*/ 125 h 190"/>
                  <a:gd name="T18" fmla="*/ 289 w 304"/>
                  <a:gd name="T19" fmla="*/ 137 h 190"/>
                  <a:gd name="T20" fmla="*/ 284 w 304"/>
                  <a:gd name="T21" fmla="*/ 148 h 190"/>
                  <a:gd name="T22" fmla="*/ 278 w 304"/>
                  <a:gd name="T23" fmla="*/ 159 h 190"/>
                  <a:gd name="T24" fmla="*/ 271 w 304"/>
                  <a:gd name="T25" fmla="*/ 169 h 190"/>
                  <a:gd name="T26" fmla="*/ 264 w 304"/>
                  <a:gd name="T27" fmla="*/ 179 h 190"/>
                  <a:gd name="T28" fmla="*/ 256 w 304"/>
                  <a:gd name="T29" fmla="*/ 189 h 190"/>
                  <a:gd name="T30" fmla="*/ 157 w 304"/>
                  <a:gd name="T31" fmla="*/ 98 h 190"/>
                  <a:gd name="T32" fmla="*/ 0 w 304"/>
                  <a:gd name="T33" fmla="*/ 123 h 190"/>
                  <a:gd name="T34" fmla="*/ 0 w 304"/>
                  <a:gd name="T35" fmla="*/ 116 h 190"/>
                  <a:gd name="T36" fmla="*/ 0 w 304"/>
                  <a:gd name="T37" fmla="*/ 110 h 190"/>
                  <a:gd name="T38" fmla="*/ 1 w 304"/>
                  <a:gd name="T39" fmla="*/ 102 h 190"/>
                  <a:gd name="T40" fmla="*/ 2 w 304"/>
                  <a:gd name="T41" fmla="*/ 94 h 190"/>
                  <a:gd name="T42" fmla="*/ 5 w 304"/>
                  <a:gd name="T43" fmla="*/ 80 h 190"/>
                  <a:gd name="T44" fmla="*/ 9 w 304"/>
                  <a:gd name="T45" fmla="*/ 66 h 190"/>
                  <a:gd name="T46" fmla="*/ 15 w 304"/>
                  <a:gd name="T47" fmla="*/ 54 h 190"/>
                  <a:gd name="T48" fmla="*/ 21 w 304"/>
                  <a:gd name="T49" fmla="*/ 41 h 190"/>
                  <a:gd name="T50" fmla="*/ 28 w 304"/>
                  <a:gd name="T51" fmla="*/ 29 h 190"/>
                  <a:gd name="T52" fmla="*/ 35 w 304"/>
                  <a:gd name="T53" fmla="*/ 19 h 190"/>
                  <a:gd name="T54" fmla="*/ 44 w 304"/>
                  <a:gd name="T55" fmla="*/ 9 h 190"/>
                  <a:gd name="T56" fmla="*/ 52 w 304"/>
                  <a:gd name="T57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90">
                    <a:moveTo>
                      <a:pt x="52" y="0"/>
                    </a:moveTo>
                    <a:lnTo>
                      <a:pt x="158" y="95"/>
                    </a:lnTo>
                    <a:lnTo>
                      <a:pt x="303" y="71"/>
                    </a:lnTo>
                    <a:lnTo>
                      <a:pt x="303" y="77"/>
                    </a:lnTo>
                    <a:lnTo>
                      <a:pt x="303" y="85"/>
                    </a:lnTo>
                    <a:lnTo>
                      <a:pt x="301" y="92"/>
                    </a:lnTo>
                    <a:lnTo>
                      <a:pt x="300" y="100"/>
                    </a:lnTo>
                    <a:lnTo>
                      <a:pt x="297" y="113"/>
                    </a:lnTo>
                    <a:lnTo>
                      <a:pt x="293" y="125"/>
                    </a:lnTo>
                    <a:lnTo>
                      <a:pt x="289" y="137"/>
                    </a:lnTo>
                    <a:lnTo>
                      <a:pt x="284" y="148"/>
                    </a:lnTo>
                    <a:lnTo>
                      <a:pt x="278" y="159"/>
                    </a:lnTo>
                    <a:lnTo>
                      <a:pt x="271" y="169"/>
                    </a:lnTo>
                    <a:lnTo>
                      <a:pt x="264" y="179"/>
                    </a:lnTo>
                    <a:lnTo>
                      <a:pt x="256" y="189"/>
                    </a:lnTo>
                    <a:lnTo>
                      <a:pt x="157" y="98"/>
                    </a:lnTo>
                    <a:lnTo>
                      <a:pt x="0" y="123"/>
                    </a:lnTo>
                    <a:lnTo>
                      <a:pt x="0" y="116"/>
                    </a:lnTo>
                    <a:lnTo>
                      <a:pt x="0" y="110"/>
                    </a:lnTo>
                    <a:lnTo>
                      <a:pt x="1" y="102"/>
                    </a:lnTo>
                    <a:lnTo>
                      <a:pt x="2" y="94"/>
                    </a:lnTo>
                    <a:lnTo>
                      <a:pt x="5" y="80"/>
                    </a:lnTo>
                    <a:lnTo>
                      <a:pt x="9" y="66"/>
                    </a:lnTo>
                    <a:lnTo>
                      <a:pt x="15" y="54"/>
                    </a:lnTo>
                    <a:lnTo>
                      <a:pt x="21" y="41"/>
                    </a:lnTo>
                    <a:lnTo>
                      <a:pt x="28" y="29"/>
                    </a:lnTo>
                    <a:lnTo>
                      <a:pt x="35" y="19"/>
                    </a:lnTo>
                    <a:lnTo>
                      <a:pt x="44" y="9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F9A82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58" name="Freeform 906">
                <a:extLst>
                  <a:ext uri="{FF2B5EF4-FFF2-40B4-BE49-F238E27FC236}">
                    <a16:creationId xmlns:a16="http://schemas.microsoft.com/office/drawing/2014/main" id="{9D591532-352D-43A8-BCA9-8C120E403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1609"/>
                <a:ext cx="304" cy="179"/>
              </a:xfrm>
              <a:custGeom>
                <a:avLst/>
                <a:gdLst>
                  <a:gd name="T0" fmla="*/ 47 w 304"/>
                  <a:gd name="T1" fmla="*/ 0 h 179"/>
                  <a:gd name="T2" fmla="*/ 158 w 304"/>
                  <a:gd name="T3" fmla="*/ 89 h 179"/>
                  <a:gd name="T4" fmla="*/ 303 w 304"/>
                  <a:gd name="T5" fmla="*/ 70 h 179"/>
                  <a:gd name="T6" fmla="*/ 303 w 304"/>
                  <a:gd name="T7" fmla="*/ 75 h 179"/>
                  <a:gd name="T8" fmla="*/ 303 w 304"/>
                  <a:gd name="T9" fmla="*/ 80 h 179"/>
                  <a:gd name="T10" fmla="*/ 301 w 304"/>
                  <a:gd name="T11" fmla="*/ 87 h 179"/>
                  <a:gd name="T12" fmla="*/ 300 w 304"/>
                  <a:gd name="T13" fmla="*/ 95 h 179"/>
                  <a:gd name="T14" fmla="*/ 297 w 304"/>
                  <a:gd name="T15" fmla="*/ 107 h 179"/>
                  <a:gd name="T16" fmla="*/ 294 w 304"/>
                  <a:gd name="T17" fmla="*/ 119 h 179"/>
                  <a:gd name="T18" fmla="*/ 289 w 304"/>
                  <a:gd name="T19" fmla="*/ 130 h 179"/>
                  <a:gd name="T20" fmla="*/ 285 w 304"/>
                  <a:gd name="T21" fmla="*/ 141 h 179"/>
                  <a:gd name="T22" fmla="*/ 279 w 304"/>
                  <a:gd name="T23" fmla="*/ 151 h 179"/>
                  <a:gd name="T24" fmla="*/ 273 w 304"/>
                  <a:gd name="T25" fmla="*/ 160 h 179"/>
                  <a:gd name="T26" fmla="*/ 267 w 304"/>
                  <a:gd name="T27" fmla="*/ 169 h 179"/>
                  <a:gd name="T28" fmla="*/ 260 w 304"/>
                  <a:gd name="T29" fmla="*/ 178 h 179"/>
                  <a:gd name="T30" fmla="*/ 156 w 304"/>
                  <a:gd name="T31" fmla="*/ 92 h 179"/>
                  <a:gd name="T32" fmla="*/ 0 w 304"/>
                  <a:gd name="T33" fmla="*/ 114 h 179"/>
                  <a:gd name="T34" fmla="*/ 0 w 304"/>
                  <a:gd name="T35" fmla="*/ 109 h 179"/>
                  <a:gd name="T36" fmla="*/ 0 w 304"/>
                  <a:gd name="T37" fmla="*/ 103 h 179"/>
                  <a:gd name="T38" fmla="*/ 1 w 304"/>
                  <a:gd name="T39" fmla="*/ 96 h 179"/>
                  <a:gd name="T40" fmla="*/ 2 w 304"/>
                  <a:gd name="T41" fmla="*/ 89 h 179"/>
                  <a:gd name="T42" fmla="*/ 5 w 304"/>
                  <a:gd name="T43" fmla="*/ 75 h 179"/>
                  <a:gd name="T44" fmla="*/ 9 w 304"/>
                  <a:gd name="T45" fmla="*/ 61 h 179"/>
                  <a:gd name="T46" fmla="*/ 14 w 304"/>
                  <a:gd name="T47" fmla="*/ 49 h 179"/>
                  <a:gd name="T48" fmla="*/ 20 w 304"/>
                  <a:gd name="T49" fmla="*/ 37 h 179"/>
                  <a:gd name="T50" fmla="*/ 26 w 304"/>
                  <a:gd name="T51" fmla="*/ 26 h 179"/>
                  <a:gd name="T52" fmla="*/ 33 w 304"/>
                  <a:gd name="T53" fmla="*/ 16 h 179"/>
                  <a:gd name="T54" fmla="*/ 40 w 304"/>
                  <a:gd name="T55" fmla="*/ 8 h 179"/>
                  <a:gd name="T56" fmla="*/ 47 w 304"/>
                  <a:gd name="T57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79">
                    <a:moveTo>
                      <a:pt x="47" y="0"/>
                    </a:moveTo>
                    <a:lnTo>
                      <a:pt x="158" y="89"/>
                    </a:lnTo>
                    <a:lnTo>
                      <a:pt x="303" y="70"/>
                    </a:lnTo>
                    <a:lnTo>
                      <a:pt x="303" y="75"/>
                    </a:lnTo>
                    <a:lnTo>
                      <a:pt x="303" y="80"/>
                    </a:lnTo>
                    <a:lnTo>
                      <a:pt x="301" y="87"/>
                    </a:lnTo>
                    <a:lnTo>
                      <a:pt x="300" y="95"/>
                    </a:lnTo>
                    <a:lnTo>
                      <a:pt x="297" y="107"/>
                    </a:lnTo>
                    <a:lnTo>
                      <a:pt x="294" y="119"/>
                    </a:lnTo>
                    <a:lnTo>
                      <a:pt x="289" y="130"/>
                    </a:lnTo>
                    <a:lnTo>
                      <a:pt x="285" y="141"/>
                    </a:lnTo>
                    <a:lnTo>
                      <a:pt x="279" y="151"/>
                    </a:lnTo>
                    <a:lnTo>
                      <a:pt x="273" y="160"/>
                    </a:lnTo>
                    <a:lnTo>
                      <a:pt x="267" y="169"/>
                    </a:lnTo>
                    <a:lnTo>
                      <a:pt x="260" y="178"/>
                    </a:lnTo>
                    <a:lnTo>
                      <a:pt x="156" y="92"/>
                    </a:lnTo>
                    <a:lnTo>
                      <a:pt x="0" y="114"/>
                    </a:lnTo>
                    <a:lnTo>
                      <a:pt x="0" y="109"/>
                    </a:lnTo>
                    <a:lnTo>
                      <a:pt x="0" y="103"/>
                    </a:lnTo>
                    <a:lnTo>
                      <a:pt x="1" y="96"/>
                    </a:lnTo>
                    <a:lnTo>
                      <a:pt x="2" y="89"/>
                    </a:lnTo>
                    <a:lnTo>
                      <a:pt x="5" y="75"/>
                    </a:lnTo>
                    <a:lnTo>
                      <a:pt x="9" y="61"/>
                    </a:lnTo>
                    <a:lnTo>
                      <a:pt x="14" y="49"/>
                    </a:lnTo>
                    <a:lnTo>
                      <a:pt x="20" y="37"/>
                    </a:lnTo>
                    <a:lnTo>
                      <a:pt x="26" y="26"/>
                    </a:lnTo>
                    <a:lnTo>
                      <a:pt x="33" y="16"/>
                    </a:lnTo>
                    <a:lnTo>
                      <a:pt x="40" y="8"/>
                    </a:lnTo>
                    <a:lnTo>
                      <a:pt x="47" y="0"/>
                    </a:lnTo>
                  </a:path>
                </a:pathLst>
              </a:custGeom>
              <a:solidFill>
                <a:srgbClr val="F7A3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59" name="Freeform 907">
                <a:extLst>
                  <a:ext uri="{FF2B5EF4-FFF2-40B4-BE49-F238E27FC236}">
                    <a16:creationId xmlns:a16="http://schemas.microsoft.com/office/drawing/2014/main" id="{40F262B4-9A9B-42FE-8B15-BED79E8A3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1615"/>
                <a:ext cx="304" cy="168"/>
              </a:xfrm>
              <a:custGeom>
                <a:avLst/>
                <a:gdLst>
                  <a:gd name="T0" fmla="*/ 42 w 304"/>
                  <a:gd name="T1" fmla="*/ 0 h 168"/>
                  <a:gd name="T2" fmla="*/ 157 w 304"/>
                  <a:gd name="T3" fmla="*/ 83 h 168"/>
                  <a:gd name="T4" fmla="*/ 303 w 304"/>
                  <a:gd name="T5" fmla="*/ 67 h 168"/>
                  <a:gd name="T6" fmla="*/ 303 w 304"/>
                  <a:gd name="T7" fmla="*/ 71 h 168"/>
                  <a:gd name="T8" fmla="*/ 302 w 304"/>
                  <a:gd name="T9" fmla="*/ 75 h 168"/>
                  <a:gd name="T10" fmla="*/ 301 w 304"/>
                  <a:gd name="T11" fmla="*/ 81 h 168"/>
                  <a:gd name="T12" fmla="*/ 300 w 304"/>
                  <a:gd name="T13" fmla="*/ 88 h 168"/>
                  <a:gd name="T14" fmla="*/ 297 w 304"/>
                  <a:gd name="T15" fmla="*/ 100 h 168"/>
                  <a:gd name="T16" fmla="*/ 294 w 304"/>
                  <a:gd name="T17" fmla="*/ 112 h 168"/>
                  <a:gd name="T18" fmla="*/ 290 w 304"/>
                  <a:gd name="T19" fmla="*/ 123 h 168"/>
                  <a:gd name="T20" fmla="*/ 286 w 304"/>
                  <a:gd name="T21" fmla="*/ 132 h 168"/>
                  <a:gd name="T22" fmla="*/ 280 w 304"/>
                  <a:gd name="T23" fmla="*/ 142 h 168"/>
                  <a:gd name="T24" fmla="*/ 275 w 304"/>
                  <a:gd name="T25" fmla="*/ 150 h 168"/>
                  <a:gd name="T26" fmla="*/ 269 w 304"/>
                  <a:gd name="T27" fmla="*/ 158 h 168"/>
                  <a:gd name="T28" fmla="*/ 263 w 304"/>
                  <a:gd name="T29" fmla="*/ 167 h 168"/>
                  <a:gd name="T30" fmla="*/ 156 w 304"/>
                  <a:gd name="T31" fmla="*/ 86 h 168"/>
                  <a:gd name="T32" fmla="*/ 0 w 304"/>
                  <a:gd name="T33" fmla="*/ 104 h 168"/>
                  <a:gd name="T34" fmla="*/ 0 w 304"/>
                  <a:gd name="T35" fmla="*/ 100 h 168"/>
                  <a:gd name="T36" fmla="*/ 0 w 304"/>
                  <a:gd name="T37" fmla="*/ 95 h 168"/>
                  <a:gd name="T38" fmla="*/ 1 w 304"/>
                  <a:gd name="T39" fmla="*/ 90 h 168"/>
                  <a:gd name="T40" fmla="*/ 1 w 304"/>
                  <a:gd name="T41" fmla="*/ 82 h 168"/>
                  <a:gd name="T42" fmla="*/ 4 w 304"/>
                  <a:gd name="T43" fmla="*/ 69 h 168"/>
                  <a:gd name="T44" fmla="*/ 8 w 304"/>
                  <a:gd name="T45" fmla="*/ 56 h 168"/>
                  <a:gd name="T46" fmla="*/ 13 w 304"/>
                  <a:gd name="T47" fmla="*/ 44 h 168"/>
                  <a:gd name="T48" fmla="*/ 18 w 304"/>
                  <a:gd name="T49" fmla="*/ 33 h 168"/>
                  <a:gd name="T50" fmla="*/ 24 w 304"/>
                  <a:gd name="T51" fmla="*/ 23 h 168"/>
                  <a:gd name="T52" fmla="*/ 30 w 304"/>
                  <a:gd name="T53" fmla="*/ 14 h 168"/>
                  <a:gd name="T54" fmla="*/ 37 w 304"/>
                  <a:gd name="T55" fmla="*/ 6 h 168"/>
                  <a:gd name="T56" fmla="*/ 42 w 304"/>
                  <a:gd name="T57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68">
                    <a:moveTo>
                      <a:pt x="42" y="0"/>
                    </a:moveTo>
                    <a:lnTo>
                      <a:pt x="157" y="83"/>
                    </a:lnTo>
                    <a:lnTo>
                      <a:pt x="303" y="67"/>
                    </a:lnTo>
                    <a:lnTo>
                      <a:pt x="303" y="71"/>
                    </a:lnTo>
                    <a:lnTo>
                      <a:pt x="302" y="75"/>
                    </a:lnTo>
                    <a:lnTo>
                      <a:pt x="301" y="81"/>
                    </a:lnTo>
                    <a:lnTo>
                      <a:pt x="300" y="88"/>
                    </a:lnTo>
                    <a:lnTo>
                      <a:pt x="297" y="100"/>
                    </a:lnTo>
                    <a:lnTo>
                      <a:pt x="294" y="112"/>
                    </a:lnTo>
                    <a:lnTo>
                      <a:pt x="290" y="123"/>
                    </a:lnTo>
                    <a:lnTo>
                      <a:pt x="286" y="132"/>
                    </a:lnTo>
                    <a:lnTo>
                      <a:pt x="280" y="142"/>
                    </a:lnTo>
                    <a:lnTo>
                      <a:pt x="275" y="150"/>
                    </a:lnTo>
                    <a:lnTo>
                      <a:pt x="269" y="158"/>
                    </a:lnTo>
                    <a:lnTo>
                      <a:pt x="263" y="167"/>
                    </a:lnTo>
                    <a:lnTo>
                      <a:pt x="156" y="86"/>
                    </a:lnTo>
                    <a:lnTo>
                      <a:pt x="0" y="104"/>
                    </a:lnTo>
                    <a:lnTo>
                      <a:pt x="0" y="100"/>
                    </a:lnTo>
                    <a:lnTo>
                      <a:pt x="0" y="95"/>
                    </a:lnTo>
                    <a:lnTo>
                      <a:pt x="1" y="90"/>
                    </a:lnTo>
                    <a:lnTo>
                      <a:pt x="1" y="82"/>
                    </a:lnTo>
                    <a:lnTo>
                      <a:pt x="4" y="69"/>
                    </a:lnTo>
                    <a:lnTo>
                      <a:pt x="8" y="56"/>
                    </a:lnTo>
                    <a:lnTo>
                      <a:pt x="13" y="44"/>
                    </a:lnTo>
                    <a:lnTo>
                      <a:pt x="18" y="33"/>
                    </a:lnTo>
                    <a:lnTo>
                      <a:pt x="24" y="23"/>
                    </a:lnTo>
                    <a:lnTo>
                      <a:pt x="30" y="14"/>
                    </a:lnTo>
                    <a:lnTo>
                      <a:pt x="37" y="6"/>
                    </a:lnTo>
                    <a:lnTo>
                      <a:pt x="42" y="0"/>
                    </a:lnTo>
                  </a:path>
                </a:pathLst>
              </a:custGeom>
              <a:solidFill>
                <a:srgbClr val="F299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60" name="Freeform 908">
                <a:extLst>
                  <a:ext uri="{FF2B5EF4-FFF2-40B4-BE49-F238E27FC236}">
                    <a16:creationId xmlns:a16="http://schemas.microsoft.com/office/drawing/2014/main" id="{B24D528C-8431-4D59-AF0C-65F6304A4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1620"/>
                <a:ext cx="304" cy="158"/>
              </a:xfrm>
              <a:custGeom>
                <a:avLst/>
                <a:gdLst>
                  <a:gd name="T0" fmla="*/ 38 w 304"/>
                  <a:gd name="T1" fmla="*/ 0 h 158"/>
                  <a:gd name="T2" fmla="*/ 158 w 304"/>
                  <a:gd name="T3" fmla="*/ 78 h 158"/>
                  <a:gd name="T4" fmla="*/ 303 w 304"/>
                  <a:gd name="T5" fmla="*/ 66 h 158"/>
                  <a:gd name="T6" fmla="*/ 303 w 304"/>
                  <a:gd name="T7" fmla="*/ 68 h 158"/>
                  <a:gd name="T8" fmla="*/ 303 w 304"/>
                  <a:gd name="T9" fmla="*/ 72 h 158"/>
                  <a:gd name="T10" fmla="*/ 302 w 304"/>
                  <a:gd name="T11" fmla="*/ 76 h 158"/>
                  <a:gd name="T12" fmla="*/ 301 w 304"/>
                  <a:gd name="T13" fmla="*/ 84 h 158"/>
                  <a:gd name="T14" fmla="*/ 298 w 304"/>
                  <a:gd name="T15" fmla="*/ 96 h 158"/>
                  <a:gd name="T16" fmla="*/ 294 w 304"/>
                  <a:gd name="T17" fmla="*/ 107 h 158"/>
                  <a:gd name="T18" fmla="*/ 291 w 304"/>
                  <a:gd name="T19" fmla="*/ 117 h 158"/>
                  <a:gd name="T20" fmla="*/ 287 w 304"/>
                  <a:gd name="T21" fmla="*/ 126 h 158"/>
                  <a:gd name="T22" fmla="*/ 283 w 304"/>
                  <a:gd name="T23" fmla="*/ 134 h 158"/>
                  <a:gd name="T24" fmla="*/ 278 w 304"/>
                  <a:gd name="T25" fmla="*/ 142 h 158"/>
                  <a:gd name="T26" fmla="*/ 273 w 304"/>
                  <a:gd name="T27" fmla="*/ 149 h 158"/>
                  <a:gd name="T28" fmla="*/ 268 w 304"/>
                  <a:gd name="T29" fmla="*/ 157 h 158"/>
                  <a:gd name="T30" fmla="*/ 157 w 304"/>
                  <a:gd name="T31" fmla="*/ 82 h 158"/>
                  <a:gd name="T32" fmla="*/ 0 w 304"/>
                  <a:gd name="T33" fmla="*/ 96 h 158"/>
                  <a:gd name="T34" fmla="*/ 0 w 304"/>
                  <a:gd name="T35" fmla="*/ 93 h 158"/>
                  <a:gd name="T36" fmla="*/ 0 w 304"/>
                  <a:gd name="T37" fmla="*/ 89 h 158"/>
                  <a:gd name="T38" fmla="*/ 1 w 304"/>
                  <a:gd name="T39" fmla="*/ 85 h 158"/>
                  <a:gd name="T40" fmla="*/ 1 w 304"/>
                  <a:gd name="T41" fmla="*/ 78 h 158"/>
                  <a:gd name="T42" fmla="*/ 4 w 304"/>
                  <a:gd name="T43" fmla="*/ 64 h 158"/>
                  <a:gd name="T44" fmla="*/ 8 w 304"/>
                  <a:gd name="T45" fmla="*/ 51 h 158"/>
                  <a:gd name="T46" fmla="*/ 13 w 304"/>
                  <a:gd name="T47" fmla="*/ 40 h 158"/>
                  <a:gd name="T48" fmla="*/ 18 w 304"/>
                  <a:gd name="T49" fmla="*/ 30 h 158"/>
                  <a:gd name="T50" fmla="*/ 23 w 304"/>
                  <a:gd name="T51" fmla="*/ 21 h 158"/>
                  <a:gd name="T52" fmla="*/ 28 w 304"/>
                  <a:gd name="T53" fmla="*/ 13 h 158"/>
                  <a:gd name="T54" fmla="*/ 33 w 304"/>
                  <a:gd name="T55" fmla="*/ 5 h 158"/>
                  <a:gd name="T56" fmla="*/ 38 w 304"/>
                  <a:gd name="T5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58">
                    <a:moveTo>
                      <a:pt x="38" y="0"/>
                    </a:moveTo>
                    <a:lnTo>
                      <a:pt x="158" y="78"/>
                    </a:lnTo>
                    <a:lnTo>
                      <a:pt x="303" y="66"/>
                    </a:lnTo>
                    <a:lnTo>
                      <a:pt x="303" y="68"/>
                    </a:lnTo>
                    <a:lnTo>
                      <a:pt x="303" y="72"/>
                    </a:lnTo>
                    <a:lnTo>
                      <a:pt x="302" y="76"/>
                    </a:lnTo>
                    <a:lnTo>
                      <a:pt x="301" y="84"/>
                    </a:lnTo>
                    <a:lnTo>
                      <a:pt x="298" y="96"/>
                    </a:lnTo>
                    <a:lnTo>
                      <a:pt x="294" y="107"/>
                    </a:lnTo>
                    <a:lnTo>
                      <a:pt x="291" y="117"/>
                    </a:lnTo>
                    <a:lnTo>
                      <a:pt x="287" y="126"/>
                    </a:lnTo>
                    <a:lnTo>
                      <a:pt x="283" y="134"/>
                    </a:lnTo>
                    <a:lnTo>
                      <a:pt x="278" y="142"/>
                    </a:lnTo>
                    <a:lnTo>
                      <a:pt x="273" y="149"/>
                    </a:lnTo>
                    <a:lnTo>
                      <a:pt x="268" y="157"/>
                    </a:lnTo>
                    <a:lnTo>
                      <a:pt x="157" y="82"/>
                    </a:lnTo>
                    <a:lnTo>
                      <a:pt x="0" y="96"/>
                    </a:lnTo>
                    <a:lnTo>
                      <a:pt x="0" y="93"/>
                    </a:lnTo>
                    <a:lnTo>
                      <a:pt x="0" y="89"/>
                    </a:lnTo>
                    <a:lnTo>
                      <a:pt x="1" y="85"/>
                    </a:lnTo>
                    <a:lnTo>
                      <a:pt x="1" y="78"/>
                    </a:lnTo>
                    <a:lnTo>
                      <a:pt x="4" y="64"/>
                    </a:lnTo>
                    <a:lnTo>
                      <a:pt x="8" y="51"/>
                    </a:lnTo>
                    <a:lnTo>
                      <a:pt x="13" y="40"/>
                    </a:lnTo>
                    <a:lnTo>
                      <a:pt x="18" y="30"/>
                    </a:lnTo>
                    <a:lnTo>
                      <a:pt x="23" y="21"/>
                    </a:lnTo>
                    <a:lnTo>
                      <a:pt x="28" y="13"/>
                    </a:lnTo>
                    <a:lnTo>
                      <a:pt x="33" y="5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ED8E2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61" name="Freeform 909">
                <a:extLst>
                  <a:ext uri="{FF2B5EF4-FFF2-40B4-BE49-F238E27FC236}">
                    <a16:creationId xmlns:a16="http://schemas.microsoft.com/office/drawing/2014/main" id="{E5A18251-38E7-4934-802F-CD4B6C801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1625"/>
                <a:ext cx="304" cy="148"/>
              </a:xfrm>
              <a:custGeom>
                <a:avLst/>
                <a:gdLst>
                  <a:gd name="T0" fmla="*/ 34 w 304"/>
                  <a:gd name="T1" fmla="*/ 0 h 148"/>
                  <a:gd name="T2" fmla="*/ 158 w 304"/>
                  <a:gd name="T3" fmla="*/ 73 h 148"/>
                  <a:gd name="T4" fmla="*/ 303 w 304"/>
                  <a:gd name="T5" fmla="*/ 64 h 148"/>
                  <a:gd name="T6" fmla="*/ 303 w 304"/>
                  <a:gd name="T7" fmla="*/ 65 h 148"/>
                  <a:gd name="T8" fmla="*/ 303 w 304"/>
                  <a:gd name="T9" fmla="*/ 67 h 148"/>
                  <a:gd name="T10" fmla="*/ 302 w 304"/>
                  <a:gd name="T11" fmla="*/ 71 h 148"/>
                  <a:gd name="T12" fmla="*/ 301 w 304"/>
                  <a:gd name="T13" fmla="*/ 78 h 148"/>
                  <a:gd name="T14" fmla="*/ 298 w 304"/>
                  <a:gd name="T15" fmla="*/ 90 h 148"/>
                  <a:gd name="T16" fmla="*/ 295 w 304"/>
                  <a:gd name="T17" fmla="*/ 101 h 148"/>
                  <a:gd name="T18" fmla="*/ 291 w 304"/>
                  <a:gd name="T19" fmla="*/ 110 h 148"/>
                  <a:gd name="T20" fmla="*/ 288 w 304"/>
                  <a:gd name="T21" fmla="*/ 118 h 148"/>
                  <a:gd name="T22" fmla="*/ 284 w 304"/>
                  <a:gd name="T23" fmla="*/ 127 h 148"/>
                  <a:gd name="T24" fmla="*/ 280 w 304"/>
                  <a:gd name="T25" fmla="*/ 133 h 148"/>
                  <a:gd name="T26" fmla="*/ 276 w 304"/>
                  <a:gd name="T27" fmla="*/ 140 h 148"/>
                  <a:gd name="T28" fmla="*/ 271 w 304"/>
                  <a:gd name="T29" fmla="*/ 147 h 148"/>
                  <a:gd name="T30" fmla="*/ 157 w 304"/>
                  <a:gd name="T31" fmla="*/ 76 h 148"/>
                  <a:gd name="T32" fmla="*/ 0 w 304"/>
                  <a:gd name="T33" fmla="*/ 87 h 148"/>
                  <a:gd name="T34" fmla="*/ 0 w 304"/>
                  <a:gd name="T35" fmla="*/ 85 h 148"/>
                  <a:gd name="T36" fmla="*/ 0 w 304"/>
                  <a:gd name="T37" fmla="*/ 83 h 148"/>
                  <a:gd name="T38" fmla="*/ 1 w 304"/>
                  <a:gd name="T39" fmla="*/ 79 h 148"/>
                  <a:gd name="T40" fmla="*/ 1 w 304"/>
                  <a:gd name="T41" fmla="*/ 72 h 148"/>
                  <a:gd name="T42" fmla="*/ 4 w 304"/>
                  <a:gd name="T43" fmla="*/ 59 h 148"/>
                  <a:gd name="T44" fmla="*/ 8 w 304"/>
                  <a:gd name="T45" fmla="*/ 46 h 148"/>
                  <a:gd name="T46" fmla="*/ 12 w 304"/>
                  <a:gd name="T47" fmla="*/ 36 h 148"/>
                  <a:gd name="T48" fmla="*/ 17 w 304"/>
                  <a:gd name="T49" fmla="*/ 26 h 148"/>
                  <a:gd name="T50" fmla="*/ 22 w 304"/>
                  <a:gd name="T51" fmla="*/ 17 h 148"/>
                  <a:gd name="T52" fmla="*/ 26 w 304"/>
                  <a:gd name="T53" fmla="*/ 10 h 148"/>
                  <a:gd name="T54" fmla="*/ 30 w 304"/>
                  <a:gd name="T55" fmla="*/ 4 h 148"/>
                  <a:gd name="T56" fmla="*/ 34 w 304"/>
                  <a:gd name="T57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48">
                    <a:moveTo>
                      <a:pt x="34" y="0"/>
                    </a:moveTo>
                    <a:lnTo>
                      <a:pt x="158" y="73"/>
                    </a:lnTo>
                    <a:lnTo>
                      <a:pt x="303" y="64"/>
                    </a:lnTo>
                    <a:lnTo>
                      <a:pt x="303" y="65"/>
                    </a:lnTo>
                    <a:lnTo>
                      <a:pt x="303" y="67"/>
                    </a:lnTo>
                    <a:lnTo>
                      <a:pt x="302" y="71"/>
                    </a:lnTo>
                    <a:lnTo>
                      <a:pt x="301" y="78"/>
                    </a:lnTo>
                    <a:lnTo>
                      <a:pt x="298" y="90"/>
                    </a:lnTo>
                    <a:lnTo>
                      <a:pt x="295" y="101"/>
                    </a:lnTo>
                    <a:lnTo>
                      <a:pt x="291" y="110"/>
                    </a:lnTo>
                    <a:lnTo>
                      <a:pt x="288" y="118"/>
                    </a:lnTo>
                    <a:lnTo>
                      <a:pt x="284" y="127"/>
                    </a:lnTo>
                    <a:lnTo>
                      <a:pt x="280" y="133"/>
                    </a:lnTo>
                    <a:lnTo>
                      <a:pt x="276" y="140"/>
                    </a:lnTo>
                    <a:lnTo>
                      <a:pt x="271" y="147"/>
                    </a:lnTo>
                    <a:lnTo>
                      <a:pt x="157" y="76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1" y="79"/>
                    </a:lnTo>
                    <a:lnTo>
                      <a:pt x="1" y="72"/>
                    </a:lnTo>
                    <a:lnTo>
                      <a:pt x="4" y="59"/>
                    </a:lnTo>
                    <a:lnTo>
                      <a:pt x="8" y="46"/>
                    </a:lnTo>
                    <a:lnTo>
                      <a:pt x="12" y="36"/>
                    </a:lnTo>
                    <a:lnTo>
                      <a:pt x="17" y="26"/>
                    </a:lnTo>
                    <a:lnTo>
                      <a:pt x="22" y="17"/>
                    </a:lnTo>
                    <a:lnTo>
                      <a:pt x="26" y="10"/>
                    </a:lnTo>
                    <a:lnTo>
                      <a:pt x="30" y="4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EA89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62" name="Freeform 910">
                <a:extLst>
                  <a:ext uri="{FF2B5EF4-FFF2-40B4-BE49-F238E27FC236}">
                    <a16:creationId xmlns:a16="http://schemas.microsoft.com/office/drawing/2014/main" id="{5D1877E7-2A84-43AC-8899-9715CA1F8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1631"/>
                <a:ext cx="304" cy="137"/>
              </a:xfrm>
              <a:custGeom>
                <a:avLst/>
                <a:gdLst>
                  <a:gd name="T0" fmla="*/ 275 w 304"/>
                  <a:gd name="T1" fmla="*/ 136 h 137"/>
                  <a:gd name="T2" fmla="*/ 279 w 304"/>
                  <a:gd name="T3" fmla="*/ 130 h 137"/>
                  <a:gd name="T4" fmla="*/ 282 w 304"/>
                  <a:gd name="T5" fmla="*/ 124 h 137"/>
                  <a:gd name="T6" fmla="*/ 286 w 304"/>
                  <a:gd name="T7" fmla="*/ 117 h 137"/>
                  <a:gd name="T8" fmla="*/ 289 w 304"/>
                  <a:gd name="T9" fmla="*/ 110 h 137"/>
                  <a:gd name="T10" fmla="*/ 292 w 304"/>
                  <a:gd name="T11" fmla="*/ 103 h 137"/>
                  <a:gd name="T12" fmla="*/ 295 w 304"/>
                  <a:gd name="T13" fmla="*/ 94 h 137"/>
                  <a:gd name="T14" fmla="*/ 298 w 304"/>
                  <a:gd name="T15" fmla="*/ 84 h 137"/>
                  <a:gd name="T16" fmla="*/ 301 w 304"/>
                  <a:gd name="T17" fmla="*/ 72 h 137"/>
                  <a:gd name="T18" fmla="*/ 302 w 304"/>
                  <a:gd name="T19" fmla="*/ 65 h 137"/>
                  <a:gd name="T20" fmla="*/ 303 w 304"/>
                  <a:gd name="T21" fmla="*/ 63 h 137"/>
                  <a:gd name="T22" fmla="*/ 303 w 304"/>
                  <a:gd name="T23" fmla="*/ 62 h 137"/>
                  <a:gd name="T24" fmla="*/ 303 w 304"/>
                  <a:gd name="T25" fmla="*/ 62 h 137"/>
                  <a:gd name="T26" fmla="*/ 158 w 304"/>
                  <a:gd name="T27" fmla="*/ 67 h 137"/>
                  <a:gd name="T28" fmla="*/ 29 w 304"/>
                  <a:gd name="T29" fmla="*/ 0 h 137"/>
                  <a:gd name="T30" fmla="*/ 26 w 304"/>
                  <a:gd name="T31" fmla="*/ 3 h 137"/>
                  <a:gd name="T32" fmla="*/ 23 w 304"/>
                  <a:gd name="T33" fmla="*/ 8 h 137"/>
                  <a:gd name="T34" fmla="*/ 19 w 304"/>
                  <a:gd name="T35" fmla="*/ 14 h 137"/>
                  <a:gd name="T36" fmla="*/ 15 w 304"/>
                  <a:gd name="T37" fmla="*/ 22 h 137"/>
                  <a:gd name="T38" fmla="*/ 11 w 304"/>
                  <a:gd name="T39" fmla="*/ 30 h 137"/>
                  <a:gd name="T40" fmla="*/ 8 w 304"/>
                  <a:gd name="T41" fmla="*/ 42 h 137"/>
                  <a:gd name="T42" fmla="*/ 4 w 304"/>
                  <a:gd name="T43" fmla="*/ 53 h 137"/>
                  <a:gd name="T44" fmla="*/ 1 w 304"/>
                  <a:gd name="T45" fmla="*/ 67 h 137"/>
                  <a:gd name="T46" fmla="*/ 0 w 304"/>
                  <a:gd name="T47" fmla="*/ 72 h 137"/>
                  <a:gd name="T48" fmla="*/ 0 w 304"/>
                  <a:gd name="T49" fmla="*/ 75 h 137"/>
                  <a:gd name="T50" fmla="*/ 0 w 304"/>
                  <a:gd name="T51" fmla="*/ 76 h 137"/>
                  <a:gd name="T52" fmla="*/ 0 w 304"/>
                  <a:gd name="T53" fmla="*/ 78 h 137"/>
                  <a:gd name="T54" fmla="*/ 156 w 304"/>
                  <a:gd name="T55" fmla="*/ 70 h 137"/>
                  <a:gd name="T56" fmla="*/ 275 w 304"/>
                  <a:gd name="T57" fmla="*/ 13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37">
                    <a:moveTo>
                      <a:pt x="275" y="136"/>
                    </a:moveTo>
                    <a:lnTo>
                      <a:pt x="279" y="130"/>
                    </a:lnTo>
                    <a:lnTo>
                      <a:pt x="282" y="124"/>
                    </a:lnTo>
                    <a:lnTo>
                      <a:pt x="286" y="117"/>
                    </a:lnTo>
                    <a:lnTo>
                      <a:pt x="289" y="110"/>
                    </a:lnTo>
                    <a:lnTo>
                      <a:pt x="292" y="103"/>
                    </a:lnTo>
                    <a:lnTo>
                      <a:pt x="295" y="94"/>
                    </a:lnTo>
                    <a:lnTo>
                      <a:pt x="298" y="84"/>
                    </a:lnTo>
                    <a:lnTo>
                      <a:pt x="301" y="72"/>
                    </a:lnTo>
                    <a:lnTo>
                      <a:pt x="302" y="65"/>
                    </a:lnTo>
                    <a:lnTo>
                      <a:pt x="303" y="63"/>
                    </a:lnTo>
                    <a:lnTo>
                      <a:pt x="303" y="62"/>
                    </a:lnTo>
                    <a:lnTo>
                      <a:pt x="303" y="62"/>
                    </a:lnTo>
                    <a:lnTo>
                      <a:pt x="158" y="67"/>
                    </a:lnTo>
                    <a:lnTo>
                      <a:pt x="29" y="0"/>
                    </a:lnTo>
                    <a:lnTo>
                      <a:pt x="26" y="3"/>
                    </a:lnTo>
                    <a:lnTo>
                      <a:pt x="23" y="8"/>
                    </a:lnTo>
                    <a:lnTo>
                      <a:pt x="19" y="14"/>
                    </a:lnTo>
                    <a:lnTo>
                      <a:pt x="15" y="22"/>
                    </a:lnTo>
                    <a:lnTo>
                      <a:pt x="11" y="30"/>
                    </a:lnTo>
                    <a:lnTo>
                      <a:pt x="8" y="42"/>
                    </a:lnTo>
                    <a:lnTo>
                      <a:pt x="4" y="53"/>
                    </a:lnTo>
                    <a:lnTo>
                      <a:pt x="1" y="67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56" y="70"/>
                    </a:lnTo>
                    <a:lnTo>
                      <a:pt x="275" y="136"/>
                    </a:lnTo>
                  </a:path>
                </a:pathLst>
              </a:custGeom>
              <a:solidFill>
                <a:srgbClr val="E882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63" name="Freeform 911">
                <a:extLst>
                  <a:ext uri="{FF2B5EF4-FFF2-40B4-BE49-F238E27FC236}">
                    <a16:creationId xmlns:a16="http://schemas.microsoft.com/office/drawing/2014/main" id="{59F11983-30FD-4DCE-B6A2-7C7FD0B38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1703"/>
                <a:ext cx="184" cy="158"/>
              </a:xfrm>
              <a:custGeom>
                <a:avLst/>
                <a:gdLst>
                  <a:gd name="T0" fmla="*/ 174 w 184"/>
                  <a:gd name="T1" fmla="*/ 0 h 158"/>
                  <a:gd name="T2" fmla="*/ 174 w 184"/>
                  <a:gd name="T3" fmla="*/ 0 h 158"/>
                  <a:gd name="T4" fmla="*/ 170 w 184"/>
                  <a:gd name="T5" fmla="*/ 15 h 158"/>
                  <a:gd name="T6" fmla="*/ 166 w 184"/>
                  <a:gd name="T7" fmla="*/ 30 h 158"/>
                  <a:gd name="T8" fmla="*/ 159 w 184"/>
                  <a:gd name="T9" fmla="*/ 44 h 158"/>
                  <a:gd name="T10" fmla="*/ 152 w 184"/>
                  <a:gd name="T11" fmla="*/ 58 h 158"/>
                  <a:gd name="T12" fmla="*/ 143 w 184"/>
                  <a:gd name="T13" fmla="*/ 71 h 158"/>
                  <a:gd name="T14" fmla="*/ 133 w 184"/>
                  <a:gd name="T15" fmla="*/ 84 h 158"/>
                  <a:gd name="T16" fmla="*/ 122 w 184"/>
                  <a:gd name="T17" fmla="*/ 95 h 158"/>
                  <a:gd name="T18" fmla="*/ 111 w 184"/>
                  <a:gd name="T19" fmla="*/ 106 h 158"/>
                  <a:gd name="T20" fmla="*/ 99 w 184"/>
                  <a:gd name="T21" fmla="*/ 116 h 158"/>
                  <a:gd name="T22" fmla="*/ 86 w 184"/>
                  <a:gd name="T23" fmla="*/ 124 h 158"/>
                  <a:gd name="T24" fmla="*/ 73 w 184"/>
                  <a:gd name="T25" fmla="*/ 131 h 158"/>
                  <a:gd name="T26" fmla="*/ 59 w 184"/>
                  <a:gd name="T27" fmla="*/ 137 h 158"/>
                  <a:gd name="T28" fmla="*/ 44 w 184"/>
                  <a:gd name="T29" fmla="*/ 142 h 158"/>
                  <a:gd name="T30" fmla="*/ 30 w 184"/>
                  <a:gd name="T31" fmla="*/ 146 h 158"/>
                  <a:gd name="T32" fmla="*/ 15 w 184"/>
                  <a:gd name="T33" fmla="*/ 148 h 158"/>
                  <a:gd name="T34" fmla="*/ 0 w 184"/>
                  <a:gd name="T35" fmla="*/ 148 h 158"/>
                  <a:gd name="T36" fmla="*/ 0 w 184"/>
                  <a:gd name="T37" fmla="*/ 157 h 158"/>
                  <a:gd name="T38" fmla="*/ 15 w 184"/>
                  <a:gd name="T39" fmla="*/ 156 h 158"/>
                  <a:gd name="T40" fmla="*/ 31 w 184"/>
                  <a:gd name="T41" fmla="*/ 154 h 158"/>
                  <a:gd name="T42" fmla="*/ 46 w 184"/>
                  <a:gd name="T43" fmla="*/ 150 h 158"/>
                  <a:gd name="T44" fmla="*/ 61 w 184"/>
                  <a:gd name="T45" fmla="*/ 145 h 158"/>
                  <a:gd name="T46" fmla="*/ 76 w 184"/>
                  <a:gd name="T47" fmla="*/ 138 h 158"/>
                  <a:gd name="T48" fmla="*/ 90 w 184"/>
                  <a:gd name="T49" fmla="*/ 131 h 158"/>
                  <a:gd name="T50" fmla="*/ 103 w 184"/>
                  <a:gd name="T51" fmla="*/ 123 h 158"/>
                  <a:gd name="T52" fmla="*/ 116 w 184"/>
                  <a:gd name="T53" fmla="*/ 112 h 158"/>
                  <a:gd name="T54" fmla="*/ 128 w 184"/>
                  <a:gd name="T55" fmla="*/ 101 h 158"/>
                  <a:gd name="T56" fmla="*/ 140 w 184"/>
                  <a:gd name="T57" fmla="*/ 89 h 158"/>
                  <a:gd name="T58" fmla="*/ 150 w 184"/>
                  <a:gd name="T59" fmla="*/ 76 h 158"/>
                  <a:gd name="T60" fmla="*/ 159 w 184"/>
                  <a:gd name="T61" fmla="*/ 63 h 158"/>
                  <a:gd name="T62" fmla="*/ 166 w 184"/>
                  <a:gd name="T63" fmla="*/ 48 h 158"/>
                  <a:gd name="T64" fmla="*/ 173 w 184"/>
                  <a:gd name="T65" fmla="*/ 33 h 158"/>
                  <a:gd name="T66" fmla="*/ 178 w 184"/>
                  <a:gd name="T67" fmla="*/ 17 h 158"/>
                  <a:gd name="T68" fmla="*/ 183 w 184"/>
                  <a:gd name="T69" fmla="*/ 0 h 158"/>
                  <a:gd name="T70" fmla="*/ 183 w 184"/>
                  <a:gd name="T71" fmla="*/ 0 h 158"/>
                  <a:gd name="T72" fmla="*/ 174 w 184"/>
                  <a:gd name="T73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4" h="158">
                    <a:moveTo>
                      <a:pt x="174" y="0"/>
                    </a:moveTo>
                    <a:lnTo>
                      <a:pt x="174" y="0"/>
                    </a:lnTo>
                    <a:lnTo>
                      <a:pt x="170" y="15"/>
                    </a:lnTo>
                    <a:lnTo>
                      <a:pt x="166" y="30"/>
                    </a:lnTo>
                    <a:lnTo>
                      <a:pt x="159" y="44"/>
                    </a:lnTo>
                    <a:lnTo>
                      <a:pt x="152" y="58"/>
                    </a:lnTo>
                    <a:lnTo>
                      <a:pt x="143" y="71"/>
                    </a:lnTo>
                    <a:lnTo>
                      <a:pt x="133" y="84"/>
                    </a:lnTo>
                    <a:lnTo>
                      <a:pt x="122" y="95"/>
                    </a:lnTo>
                    <a:lnTo>
                      <a:pt x="111" y="106"/>
                    </a:lnTo>
                    <a:lnTo>
                      <a:pt x="99" y="116"/>
                    </a:lnTo>
                    <a:lnTo>
                      <a:pt x="86" y="124"/>
                    </a:lnTo>
                    <a:lnTo>
                      <a:pt x="73" y="131"/>
                    </a:lnTo>
                    <a:lnTo>
                      <a:pt x="59" y="137"/>
                    </a:lnTo>
                    <a:lnTo>
                      <a:pt x="44" y="142"/>
                    </a:lnTo>
                    <a:lnTo>
                      <a:pt x="30" y="146"/>
                    </a:lnTo>
                    <a:lnTo>
                      <a:pt x="15" y="148"/>
                    </a:lnTo>
                    <a:lnTo>
                      <a:pt x="0" y="148"/>
                    </a:lnTo>
                    <a:lnTo>
                      <a:pt x="0" y="157"/>
                    </a:lnTo>
                    <a:lnTo>
                      <a:pt x="15" y="156"/>
                    </a:lnTo>
                    <a:lnTo>
                      <a:pt x="31" y="154"/>
                    </a:lnTo>
                    <a:lnTo>
                      <a:pt x="46" y="150"/>
                    </a:lnTo>
                    <a:lnTo>
                      <a:pt x="61" y="145"/>
                    </a:lnTo>
                    <a:lnTo>
                      <a:pt x="76" y="138"/>
                    </a:lnTo>
                    <a:lnTo>
                      <a:pt x="90" y="131"/>
                    </a:lnTo>
                    <a:lnTo>
                      <a:pt x="103" y="123"/>
                    </a:lnTo>
                    <a:lnTo>
                      <a:pt x="116" y="112"/>
                    </a:lnTo>
                    <a:lnTo>
                      <a:pt x="128" y="101"/>
                    </a:lnTo>
                    <a:lnTo>
                      <a:pt x="140" y="89"/>
                    </a:lnTo>
                    <a:lnTo>
                      <a:pt x="150" y="76"/>
                    </a:lnTo>
                    <a:lnTo>
                      <a:pt x="159" y="63"/>
                    </a:lnTo>
                    <a:lnTo>
                      <a:pt x="166" y="48"/>
                    </a:lnTo>
                    <a:lnTo>
                      <a:pt x="173" y="33"/>
                    </a:lnTo>
                    <a:lnTo>
                      <a:pt x="178" y="17"/>
                    </a:lnTo>
                    <a:lnTo>
                      <a:pt x="183" y="0"/>
                    </a:lnTo>
                    <a:lnTo>
                      <a:pt x="183" y="0"/>
                    </a:lnTo>
                    <a:lnTo>
                      <a:pt x="174" y="0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64" name="Freeform 912">
                <a:extLst>
                  <a:ext uri="{FF2B5EF4-FFF2-40B4-BE49-F238E27FC236}">
                    <a16:creationId xmlns:a16="http://schemas.microsoft.com/office/drawing/2014/main" id="{5DBBED8A-FC20-4A44-AF37-8898350DA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1541"/>
                <a:ext cx="129" cy="163"/>
              </a:xfrm>
              <a:custGeom>
                <a:avLst/>
                <a:gdLst>
                  <a:gd name="T0" fmla="*/ 0 w 129"/>
                  <a:gd name="T1" fmla="*/ 8 h 163"/>
                  <a:gd name="T2" fmla="*/ 0 w 129"/>
                  <a:gd name="T3" fmla="*/ 8 h 163"/>
                  <a:gd name="T4" fmla="*/ 15 w 129"/>
                  <a:gd name="T5" fmla="*/ 9 h 163"/>
                  <a:gd name="T6" fmla="*/ 29 w 129"/>
                  <a:gd name="T7" fmla="*/ 11 h 163"/>
                  <a:gd name="T8" fmla="*/ 41 w 129"/>
                  <a:gd name="T9" fmla="*/ 16 h 163"/>
                  <a:gd name="T10" fmla="*/ 54 w 129"/>
                  <a:gd name="T11" fmla="*/ 20 h 163"/>
                  <a:gd name="T12" fmla="*/ 66 w 129"/>
                  <a:gd name="T13" fmla="*/ 27 h 163"/>
                  <a:gd name="T14" fmla="*/ 76 w 129"/>
                  <a:gd name="T15" fmla="*/ 35 h 163"/>
                  <a:gd name="T16" fmla="*/ 85 w 129"/>
                  <a:gd name="T17" fmla="*/ 44 h 163"/>
                  <a:gd name="T18" fmla="*/ 94 w 129"/>
                  <a:gd name="T19" fmla="*/ 54 h 163"/>
                  <a:gd name="T20" fmla="*/ 101 w 129"/>
                  <a:gd name="T21" fmla="*/ 65 h 163"/>
                  <a:gd name="T22" fmla="*/ 107 w 129"/>
                  <a:gd name="T23" fmla="*/ 76 h 163"/>
                  <a:gd name="T24" fmla="*/ 112 w 129"/>
                  <a:gd name="T25" fmla="*/ 89 h 163"/>
                  <a:gd name="T26" fmla="*/ 116 w 129"/>
                  <a:gd name="T27" fmla="*/ 102 h 163"/>
                  <a:gd name="T28" fmla="*/ 118 w 129"/>
                  <a:gd name="T29" fmla="*/ 116 h 163"/>
                  <a:gd name="T30" fmla="*/ 119 w 129"/>
                  <a:gd name="T31" fmla="*/ 130 h 163"/>
                  <a:gd name="T32" fmla="*/ 119 w 129"/>
                  <a:gd name="T33" fmla="*/ 145 h 163"/>
                  <a:gd name="T34" fmla="*/ 116 w 129"/>
                  <a:gd name="T35" fmla="*/ 161 h 163"/>
                  <a:gd name="T36" fmla="*/ 125 w 129"/>
                  <a:gd name="T37" fmla="*/ 162 h 163"/>
                  <a:gd name="T38" fmla="*/ 127 w 129"/>
                  <a:gd name="T39" fmla="*/ 145 h 163"/>
                  <a:gd name="T40" fmla="*/ 128 w 129"/>
                  <a:gd name="T41" fmla="*/ 130 h 163"/>
                  <a:gd name="T42" fmla="*/ 126 w 129"/>
                  <a:gd name="T43" fmla="*/ 114 h 163"/>
                  <a:gd name="T44" fmla="*/ 124 w 129"/>
                  <a:gd name="T45" fmla="*/ 100 h 163"/>
                  <a:gd name="T46" fmla="*/ 121 w 129"/>
                  <a:gd name="T47" fmla="*/ 86 h 163"/>
                  <a:gd name="T48" fmla="*/ 115 w 129"/>
                  <a:gd name="T49" fmla="*/ 73 h 163"/>
                  <a:gd name="T50" fmla="*/ 108 w 129"/>
                  <a:gd name="T51" fmla="*/ 60 h 163"/>
                  <a:gd name="T52" fmla="*/ 100 w 129"/>
                  <a:gd name="T53" fmla="*/ 48 h 163"/>
                  <a:gd name="T54" fmla="*/ 91 w 129"/>
                  <a:gd name="T55" fmla="*/ 38 h 163"/>
                  <a:gd name="T56" fmla="*/ 81 w 129"/>
                  <a:gd name="T57" fmla="*/ 29 h 163"/>
                  <a:gd name="T58" fmla="*/ 70 w 129"/>
                  <a:gd name="T59" fmla="*/ 20 h 163"/>
                  <a:gd name="T60" fmla="*/ 58 w 129"/>
                  <a:gd name="T61" fmla="*/ 13 h 163"/>
                  <a:gd name="T62" fmla="*/ 44 w 129"/>
                  <a:gd name="T63" fmla="*/ 8 h 163"/>
                  <a:gd name="T64" fmla="*/ 30 w 129"/>
                  <a:gd name="T65" fmla="*/ 4 h 163"/>
                  <a:gd name="T66" fmla="*/ 15 w 129"/>
                  <a:gd name="T67" fmla="*/ 1 h 163"/>
                  <a:gd name="T68" fmla="*/ 0 w 129"/>
                  <a:gd name="T69" fmla="*/ 0 h 163"/>
                  <a:gd name="T70" fmla="*/ 0 w 129"/>
                  <a:gd name="T71" fmla="*/ 0 h 163"/>
                  <a:gd name="T72" fmla="*/ 0 w 129"/>
                  <a:gd name="T73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9" h="163">
                    <a:moveTo>
                      <a:pt x="0" y="8"/>
                    </a:moveTo>
                    <a:lnTo>
                      <a:pt x="0" y="8"/>
                    </a:lnTo>
                    <a:lnTo>
                      <a:pt x="15" y="9"/>
                    </a:lnTo>
                    <a:lnTo>
                      <a:pt x="29" y="11"/>
                    </a:lnTo>
                    <a:lnTo>
                      <a:pt x="41" y="16"/>
                    </a:lnTo>
                    <a:lnTo>
                      <a:pt x="54" y="20"/>
                    </a:lnTo>
                    <a:lnTo>
                      <a:pt x="66" y="27"/>
                    </a:lnTo>
                    <a:lnTo>
                      <a:pt x="76" y="35"/>
                    </a:lnTo>
                    <a:lnTo>
                      <a:pt x="85" y="44"/>
                    </a:lnTo>
                    <a:lnTo>
                      <a:pt x="94" y="54"/>
                    </a:lnTo>
                    <a:lnTo>
                      <a:pt x="101" y="65"/>
                    </a:lnTo>
                    <a:lnTo>
                      <a:pt x="107" y="76"/>
                    </a:lnTo>
                    <a:lnTo>
                      <a:pt x="112" y="89"/>
                    </a:lnTo>
                    <a:lnTo>
                      <a:pt x="116" y="102"/>
                    </a:lnTo>
                    <a:lnTo>
                      <a:pt x="118" y="116"/>
                    </a:lnTo>
                    <a:lnTo>
                      <a:pt x="119" y="130"/>
                    </a:lnTo>
                    <a:lnTo>
                      <a:pt x="119" y="145"/>
                    </a:lnTo>
                    <a:lnTo>
                      <a:pt x="116" y="161"/>
                    </a:lnTo>
                    <a:lnTo>
                      <a:pt x="125" y="162"/>
                    </a:lnTo>
                    <a:lnTo>
                      <a:pt x="127" y="145"/>
                    </a:lnTo>
                    <a:lnTo>
                      <a:pt x="128" y="130"/>
                    </a:lnTo>
                    <a:lnTo>
                      <a:pt x="126" y="114"/>
                    </a:lnTo>
                    <a:lnTo>
                      <a:pt x="124" y="100"/>
                    </a:lnTo>
                    <a:lnTo>
                      <a:pt x="121" y="86"/>
                    </a:lnTo>
                    <a:lnTo>
                      <a:pt x="115" y="73"/>
                    </a:lnTo>
                    <a:lnTo>
                      <a:pt x="108" y="60"/>
                    </a:lnTo>
                    <a:lnTo>
                      <a:pt x="100" y="48"/>
                    </a:lnTo>
                    <a:lnTo>
                      <a:pt x="91" y="38"/>
                    </a:lnTo>
                    <a:lnTo>
                      <a:pt x="81" y="29"/>
                    </a:lnTo>
                    <a:lnTo>
                      <a:pt x="70" y="20"/>
                    </a:lnTo>
                    <a:lnTo>
                      <a:pt x="58" y="13"/>
                    </a:lnTo>
                    <a:lnTo>
                      <a:pt x="44" y="8"/>
                    </a:lnTo>
                    <a:lnTo>
                      <a:pt x="30" y="4"/>
                    </a:lnTo>
                    <a:lnTo>
                      <a:pt x="15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65" name="Freeform 913">
                <a:extLst>
                  <a:ext uri="{FF2B5EF4-FFF2-40B4-BE49-F238E27FC236}">
                    <a16:creationId xmlns:a16="http://schemas.microsoft.com/office/drawing/2014/main" id="{E698C875-1E28-455F-BB9C-756005B43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1541"/>
                <a:ext cx="183" cy="158"/>
              </a:xfrm>
              <a:custGeom>
                <a:avLst/>
                <a:gdLst>
                  <a:gd name="T0" fmla="*/ 8 w 183"/>
                  <a:gd name="T1" fmla="*/ 157 h 158"/>
                  <a:gd name="T2" fmla="*/ 8 w 183"/>
                  <a:gd name="T3" fmla="*/ 157 h 158"/>
                  <a:gd name="T4" fmla="*/ 11 w 183"/>
                  <a:gd name="T5" fmla="*/ 141 h 158"/>
                  <a:gd name="T6" fmla="*/ 16 w 183"/>
                  <a:gd name="T7" fmla="*/ 126 h 158"/>
                  <a:gd name="T8" fmla="*/ 23 w 183"/>
                  <a:gd name="T9" fmla="*/ 112 h 158"/>
                  <a:gd name="T10" fmla="*/ 30 w 183"/>
                  <a:gd name="T11" fmla="*/ 98 h 158"/>
                  <a:gd name="T12" fmla="*/ 39 w 183"/>
                  <a:gd name="T13" fmla="*/ 85 h 158"/>
                  <a:gd name="T14" fmla="*/ 48 w 183"/>
                  <a:gd name="T15" fmla="*/ 73 h 158"/>
                  <a:gd name="T16" fmla="*/ 59 w 183"/>
                  <a:gd name="T17" fmla="*/ 61 h 158"/>
                  <a:gd name="T18" fmla="*/ 71 w 183"/>
                  <a:gd name="T19" fmla="*/ 51 h 158"/>
                  <a:gd name="T20" fmla="*/ 82 w 183"/>
                  <a:gd name="T21" fmla="*/ 41 h 158"/>
                  <a:gd name="T22" fmla="*/ 96 w 183"/>
                  <a:gd name="T23" fmla="*/ 32 h 158"/>
                  <a:gd name="T24" fmla="*/ 109 w 183"/>
                  <a:gd name="T25" fmla="*/ 25 h 158"/>
                  <a:gd name="T26" fmla="*/ 122 w 183"/>
                  <a:gd name="T27" fmla="*/ 19 h 158"/>
                  <a:gd name="T28" fmla="*/ 137 w 183"/>
                  <a:gd name="T29" fmla="*/ 14 h 158"/>
                  <a:gd name="T30" fmla="*/ 151 w 183"/>
                  <a:gd name="T31" fmla="*/ 11 h 158"/>
                  <a:gd name="T32" fmla="*/ 166 w 183"/>
                  <a:gd name="T33" fmla="*/ 8 h 158"/>
                  <a:gd name="T34" fmla="*/ 182 w 183"/>
                  <a:gd name="T35" fmla="*/ 8 h 158"/>
                  <a:gd name="T36" fmla="*/ 182 w 183"/>
                  <a:gd name="T37" fmla="*/ 0 h 158"/>
                  <a:gd name="T38" fmla="*/ 166 w 183"/>
                  <a:gd name="T39" fmla="*/ 0 h 158"/>
                  <a:gd name="T40" fmla="*/ 151 w 183"/>
                  <a:gd name="T41" fmla="*/ 2 h 158"/>
                  <a:gd name="T42" fmla="*/ 135 w 183"/>
                  <a:gd name="T43" fmla="*/ 6 h 158"/>
                  <a:gd name="T44" fmla="*/ 120 w 183"/>
                  <a:gd name="T45" fmla="*/ 11 h 158"/>
                  <a:gd name="T46" fmla="*/ 106 w 183"/>
                  <a:gd name="T47" fmla="*/ 18 h 158"/>
                  <a:gd name="T48" fmla="*/ 91 w 183"/>
                  <a:gd name="T49" fmla="*/ 25 h 158"/>
                  <a:gd name="T50" fmla="*/ 78 w 183"/>
                  <a:gd name="T51" fmla="*/ 34 h 158"/>
                  <a:gd name="T52" fmla="*/ 66 w 183"/>
                  <a:gd name="T53" fmla="*/ 44 h 158"/>
                  <a:gd name="T54" fmla="*/ 53 w 183"/>
                  <a:gd name="T55" fmla="*/ 55 h 158"/>
                  <a:gd name="T56" fmla="*/ 42 w 183"/>
                  <a:gd name="T57" fmla="*/ 68 h 158"/>
                  <a:gd name="T58" fmla="*/ 32 w 183"/>
                  <a:gd name="T59" fmla="*/ 80 h 158"/>
                  <a:gd name="T60" fmla="*/ 23 w 183"/>
                  <a:gd name="T61" fmla="*/ 94 h 158"/>
                  <a:gd name="T62" fmla="*/ 16 w 183"/>
                  <a:gd name="T63" fmla="*/ 108 h 158"/>
                  <a:gd name="T64" fmla="*/ 9 w 183"/>
                  <a:gd name="T65" fmla="*/ 124 h 158"/>
                  <a:gd name="T66" fmla="*/ 3 w 183"/>
                  <a:gd name="T67" fmla="*/ 139 h 158"/>
                  <a:gd name="T68" fmla="*/ 0 w 183"/>
                  <a:gd name="T69" fmla="*/ 156 h 158"/>
                  <a:gd name="T70" fmla="*/ 0 w 183"/>
                  <a:gd name="T71" fmla="*/ 156 h 158"/>
                  <a:gd name="T72" fmla="*/ 8 w 183"/>
                  <a:gd name="T73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3" h="158">
                    <a:moveTo>
                      <a:pt x="8" y="157"/>
                    </a:moveTo>
                    <a:lnTo>
                      <a:pt x="8" y="157"/>
                    </a:lnTo>
                    <a:lnTo>
                      <a:pt x="11" y="141"/>
                    </a:lnTo>
                    <a:lnTo>
                      <a:pt x="16" y="126"/>
                    </a:lnTo>
                    <a:lnTo>
                      <a:pt x="23" y="112"/>
                    </a:lnTo>
                    <a:lnTo>
                      <a:pt x="30" y="98"/>
                    </a:lnTo>
                    <a:lnTo>
                      <a:pt x="39" y="85"/>
                    </a:lnTo>
                    <a:lnTo>
                      <a:pt x="48" y="73"/>
                    </a:lnTo>
                    <a:lnTo>
                      <a:pt x="59" y="61"/>
                    </a:lnTo>
                    <a:lnTo>
                      <a:pt x="71" y="51"/>
                    </a:lnTo>
                    <a:lnTo>
                      <a:pt x="82" y="41"/>
                    </a:lnTo>
                    <a:lnTo>
                      <a:pt x="96" y="32"/>
                    </a:lnTo>
                    <a:lnTo>
                      <a:pt x="109" y="25"/>
                    </a:lnTo>
                    <a:lnTo>
                      <a:pt x="122" y="19"/>
                    </a:lnTo>
                    <a:lnTo>
                      <a:pt x="137" y="14"/>
                    </a:lnTo>
                    <a:lnTo>
                      <a:pt x="151" y="11"/>
                    </a:lnTo>
                    <a:lnTo>
                      <a:pt x="166" y="8"/>
                    </a:lnTo>
                    <a:lnTo>
                      <a:pt x="182" y="8"/>
                    </a:lnTo>
                    <a:lnTo>
                      <a:pt x="182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6"/>
                    </a:lnTo>
                    <a:lnTo>
                      <a:pt x="120" y="11"/>
                    </a:lnTo>
                    <a:lnTo>
                      <a:pt x="106" y="18"/>
                    </a:lnTo>
                    <a:lnTo>
                      <a:pt x="91" y="25"/>
                    </a:lnTo>
                    <a:lnTo>
                      <a:pt x="78" y="34"/>
                    </a:lnTo>
                    <a:lnTo>
                      <a:pt x="66" y="44"/>
                    </a:lnTo>
                    <a:lnTo>
                      <a:pt x="53" y="55"/>
                    </a:lnTo>
                    <a:lnTo>
                      <a:pt x="42" y="68"/>
                    </a:lnTo>
                    <a:lnTo>
                      <a:pt x="32" y="80"/>
                    </a:lnTo>
                    <a:lnTo>
                      <a:pt x="23" y="94"/>
                    </a:lnTo>
                    <a:lnTo>
                      <a:pt x="16" y="108"/>
                    </a:lnTo>
                    <a:lnTo>
                      <a:pt x="9" y="124"/>
                    </a:lnTo>
                    <a:lnTo>
                      <a:pt x="3" y="139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8" y="157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66" name="Freeform 914">
                <a:extLst>
                  <a:ext uri="{FF2B5EF4-FFF2-40B4-BE49-F238E27FC236}">
                    <a16:creationId xmlns:a16="http://schemas.microsoft.com/office/drawing/2014/main" id="{2706B380-B56C-4B48-8727-828FAEA25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1698"/>
                <a:ext cx="128" cy="163"/>
              </a:xfrm>
              <a:custGeom>
                <a:avLst/>
                <a:gdLst>
                  <a:gd name="T0" fmla="*/ 127 w 128"/>
                  <a:gd name="T1" fmla="*/ 153 h 163"/>
                  <a:gd name="T2" fmla="*/ 127 w 128"/>
                  <a:gd name="T3" fmla="*/ 153 h 163"/>
                  <a:gd name="T4" fmla="*/ 112 w 128"/>
                  <a:gd name="T5" fmla="*/ 153 h 163"/>
                  <a:gd name="T6" fmla="*/ 98 w 128"/>
                  <a:gd name="T7" fmla="*/ 150 h 163"/>
                  <a:gd name="T8" fmla="*/ 85 w 128"/>
                  <a:gd name="T9" fmla="*/ 146 h 163"/>
                  <a:gd name="T10" fmla="*/ 73 w 128"/>
                  <a:gd name="T11" fmla="*/ 141 h 163"/>
                  <a:gd name="T12" fmla="*/ 61 w 128"/>
                  <a:gd name="T13" fmla="*/ 134 h 163"/>
                  <a:gd name="T14" fmla="*/ 51 w 128"/>
                  <a:gd name="T15" fmla="*/ 127 h 163"/>
                  <a:gd name="T16" fmla="*/ 42 w 128"/>
                  <a:gd name="T17" fmla="*/ 118 h 163"/>
                  <a:gd name="T18" fmla="*/ 33 w 128"/>
                  <a:gd name="T19" fmla="*/ 107 h 163"/>
                  <a:gd name="T20" fmla="*/ 26 w 128"/>
                  <a:gd name="T21" fmla="*/ 97 h 163"/>
                  <a:gd name="T22" fmla="*/ 20 w 128"/>
                  <a:gd name="T23" fmla="*/ 85 h 163"/>
                  <a:gd name="T24" fmla="*/ 15 w 128"/>
                  <a:gd name="T25" fmla="*/ 72 h 163"/>
                  <a:gd name="T26" fmla="*/ 11 w 128"/>
                  <a:gd name="T27" fmla="*/ 60 h 163"/>
                  <a:gd name="T28" fmla="*/ 9 w 128"/>
                  <a:gd name="T29" fmla="*/ 46 h 163"/>
                  <a:gd name="T30" fmla="*/ 8 w 128"/>
                  <a:gd name="T31" fmla="*/ 31 h 163"/>
                  <a:gd name="T32" fmla="*/ 8 w 128"/>
                  <a:gd name="T33" fmla="*/ 16 h 163"/>
                  <a:gd name="T34" fmla="*/ 11 w 128"/>
                  <a:gd name="T35" fmla="*/ 0 h 163"/>
                  <a:gd name="T36" fmla="*/ 2 w 128"/>
                  <a:gd name="T37" fmla="*/ 0 h 163"/>
                  <a:gd name="T38" fmla="*/ 0 w 128"/>
                  <a:gd name="T39" fmla="*/ 16 h 163"/>
                  <a:gd name="T40" fmla="*/ 0 w 128"/>
                  <a:gd name="T41" fmla="*/ 31 h 163"/>
                  <a:gd name="T42" fmla="*/ 1 w 128"/>
                  <a:gd name="T43" fmla="*/ 47 h 163"/>
                  <a:gd name="T44" fmla="*/ 3 w 128"/>
                  <a:gd name="T45" fmla="*/ 61 h 163"/>
                  <a:gd name="T46" fmla="*/ 6 w 128"/>
                  <a:gd name="T47" fmla="*/ 75 h 163"/>
                  <a:gd name="T48" fmla="*/ 12 w 128"/>
                  <a:gd name="T49" fmla="*/ 89 h 163"/>
                  <a:gd name="T50" fmla="*/ 19 w 128"/>
                  <a:gd name="T51" fmla="*/ 101 h 163"/>
                  <a:gd name="T52" fmla="*/ 27 w 128"/>
                  <a:gd name="T53" fmla="*/ 113 h 163"/>
                  <a:gd name="T54" fmla="*/ 35 w 128"/>
                  <a:gd name="T55" fmla="*/ 123 h 163"/>
                  <a:gd name="T56" fmla="*/ 46 w 128"/>
                  <a:gd name="T57" fmla="*/ 133 h 163"/>
                  <a:gd name="T58" fmla="*/ 57 w 128"/>
                  <a:gd name="T59" fmla="*/ 141 h 163"/>
                  <a:gd name="T60" fmla="*/ 69 w 128"/>
                  <a:gd name="T61" fmla="*/ 148 h 163"/>
                  <a:gd name="T62" fmla="*/ 82 w 128"/>
                  <a:gd name="T63" fmla="*/ 154 h 163"/>
                  <a:gd name="T64" fmla="*/ 96 w 128"/>
                  <a:gd name="T65" fmla="*/ 158 h 163"/>
                  <a:gd name="T66" fmla="*/ 111 w 128"/>
                  <a:gd name="T67" fmla="*/ 161 h 163"/>
                  <a:gd name="T68" fmla="*/ 127 w 128"/>
                  <a:gd name="T69" fmla="*/ 162 h 163"/>
                  <a:gd name="T70" fmla="*/ 127 w 128"/>
                  <a:gd name="T71" fmla="*/ 162 h 163"/>
                  <a:gd name="T72" fmla="*/ 127 w 128"/>
                  <a:gd name="T73" fmla="*/ 15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8" h="163">
                    <a:moveTo>
                      <a:pt x="127" y="153"/>
                    </a:moveTo>
                    <a:lnTo>
                      <a:pt x="127" y="153"/>
                    </a:lnTo>
                    <a:lnTo>
                      <a:pt x="112" y="153"/>
                    </a:lnTo>
                    <a:lnTo>
                      <a:pt x="98" y="150"/>
                    </a:lnTo>
                    <a:lnTo>
                      <a:pt x="85" y="146"/>
                    </a:lnTo>
                    <a:lnTo>
                      <a:pt x="73" y="141"/>
                    </a:lnTo>
                    <a:lnTo>
                      <a:pt x="61" y="134"/>
                    </a:lnTo>
                    <a:lnTo>
                      <a:pt x="51" y="127"/>
                    </a:lnTo>
                    <a:lnTo>
                      <a:pt x="42" y="118"/>
                    </a:lnTo>
                    <a:lnTo>
                      <a:pt x="33" y="107"/>
                    </a:lnTo>
                    <a:lnTo>
                      <a:pt x="26" y="97"/>
                    </a:lnTo>
                    <a:lnTo>
                      <a:pt x="20" y="85"/>
                    </a:lnTo>
                    <a:lnTo>
                      <a:pt x="15" y="72"/>
                    </a:lnTo>
                    <a:lnTo>
                      <a:pt x="11" y="60"/>
                    </a:lnTo>
                    <a:lnTo>
                      <a:pt x="9" y="46"/>
                    </a:lnTo>
                    <a:lnTo>
                      <a:pt x="8" y="31"/>
                    </a:lnTo>
                    <a:lnTo>
                      <a:pt x="8" y="16"/>
                    </a:lnTo>
                    <a:lnTo>
                      <a:pt x="11" y="0"/>
                    </a:lnTo>
                    <a:lnTo>
                      <a:pt x="2" y="0"/>
                    </a:lnTo>
                    <a:lnTo>
                      <a:pt x="0" y="16"/>
                    </a:lnTo>
                    <a:lnTo>
                      <a:pt x="0" y="31"/>
                    </a:lnTo>
                    <a:lnTo>
                      <a:pt x="1" y="47"/>
                    </a:lnTo>
                    <a:lnTo>
                      <a:pt x="3" y="61"/>
                    </a:lnTo>
                    <a:lnTo>
                      <a:pt x="6" y="75"/>
                    </a:lnTo>
                    <a:lnTo>
                      <a:pt x="12" y="89"/>
                    </a:lnTo>
                    <a:lnTo>
                      <a:pt x="19" y="101"/>
                    </a:lnTo>
                    <a:lnTo>
                      <a:pt x="27" y="113"/>
                    </a:lnTo>
                    <a:lnTo>
                      <a:pt x="35" y="123"/>
                    </a:lnTo>
                    <a:lnTo>
                      <a:pt x="46" y="133"/>
                    </a:lnTo>
                    <a:lnTo>
                      <a:pt x="57" y="141"/>
                    </a:lnTo>
                    <a:lnTo>
                      <a:pt x="69" y="148"/>
                    </a:lnTo>
                    <a:lnTo>
                      <a:pt x="82" y="154"/>
                    </a:lnTo>
                    <a:lnTo>
                      <a:pt x="96" y="158"/>
                    </a:lnTo>
                    <a:lnTo>
                      <a:pt x="111" y="161"/>
                    </a:lnTo>
                    <a:lnTo>
                      <a:pt x="127" y="162"/>
                    </a:lnTo>
                    <a:lnTo>
                      <a:pt x="127" y="162"/>
                    </a:lnTo>
                    <a:lnTo>
                      <a:pt x="127" y="153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67" name="Freeform 915">
                <a:extLst>
                  <a:ext uri="{FF2B5EF4-FFF2-40B4-BE49-F238E27FC236}">
                    <a16:creationId xmlns:a16="http://schemas.microsoft.com/office/drawing/2014/main" id="{A8218754-F706-45A2-AB81-54EB8062A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820"/>
                <a:ext cx="62" cy="28"/>
              </a:xfrm>
              <a:custGeom>
                <a:avLst/>
                <a:gdLst>
                  <a:gd name="T0" fmla="*/ 61 w 62"/>
                  <a:gd name="T1" fmla="*/ 27 h 28"/>
                  <a:gd name="T2" fmla="*/ 40 w 62"/>
                  <a:gd name="T3" fmla="*/ 2 h 28"/>
                  <a:gd name="T4" fmla="*/ 0 w 62"/>
                  <a:gd name="T5" fmla="*/ 0 h 28"/>
                  <a:gd name="T6" fmla="*/ 21 w 62"/>
                  <a:gd name="T7" fmla="*/ 25 h 28"/>
                  <a:gd name="T8" fmla="*/ 61 w 62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8">
                    <a:moveTo>
                      <a:pt x="61" y="27"/>
                    </a:moveTo>
                    <a:lnTo>
                      <a:pt x="40" y="2"/>
                    </a:lnTo>
                    <a:lnTo>
                      <a:pt x="0" y="0"/>
                    </a:lnTo>
                    <a:lnTo>
                      <a:pt x="21" y="25"/>
                    </a:lnTo>
                    <a:lnTo>
                      <a:pt x="61" y="27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68" name="Freeform 916">
                <a:extLst>
                  <a:ext uri="{FF2B5EF4-FFF2-40B4-BE49-F238E27FC236}">
                    <a16:creationId xmlns:a16="http://schemas.microsoft.com/office/drawing/2014/main" id="{9DF24D57-A5A7-45FD-A0FA-260C5E23D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799"/>
                <a:ext cx="41" cy="59"/>
              </a:xfrm>
              <a:custGeom>
                <a:avLst/>
                <a:gdLst>
                  <a:gd name="T0" fmla="*/ 20 w 41"/>
                  <a:gd name="T1" fmla="*/ 26 h 59"/>
                  <a:gd name="T2" fmla="*/ 0 w 41"/>
                  <a:gd name="T3" fmla="*/ 0 h 59"/>
                  <a:gd name="T4" fmla="*/ 20 w 41"/>
                  <a:gd name="T5" fmla="*/ 33 h 59"/>
                  <a:gd name="T6" fmla="*/ 40 w 41"/>
                  <a:gd name="T7" fmla="*/ 58 h 59"/>
                  <a:gd name="T8" fmla="*/ 20 w 41"/>
                  <a:gd name="T9" fmla="*/ 2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9">
                    <a:moveTo>
                      <a:pt x="20" y="26"/>
                    </a:moveTo>
                    <a:lnTo>
                      <a:pt x="0" y="0"/>
                    </a:lnTo>
                    <a:lnTo>
                      <a:pt x="20" y="33"/>
                    </a:lnTo>
                    <a:lnTo>
                      <a:pt x="40" y="58"/>
                    </a:lnTo>
                    <a:lnTo>
                      <a:pt x="20" y="26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69" name="Freeform 917">
                <a:extLst>
                  <a:ext uri="{FF2B5EF4-FFF2-40B4-BE49-F238E27FC236}">
                    <a16:creationId xmlns:a16="http://schemas.microsoft.com/office/drawing/2014/main" id="{885DC1FB-D4BC-4CFB-AA6A-A3685DC15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799"/>
                <a:ext cx="41" cy="59"/>
              </a:xfrm>
              <a:custGeom>
                <a:avLst/>
                <a:gdLst>
                  <a:gd name="T0" fmla="*/ 20 w 41"/>
                  <a:gd name="T1" fmla="*/ 26 h 59"/>
                  <a:gd name="T2" fmla="*/ 0 w 41"/>
                  <a:gd name="T3" fmla="*/ 0 h 59"/>
                  <a:gd name="T4" fmla="*/ 20 w 41"/>
                  <a:gd name="T5" fmla="*/ 33 h 59"/>
                  <a:gd name="T6" fmla="*/ 40 w 41"/>
                  <a:gd name="T7" fmla="*/ 58 h 59"/>
                  <a:gd name="T8" fmla="*/ 20 w 41"/>
                  <a:gd name="T9" fmla="*/ 2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9">
                    <a:moveTo>
                      <a:pt x="20" y="26"/>
                    </a:moveTo>
                    <a:lnTo>
                      <a:pt x="0" y="0"/>
                    </a:lnTo>
                    <a:lnTo>
                      <a:pt x="20" y="33"/>
                    </a:lnTo>
                    <a:lnTo>
                      <a:pt x="40" y="58"/>
                    </a:lnTo>
                    <a:lnTo>
                      <a:pt x="20" y="2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70" name="Freeform 918">
                <a:extLst>
                  <a:ext uri="{FF2B5EF4-FFF2-40B4-BE49-F238E27FC236}">
                    <a16:creationId xmlns:a16="http://schemas.microsoft.com/office/drawing/2014/main" id="{30043858-86C0-481A-AD48-D8F395A38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1682"/>
                <a:ext cx="27" cy="67"/>
              </a:xfrm>
              <a:custGeom>
                <a:avLst/>
                <a:gdLst>
                  <a:gd name="T0" fmla="*/ 26 w 27"/>
                  <a:gd name="T1" fmla="*/ 24 h 67"/>
                  <a:gd name="T2" fmla="*/ 2 w 27"/>
                  <a:gd name="T3" fmla="*/ 0 h 67"/>
                  <a:gd name="T4" fmla="*/ 0 w 27"/>
                  <a:gd name="T5" fmla="*/ 41 h 67"/>
                  <a:gd name="T6" fmla="*/ 23 w 27"/>
                  <a:gd name="T7" fmla="*/ 66 h 67"/>
                  <a:gd name="T8" fmla="*/ 26 w 27"/>
                  <a:gd name="T9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7">
                    <a:moveTo>
                      <a:pt x="26" y="24"/>
                    </a:moveTo>
                    <a:lnTo>
                      <a:pt x="2" y="0"/>
                    </a:lnTo>
                    <a:lnTo>
                      <a:pt x="0" y="41"/>
                    </a:lnTo>
                    <a:lnTo>
                      <a:pt x="23" y="66"/>
                    </a:lnTo>
                    <a:lnTo>
                      <a:pt x="26" y="24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71" name="Freeform 919">
                <a:extLst>
                  <a:ext uri="{FF2B5EF4-FFF2-40B4-BE49-F238E27FC236}">
                    <a16:creationId xmlns:a16="http://schemas.microsoft.com/office/drawing/2014/main" id="{1D784F63-8091-4B53-874A-CF2605396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1682"/>
                <a:ext cx="27" cy="67"/>
              </a:xfrm>
              <a:custGeom>
                <a:avLst/>
                <a:gdLst>
                  <a:gd name="T0" fmla="*/ 26 w 27"/>
                  <a:gd name="T1" fmla="*/ 24 h 67"/>
                  <a:gd name="T2" fmla="*/ 2 w 27"/>
                  <a:gd name="T3" fmla="*/ 0 h 67"/>
                  <a:gd name="T4" fmla="*/ 0 w 27"/>
                  <a:gd name="T5" fmla="*/ 41 h 67"/>
                  <a:gd name="T6" fmla="*/ 23 w 27"/>
                  <a:gd name="T7" fmla="*/ 66 h 67"/>
                  <a:gd name="T8" fmla="*/ 26 w 27"/>
                  <a:gd name="T9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7">
                    <a:moveTo>
                      <a:pt x="26" y="24"/>
                    </a:moveTo>
                    <a:lnTo>
                      <a:pt x="2" y="0"/>
                    </a:lnTo>
                    <a:lnTo>
                      <a:pt x="0" y="41"/>
                    </a:lnTo>
                    <a:lnTo>
                      <a:pt x="23" y="66"/>
                    </a:lnTo>
                    <a:lnTo>
                      <a:pt x="26" y="2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72" name="Freeform 920">
                <a:extLst>
                  <a:ext uri="{FF2B5EF4-FFF2-40B4-BE49-F238E27FC236}">
                    <a16:creationId xmlns:a16="http://schemas.microsoft.com/office/drawing/2014/main" id="{1D369A8D-B515-445D-A51B-8C984810A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1562"/>
                <a:ext cx="46" cy="64"/>
              </a:xfrm>
              <a:custGeom>
                <a:avLst/>
                <a:gdLst>
                  <a:gd name="T0" fmla="*/ 20 w 46"/>
                  <a:gd name="T1" fmla="*/ 63 h 64"/>
                  <a:gd name="T2" fmla="*/ 0 w 46"/>
                  <a:gd name="T3" fmla="*/ 37 h 64"/>
                  <a:gd name="T4" fmla="*/ 24 w 46"/>
                  <a:gd name="T5" fmla="*/ 0 h 64"/>
                  <a:gd name="T6" fmla="*/ 45 w 46"/>
                  <a:gd name="T7" fmla="*/ 25 h 64"/>
                  <a:gd name="T8" fmla="*/ 20 w 46"/>
                  <a:gd name="T9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64">
                    <a:moveTo>
                      <a:pt x="20" y="63"/>
                    </a:moveTo>
                    <a:lnTo>
                      <a:pt x="0" y="37"/>
                    </a:lnTo>
                    <a:lnTo>
                      <a:pt x="24" y="0"/>
                    </a:lnTo>
                    <a:lnTo>
                      <a:pt x="45" y="25"/>
                    </a:lnTo>
                    <a:lnTo>
                      <a:pt x="20" y="63"/>
                    </a:lnTo>
                  </a:path>
                </a:pathLst>
              </a:custGeom>
              <a:solidFill>
                <a:srgbClr val="9E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73" name="Freeform 921">
                <a:extLst>
                  <a:ext uri="{FF2B5EF4-FFF2-40B4-BE49-F238E27FC236}">
                    <a16:creationId xmlns:a16="http://schemas.microsoft.com/office/drawing/2014/main" id="{102F7AEE-33D1-41D7-9D96-552A4D212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1562"/>
                <a:ext cx="46" cy="64"/>
              </a:xfrm>
              <a:custGeom>
                <a:avLst/>
                <a:gdLst>
                  <a:gd name="T0" fmla="*/ 20 w 46"/>
                  <a:gd name="T1" fmla="*/ 63 h 64"/>
                  <a:gd name="T2" fmla="*/ 0 w 46"/>
                  <a:gd name="T3" fmla="*/ 37 h 64"/>
                  <a:gd name="T4" fmla="*/ 24 w 46"/>
                  <a:gd name="T5" fmla="*/ 0 h 64"/>
                  <a:gd name="T6" fmla="*/ 45 w 46"/>
                  <a:gd name="T7" fmla="*/ 25 h 64"/>
                  <a:gd name="T8" fmla="*/ 20 w 46"/>
                  <a:gd name="T9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64">
                    <a:moveTo>
                      <a:pt x="20" y="63"/>
                    </a:moveTo>
                    <a:lnTo>
                      <a:pt x="0" y="37"/>
                    </a:lnTo>
                    <a:lnTo>
                      <a:pt x="24" y="0"/>
                    </a:lnTo>
                    <a:lnTo>
                      <a:pt x="45" y="25"/>
                    </a:lnTo>
                    <a:lnTo>
                      <a:pt x="20" y="6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74" name="Freeform 922">
                <a:extLst>
                  <a:ext uri="{FF2B5EF4-FFF2-40B4-BE49-F238E27FC236}">
                    <a16:creationId xmlns:a16="http://schemas.microsoft.com/office/drawing/2014/main" id="{D76DF58C-870B-4C9A-BAFF-6BC428E91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477"/>
                <a:ext cx="60" cy="48"/>
              </a:xfrm>
              <a:custGeom>
                <a:avLst/>
                <a:gdLst>
                  <a:gd name="T0" fmla="*/ 0 w 60"/>
                  <a:gd name="T1" fmla="*/ 21 h 48"/>
                  <a:gd name="T2" fmla="*/ 20 w 60"/>
                  <a:gd name="T3" fmla="*/ 47 h 48"/>
                  <a:gd name="T4" fmla="*/ 59 w 60"/>
                  <a:gd name="T5" fmla="*/ 24 h 48"/>
                  <a:gd name="T6" fmla="*/ 38 w 60"/>
                  <a:gd name="T7" fmla="*/ 0 h 48"/>
                  <a:gd name="T8" fmla="*/ 0 w 60"/>
                  <a:gd name="T9" fmla="*/ 2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8">
                    <a:moveTo>
                      <a:pt x="0" y="21"/>
                    </a:moveTo>
                    <a:lnTo>
                      <a:pt x="20" y="47"/>
                    </a:lnTo>
                    <a:lnTo>
                      <a:pt x="59" y="24"/>
                    </a:lnTo>
                    <a:lnTo>
                      <a:pt x="38" y="0"/>
                    </a:lnTo>
                    <a:lnTo>
                      <a:pt x="0" y="21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75" name="Freeform 923">
                <a:extLst>
                  <a:ext uri="{FF2B5EF4-FFF2-40B4-BE49-F238E27FC236}">
                    <a16:creationId xmlns:a16="http://schemas.microsoft.com/office/drawing/2014/main" id="{0FD12C9E-DD3B-4793-BB05-0759FB92B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477"/>
                <a:ext cx="60" cy="48"/>
              </a:xfrm>
              <a:custGeom>
                <a:avLst/>
                <a:gdLst>
                  <a:gd name="T0" fmla="*/ 0 w 60"/>
                  <a:gd name="T1" fmla="*/ 21 h 48"/>
                  <a:gd name="T2" fmla="*/ 20 w 60"/>
                  <a:gd name="T3" fmla="*/ 47 h 48"/>
                  <a:gd name="T4" fmla="*/ 59 w 60"/>
                  <a:gd name="T5" fmla="*/ 24 h 48"/>
                  <a:gd name="T6" fmla="*/ 38 w 60"/>
                  <a:gd name="T7" fmla="*/ 0 h 48"/>
                  <a:gd name="T8" fmla="*/ 0 w 60"/>
                  <a:gd name="T9" fmla="*/ 2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8">
                    <a:moveTo>
                      <a:pt x="0" y="21"/>
                    </a:moveTo>
                    <a:lnTo>
                      <a:pt x="20" y="47"/>
                    </a:lnTo>
                    <a:lnTo>
                      <a:pt x="59" y="24"/>
                    </a:lnTo>
                    <a:lnTo>
                      <a:pt x="38" y="0"/>
                    </a:lnTo>
                    <a:lnTo>
                      <a:pt x="0" y="2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76" name="Freeform 924">
                <a:extLst>
                  <a:ext uri="{FF2B5EF4-FFF2-40B4-BE49-F238E27FC236}">
                    <a16:creationId xmlns:a16="http://schemas.microsoft.com/office/drawing/2014/main" id="{B9595BE5-CA47-4AE2-9538-900804117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1456"/>
                <a:ext cx="62" cy="27"/>
              </a:xfrm>
              <a:custGeom>
                <a:avLst/>
                <a:gdLst>
                  <a:gd name="T0" fmla="*/ 0 w 62"/>
                  <a:gd name="T1" fmla="*/ 0 h 27"/>
                  <a:gd name="T2" fmla="*/ 20 w 62"/>
                  <a:gd name="T3" fmla="*/ 25 h 27"/>
                  <a:gd name="T4" fmla="*/ 61 w 62"/>
                  <a:gd name="T5" fmla="*/ 26 h 27"/>
                  <a:gd name="T6" fmla="*/ 40 w 62"/>
                  <a:gd name="T7" fmla="*/ 0 h 27"/>
                  <a:gd name="T8" fmla="*/ 0 w 62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7">
                    <a:moveTo>
                      <a:pt x="0" y="0"/>
                    </a:moveTo>
                    <a:lnTo>
                      <a:pt x="20" y="25"/>
                    </a:lnTo>
                    <a:lnTo>
                      <a:pt x="61" y="26"/>
                    </a:lnTo>
                    <a:lnTo>
                      <a:pt x="4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77" name="Freeform 925">
                <a:extLst>
                  <a:ext uri="{FF2B5EF4-FFF2-40B4-BE49-F238E27FC236}">
                    <a16:creationId xmlns:a16="http://schemas.microsoft.com/office/drawing/2014/main" id="{0888F7C2-50F9-4116-AD2F-CFCBA872D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1456"/>
                <a:ext cx="62" cy="27"/>
              </a:xfrm>
              <a:custGeom>
                <a:avLst/>
                <a:gdLst>
                  <a:gd name="T0" fmla="*/ 0 w 62"/>
                  <a:gd name="T1" fmla="*/ 0 h 27"/>
                  <a:gd name="T2" fmla="*/ 20 w 62"/>
                  <a:gd name="T3" fmla="*/ 25 h 27"/>
                  <a:gd name="T4" fmla="*/ 61 w 62"/>
                  <a:gd name="T5" fmla="*/ 26 h 27"/>
                  <a:gd name="T6" fmla="*/ 40 w 62"/>
                  <a:gd name="T7" fmla="*/ 0 h 27"/>
                  <a:gd name="T8" fmla="*/ 0 w 62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7">
                    <a:moveTo>
                      <a:pt x="0" y="0"/>
                    </a:moveTo>
                    <a:lnTo>
                      <a:pt x="20" y="25"/>
                    </a:lnTo>
                    <a:lnTo>
                      <a:pt x="61" y="26"/>
                    </a:lnTo>
                    <a:lnTo>
                      <a:pt x="40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78" name="Freeform 926">
                <a:extLst>
                  <a:ext uri="{FF2B5EF4-FFF2-40B4-BE49-F238E27FC236}">
                    <a16:creationId xmlns:a16="http://schemas.microsoft.com/office/drawing/2014/main" id="{0ADA2070-D899-4571-AB3F-87B7EB86A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1480"/>
                <a:ext cx="50" cy="49"/>
              </a:xfrm>
              <a:custGeom>
                <a:avLst/>
                <a:gdLst>
                  <a:gd name="T0" fmla="*/ 0 w 50"/>
                  <a:gd name="T1" fmla="*/ 0 h 49"/>
                  <a:gd name="T2" fmla="*/ 20 w 50"/>
                  <a:gd name="T3" fmla="*/ 25 h 49"/>
                  <a:gd name="T4" fmla="*/ 49 w 50"/>
                  <a:gd name="T5" fmla="*/ 48 h 49"/>
                  <a:gd name="T6" fmla="*/ 28 w 50"/>
                  <a:gd name="T7" fmla="*/ 22 h 49"/>
                  <a:gd name="T8" fmla="*/ 0 w 50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49">
                    <a:moveTo>
                      <a:pt x="0" y="0"/>
                    </a:moveTo>
                    <a:lnTo>
                      <a:pt x="20" y="25"/>
                    </a:lnTo>
                    <a:lnTo>
                      <a:pt x="49" y="48"/>
                    </a:lnTo>
                    <a:lnTo>
                      <a:pt x="28" y="2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79" name="Freeform 927">
                <a:extLst>
                  <a:ext uri="{FF2B5EF4-FFF2-40B4-BE49-F238E27FC236}">
                    <a16:creationId xmlns:a16="http://schemas.microsoft.com/office/drawing/2014/main" id="{06A9CAE7-7D69-4ABB-9ECC-D84154845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1480"/>
                <a:ext cx="50" cy="49"/>
              </a:xfrm>
              <a:custGeom>
                <a:avLst/>
                <a:gdLst>
                  <a:gd name="T0" fmla="*/ 0 w 50"/>
                  <a:gd name="T1" fmla="*/ 0 h 49"/>
                  <a:gd name="T2" fmla="*/ 20 w 50"/>
                  <a:gd name="T3" fmla="*/ 25 h 49"/>
                  <a:gd name="T4" fmla="*/ 49 w 50"/>
                  <a:gd name="T5" fmla="*/ 48 h 49"/>
                  <a:gd name="T6" fmla="*/ 28 w 50"/>
                  <a:gd name="T7" fmla="*/ 22 h 49"/>
                  <a:gd name="T8" fmla="*/ 0 w 50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49">
                    <a:moveTo>
                      <a:pt x="0" y="0"/>
                    </a:moveTo>
                    <a:lnTo>
                      <a:pt x="20" y="25"/>
                    </a:lnTo>
                    <a:lnTo>
                      <a:pt x="49" y="48"/>
                    </a:lnTo>
                    <a:lnTo>
                      <a:pt x="28" y="22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80" name="Freeform 928">
                <a:extLst>
                  <a:ext uri="{FF2B5EF4-FFF2-40B4-BE49-F238E27FC236}">
                    <a16:creationId xmlns:a16="http://schemas.microsoft.com/office/drawing/2014/main" id="{68FD6F9C-4E6B-4DB6-9E52-739576A09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1690"/>
                <a:ext cx="30" cy="32"/>
              </a:xfrm>
              <a:custGeom>
                <a:avLst/>
                <a:gdLst>
                  <a:gd name="T0" fmla="*/ 14 w 30"/>
                  <a:gd name="T1" fmla="*/ 31 h 32"/>
                  <a:gd name="T2" fmla="*/ 17 w 30"/>
                  <a:gd name="T3" fmla="*/ 29 h 32"/>
                  <a:gd name="T4" fmla="*/ 20 w 30"/>
                  <a:gd name="T5" fmla="*/ 28 h 32"/>
                  <a:gd name="T6" fmla="*/ 22 w 30"/>
                  <a:gd name="T7" fmla="*/ 26 h 32"/>
                  <a:gd name="T8" fmla="*/ 24 w 30"/>
                  <a:gd name="T9" fmla="*/ 24 h 32"/>
                  <a:gd name="T10" fmla="*/ 26 w 30"/>
                  <a:gd name="T11" fmla="*/ 22 h 32"/>
                  <a:gd name="T12" fmla="*/ 27 w 30"/>
                  <a:gd name="T13" fmla="*/ 18 h 32"/>
                  <a:gd name="T14" fmla="*/ 28 w 30"/>
                  <a:gd name="T15" fmla="*/ 15 h 32"/>
                  <a:gd name="T16" fmla="*/ 29 w 30"/>
                  <a:gd name="T17" fmla="*/ 12 h 32"/>
                  <a:gd name="T18" fmla="*/ 28 w 30"/>
                  <a:gd name="T19" fmla="*/ 9 h 32"/>
                  <a:gd name="T20" fmla="*/ 27 w 30"/>
                  <a:gd name="T21" fmla="*/ 6 h 32"/>
                  <a:gd name="T22" fmla="*/ 26 w 30"/>
                  <a:gd name="T23" fmla="*/ 4 h 32"/>
                  <a:gd name="T24" fmla="*/ 24 w 30"/>
                  <a:gd name="T25" fmla="*/ 2 h 32"/>
                  <a:gd name="T26" fmla="*/ 22 w 30"/>
                  <a:gd name="T27" fmla="*/ 1 h 32"/>
                  <a:gd name="T28" fmla="*/ 20 w 30"/>
                  <a:gd name="T29" fmla="*/ 0 h 32"/>
                  <a:gd name="T30" fmla="*/ 17 w 30"/>
                  <a:gd name="T31" fmla="*/ 0 h 32"/>
                  <a:gd name="T32" fmla="*/ 14 w 30"/>
                  <a:gd name="T33" fmla="*/ 0 h 32"/>
                  <a:gd name="T34" fmla="*/ 11 w 30"/>
                  <a:gd name="T35" fmla="*/ 0 h 32"/>
                  <a:gd name="T36" fmla="*/ 8 w 30"/>
                  <a:gd name="T37" fmla="*/ 2 h 32"/>
                  <a:gd name="T38" fmla="*/ 6 w 30"/>
                  <a:gd name="T39" fmla="*/ 4 h 32"/>
                  <a:gd name="T40" fmla="*/ 3 w 30"/>
                  <a:gd name="T41" fmla="*/ 6 h 32"/>
                  <a:gd name="T42" fmla="*/ 2 w 30"/>
                  <a:gd name="T43" fmla="*/ 8 h 32"/>
                  <a:gd name="T44" fmla="*/ 1 w 30"/>
                  <a:gd name="T45" fmla="*/ 12 h 32"/>
                  <a:gd name="T46" fmla="*/ 0 w 30"/>
                  <a:gd name="T47" fmla="*/ 15 h 32"/>
                  <a:gd name="T48" fmla="*/ 0 w 30"/>
                  <a:gd name="T49" fmla="*/ 18 h 32"/>
                  <a:gd name="T50" fmla="*/ 0 w 30"/>
                  <a:gd name="T51" fmla="*/ 21 h 32"/>
                  <a:gd name="T52" fmla="*/ 1 w 30"/>
                  <a:gd name="T53" fmla="*/ 23 h 32"/>
                  <a:gd name="T54" fmla="*/ 2 w 30"/>
                  <a:gd name="T55" fmla="*/ 26 h 32"/>
                  <a:gd name="T56" fmla="*/ 3 w 30"/>
                  <a:gd name="T57" fmla="*/ 28 h 32"/>
                  <a:gd name="T58" fmla="*/ 6 w 30"/>
                  <a:gd name="T59" fmla="*/ 29 h 32"/>
                  <a:gd name="T60" fmla="*/ 8 w 30"/>
                  <a:gd name="T61" fmla="*/ 31 h 32"/>
                  <a:gd name="T62" fmla="*/ 11 w 30"/>
                  <a:gd name="T63" fmla="*/ 31 h 32"/>
                  <a:gd name="T64" fmla="*/ 14 w 30"/>
                  <a:gd name="T65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32">
                    <a:moveTo>
                      <a:pt x="14" y="31"/>
                    </a:moveTo>
                    <a:lnTo>
                      <a:pt x="17" y="29"/>
                    </a:lnTo>
                    <a:lnTo>
                      <a:pt x="20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6" y="22"/>
                    </a:lnTo>
                    <a:lnTo>
                      <a:pt x="27" y="18"/>
                    </a:lnTo>
                    <a:lnTo>
                      <a:pt x="28" y="15"/>
                    </a:lnTo>
                    <a:lnTo>
                      <a:pt x="29" y="12"/>
                    </a:lnTo>
                    <a:lnTo>
                      <a:pt x="28" y="9"/>
                    </a:lnTo>
                    <a:lnTo>
                      <a:pt x="27" y="6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2" y="26"/>
                    </a:lnTo>
                    <a:lnTo>
                      <a:pt x="3" y="28"/>
                    </a:lnTo>
                    <a:lnTo>
                      <a:pt x="6" y="29"/>
                    </a:lnTo>
                    <a:lnTo>
                      <a:pt x="8" y="31"/>
                    </a:lnTo>
                    <a:lnTo>
                      <a:pt x="11" y="31"/>
                    </a:lnTo>
                    <a:lnTo>
                      <a:pt x="14" y="31"/>
                    </a:lnTo>
                  </a:path>
                </a:pathLst>
              </a:custGeom>
              <a:solidFill>
                <a:srgbClr val="7F1E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81" name="Freeform 929">
                <a:extLst>
                  <a:ext uri="{FF2B5EF4-FFF2-40B4-BE49-F238E27FC236}">
                    <a16:creationId xmlns:a16="http://schemas.microsoft.com/office/drawing/2014/main" id="{E09C2563-9F8D-4D5B-B001-74066A539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1690"/>
                <a:ext cx="30" cy="32"/>
              </a:xfrm>
              <a:custGeom>
                <a:avLst/>
                <a:gdLst>
                  <a:gd name="T0" fmla="*/ 14 w 30"/>
                  <a:gd name="T1" fmla="*/ 31 h 32"/>
                  <a:gd name="T2" fmla="*/ 14 w 30"/>
                  <a:gd name="T3" fmla="*/ 31 h 32"/>
                  <a:gd name="T4" fmla="*/ 17 w 30"/>
                  <a:gd name="T5" fmla="*/ 29 h 32"/>
                  <a:gd name="T6" fmla="*/ 20 w 30"/>
                  <a:gd name="T7" fmla="*/ 28 h 32"/>
                  <a:gd name="T8" fmla="*/ 22 w 30"/>
                  <a:gd name="T9" fmla="*/ 26 h 32"/>
                  <a:gd name="T10" fmla="*/ 24 w 30"/>
                  <a:gd name="T11" fmla="*/ 24 h 32"/>
                  <a:gd name="T12" fmla="*/ 26 w 30"/>
                  <a:gd name="T13" fmla="*/ 22 h 32"/>
                  <a:gd name="T14" fmla="*/ 27 w 30"/>
                  <a:gd name="T15" fmla="*/ 18 h 32"/>
                  <a:gd name="T16" fmla="*/ 28 w 30"/>
                  <a:gd name="T17" fmla="*/ 15 h 32"/>
                  <a:gd name="T18" fmla="*/ 29 w 30"/>
                  <a:gd name="T19" fmla="*/ 12 h 32"/>
                  <a:gd name="T20" fmla="*/ 29 w 30"/>
                  <a:gd name="T21" fmla="*/ 12 h 32"/>
                  <a:gd name="T22" fmla="*/ 28 w 30"/>
                  <a:gd name="T23" fmla="*/ 9 h 32"/>
                  <a:gd name="T24" fmla="*/ 27 w 30"/>
                  <a:gd name="T25" fmla="*/ 6 h 32"/>
                  <a:gd name="T26" fmla="*/ 26 w 30"/>
                  <a:gd name="T27" fmla="*/ 4 h 32"/>
                  <a:gd name="T28" fmla="*/ 24 w 30"/>
                  <a:gd name="T29" fmla="*/ 2 h 32"/>
                  <a:gd name="T30" fmla="*/ 22 w 30"/>
                  <a:gd name="T31" fmla="*/ 1 h 32"/>
                  <a:gd name="T32" fmla="*/ 20 w 30"/>
                  <a:gd name="T33" fmla="*/ 0 h 32"/>
                  <a:gd name="T34" fmla="*/ 17 w 30"/>
                  <a:gd name="T35" fmla="*/ 0 h 32"/>
                  <a:gd name="T36" fmla="*/ 14 w 30"/>
                  <a:gd name="T37" fmla="*/ 0 h 32"/>
                  <a:gd name="T38" fmla="*/ 14 w 30"/>
                  <a:gd name="T39" fmla="*/ 0 h 32"/>
                  <a:gd name="T40" fmla="*/ 11 w 30"/>
                  <a:gd name="T41" fmla="*/ 0 h 32"/>
                  <a:gd name="T42" fmla="*/ 8 w 30"/>
                  <a:gd name="T43" fmla="*/ 2 h 32"/>
                  <a:gd name="T44" fmla="*/ 6 w 30"/>
                  <a:gd name="T45" fmla="*/ 4 h 32"/>
                  <a:gd name="T46" fmla="*/ 3 w 30"/>
                  <a:gd name="T47" fmla="*/ 6 h 32"/>
                  <a:gd name="T48" fmla="*/ 2 w 30"/>
                  <a:gd name="T49" fmla="*/ 8 h 32"/>
                  <a:gd name="T50" fmla="*/ 1 w 30"/>
                  <a:gd name="T51" fmla="*/ 12 h 32"/>
                  <a:gd name="T52" fmla="*/ 0 w 30"/>
                  <a:gd name="T53" fmla="*/ 15 h 32"/>
                  <a:gd name="T54" fmla="*/ 0 w 30"/>
                  <a:gd name="T55" fmla="*/ 18 h 32"/>
                  <a:gd name="T56" fmla="*/ 0 w 30"/>
                  <a:gd name="T57" fmla="*/ 18 h 32"/>
                  <a:gd name="T58" fmla="*/ 0 w 30"/>
                  <a:gd name="T59" fmla="*/ 21 h 32"/>
                  <a:gd name="T60" fmla="*/ 1 w 30"/>
                  <a:gd name="T61" fmla="*/ 23 h 32"/>
                  <a:gd name="T62" fmla="*/ 2 w 30"/>
                  <a:gd name="T63" fmla="*/ 26 h 32"/>
                  <a:gd name="T64" fmla="*/ 3 w 30"/>
                  <a:gd name="T65" fmla="*/ 28 h 32"/>
                  <a:gd name="T66" fmla="*/ 6 w 30"/>
                  <a:gd name="T67" fmla="*/ 29 h 32"/>
                  <a:gd name="T68" fmla="*/ 8 w 30"/>
                  <a:gd name="T69" fmla="*/ 31 h 32"/>
                  <a:gd name="T70" fmla="*/ 11 w 30"/>
                  <a:gd name="T71" fmla="*/ 31 h 32"/>
                  <a:gd name="T72" fmla="*/ 14 w 30"/>
                  <a:gd name="T7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32">
                    <a:moveTo>
                      <a:pt x="14" y="31"/>
                    </a:moveTo>
                    <a:lnTo>
                      <a:pt x="14" y="31"/>
                    </a:lnTo>
                    <a:lnTo>
                      <a:pt x="17" y="29"/>
                    </a:lnTo>
                    <a:lnTo>
                      <a:pt x="20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6" y="22"/>
                    </a:lnTo>
                    <a:lnTo>
                      <a:pt x="27" y="18"/>
                    </a:lnTo>
                    <a:lnTo>
                      <a:pt x="28" y="15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9"/>
                    </a:lnTo>
                    <a:lnTo>
                      <a:pt x="27" y="6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2" y="26"/>
                    </a:lnTo>
                    <a:lnTo>
                      <a:pt x="3" y="28"/>
                    </a:lnTo>
                    <a:lnTo>
                      <a:pt x="6" y="29"/>
                    </a:lnTo>
                    <a:lnTo>
                      <a:pt x="8" y="31"/>
                    </a:lnTo>
                    <a:lnTo>
                      <a:pt x="11" y="31"/>
                    </a:lnTo>
                    <a:lnTo>
                      <a:pt x="14" y="3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82" name="Freeform 930">
                <a:extLst>
                  <a:ext uri="{FF2B5EF4-FFF2-40B4-BE49-F238E27FC236}">
                    <a16:creationId xmlns:a16="http://schemas.microsoft.com/office/drawing/2014/main" id="{8C061A84-52B3-472C-8291-C7E2A0596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1689"/>
                <a:ext cx="27" cy="26"/>
              </a:xfrm>
              <a:custGeom>
                <a:avLst/>
                <a:gdLst>
                  <a:gd name="T0" fmla="*/ 26 w 27"/>
                  <a:gd name="T1" fmla="*/ 0 h 26"/>
                  <a:gd name="T2" fmla="*/ 25 w 27"/>
                  <a:gd name="T3" fmla="*/ 4 h 26"/>
                  <a:gd name="T4" fmla="*/ 23 w 27"/>
                  <a:gd name="T5" fmla="*/ 9 h 26"/>
                  <a:gd name="T6" fmla="*/ 19 w 27"/>
                  <a:gd name="T7" fmla="*/ 12 h 26"/>
                  <a:gd name="T8" fmla="*/ 17 w 27"/>
                  <a:gd name="T9" fmla="*/ 15 h 26"/>
                  <a:gd name="T10" fmla="*/ 14 w 27"/>
                  <a:gd name="T11" fmla="*/ 19 h 26"/>
                  <a:gd name="T12" fmla="*/ 10 w 27"/>
                  <a:gd name="T13" fmla="*/ 21 h 26"/>
                  <a:gd name="T14" fmla="*/ 8 w 27"/>
                  <a:gd name="T15" fmla="*/ 23 h 26"/>
                  <a:gd name="T16" fmla="*/ 4 w 27"/>
                  <a:gd name="T17" fmla="*/ 25 h 26"/>
                  <a:gd name="T18" fmla="*/ 2 w 27"/>
                  <a:gd name="T19" fmla="*/ 25 h 26"/>
                  <a:gd name="T20" fmla="*/ 2 w 27"/>
                  <a:gd name="T21" fmla="*/ 25 h 26"/>
                  <a:gd name="T22" fmla="*/ 0 w 27"/>
                  <a:gd name="T23" fmla="*/ 25 h 26"/>
                  <a:gd name="T24" fmla="*/ 0 w 27"/>
                  <a:gd name="T25" fmla="*/ 25 h 26"/>
                  <a:gd name="T26" fmla="*/ 0 w 27"/>
                  <a:gd name="T27" fmla="*/ 23 h 26"/>
                  <a:gd name="T28" fmla="*/ 2 w 27"/>
                  <a:gd name="T29" fmla="*/ 19 h 26"/>
                  <a:gd name="T30" fmla="*/ 5 w 27"/>
                  <a:gd name="T31" fmla="*/ 13 h 26"/>
                  <a:gd name="T32" fmla="*/ 9 w 27"/>
                  <a:gd name="T33" fmla="*/ 6 h 26"/>
                  <a:gd name="T34" fmla="*/ 16 w 27"/>
                  <a:gd name="T35" fmla="*/ 2 h 26"/>
                  <a:gd name="T36" fmla="*/ 21 w 27"/>
                  <a:gd name="T37" fmla="*/ 1 h 26"/>
                  <a:gd name="T38" fmla="*/ 25 w 27"/>
                  <a:gd name="T39" fmla="*/ 0 h 26"/>
                  <a:gd name="T40" fmla="*/ 26 w 27"/>
                  <a:gd name="T4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6">
                    <a:moveTo>
                      <a:pt x="26" y="0"/>
                    </a:moveTo>
                    <a:lnTo>
                      <a:pt x="25" y="4"/>
                    </a:lnTo>
                    <a:lnTo>
                      <a:pt x="23" y="9"/>
                    </a:lnTo>
                    <a:lnTo>
                      <a:pt x="19" y="12"/>
                    </a:lnTo>
                    <a:lnTo>
                      <a:pt x="17" y="15"/>
                    </a:lnTo>
                    <a:lnTo>
                      <a:pt x="14" y="19"/>
                    </a:lnTo>
                    <a:lnTo>
                      <a:pt x="10" y="21"/>
                    </a:lnTo>
                    <a:lnTo>
                      <a:pt x="8" y="23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19"/>
                    </a:lnTo>
                    <a:lnTo>
                      <a:pt x="5" y="13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1"/>
                    </a:lnTo>
                    <a:lnTo>
                      <a:pt x="25" y="0"/>
                    </a:lnTo>
                    <a:lnTo>
                      <a:pt x="26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83" name="Freeform 931">
                <a:extLst>
                  <a:ext uri="{FF2B5EF4-FFF2-40B4-BE49-F238E27FC236}">
                    <a16:creationId xmlns:a16="http://schemas.microsoft.com/office/drawing/2014/main" id="{5D3A178B-4AE5-4382-8FBD-50C6C887B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1689"/>
                <a:ext cx="27" cy="26"/>
              </a:xfrm>
              <a:custGeom>
                <a:avLst/>
                <a:gdLst>
                  <a:gd name="T0" fmla="*/ 26 w 27"/>
                  <a:gd name="T1" fmla="*/ 0 h 26"/>
                  <a:gd name="T2" fmla="*/ 26 w 27"/>
                  <a:gd name="T3" fmla="*/ 0 h 26"/>
                  <a:gd name="T4" fmla="*/ 25 w 27"/>
                  <a:gd name="T5" fmla="*/ 4 h 26"/>
                  <a:gd name="T6" fmla="*/ 23 w 27"/>
                  <a:gd name="T7" fmla="*/ 9 h 26"/>
                  <a:gd name="T8" fmla="*/ 19 w 27"/>
                  <a:gd name="T9" fmla="*/ 12 h 26"/>
                  <a:gd name="T10" fmla="*/ 17 w 27"/>
                  <a:gd name="T11" fmla="*/ 15 h 26"/>
                  <a:gd name="T12" fmla="*/ 14 w 27"/>
                  <a:gd name="T13" fmla="*/ 19 h 26"/>
                  <a:gd name="T14" fmla="*/ 10 w 27"/>
                  <a:gd name="T15" fmla="*/ 21 h 26"/>
                  <a:gd name="T16" fmla="*/ 8 w 27"/>
                  <a:gd name="T17" fmla="*/ 23 h 26"/>
                  <a:gd name="T18" fmla="*/ 4 w 27"/>
                  <a:gd name="T19" fmla="*/ 25 h 26"/>
                  <a:gd name="T20" fmla="*/ 4 w 27"/>
                  <a:gd name="T21" fmla="*/ 25 h 26"/>
                  <a:gd name="T22" fmla="*/ 2 w 27"/>
                  <a:gd name="T23" fmla="*/ 25 h 26"/>
                  <a:gd name="T24" fmla="*/ 2 w 27"/>
                  <a:gd name="T25" fmla="*/ 25 h 26"/>
                  <a:gd name="T26" fmla="*/ 0 w 27"/>
                  <a:gd name="T27" fmla="*/ 25 h 26"/>
                  <a:gd name="T28" fmla="*/ 0 w 27"/>
                  <a:gd name="T29" fmla="*/ 25 h 26"/>
                  <a:gd name="T30" fmla="*/ 0 w 27"/>
                  <a:gd name="T31" fmla="*/ 25 h 26"/>
                  <a:gd name="T32" fmla="*/ 0 w 27"/>
                  <a:gd name="T33" fmla="*/ 23 h 26"/>
                  <a:gd name="T34" fmla="*/ 2 w 27"/>
                  <a:gd name="T35" fmla="*/ 19 h 26"/>
                  <a:gd name="T36" fmla="*/ 5 w 27"/>
                  <a:gd name="T37" fmla="*/ 13 h 26"/>
                  <a:gd name="T38" fmla="*/ 9 w 27"/>
                  <a:gd name="T39" fmla="*/ 6 h 26"/>
                  <a:gd name="T40" fmla="*/ 9 w 27"/>
                  <a:gd name="T41" fmla="*/ 6 h 26"/>
                  <a:gd name="T42" fmla="*/ 16 w 27"/>
                  <a:gd name="T43" fmla="*/ 2 h 26"/>
                  <a:gd name="T44" fmla="*/ 21 w 27"/>
                  <a:gd name="T45" fmla="*/ 1 h 26"/>
                  <a:gd name="T46" fmla="*/ 25 w 27"/>
                  <a:gd name="T47" fmla="*/ 0 h 26"/>
                  <a:gd name="T48" fmla="*/ 26 w 27"/>
                  <a:gd name="T4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" h="26">
                    <a:moveTo>
                      <a:pt x="26" y="0"/>
                    </a:moveTo>
                    <a:lnTo>
                      <a:pt x="26" y="0"/>
                    </a:lnTo>
                    <a:lnTo>
                      <a:pt x="25" y="4"/>
                    </a:lnTo>
                    <a:lnTo>
                      <a:pt x="23" y="9"/>
                    </a:lnTo>
                    <a:lnTo>
                      <a:pt x="19" y="12"/>
                    </a:lnTo>
                    <a:lnTo>
                      <a:pt x="17" y="15"/>
                    </a:lnTo>
                    <a:lnTo>
                      <a:pt x="14" y="19"/>
                    </a:lnTo>
                    <a:lnTo>
                      <a:pt x="10" y="21"/>
                    </a:lnTo>
                    <a:lnTo>
                      <a:pt x="8" y="23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19"/>
                    </a:lnTo>
                    <a:lnTo>
                      <a:pt x="5" y="13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1"/>
                    </a:lnTo>
                    <a:lnTo>
                      <a:pt x="25" y="0"/>
                    </a:lnTo>
                    <a:lnTo>
                      <a:pt x="26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62084" name="Rectangle 932">
            <a:extLst>
              <a:ext uri="{FF2B5EF4-FFF2-40B4-BE49-F238E27FC236}">
                <a16:creationId xmlns:a16="http://schemas.microsoft.com/office/drawing/2014/main" id="{062F1B91-C32B-4C8C-918F-2459A01ED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25" y="1257300"/>
            <a:ext cx="66865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US" altLang="en-US" sz="1800">
                <a:latin typeface="Arial" panose="020B0604020202020204" pitchFamily="34" charset="0"/>
              </a:rPr>
              <a:t>  … and extended to the complete value chain...</a:t>
            </a:r>
          </a:p>
        </p:txBody>
      </p:sp>
      <p:sp>
        <p:nvSpPr>
          <p:cNvPr id="562085" name="Rectangle 933">
            <a:extLst>
              <a:ext uri="{FF2B5EF4-FFF2-40B4-BE49-F238E27FC236}">
                <a16:creationId xmlns:a16="http://schemas.microsoft.com/office/drawing/2014/main" id="{A5EB0741-98E9-422C-A369-38883104D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6063" y="5426075"/>
            <a:ext cx="191293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eaLnBrk="0" hangingPunct="0">
              <a:lnSpc>
                <a:spcPct val="100000"/>
              </a:lnSpc>
            </a:pPr>
            <a:r>
              <a:rPr lang="en-US" altLang="en-US" sz="1600" b="1">
                <a:latin typeface="Arial" panose="020B0604020202020204" pitchFamily="34" charset="0"/>
              </a:rPr>
              <a:t>Tier II Component</a:t>
            </a:r>
          </a:p>
          <a:p>
            <a:pPr eaLnBrk="0" hangingPunct="0">
              <a:lnSpc>
                <a:spcPct val="100000"/>
              </a:lnSpc>
            </a:pPr>
            <a:r>
              <a:rPr lang="en-US" altLang="en-US" sz="1600" b="1">
                <a:latin typeface="Arial" panose="020B0604020202020204" pitchFamily="34" charset="0"/>
              </a:rPr>
              <a:t>Supplier</a:t>
            </a:r>
          </a:p>
        </p:txBody>
      </p:sp>
      <p:sp>
        <p:nvSpPr>
          <p:cNvPr id="562086" name="Rectangle 934">
            <a:extLst>
              <a:ext uri="{FF2B5EF4-FFF2-40B4-BE49-F238E27FC236}">
                <a16:creationId xmlns:a16="http://schemas.microsoft.com/office/drawing/2014/main" id="{11DEFA1F-9586-4AF1-A2A3-44CC9BFE64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4724400"/>
            <a:ext cx="1416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eaLnBrk="0" hangingPunct="0">
              <a:lnSpc>
                <a:spcPct val="100000"/>
              </a:lnSpc>
            </a:pPr>
            <a:r>
              <a:rPr lang="en-US" altLang="en-US" sz="1600" b="1">
                <a:latin typeface="Arial" panose="020B0604020202020204" pitchFamily="34" charset="0"/>
              </a:rPr>
              <a:t>Vehicle OEM</a:t>
            </a:r>
          </a:p>
        </p:txBody>
      </p:sp>
      <p:sp>
        <p:nvSpPr>
          <p:cNvPr id="562087" name="Rectangle 935">
            <a:extLst>
              <a:ext uri="{FF2B5EF4-FFF2-40B4-BE49-F238E27FC236}">
                <a16:creationId xmlns:a16="http://schemas.microsoft.com/office/drawing/2014/main" id="{E2337768-8394-4C74-9856-E86CC8F51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1750" y="2203450"/>
            <a:ext cx="191293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eaLnBrk="0" hangingPunct="0">
              <a:lnSpc>
                <a:spcPct val="100000"/>
              </a:lnSpc>
            </a:pPr>
            <a:r>
              <a:rPr lang="en-US" altLang="en-US" sz="1600" b="1">
                <a:latin typeface="Arial" panose="020B0604020202020204" pitchFamily="34" charset="0"/>
              </a:rPr>
              <a:t>Tier I Component </a:t>
            </a:r>
          </a:p>
          <a:p>
            <a:pPr eaLnBrk="0" hangingPunct="0">
              <a:lnSpc>
                <a:spcPct val="100000"/>
              </a:lnSpc>
            </a:pPr>
            <a:r>
              <a:rPr lang="en-US" altLang="en-US" sz="1600" b="1">
                <a:latin typeface="Arial" panose="020B0604020202020204" pitchFamily="34" charset="0"/>
              </a:rPr>
              <a:t>Manufacturer</a:t>
            </a: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" name="Slide Number Placeholder 2">
            <a:extLst>
              <a:ext uri="{FF2B5EF4-FFF2-40B4-BE49-F238E27FC236}">
                <a16:creationId xmlns:a16="http://schemas.microsoft.com/office/drawing/2014/main" id="{7E6400A5-1BC9-4FD0-8B7C-16CD145BB02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B0DC6A-4790-4420-8732-8C4BA87F92A4}" type="slidenum">
              <a:rPr lang="en-US" altLang="en-US"/>
              <a:pPr/>
              <a:t>6</a:t>
            </a:fld>
            <a:endParaRPr lang="en-US" altLang="en-US"/>
          </a:p>
        </p:txBody>
      </p:sp>
      <p:sp>
        <p:nvSpPr>
          <p:cNvPr id="940" name="Date Placeholder 3">
            <a:extLst>
              <a:ext uri="{FF2B5EF4-FFF2-40B4-BE49-F238E27FC236}">
                <a16:creationId xmlns:a16="http://schemas.microsoft.com/office/drawing/2014/main" id="{AD6F3F06-9595-4963-A88B-EEC30AF7652F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941" name="Footer Placeholder 4">
            <a:extLst>
              <a:ext uri="{FF2B5EF4-FFF2-40B4-BE49-F238E27FC236}">
                <a16:creationId xmlns:a16="http://schemas.microsoft.com/office/drawing/2014/main" id="{5AF08A82-35C1-4171-8E8C-F54506327F9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562178" name="Rectangle 2">
            <a:extLst>
              <a:ext uri="{FF2B5EF4-FFF2-40B4-BE49-F238E27FC236}">
                <a16:creationId xmlns:a16="http://schemas.microsoft.com/office/drawing/2014/main" id="{3140D22A-2BBD-4BFF-B0AE-527FC9AE1A7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Enterprise Resource Planning</a:t>
            </a:r>
          </a:p>
        </p:txBody>
      </p:sp>
      <p:sp>
        <p:nvSpPr>
          <p:cNvPr id="562180" name="Rectangle 4" descr="text">
            <a:extLst>
              <a:ext uri="{FF2B5EF4-FFF2-40B4-BE49-F238E27FC236}">
                <a16:creationId xmlns:a16="http://schemas.microsoft.com/office/drawing/2014/main" id="{96503EF7-8E3E-48A5-A30D-E316FA541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900" y="4968875"/>
            <a:ext cx="6989763" cy="10858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sp>
        <p:nvSpPr>
          <p:cNvPr id="562181" name="Rectangle 5" descr="text">
            <a:extLst>
              <a:ext uri="{FF2B5EF4-FFF2-40B4-BE49-F238E27FC236}">
                <a16:creationId xmlns:a16="http://schemas.microsoft.com/office/drawing/2014/main" id="{6B70626F-995E-4F37-826B-0CA6AEDDF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900" y="3773488"/>
            <a:ext cx="6989763" cy="10858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sp>
        <p:nvSpPr>
          <p:cNvPr id="562182" name="Rectangle 6" descr="text">
            <a:extLst>
              <a:ext uri="{FF2B5EF4-FFF2-40B4-BE49-F238E27FC236}">
                <a16:creationId xmlns:a16="http://schemas.microsoft.com/office/drawing/2014/main" id="{DFDBF7A1-08C8-4F46-BDF2-121E16D193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900" y="2578100"/>
            <a:ext cx="6989763" cy="10858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 w="12700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2183" name="Group 7">
            <a:extLst>
              <a:ext uri="{FF2B5EF4-FFF2-40B4-BE49-F238E27FC236}">
                <a16:creationId xmlns:a16="http://schemas.microsoft.com/office/drawing/2014/main" id="{A679101A-2BD9-481C-B6D8-C7FBB8CCC5E6}"/>
              </a:ext>
            </a:extLst>
          </p:cNvPr>
          <p:cNvGrpSpPr>
            <a:grpSpLocks/>
          </p:cNvGrpSpPr>
          <p:nvPr/>
        </p:nvGrpSpPr>
        <p:grpSpPr bwMode="auto">
          <a:xfrm>
            <a:off x="1905000" y="1978025"/>
            <a:ext cx="5943600" cy="4194175"/>
            <a:chOff x="1008" y="912"/>
            <a:chExt cx="3744" cy="2642"/>
          </a:xfrm>
        </p:grpSpPr>
        <p:grpSp>
          <p:nvGrpSpPr>
            <p:cNvPr id="562184" name="Group 8">
              <a:extLst>
                <a:ext uri="{FF2B5EF4-FFF2-40B4-BE49-F238E27FC236}">
                  <a16:creationId xmlns:a16="http://schemas.microsoft.com/office/drawing/2014/main" id="{258E381C-2B37-4607-9B83-425401A79E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0" y="1536"/>
              <a:ext cx="1611" cy="1358"/>
              <a:chOff x="1995" y="1283"/>
              <a:chExt cx="1611" cy="1358"/>
            </a:xfrm>
          </p:grpSpPr>
          <p:sp>
            <p:nvSpPr>
              <p:cNvPr id="562185" name="Freeform 9">
                <a:extLst>
                  <a:ext uri="{FF2B5EF4-FFF2-40B4-BE49-F238E27FC236}">
                    <a16:creationId xmlns:a16="http://schemas.microsoft.com/office/drawing/2014/main" id="{3A693591-D201-4AFF-9050-B4D7EAFE4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647"/>
                <a:ext cx="907" cy="926"/>
              </a:xfrm>
              <a:custGeom>
                <a:avLst/>
                <a:gdLst>
                  <a:gd name="T0" fmla="*/ 329 w 907"/>
                  <a:gd name="T1" fmla="*/ 46 h 926"/>
                  <a:gd name="T2" fmla="*/ 400 w 907"/>
                  <a:gd name="T3" fmla="*/ 75 h 926"/>
                  <a:gd name="T4" fmla="*/ 430 w 907"/>
                  <a:gd name="T5" fmla="*/ 11 h 926"/>
                  <a:gd name="T6" fmla="*/ 491 w 907"/>
                  <a:gd name="T7" fmla="*/ 57 h 926"/>
                  <a:gd name="T8" fmla="*/ 510 w 907"/>
                  <a:gd name="T9" fmla="*/ 54 h 926"/>
                  <a:gd name="T10" fmla="*/ 576 w 907"/>
                  <a:gd name="T11" fmla="*/ 2 h 926"/>
                  <a:gd name="T12" fmla="*/ 591 w 907"/>
                  <a:gd name="T13" fmla="*/ 63 h 926"/>
                  <a:gd name="T14" fmla="*/ 601 w 907"/>
                  <a:gd name="T15" fmla="*/ 61 h 926"/>
                  <a:gd name="T16" fmla="*/ 660 w 907"/>
                  <a:gd name="T17" fmla="*/ 81 h 926"/>
                  <a:gd name="T18" fmla="*/ 678 w 907"/>
                  <a:gd name="T19" fmla="*/ 92 h 926"/>
                  <a:gd name="T20" fmla="*/ 727 w 907"/>
                  <a:gd name="T21" fmla="*/ 51 h 926"/>
                  <a:gd name="T22" fmla="*/ 736 w 907"/>
                  <a:gd name="T23" fmla="*/ 132 h 926"/>
                  <a:gd name="T24" fmla="*/ 803 w 907"/>
                  <a:gd name="T25" fmla="*/ 111 h 926"/>
                  <a:gd name="T26" fmla="*/ 792 w 907"/>
                  <a:gd name="T27" fmla="*/ 196 h 926"/>
                  <a:gd name="T28" fmla="*/ 860 w 907"/>
                  <a:gd name="T29" fmla="*/ 190 h 926"/>
                  <a:gd name="T30" fmla="*/ 831 w 907"/>
                  <a:gd name="T31" fmla="*/ 273 h 926"/>
                  <a:gd name="T32" fmla="*/ 894 w 907"/>
                  <a:gd name="T33" fmla="*/ 284 h 926"/>
                  <a:gd name="T34" fmla="*/ 849 w 907"/>
                  <a:gd name="T35" fmla="*/ 360 h 926"/>
                  <a:gd name="T36" fmla="*/ 906 w 907"/>
                  <a:gd name="T37" fmla="*/ 387 h 926"/>
                  <a:gd name="T38" fmla="*/ 845 w 907"/>
                  <a:gd name="T39" fmla="*/ 454 h 926"/>
                  <a:gd name="T40" fmla="*/ 892 w 907"/>
                  <a:gd name="T41" fmla="*/ 494 h 926"/>
                  <a:gd name="T42" fmla="*/ 820 w 907"/>
                  <a:gd name="T43" fmla="*/ 548 h 926"/>
                  <a:gd name="T44" fmla="*/ 854 w 907"/>
                  <a:gd name="T45" fmla="*/ 600 h 926"/>
                  <a:gd name="T46" fmla="*/ 775 w 907"/>
                  <a:gd name="T47" fmla="*/ 637 h 926"/>
                  <a:gd name="T48" fmla="*/ 796 w 907"/>
                  <a:gd name="T49" fmla="*/ 698 h 926"/>
                  <a:gd name="T50" fmla="*/ 713 w 907"/>
                  <a:gd name="T51" fmla="*/ 717 h 926"/>
                  <a:gd name="T52" fmla="*/ 700 w 907"/>
                  <a:gd name="T53" fmla="*/ 735 h 926"/>
                  <a:gd name="T54" fmla="*/ 643 w 907"/>
                  <a:gd name="T55" fmla="*/ 782 h 926"/>
                  <a:gd name="T56" fmla="*/ 630 w 907"/>
                  <a:gd name="T57" fmla="*/ 786 h 926"/>
                  <a:gd name="T58" fmla="*/ 607 w 907"/>
                  <a:gd name="T59" fmla="*/ 862 h 926"/>
                  <a:gd name="T60" fmla="*/ 555 w 907"/>
                  <a:gd name="T61" fmla="*/ 831 h 926"/>
                  <a:gd name="T62" fmla="*/ 534 w 907"/>
                  <a:gd name="T63" fmla="*/ 840 h 926"/>
                  <a:gd name="T64" fmla="*/ 466 w 907"/>
                  <a:gd name="T65" fmla="*/ 863 h 926"/>
                  <a:gd name="T66" fmla="*/ 459 w 907"/>
                  <a:gd name="T67" fmla="*/ 860 h 926"/>
                  <a:gd name="T68" fmla="*/ 441 w 907"/>
                  <a:gd name="T69" fmla="*/ 865 h 926"/>
                  <a:gd name="T70" fmla="*/ 400 w 907"/>
                  <a:gd name="T71" fmla="*/ 923 h 926"/>
                  <a:gd name="T72" fmla="*/ 361 w 907"/>
                  <a:gd name="T73" fmla="*/ 866 h 926"/>
                  <a:gd name="T74" fmla="*/ 347 w 907"/>
                  <a:gd name="T75" fmla="*/ 869 h 926"/>
                  <a:gd name="T76" fmla="*/ 285 w 907"/>
                  <a:gd name="T77" fmla="*/ 858 h 926"/>
                  <a:gd name="T78" fmla="*/ 268 w 907"/>
                  <a:gd name="T79" fmla="*/ 849 h 926"/>
                  <a:gd name="T80" fmla="*/ 260 w 907"/>
                  <a:gd name="T81" fmla="*/ 850 h 926"/>
                  <a:gd name="T82" fmla="*/ 205 w 907"/>
                  <a:gd name="T83" fmla="*/ 820 h 926"/>
                  <a:gd name="T84" fmla="*/ 188 w 907"/>
                  <a:gd name="T85" fmla="*/ 809 h 926"/>
                  <a:gd name="T86" fmla="*/ 123 w 907"/>
                  <a:gd name="T87" fmla="*/ 832 h 926"/>
                  <a:gd name="T88" fmla="*/ 134 w 907"/>
                  <a:gd name="T89" fmla="*/ 756 h 926"/>
                  <a:gd name="T90" fmla="*/ 60 w 907"/>
                  <a:gd name="T91" fmla="*/ 759 h 926"/>
                  <a:gd name="T92" fmla="*/ 88 w 907"/>
                  <a:gd name="T93" fmla="*/ 684 h 926"/>
                  <a:gd name="T94" fmla="*/ 19 w 907"/>
                  <a:gd name="T95" fmla="*/ 669 h 926"/>
                  <a:gd name="T96" fmla="*/ 62 w 907"/>
                  <a:gd name="T97" fmla="*/ 600 h 926"/>
                  <a:gd name="T98" fmla="*/ 1 w 907"/>
                  <a:gd name="T99" fmla="*/ 567 h 926"/>
                  <a:gd name="T100" fmla="*/ 56 w 907"/>
                  <a:gd name="T101" fmla="*/ 508 h 926"/>
                  <a:gd name="T102" fmla="*/ 6 w 907"/>
                  <a:gd name="T103" fmla="*/ 461 h 926"/>
                  <a:gd name="T104" fmla="*/ 73 w 907"/>
                  <a:gd name="T105" fmla="*/ 414 h 926"/>
                  <a:gd name="T106" fmla="*/ 37 w 907"/>
                  <a:gd name="T107" fmla="*/ 354 h 926"/>
                  <a:gd name="T108" fmla="*/ 109 w 907"/>
                  <a:gd name="T109" fmla="*/ 322 h 926"/>
                  <a:gd name="T110" fmla="*/ 90 w 907"/>
                  <a:gd name="T111" fmla="*/ 254 h 926"/>
                  <a:gd name="T112" fmla="*/ 164 w 907"/>
                  <a:gd name="T113" fmla="*/ 239 h 926"/>
                  <a:gd name="T114" fmla="*/ 162 w 907"/>
                  <a:gd name="T115" fmla="*/ 164 h 926"/>
                  <a:gd name="T116" fmla="*/ 225 w 907"/>
                  <a:gd name="T117" fmla="*/ 173 h 926"/>
                  <a:gd name="T118" fmla="*/ 243 w 907"/>
                  <a:gd name="T119" fmla="*/ 158 h 926"/>
                  <a:gd name="T120" fmla="*/ 303 w 907"/>
                  <a:gd name="T121" fmla="*/ 114 h 926"/>
                  <a:gd name="T122" fmla="*/ 311 w 907"/>
                  <a:gd name="T123" fmla="*/ 114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7" h="926">
                    <a:moveTo>
                      <a:pt x="318" y="111"/>
                    </a:moveTo>
                    <a:lnTo>
                      <a:pt x="324" y="107"/>
                    </a:lnTo>
                    <a:lnTo>
                      <a:pt x="327" y="103"/>
                    </a:lnTo>
                    <a:lnTo>
                      <a:pt x="328" y="101"/>
                    </a:lnTo>
                    <a:lnTo>
                      <a:pt x="329" y="100"/>
                    </a:lnTo>
                    <a:lnTo>
                      <a:pt x="329" y="46"/>
                    </a:lnTo>
                    <a:lnTo>
                      <a:pt x="349" y="37"/>
                    </a:lnTo>
                    <a:lnTo>
                      <a:pt x="369" y="29"/>
                    </a:lnTo>
                    <a:lnTo>
                      <a:pt x="393" y="74"/>
                    </a:lnTo>
                    <a:lnTo>
                      <a:pt x="394" y="74"/>
                    </a:lnTo>
                    <a:lnTo>
                      <a:pt x="396" y="75"/>
                    </a:lnTo>
                    <a:lnTo>
                      <a:pt x="400" y="75"/>
                    </a:lnTo>
                    <a:lnTo>
                      <a:pt x="406" y="74"/>
                    </a:lnTo>
                    <a:lnTo>
                      <a:pt x="413" y="71"/>
                    </a:lnTo>
                    <a:lnTo>
                      <a:pt x="416" y="69"/>
                    </a:lnTo>
                    <a:lnTo>
                      <a:pt x="418" y="67"/>
                    </a:lnTo>
                    <a:lnTo>
                      <a:pt x="418" y="66"/>
                    </a:lnTo>
                    <a:lnTo>
                      <a:pt x="430" y="11"/>
                    </a:lnTo>
                    <a:lnTo>
                      <a:pt x="451" y="7"/>
                    </a:lnTo>
                    <a:lnTo>
                      <a:pt x="472" y="4"/>
                    </a:lnTo>
                    <a:lnTo>
                      <a:pt x="484" y="54"/>
                    </a:lnTo>
                    <a:lnTo>
                      <a:pt x="485" y="55"/>
                    </a:lnTo>
                    <a:lnTo>
                      <a:pt x="487" y="56"/>
                    </a:lnTo>
                    <a:lnTo>
                      <a:pt x="491" y="57"/>
                    </a:lnTo>
                    <a:lnTo>
                      <a:pt x="497" y="57"/>
                    </a:lnTo>
                    <a:lnTo>
                      <a:pt x="501" y="57"/>
                    </a:lnTo>
                    <a:lnTo>
                      <a:pt x="504" y="57"/>
                    </a:lnTo>
                    <a:lnTo>
                      <a:pt x="507" y="56"/>
                    </a:lnTo>
                    <a:lnTo>
                      <a:pt x="508" y="55"/>
                    </a:lnTo>
                    <a:lnTo>
                      <a:pt x="510" y="54"/>
                    </a:lnTo>
                    <a:lnTo>
                      <a:pt x="511" y="53"/>
                    </a:lnTo>
                    <a:lnTo>
                      <a:pt x="512" y="52"/>
                    </a:lnTo>
                    <a:lnTo>
                      <a:pt x="512" y="52"/>
                    </a:lnTo>
                    <a:lnTo>
                      <a:pt x="536" y="0"/>
                    </a:lnTo>
                    <a:lnTo>
                      <a:pt x="556" y="0"/>
                    </a:lnTo>
                    <a:lnTo>
                      <a:pt x="576" y="2"/>
                    </a:lnTo>
                    <a:lnTo>
                      <a:pt x="576" y="56"/>
                    </a:lnTo>
                    <a:lnTo>
                      <a:pt x="577" y="57"/>
                    </a:lnTo>
                    <a:lnTo>
                      <a:pt x="578" y="59"/>
                    </a:lnTo>
                    <a:lnTo>
                      <a:pt x="581" y="61"/>
                    </a:lnTo>
                    <a:lnTo>
                      <a:pt x="587" y="63"/>
                    </a:lnTo>
                    <a:lnTo>
                      <a:pt x="591" y="63"/>
                    </a:lnTo>
                    <a:lnTo>
                      <a:pt x="594" y="63"/>
                    </a:lnTo>
                    <a:lnTo>
                      <a:pt x="596" y="63"/>
                    </a:lnTo>
                    <a:lnTo>
                      <a:pt x="598" y="63"/>
                    </a:lnTo>
                    <a:lnTo>
                      <a:pt x="599" y="62"/>
                    </a:lnTo>
                    <a:lnTo>
                      <a:pt x="600" y="61"/>
                    </a:lnTo>
                    <a:lnTo>
                      <a:pt x="601" y="61"/>
                    </a:lnTo>
                    <a:lnTo>
                      <a:pt x="601" y="61"/>
                    </a:lnTo>
                    <a:lnTo>
                      <a:pt x="636" y="13"/>
                    </a:lnTo>
                    <a:lnTo>
                      <a:pt x="655" y="19"/>
                    </a:lnTo>
                    <a:lnTo>
                      <a:pt x="673" y="25"/>
                    </a:lnTo>
                    <a:lnTo>
                      <a:pt x="660" y="81"/>
                    </a:lnTo>
                    <a:lnTo>
                      <a:pt x="660" y="81"/>
                    </a:lnTo>
                    <a:lnTo>
                      <a:pt x="661" y="84"/>
                    </a:lnTo>
                    <a:lnTo>
                      <a:pt x="664" y="86"/>
                    </a:lnTo>
                    <a:lnTo>
                      <a:pt x="670" y="90"/>
                    </a:lnTo>
                    <a:lnTo>
                      <a:pt x="673" y="91"/>
                    </a:lnTo>
                    <a:lnTo>
                      <a:pt x="676" y="92"/>
                    </a:lnTo>
                    <a:lnTo>
                      <a:pt x="678" y="92"/>
                    </a:lnTo>
                    <a:lnTo>
                      <a:pt x="680" y="92"/>
                    </a:lnTo>
                    <a:lnTo>
                      <a:pt x="681" y="92"/>
                    </a:lnTo>
                    <a:lnTo>
                      <a:pt x="682" y="92"/>
                    </a:lnTo>
                    <a:lnTo>
                      <a:pt x="683" y="91"/>
                    </a:lnTo>
                    <a:lnTo>
                      <a:pt x="683" y="91"/>
                    </a:lnTo>
                    <a:lnTo>
                      <a:pt x="727" y="51"/>
                    </a:lnTo>
                    <a:lnTo>
                      <a:pt x="742" y="61"/>
                    </a:lnTo>
                    <a:lnTo>
                      <a:pt x="758" y="72"/>
                    </a:lnTo>
                    <a:lnTo>
                      <a:pt x="734" y="124"/>
                    </a:lnTo>
                    <a:lnTo>
                      <a:pt x="734" y="126"/>
                    </a:lnTo>
                    <a:lnTo>
                      <a:pt x="734" y="128"/>
                    </a:lnTo>
                    <a:lnTo>
                      <a:pt x="736" y="132"/>
                    </a:lnTo>
                    <a:lnTo>
                      <a:pt x="740" y="136"/>
                    </a:lnTo>
                    <a:lnTo>
                      <a:pt x="746" y="140"/>
                    </a:lnTo>
                    <a:lnTo>
                      <a:pt x="749" y="141"/>
                    </a:lnTo>
                    <a:lnTo>
                      <a:pt x="752" y="142"/>
                    </a:lnTo>
                    <a:lnTo>
                      <a:pt x="753" y="141"/>
                    </a:lnTo>
                    <a:lnTo>
                      <a:pt x="803" y="111"/>
                    </a:lnTo>
                    <a:lnTo>
                      <a:pt x="814" y="125"/>
                    </a:lnTo>
                    <a:lnTo>
                      <a:pt x="827" y="140"/>
                    </a:lnTo>
                    <a:lnTo>
                      <a:pt x="792" y="188"/>
                    </a:lnTo>
                    <a:lnTo>
                      <a:pt x="792" y="189"/>
                    </a:lnTo>
                    <a:lnTo>
                      <a:pt x="792" y="191"/>
                    </a:lnTo>
                    <a:lnTo>
                      <a:pt x="792" y="196"/>
                    </a:lnTo>
                    <a:lnTo>
                      <a:pt x="795" y="201"/>
                    </a:lnTo>
                    <a:lnTo>
                      <a:pt x="799" y="206"/>
                    </a:lnTo>
                    <a:lnTo>
                      <a:pt x="803" y="208"/>
                    </a:lnTo>
                    <a:lnTo>
                      <a:pt x="805" y="209"/>
                    </a:lnTo>
                    <a:lnTo>
                      <a:pt x="806" y="209"/>
                    </a:lnTo>
                    <a:lnTo>
                      <a:pt x="860" y="190"/>
                    </a:lnTo>
                    <a:lnTo>
                      <a:pt x="867" y="207"/>
                    </a:lnTo>
                    <a:lnTo>
                      <a:pt x="875" y="225"/>
                    </a:lnTo>
                    <a:lnTo>
                      <a:pt x="832" y="265"/>
                    </a:lnTo>
                    <a:lnTo>
                      <a:pt x="831" y="266"/>
                    </a:lnTo>
                    <a:lnTo>
                      <a:pt x="831" y="269"/>
                    </a:lnTo>
                    <a:lnTo>
                      <a:pt x="831" y="273"/>
                    </a:lnTo>
                    <a:lnTo>
                      <a:pt x="832" y="280"/>
                    </a:lnTo>
                    <a:lnTo>
                      <a:pt x="835" y="285"/>
                    </a:lnTo>
                    <a:lnTo>
                      <a:pt x="837" y="288"/>
                    </a:lnTo>
                    <a:lnTo>
                      <a:pt x="839" y="290"/>
                    </a:lnTo>
                    <a:lnTo>
                      <a:pt x="840" y="290"/>
                    </a:lnTo>
                    <a:lnTo>
                      <a:pt x="894" y="284"/>
                    </a:lnTo>
                    <a:lnTo>
                      <a:pt x="898" y="303"/>
                    </a:lnTo>
                    <a:lnTo>
                      <a:pt x="901" y="322"/>
                    </a:lnTo>
                    <a:lnTo>
                      <a:pt x="851" y="353"/>
                    </a:lnTo>
                    <a:lnTo>
                      <a:pt x="851" y="354"/>
                    </a:lnTo>
                    <a:lnTo>
                      <a:pt x="850" y="356"/>
                    </a:lnTo>
                    <a:lnTo>
                      <a:pt x="849" y="360"/>
                    </a:lnTo>
                    <a:lnTo>
                      <a:pt x="848" y="368"/>
                    </a:lnTo>
                    <a:lnTo>
                      <a:pt x="849" y="374"/>
                    </a:lnTo>
                    <a:lnTo>
                      <a:pt x="851" y="378"/>
                    </a:lnTo>
                    <a:lnTo>
                      <a:pt x="852" y="379"/>
                    </a:lnTo>
                    <a:lnTo>
                      <a:pt x="853" y="380"/>
                    </a:lnTo>
                    <a:lnTo>
                      <a:pt x="906" y="387"/>
                    </a:lnTo>
                    <a:lnTo>
                      <a:pt x="904" y="407"/>
                    </a:lnTo>
                    <a:lnTo>
                      <a:pt x="903" y="428"/>
                    </a:lnTo>
                    <a:lnTo>
                      <a:pt x="849" y="447"/>
                    </a:lnTo>
                    <a:lnTo>
                      <a:pt x="849" y="448"/>
                    </a:lnTo>
                    <a:lnTo>
                      <a:pt x="847" y="450"/>
                    </a:lnTo>
                    <a:lnTo>
                      <a:pt x="845" y="454"/>
                    </a:lnTo>
                    <a:lnTo>
                      <a:pt x="843" y="461"/>
                    </a:lnTo>
                    <a:lnTo>
                      <a:pt x="843" y="468"/>
                    </a:lnTo>
                    <a:lnTo>
                      <a:pt x="843" y="472"/>
                    </a:lnTo>
                    <a:lnTo>
                      <a:pt x="845" y="475"/>
                    </a:lnTo>
                    <a:lnTo>
                      <a:pt x="845" y="475"/>
                    </a:lnTo>
                    <a:lnTo>
                      <a:pt x="892" y="494"/>
                    </a:lnTo>
                    <a:lnTo>
                      <a:pt x="886" y="515"/>
                    </a:lnTo>
                    <a:lnTo>
                      <a:pt x="880" y="536"/>
                    </a:lnTo>
                    <a:lnTo>
                      <a:pt x="825" y="542"/>
                    </a:lnTo>
                    <a:lnTo>
                      <a:pt x="825" y="543"/>
                    </a:lnTo>
                    <a:lnTo>
                      <a:pt x="822" y="545"/>
                    </a:lnTo>
                    <a:lnTo>
                      <a:pt x="820" y="548"/>
                    </a:lnTo>
                    <a:lnTo>
                      <a:pt x="817" y="555"/>
                    </a:lnTo>
                    <a:lnTo>
                      <a:pt x="814" y="562"/>
                    </a:lnTo>
                    <a:lnTo>
                      <a:pt x="814" y="566"/>
                    </a:lnTo>
                    <a:lnTo>
                      <a:pt x="814" y="569"/>
                    </a:lnTo>
                    <a:lnTo>
                      <a:pt x="815" y="569"/>
                    </a:lnTo>
                    <a:lnTo>
                      <a:pt x="854" y="600"/>
                    </a:lnTo>
                    <a:lnTo>
                      <a:pt x="845" y="619"/>
                    </a:lnTo>
                    <a:lnTo>
                      <a:pt x="834" y="639"/>
                    </a:lnTo>
                    <a:lnTo>
                      <a:pt x="782" y="633"/>
                    </a:lnTo>
                    <a:lnTo>
                      <a:pt x="781" y="633"/>
                    </a:lnTo>
                    <a:lnTo>
                      <a:pt x="779" y="634"/>
                    </a:lnTo>
                    <a:lnTo>
                      <a:pt x="775" y="637"/>
                    </a:lnTo>
                    <a:lnTo>
                      <a:pt x="770" y="643"/>
                    </a:lnTo>
                    <a:lnTo>
                      <a:pt x="767" y="650"/>
                    </a:lnTo>
                    <a:lnTo>
                      <a:pt x="766" y="654"/>
                    </a:lnTo>
                    <a:lnTo>
                      <a:pt x="766" y="657"/>
                    </a:lnTo>
                    <a:lnTo>
                      <a:pt x="766" y="658"/>
                    </a:lnTo>
                    <a:lnTo>
                      <a:pt x="796" y="698"/>
                    </a:lnTo>
                    <a:lnTo>
                      <a:pt x="782" y="716"/>
                    </a:lnTo>
                    <a:lnTo>
                      <a:pt x="767" y="733"/>
                    </a:lnTo>
                    <a:lnTo>
                      <a:pt x="720" y="714"/>
                    </a:lnTo>
                    <a:lnTo>
                      <a:pt x="719" y="714"/>
                    </a:lnTo>
                    <a:lnTo>
                      <a:pt x="717" y="714"/>
                    </a:lnTo>
                    <a:lnTo>
                      <a:pt x="713" y="717"/>
                    </a:lnTo>
                    <a:lnTo>
                      <a:pt x="707" y="721"/>
                    </a:lnTo>
                    <a:lnTo>
                      <a:pt x="707" y="723"/>
                    </a:lnTo>
                    <a:lnTo>
                      <a:pt x="702" y="728"/>
                    </a:lnTo>
                    <a:lnTo>
                      <a:pt x="700" y="732"/>
                    </a:lnTo>
                    <a:lnTo>
                      <a:pt x="700" y="734"/>
                    </a:lnTo>
                    <a:lnTo>
                      <a:pt x="700" y="735"/>
                    </a:lnTo>
                    <a:lnTo>
                      <a:pt x="718" y="784"/>
                    </a:lnTo>
                    <a:lnTo>
                      <a:pt x="701" y="798"/>
                    </a:lnTo>
                    <a:lnTo>
                      <a:pt x="684" y="812"/>
                    </a:lnTo>
                    <a:lnTo>
                      <a:pt x="644" y="782"/>
                    </a:lnTo>
                    <a:lnTo>
                      <a:pt x="644" y="782"/>
                    </a:lnTo>
                    <a:lnTo>
                      <a:pt x="643" y="782"/>
                    </a:lnTo>
                    <a:lnTo>
                      <a:pt x="642" y="782"/>
                    </a:lnTo>
                    <a:lnTo>
                      <a:pt x="641" y="782"/>
                    </a:lnTo>
                    <a:lnTo>
                      <a:pt x="639" y="782"/>
                    </a:lnTo>
                    <a:lnTo>
                      <a:pt x="637" y="783"/>
                    </a:lnTo>
                    <a:lnTo>
                      <a:pt x="634" y="784"/>
                    </a:lnTo>
                    <a:lnTo>
                      <a:pt x="630" y="786"/>
                    </a:lnTo>
                    <a:lnTo>
                      <a:pt x="624" y="791"/>
                    </a:lnTo>
                    <a:lnTo>
                      <a:pt x="622" y="795"/>
                    </a:lnTo>
                    <a:lnTo>
                      <a:pt x="620" y="798"/>
                    </a:lnTo>
                    <a:lnTo>
                      <a:pt x="620" y="798"/>
                    </a:lnTo>
                    <a:lnTo>
                      <a:pt x="626" y="852"/>
                    </a:lnTo>
                    <a:lnTo>
                      <a:pt x="607" y="862"/>
                    </a:lnTo>
                    <a:lnTo>
                      <a:pt x="588" y="873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6" y="831"/>
                    </a:lnTo>
                    <a:lnTo>
                      <a:pt x="555" y="831"/>
                    </a:lnTo>
                    <a:lnTo>
                      <a:pt x="554" y="831"/>
                    </a:lnTo>
                    <a:lnTo>
                      <a:pt x="551" y="832"/>
                    </a:lnTo>
                    <a:lnTo>
                      <a:pt x="548" y="832"/>
                    </a:lnTo>
                    <a:lnTo>
                      <a:pt x="544" y="834"/>
                    </a:lnTo>
                    <a:lnTo>
                      <a:pt x="538" y="837"/>
                    </a:lnTo>
                    <a:lnTo>
                      <a:pt x="534" y="840"/>
                    </a:lnTo>
                    <a:lnTo>
                      <a:pt x="533" y="842"/>
                    </a:lnTo>
                    <a:lnTo>
                      <a:pt x="532" y="843"/>
                    </a:lnTo>
                    <a:lnTo>
                      <a:pt x="525" y="899"/>
                    </a:lnTo>
                    <a:lnTo>
                      <a:pt x="505" y="905"/>
                    </a:lnTo>
                    <a:lnTo>
                      <a:pt x="484" y="910"/>
                    </a:lnTo>
                    <a:lnTo>
                      <a:pt x="466" y="863"/>
                    </a:lnTo>
                    <a:lnTo>
                      <a:pt x="466" y="863"/>
                    </a:lnTo>
                    <a:lnTo>
                      <a:pt x="466" y="862"/>
                    </a:lnTo>
                    <a:lnTo>
                      <a:pt x="465" y="861"/>
                    </a:lnTo>
                    <a:lnTo>
                      <a:pt x="464" y="861"/>
                    </a:lnTo>
                    <a:lnTo>
                      <a:pt x="462" y="860"/>
                    </a:lnTo>
                    <a:lnTo>
                      <a:pt x="459" y="860"/>
                    </a:lnTo>
                    <a:lnTo>
                      <a:pt x="457" y="860"/>
                    </a:lnTo>
                    <a:lnTo>
                      <a:pt x="453" y="861"/>
                    </a:lnTo>
                    <a:lnTo>
                      <a:pt x="449" y="861"/>
                    </a:lnTo>
                    <a:lnTo>
                      <a:pt x="446" y="863"/>
                    </a:lnTo>
                    <a:lnTo>
                      <a:pt x="443" y="864"/>
                    </a:lnTo>
                    <a:lnTo>
                      <a:pt x="441" y="865"/>
                    </a:lnTo>
                    <a:lnTo>
                      <a:pt x="440" y="866"/>
                    </a:lnTo>
                    <a:lnTo>
                      <a:pt x="440" y="867"/>
                    </a:lnTo>
                    <a:lnTo>
                      <a:pt x="439" y="867"/>
                    </a:lnTo>
                    <a:lnTo>
                      <a:pt x="439" y="867"/>
                    </a:lnTo>
                    <a:lnTo>
                      <a:pt x="421" y="922"/>
                    </a:lnTo>
                    <a:lnTo>
                      <a:pt x="400" y="923"/>
                    </a:lnTo>
                    <a:lnTo>
                      <a:pt x="379" y="925"/>
                    </a:lnTo>
                    <a:lnTo>
                      <a:pt x="373" y="871"/>
                    </a:lnTo>
                    <a:lnTo>
                      <a:pt x="373" y="870"/>
                    </a:lnTo>
                    <a:lnTo>
                      <a:pt x="371" y="869"/>
                    </a:lnTo>
                    <a:lnTo>
                      <a:pt x="367" y="867"/>
                    </a:lnTo>
                    <a:lnTo>
                      <a:pt x="361" y="866"/>
                    </a:lnTo>
                    <a:lnTo>
                      <a:pt x="357" y="866"/>
                    </a:lnTo>
                    <a:lnTo>
                      <a:pt x="354" y="867"/>
                    </a:lnTo>
                    <a:lnTo>
                      <a:pt x="351" y="867"/>
                    </a:lnTo>
                    <a:lnTo>
                      <a:pt x="350" y="868"/>
                    </a:lnTo>
                    <a:lnTo>
                      <a:pt x="349" y="868"/>
                    </a:lnTo>
                    <a:lnTo>
                      <a:pt x="347" y="869"/>
                    </a:lnTo>
                    <a:lnTo>
                      <a:pt x="346" y="870"/>
                    </a:lnTo>
                    <a:lnTo>
                      <a:pt x="346" y="870"/>
                    </a:lnTo>
                    <a:lnTo>
                      <a:pt x="317" y="920"/>
                    </a:lnTo>
                    <a:lnTo>
                      <a:pt x="297" y="917"/>
                    </a:lnTo>
                    <a:lnTo>
                      <a:pt x="278" y="913"/>
                    </a:lnTo>
                    <a:lnTo>
                      <a:pt x="285" y="858"/>
                    </a:lnTo>
                    <a:lnTo>
                      <a:pt x="285" y="857"/>
                    </a:lnTo>
                    <a:lnTo>
                      <a:pt x="283" y="855"/>
                    </a:lnTo>
                    <a:lnTo>
                      <a:pt x="280" y="853"/>
                    </a:lnTo>
                    <a:lnTo>
                      <a:pt x="274" y="850"/>
                    </a:lnTo>
                    <a:lnTo>
                      <a:pt x="271" y="849"/>
                    </a:lnTo>
                    <a:lnTo>
                      <a:pt x="268" y="849"/>
                    </a:lnTo>
                    <a:lnTo>
                      <a:pt x="265" y="848"/>
                    </a:lnTo>
                    <a:lnTo>
                      <a:pt x="264" y="849"/>
                    </a:lnTo>
                    <a:lnTo>
                      <a:pt x="262" y="849"/>
                    </a:lnTo>
                    <a:lnTo>
                      <a:pt x="261" y="849"/>
                    </a:lnTo>
                    <a:lnTo>
                      <a:pt x="260" y="850"/>
                    </a:lnTo>
                    <a:lnTo>
                      <a:pt x="260" y="850"/>
                    </a:lnTo>
                    <a:lnTo>
                      <a:pt x="221" y="895"/>
                    </a:lnTo>
                    <a:lnTo>
                      <a:pt x="204" y="886"/>
                    </a:lnTo>
                    <a:lnTo>
                      <a:pt x="187" y="878"/>
                    </a:lnTo>
                    <a:lnTo>
                      <a:pt x="205" y="823"/>
                    </a:lnTo>
                    <a:lnTo>
                      <a:pt x="205" y="822"/>
                    </a:lnTo>
                    <a:lnTo>
                      <a:pt x="205" y="820"/>
                    </a:lnTo>
                    <a:lnTo>
                      <a:pt x="202" y="817"/>
                    </a:lnTo>
                    <a:lnTo>
                      <a:pt x="198" y="812"/>
                    </a:lnTo>
                    <a:lnTo>
                      <a:pt x="195" y="811"/>
                    </a:lnTo>
                    <a:lnTo>
                      <a:pt x="192" y="810"/>
                    </a:lnTo>
                    <a:lnTo>
                      <a:pt x="189" y="809"/>
                    </a:lnTo>
                    <a:lnTo>
                      <a:pt x="188" y="809"/>
                    </a:lnTo>
                    <a:lnTo>
                      <a:pt x="186" y="809"/>
                    </a:lnTo>
                    <a:lnTo>
                      <a:pt x="185" y="809"/>
                    </a:lnTo>
                    <a:lnTo>
                      <a:pt x="185" y="810"/>
                    </a:lnTo>
                    <a:lnTo>
                      <a:pt x="184" y="810"/>
                    </a:lnTo>
                    <a:lnTo>
                      <a:pt x="137" y="845"/>
                    </a:lnTo>
                    <a:lnTo>
                      <a:pt x="123" y="832"/>
                    </a:lnTo>
                    <a:lnTo>
                      <a:pt x="109" y="820"/>
                    </a:lnTo>
                    <a:lnTo>
                      <a:pt x="139" y="769"/>
                    </a:lnTo>
                    <a:lnTo>
                      <a:pt x="139" y="768"/>
                    </a:lnTo>
                    <a:lnTo>
                      <a:pt x="139" y="765"/>
                    </a:lnTo>
                    <a:lnTo>
                      <a:pt x="138" y="761"/>
                    </a:lnTo>
                    <a:lnTo>
                      <a:pt x="134" y="756"/>
                    </a:lnTo>
                    <a:lnTo>
                      <a:pt x="130" y="752"/>
                    </a:lnTo>
                    <a:lnTo>
                      <a:pt x="126" y="750"/>
                    </a:lnTo>
                    <a:lnTo>
                      <a:pt x="124" y="750"/>
                    </a:lnTo>
                    <a:lnTo>
                      <a:pt x="123" y="750"/>
                    </a:lnTo>
                    <a:lnTo>
                      <a:pt x="70" y="775"/>
                    </a:lnTo>
                    <a:lnTo>
                      <a:pt x="60" y="759"/>
                    </a:lnTo>
                    <a:lnTo>
                      <a:pt x="50" y="742"/>
                    </a:lnTo>
                    <a:lnTo>
                      <a:pt x="90" y="698"/>
                    </a:lnTo>
                    <a:lnTo>
                      <a:pt x="90" y="697"/>
                    </a:lnTo>
                    <a:lnTo>
                      <a:pt x="91" y="694"/>
                    </a:lnTo>
                    <a:lnTo>
                      <a:pt x="90" y="690"/>
                    </a:lnTo>
                    <a:lnTo>
                      <a:pt x="88" y="684"/>
                    </a:lnTo>
                    <a:lnTo>
                      <a:pt x="85" y="679"/>
                    </a:lnTo>
                    <a:lnTo>
                      <a:pt x="82" y="676"/>
                    </a:lnTo>
                    <a:lnTo>
                      <a:pt x="80" y="675"/>
                    </a:lnTo>
                    <a:lnTo>
                      <a:pt x="78" y="675"/>
                    </a:lnTo>
                    <a:lnTo>
                      <a:pt x="24" y="688"/>
                    </a:lnTo>
                    <a:lnTo>
                      <a:pt x="19" y="669"/>
                    </a:lnTo>
                    <a:lnTo>
                      <a:pt x="13" y="650"/>
                    </a:lnTo>
                    <a:lnTo>
                      <a:pt x="60" y="615"/>
                    </a:lnTo>
                    <a:lnTo>
                      <a:pt x="60" y="613"/>
                    </a:lnTo>
                    <a:lnTo>
                      <a:pt x="62" y="611"/>
                    </a:lnTo>
                    <a:lnTo>
                      <a:pt x="62" y="606"/>
                    </a:lnTo>
                    <a:lnTo>
                      <a:pt x="62" y="600"/>
                    </a:lnTo>
                    <a:lnTo>
                      <a:pt x="60" y="594"/>
                    </a:lnTo>
                    <a:lnTo>
                      <a:pt x="58" y="590"/>
                    </a:lnTo>
                    <a:lnTo>
                      <a:pt x="56" y="588"/>
                    </a:lnTo>
                    <a:lnTo>
                      <a:pt x="55" y="588"/>
                    </a:lnTo>
                    <a:lnTo>
                      <a:pt x="2" y="588"/>
                    </a:lnTo>
                    <a:lnTo>
                      <a:pt x="1" y="567"/>
                    </a:lnTo>
                    <a:lnTo>
                      <a:pt x="0" y="547"/>
                    </a:lnTo>
                    <a:lnTo>
                      <a:pt x="52" y="522"/>
                    </a:lnTo>
                    <a:lnTo>
                      <a:pt x="52" y="522"/>
                    </a:lnTo>
                    <a:lnTo>
                      <a:pt x="54" y="519"/>
                    </a:lnTo>
                    <a:lnTo>
                      <a:pt x="56" y="515"/>
                    </a:lnTo>
                    <a:lnTo>
                      <a:pt x="56" y="508"/>
                    </a:lnTo>
                    <a:lnTo>
                      <a:pt x="56" y="501"/>
                    </a:lnTo>
                    <a:lnTo>
                      <a:pt x="55" y="497"/>
                    </a:lnTo>
                    <a:lnTo>
                      <a:pt x="54" y="496"/>
                    </a:lnTo>
                    <a:lnTo>
                      <a:pt x="53" y="495"/>
                    </a:lnTo>
                    <a:lnTo>
                      <a:pt x="3" y="482"/>
                    </a:lnTo>
                    <a:lnTo>
                      <a:pt x="6" y="461"/>
                    </a:lnTo>
                    <a:lnTo>
                      <a:pt x="10" y="440"/>
                    </a:lnTo>
                    <a:lnTo>
                      <a:pt x="65" y="427"/>
                    </a:lnTo>
                    <a:lnTo>
                      <a:pt x="65" y="427"/>
                    </a:lnTo>
                    <a:lnTo>
                      <a:pt x="67" y="425"/>
                    </a:lnTo>
                    <a:lnTo>
                      <a:pt x="70" y="421"/>
                    </a:lnTo>
                    <a:lnTo>
                      <a:pt x="73" y="414"/>
                    </a:lnTo>
                    <a:lnTo>
                      <a:pt x="74" y="407"/>
                    </a:lnTo>
                    <a:lnTo>
                      <a:pt x="74" y="403"/>
                    </a:lnTo>
                    <a:lnTo>
                      <a:pt x="73" y="400"/>
                    </a:lnTo>
                    <a:lnTo>
                      <a:pt x="73" y="400"/>
                    </a:lnTo>
                    <a:lnTo>
                      <a:pt x="29" y="374"/>
                    </a:lnTo>
                    <a:lnTo>
                      <a:pt x="37" y="354"/>
                    </a:lnTo>
                    <a:lnTo>
                      <a:pt x="45" y="334"/>
                    </a:lnTo>
                    <a:lnTo>
                      <a:pt x="99" y="334"/>
                    </a:lnTo>
                    <a:lnTo>
                      <a:pt x="99" y="333"/>
                    </a:lnTo>
                    <a:lnTo>
                      <a:pt x="102" y="332"/>
                    </a:lnTo>
                    <a:lnTo>
                      <a:pt x="105" y="329"/>
                    </a:lnTo>
                    <a:lnTo>
                      <a:pt x="109" y="322"/>
                    </a:lnTo>
                    <a:lnTo>
                      <a:pt x="113" y="316"/>
                    </a:lnTo>
                    <a:lnTo>
                      <a:pt x="113" y="312"/>
                    </a:lnTo>
                    <a:lnTo>
                      <a:pt x="113" y="309"/>
                    </a:lnTo>
                    <a:lnTo>
                      <a:pt x="113" y="309"/>
                    </a:lnTo>
                    <a:lnTo>
                      <a:pt x="77" y="272"/>
                    </a:lnTo>
                    <a:lnTo>
                      <a:pt x="90" y="254"/>
                    </a:lnTo>
                    <a:lnTo>
                      <a:pt x="102" y="235"/>
                    </a:lnTo>
                    <a:lnTo>
                      <a:pt x="152" y="248"/>
                    </a:lnTo>
                    <a:lnTo>
                      <a:pt x="153" y="248"/>
                    </a:lnTo>
                    <a:lnTo>
                      <a:pt x="156" y="247"/>
                    </a:lnTo>
                    <a:lnTo>
                      <a:pt x="159" y="244"/>
                    </a:lnTo>
                    <a:lnTo>
                      <a:pt x="164" y="239"/>
                    </a:lnTo>
                    <a:lnTo>
                      <a:pt x="169" y="232"/>
                    </a:lnTo>
                    <a:lnTo>
                      <a:pt x="170" y="228"/>
                    </a:lnTo>
                    <a:lnTo>
                      <a:pt x="171" y="226"/>
                    </a:lnTo>
                    <a:lnTo>
                      <a:pt x="171" y="225"/>
                    </a:lnTo>
                    <a:lnTo>
                      <a:pt x="147" y="180"/>
                    </a:lnTo>
                    <a:lnTo>
                      <a:pt x="162" y="164"/>
                    </a:lnTo>
                    <a:lnTo>
                      <a:pt x="178" y="148"/>
                    </a:lnTo>
                    <a:lnTo>
                      <a:pt x="221" y="173"/>
                    </a:lnTo>
                    <a:lnTo>
                      <a:pt x="221" y="173"/>
                    </a:lnTo>
                    <a:lnTo>
                      <a:pt x="223" y="173"/>
                    </a:lnTo>
                    <a:lnTo>
                      <a:pt x="223" y="173"/>
                    </a:lnTo>
                    <a:lnTo>
                      <a:pt x="225" y="173"/>
                    </a:lnTo>
                    <a:lnTo>
                      <a:pt x="227" y="172"/>
                    </a:lnTo>
                    <a:lnTo>
                      <a:pt x="229" y="171"/>
                    </a:lnTo>
                    <a:lnTo>
                      <a:pt x="232" y="169"/>
                    </a:lnTo>
                    <a:lnTo>
                      <a:pt x="235" y="167"/>
                    </a:lnTo>
                    <a:lnTo>
                      <a:pt x="241" y="161"/>
                    </a:lnTo>
                    <a:lnTo>
                      <a:pt x="243" y="158"/>
                    </a:lnTo>
                    <a:lnTo>
                      <a:pt x="244" y="155"/>
                    </a:lnTo>
                    <a:lnTo>
                      <a:pt x="244" y="154"/>
                    </a:lnTo>
                    <a:lnTo>
                      <a:pt x="232" y="103"/>
                    </a:lnTo>
                    <a:lnTo>
                      <a:pt x="250" y="91"/>
                    </a:lnTo>
                    <a:lnTo>
                      <a:pt x="268" y="78"/>
                    </a:lnTo>
                    <a:lnTo>
                      <a:pt x="303" y="114"/>
                    </a:lnTo>
                    <a:lnTo>
                      <a:pt x="303" y="114"/>
                    </a:lnTo>
                    <a:lnTo>
                      <a:pt x="304" y="114"/>
                    </a:lnTo>
                    <a:lnTo>
                      <a:pt x="305" y="114"/>
                    </a:lnTo>
                    <a:lnTo>
                      <a:pt x="307" y="114"/>
                    </a:lnTo>
                    <a:lnTo>
                      <a:pt x="308" y="114"/>
                    </a:lnTo>
                    <a:lnTo>
                      <a:pt x="311" y="114"/>
                    </a:lnTo>
                    <a:lnTo>
                      <a:pt x="314" y="113"/>
                    </a:lnTo>
                    <a:lnTo>
                      <a:pt x="318" y="111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186" name="Freeform 10">
                <a:extLst>
                  <a:ext uri="{FF2B5EF4-FFF2-40B4-BE49-F238E27FC236}">
                    <a16:creationId xmlns:a16="http://schemas.microsoft.com/office/drawing/2014/main" id="{9F2C6182-553F-4FE0-8B99-37132DDC1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647"/>
                <a:ext cx="907" cy="926"/>
              </a:xfrm>
              <a:custGeom>
                <a:avLst/>
                <a:gdLst>
                  <a:gd name="T0" fmla="*/ 329 w 907"/>
                  <a:gd name="T1" fmla="*/ 46 h 926"/>
                  <a:gd name="T2" fmla="*/ 400 w 907"/>
                  <a:gd name="T3" fmla="*/ 75 h 926"/>
                  <a:gd name="T4" fmla="*/ 430 w 907"/>
                  <a:gd name="T5" fmla="*/ 11 h 926"/>
                  <a:gd name="T6" fmla="*/ 491 w 907"/>
                  <a:gd name="T7" fmla="*/ 57 h 926"/>
                  <a:gd name="T8" fmla="*/ 510 w 907"/>
                  <a:gd name="T9" fmla="*/ 54 h 926"/>
                  <a:gd name="T10" fmla="*/ 576 w 907"/>
                  <a:gd name="T11" fmla="*/ 56 h 926"/>
                  <a:gd name="T12" fmla="*/ 591 w 907"/>
                  <a:gd name="T13" fmla="*/ 63 h 926"/>
                  <a:gd name="T14" fmla="*/ 601 w 907"/>
                  <a:gd name="T15" fmla="*/ 61 h 926"/>
                  <a:gd name="T16" fmla="*/ 661 w 907"/>
                  <a:gd name="T17" fmla="*/ 84 h 926"/>
                  <a:gd name="T18" fmla="*/ 680 w 907"/>
                  <a:gd name="T19" fmla="*/ 92 h 926"/>
                  <a:gd name="T20" fmla="*/ 758 w 907"/>
                  <a:gd name="T21" fmla="*/ 72 h 926"/>
                  <a:gd name="T22" fmla="*/ 740 w 907"/>
                  <a:gd name="T23" fmla="*/ 136 h 926"/>
                  <a:gd name="T24" fmla="*/ 827 w 907"/>
                  <a:gd name="T25" fmla="*/ 140 h 926"/>
                  <a:gd name="T26" fmla="*/ 795 w 907"/>
                  <a:gd name="T27" fmla="*/ 201 h 926"/>
                  <a:gd name="T28" fmla="*/ 875 w 907"/>
                  <a:gd name="T29" fmla="*/ 225 h 926"/>
                  <a:gd name="T30" fmla="*/ 832 w 907"/>
                  <a:gd name="T31" fmla="*/ 280 h 926"/>
                  <a:gd name="T32" fmla="*/ 901 w 907"/>
                  <a:gd name="T33" fmla="*/ 322 h 926"/>
                  <a:gd name="T34" fmla="*/ 848 w 907"/>
                  <a:gd name="T35" fmla="*/ 368 h 926"/>
                  <a:gd name="T36" fmla="*/ 903 w 907"/>
                  <a:gd name="T37" fmla="*/ 428 h 926"/>
                  <a:gd name="T38" fmla="*/ 843 w 907"/>
                  <a:gd name="T39" fmla="*/ 461 h 926"/>
                  <a:gd name="T40" fmla="*/ 880 w 907"/>
                  <a:gd name="T41" fmla="*/ 536 h 926"/>
                  <a:gd name="T42" fmla="*/ 817 w 907"/>
                  <a:gd name="T43" fmla="*/ 555 h 926"/>
                  <a:gd name="T44" fmla="*/ 834 w 907"/>
                  <a:gd name="T45" fmla="*/ 639 h 926"/>
                  <a:gd name="T46" fmla="*/ 770 w 907"/>
                  <a:gd name="T47" fmla="*/ 643 h 926"/>
                  <a:gd name="T48" fmla="*/ 767 w 907"/>
                  <a:gd name="T49" fmla="*/ 733 h 926"/>
                  <a:gd name="T50" fmla="*/ 707 w 907"/>
                  <a:gd name="T51" fmla="*/ 723 h 926"/>
                  <a:gd name="T52" fmla="*/ 701 w 907"/>
                  <a:gd name="T53" fmla="*/ 798 h 926"/>
                  <a:gd name="T54" fmla="*/ 641 w 907"/>
                  <a:gd name="T55" fmla="*/ 782 h 926"/>
                  <a:gd name="T56" fmla="*/ 622 w 907"/>
                  <a:gd name="T57" fmla="*/ 795 h 926"/>
                  <a:gd name="T58" fmla="*/ 558 w 907"/>
                  <a:gd name="T59" fmla="*/ 832 h 926"/>
                  <a:gd name="T60" fmla="*/ 548 w 907"/>
                  <a:gd name="T61" fmla="*/ 832 h 926"/>
                  <a:gd name="T62" fmla="*/ 525 w 907"/>
                  <a:gd name="T63" fmla="*/ 899 h 926"/>
                  <a:gd name="T64" fmla="*/ 465 w 907"/>
                  <a:gd name="T65" fmla="*/ 861 h 926"/>
                  <a:gd name="T66" fmla="*/ 449 w 907"/>
                  <a:gd name="T67" fmla="*/ 861 h 926"/>
                  <a:gd name="T68" fmla="*/ 439 w 907"/>
                  <a:gd name="T69" fmla="*/ 867 h 926"/>
                  <a:gd name="T70" fmla="*/ 371 w 907"/>
                  <a:gd name="T71" fmla="*/ 869 h 926"/>
                  <a:gd name="T72" fmla="*/ 350 w 907"/>
                  <a:gd name="T73" fmla="*/ 868 h 926"/>
                  <a:gd name="T74" fmla="*/ 278 w 907"/>
                  <a:gd name="T75" fmla="*/ 913 h 926"/>
                  <a:gd name="T76" fmla="*/ 274 w 907"/>
                  <a:gd name="T77" fmla="*/ 850 h 926"/>
                  <a:gd name="T78" fmla="*/ 260 w 907"/>
                  <a:gd name="T79" fmla="*/ 850 h 926"/>
                  <a:gd name="T80" fmla="*/ 205 w 907"/>
                  <a:gd name="T81" fmla="*/ 822 h 926"/>
                  <a:gd name="T82" fmla="*/ 189 w 907"/>
                  <a:gd name="T83" fmla="*/ 809 h 926"/>
                  <a:gd name="T84" fmla="*/ 123 w 907"/>
                  <a:gd name="T85" fmla="*/ 832 h 926"/>
                  <a:gd name="T86" fmla="*/ 134 w 907"/>
                  <a:gd name="T87" fmla="*/ 756 h 926"/>
                  <a:gd name="T88" fmla="*/ 60 w 907"/>
                  <a:gd name="T89" fmla="*/ 759 h 926"/>
                  <a:gd name="T90" fmla="*/ 88 w 907"/>
                  <a:gd name="T91" fmla="*/ 684 h 926"/>
                  <a:gd name="T92" fmla="*/ 19 w 907"/>
                  <a:gd name="T93" fmla="*/ 669 h 926"/>
                  <a:gd name="T94" fmla="*/ 62 w 907"/>
                  <a:gd name="T95" fmla="*/ 600 h 926"/>
                  <a:gd name="T96" fmla="*/ 1 w 907"/>
                  <a:gd name="T97" fmla="*/ 567 h 926"/>
                  <a:gd name="T98" fmla="*/ 56 w 907"/>
                  <a:gd name="T99" fmla="*/ 508 h 926"/>
                  <a:gd name="T100" fmla="*/ 6 w 907"/>
                  <a:gd name="T101" fmla="*/ 461 h 926"/>
                  <a:gd name="T102" fmla="*/ 73 w 907"/>
                  <a:gd name="T103" fmla="*/ 414 h 926"/>
                  <a:gd name="T104" fmla="*/ 37 w 907"/>
                  <a:gd name="T105" fmla="*/ 354 h 926"/>
                  <a:gd name="T106" fmla="*/ 109 w 907"/>
                  <a:gd name="T107" fmla="*/ 322 h 926"/>
                  <a:gd name="T108" fmla="*/ 90 w 907"/>
                  <a:gd name="T109" fmla="*/ 254 h 926"/>
                  <a:gd name="T110" fmla="*/ 164 w 907"/>
                  <a:gd name="T111" fmla="*/ 239 h 926"/>
                  <a:gd name="T112" fmla="*/ 162 w 907"/>
                  <a:gd name="T113" fmla="*/ 164 h 926"/>
                  <a:gd name="T114" fmla="*/ 225 w 907"/>
                  <a:gd name="T115" fmla="*/ 173 h 926"/>
                  <a:gd name="T116" fmla="*/ 243 w 907"/>
                  <a:gd name="T117" fmla="*/ 158 h 926"/>
                  <a:gd name="T118" fmla="*/ 303 w 907"/>
                  <a:gd name="T119" fmla="*/ 114 h 926"/>
                  <a:gd name="T120" fmla="*/ 314 w 907"/>
                  <a:gd name="T121" fmla="*/ 113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7" h="926">
                    <a:moveTo>
                      <a:pt x="318" y="111"/>
                    </a:moveTo>
                    <a:lnTo>
                      <a:pt x="318" y="111"/>
                    </a:lnTo>
                    <a:lnTo>
                      <a:pt x="324" y="107"/>
                    </a:lnTo>
                    <a:lnTo>
                      <a:pt x="327" y="103"/>
                    </a:lnTo>
                    <a:lnTo>
                      <a:pt x="328" y="101"/>
                    </a:lnTo>
                    <a:lnTo>
                      <a:pt x="329" y="100"/>
                    </a:lnTo>
                    <a:lnTo>
                      <a:pt x="329" y="46"/>
                    </a:lnTo>
                    <a:lnTo>
                      <a:pt x="349" y="37"/>
                    </a:lnTo>
                    <a:lnTo>
                      <a:pt x="369" y="29"/>
                    </a:lnTo>
                    <a:lnTo>
                      <a:pt x="393" y="74"/>
                    </a:lnTo>
                    <a:lnTo>
                      <a:pt x="393" y="74"/>
                    </a:lnTo>
                    <a:lnTo>
                      <a:pt x="394" y="74"/>
                    </a:lnTo>
                    <a:lnTo>
                      <a:pt x="396" y="75"/>
                    </a:lnTo>
                    <a:lnTo>
                      <a:pt x="400" y="75"/>
                    </a:lnTo>
                    <a:lnTo>
                      <a:pt x="406" y="74"/>
                    </a:lnTo>
                    <a:lnTo>
                      <a:pt x="406" y="74"/>
                    </a:lnTo>
                    <a:lnTo>
                      <a:pt x="413" y="71"/>
                    </a:lnTo>
                    <a:lnTo>
                      <a:pt x="416" y="69"/>
                    </a:lnTo>
                    <a:lnTo>
                      <a:pt x="418" y="67"/>
                    </a:lnTo>
                    <a:lnTo>
                      <a:pt x="418" y="66"/>
                    </a:lnTo>
                    <a:lnTo>
                      <a:pt x="430" y="11"/>
                    </a:lnTo>
                    <a:lnTo>
                      <a:pt x="451" y="7"/>
                    </a:lnTo>
                    <a:lnTo>
                      <a:pt x="472" y="4"/>
                    </a:lnTo>
                    <a:lnTo>
                      <a:pt x="484" y="54"/>
                    </a:lnTo>
                    <a:lnTo>
                      <a:pt x="484" y="54"/>
                    </a:lnTo>
                    <a:lnTo>
                      <a:pt x="485" y="55"/>
                    </a:lnTo>
                    <a:lnTo>
                      <a:pt x="487" y="56"/>
                    </a:lnTo>
                    <a:lnTo>
                      <a:pt x="491" y="57"/>
                    </a:lnTo>
                    <a:lnTo>
                      <a:pt x="497" y="57"/>
                    </a:lnTo>
                    <a:lnTo>
                      <a:pt x="497" y="57"/>
                    </a:lnTo>
                    <a:lnTo>
                      <a:pt x="501" y="57"/>
                    </a:lnTo>
                    <a:lnTo>
                      <a:pt x="504" y="57"/>
                    </a:lnTo>
                    <a:lnTo>
                      <a:pt x="507" y="56"/>
                    </a:lnTo>
                    <a:lnTo>
                      <a:pt x="508" y="55"/>
                    </a:lnTo>
                    <a:lnTo>
                      <a:pt x="510" y="54"/>
                    </a:lnTo>
                    <a:lnTo>
                      <a:pt x="511" y="53"/>
                    </a:lnTo>
                    <a:lnTo>
                      <a:pt x="512" y="52"/>
                    </a:lnTo>
                    <a:lnTo>
                      <a:pt x="512" y="52"/>
                    </a:lnTo>
                    <a:lnTo>
                      <a:pt x="536" y="0"/>
                    </a:lnTo>
                    <a:lnTo>
                      <a:pt x="556" y="0"/>
                    </a:lnTo>
                    <a:lnTo>
                      <a:pt x="576" y="2"/>
                    </a:lnTo>
                    <a:lnTo>
                      <a:pt x="576" y="56"/>
                    </a:lnTo>
                    <a:lnTo>
                      <a:pt x="576" y="56"/>
                    </a:lnTo>
                    <a:lnTo>
                      <a:pt x="577" y="57"/>
                    </a:lnTo>
                    <a:lnTo>
                      <a:pt x="578" y="59"/>
                    </a:lnTo>
                    <a:lnTo>
                      <a:pt x="581" y="61"/>
                    </a:lnTo>
                    <a:lnTo>
                      <a:pt x="587" y="63"/>
                    </a:lnTo>
                    <a:lnTo>
                      <a:pt x="587" y="63"/>
                    </a:lnTo>
                    <a:lnTo>
                      <a:pt x="591" y="63"/>
                    </a:lnTo>
                    <a:lnTo>
                      <a:pt x="594" y="63"/>
                    </a:lnTo>
                    <a:lnTo>
                      <a:pt x="596" y="63"/>
                    </a:lnTo>
                    <a:lnTo>
                      <a:pt x="598" y="63"/>
                    </a:lnTo>
                    <a:lnTo>
                      <a:pt x="599" y="62"/>
                    </a:lnTo>
                    <a:lnTo>
                      <a:pt x="600" y="61"/>
                    </a:lnTo>
                    <a:lnTo>
                      <a:pt x="601" y="61"/>
                    </a:lnTo>
                    <a:lnTo>
                      <a:pt x="601" y="61"/>
                    </a:lnTo>
                    <a:lnTo>
                      <a:pt x="636" y="13"/>
                    </a:lnTo>
                    <a:lnTo>
                      <a:pt x="655" y="19"/>
                    </a:lnTo>
                    <a:lnTo>
                      <a:pt x="673" y="25"/>
                    </a:lnTo>
                    <a:lnTo>
                      <a:pt x="660" y="81"/>
                    </a:lnTo>
                    <a:lnTo>
                      <a:pt x="660" y="81"/>
                    </a:lnTo>
                    <a:lnTo>
                      <a:pt x="660" y="81"/>
                    </a:lnTo>
                    <a:lnTo>
                      <a:pt x="661" y="84"/>
                    </a:lnTo>
                    <a:lnTo>
                      <a:pt x="664" y="86"/>
                    </a:lnTo>
                    <a:lnTo>
                      <a:pt x="670" y="90"/>
                    </a:lnTo>
                    <a:lnTo>
                      <a:pt x="670" y="90"/>
                    </a:lnTo>
                    <a:lnTo>
                      <a:pt x="673" y="91"/>
                    </a:lnTo>
                    <a:lnTo>
                      <a:pt x="676" y="92"/>
                    </a:lnTo>
                    <a:lnTo>
                      <a:pt x="678" y="92"/>
                    </a:lnTo>
                    <a:lnTo>
                      <a:pt x="680" y="92"/>
                    </a:lnTo>
                    <a:lnTo>
                      <a:pt x="681" y="92"/>
                    </a:lnTo>
                    <a:lnTo>
                      <a:pt x="682" y="92"/>
                    </a:lnTo>
                    <a:lnTo>
                      <a:pt x="683" y="91"/>
                    </a:lnTo>
                    <a:lnTo>
                      <a:pt x="683" y="91"/>
                    </a:lnTo>
                    <a:lnTo>
                      <a:pt x="727" y="51"/>
                    </a:lnTo>
                    <a:lnTo>
                      <a:pt x="742" y="61"/>
                    </a:lnTo>
                    <a:lnTo>
                      <a:pt x="758" y="72"/>
                    </a:lnTo>
                    <a:lnTo>
                      <a:pt x="734" y="124"/>
                    </a:lnTo>
                    <a:lnTo>
                      <a:pt x="734" y="124"/>
                    </a:lnTo>
                    <a:lnTo>
                      <a:pt x="734" y="126"/>
                    </a:lnTo>
                    <a:lnTo>
                      <a:pt x="734" y="128"/>
                    </a:lnTo>
                    <a:lnTo>
                      <a:pt x="736" y="132"/>
                    </a:lnTo>
                    <a:lnTo>
                      <a:pt x="740" y="136"/>
                    </a:lnTo>
                    <a:lnTo>
                      <a:pt x="740" y="136"/>
                    </a:lnTo>
                    <a:lnTo>
                      <a:pt x="746" y="140"/>
                    </a:lnTo>
                    <a:lnTo>
                      <a:pt x="749" y="141"/>
                    </a:lnTo>
                    <a:lnTo>
                      <a:pt x="752" y="142"/>
                    </a:lnTo>
                    <a:lnTo>
                      <a:pt x="753" y="141"/>
                    </a:lnTo>
                    <a:lnTo>
                      <a:pt x="803" y="111"/>
                    </a:lnTo>
                    <a:lnTo>
                      <a:pt x="814" y="125"/>
                    </a:lnTo>
                    <a:lnTo>
                      <a:pt x="827" y="140"/>
                    </a:lnTo>
                    <a:lnTo>
                      <a:pt x="792" y="188"/>
                    </a:lnTo>
                    <a:lnTo>
                      <a:pt x="792" y="188"/>
                    </a:lnTo>
                    <a:lnTo>
                      <a:pt x="792" y="189"/>
                    </a:lnTo>
                    <a:lnTo>
                      <a:pt x="792" y="191"/>
                    </a:lnTo>
                    <a:lnTo>
                      <a:pt x="792" y="196"/>
                    </a:lnTo>
                    <a:lnTo>
                      <a:pt x="795" y="201"/>
                    </a:lnTo>
                    <a:lnTo>
                      <a:pt x="795" y="201"/>
                    </a:lnTo>
                    <a:lnTo>
                      <a:pt x="799" y="206"/>
                    </a:lnTo>
                    <a:lnTo>
                      <a:pt x="803" y="208"/>
                    </a:lnTo>
                    <a:lnTo>
                      <a:pt x="805" y="209"/>
                    </a:lnTo>
                    <a:lnTo>
                      <a:pt x="806" y="209"/>
                    </a:lnTo>
                    <a:lnTo>
                      <a:pt x="860" y="190"/>
                    </a:lnTo>
                    <a:lnTo>
                      <a:pt x="867" y="207"/>
                    </a:lnTo>
                    <a:lnTo>
                      <a:pt x="875" y="225"/>
                    </a:lnTo>
                    <a:lnTo>
                      <a:pt x="832" y="265"/>
                    </a:lnTo>
                    <a:lnTo>
                      <a:pt x="832" y="265"/>
                    </a:lnTo>
                    <a:lnTo>
                      <a:pt x="831" y="266"/>
                    </a:lnTo>
                    <a:lnTo>
                      <a:pt x="831" y="269"/>
                    </a:lnTo>
                    <a:lnTo>
                      <a:pt x="831" y="273"/>
                    </a:lnTo>
                    <a:lnTo>
                      <a:pt x="832" y="280"/>
                    </a:lnTo>
                    <a:lnTo>
                      <a:pt x="832" y="280"/>
                    </a:lnTo>
                    <a:lnTo>
                      <a:pt x="835" y="285"/>
                    </a:lnTo>
                    <a:lnTo>
                      <a:pt x="837" y="288"/>
                    </a:lnTo>
                    <a:lnTo>
                      <a:pt x="839" y="290"/>
                    </a:lnTo>
                    <a:lnTo>
                      <a:pt x="840" y="290"/>
                    </a:lnTo>
                    <a:lnTo>
                      <a:pt x="894" y="284"/>
                    </a:lnTo>
                    <a:lnTo>
                      <a:pt x="898" y="303"/>
                    </a:lnTo>
                    <a:lnTo>
                      <a:pt x="901" y="322"/>
                    </a:lnTo>
                    <a:lnTo>
                      <a:pt x="851" y="353"/>
                    </a:lnTo>
                    <a:lnTo>
                      <a:pt x="851" y="353"/>
                    </a:lnTo>
                    <a:lnTo>
                      <a:pt x="851" y="354"/>
                    </a:lnTo>
                    <a:lnTo>
                      <a:pt x="850" y="356"/>
                    </a:lnTo>
                    <a:lnTo>
                      <a:pt x="849" y="360"/>
                    </a:lnTo>
                    <a:lnTo>
                      <a:pt x="848" y="368"/>
                    </a:lnTo>
                    <a:lnTo>
                      <a:pt x="848" y="368"/>
                    </a:lnTo>
                    <a:lnTo>
                      <a:pt x="849" y="374"/>
                    </a:lnTo>
                    <a:lnTo>
                      <a:pt x="851" y="378"/>
                    </a:lnTo>
                    <a:lnTo>
                      <a:pt x="852" y="379"/>
                    </a:lnTo>
                    <a:lnTo>
                      <a:pt x="853" y="380"/>
                    </a:lnTo>
                    <a:lnTo>
                      <a:pt x="906" y="387"/>
                    </a:lnTo>
                    <a:lnTo>
                      <a:pt x="904" y="407"/>
                    </a:lnTo>
                    <a:lnTo>
                      <a:pt x="903" y="428"/>
                    </a:lnTo>
                    <a:lnTo>
                      <a:pt x="849" y="447"/>
                    </a:lnTo>
                    <a:lnTo>
                      <a:pt x="849" y="447"/>
                    </a:lnTo>
                    <a:lnTo>
                      <a:pt x="849" y="448"/>
                    </a:lnTo>
                    <a:lnTo>
                      <a:pt x="847" y="450"/>
                    </a:lnTo>
                    <a:lnTo>
                      <a:pt x="845" y="454"/>
                    </a:lnTo>
                    <a:lnTo>
                      <a:pt x="843" y="461"/>
                    </a:lnTo>
                    <a:lnTo>
                      <a:pt x="843" y="461"/>
                    </a:lnTo>
                    <a:lnTo>
                      <a:pt x="843" y="468"/>
                    </a:lnTo>
                    <a:lnTo>
                      <a:pt x="843" y="472"/>
                    </a:lnTo>
                    <a:lnTo>
                      <a:pt x="845" y="475"/>
                    </a:lnTo>
                    <a:lnTo>
                      <a:pt x="845" y="475"/>
                    </a:lnTo>
                    <a:lnTo>
                      <a:pt x="892" y="494"/>
                    </a:lnTo>
                    <a:lnTo>
                      <a:pt x="886" y="515"/>
                    </a:lnTo>
                    <a:lnTo>
                      <a:pt x="880" y="536"/>
                    </a:lnTo>
                    <a:lnTo>
                      <a:pt x="825" y="542"/>
                    </a:lnTo>
                    <a:lnTo>
                      <a:pt x="825" y="542"/>
                    </a:lnTo>
                    <a:lnTo>
                      <a:pt x="825" y="543"/>
                    </a:lnTo>
                    <a:lnTo>
                      <a:pt x="822" y="545"/>
                    </a:lnTo>
                    <a:lnTo>
                      <a:pt x="820" y="548"/>
                    </a:lnTo>
                    <a:lnTo>
                      <a:pt x="817" y="555"/>
                    </a:lnTo>
                    <a:lnTo>
                      <a:pt x="817" y="555"/>
                    </a:lnTo>
                    <a:lnTo>
                      <a:pt x="814" y="562"/>
                    </a:lnTo>
                    <a:lnTo>
                      <a:pt x="814" y="566"/>
                    </a:lnTo>
                    <a:lnTo>
                      <a:pt x="814" y="569"/>
                    </a:lnTo>
                    <a:lnTo>
                      <a:pt x="815" y="569"/>
                    </a:lnTo>
                    <a:lnTo>
                      <a:pt x="854" y="600"/>
                    </a:lnTo>
                    <a:lnTo>
                      <a:pt x="845" y="619"/>
                    </a:lnTo>
                    <a:lnTo>
                      <a:pt x="834" y="639"/>
                    </a:lnTo>
                    <a:lnTo>
                      <a:pt x="782" y="633"/>
                    </a:lnTo>
                    <a:lnTo>
                      <a:pt x="782" y="633"/>
                    </a:lnTo>
                    <a:lnTo>
                      <a:pt x="781" y="633"/>
                    </a:lnTo>
                    <a:lnTo>
                      <a:pt x="779" y="634"/>
                    </a:lnTo>
                    <a:lnTo>
                      <a:pt x="775" y="637"/>
                    </a:lnTo>
                    <a:lnTo>
                      <a:pt x="770" y="643"/>
                    </a:lnTo>
                    <a:lnTo>
                      <a:pt x="770" y="643"/>
                    </a:lnTo>
                    <a:lnTo>
                      <a:pt x="767" y="650"/>
                    </a:lnTo>
                    <a:lnTo>
                      <a:pt x="766" y="654"/>
                    </a:lnTo>
                    <a:lnTo>
                      <a:pt x="766" y="657"/>
                    </a:lnTo>
                    <a:lnTo>
                      <a:pt x="766" y="658"/>
                    </a:lnTo>
                    <a:lnTo>
                      <a:pt x="796" y="698"/>
                    </a:lnTo>
                    <a:lnTo>
                      <a:pt x="782" y="716"/>
                    </a:lnTo>
                    <a:lnTo>
                      <a:pt x="767" y="733"/>
                    </a:lnTo>
                    <a:lnTo>
                      <a:pt x="720" y="714"/>
                    </a:lnTo>
                    <a:lnTo>
                      <a:pt x="720" y="714"/>
                    </a:lnTo>
                    <a:lnTo>
                      <a:pt x="719" y="714"/>
                    </a:lnTo>
                    <a:lnTo>
                      <a:pt x="717" y="714"/>
                    </a:lnTo>
                    <a:lnTo>
                      <a:pt x="713" y="717"/>
                    </a:lnTo>
                    <a:lnTo>
                      <a:pt x="707" y="721"/>
                    </a:lnTo>
                    <a:lnTo>
                      <a:pt x="707" y="723"/>
                    </a:lnTo>
                    <a:lnTo>
                      <a:pt x="707" y="723"/>
                    </a:lnTo>
                    <a:lnTo>
                      <a:pt x="702" y="728"/>
                    </a:lnTo>
                    <a:lnTo>
                      <a:pt x="700" y="732"/>
                    </a:lnTo>
                    <a:lnTo>
                      <a:pt x="700" y="734"/>
                    </a:lnTo>
                    <a:lnTo>
                      <a:pt x="700" y="735"/>
                    </a:lnTo>
                    <a:lnTo>
                      <a:pt x="718" y="784"/>
                    </a:lnTo>
                    <a:lnTo>
                      <a:pt x="701" y="798"/>
                    </a:lnTo>
                    <a:lnTo>
                      <a:pt x="684" y="812"/>
                    </a:lnTo>
                    <a:lnTo>
                      <a:pt x="644" y="782"/>
                    </a:lnTo>
                    <a:lnTo>
                      <a:pt x="644" y="782"/>
                    </a:lnTo>
                    <a:lnTo>
                      <a:pt x="644" y="782"/>
                    </a:lnTo>
                    <a:lnTo>
                      <a:pt x="643" y="782"/>
                    </a:lnTo>
                    <a:lnTo>
                      <a:pt x="642" y="782"/>
                    </a:lnTo>
                    <a:lnTo>
                      <a:pt x="641" y="782"/>
                    </a:lnTo>
                    <a:lnTo>
                      <a:pt x="639" y="782"/>
                    </a:lnTo>
                    <a:lnTo>
                      <a:pt x="637" y="783"/>
                    </a:lnTo>
                    <a:lnTo>
                      <a:pt x="634" y="784"/>
                    </a:lnTo>
                    <a:lnTo>
                      <a:pt x="630" y="786"/>
                    </a:lnTo>
                    <a:lnTo>
                      <a:pt x="630" y="786"/>
                    </a:lnTo>
                    <a:lnTo>
                      <a:pt x="624" y="791"/>
                    </a:lnTo>
                    <a:lnTo>
                      <a:pt x="622" y="795"/>
                    </a:lnTo>
                    <a:lnTo>
                      <a:pt x="620" y="798"/>
                    </a:lnTo>
                    <a:lnTo>
                      <a:pt x="620" y="798"/>
                    </a:lnTo>
                    <a:lnTo>
                      <a:pt x="626" y="852"/>
                    </a:lnTo>
                    <a:lnTo>
                      <a:pt x="607" y="862"/>
                    </a:lnTo>
                    <a:lnTo>
                      <a:pt x="588" y="873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6" y="831"/>
                    </a:lnTo>
                    <a:lnTo>
                      <a:pt x="555" y="831"/>
                    </a:lnTo>
                    <a:lnTo>
                      <a:pt x="554" y="831"/>
                    </a:lnTo>
                    <a:lnTo>
                      <a:pt x="551" y="832"/>
                    </a:lnTo>
                    <a:lnTo>
                      <a:pt x="548" y="832"/>
                    </a:lnTo>
                    <a:lnTo>
                      <a:pt x="544" y="834"/>
                    </a:lnTo>
                    <a:lnTo>
                      <a:pt x="544" y="834"/>
                    </a:lnTo>
                    <a:lnTo>
                      <a:pt x="538" y="837"/>
                    </a:lnTo>
                    <a:lnTo>
                      <a:pt x="534" y="840"/>
                    </a:lnTo>
                    <a:lnTo>
                      <a:pt x="533" y="842"/>
                    </a:lnTo>
                    <a:lnTo>
                      <a:pt x="532" y="843"/>
                    </a:lnTo>
                    <a:lnTo>
                      <a:pt x="525" y="899"/>
                    </a:lnTo>
                    <a:lnTo>
                      <a:pt x="505" y="905"/>
                    </a:lnTo>
                    <a:lnTo>
                      <a:pt x="484" y="910"/>
                    </a:lnTo>
                    <a:lnTo>
                      <a:pt x="466" y="863"/>
                    </a:lnTo>
                    <a:lnTo>
                      <a:pt x="466" y="863"/>
                    </a:lnTo>
                    <a:lnTo>
                      <a:pt x="466" y="863"/>
                    </a:lnTo>
                    <a:lnTo>
                      <a:pt x="466" y="862"/>
                    </a:lnTo>
                    <a:lnTo>
                      <a:pt x="465" y="861"/>
                    </a:lnTo>
                    <a:lnTo>
                      <a:pt x="464" y="861"/>
                    </a:lnTo>
                    <a:lnTo>
                      <a:pt x="462" y="860"/>
                    </a:lnTo>
                    <a:lnTo>
                      <a:pt x="459" y="860"/>
                    </a:lnTo>
                    <a:lnTo>
                      <a:pt x="457" y="860"/>
                    </a:lnTo>
                    <a:lnTo>
                      <a:pt x="453" y="861"/>
                    </a:lnTo>
                    <a:lnTo>
                      <a:pt x="453" y="861"/>
                    </a:lnTo>
                    <a:lnTo>
                      <a:pt x="449" y="861"/>
                    </a:lnTo>
                    <a:lnTo>
                      <a:pt x="446" y="863"/>
                    </a:lnTo>
                    <a:lnTo>
                      <a:pt x="443" y="864"/>
                    </a:lnTo>
                    <a:lnTo>
                      <a:pt x="441" y="865"/>
                    </a:lnTo>
                    <a:lnTo>
                      <a:pt x="440" y="866"/>
                    </a:lnTo>
                    <a:lnTo>
                      <a:pt x="440" y="867"/>
                    </a:lnTo>
                    <a:lnTo>
                      <a:pt x="439" y="867"/>
                    </a:lnTo>
                    <a:lnTo>
                      <a:pt x="439" y="867"/>
                    </a:lnTo>
                    <a:lnTo>
                      <a:pt x="421" y="922"/>
                    </a:lnTo>
                    <a:lnTo>
                      <a:pt x="400" y="923"/>
                    </a:lnTo>
                    <a:lnTo>
                      <a:pt x="379" y="925"/>
                    </a:lnTo>
                    <a:lnTo>
                      <a:pt x="373" y="871"/>
                    </a:lnTo>
                    <a:lnTo>
                      <a:pt x="373" y="871"/>
                    </a:lnTo>
                    <a:lnTo>
                      <a:pt x="373" y="870"/>
                    </a:lnTo>
                    <a:lnTo>
                      <a:pt x="371" y="869"/>
                    </a:lnTo>
                    <a:lnTo>
                      <a:pt x="367" y="867"/>
                    </a:lnTo>
                    <a:lnTo>
                      <a:pt x="361" y="866"/>
                    </a:lnTo>
                    <a:lnTo>
                      <a:pt x="361" y="866"/>
                    </a:lnTo>
                    <a:lnTo>
                      <a:pt x="357" y="866"/>
                    </a:lnTo>
                    <a:lnTo>
                      <a:pt x="354" y="867"/>
                    </a:lnTo>
                    <a:lnTo>
                      <a:pt x="351" y="867"/>
                    </a:lnTo>
                    <a:lnTo>
                      <a:pt x="350" y="868"/>
                    </a:lnTo>
                    <a:lnTo>
                      <a:pt x="349" y="868"/>
                    </a:lnTo>
                    <a:lnTo>
                      <a:pt x="347" y="869"/>
                    </a:lnTo>
                    <a:lnTo>
                      <a:pt x="346" y="870"/>
                    </a:lnTo>
                    <a:lnTo>
                      <a:pt x="346" y="870"/>
                    </a:lnTo>
                    <a:lnTo>
                      <a:pt x="317" y="920"/>
                    </a:lnTo>
                    <a:lnTo>
                      <a:pt x="297" y="917"/>
                    </a:lnTo>
                    <a:lnTo>
                      <a:pt x="278" y="913"/>
                    </a:lnTo>
                    <a:lnTo>
                      <a:pt x="285" y="858"/>
                    </a:lnTo>
                    <a:lnTo>
                      <a:pt x="285" y="858"/>
                    </a:lnTo>
                    <a:lnTo>
                      <a:pt x="285" y="857"/>
                    </a:lnTo>
                    <a:lnTo>
                      <a:pt x="283" y="855"/>
                    </a:lnTo>
                    <a:lnTo>
                      <a:pt x="280" y="853"/>
                    </a:lnTo>
                    <a:lnTo>
                      <a:pt x="274" y="850"/>
                    </a:lnTo>
                    <a:lnTo>
                      <a:pt x="274" y="850"/>
                    </a:lnTo>
                    <a:lnTo>
                      <a:pt x="271" y="849"/>
                    </a:lnTo>
                    <a:lnTo>
                      <a:pt x="268" y="849"/>
                    </a:lnTo>
                    <a:lnTo>
                      <a:pt x="265" y="848"/>
                    </a:lnTo>
                    <a:lnTo>
                      <a:pt x="264" y="849"/>
                    </a:lnTo>
                    <a:lnTo>
                      <a:pt x="262" y="849"/>
                    </a:lnTo>
                    <a:lnTo>
                      <a:pt x="261" y="849"/>
                    </a:lnTo>
                    <a:lnTo>
                      <a:pt x="260" y="850"/>
                    </a:lnTo>
                    <a:lnTo>
                      <a:pt x="260" y="850"/>
                    </a:lnTo>
                    <a:lnTo>
                      <a:pt x="221" y="895"/>
                    </a:lnTo>
                    <a:lnTo>
                      <a:pt x="204" y="886"/>
                    </a:lnTo>
                    <a:lnTo>
                      <a:pt x="187" y="878"/>
                    </a:lnTo>
                    <a:lnTo>
                      <a:pt x="205" y="823"/>
                    </a:lnTo>
                    <a:lnTo>
                      <a:pt x="205" y="823"/>
                    </a:lnTo>
                    <a:lnTo>
                      <a:pt x="205" y="822"/>
                    </a:lnTo>
                    <a:lnTo>
                      <a:pt x="205" y="820"/>
                    </a:lnTo>
                    <a:lnTo>
                      <a:pt x="202" y="817"/>
                    </a:lnTo>
                    <a:lnTo>
                      <a:pt x="198" y="812"/>
                    </a:lnTo>
                    <a:lnTo>
                      <a:pt x="198" y="812"/>
                    </a:lnTo>
                    <a:lnTo>
                      <a:pt x="195" y="811"/>
                    </a:lnTo>
                    <a:lnTo>
                      <a:pt x="192" y="810"/>
                    </a:lnTo>
                    <a:lnTo>
                      <a:pt x="189" y="809"/>
                    </a:lnTo>
                    <a:lnTo>
                      <a:pt x="188" y="809"/>
                    </a:lnTo>
                    <a:lnTo>
                      <a:pt x="186" y="809"/>
                    </a:lnTo>
                    <a:lnTo>
                      <a:pt x="185" y="809"/>
                    </a:lnTo>
                    <a:lnTo>
                      <a:pt x="185" y="810"/>
                    </a:lnTo>
                    <a:lnTo>
                      <a:pt x="184" y="810"/>
                    </a:lnTo>
                    <a:lnTo>
                      <a:pt x="137" y="845"/>
                    </a:lnTo>
                    <a:lnTo>
                      <a:pt x="123" y="832"/>
                    </a:lnTo>
                    <a:lnTo>
                      <a:pt x="109" y="820"/>
                    </a:lnTo>
                    <a:lnTo>
                      <a:pt x="139" y="769"/>
                    </a:lnTo>
                    <a:lnTo>
                      <a:pt x="139" y="769"/>
                    </a:lnTo>
                    <a:lnTo>
                      <a:pt x="139" y="768"/>
                    </a:lnTo>
                    <a:lnTo>
                      <a:pt x="139" y="765"/>
                    </a:lnTo>
                    <a:lnTo>
                      <a:pt x="138" y="761"/>
                    </a:lnTo>
                    <a:lnTo>
                      <a:pt x="134" y="756"/>
                    </a:lnTo>
                    <a:lnTo>
                      <a:pt x="134" y="756"/>
                    </a:lnTo>
                    <a:lnTo>
                      <a:pt x="130" y="752"/>
                    </a:lnTo>
                    <a:lnTo>
                      <a:pt x="126" y="750"/>
                    </a:lnTo>
                    <a:lnTo>
                      <a:pt x="124" y="750"/>
                    </a:lnTo>
                    <a:lnTo>
                      <a:pt x="123" y="750"/>
                    </a:lnTo>
                    <a:lnTo>
                      <a:pt x="70" y="775"/>
                    </a:lnTo>
                    <a:lnTo>
                      <a:pt x="60" y="759"/>
                    </a:lnTo>
                    <a:lnTo>
                      <a:pt x="50" y="742"/>
                    </a:lnTo>
                    <a:lnTo>
                      <a:pt x="90" y="698"/>
                    </a:lnTo>
                    <a:lnTo>
                      <a:pt x="90" y="698"/>
                    </a:lnTo>
                    <a:lnTo>
                      <a:pt x="90" y="697"/>
                    </a:lnTo>
                    <a:lnTo>
                      <a:pt x="91" y="694"/>
                    </a:lnTo>
                    <a:lnTo>
                      <a:pt x="90" y="690"/>
                    </a:lnTo>
                    <a:lnTo>
                      <a:pt x="88" y="684"/>
                    </a:lnTo>
                    <a:lnTo>
                      <a:pt x="88" y="684"/>
                    </a:lnTo>
                    <a:lnTo>
                      <a:pt x="85" y="679"/>
                    </a:lnTo>
                    <a:lnTo>
                      <a:pt x="82" y="676"/>
                    </a:lnTo>
                    <a:lnTo>
                      <a:pt x="80" y="675"/>
                    </a:lnTo>
                    <a:lnTo>
                      <a:pt x="78" y="675"/>
                    </a:lnTo>
                    <a:lnTo>
                      <a:pt x="24" y="688"/>
                    </a:lnTo>
                    <a:lnTo>
                      <a:pt x="19" y="669"/>
                    </a:lnTo>
                    <a:lnTo>
                      <a:pt x="13" y="650"/>
                    </a:lnTo>
                    <a:lnTo>
                      <a:pt x="60" y="615"/>
                    </a:lnTo>
                    <a:lnTo>
                      <a:pt x="60" y="615"/>
                    </a:lnTo>
                    <a:lnTo>
                      <a:pt x="60" y="613"/>
                    </a:lnTo>
                    <a:lnTo>
                      <a:pt x="62" y="611"/>
                    </a:lnTo>
                    <a:lnTo>
                      <a:pt x="62" y="606"/>
                    </a:lnTo>
                    <a:lnTo>
                      <a:pt x="62" y="600"/>
                    </a:lnTo>
                    <a:lnTo>
                      <a:pt x="62" y="600"/>
                    </a:lnTo>
                    <a:lnTo>
                      <a:pt x="60" y="594"/>
                    </a:lnTo>
                    <a:lnTo>
                      <a:pt x="58" y="590"/>
                    </a:lnTo>
                    <a:lnTo>
                      <a:pt x="56" y="588"/>
                    </a:lnTo>
                    <a:lnTo>
                      <a:pt x="55" y="588"/>
                    </a:lnTo>
                    <a:lnTo>
                      <a:pt x="2" y="588"/>
                    </a:lnTo>
                    <a:lnTo>
                      <a:pt x="1" y="567"/>
                    </a:lnTo>
                    <a:lnTo>
                      <a:pt x="0" y="547"/>
                    </a:lnTo>
                    <a:lnTo>
                      <a:pt x="52" y="522"/>
                    </a:lnTo>
                    <a:lnTo>
                      <a:pt x="52" y="522"/>
                    </a:lnTo>
                    <a:lnTo>
                      <a:pt x="52" y="522"/>
                    </a:lnTo>
                    <a:lnTo>
                      <a:pt x="54" y="519"/>
                    </a:lnTo>
                    <a:lnTo>
                      <a:pt x="56" y="515"/>
                    </a:lnTo>
                    <a:lnTo>
                      <a:pt x="56" y="508"/>
                    </a:lnTo>
                    <a:lnTo>
                      <a:pt x="56" y="508"/>
                    </a:lnTo>
                    <a:lnTo>
                      <a:pt x="56" y="501"/>
                    </a:lnTo>
                    <a:lnTo>
                      <a:pt x="55" y="497"/>
                    </a:lnTo>
                    <a:lnTo>
                      <a:pt x="54" y="496"/>
                    </a:lnTo>
                    <a:lnTo>
                      <a:pt x="53" y="495"/>
                    </a:lnTo>
                    <a:lnTo>
                      <a:pt x="3" y="482"/>
                    </a:lnTo>
                    <a:lnTo>
                      <a:pt x="6" y="461"/>
                    </a:lnTo>
                    <a:lnTo>
                      <a:pt x="10" y="440"/>
                    </a:lnTo>
                    <a:lnTo>
                      <a:pt x="65" y="427"/>
                    </a:lnTo>
                    <a:lnTo>
                      <a:pt x="65" y="427"/>
                    </a:lnTo>
                    <a:lnTo>
                      <a:pt x="65" y="427"/>
                    </a:lnTo>
                    <a:lnTo>
                      <a:pt x="67" y="425"/>
                    </a:lnTo>
                    <a:lnTo>
                      <a:pt x="70" y="421"/>
                    </a:lnTo>
                    <a:lnTo>
                      <a:pt x="73" y="414"/>
                    </a:lnTo>
                    <a:lnTo>
                      <a:pt x="73" y="414"/>
                    </a:lnTo>
                    <a:lnTo>
                      <a:pt x="74" y="407"/>
                    </a:lnTo>
                    <a:lnTo>
                      <a:pt x="74" y="403"/>
                    </a:lnTo>
                    <a:lnTo>
                      <a:pt x="73" y="400"/>
                    </a:lnTo>
                    <a:lnTo>
                      <a:pt x="73" y="400"/>
                    </a:lnTo>
                    <a:lnTo>
                      <a:pt x="29" y="374"/>
                    </a:lnTo>
                    <a:lnTo>
                      <a:pt x="37" y="354"/>
                    </a:lnTo>
                    <a:lnTo>
                      <a:pt x="45" y="334"/>
                    </a:lnTo>
                    <a:lnTo>
                      <a:pt x="99" y="334"/>
                    </a:lnTo>
                    <a:lnTo>
                      <a:pt x="99" y="334"/>
                    </a:lnTo>
                    <a:lnTo>
                      <a:pt x="99" y="333"/>
                    </a:lnTo>
                    <a:lnTo>
                      <a:pt x="102" y="332"/>
                    </a:lnTo>
                    <a:lnTo>
                      <a:pt x="105" y="329"/>
                    </a:lnTo>
                    <a:lnTo>
                      <a:pt x="109" y="322"/>
                    </a:lnTo>
                    <a:lnTo>
                      <a:pt x="109" y="322"/>
                    </a:lnTo>
                    <a:lnTo>
                      <a:pt x="113" y="316"/>
                    </a:lnTo>
                    <a:lnTo>
                      <a:pt x="113" y="312"/>
                    </a:lnTo>
                    <a:lnTo>
                      <a:pt x="113" y="309"/>
                    </a:lnTo>
                    <a:lnTo>
                      <a:pt x="113" y="309"/>
                    </a:lnTo>
                    <a:lnTo>
                      <a:pt x="77" y="272"/>
                    </a:lnTo>
                    <a:lnTo>
                      <a:pt x="90" y="254"/>
                    </a:lnTo>
                    <a:lnTo>
                      <a:pt x="102" y="235"/>
                    </a:lnTo>
                    <a:lnTo>
                      <a:pt x="152" y="248"/>
                    </a:lnTo>
                    <a:lnTo>
                      <a:pt x="152" y="248"/>
                    </a:lnTo>
                    <a:lnTo>
                      <a:pt x="153" y="248"/>
                    </a:lnTo>
                    <a:lnTo>
                      <a:pt x="156" y="247"/>
                    </a:lnTo>
                    <a:lnTo>
                      <a:pt x="159" y="244"/>
                    </a:lnTo>
                    <a:lnTo>
                      <a:pt x="164" y="239"/>
                    </a:lnTo>
                    <a:lnTo>
                      <a:pt x="164" y="239"/>
                    </a:lnTo>
                    <a:lnTo>
                      <a:pt x="169" y="232"/>
                    </a:lnTo>
                    <a:lnTo>
                      <a:pt x="170" y="228"/>
                    </a:lnTo>
                    <a:lnTo>
                      <a:pt x="171" y="226"/>
                    </a:lnTo>
                    <a:lnTo>
                      <a:pt x="171" y="225"/>
                    </a:lnTo>
                    <a:lnTo>
                      <a:pt x="147" y="180"/>
                    </a:lnTo>
                    <a:lnTo>
                      <a:pt x="162" y="164"/>
                    </a:lnTo>
                    <a:lnTo>
                      <a:pt x="178" y="148"/>
                    </a:lnTo>
                    <a:lnTo>
                      <a:pt x="221" y="173"/>
                    </a:lnTo>
                    <a:lnTo>
                      <a:pt x="221" y="173"/>
                    </a:lnTo>
                    <a:lnTo>
                      <a:pt x="221" y="173"/>
                    </a:lnTo>
                    <a:lnTo>
                      <a:pt x="223" y="173"/>
                    </a:lnTo>
                    <a:lnTo>
                      <a:pt x="223" y="173"/>
                    </a:lnTo>
                    <a:lnTo>
                      <a:pt x="225" y="173"/>
                    </a:lnTo>
                    <a:lnTo>
                      <a:pt x="227" y="172"/>
                    </a:lnTo>
                    <a:lnTo>
                      <a:pt x="229" y="171"/>
                    </a:lnTo>
                    <a:lnTo>
                      <a:pt x="232" y="169"/>
                    </a:lnTo>
                    <a:lnTo>
                      <a:pt x="235" y="167"/>
                    </a:lnTo>
                    <a:lnTo>
                      <a:pt x="235" y="167"/>
                    </a:lnTo>
                    <a:lnTo>
                      <a:pt x="241" y="161"/>
                    </a:lnTo>
                    <a:lnTo>
                      <a:pt x="243" y="158"/>
                    </a:lnTo>
                    <a:lnTo>
                      <a:pt x="244" y="155"/>
                    </a:lnTo>
                    <a:lnTo>
                      <a:pt x="244" y="154"/>
                    </a:lnTo>
                    <a:lnTo>
                      <a:pt x="232" y="103"/>
                    </a:lnTo>
                    <a:lnTo>
                      <a:pt x="250" y="91"/>
                    </a:lnTo>
                    <a:lnTo>
                      <a:pt x="268" y="78"/>
                    </a:lnTo>
                    <a:lnTo>
                      <a:pt x="303" y="114"/>
                    </a:lnTo>
                    <a:lnTo>
                      <a:pt x="303" y="114"/>
                    </a:lnTo>
                    <a:lnTo>
                      <a:pt x="303" y="114"/>
                    </a:lnTo>
                    <a:lnTo>
                      <a:pt x="304" y="114"/>
                    </a:lnTo>
                    <a:lnTo>
                      <a:pt x="305" y="114"/>
                    </a:lnTo>
                    <a:lnTo>
                      <a:pt x="307" y="114"/>
                    </a:lnTo>
                    <a:lnTo>
                      <a:pt x="308" y="114"/>
                    </a:lnTo>
                    <a:lnTo>
                      <a:pt x="311" y="114"/>
                    </a:lnTo>
                    <a:lnTo>
                      <a:pt x="314" y="113"/>
                    </a:lnTo>
                    <a:lnTo>
                      <a:pt x="318" y="1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187" name="Freeform 11">
                <a:extLst>
                  <a:ext uri="{FF2B5EF4-FFF2-40B4-BE49-F238E27FC236}">
                    <a16:creationId xmlns:a16="http://schemas.microsoft.com/office/drawing/2014/main" id="{FC9DFA8E-C624-4A29-B941-989BB205B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2476"/>
                <a:ext cx="43" cy="75"/>
              </a:xfrm>
              <a:custGeom>
                <a:avLst/>
                <a:gdLst>
                  <a:gd name="T0" fmla="*/ 0 w 43"/>
                  <a:gd name="T1" fmla="*/ 49 h 75"/>
                  <a:gd name="T2" fmla="*/ 20 w 43"/>
                  <a:gd name="T3" fmla="*/ 74 h 75"/>
                  <a:gd name="T4" fmla="*/ 42 w 43"/>
                  <a:gd name="T5" fmla="*/ 18 h 75"/>
                  <a:gd name="T6" fmla="*/ 41 w 43"/>
                  <a:gd name="T7" fmla="*/ 17 h 75"/>
                  <a:gd name="T8" fmla="*/ 39 w 43"/>
                  <a:gd name="T9" fmla="*/ 15 h 75"/>
                  <a:gd name="T10" fmla="*/ 37 w 43"/>
                  <a:gd name="T11" fmla="*/ 10 h 75"/>
                  <a:gd name="T12" fmla="*/ 33 w 43"/>
                  <a:gd name="T13" fmla="*/ 6 h 75"/>
                  <a:gd name="T14" fmla="*/ 30 w 43"/>
                  <a:gd name="T15" fmla="*/ 3 h 75"/>
                  <a:gd name="T16" fmla="*/ 25 w 43"/>
                  <a:gd name="T17" fmla="*/ 1 h 75"/>
                  <a:gd name="T18" fmla="*/ 20 w 43"/>
                  <a:gd name="T19" fmla="*/ 0 h 75"/>
                  <a:gd name="T20" fmla="*/ 16 w 43"/>
                  <a:gd name="T21" fmla="*/ 1 h 75"/>
                  <a:gd name="T22" fmla="*/ 0 w 43"/>
                  <a:gd name="T23" fmla="*/ 4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75">
                    <a:moveTo>
                      <a:pt x="0" y="49"/>
                    </a:moveTo>
                    <a:lnTo>
                      <a:pt x="20" y="74"/>
                    </a:lnTo>
                    <a:lnTo>
                      <a:pt x="42" y="18"/>
                    </a:lnTo>
                    <a:lnTo>
                      <a:pt x="41" y="17"/>
                    </a:lnTo>
                    <a:lnTo>
                      <a:pt x="39" y="15"/>
                    </a:lnTo>
                    <a:lnTo>
                      <a:pt x="37" y="10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0" y="49"/>
                    </a:lnTo>
                  </a:path>
                </a:pathLst>
              </a:custGeom>
              <a:solidFill>
                <a:srgbClr val="84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188" name="Freeform 12">
                <a:extLst>
                  <a:ext uri="{FF2B5EF4-FFF2-40B4-BE49-F238E27FC236}">
                    <a16:creationId xmlns:a16="http://schemas.microsoft.com/office/drawing/2014/main" id="{9F4BD494-FE3F-4756-A781-A64136410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2476"/>
                <a:ext cx="43" cy="75"/>
              </a:xfrm>
              <a:custGeom>
                <a:avLst/>
                <a:gdLst>
                  <a:gd name="T0" fmla="*/ 0 w 43"/>
                  <a:gd name="T1" fmla="*/ 49 h 75"/>
                  <a:gd name="T2" fmla="*/ 20 w 43"/>
                  <a:gd name="T3" fmla="*/ 74 h 75"/>
                  <a:gd name="T4" fmla="*/ 42 w 43"/>
                  <a:gd name="T5" fmla="*/ 18 h 75"/>
                  <a:gd name="T6" fmla="*/ 42 w 43"/>
                  <a:gd name="T7" fmla="*/ 18 h 75"/>
                  <a:gd name="T8" fmla="*/ 41 w 43"/>
                  <a:gd name="T9" fmla="*/ 17 h 75"/>
                  <a:gd name="T10" fmla="*/ 39 w 43"/>
                  <a:gd name="T11" fmla="*/ 15 h 75"/>
                  <a:gd name="T12" fmla="*/ 37 w 43"/>
                  <a:gd name="T13" fmla="*/ 10 h 75"/>
                  <a:gd name="T14" fmla="*/ 33 w 43"/>
                  <a:gd name="T15" fmla="*/ 6 h 75"/>
                  <a:gd name="T16" fmla="*/ 30 w 43"/>
                  <a:gd name="T17" fmla="*/ 3 h 75"/>
                  <a:gd name="T18" fmla="*/ 25 w 43"/>
                  <a:gd name="T19" fmla="*/ 1 h 75"/>
                  <a:gd name="T20" fmla="*/ 20 w 43"/>
                  <a:gd name="T21" fmla="*/ 0 h 75"/>
                  <a:gd name="T22" fmla="*/ 16 w 43"/>
                  <a:gd name="T23" fmla="*/ 1 h 75"/>
                  <a:gd name="T24" fmla="*/ 0 w 43"/>
                  <a:gd name="T25" fmla="*/ 4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75">
                    <a:moveTo>
                      <a:pt x="0" y="49"/>
                    </a:moveTo>
                    <a:lnTo>
                      <a:pt x="20" y="74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1" y="17"/>
                    </a:lnTo>
                    <a:lnTo>
                      <a:pt x="39" y="15"/>
                    </a:lnTo>
                    <a:lnTo>
                      <a:pt x="37" y="10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0" y="49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189" name="Freeform 13">
                <a:extLst>
                  <a:ext uri="{FF2B5EF4-FFF2-40B4-BE49-F238E27FC236}">
                    <a16:creationId xmlns:a16="http://schemas.microsoft.com/office/drawing/2014/main" id="{F1FABAD0-5D23-4FE4-BD6F-0FC18AC25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2178"/>
                <a:ext cx="431" cy="437"/>
              </a:xfrm>
              <a:custGeom>
                <a:avLst/>
                <a:gdLst>
                  <a:gd name="T0" fmla="*/ 124 w 431"/>
                  <a:gd name="T1" fmla="*/ 99 h 437"/>
                  <a:gd name="T2" fmla="*/ 117 w 431"/>
                  <a:gd name="T3" fmla="*/ 43 h 437"/>
                  <a:gd name="T4" fmla="*/ 187 w 431"/>
                  <a:gd name="T5" fmla="*/ 61 h 437"/>
                  <a:gd name="T6" fmla="*/ 188 w 431"/>
                  <a:gd name="T7" fmla="*/ 62 h 437"/>
                  <a:gd name="T8" fmla="*/ 194 w 431"/>
                  <a:gd name="T9" fmla="*/ 61 h 437"/>
                  <a:gd name="T10" fmla="*/ 207 w 431"/>
                  <a:gd name="T11" fmla="*/ 58 h 437"/>
                  <a:gd name="T12" fmla="*/ 213 w 431"/>
                  <a:gd name="T13" fmla="*/ 53 h 437"/>
                  <a:gd name="T14" fmla="*/ 276 w 431"/>
                  <a:gd name="T15" fmla="*/ 0 h 437"/>
                  <a:gd name="T16" fmla="*/ 280 w 431"/>
                  <a:gd name="T17" fmla="*/ 57 h 437"/>
                  <a:gd name="T18" fmla="*/ 296 w 431"/>
                  <a:gd name="T19" fmla="*/ 63 h 437"/>
                  <a:gd name="T20" fmla="*/ 303 w 431"/>
                  <a:gd name="T21" fmla="*/ 62 h 437"/>
                  <a:gd name="T22" fmla="*/ 379 w 431"/>
                  <a:gd name="T23" fmla="*/ 48 h 437"/>
                  <a:gd name="T24" fmla="*/ 351 w 431"/>
                  <a:gd name="T25" fmla="*/ 103 h 437"/>
                  <a:gd name="T26" fmla="*/ 360 w 431"/>
                  <a:gd name="T27" fmla="*/ 117 h 437"/>
                  <a:gd name="T28" fmla="*/ 365 w 431"/>
                  <a:gd name="T29" fmla="*/ 121 h 437"/>
                  <a:gd name="T30" fmla="*/ 430 w 431"/>
                  <a:gd name="T31" fmla="*/ 150 h 437"/>
                  <a:gd name="T32" fmla="*/ 379 w 431"/>
                  <a:gd name="T33" fmla="*/ 186 h 437"/>
                  <a:gd name="T34" fmla="*/ 378 w 431"/>
                  <a:gd name="T35" fmla="*/ 205 h 437"/>
                  <a:gd name="T36" fmla="*/ 381 w 431"/>
                  <a:gd name="T37" fmla="*/ 211 h 437"/>
                  <a:gd name="T38" fmla="*/ 413 w 431"/>
                  <a:gd name="T39" fmla="*/ 273 h 437"/>
                  <a:gd name="T40" fmla="*/ 356 w 431"/>
                  <a:gd name="T41" fmla="*/ 280 h 437"/>
                  <a:gd name="T42" fmla="*/ 344 w 431"/>
                  <a:gd name="T43" fmla="*/ 296 h 437"/>
                  <a:gd name="T44" fmla="*/ 343 w 431"/>
                  <a:gd name="T45" fmla="*/ 303 h 437"/>
                  <a:gd name="T46" fmla="*/ 333 w 431"/>
                  <a:gd name="T47" fmla="*/ 380 h 437"/>
                  <a:gd name="T48" fmla="*/ 289 w 431"/>
                  <a:gd name="T49" fmla="*/ 354 h 437"/>
                  <a:gd name="T50" fmla="*/ 284 w 431"/>
                  <a:gd name="T51" fmla="*/ 354 h 437"/>
                  <a:gd name="T52" fmla="*/ 276 w 431"/>
                  <a:gd name="T53" fmla="*/ 360 h 437"/>
                  <a:gd name="T54" fmla="*/ 265 w 431"/>
                  <a:gd name="T55" fmla="*/ 368 h 437"/>
                  <a:gd name="T56" fmla="*/ 236 w 431"/>
                  <a:gd name="T57" fmla="*/ 430 h 437"/>
                  <a:gd name="T58" fmla="*/ 198 w 431"/>
                  <a:gd name="T59" fmla="*/ 387 h 437"/>
                  <a:gd name="T60" fmla="*/ 196 w 431"/>
                  <a:gd name="T61" fmla="*/ 385 h 437"/>
                  <a:gd name="T62" fmla="*/ 188 w 431"/>
                  <a:gd name="T63" fmla="*/ 384 h 437"/>
                  <a:gd name="T64" fmla="*/ 178 w 431"/>
                  <a:gd name="T65" fmla="*/ 384 h 437"/>
                  <a:gd name="T66" fmla="*/ 172 w 431"/>
                  <a:gd name="T67" fmla="*/ 385 h 437"/>
                  <a:gd name="T68" fmla="*/ 171 w 431"/>
                  <a:gd name="T69" fmla="*/ 387 h 437"/>
                  <a:gd name="T70" fmla="*/ 99 w 431"/>
                  <a:gd name="T71" fmla="*/ 422 h 437"/>
                  <a:gd name="T72" fmla="*/ 111 w 431"/>
                  <a:gd name="T73" fmla="*/ 363 h 437"/>
                  <a:gd name="T74" fmla="*/ 99 w 431"/>
                  <a:gd name="T75" fmla="*/ 353 h 437"/>
                  <a:gd name="T76" fmla="*/ 91 w 431"/>
                  <a:gd name="T77" fmla="*/ 351 h 437"/>
                  <a:gd name="T78" fmla="*/ 18 w 431"/>
                  <a:gd name="T79" fmla="*/ 343 h 437"/>
                  <a:gd name="T80" fmla="*/ 60 w 431"/>
                  <a:gd name="T81" fmla="*/ 296 h 437"/>
                  <a:gd name="T82" fmla="*/ 55 w 431"/>
                  <a:gd name="T83" fmla="*/ 278 h 437"/>
                  <a:gd name="T84" fmla="*/ 51 w 431"/>
                  <a:gd name="T85" fmla="*/ 273 h 437"/>
                  <a:gd name="T86" fmla="*/ 1 w 431"/>
                  <a:gd name="T87" fmla="*/ 225 h 437"/>
                  <a:gd name="T88" fmla="*/ 58 w 431"/>
                  <a:gd name="T89" fmla="*/ 204 h 437"/>
                  <a:gd name="T90" fmla="*/ 64 w 431"/>
                  <a:gd name="T91" fmla="*/ 185 h 437"/>
                  <a:gd name="T92" fmla="*/ 64 w 431"/>
                  <a:gd name="T93" fmla="*/ 178 h 437"/>
                  <a:gd name="T94" fmla="*/ 53 w 431"/>
                  <a:gd name="T95" fmla="*/ 106 h 437"/>
                  <a:gd name="T96" fmla="*/ 106 w 431"/>
                  <a:gd name="T97" fmla="*/ 115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1" h="437">
                    <a:moveTo>
                      <a:pt x="115" y="108"/>
                    </a:moveTo>
                    <a:lnTo>
                      <a:pt x="121" y="103"/>
                    </a:lnTo>
                    <a:lnTo>
                      <a:pt x="124" y="99"/>
                    </a:lnTo>
                    <a:lnTo>
                      <a:pt x="124" y="97"/>
                    </a:lnTo>
                    <a:lnTo>
                      <a:pt x="124" y="96"/>
                    </a:lnTo>
                    <a:lnTo>
                      <a:pt x="117" y="43"/>
                    </a:lnTo>
                    <a:lnTo>
                      <a:pt x="136" y="32"/>
                    </a:lnTo>
                    <a:lnTo>
                      <a:pt x="155" y="22"/>
                    </a:lnTo>
                    <a:lnTo>
                      <a:pt x="187" y="61"/>
                    </a:lnTo>
                    <a:lnTo>
                      <a:pt x="187" y="61"/>
                    </a:lnTo>
                    <a:lnTo>
                      <a:pt x="187" y="61"/>
                    </a:lnTo>
                    <a:lnTo>
                      <a:pt x="188" y="62"/>
                    </a:lnTo>
                    <a:lnTo>
                      <a:pt x="189" y="62"/>
                    </a:lnTo>
                    <a:lnTo>
                      <a:pt x="191" y="62"/>
                    </a:lnTo>
                    <a:lnTo>
                      <a:pt x="194" y="61"/>
                    </a:lnTo>
                    <a:lnTo>
                      <a:pt x="196" y="60"/>
                    </a:lnTo>
                    <a:lnTo>
                      <a:pt x="200" y="59"/>
                    </a:lnTo>
                    <a:lnTo>
                      <a:pt x="207" y="58"/>
                    </a:lnTo>
                    <a:lnTo>
                      <a:pt x="210" y="55"/>
                    </a:lnTo>
                    <a:lnTo>
                      <a:pt x="212" y="54"/>
                    </a:lnTo>
                    <a:lnTo>
                      <a:pt x="213" y="53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0"/>
                    </a:lnTo>
                    <a:lnTo>
                      <a:pt x="278" y="54"/>
                    </a:lnTo>
                    <a:lnTo>
                      <a:pt x="278" y="55"/>
                    </a:lnTo>
                    <a:lnTo>
                      <a:pt x="280" y="57"/>
                    </a:lnTo>
                    <a:lnTo>
                      <a:pt x="284" y="59"/>
                    </a:lnTo>
                    <a:lnTo>
                      <a:pt x="290" y="60"/>
                    </a:lnTo>
                    <a:lnTo>
                      <a:pt x="296" y="63"/>
                    </a:lnTo>
                    <a:lnTo>
                      <a:pt x="300" y="63"/>
                    </a:lnTo>
                    <a:lnTo>
                      <a:pt x="302" y="62"/>
                    </a:lnTo>
                    <a:lnTo>
                      <a:pt x="303" y="62"/>
                    </a:lnTo>
                    <a:lnTo>
                      <a:pt x="349" y="25"/>
                    </a:lnTo>
                    <a:lnTo>
                      <a:pt x="364" y="36"/>
                    </a:lnTo>
                    <a:lnTo>
                      <a:pt x="379" y="48"/>
                    </a:lnTo>
                    <a:lnTo>
                      <a:pt x="351" y="100"/>
                    </a:lnTo>
                    <a:lnTo>
                      <a:pt x="351" y="100"/>
                    </a:lnTo>
                    <a:lnTo>
                      <a:pt x="351" y="103"/>
                    </a:lnTo>
                    <a:lnTo>
                      <a:pt x="353" y="107"/>
                    </a:lnTo>
                    <a:lnTo>
                      <a:pt x="357" y="111"/>
                    </a:lnTo>
                    <a:lnTo>
                      <a:pt x="360" y="117"/>
                    </a:lnTo>
                    <a:lnTo>
                      <a:pt x="362" y="120"/>
                    </a:lnTo>
                    <a:lnTo>
                      <a:pt x="365" y="121"/>
                    </a:lnTo>
                    <a:lnTo>
                      <a:pt x="365" y="121"/>
                    </a:lnTo>
                    <a:lnTo>
                      <a:pt x="420" y="111"/>
                    </a:lnTo>
                    <a:lnTo>
                      <a:pt x="425" y="131"/>
                    </a:lnTo>
                    <a:lnTo>
                      <a:pt x="430" y="150"/>
                    </a:lnTo>
                    <a:lnTo>
                      <a:pt x="381" y="183"/>
                    </a:lnTo>
                    <a:lnTo>
                      <a:pt x="381" y="184"/>
                    </a:lnTo>
                    <a:lnTo>
                      <a:pt x="379" y="186"/>
                    </a:lnTo>
                    <a:lnTo>
                      <a:pt x="379" y="191"/>
                    </a:lnTo>
                    <a:lnTo>
                      <a:pt x="379" y="198"/>
                    </a:lnTo>
                    <a:lnTo>
                      <a:pt x="378" y="205"/>
                    </a:lnTo>
                    <a:lnTo>
                      <a:pt x="379" y="209"/>
                    </a:lnTo>
                    <a:lnTo>
                      <a:pt x="380" y="211"/>
                    </a:lnTo>
                    <a:lnTo>
                      <a:pt x="381" y="211"/>
                    </a:lnTo>
                    <a:lnTo>
                      <a:pt x="426" y="232"/>
                    </a:lnTo>
                    <a:lnTo>
                      <a:pt x="419" y="253"/>
                    </a:lnTo>
                    <a:lnTo>
                      <a:pt x="413" y="273"/>
                    </a:lnTo>
                    <a:lnTo>
                      <a:pt x="358" y="278"/>
                    </a:lnTo>
                    <a:lnTo>
                      <a:pt x="358" y="278"/>
                    </a:lnTo>
                    <a:lnTo>
                      <a:pt x="356" y="280"/>
                    </a:lnTo>
                    <a:lnTo>
                      <a:pt x="352" y="283"/>
                    </a:lnTo>
                    <a:lnTo>
                      <a:pt x="349" y="290"/>
                    </a:lnTo>
                    <a:lnTo>
                      <a:pt x="344" y="296"/>
                    </a:lnTo>
                    <a:lnTo>
                      <a:pt x="343" y="300"/>
                    </a:lnTo>
                    <a:lnTo>
                      <a:pt x="343" y="303"/>
                    </a:lnTo>
                    <a:lnTo>
                      <a:pt x="343" y="303"/>
                    </a:lnTo>
                    <a:lnTo>
                      <a:pt x="365" y="349"/>
                    </a:lnTo>
                    <a:lnTo>
                      <a:pt x="349" y="364"/>
                    </a:lnTo>
                    <a:lnTo>
                      <a:pt x="333" y="380"/>
                    </a:lnTo>
                    <a:lnTo>
                      <a:pt x="290" y="354"/>
                    </a:lnTo>
                    <a:lnTo>
                      <a:pt x="290" y="354"/>
                    </a:lnTo>
                    <a:lnTo>
                      <a:pt x="289" y="354"/>
                    </a:lnTo>
                    <a:lnTo>
                      <a:pt x="288" y="354"/>
                    </a:lnTo>
                    <a:lnTo>
                      <a:pt x="287" y="354"/>
                    </a:lnTo>
                    <a:lnTo>
                      <a:pt x="284" y="354"/>
                    </a:lnTo>
                    <a:lnTo>
                      <a:pt x="282" y="356"/>
                    </a:lnTo>
                    <a:lnTo>
                      <a:pt x="279" y="357"/>
                    </a:lnTo>
                    <a:lnTo>
                      <a:pt x="276" y="360"/>
                    </a:lnTo>
                    <a:lnTo>
                      <a:pt x="269" y="363"/>
                    </a:lnTo>
                    <a:lnTo>
                      <a:pt x="266" y="366"/>
                    </a:lnTo>
                    <a:lnTo>
                      <a:pt x="265" y="368"/>
                    </a:lnTo>
                    <a:lnTo>
                      <a:pt x="265" y="369"/>
                    </a:lnTo>
                    <a:lnTo>
                      <a:pt x="256" y="424"/>
                    </a:lnTo>
                    <a:lnTo>
                      <a:pt x="236" y="430"/>
                    </a:lnTo>
                    <a:lnTo>
                      <a:pt x="216" y="436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7" y="385"/>
                    </a:lnTo>
                    <a:lnTo>
                      <a:pt x="196" y="385"/>
                    </a:lnTo>
                    <a:lnTo>
                      <a:pt x="194" y="385"/>
                    </a:lnTo>
                    <a:lnTo>
                      <a:pt x="191" y="384"/>
                    </a:lnTo>
                    <a:lnTo>
                      <a:pt x="188" y="384"/>
                    </a:lnTo>
                    <a:lnTo>
                      <a:pt x="184" y="385"/>
                    </a:lnTo>
                    <a:lnTo>
                      <a:pt x="181" y="384"/>
                    </a:lnTo>
                    <a:lnTo>
                      <a:pt x="178" y="384"/>
                    </a:lnTo>
                    <a:lnTo>
                      <a:pt x="175" y="384"/>
                    </a:lnTo>
                    <a:lnTo>
                      <a:pt x="174" y="385"/>
                    </a:lnTo>
                    <a:lnTo>
                      <a:pt x="172" y="385"/>
                    </a:lnTo>
                    <a:lnTo>
                      <a:pt x="171" y="387"/>
                    </a:lnTo>
                    <a:lnTo>
                      <a:pt x="171" y="387"/>
                    </a:lnTo>
                    <a:lnTo>
                      <a:pt x="171" y="387"/>
                    </a:lnTo>
                    <a:lnTo>
                      <a:pt x="135" y="434"/>
                    </a:lnTo>
                    <a:lnTo>
                      <a:pt x="117" y="428"/>
                    </a:lnTo>
                    <a:lnTo>
                      <a:pt x="99" y="422"/>
                    </a:lnTo>
                    <a:lnTo>
                      <a:pt x="112" y="366"/>
                    </a:lnTo>
                    <a:lnTo>
                      <a:pt x="112" y="366"/>
                    </a:lnTo>
                    <a:lnTo>
                      <a:pt x="111" y="363"/>
                    </a:lnTo>
                    <a:lnTo>
                      <a:pt x="108" y="360"/>
                    </a:lnTo>
                    <a:lnTo>
                      <a:pt x="103" y="357"/>
                    </a:lnTo>
                    <a:lnTo>
                      <a:pt x="99" y="353"/>
                    </a:lnTo>
                    <a:lnTo>
                      <a:pt x="94" y="351"/>
                    </a:lnTo>
                    <a:lnTo>
                      <a:pt x="92" y="351"/>
                    </a:lnTo>
                    <a:lnTo>
                      <a:pt x="91" y="351"/>
                    </a:lnTo>
                    <a:lnTo>
                      <a:pt x="39" y="375"/>
                    </a:lnTo>
                    <a:lnTo>
                      <a:pt x="29" y="359"/>
                    </a:lnTo>
                    <a:lnTo>
                      <a:pt x="18" y="343"/>
                    </a:lnTo>
                    <a:lnTo>
                      <a:pt x="58" y="299"/>
                    </a:lnTo>
                    <a:lnTo>
                      <a:pt x="59" y="298"/>
                    </a:lnTo>
                    <a:lnTo>
                      <a:pt x="60" y="296"/>
                    </a:lnTo>
                    <a:lnTo>
                      <a:pt x="59" y="292"/>
                    </a:lnTo>
                    <a:lnTo>
                      <a:pt x="57" y="285"/>
                    </a:lnTo>
                    <a:lnTo>
                      <a:pt x="55" y="278"/>
                    </a:lnTo>
                    <a:lnTo>
                      <a:pt x="54" y="275"/>
                    </a:lnTo>
                    <a:lnTo>
                      <a:pt x="53" y="274"/>
                    </a:lnTo>
                    <a:lnTo>
                      <a:pt x="51" y="273"/>
                    </a:lnTo>
                    <a:lnTo>
                      <a:pt x="0" y="267"/>
                    </a:lnTo>
                    <a:lnTo>
                      <a:pt x="0" y="246"/>
                    </a:lnTo>
                    <a:lnTo>
                      <a:pt x="1" y="225"/>
                    </a:lnTo>
                    <a:lnTo>
                      <a:pt x="55" y="206"/>
                    </a:lnTo>
                    <a:lnTo>
                      <a:pt x="56" y="205"/>
                    </a:lnTo>
                    <a:lnTo>
                      <a:pt x="58" y="204"/>
                    </a:lnTo>
                    <a:lnTo>
                      <a:pt x="60" y="199"/>
                    </a:lnTo>
                    <a:lnTo>
                      <a:pt x="61" y="192"/>
                    </a:lnTo>
                    <a:lnTo>
                      <a:pt x="64" y="185"/>
                    </a:lnTo>
                    <a:lnTo>
                      <a:pt x="65" y="181"/>
                    </a:lnTo>
                    <a:lnTo>
                      <a:pt x="64" y="178"/>
                    </a:lnTo>
                    <a:lnTo>
                      <a:pt x="64" y="178"/>
                    </a:lnTo>
                    <a:lnTo>
                      <a:pt x="28" y="143"/>
                    </a:lnTo>
                    <a:lnTo>
                      <a:pt x="40" y="124"/>
                    </a:lnTo>
                    <a:lnTo>
                      <a:pt x="53" y="106"/>
                    </a:lnTo>
                    <a:lnTo>
                      <a:pt x="103" y="117"/>
                    </a:lnTo>
                    <a:lnTo>
                      <a:pt x="104" y="117"/>
                    </a:lnTo>
                    <a:lnTo>
                      <a:pt x="106" y="115"/>
                    </a:lnTo>
                    <a:lnTo>
                      <a:pt x="110" y="113"/>
                    </a:lnTo>
                    <a:lnTo>
                      <a:pt x="115" y="108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190" name="Freeform 14">
                <a:extLst>
                  <a:ext uri="{FF2B5EF4-FFF2-40B4-BE49-F238E27FC236}">
                    <a16:creationId xmlns:a16="http://schemas.microsoft.com/office/drawing/2014/main" id="{0E3CC598-5D16-47A6-A0E1-6E4D78321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2178"/>
                <a:ext cx="431" cy="437"/>
              </a:xfrm>
              <a:custGeom>
                <a:avLst/>
                <a:gdLst>
                  <a:gd name="T0" fmla="*/ 121 w 431"/>
                  <a:gd name="T1" fmla="*/ 103 h 437"/>
                  <a:gd name="T2" fmla="*/ 124 w 431"/>
                  <a:gd name="T3" fmla="*/ 96 h 437"/>
                  <a:gd name="T4" fmla="*/ 155 w 431"/>
                  <a:gd name="T5" fmla="*/ 22 h 437"/>
                  <a:gd name="T6" fmla="*/ 187 w 431"/>
                  <a:gd name="T7" fmla="*/ 61 h 437"/>
                  <a:gd name="T8" fmla="*/ 189 w 431"/>
                  <a:gd name="T9" fmla="*/ 62 h 437"/>
                  <a:gd name="T10" fmla="*/ 196 w 431"/>
                  <a:gd name="T11" fmla="*/ 60 h 437"/>
                  <a:gd name="T12" fmla="*/ 207 w 431"/>
                  <a:gd name="T13" fmla="*/ 58 h 437"/>
                  <a:gd name="T14" fmla="*/ 213 w 431"/>
                  <a:gd name="T15" fmla="*/ 53 h 437"/>
                  <a:gd name="T16" fmla="*/ 276 w 431"/>
                  <a:gd name="T17" fmla="*/ 0 h 437"/>
                  <a:gd name="T18" fmla="*/ 278 w 431"/>
                  <a:gd name="T19" fmla="*/ 55 h 437"/>
                  <a:gd name="T20" fmla="*/ 290 w 431"/>
                  <a:gd name="T21" fmla="*/ 60 h 437"/>
                  <a:gd name="T22" fmla="*/ 300 w 431"/>
                  <a:gd name="T23" fmla="*/ 63 h 437"/>
                  <a:gd name="T24" fmla="*/ 349 w 431"/>
                  <a:gd name="T25" fmla="*/ 25 h 437"/>
                  <a:gd name="T26" fmla="*/ 351 w 431"/>
                  <a:gd name="T27" fmla="*/ 100 h 437"/>
                  <a:gd name="T28" fmla="*/ 351 w 431"/>
                  <a:gd name="T29" fmla="*/ 103 h 437"/>
                  <a:gd name="T30" fmla="*/ 357 w 431"/>
                  <a:gd name="T31" fmla="*/ 111 h 437"/>
                  <a:gd name="T32" fmla="*/ 365 w 431"/>
                  <a:gd name="T33" fmla="*/ 121 h 437"/>
                  <a:gd name="T34" fmla="*/ 425 w 431"/>
                  <a:gd name="T35" fmla="*/ 131 h 437"/>
                  <a:gd name="T36" fmla="*/ 381 w 431"/>
                  <a:gd name="T37" fmla="*/ 183 h 437"/>
                  <a:gd name="T38" fmla="*/ 379 w 431"/>
                  <a:gd name="T39" fmla="*/ 191 h 437"/>
                  <a:gd name="T40" fmla="*/ 378 w 431"/>
                  <a:gd name="T41" fmla="*/ 205 h 437"/>
                  <a:gd name="T42" fmla="*/ 381 w 431"/>
                  <a:gd name="T43" fmla="*/ 211 h 437"/>
                  <a:gd name="T44" fmla="*/ 413 w 431"/>
                  <a:gd name="T45" fmla="*/ 273 h 437"/>
                  <a:gd name="T46" fmla="*/ 358 w 431"/>
                  <a:gd name="T47" fmla="*/ 278 h 437"/>
                  <a:gd name="T48" fmla="*/ 349 w 431"/>
                  <a:gd name="T49" fmla="*/ 290 h 437"/>
                  <a:gd name="T50" fmla="*/ 343 w 431"/>
                  <a:gd name="T51" fmla="*/ 300 h 437"/>
                  <a:gd name="T52" fmla="*/ 365 w 431"/>
                  <a:gd name="T53" fmla="*/ 349 h 437"/>
                  <a:gd name="T54" fmla="*/ 290 w 431"/>
                  <a:gd name="T55" fmla="*/ 354 h 437"/>
                  <a:gd name="T56" fmla="*/ 289 w 431"/>
                  <a:gd name="T57" fmla="*/ 354 h 437"/>
                  <a:gd name="T58" fmla="*/ 284 w 431"/>
                  <a:gd name="T59" fmla="*/ 354 h 437"/>
                  <a:gd name="T60" fmla="*/ 276 w 431"/>
                  <a:gd name="T61" fmla="*/ 360 h 437"/>
                  <a:gd name="T62" fmla="*/ 266 w 431"/>
                  <a:gd name="T63" fmla="*/ 366 h 437"/>
                  <a:gd name="T64" fmla="*/ 256 w 431"/>
                  <a:gd name="T65" fmla="*/ 424 h 437"/>
                  <a:gd name="T66" fmla="*/ 198 w 431"/>
                  <a:gd name="T67" fmla="*/ 387 h 437"/>
                  <a:gd name="T68" fmla="*/ 198 w 431"/>
                  <a:gd name="T69" fmla="*/ 387 h 437"/>
                  <a:gd name="T70" fmla="*/ 194 w 431"/>
                  <a:gd name="T71" fmla="*/ 385 h 437"/>
                  <a:gd name="T72" fmla="*/ 184 w 431"/>
                  <a:gd name="T73" fmla="*/ 385 h 437"/>
                  <a:gd name="T74" fmla="*/ 178 w 431"/>
                  <a:gd name="T75" fmla="*/ 384 h 437"/>
                  <a:gd name="T76" fmla="*/ 172 w 431"/>
                  <a:gd name="T77" fmla="*/ 385 h 437"/>
                  <a:gd name="T78" fmla="*/ 171 w 431"/>
                  <a:gd name="T79" fmla="*/ 387 h 437"/>
                  <a:gd name="T80" fmla="*/ 99 w 431"/>
                  <a:gd name="T81" fmla="*/ 422 h 437"/>
                  <a:gd name="T82" fmla="*/ 112 w 431"/>
                  <a:gd name="T83" fmla="*/ 366 h 437"/>
                  <a:gd name="T84" fmla="*/ 103 w 431"/>
                  <a:gd name="T85" fmla="*/ 357 h 437"/>
                  <a:gd name="T86" fmla="*/ 94 w 431"/>
                  <a:gd name="T87" fmla="*/ 351 h 437"/>
                  <a:gd name="T88" fmla="*/ 39 w 431"/>
                  <a:gd name="T89" fmla="*/ 375 h 437"/>
                  <a:gd name="T90" fmla="*/ 58 w 431"/>
                  <a:gd name="T91" fmla="*/ 299 h 437"/>
                  <a:gd name="T92" fmla="*/ 60 w 431"/>
                  <a:gd name="T93" fmla="*/ 296 h 437"/>
                  <a:gd name="T94" fmla="*/ 57 w 431"/>
                  <a:gd name="T95" fmla="*/ 285 h 437"/>
                  <a:gd name="T96" fmla="*/ 53 w 431"/>
                  <a:gd name="T97" fmla="*/ 274 h 437"/>
                  <a:gd name="T98" fmla="*/ 0 w 431"/>
                  <a:gd name="T99" fmla="*/ 246 h 437"/>
                  <a:gd name="T100" fmla="*/ 55 w 431"/>
                  <a:gd name="T101" fmla="*/ 206 h 437"/>
                  <a:gd name="T102" fmla="*/ 60 w 431"/>
                  <a:gd name="T103" fmla="*/ 199 h 437"/>
                  <a:gd name="T104" fmla="*/ 64 w 431"/>
                  <a:gd name="T105" fmla="*/ 185 h 437"/>
                  <a:gd name="T106" fmla="*/ 64 w 431"/>
                  <a:gd name="T107" fmla="*/ 178 h 437"/>
                  <a:gd name="T108" fmla="*/ 53 w 431"/>
                  <a:gd name="T109" fmla="*/ 106 h 437"/>
                  <a:gd name="T110" fmla="*/ 104 w 431"/>
                  <a:gd name="T111" fmla="*/ 117 h 437"/>
                  <a:gd name="T112" fmla="*/ 115 w 431"/>
                  <a:gd name="T113" fmla="*/ 108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1" h="437">
                    <a:moveTo>
                      <a:pt x="115" y="108"/>
                    </a:moveTo>
                    <a:lnTo>
                      <a:pt x="115" y="108"/>
                    </a:lnTo>
                    <a:lnTo>
                      <a:pt x="121" y="103"/>
                    </a:lnTo>
                    <a:lnTo>
                      <a:pt x="124" y="99"/>
                    </a:lnTo>
                    <a:lnTo>
                      <a:pt x="124" y="97"/>
                    </a:lnTo>
                    <a:lnTo>
                      <a:pt x="124" y="96"/>
                    </a:lnTo>
                    <a:lnTo>
                      <a:pt x="117" y="43"/>
                    </a:lnTo>
                    <a:lnTo>
                      <a:pt x="136" y="32"/>
                    </a:lnTo>
                    <a:lnTo>
                      <a:pt x="155" y="22"/>
                    </a:lnTo>
                    <a:lnTo>
                      <a:pt x="187" y="61"/>
                    </a:lnTo>
                    <a:lnTo>
                      <a:pt x="187" y="61"/>
                    </a:lnTo>
                    <a:lnTo>
                      <a:pt x="187" y="61"/>
                    </a:lnTo>
                    <a:lnTo>
                      <a:pt x="187" y="61"/>
                    </a:lnTo>
                    <a:lnTo>
                      <a:pt x="188" y="62"/>
                    </a:lnTo>
                    <a:lnTo>
                      <a:pt x="189" y="62"/>
                    </a:lnTo>
                    <a:lnTo>
                      <a:pt x="191" y="62"/>
                    </a:lnTo>
                    <a:lnTo>
                      <a:pt x="194" y="61"/>
                    </a:lnTo>
                    <a:lnTo>
                      <a:pt x="196" y="60"/>
                    </a:lnTo>
                    <a:lnTo>
                      <a:pt x="200" y="59"/>
                    </a:lnTo>
                    <a:lnTo>
                      <a:pt x="200" y="59"/>
                    </a:lnTo>
                    <a:lnTo>
                      <a:pt x="207" y="58"/>
                    </a:lnTo>
                    <a:lnTo>
                      <a:pt x="210" y="55"/>
                    </a:lnTo>
                    <a:lnTo>
                      <a:pt x="212" y="54"/>
                    </a:lnTo>
                    <a:lnTo>
                      <a:pt x="213" y="53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0"/>
                    </a:lnTo>
                    <a:lnTo>
                      <a:pt x="278" y="54"/>
                    </a:lnTo>
                    <a:lnTo>
                      <a:pt x="278" y="54"/>
                    </a:lnTo>
                    <a:lnTo>
                      <a:pt x="278" y="55"/>
                    </a:lnTo>
                    <a:lnTo>
                      <a:pt x="280" y="57"/>
                    </a:lnTo>
                    <a:lnTo>
                      <a:pt x="284" y="59"/>
                    </a:lnTo>
                    <a:lnTo>
                      <a:pt x="290" y="60"/>
                    </a:lnTo>
                    <a:lnTo>
                      <a:pt x="290" y="60"/>
                    </a:lnTo>
                    <a:lnTo>
                      <a:pt x="296" y="63"/>
                    </a:lnTo>
                    <a:lnTo>
                      <a:pt x="300" y="63"/>
                    </a:lnTo>
                    <a:lnTo>
                      <a:pt x="302" y="62"/>
                    </a:lnTo>
                    <a:lnTo>
                      <a:pt x="303" y="62"/>
                    </a:lnTo>
                    <a:lnTo>
                      <a:pt x="349" y="25"/>
                    </a:lnTo>
                    <a:lnTo>
                      <a:pt x="364" y="36"/>
                    </a:lnTo>
                    <a:lnTo>
                      <a:pt x="379" y="48"/>
                    </a:lnTo>
                    <a:lnTo>
                      <a:pt x="351" y="100"/>
                    </a:lnTo>
                    <a:lnTo>
                      <a:pt x="351" y="100"/>
                    </a:lnTo>
                    <a:lnTo>
                      <a:pt x="351" y="100"/>
                    </a:lnTo>
                    <a:lnTo>
                      <a:pt x="351" y="103"/>
                    </a:lnTo>
                    <a:lnTo>
                      <a:pt x="353" y="107"/>
                    </a:lnTo>
                    <a:lnTo>
                      <a:pt x="357" y="111"/>
                    </a:lnTo>
                    <a:lnTo>
                      <a:pt x="357" y="111"/>
                    </a:lnTo>
                    <a:lnTo>
                      <a:pt x="360" y="117"/>
                    </a:lnTo>
                    <a:lnTo>
                      <a:pt x="362" y="120"/>
                    </a:lnTo>
                    <a:lnTo>
                      <a:pt x="365" y="121"/>
                    </a:lnTo>
                    <a:lnTo>
                      <a:pt x="365" y="121"/>
                    </a:lnTo>
                    <a:lnTo>
                      <a:pt x="420" y="111"/>
                    </a:lnTo>
                    <a:lnTo>
                      <a:pt x="425" y="131"/>
                    </a:lnTo>
                    <a:lnTo>
                      <a:pt x="430" y="150"/>
                    </a:lnTo>
                    <a:lnTo>
                      <a:pt x="381" y="183"/>
                    </a:lnTo>
                    <a:lnTo>
                      <a:pt x="381" y="183"/>
                    </a:lnTo>
                    <a:lnTo>
                      <a:pt x="381" y="184"/>
                    </a:lnTo>
                    <a:lnTo>
                      <a:pt x="379" y="186"/>
                    </a:lnTo>
                    <a:lnTo>
                      <a:pt x="379" y="191"/>
                    </a:lnTo>
                    <a:lnTo>
                      <a:pt x="379" y="198"/>
                    </a:lnTo>
                    <a:lnTo>
                      <a:pt x="379" y="198"/>
                    </a:lnTo>
                    <a:lnTo>
                      <a:pt x="378" y="205"/>
                    </a:lnTo>
                    <a:lnTo>
                      <a:pt x="379" y="209"/>
                    </a:lnTo>
                    <a:lnTo>
                      <a:pt x="380" y="211"/>
                    </a:lnTo>
                    <a:lnTo>
                      <a:pt x="381" y="211"/>
                    </a:lnTo>
                    <a:lnTo>
                      <a:pt x="426" y="232"/>
                    </a:lnTo>
                    <a:lnTo>
                      <a:pt x="419" y="253"/>
                    </a:lnTo>
                    <a:lnTo>
                      <a:pt x="413" y="273"/>
                    </a:lnTo>
                    <a:lnTo>
                      <a:pt x="358" y="278"/>
                    </a:lnTo>
                    <a:lnTo>
                      <a:pt x="358" y="278"/>
                    </a:lnTo>
                    <a:lnTo>
                      <a:pt x="358" y="278"/>
                    </a:lnTo>
                    <a:lnTo>
                      <a:pt x="356" y="280"/>
                    </a:lnTo>
                    <a:lnTo>
                      <a:pt x="352" y="283"/>
                    </a:lnTo>
                    <a:lnTo>
                      <a:pt x="349" y="290"/>
                    </a:lnTo>
                    <a:lnTo>
                      <a:pt x="349" y="290"/>
                    </a:lnTo>
                    <a:lnTo>
                      <a:pt x="344" y="296"/>
                    </a:lnTo>
                    <a:lnTo>
                      <a:pt x="343" y="300"/>
                    </a:lnTo>
                    <a:lnTo>
                      <a:pt x="343" y="303"/>
                    </a:lnTo>
                    <a:lnTo>
                      <a:pt x="343" y="303"/>
                    </a:lnTo>
                    <a:lnTo>
                      <a:pt x="365" y="349"/>
                    </a:lnTo>
                    <a:lnTo>
                      <a:pt x="349" y="364"/>
                    </a:lnTo>
                    <a:lnTo>
                      <a:pt x="333" y="380"/>
                    </a:lnTo>
                    <a:lnTo>
                      <a:pt x="290" y="354"/>
                    </a:lnTo>
                    <a:lnTo>
                      <a:pt x="290" y="354"/>
                    </a:lnTo>
                    <a:lnTo>
                      <a:pt x="290" y="354"/>
                    </a:lnTo>
                    <a:lnTo>
                      <a:pt x="289" y="354"/>
                    </a:lnTo>
                    <a:lnTo>
                      <a:pt x="288" y="354"/>
                    </a:lnTo>
                    <a:lnTo>
                      <a:pt x="287" y="354"/>
                    </a:lnTo>
                    <a:lnTo>
                      <a:pt x="284" y="354"/>
                    </a:lnTo>
                    <a:lnTo>
                      <a:pt x="282" y="356"/>
                    </a:lnTo>
                    <a:lnTo>
                      <a:pt x="279" y="357"/>
                    </a:lnTo>
                    <a:lnTo>
                      <a:pt x="276" y="360"/>
                    </a:lnTo>
                    <a:lnTo>
                      <a:pt x="276" y="360"/>
                    </a:lnTo>
                    <a:lnTo>
                      <a:pt x="269" y="363"/>
                    </a:lnTo>
                    <a:lnTo>
                      <a:pt x="266" y="366"/>
                    </a:lnTo>
                    <a:lnTo>
                      <a:pt x="265" y="368"/>
                    </a:lnTo>
                    <a:lnTo>
                      <a:pt x="265" y="369"/>
                    </a:lnTo>
                    <a:lnTo>
                      <a:pt x="256" y="424"/>
                    </a:lnTo>
                    <a:lnTo>
                      <a:pt x="236" y="430"/>
                    </a:lnTo>
                    <a:lnTo>
                      <a:pt x="216" y="436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7" y="385"/>
                    </a:lnTo>
                    <a:lnTo>
                      <a:pt x="196" y="385"/>
                    </a:lnTo>
                    <a:lnTo>
                      <a:pt x="194" y="385"/>
                    </a:lnTo>
                    <a:lnTo>
                      <a:pt x="191" y="384"/>
                    </a:lnTo>
                    <a:lnTo>
                      <a:pt x="188" y="384"/>
                    </a:lnTo>
                    <a:lnTo>
                      <a:pt x="184" y="385"/>
                    </a:lnTo>
                    <a:lnTo>
                      <a:pt x="184" y="385"/>
                    </a:lnTo>
                    <a:lnTo>
                      <a:pt x="181" y="384"/>
                    </a:lnTo>
                    <a:lnTo>
                      <a:pt x="178" y="384"/>
                    </a:lnTo>
                    <a:lnTo>
                      <a:pt x="175" y="384"/>
                    </a:lnTo>
                    <a:lnTo>
                      <a:pt x="174" y="385"/>
                    </a:lnTo>
                    <a:lnTo>
                      <a:pt x="172" y="385"/>
                    </a:lnTo>
                    <a:lnTo>
                      <a:pt x="171" y="387"/>
                    </a:lnTo>
                    <a:lnTo>
                      <a:pt x="171" y="387"/>
                    </a:lnTo>
                    <a:lnTo>
                      <a:pt x="171" y="387"/>
                    </a:lnTo>
                    <a:lnTo>
                      <a:pt x="135" y="434"/>
                    </a:lnTo>
                    <a:lnTo>
                      <a:pt x="117" y="428"/>
                    </a:lnTo>
                    <a:lnTo>
                      <a:pt x="99" y="422"/>
                    </a:lnTo>
                    <a:lnTo>
                      <a:pt x="112" y="366"/>
                    </a:lnTo>
                    <a:lnTo>
                      <a:pt x="112" y="366"/>
                    </a:lnTo>
                    <a:lnTo>
                      <a:pt x="112" y="366"/>
                    </a:lnTo>
                    <a:lnTo>
                      <a:pt x="111" y="363"/>
                    </a:lnTo>
                    <a:lnTo>
                      <a:pt x="108" y="360"/>
                    </a:lnTo>
                    <a:lnTo>
                      <a:pt x="103" y="357"/>
                    </a:lnTo>
                    <a:lnTo>
                      <a:pt x="103" y="357"/>
                    </a:lnTo>
                    <a:lnTo>
                      <a:pt x="99" y="353"/>
                    </a:lnTo>
                    <a:lnTo>
                      <a:pt x="94" y="351"/>
                    </a:lnTo>
                    <a:lnTo>
                      <a:pt x="92" y="351"/>
                    </a:lnTo>
                    <a:lnTo>
                      <a:pt x="91" y="351"/>
                    </a:lnTo>
                    <a:lnTo>
                      <a:pt x="39" y="375"/>
                    </a:lnTo>
                    <a:lnTo>
                      <a:pt x="29" y="359"/>
                    </a:lnTo>
                    <a:lnTo>
                      <a:pt x="18" y="343"/>
                    </a:lnTo>
                    <a:lnTo>
                      <a:pt x="58" y="299"/>
                    </a:lnTo>
                    <a:lnTo>
                      <a:pt x="58" y="299"/>
                    </a:lnTo>
                    <a:lnTo>
                      <a:pt x="59" y="298"/>
                    </a:lnTo>
                    <a:lnTo>
                      <a:pt x="60" y="296"/>
                    </a:lnTo>
                    <a:lnTo>
                      <a:pt x="59" y="292"/>
                    </a:lnTo>
                    <a:lnTo>
                      <a:pt x="57" y="285"/>
                    </a:lnTo>
                    <a:lnTo>
                      <a:pt x="57" y="285"/>
                    </a:lnTo>
                    <a:lnTo>
                      <a:pt x="55" y="278"/>
                    </a:lnTo>
                    <a:lnTo>
                      <a:pt x="54" y="275"/>
                    </a:lnTo>
                    <a:lnTo>
                      <a:pt x="53" y="274"/>
                    </a:lnTo>
                    <a:lnTo>
                      <a:pt x="51" y="273"/>
                    </a:lnTo>
                    <a:lnTo>
                      <a:pt x="0" y="267"/>
                    </a:lnTo>
                    <a:lnTo>
                      <a:pt x="0" y="246"/>
                    </a:lnTo>
                    <a:lnTo>
                      <a:pt x="1" y="225"/>
                    </a:lnTo>
                    <a:lnTo>
                      <a:pt x="55" y="206"/>
                    </a:lnTo>
                    <a:lnTo>
                      <a:pt x="55" y="206"/>
                    </a:lnTo>
                    <a:lnTo>
                      <a:pt x="56" y="205"/>
                    </a:lnTo>
                    <a:lnTo>
                      <a:pt x="58" y="204"/>
                    </a:lnTo>
                    <a:lnTo>
                      <a:pt x="60" y="199"/>
                    </a:lnTo>
                    <a:lnTo>
                      <a:pt x="61" y="192"/>
                    </a:lnTo>
                    <a:lnTo>
                      <a:pt x="61" y="192"/>
                    </a:lnTo>
                    <a:lnTo>
                      <a:pt x="64" y="185"/>
                    </a:lnTo>
                    <a:lnTo>
                      <a:pt x="65" y="181"/>
                    </a:lnTo>
                    <a:lnTo>
                      <a:pt x="64" y="178"/>
                    </a:lnTo>
                    <a:lnTo>
                      <a:pt x="64" y="178"/>
                    </a:lnTo>
                    <a:lnTo>
                      <a:pt x="28" y="143"/>
                    </a:lnTo>
                    <a:lnTo>
                      <a:pt x="40" y="124"/>
                    </a:lnTo>
                    <a:lnTo>
                      <a:pt x="53" y="106"/>
                    </a:lnTo>
                    <a:lnTo>
                      <a:pt x="103" y="117"/>
                    </a:lnTo>
                    <a:lnTo>
                      <a:pt x="103" y="117"/>
                    </a:lnTo>
                    <a:lnTo>
                      <a:pt x="104" y="117"/>
                    </a:lnTo>
                    <a:lnTo>
                      <a:pt x="106" y="115"/>
                    </a:lnTo>
                    <a:lnTo>
                      <a:pt x="110" y="113"/>
                    </a:lnTo>
                    <a:lnTo>
                      <a:pt x="115" y="10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191" name="Freeform 15">
                <a:extLst>
                  <a:ext uri="{FF2B5EF4-FFF2-40B4-BE49-F238E27FC236}">
                    <a16:creationId xmlns:a16="http://schemas.microsoft.com/office/drawing/2014/main" id="{BDB67FAE-ADDA-476D-8541-97E67DAB4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2300"/>
                <a:ext cx="45" cy="26"/>
              </a:xfrm>
              <a:custGeom>
                <a:avLst/>
                <a:gdLst>
                  <a:gd name="T0" fmla="*/ 32 w 45"/>
                  <a:gd name="T1" fmla="*/ 0 h 26"/>
                  <a:gd name="T2" fmla="*/ 44 w 45"/>
                  <a:gd name="T3" fmla="*/ 20 h 26"/>
                  <a:gd name="T4" fmla="*/ 23 w 45"/>
                  <a:gd name="T5" fmla="*/ 25 h 26"/>
                  <a:gd name="T6" fmla="*/ 0 w 45"/>
                  <a:gd name="T7" fmla="*/ 12 h 26"/>
                  <a:gd name="T8" fmla="*/ 32 w 45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6">
                    <a:moveTo>
                      <a:pt x="32" y="0"/>
                    </a:moveTo>
                    <a:lnTo>
                      <a:pt x="44" y="20"/>
                    </a:lnTo>
                    <a:lnTo>
                      <a:pt x="23" y="25"/>
                    </a:lnTo>
                    <a:lnTo>
                      <a:pt x="0" y="12"/>
                    </a:lnTo>
                    <a:lnTo>
                      <a:pt x="32" y="0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192" name="Freeform 16">
                <a:extLst>
                  <a:ext uri="{FF2B5EF4-FFF2-40B4-BE49-F238E27FC236}">
                    <a16:creationId xmlns:a16="http://schemas.microsoft.com/office/drawing/2014/main" id="{3FFBDF11-4440-4AB5-8129-CB5A7AEE8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2359"/>
                <a:ext cx="38" cy="44"/>
              </a:xfrm>
              <a:custGeom>
                <a:avLst/>
                <a:gdLst>
                  <a:gd name="T0" fmla="*/ 30 w 38"/>
                  <a:gd name="T1" fmla="*/ 13 h 44"/>
                  <a:gd name="T2" fmla="*/ 32 w 38"/>
                  <a:gd name="T3" fmla="*/ 15 h 44"/>
                  <a:gd name="T4" fmla="*/ 35 w 38"/>
                  <a:gd name="T5" fmla="*/ 20 h 44"/>
                  <a:gd name="T6" fmla="*/ 37 w 38"/>
                  <a:gd name="T7" fmla="*/ 29 h 44"/>
                  <a:gd name="T8" fmla="*/ 33 w 38"/>
                  <a:gd name="T9" fmla="*/ 39 h 44"/>
                  <a:gd name="T10" fmla="*/ 15 w 38"/>
                  <a:gd name="T11" fmla="*/ 43 h 44"/>
                  <a:gd name="T12" fmla="*/ 0 w 38"/>
                  <a:gd name="T13" fmla="*/ 29 h 44"/>
                  <a:gd name="T14" fmla="*/ 1 w 38"/>
                  <a:gd name="T15" fmla="*/ 28 h 44"/>
                  <a:gd name="T16" fmla="*/ 4 w 38"/>
                  <a:gd name="T17" fmla="*/ 26 h 44"/>
                  <a:gd name="T18" fmla="*/ 8 w 38"/>
                  <a:gd name="T19" fmla="*/ 22 h 44"/>
                  <a:gd name="T20" fmla="*/ 12 w 38"/>
                  <a:gd name="T21" fmla="*/ 15 h 44"/>
                  <a:gd name="T22" fmla="*/ 14 w 38"/>
                  <a:gd name="T23" fmla="*/ 8 h 44"/>
                  <a:gd name="T24" fmla="*/ 15 w 38"/>
                  <a:gd name="T25" fmla="*/ 3 h 44"/>
                  <a:gd name="T26" fmla="*/ 16 w 38"/>
                  <a:gd name="T27" fmla="*/ 0 h 44"/>
                  <a:gd name="T28" fmla="*/ 16 w 38"/>
                  <a:gd name="T29" fmla="*/ 0 h 44"/>
                  <a:gd name="T30" fmla="*/ 30 w 38"/>
                  <a:gd name="T3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44">
                    <a:moveTo>
                      <a:pt x="30" y="13"/>
                    </a:moveTo>
                    <a:lnTo>
                      <a:pt x="32" y="15"/>
                    </a:lnTo>
                    <a:lnTo>
                      <a:pt x="35" y="20"/>
                    </a:lnTo>
                    <a:lnTo>
                      <a:pt x="37" y="29"/>
                    </a:lnTo>
                    <a:lnTo>
                      <a:pt x="33" y="39"/>
                    </a:lnTo>
                    <a:lnTo>
                      <a:pt x="15" y="43"/>
                    </a:lnTo>
                    <a:lnTo>
                      <a:pt x="0" y="29"/>
                    </a:lnTo>
                    <a:lnTo>
                      <a:pt x="1" y="28"/>
                    </a:lnTo>
                    <a:lnTo>
                      <a:pt x="4" y="26"/>
                    </a:lnTo>
                    <a:lnTo>
                      <a:pt x="8" y="22"/>
                    </a:lnTo>
                    <a:lnTo>
                      <a:pt x="12" y="15"/>
                    </a:lnTo>
                    <a:lnTo>
                      <a:pt x="14" y="8"/>
                    </a:lnTo>
                    <a:lnTo>
                      <a:pt x="15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30" y="13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193" name="Freeform 17">
                <a:extLst>
                  <a:ext uri="{FF2B5EF4-FFF2-40B4-BE49-F238E27FC236}">
                    <a16:creationId xmlns:a16="http://schemas.microsoft.com/office/drawing/2014/main" id="{359DE407-B692-4753-A0BB-3C499690C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2521"/>
                <a:ext cx="43" cy="60"/>
              </a:xfrm>
              <a:custGeom>
                <a:avLst/>
                <a:gdLst>
                  <a:gd name="T0" fmla="*/ 21 w 43"/>
                  <a:gd name="T1" fmla="*/ 26 h 60"/>
                  <a:gd name="T2" fmla="*/ 0 w 43"/>
                  <a:gd name="T3" fmla="*/ 0 h 60"/>
                  <a:gd name="T4" fmla="*/ 21 w 43"/>
                  <a:gd name="T5" fmla="*/ 33 h 60"/>
                  <a:gd name="T6" fmla="*/ 42 w 43"/>
                  <a:gd name="T7" fmla="*/ 59 h 60"/>
                  <a:gd name="T8" fmla="*/ 21 w 43"/>
                  <a:gd name="T9" fmla="*/ 2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60">
                    <a:moveTo>
                      <a:pt x="21" y="26"/>
                    </a:moveTo>
                    <a:lnTo>
                      <a:pt x="0" y="0"/>
                    </a:lnTo>
                    <a:lnTo>
                      <a:pt x="21" y="33"/>
                    </a:lnTo>
                    <a:lnTo>
                      <a:pt x="42" y="59"/>
                    </a:lnTo>
                    <a:lnTo>
                      <a:pt x="21" y="26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194" name="Freeform 18">
                <a:extLst>
                  <a:ext uri="{FF2B5EF4-FFF2-40B4-BE49-F238E27FC236}">
                    <a16:creationId xmlns:a16="http://schemas.microsoft.com/office/drawing/2014/main" id="{39135049-BD12-41C5-9E3B-122925F2D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2521"/>
                <a:ext cx="43" cy="60"/>
              </a:xfrm>
              <a:custGeom>
                <a:avLst/>
                <a:gdLst>
                  <a:gd name="T0" fmla="*/ 21 w 43"/>
                  <a:gd name="T1" fmla="*/ 26 h 60"/>
                  <a:gd name="T2" fmla="*/ 0 w 43"/>
                  <a:gd name="T3" fmla="*/ 0 h 60"/>
                  <a:gd name="T4" fmla="*/ 21 w 43"/>
                  <a:gd name="T5" fmla="*/ 33 h 60"/>
                  <a:gd name="T6" fmla="*/ 42 w 43"/>
                  <a:gd name="T7" fmla="*/ 59 h 60"/>
                  <a:gd name="T8" fmla="*/ 21 w 43"/>
                  <a:gd name="T9" fmla="*/ 2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60">
                    <a:moveTo>
                      <a:pt x="21" y="26"/>
                    </a:moveTo>
                    <a:lnTo>
                      <a:pt x="0" y="0"/>
                    </a:lnTo>
                    <a:lnTo>
                      <a:pt x="21" y="33"/>
                    </a:lnTo>
                    <a:lnTo>
                      <a:pt x="42" y="59"/>
                    </a:lnTo>
                    <a:lnTo>
                      <a:pt x="21" y="2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195" name="Freeform 19">
                <a:extLst>
                  <a:ext uri="{FF2B5EF4-FFF2-40B4-BE49-F238E27FC236}">
                    <a16:creationId xmlns:a16="http://schemas.microsoft.com/office/drawing/2014/main" id="{FE9A4025-7A45-4CA4-877D-CE637520A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2404"/>
                <a:ext cx="26" cy="68"/>
              </a:xfrm>
              <a:custGeom>
                <a:avLst/>
                <a:gdLst>
                  <a:gd name="T0" fmla="*/ 25 w 26"/>
                  <a:gd name="T1" fmla="*/ 25 h 68"/>
                  <a:gd name="T2" fmla="*/ 2 w 26"/>
                  <a:gd name="T3" fmla="*/ 0 h 68"/>
                  <a:gd name="T4" fmla="*/ 0 w 26"/>
                  <a:gd name="T5" fmla="*/ 41 h 68"/>
                  <a:gd name="T6" fmla="*/ 22 w 26"/>
                  <a:gd name="T7" fmla="*/ 67 h 68"/>
                  <a:gd name="T8" fmla="*/ 25 w 26"/>
                  <a:gd name="T9" fmla="*/ 2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68">
                    <a:moveTo>
                      <a:pt x="25" y="25"/>
                    </a:moveTo>
                    <a:lnTo>
                      <a:pt x="2" y="0"/>
                    </a:lnTo>
                    <a:lnTo>
                      <a:pt x="0" y="41"/>
                    </a:lnTo>
                    <a:lnTo>
                      <a:pt x="22" y="67"/>
                    </a:lnTo>
                    <a:lnTo>
                      <a:pt x="25" y="25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196" name="Freeform 20">
                <a:extLst>
                  <a:ext uri="{FF2B5EF4-FFF2-40B4-BE49-F238E27FC236}">
                    <a16:creationId xmlns:a16="http://schemas.microsoft.com/office/drawing/2014/main" id="{BD6019F8-026C-4E88-857D-8BC331DDD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2404"/>
                <a:ext cx="26" cy="68"/>
              </a:xfrm>
              <a:custGeom>
                <a:avLst/>
                <a:gdLst>
                  <a:gd name="T0" fmla="*/ 25 w 26"/>
                  <a:gd name="T1" fmla="*/ 25 h 68"/>
                  <a:gd name="T2" fmla="*/ 2 w 26"/>
                  <a:gd name="T3" fmla="*/ 0 h 68"/>
                  <a:gd name="T4" fmla="*/ 0 w 26"/>
                  <a:gd name="T5" fmla="*/ 41 h 68"/>
                  <a:gd name="T6" fmla="*/ 22 w 26"/>
                  <a:gd name="T7" fmla="*/ 67 h 68"/>
                  <a:gd name="T8" fmla="*/ 25 w 26"/>
                  <a:gd name="T9" fmla="*/ 2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68">
                    <a:moveTo>
                      <a:pt x="25" y="25"/>
                    </a:moveTo>
                    <a:lnTo>
                      <a:pt x="2" y="0"/>
                    </a:lnTo>
                    <a:lnTo>
                      <a:pt x="0" y="41"/>
                    </a:lnTo>
                    <a:lnTo>
                      <a:pt x="22" y="67"/>
                    </a:lnTo>
                    <a:lnTo>
                      <a:pt x="25" y="2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197" name="Freeform 21">
                <a:extLst>
                  <a:ext uri="{FF2B5EF4-FFF2-40B4-BE49-F238E27FC236}">
                    <a16:creationId xmlns:a16="http://schemas.microsoft.com/office/drawing/2014/main" id="{3FCC253D-AE16-461F-92C2-7D1C75DD8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2284"/>
                <a:ext cx="46" cy="63"/>
              </a:xfrm>
              <a:custGeom>
                <a:avLst/>
                <a:gdLst>
                  <a:gd name="T0" fmla="*/ 21 w 46"/>
                  <a:gd name="T1" fmla="*/ 62 h 63"/>
                  <a:gd name="T2" fmla="*/ 0 w 46"/>
                  <a:gd name="T3" fmla="*/ 36 h 63"/>
                  <a:gd name="T4" fmla="*/ 23 w 46"/>
                  <a:gd name="T5" fmla="*/ 0 h 63"/>
                  <a:gd name="T6" fmla="*/ 45 w 46"/>
                  <a:gd name="T7" fmla="*/ 24 h 63"/>
                  <a:gd name="T8" fmla="*/ 21 w 46"/>
                  <a:gd name="T9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63">
                    <a:moveTo>
                      <a:pt x="21" y="62"/>
                    </a:moveTo>
                    <a:lnTo>
                      <a:pt x="0" y="36"/>
                    </a:lnTo>
                    <a:lnTo>
                      <a:pt x="23" y="0"/>
                    </a:lnTo>
                    <a:lnTo>
                      <a:pt x="45" y="24"/>
                    </a:lnTo>
                    <a:lnTo>
                      <a:pt x="21" y="62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198" name="Freeform 22">
                <a:extLst>
                  <a:ext uri="{FF2B5EF4-FFF2-40B4-BE49-F238E27FC236}">
                    <a16:creationId xmlns:a16="http://schemas.microsoft.com/office/drawing/2014/main" id="{5A99D21F-A48C-4E4A-85DA-626DB38C6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2284"/>
                <a:ext cx="46" cy="63"/>
              </a:xfrm>
              <a:custGeom>
                <a:avLst/>
                <a:gdLst>
                  <a:gd name="T0" fmla="*/ 21 w 46"/>
                  <a:gd name="T1" fmla="*/ 62 h 63"/>
                  <a:gd name="T2" fmla="*/ 0 w 46"/>
                  <a:gd name="T3" fmla="*/ 36 h 63"/>
                  <a:gd name="T4" fmla="*/ 23 w 46"/>
                  <a:gd name="T5" fmla="*/ 0 h 63"/>
                  <a:gd name="T6" fmla="*/ 45 w 46"/>
                  <a:gd name="T7" fmla="*/ 24 h 63"/>
                  <a:gd name="T8" fmla="*/ 21 w 46"/>
                  <a:gd name="T9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63">
                    <a:moveTo>
                      <a:pt x="21" y="62"/>
                    </a:moveTo>
                    <a:lnTo>
                      <a:pt x="0" y="36"/>
                    </a:lnTo>
                    <a:lnTo>
                      <a:pt x="23" y="0"/>
                    </a:lnTo>
                    <a:lnTo>
                      <a:pt x="45" y="24"/>
                    </a:lnTo>
                    <a:lnTo>
                      <a:pt x="21" y="6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199" name="Freeform 23">
                <a:extLst>
                  <a:ext uri="{FF2B5EF4-FFF2-40B4-BE49-F238E27FC236}">
                    <a16:creationId xmlns:a16="http://schemas.microsoft.com/office/drawing/2014/main" id="{BBC0B1F4-D289-411E-B842-0E397BED3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2200"/>
                <a:ext cx="60" cy="48"/>
              </a:xfrm>
              <a:custGeom>
                <a:avLst/>
                <a:gdLst>
                  <a:gd name="T0" fmla="*/ 0 w 60"/>
                  <a:gd name="T1" fmla="*/ 21 h 48"/>
                  <a:gd name="T2" fmla="*/ 21 w 60"/>
                  <a:gd name="T3" fmla="*/ 47 h 48"/>
                  <a:gd name="T4" fmla="*/ 59 w 60"/>
                  <a:gd name="T5" fmla="*/ 25 h 48"/>
                  <a:gd name="T6" fmla="*/ 38 w 60"/>
                  <a:gd name="T7" fmla="*/ 0 h 48"/>
                  <a:gd name="T8" fmla="*/ 0 w 60"/>
                  <a:gd name="T9" fmla="*/ 2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8">
                    <a:moveTo>
                      <a:pt x="0" y="21"/>
                    </a:moveTo>
                    <a:lnTo>
                      <a:pt x="21" y="47"/>
                    </a:lnTo>
                    <a:lnTo>
                      <a:pt x="59" y="25"/>
                    </a:lnTo>
                    <a:lnTo>
                      <a:pt x="38" y="0"/>
                    </a:lnTo>
                    <a:lnTo>
                      <a:pt x="0" y="21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00" name="Freeform 24">
                <a:extLst>
                  <a:ext uri="{FF2B5EF4-FFF2-40B4-BE49-F238E27FC236}">
                    <a16:creationId xmlns:a16="http://schemas.microsoft.com/office/drawing/2014/main" id="{DC46F49C-7A84-4735-80C8-7F537148F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2200"/>
                <a:ext cx="60" cy="48"/>
              </a:xfrm>
              <a:custGeom>
                <a:avLst/>
                <a:gdLst>
                  <a:gd name="T0" fmla="*/ 0 w 60"/>
                  <a:gd name="T1" fmla="*/ 21 h 48"/>
                  <a:gd name="T2" fmla="*/ 21 w 60"/>
                  <a:gd name="T3" fmla="*/ 47 h 48"/>
                  <a:gd name="T4" fmla="*/ 59 w 60"/>
                  <a:gd name="T5" fmla="*/ 25 h 48"/>
                  <a:gd name="T6" fmla="*/ 38 w 60"/>
                  <a:gd name="T7" fmla="*/ 0 h 48"/>
                  <a:gd name="T8" fmla="*/ 0 w 60"/>
                  <a:gd name="T9" fmla="*/ 2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8">
                    <a:moveTo>
                      <a:pt x="0" y="21"/>
                    </a:moveTo>
                    <a:lnTo>
                      <a:pt x="21" y="47"/>
                    </a:lnTo>
                    <a:lnTo>
                      <a:pt x="59" y="25"/>
                    </a:lnTo>
                    <a:lnTo>
                      <a:pt x="38" y="0"/>
                    </a:lnTo>
                    <a:lnTo>
                      <a:pt x="0" y="2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01" name="Freeform 25">
                <a:extLst>
                  <a:ext uri="{FF2B5EF4-FFF2-40B4-BE49-F238E27FC236}">
                    <a16:creationId xmlns:a16="http://schemas.microsoft.com/office/drawing/2014/main" id="{8EEB8128-EC6D-4104-9C6F-2EDD0691D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178"/>
                <a:ext cx="62" cy="26"/>
              </a:xfrm>
              <a:custGeom>
                <a:avLst/>
                <a:gdLst>
                  <a:gd name="T0" fmla="*/ 0 w 62"/>
                  <a:gd name="T1" fmla="*/ 0 h 26"/>
                  <a:gd name="T2" fmla="*/ 20 w 62"/>
                  <a:gd name="T3" fmla="*/ 23 h 26"/>
                  <a:gd name="T4" fmla="*/ 61 w 62"/>
                  <a:gd name="T5" fmla="*/ 25 h 26"/>
                  <a:gd name="T6" fmla="*/ 40 w 62"/>
                  <a:gd name="T7" fmla="*/ 0 h 26"/>
                  <a:gd name="T8" fmla="*/ 0 w 62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6">
                    <a:moveTo>
                      <a:pt x="0" y="0"/>
                    </a:moveTo>
                    <a:lnTo>
                      <a:pt x="20" y="23"/>
                    </a:lnTo>
                    <a:lnTo>
                      <a:pt x="61" y="25"/>
                    </a:lnTo>
                    <a:lnTo>
                      <a:pt x="4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02" name="Freeform 26">
                <a:extLst>
                  <a:ext uri="{FF2B5EF4-FFF2-40B4-BE49-F238E27FC236}">
                    <a16:creationId xmlns:a16="http://schemas.microsoft.com/office/drawing/2014/main" id="{7AA21481-5866-4B94-85E7-FC21705A6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178"/>
                <a:ext cx="62" cy="26"/>
              </a:xfrm>
              <a:custGeom>
                <a:avLst/>
                <a:gdLst>
                  <a:gd name="T0" fmla="*/ 0 w 62"/>
                  <a:gd name="T1" fmla="*/ 0 h 26"/>
                  <a:gd name="T2" fmla="*/ 20 w 62"/>
                  <a:gd name="T3" fmla="*/ 23 h 26"/>
                  <a:gd name="T4" fmla="*/ 61 w 62"/>
                  <a:gd name="T5" fmla="*/ 25 h 26"/>
                  <a:gd name="T6" fmla="*/ 40 w 62"/>
                  <a:gd name="T7" fmla="*/ 0 h 26"/>
                  <a:gd name="T8" fmla="*/ 0 w 62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6">
                    <a:moveTo>
                      <a:pt x="0" y="0"/>
                    </a:moveTo>
                    <a:lnTo>
                      <a:pt x="20" y="23"/>
                    </a:lnTo>
                    <a:lnTo>
                      <a:pt x="61" y="25"/>
                    </a:lnTo>
                    <a:lnTo>
                      <a:pt x="40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03" name="Freeform 27">
                <a:extLst>
                  <a:ext uri="{FF2B5EF4-FFF2-40B4-BE49-F238E27FC236}">
                    <a16:creationId xmlns:a16="http://schemas.microsoft.com/office/drawing/2014/main" id="{BB5825F6-CE19-4875-8776-CB4A1F06C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2202"/>
                <a:ext cx="51" cy="51"/>
              </a:xfrm>
              <a:custGeom>
                <a:avLst/>
                <a:gdLst>
                  <a:gd name="T0" fmla="*/ 0 w 51"/>
                  <a:gd name="T1" fmla="*/ 0 h 51"/>
                  <a:gd name="T2" fmla="*/ 20 w 51"/>
                  <a:gd name="T3" fmla="*/ 26 h 51"/>
                  <a:gd name="T4" fmla="*/ 50 w 51"/>
                  <a:gd name="T5" fmla="*/ 50 h 51"/>
                  <a:gd name="T6" fmla="*/ 29 w 51"/>
                  <a:gd name="T7" fmla="*/ 23 h 51"/>
                  <a:gd name="T8" fmla="*/ 0 w 51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0" y="0"/>
                    </a:moveTo>
                    <a:lnTo>
                      <a:pt x="20" y="26"/>
                    </a:lnTo>
                    <a:lnTo>
                      <a:pt x="50" y="50"/>
                    </a:lnTo>
                    <a:lnTo>
                      <a:pt x="29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04" name="Freeform 28">
                <a:extLst>
                  <a:ext uri="{FF2B5EF4-FFF2-40B4-BE49-F238E27FC236}">
                    <a16:creationId xmlns:a16="http://schemas.microsoft.com/office/drawing/2014/main" id="{D6DF09F0-6E95-49AA-8234-0C0AD1131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2202"/>
                <a:ext cx="51" cy="51"/>
              </a:xfrm>
              <a:custGeom>
                <a:avLst/>
                <a:gdLst>
                  <a:gd name="T0" fmla="*/ 0 w 51"/>
                  <a:gd name="T1" fmla="*/ 0 h 51"/>
                  <a:gd name="T2" fmla="*/ 20 w 51"/>
                  <a:gd name="T3" fmla="*/ 26 h 51"/>
                  <a:gd name="T4" fmla="*/ 50 w 51"/>
                  <a:gd name="T5" fmla="*/ 50 h 51"/>
                  <a:gd name="T6" fmla="*/ 29 w 51"/>
                  <a:gd name="T7" fmla="*/ 23 h 51"/>
                  <a:gd name="T8" fmla="*/ 0 w 51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0" y="0"/>
                    </a:moveTo>
                    <a:lnTo>
                      <a:pt x="20" y="26"/>
                    </a:lnTo>
                    <a:lnTo>
                      <a:pt x="50" y="50"/>
                    </a:lnTo>
                    <a:lnTo>
                      <a:pt x="29" y="23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05" name="Freeform 29">
                <a:extLst>
                  <a:ext uri="{FF2B5EF4-FFF2-40B4-BE49-F238E27FC236}">
                    <a16:creationId xmlns:a16="http://schemas.microsoft.com/office/drawing/2014/main" id="{182FAABE-9778-4B11-91B7-62AF30EC3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2421"/>
                <a:ext cx="58" cy="72"/>
              </a:xfrm>
              <a:custGeom>
                <a:avLst/>
                <a:gdLst>
                  <a:gd name="T0" fmla="*/ 20 w 58"/>
                  <a:gd name="T1" fmla="*/ 71 h 72"/>
                  <a:gd name="T2" fmla="*/ 0 w 58"/>
                  <a:gd name="T3" fmla="*/ 45 h 72"/>
                  <a:gd name="T4" fmla="*/ 26 w 58"/>
                  <a:gd name="T5" fmla="*/ 1 h 72"/>
                  <a:gd name="T6" fmla="*/ 27 w 58"/>
                  <a:gd name="T7" fmla="*/ 0 h 72"/>
                  <a:gd name="T8" fmla="*/ 31 w 58"/>
                  <a:gd name="T9" fmla="*/ 0 h 72"/>
                  <a:gd name="T10" fmla="*/ 35 w 58"/>
                  <a:gd name="T11" fmla="*/ 0 h 72"/>
                  <a:gd name="T12" fmla="*/ 41 w 58"/>
                  <a:gd name="T13" fmla="*/ 0 h 72"/>
                  <a:gd name="T14" fmla="*/ 47 w 58"/>
                  <a:gd name="T15" fmla="*/ 0 h 72"/>
                  <a:gd name="T16" fmla="*/ 51 w 58"/>
                  <a:gd name="T17" fmla="*/ 2 h 72"/>
                  <a:gd name="T18" fmla="*/ 55 w 58"/>
                  <a:gd name="T19" fmla="*/ 6 h 72"/>
                  <a:gd name="T20" fmla="*/ 57 w 58"/>
                  <a:gd name="T21" fmla="*/ 12 h 72"/>
                  <a:gd name="T22" fmla="*/ 20 w 58"/>
                  <a:gd name="T23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2">
                    <a:moveTo>
                      <a:pt x="20" y="71"/>
                    </a:moveTo>
                    <a:lnTo>
                      <a:pt x="0" y="45"/>
                    </a:lnTo>
                    <a:lnTo>
                      <a:pt x="26" y="1"/>
                    </a:lnTo>
                    <a:lnTo>
                      <a:pt x="27" y="0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7" y="0"/>
                    </a:lnTo>
                    <a:lnTo>
                      <a:pt x="51" y="2"/>
                    </a:lnTo>
                    <a:lnTo>
                      <a:pt x="55" y="6"/>
                    </a:lnTo>
                    <a:lnTo>
                      <a:pt x="57" y="12"/>
                    </a:lnTo>
                    <a:lnTo>
                      <a:pt x="20" y="71"/>
                    </a:lnTo>
                  </a:path>
                </a:pathLst>
              </a:custGeom>
              <a:solidFill>
                <a:srgbClr val="84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06" name="Freeform 30">
                <a:extLst>
                  <a:ext uri="{FF2B5EF4-FFF2-40B4-BE49-F238E27FC236}">
                    <a16:creationId xmlns:a16="http://schemas.microsoft.com/office/drawing/2014/main" id="{8F2354C9-A7FF-4AFE-9B35-FFF364180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2421"/>
                <a:ext cx="58" cy="72"/>
              </a:xfrm>
              <a:custGeom>
                <a:avLst/>
                <a:gdLst>
                  <a:gd name="T0" fmla="*/ 20 w 58"/>
                  <a:gd name="T1" fmla="*/ 71 h 72"/>
                  <a:gd name="T2" fmla="*/ 0 w 58"/>
                  <a:gd name="T3" fmla="*/ 45 h 72"/>
                  <a:gd name="T4" fmla="*/ 26 w 58"/>
                  <a:gd name="T5" fmla="*/ 1 h 72"/>
                  <a:gd name="T6" fmla="*/ 26 w 58"/>
                  <a:gd name="T7" fmla="*/ 1 h 72"/>
                  <a:gd name="T8" fmla="*/ 27 w 58"/>
                  <a:gd name="T9" fmla="*/ 0 h 72"/>
                  <a:gd name="T10" fmla="*/ 31 w 58"/>
                  <a:gd name="T11" fmla="*/ 0 h 72"/>
                  <a:gd name="T12" fmla="*/ 35 w 58"/>
                  <a:gd name="T13" fmla="*/ 0 h 72"/>
                  <a:gd name="T14" fmla="*/ 41 w 58"/>
                  <a:gd name="T15" fmla="*/ 0 h 72"/>
                  <a:gd name="T16" fmla="*/ 47 w 58"/>
                  <a:gd name="T17" fmla="*/ 0 h 72"/>
                  <a:gd name="T18" fmla="*/ 51 w 58"/>
                  <a:gd name="T19" fmla="*/ 2 h 72"/>
                  <a:gd name="T20" fmla="*/ 55 w 58"/>
                  <a:gd name="T21" fmla="*/ 6 h 72"/>
                  <a:gd name="T22" fmla="*/ 57 w 58"/>
                  <a:gd name="T23" fmla="*/ 12 h 72"/>
                  <a:gd name="T24" fmla="*/ 20 w 58"/>
                  <a:gd name="T25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72">
                    <a:moveTo>
                      <a:pt x="20" y="71"/>
                    </a:moveTo>
                    <a:lnTo>
                      <a:pt x="0" y="45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0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7" y="0"/>
                    </a:lnTo>
                    <a:lnTo>
                      <a:pt x="51" y="2"/>
                    </a:lnTo>
                    <a:lnTo>
                      <a:pt x="55" y="6"/>
                    </a:lnTo>
                    <a:lnTo>
                      <a:pt x="57" y="12"/>
                    </a:lnTo>
                    <a:lnTo>
                      <a:pt x="20" y="7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07" name="Freeform 31">
                <a:extLst>
                  <a:ext uri="{FF2B5EF4-FFF2-40B4-BE49-F238E27FC236}">
                    <a16:creationId xmlns:a16="http://schemas.microsoft.com/office/drawing/2014/main" id="{66CD6741-199C-4DCA-AC7B-C683B6571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500"/>
                <a:ext cx="35" cy="46"/>
              </a:xfrm>
              <a:custGeom>
                <a:avLst/>
                <a:gdLst>
                  <a:gd name="T0" fmla="*/ 13 w 35"/>
                  <a:gd name="T1" fmla="*/ 19 h 46"/>
                  <a:gd name="T2" fmla="*/ 34 w 35"/>
                  <a:gd name="T3" fmla="*/ 45 h 46"/>
                  <a:gd name="T4" fmla="*/ 6 w 35"/>
                  <a:gd name="T5" fmla="*/ 2 h 46"/>
                  <a:gd name="T6" fmla="*/ 0 w 35"/>
                  <a:gd name="T7" fmla="*/ 0 h 46"/>
                  <a:gd name="T8" fmla="*/ 13 w 35"/>
                  <a:gd name="T9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6">
                    <a:moveTo>
                      <a:pt x="13" y="19"/>
                    </a:moveTo>
                    <a:lnTo>
                      <a:pt x="34" y="45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13" y="19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08" name="Freeform 32">
                <a:extLst>
                  <a:ext uri="{FF2B5EF4-FFF2-40B4-BE49-F238E27FC236}">
                    <a16:creationId xmlns:a16="http://schemas.microsoft.com/office/drawing/2014/main" id="{9DC5DEE0-2AF2-49C8-B3AA-8B0E6039D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500"/>
                <a:ext cx="35" cy="46"/>
              </a:xfrm>
              <a:custGeom>
                <a:avLst/>
                <a:gdLst>
                  <a:gd name="T0" fmla="*/ 13 w 35"/>
                  <a:gd name="T1" fmla="*/ 19 h 46"/>
                  <a:gd name="T2" fmla="*/ 34 w 35"/>
                  <a:gd name="T3" fmla="*/ 45 h 46"/>
                  <a:gd name="T4" fmla="*/ 6 w 35"/>
                  <a:gd name="T5" fmla="*/ 2 h 46"/>
                  <a:gd name="T6" fmla="*/ 0 w 35"/>
                  <a:gd name="T7" fmla="*/ 0 h 46"/>
                  <a:gd name="T8" fmla="*/ 13 w 35"/>
                  <a:gd name="T9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6">
                    <a:moveTo>
                      <a:pt x="13" y="19"/>
                    </a:moveTo>
                    <a:lnTo>
                      <a:pt x="34" y="45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13" y="19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09" name="Freeform 33">
                <a:extLst>
                  <a:ext uri="{FF2B5EF4-FFF2-40B4-BE49-F238E27FC236}">
                    <a16:creationId xmlns:a16="http://schemas.microsoft.com/office/drawing/2014/main" id="{BDABD95C-D23C-4E9E-BBBD-0E4307E0C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529"/>
                <a:ext cx="33" cy="55"/>
              </a:xfrm>
              <a:custGeom>
                <a:avLst/>
                <a:gdLst>
                  <a:gd name="T0" fmla="*/ 11 w 33"/>
                  <a:gd name="T1" fmla="*/ 28 h 55"/>
                  <a:gd name="T2" fmla="*/ 32 w 33"/>
                  <a:gd name="T3" fmla="*/ 54 h 55"/>
                  <a:gd name="T4" fmla="*/ 14 w 33"/>
                  <a:gd name="T5" fmla="*/ 2 h 55"/>
                  <a:gd name="T6" fmla="*/ 13 w 33"/>
                  <a:gd name="T7" fmla="*/ 2 h 55"/>
                  <a:gd name="T8" fmla="*/ 11 w 33"/>
                  <a:gd name="T9" fmla="*/ 1 h 55"/>
                  <a:gd name="T10" fmla="*/ 9 w 33"/>
                  <a:gd name="T11" fmla="*/ 1 h 55"/>
                  <a:gd name="T12" fmla="*/ 7 w 33"/>
                  <a:gd name="T13" fmla="*/ 0 h 55"/>
                  <a:gd name="T14" fmla="*/ 4 w 33"/>
                  <a:gd name="T15" fmla="*/ 0 h 55"/>
                  <a:gd name="T16" fmla="*/ 1 w 33"/>
                  <a:gd name="T17" fmla="*/ 0 h 55"/>
                  <a:gd name="T18" fmla="*/ 0 w 33"/>
                  <a:gd name="T19" fmla="*/ 0 h 55"/>
                  <a:gd name="T20" fmla="*/ 0 w 33"/>
                  <a:gd name="T21" fmla="*/ 0 h 55"/>
                  <a:gd name="T22" fmla="*/ 11 w 33"/>
                  <a:gd name="T23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55">
                    <a:moveTo>
                      <a:pt x="11" y="28"/>
                    </a:moveTo>
                    <a:lnTo>
                      <a:pt x="32" y="54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28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10" name="Freeform 34">
                <a:extLst>
                  <a:ext uri="{FF2B5EF4-FFF2-40B4-BE49-F238E27FC236}">
                    <a16:creationId xmlns:a16="http://schemas.microsoft.com/office/drawing/2014/main" id="{89419B49-EC7C-4143-ABFC-440904A05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529"/>
                <a:ext cx="33" cy="55"/>
              </a:xfrm>
              <a:custGeom>
                <a:avLst/>
                <a:gdLst>
                  <a:gd name="T0" fmla="*/ 11 w 33"/>
                  <a:gd name="T1" fmla="*/ 28 h 55"/>
                  <a:gd name="T2" fmla="*/ 32 w 33"/>
                  <a:gd name="T3" fmla="*/ 54 h 55"/>
                  <a:gd name="T4" fmla="*/ 14 w 33"/>
                  <a:gd name="T5" fmla="*/ 2 h 55"/>
                  <a:gd name="T6" fmla="*/ 14 w 33"/>
                  <a:gd name="T7" fmla="*/ 2 h 55"/>
                  <a:gd name="T8" fmla="*/ 13 w 33"/>
                  <a:gd name="T9" fmla="*/ 2 h 55"/>
                  <a:gd name="T10" fmla="*/ 11 w 33"/>
                  <a:gd name="T11" fmla="*/ 1 h 55"/>
                  <a:gd name="T12" fmla="*/ 9 w 33"/>
                  <a:gd name="T13" fmla="*/ 1 h 55"/>
                  <a:gd name="T14" fmla="*/ 7 w 33"/>
                  <a:gd name="T15" fmla="*/ 0 h 55"/>
                  <a:gd name="T16" fmla="*/ 4 w 33"/>
                  <a:gd name="T17" fmla="*/ 0 h 55"/>
                  <a:gd name="T18" fmla="*/ 1 w 33"/>
                  <a:gd name="T19" fmla="*/ 0 h 55"/>
                  <a:gd name="T20" fmla="*/ 0 w 33"/>
                  <a:gd name="T21" fmla="*/ 0 h 55"/>
                  <a:gd name="T22" fmla="*/ 0 w 33"/>
                  <a:gd name="T23" fmla="*/ 0 h 55"/>
                  <a:gd name="T24" fmla="*/ 11 w 33"/>
                  <a:gd name="T25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5">
                    <a:moveTo>
                      <a:pt x="11" y="28"/>
                    </a:moveTo>
                    <a:lnTo>
                      <a:pt x="32" y="5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2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11" name="Freeform 35">
                <a:extLst>
                  <a:ext uri="{FF2B5EF4-FFF2-40B4-BE49-F238E27FC236}">
                    <a16:creationId xmlns:a16="http://schemas.microsoft.com/office/drawing/2014/main" id="{52ADE561-F22C-4800-B01B-F0703254E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2534"/>
                <a:ext cx="27" cy="65"/>
              </a:xfrm>
              <a:custGeom>
                <a:avLst/>
                <a:gdLst>
                  <a:gd name="T0" fmla="*/ 26 w 27"/>
                  <a:gd name="T1" fmla="*/ 64 h 65"/>
                  <a:gd name="T2" fmla="*/ 4 w 27"/>
                  <a:gd name="T3" fmla="*/ 38 h 65"/>
                  <a:gd name="T4" fmla="*/ 0 w 27"/>
                  <a:gd name="T5" fmla="*/ 0 h 65"/>
                  <a:gd name="T6" fmla="*/ 0 w 27"/>
                  <a:gd name="T7" fmla="*/ 0 h 65"/>
                  <a:gd name="T8" fmla="*/ 3 w 27"/>
                  <a:gd name="T9" fmla="*/ 0 h 65"/>
                  <a:gd name="T10" fmla="*/ 6 w 27"/>
                  <a:gd name="T11" fmla="*/ 0 h 65"/>
                  <a:gd name="T12" fmla="*/ 10 w 27"/>
                  <a:gd name="T13" fmla="*/ 1 h 65"/>
                  <a:gd name="T14" fmla="*/ 15 w 27"/>
                  <a:gd name="T15" fmla="*/ 2 h 65"/>
                  <a:gd name="T16" fmla="*/ 18 w 27"/>
                  <a:gd name="T17" fmla="*/ 4 h 65"/>
                  <a:gd name="T18" fmla="*/ 21 w 27"/>
                  <a:gd name="T19" fmla="*/ 6 h 65"/>
                  <a:gd name="T20" fmla="*/ 22 w 27"/>
                  <a:gd name="T21" fmla="*/ 8 h 65"/>
                  <a:gd name="T22" fmla="*/ 23 w 27"/>
                  <a:gd name="T23" fmla="*/ 20 h 65"/>
                  <a:gd name="T24" fmla="*/ 24 w 27"/>
                  <a:gd name="T25" fmla="*/ 39 h 65"/>
                  <a:gd name="T26" fmla="*/ 25 w 27"/>
                  <a:gd name="T27" fmla="*/ 56 h 65"/>
                  <a:gd name="T28" fmla="*/ 26 w 27"/>
                  <a:gd name="T29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65">
                    <a:moveTo>
                      <a:pt x="26" y="64"/>
                    </a:moveTo>
                    <a:lnTo>
                      <a:pt x="4" y="3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10" y="1"/>
                    </a:lnTo>
                    <a:lnTo>
                      <a:pt x="15" y="2"/>
                    </a:lnTo>
                    <a:lnTo>
                      <a:pt x="18" y="4"/>
                    </a:lnTo>
                    <a:lnTo>
                      <a:pt x="21" y="6"/>
                    </a:lnTo>
                    <a:lnTo>
                      <a:pt x="22" y="8"/>
                    </a:lnTo>
                    <a:lnTo>
                      <a:pt x="23" y="20"/>
                    </a:lnTo>
                    <a:lnTo>
                      <a:pt x="24" y="39"/>
                    </a:lnTo>
                    <a:lnTo>
                      <a:pt x="25" y="56"/>
                    </a:lnTo>
                    <a:lnTo>
                      <a:pt x="26" y="64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12" name="Freeform 36">
                <a:extLst>
                  <a:ext uri="{FF2B5EF4-FFF2-40B4-BE49-F238E27FC236}">
                    <a16:creationId xmlns:a16="http://schemas.microsoft.com/office/drawing/2014/main" id="{6F274CE7-E6E7-46C1-8745-BB4A39C75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2534"/>
                <a:ext cx="27" cy="65"/>
              </a:xfrm>
              <a:custGeom>
                <a:avLst/>
                <a:gdLst>
                  <a:gd name="T0" fmla="*/ 26 w 27"/>
                  <a:gd name="T1" fmla="*/ 64 h 65"/>
                  <a:gd name="T2" fmla="*/ 4 w 27"/>
                  <a:gd name="T3" fmla="*/ 38 h 65"/>
                  <a:gd name="T4" fmla="*/ 0 w 27"/>
                  <a:gd name="T5" fmla="*/ 0 h 65"/>
                  <a:gd name="T6" fmla="*/ 0 w 27"/>
                  <a:gd name="T7" fmla="*/ 0 h 65"/>
                  <a:gd name="T8" fmla="*/ 0 w 27"/>
                  <a:gd name="T9" fmla="*/ 0 h 65"/>
                  <a:gd name="T10" fmla="*/ 3 w 27"/>
                  <a:gd name="T11" fmla="*/ 0 h 65"/>
                  <a:gd name="T12" fmla="*/ 6 w 27"/>
                  <a:gd name="T13" fmla="*/ 0 h 65"/>
                  <a:gd name="T14" fmla="*/ 10 w 27"/>
                  <a:gd name="T15" fmla="*/ 1 h 65"/>
                  <a:gd name="T16" fmla="*/ 15 w 27"/>
                  <a:gd name="T17" fmla="*/ 2 h 65"/>
                  <a:gd name="T18" fmla="*/ 18 w 27"/>
                  <a:gd name="T19" fmla="*/ 4 h 65"/>
                  <a:gd name="T20" fmla="*/ 21 w 27"/>
                  <a:gd name="T21" fmla="*/ 6 h 65"/>
                  <a:gd name="T22" fmla="*/ 22 w 27"/>
                  <a:gd name="T23" fmla="*/ 8 h 65"/>
                  <a:gd name="T24" fmla="*/ 22 w 27"/>
                  <a:gd name="T25" fmla="*/ 8 h 65"/>
                  <a:gd name="T26" fmla="*/ 23 w 27"/>
                  <a:gd name="T27" fmla="*/ 20 h 65"/>
                  <a:gd name="T28" fmla="*/ 24 w 27"/>
                  <a:gd name="T29" fmla="*/ 39 h 65"/>
                  <a:gd name="T30" fmla="*/ 25 w 27"/>
                  <a:gd name="T31" fmla="*/ 56 h 65"/>
                  <a:gd name="T32" fmla="*/ 26 w 27"/>
                  <a:gd name="T33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65">
                    <a:moveTo>
                      <a:pt x="26" y="64"/>
                    </a:moveTo>
                    <a:lnTo>
                      <a:pt x="4" y="3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10" y="1"/>
                    </a:lnTo>
                    <a:lnTo>
                      <a:pt x="15" y="2"/>
                    </a:lnTo>
                    <a:lnTo>
                      <a:pt x="18" y="4"/>
                    </a:lnTo>
                    <a:lnTo>
                      <a:pt x="21" y="6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3" y="20"/>
                    </a:lnTo>
                    <a:lnTo>
                      <a:pt x="24" y="39"/>
                    </a:lnTo>
                    <a:lnTo>
                      <a:pt x="25" y="56"/>
                    </a:lnTo>
                    <a:lnTo>
                      <a:pt x="26" y="6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13" name="Freeform 37">
                <a:extLst>
                  <a:ext uri="{FF2B5EF4-FFF2-40B4-BE49-F238E27FC236}">
                    <a16:creationId xmlns:a16="http://schemas.microsoft.com/office/drawing/2014/main" id="{84708DE1-B111-48B2-BD0A-7C6AC26D3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2226"/>
                <a:ext cx="49" cy="47"/>
              </a:xfrm>
              <a:custGeom>
                <a:avLst/>
                <a:gdLst>
                  <a:gd name="T0" fmla="*/ 48 w 49"/>
                  <a:gd name="T1" fmla="*/ 46 h 47"/>
                  <a:gd name="T2" fmla="*/ 26 w 49"/>
                  <a:gd name="T3" fmla="*/ 20 h 47"/>
                  <a:gd name="T4" fmla="*/ 0 w 49"/>
                  <a:gd name="T5" fmla="*/ 0 h 47"/>
                  <a:gd name="T6" fmla="*/ 0 w 49"/>
                  <a:gd name="T7" fmla="*/ 2 h 47"/>
                  <a:gd name="T8" fmla="*/ 1 w 49"/>
                  <a:gd name="T9" fmla="*/ 9 h 47"/>
                  <a:gd name="T10" fmla="*/ 3 w 49"/>
                  <a:gd name="T11" fmla="*/ 16 h 47"/>
                  <a:gd name="T12" fmla="*/ 6 w 49"/>
                  <a:gd name="T13" fmla="*/ 20 h 47"/>
                  <a:gd name="T14" fmla="*/ 9 w 49"/>
                  <a:gd name="T15" fmla="*/ 23 h 47"/>
                  <a:gd name="T16" fmla="*/ 15 w 49"/>
                  <a:gd name="T17" fmla="*/ 26 h 47"/>
                  <a:gd name="T18" fmla="*/ 21 w 49"/>
                  <a:gd name="T19" fmla="*/ 30 h 47"/>
                  <a:gd name="T20" fmla="*/ 28 w 49"/>
                  <a:gd name="T21" fmla="*/ 34 h 47"/>
                  <a:gd name="T22" fmla="*/ 36 w 49"/>
                  <a:gd name="T23" fmla="*/ 39 h 47"/>
                  <a:gd name="T24" fmla="*/ 42 w 49"/>
                  <a:gd name="T25" fmla="*/ 43 h 47"/>
                  <a:gd name="T26" fmla="*/ 45 w 49"/>
                  <a:gd name="T27" fmla="*/ 45 h 47"/>
                  <a:gd name="T28" fmla="*/ 48 w 49"/>
                  <a:gd name="T2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47">
                    <a:moveTo>
                      <a:pt x="48" y="46"/>
                    </a:moveTo>
                    <a:lnTo>
                      <a:pt x="26" y="2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9"/>
                    </a:lnTo>
                    <a:lnTo>
                      <a:pt x="3" y="16"/>
                    </a:lnTo>
                    <a:lnTo>
                      <a:pt x="6" y="20"/>
                    </a:lnTo>
                    <a:lnTo>
                      <a:pt x="9" y="23"/>
                    </a:lnTo>
                    <a:lnTo>
                      <a:pt x="15" y="26"/>
                    </a:lnTo>
                    <a:lnTo>
                      <a:pt x="21" y="30"/>
                    </a:lnTo>
                    <a:lnTo>
                      <a:pt x="28" y="34"/>
                    </a:lnTo>
                    <a:lnTo>
                      <a:pt x="36" y="39"/>
                    </a:lnTo>
                    <a:lnTo>
                      <a:pt x="42" y="43"/>
                    </a:lnTo>
                    <a:lnTo>
                      <a:pt x="45" y="45"/>
                    </a:lnTo>
                    <a:lnTo>
                      <a:pt x="48" y="46"/>
                    </a:lnTo>
                  </a:path>
                </a:pathLst>
              </a:custGeom>
              <a:solidFill>
                <a:srgbClr val="9E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14" name="Freeform 38">
                <a:extLst>
                  <a:ext uri="{FF2B5EF4-FFF2-40B4-BE49-F238E27FC236}">
                    <a16:creationId xmlns:a16="http://schemas.microsoft.com/office/drawing/2014/main" id="{DA27DE00-871D-4973-89CE-E3D631C07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2226"/>
                <a:ext cx="49" cy="47"/>
              </a:xfrm>
              <a:custGeom>
                <a:avLst/>
                <a:gdLst>
                  <a:gd name="T0" fmla="*/ 48 w 49"/>
                  <a:gd name="T1" fmla="*/ 46 h 47"/>
                  <a:gd name="T2" fmla="*/ 26 w 49"/>
                  <a:gd name="T3" fmla="*/ 20 h 47"/>
                  <a:gd name="T4" fmla="*/ 0 w 49"/>
                  <a:gd name="T5" fmla="*/ 0 h 47"/>
                  <a:gd name="T6" fmla="*/ 0 w 49"/>
                  <a:gd name="T7" fmla="*/ 0 h 47"/>
                  <a:gd name="T8" fmla="*/ 0 w 49"/>
                  <a:gd name="T9" fmla="*/ 2 h 47"/>
                  <a:gd name="T10" fmla="*/ 1 w 49"/>
                  <a:gd name="T11" fmla="*/ 9 h 47"/>
                  <a:gd name="T12" fmla="*/ 3 w 49"/>
                  <a:gd name="T13" fmla="*/ 16 h 47"/>
                  <a:gd name="T14" fmla="*/ 6 w 49"/>
                  <a:gd name="T15" fmla="*/ 20 h 47"/>
                  <a:gd name="T16" fmla="*/ 6 w 49"/>
                  <a:gd name="T17" fmla="*/ 20 h 47"/>
                  <a:gd name="T18" fmla="*/ 9 w 49"/>
                  <a:gd name="T19" fmla="*/ 23 h 47"/>
                  <a:gd name="T20" fmla="*/ 15 w 49"/>
                  <a:gd name="T21" fmla="*/ 26 h 47"/>
                  <a:gd name="T22" fmla="*/ 21 w 49"/>
                  <a:gd name="T23" fmla="*/ 30 h 47"/>
                  <a:gd name="T24" fmla="*/ 28 w 49"/>
                  <a:gd name="T25" fmla="*/ 34 h 47"/>
                  <a:gd name="T26" fmla="*/ 36 w 49"/>
                  <a:gd name="T27" fmla="*/ 39 h 47"/>
                  <a:gd name="T28" fmla="*/ 42 w 49"/>
                  <a:gd name="T29" fmla="*/ 43 h 47"/>
                  <a:gd name="T30" fmla="*/ 45 w 49"/>
                  <a:gd name="T31" fmla="*/ 45 h 47"/>
                  <a:gd name="T32" fmla="*/ 48 w 49"/>
                  <a:gd name="T33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47">
                    <a:moveTo>
                      <a:pt x="48" y="46"/>
                    </a:moveTo>
                    <a:lnTo>
                      <a:pt x="26" y="2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9"/>
                    </a:lnTo>
                    <a:lnTo>
                      <a:pt x="3" y="16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9" y="23"/>
                    </a:lnTo>
                    <a:lnTo>
                      <a:pt x="15" y="26"/>
                    </a:lnTo>
                    <a:lnTo>
                      <a:pt x="21" y="30"/>
                    </a:lnTo>
                    <a:lnTo>
                      <a:pt x="28" y="34"/>
                    </a:lnTo>
                    <a:lnTo>
                      <a:pt x="36" y="39"/>
                    </a:lnTo>
                    <a:lnTo>
                      <a:pt x="42" y="43"/>
                    </a:lnTo>
                    <a:lnTo>
                      <a:pt x="45" y="45"/>
                    </a:lnTo>
                    <a:lnTo>
                      <a:pt x="48" y="4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15" name="Freeform 39">
                <a:extLst>
                  <a:ext uri="{FF2B5EF4-FFF2-40B4-BE49-F238E27FC236}">
                    <a16:creationId xmlns:a16="http://schemas.microsoft.com/office/drawing/2014/main" id="{FAB218D7-8A12-43E8-80E6-28877AF39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2128"/>
                <a:ext cx="54" cy="40"/>
              </a:xfrm>
              <a:custGeom>
                <a:avLst/>
                <a:gdLst>
                  <a:gd name="T0" fmla="*/ 53 w 54"/>
                  <a:gd name="T1" fmla="*/ 39 h 40"/>
                  <a:gd name="T2" fmla="*/ 32 w 54"/>
                  <a:gd name="T3" fmla="*/ 13 h 40"/>
                  <a:gd name="T4" fmla="*/ 1 w 54"/>
                  <a:gd name="T5" fmla="*/ 0 h 40"/>
                  <a:gd name="T6" fmla="*/ 0 w 54"/>
                  <a:gd name="T7" fmla="*/ 2 h 40"/>
                  <a:gd name="T8" fmla="*/ 0 w 54"/>
                  <a:gd name="T9" fmla="*/ 10 h 40"/>
                  <a:gd name="T10" fmla="*/ 1 w 54"/>
                  <a:gd name="T11" fmla="*/ 17 h 40"/>
                  <a:gd name="T12" fmla="*/ 5 w 54"/>
                  <a:gd name="T13" fmla="*/ 24 h 40"/>
                  <a:gd name="T14" fmla="*/ 9 w 54"/>
                  <a:gd name="T15" fmla="*/ 26 h 40"/>
                  <a:gd name="T16" fmla="*/ 16 w 54"/>
                  <a:gd name="T17" fmla="*/ 28 h 40"/>
                  <a:gd name="T18" fmla="*/ 24 w 54"/>
                  <a:gd name="T19" fmla="*/ 31 h 40"/>
                  <a:gd name="T20" fmla="*/ 32 w 54"/>
                  <a:gd name="T21" fmla="*/ 33 h 40"/>
                  <a:gd name="T22" fmla="*/ 40 w 54"/>
                  <a:gd name="T23" fmla="*/ 35 h 40"/>
                  <a:gd name="T24" fmla="*/ 46 w 54"/>
                  <a:gd name="T25" fmla="*/ 37 h 40"/>
                  <a:gd name="T26" fmla="*/ 51 w 54"/>
                  <a:gd name="T27" fmla="*/ 38 h 40"/>
                  <a:gd name="T28" fmla="*/ 53 w 54"/>
                  <a:gd name="T2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40">
                    <a:moveTo>
                      <a:pt x="53" y="39"/>
                    </a:moveTo>
                    <a:lnTo>
                      <a:pt x="32" y="1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10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9" y="26"/>
                    </a:lnTo>
                    <a:lnTo>
                      <a:pt x="16" y="28"/>
                    </a:lnTo>
                    <a:lnTo>
                      <a:pt x="24" y="31"/>
                    </a:lnTo>
                    <a:lnTo>
                      <a:pt x="32" y="33"/>
                    </a:lnTo>
                    <a:lnTo>
                      <a:pt x="40" y="35"/>
                    </a:lnTo>
                    <a:lnTo>
                      <a:pt x="46" y="37"/>
                    </a:lnTo>
                    <a:lnTo>
                      <a:pt x="51" y="38"/>
                    </a:lnTo>
                    <a:lnTo>
                      <a:pt x="53" y="39"/>
                    </a:lnTo>
                  </a:path>
                </a:pathLst>
              </a:custGeom>
              <a:solidFill>
                <a:srgbClr val="9E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16" name="Freeform 40">
                <a:extLst>
                  <a:ext uri="{FF2B5EF4-FFF2-40B4-BE49-F238E27FC236}">
                    <a16:creationId xmlns:a16="http://schemas.microsoft.com/office/drawing/2014/main" id="{1A8DB8E5-DBE0-479F-B950-87DAA2169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2128"/>
                <a:ext cx="54" cy="40"/>
              </a:xfrm>
              <a:custGeom>
                <a:avLst/>
                <a:gdLst>
                  <a:gd name="T0" fmla="*/ 53 w 54"/>
                  <a:gd name="T1" fmla="*/ 39 h 40"/>
                  <a:gd name="T2" fmla="*/ 32 w 54"/>
                  <a:gd name="T3" fmla="*/ 13 h 40"/>
                  <a:gd name="T4" fmla="*/ 1 w 54"/>
                  <a:gd name="T5" fmla="*/ 0 h 40"/>
                  <a:gd name="T6" fmla="*/ 1 w 54"/>
                  <a:gd name="T7" fmla="*/ 0 h 40"/>
                  <a:gd name="T8" fmla="*/ 0 w 54"/>
                  <a:gd name="T9" fmla="*/ 2 h 40"/>
                  <a:gd name="T10" fmla="*/ 0 w 54"/>
                  <a:gd name="T11" fmla="*/ 10 h 40"/>
                  <a:gd name="T12" fmla="*/ 1 w 54"/>
                  <a:gd name="T13" fmla="*/ 17 h 40"/>
                  <a:gd name="T14" fmla="*/ 5 w 54"/>
                  <a:gd name="T15" fmla="*/ 24 h 40"/>
                  <a:gd name="T16" fmla="*/ 5 w 54"/>
                  <a:gd name="T17" fmla="*/ 24 h 40"/>
                  <a:gd name="T18" fmla="*/ 9 w 54"/>
                  <a:gd name="T19" fmla="*/ 26 h 40"/>
                  <a:gd name="T20" fmla="*/ 16 w 54"/>
                  <a:gd name="T21" fmla="*/ 28 h 40"/>
                  <a:gd name="T22" fmla="*/ 24 w 54"/>
                  <a:gd name="T23" fmla="*/ 31 h 40"/>
                  <a:gd name="T24" fmla="*/ 32 w 54"/>
                  <a:gd name="T25" fmla="*/ 33 h 40"/>
                  <a:gd name="T26" fmla="*/ 40 w 54"/>
                  <a:gd name="T27" fmla="*/ 35 h 40"/>
                  <a:gd name="T28" fmla="*/ 46 w 54"/>
                  <a:gd name="T29" fmla="*/ 37 h 40"/>
                  <a:gd name="T30" fmla="*/ 51 w 54"/>
                  <a:gd name="T31" fmla="*/ 38 h 40"/>
                  <a:gd name="T32" fmla="*/ 53 w 54"/>
                  <a:gd name="T33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40">
                    <a:moveTo>
                      <a:pt x="53" y="39"/>
                    </a:moveTo>
                    <a:lnTo>
                      <a:pt x="32" y="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10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9" y="26"/>
                    </a:lnTo>
                    <a:lnTo>
                      <a:pt x="16" y="28"/>
                    </a:lnTo>
                    <a:lnTo>
                      <a:pt x="24" y="31"/>
                    </a:lnTo>
                    <a:lnTo>
                      <a:pt x="32" y="33"/>
                    </a:lnTo>
                    <a:lnTo>
                      <a:pt x="40" y="35"/>
                    </a:lnTo>
                    <a:lnTo>
                      <a:pt x="46" y="37"/>
                    </a:lnTo>
                    <a:lnTo>
                      <a:pt x="51" y="38"/>
                    </a:lnTo>
                    <a:lnTo>
                      <a:pt x="53" y="39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17" name="Freeform 41">
                <a:extLst>
                  <a:ext uri="{FF2B5EF4-FFF2-40B4-BE49-F238E27FC236}">
                    <a16:creationId xmlns:a16="http://schemas.microsoft.com/office/drawing/2014/main" id="{C0F8D675-49F9-4EB4-B09D-A911A3F22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2029"/>
                <a:ext cx="62" cy="31"/>
              </a:xfrm>
              <a:custGeom>
                <a:avLst/>
                <a:gdLst>
                  <a:gd name="T0" fmla="*/ 61 w 62"/>
                  <a:gd name="T1" fmla="*/ 30 h 31"/>
                  <a:gd name="T2" fmla="*/ 40 w 62"/>
                  <a:gd name="T3" fmla="*/ 5 h 31"/>
                  <a:gd name="T4" fmla="*/ 0 w 62"/>
                  <a:gd name="T5" fmla="*/ 0 h 31"/>
                  <a:gd name="T6" fmla="*/ 0 w 62"/>
                  <a:gd name="T7" fmla="*/ 3 h 31"/>
                  <a:gd name="T8" fmla="*/ 0 w 62"/>
                  <a:gd name="T9" fmla="*/ 10 h 31"/>
                  <a:gd name="T10" fmla="*/ 2 w 62"/>
                  <a:gd name="T11" fmla="*/ 20 h 31"/>
                  <a:gd name="T12" fmla="*/ 7 w 62"/>
                  <a:gd name="T13" fmla="*/ 26 h 31"/>
                  <a:gd name="T14" fmla="*/ 12 w 62"/>
                  <a:gd name="T15" fmla="*/ 28 h 31"/>
                  <a:gd name="T16" fmla="*/ 20 w 62"/>
                  <a:gd name="T17" fmla="*/ 30 h 31"/>
                  <a:gd name="T18" fmla="*/ 28 w 62"/>
                  <a:gd name="T19" fmla="*/ 30 h 31"/>
                  <a:gd name="T20" fmla="*/ 38 w 62"/>
                  <a:gd name="T21" fmla="*/ 30 h 31"/>
                  <a:gd name="T22" fmla="*/ 46 w 62"/>
                  <a:gd name="T23" fmla="*/ 30 h 31"/>
                  <a:gd name="T24" fmla="*/ 54 w 62"/>
                  <a:gd name="T25" fmla="*/ 30 h 31"/>
                  <a:gd name="T26" fmla="*/ 59 w 62"/>
                  <a:gd name="T27" fmla="*/ 30 h 31"/>
                  <a:gd name="T28" fmla="*/ 61 w 62"/>
                  <a:gd name="T2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31">
                    <a:moveTo>
                      <a:pt x="61" y="30"/>
                    </a:moveTo>
                    <a:lnTo>
                      <a:pt x="4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7" y="26"/>
                    </a:lnTo>
                    <a:lnTo>
                      <a:pt x="12" y="28"/>
                    </a:lnTo>
                    <a:lnTo>
                      <a:pt x="20" y="30"/>
                    </a:lnTo>
                    <a:lnTo>
                      <a:pt x="28" y="30"/>
                    </a:lnTo>
                    <a:lnTo>
                      <a:pt x="38" y="30"/>
                    </a:lnTo>
                    <a:lnTo>
                      <a:pt x="46" y="30"/>
                    </a:lnTo>
                    <a:lnTo>
                      <a:pt x="54" y="30"/>
                    </a:lnTo>
                    <a:lnTo>
                      <a:pt x="59" y="30"/>
                    </a:lnTo>
                    <a:lnTo>
                      <a:pt x="61" y="30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18" name="Freeform 42">
                <a:extLst>
                  <a:ext uri="{FF2B5EF4-FFF2-40B4-BE49-F238E27FC236}">
                    <a16:creationId xmlns:a16="http://schemas.microsoft.com/office/drawing/2014/main" id="{06E3D9DD-2C6E-4565-9A3B-E37D2B6F2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2029"/>
                <a:ext cx="62" cy="31"/>
              </a:xfrm>
              <a:custGeom>
                <a:avLst/>
                <a:gdLst>
                  <a:gd name="T0" fmla="*/ 61 w 62"/>
                  <a:gd name="T1" fmla="*/ 30 h 31"/>
                  <a:gd name="T2" fmla="*/ 40 w 62"/>
                  <a:gd name="T3" fmla="*/ 5 h 31"/>
                  <a:gd name="T4" fmla="*/ 0 w 62"/>
                  <a:gd name="T5" fmla="*/ 0 h 31"/>
                  <a:gd name="T6" fmla="*/ 0 w 62"/>
                  <a:gd name="T7" fmla="*/ 0 h 31"/>
                  <a:gd name="T8" fmla="*/ 0 w 62"/>
                  <a:gd name="T9" fmla="*/ 3 h 31"/>
                  <a:gd name="T10" fmla="*/ 0 w 62"/>
                  <a:gd name="T11" fmla="*/ 10 h 31"/>
                  <a:gd name="T12" fmla="*/ 2 w 62"/>
                  <a:gd name="T13" fmla="*/ 20 h 31"/>
                  <a:gd name="T14" fmla="*/ 7 w 62"/>
                  <a:gd name="T15" fmla="*/ 26 h 31"/>
                  <a:gd name="T16" fmla="*/ 7 w 62"/>
                  <a:gd name="T17" fmla="*/ 26 h 31"/>
                  <a:gd name="T18" fmla="*/ 12 w 62"/>
                  <a:gd name="T19" fmla="*/ 28 h 31"/>
                  <a:gd name="T20" fmla="*/ 20 w 62"/>
                  <a:gd name="T21" fmla="*/ 30 h 31"/>
                  <a:gd name="T22" fmla="*/ 28 w 62"/>
                  <a:gd name="T23" fmla="*/ 30 h 31"/>
                  <a:gd name="T24" fmla="*/ 38 w 62"/>
                  <a:gd name="T25" fmla="*/ 30 h 31"/>
                  <a:gd name="T26" fmla="*/ 46 w 62"/>
                  <a:gd name="T27" fmla="*/ 30 h 31"/>
                  <a:gd name="T28" fmla="*/ 54 w 62"/>
                  <a:gd name="T29" fmla="*/ 30 h 31"/>
                  <a:gd name="T30" fmla="*/ 59 w 62"/>
                  <a:gd name="T31" fmla="*/ 30 h 31"/>
                  <a:gd name="T32" fmla="*/ 61 w 62"/>
                  <a:gd name="T33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" h="31">
                    <a:moveTo>
                      <a:pt x="61" y="30"/>
                    </a:moveTo>
                    <a:lnTo>
                      <a:pt x="4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12" y="28"/>
                    </a:lnTo>
                    <a:lnTo>
                      <a:pt x="20" y="30"/>
                    </a:lnTo>
                    <a:lnTo>
                      <a:pt x="28" y="30"/>
                    </a:lnTo>
                    <a:lnTo>
                      <a:pt x="38" y="30"/>
                    </a:lnTo>
                    <a:lnTo>
                      <a:pt x="46" y="30"/>
                    </a:lnTo>
                    <a:lnTo>
                      <a:pt x="54" y="30"/>
                    </a:lnTo>
                    <a:lnTo>
                      <a:pt x="59" y="30"/>
                    </a:lnTo>
                    <a:lnTo>
                      <a:pt x="61" y="3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19" name="Freeform 43">
                <a:extLst>
                  <a:ext uri="{FF2B5EF4-FFF2-40B4-BE49-F238E27FC236}">
                    <a16:creationId xmlns:a16="http://schemas.microsoft.com/office/drawing/2014/main" id="{D0E2B545-2C43-4A54-BB00-9A2612E98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1931"/>
                <a:ext cx="70" cy="38"/>
              </a:xfrm>
              <a:custGeom>
                <a:avLst/>
                <a:gdLst>
                  <a:gd name="T0" fmla="*/ 69 w 70"/>
                  <a:gd name="T1" fmla="*/ 25 h 38"/>
                  <a:gd name="T2" fmla="*/ 48 w 70"/>
                  <a:gd name="T3" fmla="*/ 0 h 38"/>
                  <a:gd name="T4" fmla="*/ 0 w 70"/>
                  <a:gd name="T5" fmla="*/ 5 h 38"/>
                  <a:gd name="T6" fmla="*/ 0 w 70"/>
                  <a:gd name="T7" fmla="*/ 6 h 38"/>
                  <a:gd name="T8" fmla="*/ 0 w 70"/>
                  <a:gd name="T9" fmla="*/ 9 h 38"/>
                  <a:gd name="T10" fmla="*/ 0 w 70"/>
                  <a:gd name="T11" fmla="*/ 13 h 38"/>
                  <a:gd name="T12" fmla="*/ 0 w 70"/>
                  <a:gd name="T13" fmla="*/ 18 h 38"/>
                  <a:gd name="T14" fmla="*/ 1 w 70"/>
                  <a:gd name="T15" fmla="*/ 23 h 38"/>
                  <a:gd name="T16" fmla="*/ 4 w 70"/>
                  <a:gd name="T17" fmla="*/ 28 h 38"/>
                  <a:gd name="T18" fmla="*/ 7 w 70"/>
                  <a:gd name="T19" fmla="*/ 32 h 38"/>
                  <a:gd name="T20" fmla="*/ 12 w 70"/>
                  <a:gd name="T21" fmla="*/ 35 h 38"/>
                  <a:gd name="T22" fmla="*/ 19 w 70"/>
                  <a:gd name="T23" fmla="*/ 37 h 38"/>
                  <a:gd name="T24" fmla="*/ 27 w 70"/>
                  <a:gd name="T25" fmla="*/ 37 h 38"/>
                  <a:gd name="T26" fmla="*/ 37 w 70"/>
                  <a:gd name="T27" fmla="*/ 35 h 38"/>
                  <a:gd name="T28" fmla="*/ 46 w 70"/>
                  <a:gd name="T29" fmla="*/ 33 h 38"/>
                  <a:gd name="T30" fmla="*/ 55 w 70"/>
                  <a:gd name="T31" fmla="*/ 31 h 38"/>
                  <a:gd name="T32" fmla="*/ 62 w 70"/>
                  <a:gd name="T33" fmla="*/ 28 h 38"/>
                  <a:gd name="T34" fmla="*/ 67 w 70"/>
                  <a:gd name="T35" fmla="*/ 26 h 38"/>
                  <a:gd name="T36" fmla="*/ 69 w 70"/>
                  <a:gd name="T37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38">
                    <a:moveTo>
                      <a:pt x="69" y="25"/>
                    </a:moveTo>
                    <a:lnTo>
                      <a:pt x="48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4" y="28"/>
                    </a:lnTo>
                    <a:lnTo>
                      <a:pt x="7" y="32"/>
                    </a:lnTo>
                    <a:lnTo>
                      <a:pt x="12" y="35"/>
                    </a:lnTo>
                    <a:lnTo>
                      <a:pt x="19" y="37"/>
                    </a:lnTo>
                    <a:lnTo>
                      <a:pt x="27" y="37"/>
                    </a:lnTo>
                    <a:lnTo>
                      <a:pt x="37" y="35"/>
                    </a:lnTo>
                    <a:lnTo>
                      <a:pt x="46" y="33"/>
                    </a:lnTo>
                    <a:lnTo>
                      <a:pt x="55" y="31"/>
                    </a:lnTo>
                    <a:lnTo>
                      <a:pt x="62" y="28"/>
                    </a:lnTo>
                    <a:lnTo>
                      <a:pt x="67" y="26"/>
                    </a:lnTo>
                    <a:lnTo>
                      <a:pt x="69" y="25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20" name="Freeform 44">
                <a:extLst>
                  <a:ext uri="{FF2B5EF4-FFF2-40B4-BE49-F238E27FC236}">
                    <a16:creationId xmlns:a16="http://schemas.microsoft.com/office/drawing/2014/main" id="{A5FC7F18-86B7-44A7-9836-FC0A536AF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1931"/>
                <a:ext cx="70" cy="38"/>
              </a:xfrm>
              <a:custGeom>
                <a:avLst/>
                <a:gdLst>
                  <a:gd name="T0" fmla="*/ 69 w 70"/>
                  <a:gd name="T1" fmla="*/ 25 h 38"/>
                  <a:gd name="T2" fmla="*/ 48 w 70"/>
                  <a:gd name="T3" fmla="*/ 0 h 38"/>
                  <a:gd name="T4" fmla="*/ 0 w 70"/>
                  <a:gd name="T5" fmla="*/ 5 h 38"/>
                  <a:gd name="T6" fmla="*/ 0 w 70"/>
                  <a:gd name="T7" fmla="*/ 5 h 38"/>
                  <a:gd name="T8" fmla="*/ 0 w 70"/>
                  <a:gd name="T9" fmla="*/ 6 h 38"/>
                  <a:gd name="T10" fmla="*/ 0 w 70"/>
                  <a:gd name="T11" fmla="*/ 9 h 38"/>
                  <a:gd name="T12" fmla="*/ 0 w 70"/>
                  <a:gd name="T13" fmla="*/ 13 h 38"/>
                  <a:gd name="T14" fmla="*/ 0 w 70"/>
                  <a:gd name="T15" fmla="*/ 18 h 38"/>
                  <a:gd name="T16" fmla="*/ 1 w 70"/>
                  <a:gd name="T17" fmla="*/ 23 h 38"/>
                  <a:gd name="T18" fmla="*/ 4 w 70"/>
                  <a:gd name="T19" fmla="*/ 28 h 38"/>
                  <a:gd name="T20" fmla="*/ 7 w 70"/>
                  <a:gd name="T21" fmla="*/ 32 h 38"/>
                  <a:gd name="T22" fmla="*/ 12 w 70"/>
                  <a:gd name="T23" fmla="*/ 35 h 38"/>
                  <a:gd name="T24" fmla="*/ 12 w 70"/>
                  <a:gd name="T25" fmla="*/ 35 h 38"/>
                  <a:gd name="T26" fmla="*/ 19 w 70"/>
                  <a:gd name="T27" fmla="*/ 37 h 38"/>
                  <a:gd name="T28" fmla="*/ 27 w 70"/>
                  <a:gd name="T29" fmla="*/ 37 h 38"/>
                  <a:gd name="T30" fmla="*/ 37 w 70"/>
                  <a:gd name="T31" fmla="*/ 35 h 38"/>
                  <a:gd name="T32" fmla="*/ 46 w 70"/>
                  <a:gd name="T33" fmla="*/ 33 h 38"/>
                  <a:gd name="T34" fmla="*/ 55 w 70"/>
                  <a:gd name="T35" fmla="*/ 31 h 38"/>
                  <a:gd name="T36" fmla="*/ 62 w 70"/>
                  <a:gd name="T37" fmla="*/ 28 h 38"/>
                  <a:gd name="T38" fmla="*/ 67 w 70"/>
                  <a:gd name="T39" fmla="*/ 26 h 38"/>
                  <a:gd name="T40" fmla="*/ 69 w 70"/>
                  <a:gd name="T41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38">
                    <a:moveTo>
                      <a:pt x="69" y="25"/>
                    </a:moveTo>
                    <a:lnTo>
                      <a:pt x="48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4" y="28"/>
                    </a:lnTo>
                    <a:lnTo>
                      <a:pt x="7" y="32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19" y="37"/>
                    </a:lnTo>
                    <a:lnTo>
                      <a:pt x="27" y="37"/>
                    </a:lnTo>
                    <a:lnTo>
                      <a:pt x="37" y="35"/>
                    </a:lnTo>
                    <a:lnTo>
                      <a:pt x="46" y="33"/>
                    </a:lnTo>
                    <a:lnTo>
                      <a:pt x="55" y="31"/>
                    </a:lnTo>
                    <a:lnTo>
                      <a:pt x="62" y="28"/>
                    </a:lnTo>
                    <a:lnTo>
                      <a:pt x="67" y="26"/>
                    </a:lnTo>
                    <a:lnTo>
                      <a:pt x="69" y="2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21" name="Freeform 45">
                <a:extLst>
                  <a:ext uri="{FF2B5EF4-FFF2-40B4-BE49-F238E27FC236}">
                    <a16:creationId xmlns:a16="http://schemas.microsoft.com/office/drawing/2014/main" id="{9890B058-EF53-442E-A2D8-EE81872B0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1838"/>
                <a:ext cx="72" cy="52"/>
              </a:xfrm>
              <a:custGeom>
                <a:avLst/>
                <a:gdLst>
                  <a:gd name="T0" fmla="*/ 71 w 72"/>
                  <a:gd name="T1" fmla="*/ 25 h 52"/>
                  <a:gd name="T2" fmla="*/ 50 w 72"/>
                  <a:gd name="T3" fmla="*/ 0 h 52"/>
                  <a:gd name="T4" fmla="*/ 0 w 72"/>
                  <a:gd name="T5" fmla="*/ 18 h 52"/>
                  <a:gd name="T6" fmla="*/ 0 w 72"/>
                  <a:gd name="T7" fmla="*/ 19 h 52"/>
                  <a:gd name="T8" fmla="*/ 0 w 72"/>
                  <a:gd name="T9" fmla="*/ 23 h 52"/>
                  <a:gd name="T10" fmla="*/ 0 w 72"/>
                  <a:gd name="T11" fmla="*/ 28 h 52"/>
                  <a:gd name="T12" fmla="*/ 1 w 72"/>
                  <a:gd name="T13" fmla="*/ 34 h 52"/>
                  <a:gd name="T14" fmla="*/ 3 w 72"/>
                  <a:gd name="T15" fmla="*/ 40 h 52"/>
                  <a:gd name="T16" fmla="*/ 5 w 72"/>
                  <a:gd name="T17" fmla="*/ 45 h 52"/>
                  <a:gd name="T18" fmla="*/ 9 w 72"/>
                  <a:gd name="T19" fmla="*/ 49 h 52"/>
                  <a:gd name="T20" fmla="*/ 15 w 72"/>
                  <a:gd name="T21" fmla="*/ 51 h 52"/>
                  <a:gd name="T22" fmla="*/ 22 w 72"/>
                  <a:gd name="T23" fmla="*/ 49 h 52"/>
                  <a:gd name="T24" fmla="*/ 30 w 72"/>
                  <a:gd name="T25" fmla="*/ 46 h 52"/>
                  <a:gd name="T26" fmla="*/ 39 w 72"/>
                  <a:gd name="T27" fmla="*/ 42 h 52"/>
                  <a:gd name="T28" fmla="*/ 49 w 72"/>
                  <a:gd name="T29" fmla="*/ 37 h 52"/>
                  <a:gd name="T30" fmla="*/ 57 w 72"/>
                  <a:gd name="T31" fmla="*/ 33 h 52"/>
                  <a:gd name="T32" fmla="*/ 64 w 72"/>
                  <a:gd name="T33" fmla="*/ 29 h 52"/>
                  <a:gd name="T34" fmla="*/ 69 w 72"/>
                  <a:gd name="T35" fmla="*/ 26 h 52"/>
                  <a:gd name="T36" fmla="*/ 71 w 72"/>
                  <a:gd name="T37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52">
                    <a:moveTo>
                      <a:pt x="71" y="25"/>
                    </a:moveTo>
                    <a:lnTo>
                      <a:pt x="50" y="0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1" y="34"/>
                    </a:lnTo>
                    <a:lnTo>
                      <a:pt x="3" y="40"/>
                    </a:lnTo>
                    <a:lnTo>
                      <a:pt x="5" y="45"/>
                    </a:lnTo>
                    <a:lnTo>
                      <a:pt x="9" y="49"/>
                    </a:lnTo>
                    <a:lnTo>
                      <a:pt x="15" y="51"/>
                    </a:lnTo>
                    <a:lnTo>
                      <a:pt x="22" y="49"/>
                    </a:lnTo>
                    <a:lnTo>
                      <a:pt x="30" y="46"/>
                    </a:lnTo>
                    <a:lnTo>
                      <a:pt x="39" y="42"/>
                    </a:lnTo>
                    <a:lnTo>
                      <a:pt x="49" y="37"/>
                    </a:lnTo>
                    <a:lnTo>
                      <a:pt x="57" y="33"/>
                    </a:lnTo>
                    <a:lnTo>
                      <a:pt x="64" y="29"/>
                    </a:lnTo>
                    <a:lnTo>
                      <a:pt x="69" y="26"/>
                    </a:lnTo>
                    <a:lnTo>
                      <a:pt x="71" y="25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22" name="Freeform 46">
                <a:extLst>
                  <a:ext uri="{FF2B5EF4-FFF2-40B4-BE49-F238E27FC236}">
                    <a16:creationId xmlns:a16="http://schemas.microsoft.com/office/drawing/2014/main" id="{ACC5DD58-B503-4D31-95E9-891EB58F2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1838"/>
                <a:ext cx="72" cy="52"/>
              </a:xfrm>
              <a:custGeom>
                <a:avLst/>
                <a:gdLst>
                  <a:gd name="T0" fmla="*/ 71 w 72"/>
                  <a:gd name="T1" fmla="*/ 25 h 52"/>
                  <a:gd name="T2" fmla="*/ 50 w 72"/>
                  <a:gd name="T3" fmla="*/ 0 h 52"/>
                  <a:gd name="T4" fmla="*/ 0 w 72"/>
                  <a:gd name="T5" fmla="*/ 18 h 52"/>
                  <a:gd name="T6" fmla="*/ 0 w 72"/>
                  <a:gd name="T7" fmla="*/ 18 h 52"/>
                  <a:gd name="T8" fmla="*/ 0 w 72"/>
                  <a:gd name="T9" fmla="*/ 19 h 52"/>
                  <a:gd name="T10" fmla="*/ 0 w 72"/>
                  <a:gd name="T11" fmla="*/ 23 h 52"/>
                  <a:gd name="T12" fmla="*/ 0 w 72"/>
                  <a:gd name="T13" fmla="*/ 28 h 52"/>
                  <a:gd name="T14" fmla="*/ 1 w 72"/>
                  <a:gd name="T15" fmla="*/ 34 h 52"/>
                  <a:gd name="T16" fmla="*/ 3 w 72"/>
                  <a:gd name="T17" fmla="*/ 40 h 52"/>
                  <a:gd name="T18" fmla="*/ 5 w 72"/>
                  <a:gd name="T19" fmla="*/ 45 h 52"/>
                  <a:gd name="T20" fmla="*/ 9 w 72"/>
                  <a:gd name="T21" fmla="*/ 49 h 52"/>
                  <a:gd name="T22" fmla="*/ 15 w 72"/>
                  <a:gd name="T23" fmla="*/ 51 h 52"/>
                  <a:gd name="T24" fmla="*/ 15 w 72"/>
                  <a:gd name="T25" fmla="*/ 51 h 52"/>
                  <a:gd name="T26" fmla="*/ 22 w 72"/>
                  <a:gd name="T27" fmla="*/ 49 h 52"/>
                  <a:gd name="T28" fmla="*/ 30 w 72"/>
                  <a:gd name="T29" fmla="*/ 46 h 52"/>
                  <a:gd name="T30" fmla="*/ 39 w 72"/>
                  <a:gd name="T31" fmla="*/ 42 h 52"/>
                  <a:gd name="T32" fmla="*/ 49 w 72"/>
                  <a:gd name="T33" fmla="*/ 37 h 52"/>
                  <a:gd name="T34" fmla="*/ 57 w 72"/>
                  <a:gd name="T35" fmla="*/ 33 h 52"/>
                  <a:gd name="T36" fmla="*/ 64 w 72"/>
                  <a:gd name="T37" fmla="*/ 29 h 52"/>
                  <a:gd name="T38" fmla="*/ 69 w 72"/>
                  <a:gd name="T39" fmla="*/ 26 h 52"/>
                  <a:gd name="T40" fmla="*/ 71 w 72"/>
                  <a:gd name="T41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52">
                    <a:moveTo>
                      <a:pt x="71" y="25"/>
                    </a:moveTo>
                    <a:lnTo>
                      <a:pt x="5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1" y="34"/>
                    </a:lnTo>
                    <a:lnTo>
                      <a:pt x="3" y="40"/>
                    </a:lnTo>
                    <a:lnTo>
                      <a:pt x="5" y="45"/>
                    </a:lnTo>
                    <a:lnTo>
                      <a:pt x="9" y="49"/>
                    </a:lnTo>
                    <a:lnTo>
                      <a:pt x="15" y="51"/>
                    </a:lnTo>
                    <a:lnTo>
                      <a:pt x="15" y="51"/>
                    </a:lnTo>
                    <a:lnTo>
                      <a:pt x="22" y="49"/>
                    </a:lnTo>
                    <a:lnTo>
                      <a:pt x="30" y="46"/>
                    </a:lnTo>
                    <a:lnTo>
                      <a:pt x="39" y="42"/>
                    </a:lnTo>
                    <a:lnTo>
                      <a:pt x="49" y="37"/>
                    </a:lnTo>
                    <a:lnTo>
                      <a:pt x="57" y="33"/>
                    </a:lnTo>
                    <a:lnTo>
                      <a:pt x="64" y="29"/>
                    </a:lnTo>
                    <a:lnTo>
                      <a:pt x="69" y="26"/>
                    </a:lnTo>
                    <a:lnTo>
                      <a:pt x="71" y="2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23" name="Freeform 47">
                <a:extLst>
                  <a:ext uri="{FF2B5EF4-FFF2-40B4-BE49-F238E27FC236}">
                    <a16:creationId xmlns:a16="http://schemas.microsoft.com/office/drawing/2014/main" id="{A9198816-30D1-47EF-B737-7A7804879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1673"/>
                <a:ext cx="908" cy="926"/>
              </a:xfrm>
              <a:custGeom>
                <a:avLst/>
                <a:gdLst>
                  <a:gd name="T0" fmla="*/ 330 w 908"/>
                  <a:gd name="T1" fmla="*/ 45 h 926"/>
                  <a:gd name="T2" fmla="*/ 400 w 908"/>
                  <a:gd name="T3" fmla="*/ 75 h 926"/>
                  <a:gd name="T4" fmla="*/ 431 w 908"/>
                  <a:gd name="T5" fmla="*/ 11 h 926"/>
                  <a:gd name="T6" fmla="*/ 491 w 908"/>
                  <a:gd name="T7" fmla="*/ 57 h 926"/>
                  <a:gd name="T8" fmla="*/ 510 w 908"/>
                  <a:gd name="T9" fmla="*/ 54 h 926"/>
                  <a:gd name="T10" fmla="*/ 576 w 908"/>
                  <a:gd name="T11" fmla="*/ 1 h 926"/>
                  <a:gd name="T12" fmla="*/ 591 w 908"/>
                  <a:gd name="T13" fmla="*/ 63 h 926"/>
                  <a:gd name="T14" fmla="*/ 601 w 908"/>
                  <a:gd name="T15" fmla="*/ 61 h 926"/>
                  <a:gd name="T16" fmla="*/ 661 w 908"/>
                  <a:gd name="T17" fmla="*/ 81 h 926"/>
                  <a:gd name="T18" fmla="*/ 678 w 908"/>
                  <a:gd name="T19" fmla="*/ 92 h 926"/>
                  <a:gd name="T20" fmla="*/ 728 w 908"/>
                  <a:gd name="T21" fmla="*/ 51 h 926"/>
                  <a:gd name="T22" fmla="*/ 737 w 908"/>
                  <a:gd name="T23" fmla="*/ 131 h 926"/>
                  <a:gd name="T24" fmla="*/ 804 w 908"/>
                  <a:gd name="T25" fmla="*/ 110 h 926"/>
                  <a:gd name="T26" fmla="*/ 793 w 908"/>
                  <a:gd name="T27" fmla="*/ 195 h 926"/>
                  <a:gd name="T28" fmla="*/ 860 w 908"/>
                  <a:gd name="T29" fmla="*/ 190 h 926"/>
                  <a:gd name="T30" fmla="*/ 832 w 908"/>
                  <a:gd name="T31" fmla="*/ 273 h 926"/>
                  <a:gd name="T32" fmla="*/ 895 w 908"/>
                  <a:gd name="T33" fmla="*/ 283 h 926"/>
                  <a:gd name="T34" fmla="*/ 849 w 908"/>
                  <a:gd name="T35" fmla="*/ 360 h 926"/>
                  <a:gd name="T36" fmla="*/ 907 w 908"/>
                  <a:gd name="T37" fmla="*/ 386 h 926"/>
                  <a:gd name="T38" fmla="*/ 845 w 908"/>
                  <a:gd name="T39" fmla="*/ 454 h 926"/>
                  <a:gd name="T40" fmla="*/ 893 w 908"/>
                  <a:gd name="T41" fmla="*/ 494 h 926"/>
                  <a:gd name="T42" fmla="*/ 821 w 908"/>
                  <a:gd name="T43" fmla="*/ 547 h 926"/>
                  <a:gd name="T44" fmla="*/ 855 w 908"/>
                  <a:gd name="T45" fmla="*/ 599 h 926"/>
                  <a:gd name="T46" fmla="*/ 775 w 908"/>
                  <a:gd name="T47" fmla="*/ 637 h 926"/>
                  <a:gd name="T48" fmla="*/ 796 w 908"/>
                  <a:gd name="T49" fmla="*/ 698 h 926"/>
                  <a:gd name="T50" fmla="*/ 714 w 908"/>
                  <a:gd name="T51" fmla="*/ 716 h 926"/>
                  <a:gd name="T52" fmla="*/ 701 w 908"/>
                  <a:gd name="T53" fmla="*/ 735 h 926"/>
                  <a:gd name="T54" fmla="*/ 644 w 908"/>
                  <a:gd name="T55" fmla="*/ 782 h 926"/>
                  <a:gd name="T56" fmla="*/ 631 w 908"/>
                  <a:gd name="T57" fmla="*/ 786 h 926"/>
                  <a:gd name="T58" fmla="*/ 608 w 908"/>
                  <a:gd name="T59" fmla="*/ 862 h 926"/>
                  <a:gd name="T60" fmla="*/ 556 w 908"/>
                  <a:gd name="T61" fmla="*/ 831 h 926"/>
                  <a:gd name="T62" fmla="*/ 535 w 908"/>
                  <a:gd name="T63" fmla="*/ 840 h 926"/>
                  <a:gd name="T64" fmla="*/ 467 w 908"/>
                  <a:gd name="T65" fmla="*/ 862 h 926"/>
                  <a:gd name="T66" fmla="*/ 460 w 908"/>
                  <a:gd name="T67" fmla="*/ 860 h 926"/>
                  <a:gd name="T68" fmla="*/ 442 w 908"/>
                  <a:gd name="T69" fmla="*/ 864 h 926"/>
                  <a:gd name="T70" fmla="*/ 400 w 908"/>
                  <a:gd name="T71" fmla="*/ 923 h 926"/>
                  <a:gd name="T72" fmla="*/ 361 w 908"/>
                  <a:gd name="T73" fmla="*/ 866 h 926"/>
                  <a:gd name="T74" fmla="*/ 348 w 908"/>
                  <a:gd name="T75" fmla="*/ 869 h 926"/>
                  <a:gd name="T76" fmla="*/ 285 w 908"/>
                  <a:gd name="T77" fmla="*/ 858 h 926"/>
                  <a:gd name="T78" fmla="*/ 269 w 908"/>
                  <a:gd name="T79" fmla="*/ 849 h 926"/>
                  <a:gd name="T80" fmla="*/ 261 w 908"/>
                  <a:gd name="T81" fmla="*/ 850 h 926"/>
                  <a:gd name="T82" fmla="*/ 205 w 908"/>
                  <a:gd name="T83" fmla="*/ 820 h 926"/>
                  <a:gd name="T84" fmla="*/ 185 w 908"/>
                  <a:gd name="T85" fmla="*/ 809 h 926"/>
                  <a:gd name="T86" fmla="*/ 140 w 908"/>
                  <a:gd name="T87" fmla="*/ 765 h 926"/>
                  <a:gd name="T88" fmla="*/ 123 w 908"/>
                  <a:gd name="T89" fmla="*/ 750 h 926"/>
                  <a:gd name="T90" fmla="*/ 91 w 908"/>
                  <a:gd name="T91" fmla="*/ 694 h 926"/>
                  <a:gd name="T92" fmla="*/ 79 w 908"/>
                  <a:gd name="T93" fmla="*/ 675 h 926"/>
                  <a:gd name="T94" fmla="*/ 62 w 908"/>
                  <a:gd name="T95" fmla="*/ 611 h 926"/>
                  <a:gd name="T96" fmla="*/ 55 w 908"/>
                  <a:gd name="T97" fmla="*/ 588 h 926"/>
                  <a:gd name="T98" fmla="*/ 54 w 908"/>
                  <a:gd name="T99" fmla="*/ 519 h 926"/>
                  <a:gd name="T100" fmla="*/ 54 w 908"/>
                  <a:gd name="T101" fmla="*/ 495 h 926"/>
                  <a:gd name="T102" fmla="*/ 67 w 908"/>
                  <a:gd name="T103" fmla="*/ 425 h 926"/>
                  <a:gd name="T104" fmla="*/ 73 w 908"/>
                  <a:gd name="T105" fmla="*/ 400 h 926"/>
                  <a:gd name="T106" fmla="*/ 102 w 908"/>
                  <a:gd name="T107" fmla="*/ 332 h 926"/>
                  <a:gd name="T108" fmla="*/ 113 w 908"/>
                  <a:gd name="T109" fmla="*/ 308 h 926"/>
                  <a:gd name="T110" fmla="*/ 156 w 908"/>
                  <a:gd name="T111" fmla="*/ 246 h 926"/>
                  <a:gd name="T112" fmla="*/ 171 w 908"/>
                  <a:gd name="T113" fmla="*/ 225 h 926"/>
                  <a:gd name="T114" fmla="*/ 223 w 908"/>
                  <a:gd name="T115" fmla="*/ 173 h 926"/>
                  <a:gd name="T116" fmla="*/ 235 w 908"/>
                  <a:gd name="T117" fmla="*/ 166 h 926"/>
                  <a:gd name="T118" fmla="*/ 251 w 908"/>
                  <a:gd name="T119" fmla="*/ 91 h 926"/>
                  <a:gd name="T120" fmla="*/ 307 w 908"/>
                  <a:gd name="T121" fmla="*/ 114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8" h="926">
                    <a:moveTo>
                      <a:pt x="318" y="110"/>
                    </a:moveTo>
                    <a:lnTo>
                      <a:pt x="324" y="107"/>
                    </a:lnTo>
                    <a:lnTo>
                      <a:pt x="328" y="103"/>
                    </a:lnTo>
                    <a:lnTo>
                      <a:pt x="329" y="101"/>
                    </a:lnTo>
                    <a:lnTo>
                      <a:pt x="330" y="100"/>
                    </a:lnTo>
                    <a:lnTo>
                      <a:pt x="330" y="45"/>
                    </a:lnTo>
                    <a:lnTo>
                      <a:pt x="350" y="37"/>
                    </a:lnTo>
                    <a:lnTo>
                      <a:pt x="370" y="29"/>
                    </a:lnTo>
                    <a:lnTo>
                      <a:pt x="394" y="74"/>
                    </a:lnTo>
                    <a:lnTo>
                      <a:pt x="395" y="74"/>
                    </a:lnTo>
                    <a:lnTo>
                      <a:pt x="396" y="75"/>
                    </a:lnTo>
                    <a:lnTo>
                      <a:pt x="400" y="75"/>
                    </a:lnTo>
                    <a:lnTo>
                      <a:pt x="407" y="74"/>
                    </a:lnTo>
                    <a:lnTo>
                      <a:pt x="413" y="71"/>
                    </a:lnTo>
                    <a:lnTo>
                      <a:pt x="417" y="68"/>
                    </a:lnTo>
                    <a:lnTo>
                      <a:pt x="418" y="67"/>
                    </a:lnTo>
                    <a:lnTo>
                      <a:pt x="418" y="66"/>
                    </a:lnTo>
                    <a:lnTo>
                      <a:pt x="431" y="11"/>
                    </a:lnTo>
                    <a:lnTo>
                      <a:pt x="452" y="7"/>
                    </a:lnTo>
                    <a:lnTo>
                      <a:pt x="472" y="3"/>
                    </a:lnTo>
                    <a:lnTo>
                      <a:pt x="485" y="54"/>
                    </a:lnTo>
                    <a:lnTo>
                      <a:pt x="485" y="55"/>
                    </a:lnTo>
                    <a:lnTo>
                      <a:pt x="488" y="56"/>
                    </a:lnTo>
                    <a:lnTo>
                      <a:pt x="491" y="57"/>
                    </a:lnTo>
                    <a:lnTo>
                      <a:pt x="497" y="57"/>
                    </a:lnTo>
                    <a:lnTo>
                      <a:pt x="502" y="57"/>
                    </a:lnTo>
                    <a:lnTo>
                      <a:pt x="505" y="57"/>
                    </a:lnTo>
                    <a:lnTo>
                      <a:pt x="507" y="56"/>
                    </a:lnTo>
                    <a:lnTo>
                      <a:pt x="509" y="55"/>
                    </a:lnTo>
                    <a:lnTo>
                      <a:pt x="510" y="54"/>
                    </a:lnTo>
                    <a:lnTo>
                      <a:pt x="511" y="53"/>
                    </a:lnTo>
                    <a:lnTo>
                      <a:pt x="512" y="52"/>
                    </a:lnTo>
                    <a:lnTo>
                      <a:pt x="512" y="52"/>
                    </a:lnTo>
                    <a:lnTo>
                      <a:pt x="536" y="0"/>
                    </a:lnTo>
                    <a:lnTo>
                      <a:pt x="557" y="0"/>
                    </a:lnTo>
                    <a:lnTo>
                      <a:pt x="576" y="1"/>
                    </a:lnTo>
                    <a:lnTo>
                      <a:pt x="576" y="56"/>
                    </a:lnTo>
                    <a:lnTo>
                      <a:pt x="577" y="57"/>
                    </a:lnTo>
                    <a:lnTo>
                      <a:pt x="578" y="58"/>
                    </a:lnTo>
                    <a:lnTo>
                      <a:pt x="581" y="61"/>
                    </a:lnTo>
                    <a:lnTo>
                      <a:pt x="587" y="63"/>
                    </a:lnTo>
                    <a:lnTo>
                      <a:pt x="591" y="63"/>
                    </a:lnTo>
                    <a:lnTo>
                      <a:pt x="594" y="63"/>
                    </a:lnTo>
                    <a:lnTo>
                      <a:pt x="596" y="63"/>
                    </a:lnTo>
                    <a:lnTo>
                      <a:pt x="599" y="63"/>
                    </a:lnTo>
                    <a:lnTo>
                      <a:pt x="600" y="62"/>
                    </a:lnTo>
                    <a:lnTo>
                      <a:pt x="600" y="61"/>
                    </a:lnTo>
                    <a:lnTo>
                      <a:pt x="601" y="61"/>
                    </a:lnTo>
                    <a:lnTo>
                      <a:pt x="601" y="61"/>
                    </a:lnTo>
                    <a:lnTo>
                      <a:pt x="636" y="13"/>
                    </a:lnTo>
                    <a:lnTo>
                      <a:pt x="655" y="19"/>
                    </a:lnTo>
                    <a:lnTo>
                      <a:pt x="674" y="25"/>
                    </a:lnTo>
                    <a:lnTo>
                      <a:pt x="661" y="80"/>
                    </a:lnTo>
                    <a:lnTo>
                      <a:pt x="661" y="81"/>
                    </a:lnTo>
                    <a:lnTo>
                      <a:pt x="662" y="84"/>
                    </a:lnTo>
                    <a:lnTo>
                      <a:pt x="665" y="86"/>
                    </a:lnTo>
                    <a:lnTo>
                      <a:pt x="670" y="89"/>
                    </a:lnTo>
                    <a:lnTo>
                      <a:pt x="673" y="91"/>
                    </a:lnTo>
                    <a:lnTo>
                      <a:pt x="676" y="92"/>
                    </a:lnTo>
                    <a:lnTo>
                      <a:pt x="678" y="92"/>
                    </a:lnTo>
                    <a:lnTo>
                      <a:pt x="680" y="92"/>
                    </a:lnTo>
                    <a:lnTo>
                      <a:pt x="682" y="92"/>
                    </a:lnTo>
                    <a:lnTo>
                      <a:pt x="683" y="91"/>
                    </a:lnTo>
                    <a:lnTo>
                      <a:pt x="684" y="91"/>
                    </a:lnTo>
                    <a:lnTo>
                      <a:pt x="684" y="91"/>
                    </a:lnTo>
                    <a:lnTo>
                      <a:pt x="728" y="51"/>
                    </a:lnTo>
                    <a:lnTo>
                      <a:pt x="743" y="61"/>
                    </a:lnTo>
                    <a:lnTo>
                      <a:pt x="759" y="72"/>
                    </a:lnTo>
                    <a:lnTo>
                      <a:pt x="735" y="124"/>
                    </a:lnTo>
                    <a:lnTo>
                      <a:pt x="735" y="126"/>
                    </a:lnTo>
                    <a:lnTo>
                      <a:pt x="735" y="128"/>
                    </a:lnTo>
                    <a:lnTo>
                      <a:pt x="737" y="131"/>
                    </a:lnTo>
                    <a:lnTo>
                      <a:pt x="741" y="136"/>
                    </a:lnTo>
                    <a:lnTo>
                      <a:pt x="746" y="140"/>
                    </a:lnTo>
                    <a:lnTo>
                      <a:pt x="750" y="141"/>
                    </a:lnTo>
                    <a:lnTo>
                      <a:pt x="753" y="141"/>
                    </a:lnTo>
                    <a:lnTo>
                      <a:pt x="753" y="141"/>
                    </a:lnTo>
                    <a:lnTo>
                      <a:pt x="804" y="110"/>
                    </a:lnTo>
                    <a:lnTo>
                      <a:pt x="815" y="125"/>
                    </a:lnTo>
                    <a:lnTo>
                      <a:pt x="827" y="139"/>
                    </a:lnTo>
                    <a:lnTo>
                      <a:pt x="793" y="187"/>
                    </a:lnTo>
                    <a:lnTo>
                      <a:pt x="793" y="189"/>
                    </a:lnTo>
                    <a:lnTo>
                      <a:pt x="793" y="191"/>
                    </a:lnTo>
                    <a:lnTo>
                      <a:pt x="793" y="195"/>
                    </a:lnTo>
                    <a:lnTo>
                      <a:pt x="796" y="201"/>
                    </a:lnTo>
                    <a:lnTo>
                      <a:pt x="800" y="206"/>
                    </a:lnTo>
                    <a:lnTo>
                      <a:pt x="804" y="208"/>
                    </a:lnTo>
                    <a:lnTo>
                      <a:pt x="805" y="208"/>
                    </a:lnTo>
                    <a:lnTo>
                      <a:pt x="807" y="208"/>
                    </a:lnTo>
                    <a:lnTo>
                      <a:pt x="860" y="190"/>
                    </a:lnTo>
                    <a:lnTo>
                      <a:pt x="868" y="207"/>
                    </a:lnTo>
                    <a:lnTo>
                      <a:pt x="876" y="225"/>
                    </a:lnTo>
                    <a:lnTo>
                      <a:pt x="833" y="265"/>
                    </a:lnTo>
                    <a:lnTo>
                      <a:pt x="832" y="266"/>
                    </a:lnTo>
                    <a:lnTo>
                      <a:pt x="832" y="268"/>
                    </a:lnTo>
                    <a:lnTo>
                      <a:pt x="832" y="273"/>
                    </a:lnTo>
                    <a:lnTo>
                      <a:pt x="833" y="279"/>
                    </a:lnTo>
                    <a:lnTo>
                      <a:pt x="836" y="285"/>
                    </a:lnTo>
                    <a:lnTo>
                      <a:pt x="838" y="288"/>
                    </a:lnTo>
                    <a:lnTo>
                      <a:pt x="840" y="289"/>
                    </a:lnTo>
                    <a:lnTo>
                      <a:pt x="841" y="289"/>
                    </a:lnTo>
                    <a:lnTo>
                      <a:pt x="895" y="283"/>
                    </a:lnTo>
                    <a:lnTo>
                      <a:pt x="899" y="302"/>
                    </a:lnTo>
                    <a:lnTo>
                      <a:pt x="902" y="322"/>
                    </a:lnTo>
                    <a:lnTo>
                      <a:pt x="852" y="353"/>
                    </a:lnTo>
                    <a:lnTo>
                      <a:pt x="851" y="354"/>
                    </a:lnTo>
                    <a:lnTo>
                      <a:pt x="850" y="356"/>
                    </a:lnTo>
                    <a:lnTo>
                      <a:pt x="849" y="360"/>
                    </a:lnTo>
                    <a:lnTo>
                      <a:pt x="849" y="367"/>
                    </a:lnTo>
                    <a:lnTo>
                      <a:pt x="850" y="374"/>
                    </a:lnTo>
                    <a:lnTo>
                      <a:pt x="851" y="378"/>
                    </a:lnTo>
                    <a:lnTo>
                      <a:pt x="853" y="379"/>
                    </a:lnTo>
                    <a:lnTo>
                      <a:pt x="854" y="380"/>
                    </a:lnTo>
                    <a:lnTo>
                      <a:pt x="907" y="386"/>
                    </a:lnTo>
                    <a:lnTo>
                      <a:pt x="905" y="407"/>
                    </a:lnTo>
                    <a:lnTo>
                      <a:pt x="904" y="428"/>
                    </a:lnTo>
                    <a:lnTo>
                      <a:pt x="850" y="447"/>
                    </a:lnTo>
                    <a:lnTo>
                      <a:pt x="850" y="448"/>
                    </a:lnTo>
                    <a:lnTo>
                      <a:pt x="847" y="450"/>
                    </a:lnTo>
                    <a:lnTo>
                      <a:pt x="845" y="454"/>
                    </a:lnTo>
                    <a:lnTo>
                      <a:pt x="844" y="461"/>
                    </a:lnTo>
                    <a:lnTo>
                      <a:pt x="843" y="468"/>
                    </a:lnTo>
                    <a:lnTo>
                      <a:pt x="844" y="472"/>
                    </a:lnTo>
                    <a:lnTo>
                      <a:pt x="845" y="475"/>
                    </a:lnTo>
                    <a:lnTo>
                      <a:pt x="845" y="475"/>
                    </a:lnTo>
                    <a:lnTo>
                      <a:pt x="893" y="494"/>
                    </a:lnTo>
                    <a:lnTo>
                      <a:pt x="887" y="515"/>
                    </a:lnTo>
                    <a:lnTo>
                      <a:pt x="881" y="535"/>
                    </a:lnTo>
                    <a:lnTo>
                      <a:pt x="826" y="542"/>
                    </a:lnTo>
                    <a:lnTo>
                      <a:pt x="826" y="542"/>
                    </a:lnTo>
                    <a:lnTo>
                      <a:pt x="823" y="544"/>
                    </a:lnTo>
                    <a:lnTo>
                      <a:pt x="821" y="547"/>
                    </a:lnTo>
                    <a:lnTo>
                      <a:pt x="817" y="555"/>
                    </a:lnTo>
                    <a:lnTo>
                      <a:pt x="815" y="561"/>
                    </a:lnTo>
                    <a:lnTo>
                      <a:pt x="815" y="566"/>
                    </a:lnTo>
                    <a:lnTo>
                      <a:pt x="815" y="568"/>
                    </a:lnTo>
                    <a:lnTo>
                      <a:pt x="816" y="569"/>
                    </a:lnTo>
                    <a:lnTo>
                      <a:pt x="855" y="599"/>
                    </a:lnTo>
                    <a:lnTo>
                      <a:pt x="845" y="619"/>
                    </a:lnTo>
                    <a:lnTo>
                      <a:pt x="834" y="639"/>
                    </a:lnTo>
                    <a:lnTo>
                      <a:pt x="783" y="632"/>
                    </a:lnTo>
                    <a:lnTo>
                      <a:pt x="782" y="633"/>
                    </a:lnTo>
                    <a:lnTo>
                      <a:pt x="779" y="634"/>
                    </a:lnTo>
                    <a:lnTo>
                      <a:pt x="775" y="637"/>
                    </a:lnTo>
                    <a:lnTo>
                      <a:pt x="771" y="643"/>
                    </a:lnTo>
                    <a:lnTo>
                      <a:pt x="768" y="649"/>
                    </a:lnTo>
                    <a:lnTo>
                      <a:pt x="766" y="654"/>
                    </a:lnTo>
                    <a:lnTo>
                      <a:pt x="766" y="657"/>
                    </a:lnTo>
                    <a:lnTo>
                      <a:pt x="766" y="657"/>
                    </a:lnTo>
                    <a:lnTo>
                      <a:pt x="796" y="698"/>
                    </a:lnTo>
                    <a:lnTo>
                      <a:pt x="782" y="716"/>
                    </a:lnTo>
                    <a:lnTo>
                      <a:pt x="768" y="733"/>
                    </a:lnTo>
                    <a:lnTo>
                      <a:pt x="721" y="714"/>
                    </a:lnTo>
                    <a:lnTo>
                      <a:pt x="720" y="714"/>
                    </a:lnTo>
                    <a:lnTo>
                      <a:pt x="718" y="714"/>
                    </a:lnTo>
                    <a:lnTo>
                      <a:pt x="714" y="716"/>
                    </a:lnTo>
                    <a:lnTo>
                      <a:pt x="708" y="721"/>
                    </a:lnTo>
                    <a:lnTo>
                      <a:pt x="708" y="722"/>
                    </a:lnTo>
                    <a:lnTo>
                      <a:pt x="703" y="728"/>
                    </a:lnTo>
                    <a:lnTo>
                      <a:pt x="701" y="732"/>
                    </a:lnTo>
                    <a:lnTo>
                      <a:pt x="701" y="734"/>
                    </a:lnTo>
                    <a:lnTo>
                      <a:pt x="701" y="735"/>
                    </a:lnTo>
                    <a:lnTo>
                      <a:pt x="719" y="783"/>
                    </a:lnTo>
                    <a:lnTo>
                      <a:pt x="701" y="797"/>
                    </a:lnTo>
                    <a:lnTo>
                      <a:pt x="685" y="812"/>
                    </a:lnTo>
                    <a:lnTo>
                      <a:pt x="645" y="782"/>
                    </a:lnTo>
                    <a:lnTo>
                      <a:pt x="645" y="782"/>
                    </a:lnTo>
                    <a:lnTo>
                      <a:pt x="644" y="782"/>
                    </a:lnTo>
                    <a:lnTo>
                      <a:pt x="643" y="782"/>
                    </a:lnTo>
                    <a:lnTo>
                      <a:pt x="642" y="782"/>
                    </a:lnTo>
                    <a:lnTo>
                      <a:pt x="640" y="782"/>
                    </a:lnTo>
                    <a:lnTo>
                      <a:pt x="637" y="783"/>
                    </a:lnTo>
                    <a:lnTo>
                      <a:pt x="635" y="784"/>
                    </a:lnTo>
                    <a:lnTo>
                      <a:pt x="631" y="786"/>
                    </a:lnTo>
                    <a:lnTo>
                      <a:pt x="625" y="791"/>
                    </a:lnTo>
                    <a:lnTo>
                      <a:pt x="622" y="795"/>
                    </a:lnTo>
                    <a:lnTo>
                      <a:pt x="621" y="797"/>
                    </a:lnTo>
                    <a:lnTo>
                      <a:pt x="621" y="798"/>
                    </a:lnTo>
                    <a:lnTo>
                      <a:pt x="627" y="852"/>
                    </a:lnTo>
                    <a:lnTo>
                      <a:pt x="608" y="862"/>
                    </a:lnTo>
                    <a:lnTo>
                      <a:pt x="588" y="872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8" y="831"/>
                    </a:lnTo>
                    <a:lnTo>
                      <a:pt x="557" y="831"/>
                    </a:lnTo>
                    <a:lnTo>
                      <a:pt x="556" y="831"/>
                    </a:lnTo>
                    <a:lnTo>
                      <a:pt x="554" y="831"/>
                    </a:lnTo>
                    <a:lnTo>
                      <a:pt x="551" y="831"/>
                    </a:lnTo>
                    <a:lnTo>
                      <a:pt x="549" y="832"/>
                    </a:lnTo>
                    <a:lnTo>
                      <a:pt x="545" y="833"/>
                    </a:lnTo>
                    <a:lnTo>
                      <a:pt x="538" y="837"/>
                    </a:lnTo>
                    <a:lnTo>
                      <a:pt x="535" y="840"/>
                    </a:lnTo>
                    <a:lnTo>
                      <a:pt x="533" y="842"/>
                    </a:lnTo>
                    <a:lnTo>
                      <a:pt x="532" y="843"/>
                    </a:lnTo>
                    <a:lnTo>
                      <a:pt x="526" y="898"/>
                    </a:lnTo>
                    <a:lnTo>
                      <a:pt x="506" y="904"/>
                    </a:lnTo>
                    <a:lnTo>
                      <a:pt x="485" y="910"/>
                    </a:lnTo>
                    <a:lnTo>
                      <a:pt x="467" y="862"/>
                    </a:lnTo>
                    <a:lnTo>
                      <a:pt x="467" y="862"/>
                    </a:lnTo>
                    <a:lnTo>
                      <a:pt x="466" y="862"/>
                    </a:lnTo>
                    <a:lnTo>
                      <a:pt x="465" y="861"/>
                    </a:lnTo>
                    <a:lnTo>
                      <a:pt x="464" y="860"/>
                    </a:lnTo>
                    <a:lnTo>
                      <a:pt x="462" y="860"/>
                    </a:lnTo>
                    <a:lnTo>
                      <a:pt x="460" y="860"/>
                    </a:lnTo>
                    <a:lnTo>
                      <a:pt x="457" y="860"/>
                    </a:lnTo>
                    <a:lnTo>
                      <a:pt x="453" y="860"/>
                    </a:lnTo>
                    <a:lnTo>
                      <a:pt x="449" y="861"/>
                    </a:lnTo>
                    <a:lnTo>
                      <a:pt x="446" y="862"/>
                    </a:lnTo>
                    <a:lnTo>
                      <a:pt x="444" y="864"/>
                    </a:lnTo>
                    <a:lnTo>
                      <a:pt x="442" y="864"/>
                    </a:lnTo>
                    <a:lnTo>
                      <a:pt x="441" y="866"/>
                    </a:lnTo>
                    <a:lnTo>
                      <a:pt x="440" y="866"/>
                    </a:lnTo>
                    <a:lnTo>
                      <a:pt x="439" y="867"/>
                    </a:lnTo>
                    <a:lnTo>
                      <a:pt x="439" y="867"/>
                    </a:lnTo>
                    <a:lnTo>
                      <a:pt x="421" y="922"/>
                    </a:lnTo>
                    <a:lnTo>
                      <a:pt x="400" y="923"/>
                    </a:lnTo>
                    <a:lnTo>
                      <a:pt x="379" y="925"/>
                    </a:lnTo>
                    <a:lnTo>
                      <a:pt x="374" y="871"/>
                    </a:lnTo>
                    <a:lnTo>
                      <a:pt x="373" y="870"/>
                    </a:lnTo>
                    <a:lnTo>
                      <a:pt x="372" y="868"/>
                    </a:lnTo>
                    <a:lnTo>
                      <a:pt x="368" y="867"/>
                    </a:lnTo>
                    <a:lnTo>
                      <a:pt x="361" y="866"/>
                    </a:lnTo>
                    <a:lnTo>
                      <a:pt x="358" y="866"/>
                    </a:lnTo>
                    <a:lnTo>
                      <a:pt x="355" y="866"/>
                    </a:lnTo>
                    <a:lnTo>
                      <a:pt x="352" y="867"/>
                    </a:lnTo>
                    <a:lnTo>
                      <a:pt x="350" y="868"/>
                    </a:lnTo>
                    <a:lnTo>
                      <a:pt x="349" y="868"/>
                    </a:lnTo>
                    <a:lnTo>
                      <a:pt x="348" y="869"/>
                    </a:lnTo>
                    <a:lnTo>
                      <a:pt x="347" y="870"/>
                    </a:lnTo>
                    <a:lnTo>
                      <a:pt x="347" y="870"/>
                    </a:lnTo>
                    <a:lnTo>
                      <a:pt x="317" y="920"/>
                    </a:lnTo>
                    <a:lnTo>
                      <a:pt x="298" y="917"/>
                    </a:lnTo>
                    <a:lnTo>
                      <a:pt x="279" y="913"/>
                    </a:lnTo>
                    <a:lnTo>
                      <a:pt x="285" y="858"/>
                    </a:lnTo>
                    <a:lnTo>
                      <a:pt x="285" y="857"/>
                    </a:lnTo>
                    <a:lnTo>
                      <a:pt x="284" y="855"/>
                    </a:lnTo>
                    <a:lnTo>
                      <a:pt x="281" y="853"/>
                    </a:lnTo>
                    <a:lnTo>
                      <a:pt x="275" y="850"/>
                    </a:lnTo>
                    <a:lnTo>
                      <a:pt x="271" y="849"/>
                    </a:lnTo>
                    <a:lnTo>
                      <a:pt x="269" y="849"/>
                    </a:lnTo>
                    <a:lnTo>
                      <a:pt x="266" y="848"/>
                    </a:lnTo>
                    <a:lnTo>
                      <a:pt x="264" y="849"/>
                    </a:lnTo>
                    <a:lnTo>
                      <a:pt x="263" y="849"/>
                    </a:lnTo>
                    <a:lnTo>
                      <a:pt x="262" y="849"/>
                    </a:lnTo>
                    <a:lnTo>
                      <a:pt x="261" y="850"/>
                    </a:lnTo>
                    <a:lnTo>
                      <a:pt x="261" y="850"/>
                    </a:lnTo>
                    <a:lnTo>
                      <a:pt x="221" y="895"/>
                    </a:lnTo>
                    <a:lnTo>
                      <a:pt x="204" y="886"/>
                    </a:lnTo>
                    <a:lnTo>
                      <a:pt x="187" y="877"/>
                    </a:lnTo>
                    <a:lnTo>
                      <a:pt x="205" y="823"/>
                    </a:lnTo>
                    <a:lnTo>
                      <a:pt x="205" y="822"/>
                    </a:lnTo>
                    <a:lnTo>
                      <a:pt x="205" y="820"/>
                    </a:lnTo>
                    <a:lnTo>
                      <a:pt x="203" y="816"/>
                    </a:lnTo>
                    <a:lnTo>
                      <a:pt x="198" y="812"/>
                    </a:lnTo>
                    <a:lnTo>
                      <a:pt x="192" y="809"/>
                    </a:lnTo>
                    <a:lnTo>
                      <a:pt x="188" y="808"/>
                    </a:lnTo>
                    <a:lnTo>
                      <a:pt x="185" y="808"/>
                    </a:lnTo>
                    <a:lnTo>
                      <a:pt x="185" y="809"/>
                    </a:lnTo>
                    <a:lnTo>
                      <a:pt x="138" y="845"/>
                    </a:lnTo>
                    <a:lnTo>
                      <a:pt x="123" y="832"/>
                    </a:lnTo>
                    <a:lnTo>
                      <a:pt x="109" y="820"/>
                    </a:lnTo>
                    <a:lnTo>
                      <a:pt x="140" y="769"/>
                    </a:lnTo>
                    <a:lnTo>
                      <a:pt x="140" y="768"/>
                    </a:lnTo>
                    <a:lnTo>
                      <a:pt x="140" y="765"/>
                    </a:lnTo>
                    <a:lnTo>
                      <a:pt x="138" y="761"/>
                    </a:lnTo>
                    <a:lnTo>
                      <a:pt x="134" y="756"/>
                    </a:lnTo>
                    <a:lnTo>
                      <a:pt x="130" y="752"/>
                    </a:lnTo>
                    <a:lnTo>
                      <a:pt x="127" y="750"/>
                    </a:lnTo>
                    <a:lnTo>
                      <a:pt x="124" y="750"/>
                    </a:lnTo>
                    <a:lnTo>
                      <a:pt x="123" y="750"/>
                    </a:lnTo>
                    <a:lnTo>
                      <a:pt x="71" y="775"/>
                    </a:lnTo>
                    <a:lnTo>
                      <a:pt x="61" y="759"/>
                    </a:lnTo>
                    <a:lnTo>
                      <a:pt x="51" y="742"/>
                    </a:lnTo>
                    <a:lnTo>
                      <a:pt x="90" y="697"/>
                    </a:lnTo>
                    <a:lnTo>
                      <a:pt x="91" y="697"/>
                    </a:lnTo>
                    <a:lnTo>
                      <a:pt x="91" y="694"/>
                    </a:lnTo>
                    <a:lnTo>
                      <a:pt x="91" y="690"/>
                    </a:lnTo>
                    <a:lnTo>
                      <a:pt x="88" y="683"/>
                    </a:lnTo>
                    <a:lnTo>
                      <a:pt x="85" y="678"/>
                    </a:lnTo>
                    <a:lnTo>
                      <a:pt x="83" y="676"/>
                    </a:lnTo>
                    <a:lnTo>
                      <a:pt x="80" y="675"/>
                    </a:lnTo>
                    <a:lnTo>
                      <a:pt x="79" y="675"/>
                    </a:lnTo>
                    <a:lnTo>
                      <a:pt x="25" y="688"/>
                    </a:lnTo>
                    <a:lnTo>
                      <a:pt x="19" y="668"/>
                    </a:lnTo>
                    <a:lnTo>
                      <a:pt x="13" y="650"/>
                    </a:lnTo>
                    <a:lnTo>
                      <a:pt x="61" y="614"/>
                    </a:lnTo>
                    <a:lnTo>
                      <a:pt x="61" y="613"/>
                    </a:lnTo>
                    <a:lnTo>
                      <a:pt x="62" y="611"/>
                    </a:lnTo>
                    <a:lnTo>
                      <a:pt x="63" y="606"/>
                    </a:lnTo>
                    <a:lnTo>
                      <a:pt x="62" y="599"/>
                    </a:lnTo>
                    <a:lnTo>
                      <a:pt x="60" y="594"/>
                    </a:lnTo>
                    <a:lnTo>
                      <a:pt x="58" y="590"/>
                    </a:lnTo>
                    <a:lnTo>
                      <a:pt x="56" y="588"/>
                    </a:lnTo>
                    <a:lnTo>
                      <a:pt x="55" y="588"/>
                    </a:lnTo>
                    <a:lnTo>
                      <a:pt x="2" y="588"/>
                    </a:lnTo>
                    <a:lnTo>
                      <a:pt x="1" y="567"/>
                    </a:lnTo>
                    <a:lnTo>
                      <a:pt x="0" y="547"/>
                    </a:lnTo>
                    <a:lnTo>
                      <a:pt x="52" y="522"/>
                    </a:lnTo>
                    <a:lnTo>
                      <a:pt x="52" y="522"/>
                    </a:lnTo>
                    <a:lnTo>
                      <a:pt x="54" y="519"/>
                    </a:lnTo>
                    <a:lnTo>
                      <a:pt x="56" y="515"/>
                    </a:lnTo>
                    <a:lnTo>
                      <a:pt x="56" y="508"/>
                    </a:lnTo>
                    <a:lnTo>
                      <a:pt x="56" y="501"/>
                    </a:lnTo>
                    <a:lnTo>
                      <a:pt x="55" y="497"/>
                    </a:lnTo>
                    <a:lnTo>
                      <a:pt x="54" y="496"/>
                    </a:lnTo>
                    <a:lnTo>
                      <a:pt x="54" y="495"/>
                    </a:lnTo>
                    <a:lnTo>
                      <a:pt x="4" y="482"/>
                    </a:lnTo>
                    <a:lnTo>
                      <a:pt x="7" y="461"/>
                    </a:lnTo>
                    <a:lnTo>
                      <a:pt x="11" y="440"/>
                    </a:lnTo>
                    <a:lnTo>
                      <a:pt x="65" y="427"/>
                    </a:lnTo>
                    <a:lnTo>
                      <a:pt x="66" y="427"/>
                    </a:lnTo>
                    <a:lnTo>
                      <a:pt x="67" y="425"/>
                    </a:lnTo>
                    <a:lnTo>
                      <a:pt x="70" y="421"/>
                    </a:lnTo>
                    <a:lnTo>
                      <a:pt x="73" y="414"/>
                    </a:lnTo>
                    <a:lnTo>
                      <a:pt x="74" y="407"/>
                    </a:lnTo>
                    <a:lnTo>
                      <a:pt x="74" y="403"/>
                    </a:lnTo>
                    <a:lnTo>
                      <a:pt x="73" y="400"/>
                    </a:lnTo>
                    <a:lnTo>
                      <a:pt x="73" y="400"/>
                    </a:lnTo>
                    <a:lnTo>
                      <a:pt x="30" y="374"/>
                    </a:lnTo>
                    <a:lnTo>
                      <a:pt x="37" y="354"/>
                    </a:lnTo>
                    <a:lnTo>
                      <a:pt x="45" y="334"/>
                    </a:lnTo>
                    <a:lnTo>
                      <a:pt x="99" y="334"/>
                    </a:lnTo>
                    <a:lnTo>
                      <a:pt x="100" y="333"/>
                    </a:lnTo>
                    <a:lnTo>
                      <a:pt x="102" y="332"/>
                    </a:lnTo>
                    <a:lnTo>
                      <a:pt x="106" y="329"/>
                    </a:lnTo>
                    <a:lnTo>
                      <a:pt x="109" y="322"/>
                    </a:lnTo>
                    <a:lnTo>
                      <a:pt x="113" y="316"/>
                    </a:lnTo>
                    <a:lnTo>
                      <a:pt x="113" y="311"/>
                    </a:lnTo>
                    <a:lnTo>
                      <a:pt x="113" y="309"/>
                    </a:lnTo>
                    <a:lnTo>
                      <a:pt x="113" y="308"/>
                    </a:lnTo>
                    <a:lnTo>
                      <a:pt x="78" y="272"/>
                    </a:lnTo>
                    <a:lnTo>
                      <a:pt x="91" y="253"/>
                    </a:lnTo>
                    <a:lnTo>
                      <a:pt x="102" y="235"/>
                    </a:lnTo>
                    <a:lnTo>
                      <a:pt x="152" y="248"/>
                    </a:lnTo>
                    <a:lnTo>
                      <a:pt x="153" y="248"/>
                    </a:lnTo>
                    <a:lnTo>
                      <a:pt x="156" y="246"/>
                    </a:lnTo>
                    <a:lnTo>
                      <a:pt x="159" y="244"/>
                    </a:lnTo>
                    <a:lnTo>
                      <a:pt x="165" y="239"/>
                    </a:lnTo>
                    <a:lnTo>
                      <a:pt x="169" y="232"/>
                    </a:lnTo>
                    <a:lnTo>
                      <a:pt x="171" y="228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180"/>
                    </a:lnTo>
                    <a:lnTo>
                      <a:pt x="163" y="164"/>
                    </a:lnTo>
                    <a:lnTo>
                      <a:pt x="178" y="148"/>
                    </a:lnTo>
                    <a:lnTo>
                      <a:pt x="222" y="173"/>
                    </a:lnTo>
                    <a:lnTo>
                      <a:pt x="222" y="173"/>
                    </a:lnTo>
                    <a:lnTo>
                      <a:pt x="223" y="173"/>
                    </a:lnTo>
                    <a:lnTo>
                      <a:pt x="224" y="173"/>
                    </a:lnTo>
                    <a:lnTo>
                      <a:pt x="226" y="173"/>
                    </a:lnTo>
                    <a:lnTo>
                      <a:pt x="227" y="172"/>
                    </a:lnTo>
                    <a:lnTo>
                      <a:pt x="229" y="171"/>
                    </a:lnTo>
                    <a:lnTo>
                      <a:pt x="232" y="169"/>
                    </a:lnTo>
                    <a:lnTo>
                      <a:pt x="235" y="166"/>
                    </a:lnTo>
                    <a:lnTo>
                      <a:pt x="241" y="161"/>
                    </a:lnTo>
                    <a:lnTo>
                      <a:pt x="244" y="158"/>
                    </a:lnTo>
                    <a:lnTo>
                      <a:pt x="245" y="155"/>
                    </a:lnTo>
                    <a:lnTo>
                      <a:pt x="245" y="154"/>
                    </a:lnTo>
                    <a:lnTo>
                      <a:pt x="232" y="103"/>
                    </a:lnTo>
                    <a:lnTo>
                      <a:pt x="251" y="91"/>
                    </a:lnTo>
                    <a:lnTo>
                      <a:pt x="269" y="78"/>
                    </a:lnTo>
                    <a:lnTo>
                      <a:pt x="304" y="114"/>
                    </a:lnTo>
                    <a:lnTo>
                      <a:pt x="304" y="114"/>
                    </a:lnTo>
                    <a:lnTo>
                      <a:pt x="305" y="114"/>
                    </a:lnTo>
                    <a:lnTo>
                      <a:pt x="306" y="114"/>
                    </a:lnTo>
                    <a:lnTo>
                      <a:pt x="307" y="114"/>
                    </a:lnTo>
                    <a:lnTo>
                      <a:pt x="309" y="114"/>
                    </a:lnTo>
                    <a:lnTo>
                      <a:pt x="311" y="114"/>
                    </a:lnTo>
                    <a:lnTo>
                      <a:pt x="314" y="112"/>
                    </a:lnTo>
                    <a:lnTo>
                      <a:pt x="318" y="110"/>
                    </a:lnTo>
                  </a:path>
                </a:pathLst>
              </a:custGeom>
              <a:solidFill>
                <a:srgbClr val="597F7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24" name="Freeform 48">
                <a:extLst>
                  <a:ext uri="{FF2B5EF4-FFF2-40B4-BE49-F238E27FC236}">
                    <a16:creationId xmlns:a16="http://schemas.microsoft.com/office/drawing/2014/main" id="{512FFA6F-DE1F-4A4F-8CC4-EA8EF866D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1673"/>
                <a:ext cx="908" cy="926"/>
              </a:xfrm>
              <a:custGeom>
                <a:avLst/>
                <a:gdLst>
                  <a:gd name="T0" fmla="*/ 330 w 908"/>
                  <a:gd name="T1" fmla="*/ 45 h 926"/>
                  <a:gd name="T2" fmla="*/ 400 w 908"/>
                  <a:gd name="T3" fmla="*/ 75 h 926"/>
                  <a:gd name="T4" fmla="*/ 431 w 908"/>
                  <a:gd name="T5" fmla="*/ 11 h 926"/>
                  <a:gd name="T6" fmla="*/ 491 w 908"/>
                  <a:gd name="T7" fmla="*/ 57 h 926"/>
                  <a:gd name="T8" fmla="*/ 510 w 908"/>
                  <a:gd name="T9" fmla="*/ 54 h 926"/>
                  <a:gd name="T10" fmla="*/ 576 w 908"/>
                  <a:gd name="T11" fmla="*/ 56 h 926"/>
                  <a:gd name="T12" fmla="*/ 591 w 908"/>
                  <a:gd name="T13" fmla="*/ 63 h 926"/>
                  <a:gd name="T14" fmla="*/ 601 w 908"/>
                  <a:gd name="T15" fmla="*/ 61 h 926"/>
                  <a:gd name="T16" fmla="*/ 662 w 908"/>
                  <a:gd name="T17" fmla="*/ 84 h 926"/>
                  <a:gd name="T18" fmla="*/ 680 w 908"/>
                  <a:gd name="T19" fmla="*/ 92 h 926"/>
                  <a:gd name="T20" fmla="*/ 759 w 908"/>
                  <a:gd name="T21" fmla="*/ 72 h 926"/>
                  <a:gd name="T22" fmla="*/ 741 w 908"/>
                  <a:gd name="T23" fmla="*/ 136 h 926"/>
                  <a:gd name="T24" fmla="*/ 827 w 908"/>
                  <a:gd name="T25" fmla="*/ 139 h 926"/>
                  <a:gd name="T26" fmla="*/ 796 w 908"/>
                  <a:gd name="T27" fmla="*/ 201 h 926"/>
                  <a:gd name="T28" fmla="*/ 876 w 908"/>
                  <a:gd name="T29" fmla="*/ 225 h 926"/>
                  <a:gd name="T30" fmla="*/ 833 w 908"/>
                  <a:gd name="T31" fmla="*/ 279 h 926"/>
                  <a:gd name="T32" fmla="*/ 902 w 908"/>
                  <a:gd name="T33" fmla="*/ 322 h 926"/>
                  <a:gd name="T34" fmla="*/ 849 w 908"/>
                  <a:gd name="T35" fmla="*/ 367 h 926"/>
                  <a:gd name="T36" fmla="*/ 904 w 908"/>
                  <a:gd name="T37" fmla="*/ 428 h 926"/>
                  <a:gd name="T38" fmla="*/ 844 w 908"/>
                  <a:gd name="T39" fmla="*/ 461 h 926"/>
                  <a:gd name="T40" fmla="*/ 881 w 908"/>
                  <a:gd name="T41" fmla="*/ 535 h 926"/>
                  <a:gd name="T42" fmla="*/ 817 w 908"/>
                  <a:gd name="T43" fmla="*/ 555 h 926"/>
                  <a:gd name="T44" fmla="*/ 834 w 908"/>
                  <a:gd name="T45" fmla="*/ 639 h 926"/>
                  <a:gd name="T46" fmla="*/ 771 w 908"/>
                  <a:gd name="T47" fmla="*/ 643 h 926"/>
                  <a:gd name="T48" fmla="*/ 768 w 908"/>
                  <a:gd name="T49" fmla="*/ 733 h 926"/>
                  <a:gd name="T50" fmla="*/ 708 w 908"/>
                  <a:gd name="T51" fmla="*/ 722 h 926"/>
                  <a:gd name="T52" fmla="*/ 701 w 908"/>
                  <a:gd name="T53" fmla="*/ 797 h 926"/>
                  <a:gd name="T54" fmla="*/ 642 w 908"/>
                  <a:gd name="T55" fmla="*/ 782 h 926"/>
                  <a:gd name="T56" fmla="*/ 622 w 908"/>
                  <a:gd name="T57" fmla="*/ 795 h 926"/>
                  <a:gd name="T58" fmla="*/ 558 w 908"/>
                  <a:gd name="T59" fmla="*/ 832 h 926"/>
                  <a:gd name="T60" fmla="*/ 549 w 908"/>
                  <a:gd name="T61" fmla="*/ 832 h 926"/>
                  <a:gd name="T62" fmla="*/ 526 w 908"/>
                  <a:gd name="T63" fmla="*/ 898 h 926"/>
                  <a:gd name="T64" fmla="*/ 465 w 908"/>
                  <a:gd name="T65" fmla="*/ 861 h 926"/>
                  <a:gd name="T66" fmla="*/ 449 w 908"/>
                  <a:gd name="T67" fmla="*/ 861 h 926"/>
                  <a:gd name="T68" fmla="*/ 439 w 908"/>
                  <a:gd name="T69" fmla="*/ 867 h 926"/>
                  <a:gd name="T70" fmla="*/ 372 w 908"/>
                  <a:gd name="T71" fmla="*/ 868 h 926"/>
                  <a:gd name="T72" fmla="*/ 350 w 908"/>
                  <a:gd name="T73" fmla="*/ 868 h 926"/>
                  <a:gd name="T74" fmla="*/ 279 w 908"/>
                  <a:gd name="T75" fmla="*/ 913 h 926"/>
                  <a:gd name="T76" fmla="*/ 275 w 908"/>
                  <a:gd name="T77" fmla="*/ 850 h 926"/>
                  <a:gd name="T78" fmla="*/ 261 w 908"/>
                  <a:gd name="T79" fmla="*/ 850 h 926"/>
                  <a:gd name="T80" fmla="*/ 205 w 908"/>
                  <a:gd name="T81" fmla="*/ 822 h 926"/>
                  <a:gd name="T82" fmla="*/ 185 w 908"/>
                  <a:gd name="T83" fmla="*/ 808 h 926"/>
                  <a:gd name="T84" fmla="*/ 140 w 908"/>
                  <a:gd name="T85" fmla="*/ 768 h 926"/>
                  <a:gd name="T86" fmla="*/ 124 w 908"/>
                  <a:gd name="T87" fmla="*/ 750 h 926"/>
                  <a:gd name="T88" fmla="*/ 91 w 908"/>
                  <a:gd name="T89" fmla="*/ 697 h 926"/>
                  <a:gd name="T90" fmla="*/ 80 w 908"/>
                  <a:gd name="T91" fmla="*/ 675 h 926"/>
                  <a:gd name="T92" fmla="*/ 61 w 908"/>
                  <a:gd name="T93" fmla="*/ 613 h 926"/>
                  <a:gd name="T94" fmla="*/ 56 w 908"/>
                  <a:gd name="T95" fmla="*/ 588 h 926"/>
                  <a:gd name="T96" fmla="*/ 52 w 908"/>
                  <a:gd name="T97" fmla="*/ 522 h 926"/>
                  <a:gd name="T98" fmla="*/ 54 w 908"/>
                  <a:gd name="T99" fmla="*/ 496 h 926"/>
                  <a:gd name="T100" fmla="*/ 66 w 908"/>
                  <a:gd name="T101" fmla="*/ 427 h 926"/>
                  <a:gd name="T102" fmla="*/ 73 w 908"/>
                  <a:gd name="T103" fmla="*/ 400 h 926"/>
                  <a:gd name="T104" fmla="*/ 100 w 908"/>
                  <a:gd name="T105" fmla="*/ 333 h 926"/>
                  <a:gd name="T106" fmla="*/ 113 w 908"/>
                  <a:gd name="T107" fmla="*/ 309 h 926"/>
                  <a:gd name="T108" fmla="*/ 153 w 908"/>
                  <a:gd name="T109" fmla="*/ 248 h 926"/>
                  <a:gd name="T110" fmla="*/ 171 w 908"/>
                  <a:gd name="T111" fmla="*/ 225 h 926"/>
                  <a:gd name="T112" fmla="*/ 222 w 908"/>
                  <a:gd name="T113" fmla="*/ 173 h 926"/>
                  <a:gd name="T114" fmla="*/ 235 w 908"/>
                  <a:gd name="T115" fmla="*/ 166 h 926"/>
                  <a:gd name="T116" fmla="*/ 251 w 908"/>
                  <a:gd name="T117" fmla="*/ 91 h 926"/>
                  <a:gd name="T118" fmla="*/ 307 w 908"/>
                  <a:gd name="T119" fmla="*/ 114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08" h="926">
                    <a:moveTo>
                      <a:pt x="318" y="110"/>
                    </a:moveTo>
                    <a:lnTo>
                      <a:pt x="318" y="110"/>
                    </a:lnTo>
                    <a:lnTo>
                      <a:pt x="324" y="107"/>
                    </a:lnTo>
                    <a:lnTo>
                      <a:pt x="328" y="103"/>
                    </a:lnTo>
                    <a:lnTo>
                      <a:pt x="329" y="101"/>
                    </a:lnTo>
                    <a:lnTo>
                      <a:pt x="330" y="100"/>
                    </a:lnTo>
                    <a:lnTo>
                      <a:pt x="330" y="45"/>
                    </a:lnTo>
                    <a:lnTo>
                      <a:pt x="350" y="37"/>
                    </a:lnTo>
                    <a:lnTo>
                      <a:pt x="370" y="29"/>
                    </a:lnTo>
                    <a:lnTo>
                      <a:pt x="394" y="74"/>
                    </a:lnTo>
                    <a:lnTo>
                      <a:pt x="394" y="74"/>
                    </a:lnTo>
                    <a:lnTo>
                      <a:pt x="395" y="74"/>
                    </a:lnTo>
                    <a:lnTo>
                      <a:pt x="396" y="75"/>
                    </a:lnTo>
                    <a:lnTo>
                      <a:pt x="400" y="75"/>
                    </a:lnTo>
                    <a:lnTo>
                      <a:pt x="407" y="74"/>
                    </a:lnTo>
                    <a:lnTo>
                      <a:pt x="407" y="74"/>
                    </a:lnTo>
                    <a:lnTo>
                      <a:pt x="413" y="71"/>
                    </a:lnTo>
                    <a:lnTo>
                      <a:pt x="417" y="68"/>
                    </a:lnTo>
                    <a:lnTo>
                      <a:pt x="418" y="67"/>
                    </a:lnTo>
                    <a:lnTo>
                      <a:pt x="418" y="66"/>
                    </a:lnTo>
                    <a:lnTo>
                      <a:pt x="431" y="11"/>
                    </a:lnTo>
                    <a:lnTo>
                      <a:pt x="452" y="7"/>
                    </a:lnTo>
                    <a:lnTo>
                      <a:pt x="472" y="3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5" y="55"/>
                    </a:lnTo>
                    <a:lnTo>
                      <a:pt x="488" y="56"/>
                    </a:lnTo>
                    <a:lnTo>
                      <a:pt x="491" y="57"/>
                    </a:lnTo>
                    <a:lnTo>
                      <a:pt x="497" y="57"/>
                    </a:lnTo>
                    <a:lnTo>
                      <a:pt x="497" y="57"/>
                    </a:lnTo>
                    <a:lnTo>
                      <a:pt x="502" y="57"/>
                    </a:lnTo>
                    <a:lnTo>
                      <a:pt x="505" y="57"/>
                    </a:lnTo>
                    <a:lnTo>
                      <a:pt x="507" y="56"/>
                    </a:lnTo>
                    <a:lnTo>
                      <a:pt x="509" y="55"/>
                    </a:lnTo>
                    <a:lnTo>
                      <a:pt x="510" y="54"/>
                    </a:lnTo>
                    <a:lnTo>
                      <a:pt x="511" y="53"/>
                    </a:lnTo>
                    <a:lnTo>
                      <a:pt x="512" y="52"/>
                    </a:lnTo>
                    <a:lnTo>
                      <a:pt x="512" y="52"/>
                    </a:lnTo>
                    <a:lnTo>
                      <a:pt x="536" y="0"/>
                    </a:lnTo>
                    <a:lnTo>
                      <a:pt x="557" y="0"/>
                    </a:lnTo>
                    <a:lnTo>
                      <a:pt x="576" y="1"/>
                    </a:lnTo>
                    <a:lnTo>
                      <a:pt x="576" y="56"/>
                    </a:lnTo>
                    <a:lnTo>
                      <a:pt x="576" y="56"/>
                    </a:lnTo>
                    <a:lnTo>
                      <a:pt x="577" y="57"/>
                    </a:lnTo>
                    <a:lnTo>
                      <a:pt x="578" y="58"/>
                    </a:lnTo>
                    <a:lnTo>
                      <a:pt x="581" y="61"/>
                    </a:lnTo>
                    <a:lnTo>
                      <a:pt x="587" y="63"/>
                    </a:lnTo>
                    <a:lnTo>
                      <a:pt x="587" y="63"/>
                    </a:lnTo>
                    <a:lnTo>
                      <a:pt x="591" y="63"/>
                    </a:lnTo>
                    <a:lnTo>
                      <a:pt x="594" y="63"/>
                    </a:lnTo>
                    <a:lnTo>
                      <a:pt x="596" y="63"/>
                    </a:lnTo>
                    <a:lnTo>
                      <a:pt x="599" y="63"/>
                    </a:lnTo>
                    <a:lnTo>
                      <a:pt x="600" y="62"/>
                    </a:lnTo>
                    <a:lnTo>
                      <a:pt x="600" y="61"/>
                    </a:lnTo>
                    <a:lnTo>
                      <a:pt x="601" y="61"/>
                    </a:lnTo>
                    <a:lnTo>
                      <a:pt x="601" y="61"/>
                    </a:lnTo>
                    <a:lnTo>
                      <a:pt x="636" y="13"/>
                    </a:lnTo>
                    <a:lnTo>
                      <a:pt x="655" y="19"/>
                    </a:lnTo>
                    <a:lnTo>
                      <a:pt x="674" y="25"/>
                    </a:lnTo>
                    <a:lnTo>
                      <a:pt x="661" y="80"/>
                    </a:lnTo>
                    <a:lnTo>
                      <a:pt x="661" y="80"/>
                    </a:lnTo>
                    <a:lnTo>
                      <a:pt x="661" y="81"/>
                    </a:lnTo>
                    <a:lnTo>
                      <a:pt x="662" y="84"/>
                    </a:lnTo>
                    <a:lnTo>
                      <a:pt x="665" y="86"/>
                    </a:lnTo>
                    <a:lnTo>
                      <a:pt x="670" y="89"/>
                    </a:lnTo>
                    <a:lnTo>
                      <a:pt x="670" y="89"/>
                    </a:lnTo>
                    <a:lnTo>
                      <a:pt x="673" y="91"/>
                    </a:lnTo>
                    <a:lnTo>
                      <a:pt x="676" y="92"/>
                    </a:lnTo>
                    <a:lnTo>
                      <a:pt x="678" y="92"/>
                    </a:lnTo>
                    <a:lnTo>
                      <a:pt x="680" y="92"/>
                    </a:lnTo>
                    <a:lnTo>
                      <a:pt x="682" y="92"/>
                    </a:lnTo>
                    <a:lnTo>
                      <a:pt x="683" y="91"/>
                    </a:lnTo>
                    <a:lnTo>
                      <a:pt x="684" y="91"/>
                    </a:lnTo>
                    <a:lnTo>
                      <a:pt x="684" y="91"/>
                    </a:lnTo>
                    <a:lnTo>
                      <a:pt x="728" y="51"/>
                    </a:lnTo>
                    <a:lnTo>
                      <a:pt x="743" y="61"/>
                    </a:lnTo>
                    <a:lnTo>
                      <a:pt x="759" y="72"/>
                    </a:lnTo>
                    <a:lnTo>
                      <a:pt x="735" y="124"/>
                    </a:lnTo>
                    <a:lnTo>
                      <a:pt x="735" y="124"/>
                    </a:lnTo>
                    <a:lnTo>
                      <a:pt x="735" y="126"/>
                    </a:lnTo>
                    <a:lnTo>
                      <a:pt x="735" y="128"/>
                    </a:lnTo>
                    <a:lnTo>
                      <a:pt x="737" y="131"/>
                    </a:lnTo>
                    <a:lnTo>
                      <a:pt x="741" y="136"/>
                    </a:lnTo>
                    <a:lnTo>
                      <a:pt x="741" y="136"/>
                    </a:lnTo>
                    <a:lnTo>
                      <a:pt x="746" y="140"/>
                    </a:lnTo>
                    <a:lnTo>
                      <a:pt x="750" y="141"/>
                    </a:lnTo>
                    <a:lnTo>
                      <a:pt x="753" y="141"/>
                    </a:lnTo>
                    <a:lnTo>
                      <a:pt x="753" y="141"/>
                    </a:lnTo>
                    <a:lnTo>
                      <a:pt x="804" y="110"/>
                    </a:lnTo>
                    <a:lnTo>
                      <a:pt x="815" y="125"/>
                    </a:lnTo>
                    <a:lnTo>
                      <a:pt x="827" y="139"/>
                    </a:lnTo>
                    <a:lnTo>
                      <a:pt x="793" y="187"/>
                    </a:lnTo>
                    <a:lnTo>
                      <a:pt x="793" y="187"/>
                    </a:lnTo>
                    <a:lnTo>
                      <a:pt x="793" y="189"/>
                    </a:lnTo>
                    <a:lnTo>
                      <a:pt x="793" y="191"/>
                    </a:lnTo>
                    <a:lnTo>
                      <a:pt x="793" y="195"/>
                    </a:lnTo>
                    <a:lnTo>
                      <a:pt x="796" y="201"/>
                    </a:lnTo>
                    <a:lnTo>
                      <a:pt x="796" y="201"/>
                    </a:lnTo>
                    <a:lnTo>
                      <a:pt x="800" y="206"/>
                    </a:lnTo>
                    <a:lnTo>
                      <a:pt x="804" y="208"/>
                    </a:lnTo>
                    <a:lnTo>
                      <a:pt x="805" y="208"/>
                    </a:lnTo>
                    <a:lnTo>
                      <a:pt x="807" y="208"/>
                    </a:lnTo>
                    <a:lnTo>
                      <a:pt x="860" y="190"/>
                    </a:lnTo>
                    <a:lnTo>
                      <a:pt x="868" y="207"/>
                    </a:lnTo>
                    <a:lnTo>
                      <a:pt x="876" y="225"/>
                    </a:lnTo>
                    <a:lnTo>
                      <a:pt x="833" y="265"/>
                    </a:lnTo>
                    <a:lnTo>
                      <a:pt x="833" y="265"/>
                    </a:lnTo>
                    <a:lnTo>
                      <a:pt x="832" y="266"/>
                    </a:lnTo>
                    <a:lnTo>
                      <a:pt x="832" y="268"/>
                    </a:lnTo>
                    <a:lnTo>
                      <a:pt x="832" y="273"/>
                    </a:lnTo>
                    <a:lnTo>
                      <a:pt x="833" y="279"/>
                    </a:lnTo>
                    <a:lnTo>
                      <a:pt x="833" y="279"/>
                    </a:lnTo>
                    <a:lnTo>
                      <a:pt x="836" y="285"/>
                    </a:lnTo>
                    <a:lnTo>
                      <a:pt x="838" y="288"/>
                    </a:lnTo>
                    <a:lnTo>
                      <a:pt x="840" y="289"/>
                    </a:lnTo>
                    <a:lnTo>
                      <a:pt x="841" y="289"/>
                    </a:lnTo>
                    <a:lnTo>
                      <a:pt x="895" y="283"/>
                    </a:lnTo>
                    <a:lnTo>
                      <a:pt x="899" y="302"/>
                    </a:lnTo>
                    <a:lnTo>
                      <a:pt x="902" y="322"/>
                    </a:lnTo>
                    <a:lnTo>
                      <a:pt x="852" y="353"/>
                    </a:lnTo>
                    <a:lnTo>
                      <a:pt x="852" y="353"/>
                    </a:lnTo>
                    <a:lnTo>
                      <a:pt x="851" y="354"/>
                    </a:lnTo>
                    <a:lnTo>
                      <a:pt x="850" y="356"/>
                    </a:lnTo>
                    <a:lnTo>
                      <a:pt x="849" y="360"/>
                    </a:lnTo>
                    <a:lnTo>
                      <a:pt x="849" y="367"/>
                    </a:lnTo>
                    <a:lnTo>
                      <a:pt x="849" y="367"/>
                    </a:lnTo>
                    <a:lnTo>
                      <a:pt x="850" y="374"/>
                    </a:lnTo>
                    <a:lnTo>
                      <a:pt x="851" y="378"/>
                    </a:lnTo>
                    <a:lnTo>
                      <a:pt x="853" y="379"/>
                    </a:lnTo>
                    <a:lnTo>
                      <a:pt x="854" y="380"/>
                    </a:lnTo>
                    <a:lnTo>
                      <a:pt x="907" y="386"/>
                    </a:lnTo>
                    <a:lnTo>
                      <a:pt x="905" y="407"/>
                    </a:lnTo>
                    <a:lnTo>
                      <a:pt x="904" y="428"/>
                    </a:lnTo>
                    <a:lnTo>
                      <a:pt x="850" y="447"/>
                    </a:lnTo>
                    <a:lnTo>
                      <a:pt x="850" y="447"/>
                    </a:lnTo>
                    <a:lnTo>
                      <a:pt x="850" y="448"/>
                    </a:lnTo>
                    <a:lnTo>
                      <a:pt x="847" y="450"/>
                    </a:lnTo>
                    <a:lnTo>
                      <a:pt x="845" y="454"/>
                    </a:lnTo>
                    <a:lnTo>
                      <a:pt x="844" y="461"/>
                    </a:lnTo>
                    <a:lnTo>
                      <a:pt x="844" y="461"/>
                    </a:lnTo>
                    <a:lnTo>
                      <a:pt x="843" y="468"/>
                    </a:lnTo>
                    <a:lnTo>
                      <a:pt x="844" y="472"/>
                    </a:lnTo>
                    <a:lnTo>
                      <a:pt x="845" y="475"/>
                    </a:lnTo>
                    <a:lnTo>
                      <a:pt x="845" y="475"/>
                    </a:lnTo>
                    <a:lnTo>
                      <a:pt x="893" y="494"/>
                    </a:lnTo>
                    <a:lnTo>
                      <a:pt x="887" y="515"/>
                    </a:lnTo>
                    <a:lnTo>
                      <a:pt x="881" y="535"/>
                    </a:lnTo>
                    <a:lnTo>
                      <a:pt x="826" y="542"/>
                    </a:lnTo>
                    <a:lnTo>
                      <a:pt x="826" y="542"/>
                    </a:lnTo>
                    <a:lnTo>
                      <a:pt x="826" y="542"/>
                    </a:lnTo>
                    <a:lnTo>
                      <a:pt x="823" y="544"/>
                    </a:lnTo>
                    <a:lnTo>
                      <a:pt x="821" y="547"/>
                    </a:lnTo>
                    <a:lnTo>
                      <a:pt x="817" y="555"/>
                    </a:lnTo>
                    <a:lnTo>
                      <a:pt x="817" y="555"/>
                    </a:lnTo>
                    <a:lnTo>
                      <a:pt x="815" y="561"/>
                    </a:lnTo>
                    <a:lnTo>
                      <a:pt x="815" y="566"/>
                    </a:lnTo>
                    <a:lnTo>
                      <a:pt x="815" y="568"/>
                    </a:lnTo>
                    <a:lnTo>
                      <a:pt x="816" y="569"/>
                    </a:lnTo>
                    <a:lnTo>
                      <a:pt x="855" y="599"/>
                    </a:lnTo>
                    <a:lnTo>
                      <a:pt x="845" y="619"/>
                    </a:lnTo>
                    <a:lnTo>
                      <a:pt x="834" y="639"/>
                    </a:lnTo>
                    <a:lnTo>
                      <a:pt x="783" y="632"/>
                    </a:lnTo>
                    <a:lnTo>
                      <a:pt x="783" y="632"/>
                    </a:lnTo>
                    <a:lnTo>
                      <a:pt x="782" y="633"/>
                    </a:lnTo>
                    <a:lnTo>
                      <a:pt x="779" y="634"/>
                    </a:lnTo>
                    <a:lnTo>
                      <a:pt x="775" y="637"/>
                    </a:lnTo>
                    <a:lnTo>
                      <a:pt x="771" y="643"/>
                    </a:lnTo>
                    <a:lnTo>
                      <a:pt x="771" y="643"/>
                    </a:lnTo>
                    <a:lnTo>
                      <a:pt x="768" y="649"/>
                    </a:lnTo>
                    <a:lnTo>
                      <a:pt x="766" y="654"/>
                    </a:lnTo>
                    <a:lnTo>
                      <a:pt x="766" y="657"/>
                    </a:lnTo>
                    <a:lnTo>
                      <a:pt x="766" y="657"/>
                    </a:lnTo>
                    <a:lnTo>
                      <a:pt x="796" y="698"/>
                    </a:lnTo>
                    <a:lnTo>
                      <a:pt x="782" y="716"/>
                    </a:lnTo>
                    <a:lnTo>
                      <a:pt x="768" y="733"/>
                    </a:lnTo>
                    <a:lnTo>
                      <a:pt x="721" y="714"/>
                    </a:lnTo>
                    <a:lnTo>
                      <a:pt x="721" y="714"/>
                    </a:lnTo>
                    <a:lnTo>
                      <a:pt x="720" y="714"/>
                    </a:lnTo>
                    <a:lnTo>
                      <a:pt x="718" y="714"/>
                    </a:lnTo>
                    <a:lnTo>
                      <a:pt x="714" y="716"/>
                    </a:lnTo>
                    <a:lnTo>
                      <a:pt x="708" y="721"/>
                    </a:lnTo>
                    <a:lnTo>
                      <a:pt x="708" y="722"/>
                    </a:lnTo>
                    <a:lnTo>
                      <a:pt x="708" y="722"/>
                    </a:lnTo>
                    <a:lnTo>
                      <a:pt x="703" y="728"/>
                    </a:lnTo>
                    <a:lnTo>
                      <a:pt x="701" y="732"/>
                    </a:lnTo>
                    <a:lnTo>
                      <a:pt x="701" y="734"/>
                    </a:lnTo>
                    <a:lnTo>
                      <a:pt x="701" y="735"/>
                    </a:lnTo>
                    <a:lnTo>
                      <a:pt x="719" y="783"/>
                    </a:lnTo>
                    <a:lnTo>
                      <a:pt x="701" y="797"/>
                    </a:lnTo>
                    <a:lnTo>
                      <a:pt x="685" y="812"/>
                    </a:lnTo>
                    <a:lnTo>
                      <a:pt x="645" y="782"/>
                    </a:lnTo>
                    <a:lnTo>
                      <a:pt x="645" y="782"/>
                    </a:lnTo>
                    <a:lnTo>
                      <a:pt x="645" y="782"/>
                    </a:lnTo>
                    <a:lnTo>
                      <a:pt x="644" y="782"/>
                    </a:lnTo>
                    <a:lnTo>
                      <a:pt x="643" y="782"/>
                    </a:lnTo>
                    <a:lnTo>
                      <a:pt x="642" y="782"/>
                    </a:lnTo>
                    <a:lnTo>
                      <a:pt x="640" y="782"/>
                    </a:lnTo>
                    <a:lnTo>
                      <a:pt x="637" y="783"/>
                    </a:lnTo>
                    <a:lnTo>
                      <a:pt x="635" y="784"/>
                    </a:lnTo>
                    <a:lnTo>
                      <a:pt x="631" y="786"/>
                    </a:lnTo>
                    <a:lnTo>
                      <a:pt x="631" y="786"/>
                    </a:lnTo>
                    <a:lnTo>
                      <a:pt x="625" y="791"/>
                    </a:lnTo>
                    <a:lnTo>
                      <a:pt x="622" y="795"/>
                    </a:lnTo>
                    <a:lnTo>
                      <a:pt x="621" y="797"/>
                    </a:lnTo>
                    <a:lnTo>
                      <a:pt x="621" y="798"/>
                    </a:lnTo>
                    <a:lnTo>
                      <a:pt x="627" y="852"/>
                    </a:lnTo>
                    <a:lnTo>
                      <a:pt x="608" y="862"/>
                    </a:lnTo>
                    <a:lnTo>
                      <a:pt x="588" y="872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8" y="831"/>
                    </a:lnTo>
                    <a:lnTo>
                      <a:pt x="557" y="831"/>
                    </a:lnTo>
                    <a:lnTo>
                      <a:pt x="556" y="831"/>
                    </a:lnTo>
                    <a:lnTo>
                      <a:pt x="554" y="831"/>
                    </a:lnTo>
                    <a:lnTo>
                      <a:pt x="551" y="831"/>
                    </a:lnTo>
                    <a:lnTo>
                      <a:pt x="549" y="832"/>
                    </a:lnTo>
                    <a:lnTo>
                      <a:pt x="545" y="833"/>
                    </a:lnTo>
                    <a:lnTo>
                      <a:pt x="545" y="833"/>
                    </a:lnTo>
                    <a:lnTo>
                      <a:pt x="538" y="837"/>
                    </a:lnTo>
                    <a:lnTo>
                      <a:pt x="535" y="840"/>
                    </a:lnTo>
                    <a:lnTo>
                      <a:pt x="533" y="842"/>
                    </a:lnTo>
                    <a:lnTo>
                      <a:pt x="532" y="843"/>
                    </a:lnTo>
                    <a:lnTo>
                      <a:pt x="526" y="898"/>
                    </a:lnTo>
                    <a:lnTo>
                      <a:pt x="506" y="904"/>
                    </a:lnTo>
                    <a:lnTo>
                      <a:pt x="485" y="910"/>
                    </a:lnTo>
                    <a:lnTo>
                      <a:pt x="467" y="862"/>
                    </a:lnTo>
                    <a:lnTo>
                      <a:pt x="467" y="862"/>
                    </a:lnTo>
                    <a:lnTo>
                      <a:pt x="467" y="862"/>
                    </a:lnTo>
                    <a:lnTo>
                      <a:pt x="466" y="862"/>
                    </a:lnTo>
                    <a:lnTo>
                      <a:pt x="465" y="861"/>
                    </a:lnTo>
                    <a:lnTo>
                      <a:pt x="464" y="860"/>
                    </a:lnTo>
                    <a:lnTo>
                      <a:pt x="462" y="860"/>
                    </a:lnTo>
                    <a:lnTo>
                      <a:pt x="460" y="860"/>
                    </a:lnTo>
                    <a:lnTo>
                      <a:pt x="457" y="860"/>
                    </a:lnTo>
                    <a:lnTo>
                      <a:pt x="453" y="860"/>
                    </a:lnTo>
                    <a:lnTo>
                      <a:pt x="453" y="860"/>
                    </a:lnTo>
                    <a:lnTo>
                      <a:pt x="449" y="861"/>
                    </a:lnTo>
                    <a:lnTo>
                      <a:pt x="446" y="862"/>
                    </a:lnTo>
                    <a:lnTo>
                      <a:pt x="444" y="864"/>
                    </a:lnTo>
                    <a:lnTo>
                      <a:pt x="442" y="864"/>
                    </a:lnTo>
                    <a:lnTo>
                      <a:pt x="441" y="866"/>
                    </a:lnTo>
                    <a:lnTo>
                      <a:pt x="440" y="866"/>
                    </a:lnTo>
                    <a:lnTo>
                      <a:pt x="439" y="867"/>
                    </a:lnTo>
                    <a:lnTo>
                      <a:pt x="439" y="867"/>
                    </a:lnTo>
                    <a:lnTo>
                      <a:pt x="421" y="922"/>
                    </a:lnTo>
                    <a:lnTo>
                      <a:pt x="400" y="923"/>
                    </a:lnTo>
                    <a:lnTo>
                      <a:pt x="379" y="925"/>
                    </a:lnTo>
                    <a:lnTo>
                      <a:pt x="374" y="871"/>
                    </a:lnTo>
                    <a:lnTo>
                      <a:pt x="374" y="871"/>
                    </a:lnTo>
                    <a:lnTo>
                      <a:pt x="373" y="870"/>
                    </a:lnTo>
                    <a:lnTo>
                      <a:pt x="372" y="868"/>
                    </a:lnTo>
                    <a:lnTo>
                      <a:pt x="368" y="867"/>
                    </a:lnTo>
                    <a:lnTo>
                      <a:pt x="361" y="866"/>
                    </a:lnTo>
                    <a:lnTo>
                      <a:pt x="361" y="866"/>
                    </a:lnTo>
                    <a:lnTo>
                      <a:pt x="358" y="866"/>
                    </a:lnTo>
                    <a:lnTo>
                      <a:pt x="355" y="866"/>
                    </a:lnTo>
                    <a:lnTo>
                      <a:pt x="352" y="867"/>
                    </a:lnTo>
                    <a:lnTo>
                      <a:pt x="350" y="868"/>
                    </a:lnTo>
                    <a:lnTo>
                      <a:pt x="349" y="868"/>
                    </a:lnTo>
                    <a:lnTo>
                      <a:pt x="348" y="869"/>
                    </a:lnTo>
                    <a:lnTo>
                      <a:pt x="347" y="870"/>
                    </a:lnTo>
                    <a:lnTo>
                      <a:pt x="347" y="870"/>
                    </a:lnTo>
                    <a:lnTo>
                      <a:pt x="317" y="920"/>
                    </a:lnTo>
                    <a:lnTo>
                      <a:pt x="298" y="917"/>
                    </a:lnTo>
                    <a:lnTo>
                      <a:pt x="279" y="913"/>
                    </a:lnTo>
                    <a:lnTo>
                      <a:pt x="285" y="858"/>
                    </a:lnTo>
                    <a:lnTo>
                      <a:pt x="285" y="858"/>
                    </a:lnTo>
                    <a:lnTo>
                      <a:pt x="285" y="857"/>
                    </a:lnTo>
                    <a:lnTo>
                      <a:pt x="284" y="855"/>
                    </a:lnTo>
                    <a:lnTo>
                      <a:pt x="281" y="853"/>
                    </a:lnTo>
                    <a:lnTo>
                      <a:pt x="275" y="850"/>
                    </a:lnTo>
                    <a:lnTo>
                      <a:pt x="275" y="850"/>
                    </a:lnTo>
                    <a:lnTo>
                      <a:pt x="271" y="849"/>
                    </a:lnTo>
                    <a:lnTo>
                      <a:pt x="269" y="849"/>
                    </a:lnTo>
                    <a:lnTo>
                      <a:pt x="266" y="848"/>
                    </a:lnTo>
                    <a:lnTo>
                      <a:pt x="264" y="849"/>
                    </a:lnTo>
                    <a:lnTo>
                      <a:pt x="263" y="849"/>
                    </a:lnTo>
                    <a:lnTo>
                      <a:pt x="262" y="849"/>
                    </a:lnTo>
                    <a:lnTo>
                      <a:pt x="261" y="850"/>
                    </a:lnTo>
                    <a:lnTo>
                      <a:pt x="261" y="850"/>
                    </a:lnTo>
                    <a:lnTo>
                      <a:pt x="221" y="895"/>
                    </a:lnTo>
                    <a:lnTo>
                      <a:pt x="204" y="886"/>
                    </a:lnTo>
                    <a:lnTo>
                      <a:pt x="187" y="877"/>
                    </a:lnTo>
                    <a:lnTo>
                      <a:pt x="205" y="823"/>
                    </a:lnTo>
                    <a:lnTo>
                      <a:pt x="205" y="823"/>
                    </a:lnTo>
                    <a:lnTo>
                      <a:pt x="205" y="822"/>
                    </a:lnTo>
                    <a:lnTo>
                      <a:pt x="205" y="820"/>
                    </a:lnTo>
                    <a:lnTo>
                      <a:pt x="203" y="816"/>
                    </a:lnTo>
                    <a:lnTo>
                      <a:pt x="198" y="812"/>
                    </a:lnTo>
                    <a:lnTo>
                      <a:pt x="198" y="812"/>
                    </a:lnTo>
                    <a:lnTo>
                      <a:pt x="192" y="809"/>
                    </a:lnTo>
                    <a:lnTo>
                      <a:pt x="188" y="808"/>
                    </a:lnTo>
                    <a:lnTo>
                      <a:pt x="185" y="808"/>
                    </a:lnTo>
                    <a:lnTo>
                      <a:pt x="185" y="809"/>
                    </a:lnTo>
                    <a:lnTo>
                      <a:pt x="138" y="845"/>
                    </a:lnTo>
                    <a:lnTo>
                      <a:pt x="123" y="832"/>
                    </a:lnTo>
                    <a:lnTo>
                      <a:pt x="109" y="820"/>
                    </a:lnTo>
                    <a:lnTo>
                      <a:pt x="140" y="769"/>
                    </a:lnTo>
                    <a:lnTo>
                      <a:pt x="140" y="769"/>
                    </a:lnTo>
                    <a:lnTo>
                      <a:pt x="140" y="768"/>
                    </a:lnTo>
                    <a:lnTo>
                      <a:pt x="140" y="765"/>
                    </a:lnTo>
                    <a:lnTo>
                      <a:pt x="138" y="761"/>
                    </a:lnTo>
                    <a:lnTo>
                      <a:pt x="134" y="756"/>
                    </a:lnTo>
                    <a:lnTo>
                      <a:pt x="134" y="756"/>
                    </a:lnTo>
                    <a:lnTo>
                      <a:pt x="130" y="752"/>
                    </a:lnTo>
                    <a:lnTo>
                      <a:pt x="127" y="750"/>
                    </a:lnTo>
                    <a:lnTo>
                      <a:pt x="124" y="750"/>
                    </a:lnTo>
                    <a:lnTo>
                      <a:pt x="123" y="750"/>
                    </a:lnTo>
                    <a:lnTo>
                      <a:pt x="71" y="775"/>
                    </a:lnTo>
                    <a:lnTo>
                      <a:pt x="61" y="759"/>
                    </a:lnTo>
                    <a:lnTo>
                      <a:pt x="51" y="742"/>
                    </a:lnTo>
                    <a:lnTo>
                      <a:pt x="90" y="697"/>
                    </a:lnTo>
                    <a:lnTo>
                      <a:pt x="90" y="697"/>
                    </a:lnTo>
                    <a:lnTo>
                      <a:pt x="91" y="697"/>
                    </a:lnTo>
                    <a:lnTo>
                      <a:pt x="91" y="694"/>
                    </a:lnTo>
                    <a:lnTo>
                      <a:pt x="91" y="690"/>
                    </a:lnTo>
                    <a:lnTo>
                      <a:pt x="88" y="683"/>
                    </a:lnTo>
                    <a:lnTo>
                      <a:pt x="88" y="683"/>
                    </a:lnTo>
                    <a:lnTo>
                      <a:pt x="85" y="678"/>
                    </a:lnTo>
                    <a:lnTo>
                      <a:pt x="83" y="676"/>
                    </a:lnTo>
                    <a:lnTo>
                      <a:pt x="80" y="675"/>
                    </a:lnTo>
                    <a:lnTo>
                      <a:pt x="79" y="675"/>
                    </a:lnTo>
                    <a:lnTo>
                      <a:pt x="25" y="688"/>
                    </a:lnTo>
                    <a:lnTo>
                      <a:pt x="19" y="668"/>
                    </a:lnTo>
                    <a:lnTo>
                      <a:pt x="13" y="650"/>
                    </a:lnTo>
                    <a:lnTo>
                      <a:pt x="61" y="614"/>
                    </a:lnTo>
                    <a:lnTo>
                      <a:pt x="61" y="614"/>
                    </a:lnTo>
                    <a:lnTo>
                      <a:pt x="61" y="613"/>
                    </a:lnTo>
                    <a:lnTo>
                      <a:pt x="62" y="611"/>
                    </a:lnTo>
                    <a:lnTo>
                      <a:pt x="63" y="606"/>
                    </a:lnTo>
                    <a:lnTo>
                      <a:pt x="62" y="599"/>
                    </a:lnTo>
                    <a:lnTo>
                      <a:pt x="62" y="599"/>
                    </a:lnTo>
                    <a:lnTo>
                      <a:pt x="60" y="594"/>
                    </a:lnTo>
                    <a:lnTo>
                      <a:pt x="58" y="590"/>
                    </a:lnTo>
                    <a:lnTo>
                      <a:pt x="56" y="588"/>
                    </a:lnTo>
                    <a:lnTo>
                      <a:pt x="55" y="588"/>
                    </a:lnTo>
                    <a:lnTo>
                      <a:pt x="2" y="588"/>
                    </a:lnTo>
                    <a:lnTo>
                      <a:pt x="1" y="567"/>
                    </a:lnTo>
                    <a:lnTo>
                      <a:pt x="0" y="547"/>
                    </a:lnTo>
                    <a:lnTo>
                      <a:pt x="52" y="522"/>
                    </a:lnTo>
                    <a:lnTo>
                      <a:pt x="52" y="522"/>
                    </a:lnTo>
                    <a:lnTo>
                      <a:pt x="52" y="522"/>
                    </a:lnTo>
                    <a:lnTo>
                      <a:pt x="54" y="519"/>
                    </a:lnTo>
                    <a:lnTo>
                      <a:pt x="56" y="515"/>
                    </a:lnTo>
                    <a:lnTo>
                      <a:pt x="56" y="508"/>
                    </a:lnTo>
                    <a:lnTo>
                      <a:pt x="56" y="508"/>
                    </a:lnTo>
                    <a:lnTo>
                      <a:pt x="56" y="501"/>
                    </a:lnTo>
                    <a:lnTo>
                      <a:pt x="55" y="497"/>
                    </a:lnTo>
                    <a:lnTo>
                      <a:pt x="54" y="496"/>
                    </a:lnTo>
                    <a:lnTo>
                      <a:pt x="54" y="495"/>
                    </a:lnTo>
                    <a:lnTo>
                      <a:pt x="4" y="482"/>
                    </a:lnTo>
                    <a:lnTo>
                      <a:pt x="7" y="461"/>
                    </a:lnTo>
                    <a:lnTo>
                      <a:pt x="11" y="440"/>
                    </a:lnTo>
                    <a:lnTo>
                      <a:pt x="65" y="427"/>
                    </a:lnTo>
                    <a:lnTo>
                      <a:pt x="65" y="427"/>
                    </a:lnTo>
                    <a:lnTo>
                      <a:pt x="66" y="427"/>
                    </a:lnTo>
                    <a:lnTo>
                      <a:pt x="67" y="425"/>
                    </a:lnTo>
                    <a:lnTo>
                      <a:pt x="70" y="421"/>
                    </a:lnTo>
                    <a:lnTo>
                      <a:pt x="73" y="414"/>
                    </a:lnTo>
                    <a:lnTo>
                      <a:pt x="73" y="414"/>
                    </a:lnTo>
                    <a:lnTo>
                      <a:pt x="74" y="407"/>
                    </a:lnTo>
                    <a:lnTo>
                      <a:pt x="74" y="403"/>
                    </a:lnTo>
                    <a:lnTo>
                      <a:pt x="73" y="400"/>
                    </a:lnTo>
                    <a:lnTo>
                      <a:pt x="73" y="400"/>
                    </a:lnTo>
                    <a:lnTo>
                      <a:pt x="30" y="374"/>
                    </a:lnTo>
                    <a:lnTo>
                      <a:pt x="37" y="354"/>
                    </a:lnTo>
                    <a:lnTo>
                      <a:pt x="45" y="334"/>
                    </a:lnTo>
                    <a:lnTo>
                      <a:pt x="99" y="334"/>
                    </a:lnTo>
                    <a:lnTo>
                      <a:pt x="99" y="334"/>
                    </a:lnTo>
                    <a:lnTo>
                      <a:pt x="100" y="333"/>
                    </a:lnTo>
                    <a:lnTo>
                      <a:pt x="102" y="332"/>
                    </a:lnTo>
                    <a:lnTo>
                      <a:pt x="106" y="329"/>
                    </a:lnTo>
                    <a:lnTo>
                      <a:pt x="109" y="322"/>
                    </a:lnTo>
                    <a:lnTo>
                      <a:pt x="109" y="322"/>
                    </a:lnTo>
                    <a:lnTo>
                      <a:pt x="113" y="316"/>
                    </a:lnTo>
                    <a:lnTo>
                      <a:pt x="113" y="311"/>
                    </a:lnTo>
                    <a:lnTo>
                      <a:pt x="113" y="309"/>
                    </a:lnTo>
                    <a:lnTo>
                      <a:pt x="113" y="308"/>
                    </a:lnTo>
                    <a:lnTo>
                      <a:pt x="78" y="272"/>
                    </a:lnTo>
                    <a:lnTo>
                      <a:pt x="91" y="253"/>
                    </a:lnTo>
                    <a:lnTo>
                      <a:pt x="102" y="235"/>
                    </a:lnTo>
                    <a:lnTo>
                      <a:pt x="152" y="248"/>
                    </a:lnTo>
                    <a:lnTo>
                      <a:pt x="152" y="248"/>
                    </a:lnTo>
                    <a:lnTo>
                      <a:pt x="153" y="248"/>
                    </a:lnTo>
                    <a:lnTo>
                      <a:pt x="156" y="246"/>
                    </a:lnTo>
                    <a:lnTo>
                      <a:pt x="159" y="244"/>
                    </a:lnTo>
                    <a:lnTo>
                      <a:pt x="165" y="239"/>
                    </a:lnTo>
                    <a:lnTo>
                      <a:pt x="165" y="239"/>
                    </a:lnTo>
                    <a:lnTo>
                      <a:pt x="169" y="232"/>
                    </a:lnTo>
                    <a:lnTo>
                      <a:pt x="171" y="228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180"/>
                    </a:lnTo>
                    <a:lnTo>
                      <a:pt x="163" y="164"/>
                    </a:lnTo>
                    <a:lnTo>
                      <a:pt x="178" y="148"/>
                    </a:lnTo>
                    <a:lnTo>
                      <a:pt x="222" y="173"/>
                    </a:lnTo>
                    <a:lnTo>
                      <a:pt x="222" y="173"/>
                    </a:lnTo>
                    <a:lnTo>
                      <a:pt x="222" y="173"/>
                    </a:lnTo>
                    <a:lnTo>
                      <a:pt x="223" y="173"/>
                    </a:lnTo>
                    <a:lnTo>
                      <a:pt x="224" y="173"/>
                    </a:lnTo>
                    <a:lnTo>
                      <a:pt x="226" y="173"/>
                    </a:lnTo>
                    <a:lnTo>
                      <a:pt x="227" y="172"/>
                    </a:lnTo>
                    <a:lnTo>
                      <a:pt x="229" y="171"/>
                    </a:lnTo>
                    <a:lnTo>
                      <a:pt x="232" y="169"/>
                    </a:lnTo>
                    <a:lnTo>
                      <a:pt x="235" y="166"/>
                    </a:lnTo>
                    <a:lnTo>
                      <a:pt x="235" y="166"/>
                    </a:lnTo>
                    <a:lnTo>
                      <a:pt x="241" y="161"/>
                    </a:lnTo>
                    <a:lnTo>
                      <a:pt x="244" y="158"/>
                    </a:lnTo>
                    <a:lnTo>
                      <a:pt x="245" y="155"/>
                    </a:lnTo>
                    <a:lnTo>
                      <a:pt x="245" y="154"/>
                    </a:lnTo>
                    <a:lnTo>
                      <a:pt x="232" y="103"/>
                    </a:lnTo>
                    <a:lnTo>
                      <a:pt x="251" y="91"/>
                    </a:lnTo>
                    <a:lnTo>
                      <a:pt x="269" y="78"/>
                    </a:lnTo>
                    <a:lnTo>
                      <a:pt x="304" y="114"/>
                    </a:lnTo>
                    <a:lnTo>
                      <a:pt x="304" y="114"/>
                    </a:lnTo>
                    <a:lnTo>
                      <a:pt x="304" y="114"/>
                    </a:lnTo>
                    <a:lnTo>
                      <a:pt x="305" y="114"/>
                    </a:lnTo>
                    <a:lnTo>
                      <a:pt x="306" y="114"/>
                    </a:lnTo>
                    <a:lnTo>
                      <a:pt x="307" y="114"/>
                    </a:lnTo>
                    <a:lnTo>
                      <a:pt x="309" y="114"/>
                    </a:lnTo>
                    <a:lnTo>
                      <a:pt x="311" y="114"/>
                    </a:lnTo>
                    <a:lnTo>
                      <a:pt x="314" y="112"/>
                    </a:lnTo>
                    <a:lnTo>
                      <a:pt x="318" y="11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25" name="Freeform 49">
                <a:extLst>
                  <a:ext uri="{FF2B5EF4-FFF2-40B4-BE49-F238E27FC236}">
                    <a16:creationId xmlns:a16="http://schemas.microsoft.com/office/drawing/2014/main" id="{735F68F2-81C4-4CF3-AC80-43E7E44A8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1751"/>
                <a:ext cx="754" cy="768"/>
              </a:xfrm>
              <a:custGeom>
                <a:avLst/>
                <a:gdLst>
                  <a:gd name="T0" fmla="*/ 415 w 754"/>
                  <a:gd name="T1" fmla="*/ 752 h 768"/>
                  <a:gd name="T2" fmla="*/ 470 w 754"/>
                  <a:gd name="T3" fmla="*/ 732 h 768"/>
                  <a:gd name="T4" fmla="*/ 522 w 754"/>
                  <a:gd name="T5" fmla="*/ 705 h 768"/>
                  <a:gd name="T6" fmla="*/ 571 w 754"/>
                  <a:gd name="T7" fmla="*/ 672 h 768"/>
                  <a:gd name="T8" fmla="*/ 616 w 754"/>
                  <a:gd name="T9" fmla="*/ 632 h 768"/>
                  <a:gd name="T10" fmla="*/ 655 w 754"/>
                  <a:gd name="T11" fmla="*/ 588 h 768"/>
                  <a:gd name="T12" fmla="*/ 688 w 754"/>
                  <a:gd name="T13" fmla="*/ 539 h 768"/>
                  <a:gd name="T14" fmla="*/ 716 w 754"/>
                  <a:gd name="T15" fmla="*/ 487 h 768"/>
                  <a:gd name="T16" fmla="*/ 736 w 754"/>
                  <a:gd name="T17" fmla="*/ 432 h 768"/>
                  <a:gd name="T18" fmla="*/ 748 w 754"/>
                  <a:gd name="T19" fmla="*/ 375 h 768"/>
                  <a:gd name="T20" fmla="*/ 753 w 754"/>
                  <a:gd name="T21" fmla="*/ 316 h 768"/>
                  <a:gd name="T22" fmla="*/ 748 w 754"/>
                  <a:gd name="T23" fmla="*/ 260 h 768"/>
                  <a:gd name="T24" fmla="*/ 736 w 754"/>
                  <a:gd name="T25" fmla="*/ 207 h 768"/>
                  <a:gd name="T26" fmla="*/ 716 w 754"/>
                  <a:gd name="T27" fmla="*/ 159 h 768"/>
                  <a:gd name="T28" fmla="*/ 688 w 754"/>
                  <a:gd name="T29" fmla="*/ 117 h 768"/>
                  <a:gd name="T30" fmla="*/ 655 w 754"/>
                  <a:gd name="T31" fmla="*/ 80 h 768"/>
                  <a:gd name="T32" fmla="*/ 616 w 754"/>
                  <a:gd name="T33" fmla="*/ 50 h 768"/>
                  <a:gd name="T34" fmla="*/ 571 w 754"/>
                  <a:gd name="T35" fmla="*/ 26 h 768"/>
                  <a:gd name="T36" fmla="*/ 522 w 754"/>
                  <a:gd name="T37" fmla="*/ 9 h 768"/>
                  <a:gd name="T38" fmla="*/ 470 w 754"/>
                  <a:gd name="T39" fmla="*/ 1 h 768"/>
                  <a:gd name="T40" fmla="*/ 415 w 754"/>
                  <a:gd name="T41" fmla="*/ 1 h 768"/>
                  <a:gd name="T42" fmla="*/ 356 w 754"/>
                  <a:gd name="T43" fmla="*/ 9 h 768"/>
                  <a:gd name="T44" fmla="*/ 301 w 754"/>
                  <a:gd name="T45" fmla="*/ 26 h 768"/>
                  <a:gd name="T46" fmla="*/ 246 w 754"/>
                  <a:gd name="T47" fmla="*/ 51 h 768"/>
                  <a:gd name="T48" fmla="*/ 196 w 754"/>
                  <a:gd name="T49" fmla="*/ 83 h 768"/>
                  <a:gd name="T50" fmla="*/ 150 w 754"/>
                  <a:gd name="T51" fmla="*/ 120 h 768"/>
                  <a:gd name="T52" fmla="*/ 110 w 754"/>
                  <a:gd name="T53" fmla="*/ 163 h 768"/>
                  <a:gd name="T54" fmla="*/ 74 w 754"/>
                  <a:gd name="T55" fmla="*/ 211 h 768"/>
                  <a:gd name="T56" fmla="*/ 45 w 754"/>
                  <a:gd name="T57" fmla="*/ 262 h 768"/>
                  <a:gd name="T58" fmla="*/ 22 w 754"/>
                  <a:gd name="T59" fmla="*/ 316 h 768"/>
                  <a:gd name="T60" fmla="*/ 7 w 754"/>
                  <a:gd name="T61" fmla="*/ 372 h 768"/>
                  <a:gd name="T62" fmla="*/ 0 w 754"/>
                  <a:gd name="T63" fmla="*/ 430 h 768"/>
                  <a:gd name="T64" fmla="*/ 1 w 754"/>
                  <a:gd name="T65" fmla="*/ 488 h 768"/>
                  <a:gd name="T66" fmla="*/ 11 w 754"/>
                  <a:gd name="T67" fmla="*/ 542 h 768"/>
                  <a:gd name="T68" fmla="*/ 29 w 754"/>
                  <a:gd name="T69" fmla="*/ 592 h 768"/>
                  <a:gd name="T70" fmla="*/ 54 w 754"/>
                  <a:gd name="T71" fmla="*/ 636 h 768"/>
                  <a:gd name="T72" fmla="*/ 85 w 754"/>
                  <a:gd name="T73" fmla="*/ 675 h 768"/>
                  <a:gd name="T74" fmla="*/ 123 w 754"/>
                  <a:gd name="T75" fmla="*/ 708 h 768"/>
                  <a:gd name="T76" fmla="*/ 165 w 754"/>
                  <a:gd name="T77" fmla="*/ 734 h 768"/>
                  <a:gd name="T78" fmla="*/ 213 w 754"/>
                  <a:gd name="T79" fmla="*/ 753 h 768"/>
                  <a:gd name="T80" fmla="*/ 264 w 754"/>
                  <a:gd name="T81" fmla="*/ 764 h 768"/>
                  <a:gd name="T82" fmla="*/ 319 w 754"/>
                  <a:gd name="T83" fmla="*/ 767 h 768"/>
                  <a:gd name="T84" fmla="*/ 376 w 754"/>
                  <a:gd name="T85" fmla="*/ 761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54" h="768">
                    <a:moveTo>
                      <a:pt x="376" y="761"/>
                    </a:moveTo>
                    <a:lnTo>
                      <a:pt x="396" y="757"/>
                    </a:lnTo>
                    <a:lnTo>
                      <a:pt x="415" y="752"/>
                    </a:lnTo>
                    <a:lnTo>
                      <a:pt x="434" y="747"/>
                    </a:lnTo>
                    <a:lnTo>
                      <a:pt x="452" y="740"/>
                    </a:lnTo>
                    <a:lnTo>
                      <a:pt x="470" y="732"/>
                    </a:lnTo>
                    <a:lnTo>
                      <a:pt x="488" y="724"/>
                    </a:lnTo>
                    <a:lnTo>
                      <a:pt x="506" y="715"/>
                    </a:lnTo>
                    <a:lnTo>
                      <a:pt x="522" y="705"/>
                    </a:lnTo>
                    <a:lnTo>
                      <a:pt x="539" y="695"/>
                    </a:lnTo>
                    <a:lnTo>
                      <a:pt x="556" y="684"/>
                    </a:lnTo>
                    <a:lnTo>
                      <a:pt x="571" y="672"/>
                    </a:lnTo>
                    <a:lnTo>
                      <a:pt x="587" y="659"/>
                    </a:lnTo>
                    <a:lnTo>
                      <a:pt x="602" y="646"/>
                    </a:lnTo>
                    <a:lnTo>
                      <a:pt x="616" y="632"/>
                    </a:lnTo>
                    <a:lnTo>
                      <a:pt x="629" y="618"/>
                    </a:lnTo>
                    <a:lnTo>
                      <a:pt x="642" y="603"/>
                    </a:lnTo>
                    <a:lnTo>
                      <a:pt x="655" y="588"/>
                    </a:lnTo>
                    <a:lnTo>
                      <a:pt x="666" y="572"/>
                    </a:lnTo>
                    <a:lnTo>
                      <a:pt x="678" y="555"/>
                    </a:lnTo>
                    <a:lnTo>
                      <a:pt x="688" y="539"/>
                    </a:lnTo>
                    <a:lnTo>
                      <a:pt x="698" y="522"/>
                    </a:lnTo>
                    <a:lnTo>
                      <a:pt x="707" y="505"/>
                    </a:lnTo>
                    <a:lnTo>
                      <a:pt x="716" y="487"/>
                    </a:lnTo>
                    <a:lnTo>
                      <a:pt x="723" y="469"/>
                    </a:lnTo>
                    <a:lnTo>
                      <a:pt x="730" y="450"/>
                    </a:lnTo>
                    <a:lnTo>
                      <a:pt x="736" y="432"/>
                    </a:lnTo>
                    <a:lnTo>
                      <a:pt x="741" y="413"/>
                    </a:lnTo>
                    <a:lnTo>
                      <a:pt x="745" y="394"/>
                    </a:lnTo>
                    <a:lnTo>
                      <a:pt x="748" y="375"/>
                    </a:lnTo>
                    <a:lnTo>
                      <a:pt x="751" y="355"/>
                    </a:lnTo>
                    <a:lnTo>
                      <a:pt x="753" y="336"/>
                    </a:lnTo>
                    <a:lnTo>
                      <a:pt x="753" y="316"/>
                    </a:lnTo>
                    <a:lnTo>
                      <a:pt x="753" y="297"/>
                    </a:lnTo>
                    <a:lnTo>
                      <a:pt x="751" y="278"/>
                    </a:lnTo>
                    <a:lnTo>
                      <a:pt x="748" y="260"/>
                    </a:lnTo>
                    <a:lnTo>
                      <a:pt x="745" y="242"/>
                    </a:lnTo>
                    <a:lnTo>
                      <a:pt x="741" y="224"/>
                    </a:lnTo>
                    <a:lnTo>
                      <a:pt x="736" y="207"/>
                    </a:lnTo>
                    <a:lnTo>
                      <a:pt x="730" y="191"/>
                    </a:lnTo>
                    <a:lnTo>
                      <a:pt x="723" y="175"/>
                    </a:lnTo>
                    <a:lnTo>
                      <a:pt x="716" y="159"/>
                    </a:lnTo>
                    <a:lnTo>
                      <a:pt x="707" y="145"/>
                    </a:lnTo>
                    <a:lnTo>
                      <a:pt x="698" y="130"/>
                    </a:lnTo>
                    <a:lnTo>
                      <a:pt x="688" y="117"/>
                    </a:lnTo>
                    <a:lnTo>
                      <a:pt x="678" y="104"/>
                    </a:lnTo>
                    <a:lnTo>
                      <a:pt x="666" y="92"/>
                    </a:lnTo>
                    <a:lnTo>
                      <a:pt x="655" y="80"/>
                    </a:lnTo>
                    <a:lnTo>
                      <a:pt x="642" y="69"/>
                    </a:lnTo>
                    <a:lnTo>
                      <a:pt x="629" y="59"/>
                    </a:lnTo>
                    <a:lnTo>
                      <a:pt x="616" y="50"/>
                    </a:lnTo>
                    <a:lnTo>
                      <a:pt x="602" y="41"/>
                    </a:lnTo>
                    <a:lnTo>
                      <a:pt x="587" y="33"/>
                    </a:lnTo>
                    <a:lnTo>
                      <a:pt x="571" y="26"/>
                    </a:lnTo>
                    <a:lnTo>
                      <a:pt x="556" y="19"/>
                    </a:lnTo>
                    <a:lnTo>
                      <a:pt x="539" y="14"/>
                    </a:lnTo>
                    <a:lnTo>
                      <a:pt x="522" y="9"/>
                    </a:lnTo>
                    <a:lnTo>
                      <a:pt x="506" y="5"/>
                    </a:lnTo>
                    <a:lnTo>
                      <a:pt x="488" y="3"/>
                    </a:lnTo>
                    <a:lnTo>
                      <a:pt x="470" y="1"/>
                    </a:lnTo>
                    <a:lnTo>
                      <a:pt x="452" y="0"/>
                    </a:lnTo>
                    <a:lnTo>
                      <a:pt x="434" y="0"/>
                    </a:lnTo>
                    <a:lnTo>
                      <a:pt x="415" y="1"/>
                    </a:lnTo>
                    <a:lnTo>
                      <a:pt x="396" y="2"/>
                    </a:lnTo>
                    <a:lnTo>
                      <a:pt x="376" y="5"/>
                    </a:lnTo>
                    <a:lnTo>
                      <a:pt x="356" y="9"/>
                    </a:lnTo>
                    <a:lnTo>
                      <a:pt x="338" y="15"/>
                    </a:lnTo>
                    <a:lnTo>
                      <a:pt x="319" y="20"/>
                    </a:lnTo>
                    <a:lnTo>
                      <a:pt x="301" y="26"/>
                    </a:lnTo>
                    <a:lnTo>
                      <a:pt x="282" y="34"/>
                    </a:lnTo>
                    <a:lnTo>
                      <a:pt x="264" y="42"/>
                    </a:lnTo>
                    <a:lnTo>
                      <a:pt x="246" y="51"/>
                    </a:lnTo>
                    <a:lnTo>
                      <a:pt x="230" y="61"/>
                    </a:lnTo>
                    <a:lnTo>
                      <a:pt x="213" y="72"/>
                    </a:lnTo>
                    <a:lnTo>
                      <a:pt x="196" y="83"/>
                    </a:lnTo>
                    <a:lnTo>
                      <a:pt x="181" y="95"/>
                    </a:lnTo>
                    <a:lnTo>
                      <a:pt x="165" y="107"/>
                    </a:lnTo>
                    <a:lnTo>
                      <a:pt x="150" y="120"/>
                    </a:lnTo>
                    <a:lnTo>
                      <a:pt x="136" y="134"/>
                    </a:lnTo>
                    <a:lnTo>
                      <a:pt x="123" y="148"/>
                    </a:lnTo>
                    <a:lnTo>
                      <a:pt x="110" y="163"/>
                    </a:lnTo>
                    <a:lnTo>
                      <a:pt x="97" y="179"/>
                    </a:lnTo>
                    <a:lnTo>
                      <a:pt x="85" y="194"/>
                    </a:lnTo>
                    <a:lnTo>
                      <a:pt x="74" y="211"/>
                    </a:lnTo>
                    <a:lnTo>
                      <a:pt x="64" y="228"/>
                    </a:lnTo>
                    <a:lnTo>
                      <a:pt x="54" y="244"/>
                    </a:lnTo>
                    <a:lnTo>
                      <a:pt x="45" y="262"/>
                    </a:lnTo>
                    <a:lnTo>
                      <a:pt x="36" y="279"/>
                    </a:lnTo>
                    <a:lnTo>
                      <a:pt x="29" y="298"/>
                    </a:lnTo>
                    <a:lnTo>
                      <a:pt x="22" y="316"/>
                    </a:lnTo>
                    <a:lnTo>
                      <a:pt x="16" y="334"/>
                    </a:lnTo>
                    <a:lnTo>
                      <a:pt x="11" y="353"/>
                    </a:lnTo>
                    <a:lnTo>
                      <a:pt x="7" y="372"/>
                    </a:lnTo>
                    <a:lnTo>
                      <a:pt x="4" y="391"/>
                    </a:lnTo>
                    <a:lnTo>
                      <a:pt x="1" y="411"/>
                    </a:lnTo>
                    <a:lnTo>
                      <a:pt x="0" y="430"/>
                    </a:lnTo>
                    <a:lnTo>
                      <a:pt x="0" y="450"/>
                    </a:lnTo>
                    <a:lnTo>
                      <a:pt x="0" y="469"/>
                    </a:lnTo>
                    <a:lnTo>
                      <a:pt x="1" y="488"/>
                    </a:lnTo>
                    <a:lnTo>
                      <a:pt x="4" y="506"/>
                    </a:lnTo>
                    <a:lnTo>
                      <a:pt x="7" y="524"/>
                    </a:lnTo>
                    <a:lnTo>
                      <a:pt x="11" y="542"/>
                    </a:lnTo>
                    <a:lnTo>
                      <a:pt x="16" y="559"/>
                    </a:lnTo>
                    <a:lnTo>
                      <a:pt x="22" y="576"/>
                    </a:lnTo>
                    <a:lnTo>
                      <a:pt x="29" y="592"/>
                    </a:lnTo>
                    <a:lnTo>
                      <a:pt x="36" y="607"/>
                    </a:lnTo>
                    <a:lnTo>
                      <a:pt x="45" y="622"/>
                    </a:lnTo>
                    <a:lnTo>
                      <a:pt x="54" y="636"/>
                    </a:lnTo>
                    <a:lnTo>
                      <a:pt x="64" y="649"/>
                    </a:lnTo>
                    <a:lnTo>
                      <a:pt x="74" y="663"/>
                    </a:lnTo>
                    <a:lnTo>
                      <a:pt x="85" y="675"/>
                    </a:lnTo>
                    <a:lnTo>
                      <a:pt x="97" y="686"/>
                    </a:lnTo>
                    <a:lnTo>
                      <a:pt x="110" y="697"/>
                    </a:lnTo>
                    <a:lnTo>
                      <a:pt x="123" y="708"/>
                    </a:lnTo>
                    <a:lnTo>
                      <a:pt x="136" y="717"/>
                    </a:lnTo>
                    <a:lnTo>
                      <a:pt x="150" y="726"/>
                    </a:lnTo>
                    <a:lnTo>
                      <a:pt x="165" y="734"/>
                    </a:lnTo>
                    <a:lnTo>
                      <a:pt x="181" y="741"/>
                    </a:lnTo>
                    <a:lnTo>
                      <a:pt x="196" y="747"/>
                    </a:lnTo>
                    <a:lnTo>
                      <a:pt x="213" y="753"/>
                    </a:lnTo>
                    <a:lnTo>
                      <a:pt x="230" y="757"/>
                    </a:lnTo>
                    <a:lnTo>
                      <a:pt x="246" y="761"/>
                    </a:lnTo>
                    <a:lnTo>
                      <a:pt x="264" y="764"/>
                    </a:lnTo>
                    <a:lnTo>
                      <a:pt x="282" y="766"/>
                    </a:lnTo>
                    <a:lnTo>
                      <a:pt x="301" y="767"/>
                    </a:lnTo>
                    <a:lnTo>
                      <a:pt x="319" y="767"/>
                    </a:lnTo>
                    <a:lnTo>
                      <a:pt x="338" y="766"/>
                    </a:lnTo>
                    <a:lnTo>
                      <a:pt x="356" y="764"/>
                    </a:lnTo>
                    <a:lnTo>
                      <a:pt x="376" y="761"/>
                    </a:lnTo>
                  </a:path>
                </a:pathLst>
              </a:custGeom>
              <a:solidFill>
                <a:srgbClr val="A0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26" name="Freeform 50">
                <a:extLst>
                  <a:ext uri="{FF2B5EF4-FFF2-40B4-BE49-F238E27FC236}">
                    <a16:creationId xmlns:a16="http://schemas.microsoft.com/office/drawing/2014/main" id="{0647914F-5CF5-49BD-99ED-2679E6938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875"/>
                <a:ext cx="752" cy="466"/>
              </a:xfrm>
              <a:custGeom>
                <a:avLst/>
                <a:gdLst>
                  <a:gd name="T0" fmla="*/ 1 w 752"/>
                  <a:gd name="T1" fmla="*/ 359 h 466"/>
                  <a:gd name="T2" fmla="*/ 0 w 752"/>
                  <a:gd name="T3" fmla="*/ 339 h 466"/>
                  <a:gd name="T4" fmla="*/ 0 w 752"/>
                  <a:gd name="T5" fmla="*/ 318 h 466"/>
                  <a:gd name="T6" fmla="*/ 0 w 752"/>
                  <a:gd name="T7" fmla="*/ 299 h 466"/>
                  <a:gd name="T8" fmla="*/ 2 w 752"/>
                  <a:gd name="T9" fmla="*/ 279 h 466"/>
                  <a:gd name="T10" fmla="*/ 4 w 752"/>
                  <a:gd name="T11" fmla="*/ 259 h 466"/>
                  <a:gd name="T12" fmla="*/ 8 w 752"/>
                  <a:gd name="T13" fmla="*/ 241 h 466"/>
                  <a:gd name="T14" fmla="*/ 12 w 752"/>
                  <a:gd name="T15" fmla="*/ 222 h 466"/>
                  <a:gd name="T16" fmla="*/ 17 w 752"/>
                  <a:gd name="T17" fmla="*/ 203 h 466"/>
                  <a:gd name="T18" fmla="*/ 23 w 752"/>
                  <a:gd name="T19" fmla="*/ 185 h 466"/>
                  <a:gd name="T20" fmla="*/ 30 w 752"/>
                  <a:gd name="T21" fmla="*/ 167 h 466"/>
                  <a:gd name="T22" fmla="*/ 37 w 752"/>
                  <a:gd name="T23" fmla="*/ 150 h 466"/>
                  <a:gd name="T24" fmla="*/ 45 w 752"/>
                  <a:gd name="T25" fmla="*/ 133 h 466"/>
                  <a:gd name="T26" fmla="*/ 55 w 752"/>
                  <a:gd name="T27" fmla="*/ 116 h 466"/>
                  <a:gd name="T28" fmla="*/ 64 w 752"/>
                  <a:gd name="T29" fmla="*/ 100 h 466"/>
                  <a:gd name="T30" fmla="*/ 75 w 752"/>
                  <a:gd name="T31" fmla="*/ 84 h 466"/>
                  <a:gd name="T32" fmla="*/ 85 w 752"/>
                  <a:gd name="T33" fmla="*/ 68 h 466"/>
                  <a:gd name="T34" fmla="*/ 90 w 752"/>
                  <a:gd name="T35" fmla="*/ 61 h 466"/>
                  <a:gd name="T36" fmla="*/ 97 w 752"/>
                  <a:gd name="T37" fmla="*/ 53 h 466"/>
                  <a:gd name="T38" fmla="*/ 105 w 752"/>
                  <a:gd name="T39" fmla="*/ 44 h 466"/>
                  <a:gd name="T40" fmla="*/ 113 w 752"/>
                  <a:gd name="T41" fmla="*/ 34 h 466"/>
                  <a:gd name="T42" fmla="*/ 122 w 752"/>
                  <a:gd name="T43" fmla="*/ 24 h 466"/>
                  <a:gd name="T44" fmla="*/ 130 w 752"/>
                  <a:gd name="T45" fmla="*/ 15 h 466"/>
                  <a:gd name="T46" fmla="*/ 139 w 752"/>
                  <a:gd name="T47" fmla="*/ 6 h 466"/>
                  <a:gd name="T48" fmla="*/ 145 w 752"/>
                  <a:gd name="T49" fmla="*/ 0 h 466"/>
                  <a:gd name="T50" fmla="*/ 388 w 752"/>
                  <a:gd name="T51" fmla="*/ 231 h 466"/>
                  <a:gd name="T52" fmla="*/ 743 w 752"/>
                  <a:gd name="T53" fmla="*/ 110 h 466"/>
                  <a:gd name="T54" fmla="*/ 746 w 752"/>
                  <a:gd name="T55" fmla="*/ 134 h 466"/>
                  <a:gd name="T56" fmla="*/ 749 w 752"/>
                  <a:gd name="T57" fmla="*/ 157 h 466"/>
                  <a:gd name="T58" fmla="*/ 751 w 752"/>
                  <a:gd name="T59" fmla="*/ 181 h 466"/>
                  <a:gd name="T60" fmla="*/ 751 w 752"/>
                  <a:gd name="T61" fmla="*/ 204 h 466"/>
                  <a:gd name="T62" fmla="*/ 749 w 752"/>
                  <a:gd name="T63" fmla="*/ 227 h 466"/>
                  <a:gd name="T64" fmla="*/ 747 w 752"/>
                  <a:gd name="T65" fmla="*/ 250 h 466"/>
                  <a:gd name="T66" fmla="*/ 743 w 752"/>
                  <a:gd name="T67" fmla="*/ 272 h 466"/>
                  <a:gd name="T68" fmla="*/ 738 w 752"/>
                  <a:gd name="T69" fmla="*/ 295 h 466"/>
                  <a:gd name="T70" fmla="*/ 731 w 752"/>
                  <a:gd name="T71" fmla="*/ 317 h 466"/>
                  <a:gd name="T72" fmla="*/ 724 w 752"/>
                  <a:gd name="T73" fmla="*/ 339 h 466"/>
                  <a:gd name="T74" fmla="*/ 715 w 752"/>
                  <a:gd name="T75" fmla="*/ 361 h 466"/>
                  <a:gd name="T76" fmla="*/ 705 w 752"/>
                  <a:gd name="T77" fmla="*/ 382 h 466"/>
                  <a:gd name="T78" fmla="*/ 693 w 752"/>
                  <a:gd name="T79" fmla="*/ 403 h 466"/>
                  <a:gd name="T80" fmla="*/ 681 w 752"/>
                  <a:gd name="T81" fmla="*/ 424 h 466"/>
                  <a:gd name="T82" fmla="*/ 667 w 752"/>
                  <a:gd name="T83" fmla="*/ 445 h 466"/>
                  <a:gd name="T84" fmla="*/ 653 w 752"/>
                  <a:gd name="T85" fmla="*/ 465 h 466"/>
                  <a:gd name="T86" fmla="*/ 388 w 752"/>
                  <a:gd name="T87" fmla="*/ 231 h 466"/>
                  <a:gd name="T88" fmla="*/ 1 w 752"/>
                  <a:gd name="T89" fmla="*/ 35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52" h="466">
                    <a:moveTo>
                      <a:pt x="1" y="359"/>
                    </a:moveTo>
                    <a:lnTo>
                      <a:pt x="0" y="339"/>
                    </a:lnTo>
                    <a:lnTo>
                      <a:pt x="0" y="318"/>
                    </a:lnTo>
                    <a:lnTo>
                      <a:pt x="0" y="299"/>
                    </a:lnTo>
                    <a:lnTo>
                      <a:pt x="2" y="279"/>
                    </a:lnTo>
                    <a:lnTo>
                      <a:pt x="4" y="259"/>
                    </a:lnTo>
                    <a:lnTo>
                      <a:pt x="8" y="241"/>
                    </a:lnTo>
                    <a:lnTo>
                      <a:pt x="12" y="222"/>
                    </a:lnTo>
                    <a:lnTo>
                      <a:pt x="17" y="203"/>
                    </a:lnTo>
                    <a:lnTo>
                      <a:pt x="23" y="185"/>
                    </a:lnTo>
                    <a:lnTo>
                      <a:pt x="30" y="167"/>
                    </a:lnTo>
                    <a:lnTo>
                      <a:pt x="37" y="150"/>
                    </a:lnTo>
                    <a:lnTo>
                      <a:pt x="45" y="133"/>
                    </a:lnTo>
                    <a:lnTo>
                      <a:pt x="55" y="116"/>
                    </a:lnTo>
                    <a:lnTo>
                      <a:pt x="64" y="100"/>
                    </a:lnTo>
                    <a:lnTo>
                      <a:pt x="75" y="84"/>
                    </a:lnTo>
                    <a:lnTo>
                      <a:pt x="85" y="68"/>
                    </a:lnTo>
                    <a:lnTo>
                      <a:pt x="90" y="61"/>
                    </a:lnTo>
                    <a:lnTo>
                      <a:pt x="97" y="53"/>
                    </a:lnTo>
                    <a:lnTo>
                      <a:pt x="105" y="44"/>
                    </a:lnTo>
                    <a:lnTo>
                      <a:pt x="113" y="34"/>
                    </a:lnTo>
                    <a:lnTo>
                      <a:pt x="122" y="24"/>
                    </a:lnTo>
                    <a:lnTo>
                      <a:pt x="130" y="15"/>
                    </a:lnTo>
                    <a:lnTo>
                      <a:pt x="139" y="6"/>
                    </a:lnTo>
                    <a:lnTo>
                      <a:pt x="145" y="0"/>
                    </a:lnTo>
                    <a:lnTo>
                      <a:pt x="388" y="231"/>
                    </a:lnTo>
                    <a:lnTo>
                      <a:pt x="743" y="110"/>
                    </a:lnTo>
                    <a:lnTo>
                      <a:pt x="746" y="134"/>
                    </a:lnTo>
                    <a:lnTo>
                      <a:pt x="749" y="157"/>
                    </a:lnTo>
                    <a:lnTo>
                      <a:pt x="751" y="181"/>
                    </a:lnTo>
                    <a:lnTo>
                      <a:pt x="751" y="204"/>
                    </a:lnTo>
                    <a:lnTo>
                      <a:pt x="749" y="227"/>
                    </a:lnTo>
                    <a:lnTo>
                      <a:pt x="747" y="250"/>
                    </a:lnTo>
                    <a:lnTo>
                      <a:pt x="743" y="272"/>
                    </a:lnTo>
                    <a:lnTo>
                      <a:pt x="738" y="295"/>
                    </a:lnTo>
                    <a:lnTo>
                      <a:pt x="731" y="317"/>
                    </a:lnTo>
                    <a:lnTo>
                      <a:pt x="724" y="339"/>
                    </a:lnTo>
                    <a:lnTo>
                      <a:pt x="715" y="361"/>
                    </a:lnTo>
                    <a:lnTo>
                      <a:pt x="705" y="382"/>
                    </a:lnTo>
                    <a:lnTo>
                      <a:pt x="693" y="403"/>
                    </a:lnTo>
                    <a:lnTo>
                      <a:pt x="681" y="424"/>
                    </a:lnTo>
                    <a:lnTo>
                      <a:pt x="667" y="445"/>
                    </a:lnTo>
                    <a:lnTo>
                      <a:pt x="653" y="465"/>
                    </a:lnTo>
                    <a:lnTo>
                      <a:pt x="388" y="231"/>
                    </a:lnTo>
                    <a:lnTo>
                      <a:pt x="1" y="359"/>
                    </a:lnTo>
                  </a:path>
                </a:pathLst>
              </a:custGeom>
              <a:solidFill>
                <a:srgbClr val="A0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27" name="Freeform 51">
                <a:extLst>
                  <a:ext uri="{FF2B5EF4-FFF2-40B4-BE49-F238E27FC236}">
                    <a16:creationId xmlns:a16="http://schemas.microsoft.com/office/drawing/2014/main" id="{D422C32A-A5B5-4236-8695-27E7DC6A1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883"/>
                <a:ext cx="752" cy="450"/>
              </a:xfrm>
              <a:custGeom>
                <a:avLst/>
                <a:gdLst>
                  <a:gd name="T0" fmla="*/ 139 w 752"/>
                  <a:gd name="T1" fmla="*/ 0 h 450"/>
                  <a:gd name="T2" fmla="*/ 388 w 752"/>
                  <a:gd name="T3" fmla="*/ 223 h 450"/>
                  <a:gd name="T4" fmla="*/ 744 w 752"/>
                  <a:gd name="T5" fmla="*/ 112 h 450"/>
                  <a:gd name="T6" fmla="*/ 747 w 752"/>
                  <a:gd name="T7" fmla="*/ 134 h 450"/>
                  <a:gd name="T8" fmla="*/ 749 w 752"/>
                  <a:gd name="T9" fmla="*/ 157 h 450"/>
                  <a:gd name="T10" fmla="*/ 751 w 752"/>
                  <a:gd name="T11" fmla="*/ 180 h 450"/>
                  <a:gd name="T12" fmla="*/ 751 w 752"/>
                  <a:gd name="T13" fmla="*/ 202 h 450"/>
                  <a:gd name="T14" fmla="*/ 749 w 752"/>
                  <a:gd name="T15" fmla="*/ 224 h 450"/>
                  <a:gd name="T16" fmla="*/ 746 w 752"/>
                  <a:gd name="T17" fmla="*/ 246 h 450"/>
                  <a:gd name="T18" fmla="*/ 742 w 752"/>
                  <a:gd name="T19" fmla="*/ 268 h 450"/>
                  <a:gd name="T20" fmla="*/ 737 w 752"/>
                  <a:gd name="T21" fmla="*/ 289 h 450"/>
                  <a:gd name="T22" fmla="*/ 731 w 752"/>
                  <a:gd name="T23" fmla="*/ 310 h 450"/>
                  <a:gd name="T24" fmla="*/ 724 w 752"/>
                  <a:gd name="T25" fmla="*/ 331 h 450"/>
                  <a:gd name="T26" fmla="*/ 716 w 752"/>
                  <a:gd name="T27" fmla="*/ 352 h 450"/>
                  <a:gd name="T28" fmla="*/ 706 w 752"/>
                  <a:gd name="T29" fmla="*/ 371 h 450"/>
                  <a:gd name="T30" fmla="*/ 695 w 752"/>
                  <a:gd name="T31" fmla="*/ 391 h 450"/>
                  <a:gd name="T32" fmla="*/ 684 w 752"/>
                  <a:gd name="T33" fmla="*/ 411 h 450"/>
                  <a:gd name="T34" fmla="*/ 671 w 752"/>
                  <a:gd name="T35" fmla="*/ 430 h 450"/>
                  <a:gd name="T36" fmla="*/ 657 w 752"/>
                  <a:gd name="T37" fmla="*/ 449 h 450"/>
                  <a:gd name="T38" fmla="*/ 388 w 752"/>
                  <a:gd name="T39" fmla="*/ 223 h 450"/>
                  <a:gd name="T40" fmla="*/ 1 w 752"/>
                  <a:gd name="T41" fmla="*/ 342 h 450"/>
                  <a:gd name="T42" fmla="*/ 0 w 752"/>
                  <a:gd name="T43" fmla="*/ 322 h 450"/>
                  <a:gd name="T44" fmla="*/ 0 w 752"/>
                  <a:gd name="T45" fmla="*/ 303 h 450"/>
                  <a:gd name="T46" fmla="*/ 1 w 752"/>
                  <a:gd name="T47" fmla="*/ 284 h 450"/>
                  <a:gd name="T48" fmla="*/ 2 w 752"/>
                  <a:gd name="T49" fmla="*/ 266 h 450"/>
                  <a:gd name="T50" fmla="*/ 5 w 752"/>
                  <a:gd name="T51" fmla="*/ 247 h 450"/>
                  <a:gd name="T52" fmla="*/ 8 w 752"/>
                  <a:gd name="T53" fmla="*/ 230 h 450"/>
                  <a:gd name="T54" fmla="*/ 12 w 752"/>
                  <a:gd name="T55" fmla="*/ 211 h 450"/>
                  <a:gd name="T56" fmla="*/ 17 w 752"/>
                  <a:gd name="T57" fmla="*/ 194 h 450"/>
                  <a:gd name="T58" fmla="*/ 23 w 752"/>
                  <a:gd name="T59" fmla="*/ 177 h 450"/>
                  <a:gd name="T60" fmla="*/ 30 w 752"/>
                  <a:gd name="T61" fmla="*/ 160 h 450"/>
                  <a:gd name="T62" fmla="*/ 36 w 752"/>
                  <a:gd name="T63" fmla="*/ 143 h 450"/>
                  <a:gd name="T64" fmla="*/ 44 w 752"/>
                  <a:gd name="T65" fmla="*/ 127 h 450"/>
                  <a:gd name="T66" fmla="*/ 53 w 752"/>
                  <a:gd name="T67" fmla="*/ 112 h 450"/>
                  <a:gd name="T68" fmla="*/ 62 w 752"/>
                  <a:gd name="T69" fmla="*/ 96 h 450"/>
                  <a:gd name="T70" fmla="*/ 71 w 752"/>
                  <a:gd name="T71" fmla="*/ 81 h 450"/>
                  <a:gd name="T72" fmla="*/ 82 w 752"/>
                  <a:gd name="T73" fmla="*/ 67 h 450"/>
                  <a:gd name="T74" fmla="*/ 86 w 752"/>
                  <a:gd name="T75" fmla="*/ 60 h 450"/>
                  <a:gd name="T76" fmla="*/ 93 w 752"/>
                  <a:gd name="T77" fmla="*/ 51 h 450"/>
                  <a:gd name="T78" fmla="*/ 100 w 752"/>
                  <a:gd name="T79" fmla="*/ 43 h 450"/>
                  <a:gd name="T80" fmla="*/ 108 w 752"/>
                  <a:gd name="T81" fmla="*/ 33 h 450"/>
                  <a:gd name="T82" fmla="*/ 116 w 752"/>
                  <a:gd name="T83" fmla="*/ 23 h 450"/>
                  <a:gd name="T84" fmla="*/ 125 w 752"/>
                  <a:gd name="T85" fmla="*/ 14 h 450"/>
                  <a:gd name="T86" fmla="*/ 132 w 752"/>
                  <a:gd name="T87" fmla="*/ 6 h 450"/>
                  <a:gd name="T88" fmla="*/ 139 w 752"/>
                  <a:gd name="T89" fmla="*/ 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52" h="450">
                    <a:moveTo>
                      <a:pt x="139" y="0"/>
                    </a:moveTo>
                    <a:lnTo>
                      <a:pt x="388" y="223"/>
                    </a:lnTo>
                    <a:lnTo>
                      <a:pt x="744" y="112"/>
                    </a:lnTo>
                    <a:lnTo>
                      <a:pt x="747" y="134"/>
                    </a:lnTo>
                    <a:lnTo>
                      <a:pt x="749" y="157"/>
                    </a:lnTo>
                    <a:lnTo>
                      <a:pt x="751" y="180"/>
                    </a:lnTo>
                    <a:lnTo>
                      <a:pt x="751" y="202"/>
                    </a:lnTo>
                    <a:lnTo>
                      <a:pt x="749" y="224"/>
                    </a:lnTo>
                    <a:lnTo>
                      <a:pt x="746" y="246"/>
                    </a:lnTo>
                    <a:lnTo>
                      <a:pt x="742" y="268"/>
                    </a:lnTo>
                    <a:lnTo>
                      <a:pt x="737" y="289"/>
                    </a:lnTo>
                    <a:lnTo>
                      <a:pt x="731" y="310"/>
                    </a:lnTo>
                    <a:lnTo>
                      <a:pt x="724" y="331"/>
                    </a:lnTo>
                    <a:lnTo>
                      <a:pt x="716" y="352"/>
                    </a:lnTo>
                    <a:lnTo>
                      <a:pt x="706" y="371"/>
                    </a:lnTo>
                    <a:lnTo>
                      <a:pt x="695" y="391"/>
                    </a:lnTo>
                    <a:lnTo>
                      <a:pt x="684" y="411"/>
                    </a:lnTo>
                    <a:lnTo>
                      <a:pt x="671" y="430"/>
                    </a:lnTo>
                    <a:lnTo>
                      <a:pt x="657" y="449"/>
                    </a:lnTo>
                    <a:lnTo>
                      <a:pt x="388" y="223"/>
                    </a:lnTo>
                    <a:lnTo>
                      <a:pt x="1" y="342"/>
                    </a:lnTo>
                    <a:lnTo>
                      <a:pt x="0" y="322"/>
                    </a:lnTo>
                    <a:lnTo>
                      <a:pt x="0" y="303"/>
                    </a:lnTo>
                    <a:lnTo>
                      <a:pt x="1" y="284"/>
                    </a:lnTo>
                    <a:lnTo>
                      <a:pt x="2" y="266"/>
                    </a:lnTo>
                    <a:lnTo>
                      <a:pt x="5" y="247"/>
                    </a:lnTo>
                    <a:lnTo>
                      <a:pt x="8" y="230"/>
                    </a:lnTo>
                    <a:lnTo>
                      <a:pt x="12" y="211"/>
                    </a:lnTo>
                    <a:lnTo>
                      <a:pt x="17" y="194"/>
                    </a:lnTo>
                    <a:lnTo>
                      <a:pt x="23" y="177"/>
                    </a:lnTo>
                    <a:lnTo>
                      <a:pt x="30" y="160"/>
                    </a:lnTo>
                    <a:lnTo>
                      <a:pt x="36" y="143"/>
                    </a:lnTo>
                    <a:lnTo>
                      <a:pt x="44" y="127"/>
                    </a:lnTo>
                    <a:lnTo>
                      <a:pt x="53" y="112"/>
                    </a:lnTo>
                    <a:lnTo>
                      <a:pt x="62" y="96"/>
                    </a:lnTo>
                    <a:lnTo>
                      <a:pt x="71" y="81"/>
                    </a:lnTo>
                    <a:lnTo>
                      <a:pt x="82" y="67"/>
                    </a:lnTo>
                    <a:lnTo>
                      <a:pt x="86" y="60"/>
                    </a:lnTo>
                    <a:lnTo>
                      <a:pt x="93" y="51"/>
                    </a:lnTo>
                    <a:lnTo>
                      <a:pt x="100" y="43"/>
                    </a:lnTo>
                    <a:lnTo>
                      <a:pt x="108" y="33"/>
                    </a:lnTo>
                    <a:lnTo>
                      <a:pt x="116" y="23"/>
                    </a:lnTo>
                    <a:lnTo>
                      <a:pt x="125" y="14"/>
                    </a:lnTo>
                    <a:lnTo>
                      <a:pt x="132" y="6"/>
                    </a:lnTo>
                    <a:lnTo>
                      <a:pt x="139" y="0"/>
                    </a:lnTo>
                  </a:path>
                </a:pathLst>
              </a:custGeom>
              <a:solidFill>
                <a:srgbClr val="9EBCB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28" name="Freeform 52">
                <a:extLst>
                  <a:ext uri="{FF2B5EF4-FFF2-40B4-BE49-F238E27FC236}">
                    <a16:creationId xmlns:a16="http://schemas.microsoft.com/office/drawing/2014/main" id="{1095C6AF-22E2-4B46-89E5-FF0A44D13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1892"/>
                <a:ext cx="750" cy="434"/>
              </a:xfrm>
              <a:custGeom>
                <a:avLst/>
                <a:gdLst>
                  <a:gd name="T0" fmla="*/ 131 w 750"/>
                  <a:gd name="T1" fmla="*/ 0 h 434"/>
                  <a:gd name="T2" fmla="*/ 387 w 750"/>
                  <a:gd name="T3" fmla="*/ 215 h 434"/>
                  <a:gd name="T4" fmla="*/ 743 w 750"/>
                  <a:gd name="T5" fmla="*/ 113 h 434"/>
                  <a:gd name="T6" fmla="*/ 746 w 750"/>
                  <a:gd name="T7" fmla="*/ 135 h 434"/>
                  <a:gd name="T8" fmla="*/ 747 w 750"/>
                  <a:gd name="T9" fmla="*/ 156 h 434"/>
                  <a:gd name="T10" fmla="*/ 749 w 750"/>
                  <a:gd name="T11" fmla="*/ 178 h 434"/>
                  <a:gd name="T12" fmla="*/ 748 w 750"/>
                  <a:gd name="T13" fmla="*/ 200 h 434"/>
                  <a:gd name="T14" fmla="*/ 746 w 750"/>
                  <a:gd name="T15" fmla="*/ 221 h 434"/>
                  <a:gd name="T16" fmla="*/ 743 w 750"/>
                  <a:gd name="T17" fmla="*/ 242 h 434"/>
                  <a:gd name="T18" fmla="*/ 740 w 750"/>
                  <a:gd name="T19" fmla="*/ 263 h 434"/>
                  <a:gd name="T20" fmla="*/ 735 w 750"/>
                  <a:gd name="T21" fmla="*/ 283 h 434"/>
                  <a:gd name="T22" fmla="*/ 729 w 750"/>
                  <a:gd name="T23" fmla="*/ 303 h 434"/>
                  <a:gd name="T24" fmla="*/ 722 w 750"/>
                  <a:gd name="T25" fmla="*/ 323 h 434"/>
                  <a:gd name="T26" fmla="*/ 714 w 750"/>
                  <a:gd name="T27" fmla="*/ 342 h 434"/>
                  <a:gd name="T28" fmla="*/ 705 w 750"/>
                  <a:gd name="T29" fmla="*/ 361 h 434"/>
                  <a:gd name="T30" fmla="*/ 696 w 750"/>
                  <a:gd name="T31" fmla="*/ 380 h 434"/>
                  <a:gd name="T32" fmla="*/ 685 w 750"/>
                  <a:gd name="T33" fmla="*/ 397 h 434"/>
                  <a:gd name="T34" fmla="*/ 673 w 750"/>
                  <a:gd name="T35" fmla="*/ 416 h 434"/>
                  <a:gd name="T36" fmla="*/ 661 w 750"/>
                  <a:gd name="T37" fmla="*/ 433 h 434"/>
                  <a:gd name="T38" fmla="*/ 387 w 750"/>
                  <a:gd name="T39" fmla="*/ 215 h 434"/>
                  <a:gd name="T40" fmla="*/ 1 w 750"/>
                  <a:gd name="T41" fmla="*/ 325 h 434"/>
                  <a:gd name="T42" fmla="*/ 0 w 750"/>
                  <a:gd name="T43" fmla="*/ 306 h 434"/>
                  <a:gd name="T44" fmla="*/ 0 w 750"/>
                  <a:gd name="T45" fmla="*/ 288 h 434"/>
                  <a:gd name="T46" fmla="*/ 1 w 750"/>
                  <a:gd name="T47" fmla="*/ 270 h 434"/>
                  <a:gd name="T48" fmla="*/ 2 w 750"/>
                  <a:gd name="T49" fmla="*/ 252 h 434"/>
                  <a:gd name="T50" fmla="*/ 5 w 750"/>
                  <a:gd name="T51" fmla="*/ 235 h 434"/>
                  <a:gd name="T52" fmla="*/ 8 w 750"/>
                  <a:gd name="T53" fmla="*/ 218 h 434"/>
                  <a:gd name="T54" fmla="*/ 12 w 750"/>
                  <a:gd name="T55" fmla="*/ 201 h 434"/>
                  <a:gd name="T56" fmla="*/ 17 w 750"/>
                  <a:gd name="T57" fmla="*/ 184 h 434"/>
                  <a:gd name="T58" fmla="*/ 22 w 750"/>
                  <a:gd name="T59" fmla="*/ 168 h 434"/>
                  <a:gd name="T60" fmla="*/ 28 w 750"/>
                  <a:gd name="T61" fmla="*/ 152 h 434"/>
                  <a:gd name="T62" fmla="*/ 35 w 750"/>
                  <a:gd name="T63" fmla="*/ 137 h 434"/>
                  <a:gd name="T64" fmla="*/ 43 w 750"/>
                  <a:gd name="T65" fmla="*/ 121 h 434"/>
                  <a:gd name="T66" fmla="*/ 50 w 750"/>
                  <a:gd name="T67" fmla="*/ 107 h 434"/>
                  <a:gd name="T68" fmla="*/ 58 w 750"/>
                  <a:gd name="T69" fmla="*/ 93 h 434"/>
                  <a:gd name="T70" fmla="*/ 68 w 750"/>
                  <a:gd name="T71" fmla="*/ 78 h 434"/>
                  <a:gd name="T72" fmla="*/ 77 w 750"/>
                  <a:gd name="T73" fmla="*/ 65 h 434"/>
                  <a:gd name="T74" fmla="*/ 81 w 750"/>
                  <a:gd name="T75" fmla="*/ 58 h 434"/>
                  <a:gd name="T76" fmla="*/ 87 w 750"/>
                  <a:gd name="T77" fmla="*/ 50 h 434"/>
                  <a:gd name="T78" fmla="*/ 94 w 750"/>
                  <a:gd name="T79" fmla="*/ 41 h 434"/>
                  <a:gd name="T80" fmla="*/ 102 w 750"/>
                  <a:gd name="T81" fmla="*/ 32 h 434"/>
                  <a:gd name="T82" fmla="*/ 110 w 750"/>
                  <a:gd name="T83" fmla="*/ 22 h 434"/>
                  <a:gd name="T84" fmla="*/ 118 w 750"/>
                  <a:gd name="T85" fmla="*/ 14 h 434"/>
                  <a:gd name="T86" fmla="*/ 125 w 750"/>
                  <a:gd name="T87" fmla="*/ 6 h 434"/>
                  <a:gd name="T88" fmla="*/ 131 w 750"/>
                  <a:gd name="T89" fmla="*/ 0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50" h="434">
                    <a:moveTo>
                      <a:pt x="131" y="0"/>
                    </a:moveTo>
                    <a:lnTo>
                      <a:pt x="387" y="215"/>
                    </a:lnTo>
                    <a:lnTo>
                      <a:pt x="743" y="113"/>
                    </a:lnTo>
                    <a:lnTo>
                      <a:pt x="746" y="135"/>
                    </a:lnTo>
                    <a:lnTo>
                      <a:pt x="747" y="156"/>
                    </a:lnTo>
                    <a:lnTo>
                      <a:pt x="749" y="178"/>
                    </a:lnTo>
                    <a:lnTo>
                      <a:pt x="748" y="200"/>
                    </a:lnTo>
                    <a:lnTo>
                      <a:pt x="746" y="221"/>
                    </a:lnTo>
                    <a:lnTo>
                      <a:pt x="743" y="242"/>
                    </a:lnTo>
                    <a:lnTo>
                      <a:pt x="740" y="263"/>
                    </a:lnTo>
                    <a:lnTo>
                      <a:pt x="735" y="283"/>
                    </a:lnTo>
                    <a:lnTo>
                      <a:pt x="729" y="303"/>
                    </a:lnTo>
                    <a:lnTo>
                      <a:pt x="722" y="323"/>
                    </a:lnTo>
                    <a:lnTo>
                      <a:pt x="714" y="342"/>
                    </a:lnTo>
                    <a:lnTo>
                      <a:pt x="705" y="361"/>
                    </a:lnTo>
                    <a:lnTo>
                      <a:pt x="696" y="380"/>
                    </a:lnTo>
                    <a:lnTo>
                      <a:pt x="685" y="397"/>
                    </a:lnTo>
                    <a:lnTo>
                      <a:pt x="673" y="416"/>
                    </a:lnTo>
                    <a:lnTo>
                      <a:pt x="661" y="433"/>
                    </a:lnTo>
                    <a:lnTo>
                      <a:pt x="387" y="215"/>
                    </a:lnTo>
                    <a:lnTo>
                      <a:pt x="1" y="325"/>
                    </a:lnTo>
                    <a:lnTo>
                      <a:pt x="0" y="306"/>
                    </a:lnTo>
                    <a:lnTo>
                      <a:pt x="0" y="288"/>
                    </a:lnTo>
                    <a:lnTo>
                      <a:pt x="1" y="270"/>
                    </a:lnTo>
                    <a:lnTo>
                      <a:pt x="2" y="252"/>
                    </a:lnTo>
                    <a:lnTo>
                      <a:pt x="5" y="235"/>
                    </a:lnTo>
                    <a:lnTo>
                      <a:pt x="8" y="218"/>
                    </a:lnTo>
                    <a:lnTo>
                      <a:pt x="12" y="201"/>
                    </a:lnTo>
                    <a:lnTo>
                      <a:pt x="17" y="184"/>
                    </a:lnTo>
                    <a:lnTo>
                      <a:pt x="22" y="168"/>
                    </a:lnTo>
                    <a:lnTo>
                      <a:pt x="28" y="152"/>
                    </a:lnTo>
                    <a:lnTo>
                      <a:pt x="35" y="137"/>
                    </a:lnTo>
                    <a:lnTo>
                      <a:pt x="43" y="121"/>
                    </a:lnTo>
                    <a:lnTo>
                      <a:pt x="50" y="107"/>
                    </a:lnTo>
                    <a:lnTo>
                      <a:pt x="58" y="93"/>
                    </a:lnTo>
                    <a:lnTo>
                      <a:pt x="68" y="78"/>
                    </a:lnTo>
                    <a:lnTo>
                      <a:pt x="77" y="65"/>
                    </a:lnTo>
                    <a:lnTo>
                      <a:pt x="81" y="58"/>
                    </a:lnTo>
                    <a:lnTo>
                      <a:pt x="87" y="50"/>
                    </a:lnTo>
                    <a:lnTo>
                      <a:pt x="94" y="41"/>
                    </a:lnTo>
                    <a:lnTo>
                      <a:pt x="102" y="32"/>
                    </a:lnTo>
                    <a:lnTo>
                      <a:pt x="110" y="22"/>
                    </a:lnTo>
                    <a:lnTo>
                      <a:pt x="118" y="14"/>
                    </a:lnTo>
                    <a:lnTo>
                      <a:pt x="125" y="6"/>
                    </a:lnTo>
                    <a:lnTo>
                      <a:pt x="131" y="0"/>
                    </a:lnTo>
                  </a:path>
                </a:pathLst>
              </a:custGeom>
              <a:solidFill>
                <a:srgbClr val="96B7B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29" name="Freeform 53">
                <a:extLst>
                  <a:ext uri="{FF2B5EF4-FFF2-40B4-BE49-F238E27FC236}">
                    <a16:creationId xmlns:a16="http://schemas.microsoft.com/office/drawing/2014/main" id="{CA0BF11E-D67B-416D-ADE3-5CEE8E82F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1900"/>
                <a:ext cx="748" cy="418"/>
              </a:xfrm>
              <a:custGeom>
                <a:avLst/>
                <a:gdLst>
                  <a:gd name="T0" fmla="*/ 123 w 748"/>
                  <a:gd name="T1" fmla="*/ 0 h 418"/>
                  <a:gd name="T2" fmla="*/ 385 w 748"/>
                  <a:gd name="T3" fmla="*/ 207 h 418"/>
                  <a:gd name="T4" fmla="*/ 742 w 748"/>
                  <a:gd name="T5" fmla="*/ 114 h 418"/>
                  <a:gd name="T6" fmla="*/ 745 w 748"/>
                  <a:gd name="T7" fmla="*/ 135 h 418"/>
                  <a:gd name="T8" fmla="*/ 746 w 748"/>
                  <a:gd name="T9" fmla="*/ 156 h 418"/>
                  <a:gd name="T10" fmla="*/ 747 w 748"/>
                  <a:gd name="T11" fmla="*/ 177 h 418"/>
                  <a:gd name="T12" fmla="*/ 746 w 748"/>
                  <a:gd name="T13" fmla="*/ 198 h 418"/>
                  <a:gd name="T14" fmla="*/ 744 w 748"/>
                  <a:gd name="T15" fmla="*/ 218 h 418"/>
                  <a:gd name="T16" fmla="*/ 742 w 748"/>
                  <a:gd name="T17" fmla="*/ 238 h 418"/>
                  <a:gd name="T18" fmla="*/ 738 w 748"/>
                  <a:gd name="T19" fmla="*/ 257 h 418"/>
                  <a:gd name="T20" fmla="*/ 733 w 748"/>
                  <a:gd name="T21" fmla="*/ 277 h 418"/>
                  <a:gd name="T22" fmla="*/ 727 w 748"/>
                  <a:gd name="T23" fmla="*/ 296 h 418"/>
                  <a:gd name="T24" fmla="*/ 721 w 748"/>
                  <a:gd name="T25" fmla="*/ 314 h 418"/>
                  <a:gd name="T26" fmla="*/ 713 w 748"/>
                  <a:gd name="T27" fmla="*/ 333 h 418"/>
                  <a:gd name="T28" fmla="*/ 705 w 748"/>
                  <a:gd name="T29" fmla="*/ 351 h 418"/>
                  <a:gd name="T30" fmla="*/ 696 w 748"/>
                  <a:gd name="T31" fmla="*/ 368 h 418"/>
                  <a:gd name="T32" fmla="*/ 686 w 748"/>
                  <a:gd name="T33" fmla="*/ 385 h 418"/>
                  <a:gd name="T34" fmla="*/ 675 w 748"/>
                  <a:gd name="T35" fmla="*/ 401 h 418"/>
                  <a:gd name="T36" fmla="*/ 664 w 748"/>
                  <a:gd name="T37" fmla="*/ 417 h 418"/>
                  <a:gd name="T38" fmla="*/ 385 w 748"/>
                  <a:gd name="T39" fmla="*/ 207 h 418"/>
                  <a:gd name="T40" fmla="*/ 0 w 748"/>
                  <a:gd name="T41" fmla="*/ 307 h 418"/>
                  <a:gd name="T42" fmla="*/ 0 w 748"/>
                  <a:gd name="T43" fmla="*/ 290 h 418"/>
                  <a:gd name="T44" fmla="*/ 0 w 748"/>
                  <a:gd name="T45" fmla="*/ 272 h 418"/>
                  <a:gd name="T46" fmla="*/ 0 w 748"/>
                  <a:gd name="T47" fmla="*/ 256 h 418"/>
                  <a:gd name="T48" fmla="*/ 2 w 748"/>
                  <a:gd name="T49" fmla="*/ 239 h 418"/>
                  <a:gd name="T50" fmla="*/ 5 w 748"/>
                  <a:gd name="T51" fmla="*/ 222 h 418"/>
                  <a:gd name="T52" fmla="*/ 8 w 748"/>
                  <a:gd name="T53" fmla="*/ 206 h 418"/>
                  <a:gd name="T54" fmla="*/ 12 w 748"/>
                  <a:gd name="T55" fmla="*/ 190 h 418"/>
                  <a:gd name="T56" fmla="*/ 16 w 748"/>
                  <a:gd name="T57" fmla="*/ 174 h 418"/>
                  <a:gd name="T58" fmla="*/ 22 w 748"/>
                  <a:gd name="T59" fmla="*/ 159 h 418"/>
                  <a:gd name="T60" fmla="*/ 27 w 748"/>
                  <a:gd name="T61" fmla="*/ 144 h 418"/>
                  <a:gd name="T62" fmla="*/ 33 w 748"/>
                  <a:gd name="T63" fmla="*/ 130 h 418"/>
                  <a:gd name="T64" fmla="*/ 40 w 748"/>
                  <a:gd name="T65" fmla="*/ 116 h 418"/>
                  <a:gd name="T66" fmla="*/ 47 w 748"/>
                  <a:gd name="T67" fmla="*/ 102 h 418"/>
                  <a:gd name="T68" fmla="*/ 55 w 748"/>
                  <a:gd name="T69" fmla="*/ 89 h 418"/>
                  <a:gd name="T70" fmla="*/ 63 w 748"/>
                  <a:gd name="T71" fmla="*/ 75 h 418"/>
                  <a:gd name="T72" fmla="*/ 72 w 748"/>
                  <a:gd name="T73" fmla="*/ 62 h 418"/>
                  <a:gd name="T74" fmla="*/ 76 w 748"/>
                  <a:gd name="T75" fmla="*/ 56 h 418"/>
                  <a:gd name="T76" fmla="*/ 82 w 748"/>
                  <a:gd name="T77" fmla="*/ 48 h 418"/>
                  <a:gd name="T78" fmla="*/ 89 w 748"/>
                  <a:gd name="T79" fmla="*/ 40 h 418"/>
                  <a:gd name="T80" fmla="*/ 96 w 748"/>
                  <a:gd name="T81" fmla="*/ 31 h 418"/>
                  <a:gd name="T82" fmla="*/ 103 w 748"/>
                  <a:gd name="T83" fmla="*/ 22 h 418"/>
                  <a:gd name="T84" fmla="*/ 110 w 748"/>
                  <a:gd name="T85" fmla="*/ 13 h 418"/>
                  <a:gd name="T86" fmla="*/ 118 w 748"/>
                  <a:gd name="T87" fmla="*/ 6 h 418"/>
                  <a:gd name="T88" fmla="*/ 123 w 748"/>
                  <a:gd name="T89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8" h="418">
                    <a:moveTo>
                      <a:pt x="123" y="0"/>
                    </a:moveTo>
                    <a:lnTo>
                      <a:pt x="385" y="207"/>
                    </a:lnTo>
                    <a:lnTo>
                      <a:pt x="742" y="114"/>
                    </a:lnTo>
                    <a:lnTo>
                      <a:pt x="745" y="135"/>
                    </a:lnTo>
                    <a:lnTo>
                      <a:pt x="746" y="156"/>
                    </a:lnTo>
                    <a:lnTo>
                      <a:pt x="747" y="177"/>
                    </a:lnTo>
                    <a:lnTo>
                      <a:pt x="746" y="198"/>
                    </a:lnTo>
                    <a:lnTo>
                      <a:pt x="744" y="218"/>
                    </a:lnTo>
                    <a:lnTo>
                      <a:pt x="742" y="238"/>
                    </a:lnTo>
                    <a:lnTo>
                      <a:pt x="738" y="257"/>
                    </a:lnTo>
                    <a:lnTo>
                      <a:pt x="733" y="277"/>
                    </a:lnTo>
                    <a:lnTo>
                      <a:pt x="727" y="296"/>
                    </a:lnTo>
                    <a:lnTo>
                      <a:pt x="721" y="314"/>
                    </a:lnTo>
                    <a:lnTo>
                      <a:pt x="713" y="333"/>
                    </a:lnTo>
                    <a:lnTo>
                      <a:pt x="705" y="351"/>
                    </a:lnTo>
                    <a:lnTo>
                      <a:pt x="696" y="368"/>
                    </a:lnTo>
                    <a:lnTo>
                      <a:pt x="686" y="385"/>
                    </a:lnTo>
                    <a:lnTo>
                      <a:pt x="675" y="401"/>
                    </a:lnTo>
                    <a:lnTo>
                      <a:pt x="664" y="417"/>
                    </a:lnTo>
                    <a:lnTo>
                      <a:pt x="385" y="207"/>
                    </a:lnTo>
                    <a:lnTo>
                      <a:pt x="0" y="307"/>
                    </a:lnTo>
                    <a:lnTo>
                      <a:pt x="0" y="290"/>
                    </a:lnTo>
                    <a:lnTo>
                      <a:pt x="0" y="272"/>
                    </a:lnTo>
                    <a:lnTo>
                      <a:pt x="0" y="256"/>
                    </a:lnTo>
                    <a:lnTo>
                      <a:pt x="2" y="239"/>
                    </a:lnTo>
                    <a:lnTo>
                      <a:pt x="5" y="222"/>
                    </a:lnTo>
                    <a:lnTo>
                      <a:pt x="8" y="206"/>
                    </a:lnTo>
                    <a:lnTo>
                      <a:pt x="12" y="190"/>
                    </a:lnTo>
                    <a:lnTo>
                      <a:pt x="16" y="174"/>
                    </a:lnTo>
                    <a:lnTo>
                      <a:pt x="22" y="159"/>
                    </a:lnTo>
                    <a:lnTo>
                      <a:pt x="27" y="144"/>
                    </a:lnTo>
                    <a:lnTo>
                      <a:pt x="33" y="130"/>
                    </a:lnTo>
                    <a:lnTo>
                      <a:pt x="40" y="116"/>
                    </a:lnTo>
                    <a:lnTo>
                      <a:pt x="47" y="102"/>
                    </a:lnTo>
                    <a:lnTo>
                      <a:pt x="55" y="89"/>
                    </a:lnTo>
                    <a:lnTo>
                      <a:pt x="63" y="75"/>
                    </a:lnTo>
                    <a:lnTo>
                      <a:pt x="72" y="62"/>
                    </a:lnTo>
                    <a:lnTo>
                      <a:pt x="76" y="56"/>
                    </a:lnTo>
                    <a:lnTo>
                      <a:pt x="82" y="48"/>
                    </a:lnTo>
                    <a:lnTo>
                      <a:pt x="89" y="40"/>
                    </a:lnTo>
                    <a:lnTo>
                      <a:pt x="96" y="31"/>
                    </a:lnTo>
                    <a:lnTo>
                      <a:pt x="103" y="22"/>
                    </a:lnTo>
                    <a:lnTo>
                      <a:pt x="110" y="13"/>
                    </a:lnTo>
                    <a:lnTo>
                      <a:pt x="118" y="6"/>
                    </a:lnTo>
                    <a:lnTo>
                      <a:pt x="123" y="0"/>
                    </a:lnTo>
                  </a:path>
                </a:pathLst>
              </a:custGeom>
              <a:solidFill>
                <a:srgbClr val="93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30" name="Freeform 54">
                <a:extLst>
                  <a:ext uri="{FF2B5EF4-FFF2-40B4-BE49-F238E27FC236}">
                    <a16:creationId xmlns:a16="http://schemas.microsoft.com/office/drawing/2014/main" id="{F923B29D-25B2-4535-811F-CD5FC2D2C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1908"/>
                <a:ext cx="748" cy="402"/>
              </a:xfrm>
              <a:custGeom>
                <a:avLst/>
                <a:gdLst>
                  <a:gd name="T0" fmla="*/ 117 w 748"/>
                  <a:gd name="T1" fmla="*/ 0 h 402"/>
                  <a:gd name="T2" fmla="*/ 386 w 748"/>
                  <a:gd name="T3" fmla="*/ 198 h 402"/>
                  <a:gd name="T4" fmla="*/ 743 w 748"/>
                  <a:gd name="T5" fmla="*/ 115 h 402"/>
                  <a:gd name="T6" fmla="*/ 745 w 748"/>
                  <a:gd name="T7" fmla="*/ 135 h 402"/>
                  <a:gd name="T8" fmla="*/ 747 w 748"/>
                  <a:gd name="T9" fmla="*/ 155 h 402"/>
                  <a:gd name="T10" fmla="*/ 747 w 748"/>
                  <a:gd name="T11" fmla="*/ 176 h 402"/>
                  <a:gd name="T12" fmla="*/ 746 w 748"/>
                  <a:gd name="T13" fmla="*/ 195 h 402"/>
                  <a:gd name="T14" fmla="*/ 744 w 748"/>
                  <a:gd name="T15" fmla="*/ 215 h 402"/>
                  <a:gd name="T16" fmla="*/ 741 w 748"/>
                  <a:gd name="T17" fmla="*/ 233 h 402"/>
                  <a:gd name="T18" fmla="*/ 737 w 748"/>
                  <a:gd name="T19" fmla="*/ 252 h 402"/>
                  <a:gd name="T20" fmla="*/ 733 w 748"/>
                  <a:gd name="T21" fmla="*/ 271 h 402"/>
                  <a:gd name="T22" fmla="*/ 727 w 748"/>
                  <a:gd name="T23" fmla="*/ 289 h 402"/>
                  <a:gd name="T24" fmla="*/ 721 w 748"/>
                  <a:gd name="T25" fmla="*/ 306 h 402"/>
                  <a:gd name="T26" fmla="*/ 714 w 748"/>
                  <a:gd name="T27" fmla="*/ 324 h 402"/>
                  <a:gd name="T28" fmla="*/ 706 w 748"/>
                  <a:gd name="T29" fmla="*/ 340 h 402"/>
                  <a:gd name="T30" fmla="*/ 698 w 748"/>
                  <a:gd name="T31" fmla="*/ 356 h 402"/>
                  <a:gd name="T32" fmla="*/ 689 w 748"/>
                  <a:gd name="T33" fmla="*/ 371 h 402"/>
                  <a:gd name="T34" fmla="*/ 680 w 748"/>
                  <a:gd name="T35" fmla="*/ 387 h 402"/>
                  <a:gd name="T36" fmla="*/ 669 w 748"/>
                  <a:gd name="T37" fmla="*/ 401 h 402"/>
                  <a:gd name="T38" fmla="*/ 386 w 748"/>
                  <a:gd name="T39" fmla="*/ 198 h 402"/>
                  <a:gd name="T40" fmla="*/ 0 w 748"/>
                  <a:gd name="T41" fmla="*/ 291 h 402"/>
                  <a:gd name="T42" fmla="*/ 0 w 748"/>
                  <a:gd name="T43" fmla="*/ 274 h 402"/>
                  <a:gd name="T44" fmla="*/ 0 w 748"/>
                  <a:gd name="T45" fmla="*/ 258 h 402"/>
                  <a:gd name="T46" fmla="*/ 1 w 748"/>
                  <a:gd name="T47" fmla="*/ 241 h 402"/>
                  <a:gd name="T48" fmla="*/ 3 w 748"/>
                  <a:gd name="T49" fmla="*/ 226 h 402"/>
                  <a:gd name="T50" fmla="*/ 5 w 748"/>
                  <a:gd name="T51" fmla="*/ 210 h 402"/>
                  <a:gd name="T52" fmla="*/ 9 w 748"/>
                  <a:gd name="T53" fmla="*/ 195 h 402"/>
                  <a:gd name="T54" fmla="*/ 12 w 748"/>
                  <a:gd name="T55" fmla="*/ 180 h 402"/>
                  <a:gd name="T56" fmla="*/ 17 w 748"/>
                  <a:gd name="T57" fmla="*/ 165 h 402"/>
                  <a:gd name="T58" fmla="*/ 21 w 748"/>
                  <a:gd name="T59" fmla="*/ 151 h 402"/>
                  <a:gd name="T60" fmla="*/ 26 w 748"/>
                  <a:gd name="T61" fmla="*/ 137 h 402"/>
                  <a:gd name="T62" fmla="*/ 32 w 748"/>
                  <a:gd name="T63" fmla="*/ 124 h 402"/>
                  <a:gd name="T64" fmla="*/ 38 w 748"/>
                  <a:gd name="T65" fmla="*/ 110 h 402"/>
                  <a:gd name="T66" fmla="*/ 45 w 748"/>
                  <a:gd name="T67" fmla="*/ 97 h 402"/>
                  <a:gd name="T68" fmla="*/ 53 w 748"/>
                  <a:gd name="T69" fmla="*/ 85 h 402"/>
                  <a:gd name="T70" fmla="*/ 60 w 748"/>
                  <a:gd name="T71" fmla="*/ 72 h 402"/>
                  <a:gd name="T72" fmla="*/ 68 w 748"/>
                  <a:gd name="T73" fmla="*/ 61 h 402"/>
                  <a:gd name="T74" fmla="*/ 72 w 748"/>
                  <a:gd name="T75" fmla="*/ 54 h 402"/>
                  <a:gd name="T76" fmla="*/ 77 w 748"/>
                  <a:gd name="T77" fmla="*/ 47 h 402"/>
                  <a:gd name="T78" fmla="*/ 84 w 748"/>
                  <a:gd name="T79" fmla="*/ 39 h 402"/>
                  <a:gd name="T80" fmla="*/ 91 w 748"/>
                  <a:gd name="T81" fmla="*/ 30 h 402"/>
                  <a:gd name="T82" fmla="*/ 98 w 748"/>
                  <a:gd name="T83" fmla="*/ 21 h 402"/>
                  <a:gd name="T84" fmla="*/ 104 w 748"/>
                  <a:gd name="T85" fmla="*/ 13 h 402"/>
                  <a:gd name="T86" fmla="*/ 111 w 748"/>
                  <a:gd name="T87" fmla="*/ 6 h 402"/>
                  <a:gd name="T88" fmla="*/ 117 w 748"/>
                  <a:gd name="T89" fmla="*/ 0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8" h="402">
                    <a:moveTo>
                      <a:pt x="117" y="0"/>
                    </a:moveTo>
                    <a:lnTo>
                      <a:pt x="386" y="198"/>
                    </a:lnTo>
                    <a:lnTo>
                      <a:pt x="743" y="115"/>
                    </a:lnTo>
                    <a:lnTo>
                      <a:pt x="745" y="135"/>
                    </a:lnTo>
                    <a:lnTo>
                      <a:pt x="747" y="155"/>
                    </a:lnTo>
                    <a:lnTo>
                      <a:pt x="747" y="176"/>
                    </a:lnTo>
                    <a:lnTo>
                      <a:pt x="746" y="195"/>
                    </a:lnTo>
                    <a:lnTo>
                      <a:pt x="744" y="215"/>
                    </a:lnTo>
                    <a:lnTo>
                      <a:pt x="741" y="233"/>
                    </a:lnTo>
                    <a:lnTo>
                      <a:pt x="737" y="252"/>
                    </a:lnTo>
                    <a:lnTo>
                      <a:pt x="733" y="271"/>
                    </a:lnTo>
                    <a:lnTo>
                      <a:pt x="727" y="289"/>
                    </a:lnTo>
                    <a:lnTo>
                      <a:pt x="721" y="306"/>
                    </a:lnTo>
                    <a:lnTo>
                      <a:pt x="714" y="324"/>
                    </a:lnTo>
                    <a:lnTo>
                      <a:pt x="706" y="340"/>
                    </a:lnTo>
                    <a:lnTo>
                      <a:pt x="698" y="356"/>
                    </a:lnTo>
                    <a:lnTo>
                      <a:pt x="689" y="371"/>
                    </a:lnTo>
                    <a:lnTo>
                      <a:pt x="680" y="387"/>
                    </a:lnTo>
                    <a:lnTo>
                      <a:pt x="669" y="401"/>
                    </a:lnTo>
                    <a:lnTo>
                      <a:pt x="386" y="198"/>
                    </a:lnTo>
                    <a:lnTo>
                      <a:pt x="0" y="291"/>
                    </a:lnTo>
                    <a:lnTo>
                      <a:pt x="0" y="274"/>
                    </a:lnTo>
                    <a:lnTo>
                      <a:pt x="0" y="258"/>
                    </a:lnTo>
                    <a:lnTo>
                      <a:pt x="1" y="241"/>
                    </a:lnTo>
                    <a:lnTo>
                      <a:pt x="3" y="226"/>
                    </a:lnTo>
                    <a:lnTo>
                      <a:pt x="5" y="210"/>
                    </a:lnTo>
                    <a:lnTo>
                      <a:pt x="9" y="195"/>
                    </a:lnTo>
                    <a:lnTo>
                      <a:pt x="12" y="180"/>
                    </a:lnTo>
                    <a:lnTo>
                      <a:pt x="17" y="165"/>
                    </a:lnTo>
                    <a:lnTo>
                      <a:pt x="21" y="151"/>
                    </a:lnTo>
                    <a:lnTo>
                      <a:pt x="26" y="137"/>
                    </a:lnTo>
                    <a:lnTo>
                      <a:pt x="32" y="124"/>
                    </a:lnTo>
                    <a:lnTo>
                      <a:pt x="38" y="110"/>
                    </a:lnTo>
                    <a:lnTo>
                      <a:pt x="45" y="97"/>
                    </a:lnTo>
                    <a:lnTo>
                      <a:pt x="53" y="85"/>
                    </a:lnTo>
                    <a:lnTo>
                      <a:pt x="60" y="72"/>
                    </a:lnTo>
                    <a:lnTo>
                      <a:pt x="68" y="61"/>
                    </a:lnTo>
                    <a:lnTo>
                      <a:pt x="72" y="54"/>
                    </a:lnTo>
                    <a:lnTo>
                      <a:pt x="77" y="47"/>
                    </a:lnTo>
                    <a:lnTo>
                      <a:pt x="84" y="39"/>
                    </a:lnTo>
                    <a:lnTo>
                      <a:pt x="91" y="30"/>
                    </a:lnTo>
                    <a:lnTo>
                      <a:pt x="98" y="21"/>
                    </a:lnTo>
                    <a:lnTo>
                      <a:pt x="104" y="13"/>
                    </a:lnTo>
                    <a:lnTo>
                      <a:pt x="111" y="6"/>
                    </a:lnTo>
                    <a:lnTo>
                      <a:pt x="117" y="0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31" name="Freeform 55">
                <a:extLst>
                  <a:ext uri="{FF2B5EF4-FFF2-40B4-BE49-F238E27FC236}">
                    <a16:creationId xmlns:a16="http://schemas.microsoft.com/office/drawing/2014/main" id="{1581A68B-513A-4925-89BC-C47359648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916"/>
                <a:ext cx="747" cy="386"/>
              </a:xfrm>
              <a:custGeom>
                <a:avLst/>
                <a:gdLst>
                  <a:gd name="T0" fmla="*/ 109 w 747"/>
                  <a:gd name="T1" fmla="*/ 0 h 386"/>
                  <a:gd name="T2" fmla="*/ 385 w 747"/>
                  <a:gd name="T3" fmla="*/ 190 h 386"/>
                  <a:gd name="T4" fmla="*/ 743 w 747"/>
                  <a:gd name="T5" fmla="*/ 116 h 386"/>
                  <a:gd name="T6" fmla="*/ 745 w 747"/>
                  <a:gd name="T7" fmla="*/ 135 h 386"/>
                  <a:gd name="T8" fmla="*/ 746 w 747"/>
                  <a:gd name="T9" fmla="*/ 155 h 386"/>
                  <a:gd name="T10" fmla="*/ 745 w 747"/>
                  <a:gd name="T11" fmla="*/ 174 h 386"/>
                  <a:gd name="T12" fmla="*/ 744 w 747"/>
                  <a:gd name="T13" fmla="*/ 193 h 386"/>
                  <a:gd name="T14" fmla="*/ 742 w 747"/>
                  <a:gd name="T15" fmla="*/ 212 h 386"/>
                  <a:gd name="T16" fmla="*/ 740 w 747"/>
                  <a:gd name="T17" fmla="*/ 230 h 386"/>
                  <a:gd name="T18" fmla="*/ 736 w 747"/>
                  <a:gd name="T19" fmla="*/ 248 h 386"/>
                  <a:gd name="T20" fmla="*/ 731 w 747"/>
                  <a:gd name="T21" fmla="*/ 266 h 386"/>
                  <a:gd name="T22" fmla="*/ 726 w 747"/>
                  <a:gd name="T23" fmla="*/ 282 h 386"/>
                  <a:gd name="T24" fmla="*/ 720 w 747"/>
                  <a:gd name="T25" fmla="*/ 299 h 386"/>
                  <a:gd name="T26" fmla="*/ 713 w 747"/>
                  <a:gd name="T27" fmla="*/ 315 h 386"/>
                  <a:gd name="T28" fmla="*/ 707 w 747"/>
                  <a:gd name="T29" fmla="*/ 330 h 386"/>
                  <a:gd name="T30" fmla="*/ 699 w 747"/>
                  <a:gd name="T31" fmla="*/ 345 h 386"/>
                  <a:gd name="T32" fmla="*/ 690 w 747"/>
                  <a:gd name="T33" fmla="*/ 359 h 386"/>
                  <a:gd name="T34" fmla="*/ 682 w 747"/>
                  <a:gd name="T35" fmla="*/ 372 h 386"/>
                  <a:gd name="T36" fmla="*/ 673 w 747"/>
                  <a:gd name="T37" fmla="*/ 385 h 386"/>
                  <a:gd name="T38" fmla="*/ 385 w 747"/>
                  <a:gd name="T39" fmla="*/ 190 h 386"/>
                  <a:gd name="T40" fmla="*/ 0 w 747"/>
                  <a:gd name="T41" fmla="*/ 274 h 386"/>
                  <a:gd name="T42" fmla="*/ 0 w 747"/>
                  <a:gd name="T43" fmla="*/ 243 h 386"/>
                  <a:gd name="T44" fmla="*/ 3 w 747"/>
                  <a:gd name="T45" fmla="*/ 212 h 386"/>
                  <a:gd name="T46" fmla="*/ 8 w 747"/>
                  <a:gd name="T47" fmla="*/ 183 h 386"/>
                  <a:gd name="T48" fmla="*/ 16 w 747"/>
                  <a:gd name="T49" fmla="*/ 156 h 386"/>
                  <a:gd name="T50" fmla="*/ 25 w 747"/>
                  <a:gd name="T51" fmla="*/ 130 h 386"/>
                  <a:gd name="T52" fmla="*/ 37 w 747"/>
                  <a:gd name="T53" fmla="*/ 105 h 386"/>
                  <a:gd name="T54" fmla="*/ 50 w 747"/>
                  <a:gd name="T55" fmla="*/ 81 h 386"/>
                  <a:gd name="T56" fmla="*/ 63 w 747"/>
                  <a:gd name="T57" fmla="*/ 59 h 386"/>
                  <a:gd name="T58" fmla="*/ 67 w 747"/>
                  <a:gd name="T59" fmla="*/ 53 h 386"/>
                  <a:gd name="T60" fmla="*/ 73 w 747"/>
                  <a:gd name="T61" fmla="*/ 46 h 386"/>
                  <a:gd name="T62" fmla="*/ 79 w 747"/>
                  <a:gd name="T63" fmla="*/ 37 h 386"/>
                  <a:gd name="T64" fmla="*/ 84 w 747"/>
                  <a:gd name="T65" fmla="*/ 29 h 386"/>
                  <a:gd name="T66" fmla="*/ 91 w 747"/>
                  <a:gd name="T67" fmla="*/ 21 h 386"/>
                  <a:gd name="T68" fmla="*/ 97 w 747"/>
                  <a:gd name="T69" fmla="*/ 13 h 386"/>
                  <a:gd name="T70" fmla="*/ 103 w 747"/>
                  <a:gd name="T71" fmla="*/ 5 h 386"/>
                  <a:gd name="T72" fmla="*/ 109 w 747"/>
                  <a:gd name="T73" fmla="*/ 0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7" h="386">
                    <a:moveTo>
                      <a:pt x="109" y="0"/>
                    </a:moveTo>
                    <a:lnTo>
                      <a:pt x="385" y="190"/>
                    </a:lnTo>
                    <a:lnTo>
                      <a:pt x="743" y="116"/>
                    </a:lnTo>
                    <a:lnTo>
                      <a:pt x="745" y="135"/>
                    </a:lnTo>
                    <a:lnTo>
                      <a:pt x="746" y="155"/>
                    </a:lnTo>
                    <a:lnTo>
                      <a:pt x="745" y="174"/>
                    </a:lnTo>
                    <a:lnTo>
                      <a:pt x="744" y="193"/>
                    </a:lnTo>
                    <a:lnTo>
                      <a:pt x="742" y="212"/>
                    </a:lnTo>
                    <a:lnTo>
                      <a:pt x="740" y="230"/>
                    </a:lnTo>
                    <a:lnTo>
                      <a:pt x="736" y="248"/>
                    </a:lnTo>
                    <a:lnTo>
                      <a:pt x="731" y="266"/>
                    </a:lnTo>
                    <a:lnTo>
                      <a:pt x="726" y="282"/>
                    </a:lnTo>
                    <a:lnTo>
                      <a:pt x="720" y="299"/>
                    </a:lnTo>
                    <a:lnTo>
                      <a:pt x="713" y="315"/>
                    </a:lnTo>
                    <a:lnTo>
                      <a:pt x="707" y="330"/>
                    </a:lnTo>
                    <a:lnTo>
                      <a:pt x="699" y="345"/>
                    </a:lnTo>
                    <a:lnTo>
                      <a:pt x="690" y="359"/>
                    </a:lnTo>
                    <a:lnTo>
                      <a:pt x="682" y="372"/>
                    </a:lnTo>
                    <a:lnTo>
                      <a:pt x="673" y="385"/>
                    </a:lnTo>
                    <a:lnTo>
                      <a:pt x="385" y="190"/>
                    </a:lnTo>
                    <a:lnTo>
                      <a:pt x="0" y="274"/>
                    </a:lnTo>
                    <a:lnTo>
                      <a:pt x="0" y="243"/>
                    </a:lnTo>
                    <a:lnTo>
                      <a:pt x="3" y="212"/>
                    </a:lnTo>
                    <a:lnTo>
                      <a:pt x="8" y="183"/>
                    </a:lnTo>
                    <a:lnTo>
                      <a:pt x="16" y="156"/>
                    </a:lnTo>
                    <a:lnTo>
                      <a:pt x="25" y="130"/>
                    </a:lnTo>
                    <a:lnTo>
                      <a:pt x="37" y="105"/>
                    </a:lnTo>
                    <a:lnTo>
                      <a:pt x="50" y="81"/>
                    </a:lnTo>
                    <a:lnTo>
                      <a:pt x="63" y="59"/>
                    </a:lnTo>
                    <a:lnTo>
                      <a:pt x="67" y="53"/>
                    </a:lnTo>
                    <a:lnTo>
                      <a:pt x="73" y="46"/>
                    </a:lnTo>
                    <a:lnTo>
                      <a:pt x="79" y="37"/>
                    </a:lnTo>
                    <a:lnTo>
                      <a:pt x="84" y="29"/>
                    </a:lnTo>
                    <a:lnTo>
                      <a:pt x="91" y="21"/>
                    </a:lnTo>
                    <a:lnTo>
                      <a:pt x="97" y="13"/>
                    </a:lnTo>
                    <a:lnTo>
                      <a:pt x="103" y="5"/>
                    </a:lnTo>
                    <a:lnTo>
                      <a:pt x="109" y="0"/>
                    </a:lnTo>
                  </a:path>
                </a:pathLst>
              </a:custGeom>
              <a:solidFill>
                <a:srgbClr val="8EAFA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32" name="Freeform 56">
                <a:extLst>
                  <a:ext uri="{FF2B5EF4-FFF2-40B4-BE49-F238E27FC236}">
                    <a16:creationId xmlns:a16="http://schemas.microsoft.com/office/drawing/2014/main" id="{CD9A3C22-B5CD-4A74-8768-A7CF3C5EB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924"/>
                <a:ext cx="745" cy="370"/>
              </a:xfrm>
              <a:custGeom>
                <a:avLst/>
                <a:gdLst>
                  <a:gd name="T0" fmla="*/ 102 w 745"/>
                  <a:gd name="T1" fmla="*/ 0 h 370"/>
                  <a:gd name="T2" fmla="*/ 384 w 745"/>
                  <a:gd name="T3" fmla="*/ 182 h 370"/>
                  <a:gd name="T4" fmla="*/ 742 w 745"/>
                  <a:gd name="T5" fmla="*/ 117 h 370"/>
                  <a:gd name="T6" fmla="*/ 744 w 745"/>
                  <a:gd name="T7" fmla="*/ 136 h 370"/>
                  <a:gd name="T8" fmla="*/ 744 w 745"/>
                  <a:gd name="T9" fmla="*/ 155 h 370"/>
                  <a:gd name="T10" fmla="*/ 744 w 745"/>
                  <a:gd name="T11" fmla="*/ 173 h 370"/>
                  <a:gd name="T12" fmla="*/ 742 w 745"/>
                  <a:gd name="T13" fmla="*/ 191 h 370"/>
                  <a:gd name="T14" fmla="*/ 740 w 745"/>
                  <a:gd name="T15" fmla="*/ 209 h 370"/>
                  <a:gd name="T16" fmla="*/ 737 w 745"/>
                  <a:gd name="T17" fmla="*/ 226 h 370"/>
                  <a:gd name="T18" fmla="*/ 733 w 745"/>
                  <a:gd name="T19" fmla="*/ 243 h 370"/>
                  <a:gd name="T20" fmla="*/ 729 w 745"/>
                  <a:gd name="T21" fmla="*/ 259 h 370"/>
                  <a:gd name="T22" fmla="*/ 724 w 745"/>
                  <a:gd name="T23" fmla="*/ 275 h 370"/>
                  <a:gd name="T24" fmla="*/ 719 w 745"/>
                  <a:gd name="T25" fmla="*/ 290 h 370"/>
                  <a:gd name="T26" fmla="*/ 712 w 745"/>
                  <a:gd name="T27" fmla="*/ 306 h 370"/>
                  <a:gd name="T28" fmla="*/ 706 w 745"/>
                  <a:gd name="T29" fmla="*/ 320 h 370"/>
                  <a:gd name="T30" fmla="*/ 699 w 745"/>
                  <a:gd name="T31" fmla="*/ 333 h 370"/>
                  <a:gd name="T32" fmla="*/ 692 w 745"/>
                  <a:gd name="T33" fmla="*/ 346 h 370"/>
                  <a:gd name="T34" fmla="*/ 684 w 745"/>
                  <a:gd name="T35" fmla="*/ 357 h 370"/>
                  <a:gd name="T36" fmla="*/ 676 w 745"/>
                  <a:gd name="T37" fmla="*/ 369 h 370"/>
                  <a:gd name="T38" fmla="*/ 384 w 745"/>
                  <a:gd name="T39" fmla="*/ 182 h 370"/>
                  <a:gd name="T40" fmla="*/ 0 w 745"/>
                  <a:gd name="T41" fmla="*/ 257 h 370"/>
                  <a:gd name="T42" fmla="*/ 0 w 745"/>
                  <a:gd name="T43" fmla="*/ 227 h 370"/>
                  <a:gd name="T44" fmla="*/ 4 w 745"/>
                  <a:gd name="T45" fmla="*/ 199 h 370"/>
                  <a:gd name="T46" fmla="*/ 9 w 745"/>
                  <a:gd name="T47" fmla="*/ 172 h 370"/>
                  <a:gd name="T48" fmla="*/ 16 w 745"/>
                  <a:gd name="T49" fmla="*/ 146 h 370"/>
                  <a:gd name="T50" fmla="*/ 24 w 745"/>
                  <a:gd name="T51" fmla="*/ 122 h 370"/>
                  <a:gd name="T52" fmla="*/ 35 w 745"/>
                  <a:gd name="T53" fmla="*/ 99 h 370"/>
                  <a:gd name="T54" fmla="*/ 47 w 745"/>
                  <a:gd name="T55" fmla="*/ 78 h 370"/>
                  <a:gd name="T56" fmla="*/ 59 w 745"/>
                  <a:gd name="T57" fmla="*/ 57 h 370"/>
                  <a:gd name="T58" fmla="*/ 63 w 745"/>
                  <a:gd name="T59" fmla="*/ 51 h 370"/>
                  <a:gd name="T60" fmla="*/ 68 w 745"/>
                  <a:gd name="T61" fmla="*/ 43 h 370"/>
                  <a:gd name="T62" fmla="*/ 73 w 745"/>
                  <a:gd name="T63" fmla="*/ 36 h 370"/>
                  <a:gd name="T64" fmla="*/ 79 w 745"/>
                  <a:gd name="T65" fmla="*/ 27 h 370"/>
                  <a:gd name="T66" fmla="*/ 85 w 745"/>
                  <a:gd name="T67" fmla="*/ 20 h 370"/>
                  <a:gd name="T68" fmla="*/ 91 w 745"/>
                  <a:gd name="T69" fmla="*/ 12 h 370"/>
                  <a:gd name="T70" fmla="*/ 97 w 745"/>
                  <a:gd name="T71" fmla="*/ 5 h 370"/>
                  <a:gd name="T72" fmla="*/ 102 w 745"/>
                  <a:gd name="T73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5" h="370">
                    <a:moveTo>
                      <a:pt x="102" y="0"/>
                    </a:moveTo>
                    <a:lnTo>
                      <a:pt x="384" y="182"/>
                    </a:lnTo>
                    <a:lnTo>
                      <a:pt x="742" y="117"/>
                    </a:lnTo>
                    <a:lnTo>
                      <a:pt x="744" y="136"/>
                    </a:lnTo>
                    <a:lnTo>
                      <a:pt x="744" y="155"/>
                    </a:lnTo>
                    <a:lnTo>
                      <a:pt x="744" y="173"/>
                    </a:lnTo>
                    <a:lnTo>
                      <a:pt x="742" y="191"/>
                    </a:lnTo>
                    <a:lnTo>
                      <a:pt x="740" y="209"/>
                    </a:lnTo>
                    <a:lnTo>
                      <a:pt x="737" y="226"/>
                    </a:lnTo>
                    <a:lnTo>
                      <a:pt x="733" y="243"/>
                    </a:lnTo>
                    <a:lnTo>
                      <a:pt x="729" y="259"/>
                    </a:lnTo>
                    <a:lnTo>
                      <a:pt x="724" y="275"/>
                    </a:lnTo>
                    <a:lnTo>
                      <a:pt x="719" y="290"/>
                    </a:lnTo>
                    <a:lnTo>
                      <a:pt x="712" y="306"/>
                    </a:lnTo>
                    <a:lnTo>
                      <a:pt x="706" y="320"/>
                    </a:lnTo>
                    <a:lnTo>
                      <a:pt x="699" y="333"/>
                    </a:lnTo>
                    <a:lnTo>
                      <a:pt x="692" y="346"/>
                    </a:lnTo>
                    <a:lnTo>
                      <a:pt x="684" y="357"/>
                    </a:lnTo>
                    <a:lnTo>
                      <a:pt x="676" y="369"/>
                    </a:lnTo>
                    <a:lnTo>
                      <a:pt x="384" y="182"/>
                    </a:lnTo>
                    <a:lnTo>
                      <a:pt x="0" y="257"/>
                    </a:lnTo>
                    <a:lnTo>
                      <a:pt x="0" y="227"/>
                    </a:lnTo>
                    <a:lnTo>
                      <a:pt x="4" y="199"/>
                    </a:lnTo>
                    <a:lnTo>
                      <a:pt x="9" y="172"/>
                    </a:lnTo>
                    <a:lnTo>
                      <a:pt x="16" y="146"/>
                    </a:lnTo>
                    <a:lnTo>
                      <a:pt x="24" y="122"/>
                    </a:lnTo>
                    <a:lnTo>
                      <a:pt x="35" y="99"/>
                    </a:lnTo>
                    <a:lnTo>
                      <a:pt x="47" y="78"/>
                    </a:lnTo>
                    <a:lnTo>
                      <a:pt x="59" y="57"/>
                    </a:lnTo>
                    <a:lnTo>
                      <a:pt x="63" y="51"/>
                    </a:lnTo>
                    <a:lnTo>
                      <a:pt x="68" y="43"/>
                    </a:lnTo>
                    <a:lnTo>
                      <a:pt x="73" y="36"/>
                    </a:lnTo>
                    <a:lnTo>
                      <a:pt x="79" y="27"/>
                    </a:lnTo>
                    <a:lnTo>
                      <a:pt x="85" y="20"/>
                    </a:lnTo>
                    <a:lnTo>
                      <a:pt x="91" y="12"/>
                    </a:lnTo>
                    <a:lnTo>
                      <a:pt x="97" y="5"/>
                    </a:lnTo>
                    <a:lnTo>
                      <a:pt x="102" y="0"/>
                    </a:lnTo>
                  </a:path>
                </a:pathLst>
              </a:custGeom>
              <a:solidFill>
                <a:srgbClr val="89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33" name="Freeform 57">
                <a:extLst>
                  <a:ext uri="{FF2B5EF4-FFF2-40B4-BE49-F238E27FC236}">
                    <a16:creationId xmlns:a16="http://schemas.microsoft.com/office/drawing/2014/main" id="{4E242E6B-53EA-4B03-91D7-B5C11F1E3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932"/>
                <a:ext cx="745" cy="356"/>
              </a:xfrm>
              <a:custGeom>
                <a:avLst/>
                <a:gdLst>
                  <a:gd name="T0" fmla="*/ 95 w 745"/>
                  <a:gd name="T1" fmla="*/ 0 h 356"/>
                  <a:gd name="T2" fmla="*/ 384 w 745"/>
                  <a:gd name="T3" fmla="*/ 175 h 356"/>
                  <a:gd name="T4" fmla="*/ 742 w 745"/>
                  <a:gd name="T5" fmla="*/ 119 h 356"/>
                  <a:gd name="T6" fmla="*/ 744 w 745"/>
                  <a:gd name="T7" fmla="*/ 155 h 356"/>
                  <a:gd name="T8" fmla="*/ 741 w 745"/>
                  <a:gd name="T9" fmla="*/ 190 h 356"/>
                  <a:gd name="T10" fmla="*/ 736 w 745"/>
                  <a:gd name="T11" fmla="*/ 223 h 356"/>
                  <a:gd name="T12" fmla="*/ 728 w 745"/>
                  <a:gd name="T13" fmla="*/ 255 h 356"/>
                  <a:gd name="T14" fmla="*/ 719 w 745"/>
                  <a:gd name="T15" fmla="*/ 284 h 356"/>
                  <a:gd name="T16" fmla="*/ 707 w 745"/>
                  <a:gd name="T17" fmla="*/ 311 h 356"/>
                  <a:gd name="T18" fmla="*/ 694 w 745"/>
                  <a:gd name="T19" fmla="*/ 335 h 356"/>
                  <a:gd name="T20" fmla="*/ 681 w 745"/>
                  <a:gd name="T21" fmla="*/ 355 h 356"/>
                  <a:gd name="T22" fmla="*/ 384 w 745"/>
                  <a:gd name="T23" fmla="*/ 175 h 356"/>
                  <a:gd name="T24" fmla="*/ 0 w 745"/>
                  <a:gd name="T25" fmla="*/ 241 h 356"/>
                  <a:gd name="T26" fmla="*/ 1 w 745"/>
                  <a:gd name="T27" fmla="*/ 214 h 356"/>
                  <a:gd name="T28" fmla="*/ 4 w 745"/>
                  <a:gd name="T29" fmla="*/ 187 h 356"/>
                  <a:gd name="T30" fmla="*/ 9 w 745"/>
                  <a:gd name="T31" fmla="*/ 162 h 356"/>
                  <a:gd name="T32" fmla="*/ 16 w 745"/>
                  <a:gd name="T33" fmla="*/ 138 h 356"/>
                  <a:gd name="T34" fmla="*/ 24 w 745"/>
                  <a:gd name="T35" fmla="*/ 115 h 356"/>
                  <a:gd name="T36" fmla="*/ 34 w 745"/>
                  <a:gd name="T37" fmla="*/ 94 h 356"/>
                  <a:gd name="T38" fmla="*/ 44 w 745"/>
                  <a:gd name="T39" fmla="*/ 74 h 356"/>
                  <a:gd name="T40" fmla="*/ 55 w 745"/>
                  <a:gd name="T41" fmla="*/ 56 h 356"/>
                  <a:gd name="T42" fmla="*/ 59 w 745"/>
                  <a:gd name="T43" fmla="*/ 49 h 356"/>
                  <a:gd name="T44" fmla="*/ 63 w 745"/>
                  <a:gd name="T45" fmla="*/ 42 h 356"/>
                  <a:gd name="T46" fmla="*/ 68 w 745"/>
                  <a:gd name="T47" fmla="*/ 35 h 356"/>
                  <a:gd name="T48" fmla="*/ 74 w 745"/>
                  <a:gd name="T49" fmla="*/ 27 h 356"/>
                  <a:gd name="T50" fmla="*/ 79 w 745"/>
                  <a:gd name="T51" fmla="*/ 19 h 356"/>
                  <a:gd name="T52" fmla="*/ 85 w 745"/>
                  <a:gd name="T53" fmla="*/ 12 h 356"/>
                  <a:gd name="T54" fmla="*/ 90 w 745"/>
                  <a:gd name="T55" fmla="*/ 5 h 356"/>
                  <a:gd name="T56" fmla="*/ 95 w 745"/>
                  <a:gd name="T5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45" h="356">
                    <a:moveTo>
                      <a:pt x="95" y="0"/>
                    </a:moveTo>
                    <a:lnTo>
                      <a:pt x="384" y="175"/>
                    </a:lnTo>
                    <a:lnTo>
                      <a:pt x="742" y="119"/>
                    </a:lnTo>
                    <a:lnTo>
                      <a:pt x="744" y="155"/>
                    </a:lnTo>
                    <a:lnTo>
                      <a:pt x="741" y="190"/>
                    </a:lnTo>
                    <a:lnTo>
                      <a:pt x="736" y="223"/>
                    </a:lnTo>
                    <a:lnTo>
                      <a:pt x="728" y="255"/>
                    </a:lnTo>
                    <a:lnTo>
                      <a:pt x="719" y="284"/>
                    </a:lnTo>
                    <a:lnTo>
                      <a:pt x="707" y="311"/>
                    </a:lnTo>
                    <a:lnTo>
                      <a:pt x="694" y="335"/>
                    </a:lnTo>
                    <a:lnTo>
                      <a:pt x="681" y="355"/>
                    </a:lnTo>
                    <a:lnTo>
                      <a:pt x="384" y="175"/>
                    </a:lnTo>
                    <a:lnTo>
                      <a:pt x="0" y="241"/>
                    </a:lnTo>
                    <a:lnTo>
                      <a:pt x="1" y="214"/>
                    </a:lnTo>
                    <a:lnTo>
                      <a:pt x="4" y="187"/>
                    </a:lnTo>
                    <a:lnTo>
                      <a:pt x="9" y="162"/>
                    </a:lnTo>
                    <a:lnTo>
                      <a:pt x="16" y="138"/>
                    </a:lnTo>
                    <a:lnTo>
                      <a:pt x="24" y="115"/>
                    </a:lnTo>
                    <a:lnTo>
                      <a:pt x="34" y="94"/>
                    </a:lnTo>
                    <a:lnTo>
                      <a:pt x="44" y="74"/>
                    </a:lnTo>
                    <a:lnTo>
                      <a:pt x="55" y="56"/>
                    </a:lnTo>
                    <a:lnTo>
                      <a:pt x="59" y="49"/>
                    </a:lnTo>
                    <a:lnTo>
                      <a:pt x="63" y="42"/>
                    </a:lnTo>
                    <a:lnTo>
                      <a:pt x="68" y="35"/>
                    </a:lnTo>
                    <a:lnTo>
                      <a:pt x="74" y="27"/>
                    </a:lnTo>
                    <a:lnTo>
                      <a:pt x="79" y="19"/>
                    </a:lnTo>
                    <a:lnTo>
                      <a:pt x="85" y="12"/>
                    </a:lnTo>
                    <a:lnTo>
                      <a:pt x="90" y="5"/>
                    </a:lnTo>
                    <a:lnTo>
                      <a:pt x="95" y="0"/>
                    </a:lnTo>
                  </a:path>
                </a:pathLst>
              </a:custGeom>
              <a:solidFill>
                <a:srgbClr val="84A8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34" name="Freeform 58">
                <a:extLst>
                  <a:ext uri="{FF2B5EF4-FFF2-40B4-BE49-F238E27FC236}">
                    <a16:creationId xmlns:a16="http://schemas.microsoft.com/office/drawing/2014/main" id="{9BE5A236-443C-42B5-8B3E-58B7C66D3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940"/>
                <a:ext cx="743" cy="340"/>
              </a:xfrm>
              <a:custGeom>
                <a:avLst/>
                <a:gdLst>
                  <a:gd name="T0" fmla="*/ 88 w 743"/>
                  <a:gd name="T1" fmla="*/ 0 h 340"/>
                  <a:gd name="T2" fmla="*/ 382 w 743"/>
                  <a:gd name="T3" fmla="*/ 166 h 340"/>
                  <a:gd name="T4" fmla="*/ 742 w 743"/>
                  <a:gd name="T5" fmla="*/ 120 h 340"/>
                  <a:gd name="T6" fmla="*/ 742 w 743"/>
                  <a:gd name="T7" fmla="*/ 153 h 340"/>
                  <a:gd name="T8" fmla="*/ 739 w 743"/>
                  <a:gd name="T9" fmla="*/ 187 h 340"/>
                  <a:gd name="T10" fmla="*/ 733 w 743"/>
                  <a:gd name="T11" fmla="*/ 219 h 340"/>
                  <a:gd name="T12" fmla="*/ 725 w 743"/>
                  <a:gd name="T13" fmla="*/ 248 h 340"/>
                  <a:gd name="T14" fmla="*/ 716 w 743"/>
                  <a:gd name="T15" fmla="*/ 276 h 340"/>
                  <a:gd name="T16" fmla="*/ 706 w 743"/>
                  <a:gd name="T17" fmla="*/ 300 h 340"/>
                  <a:gd name="T18" fmla="*/ 695 w 743"/>
                  <a:gd name="T19" fmla="*/ 321 h 340"/>
                  <a:gd name="T20" fmla="*/ 683 w 743"/>
                  <a:gd name="T21" fmla="*/ 339 h 340"/>
                  <a:gd name="T22" fmla="*/ 382 w 743"/>
                  <a:gd name="T23" fmla="*/ 166 h 340"/>
                  <a:gd name="T24" fmla="*/ 0 w 743"/>
                  <a:gd name="T25" fmla="*/ 224 h 340"/>
                  <a:gd name="T26" fmla="*/ 1 w 743"/>
                  <a:gd name="T27" fmla="*/ 199 h 340"/>
                  <a:gd name="T28" fmla="*/ 5 w 743"/>
                  <a:gd name="T29" fmla="*/ 174 h 340"/>
                  <a:gd name="T30" fmla="*/ 9 w 743"/>
                  <a:gd name="T31" fmla="*/ 150 h 340"/>
                  <a:gd name="T32" fmla="*/ 16 w 743"/>
                  <a:gd name="T33" fmla="*/ 128 h 340"/>
                  <a:gd name="T34" fmla="*/ 23 w 743"/>
                  <a:gd name="T35" fmla="*/ 107 h 340"/>
                  <a:gd name="T36" fmla="*/ 31 w 743"/>
                  <a:gd name="T37" fmla="*/ 88 h 340"/>
                  <a:gd name="T38" fmla="*/ 41 w 743"/>
                  <a:gd name="T39" fmla="*/ 70 h 340"/>
                  <a:gd name="T40" fmla="*/ 51 w 743"/>
                  <a:gd name="T41" fmla="*/ 54 h 340"/>
                  <a:gd name="T42" fmla="*/ 54 w 743"/>
                  <a:gd name="T43" fmla="*/ 48 h 340"/>
                  <a:gd name="T44" fmla="*/ 58 w 743"/>
                  <a:gd name="T45" fmla="*/ 40 h 340"/>
                  <a:gd name="T46" fmla="*/ 63 w 743"/>
                  <a:gd name="T47" fmla="*/ 33 h 340"/>
                  <a:gd name="T48" fmla="*/ 68 w 743"/>
                  <a:gd name="T49" fmla="*/ 25 h 340"/>
                  <a:gd name="T50" fmla="*/ 73 w 743"/>
                  <a:gd name="T51" fmla="*/ 18 h 340"/>
                  <a:gd name="T52" fmla="*/ 78 w 743"/>
                  <a:gd name="T53" fmla="*/ 11 h 340"/>
                  <a:gd name="T54" fmla="*/ 83 w 743"/>
                  <a:gd name="T55" fmla="*/ 5 h 340"/>
                  <a:gd name="T56" fmla="*/ 88 w 743"/>
                  <a:gd name="T57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43" h="340">
                    <a:moveTo>
                      <a:pt x="88" y="0"/>
                    </a:moveTo>
                    <a:lnTo>
                      <a:pt x="382" y="166"/>
                    </a:lnTo>
                    <a:lnTo>
                      <a:pt x="742" y="120"/>
                    </a:lnTo>
                    <a:lnTo>
                      <a:pt x="742" y="153"/>
                    </a:lnTo>
                    <a:lnTo>
                      <a:pt x="739" y="187"/>
                    </a:lnTo>
                    <a:lnTo>
                      <a:pt x="733" y="219"/>
                    </a:lnTo>
                    <a:lnTo>
                      <a:pt x="725" y="248"/>
                    </a:lnTo>
                    <a:lnTo>
                      <a:pt x="716" y="276"/>
                    </a:lnTo>
                    <a:lnTo>
                      <a:pt x="706" y="300"/>
                    </a:lnTo>
                    <a:lnTo>
                      <a:pt x="695" y="321"/>
                    </a:lnTo>
                    <a:lnTo>
                      <a:pt x="683" y="339"/>
                    </a:lnTo>
                    <a:lnTo>
                      <a:pt x="382" y="166"/>
                    </a:lnTo>
                    <a:lnTo>
                      <a:pt x="0" y="224"/>
                    </a:lnTo>
                    <a:lnTo>
                      <a:pt x="1" y="199"/>
                    </a:lnTo>
                    <a:lnTo>
                      <a:pt x="5" y="174"/>
                    </a:lnTo>
                    <a:lnTo>
                      <a:pt x="9" y="150"/>
                    </a:lnTo>
                    <a:lnTo>
                      <a:pt x="16" y="128"/>
                    </a:lnTo>
                    <a:lnTo>
                      <a:pt x="23" y="107"/>
                    </a:lnTo>
                    <a:lnTo>
                      <a:pt x="31" y="88"/>
                    </a:lnTo>
                    <a:lnTo>
                      <a:pt x="41" y="70"/>
                    </a:lnTo>
                    <a:lnTo>
                      <a:pt x="51" y="54"/>
                    </a:lnTo>
                    <a:lnTo>
                      <a:pt x="54" y="48"/>
                    </a:lnTo>
                    <a:lnTo>
                      <a:pt x="58" y="40"/>
                    </a:lnTo>
                    <a:lnTo>
                      <a:pt x="63" y="33"/>
                    </a:lnTo>
                    <a:lnTo>
                      <a:pt x="68" y="25"/>
                    </a:lnTo>
                    <a:lnTo>
                      <a:pt x="73" y="18"/>
                    </a:lnTo>
                    <a:lnTo>
                      <a:pt x="78" y="11"/>
                    </a:lnTo>
                    <a:lnTo>
                      <a:pt x="83" y="5"/>
                    </a:lnTo>
                    <a:lnTo>
                      <a:pt x="88" y="0"/>
                    </a:lnTo>
                  </a:path>
                </a:pathLst>
              </a:custGeom>
              <a:solidFill>
                <a:srgbClr val="82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35" name="Freeform 59">
                <a:extLst>
                  <a:ext uri="{FF2B5EF4-FFF2-40B4-BE49-F238E27FC236}">
                    <a16:creationId xmlns:a16="http://schemas.microsoft.com/office/drawing/2014/main" id="{071753E0-C520-4218-B494-F3F59E627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948"/>
                <a:ext cx="743" cy="324"/>
              </a:xfrm>
              <a:custGeom>
                <a:avLst/>
                <a:gdLst>
                  <a:gd name="T0" fmla="*/ 81 w 743"/>
                  <a:gd name="T1" fmla="*/ 0 h 324"/>
                  <a:gd name="T2" fmla="*/ 382 w 743"/>
                  <a:gd name="T3" fmla="*/ 158 h 324"/>
                  <a:gd name="T4" fmla="*/ 742 w 743"/>
                  <a:gd name="T5" fmla="*/ 121 h 324"/>
                  <a:gd name="T6" fmla="*/ 742 w 743"/>
                  <a:gd name="T7" fmla="*/ 153 h 324"/>
                  <a:gd name="T8" fmla="*/ 738 w 743"/>
                  <a:gd name="T9" fmla="*/ 185 h 324"/>
                  <a:gd name="T10" fmla="*/ 732 w 743"/>
                  <a:gd name="T11" fmla="*/ 215 h 324"/>
                  <a:gd name="T12" fmla="*/ 725 w 743"/>
                  <a:gd name="T13" fmla="*/ 242 h 324"/>
                  <a:gd name="T14" fmla="*/ 716 w 743"/>
                  <a:gd name="T15" fmla="*/ 267 h 324"/>
                  <a:gd name="T16" fmla="*/ 707 w 743"/>
                  <a:gd name="T17" fmla="*/ 290 h 324"/>
                  <a:gd name="T18" fmla="*/ 697 w 743"/>
                  <a:gd name="T19" fmla="*/ 308 h 324"/>
                  <a:gd name="T20" fmla="*/ 689 w 743"/>
                  <a:gd name="T21" fmla="*/ 323 h 324"/>
                  <a:gd name="T22" fmla="*/ 382 w 743"/>
                  <a:gd name="T23" fmla="*/ 158 h 324"/>
                  <a:gd name="T24" fmla="*/ 0 w 743"/>
                  <a:gd name="T25" fmla="*/ 207 h 324"/>
                  <a:gd name="T26" fmla="*/ 1 w 743"/>
                  <a:gd name="T27" fmla="*/ 183 h 324"/>
                  <a:gd name="T28" fmla="*/ 5 w 743"/>
                  <a:gd name="T29" fmla="*/ 160 h 324"/>
                  <a:gd name="T30" fmla="*/ 10 w 743"/>
                  <a:gd name="T31" fmla="*/ 139 h 324"/>
                  <a:gd name="T32" fmla="*/ 16 w 743"/>
                  <a:gd name="T33" fmla="*/ 118 h 324"/>
                  <a:gd name="T34" fmla="*/ 22 w 743"/>
                  <a:gd name="T35" fmla="*/ 99 h 324"/>
                  <a:gd name="T36" fmla="*/ 30 w 743"/>
                  <a:gd name="T37" fmla="*/ 82 h 324"/>
                  <a:gd name="T38" fmla="*/ 38 w 743"/>
                  <a:gd name="T39" fmla="*/ 66 h 324"/>
                  <a:gd name="T40" fmla="*/ 46 w 743"/>
                  <a:gd name="T41" fmla="*/ 52 h 324"/>
                  <a:gd name="T42" fmla="*/ 50 w 743"/>
                  <a:gd name="T43" fmla="*/ 45 h 324"/>
                  <a:gd name="T44" fmla="*/ 53 w 743"/>
                  <a:gd name="T45" fmla="*/ 39 h 324"/>
                  <a:gd name="T46" fmla="*/ 58 w 743"/>
                  <a:gd name="T47" fmla="*/ 32 h 324"/>
                  <a:gd name="T48" fmla="*/ 63 w 743"/>
                  <a:gd name="T49" fmla="*/ 24 h 324"/>
                  <a:gd name="T50" fmla="*/ 67 w 743"/>
                  <a:gd name="T51" fmla="*/ 17 h 324"/>
                  <a:gd name="T52" fmla="*/ 71 w 743"/>
                  <a:gd name="T53" fmla="*/ 11 h 324"/>
                  <a:gd name="T54" fmla="*/ 77 w 743"/>
                  <a:gd name="T55" fmla="*/ 5 h 324"/>
                  <a:gd name="T56" fmla="*/ 81 w 743"/>
                  <a:gd name="T57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43" h="324">
                    <a:moveTo>
                      <a:pt x="81" y="0"/>
                    </a:moveTo>
                    <a:lnTo>
                      <a:pt x="382" y="158"/>
                    </a:lnTo>
                    <a:lnTo>
                      <a:pt x="742" y="121"/>
                    </a:lnTo>
                    <a:lnTo>
                      <a:pt x="742" y="153"/>
                    </a:lnTo>
                    <a:lnTo>
                      <a:pt x="738" y="185"/>
                    </a:lnTo>
                    <a:lnTo>
                      <a:pt x="732" y="215"/>
                    </a:lnTo>
                    <a:lnTo>
                      <a:pt x="725" y="242"/>
                    </a:lnTo>
                    <a:lnTo>
                      <a:pt x="716" y="267"/>
                    </a:lnTo>
                    <a:lnTo>
                      <a:pt x="707" y="290"/>
                    </a:lnTo>
                    <a:lnTo>
                      <a:pt x="697" y="308"/>
                    </a:lnTo>
                    <a:lnTo>
                      <a:pt x="689" y="323"/>
                    </a:lnTo>
                    <a:lnTo>
                      <a:pt x="382" y="158"/>
                    </a:lnTo>
                    <a:lnTo>
                      <a:pt x="0" y="207"/>
                    </a:lnTo>
                    <a:lnTo>
                      <a:pt x="1" y="183"/>
                    </a:lnTo>
                    <a:lnTo>
                      <a:pt x="5" y="160"/>
                    </a:lnTo>
                    <a:lnTo>
                      <a:pt x="10" y="139"/>
                    </a:lnTo>
                    <a:lnTo>
                      <a:pt x="16" y="118"/>
                    </a:lnTo>
                    <a:lnTo>
                      <a:pt x="22" y="99"/>
                    </a:lnTo>
                    <a:lnTo>
                      <a:pt x="30" y="82"/>
                    </a:lnTo>
                    <a:lnTo>
                      <a:pt x="38" y="66"/>
                    </a:lnTo>
                    <a:lnTo>
                      <a:pt x="46" y="52"/>
                    </a:lnTo>
                    <a:lnTo>
                      <a:pt x="50" y="45"/>
                    </a:lnTo>
                    <a:lnTo>
                      <a:pt x="53" y="39"/>
                    </a:lnTo>
                    <a:lnTo>
                      <a:pt x="58" y="32"/>
                    </a:lnTo>
                    <a:lnTo>
                      <a:pt x="63" y="24"/>
                    </a:lnTo>
                    <a:lnTo>
                      <a:pt x="67" y="17"/>
                    </a:lnTo>
                    <a:lnTo>
                      <a:pt x="71" y="11"/>
                    </a:lnTo>
                    <a:lnTo>
                      <a:pt x="77" y="5"/>
                    </a:lnTo>
                    <a:lnTo>
                      <a:pt x="81" y="0"/>
                    </a:lnTo>
                  </a:path>
                </a:pathLst>
              </a:custGeom>
              <a:solidFill>
                <a:srgbClr val="7FA3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36" name="Freeform 60">
                <a:extLst>
                  <a:ext uri="{FF2B5EF4-FFF2-40B4-BE49-F238E27FC236}">
                    <a16:creationId xmlns:a16="http://schemas.microsoft.com/office/drawing/2014/main" id="{08676CC3-C79E-49F0-BEF7-E4694BD11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956"/>
                <a:ext cx="745" cy="308"/>
              </a:xfrm>
              <a:custGeom>
                <a:avLst/>
                <a:gdLst>
                  <a:gd name="T0" fmla="*/ 74 w 745"/>
                  <a:gd name="T1" fmla="*/ 0 h 308"/>
                  <a:gd name="T2" fmla="*/ 383 w 745"/>
                  <a:gd name="T3" fmla="*/ 150 h 308"/>
                  <a:gd name="T4" fmla="*/ 744 w 745"/>
                  <a:gd name="T5" fmla="*/ 122 h 308"/>
                  <a:gd name="T6" fmla="*/ 742 w 745"/>
                  <a:gd name="T7" fmla="*/ 153 h 308"/>
                  <a:gd name="T8" fmla="*/ 738 w 745"/>
                  <a:gd name="T9" fmla="*/ 184 h 308"/>
                  <a:gd name="T10" fmla="*/ 732 w 745"/>
                  <a:gd name="T11" fmla="*/ 212 h 308"/>
                  <a:gd name="T12" fmla="*/ 725 w 745"/>
                  <a:gd name="T13" fmla="*/ 237 h 308"/>
                  <a:gd name="T14" fmla="*/ 717 w 745"/>
                  <a:gd name="T15" fmla="*/ 260 h 308"/>
                  <a:gd name="T16" fmla="*/ 709 w 745"/>
                  <a:gd name="T17" fmla="*/ 280 h 308"/>
                  <a:gd name="T18" fmla="*/ 701 w 745"/>
                  <a:gd name="T19" fmla="*/ 295 h 308"/>
                  <a:gd name="T20" fmla="*/ 694 w 745"/>
                  <a:gd name="T21" fmla="*/ 307 h 308"/>
                  <a:gd name="T22" fmla="*/ 383 w 745"/>
                  <a:gd name="T23" fmla="*/ 150 h 308"/>
                  <a:gd name="T24" fmla="*/ 0 w 745"/>
                  <a:gd name="T25" fmla="*/ 191 h 308"/>
                  <a:gd name="T26" fmla="*/ 2 w 745"/>
                  <a:gd name="T27" fmla="*/ 168 h 308"/>
                  <a:gd name="T28" fmla="*/ 5 w 745"/>
                  <a:gd name="T29" fmla="*/ 147 h 308"/>
                  <a:gd name="T30" fmla="*/ 10 w 745"/>
                  <a:gd name="T31" fmla="*/ 128 h 308"/>
                  <a:gd name="T32" fmla="*/ 15 w 745"/>
                  <a:gd name="T33" fmla="*/ 109 h 308"/>
                  <a:gd name="T34" fmla="*/ 22 w 745"/>
                  <a:gd name="T35" fmla="*/ 92 h 308"/>
                  <a:gd name="T36" fmla="*/ 29 w 745"/>
                  <a:gd name="T37" fmla="*/ 77 h 308"/>
                  <a:gd name="T38" fmla="*/ 36 w 745"/>
                  <a:gd name="T39" fmla="*/ 63 h 308"/>
                  <a:gd name="T40" fmla="*/ 42 w 745"/>
                  <a:gd name="T41" fmla="*/ 51 h 308"/>
                  <a:gd name="T42" fmla="*/ 45 w 745"/>
                  <a:gd name="T43" fmla="*/ 45 h 308"/>
                  <a:gd name="T44" fmla="*/ 50 w 745"/>
                  <a:gd name="T45" fmla="*/ 38 h 308"/>
                  <a:gd name="T46" fmla="*/ 53 w 745"/>
                  <a:gd name="T47" fmla="*/ 30 h 308"/>
                  <a:gd name="T48" fmla="*/ 57 w 745"/>
                  <a:gd name="T49" fmla="*/ 24 h 308"/>
                  <a:gd name="T50" fmla="*/ 61 w 745"/>
                  <a:gd name="T51" fmla="*/ 17 h 308"/>
                  <a:gd name="T52" fmla="*/ 65 w 745"/>
                  <a:gd name="T53" fmla="*/ 11 h 308"/>
                  <a:gd name="T54" fmla="*/ 69 w 745"/>
                  <a:gd name="T55" fmla="*/ 5 h 308"/>
                  <a:gd name="T56" fmla="*/ 74 w 745"/>
                  <a:gd name="T57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45" h="308">
                    <a:moveTo>
                      <a:pt x="74" y="0"/>
                    </a:moveTo>
                    <a:lnTo>
                      <a:pt x="383" y="150"/>
                    </a:lnTo>
                    <a:lnTo>
                      <a:pt x="744" y="122"/>
                    </a:lnTo>
                    <a:lnTo>
                      <a:pt x="742" y="153"/>
                    </a:lnTo>
                    <a:lnTo>
                      <a:pt x="738" y="184"/>
                    </a:lnTo>
                    <a:lnTo>
                      <a:pt x="732" y="212"/>
                    </a:lnTo>
                    <a:lnTo>
                      <a:pt x="725" y="237"/>
                    </a:lnTo>
                    <a:lnTo>
                      <a:pt x="717" y="260"/>
                    </a:lnTo>
                    <a:lnTo>
                      <a:pt x="709" y="280"/>
                    </a:lnTo>
                    <a:lnTo>
                      <a:pt x="701" y="295"/>
                    </a:lnTo>
                    <a:lnTo>
                      <a:pt x="694" y="307"/>
                    </a:lnTo>
                    <a:lnTo>
                      <a:pt x="383" y="150"/>
                    </a:lnTo>
                    <a:lnTo>
                      <a:pt x="0" y="191"/>
                    </a:lnTo>
                    <a:lnTo>
                      <a:pt x="2" y="168"/>
                    </a:lnTo>
                    <a:lnTo>
                      <a:pt x="5" y="147"/>
                    </a:lnTo>
                    <a:lnTo>
                      <a:pt x="10" y="128"/>
                    </a:lnTo>
                    <a:lnTo>
                      <a:pt x="15" y="109"/>
                    </a:lnTo>
                    <a:lnTo>
                      <a:pt x="22" y="92"/>
                    </a:lnTo>
                    <a:lnTo>
                      <a:pt x="29" y="77"/>
                    </a:lnTo>
                    <a:lnTo>
                      <a:pt x="36" y="63"/>
                    </a:lnTo>
                    <a:lnTo>
                      <a:pt x="42" y="51"/>
                    </a:lnTo>
                    <a:lnTo>
                      <a:pt x="45" y="45"/>
                    </a:lnTo>
                    <a:lnTo>
                      <a:pt x="50" y="38"/>
                    </a:lnTo>
                    <a:lnTo>
                      <a:pt x="53" y="30"/>
                    </a:lnTo>
                    <a:lnTo>
                      <a:pt x="57" y="24"/>
                    </a:lnTo>
                    <a:lnTo>
                      <a:pt x="61" y="17"/>
                    </a:lnTo>
                    <a:lnTo>
                      <a:pt x="65" y="11"/>
                    </a:lnTo>
                    <a:lnTo>
                      <a:pt x="69" y="5"/>
                    </a:lnTo>
                    <a:lnTo>
                      <a:pt x="74" y="0"/>
                    </a:lnTo>
                  </a:path>
                </a:pathLst>
              </a:custGeom>
              <a:solidFill>
                <a:srgbClr val="7A9E9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37" name="Freeform 61">
                <a:extLst>
                  <a:ext uri="{FF2B5EF4-FFF2-40B4-BE49-F238E27FC236}">
                    <a16:creationId xmlns:a16="http://schemas.microsoft.com/office/drawing/2014/main" id="{FBB8A4D5-76F3-417F-B27C-6E7B3C634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1964"/>
                <a:ext cx="746" cy="292"/>
              </a:xfrm>
              <a:custGeom>
                <a:avLst/>
                <a:gdLst>
                  <a:gd name="T0" fmla="*/ 68 w 746"/>
                  <a:gd name="T1" fmla="*/ 0 h 292"/>
                  <a:gd name="T2" fmla="*/ 382 w 746"/>
                  <a:gd name="T3" fmla="*/ 142 h 292"/>
                  <a:gd name="T4" fmla="*/ 745 w 746"/>
                  <a:gd name="T5" fmla="*/ 124 h 292"/>
                  <a:gd name="T6" fmla="*/ 742 w 746"/>
                  <a:gd name="T7" fmla="*/ 153 h 292"/>
                  <a:gd name="T8" fmla="*/ 738 w 746"/>
                  <a:gd name="T9" fmla="*/ 181 h 292"/>
                  <a:gd name="T10" fmla="*/ 732 w 746"/>
                  <a:gd name="T11" fmla="*/ 208 h 292"/>
                  <a:gd name="T12" fmla="*/ 724 w 746"/>
                  <a:gd name="T13" fmla="*/ 231 h 292"/>
                  <a:gd name="T14" fmla="*/ 717 w 746"/>
                  <a:gd name="T15" fmla="*/ 253 h 292"/>
                  <a:gd name="T16" fmla="*/ 710 w 746"/>
                  <a:gd name="T17" fmla="*/ 270 h 292"/>
                  <a:gd name="T18" fmla="*/ 703 w 746"/>
                  <a:gd name="T19" fmla="*/ 282 h 292"/>
                  <a:gd name="T20" fmla="*/ 698 w 746"/>
                  <a:gd name="T21" fmla="*/ 291 h 292"/>
                  <a:gd name="T22" fmla="*/ 382 w 746"/>
                  <a:gd name="T23" fmla="*/ 142 h 292"/>
                  <a:gd name="T24" fmla="*/ 0 w 746"/>
                  <a:gd name="T25" fmla="*/ 174 h 292"/>
                  <a:gd name="T26" fmla="*/ 2 w 746"/>
                  <a:gd name="T27" fmla="*/ 153 h 292"/>
                  <a:gd name="T28" fmla="*/ 5 w 746"/>
                  <a:gd name="T29" fmla="*/ 135 h 292"/>
                  <a:gd name="T30" fmla="*/ 10 w 746"/>
                  <a:gd name="T31" fmla="*/ 117 h 292"/>
                  <a:gd name="T32" fmla="*/ 15 w 746"/>
                  <a:gd name="T33" fmla="*/ 100 h 292"/>
                  <a:gd name="T34" fmla="*/ 21 w 746"/>
                  <a:gd name="T35" fmla="*/ 85 h 292"/>
                  <a:gd name="T36" fmla="*/ 27 w 746"/>
                  <a:gd name="T37" fmla="*/ 72 h 292"/>
                  <a:gd name="T38" fmla="*/ 33 w 746"/>
                  <a:gd name="T39" fmla="*/ 60 h 292"/>
                  <a:gd name="T40" fmla="*/ 38 w 746"/>
                  <a:gd name="T41" fmla="*/ 50 h 292"/>
                  <a:gd name="T42" fmla="*/ 41 w 746"/>
                  <a:gd name="T43" fmla="*/ 43 h 292"/>
                  <a:gd name="T44" fmla="*/ 45 w 746"/>
                  <a:gd name="T45" fmla="*/ 36 h 292"/>
                  <a:gd name="T46" fmla="*/ 48 w 746"/>
                  <a:gd name="T47" fmla="*/ 30 h 292"/>
                  <a:gd name="T48" fmla="*/ 51 w 746"/>
                  <a:gd name="T49" fmla="*/ 23 h 292"/>
                  <a:gd name="T50" fmla="*/ 55 w 746"/>
                  <a:gd name="T51" fmla="*/ 17 h 292"/>
                  <a:gd name="T52" fmla="*/ 59 w 746"/>
                  <a:gd name="T53" fmla="*/ 11 h 292"/>
                  <a:gd name="T54" fmla="*/ 63 w 746"/>
                  <a:gd name="T55" fmla="*/ 5 h 292"/>
                  <a:gd name="T56" fmla="*/ 68 w 746"/>
                  <a:gd name="T57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46" h="292">
                    <a:moveTo>
                      <a:pt x="68" y="0"/>
                    </a:moveTo>
                    <a:lnTo>
                      <a:pt x="382" y="142"/>
                    </a:lnTo>
                    <a:lnTo>
                      <a:pt x="745" y="124"/>
                    </a:lnTo>
                    <a:lnTo>
                      <a:pt x="742" y="153"/>
                    </a:lnTo>
                    <a:lnTo>
                      <a:pt x="738" y="181"/>
                    </a:lnTo>
                    <a:lnTo>
                      <a:pt x="732" y="208"/>
                    </a:lnTo>
                    <a:lnTo>
                      <a:pt x="724" y="231"/>
                    </a:lnTo>
                    <a:lnTo>
                      <a:pt x="717" y="253"/>
                    </a:lnTo>
                    <a:lnTo>
                      <a:pt x="710" y="270"/>
                    </a:lnTo>
                    <a:lnTo>
                      <a:pt x="703" y="282"/>
                    </a:lnTo>
                    <a:lnTo>
                      <a:pt x="698" y="291"/>
                    </a:lnTo>
                    <a:lnTo>
                      <a:pt x="382" y="142"/>
                    </a:lnTo>
                    <a:lnTo>
                      <a:pt x="0" y="174"/>
                    </a:lnTo>
                    <a:lnTo>
                      <a:pt x="2" y="153"/>
                    </a:lnTo>
                    <a:lnTo>
                      <a:pt x="5" y="135"/>
                    </a:lnTo>
                    <a:lnTo>
                      <a:pt x="10" y="117"/>
                    </a:lnTo>
                    <a:lnTo>
                      <a:pt x="15" y="100"/>
                    </a:lnTo>
                    <a:lnTo>
                      <a:pt x="21" y="85"/>
                    </a:lnTo>
                    <a:lnTo>
                      <a:pt x="27" y="72"/>
                    </a:lnTo>
                    <a:lnTo>
                      <a:pt x="33" y="60"/>
                    </a:lnTo>
                    <a:lnTo>
                      <a:pt x="38" y="50"/>
                    </a:lnTo>
                    <a:lnTo>
                      <a:pt x="41" y="43"/>
                    </a:lnTo>
                    <a:lnTo>
                      <a:pt x="45" y="36"/>
                    </a:lnTo>
                    <a:lnTo>
                      <a:pt x="48" y="30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9" y="11"/>
                    </a:lnTo>
                    <a:lnTo>
                      <a:pt x="63" y="5"/>
                    </a:lnTo>
                    <a:lnTo>
                      <a:pt x="68" y="0"/>
                    </a:lnTo>
                  </a:path>
                </a:pathLst>
              </a:custGeom>
              <a:solidFill>
                <a:srgbClr val="759B9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38" name="Freeform 62">
                <a:extLst>
                  <a:ext uri="{FF2B5EF4-FFF2-40B4-BE49-F238E27FC236}">
                    <a16:creationId xmlns:a16="http://schemas.microsoft.com/office/drawing/2014/main" id="{7A23CBB8-D40F-497B-85BE-38B24DE25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1973"/>
                <a:ext cx="746" cy="275"/>
              </a:xfrm>
              <a:custGeom>
                <a:avLst/>
                <a:gdLst>
                  <a:gd name="T0" fmla="*/ 0 w 746"/>
                  <a:gd name="T1" fmla="*/ 156 h 275"/>
                  <a:gd name="T2" fmla="*/ 3 w 746"/>
                  <a:gd name="T3" fmla="*/ 138 h 275"/>
                  <a:gd name="T4" fmla="*/ 6 w 746"/>
                  <a:gd name="T5" fmla="*/ 121 h 275"/>
                  <a:gd name="T6" fmla="*/ 11 w 746"/>
                  <a:gd name="T7" fmla="*/ 105 h 275"/>
                  <a:gd name="T8" fmla="*/ 16 w 746"/>
                  <a:gd name="T9" fmla="*/ 91 h 275"/>
                  <a:gd name="T10" fmla="*/ 20 w 746"/>
                  <a:gd name="T11" fmla="*/ 77 h 275"/>
                  <a:gd name="T12" fmla="*/ 26 w 746"/>
                  <a:gd name="T13" fmla="*/ 66 h 275"/>
                  <a:gd name="T14" fmla="*/ 30 w 746"/>
                  <a:gd name="T15" fmla="*/ 56 h 275"/>
                  <a:gd name="T16" fmla="*/ 34 w 746"/>
                  <a:gd name="T17" fmla="*/ 48 h 275"/>
                  <a:gd name="T18" fmla="*/ 37 w 746"/>
                  <a:gd name="T19" fmla="*/ 41 h 275"/>
                  <a:gd name="T20" fmla="*/ 40 w 746"/>
                  <a:gd name="T21" fmla="*/ 35 h 275"/>
                  <a:gd name="T22" fmla="*/ 43 w 746"/>
                  <a:gd name="T23" fmla="*/ 29 h 275"/>
                  <a:gd name="T24" fmla="*/ 46 w 746"/>
                  <a:gd name="T25" fmla="*/ 22 h 275"/>
                  <a:gd name="T26" fmla="*/ 49 w 746"/>
                  <a:gd name="T27" fmla="*/ 16 h 275"/>
                  <a:gd name="T28" fmla="*/ 52 w 746"/>
                  <a:gd name="T29" fmla="*/ 11 h 275"/>
                  <a:gd name="T30" fmla="*/ 57 w 746"/>
                  <a:gd name="T31" fmla="*/ 5 h 275"/>
                  <a:gd name="T32" fmla="*/ 61 w 746"/>
                  <a:gd name="T33" fmla="*/ 0 h 275"/>
                  <a:gd name="T34" fmla="*/ 382 w 746"/>
                  <a:gd name="T35" fmla="*/ 134 h 275"/>
                  <a:gd name="T36" fmla="*/ 745 w 746"/>
                  <a:gd name="T37" fmla="*/ 124 h 275"/>
                  <a:gd name="T38" fmla="*/ 741 w 746"/>
                  <a:gd name="T39" fmla="*/ 152 h 275"/>
                  <a:gd name="T40" fmla="*/ 736 w 746"/>
                  <a:gd name="T41" fmla="*/ 178 h 275"/>
                  <a:gd name="T42" fmla="*/ 730 w 746"/>
                  <a:gd name="T43" fmla="*/ 203 h 275"/>
                  <a:gd name="T44" fmla="*/ 723 w 746"/>
                  <a:gd name="T45" fmla="*/ 224 h 275"/>
                  <a:gd name="T46" fmla="*/ 716 w 746"/>
                  <a:gd name="T47" fmla="*/ 243 h 275"/>
                  <a:gd name="T48" fmla="*/ 710 w 746"/>
                  <a:gd name="T49" fmla="*/ 258 h 275"/>
                  <a:gd name="T50" fmla="*/ 706 w 746"/>
                  <a:gd name="T51" fmla="*/ 268 h 275"/>
                  <a:gd name="T52" fmla="*/ 703 w 746"/>
                  <a:gd name="T53" fmla="*/ 274 h 275"/>
                  <a:gd name="T54" fmla="*/ 382 w 746"/>
                  <a:gd name="T55" fmla="*/ 134 h 275"/>
                  <a:gd name="T56" fmla="*/ 0 w 746"/>
                  <a:gd name="T57" fmla="*/ 156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46" h="275">
                    <a:moveTo>
                      <a:pt x="0" y="156"/>
                    </a:moveTo>
                    <a:lnTo>
                      <a:pt x="3" y="138"/>
                    </a:lnTo>
                    <a:lnTo>
                      <a:pt x="6" y="121"/>
                    </a:lnTo>
                    <a:lnTo>
                      <a:pt x="11" y="105"/>
                    </a:lnTo>
                    <a:lnTo>
                      <a:pt x="16" y="91"/>
                    </a:lnTo>
                    <a:lnTo>
                      <a:pt x="20" y="77"/>
                    </a:lnTo>
                    <a:lnTo>
                      <a:pt x="26" y="66"/>
                    </a:lnTo>
                    <a:lnTo>
                      <a:pt x="30" y="56"/>
                    </a:lnTo>
                    <a:lnTo>
                      <a:pt x="34" y="48"/>
                    </a:lnTo>
                    <a:lnTo>
                      <a:pt x="37" y="41"/>
                    </a:lnTo>
                    <a:lnTo>
                      <a:pt x="40" y="35"/>
                    </a:lnTo>
                    <a:lnTo>
                      <a:pt x="43" y="29"/>
                    </a:lnTo>
                    <a:lnTo>
                      <a:pt x="46" y="22"/>
                    </a:lnTo>
                    <a:lnTo>
                      <a:pt x="49" y="16"/>
                    </a:lnTo>
                    <a:lnTo>
                      <a:pt x="52" y="11"/>
                    </a:lnTo>
                    <a:lnTo>
                      <a:pt x="57" y="5"/>
                    </a:lnTo>
                    <a:lnTo>
                      <a:pt x="61" y="0"/>
                    </a:lnTo>
                    <a:lnTo>
                      <a:pt x="382" y="134"/>
                    </a:lnTo>
                    <a:lnTo>
                      <a:pt x="745" y="124"/>
                    </a:lnTo>
                    <a:lnTo>
                      <a:pt x="741" y="152"/>
                    </a:lnTo>
                    <a:lnTo>
                      <a:pt x="736" y="178"/>
                    </a:lnTo>
                    <a:lnTo>
                      <a:pt x="730" y="203"/>
                    </a:lnTo>
                    <a:lnTo>
                      <a:pt x="723" y="224"/>
                    </a:lnTo>
                    <a:lnTo>
                      <a:pt x="716" y="243"/>
                    </a:lnTo>
                    <a:lnTo>
                      <a:pt x="710" y="258"/>
                    </a:lnTo>
                    <a:lnTo>
                      <a:pt x="706" y="268"/>
                    </a:lnTo>
                    <a:lnTo>
                      <a:pt x="703" y="274"/>
                    </a:lnTo>
                    <a:lnTo>
                      <a:pt x="382" y="134"/>
                    </a:lnTo>
                    <a:lnTo>
                      <a:pt x="0" y="156"/>
                    </a:lnTo>
                  </a:path>
                </a:pathLst>
              </a:custGeom>
              <a:solidFill>
                <a:srgbClr val="72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39" name="Freeform 63">
                <a:extLst>
                  <a:ext uri="{FF2B5EF4-FFF2-40B4-BE49-F238E27FC236}">
                    <a16:creationId xmlns:a16="http://schemas.microsoft.com/office/drawing/2014/main" id="{2C4C4BFC-721B-4276-A017-939FE1578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" y="1751"/>
                <a:ext cx="626" cy="768"/>
              </a:xfrm>
              <a:custGeom>
                <a:avLst/>
                <a:gdLst>
                  <a:gd name="T0" fmla="*/ 305 w 626"/>
                  <a:gd name="T1" fmla="*/ 765 h 768"/>
                  <a:gd name="T2" fmla="*/ 285 w 626"/>
                  <a:gd name="T3" fmla="*/ 767 h 768"/>
                  <a:gd name="T4" fmla="*/ 265 w 626"/>
                  <a:gd name="T5" fmla="*/ 767 h 768"/>
                  <a:gd name="T6" fmla="*/ 246 w 626"/>
                  <a:gd name="T7" fmla="*/ 767 h 768"/>
                  <a:gd name="T8" fmla="*/ 227 w 626"/>
                  <a:gd name="T9" fmla="*/ 765 h 768"/>
                  <a:gd name="T10" fmla="*/ 209 w 626"/>
                  <a:gd name="T11" fmla="*/ 763 h 768"/>
                  <a:gd name="T12" fmla="*/ 192 w 626"/>
                  <a:gd name="T13" fmla="*/ 759 h 768"/>
                  <a:gd name="T14" fmla="*/ 175 w 626"/>
                  <a:gd name="T15" fmla="*/ 755 h 768"/>
                  <a:gd name="T16" fmla="*/ 158 w 626"/>
                  <a:gd name="T17" fmla="*/ 751 h 768"/>
                  <a:gd name="T18" fmla="*/ 142 w 626"/>
                  <a:gd name="T19" fmla="*/ 745 h 768"/>
                  <a:gd name="T20" fmla="*/ 127 w 626"/>
                  <a:gd name="T21" fmla="*/ 738 h 768"/>
                  <a:gd name="T22" fmla="*/ 112 w 626"/>
                  <a:gd name="T23" fmla="*/ 731 h 768"/>
                  <a:gd name="T24" fmla="*/ 98 w 626"/>
                  <a:gd name="T25" fmla="*/ 723 h 768"/>
                  <a:gd name="T26" fmla="*/ 84 w 626"/>
                  <a:gd name="T27" fmla="*/ 714 h 768"/>
                  <a:gd name="T28" fmla="*/ 72 w 626"/>
                  <a:gd name="T29" fmla="*/ 705 h 768"/>
                  <a:gd name="T30" fmla="*/ 59 w 626"/>
                  <a:gd name="T31" fmla="*/ 694 h 768"/>
                  <a:gd name="T32" fmla="*/ 48 w 626"/>
                  <a:gd name="T33" fmla="*/ 684 h 768"/>
                  <a:gd name="T34" fmla="*/ 43 w 626"/>
                  <a:gd name="T35" fmla="*/ 678 h 768"/>
                  <a:gd name="T36" fmla="*/ 37 w 626"/>
                  <a:gd name="T37" fmla="*/ 672 h 768"/>
                  <a:gd name="T38" fmla="*/ 30 w 626"/>
                  <a:gd name="T39" fmla="*/ 664 h 768"/>
                  <a:gd name="T40" fmla="*/ 23 w 626"/>
                  <a:gd name="T41" fmla="*/ 656 h 768"/>
                  <a:gd name="T42" fmla="*/ 16 w 626"/>
                  <a:gd name="T43" fmla="*/ 646 h 768"/>
                  <a:gd name="T44" fmla="*/ 9 w 626"/>
                  <a:gd name="T45" fmla="*/ 638 h 768"/>
                  <a:gd name="T46" fmla="*/ 4 w 626"/>
                  <a:gd name="T47" fmla="*/ 630 h 768"/>
                  <a:gd name="T48" fmla="*/ 0 w 626"/>
                  <a:gd name="T49" fmla="*/ 623 h 768"/>
                  <a:gd name="T50" fmla="*/ 308 w 626"/>
                  <a:gd name="T51" fmla="*/ 370 h 768"/>
                  <a:gd name="T52" fmla="*/ 307 w 626"/>
                  <a:gd name="T53" fmla="*/ 9 h 768"/>
                  <a:gd name="T54" fmla="*/ 319 w 626"/>
                  <a:gd name="T55" fmla="*/ 7 h 768"/>
                  <a:gd name="T56" fmla="*/ 331 w 626"/>
                  <a:gd name="T57" fmla="*/ 5 h 768"/>
                  <a:gd name="T58" fmla="*/ 343 w 626"/>
                  <a:gd name="T59" fmla="*/ 3 h 768"/>
                  <a:gd name="T60" fmla="*/ 355 w 626"/>
                  <a:gd name="T61" fmla="*/ 2 h 768"/>
                  <a:gd name="T62" fmla="*/ 367 w 626"/>
                  <a:gd name="T63" fmla="*/ 1 h 768"/>
                  <a:gd name="T64" fmla="*/ 378 w 626"/>
                  <a:gd name="T65" fmla="*/ 0 h 768"/>
                  <a:gd name="T66" fmla="*/ 390 w 626"/>
                  <a:gd name="T67" fmla="*/ 0 h 768"/>
                  <a:gd name="T68" fmla="*/ 401 w 626"/>
                  <a:gd name="T69" fmla="*/ 0 h 768"/>
                  <a:gd name="T70" fmla="*/ 412 w 626"/>
                  <a:gd name="T71" fmla="*/ 0 h 768"/>
                  <a:gd name="T72" fmla="*/ 423 w 626"/>
                  <a:gd name="T73" fmla="*/ 1 h 768"/>
                  <a:gd name="T74" fmla="*/ 434 w 626"/>
                  <a:gd name="T75" fmla="*/ 1 h 768"/>
                  <a:gd name="T76" fmla="*/ 445 w 626"/>
                  <a:gd name="T77" fmla="*/ 3 h 768"/>
                  <a:gd name="T78" fmla="*/ 456 w 626"/>
                  <a:gd name="T79" fmla="*/ 4 h 768"/>
                  <a:gd name="T80" fmla="*/ 466 w 626"/>
                  <a:gd name="T81" fmla="*/ 7 h 768"/>
                  <a:gd name="T82" fmla="*/ 476 w 626"/>
                  <a:gd name="T83" fmla="*/ 9 h 768"/>
                  <a:gd name="T84" fmla="*/ 486 w 626"/>
                  <a:gd name="T85" fmla="*/ 11 h 768"/>
                  <a:gd name="T86" fmla="*/ 496 w 626"/>
                  <a:gd name="T87" fmla="*/ 14 h 768"/>
                  <a:gd name="T88" fmla="*/ 505 w 626"/>
                  <a:gd name="T89" fmla="*/ 17 h 768"/>
                  <a:gd name="T90" fmla="*/ 515 w 626"/>
                  <a:gd name="T91" fmla="*/ 21 h 768"/>
                  <a:gd name="T92" fmla="*/ 524 w 626"/>
                  <a:gd name="T93" fmla="*/ 25 h 768"/>
                  <a:gd name="T94" fmla="*/ 534 w 626"/>
                  <a:gd name="T95" fmla="*/ 29 h 768"/>
                  <a:gd name="T96" fmla="*/ 543 w 626"/>
                  <a:gd name="T97" fmla="*/ 33 h 768"/>
                  <a:gd name="T98" fmla="*/ 552 w 626"/>
                  <a:gd name="T99" fmla="*/ 38 h 768"/>
                  <a:gd name="T100" fmla="*/ 560 w 626"/>
                  <a:gd name="T101" fmla="*/ 43 h 768"/>
                  <a:gd name="T102" fmla="*/ 569 w 626"/>
                  <a:gd name="T103" fmla="*/ 49 h 768"/>
                  <a:gd name="T104" fmla="*/ 577 w 626"/>
                  <a:gd name="T105" fmla="*/ 54 h 768"/>
                  <a:gd name="T106" fmla="*/ 586 w 626"/>
                  <a:gd name="T107" fmla="*/ 60 h 768"/>
                  <a:gd name="T108" fmla="*/ 594 w 626"/>
                  <a:gd name="T109" fmla="*/ 67 h 768"/>
                  <a:gd name="T110" fmla="*/ 602 w 626"/>
                  <a:gd name="T111" fmla="*/ 74 h 768"/>
                  <a:gd name="T112" fmla="*/ 609 w 626"/>
                  <a:gd name="T113" fmla="*/ 80 h 768"/>
                  <a:gd name="T114" fmla="*/ 617 w 626"/>
                  <a:gd name="T115" fmla="*/ 87 h 768"/>
                  <a:gd name="T116" fmla="*/ 625 w 626"/>
                  <a:gd name="T117" fmla="*/ 95 h 768"/>
                  <a:gd name="T118" fmla="*/ 308 w 626"/>
                  <a:gd name="T119" fmla="*/ 370 h 768"/>
                  <a:gd name="T120" fmla="*/ 305 w 626"/>
                  <a:gd name="T121" fmla="*/ 765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26" h="768">
                    <a:moveTo>
                      <a:pt x="305" y="765"/>
                    </a:moveTo>
                    <a:lnTo>
                      <a:pt x="285" y="767"/>
                    </a:lnTo>
                    <a:lnTo>
                      <a:pt x="265" y="767"/>
                    </a:lnTo>
                    <a:lnTo>
                      <a:pt x="246" y="767"/>
                    </a:lnTo>
                    <a:lnTo>
                      <a:pt x="227" y="765"/>
                    </a:lnTo>
                    <a:lnTo>
                      <a:pt x="209" y="763"/>
                    </a:lnTo>
                    <a:lnTo>
                      <a:pt x="192" y="759"/>
                    </a:lnTo>
                    <a:lnTo>
                      <a:pt x="175" y="755"/>
                    </a:lnTo>
                    <a:lnTo>
                      <a:pt x="158" y="751"/>
                    </a:lnTo>
                    <a:lnTo>
                      <a:pt x="142" y="745"/>
                    </a:lnTo>
                    <a:lnTo>
                      <a:pt x="127" y="738"/>
                    </a:lnTo>
                    <a:lnTo>
                      <a:pt x="112" y="731"/>
                    </a:lnTo>
                    <a:lnTo>
                      <a:pt x="98" y="723"/>
                    </a:lnTo>
                    <a:lnTo>
                      <a:pt x="84" y="714"/>
                    </a:lnTo>
                    <a:lnTo>
                      <a:pt x="72" y="705"/>
                    </a:lnTo>
                    <a:lnTo>
                      <a:pt x="59" y="694"/>
                    </a:lnTo>
                    <a:lnTo>
                      <a:pt x="48" y="684"/>
                    </a:lnTo>
                    <a:lnTo>
                      <a:pt x="43" y="678"/>
                    </a:lnTo>
                    <a:lnTo>
                      <a:pt x="37" y="672"/>
                    </a:lnTo>
                    <a:lnTo>
                      <a:pt x="30" y="664"/>
                    </a:lnTo>
                    <a:lnTo>
                      <a:pt x="23" y="656"/>
                    </a:lnTo>
                    <a:lnTo>
                      <a:pt x="16" y="646"/>
                    </a:lnTo>
                    <a:lnTo>
                      <a:pt x="9" y="638"/>
                    </a:lnTo>
                    <a:lnTo>
                      <a:pt x="4" y="630"/>
                    </a:lnTo>
                    <a:lnTo>
                      <a:pt x="0" y="623"/>
                    </a:lnTo>
                    <a:lnTo>
                      <a:pt x="308" y="370"/>
                    </a:lnTo>
                    <a:lnTo>
                      <a:pt x="307" y="9"/>
                    </a:lnTo>
                    <a:lnTo>
                      <a:pt x="319" y="7"/>
                    </a:lnTo>
                    <a:lnTo>
                      <a:pt x="331" y="5"/>
                    </a:lnTo>
                    <a:lnTo>
                      <a:pt x="343" y="3"/>
                    </a:lnTo>
                    <a:lnTo>
                      <a:pt x="355" y="2"/>
                    </a:lnTo>
                    <a:lnTo>
                      <a:pt x="367" y="1"/>
                    </a:lnTo>
                    <a:lnTo>
                      <a:pt x="378" y="0"/>
                    </a:lnTo>
                    <a:lnTo>
                      <a:pt x="390" y="0"/>
                    </a:lnTo>
                    <a:lnTo>
                      <a:pt x="401" y="0"/>
                    </a:lnTo>
                    <a:lnTo>
                      <a:pt x="412" y="0"/>
                    </a:lnTo>
                    <a:lnTo>
                      <a:pt x="423" y="1"/>
                    </a:lnTo>
                    <a:lnTo>
                      <a:pt x="434" y="1"/>
                    </a:lnTo>
                    <a:lnTo>
                      <a:pt x="445" y="3"/>
                    </a:lnTo>
                    <a:lnTo>
                      <a:pt x="456" y="4"/>
                    </a:lnTo>
                    <a:lnTo>
                      <a:pt x="466" y="7"/>
                    </a:lnTo>
                    <a:lnTo>
                      <a:pt x="476" y="9"/>
                    </a:lnTo>
                    <a:lnTo>
                      <a:pt x="486" y="11"/>
                    </a:lnTo>
                    <a:lnTo>
                      <a:pt x="496" y="14"/>
                    </a:lnTo>
                    <a:lnTo>
                      <a:pt x="505" y="17"/>
                    </a:lnTo>
                    <a:lnTo>
                      <a:pt x="515" y="21"/>
                    </a:lnTo>
                    <a:lnTo>
                      <a:pt x="524" y="25"/>
                    </a:lnTo>
                    <a:lnTo>
                      <a:pt x="534" y="29"/>
                    </a:lnTo>
                    <a:lnTo>
                      <a:pt x="543" y="33"/>
                    </a:lnTo>
                    <a:lnTo>
                      <a:pt x="552" y="38"/>
                    </a:lnTo>
                    <a:lnTo>
                      <a:pt x="560" y="43"/>
                    </a:lnTo>
                    <a:lnTo>
                      <a:pt x="569" y="49"/>
                    </a:lnTo>
                    <a:lnTo>
                      <a:pt x="577" y="54"/>
                    </a:lnTo>
                    <a:lnTo>
                      <a:pt x="586" y="60"/>
                    </a:lnTo>
                    <a:lnTo>
                      <a:pt x="594" y="67"/>
                    </a:lnTo>
                    <a:lnTo>
                      <a:pt x="602" y="74"/>
                    </a:lnTo>
                    <a:lnTo>
                      <a:pt x="609" y="80"/>
                    </a:lnTo>
                    <a:lnTo>
                      <a:pt x="617" y="87"/>
                    </a:lnTo>
                    <a:lnTo>
                      <a:pt x="625" y="95"/>
                    </a:lnTo>
                    <a:lnTo>
                      <a:pt x="308" y="370"/>
                    </a:lnTo>
                    <a:lnTo>
                      <a:pt x="305" y="765"/>
                    </a:lnTo>
                  </a:path>
                </a:pathLst>
              </a:custGeom>
              <a:solidFill>
                <a:srgbClr val="A0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40" name="Freeform 64">
                <a:extLst>
                  <a:ext uri="{FF2B5EF4-FFF2-40B4-BE49-F238E27FC236}">
                    <a16:creationId xmlns:a16="http://schemas.microsoft.com/office/drawing/2014/main" id="{1971E8FD-563E-4ABA-B97D-93A7885CF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1753"/>
                <a:ext cx="614" cy="766"/>
              </a:xfrm>
              <a:custGeom>
                <a:avLst/>
                <a:gdLst>
                  <a:gd name="T0" fmla="*/ 310 w 614"/>
                  <a:gd name="T1" fmla="*/ 8 h 766"/>
                  <a:gd name="T2" fmla="*/ 322 w 614"/>
                  <a:gd name="T3" fmla="*/ 6 h 766"/>
                  <a:gd name="T4" fmla="*/ 333 w 614"/>
                  <a:gd name="T5" fmla="*/ 4 h 766"/>
                  <a:gd name="T6" fmla="*/ 345 w 614"/>
                  <a:gd name="T7" fmla="*/ 2 h 766"/>
                  <a:gd name="T8" fmla="*/ 357 w 614"/>
                  <a:gd name="T9" fmla="*/ 1 h 766"/>
                  <a:gd name="T10" fmla="*/ 368 w 614"/>
                  <a:gd name="T11" fmla="*/ 1 h 766"/>
                  <a:gd name="T12" fmla="*/ 379 w 614"/>
                  <a:gd name="T13" fmla="*/ 0 h 766"/>
                  <a:gd name="T14" fmla="*/ 390 w 614"/>
                  <a:gd name="T15" fmla="*/ 0 h 766"/>
                  <a:gd name="T16" fmla="*/ 401 w 614"/>
                  <a:gd name="T17" fmla="*/ 0 h 766"/>
                  <a:gd name="T18" fmla="*/ 411 w 614"/>
                  <a:gd name="T19" fmla="*/ 0 h 766"/>
                  <a:gd name="T20" fmla="*/ 422 w 614"/>
                  <a:gd name="T21" fmla="*/ 1 h 766"/>
                  <a:gd name="T22" fmla="*/ 432 w 614"/>
                  <a:gd name="T23" fmla="*/ 2 h 766"/>
                  <a:gd name="T24" fmla="*/ 443 w 614"/>
                  <a:gd name="T25" fmla="*/ 3 h 766"/>
                  <a:gd name="T26" fmla="*/ 453 w 614"/>
                  <a:gd name="T27" fmla="*/ 5 h 766"/>
                  <a:gd name="T28" fmla="*/ 463 w 614"/>
                  <a:gd name="T29" fmla="*/ 7 h 766"/>
                  <a:gd name="T30" fmla="*/ 472 w 614"/>
                  <a:gd name="T31" fmla="*/ 9 h 766"/>
                  <a:gd name="T32" fmla="*/ 482 w 614"/>
                  <a:gd name="T33" fmla="*/ 11 h 766"/>
                  <a:gd name="T34" fmla="*/ 492 w 614"/>
                  <a:gd name="T35" fmla="*/ 14 h 766"/>
                  <a:gd name="T36" fmla="*/ 501 w 614"/>
                  <a:gd name="T37" fmla="*/ 18 h 766"/>
                  <a:gd name="T38" fmla="*/ 510 w 614"/>
                  <a:gd name="T39" fmla="*/ 21 h 766"/>
                  <a:gd name="T40" fmla="*/ 518 w 614"/>
                  <a:gd name="T41" fmla="*/ 25 h 766"/>
                  <a:gd name="T42" fmla="*/ 528 w 614"/>
                  <a:gd name="T43" fmla="*/ 28 h 766"/>
                  <a:gd name="T44" fmla="*/ 536 w 614"/>
                  <a:gd name="T45" fmla="*/ 33 h 766"/>
                  <a:gd name="T46" fmla="*/ 544 w 614"/>
                  <a:gd name="T47" fmla="*/ 37 h 766"/>
                  <a:gd name="T48" fmla="*/ 553 w 614"/>
                  <a:gd name="T49" fmla="*/ 42 h 766"/>
                  <a:gd name="T50" fmla="*/ 561 w 614"/>
                  <a:gd name="T51" fmla="*/ 47 h 766"/>
                  <a:gd name="T52" fmla="*/ 569 w 614"/>
                  <a:gd name="T53" fmla="*/ 52 h 766"/>
                  <a:gd name="T54" fmla="*/ 576 w 614"/>
                  <a:gd name="T55" fmla="*/ 58 h 766"/>
                  <a:gd name="T56" fmla="*/ 584 w 614"/>
                  <a:gd name="T57" fmla="*/ 64 h 766"/>
                  <a:gd name="T58" fmla="*/ 592 w 614"/>
                  <a:gd name="T59" fmla="*/ 70 h 766"/>
                  <a:gd name="T60" fmla="*/ 599 w 614"/>
                  <a:gd name="T61" fmla="*/ 77 h 766"/>
                  <a:gd name="T62" fmla="*/ 606 w 614"/>
                  <a:gd name="T63" fmla="*/ 83 h 766"/>
                  <a:gd name="T64" fmla="*/ 613 w 614"/>
                  <a:gd name="T65" fmla="*/ 90 h 766"/>
                  <a:gd name="T66" fmla="*/ 302 w 614"/>
                  <a:gd name="T67" fmla="*/ 369 h 766"/>
                  <a:gd name="T68" fmla="*/ 291 w 614"/>
                  <a:gd name="T69" fmla="*/ 763 h 766"/>
                  <a:gd name="T70" fmla="*/ 272 w 614"/>
                  <a:gd name="T71" fmla="*/ 764 h 766"/>
                  <a:gd name="T72" fmla="*/ 253 w 614"/>
                  <a:gd name="T73" fmla="*/ 765 h 766"/>
                  <a:gd name="T74" fmla="*/ 234 w 614"/>
                  <a:gd name="T75" fmla="*/ 764 h 766"/>
                  <a:gd name="T76" fmla="*/ 217 w 614"/>
                  <a:gd name="T77" fmla="*/ 763 h 766"/>
                  <a:gd name="T78" fmla="*/ 200 w 614"/>
                  <a:gd name="T79" fmla="*/ 760 h 766"/>
                  <a:gd name="T80" fmla="*/ 183 w 614"/>
                  <a:gd name="T81" fmla="*/ 757 h 766"/>
                  <a:gd name="T82" fmla="*/ 166 w 614"/>
                  <a:gd name="T83" fmla="*/ 753 h 766"/>
                  <a:gd name="T84" fmla="*/ 151 w 614"/>
                  <a:gd name="T85" fmla="*/ 749 h 766"/>
                  <a:gd name="T86" fmla="*/ 136 w 614"/>
                  <a:gd name="T87" fmla="*/ 743 h 766"/>
                  <a:gd name="T88" fmla="*/ 122 w 614"/>
                  <a:gd name="T89" fmla="*/ 737 h 766"/>
                  <a:gd name="T90" fmla="*/ 108 w 614"/>
                  <a:gd name="T91" fmla="*/ 730 h 766"/>
                  <a:gd name="T92" fmla="*/ 94 w 614"/>
                  <a:gd name="T93" fmla="*/ 722 h 766"/>
                  <a:gd name="T94" fmla="*/ 82 w 614"/>
                  <a:gd name="T95" fmla="*/ 714 h 766"/>
                  <a:gd name="T96" fmla="*/ 69 w 614"/>
                  <a:gd name="T97" fmla="*/ 706 h 766"/>
                  <a:gd name="T98" fmla="*/ 58 w 614"/>
                  <a:gd name="T99" fmla="*/ 696 h 766"/>
                  <a:gd name="T100" fmla="*/ 47 w 614"/>
                  <a:gd name="T101" fmla="*/ 686 h 766"/>
                  <a:gd name="T102" fmla="*/ 42 w 614"/>
                  <a:gd name="T103" fmla="*/ 681 h 766"/>
                  <a:gd name="T104" fmla="*/ 36 w 614"/>
                  <a:gd name="T105" fmla="*/ 675 h 766"/>
                  <a:gd name="T106" fmla="*/ 29 w 614"/>
                  <a:gd name="T107" fmla="*/ 667 h 766"/>
                  <a:gd name="T108" fmla="*/ 23 w 614"/>
                  <a:gd name="T109" fmla="*/ 659 h 766"/>
                  <a:gd name="T110" fmla="*/ 15 w 614"/>
                  <a:gd name="T111" fmla="*/ 651 h 766"/>
                  <a:gd name="T112" fmla="*/ 9 w 614"/>
                  <a:gd name="T113" fmla="*/ 643 h 766"/>
                  <a:gd name="T114" fmla="*/ 4 w 614"/>
                  <a:gd name="T115" fmla="*/ 635 h 766"/>
                  <a:gd name="T116" fmla="*/ 0 w 614"/>
                  <a:gd name="T117" fmla="*/ 629 h 766"/>
                  <a:gd name="T118" fmla="*/ 302 w 614"/>
                  <a:gd name="T119" fmla="*/ 369 h 766"/>
                  <a:gd name="T120" fmla="*/ 310 w 614"/>
                  <a:gd name="T121" fmla="*/ 8 h 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14" h="766">
                    <a:moveTo>
                      <a:pt x="310" y="8"/>
                    </a:moveTo>
                    <a:lnTo>
                      <a:pt x="322" y="6"/>
                    </a:lnTo>
                    <a:lnTo>
                      <a:pt x="333" y="4"/>
                    </a:lnTo>
                    <a:lnTo>
                      <a:pt x="345" y="2"/>
                    </a:lnTo>
                    <a:lnTo>
                      <a:pt x="357" y="1"/>
                    </a:lnTo>
                    <a:lnTo>
                      <a:pt x="368" y="1"/>
                    </a:lnTo>
                    <a:lnTo>
                      <a:pt x="379" y="0"/>
                    </a:lnTo>
                    <a:lnTo>
                      <a:pt x="390" y="0"/>
                    </a:lnTo>
                    <a:lnTo>
                      <a:pt x="401" y="0"/>
                    </a:lnTo>
                    <a:lnTo>
                      <a:pt x="411" y="0"/>
                    </a:lnTo>
                    <a:lnTo>
                      <a:pt x="422" y="1"/>
                    </a:lnTo>
                    <a:lnTo>
                      <a:pt x="432" y="2"/>
                    </a:lnTo>
                    <a:lnTo>
                      <a:pt x="443" y="3"/>
                    </a:lnTo>
                    <a:lnTo>
                      <a:pt x="453" y="5"/>
                    </a:lnTo>
                    <a:lnTo>
                      <a:pt x="463" y="7"/>
                    </a:lnTo>
                    <a:lnTo>
                      <a:pt x="472" y="9"/>
                    </a:lnTo>
                    <a:lnTo>
                      <a:pt x="482" y="11"/>
                    </a:lnTo>
                    <a:lnTo>
                      <a:pt x="492" y="14"/>
                    </a:lnTo>
                    <a:lnTo>
                      <a:pt x="501" y="18"/>
                    </a:lnTo>
                    <a:lnTo>
                      <a:pt x="510" y="21"/>
                    </a:lnTo>
                    <a:lnTo>
                      <a:pt x="518" y="25"/>
                    </a:lnTo>
                    <a:lnTo>
                      <a:pt x="528" y="28"/>
                    </a:lnTo>
                    <a:lnTo>
                      <a:pt x="536" y="33"/>
                    </a:lnTo>
                    <a:lnTo>
                      <a:pt x="544" y="37"/>
                    </a:lnTo>
                    <a:lnTo>
                      <a:pt x="553" y="42"/>
                    </a:lnTo>
                    <a:lnTo>
                      <a:pt x="561" y="47"/>
                    </a:lnTo>
                    <a:lnTo>
                      <a:pt x="569" y="52"/>
                    </a:lnTo>
                    <a:lnTo>
                      <a:pt x="576" y="58"/>
                    </a:lnTo>
                    <a:lnTo>
                      <a:pt x="584" y="64"/>
                    </a:lnTo>
                    <a:lnTo>
                      <a:pt x="592" y="70"/>
                    </a:lnTo>
                    <a:lnTo>
                      <a:pt x="599" y="77"/>
                    </a:lnTo>
                    <a:lnTo>
                      <a:pt x="606" y="83"/>
                    </a:lnTo>
                    <a:lnTo>
                      <a:pt x="613" y="90"/>
                    </a:lnTo>
                    <a:lnTo>
                      <a:pt x="302" y="369"/>
                    </a:lnTo>
                    <a:lnTo>
                      <a:pt x="291" y="763"/>
                    </a:lnTo>
                    <a:lnTo>
                      <a:pt x="272" y="764"/>
                    </a:lnTo>
                    <a:lnTo>
                      <a:pt x="253" y="765"/>
                    </a:lnTo>
                    <a:lnTo>
                      <a:pt x="234" y="764"/>
                    </a:lnTo>
                    <a:lnTo>
                      <a:pt x="217" y="763"/>
                    </a:lnTo>
                    <a:lnTo>
                      <a:pt x="200" y="760"/>
                    </a:lnTo>
                    <a:lnTo>
                      <a:pt x="183" y="757"/>
                    </a:lnTo>
                    <a:lnTo>
                      <a:pt x="166" y="753"/>
                    </a:lnTo>
                    <a:lnTo>
                      <a:pt x="151" y="749"/>
                    </a:lnTo>
                    <a:lnTo>
                      <a:pt x="136" y="743"/>
                    </a:lnTo>
                    <a:lnTo>
                      <a:pt x="122" y="737"/>
                    </a:lnTo>
                    <a:lnTo>
                      <a:pt x="108" y="730"/>
                    </a:lnTo>
                    <a:lnTo>
                      <a:pt x="94" y="722"/>
                    </a:lnTo>
                    <a:lnTo>
                      <a:pt x="82" y="714"/>
                    </a:lnTo>
                    <a:lnTo>
                      <a:pt x="69" y="706"/>
                    </a:lnTo>
                    <a:lnTo>
                      <a:pt x="58" y="696"/>
                    </a:lnTo>
                    <a:lnTo>
                      <a:pt x="47" y="686"/>
                    </a:lnTo>
                    <a:lnTo>
                      <a:pt x="42" y="681"/>
                    </a:lnTo>
                    <a:lnTo>
                      <a:pt x="36" y="675"/>
                    </a:lnTo>
                    <a:lnTo>
                      <a:pt x="29" y="667"/>
                    </a:lnTo>
                    <a:lnTo>
                      <a:pt x="23" y="659"/>
                    </a:lnTo>
                    <a:lnTo>
                      <a:pt x="15" y="651"/>
                    </a:lnTo>
                    <a:lnTo>
                      <a:pt x="9" y="643"/>
                    </a:lnTo>
                    <a:lnTo>
                      <a:pt x="4" y="635"/>
                    </a:lnTo>
                    <a:lnTo>
                      <a:pt x="0" y="629"/>
                    </a:lnTo>
                    <a:lnTo>
                      <a:pt x="302" y="369"/>
                    </a:lnTo>
                    <a:lnTo>
                      <a:pt x="310" y="8"/>
                    </a:lnTo>
                  </a:path>
                </a:pathLst>
              </a:custGeom>
              <a:solidFill>
                <a:srgbClr val="9B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41" name="Freeform 65">
                <a:extLst>
                  <a:ext uri="{FF2B5EF4-FFF2-40B4-BE49-F238E27FC236}">
                    <a16:creationId xmlns:a16="http://schemas.microsoft.com/office/drawing/2014/main" id="{AEE38D7D-601C-4B37-937A-A7C703300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1753"/>
                <a:ext cx="603" cy="764"/>
              </a:xfrm>
              <a:custGeom>
                <a:avLst/>
                <a:gdLst>
                  <a:gd name="T0" fmla="*/ 314 w 603"/>
                  <a:gd name="T1" fmla="*/ 7 h 764"/>
                  <a:gd name="T2" fmla="*/ 337 w 603"/>
                  <a:gd name="T3" fmla="*/ 3 h 764"/>
                  <a:gd name="T4" fmla="*/ 359 w 603"/>
                  <a:gd name="T5" fmla="*/ 1 h 764"/>
                  <a:gd name="T6" fmla="*/ 380 w 603"/>
                  <a:gd name="T7" fmla="*/ 0 h 764"/>
                  <a:gd name="T8" fmla="*/ 401 w 603"/>
                  <a:gd name="T9" fmla="*/ 0 h 764"/>
                  <a:gd name="T10" fmla="*/ 422 w 603"/>
                  <a:gd name="T11" fmla="*/ 1 h 764"/>
                  <a:gd name="T12" fmla="*/ 441 w 603"/>
                  <a:gd name="T13" fmla="*/ 4 h 764"/>
                  <a:gd name="T14" fmla="*/ 460 w 603"/>
                  <a:gd name="T15" fmla="*/ 7 h 764"/>
                  <a:gd name="T16" fmla="*/ 479 w 603"/>
                  <a:gd name="T17" fmla="*/ 11 h 764"/>
                  <a:gd name="T18" fmla="*/ 497 w 603"/>
                  <a:gd name="T19" fmla="*/ 17 h 764"/>
                  <a:gd name="T20" fmla="*/ 514 w 603"/>
                  <a:gd name="T21" fmla="*/ 24 h 764"/>
                  <a:gd name="T22" fmla="*/ 530 w 603"/>
                  <a:gd name="T23" fmla="*/ 32 h 764"/>
                  <a:gd name="T24" fmla="*/ 546 w 603"/>
                  <a:gd name="T25" fmla="*/ 40 h 764"/>
                  <a:gd name="T26" fmla="*/ 561 w 603"/>
                  <a:gd name="T27" fmla="*/ 50 h 764"/>
                  <a:gd name="T28" fmla="*/ 575 w 603"/>
                  <a:gd name="T29" fmla="*/ 61 h 764"/>
                  <a:gd name="T30" fmla="*/ 589 w 603"/>
                  <a:gd name="T31" fmla="*/ 72 h 764"/>
                  <a:gd name="T32" fmla="*/ 602 w 603"/>
                  <a:gd name="T33" fmla="*/ 85 h 764"/>
                  <a:gd name="T34" fmla="*/ 297 w 603"/>
                  <a:gd name="T35" fmla="*/ 369 h 764"/>
                  <a:gd name="T36" fmla="*/ 277 w 603"/>
                  <a:gd name="T37" fmla="*/ 761 h 764"/>
                  <a:gd name="T38" fmla="*/ 259 w 603"/>
                  <a:gd name="T39" fmla="*/ 763 h 764"/>
                  <a:gd name="T40" fmla="*/ 241 w 603"/>
                  <a:gd name="T41" fmla="*/ 763 h 764"/>
                  <a:gd name="T42" fmla="*/ 223 w 603"/>
                  <a:gd name="T43" fmla="*/ 763 h 764"/>
                  <a:gd name="T44" fmla="*/ 206 w 603"/>
                  <a:gd name="T45" fmla="*/ 761 h 764"/>
                  <a:gd name="T46" fmla="*/ 191 w 603"/>
                  <a:gd name="T47" fmla="*/ 759 h 764"/>
                  <a:gd name="T48" fmla="*/ 174 w 603"/>
                  <a:gd name="T49" fmla="*/ 756 h 764"/>
                  <a:gd name="T50" fmla="*/ 159 w 603"/>
                  <a:gd name="T51" fmla="*/ 752 h 764"/>
                  <a:gd name="T52" fmla="*/ 145 w 603"/>
                  <a:gd name="T53" fmla="*/ 747 h 764"/>
                  <a:gd name="T54" fmla="*/ 130 w 603"/>
                  <a:gd name="T55" fmla="*/ 742 h 764"/>
                  <a:gd name="T56" fmla="*/ 117 w 603"/>
                  <a:gd name="T57" fmla="*/ 736 h 764"/>
                  <a:gd name="T58" fmla="*/ 103 w 603"/>
                  <a:gd name="T59" fmla="*/ 730 h 764"/>
                  <a:gd name="T60" fmla="*/ 91 w 603"/>
                  <a:gd name="T61" fmla="*/ 722 h 764"/>
                  <a:gd name="T62" fmla="*/ 79 w 603"/>
                  <a:gd name="T63" fmla="*/ 715 h 764"/>
                  <a:gd name="T64" fmla="*/ 67 w 603"/>
                  <a:gd name="T65" fmla="*/ 707 h 764"/>
                  <a:gd name="T66" fmla="*/ 56 w 603"/>
                  <a:gd name="T67" fmla="*/ 698 h 764"/>
                  <a:gd name="T68" fmla="*/ 46 w 603"/>
                  <a:gd name="T69" fmla="*/ 688 h 764"/>
                  <a:gd name="T70" fmla="*/ 41 w 603"/>
                  <a:gd name="T71" fmla="*/ 684 h 764"/>
                  <a:gd name="T72" fmla="*/ 34 w 603"/>
                  <a:gd name="T73" fmla="*/ 678 h 764"/>
                  <a:gd name="T74" fmla="*/ 29 w 603"/>
                  <a:gd name="T75" fmla="*/ 671 h 764"/>
                  <a:gd name="T76" fmla="*/ 22 w 603"/>
                  <a:gd name="T77" fmla="*/ 663 h 764"/>
                  <a:gd name="T78" fmla="*/ 15 w 603"/>
                  <a:gd name="T79" fmla="*/ 655 h 764"/>
                  <a:gd name="T80" fmla="*/ 9 w 603"/>
                  <a:gd name="T81" fmla="*/ 648 h 764"/>
                  <a:gd name="T82" fmla="*/ 4 w 603"/>
                  <a:gd name="T83" fmla="*/ 641 h 764"/>
                  <a:gd name="T84" fmla="*/ 0 w 603"/>
                  <a:gd name="T85" fmla="*/ 634 h 764"/>
                  <a:gd name="T86" fmla="*/ 297 w 603"/>
                  <a:gd name="T87" fmla="*/ 369 h 764"/>
                  <a:gd name="T88" fmla="*/ 314 w 603"/>
                  <a:gd name="T89" fmla="*/ 7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03" h="764">
                    <a:moveTo>
                      <a:pt x="314" y="7"/>
                    </a:moveTo>
                    <a:lnTo>
                      <a:pt x="337" y="3"/>
                    </a:lnTo>
                    <a:lnTo>
                      <a:pt x="359" y="1"/>
                    </a:lnTo>
                    <a:lnTo>
                      <a:pt x="380" y="0"/>
                    </a:lnTo>
                    <a:lnTo>
                      <a:pt x="401" y="0"/>
                    </a:lnTo>
                    <a:lnTo>
                      <a:pt x="422" y="1"/>
                    </a:lnTo>
                    <a:lnTo>
                      <a:pt x="441" y="4"/>
                    </a:lnTo>
                    <a:lnTo>
                      <a:pt x="460" y="7"/>
                    </a:lnTo>
                    <a:lnTo>
                      <a:pt x="479" y="11"/>
                    </a:lnTo>
                    <a:lnTo>
                      <a:pt x="497" y="17"/>
                    </a:lnTo>
                    <a:lnTo>
                      <a:pt x="514" y="24"/>
                    </a:lnTo>
                    <a:lnTo>
                      <a:pt x="530" y="32"/>
                    </a:lnTo>
                    <a:lnTo>
                      <a:pt x="546" y="40"/>
                    </a:lnTo>
                    <a:lnTo>
                      <a:pt x="561" y="50"/>
                    </a:lnTo>
                    <a:lnTo>
                      <a:pt x="575" y="61"/>
                    </a:lnTo>
                    <a:lnTo>
                      <a:pt x="589" y="72"/>
                    </a:lnTo>
                    <a:lnTo>
                      <a:pt x="602" y="85"/>
                    </a:lnTo>
                    <a:lnTo>
                      <a:pt x="297" y="369"/>
                    </a:lnTo>
                    <a:lnTo>
                      <a:pt x="277" y="761"/>
                    </a:lnTo>
                    <a:lnTo>
                      <a:pt x="259" y="763"/>
                    </a:lnTo>
                    <a:lnTo>
                      <a:pt x="241" y="763"/>
                    </a:lnTo>
                    <a:lnTo>
                      <a:pt x="223" y="763"/>
                    </a:lnTo>
                    <a:lnTo>
                      <a:pt x="206" y="761"/>
                    </a:lnTo>
                    <a:lnTo>
                      <a:pt x="191" y="759"/>
                    </a:lnTo>
                    <a:lnTo>
                      <a:pt x="174" y="756"/>
                    </a:lnTo>
                    <a:lnTo>
                      <a:pt x="159" y="752"/>
                    </a:lnTo>
                    <a:lnTo>
                      <a:pt x="145" y="747"/>
                    </a:lnTo>
                    <a:lnTo>
                      <a:pt x="130" y="742"/>
                    </a:lnTo>
                    <a:lnTo>
                      <a:pt x="117" y="736"/>
                    </a:lnTo>
                    <a:lnTo>
                      <a:pt x="103" y="730"/>
                    </a:lnTo>
                    <a:lnTo>
                      <a:pt x="91" y="722"/>
                    </a:lnTo>
                    <a:lnTo>
                      <a:pt x="79" y="715"/>
                    </a:lnTo>
                    <a:lnTo>
                      <a:pt x="67" y="707"/>
                    </a:lnTo>
                    <a:lnTo>
                      <a:pt x="56" y="698"/>
                    </a:lnTo>
                    <a:lnTo>
                      <a:pt x="46" y="688"/>
                    </a:lnTo>
                    <a:lnTo>
                      <a:pt x="41" y="684"/>
                    </a:lnTo>
                    <a:lnTo>
                      <a:pt x="34" y="678"/>
                    </a:lnTo>
                    <a:lnTo>
                      <a:pt x="29" y="671"/>
                    </a:lnTo>
                    <a:lnTo>
                      <a:pt x="22" y="663"/>
                    </a:lnTo>
                    <a:lnTo>
                      <a:pt x="15" y="655"/>
                    </a:lnTo>
                    <a:lnTo>
                      <a:pt x="9" y="648"/>
                    </a:lnTo>
                    <a:lnTo>
                      <a:pt x="4" y="641"/>
                    </a:lnTo>
                    <a:lnTo>
                      <a:pt x="0" y="634"/>
                    </a:lnTo>
                    <a:lnTo>
                      <a:pt x="297" y="369"/>
                    </a:lnTo>
                    <a:lnTo>
                      <a:pt x="314" y="7"/>
                    </a:lnTo>
                  </a:path>
                </a:pathLst>
              </a:custGeom>
              <a:solidFill>
                <a:srgbClr val="93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42" name="Freeform 66">
                <a:extLst>
                  <a:ext uri="{FF2B5EF4-FFF2-40B4-BE49-F238E27FC236}">
                    <a16:creationId xmlns:a16="http://schemas.microsoft.com/office/drawing/2014/main" id="{EEE206A7-E507-465D-935E-8AFA54DA5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753"/>
                <a:ext cx="589" cy="764"/>
              </a:xfrm>
              <a:custGeom>
                <a:avLst/>
                <a:gdLst>
                  <a:gd name="T0" fmla="*/ 317 w 589"/>
                  <a:gd name="T1" fmla="*/ 5 h 764"/>
                  <a:gd name="T2" fmla="*/ 339 w 589"/>
                  <a:gd name="T3" fmla="*/ 2 h 764"/>
                  <a:gd name="T4" fmla="*/ 360 w 589"/>
                  <a:gd name="T5" fmla="*/ 1 h 764"/>
                  <a:gd name="T6" fmla="*/ 380 w 589"/>
                  <a:gd name="T7" fmla="*/ 0 h 764"/>
                  <a:gd name="T8" fmla="*/ 400 w 589"/>
                  <a:gd name="T9" fmla="*/ 0 h 764"/>
                  <a:gd name="T10" fmla="*/ 420 w 589"/>
                  <a:gd name="T11" fmla="*/ 1 h 764"/>
                  <a:gd name="T12" fmla="*/ 438 w 589"/>
                  <a:gd name="T13" fmla="*/ 4 h 764"/>
                  <a:gd name="T14" fmla="*/ 457 w 589"/>
                  <a:gd name="T15" fmla="*/ 7 h 764"/>
                  <a:gd name="T16" fmla="*/ 474 w 589"/>
                  <a:gd name="T17" fmla="*/ 12 h 764"/>
                  <a:gd name="T18" fmla="*/ 491 w 589"/>
                  <a:gd name="T19" fmla="*/ 17 h 764"/>
                  <a:gd name="T20" fmla="*/ 507 w 589"/>
                  <a:gd name="T21" fmla="*/ 23 h 764"/>
                  <a:gd name="T22" fmla="*/ 522 w 589"/>
                  <a:gd name="T23" fmla="*/ 31 h 764"/>
                  <a:gd name="T24" fmla="*/ 536 w 589"/>
                  <a:gd name="T25" fmla="*/ 39 h 764"/>
                  <a:gd name="T26" fmla="*/ 551 w 589"/>
                  <a:gd name="T27" fmla="*/ 48 h 764"/>
                  <a:gd name="T28" fmla="*/ 564 w 589"/>
                  <a:gd name="T29" fmla="*/ 57 h 764"/>
                  <a:gd name="T30" fmla="*/ 576 w 589"/>
                  <a:gd name="T31" fmla="*/ 68 h 764"/>
                  <a:gd name="T32" fmla="*/ 588 w 589"/>
                  <a:gd name="T33" fmla="*/ 79 h 764"/>
                  <a:gd name="T34" fmla="*/ 290 w 589"/>
                  <a:gd name="T35" fmla="*/ 369 h 764"/>
                  <a:gd name="T36" fmla="*/ 263 w 589"/>
                  <a:gd name="T37" fmla="*/ 761 h 764"/>
                  <a:gd name="T38" fmla="*/ 245 w 589"/>
                  <a:gd name="T39" fmla="*/ 763 h 764"/>
                  <a:gd name="T40" fmla="*/ 228 w 589"/>
                  <a:gd name="T41" fmla="*/ 763 h 764"/>
                  <a:gd name="T42" fmla="*/ 211 w 589"/>
                  <a:gd name="T43" fmla="*/ 762 h 764"/>
                  <a:gd name="T44" fmla="*/ 196 w 589"/>
                  <a:gd name="T45" fmla="*/ 760 h 764"/>
                  <a:gd name="T46" fmla="*/ 180 w 589"/>
                  <a:gd name="T47" fmla="*/ 758 h 764"/>
                  <a:gd name="T48" fmla="*/ 166 w 589"/>
                  <a:gd name="T49" fmla="*/ 755 h 764"/>
                  <a:gd name="T50" fmla="*/ 151 w 589"/>
                  <a:gd name="T51" fmla="*/ 751 h 764"/>
                  <a:gd name="T52" fmla="*/ 137 w 589"/>
                  <a:gd name="T53" fmla="*/ 747 h 764"/>
                  <a:gd name="T54" fmla="*/ 124 w 589"/>
                  <a:gd name="T55" fmla="*/ 742 h 764"/>
                  <a:gd name="T56" fmla="*/ 110 w 589"/>
                  <a:gd name="T57" fmla="*/ 737 h 764"/>
                  <a:gd name="T58" fmla="*/ 99 w 589"/>
                  <a:gd name="T59" fmla="*/ 730 h 764"/>
                  <a:gd name="T60" fmla="*/ 87 w 589"/>
                  <a:gd name="T61" fmla="*/ 724 h 764"/>
                  <a:gd name="T62" fmla="*/ 76 w 589"/>
                  <a:gd name="T63" fmla="*/ 716 h 764"/>
                  <a:gd name="T64" fmla="*/ 65 w 589"/>
                  <a:gd name="T65" fmla="*/ 709 h 764"/>
                  <a:gd name="T66" fmla="*/ 55 w 589"/>
                  <a:gd name="T67" fmla="*/ 701 h 764"/>
                  <a:gd name="T68" fmla="*/ 45 w 589"/>
                  <a:gd name="T69" fmla="*/ 692 h 764"/>
                  <a:gd name="T70" fmla="*/ 40 w 589"/>
                  <a:gd name="T71" fmla="*/ 688 h 764"/>
                  <a:gd name="T72" fmla="*/ 34 w 589"/>
                  <a:gd name="T73" fmla="*/ 682 h 764"/>
                  <a:gd name="T74" fmla="*/ 28 w 589"/>
                  <a:gd name="T75" fmla="*/ 676 h 764"/>
                  <a:gd name="T76" fmla="*/ 21 w 589"/>
                  <a:gd name="T77" fmla="*/ 669 h 764"/>
                  <a:gd name="T78" fmla="*/ 15 w 589"/>
                  <a:gd name="T79" fmla="*/ 661 h 764"/>
                  <a:gd name="T80" fmla="*/ 9 w 589"/>
                  <a:gd name="T81" fmla="*/ 654 h 764"/>
                  <a:gd name="T82" fmla="*/ 4 w 589"/>
                  <a:gd name="T83" fmla="*/ 647 h 764"/>
                  <a:gd name="T84" fmla="*/ 0 w 589"/>
                  <a:gd name="T85" fmla="*/ 641 h 764"/>
                  <a:gd name="T86" fmla="*/ 290 w 589"/>
                  <a:gd name="T87" fmla="*/ 369 h 764"/>
                  <a:gd name="T88" fmla="*/ 317 w 589"/>
                  <a:gd name="T89" fmla="*/ 5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89" h="764">
                    <a:moveTo>
                      <a:pt x="317" y="5"/>
                    </a:moveTo>
                    <a:lnTo>
                      <a:pt x="339" y="2"/>
                    </a:lnTo>
                    <a:lnTo>
                      <a:pt x="360" y="1"/>
                    </a:lnTo>
                    <a:lnTo>
                      <a:pt x="380" y="0"/>
                    </a:lnTo>
                    <a:lnTo>
                      <a:pt x="400" y="0"/>
                    </a:lnTo>
                    <a:lnTo>
                      <a:pt x="420" y="1"/>
                    </a:lnTo>
                    <a:lnTo>
                      <a:pt x="438" y="4"/>
                    </a:lnTo>
                    <a:lnTo>
                      <a:pt x="457" y="7"/>
                    </a:lnTo>
                    <a:lnTo>
                      <a:pt x="474" y="12"/>
                    </a:lnTo>
                    <a:lnTo>
                      <a:pt x="491" y="17"/>
                    </a:lnTo>
                    <a:lnTo>
                      <a:pt x="507" y="23"/>
                    </a:lnTo>
                    <a:lnTo>
                      <a:pt x="522" y="31"/>
                    </a:lnTo>
                    <a:lnTo>
                      <a:pt x="536" y="39"/>
                    </a:lnTo>
                    <a:lnTo>
                      <a:pt x="551" y="48"/>
                    </a:lnTo>
                    <a:lnTo>
                      <a:pt x="564" y="57"/>
                    </a:lnTo>
                    <a:lnTo>
                      <a:pt x="576" y="68"/>
                    </a:lnTo>
                    <a:lnTo>
                      <a:pt x="588" y="79"/>
                    </a:lnTo>
                    <a:lnTo>
                      <a:pt x="290" y="369"/>
                    </a:lnTo>
                    <a:lnTo>
                      <a:pt x="263" y="761"/>
                    </a:lnTo>
                    <a:lnTo>
                      <a:pt x="245" y="763"/>
                    </a:lnTo>
                    <a:lnTo>
                      <a:pt x="228" y="763"/>
                    </a:lnTo>
                    <a:lnTo>
                      <a:pt x="211" y="762"/>
                    </a:lnTo>
                    <a:lnTo>
                      <a:pt x="196" y="760"/>
                    </a:lnTo>
                    <a:lnTo>
                      <a:pt x="180" y="758"/>
                    </a:lnTo>
                    <a:lnTo>
                      <a:pt x="166" y="755"/>
                    </a:lnTo>
                    <a:lnTo>
                      <a:pt x="151" y="751"/>
                    </a:lnTo>
                    <a:lnTo>
                      <a:pt x="137" y="747"/>
                    </a:lnTo>
                    <a:lnTo>
                      <a:pt x="124" y="742"/>
                    </a:lnTo>
                    <a:lnTo>
                      <a:pt x="110" y="737"/>
                    </a:lnTo>
                    <a:lnTo>
                      <a:pt x="99" y="730"/>
                    </a:lnTo>
                    <a:lnTo>
                      <a:pt x="87" y="724"/>
                    </a:lnTo>
                    <a:lnTo>
                      <a:pt x="76" y="716"/>
                    </a:lnTo>
                    <a:lnTo>
                      <a:pt x="65" y="709"/>
                    </a:lnTo>
                    <a:lnTo>
                      <a:pt x="55" y="701"/>
                    </a:lnTo>
                    <a:lnTo>
                      <a:pt x="45" y="692"/>
                    </a:lnTo>
                    <a:lnTo>
                      <a:pt x="40" y="688"/>
                    </a:lnTo>
                    <a:lnTo>
                      <a:pt x="34" y="682"/>
                    </a:lnTo>
                    <a:lnTo>
                      <a:pt x="28" y="676"/>
                    </a:lnTo>
                    <a:lnTo>
                      <a:pt x="21" y="669"/>
                    </a:lnTo>
                    <a:lnTo>
                      <a:pt x="15" y="661"/>
                    </a:lnTo>
                    <a:lnTo>
                      <a:pt x="9" y="654"/>
                    </a:lnTo>
                    <a:lnTo>
                      <a:pt x="4" y="647"/>
                    </a:lnTo>
                    <a:lnTo>
                      <a:pt x="0" y="641"/>
                    </a:lnTo>
                    <a:lnTo>
                      <a:pt x="290" y="369"/>
                    </a:lnTo>
                    <a:lnTo>
                      <a:pt x="317" y="5"/>
                    </a:lnTo>
                  </a:path>
                </a:pathLst>
              </a:custGeom>
              <a:solidFill>
                <a:srgbClr val="8EAFA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43" name="Freeform 67">
                <a:extLst>
                  <a:ext uri="{FF2B5EF4-FFF2-40B4-BE49-F238E27FC236}">
                    <a16:creationId xmlns:a16="http://schemas.microsoft.com/office/drawing/2014/main" id="{8822FC87-545C-42E9-AAE7-A1A839A10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1753"/>
                <a:ext cx="578" cy="764"/>
              </a:xfrm>
              <a:custGeom>
                <a:avLst/>
                <a:gdLst>
                  <a:gd name="T0" fmla="*/ 320 w 578"/>
                  <a:gd name="T1" fmla="*/ 5 h 764"/>
                  <a:gd name="T2" fmla="*/ 341 w 578"/>
                  <a:gd name="T3" fmla="*/ 2 h 764"/>
                  <a:gd name="T4" fmla="*/ 362 w 578"/>
                  <a:gd name="T5" fmla="*/ 0 h 764"/>
                  <a:gd name="T6" fmla="*/ 381 w 578"/>
                  <a:gd name="T7" fmla="*/ 0 h 764"/>
                  <a:gd name="T8" fmla="*/ 400 w 578"/>
                  <a:gd name="T9" fmla="*/ 1 h 764"/>
                  <a:gd name="T10" fmla="*/ 418 w 578"/>
                  <a:gd name="T11" fmla="*/ 2 h 764"/>
                  <a:gd name="T12" fmla="*/ 436 w 578"/>
                  <a:gd name="T13" fmla="*/ 5 h 764"/>
                  <a:gd name="T14" fmla="*/ 453 w 578"/>
                  <a:gd name="T15" fmla="*/ 8 h 764"/>
                  <a:gd name="T16" fmla="*/ 470 w 578"/>
                  <a:gd name="T17" fmla="*/ 12 h 764"/>
                  <a:gd name="T18" fmla="*/ 486 w 578"/>
                  <a:gd name="T19" fmla="*/ 18 h 764"/>
                  <a:gd name="T20" fmla="*/ 501 w 578"/>
                  <a:gd name="T21" fmla="*/ 24 h 764"/>
                  <a:gd name="T22" fmla="*/ 515 w 578"/>
                  <a:gd name="T23" fmla="*/ 30 h 764"/>
                  <a:gd name="T24" fmla="*/ 529 w 578"/>
                  <a:gd name="T25" fmla="*/ 38 h 764"/>
                  <a:gd name="T26" fmla="*/ 542 w 578"/>
                  <a:gd name="T27" fmla="*/ 46 h 764"/>
                  <a:gd name="T28" fmla="*/ 554 w 578"/>
                  <a:gd name="T29" fmla="*/ 55 h 764"/>
                  <a:gd name="T30" fmla="*/ 565 w 578"/>
                  <a:gd name="T31" fmla="*/ 64 h 764"/>
                  <a:gd name="T32" fmla="*/ 577 w 578"/>
                  <a:gd name="T33" fmla="*/ 75 h 764"/>
                  <a:gd name="T34" fmla="*/ 284 w 578"/>
                  <a:gd name="T35" fmla="*/ 368 h 764"/>
                  <a:gd name="T36" fmla="*/ 248 w 578"/>
                  <a:gd name="T37" fmla="*/ 761 h 764"/>
                  <a:gd name="T38" fmla="*/ 232 w 578"/>
                  <a:gd name="T39" fmla="*/ 763 h 764"/>
                  <a:gd name="T40" fmla="*/ 216 w 578"/>
                  <a:gd name="T41" fmla="*/ 762 h 764"/>
                  <a:gd name="T42" fmla="*/ 200 w 578"/>
                  <a:gd name="T43" fmla="*/ 761 h 764"/>
                  <a:gd name="T44" fmla="*/ 185 w 578"/>
                  <a:gd name="T45" fmla="*/ 760 h 764"/>
                  <a:gd name="T46" fmla="*/ 171 w 578"/>
                  <a:gd name="T47" fmla="*/ 757 h 764"/>
                  <a:gd name="T48" fmla="*/ 156 w 578"/>
                  <a:gd name="T49" fmla="*/ 755 h 764"/>
                  <a:gd name="T50" fmla="*/ 143 w 578"/>
                  <a:gd name="T51" fmla="*/ 751 h 764"/>
                  <a:gd name="T52" fmla="*/ 130 w 578"/>
                  <a:gd name="T53" fmla="*/ 747 h 764"/>
                  <a:gd name="T54" fmla="*/ 118 w 578"/>
                  <a:gd name="T55" fmla="*/ 742 h 764"/>
                  <a:gd name="T56" fmla="*/ 106 w 578"/>
                  <a:gd name="T57" fmla="*/ 737 h 764"/>
                  <a:gd name="T58" fmla="*/ 94 w 578"/>
                  <a:gd name="T59" fmla="*/ 732 h 764"/>
                  <a:gd name="T60" fmla="*/ 83 w 578"/>
                  <a:gd name="T61" fmla="*/ 725 h 764"/>
                  <a:gd name="T62" fmla="*/ 73 w 578"/>
                  <a:gd name="T63" fmla="*/ 719 h 764"/>
                  <a:gd name="T64" fmla="*/ 63 w 578"/>
                  <a:gd name="T65" fmla="*/ 711 h 764"/>
                  <a:gd name="T66" fmla="*/ 53 w 578"/>
                  <a:gd name="T67" fmla="*/ 704 h 764"/>
                  <a:gd name="T68" fmla="*/ 44 w 578"/>
                  <a:gd name="T69" fmla="*/ 696 h 764"/>
                  <a:gd name="T70" fmla="*/ 40 w 578"/>
                  <a:gd name="T71" fmla="*/ 692 h 764"/>
                  <a:gd name="T72" fmla="*/ 34 w 578"/>
                  <a:gd name="T73" fmla="*/ 686 h 764"/>
                  <a:gd name="T74" fmla="*/ 27 w 578"/>
                  <a:gd name="T75" fmla="*/ 680 h 764"/>
                  <a:gd name="T76" fmla="*/ 21 w 578"/>
                  <a:gd name="T77" fmla="*/ 673 h 764"/>
                  <a:gd name="T78" fmla="*/ 15 w 578"/>
                  <a:gd name="T79" fmla="*/ 667 h 764"/>
                  <a:gd name="T80" fmla="*/ 9 w 578"/>
                  <a:gd name="T81" fmla="*/ 660 h 764"/>
                  <a:gd name="T82" fmla="*/ 4 w 578"/>
                  <a:gd name="T83" fmla="*/ 653 h 764"/>
                  <a:gd name="T84" fmla="*/ 0 w 578"/>
                  <a:gd name="T85" fmla="*/ 647 h 764"/>
                  <a:gd name="T86" fmla="*/ 284 w 578"/>
                  <a:gd name="T87" fmla="*/ 368 h 764"/>
                  <a:gd name="T88" fmla="*/ 320 w 578"/>
                  <a:gd name="T89" fmla="*/ 5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78" h="764">
                    <a:moveTo>
                      <a:pt x="320" y="5"/>
                    </a:moveTo>
                    <a:lnTo>
                      <a:pt x="341" y="2"/>
                    </a:lnTo>
                    <a:lnTo>
                      <a:pt x="362" y="0"/>
                    </a:lnTo>
                    <a:lnTo>
                      <a:pt x="381" y="0"/>
                    </a:lnTo>
                    <a:lnTo>
                      <a:pt x="400" y="1"/>
                    </a:lnTo>
                    <a:lnTo>
                      <a:pt x="418" y="2"/>
                    </a:lnTo>
                    <a:lnTo>
                      <a:pt x="436" y="5"/>
                    </a:lnTo>
                    <a:lnTo>
                      <a:pt x="453" y="8"/>
                    </a:lnTo>
                    <a:lnTo>
                      <a:pt x="470" y="12"/>
                    </a:lnTo>
                    <a:lnTo>
                      <a:pt x="486" y="18"/>
                    </a:lnTo>
                    <a:lnTo>
                      <a:pt x="501" y="24"/>
                    </a:lnTo>
                    <a:lnTo>
                      <a:pt x="515" y="30"/>
                    </a:lnTo>
                    <a:lnTo>
                      <a:pt x="529" y="38"/>
                    </a:lnTo>
                    <a:lnTo>
                      <a:pt x="542" y="46"/>
                    </a:lnTo>
                    <a:lnTo>
                      <a:pt x="554" y="55"/>
                    </a:lnTo>
                    <a:lnTo>
                      <a:pt x="565" y="64"/>
                    </a:lnTo>
                    <a:lnTo>
                      <a:pt x="577" y="75"/>
                    </a:lnTo>
                    <a:lnTo>
                      <a:pt x="284" y="368"/>
                    </a:lnTo>
                    <a:lnTo>
                      <a:pt x="248" y="761"/>
                    </a:lnTo>
                    <a:lnTo>
                      <a:pt x="232" y="763"/>
                    </a:lnTo>
                    <a:lnTo>
                      <a:pt x="216" y="762"/>
                    </a:lnTo>
                    <a:lnTo>
                      <a:pt x="200" y="761"/>
                    </a:lnTo>
                    <a:lnTo>
                      <a:pt x="185" y="760"/>
                    </a:lnTo>
                    <a:lnTo>
                      <a:pt x="171" y="757"/>
                    </a:lnTo>
                    <a:lnTo>
                      <a:pt x="156" y="755"/>
                    </a:lnTo>
                    <a:lnTo>
                      <a:pt x="143" y="751"/>
                    </a:lnTo>
                    <a:lnTo>
                      <a:pt x="130" y="747"/>
                    </a:lnTo>
                    <a:lnTo>
                      <a:pt x="118" y="742"/>
                    </a:lnTo>
                    <a:lnTo>
                      <a:pt x="106" y="737"/>
                    </a:lnTo>
                    <a:lnTo>
                      <a:pt x="94" y="732"/>
                    </a:lnTo>
                    <a:lnTo>
                      <a:pt x="83" y="725"/>
                    </a:lnTo>
                    <a:lnTo>
                      <a:pt x="73" y="719"/>
                    </a:lnTo>
                    <a:lnTo>
                      <a:pt x="63" y="711"/>
                    </a:lnTo>
                    <a:lnTo>
                      <a:pt x="53" y="704"/>
                    </a:lnTo>
                    <a:lnTo>
                      <a:pt x="44" y="696"/>
                    </a:lnTo>
                    <a:lnTo>
                      <a:pt x="40" y="692"/>
                    </a:lnTo>
                    <a:lnTo>
                      <a:pt x="34" y="686"/>
                    </a:lnTo>
                    <a:lnTo>
                      <a:pt x="27" y="680"/>
                    </a:lnTo>
                    <a:lnTo>
                      <a:pt x="21" y="673"/>
                    </a:lnTo>
                    <a:lnTo>
                      <a:pt x="15" y="667"/>
                    </a:lnTo>
                    <a:lnTo>
                      <a:pt x="9" y="660"/>
                    </a:lnTo>
                    <a:lnTo>
                      <a:pt x="4" y="653"/>
                    </a:lnTo>
                    <a:lnTo>
                      <a:pt x="0" y="647"/>
                    </a:lnTo>
                    <a:lnTo>
                      <a:pt x="284" y="368"/>
                    </a:lnTo>
                    <a:lnTo>
                      <a:pt x="320" y="5"/>
                    </a:lnTo>
                  </a:path>
                </a:pathLst>
              </a:custGeom>
              <a:solidFill>
                <a:srgbClr val="89AA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44" name="Freeform 68">
                <a:extLst>
                  <a:ext uri="{FF2B5EF4-FFF2-40B4-BE49-F238E27FC236}">
                    <a16:creationId xmlns:a16="http://schemas.microsoft.com/office/drawing/2014/main" id="{F617C94F-4185-4C46-A4A3-265CD3529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754"/>
                <a:ext cx="566" cy="761"/>
              </a:xfrm>
              <a:custGeom>
                <a:avLst/>
                <a:gdLst>
                  <a:gd name="T0" fmla="*/ 323 w 566"/>
                  <a:gd name="T1" fmla="*/ 3 h 761"/>
                  <a:gd name="T2" fmla="*/ 343 w 566"/>
                  <a:gd name="T3" fmla="*/ 1 h 761"/>
                  <a:gd name="T4" fmla="*/ 362 w 566"/>
                  <a:gd name="T5" fmla="*/ 0 h 761"/>
                  <a:gd name="T6" fmla="*/ 381 w 566"/>
                  <a:gd name="T7" fmla="*/ 0 h 761"/>
                  <a:gd name="T8" fmla="*/ 399 w 566"/>
                  <a:gd name="T9" fmla="*/ 1 h 761"/>
                  <a:gd name="T10" fmla="*/ 417 w 566"/>
                  <a:gd name="T11" fmla="*/ 2 h 761"/>
                  <a:gd name="T12" fmla="*/ 434 w 566"/>
                  <a:gd name="T13" fmla="*/ 5 h 761"/>
                  <a:gd name="T14" fmla="*/ 450 w 566"/>
                  <a:gd name="T15" fmla="*/ 8 h 761"/>
                  <a:gd name="T16" fmla="*/ 466 w 566"/>
                  <a:gd name="T17" fmla="*/ 12 h 761"/>
                  <a:gd name="T18" fmla="*/ 481 w 566"/>
                  <a:gd name="T19" fmla="*/ 18 h 761"/>
                  <a:gd name="T20" fmla="*/ 495 w 566"/>
                  <a:gd name="T21" fmla="*/ 23 h 761"/>
                  <a:gd name="T22" fmla="*/ 509 w 566"/>
                  <a:gd name="T23" fmla="*/ 29 h 761"/>
                  <a:gd name="T24" fmla="*/ 521 w 566"/>
                  <a:gd name="T25" fmla="*/ 37 h 761"/>
                  <a:gd name="T26" fmla="*/ 533 w 566"/>
                  <a:gd name="T27" fmla="*/ 44 h 761"/>
                  <a:gd name="T28" fmla="*/ 545 w 566"/>
                  <a:gd name="T29" fmla="*/ 53 h 761"/>
                  <a:gd name="T30" fmla="*/ 555 w 566"/>
                  <a:gd name="T31" fmla="*/ 61 h 761"/>
                  <a:gd name="T32" fmla="*/ 565 w 566"/>
                  <a:gd name="T33" fmla="*/ 69 h 761"/>
                  <a:gd name="T34" fmla="*/ 278 w 566"/>
                  <a:gd name="T35" fmla="*/ 367 h 761"/>
                  <a:gd name="T36" fmla="*/ 233 w 566"/>
                  <a:gd name="T37" fmla="*/ 759 h 761"/>
                  <a:gd name="T38" fmla="*/ 218 w 566"/>
                  <a:gd name="T39" fmla="*/ 760 h 761"/>
                  <a:gd name="T40" fmla="*/ 203 w 566"/>
                  <a:gd name="T41" fmla="*/ 760 h 761"/>
                  <a:gd name="T42" fmla="*/ 188 w 566"/>
                  <a:gd name="T43" fmla="*/ 758 h 761"/>
                  <a:gd name="T44" fmla="*/ 174 w 566"/>
                  <a:gd name="T45" fmla="*/ 757 h 761"/>
                  <a:gd name="T46" fmla="*/ 161 w 566"/>
                  <a:gd name="T47" fmla="*/ 755 h 761"/>
                  <a:gd name="T48" fmla="*/ 148 w 566"/>
                  <a:gd name="T49" fmla="*/ 752 h 761"/>
                  <a:gd name="T50" fmla="*/ 134 w 566"/>
                  <a:gd name="T51" fmla="*/ 748 h 761"/>
                  <a:gd name="T52" fmla="*/ 123 w 566"/>
                  <a:gd name="T53" fmla="*/ 744 h 761"/>
                  <a:gd name="T54" fmla="*/ 111 w 566"/>
                  <a:gd name="T55" fmla="*/ 740 h 761"/>
                  <a:gd name="T56" fmla="*/ 100 w 566"/>
                  <a:gd name="T57" fmla="*/ 736 h 761"/>
                  <a:gd name="T58" fmla="*/ 89 w 566"/>
                  <a:gd name="T59" fmla="*/ 730 h 761"/>
                  <a:gd name="T60" fmla="*/ 79 w 566"/>
                  <a:gd name="T61" fmla="*/ 725 h 761"/>
                  <a:gd name="T62" fmla="*/ 69 w 566"/>
                  <a:gd name="T63" fmla="*/ 718 h 761"/>
                  <a:gd name="T64" fmla="*/ 60 w 566"/>
                  <a:gd name="T65" fmla="*/ 712 h 761"/>
                  <a:gd name="T66" fmla="*/ 51 w 566"/>
                  <a:gd name="T67" fmla="*/ 705 h 761"/>
                  <a:gd name="T68" fmla="*/ 43 w 566"/>
                  <a:gd name="T69" fmla="*/ 698 h 761"/>
                  <a:gd name="T70" fmla="*/ 38 w 566"/>
                  <a:gd name="T71" fmla="*/ 694 h 761"/>
                  <a:gd name="T72" fmla="*/ 32 w 566"/>
                  <a:gd name="T73" fmla="*/ 688 h 761"/>
                  <a:gd name="T74" fmla="*/ 26 w 566"/>
                  <a:gd name="T75" fmla="*/ 683 h 761"/>
                  <a:gd name="T76" fmla="*/ 20 w 566"/>
                  <a:gd name="T77" fmla="*/ 677 h 761"/>
                  <a:gd name="T78" fmla="*/ 14 w 566"/>
                  <a:gd name="T79" fmla="*/ 671 h 761"/>
                  <a:gd name="T80" fmla="*/ 8 w 566"/>
                  <a:gd name="T81" fmla="*/ 664 h 761"/>
                  <a:gd name="T82" fmla="*/ 3 w 566"/>
                  <a:gd name="T83" fmla="*/ 658 h 761"/>
                  <a:gd name="T84" fmla="*/ 0 w 566"/>
                  <a:gd name="T85" fmla="*/ 652 h 761"/>
                  <a:gd name="T86" fmla="*/ 278 w 566"/>
                  <a:gd name="T87" fmla="*/ 367 h 761"/>
                  <a:gd name="T88" fmla="*/ 323 w 566"/>
                  <a:gd name="T89" fmla="*/ 3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66" h="761">
                    <a:moveTo>
                      <a:pt x="323" y="3"/>
                    </a:moveTo>
                    <a:lnTo>
                      <a:pt x="343" y="1"/>
                    </a:lnTo>
                    <a:lnTo>
                      <a:pt x="362" y="0"/>
                    </a:lnTo>
                    <a:lnTo>
                      <a:pt x="381" y="0"/>
                    </a:lnTo>
                    <a:lnTo>
                      <a:pt x="399" y="1"/>
                    </a:lnTo>
                    <a:lnTo>
                      <a:pt x="417" y="2"/>
                    </a:lnTo>
                    <a:lnTo>
                      <a:pt x="434" y="5"/>
                    </a:lnTo>
                    <a:lnTo>
                      <a:pt x="450" y="8"/>
                    </a:lnTo>
                    <a:lnTo>
                      <a:pt x="466" y="12"/>
                    </a:lnTo>
                    <a:lnTo>
                      <a:pt x="481" y="18"/>
                    </a:lnTo>
                    <a:lnTo>
                      <a:pt x="495" y="23"/>
                    </a:lnTo>
                    <a:lnTo>
                      <a:pt x="509" y="29"/>
                    </a:lnTo>
                    <a:lnTo>
                      <a:pt x="521" y="37"/>
                    </a:lnTo>
                    <a:lnTo>
                      <a:pt x="533" y="44"/>
                    </a:lnTo>
                    <a:lnTo>
                      <a:pt x="545" y="53"/>
                    </a:lnTo>
                    <a:lnTo>
                      <a:pt x="555" y="61"/>
                    </a:lnTo>
                    <a:lnTo>
                      <a:pt x="565" y="69"/>
                    </a:lnTo>
                    <a:lnTo>
                      <a:pt x="278" y="367"/>
                    </a:lnTo>
                    <a:lnTo>
                      <a:pt x="233" y="759"/>
                    </a:lnTo>
                    <a:lnTo>
                      <a:pt x="218" y="760"/>
                    </a:lnTo>
                    <a:lnTo>
                      <a:pt x="203" y="760"/>
                    </a:lnTo>
                    <a:lnTo>
                      <a:pt x="188" y="758"/>
                    </a:lnTo>
                    <a:lnTo>
                      <a:pt x="174" y="757"/>
                    </a:lnTo>
                    <a:lnTo>
                      <a:pt x="161" y="755"/>
                    </a:lnTo>
                    <a:lnTo>
                      <a:pt x="148" y="752"/>
                    </a:lnTo>
                    <a:lnTo>
                      <a:pt x="134" y="748"/>
                    </a:lnTo>
                    <a:lnTo>
                      <a:pt x="123" y="744"/>
                    </a:lnTo>
                    <a:lnTo>
                      <a:pt x="111" y="740"/>
                    </a:lnTo>
                    <a:lnTo>
                      <a:pt x="100" y="736"/>
                    </a:lnTo>
                    <a:lnTo>
                      <a:pt x="89" y="730"/>
                    </a:lnTo>
                    <a:lnTo>
                      <a:pt x="79" y="725"/>
                    </a:lnTo>
                    <a:lnTo>
                      <a:pt x="69" y="718"/>
                    </a:lnTo>
                    <a:lnTo>
                      <a:pt x="60" y="712"/>
                    </a:lnTo>
                    <a:lnTo>
                      <a:pt x="51" y="705"/>
                    </a:lnTo>
                    <a:lnTo>
                      <a:pt x="43" y="698"/>
                    </a:lnTo>
                    <a:lnTo>
                      <a:pt x="38" y="694"/>
                    </a:lnTo>
                    <a:lnTo>
                      <a:pt x="32" y="688"/>
                    </a:lnTo>
                    <a:lnTo>
                      <a:pt x="26" y="683"/>
                    </a:lnTo>
                    <a:lnTo>
                      <a:pt x="20" y="677"/>
                    </a:lnTo>
                    <a:lnTo>
                      <a:pt x="14" y="671"/>
                    </a:lnTo>
                    <a:lnTo>
                      <a:pt x="8" y="664"/>
                    </a:lnTo>
                    <a:lnTo>
                      <a:pt x="3" y="658"/>
                    </a:lnTo>
                    <a:lnTo>
                      <a:pt x="0" y="652"/>
                    </a:lnTo>
                    <a:lnTo>
                      <a:pt x="278" y="367"/>
                    </a:lnTo>
                    <a:lnTo>
                      <a:pt x="323" y="3"/>
                    </a:lnTo>
                  </a:path>
                </a:pathLst>
              </a:custGeom>
              <a:solidFill>
                <a:srgbClr val="84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45" name="Freeform 69">
                <a:extLst>
                  <a:ext uri="{FF2B5EF4-FFF2-40B4-BE49-F238E27FC236}">
                    <a16:creationId xmlns:a16="http://schemas.microsoft.com/office/drawing/2014/main" id="{25DF0E71-422E-4A77-AF15-BDA7118BD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754"/>
                <a:ext cx="555" cy="761"/>
              </a:xfrm>
              <a:custGeom>
                <a:avLst/>
                <a:gdLst>
                  <a:gd name="T0" fmla="*/ 327 w 555"/>
                  <a:gd name="T1" fmla="*/ 2 h 761"/>
                  <a:gd name="T2" fmla="*/ 346 w 555"/>
                  <a:gd name="T3" fmla="*/ 1 h 761"/>
                  <a:gd name="T4" fmla="*/ 365 w 555"/>
                  <a:gd name="T5" fmla="*/ 0 h 761"/>
                  <a:gd name="T6" fmla="*/ 382 w 555"/>
                  <a:gd name="T7" fmla="*/ 0 h 761"/>
                  <a:gd name="T8" fmla="*/ 400 w 555"/>
                  <a:gd name="T9" fmla="*/ 1 h 761"/>
                  <a:gd name="T10" fmla="*/ 417 w 555"/>
                  <a:gd name="T11" fmla="*/ 2 h 761"/>
                  <a:gd name="T12" fmla="*/ 432 w 555"/>
                  <a:gd name="T13" fmla="*/ 5 h 761"/>
                  <a:gd name="T14" fmla="*/ 448 w 555"/>
                  <a:gd name="T15" fmla="*/ 9 h 761"/>
                  <a:gd name="T16" fmla="*/ 463 w 555"/>
                  <a:gd name="T17" fmla="*/ 13 h 761"/>
                  <a:gd name="T18" fmla="*/ 477 w 555"/>
                  <a:gd name="T19" fmla="*/ 18 h 761"/>
                  <a:gd name="T20" fmla="*/ 491 w 555"/>
                  <a:gd name="T21" fmla="*/ 23 h 761"/>
                  <a:gd name="T22" fmla="*/ 503 w 555"/>
                  <a:gd name="T23" fmla="*/ 29 h 761"/>
                  <a:gd name="T24" fmla="*/ 515 w 555"/>
                  <a:gd name="T25" fmla="*/ 35 h 761"/>
                  <a:gd name="T26" fmla="*/ 526 w 555"/>
                  <a:gd name="T27" fmla="*/ 42 h 761"/>
                  <a:gd name="T28" fmla="*/ 536 w 555"/>
                  <a:gd name="T29" fmla="*/ 50 h 761"/>
                  <a:gd name="T30" fmla="*/ 545 w 555"/>
                  <a:gd name="T31" fmla="*/ 57 h 761"/>
                  <a:gd name="T32" fmla="*/ 554 w 555"/>
                  <a:gd name="T33" fmla="*/ 65 h 761"/>
                  <a:gd name="T34" fmla="*/ 273 w 555"/>
                  <a:gd name="T35" fmla="*/ 368 h 761"/>
                  <a:gd name="T36" fmla="*/ 220 w 555"/>
                  <a:gd name="T37" fmla="*/ 760 h 761"/>
                  <a:gd name="T38" fmla="*/ 206 w 555"/>
                  <a:gd name="T39" fmla="*/ 760 h 761"/>
                  <a:gd name="T40" fmla="*/ 192 w 555"/>
                  <a:gd name="T41" fmla="*/ 759 h 761"/>
                  <a:gd name="T42" fmla="*/ 178 w 555"/>
                  <a:gd name="T43" fmla="*/ 758 h 761"/>
                  <a:gd name="T44" fmla="*/ 164 w 555"/>
                  <a:gd name="T45" fmla="*/ 756 h 761"/>
                  <a:gd name="T46" fmla="*/ 152 w 555"/>
                  <a:gd name="T47" fmla="*/ 754 h 761"/>
                  <a:gd name="T48" fmla="*/ 139 w 555"/>
                  <a:gd name="T49" fmla="*/ 751 h 761"/>
                  <a:gd name="T50" fmla="*/ 128 w 555"/>
                  <a:gd name="T51" fmla="*/ 748 h 761"/>
                  <a:gd name="T52" fmla="*/ 116 w 555"/>
                  <a:gd name="T53" fmla="*/ 744 h 761"/>
                  <a:gd name="T54" fmla="*/ 105 w 555"/>
                  <a:gd name="T55" fmla="*/ 740 h 761"/>
                  <a:gd name="T56" fmla="*/ 95 w 555"/>
                  <a:gd name="T57" fmla="*/ 736 h 761"/>
                  <a:gd name="T58" fmla="*/ 86 w 555"/>
                  <a:gd name="T59" fmla="*/ 731 h 761"/>
                  <a:gd name="T60" fmla="*/ 76 w 555"/>
                  <a:gd name="T61" fmla="*/ 726 h 761"/>
                  <a:gd name="T62" fmla="*/ 66 w 555"/>
                  <a:gd name="T63" fmla="*/ 720 h 761"/>
                  <a:gd name="T64" fmla="*/ 58 w 555"/>
                  <a:gd name="T65" fmla="*/ 715 h 761"/>
                  <a:gd name="T66" fmla="*/ 51 w 555"/>
                  <a:gd name="T67" fmla="*/ 709 h 761"/>
                  <a:gd name="T68" fmla="*/ 43 w 555"/>
                  <a:gd name="T69" fmla="*/ 702 h 761"/>
                  <a:gd name="T70" fmla="*/ 38 w 555"/>
                  <a:gd name="T71" fmla="*/ 698 h 761"/>
                  <a:gd name="T72" fmla="*/ 32 w 555"/>
                  <a:gd name="T73" fmla="*/ 694 h 761"/>
                  <a:gd name="T74" fmla="*/ 26 w 555"/>
                  <a:gd name="T75" fmla="*/ 688 h 761"/>
                  <a:gd name="T76" fmla="*/ 20 w 555"/>
                  <a:gd name="T77" fmla="*/ 683 h 761"/>
                  <a:gd name="T78" fmla="*/ 14 w 555"/>
                  <a:gd name="T79" fmla="*/ 677 h 761"/>
                  <a:gd name="T80" fmla="*/ 9 w 555"/>
                  <a:gd name="T81" fmla="*/ 671 h 761"/>
                  <a:gd name="T82" fmla="*/ 4 w 555"/>
                  <a:gd name="T83" fmla="*/ 664 h 761"/>
                  <a:gd name="T84" fmla="*/ 0 w 555"/>
                  <a:gd name="T85" fmla="*/ 659 h 761"/>
                  <a:gd name="T86" fmla="*/ 273 w 555"/>
                  <a:gd name="T87" fmla="*/ 368 h 761"/>
                  <a:gd name="T88" fmla="*/ 327 w 555"/>
                  <a:gd name="T89" fmla="*/ 2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55" h="761">
                    <a:moveTo>
                      <a:pt x="327" y="2"/>
                    </a:moveTo>
                    <a:lnTo>
                      <a:pt x="346" y="1"/>
                    </a:lnTo>
                    <a:lnTo>
                      <a:pt x="365" y="0"/>
                    </a:lnTo>
                    <a:lnTo>
                      <a:pt x="382" y="0"/>
                    </a:lnTo>
                    <a:lnTo>
                      <a:pt x="400" y="1"/>
                    </a:lnTo>
                    <a:lnTo>
                      <a:pt x="417" y="2"/>
                    </a:lnTo>
                    <a:lnTo>
                      <a:pt x="432" y="5"/>
                    </a:lnTo>
                    <a:lnTo>
                      <a:pt x="448" y="9"/>
                    </a:lnTo>
                    <a:lnTo>
                      <a:pt x="463" y="13"/>
                    </a:lnTo>
                    <a:lnTo>
                      <a:pt x="477" y="18"/>
                    </a:lnTo>
                    <a:lnTo>
                      <a:pt x="491" y="23"/>
                    </a:lnTo>
                    <a:lnTo>
                      <a:pt x="503" y="29"/>
                    </a:lnTo>
                    <a:lnTo>
                      <a:pt x="515" y="35"/>
                    </a:lnTo>
                    <a:lnTo>
                      <a:pt x="526" y="42"/>
                    </a:lnTo>
                    <a:lnTo>
                      <a:pt x="536" y="50"/>
                    </a:lnTo>
                    <a:lnTo>
                      <a:pt x="545" y="57"/>
                    </a:lnTo>
                    <a:lnTo>
                      <a:pt x="554" y="65"/>
                    </a:lnTo>
                    <a:lnTo>
                      <a:pt x="273" y="368"/>
                    </a:lnTo>
                    <a:lnTo>
                      <a:pt x="220" y="760"/>
                    </a:lnTo>
                    <a:lnTo>
                      <a:pt x="206" y="760"/>
                    </a:lnTo>
                    <a:lnTo>
                      <a:pt x="192" y="759"/>
                    </a:lnTo>
                    <a:lnTo>
                      <a:pt x="178" y="758"/>
                    </a:lnTo>
                    <a:lnTo>
                      <a:pt x="164" y="756"/>
                    </a:lnTo>
                    <a:lnTo>
                      <a:pt x="152" y="754"/>
                    </a:lnTo>
                    <a:lnTo>
                      <a:pt x="139" y="751"/>
                    </a:lnTo>
                    <a:lnTo>
                      <a:pt x="128" y="748"/>
                    </a:lnTo>
                    <a:lnTo>
                      <a:pt x="116" y="744"/>
                    </a:lnTo>
                    <a:lnTo>
                      <a:pt x="105" y="740"/>
                    </a:lnTo>
                    <a:lnTo>
                      <a:pt x="95" y="736"/>
                    </a:lnTo>
                    <a:lnTo>
                      <a:pt x="86" y="731"/>
                    </a:lnTo>
                    <a:lnTo>
                      <a:pt x="76" y="726"/>
                    </a:lnTo>
                    <a:lnTo>
                      <a:pt x="66" y="720"/>
                    </a:lnTo>
                    <a:lnTo>
                      <a:pt x="58" y="715"/>
                    </a:lnTo>
                    <a:lnTo>
                      <a:pt x="51" y="709"/>
                    </a:lnTo>
                    <a:lnTo>
                      <a:pt x="43" y="702"/>
                    </a:lnTo>
                    <a:lnTo>
                      <a:pt x="38" y="698"/>
                    </a:lnTo>
                    <a:lnTo>
                      <a:pt x="32" y="694"/>
                    </a:lnTo>
                    <a:lnTo>
                      <a:pt x="26" y="688"/>
                    </a:lnTo>
                    <a:lnTo>
                      <a:pt x="20" y="683"/>
                    </a:lnTo>
                    <a:lnTo>
                      <a:pt x="14" y="677"/>
                    </a:lnTo>
                    <a:lnTo>
                      <a:pt x="9" y="671"/>
                    </a:lnTo>
                    <a:lnTo>
                      <a:pt x="4" y="664"/>
                    </a:lnTo>
                    <a:lnTo>
                      <a:pt x="0" y="659"/>
                    </a:lnTo>
                    <a:lnTo>
                      <a:pt x="273" y="368"/>
                    </a:lnTo>
                    <a:lnTo>
                      <a:pt x="327" y="2"/>
                    </a:lnTo>
                  </a:path>
                </a:pathLst>
              </a:custGeom>
              <a:solidFill>
                <a:srgbClr val="7A9E9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46" name="Freeform 70">
                <a:extLst>
                  <a:ext uri="{FF2B5EF4-FFF2-40B4-BE49-F238E27FC236}">
                    <a16:creationId xmlns:a16="http://schemas.microsoft.com/office/drawing/2014/main" id="{5E30FB85-8653-4684-B13E-C513403DD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754"/>
                <a:ext cx="543" cy="761"/>
              </a:xfrm>
              <a:custGeom>
                <a:avLst/>
                <a:gdLst>
                  <a:gd name="T0" fmla="*/ 331 w 543"/>
                  <a:gd name="T1" fmla="*/ 1 h 761"/>
                  <a:gd name="T2" fmla="*/ 349 w 543"/>
                  <a:gd name="T3" fmla="*/ 0 h 761"/>
                  <a:gd name="T4" fmla="*/ 367 w 543"/>
                  <a:gd name="T5" fmla="*/ 0 h 761"/>
                  <a:gd name="T6" fmla="*/ 384 w 543"/>
                  <a:gd name="T7" fmla="*/ 0 h 761"/>
                  <a:gd name="T8" fmla="*/ 400 w 543"/>
                  <a:gd name="T9" fmla="*/ 1 h 761"/>
                  <a:gd name="T10" fmla="*/ 416 w 543"/>
                  <a:gd name="T11" fmla="*/ 4 h 761"/>
                  <a:gd name="T12" fmla="*/ 431 w 543"/>
                  <a:gd name="T13" fmla="*/ 6 h 761"/>
                  <a:gd name="T14" fmla="*/ 445 w 543"/>
                  <a:gd name="T15" fmla="*/ 10 h 761"/>
                  <a:gd name="T16" fmla="*/ 459 w 543"/>
                  <a:gd name="T17" fmla="*/ 14 h 761"/>
                  <a:gd name="T18" fmla="*/ 472 w 543"/>
                  <a:gd name="T19" fmla="*/ 18 h 761"/>
                  <a:gd name="T20" fmla="*/ 485 w 543"/>
                  <a:gd name="T21" fmla="*/ 23 h 761"/>
                  <a:gd name="T22" fmla="*/ 497 w 543"/>
                  <a:gd name="T23" fmla="*/ 29 h 761"/>
                  <a:gd name="T24" fmla="*/ 507 w 543"/>
                  <a:gd name="T25" fmla="*/ 34 h 761"/>
                  <a:gd name="T26" fmla="*/ 517 w 543"/>
                  <a:gd name="T27" fmla="*/ 41 h 761"/>
                  <a:gd name="T28" fmla="*/ 526 w 543"/>
                  <a:gd name="T29" fmla="*/ 47 h 761"/>
                  <a:gd name="T30" fmla="*/ 535 w 543"/>
                  <a:gd name="T31" fmla="*/ 54 h 761"/>
                  <a:gd name="T32" fmla="*/ 542 w 543"/>
                  <a:gd name="T33" fmla="*/ 60 h 761"/>
                  <a:gd name="T34" fmla="*/ 267 w 543"/>
                  <a:gd name="T35" fmla="*/ 368 h 761"/>
                  <a:gd name="T36" fmla="*/ 206 w 543"/>
                  <a:gd name="T37" fmla="*/ 760 h 761"/>
                  <a:gd name="T38" fmla="*/ 192 w 543"/>
                  <a:gd name="T39" fmla="*/ 760 h 761"/>
                  <a:gd name="T40" fmla="*/ 179 w 543"/>
                  <a:gd name="T41" fmla="*/ 758 h 761"/>
                  <a:gd name="T42" fmla="*/ 167 w 543"/>
                  <a:gd name="T43" fmla="*/ 758 h 761"/>
                  <a:gd name="T44" fmla="*/ 154 w 543"/>
                  <a:gd name="T45" fmla="*/ 755 h 761"/>
                  <a:gd name="T46" fmla="*/ 142 w 543"/>
                  <a:gd name="T47" fmla="*/ 754 h 761"/>
                  <a:gd name="T48" fmla="*/ 131 w 543"/>
                  <a:gd name="T49" fmla="*/ 751 h 761"/>
                  <a:gd name="T50" fmla="*/ 119 w 543"/>
                  <a:gd name="T51" fmla="*/ 748 h 761"/>
                  <a:gd name="T52" fmla="*/ 110 w 543"/>
                  <a:gd name="T53" fmla="*/ 744 h 761"/>
                  <a:gd name="T54" fmla="*/ 99 w 543"/>
                  <a:gd name="T55" fmla="*/ 740 h 761"/>
                  <a:gd name="T56" fmla="*/ 90 w 543"/>
                  <a:gd name="T57" fmla="*/ 736 h 761"/>
                  <a:gd name="T58" fmla="*/ 80 w 543"/>
                  <a:gd name="T59" fmla="*/ 732 h 761"/>
                  <a:gd name="T60" fmla="*/ 72 w 543"/>
                  <a:gd name="T61" fmla="*/ 727 h 761"/>
                  <a:gd name="T62" fmla="*/ 64 w 543"/>
                  <a:gd name="T63" fmla="*/ 722 h 761"/>
                  <a:gd name="T64" fmla="*/ 56 w 543"/>
                  <a:gd name="T65" fmla="*/ 717 h 761"/>
                  <a:gd name="T66" fmla="*/ 49 w 543"/>
                  <a:gd name="T67" fmla="*/ 712 h 761"/>
                  <a:gd name="T68" fmla="*/ 42 w 543"/>
                  <a:gd name="T69" fmla="*/ 706 h 761"/>
                  <a:gd name="T70" fmla="*/ 37 w 543"/>
                  <a:gd name="T71" fmla="*/ 702 h 761"/>
                  <a:gd name="T72" fmla="*/ 32 w 543"/>
                  <a:gd name="T73" fmla="*/ 698 h 761"/>
                  <a:gd name="T74" fmla="*/ 26 w 543"/>
                  <a:gd name="T75" fmla="*/ 692 h 761"/>
                  <a:gd name="T76" fmla="*/ 20 w 543"/>
                  <a:gd name="T77" fmla="*/ 687 h 761"/>
                  <a:gd name="T78" fmla="*/ 14 w 543"/>
                  <a:gd name="T79" fmla="*/ 682 h 761"/>
                  <a:gd name="T80" fmla="*/ 9 w 543"/>
                  <a:gd name="T81" fmla="*/ 677 h 761"/>
                  <a:gd name="T82" fmla="*/ 4 w 543"/>
                  <a:gd name="T83" fmla="*/ 671 h 761"/>
                  <a:gd name="T84" fmla="*/ 0 w 543"/>
                  <a:gd name="T85" fmla="*/ 666 h 761"/>
                  <a:gd name="T86" fmla="*/ 267 w 543"/>
                  <a:gd name="T87" fmla="*/ 368 h 761"/>
                  <a:gd name="T88" fmla="*/ 331 w 543"/>
                  <a:gd name="T89" fmla="*/ 1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3" h="761">
                    <a:moveTo>
                      <a:pt x="331" y="1"/>
                    </a:move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  <a:lnTo>
                      <a:pt x="400" y="1"/>
                    </a:lnTo>
                    <a:lnTo>
                      <a:pt x="416" y="4"/>
                    </a:lnTo>
                    <a:lnTo>
                      <a:pt x="431" y="6"/>
                    </a:lnTo>
                    <a:lnTo>
                      <a:pt x="445" y="10"/>
                    </a:lnTo>
                    <a:lnTo>
                      <a:pt x="459" y="14"/>
                    </a:lnTo>
                    <a:lnTo>
                      <a:pt x="472" y="18"/>
                    </a:lnTo>
                    <a:lnTo>
                      <a:pt x="485" y="23"/>
                    </a:lnTo>
                    <a:lnTo>
                      <a:pt x="497" y="29"/>
                    </a:lnTo>
                    <a:lnTo>
                      <a:pt x="507" y="34"/>
                    </a:lnTo>
                    <a:lnTo>
                      <a:pt x="517" y="41"/>
                    </a:lnTo>
                    <a:lnTo>
                      <a:pt x="526" y="47"/>
                    </a:lnTo>
                    <a:lnTo>
                      <a:pt x="535" y="54"/>
                    </a:lnTo>
                    <a:lnTo>
                      <a:pt x="542" y="60"/>
                    </a:lnTo>
                    <a:lnTo>
                      <a:pt x="267" y="368"/>
                    </a:lnTo>
                    <a:lnTo>
                      <a:pt x="206" y="760"/>
                    </a:lnTo>
                    <a:lnTo>
                      <a:pt x="192" y="760"/>
                    </a:lnTo>
                    <a:lnTo>
                      <a:pt x="179" y="758"/>
                    </a:lnTo>
                    <a:lnTo>
                      <a:pt x="167" y="758"/>
                    </a:lnTo>
                    <a:lnTo>
                      <a:pt x="154" y="755"/>
                    </a:lnTo>
                    <a:lnTo>
                      <a:pt x="142" y="754"/>
                    </a:lnTo>
                    <a:lnTo>
                      <a:pt x="131" y="751"/>
                    </a:lnTo>
                    <a:lnTo>
                      <a:pt x="119" y="748"/>
                    </a:lnTo>
                    <a:lnTo>
                      <a:pt x="110" y="744"/>
                    </a:lnTo>
                    <a:lnTo>
                      <a:pt x="99" y="740"/>
                    </a:lnTo>
                    <a:lnTo>
                      <a:pt x="90" y="736"/>
                    </a:lnTo>
                    <a:lnTo>
                      <a:pt x="80" y="732"/>
                    </a:lnTo>
                    <a:lnTo>
                      <a:pt x="72" y="727"/>
                    </a:lnTo>
                    <a:lnTo>
                      <a:pt x="64" y="722"/>
                    </a:lnTo>
                    <a:lnTo>
                      <a:pt x="56" y="717"/>
                    </a:lnTo>
                    <a:lnTo>
                      <a:pt x="49" y="712"/>
                    </a:lnTo>
                    <a:lnTo>
                      <a:pt x="42" y="706"/>
                    </a:lnTo>
                    <a:lnTo>
                      <a:pt x="37" y="702"/>
                    </a:lnTo>
                    <a:lnTo>
                      <a:pt x="32" y="698"/>
                    </a:lnTo>
                    <a:lnTo>
                      <a:pt x="26" y="692"/>
                    </a:lnTo>
                    <a:lnTo>
                      <a:pt x="20" y="687"/>
                    </a:lnTo>
                    <a:lnTo>
                      <a:pt x="14" y="682"/>
                    </a:lnTo>
                    <a:lnTo>
                      <a:pt x="9" y="677"/>
                    </a:lnTo>
                    <a:lnTo>
                      <a:pt x="4" y="671"/>
                    </a:lnTo>
                    <a:lnTo>
                      <a:pt x="0" y="666"/>
                    </a:lnTo>
                    <a:lnTo>
                      <a:pt x="267" y="368"/>
                    </a:lnTo>
                    <a:lnTo>
                      <a:pt x="331" y="1"/>
                    </a:lnTo>
                  </a:path>
                </a:pathLst>
              </a:custGeom>
              <a:solidFill>
                <a:srgbClr val="75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47" name="Freeform 71">
                <a:extLst>
                  <a:ext uri="{FF2B5EF4-FFF2-40B4-BE49-F238E27FC236}">
                    <a16:creationId xmlns:a16="http://schemas.microsoft.com/office/drawing/2014/main" id="{479484A0-200D-435D-BD83-0A3F66A29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54"/>
                <a:ext cx="531" cy="760"/>
              </a:xfrm>
              <a:custGeom>
                <a:avLst/>
                <a:gdLst>
                  <a:gd name="T0" fmla="*/ 335 w 531"/>
                  <a:gd name="T1" fmla="*/ 0 h 760"/>
                  <a:gd name="T2" fmla="*/ 351 w 531"/>
                  <a:gd name="T3" fmla="*/ 0 h 760"/>
                  <a:gd name="T4" fmla="*/ 368 w 531"/>
                  <a:gd name="T5" fmla="*/ 0 h 760"/>
                  <a:gd name="T6" fmla="*/ 384 w 531"/>
                  <a:gd name="T7" fmla="*/ 0 h 760"/>
                  <a:gd name="T8" fmla="*/ 399 w 531"/>
                  <a:gd name="T9" fmla="*/ 2 h 760"/>
                  <a:gd name="T10" fmla="*/ 415 w 531"/>
                  <a:gd name="T11" fmla="*/ 4 h 760"/>
                  <a:gd name="T12" fmla="*/ 429 w 531"/>
                  <a:gd name="T13" fmla="*/ 7 h 760"/>
                  <a:gd name="T14" fmla="*/ 442 w 531"/>
                  <a:gd name="T15" fmla="*/ 10 h 760"/>
                  <a:gd name="T16" fmla="*/ 456 w 531"/>
                  <a:gd name="T17" fmla="*/ 14 h 760"/>
                  <a:gd name="T18" fmla="*/ 468 w 531"/>
                  <a:gd name="T19" fmla="*/ 19 h 760"/>
                  <a:gd name="T20" fmla="*/ 479 w 531"/>
                  <a:gd name="T21" fmla="*/ 23 h 760"/>
                  <a:gd name="T22" fmla="*/ 489 w 531"/>
                  <a:gd name="T23" fmla="*/ 28 h 760"/>
                  <a:gd name="T24" fmla="*/ 499 w 531"/>
                  <a:gd name="T25" fmla="*/ 33 h 760"/>
                  <a:gd name="T26" fmla="*/ 508 w 531"/>
                  <a:gd name="T27" fmla="*/ 39 h 760"/>
                  <a:gd name="T28" fmla="*/ 516 w 531"/>
                  <a:gd name="T29" fmla="*/ 44 h 760"/>
                  <a:gd name="T30" fmla="*/ 523 w 531"/>
                  <a:gd name="T31" fmla="*/ 50 h 760"/>
                  <a:gd name="T32" fmla="*/ 530 w 531"/>
                  <a:gd name="T33" fmla="*/ 56 h 760"/>
                  <a:gd name="T34" fmla="*/ 261 w 531"/>
                  <a:gd name="T35" fmla="*/ 368 h 760"/>
                  <a:gd name="T36" fmla="*/ 191 w 531"/>
                  <a:gd name="T37" fmla="*/ 759 h 760"/>
                  <a:gd name="T38" fmla="*/ 179 w 531"/>
                  <a:gd name="T39" fmla="*/ 758 h 760"/>
                  <a:gd name="T40" fmla="*/ 166 w 531"/>
                  <a:gd name="T41" fmla="*/ 757 h 760"/>
                  <a:gd name="T42" fmla="*/ 155 w 531"/>
                  <a:gd name="T43" fmla="*/ 756 h 760"/>
                  <a:gd name="T44" fmla="*/ 144 w 531"/>
                  <a:gd name="T45" fmla="*/ 754 h 760"/>
                  <a:gd name="T46" fmla="*/ 133 w 531"/>
                  <a:gd name="T47" fmla="*/ 752 h 760"/>
                  <a:gd name="T48" fmla="*/ 122 w 531"/>
                  <a:gd name="T49" fmla="*/ 750 h 760"/>
                  <a:gd name="T50" fmla="*/ 112 w 531"/>
                  <a:gd name="T51" fmla="*/ 747 h 760"/>
                  <a:gd name="T52" fmla="*/ 102 w 531"/>
                  <a:gd name="T53" fmla="*/ 744 h 760"/>
                  <a:gd name="T54" fmla="*/ 93 w 531"/>
                  <a:gd name="T55" fmla="*/ 740 h 760"/>
                  <a:gd name="T56" fmla="*/ 84 w 531"/>
                  <a:gd name="T57" fmla="*/ 736 h 760"/>
                  <a:gd name="T58" fmla="*/ 76 w 531"/>
                  <a:gd name="T59" fmla="*/ 732 h 760"/>
                  <a:gd name="T60" fmla="*/ 68 w 531"/>
                  <a:gd name="T61" fmla="*/ 728 h 760"/>
                  <a:gd name="T62" fmla="*/ 61 w 531"/>
                  <a:gd name="T63" fmla="*/ 724 h 760"/>
                  <a:gd name="T64" fmla="*/ 54 w 531"/>
                  <a:gd name="T65" fmla="*/ 719 h 760"/>
                  <a:gd name="T66" fmla="*/ 47 w 531"/>
                  <a:gd name="T67" fmla="*/ 715 h 760"/>
                  <a:gd name="T68" fmla="*/ 41 w 531"/>
                  <a:gd name="T69" fmla="*/ 709 h 760"/>
                  <a:gd name="T70" fmla="*/ 36 w 531"/>
                  <a:gd name="T71" fmla="*/ 705 h 760"/>
                  <a:gd name="T72" fmla="*/ 31 w 531"/>
                  <a:gd name="T73" fmla="*/ 701 h 760"/>
                  <a:gd name="T74" fmla="*/ 25 w 531"/>
                  <a:gd name="T75" fmla="*/ 697 h 760"/>
                  <a:gd name="T76" fmla="*/ 19 w 531"/>
                  <a:gd name="T77" fmla="*/ 692 h 760"/>
                  <a:gd name="T78" fmla="*/ 13 w 531"/>
                  <a:gd name="T79" fmla="*/ 687 h 760"/>
                  <a:gd name="T80" fmla="*/ 8 w 531"/>
                  <a:gd name="T81" fmla="*/ 682 h 760"/>
                  <a:gd name="T82" fmla="*/ 4 w 531"/>
                  <a:gd name="T83" fmla="*/ 677 h 760"/>
                  <a:gd name="T84" fmla="*/ 0 w 531"/>
                  <a:gd name="T85" fmla="*/ 672 h 760"/>
                  <a:gd name="T86" fmla="*/ 261 w 531"/>
                  <a:gd name="T87" fmla="*/ 368 h 760"/>
                  <a:gd name="T88" fmla="*/ 335 w 531"/>
                  <a:gd name="T89" fmla="*/ 0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31" h="760">
                    <a:moveTo>
                      <a:pt x="335" y="0"/>
                    </a:moveTo>
                    <a:lnTo>
                      <a:pt x="351" y="0"/>
                    </a:lnTo>
                    <a:lnTo>
                      <a:pt x="368" y="0"/>
                    </a:lnTo>
                    <a:lnTo>
                      <a:pt x="384" y="0"/>
                    </a:lnTo>
                    <a:lnTo>
                      <a:pt x="399" y="2"/>
                    </a:lnTo>
                    <a:lnTo>
                      <a:pt x="415" y="4"/>
                    </a:lnTo>
                    <a:lnTo>
                      <a:pt x="429" y="7"/>
                    </a:lnTo>
                    <a:lnTo>
                      <a:pt x="442" y="10"/>
                    </a:lnTo>
                    <a:lnTo>
                      <a:pt x="456" y="14"/>
                    </a:lnTo>
                    <a:lnTo>
                      <a:pt x="468" y="19"/>
                    </a:lnTo>
                    <a:lnTo>
                      <a:pt x="479" y="23"/>
                    </a:lnTo>
                    <a:lnTo>
                      <a:pt x="489" y="28"/>
                    </a:lnTo>
                    <a:lnTo>
                      <a:pt x="499" y="33"/>
                    </a:lnTo>
                    <a:lnTo>
                      <a:pt x="508" y="39"/>
                    </a:lnTo>
                    <a:lnTo>
                      <a:pt x="516" y="44"/>
                    </a:lnTo>
                    <a:lnTo>
                      <a:pt x="523" y="50"/>
                    </a:lnTo>
                    <a:lnTo>
                      <a:pt x="530" y="56"/>
                    </a:lnTo>
                    <a:lnTo>
                      <a:pt x="261" y="368"/>
                    </a:lnTo>
                    <a:lnTo>
                      <a:pt x="191" y="759"/>
                    </a:lnTo>
                    <a:lnTo>
                      <a:pt x="179" y="758"/>
                    </a:lnTo>
                    <a:lnTo>
                      <a:pt x="166" y="757"/>
                    </a:lnTo>
                    <a:lnTo>
                      <a:pt x="155" y="756"/>
                    </a:lnTo>
                    <a:lnTo>
                      <a:pt x="144" y="754"/>
                    </a:lnTo>
                    <a:lnTo>
                      <a:pt x="133" y="752"/>
                    </a:lnTo>
                    <a:lnTo>
                      <a:pt x="122" y="750"/>
                    </a:lnTo>
                    <a:lnTo>
                      <a:pt x="112" y="747"/>
                    </a:lnTo>
                    <a:lnTo>
                      <a:pt x="102" y="744"/>
                    </a:lnTo>
                    <a:lnTo>
                      <a:pt x="93" y="740"/>
                    </a:lnTo>
                    <a:lnTo>
                      <a:pt x="84" y="736"/>
                    </a:lnTo>
                    <a:lnTo>
                      <a:pt x="76" y="732"/>
                    </a:lnTo>
                    <a:lnTo>
                      <a:pt x="68" y="728"/>
                    </a:lnTo>
                    <a:lnTo>
                      <a:pt x="61" y="724"/>
                    </a:lnTo>
                    <a:lnTo>
                      <a:pt x="54" y="719"/>
                    </a:lnTo>
                    <a:lnTo>
                      <a:pt x="47" y="715"/>
                    </a:lnTo>
                    <a:lnTo>
                      <a:pt x="41" y="709"/>
                    </a:lnTo>
                    <a:lnTo>
                      <a:pt x="36" y="705"/>
                    </a:lnTo>
                    <a:lnTo>
                      <a:pt x="31" y="701"/>
                    </a:lnTo>
                    <a:lnTo>
                      <a:pt x="25" y="697"/>
                    </a:lnTo>
                    <a:lnTo>
                      <a:pt x="19" y="692"/>
                    </a:lnTo>
                    <a:lnTo>
                      <a:pt x="13" y="687"/>
                    </a:lnTo>
                    <a:lnTo>
                      <a:pt x="8" y="682"/>
                    </a:lnTo>
                    <a:lnTo>
                      <a:pt x="4" y="677"/>
                    </a:lnTo>
                    <a:lnTo>
                      <a:pt x="0" y="672"/>
                    </a:lnTo>
                    <a:lnTo>
                      <a:pt x="261" y="368"/>
                    </a:lnTo>
                    <a:lnTo>
                      <a:pt x="335" y="0"/>
                    </a:lnTo>
                  </a:path>
                </a:pathLst>
              </a:custGeom>
              <a:solidFill>
                <a:srgbClr val="70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48" name="Freeform 72">
                <a:extLst>
                  <a:ext uri="{FF2B5EF4-FFF2-40B4-BE49-F238E27FC236}">
                    <a16:creationId xmlns:a16="http://schemas.microsoft.com/office/drawing/2014/main" id="{4025EDEE-20CC-475C-AF1C-1A894D36A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1754"/>
                <a:ext cx="517" cy="760"/>
              </a:xfrm>
              <a:custGeom>
                <a:avLst/>
                <a:gdLst>
                  <a:gd name="T0" fmla="*/ 337 w 517"/>
                  <a:gd name="T1" fmla="*/ 0 h 760"/>
                  <a:gd name="T2" fmla="*/ 353 w 517"/>
                  <a:gd name="T3" fmla="*/ 0 h 760"/>
                  <a:gd name="T4" fmla="*/ 368 w 517"/>
                  <a:gd name="T5" fmla="*/ 0 h 760"/>
                  <a:gd name="T6" fmla="*/ 383 w 517"/>
                  <a:gd name="T7" fmla="*/ 1 h 760"/>
                  <a:gd name="T8" fmla="*/ 398 w 517"/>
                  <a:gd name="T9" fmla="*/ 2 h 760"/>
                  <a:gd name="T10" fmla="*/ 412 w 517"/>
                  <a:gd name="T11" fmla="*/ 5 h 760"/>
                  <a:gd name="T12" fmla="*/ 425 w 517"/>
                  <a:gd name="T13" fmla="*/ 8 h 760"/>
                  <a:gd name="T14" fmla="*/ 438 w 517"/>
                  <a:gd name="T15" fmla="*/ 12 h 760"/>
                  <a:gd name="T16" fmla="*/ 450 w 517"/>
                  <a:gd name="T17" fmla="*/ 15 h 760"/>
                  <a:gd name="T18" fmla="*/ 461 w 517"/>
                  <a:gd name="T19" fmla="*/ 19 h 760"/>
                  <a:gd name="T20" fmla="*/ 472 w 517"/>
                  <a:gd name="T21" fmla="*/ 23 h 760"/>
                  <a:gd name="T22" fmla="*/ 481 w 517"/>
                  <a:gd name="T23" fmla="*/ 28 h 760"/>
                  <a:gd name="T24" fmla="*/ 490 w 517"/>
                  <a:gd name="T25" fmla="*/ 33 h 760"/>
                  <a:gd name="T26" fmla="*/ 498 w 517"/>
                  <a:gd name="T27" fmla="*/ 37 h 760"/>
                  <a:gd name="T28" fmla="*/ 504 w 517"/>
                  <a:gd name="T29" fmla="*/ 42 h 760"/>
                  <a:gd name="T30" fmla="*/ 511 w 517"/>
                  <a:gd name="T31" fmla="*/ 47 h 760"/>
                  <a:gd name="T32" fmla="*/ 516 w 517"/>
                  <a:gd name="T33" fmla="*/ 51 h 760"/>
                  <a:gd name="T34" fmla="*/ 255 w 517"/>
                  <a:gd name="T35" fmla="*/ 367 h 760"/>
                  <a:gd name="T36" fmla="*/ 176 w 517"/>
                  <a:gd name="T37" fmla="*/ 759 h 760"/>
                  <a:gd name="T38" fmla="*/ 165 w 517"/>
                  <a:gd name="T39" fmla="*/ 758 h 760"/>
                  <a:gd name="T40" fmla="*/ 154 w 517"/>
                  <a:gd name="T41" fmla="*/ 757 h 760"/>
                  <a:gd name="T42" fmla="*/ 143 w 517"/>
                  <a:gd name="T43" fmla="*/ 755 h 760"/>
                  <a:gd name="T44" fmla="*/ 132 w 517"/>
                  <a:gd name="T45" fmla="*/ 753 h 760"/>
                  <a:gd name="T46" fmla="*/ 123 w 517"/>
                  <a:gd name="T47" fmla="*/ 752 h 760"/>
                  <a:gd name="T48" fmla="*/ 113 w 517"/>
                  <a:gd name="T49" fmla="*/ 749 h 760"/>
                  <a:gd name="T50" fmla="*/ 104 w 517"/>
                  <a:gd name="T51" fmla="*/ 746 h 760"/>
                  <a:gd name="T52" fmla="*/ 95 w 517"/>
                  <a:gd name="T53" fmla="*/ 743 h 760"/>
                  <a:gd name="T54" fmla="*/ 86 w 517"/>
                  <a:gd name="T55" fmla="*/ 740 h 760"/>
                  <a:gd name="T56" fmla="*/ 79 w 517"/>
                  <a:gd name="T57" fmla="*/ 736 h 760"/>
                  <a:gd name="T58" fmla="*/ 71 w 517"/>
                  <a:gd name="T59" fmla="*/ 733 h 760"/>
                  <a:gd name="T60" fmla="*/ 64 w 517"/>
                  <a:gd name="T61" fmla="*/ 729 h 760"/>
                  <a:gd name="T62" fmla="*/ 58 w 517"/>
                  <a:gd name="T63" fmla="*/ 725 h 760"/>
                  <a:gd name="T64" fmla="*/ 52 w 517"/>
                  <a:gd name="T65" fmla="*/ 721 h 760"/>
                  <a:gd name="T66" fmla="*/ 46 w 517"/>
                  <a:gd name="T67" fmla="*/ 717 h 760"/>
                  <a:gd name="T68" fmla="*/ 41 w 517"/>
                  <a:gd name="T69" fmla="*/ 713 h 760"/>
                  <a:gd name="T70" fmla="*/ 35 w 517"/>
                  <a:gd name="T71" fmla="*/ 710 h 760"/>
                  <a:gd name="T72" fmla="*/ 30 w 517"/>
                  <a:gd name="T73" fmla="*/ 705 h 760"/>
                  <a:gd name="T74" fmla="*/ 24 w 517"/>
                  <a:gd name="T75" fmla="*/ 701 h 760"/>
                  <a:gd name="T76" fmla="*/ 19 w 517"/>
                  <a:gd name="T77" fmla="*/ 697 h 760"/>
                  <a:gd name="T78" fmla="*/ 13 w 517"/>
                  <a:gd name="T79" fmla="*/ 693 h 760"/>
                  <a:gd name="T80" fmla="*/ 8 w 517"/>
                  <a:gd name="T81" fmla="*/ 688 h 760"/>
                  <a:gd name="T82" fmla="*/ 4 w 517"/>
                  <a:gd name="T83" fmla="*/ 683 h 760"/>
                  <a:gd name="T84" fmla="*/ 0 w 517"/>
                  <a:gd name="T85" fmla="*/ 679 h 760"/>
                  <a:gd name="T86" fmla="*/ 255 w 517"/>
                  <a:gd name="T87" fmla="*/ 367 h 760"/>
                  <a:gd name="T88" fmla="*/ 337 w 517"/>
                  <a:gd name="T89" fmla="*/ 0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17" h="760">
                    <a:moveTo>
                      <a:pt x="337" y="0"/>
                    </a:moveTo>
                    <a:lnTo>
                      <a:pt x="353" y="0"/>
                    </a:lnTo>
                    <a:lnTo>
                      <a:pt x="368" y="0"/>
                    </a:lnTo>
                    <a:lnTo>
                      <a:pt x="383" y="1"/>
                    </a:lnTo>
                    <a:lnTo>
                      <a:pt x="398" y="2"/>
                    </a:lnTo>
                    <a:lnTo>
                      <a:pt x="412" y="5"/>
                    </a:lnTo>
                    <a:lnTo>
                      <a:pt x="425" y="8"/>
                    </a:lnTo>
                    <a:lnTo>
                      <a:pt x="438" y="12"/>
                    </a:lnTo>
                    <a:lnTo>
                      <a:pt x="450" y="15"/>
                    </a:lnTo>
                    <a:lnTo>
                      <a:pt x="461" y="19"/>
                    </a:lnTo>
                    <a:lnTo>
                      <a:pt x="472" y="23"/>
                    </a:lnTo>
                    <a:lnTo>
                      <a:pt x="481" y="28"/>
                    </a:lnTo>
                    <a:lnTo>
                      <a:pt x="490" y="33"/>
                    </a:lnTo>
                    <a:lnTo>
                      <a:pt x="498" y="37"/>
                    </a:lnTo>
                    <a:lnTo>
                      <a:pt x="504" y="42"/>
                    </a:lnTo>
                    <a:lnTo>
                      <a:pt x="511" y="47"/>
                    </a:lnTo>
                    <a:lnTo>
                      <a:pt x="516" y="51"/>
                    </a:lnTo>
                    <a:lnTo>
                      <a:pt x="255" y="367"/>
                    </a:lnTo>
                    <a:lnTo>
                      <a:pt x="176" y="759"/>
                    </a:lnTo>
                    <a:lnTo>
                      <a:pt x="165" y="758"/>
                    </a:lnTo>
                    <a:lnTo>
                      <a:pt x="154" y="757"/>
                    </a:lnTo>
                    <a:lnTo>
                      <a:pt x="143" y="755"/>
                    </a:lnTo>
                    <a:lnTo>
                      <a:pt x="132" y="753"/>
                    </a:lnTo>
                    <a:lnTo>
                      <a:pt x="123" y="752"/>
                    </a:lnTo>
                    <a:lnTo>
                      <a:pt x="113" y="749"/>
                    </a:lnTo>
                    <a:lnTo>
                      <a:pt x="104" y="746"/>
                    </a:lnTo>
                    <a:lnTo>
                      <a:pt x="95" y="743"/>
                    </a:lnTo>
                    <a:lnTo>
                      <a:pt x="86" y="740"/>
                    </a:lnTo>
                    <a:lnTo>
                      <a:pt x="79" y="736"/>
                    </a:lnTo>
                    <a:lnTo>
                      <a:pt x="71" y="733"/>
                    </a:lnTo>
                    <a:lnTo>
                      <a:pt x="64" y="729"/>
                    </a:lnTo>
                    <a:lnTo>
                      <a:pt x="58" y="725"/>
                    </a:lnTo>
                    <a:lnTo>
                      <a:pt x="52" y="721"/>
                    </a:lnTo>
                    <a:lnTo>
                      <a:pt x="46" y="717"/>
                    </a:lnTo>
                    <a:lnTo>
                      <a:pt x="41" y="713"/>
                    </a:lnTo>
                    <a:lnTo>
                      <a:pt x="35" y="710"/>
                    </a:lnTo>
                    <a:lnTo>
                      <a:pt x="30" y="705"/>
                    </a:lnTo>
                    <a:lnTo>
                      <a:pt x="24" y="701"/>
                    </a:lnTo>
                    <a:lnTo>
                      <a:pt x="19" y="697"/>
                    </a:lnTo>
                    <a:lnTo>
                      <a:pt x="13" y="693"/>
                    </a:lnTo>
                    <a:lnTo>
                      <a:pt x="8" y="688"/>
                    </a:lnTo>
                    <a:lnTo>
                      <a:pt x="4" y="683"/>
                    </a:lnTo>
                    <a:lnTo>
                      <a:pt x="0" y="679"/>
                    </a:lnTo>
                    <a:lnTo>
                      <a:pt x="255" y="367"/>
                    </a:lnTo>
                    <a:lnTo>
                      <a:pt x="337" y="0"/>
                    </a:lnTo>
                  </a:path>
                </a:pathLst>
              </a:custGeom>
              <a:solidFill>
                <a:srgbClr val="6B8E8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49" name="Freeform 73">
                <a:extLst>
                  <a:ext uri="{FF2B5EF4-FFF2-40B4-BE49-F238E27FC236}">
                    <a16:creationId xmlns:a16="http://schemas.microsoft.com/office/drawing/2014/main" id="{2A6CF832-CC98-475C-9F82-E6B8A5004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1753"/>
                <a:ext cx="507" cy="761"/>
              </a:xfrm>
              <a:custGeom>
                <a:avLst/>
                <a:gdLst>
                  <a:gd name="T0" fmla="*/ 341 w 507"/>
                  <a:gd name="T1" fmla="*/ 0 h 761"/>
                  <a:gd name="T2" fmla="*/ 357 w 507"/>
                  <a:gd name="T3" fmla="*/ 0 h 761"/>
                  <a:gd name="T4" fmla="*/ 371 w 507"/>
                  <a:gd name="T5" fmla="*/ 1 h 761"/>
                  <a:gd name="T6" fmla="*/ 386 w 507"/>
                  <a:gd name="T7" fmla="*/ 2 h 761"/>
                  <a:gd name="T8" fmla="*/ 399 w 507"/>
                  <a:gd name="T9" fmla="*/ 4 h 761"/>
                  <a:gd name="T10" fmla="*/ 412 w 507"/>
                  <a:gd name="T11" fmla="*/ 7 h 761"/>
                  <a:gd name="T12" fmla="*/ 425 w 507"/>
                  <a:gd name="T13" fmla="*/ 9 h 761"/>
                  <a:gd name="T14" fmla="*/ 437 w 507"/>
                  <a:gd name="T15" fmla="*/ 13 h 761"/>
                  <a:gd name="T16" fmla="*/ 448 w 507"/>
                  <a:gd name="T17" fmla="*/ 16 h 761"/>
                  <a:gd name="T18" fmla="*/ 458 w 507"/>
                  <a:gd name="T19" fmla="*/ 21 h 761"/>
                  <a:gd name="T20" fmla="*/ 468 w 507"/>
                  <a:gd name="T21" fmla="*/ 24 h 761"/>
                  <a:gd name="T22" fmla="*/ 476 w 507"/>
                  <a:gd name="T23" fmla="*/ 28 h 761"/>
                  <a:gd name="T24" fmla="*/ 484 w 507"/>
                  <a:gd name="T25" fmla="*/ 32 h 761"/>
                  <a:gd name="T26" fmla="*/ 491 w 507"/>
                  <a:gd name="T27" fmla="*/ 36 h 761"/>
                  <a:gd name="T28" fmla="*/ 497 w 507"/>
                  <a:gd name="T29" fmla="*/ 40 h 761"/>
                  <a:gd name="T30" fmla="*/ 502 w 507"/>
                  <a:gd name="T31" fmla="*/ 44 h 761"/>
                  <a:gd name="T32" fmla="*/ 506 w 507"/>
                  <a:gd name="T33" fmla="*/ 47 h 761"/>
                  <a:gd name="T34" fmla="*/ 250 w 507"/>
                  <a:gd name="T35" fmla="*/ 368 h 761"/>
                  <a:gd name="T36" fmla="*/ 163 w 507"/>
                  <a:gd name="T37" fmla="*/ 760 h 761"/>
                  <a:gd name="T38" fmla="*/ 152 w 507"/>
                  <a:gd name="T39" fmla="*/ 759 h 761"/>
                  <a:gd name="T40" fmla="*/ 142 w 507"/>
                  <a:gd name="T41" fmla="*/ 758 h 761"/>
                  <a:gd name="T42" fmla="*/ 132 w 507"/>
                  <a:gd name="T43" fmla="*/ 756 h 761"/>
                  <a:gd name="T44" fmla="*/ 123 w 507"/>
                  <a:gd name="T45" fmla="*/ 754 h 761"/>
                  <a:gd name="T46" fmla="*/ 113 w 507"/>
                  <a:gd name="T47" fmla="*/ 752 h 761"/>
                  <a:gd name="T48" fmla="*/ 105 w 507"/>
                  <a:gd name="T49" fmla="*/ 750 h 761"/>
                  <a:gd name="T50" fmla="*/ 97 w 507"/>
                  <a:gd name="T51" fmla="*/ 747 h 761"/>
                  <a:gd name="T52" fmla="*/ 89 w 507"/>
                  <a:gd name="T53" fmla="*/ 744 h 761"/>
                  <a:gd name="T54" fmla="*/ 81 w 507"/>
                  <a:gd name="T55" fmla="*/ 741 h 761"/>
                  <a:gd name="T56" fmla="*/ 74 w 507"/>
                  <a:gd name="T57" fmla="*/ 738 h 761"/>
                  <a:gd name="T58" fmla="*/ 68 w 507"/>
                  <a:gd name="T59" fmla="*/ 736 h 761"/>
                  <a:gd name="T60" fmla="*/ 61 w 507"/>
                  <a:gd name="T61" fmla="*/ 732 h 761"/>
                  <a:gd name="T62" fmla="*/ 55 w 507"/>
                  <a:gd name="T63" fmla="*/ 729 h 761"/>
                  <a:gd name="T64" fmla="*/ 50 w 507"/>
                  <a:gd name="T65" fmla="*/ 725 h 761"/>
                  <a:gd name="T66" fmla="*/ 44 w 507"/>
                  <a:gd name="T67" fmla="*/ 722 h 761"/>
                  <a:gd name="T68" fmla="*/ 40 w 507"/>
                  <a:gd name="T69" fmla="*/ 719 h 761"/>
                  <a:gd name="T70" fmla="*/ 34 w 507"/>
                  <a:gd name="T71" fmla="*/ 715 h 761"/>
                  <a:gd name="T72" fmla="*/ 29 w 507"/>
                  <a:gd name="T73" fmla="*/ 711 h 761"/>
                  <a:gd name="T74" fmla="*/ 23 w 507"/>
                  <a:gd name="T75" fmla="*/ 708 h 761"/>
                  <a:gd name="T76" fmla="*/ 18 w 507"/>
                  <a:gd name="T77" fmla="*/ 703 h 761"/>
                  <a:gd name="T78" fmla="*/ 13 w 507"/>
                  <a:gd name="T79" fmla="*/ 699 h 761"/>
                  <a:gd name="T80" fmla="*/ 8 w 507"/>
                  <a:gd name="T81" fmla="*/ 695 h 761"/>
                  <a:gd name="T82" fmla="*/ 4 w 507"/>
                  <a:gd name="T83" fmla="*/ 691 h 761"/>
                  <a:gd name="T84" fmla="*/ 0 w 507"/>
                  <a:gd name="T85" fmla="*/ 686 h 761"/>
                  <a:gd name="T86" fmla="*/ 250 w 507"/>
                  <a:gd name="T87" fmla="*/ 368 h 761"/>
                  <a:gd name="T88" fmla="*/ 341 w 507"/>
                  <a:gd name="T89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07" h="761">
                    <a:moveTo>
                      <a:pt x="341" y="0"/>
                    </a:moveTo>
                    <a:lnTo>
                      <a:pt x="357" y="0"/>
                    </a:lnTo>
                    <a:lnTo>
                      <a:pt x="371" y="1"/>
                    </a:lnTo>
                    <a:lnTo>
                      <a:pt x="386" y="2"/>
                    </a:lnTo>
                    <a:lnTo>
                      <a:pt x="399" y="4"/>
                    </a:lnTo>
                    <a:lnTo>
                      <a:pt x="412" y="7"/>
                    </a:lnTo>
                    <a:lnTo>
                      <a:pt x="425" y="9"/>
                    </a:lnTo>
                    <a:lnTo>
                      <a:pt x="437" y="13"/>
                    </a:lnTo>
                    <a:lnTo>
                      <a:pt x="448" y="16"/>
                    </a:lnTo>
                    <a:lnTo>
                      <a:pt x="458" y="21"/>
                    </a:lnTo>
                    <a:lnTo>
                      <a:pt x="468" y="24"/>
                    </a:lnTo>
                    <a:lnTo>
                      <a:pt x="476" y="28"/>
                    </a:lnTo>
                    <a:lnTo>
                      <a:pt x="484" y="32"/>
                    </a:lnTo>
                    <a:lnTo>
                      <a:pt x="491" y="36"/>
                    </a:lnTo>
                    <a:lnTo>
                      <a:pt x="497" y="40"/>
                    </a:lnTo>
                    <a:lnTo>
                      <a:pt x="502" y="44"/>
                    </a:lnTo>
                    <a:lnTo>
                      <a:pt x="506" y="47"/>
                    </a:lnTo>
                    <a:lnTo>
                      <a:pt x="250" y="368"/>
                    </a:lnTo>
                    <a:lnTo>
                      <a:pt x="163" y="760"/>
                    </a:lnTo>
                    <a:lnTo>
                      <a:pt x="152" y="759"/>
                    </a:lnTo>
                    <a:lnTo>
                      <a:pt x="142" y="758"/>
                    </a:lnTo>
                    <a:lnTo>
                      <a:pt x="132" y="756"/>
                    </a:lnTo>
                    <a:lnTo>
                      <a:pt x="123" y="754"/>
                    </a:lnTo>
                    <a:lnTo>
                      <a:pt x="113" y="752"/>
                    </a:lnTo>
                    <a:lnTo>
                      <a:pt x="105" y="750"/>
                    </a:lnTo>
                    <a:lnTo>
                      <a:pt x="97" y="747"/>
                    </a:lnTo>
                    <a:lnTo>
                      <a:pt x="89" y="744"/>
                    </a:lnTo>
                    <a:lnTo>
                      <a:pt x="81" y="741"/>
                    </a:lnTo>
                    <a:lnTo>
                      <a:pt x="74" y="738"/>
                    </a:lnTo>
                    <a:lnTo>
                      <a:pt x="68" y="736"/>
                    </a:lnTo>
                    <a:lnTo>
                      <a:pt x="61" y="732"/>
                    </a:lnTo>
                    <a:lnTo>
                      <a:pt x="55" y="729"/>
                    </a:lnTo>
                    <a:lnTo>
                      <a:pt x="50" y="725"/>
                    </a:lnTo>
                    <a:lnTo>
                      <a:pt x="44" y="722"/>
                    </a:lnTo>
                    <a:lnTo>
                      <a:pt x="40" y="719"/>
                    </a:lnTo>
                    <a:lnTo>
                      <a:pt x="34" y="715"/>
                    </a:lnTo>
                    <a:lnTo>
                      <a:pt x="29" y="711"/>
                    </a:lnTo>
                    <a:lnTo>
                      <a:pt x="23" y="708"/>
                    </a:lnTo>
                    <a:lnTo>
                      <a:pt x="18" y="703"/>
                    </a:lnTo>
                    <a:lnTo>
                      <a:pt x="13" y="699"/>
                    </a:lnTo>
                    <a:lnTo>
                      <a:pt x="8" y="695"/>
                    </a:lnTo>
                    <a:lnTo>
                      <a:pt x="4" y="691"/>
                    </a:lnTo>
                    <a:lnTo>
                      <a:pt x="0" y="686"/>
                    </a:lnTo>
                    <a:lnTo>
                      <a:pt x="250" y="368"/>
                    </a:lnTo>
                    <a:lnTo>
                      <a:pt x="341" y="0"/>
                    </a:lnTo>
                  </a:path>
                </a:pathLst>
              </a:custGeom>
              <a:solidFill>
                <a:srgbClr val="66898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50" name="Freeform 74">
                <a:extLst>
                  <a:ext uri="{FF2B5EF4-FFF2-40B4-BE49-F238E27FC236}">
                    <a16:creationId xmlns:a16="http://schemas.microsoft.com/office/drawing/2014/main" id="{BF578DCB-0CC2-435B-8FA2-C6273348C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1753"/>
                <a:ext cx="495" cy="761"/>
              </a:xfrm>
              <a:custGeom>
                <a:avLst/>
                <a:gdLst>
                  <a:gd name="T0" fmla="*/ 345 w 495"/>
                  <a:gd name="T1" fmla="*/ 0 h 761"/>
                  <a:gd name="T2" fmla="*/ 359 w 495"/>
                  <a:gd name="T3" fmla="*/ 0 h 761"/>
                  <a:gd name="T4" fmla="*/ 373 w 495"/>
                  <a:gd name="T5" fmla="*/ 1 h 761"/>
                  <a:gd name="T6" fmla="*/ 385 w 495"/>
                  <a:gd name="T7" fmla="*/ 3 h 761"/>
                  <a:gd name="T8" fmla="*/ 399 w 495"/>
                  <a:gd name="T9" fmla="*/ 5 h 761"/>
                  <a:gd name="T10" fmla="*/ 410 w 495"/>
                  <a:gd name="T11" fmla="*/ 8 h 761"/>
                  <a:gd name="T12" fmla="*/ 422 w 495"/>
                  <a:gd name="T13" fmla="*/ 11 h 761"/>
                  <a:gd name="T14" fmla="*/ 433 w 495"/>
                  <a:gd name="T15" fmla="*/ 14 h 761"/>
                  <a:gd name="T16" fmla="*/ 444 w 495"/>
                  <a:gd name="T17" fmla="*/ 18 h 761"/>
                  <a:gd name="T18" fmla="*/ 453 w 495"/>
                  <a:gd name="T19" fmla="*/ 21 h 761"/>
                  <a:gd name="T20" fmla="*/ 462 w 495"/>
                  <a:gd name="T21" fmla="*/ 25 h 761"/>
                  <a:gd name="T22" fmla="*/ 469 w 495"/>
                  <a:gd name="T23" fmla="*/ 29 h 761"/>
                  <a:gd name="T24" fmla="*/ 476 w 495"/>
                  <a:gd name="T25" fmla="*/ 32 h 761"/>
                  <a:gd name="T26" fmla="*/ 482 w 495"/>
                  <a:gd name="T27" fmla="*/ 35 h 761"/>
                  <a:gd name="T28" fmla="*/ 487 w 495"/>
                  <a:gd name="T29" fmla="*/ 38 h 761"/>
                  <a:gd name="T30" fmla="*/ 491 w 495"/>
                  <a:gd name="T31" fmla="*/ 40 h 761"/>
                  <a:gd name="T32" fmla="*/ 494 w 495"/>
                  <a:gd name="T33" fmla="*/ 43 h 761"/>
                  <a:gd name="T34" fmla="*/ 244 w 495"/>
                  <a:gd name="T35" fmla="*/ 369 h 761"/>
                  <a:gd name="T36" fmla="*/ 148 w 495"/>
                  <a:gd name="T37" fmla="*/ 760 h 761"/>
                  <a:gd name="T38" fmla="*/ 138 w 495"/>
                  <a:gd name="T39" fmla="*/ 759 h 761"/>
                  <a:gd name="T40" fmla="*/ 129 w 495"/>
                  <a:gd name="T41" fmla="*/ 757 h 761"/>
                  <a:gd name="T42" fmla="*/ 120 w 495"/>
                  <a:gd name="T43" fmla="*/ 755 h 761"/>
                  <a:gd name="T44" fmla="*/ 112 w 495"/>
                  <a:gd name="T45" fmla="*/ 754 h 761"/>
                  <a:gd name="T46" fmla="*/ 104 w 495"/>
                  <a:gd name="T47" fmla="*/ 752 h 761"/>
                  <a:gd name="T48" fmla="*/ 96 w 495"/>
                  <a:gd name="T49" fmla="*/ 750 h 761"/>
                  <a:gd name="T50" fmla="*/ 88 w 495"/>
                  <a:gd name="T51" fmla="*/ 747 h 761"/>
                  <a:gd name="T52" fmla="*/ 81 w 495"/>
                  <a:gd name="T53" fmla="*/ 744 h 761"/>
                  <a:gd name="T54" fmla="*/ 74 w 495"/>
                  <a:gd name="T55" fmla="*/ 742 h 761"/>
                  <a:gd name="T56" fmla="*/ 68 w 495"/>
                  <a:gd name="T57" fmla="*/ 739 h 761"/>
                  <a:gd name="T58" fmla="*/ 62 w 495"/>
                  <a:gd name="T59" fmla="*/ 736 h 761"/>
                  <a:gd name="T60" fmla="*/ 57 w 495"/>
                  <a:gd name="T61" fmla="*/ 734 h 761"/>
                  <a:gd name="T62" fmla="*/ 52 w 495"/>
                  <a:gd name="T63" fmla="*/ 730 h 761"/>
                  <a:gd name="T64" fmla="*/ 47 w 495"/>
                  <a:gd name="T65" fmla="*/ 728 h 761"/>
                  <a:gd name="T66" fmla="*/ 43 w 495"/>
                  <a:gd name="T67" fmla="*/ 725 h 761"/>
                  <a:gd name="T68" fmla="*/ 39 w 495"/>
                  <a:gd name="T69" fmla="*/ 723 h 761"/>
                  <a:gd name="T70" fmla="*/ 34 w 495"/>
                  <a:gd name="T71" fmla="*/ 719 h 761"/>
                  <a:gd name="T72" fmla="*/ 29 w 495"/>
                  <a:gd name="T73" fmla="*/ 716 h 761"/>
                  <a:gd name="T74" fmla="*/ 23 w 495"/>
                  <a:gd name="T75" fmla="*/ 713 h 761"/>
                  <a:gd name="T76" fmla="*/ 18 w 495"/>
                  <a:gd name="T77" fmla="*/ 709 h 761"/>
                  <a:gd name="T78" fmla="*/ 12 w 495"/>
                  <a:gd name="T79" fmla="*/ 706 h 761"/>
                  <a:gd name="T80" fmla="*/ 8 w 495"/>
                  <a:gd name="T81" fmla="*/ 702 h 761"/>
                  <a:gd name="T82" fmla="*/ 4 w 495"/>
                  <a:gd name="T83" fmla="*/ 698 h 761"/>
                  <a:gd name="T84" fmla="*/ 0 w 495"/>
                  <a:gd name="T85" fmla="*/ 693 h 761"/>
                  <a:gd name="T86" fmla="*/ 244 w 495"/>
                  <a:gd name="T87" fmla="*/ 369 h 761"/>
                  <a:gd name="T88" fmla="*/ 345 w 495"/>
                  <a:gd name="T89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95" h="761">
                    <a:moveTo>
                      <a:pt x="345" y="0"/>
                    </a:moveTo>
                    <a:lnTo>
                      <a:pt x="359" y="0"/>
                    </a:lnTo>
                    <a:lnTo>
                      <a:pt x="373" y="1"/>
                    </a:lnTo>
                    <a:lnTo>
                      <a:pt x="385" y="3"/>
                    </a:lnTo>
                    <a:lnTo>
                      <a:pt x="399" y="5"/>
                    </a:lnTo>
                    <a:lnTo>
                      <a:pt x="410" y="8"/>
                    </a:lnTo>
                    <a:lnTo>
                      <a:pt x="422" y="11"/>
                    </a:lnTo>
                    <a:lnTo>
                      <a:pt x="433" y="14"/>
                    </a:lnTo>
                    <a:lnTo>
                      <a:pt x="444" y="18"/>
                    </a:lnTo>
                    <a:lnTo>
                      <a:pt x="453" y="21"/>
                    </a:lnTo>
                    <a:lnTo>
                      <a:pt x="462" y="25"/>
                    </a:lnTo>
                    <a:lnTo>
                      <a:pt x="469" y="29"/>
                    </a:lnTo>
                    <a:lnTo>
                      <a:pt x="476" y="32"/>
                    </a:lnTo>
                    <a:lnTo>
                      <a:pt x="482" y="35"/>
                    </a:lnTo>
                    <a:lnTo>
                      <a:pt x="487" y="38"/>
                    </a:lnTo>
                    <a:lnTo>
                      <a:pt x="491" y="40"/>
                    </a:lnTo>
                    <a:lnTo>
                      <a:pt x="494" y="43"/>
                    </a:lnTo>
                    <a:lnTo>
                      <a:pt x="244" y="369"/>
                    </a:lnTo>
                    <a:lnTo>
                      <a:pt x="148" y="760"/>
                    </a:lnTo>
                    <a:lnTo>
                      <a:pt x="138" y="759"/>
                    </a:lnTo>
                    <a:lnTo>
                      <a:pt x="129" y="757"/>
                    </a:lnTo>
                    <a:lnTo>
                      <a:pt x="120" y="755"/>
                    </a:lnTo>
                    <a:lnTo>
                      <a:pt x="112" y="754"/>
                    </a:lnTo>
                    <a:lnTo>
                      <a:pt x="104" y="752"/>
                    </a:lnTo>
                    <a:lnTo>
                      <a:pt x="96" y="750"/>
                    </a:lnTo>
                    <a:lnTo>
                      <a:pt x="88" y="747"/>
                    </a:lnTo>
                    <a:lnTo>
                      <a:pt x="81" y="744"/>
                    </a:lnTo>
                    <a:lnTo>
                      <a:pt x="74" y="742"/>
                    </a:lnTo>
                    <a:lnTo>
                      <a:pt x="68" y="739"/>
                    </a:lnTo>
                    <a:lnTo>
                      <a:pt x="62" y="736"/>
                    </a:lnTo>
                    <a:lnTo>
                      <a:pt x="57" y="734"/>
                    </a:lnTo>
                    <a:lnTo>
                      <a:pt x="52" y="730"/>
                    </a:lnTo>
                    <a:lnTo>
                      <a:pt x="47" y="728"/>
                    </a:lnTo>
                    <a:lnTo>
                      <a:pt x="43" y="725"/>
                    </a:lnTo>
                    <a:lnTo>
                      <a:pt x="39" y="723"/>
                    </a:lnTo>
                    <a:lnTo>
                      <a:pt x="34" y="719"/>
                    </a:lnTo>
                    <a:lnTo>
                      <a:pt x="29" y="716"/>
                    </a:lnTo>
                    <a:lnTo>
                      <a:pt x="23" y="713"/>
                    </a:lnTo>
                    <a:lnTo>
                      <a:pt x="18" y="709"/>
                    </a:lnTo>
                    <a:lnTo>
                      <a:pt x="12" y="706"/>
                    </a:lnTo>
                    <a:lnTo>
                      <a:pt x="8" y="702"/>
                    </a:lnTo>
                    <a:lnTo>
                      <a:pt x="4" y="698"/>
                    </a:lnTo>
                    <a:lnTo>
                      <a:pt x="0" y="693"/>
                    </a:lnTo>
                    <a:lnTo>
                      <a:pt x="244" y="369"/>
                    </a:lnTo>
                    <a:lnTo>
                      <a:pt x="345" y="0"/>
                    </a:lnTo>
                  </a:path>
                </a:pathLst>
              </a:custGeom>
              <a:solidFill>
                <a:srgbClr val="5E84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51" name="Freeform 75">
                <a:extLst>
                  <a:ext uri="{FF2B5EF4-FFF2-40B4-BE49-F238E27FC236}">
                    <a16:creationId xmlns:a16="http://schemas.microsoft.com/office/drawing/2014/main" id="{8591D282-BFBE-44D3-B670-792648E7A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1751"/>
                <a:ext cx="482" cy="763"/>
              </a:xfrm>
              <a:custGeom>
                <a:avLst/>
                <a:gdLst>
                  <a:gd name="T0" fmla="*/ 134 w 482"/>
                  <a:gd name="T1" fmla="*/ 762 h 763"/>
                  <a:gd name="T2" fmla="*/ 125 w 482"/>
                  <a:gd name="T3" fmla="*/ 760 h 763"/>
                  <a:gd name="T4" fmla="*/ 117 w 482"/>
                  <a:gd name="T5" fmla="*/ 759 h 763"/>
                  <a:gd name="T6" fmla="*/ 109 w 482"/>
                  <a:gd name="T7" fmla="*/ 757 h 763"/>
                  <a:gd name="T8" fmla="*/ 102 w 482"/>
                  <a:gd name="T9" fmla="*/ 755 h 763"/>
                  <a:gd name="T10" fmla="*/ 94 w 482"/>
                  <a:gd name="T11" fmla="*/ 753 h 763"/>
                  <a:gd name="T12" fmla="*/ 87 w 482"/>
                  <a:gd name="T13" fmla="*/ 751 h 763"/>
                  <a:gd name="T14" fmla="*/ 81 w 482"/>
                  <a:gd name="T15" fmla="*/ 749 h 763"/>
                  <a:gd name="T16" fmla="*/ 74 w 482"/>
                  <a:gd name="T17" fmla="*/ 746 h 763"/>
                  <a:gd name="T18" fmla="*/ 69 w 482"/>
                  <a:gd name="T19" fmla="*/ 744 h 763"/>
                  <a:gd name="T20" fmla="*/ 63 w 482"/>
                  <a:gd name="T21" fmla="*/ 742 h 763"/>
                  <a:gd name="T22" fmla="*/ 58 w 482"/>
                  <a:gd name="T23" fmla="*/ 739 h 763"/>
                  <a:gd name="T24" fmla="*/ 53 w 482"/>
                  <a:gd name="T25" fmla="*/ 736 h 763"/>
                  <a:gd name="T26" fmla="*/ 49 w 482"/>
                  <a:gd name="T27" fmla="*/ 735 h 763"/>
                  <a:gd name="T28" fmla="*/ 45 w 482"/>
                  <a:gd name="T29" fmla="*/ 732 h 763"/>
                  <a:gd name="T30" fmla="*/ 41 w 482"/>
                  <a:gd name="T31" fmla="*/ 731 h 763"/>
                  <a:gd name="T32" fmla="*/ 38 w 482"/>
                  <a:gd name="T33" fmla="*/ 729 h 763"/>
                  <a:gd name="T34" fmla="*/ 33 w 482"/>
                  <a:gd name="T35" fmla="*/ 725 h 763"/>
                  <a:gd name="T36" fmla="*/ 27 w 482"/>
                  <a:gd name="T37" fmla="*/ 722 h 763"/>
                  <a:gd name="T38" fmla="*/ 22 w 482"/>
                  <a:gd name="T39" fmla="*/ 719 h 763"/>
                  <a:gd name="T40" fmla="*/ 17 w 482"/>
                  <a:gd name="T41" fmla="*/ 717 h 763"/>
                  <a:gd name="T42" fmla="*/ 12 w 482"/>
                  <a:gd name="T43" fmla="*/ 713 h 763"/>
                  <a:gd name="T44" fmla="*/ 8 w 482"/>
                  <a:gd name="T45" fmla="*/ 709 h 763"/>
                  <a:gd name="T46" fmla="*/ 3 w 482"/>
                  <a:gd name="T47" fmla="*/ 706 h 763"/>
                  <a:gd name="T48" fmla="*/ 0 w 482"/>
                  <a:gd name="T49" fmla="*/ 702 h 763"/>
                  <a:gd name="T50" fmla="*/ 237 w 482"/>
                  <a:gd name="T51" fmla="*/ 371 h 763"/>
                  <a:gd name="T52" fmla="*/ 348 w 482"/>
                  <a:gd name="T53" fmla="*/ 0 h 763"/>
                  <a:gd name="T54" fmla="*/ 361 w 482"/>
                  <a:gd name="T55" fmla="*/ 1 h 763"/>
                  <a:gd name="T56" fmla="*/ 374 w 482"/>
                  <a:gd name="T57" fmla="*/ 2 h 763"/>
                  <a:gd name="T58" fmla="*/ 386 w 482"/>
                  <a:gd name="T59" fmla="*/ 5 h 763"/>
                  <a:gd name="T60" fmla="*/ 398 w 482"/>
                  <a:gd name="T61" fmla="*/ 7 h 763"/>
                  <a:gd name="T62" fmla="*/ 409 w 482"/>
                  <a:gd name="T63" fmla="*/ 10 h 763"/>
                  <a:gd name="T64" fmla="*/ 420 w 482"/>
                  <a:gd name="T65" fmla="*/ 13 h 763"/>
                  <a:gd name="T66" fmla="*/ 430 w 482"/>
                  <a:gd name="T67" fmla="*/ 16 h 763"/>
                  <a:gd name="T68" fmla="*/ 439 w 482"/>
                  <a:gd name="T69" fmla="*/ 20 h 763"/>
                  <a:gd name="T70" fmla="*/ 447 w 482"/>
                  <a:gd name="T71" fmla="*/ 23 h 763"/>
                  <a:gd name="T72" fmla="*/ 455 w 482"/>
                  <a:gd name="T73" fmla="*/ 26 h 763"/>
                  <a:gd name="T74" fmla="*/ 462 w 482"/>
                  <a:gd name="T75" fmla="*/ 30 h 763"/>
                  <a:gd name="T76" fmla="*/ 468 w 482"/>
                  <a:gd name="T77" fmla="*/ 32 h 763"/>
                  <a:gd name="T78" fmla="*/ 472 w 482"/>
                  <a:gd name="T79" fmla="*/ 35 h 763"/>
                  <a:gd name="T80" fmla="*/ 476 w 482"/>
                  <a:gd name="T81" fmla="*/ 37 h 763"/>
                  <a:gd name="T82" fmla="*/ 479 w 482"/>
                  <a:gd name="T83" fmla="*/ 39 h 763"/>
                  <a:gd name="T84" fmla="*/ 481 w 482"/>
                  <a:gd name="T85" fmla="*/ 39 h 763"/>
                  <a:gd name="T86" fmla="*/ 237 w 482"/>
                  <a:gd name="T87" fmla="*/ 371 h 763"/>
                  <a:gd name="T88" fmla="*/ 134 w 482"/>
                  <a:gd name="T89" fmla="*/ 762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82" h="763">
                    <a:moveTo>
                      <a:pt x="134" y="762"/>
                    </a:moveTo>
                    <a:lnTo>
                      <a:pt x="125" y="760"/>
                    </a:lnTo>
                    <a:lnTo>
                      <a:pt x="117" y="759"/>
                    </a:lnTo>
                    <a:lnTo>
                      <a:pt x="109" y="757"/>
                    </a:lnTo>
                    <a:lnTo>
                      <a:pt x="102" y="755"/>
                    </a:lnTo>
                    <a:lnTo>
                      <a:pt x="94" y="753"/>
                    </a:lnTo>
                    <a:lnTo>
                      <a:pt x="87" y="751"/>
                    </a:lnTo>
                    <a:lnTo>
                      <a:pt x="81" y="749"/>
                    </a:lnTo>
                    <a:lnTo>
                      <a:pt x="74" y="746"/>
                    </a:lnTo>
                    <a:lnTo>
                      <a:pt x="69" y="744"/>
                    </a:lnTo>
                    <a:lnTo>
                      <a:pt x="63" y="742"/>
                    </a:lnTo>
                    <a:lnTo>
                      <a:pt x="58" y="739"/>
                    </a:lnTo>
                    <a:lnTo>
                      <a:pt x="53" y="736"/>
                    </a:lnTo>
                    <a:lnTo>
                      <a:pt x="49" y="735"/>
                    </a:lnTo>
                    <a:lnTo>
                      <a:pt x="45" y="732"/>
                    </a:lnTo>
                    <a:lnTo>
                      <a:pt x="41" y="731"/>
                    </a:lnTo>
                    <a:lnTo>
                      <a:pt x="38" y="729"/>
                    </a:lnTo>
                    <a:lnTo>
                      <a:pt x="33" y="725"/>
                    </a:lnTo>
                    <a:lnTo>
                      <a:pt x="27" y="722"/>
                    </a:lnTo>
                    <a:lnTo>
                      <a:pt x="22" y="719"/>
                    </a:lnTo>
                    <a:lnTo>
                      <a:pt x="17" y="717"/>
                    </a:lnTo>
                    <a:lnTo>
                      <a:pt x="12" y="713"/>
                    </a:lnTo>
                    <a:lnTo>
                      <a:pt x="8" y="709"/>
                    </a:lnTo>
                    <a:lnTo>
                      <a:pt x="3" y="706"/>
                    </a:lnTo>
                    <a:lnTo>
                      <a:pt x="0" y="702"/>
                    </a:lnTo>
                    <a:lnTo>
                      <a:pt x="237" y="371"/>
                    </a:lnTo>
                    <a:lnTo>
                      <a:pt x="348" y="0"/>
                    </a:lnTo>
                    <a:lnTo>
                      <a:pt x="361" y="1"/>
                    </a:lnTo>
                    <a:lnTo>
                      <a:pt x="374" y="2"/>
                    </a:lnTo>
                    <a:lnTo>
                      <a:pt x="386" y="5"/>
                    </a:lnTo>
                    <a:lnTo>
                      <a:pt x="398" y="7"/>
                    </a:lnTo>
                    <a:lnTo>
                      <a:pt x="409" y="10"/>
                    </a:lnTo>
                    <a:lnTo>
                      <a:pt x="420" y="13"/>
                    </a:lnTo>
                    <a:lnTo>
                      <a:pt x="430" y="16"/>
                    </a:lnTo>
                    <a:lnTo>
                      <a:pt x="439" y="20"/>
                    </a:lnTo>
                    <a:lnTo>
                      <a:pt x="447" y="23"/>
                    </a:lnTo>
                    <a:lnTo>
                      <a:pt x="455" y="26"/>
                    </a:lnTo>
                    <a:lnTo>
                      <a:pt x="462" y="30"/>
                    </a:lnTo>
                    <a:lnTo>
                      <a:pt x="468" y="32"/>
                    </a:lnTo>
                    <a:lnTo>
                      <a:pt x="472" y="35"/>
                    </a:lnTo>
                    <a:lnTo>
                      <a:pt x="476" y="37"/>
                    </a:lnTo>
                    <a:lnTo>
                      <a:pt x="479" y="39"/>
                    </a:lnTo>
                    <a:lnTo>
                      <a:pt x="481" y="39"/>
                    </a:lnTo>
                    <a:lnTo>
                      <a:pt x="237" y="371"/>
                    </a:lnTo>
                    <a:lnTo>
                      <a:pt x="134" y="762"/>
                    </a:lnTo>
                  </a:path>
                </a:pathLst>
              </a:custGeom>
              <a:solidFill>
                <a:srgbClr val="597F7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52" name="Freeform 76">
                <a:extLst>
                  <a:ext uri="{FF2B5EF4-FFF2-40B4-BE49-F238E27FC236}">
                    <a16:creationId xmlns:a16="http://schemas.microsoft.com/office/drawing/2014/main" id="{B3A9F70D-29FD-4B44-96A1-245E14D70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932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4 w 27"/>
                  <a:gd name="T3" fmla="*/ 20 h 27"/>
                  <a:gd name="T4" fmla="*/ 26 w 27"/>
                  <a:gd name="T5" fmla="*/ 10 h 27"/>
                  <a:gd name="T6" fmla="*/ 18 w 27"/>
                  <a:gd name="T7" fmla="*/ 3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4" y="20"/>
                    </a:lnTo>
                    <a:lnTo>
                      <a:pt x="26" y="10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53" name="Freeform 77">
                <a:extLst>
                  <a:ext uri="{FF2B5EF4-FFF2-40B4-BE49-F238E27FC236}">
                    <a16:creationId xmlns:a16="http://schemas.microsoft.com/office/drawing/2014/main" id="{8FD6F9EF-1EBC-4975-B5D6-7FA591ACB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932"/>
                <a:ext cx="27" cy="27"/>
              </a:xfrm>
              <a:custGeom>
                <a:avLst/>
                <a:gdLst>
                  <a:gd name="T0" fmla="*/ 2 w 27"/>
                  <a:gd name="T1" fmla="*/ 15 h 27"/>
                  <a:gd name="T2" fmla="*/ 4 w 27"/>
                  <a:gd name="T3" fmla="*/ 26 h 27"/>
                  <a:gd name="T4" fmla="*/ 26 w 27"/>
                  <a:gd name="T5" fmla="*/ 22 h 27"/>
                  <a:gd name="T6" fmla="*/ 21 w 27"/>
                  <a:gd name="T7" fmla="*/ 0 h 27"/>
                  <a:gd name="T8" fmla="*/ 0 w 27"/>
                  <a:gd name="T9" fmla="*/ 3 h 27"/>
                  <a:gd name="T10" fmla="*/ 2 w 27"/>
                  <a:gd name="T1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" y="15"/>
                    </a:moveTo>
                    <a:lnTo>
                      <a:pt x="4" y="26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2" y="15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54" name="Freeform 78">
                <a:extLst>
                  <a:ext uri="{FF2B5EF4-FFF2-40B4-BE49-F238E27FC236}">
                    <a16:creationId xmlns:a16="http://schemas.microsoft.com/office/drawing/2014/main" id="{1B6D664E-A4E4-4BE6-AAAB-D64D577A2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936"/>
                <a:ext cx="26" cy="26"/>
              </a:xfrm>
              <a:custGeom>
                <a:avLst/>
                <a:gdLst>
                  <a:gd name="T0" fmla="*/ 17 w 26"/>
                  <a:gd name="T1" fmla="*/ 0 h 26"/>
                  <a:gd name="T2" fmla="*/ 1 w 26"/>
                  <a:gd name="T3" fmla="*/ 6 h 26"/>
                  <a:gd name="T4" fmla="*/ 0 w 26"/>
                  <a:gd name="T5" fmla="*/ 15 h 26"/>
                  <a:gd name="T6" fmla="*/ 7 w 26"/>
                  <a:gd name="T7" fmla="*/ 23 h 26"/>
                  <a:gd name="T8" fmla="*/ 25 w 26"/>
                  <a:gd name="T9" fmla="*/ 25 h 26"/>
                  <a:gd name="T10" fmla="*/ 17 w 2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17" y="0"/>
                    </a:moveTo>
                    <a:lnTo>
                      <a:pt x="1" y="6"/>
                    </a:lnTo>
                    <a:lnTo>
                      <a:pt x="0" y="15"/>
                    </a:lnTo>
                    <a:lnTo>
                      <a:pt x="7" y="23"/>
                    </a:lnTo>
                    <a:lnTo>
                      <a:pt x="25" y="25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55" name="Freeform 79">
                <a:extLst>
                  <a:ext uri="{FF2B5EF4-FFF2-40B4-BE49-F238E27FC236}">
                    <a16:creationId xmlns:a16="http://schemas.microsoft.com/office/drawing/2014/main" id="{269E2EAB-0534-4183-B5B6-C31EF6BFF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936"/>
                <a:ext cx="27" cy="26"/>
              </a:xfrm>
              <a:custGeom>
                <a:avLst/>
                <a:gdLst>
                  <a:gd name="T0" fmla="*/ 5 w 27"/>
                  <a:gd name="T1" fmla="*/ 25 h 26"/>
                  <a:gd name="T2" fmla="*/ 22 w 27"/>
                  <a:gd name="T3" fmla="*/ 20 h 26"/>
                  <a:gd name="T4" fmla="*/ 26 w 27"/>
                  <a:gd name="T5" fmla="*/ 11 h 26"/>
                  <a:gd name="T6" fmla="*/ 18 w 27"/>
                  <a:gd name="T7" fmla="*/ 3 h 26"/>
                  <a:gd name="T8" fmla="*/ 0 w 27"/>
                  <a:gd name="T9" fmla="*/ 0 h 26"/>
                  <a:gd name="T10" fmla="*/ 5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5" y="25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5" y="25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56" name="Freeform 80">
                <a:extLst>
                  <a:ext uri="{FF2B5EF4-FFF2-40B4-BE49-F238E27FC236}">
                    <a16:creationId xmlns:a16="http://schemas.microsoft.com/office/drawing/2014/main" id="{284A5D15-1F56-4EAE-9310-0953FB1F0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936"/>
                <a:ext cx="27" cy="26"/>
              </a:xfrm>
              <a:custGeom>
                <a:avLst/>
                <a:gdLst>
                  <a:gd name="T0" fmla="*/ 1 w 27"/>
                  <a:gd name="T1" fmla="*/ 13 h 26"/>
                  <a:gd name="T2" fmla="*/ 3 w 27"/>
                  <a:gd name="T3" fmla="*/ 25 h 26"/>
                  <a:gd name="T4" fmla="*/ 26 w 27"/>
                  <a:gd name="T5" fmla="*/ 22 h 26"/>
                  <a:gd name="T6" fmla="*/ 22 w 27"/>
                  <a:gd name="T7" fmla="*/ 0 h 26"/>
                  <a:gd name="T8" fmla="*/ 0 w 27"/>
                  <a:gd name="T9" fmla="*/ 2 h 26"/>
                  <a:gd name="T10" fmla="*/ 1 w 27"/>
                  <a:gd name="T1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" y="13"/>
                    </a:moveTo>
                    <a:lnTo>
                      <a:pt x="3" y="25"/>
                    </a:lnTo>
                    <a:lnTo>
                      <a:pt x="26" y="2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3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57" name="Freeform 81">
                <a:extLst>
                  <a:ext uri="{FF2B5EF4-FFF2-40B4-BE49-F238E27FC236}">
                    <a16:creationId xmlns:a16="http://schemas.microsoft.com/office/drawing/2014/main" id="{F47108D9-62C3-4B89-938B-4993EA8F1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937"/>
                <a:ext cx="26" cy="27"/>
              </a:xfrm>
              <a:custGeom>
                <a:avLst/>
                <a:gdLst>
                  <a:gd name="T0" fmla="*/ 19 w 26"/>
                  <a:gd name="T1" fmla="*/ 0 h 27"/>
                  <a:gd name="T2" fmla="*/ 3 w 26"/>
                  <a:gd name="T3" fmla="*/ 5 h 27"/>
                  <a:gd name="T4" fmla="*/ 0 w 26"/>
                  <a:gd name="T5" fmla="*/ 13 h 27"/>
                  <a:gd name="T6" fmla="*/ 8 w 26"/>
                  <a:gd name="T7" fmla="*/ 22 h 27"/>
                  <a:gd name="T8" fmla="*/ 25 w 26"/>
                  <a:gd name="T9" fmla="*/ 26 h 27"/>
                  <a:gd name="T10" fmla="*/ 19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9" y="0"/>
                    </a:moveTo>
                    <a:lnTo>
                      <a:pt x="3" y="5"/>
                    </a:lnTo>
                    <a:lnTo>
                      <a:pt x="0" y="13"/>
                    </a:lnTo>
                    <a:lnTo>
                      <a:pt x="8" y="22"/>
                    </a:lnTo>
                    <a:lnTo>
                      <a:pt x="25" y="26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58" name="Freeform 82">
                <a:extLst>
                  <a:ext uri="{FF2B5EF4-FFF2-40B4-BE49-F238E27FC236}">
                    <a16:creationId xmlns:a16="http://schemas.microsoft.com/office/drawing/2014/main" id="{C4CCE3DF-70B7-4DAD-BB4F-C8B05F88C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939"/>
                <a:ext cx="27" cy="26"/>
              </a:xfrm>
              <a:custGeom>
                <a:avLst/>
                <a:gdLst>
                  <a:gd name="T0" fmla="*/ 5 w 27"/>
                  <a:gd name="T1" fmla="*/ 25 h 26"/>
                  <a:gd name="T2" fmla="*/ 22 w 27"/>
                  <a:gd name="T3" fmla="*/ 20 h 26"/>
                  <a:gd name="T4" fmla="*/ 26 w 27"/>
                  <a:gd name="T5" fmla="*/ 10 h 26"/>
                  <a:gd name="T6" fmla="*/ 18 w 27"/>
                  <a:gd name="T7" fmla="*/ 3 h 26"/>
                  <a:gd name="T8" fmla="*/ 0 w 27"/>
                  <a:gd name="T9" fmla="*/ 0 h 26"/>
                  <a:gd name="T10" fmla="*/ 5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5" y="25"/>
                    </a:moveTo>
                    <a:lnTo>
                      <a:pt x="22" y="20"/>
                    </a:lnTo>
                    <a:lnTo>
                      <a:pt x="26" y="10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5" y="25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59" name="Freeform 83">
                <a:extLst>
                  <a:ext uri="{FF2B5EF4-FFF2-40B4-BE49-F238E27FC236}">
                    <a16:creationId xmlns:a16="http://schemas.microsoft.com/office/drawing/2014/main" id="{C841AB71-F0DE-4C5C-AB87-CF63D44E5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939"/>
                <a:ext cx="27" cy="26"/>
              </a:xfrm>
              <a:custGeom>
                <a:avLst/>
                <a:gdLst>
                  <a:gd name="T0" fmla="*/ 1 w 27"/>
                  <a:gd name="T1" fmla="*/ 13 h 26"/>
                  <a:gd name="T2" fmla="*/ 3 w 27"/>
                  <a:gd name="T3" fmla="*/ 25 h 26"/>
                  <a:gd name="T4" fmla="*/ 26 w 27"/>
                  <a:gd name="T5" fmla="*/ 22 h 26"/>
                  <a:gd name="T6" fmla="*/ 22 w 27"/>
                  <a:gd name="T7" fmla="*/ 0 h 26"/>
                  <a:gd name="T8" fmla="*/ 0 w 27"/>
                  <a:gd name="T9" fmla="*/ 2 h 26"/>
                  <a:gd name="T10" fmla="*/ 1 w 27"/>
                  <a:gd name="T1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" y="13"/>
                    </a:moveTo>
                    <a:lnTo>
                      <a:pt x="3" y="25"/>
                    </a:lnTo>
                    <a:lnTo>
                      <a:pt x="26" y="2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3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60" name="Freeform 84">
                <a:extLst>
                  <a:ext uri="{FF2B5EF4-FFF2-40B4-BE49-F238E27FC236}">
                    <a16:creationId xmlns:a16="http://schemas.microsoft.com/office/drawing/2014/main" id="{C15567F8-78FC-4BBA-9B00-6052F55C1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940"/>
                <a:ext cx="26" cy="27"/>
              </a:xfrm>
              <a:custGeom>
                <a:avLst/>
                <a:gdLst>
                  <a:gd name="T0" fmla="*/ 19 w 26"/>
                  <a:gd name="T1" fmla="*/ 0 h 27"/>
                  <a:gd name="T2" fmla="*/ 3 w 26"/>
                  <a:gd name="T3" fmla="*/ 4 h 27"/>
                  <a:gd name="T4" fmla="*/ 0 w 26"/>
                  <a:gd name="T5" fmla="*/ 14 h 27"/>
                  <a:gd name="T6" fmla="*/ 8 w 26"/>
                  <a:gd name="T7" fmla="*/ 22 h 27"/>
                  <a:gd name="T8" fmla="*/ 25 w 26"/>
                  <a:gd name="T9" fmla="*/ 26 h 27"/>
                  <a:gd name="T10" fmla="*/ 19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9" y="0"/>
                    </a:moveTo>
                    <a:lnTo>
                      <a:pt x="3" y="4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25" y="26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61" name="Freeform 85">
                <a:extLst>
                  <a:ext uri="{FF2B5EF4-FFF2-40B4-BE49-F238E27FC236}">
                    <a16:creationId xmlns:a16="http://schemas.microsoft.com/office/drawing/2014/main" id="{8DB8C10C-0A46-4440-9ADE-37E9014CD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940"/>
                <a:ext cx="27" cy="27"/>
              </a:xfrm>
              <a:custGeom>
                <a:avLst/>
                <a:gdLst>
                  <a:gd name="T0" fmla="*/ 6 w 27"/>
                  <a:gd name="T1" fmla="*/ 26 h 27"/>
                  <a:gd name="T2" fmla="*/ 22 w 27"/>
                  <a:gd name="T3" fmla="*/ 20 h 27"/>
                  <a:gd name="T4" fmla="*/ 26 w 27"/>
                  <a:gd name="T5" fmla="*/ 11 h 27"/>
                  <a:gd name="T6" fmla="*/ 18 w 27"/>
                  <a:gd name="T7" fmla="*/ 3 h 27"/>
                  <a:gd name="T8" fmla="*/ 0 w 27"/>
                  <a:gd name="T9" fmla="*/ 0 h 27"/>
                  <a:gd name="T10" fmla="*/ 6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6" y="26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6" y="26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62" name="Freeform 86">
                <a:extLst>
                  <a:ext uri="{FF2B5EF4-FFF2-40B4-BE49-F238E27FC236}">
                    <a16:creationId xmlns:a16="http://schemas.microsoft.com/office/drawing/2014/main" id="{9BD06017-E149-4C74-A83C-BBA8D66A1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940"/>
                <a:ext cx="27" cy="27"/>
              </a:xfrm>
              <a:custGeom>
                <a:avLst/>
                <a:gdLst>
                  <a:gd name="T0" fmla="*/ 1 w 27"/>
                  <a:gd name="T1" fmla="*/ 14 h 27"/>
                  <a:gd name="T2" fmla="*/ 3 w 27"/>
                  <a:gd name="T3" fmla="*/ 26 h 27"/>
                  <a:gd name="T4" fmla="*/ 26 w 27"/>
                  <a:gd name="T5" fmla="*/ 23 h 27"/>
                  <a:gd name="T6" fmla="*/ 22 w 27"/>
                  <a:gd name="T7" fmla="*/ 0 h 27"/>
                  <a:gd name="T8" fmla="*/ 0 w 27"/>
                  <a:gd name="T9" fmla="*/ 2 h 27"/>
                  <a:gd name="T10" fmla="*/ 1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" y="14"/>
                    </a:moveTo>
                    <a:lnTo>
                      <a:pt x="3" y="26"/>
                    </a:lnTo>
                    <a:lnTo>
                      <a:pt x="26" y="23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63" name="Freeform 87">
                <a:extLst>
                  <a:ext uri="{FF2B5EF4-FFF2-40B4-BE49-F238E27FC236}">
                    <a16:creationId xmlns:a16="http://schemas.microsoft.com/office/drawing/2014/main" id="{4A5EE486-ED33-4B4D-AD34-D6917CBB7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942"/>
                <a:ext cx="26" cy="27"/>
              </a:xfrm>
              <a:custGeom>
                <a:avLst/>
                <a:gdLst>
                  <a:gd name="T0" fmla="*/ 19 w 26"/>
                  <a:gd name="T1" fmla="*/ 0 h 27"/>
                  <a:gd name="T2" fmla="*/ 3 w 26"/>
                  <a:gd name="T3" fmla="*/ 5 h 27"/>
                  <a:gd name="T4" fmla="*/ 0 w 26"/>
                  <a:gd name="T5" fmla="*/ 13 h 27"/>
                  <a:gd name="T6" fmla="*/ 8 w 26"/>
                  <a:gd name="T7" fmla="*/ 22 h 27"/>
                  <a:gd name="T8" fmla="*/ 25 w 26"/>
                  <a:gd name="T9" fmla="*/ 26 h 27"/>
                  <a:gd name="T10" fmla="*/ 19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9" y="0"/>
                    </a:moveTo>
                    <a:lnTo>
                      <a:pt x="3" y="5"/>
                    </a:lnTo>
                    <a:lnTo>
                      <a:pt x="0" y="13"/>
                    </a:lnTo>
                    <a:lnTo>
                      <a:pt x="8" y="22"/>
                    </a:lnTo>
                    <a:lnTo>
                      <a:pt x="25" y="26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64" name="Freeform 88">
                <a:extLst>
                  <a:ext uri="{FF2B5EF4-FFF2-40B4-BE49-F238E27FC236}">
                    <a16:creationId xmlns:a16="http://schemas.microsoft.com/office/drawing/2014/main" id="{56D5FCC8-58B9-4818-A61B-DC0DA1DAD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947"/>
                <a:ext cx="26" cy="27"/>
              </a:xfrm>
              <a:custGeom>
                <a:avLst/>
                <a:gdLst>
                  <a:gd name="T0" fmla="*/ 16 w 26"/>
                  <a:gd name="T1" fmla="*/ 0 h 27"/>
                  <a:gd name="T2" fmla="*/ 3 w 26"/>
                  <a:gd name="T3" fmla="*/ 5 h 27"/>
                  <a:gd name="T4" fmla="*/ 0 w 26"/>
                  <a:gd name="T5" fmla="*/ 15 h 27"/>
                  <a:gd name="T6" fmla="*/ 8 w 26"/>
                  <a:gd name="T7" fmla="*/ 23 h 27"/>
                  <a:gd name="T8" fmla="*/ 25 w 26"/>
                  <a:gd name="T9" fmla="*/ 26 h 27"/>
                  <a:gd name="T10" fmla="*/ 16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6" y="0"/>
                    </a:moveTo>
                    <a:lnTo>
                      <a:pt x="3" y="5"/>
                    </a:lnTo>
                    <a:lnTo>
                      <a:pt x="0" y="15"/>
                    </a:lnTo>
                    <a:lnTo>
                      <a:pt x="8" y="23"/>
                    </a:lnTo>
                    <a:lnTo>
                      <a:pt x="25" y="26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65" name="Freeform 89">
                <a:extLst>
                  <a:ext uri="{FF2B5EF4-FFF2-40B4-BE49-F238E27FC236}">
                    <a16:creationId xmlns:a16="http://schemas.microsoft.com/office/drawing/2014/main" id="{6DB47787-DA98-4C61-B58B-ED2FF816F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944"/>
                <a:ext cx="27" cy="26"/>
              </a:xfrm>
              <a:custGeom>
                <a:avLst/>
                <a:gdLst>
                  <a:gd name="T0" fmla="*/ 23 w 27"/>
                  <a:gd name="T1" fmla="*/ 10 h 26"/>
                  <a:gd name="T2" fmla="*/ 21 w 27"/>
                  <a:gd name="T3" fmla="*/ 0 h 26"/>
                  <a:gd name="T4" fmla="*/ 0 w 27"/>
                  <a:gd name="T5" fmla="*/ 3 h 26"/>
                  <a:gd name="T6" fmla="*/ 5 w 27"/>
                  <a:gd name="T7" fmla="*/ 25 h 26"/>
                  <a:gd name="T8" fmla="*/ 26 w 27"/>
                  <a:gd name="T9" fmla="*/ 21 h 26"/>
                  <a:gd name="T10" fmla="*/ 23 w 27"/>
                  <a:gd name="T11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3" y="10"/>
                    </a:moveTo>
                    <a:lnTo>
                      <a:pt x="21" y="0"/>
                    </a:lnTo>
                    <a:lnTo>
                      <a:pt x="0" y="3"/>
                    </a:lnTo>
                    <a:lnTo>
                      <a:pt x="5" y="25"/>
                    </a:lnTo>
                    <a:lnTo>
                      <a:pt x="26" y="21"/>
                    </a:lnTo>
                    <a:lnTo>
                      <a:pt x="23" y="10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66" name="Freeform 90">
                <a:extLst>
                  <a:ext uri="{FF2B5EF4-FFF2-40B4-BE49-F238E27FC236}">
                    <a16:creationId xmlns:a16="http://schemas.microsoft.com/office/drawing/2014/main" id="{6A571662-6741-41E6-8E25-2E4679E22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944"/>
                <a:ext cx="27" cy="26"/>
              </a:xfrm>
              <a:custGeom>
                <a:avLst/>
                <a:gdLst>
                  <a:gd name="T0" fmla="*/ 7 w 27"/>
                  <a:gd name="T1" fmla="*/ 25 h 26"/>
                  <a:gd name="T2" fmla="*/ 24 w 27"/>
                  <a:gd name="T3" fmla="*/ 19 h 26"/>
                  <a:gd name="T4" fmla="*/ 26 w 27"/>
                  <a:gd name="T5" fmla="*/ 10 h 26"/>
                  <a:gd name="T6" fmla="*/ 18 w 27"/>
                  <a:gd name="T7" fmla="*/ 2 h 26"/>
                  <a:gd name="T8" fmla="*/ 0 w 27"/>
                  <a:gd name="T9" fmla="*/ 0 h 26"/>
                  <a:gd name="T10" fmla="*/ 7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7" y="25"/>
                    </a:moveTo>
                    <a:lnTo>
                      <a:pt x="24" y="19"/>
                    </a:lnTo>
                    <a:lnTo>
                      <a:pt x="26" y="10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7" y="25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67" name="Freeform 91">
                <a:extLst>
                  <a:ext uri="{FF2B5EF4-FFF2-40B4-BE49-F238E27FC236}">
                    <a16:creationId xmlns:a16="http://schemas.microsoft.com/office/drawing/2014/main" id="{0478493F-07D9-4669-B2AA-B3460E380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947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4 w 27"/>
                  <a:gd name="T3" fmla="*/ 20 h 27"/>
                  <a:gd name="T4" fmla="*/ 26 w 27"/>
                  <a:gd name="T5" fmla="*/ 10 h 27"/>
                  <a:gd name="T6" fmla="*/ 18 w 27"/>
                  <a:gd name="T7" fmla="*/ 2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4" y="20"/>
                    </a:lnTo>
                    <a:lnTo>
                      <a:pt x="26" y="10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68" name="Freeform 92">
                <a:extLst>
                  <a:ext uri="{FF2B5EF4-FFF2-40B4-BE49-F238E27FC236}">
                    <a16:creationId xmlns:a16="http://schemas.microsoft.com/office/drawing/2014/main" id="{4368D7A8-5350-455E-87CE-68583AC4A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947"/>
                <a:ext cx="27" cy="27"/>
              </a:xfrm>
              <a:custGeom>
                <a:avLst/>
                <a:gdLst>
                  <a:gd name="T0" fmla="*/ 2 w 27"/>
                  <a:gd name="T1" fmla="*/ 14 h 27"/>
                  <a:gd name="T2" fmla="*/ 5 w 27"/>
                  <a:gd name="T3" fmla="*/ 26 h 27"/>
                  <a:gd name="T4" fmla="*/ 26 w 27"/>
                  <a:gd name="T5" fmla="*/ 22 h 27"/>
                  <a:gd name="T6" fmla="*/ 21 w 27"/>
                  <a:gd name="T7" fmla="*/ 0 h 27"/>
                  <a:gd name="T8" fmla="*/ 0 w 27"/>
                  <a:gd name="T9" fmla="*/ 3 h 27"/>
                  <a:gd name="T10" fmla="*/ 2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" y="14"/>
                    </a:moveTo>
                    <a:lnTo>
                      <a:pt x="5" y="26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69" name="Freeform 93">
                <a:extLst>
                  <a:ext uri="{FF2B5EF4-FFF2-40B4-BE49-F238E27FC236}">
                    <a16:creationId xmlns:a16="http://schemas.microsoft.com/office/drawing/2014/main" id="{76B18E7D-46CF-4816-98C9-0CE41A7BA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948"/>
                <a:ext cx="26" cy="27"/>
              </a:xfrm>
              <a:custGeom>
                <a:avLst/>
                <a:gdLst>
                  <a:gd name="T0" fmla="*/ 16 w 26"/>
                  <a:gd name="T1" fmla="*/ 0 h 27"/>
                  <a:gd name="T2" fmla="*/ 3 w 26"/>
                  <a:gd name="T3" fmla="*/ 5 h 27"/>
                  <a:gd name="T4" fmla="*/ 0 w 26"/>
                  <a:gd name="T5" fmla="*/ 15 h 27"/>
                  <a:gd name="T6" fmla="*/ 8 w 26"/>
                  <a:gd name="T7" fmla="*/ 23 h 27"/>
                  <a:gd name="T8" fmla="*/ 25 w 26"/>
                  <a:gd name="T9" fmla="*/ 26 h 27"/>
                  <a:gd name="T10" fmla="*/ 16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6" y="0"/>
                    </a:moveTo>
                    <a:lnTo>
                      <a:pt x="3" y="5"/>
                    </a:lnTo>
                    <a:lnTo>
                      <a:pt x="0" y="15"/>
                    </a:lnTo>
                    <a:lnTo>
                      <a:pt x="8" y="23"/>
                    </a:lnTo>
                    <a:lnTo>
                      <a:pt x="25" y="26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70" name="Freeform 94">
                <a:extLst>
                  <a:ext uri="{FF2B5EF4-FFF2-40B4-BE49-F238E27FC236}">
                    <a16:creationId xmlns:a16="http://schemas.microsoft.com/office/drawing/2014/main" id="{24B67941-526D-4D84-A5EB-949493598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948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4 w 27"/>
                  <a:gd name="T3" fmla="*/ 19 h 27"/>
                  <a:gd name="T4" fmla="*/ 26 w 27"/>
                  <a:gd name="T5" fmla="*/ 10 h 27"/>
                  <a:gd name="T6" fmla="*/ 18 w 27"/>
                  <a:gd name="T7" fmla="*/ 3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4" y="19"/>
                    </a:lnTo>
                    <a:lnTo>
                      <a:pt x="26" y="10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71" name="Freeform 95">
                <a:extLst>
                  <a:ext uri="{FF2B5EF4-FFF2-40B4-BE49-F238E27FC236}">
                    <a16:creationId xmlns:a16="http://schemas.microsoft.com/office/drawing/2014/main" id="{F1BBA98E-3072-4E9B-AF7D-3691CFCB3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948"/>
                <a:ext cx="27" cy="27"/>
              </a:xfrm>
              <a:custGeom>
                <a:avLst/>
                <a:gdLst>
                  <a:gd name="T0" fmla="*/ 2 w 27"/>
                  <a:gd name="T1" fmla="*/ 14 h 27"/>
                  <a:gd name="T2" fmla="*/ 5 w 27"/>
                  <a:gd name="T3" fmla="*/ 26 h 27"/>
                  <a:gd name="T4" fmla="*/ 26 w 27"/>
                  <a:gd name="T5" fmla="*/ 22 h 27"/>
                  <a:gd name="T6" fmla="*/ 21 w 27"/>
                  <a:gd name="T7" fmla="*/ 0 h 27"/>
                  <a:gd name="T8" fmla="*/ 0 w 27"/>
                  <a:gd name="T9" fmla="*/ 3 h 27"/>
                  <a:gd name="T10" fmla="*/ 2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" y="14"/>
                    </a:moveTo>
                    <a:lnTo>
                      <a:pt x="5" y="26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72" name="Freeform 96">
                <a:extLst>
                  <a:ext uri="{FF2B5EF4-FFF2-40B4-BE49-F238E27FC236}">
                    <a16:creationId xmlns:a16="http://schemas.microsoft.com/office/drawing/2014/main" id="{9E52EEE9-56A4-46FD-A176-B87AF1D36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950"/>
                <a:ext cx="26" cy="27"/>
              </a:xfrm>
              <a:custGeom>
                <a:avLst/>
                <a:gdLst>
                  <a:gd name="T0" fmla="*/ 16 w 26"/>
                  <a:gd name="T1" fmla="*/ 0 h 27"/>
                  <a:gd name="T2" fmla="*/ 3 w 26"/>
                  <a:gd name="T3" fmla="*/ 6 h 27"/>
                  <a:gd name="T4" fmla="*/ 0 w 26"/>
                  <a:gd name="T5" fmla="*/ 15 h 27"/>
                  <a:gd name="T6" fmla="*/ 8 w 26"/>
                  <a:gd name="T7" fmla="*/ 22 h 27"/>
                  <a:gd name="T8" fmla="*/ 25 w 26"/>
                  <a:gd name="T9" fmla="*/ 26 h 27"/>
                  <a:gd name="T10" fmla="*/ 16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6" y="0"/>
                    </a:moveTo>
                    <a:lnTo>
                      <a:pt x="3" y="6"/>
                    </a:lnTo>
                    <a:lnTo>
                      <a:pt x="0" y="15"/>
                    </a:lnTo>
                    <a:lnTo>
                      <a:pt x="8" y="22"/>
                    </a:lnTo>
                    <a:lnTo>
                      <a:pt x="25" y="26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73" name="Freeform 97">
                <a:extLst>
                  <a:ext uri="{FF2B5EF4-FFF2-40B4-BE49-F238E27FC236}">
                    <a16:creationId xmlns:a16="http://schemas.microsoft.com/office/drawing/2014/main" id="{51190B29-3DBE-48DA-AE10-00C3F7154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952"/>
                <a:ext cx="27" cy="26"/>
              </a:xfrm>
              <a:custGeom>
                <a:avLst/>
                <a:gdLst>
                  <a:gd name="T0" fmla="*/ 5 w 27"/>
                  <a:gd name="T1" fmla="*/ 25 h 26"/>
                  <a:gd name="T2" fmla="*/ 22 w 27"/>
                  <a:gd name="T3" fmla="*/ 20 h 26"/>
                  <a:gd name="T4" fmla="*/ 26 w 27"/>
                  <a:gd name="T5" fmla="*/ 11 h 26"/>
                  <a:gd name="T6" fmla="*/ 18 w 27"/>
                  <a:gd name="T7" fmla="*/ 3 h 26"/>
                  <a:gd name="T8" fmla="*/ 0 w 27"/>
                  <a:gd name="T9" fmla="*/ 0 h 26"/>
                  <a:gd name="T10" fmla="*/ 5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5" y="25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5" y="25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74" name="Freeform 98">
                <a:extLst>
                  <a:ext uri="{FF2B5EF4-FFF2-40B4-BE49-F238E27FC236}">
                    <a16:creationId xmlns:a16="http://schemas.microsoft.com/office/drawing/2014/main" id="{D34F087E-07F7-4A35-A9DF-1F6D26DFF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952"/>
                <a:ext cx="27" cy="26"/>
              </a:xfrm>
              <a:custGeom>
                <a:avLst/>
                <a:gdLst>
                  <a:gd name="T0" fmla="*/ 1 w 27"/>
                  <a:gd name="T1" fmla="*/ 13 h 26"/>
                  <a:gd name="T2" fmla="*/ 3 w 27"/>
                  <a:gd name="T3" fmla="*/ 25 h 26"/>
                  <a:gd name="T4" fmla="*/ 26 w 27"/>
                  <a:gd name="T5" fmla="*/ 22 h 26"/>
                  <a:gd name="T6" fmla="*/ 22 w 27"/>
                  <a:gd name="T7" fmla="*/ 0 h 26"/>
                  <a:gd name="T8" fmla="*/ 0 w 27"/>
                  <a:gd name="T9" fmla="*/ 2 h 26"/>
                  <a:gd name="T10" fmla="*/ 1 w 27"/>
                  <a:gd name="T1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" y="13"/>
                    </a:moveTo>
                    <a:lnTo>
                      <a:pt x="3" y="25"/>
                    </a:lnTo>
                    <a:lnTo>
                      <a:pt x="26" y="2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3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75" name="Freeform 99">
                <a:extLst>
                  <a:ext uri="{FF2B5EF4-FFF2-40B4-BE49-F238E27FC236}">
                    <a16:creationId xmlns:a16="http://schemas.microsoft.com/office/drawing/2014/main" id="{4A6D3A1D-FB72-4020-9C9C-2D0C48F5D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955"/>
                <a:ext cx="26" cy="27"/>
              </a:xfrm>
              <a:custGeom>
                <a:avLst/>
                <a:gdLst>
                  <a:gd name="T0" fmla="*/ 19 w 26"/>
                  <a:gd name="T1" fmla="*/ 0 h 27"/>
                  <a:gd name="T2" fmla="*/ 3 w 26"/>
                  <a:gd name="T3" fmla="*/ 4 h 27"/>
                  <a:gd name="T4" fmla="*/ 0 w 26"/>
                  <a:gd name="T5" fmla="*/ 14 h 27"/>
                  <a:gd name="T6" fmla="*/ 7 w 26"/>
                  <a:gd name="T7" fmla="*/ 22 h 27"/>
                  <a:gd name="T8" fmla="*/ 25 w 26"/>
                  <a:gd name="T9" fmla="*/ 26 h 27"/>
                  <a:gd name="T10" fmla="*/ 19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9" y="0"/>
                    </a:moveTo>
                    <a:lnTo>
                      <a:pt x="3" y="4"/>
                    </a:lnTo>
                    <a:lnTo>
                      <a:pt x="0" y="14"/>
                    </a:lnTo>
                    <a:lnTo>
                      <a:pt x="7" y="22"/>
                    </a:lnTo>
                    <a:lnTo>
                      <a:pt x="25" y="26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76" name="Freeform 100">
                <a:extLst>
                  <a:ext uri="{FF2B5EF4-FFF2-40B4-BE49-F238E27FC236}">
                    <a16:creationId xmlns:a16="http://schemas.microsoft.com/office/drawing/2014/main" id="{A17DE950-18A8-4FE0-A5B8-42EBE6324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2027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2 w 27"/>
                  <a:gd name="T3" fmla="*/ 20 h 27"/>
                  <a:gd name="T4" fmla="*/ 26 w 27"/>
                  <a:gd name="T5" fmla="*/ 11 h 27"/>
                  <a:gd name="T6" fmla="*/ 18 w 27"/>
                  <a:gd name="T7" fmla="*/ 4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4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77" name="Freeform 101">
                <a:extLst>
                  <a:ext uri="{FF2B5EF4-FFF2-40B4-BE49-F238E27FC236}">
                    <a16:creationId xmlns:a16="http://schemas.microsoft.com/office/drawing/2014/main" id="{D8F64814-7AEA-4359-A9BE-7D0715342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2027"/>
                <a:ext cx="26" cy="27"/>
              </a:xfrm>
              <a:custGeom>
                <a:avLst/>
                <a:gdLst>
                  <a:gd name="T0" fmla="*/ 1 w 26"/>
                  <a:gd name="T1" fmla="*/ 14 h 27"/>
                  <a:gd name="T2" fmla="*/ 3 w 26"/>
                  <a:gd name="T3" fmla="*/ 26 h 27"/>
                  <a:gd name="T4" fmla="*/ 25 w 26"/>
                  <a:gd name="T5" fmla="*/ 23 h 27"/>
                  <a:gd name="T6" fmla="*/ 20 w 26"/>
                  <a:gd name="T7" fmla="*/ 0 h 27"/>
                  <a:gd name="T8" fmla="*/ 0 w 26"/>
                  <a:gd name="T9" fmla="*/ 3 h 27"/>
                  <a:gd name="T10" fmla="*/ 1 w 26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" y="14"/>
                    </a:moveTo>
                    <a:lnTo>
                      <a:pt x="3" y="26"/>
                    </a:lnTo>
                    <a:lnTo>
                      <a:pt x="25" y="23"/>
                    </a:lnTo>
                    <a:lnTo>
                      <a:pt x="20" y="0"/>
                    </a:lnTo>
                    <a:lnTo>
                      <a:pt x="0" y="3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78" name="Freeform 102">
                <a:extLst>
                  <a:ext uri="{FF2B5EF4-FFF2-40B4-BE49-F238E27FC236}">
                    <a16:creationId xmlns:a16="http://schemas.microsoft.com/office/drawing/2014/main" id="{78B17907-DBE8-47D2-83C9-C8B255891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029"/>
                <a:ext cx="27" cy="26"/>
              </a:xfrm>
              <a:custGeom>
                <a:avLst/>
                <a:gdLst>
                  <a:gd name="T0" fmla="*/ 20 w 27"/>
                  <a:gd name="T1" fmla="*/ 0 h 26"/>
                  <a:gd name="T2" fmla="*/ 3 w 27"/>
                  <a:gd name="T3" fmla="*/ 4 h 26"/>
                  <a:gd name="T4" fmla="*/ 0 w 27"/>
                  <a:gd name="T5" fmla="*/ 13 h 26"/>
                  <a:gd name="T6" fmla="*/ 7 w 27"/>
                  <a:gd name="T7" fmla="*/ 21 h 26"/>
                  <a:gd name="T8" fmla="*/ 26 w 27"/>
                  <a:gd name="T9" fmla="*/ 25 h 26"/>
                  <a:gd name="T10" fmla="*/ 20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0" y="0"/>
                    </a:moveTo>
                    <a:lnTo>
                      <a:pt x="3" y="4"/>
                    </a:lnTo>
                    <a:lnTo>
                      <a:pt x="0" y="13"/>
                    </a:lnTo>
                    <a:lnTo>
                      <a:pt x="7" y="21"/>
                    </a:lnTo>
                    <a:lnTo>
                      <a:pt x="26" y="25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79" name="Freeform 103">
                <a:extLst>
                  <a:ext uri="{FF2B5EF4-FFF2-40B4-BE49-F238E27FC236}">
                    <a16:creationId xmlns:a16="http://schemas.microsoft.com/office/drawing/2014/main" id="{35F6A149-158F-4BB4-A462-436B41EBB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2025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2 w 27"/>
                  <a:gd name="T3" fmla="*/ 21 h 27"/>
                  <a:gd name="T4" fmla="*/ 26 w 27"/>
                  <a:gd name="T5" fmla="*/ 11 h 27"/>
                  <a:gd name="T6" fmla="*/ 18 w 27"/>
                  <a:gd name="T7" fmla="*/ 3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2" y="21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80" name="Freeform 104">
                <a:extLst>
                  <a:ext uri="{FF2B5EF4-FFF2-40B4-BE49-F238E27FC236}">
                    <a16:creationId xmlns:a16="http://schemas.microsoft.com/office/drawing/2014/main" id="{3AACF4E5-228F-490E-8E88-D2539AB76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025"/>
                <a:ext cx="27" cy="27"/>
              </a:xfrm>
              <a:custGeom>
                <a:avLst/>
                <a:gdLst>
                  <a:gd name="T0" fmla="*/ 1 w 27"/>
                  <a:gd name="T1" fmla="*/ 14 h 27"/>
                  <a:gd name="T2" fmla="*/ 3 w 27"/>
                  <a:gd name="T3" fmla="*/ 26 h 27"/>
                  <a:gd name="T4" fmla="*/ 26 w 27"/>
                  <a:gd name="T5" fmla="*/ 23 h 27"/>
                  <a:gd name="T6" fmla="*/ 21 w 27"/>
                  <a:gd name="T7" fmla="*/ 0 h 27"/>
                  <a:gd name="T8" fmla="*/ 0 w 27"/>
                  <a:gd name="T9" fmla="*/ 2 h 27"/>
                  <a:gd name="T10" fmla="*/ 1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" y="14"/>
                    </a:moveTo>
                    <a:lnTo>
                      <a:pt x="3" y="26"/>
                    </a:lnTo>
                    <a:lnTo>
                      <a:pt x="26" y="23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81" name="Freeform 105">
                <a:extLst>
                  <a:ext uri="{FF2B5EF4-FFF2-40B4-BE49-F238E27FC236}">
                    <a16:creationId xmlns:a16="http://schemas.microsoft.com/office/drawing/2014/main" id="{E22C3796-8A9A-4BCE-A424-78B70C445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027"/>
                <a:ext cx="27" cy="27"/>
              </a:xfrm>
              <a:custGeom>
                <a:avLst/>
                <a:gdLst>
                  <a:gd name="T0" fmla="*/ 20 w 27"/>
                  <a:gd name="T1" fmla="*/ 0 h 27"/>
                  <a:gd name="T2" fmla="*/ 3 w 27"/>
                  <a:gd name="T3" fmla="*/ 5 h 27"/>
                  <a:gd name="T4" fmla="*/ 0 w 27"/>
                  <a:gd name="T5" fmla="*/ 14 h 27"/>
                  <a:gd name="T6" fmla="*/ 9 w 27"/>
                  <a:gd name="T7" fmla="*/ 22 h 27"/>
                  <a:gd name="T8" fmla="*/ 26 w 27"/>
                  <a:gd name="T9" fmla="*/ 26 h 27"/>
                  <a:gd name="T10" fmla="*/ 20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0" y="0"/>
                    </a:moveTo>
                    <a:lnTo>
                      <a:pt x="3" y="5"/>
                    </a:lnTo>
                    <a:lnTo>
                      <a:pt x="0" y="14"/>
                    </a:lnTo>
                    <a:lnTo>
                      <a:pt x="9" y="22"/>
                    </a:lnTo>
                    <a:lnTo>
                      <a:pt x="26" y="26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82" name="Freeform 106">
                <a:extLst>
                  <a:ext uri="{FF2B5EF4-FFF2-40B4-BE49-F238E27FC236}">
                    <a16:creationId xmlns:a16="http://schemas.microsoft.com/office/drawing/2014/main" id="{9851B0EF-89C8-4924-B2E5-805D7EDF8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2022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4 w 27"/>
                  <a:gd name="T3" fmla="*/ 19 h 27"/>
                  <a:gd name="T4" fmla="*/ 26 w 27"/>
                  <a:gd name="T5" fmla="*/ 10 h 27"/>
                  <a:gd name="T6" fmla="*/ 18 w 27"/>
                  <a:gd name="T7" fmla="*/ 3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4" y="19"/>
                    </a:lnTo>
                    <a:lnTo>
                      <a:pt x="26" y="10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83" name="Freeform 107">
                <a:extLst>
                  <a:ext uri="{FF2B5EF4-FFF2-40B4-BE49-F238E27FC236}">
                    <a16:creationId xmlns:a16="http://schemas.microsoft.com/office/drawing/2014/main" id="{BAFBBFF3-42AF-40E4-8398-71BCC3856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022"/>
                <a:ext cx="27" cy="27"/>
              </a:xfrm>
              <a:custGeom>
                <a:avLst/>
                <a:gdLst>
                  <a:gd name="T0" fmla="*/ 2 w 27"/>
                  <a:gd name="T1" fmla="*/ 14 h 27"/>
                  <a:gd name="T2" fmla="*/ 5 w 27"/>
                  <a:gd name="T3" fmla="*/ 26 h 27"/>
                  <a:gd name="T4" fmla="*/ 26 w 27"/>
                  <a:gd name="T5" fmla="*/ 22 h 27"/>
                  <a:gd name="T6" fmla="*/ 21 w 27"/>
                  <a:gd name="T7" fmla="*/ 0 h 27"/>
                  <a:gd name="T8" fmla="*/ 0 w 27"/>
                  <a:gd name="T9" fmla="*/ 3 h 27"/>
                  <a:gd name="T10" fmla="*/ 2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" y="14"/>
                    </a:moveTo>
                    <a:lnTo>
                      <a:pt x="5" y="26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84" name="Freeform 108">
                <a:extLst>
                  <a:ext uri="{FF2B5EF4-FFF2-40B4-BE49-F238E27FC236}">
                    <a16:creationId xmlns:a16="http://schemas.microsoft.com/office/drawing/2014/main" id="{D3711B3E-051E-4A39-89DD-DB2877E13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024"/>
                <a:ext cx="27" cy="26"/>
              </a:xfrm>
              <a:custGeom>
                <a:avLst/>
                <a:gdLst>
                  <a:gd name="T0" fmla="*/ 17 w 27"/>
                  <a:gd name="T1" fmla="*/ 0 h 26"/>
                  <a:gd name="T2" fmla="*/ 3 w 27"/>
                  <a:gd name="T3" fmla="*/ 5 h 26"/>
                  <a:gd name="T4" fmla="*/ 0 w 27"/>
                  <a:gd name="T5" fmla="*/ 15 h 26"/>
                  <a:gd name="T6" fmla="*/ 8 w 27"/>
                  <a:gd name="T7" fmla="*/ 22 h 26"/>
                  <a:gd name="T8" fmla="*/ 26 w 27"/>
                  <a:gd name="T9" fmla="*/ 25 h 26"/>
                  <a:gd name="T10" fmla="*/ 17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7" y="0"/>
                    </a:moveTo>
                    <a:lnTo>
                      <a:pt x="3" y="5"/>
                    </a:lnTo>
                    <a:lnTo>
                      <a:pt x="0" y="15"/>
                    </a:lnTo>
                    <a:lnTo>
                      <a:pt x="8" y="22"/>
                    </a:lnTo>
                    <a:lnTo>
                      <a:pt x="26" y="25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85" name="Freeform 109">
                <a:extLst>
                  <a:ext uri="{FF2B5EF4-FFF2-40B4-BE49-F238E27FC236}">
                    <a16:creationId xmlns:a16="http://schemas.microsoft.com/office/drawing/2014/main" id="{0B2807B8-2151-4271-B897-1DADDE79C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2019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4 w 27"/>
                  <a:gd name="T3" fmla="*/ 20 h 27"/>
                  <a:gd name="T4" fmla="*/ 26 w 27"/>
                  <a:gd name="T5" fmla="*/ 10 h 27"/>
                  <a:gd name="T6" fmla="*/ 18 w 27"/>
                  <a:gd name="T7" fmla="*/ 2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4" y="20"/>
                    </a:lnTo>
                    <a:lnTo>
                      <a:pt x="26" y="10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86" name="Freeform 110">
                <a:extLst>
                  <a:ext uri="{FF2B5EF4-FFF2-40B4-BE49-F238E27FC236}">
                    <a16:creationId xmlns:a16="http://schemas.microsoft.com/office/drawing/2014/main" id="{71FECC8A-BBB7-4F4F-B2C7-8FB1F16B8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019"/>
                <a:ext cx="27" cy="27"/>
              </a:xfrm>
              <a:custGeom>
                <a:avLst/>
                <a:gdLst>
                  <a:gd name="T0" fmla="*/ 2 w 27"/>
                  <a:gd name="T1" fmla="*/ 14 h 27"/>
                  <a:gd name="T2" fmla="*/ 5 w 27"/>
                  <a:gd name="T3" fmla="*/ 26 h 27"/>
                  <a:gd name="T4" fmla="*/ 26 w 27"/>
                  <a:gd name="T5" fmla="*/ 22 h 27"/>
                  <a:gd name="T6" fmla="*/ 21 w 27"/>
                  <a:gd name="T7" fmla="*/ 0 h 27"/>
                  <a:gd name="T8" fmla="*/ 0 w 27"/>
                  <a:gd name="T9" fmla="*/ 2 h 27"/>
                  <a:gd name="T10" fmla="*/ 2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" y="14"/>
                    </a:moveTo>
                    <a:lnTo>
                      <a:pt x="5" y="26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87" name="Freeform 111">
                <a:extLst>
                  <a:ext uri="{FF2B5EF4-FFF2-40B4-BE49-F238E27FC236}">
                    <a16:creationId xmlns:a16="http://schemas.microsoft.com/office/drawing/2014/main" id="{814E682B-BAE2-4E09-BBA4-63EC893D1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021"/>
                <a:ext cx="27" cy="26"/>
              </a:xfrm>
              <a:custGeom>
                <a:avLst/>
                <a:gdLst>
                  <a:gd name="T0" fmla="*/ 17 w 27"/>
                  <a:gd name="T1" fmla="*/ 0 h 26"/>
                  <a:gd name="T2" fmla="*/ 3 w 27"/>
                  <a:gd name="T3" fmla="*/ 6 h 26"/>
                  <a:gd name="T4" fmla="*/ 0 w 27"/>
                  <a:gd name="T5" fmla="*/ 15 h 26"/>
                  <a:gd name="T6" fmla="*/ 8 w 27"/>
                  <a:gd name="T7" fmla="*/ 23 h 26"/>
                  <a:gd name="T8" fmla="*/ 26 w 27"/>
                  <a:gd name="T9" fmla="*/ 25 h 26"/>
                  <a:gd name="T10" fmla="*/ 17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7" y="0"/>
                    </a:moveTo>
                    <a:lnTo>
                      <a:pt x="3" y="6"/>
                    </a:lnTo>
                    <a:lnTo>
                      <a:pt x="0" y="15"/>
                    </a:lnTo>
                    <a:lnTo>
                      <a:pt x="8" y="23"/>
                    </a:lnTo>
                    <a:lnTo>
                      <a:pt x="26" y="25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88" name="Freeform 112">
                <a:extLst>
                  <a:ext uri="{FF2B5EF4-FFF2-40B4-BE49-F238E27FC236}">
                    <a16:creationId xmlns:a16="http://schemas.microsoft.com/office/drawing/2014/main" id="{C6D6CF15-A3AC-4EFC-A719-2B55F284B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2019"/>
                <a:ext cx="26" cy="27"/>
              </a:xfrm>
              <a:custGeom>
                <a:avLst/>
                <a:gdLst>
                  <a:gd name="T0" fmla="*/ 16 w 26"/>
                  <a:gd name="T1" fmla="*/ 0 h 27"/>
                  <a:gd name="T2" fmla="*/ 3 w 26"/>
                  <a:gd name="T3" fmla="*/ 5 h 27"/>
                  <a:gd name="T4" fmla="*/ 0 w 26"/>
                  <a:gd name="T5" fmla="*/ 15 h 27"/>
                  <a:gd name="T6" fmla="*/ 8 w 26"/>
                  <a:gd name="T7" fmla="*/ 23 h 27"/>
                  <a:gd name="T8" fmla="*/ 25 w 26"/>
                  <a:gd name="T9" fmla="*/ 26 h 27"/>
                  <a:gd name="T10" fmla="*/ 16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6" y="0"/>
                    </a:moveTo>
                    <a:lnTo>
                      <a:pt x="3" y="5"/>
                    </a:lnTo>
                    <a:lnTo>
                      <a:pt x="0" y="15"/>
                    </a:lnTo>
                    <a:lnTo>
                      <a:pt x="8" y="23"/>
                    </a:lnTo>
                    <a:lnTo>
                      <a:pt x="25" y="26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89" name="Freeform 113">
                <a:extLst>
                  <a:ext uri="{FF2B5EF4-FFF2-40B4-BE49-F238E27FC236}">
                    <a16:creationId xmlns:a16="http://schemas.microsoft.com/office/drawing/2014/main" id="{C1376EEA-773E-475F-A207-3184A8C64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2017"/>
                <a:ext cx="27" cy="27"/>
              </a:xfrm>
              <a:custGeom>
                <a:avLst/>
                <a:gdLst>
                  <a:gd name="T0" fmla="*/ 9 w 27"/>
                  <a:gd name="T1" fmla="*/ 26 h 27"/>
                  <a:gd name="T2" fmla="*/ 24 w 27"/>
                  <a:gd name="T3" fmla="*/ 20 h 27"/>
                  <a:gd name="T4" fmla="*/ 26 w 27"/>
                  <a:gd name="T5" fmla="*/ 10 h 27"/>
                  <a:gd name="T6" fmla="*/ 18 w 27"/>
                  <a:gd name="T7" fmla="*/ 2 h 27"/>
                  <a:gd name="T8" fmla="*/ 0 w 27"/>
                  <a:gd name="T9" fmla="*/ 0 h 27"/>
                  <a:gd name="T10" fmla="*/ 9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9" y="26"/>
                    </a:moveTo>
                    <a:lnTo>
                      <a:pt x="24" y="20"/>
                    </a:lnTo>
                    <a:lnTo>
                      <a:pt x="26" y="10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9" y="26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90" name="Freeform 114">
                <a:extLst>
                  <a:ext uri="{FF2B5EF4-FFF2-40B4-BE49-F238E27FC236}">
                    <a16:creationId xmlns:a16="http://schemas.microsoft.com/office/drawing/2014/main" id="{65C4C2DD-3662-4036-82D9-F9AE6211E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2014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2 w 27"/>
                  <a:gd name="T3" fmla="*/ 20 h 27"/>
                  <a:gd name="T4" fmla="*/ 26 w 27"/>
                  <a:gd name="T5" fmla="*/ 11 h 27"/>
                  <a:gd name="T6" fmla="*/ 18 w 27"/>
                  <a:gd name="T7" fmla="*/ 3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91" name="Freeform 115">
                <a:extLst>
                  <a:ext uri="{FF2B5EF4-FFF2-40B4-BE49-F238E27FC236}">
                    <a16:creationId xmlns:a16="http://schemas.microsoft.com/office/drawing/2014/main" id="{ED6F64B2-DC5B-4989-B9B4-1BF9A1928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2013"/>
                <a:ext cx="27" cy="26"/>
              </a:xfrm>
              <a:custGeom>
                <a:avLst/>
                <a:gdLst>
                  <a:gd name="T0" fmla="*/ 7 w 27"/>
                  <a:gd name="T1" fmla="*/ 25 h 26"/>
                  <a:gd name="T2" fmla="*/ 22 w 27"/>
                  <a:gd name="T3" fmla="*/ 20 h 26"/>
                  <a:gd name="T4" fmla="*/ 26 w 27"/>
                  <a:gd name="T5" fmla="*/ 10 h 26"/>
                  <a:gd name="T6" fmla="*/ 18 w 27"/>
                  <a:gd name="T7" fmla="*/ 3 h 26"/>
                  <a:gd name="T8" fmla="*/ 0 w 27"/>
                  <a:gd name="T9" fmla="*/ 0 h 26"/>
                  <a:gd name="T10" fmla="*/ 7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7" y="25"/>
                    </a:moveTo>
                    <a:lnTo>
                      <a:pt x="22" y="20"/>
                    </a:lnTo>
                    <a:lnTo>
                      <a:pt x="26" y="10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5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92" name="Freeform 116">
                <a:extLst>
                  <a:ext uri="{FF2B5EF4-FFF2-40B4-BE49-F238E27FC236}">
                    <a16:creationId xmlns:a16="http://schemas.microsoft.com/office/drawing/2014/main" id="{31DB96EA-B0C2-4B2D-8CEC-48BF92B0C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013"/>
                <a:ext cx="27" cy="26"/>
              </a:xfrm>
              <a:custGeom>
                <a:avLst/>
                <a:gdLst>
                  <a:gd name="T0" fmla="*/ 1 w 27"/>
                  <a:gd name="T1" fmla="*/ 13 h 26"/>
                  <a:gd name="T2" fmla="*/ 3 w 27"/>
                  <a:gd name="T3" fmla="*/ 25 h 26"/>
                  <a:gd name="T4" fmla="*/ 26 w 27"/>
                  <a:gd name="T5" fmla="*/ 22 h 26"/>
                  <a:gd name="T6" fmla="*/ 21 w 27"/>
                  <a:gd name="T7" fmla="*/ 0 h 26"/>
                  <a:gd name="T8" fmla="*/ 0 w 27"/>
                  <a:gd name="T9" fmla="*/ 2 h 26"/>
                  <a:gd name="T10" fmla="*/ 1 w 27"/>
                  <a:gd name="T1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" y="13"/>
                    </a:moveTo>
                    <a:lnTo>
                      <a:pt x="3" y="25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1" y="13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93" name="Freeform 117">
                <a:extLst>
                  <a:ext uri="{FF2B5EF4-FFF2-40B4-BE49-F238E27FC236}">
                    <a16:creationId xmlns:a16="http://schemas.microsoft.com/office/drawing/2014/main" id="{E198D421-C8A6-4661-A292-3021F43D2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014"/>
                <a:ext cx="27" cy="27"/>
              </a:xfrm>
              <a:custGeom>
                <a:avLst/>
                <a:gdLst>
                  <a:gd name="T0" fmla="*/ 20 w 27"/>
                  <a:gd name="T1" fmla="*/ 0 h 27"/>
                  <a:gd name="T2" fmla="*/ 3 w 27"/>
                  <a:gd name="T3" fmla="*/ 4 h 27"/>
                  <a:gd name="T4" fmla="*/ 0 w 27"/>
                  <a:gd name="T5" fmla="*/ 14 h 27"/>
                  <a:gd name="T6" fmla="*/ 9 w 27"/>
                  <a:gd name="T7" fmla="*/ 22 h 27"/>
                  <a:gd name="T8" fmla="*/ 26 w 27"/>
                  <a:gd name="T9" fmla="*/ 26 h 27"/>
                  <a:gd name="T10" fmla="*/ 20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0" y="0"/>
                    </a:moveTo>
                    <a:lnTo>
                      <a:pt x="3" y="4"/>
                    </a:lnTo>
                    <a:lnTo>
                      <a:pt x="0" y="14"/>
                    </a:lnTo>
                    <a:lnTo>
                      <a:pt x="9" y="22"/>
                    </a:lnTo>
                    <a:lnTo>
                      <a:pt x="26" y="26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94" name="Freeform 118">
                <a:extLst>
                  <a:ext uri="{FF2B5EF4-FFF2-40B4-BE49-F238E27FC236}">
                    <a16:creationId xmlns:a16="http://schemas.microsoft.com/office/drawing/2014/main" id="{C35B98B4-3A51-488C-8948-6EA6BFA66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2009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2 w 27"/>
                  <a:gd name="T3" fmla="*/ 20 h 27"/>
                  <a:gd name="T4" fmla="*/ 26 w 27"/>
                  <a:gd name="T5" fmla="*/ 11 h 27"/>
                  <a:gd name="T6" fmla="*/ 18 w 27"/>
                  <a:gd name="T7" fmla="*/ 3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95" name="Freeform 119">
                <a:extLst>
                  <a:ext uri="{FF2B5EF4-FFF2-40B4-BE49-F238E27FC236}">
                    <a16:creationId xmlns:a16="http://schemas.microsoft.com/office/drawing/2014/main" id="{0A1AC105-7E79-4C95-8E67-DEAE97A19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009"/>
                <a:ext cx="27" cy="27"/>
              </a:xfrm>
              <a:custGeom>
                <a:avLst/>
                <a:gdLst>
                  <a:gd name="T0" fmla="*/ 1 w 27"/>
                  <a:gd name="T1" fmla="*/ 13 h 27"/>
                  <a:gd name="T2" fmla="*/ 3 w 27"/>
                  <a:gd name="T3" fmla="*/ 26 h 27"/>
                  <a:gd name="T4" fmla="*/ 26 w 27"/>
                  <a:gd name="T5" fmla="*/ 23 h 27"/>
                  <a:gd name="T6" fmla="*/ 21 w 27"/>
                  <a:gd name="T7" fmla="*/ 0 h 27"/>
                  <a:gd name="T8" fmla="*/ 0 w 27"/>
                  <a:gd name="T9" fmla="*/ 2 h 27"/>
                  <a:gd name="T10" fmla="*/ 1 w 27"/>
                  <a:gd name="T11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" y="13"/>
                    </a:moveTo>
                    <a:lnTo>
                      <a:pt x="3" y="26"/>
                    </a:lnTo>
                    <a:lnTo>
                      <a:pt x="26" y="23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1" y="13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96" name="Freeform 120">
                <a:extLst>
                  <a:ext uri="{FF2B5EF4-FFF2-40B4-BE49-F238E27FC236}">
                    <a16:creationId xmlns:a16="http://schemas.microsoft.com/office/drawing/2014/main" id="{3831829A-4A88-4549-804B-89D4C8C52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011"/>
                <a:ext cx="27" cy="27"/>
              </a:xfrm>
              <a:custGeom>
                <a:avLst/>
                <a:gdLst>
                  <a:gd name="T0" fmla="*/ 20 w 27"/>
                  <a:gd name="T1" fmla="*/ 0 h 27"/>
                  <a:gd name="T2" fmla="*/ 3 w 27"/>
                  <a:gd name="T3" fmla="*/ 5 h 27"/>
                  <a:gd name="T4" fmla="*/ 0 w 27"/>
                  <a:gd name="T5" fmla="*/ 13 h 27"/>
                  <a:gd name="T6" fmla="*/ 9 w 27"/>
                  <a:gd name="T7" fmla="*/ 22 h 27"/>
                  <a:gd name="T8" fmla="*/ 26 w 27"/>
                  <a:gd name="T9" fmla="*/ 26 h 27"/>
                  <a:gd name="T10" fmla="*/ 20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0" y="0"/>
                    </a:moveTo>
                    <a:lnTo>
                      <a:pt x="3" y="5"/>
                    </a:lnTo>
                    <a:lnTo>
                      <a:pt x="0" y="13"/>
                    </a:lnTo>
                    <a:lnTo>
                      <a:pt x="9" y="22"/>
                    </a:lnTo>
                    <a:lnTo>
                      <a:pt x="26" y="26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97" name="Freeform 121">
                <a:extLst>
                  <a:ext uri="{FF2B5EF4-FFF2-40B4-BE49-F238E27FC236}">
                    <a16:creationId xmlns:a16="http://schemas.microsoft.com/office/drawing/2014/main" id="{2F6B22D0-A8A1-4664-8D7A-09BD1C0E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2006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4 w 27"/>
                  <a:gd name="T3" fmla="*/ 20 h 27"/>
                  <a:gd name="T4" fmla="*/ 26 w 27"/>
                  <a:gd name="T5" fmla="*/ 10 h 27"/>
                  <a:gd name="T6" fmla="*/ 18 w 27"/>
                  <a:gd name="T7" fmla="*/ 3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4" y="20"/>
                    </a:lnTo>
                    <a:lnTo>
                      <a:pt x="26" y="10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98" name="Freeform 122">
                <a:extLst>
                  <a:ext uri="{FF2B5EF4-FFF2-40B4-BE49-F238E27FC236}">
                    <a16:creationId xmlns:a16="http://schemas.microsoft.com/office/drawing/2014/main" id="{3047B486-6F55-4D33-8050-241DA8B50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006"/>
                <a:ext cx="27" cy="27"/>
              </a:xfrm>
              <a:custGeom>
                <a:avLst/>
                <a:gdLst>
                  <a:gd name="T0" fmla="*/ 2 w 27"/>
                  <a:gd name="T1" fmla="*/ 15 h 27"/>
                  <a:gd name="T2" fmla="*/ 4 w 27"/>
                  <a:gd name="T3" fmla="*/ 26 h 27"/>
                  <a:gd name="T4" fmla="*/ 26 w 27"/>
                  <a:gd name="T5" fmla="*/ 22 h 27"/>
                  <a:gd name="T6" fmla="*/ 21 w 27"/>
                  <a:gd name="T7" fmla="*/ 0 h 27"/>
                  <a:gd name="T8" fmla="*/ 0 w 27"/>
                  <a:gd name="T9" fmla="*/ 3 h 27"/>
                  <a:gd name="T10" fmla="*/ 2 w 27"/>
                  <a:gd name="T1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" y="15"/>
                    </a:moveTo>
                    <a:lnTo>
                      <a:pt x="4" y="26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2" y="15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99" name="Freeform 123">
                <a:extLst>
                  <a:ext uri="{FF2B5EF4-FFF2-40B4-BE49-F238E27FC236}">
                    <a16:creationId xmlns:a16="http://schemas.microsoft.com/office/drawing/2014/main" id="{F6203159-01C7-4F3C-8A49-52CFB8FD3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008"/>
                <a:ext cx="27" cy="26"/>
              </a:xfrm>
              <a:custGeom>
                <a:avLst/>
                <a:gdLst>
                  <a:gd name="T0" fmla="*/ 18 w 27"/>
                  <a:gd name="T1" fmla="*/ 0 h 26"/>
                  <a:gd name="T2" fmla="*/ 1 w 27"/>
                  <a:gd name="T3" fmla="*/ 6 h 26"/>
                  <a:gd name="T4" fmla="*/ 0 w 27"/>
                  <a:gd name="T5" fmla="*/ 15 h 26"/>
                  <a:gd name="T6" fmla="*/ 7 w 27"/>
                  <a:gd name="T7" fmla="*/ 22 h 26"/>
                  <a:gd name="T8" fmla="*/ 26 w 27"/>
                  <a:gd name="T9" fmla="*/ 25 h 26"/>
                  <a:gd name="T10" fmla="*/ 18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8" y="0"/>
                    </a:moveTo>
                    <a:lnTo>
                      <a:pt x="1" y="6"/>
                    </a:lnTo>
                    <a:lnTo>
                      <a:pt x="0" y="15"/>
                    </a:lnTo>
                    <a:lnTo>
                      <a:pt x="7" y="22"/>
                    </a:lnTo>
                    <a:lnTo>
                      <a:pt x="26" y="25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00" name="Freeform 124">
                <a:extLst>
                  <a:ext uri="{FF2B5EF4-FFF2-40B4-BE49-F238E27FC236}">
                    <a16:creationId xmlns:a16="http://schemas.microsoft.com/office/drawing/2014/main" id="{5109DF14-86DA-486F-BFD4-81AFF082E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" y="2221"/>
                <a:ext cx="26" cy="27"/>
              </a:xfrm>
              <a:custGeom>
                <a:avLst/>
                <a:gdLst>
                  <a:gd name="T0" fmla="*/ 19 w 26"/>
                  <a:gd name="T1" fmla="*/ 0 h 27"/>
                  <a:gd name="T2" fmla="*/ 5 w 26"/>
                  <a:gd name="T3" fmla="*/ 5 h 27"/>
                  <a:gd name="T4" fmla="*/ 0 w 26"/>
                  <a:gd name="T5" fmla="*/ 13 h 27"/>
                  <a:gd name="T6" fmla="*/ 8 w 26"/>
                  <a:gd name="T7" fmla="*/ 22 h 27"/>
                  <a:gd name="T8" fmla="*/ 25 w 26"/>
                  <a:gd name="T9" fmla="*/ 26 h 27"/>
                  <a:gd name="T10" fmla="*/ 19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9" y="0"/>
                    </a:moveTo>
                    <a:lnTo>
                      <a:pt x="5" y="5"/>
                    </a:lnTo>
                    <a:lnTo>
                      <a:pt x="0" y="13"/>
                    </a:lnTo>
                    <a:lnTo>
                      <a:pt x="8" y="22"/>
                    </a:lnTo>
                    <a:lnTo>
                      <a:pt x="25" y="26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01" name="Freeform 125">
                <a:extLst>
                  <a:ext uri="{FF2B5EF4-FFF2-40B4-BE49-F238E27FC236}">
                    <a16:creationId xmlns:a16="http://schemas.microsoft.com/office/drawing/2014/main" id="{6530BB8C-FC3B-4883-82A0-E183E9F62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2219"/>
                <a:ext cx="27" cy="27"/>
              </a:xfrm>
              <a:custGeom>
                <a:avLst/>
                <a:gdLst>
                  <a:gd name="T0" fmla="*/ 23 w 27"/>
                  <a:gd name="T1" fmla="*/ 12 h 27"/>
                  <a:gd name="T2" fmla="*/ 22 w 27"/>
                  <a:gd name="T3" fmla="*/ 0 h 27"/>
                  <a:gd name="T4" fmla="*/ 0 w 27"/>
                  <a:gd name="T5" fmla="*/ 2 h 27"/>
                  <a:gd name="T6" fmla="*/ 3 w 27"/>
                  <a:gd name="T7" fmla="*/ 26 h 27"/>
                  <a:gd name="T8" fmla="*/ 26 w 27"/>
                  <a:gd name="T9" fmla="*/ 23 h 27"/>
                  <a:gd name="T10" fmla="*/ 23 w 27"/>
                  <a:gd name="T11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3" y="12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3" y="26"/>
                    </a:lnTo>
                    <a:lnTo>
                      <a:pt x="26" y="23"/>
                    </a:lnTo>
                    <a:lnTo>
                      <a:pt x="23" y="12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02" name="Freeform 126">
                <a:extLst>
                  <a:ext uri="{FF2B5EF4-FFF2-40B4-BE49-F238E27FC236}">
                    <a16:creationId xmlns:a16="http://schemas.microsoft.com/office/drawing/2014/main" id="{2DB2E459-0847-44CA-9DA7-FE7395370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2219"/>
                <a:ext cx="27" cy="27"/>
              </a:xfrm>
              <a:custGeom>
                <a:avLst/>
                <a:gdLst>
                  <a:gd name="T0" fmla="*/ 5 w 27"/>
                  <a:gd name="T1" fmla="*/ 26 h 27"/>
                  <a:gd name="T2" fmla="*/ 20 w 27"/>
                  <a:gd name="T3" fmla="*/ 20 h 27"/>
                  <a:gd name="T4" fmla="*/ 26 w 27"/>
                  <a:gd name="T5" fmla="*/ 11 h 27"/>
                  <a:gd name="T6" fmla="*/ 16 w 27"/>
                  <a:gd name="T7" fmla="*/ 3 h 27"/>
                  <a:gd name="T8" fmla="*/ 0 w 27"/>
                  <a:gd name="T9" fmla="*/ 0 h 27"/>
                  <a:gd name="T10" fmla="*/ 5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5" y="26"/>
                    </a:moveTo>
                    <a:lnTo>
                      <a:pt x="20" y="20"/>
                    </a:lnTo>
                    <a:lnTo>
                      <a:pt x="26" y="11"/>
                    </a:lnTo>
                    <a:lnTo>
                      <a:pt x="16" y="3"/>
                    </a:lnTo>
                    <a:lnTo>
                      <a:pt x="0" y="0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03" name="Freeform 127">
                <a:extLst>
                  <a:ext uri="{FF2B5EF4-FFF2-40B4-BE49-F238E27FC236}">
                    <a16:creationId xmlns:a16="http://schemas.microsoft.com/office/drawing/2014/main" id="{74A70259-B636-4836-825A-CEBA3FD55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" y="2218"/>
                <a:ext cx="26" cy="27"/>
              </a:xfrm>
              <a:custGeom>
                <a:avLst/>
                <a:gdLst>
                  <a:gd name="T0" fmla="*/ 19 w 26"/>
                  <a:gd name="T1" fmla="*/ 0 h 27"/>
                  <a:gd name="T2" fmla="*/ 5 w 26"/>
                  <a:gd name="T3" fmla="*/ 4 h 27"/>
                  <a:gd name="T4" fmla="*/ 0 w 26"/>
                  <a:gd name="T5" fmla="*/ 14 h 27"/>
                  <a:gd name="T6" fmla="*/ 8 w 26"/>
                  <a:gd name="T7" fmla="*/ 22 h 27"/>
                  <a:gd name="T8" fmla="*/ 25 w 26"/>
                  <a:gd name="T9" fmla="*/ 26 h 27"/>
                  <a:gd name="T10" fmla="*/ 19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9" y="0"/>
                    </a:moveTo>
                    <a:lnTo>
                      <a:pt x="5" y="4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25" y="26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04" name="Freeform 128">
                <a:extLst>
                  <a:ext uri="{FF2B5EF4-FFF2-40B4-BE49-F238E27FC236}">
                    <a16:creationId xmlns:a16="http://schemas.microsoft.com/office/drawing/2014/main" id="{FD74EBEC-7256-4AF7-83FA-3AF4D8F55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2216"/>
                <a:ext cx="27" cy="27"/>
              </a:xfrm>
              <a:custGeom>
                <a:avLst/>
                <a:gdLst>
                  <a:gd name="T0" fmla="*/ 23 w 27"/>
                  <a:gd name="T1" fmla="*/ 11 h 27"/>
                  <a:gd name="T2" fmla="*/ 22 w 27"/>
                  <a:gd name="T3" fmla="*/ 0 h 27"/>
                  <a:gd name="T4" fmla="*/ 0 w 27"/>
                  <a:gd name="T5" fmla="*/ 2 h 27"/>
                  <a:gd name="T6" fmla="*/ 3 w 27"/>
                  <a:gd name="T7" fmla="*/ 26 h 27"/>
                  <a:gd name="T8" fmla="*/ 26 w 27"/>
                  <a:gd name="T9" fmla="*/ 23 h 27"/>
                  <a:gd name="T10" fmla="*/ 23 w 27"/>
                  <a:gd name="T1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3" y="11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3" y="26"/>
                    </a:lnTo>
                    <a:lnTo>
                      <a:pt x="26" y="23"/>
                    </a:lnTo>
                    <a:lnTo>
                      <a:pt x="23" y="11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05" name="Freeform 129">
                <a:extLst>
                  <a:ext uri="{FF2B5EF4-FFF2-40B4-BE49-F238E27FC236}">
                    <a16:creationId xmlns:a16="http://schemas.microsoft.com/office/drawing/2014/main" id="{E218DD55-6339-4C16-A214-79F1C98F5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2216"/>
                <a:ext cx="27" cy="27"/>
              </a:xfrm>
              <a:custGeom>
                <a:avLst/>
                <a:gdLst>
                  <a:gd name="T0" fmla="*/ 5 w 27"/>
                  <a:gd name="T1" fmla="*/ 26 h 27"/>
                  <a:gd name="T2" fmla="*/ 20 w 27"/>
                  <a:gd name="T3" fmla="*/ 21 h 27"/>
                  <a:gd name="T4" fmla="*/ 26 w 27"/>
                  <a:gd name="T5" fmla="*/ 10 h 27"/>
                  <a:gd name="T6" fmla="*/ 16 w 27"/>
                  <a:gd name="T7" fmla="*/ 3 h 27"/>
                  <a:gd name="T8" fmla="*/ 0 w 27"/>
                  <a:gd name="T9" fmla="*/ 0 h 27"/>
                  <a:gd name="T10" fmla="*/ 5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5" y="26"/>
                    </a:moveTo>
                    <a:lnTo>
                      <a:pt x="20" y="21"/>
                    </a:lnTo>
                    <a:lnTo>
                      <a:pt x="26" y="10"/>
                    </a:lnTo>
                    <a:lnTo>
                      <a:pt x="16" y="3"/>
                    </a:lnTo>
                    <a:lnTo>
                      <a:pt x="0" y="0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06" name="Freeform 130">
                <a:extLst>
                  <a:ext uri="{FF2B5EF4-FFF2-40B4-BE49-F238E27FC236}">
                    <a16:creationId xmlns:a16="http://schemas.microsoft.com/office/drawing/2014/main" id="{8C997BDA-1A21-4911-8265-7F540F5CE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2215"/>
                <a:ext cx="27" cy="26"/>
              </a:xfrm>
              <a:custGeom>
                <a:avLst/>
                <a:gdLst>
                  <a:gd name="T0" fmla="*/ 20 w 27"/>
                  <a:gd name="T1" fmla="*/ 0 h 26"/>
                  <a:gd name="T2" fmla="*/ 5 w 27"/>
                  <a:gd name="T3" fmla="*/ 5 h 26"/>
                  <a:gd name="T4" fmla="*/ 0 w 27"/>
                  <a:gd name="T5" fmla="*/ 13 h 26"/>
                  <a:gd name="T6" fmla="*/ 9 w 27"/>
                  <a:gd name="T7" fmla="*/ 22 h 26"/>
                  <a:gd name="T8" fmla="*/ 26 w 27"/>
                  <a:gd name="T9" fmla="*/ 25 h 26"/>
                  <a:gd name="T10" fmla="*/ 20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0" y="0"/>
                    </a:moveTo>
                    <a:lnTo>
                      <a:pt x="5" y="5"/>
                    </a:lnTo>
                    <a:lnTo>
                      <a:pt x="0" y="13"/>
                    </a:lnTo>
                    <a:lnTo>
                      <a:pt x="9" y="22"/>
                    </a:lnTo>
                    <a:lnTo>
                      <a:pt x="26" y="25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07" name="Freeform 131">
                <a:extLst>
                  <a:ext uri="{FF2B5EF4-FFF2-40B4-BE49-F238E27FC236}">
                    <a16:creationId xmlns:a16="http://schemas.microsoft.com/office/drawing/2014/main" id="{5D3B95B2-EF45-448A-A315-0880C346D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2213"/>
                <a:ext cx="26" cy="27"/>
              </a:xfrm>
              <a:custGeom>
                <a:avLst/>
                <a:gdLst>
                  <a:gd name="T0" fmla="*/ 22 w 26"/>
                  <a:gd name="T1" fmla="*/ 11 h 27"/>
                  <a:gd name="T2" fmla="*/ 21 w 26"/>
                  <a:gd name="T3" fmla="*/ 0 h 27"/>
                  <a:gd name="T4" fmla="*/ 0 w 26"/>
                  <a:gd name="T5" fmla="*/ 2 h 27"/>
                  <a:gd name="T6" fmla="*/ 3 w 26"/>
                  <a:gd name="T7" fmla="*/ 26 h 27"/>
                  <a:gd name="T8" fmla="*/ 25 w 26"/>
                  <a:gd name="T9" fmla="*/ 23 h 27"/>
                  <a:gd name="T10" fmla="*/ 22 w 26"/>
                  <a:gd name="T1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22" y="11"/>
                    </a:moveTo>
                    <a:lnTo>
                      <a:pt x="21" y="0"/>
                    </a:lnTo>
                    <a:lnTo>
                      <a:pt x="0" y="2"/>
                    </a:lnTo>
                    <a:lnTo>
                      <a:pt x="3" y="26"/>
                    </a:lnTo>
                    <a:lnTo>
                      <a:pt x="25" y="23"/>
                    </a:lnTo>
                    <a:lnTo>
                      <a:pt x="22" y="11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08" name="Freeform 132">
                <a:extLst>
                  <a:ext uri="{FF2B5EF4-FFF2-40B4-BE49-F238E27FC236}">
                    <a16:creationId xmlns:a16="http://schemas.microsoft.com/office/drawing/2014/main" id="{1AFFCDD6-AD30-49BF-8B6B-C065B374A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2213"/>
                <a:ext cx="27" cy="27"/>
              </a:xfrm>
              <a:custGeom>
                <a:avLst/>
                <a:gdLst>
                  <a:gd name="T0" fmla="*/ 6 w 27"/>
                  <a:gd name="T1" fmla="*/ 26 h 27"/>
                  <a:gd name="T2" fmla="*/ 22 w 27"/>
                  <a:gd name="T3" fmla="*/ 20 h 27"/>
                  <a:gd name="T4" fmla="*/ 26 w 27"/>
                  <a:gd name="T5" fmla="*/ 11 h 27"/>
                  <a:gd name="T6" fmla="*/ 18 w 27"/>
                  <a:gd name="T7" fmla="*/ 3 h 27"/>
                  <a:gd name="T8" fmla="*/ 0 w 27"/>
                  <a:gd name="T9" fmla="*/ 0 h 27"/>
                  <a:gd name="T10" fmla="*/ 6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6" y="26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6" y="26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09" name="Freeform 133">
                <a:extLst>
                  <a:ext uri="{FF2B5EF4-FFF2-40B4-BE49-F238E27FC236}">
                    <a16:creationId xmlns:a16="http://schemas.microsoft.com/office/drawing/2014/main" id="{A31EA62F-A76D-4A00-8D6F-4E2E58CAD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2213"/>
                <a:ext cx="27" cy="27"/>
              </a:xfrm>
              <a:custGeom>
                <a:avLst/>
                <a:gdLst>
                  <a:gd name="T0" fmla="*/ 17 w 27"/>
                  <a:gd name="T1" fmla="*/ 0 h 27"/>
                  <a:gd name="T2" fmla="*/ 3 w 27"/>
                  <a:gd name="T3" fmla="*/ 6 h 27"/>
                  <a:gd name="T4" fmla="*/ 0 w 27"/>
                  <a:gd name="T5" fmla="*/ 15 h 27"/>
                  <a:gd name="T6" fmla="*/ 8 w 27"/>
                  <a:gd name="T7" fmla="*/ 23 h 27"/>
                  <a:gd name="T8" fmla="*/ 26 w 27"/>
                  <a:gd name="T9" fmla="*/ 26 h 27"/>
                  <a:gd name="T10" fmla="*/ 17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7" y="0"/>
                    </a:moveTo>
                    <a:lnTo>
                      <a:pt x="3" y="6"/>
                    </a:lnTo>
                    <a:lnTo>
                      <a:pt x="0" y="15"/>
                    </a:lnTo>
                    <a:lnTo>
                      <a:pt x="8" y="23"/>
                    </a:lnTo>
                    <a:lnTo>
                      <a:pt x="26" y="26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10" name="Freeform 134">
                <a:extLst>
                  <a:ext uri="{FF2B5EF4-FFF2-40B4-BE49-F238E27FC236}">
                    <a16:creationId xmlns:a16="http://schemas.microsoft.com/office/drawing/2014/main" id="{C768D4CD-8A1D-4FC3-9F13-0C91F1D7A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2211"/>
                <a:ext cx="27" cy="27"/>
              </a:xfrm>
              <a:custGeom>
                <a:avLst/>
                <a:gdLst>
                  <a:gd name="T0" fmla="*/ 23 w 27"/>
                  <a:gd name="T1" fmla="*/ 11 h 27"/>
                  <a:gd name="T2" fmla="*/ 21 w 27"/>
                  <a:gd name="T3" fmla="*/ 0 h 27"/>
                  <a:gd name="T4" fmla="*/ 0 w 27"/>
                  <a:gd name="T5" fmla="*/ 2 h 27"/>
                  <a:gd name="T6" fmla="*/ 5 w 27"/>
                  <a:gd name="T7" fmla="*/ 26 h 27"/>
                  <a:gd name="T8" fmla="*/ 26 w 27"/>
                  <a:gd name="T9" fmla="*/ 22 h 27"/>
                  <a:gd name="T10" fmla="*/ 23 w 27"/>
                  <a:gd name="T1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3" y="11"/>
                    </a:moveTo>
                    <a:lnTo>
                      <a:pt x="21" y="0"/>
                    </a:lnTo>
                    <a:lnTo>
                      <a:pt x="0" y="2"/>
                    </a:lnTo>
                    <a:lnTo>
                      <a:pt x="5" y="26"/>
                    </a:lnTo>
                    <a:lnTo>
                      <a:pt x="26" y="22"/>
                    </a:lnTo>
                    <a:lnTo>
                      <a:pt x="23" y="11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11" name="Freeform 135">
                <a:extLst>
                  <a:ext uri="{FF2B5EF4-FFF2-40B4-BE49-F238E27FC236}">
                    <a16:creationId xmlns:a16="http://schemas.microsoft.com/office/drawing/2014/main" id="{E82148CD-2AE6-40CB-A14F-54019FB36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2211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4 w 27"/>
                  <a:gd name="T3" fmla="*/ 20 h 27"/>
                  <a:gd name="T4" fmla="*/ 26 w 27"/>
                  <a:gd name="T5" fmla="*/ 10 h 27"/>
                  <a:gd name="T6" fmla="*/ 18 w 27"/>
                  <a:gd name="T7" fmla="*/ 2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4" y="20"/>
                    </a:lnTo>
                    <a:lnTo>
                      <a:pt x="26" y="10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12" name="Freeform 136">
                <a:extLst>
                  <a:ext uri="{FF2B5EF4-FFF2-40B4-BE49-F238E27FC236}">
                    <a16:creationId xmlns:a16="http://schemas.microsoft.com/office/drawing/2014/main" id="{E4598DA4-558A-446F-AA51-CE05FDD4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2208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4 w 27"/>
                  <a:gd name="T3" fmla="*/ 20 h 27"/>
                  <a:gd name="T4" fmla="*/ 26 w 27"/>
                  <a:gd name="T5" fmla="*/ 10 h 27"/>
                  <a:gd name="T6" fmla="*/ 18 w 27"/>
                  <a:gd name="T7" fmla="*/ 2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4" y="20"/>
                    </a:lnTo>
                    <a:lnTo>
                      <a:pt x="26" y="10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13" name="Freeform 137">
                <a:extLst>
                  <a:ext uri="{FF2B5EF4-FFF2-40B4-BE49-F238E27FC236}">
                    <a16:creationId xmlns:a16="http://schemas.microsoft.com/office/drawing/2014/main" id="{B1E88AFA-FCD5-4627-BE1D-51C86411C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2208"/>
                <a:ext cx="26" cy="27"/>
              </a:xfrm>
              <a:custGeom>
                <a:avLst/>
                <a:gdLst>
                  <a:gd name="T0" fmla="*/ 2 w 26"/>
                  <a:gd name="T1" fmla="*/ 14 h 27"/>
                  <a:gd name="T2" fmla="*/ 5 w 26"/>
                  <a:gd name="T3" fmla="*/ 26 h 27"/>
                  <a:gd name="T4" fmla="*/ 25 w 26"/>
                  <a:gd name="T5" fmla="*/ 22 h 27"/>
                  <a:gd name="T6" fmla="*/ 21 w 26"/>
                  <a:gd name="T7" fmla="*/ 0 h 27"/>
                  <a:gd name="T8" fmla="*/ 0 w 26"/>
                  <a:gd name="T9" fmla="*/ 3 h 27"/>
                  <a:gd name="T10" fmla="*/ 2 w 26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2" y="14"/>
                    </a:moveTo>
                    <a:lnTo>
                      <a:pt x="5" y="26"/>
                    </a:lnTo>
                    <a:lnTo>
                      <a:pt x="25" y="22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14" name="Freeform 138">
                <a:extLst>
                  <a:ext uri="{FF2B5EF4-FFF2-40B4-BE49-F238E27FC236}">
                    <a16:creationId xmlns:a16="http://schemas.microsoft.com/office/drawing/2014/main" id="{28599542-83F0-4BE3-89C2-4A535F06A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2210"/>
                <a:ext cx="27" cy="26"/>
              </a:xfrm>
              <a:custGeom>
                <a:avLst/>
                <a:gdLst>
                  <a:gd name="T0" fmla="*/ 17 w 27"/>
                  <a:gd name="T1" fmla="*/ 0 h 26"/>
                  <a:gd name="T2" fmla="*/ 3 w 27"/>
                  <a:gd name="T3" fmla="*/ 5 h 26"/>
                  <a:gd name="T4" fmla="*/ 0 w 27"/>
                  <a:gd name="T5" fmla="*/ 14 h 26"/>
                  <a:gd name="T6" fmla="*/ 8 w 27"/>
                  <a:gd name="T7" fmla="*/ 22 h 26"/>
                  <a:gd name="T8" fmla="*/ 26 w 27"/>
                  <a:gd name="T9" fmla="*/ 25 h 26"/>
                  <a:gd name="T10" fmla="*/ 17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7" y="0"/>
                    </a:moveTo>
                    <a:lnTo>
                      <a:pt x="3" y="5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26" y="25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15" name="Freeform 139">
                <a:extLst>
                  <a:ext uri="{FF2B5EF4-FFF2-40B4-BE49-F238E27FC236}">
                    <a16:creationId xmlns:a16="http://schemas.microsoft.com/office/drawing/2014/main" id="{54E8C3D5-532F-443A-92AE-831C48D02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2207"/>
                <a:ext cx="27" cy="26"/>
              </a:xfrm>
              <a:custGeom>
                <a:avLst/>
                <a:gdLst>
                  <a:gd name="T0" fmla="*/ 6 w 27"/>
                  <a:gd name="T1" fmla="*/ 25 h 26"/>
                  <a:gd name="T2" fmla="*/ 22 w 27"/>
                  <a:gd name="T3" fmla="*/ 20 h 26"/>
                  <a:gd name="T4" fmla="*/ 26 w 27"/>
                  <a:gd name="T5" fmla="*/ 11 h 26"/>
                  <a:gd name="T6" fmla="*/ 18 w 27"/>
                  <a:gd name="T7" fmla="*/ 3 h 26"/>
                  <a:gd name="T8" fmla="*/ 0 w 27"/>
                  <a:gd name="T9" fmla="*/ 0 h 26"/>
                  <a:gd name="T10" fmla="*/ 6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6" y="25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6" y="25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16" name="Freeform 140">
                <a:extLst>
                  <a:ext uri="{FF2B5EF4-FFF2-40B4-BE49-F238E27FC236}">
                    <a16:creationId xmlns:a16="http://schemas.microsoft.com/office/drawing/2014/main" id="{701B3FB5-21AE-49B6-8EFD-6583DD2B4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2207"/>
                <a:ext cx="26" cy="26"/>
              </a:xfrm>
              <a:custGeom>
                <a:avLst/>
                <a:gdLst>
                  <a:gd name="T0" fmla="*/ 1 w 26"/>
                  <a:gd name="T1" fmla="*/ 13 h 26"/>
                  <a:gd name="T2" fmla="*/ 3 w 26"/>
                  <a:gd name="T3" fmla="*/ 25 h 26"/>
                  <a:gd name="T4" fmla="*/ 25 w 26"/>
                  <a:gd name="T5" fmla="*/ 22 h 26"/>
                  <a:gd name="T6" fmla="*/ 21 w 26"/>
                  <a:gd name="T7" fmla="*/ 0 h 26"/>
                  <a:gd name="T8" fmla="*/ 0 w 26"/>
                  <a:gd name="T9" fmla="*/ 2 h 26"/>
                  <a:gd name="T10" fmla="*/ 1 w 26"/>
                  <a:gd name="T1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1" y="13"/>
                    </a:moveTo>
                    <a:lnTo>
                      <a:pt x="3" y="25"/>
                    </a:lnTo>
                    <a:lnTo>
                      <a:pt x="25" y="22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1" y="13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17" name="Freeform 141">
                <a:extLst>
                  <a:ext uri="{FF2B5EF4-FFF2-40B4-BE49-F238E27FC236}">
                    <a16:creationId xmlns:a16="http://schemas.microsoft.com/office/drawing/2014/main" id="{836A913C-CAB9-4099-96FC-D491C136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2208"/>
                <a:ext cx="27" cy="27"/>
              </a:xfrm>
              <a:custGeom>
                <a:avLst/>
                <a:gdLst>
                  <a:gd name="T0" fmla="*/ 20 w 27"/>
                  <a:gd name="T1" fmla="*/ 0 h 27"/>
                  <a:gd name="T2" fmla="*/ 5 w 27"/>
                  <a:gd name="T3" fmla="*/ 5 h 27"/>
                  <a:gd name="T4" fmla="*/ 0 w 27"/>
                  <a:gd name="T5" fmla="*/ 13 h 27"/>
                  <a:gd name="T6" fmla="*/ 9 w 27"/>
                  <a:gd name="T7" fmla="*/ 22 h 27"/>
                  <a:gd name="T8" fmla="*/ 26 w 27"/>
                  <a:gd name="T9" fmla="*/ 26 h 27"/>
                  <a:gd name="T10" fmla="*/ 20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0" y="0"/>
                    </a:moveTo>
                    <a:lnTo>
                      <a:pt x="5" y="5"/>
                    </a:lnTo>
                    <a:lnTo>
                      <a:pt x="0" y="13"/>
                    </a:lnTo>
                    <a:lnTo>
                      <a:pt x="9" y="22"/>
                    </a:lnTo>
                    <a:lnTo>
                      <a:pt x="26" y="26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18" name="Freeform 142">
                <a:extLst>
                  <a:ext uri="{FF2B5EF4-FFF2-40B4-BE49-F238E27FC236}">
                    <a16:creationId xmlns:a16="http://schemas.microsoft.com/office/drawing/2014/main" id="{9B0CF1E7-83FC-4762-B63D-D67F6CA05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2203"/>
                <a:ext cx="27" cy="27"/>
              </a:xfrm>
              <a:custGeom>
                <a:avLst/>
                <a:gdLst>
                  <a:gd name="T0" fmla="*/ 6 w 27"/>
                  <a:gd name="T1" fmla="*/ 26 h 27"/>
                  <a:gd name="T2" fmla="*/ 22 w 27"/>
                  <a:gd name="T3" fmla="*/ 20 h 27"/>
                  <a:gd name="T4" fmla="*/ 26 w 27"/>
                  <a:gd name="T5" fmla="*/ 10 h 27"/>
                  <a:gd name="T6" fmla="*/ 18 w 27"/>
                  <a:gd name="T7" fmla="*/ 3 h 27"/>
                  <a:gd name="T8" fmla="*/ 0 w 27"/>
                  <a:gd name="T9" fmla="*/ 0 h 27"/>
                  <a:gd name="T10" fmla="*/ 6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6" y="26"/>
                    </a:moveTo>
                    <a:lnTo>
                      <a:pt x="22" y="20"/>
                    </a:lnTo>
                    <a:lnTo>
                      <a:pt x="26" y="10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6" y="26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19" name="Freeform 143">
                <a:extLst>
                  <a:ext uri="{FF2B5EF4-FFF2-40B4-BE49-F238E27FC236}">
                    <a16:creationId xmlns:a16="http://schemas.microsoft.com/office/drawing/2014/main" id="{B9C878FE-25E7-4E1C-B0E1-FA52F1E2F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2203"/>
                <a:ext cx="26" cy="27"/>
              </a:xfrm>
              <a:custGeom>
                <a:avLst/>
                <a:gdLst>
                  <a:gd name="T0" fmla="*/ 1 w 26"/>
                  <a:gd name="T1" fmla="*/ 14 h 27"/>
                  <a:gd name="T2" fmla="*/ 3 w 26"/>
                  <a:gd name="T3" fmla="*/ 26 h 27"/>
                  <a:gd name="T4" fmla="*/ 25 w 26"/>
                  <a:gd name="T5" fmla="*/ 23 h 27"/>
                  <a:gd name="T6" fmla="*/ 21 w 26"/>
                  <a:gd name="T7" fmla="*/ 0 h 27"/>
                  <a:gd name="T8" fmla="*/ 0 w 26"/>
                  <a:gd name="T9" fmla="*/ 2 h 27"/>
                  <a:gd name="T10" fmla="*/ 1 w 26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" y="14"/>
                    </a:moveTo>
                    <a:lnTo>
                      <a:pt x="3" y="26"/>
                    </a:lnTo>
                    <a:lnTo>
                      <a:pt x="25" y="23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20" name="Freeform 144">
                <a:extLst>
                  <a:ext uri="{FF2B5EF4-FFF2-40B4-BE49-F238E27FC236}">
                    <a16:creationId xmlns:a16="http://schemas.microsoft.com/office/drawing/2014/main" id="{24F35635-1AD1-47DE-97D4-9B2676CDB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2205"/>
                <a:ext cx="27" cy="27"/>
              </a:xfrm>
              <a:custGeom>
                <a:avLst/>
                <a:gdLst>
                  <a:gd name="T0" fmla="*/ 20 w 27"/>
                  <a:gd name="T1" fmla="*/ 0 h 27"/>
                  <a:gd name="T2" fmla="*/ 5 w 27"/>
                  <a:gd name="T3" fmla="*/ 4 h 27"/>
                  <a:gd name="T4" fmla="*/ 0 w 27"/>
                  <a:gd name="T5" fmla="*/ 14 h 27"/>
                  <a:gd name="T6" fmla="*/ 9 w 27"/>
                  <a:gd name="T7" fmla="*/ 22 h 27"/>
                  <a:gd name="T8" fmla="*/ 26 w 27"/>
                  <a:gd name="T9" fmla="*/ 26 h 27"/>
                  <a:gd name="T10" fmla="*/ 20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0" y="0"/>
                    </a:moveTo>
                    <a:lnTo>
                      <a:pt x="5" y="4"/>
                    </a:lnTo>
                    <a:lnTo>
                      <a:pt x="0" y="14"/>
                    </a:lnTo>
                    <a:lnTo>
                      <a:pt x="9" y="22"/>
                    </a:lnTo>
                    <a:lnTo>
                      <a:pt x="26" y="26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21" name="Freeform 145">
                <a:extLst>
                  <a:ext uri="{FF2B5EF4-FFF2-40B4-BE49-F238E27FC236}">
                    <a16:creationId xmlns:a16="http://schemas.microsoft.com/office/drawing/2014/main" id="{4D9468B7-54A3-4D9D-BFD7-7FBA32F69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2200"/>
                <a:ext cx="27" cy="27"/>
              </a:xfrm>
              <a:custGeom>
                <a:avLst/>
                <a:gdLst>
                  <a:gd name="T0" fmla="*/ 6 w 27"/>
                  <a:gd name="T1" fmla="*/ 26 h 27"/>
                  <a:gd name="T2" fmla="*/ 22 w 27"/>
                  <a:gd name="T3" fmla="*/ 21 h 27"/>
                  <a:gd name="T4" fmla="*/ 26 w 27"/>
                  <a:gd name="T5" fmla="*/ 11 h 27"/>
                  <a:gd name="T6" fmla="*/ 18 w 27"/>
                  <a:gd name="T7" fmla="*/ 3 h 27"/>
                  <a:gd name="T8" fmla="*/ 0 w 27"/>
                  <a:gd name="T9" fmla="*/ 0 h 27"/>
                  <a:gd name="T10" fmla="*/ 6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6" y="26"/>
                    </a:moveTo>
                    <a:lnTo>
                      <a:pt x="22" y="21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6" y="26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22" name="Freeform 146">
                <a:extLst>
                  <a:ext uri="{FF2B5EF4-FFF2-40B4-BE49-F238E27FC236}">
                    <a16:creationId xmlns:a16="http://schemas.microsoft.com/office/drawing/2014/main" id="{D9E80C81-51DC-41DF-9412-317BE085E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2202"/>
                <a:ext cx="27" cy="26"/>
              </a:xfrm>
              <a:custGeom>
                <a:avLst/>
                <a:gdLst>
                  <a:gd name="T0" fmla="*/ 20 w 27"/>
                  <a:gd name="T1" fmla="*/ 0 h 26"/>
                  <a:gd name="T2" fmla="*/ 5 w 27"/>
                  <a:gd name="T3" fmla="*/ 5 h 26"/>
                  <a:gd name="T4" fmla="*/ 0 w 27"/>
                  <a:gd name="T5" fmla="*/ 13 h 26"/>
                  <a:gd name="T6" fmla="*/ 9 w 27"/>
                  <a:gd name="T7" fmla="*/ 21 h 26"/>
                  <a:gd name="T8" fmla="*/ 26 w 27"/>
                  <a:gd name="T9" fmla="*/ 25 h 26"/>
                  <a:gd name="T10" fmla="*/ 20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0" y="0"/>
                    </a:moveTo>
                    <a:lnTo>
                      <a:pt x="5" y="5"/>
                    </a:lnTo>
                    <a:lnTo>
                      <a:pt x="0" y="13"/>
                    </a:lnTo>
                    <a:lnTo>
                      <a:pt x="9" y="21"/>
                    </a:lnTo>
                    <a:lnTo>
                      <a:pt x="26" y="25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23" name="Freeform 147">
                <a:extLst>
                  <a:ext uri="{FF2B5EF4-FFF2-40B4-BE49-F238E27FC236}">
                    <a16:creationId xmlns:a16="http://schemas.microsoft.com/office/drawing/2014/main" id="{ECDD95FA-1F8D-40E5-8D0B-F28914EFA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2268"/>
                <a:ext cx="27" cy="26"/>
              </a:xfrm>
              <a:custGeom>
                <a:avLst/>
                <a:gdLst>
                  <a:gd name="T0" fmla="*/ 17 w 27"/>
                  <a:gd name="T1" fmla="*/ 0 h 26"/>
                  <a:gd name="T2" fmla="*/ 3 w 27"/>
                  <a:gd name="T3" fmla="*/ 5 h 26"/>
                  <a:gd name="T4" fmla="*/ 0 w 27"/>
                  <a:gd name="T5" fmla="*/ 14 h 26"/>
                  <a:gd name="T6" fmla="*/ 8 w 27"/>
                  <a:gd name="T7" fmla="*/ 22 h 26"/>
                  <a:gd name="T8" fmla="*/ 26 w 27"/>
                  <a:gd name="T9" fmla="*/ 25 h 26"/>
                  <a:gd name="T10" fmla="*/ 17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7" y="0"/>
                    </a:moveTo>
                    <a:lnTo>
                      <a:pt x="3" y="5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26" y="25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24" name="Freeform 148">
                <a:extLst>
                  <a:ext uri="{FF2B5EF4-FFF2-40B4-BE49-F238E27FC236}">
                    <a16:creationId xmlns:a16="http://schemas.microsoft.com/office/drawing/2014/main" id="{ECA80AE2-E858-40AB-9121-19D01BEE9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2266"/>
                <a:ext cx="26" cy="27"/>
              </a:xfrm>
              <a:custGeom>
                <a:avLst/>
                <a:gdLst>
                  <a:gd name="T0" fmla="*/ 23 w 26"/>
                  <a:gd name="T1" fmla="*/ 11 h 27"/>
                  <a:gd name="T2" fmla="*/ 21 w 26"/>
                  <a:gd name="T3" fmla="*/ 0 h 27"/>
                  <a:gd name="T4" fmla="*/ 0 w 26"/>
                  <a:gd name="T5" fmla="*/ 3 h 27"/>
                  <a:gd name="T6" fmla="*/ 5 w 26"/>
                  <a:gd name="T7" fmla="*/ 26 h 27"/>
                  <a:gd name="T8" fmla="*/ 25 w 26"/>
                  <a:gd name="T9" fmla="*/ 23 h 27"/>
                  <a:gd name="T10" fmla="*/ 23 w 26"/>
                  <a:gd name="T1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23" y="11"/>
                    </a:moveTo>
                    <a:lnTo>
                      <a:pt x="21" y="0"/>
                    </a:lnTo>
                    <a:lnTo>
                      <a:pt x="0" y="3"/>
                    </a:lnTo>
                    <a:lnTo>
                      <a:pt x="5" y="26"/>
                    </a:lnTo>
                    <a:lnTo>
                      <a:pt x="25" y="23"/>
                    </a:lnTo>
                    <a:lnTo>
                      <a:pt x="23" y="11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25" name="Freeform 149">
                <a:extLst>
                  <a:ext uri="{FF2B5EF4-FFF2-40B4-BE49-F238E27FC236}">
                    <a16:creationId xmlns:a16="http://schemas.microsoft.com/office/drawing/2014/main" id="{0DACCBFE-C3BC-47E6-8F80-E8C047DBD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2266"/>
                <a:ext cx="26" cy="27"/>
              </a:xfrm>
              <a:custGeom>
                <a:avLst/>
                <a:gdLst>
                  <a:gd name="T0" fmla="*/ 7 w 26"/>
                  <a:gd name="T1" fmla="*/ 26 h 27"/>
                  <a:gd name="T2" fmla="*/ 23 w 26"/>
                  <a:gd name="T3" fmla="*/ 19 h 27"/>
                  <a:gd name="T4" fmla="*/ 25 w 26"/>
                  <a:gd name="T5" fmla="*/ 10 h 27"/>
                  <a:gd name="T6" fmla="*/ 17 w 26"/>
                  <a:gd name="T7" fmla="*/ 2 h 27"/>
                  <a:gd name="T8" fmla="*/ 0 w 26"/>
                  <a:gd name="T9" fmla="*/ 0 h 27"/>
                  <a:gd name="T10" fmla="*/ 7 w 26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7" y="26"/>
                    </a:moveTo>
                    <a:lnTo>
                      <a:pt x="23" y="19"/>
                    </a:lnTo>
                    <a:lnTo>
                      <a:pt x="25" y="10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26" name="Freeform 150">
                <a:extLst>
                  <a:ext uri="{FF2B5EF4-FFF2-40B4-BE49-F238E27FC236}">
                    <a16:creationId xmlns:a16="http://schemas.microsoft.com/office/drawing/2014/main" id="{6D9A0CDE-77B8-4CC2-B19D-A8BE6DA4C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2269"/>
                <a:ext cx="26" cy="27"/>
              </a:xfrm>
              <a:custGeom>
                <a:avLst/>
                <a:gdLst>
                  <a:gd name="T0" fmla="*/ 5 w 26"/>
                  <a:gd name="T1" fmla="*/ 26 h 27"/>
                  <a:gd name="T2" fmla="*/ 21 w 26"/>
                  <a:gd name="T3" fmla="*/ 21 h 27"/>
                  <a:gd name="T4" fmla="*/ 25 w 26"/>
                  <a:gd name="T5" fmla="*/ 10 h 27"/>
                  <a:gd name="T6" fmla="*/ 17 w 26"/>
                  <a:gd name="T7" fmla="*/ 3 h 27"/>
                  <a:gd name="T8" fmla="*/ 0 w 26"/>
                  <a:gd name="T9" fmla="*/ 0 h 27"/>
                  <a:gd name="T10" fmla="*/ 5 w 26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5" y="26"/>
                    </a:moveTo>
                    <a:lnTo>
                      <a:pt x="21" y="21"/>
                    </a:lnTo>
                    <a:lnTo>
                      <a:pt x="25" y="10"/>
                    </a:lnTo>
                    <a:lnTo>
                      <a:pt x="17" y="3"/>
                    </a:lnTo>
                    <a:lnTo>
                      <a:pt x="0" y="0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27" name="Freeform 151">
                <a:extLst>
                  <a:ext uri="{FF2B5EF4-FFF2-40B4-BE49-F238E27FC236}">
                    <a16:creationId xmlns:a16="http://schemas.microsoft.com/office/drawing/2014/main" id="{1895DCAA-9067-477D-A22D-0F6EAC1D2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2269"/>
                <a:ext cx="26" cy="27"/>
              </a:xfrm>
              <a:custGeom>
                <a:avLst/>
                <a:gdLst>
                  <a:gd name="T0" fmla="*/ 1 w 26"/>
                  <a:gd name="T1" fmla="*/ 14 h 27"/>
                  <a:gd name="T2" fmla="*/ 3 w 26"/>
                  <a:gd name="T3" fmla="*/ 26 h 27"/>
                  <a:gd name="T4" fmla="*/ 25 w 26"/>
                  <a:gd name="T5" fmla="*/ 23 h 27"/>
                  <a:gd name="T6" fmla="*/ 21 w 26"/>
                  <a:gd name="T7" fmla="*/ 0 h 27"/>
                  <a:gd name="T8" fmla="*/ 0 w 26"/>
                  <a:gd name="T9" fmla="*/ 2 h 27"/>
                  <a:gd name="T10" fmla="*/ 1 w 26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" y="14"/>
                    </a:moveTo>
                    <a:lnTo>
                      <a:pt x="3" y="26"/>
                    </a:lnTo>
                    <a:lnTo>
                      <a:pt x="25" y="23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28" name="Freeform 152">
                <a:extLst>
                  <a:ext uri="{FF2B5EF4-FFF2-40B4-BE49-F238E27FC236}">
                    <a16:creationId xmlns:a16="http://schemas.microsoft.com/office/drawing/2014/main" id="{9A7F4155-489A-4657-BE31-4CC378698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2271"/>
                <a:ext cx="27" cy="26"/>
              </a:xfrm>
              <a:custGeom>
                <a:avLst/>
                <a:gdLst>
                  <a:gd name="T0" fmla="*/ 20 w 27"/>
                  <a:gd name="T1" fmla="*/ 0 h 26"/>
                  <a:gd name="T2" fmla="*/ 3 w 27"/>
                  <a:gd name="T3" fmla="*/ 4 h 26"/>
                  <a:gd name="T4" fmla="*/ 0 w 27"/>
                  <a:gd name="T5" fmla="*/ 13 h 26"/>
                  <a:gd name="T6" fmla="*/ 9 w 27"/>
                  <a:gd name="T7" fmla="*/ 21 h 26"/>
                  <a:gd name="T8" fmla="*/ 26 w 27"/>
                  <a:gd name="T9" fmla="*/ 25 h 26"/>
                  <a:gd name="T10" fmla="*/ 20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0" y="0"/>
                    </a:moveTo>
                    <a:lnTo>
                      <a:pt x="3" y="4"/>
                    </a:lnTo>
                    <a:lnTo>
                      <a:pt x="0" y="13"/>
                    </a:lnTo>
                    <a:lnTo>
                      <a:pt x="9" y="21"/>
                    </a:lnTo>
                    <a:lnTo>
                      <a:pt x="26" y="25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29" name="Freeform 153">
                <a:extLst>
                  <a:ext uri="{FF2B5EF4-FFF2-40B4-BE49-F238E27FC236}">
                    <a16:creationId xmlns:a16="http://schemas.microsoft.com/office/drawing/2014/main" id="{86814B7C-CEE7-41A9-94EC-1D36E2F5B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2271"/>
                <a:ext cx="26" cy="26"/>
              </a:xfrm>
              <a:custGeom>
                <a:avLst/>
                <a:gdLst>
                  <a:gd name="T0" fmla="*/ 7 w 26"/>
                  <a:gd name="T1" fmla="*/ 25 h 26"/>
                  <a:gd name="T2" fmla="*/ 23 w 26"/>
                  <a:gd name="T3" fmla="*/ 19 h 26"/>
                  <a:gd name="T4" fmla="*/ 25 w 26"/>
                  <a:gd name="T5" fmla="*/ 9 h 26"/>
                  <a:gd name="T6" fmla="*/ 17 w 26"/>
                  <a:gd name="T7" fmla="*/ 2 h 26"/>
                  <a:gd name="T8" fmla="*/ 0 w 26"/>
                  <a:gd name="T9" fmla="*/ 0 h 26"/>
                  <a:gd name="T10" fmla="*/ 7 w 26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7" y="25"/>
                    </a:moveTo>
                    <a:lnTo>
                      <a:pt x="23" y="19"/>
                    </a:lnTo>
                    <a:lnTo>
                      <a:pt x="25" y="9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7" y="25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30" name="Freeform 154">
                <a:extLst>
                  <a:ext uri="{FF2B5EF4-FFF2-40B4-BE49-F238E27FC236}">
                    <a16:creationId xmlns:a16="http://schemas.microsoft.com/office/drawing/2014/main" id="{360CF46B-8CAF-4587-BAE1-17EB437EE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2271"/>
                <a:ext cx="26" cy="26"/>
              </a:xfrm>
              <a:custGeom>
                <a:avLst/>
                <a:gdLst>
                  <a:gd name="T0" fmla="*/ 2 w 26"/>
                  <a:gd name="T1" fmla="*/ 14 h 26"/>
                  <a:gd name="T2" fmla="*/ 5 w 26"/>
                  <a:gd name="T3" fmla="*/ 25 h 26"/>
                  <a:gd name="T4" fmla="*/ 25 w 26"/>
                  <a:gd name="T5" fmla="*/ 21 h 26"/>
                  <a:gd name="T6" fmla="*/ 21 w 26"/>
                  <a:gd name="T7" fmla="*/ 0 h 26"/>
                  <a:gd name="T8" fmla="*/ 0 w 26"/>
                  <a:gd name="T9" fmla="*/ 2 h 26"/>
                  <a:gd name="T10" fmla="*/ 2 w 26"/>
                  <a:gd name="T11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2" y="14"/>
                    </a:moveTo>
                    <a:lnTo>
                      <a:pt x="5" y="25"/>
                    </a:lnTo>
                    <a:lnTo>
                      <a:pt x="25" y="21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31" name="Freeform 155">
                <a:extLst>
                  <a:ext uri="{FF2B5EF4-FFF2-40B4-BE49-F238E27FC236}">
                    <a16:creationId xmlns:a16="http://schemas.microsoft.com/office/drawing/2014/main" id="{D755F0A9-269A-46C2-821E-0ABFE010D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2272"/>
                <a:ext cx="27" cy="27"/>
              </a:xfrm>
              <a:custGeom>
                <a:avLst/>
                <a:gdLst>
                  <a:gd name="T0" fmla="*/ 17 w 27"/>
                  <a:gd name="T1" fmla="*/ 0 h 27"/>
                  <a:gd name="T2" fmla="*/ 1 w 27"/>
                  <a:gd name="T3" fmla="*/ 6 h 27"/>
                  <a:gd name="T4" fmla="*/ 0 w 27"/>
                  <a:gd name="T5" fmla="*/ 15 h 27"/>
                  <a:gd name="T6" fmla="*/ 8 w 27"/>
                  <a:gd name="T7" fmla="*/ 23 h 27"/>
                  <a:gd name="T8" fmla="*/ 26 w 27"/>
                  <a:gd name="T9" fmla="*/ 26 h 27"/>
                  <a:gd name="T10" fmla="*/ 17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7" y="0"/>
                    </a:moveTo>
                    <a:lnTo>
                      <a:pt x="1" y="6"/>
                    </a:lnTo>
                    <a:lnTo>
                      <a:pt x="0" y="15"/>
                    </a:lnTo>
                    <a:lnTo>
                      <a:pt x="8" y="23"/>
                    </a:lnTo>
                    <a:lnTo>
                      <a:pt x="26" y="26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32" name="Freeform 156">
                <a:extLst>
                  <a:ext uri="{FF2B5EF4-FFF2-40B4-BE49-F238E27FC236}">
                    <a16:creationId xmlns:a16="http://schemas.microsoft.com/office/drawing/2014/main" id="{ADCD7E18-8F73-4633-876E-C0E3F9C87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2274"/>
                <a:ext cx="26" cy="27"/>
              </a:xfrm>
              <a:custGeom>
                <a:avLst/>
                <a:gdLst>
                  <a:gd name="T0" fmla="*/ 7 w 26"/>
                  <a:gd name="T1" fmla="*/ 26 h 27"/>
                  <a:gd name="T2" fmla="*/ 23 w 26"/>
                  <a:gd name="T3" fmla="*/ 19 h 27"/>
                  <a:gd name="T4" fmla="*/ 25 w 26"/>
                  <a:gd name="T5" fmla="*/ 10 h 27"/>
                  <a:gd name="T6" fmla="*/ 17 w 26"/>
                  <a:gd name="T7" fmla="*/ 2 h 27"/>
                  <a:gd name="T8" fmla="*/ 0 w 26"/>
                  <a:gd name="T9" fmla="*/ 0 h 27"/>
                  <a:gd name="T10" fmla="*/ 7 w 26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7" y="26"/>
                    </a:moveTo>
                    <a:lnTo>
                      <a:pt x="23" y="19"/>
                    </a:lnTo>
                    <a:lnTo>
                      <a:pt x="25" y="10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33" name="Freeform 157">
                <a:extLst>
                  <a:ext uri="{FF2B5EF4-FFF2-40B4-BE49-F238E27FC236}">
                    <a16:creationId xmlns:a16="http://schemas.microsoft.com/office/drawing/2014/main" id="{A7A5AA0C-681C-41DB-8DA0-16FCBD663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2274"/>
                <a:ext cx="26" cy="27"/>
              </a:xfrm>
              <a:custGeom>
                <a:avLst/>
                <a:gdLst>
                  <a:gd name="T0" fmla="*/ 2 w 26"/>
                  <a:gd name="T1" fmla="*/ 14 h 27"/>
                  <a:gd name="T2" fmla="*/ 5 w 26"/>
                  <a:gd name="T3" fmla="*/ 26 h 27"/>
                  <a:gd name="T4" fmla="*/ 25 w 26"/>
                  <a:gd name="T5" fmla="*/ 23 h 27"/>
                  <a:gd name="T6" fmla="*/ 21 w 26"/>
                  <a:gd name="T7" fmla="*/ 0 h 27"/>
                  <a:gd name="T8" fmla="*/ 0 w 26"/>
                  <a:gd name="T9" fmla="*/ 3 h 27"/>
                  <a:gd name="T10" fmla="*/ 2 w 26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2" y="14"/>
                    </a:moveTo>
                    <a:lnTo>
                      <a:pt x="5" y="26"/>
                    </a:lnTo>
                    <a:lnTo>
                      <a:pt x="25" y="23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34" name="Freeform 158">
                <a:extLst>
                  <a:ext uri="{FF2B5EF4-FFF2-40B4-BE49-F238E27FC236}">
                    <a16:creationId xmlns:a16="http://schemas.microsoft.com/office/drawing/2014/main" id="{219EBF96-ED64-4E2E-B4E5-C98870760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2276"/>
                <a:ext cx="27" cy="26"/>
              </a:xfrm>
              <a:custGeom>
                <a:avLst/>
                <a:gdLst>
                  <a:gd name="T0" fmla="*/ 17 w 27"/>
                  <a:gd name="T1" fmla="*/ 0 h 26"/>
                  <a:gd name="T2" fmla="*/ 1 w 27"/>
                  <a:gd name="T3" fmla="*/ 5 h 26"/>
                  <a:gd name="T4" fmla="*/ 0 w 27"/>
                  <a:gd name="T5" fmla="*/ 15 h 26"/>
                  <a:gd name="T6" fmla="*/ 8 w 27"/>
                  <a:gd name="T7" fmla="*/ 22 h 26"/>
                  <a:gd name="T8" fmla="*/ 26 w 27"/>
                  <a:gd name="T9" fmla="*/ 25 h 26"/>
                  <a:gd name="T10" fmla="*/ 17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7" y="0"/>
                    </a:moveTo>
                    <a:lnTo>
                      <a:pt x="1" y="5"/>
                    </a:lnTo>
                    <a:lnTo>
                      <a:pt x="0" y="15"/>
                    </a:lnTo>
                    <a:lnTo>
                      <a:pt x="8" y="22"/>
                    </a:lnTo>
                    <a:lnTo>
                      <a:pt x="26" y="25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35" name="Freeform 159">
                <a:extLst>
                  <a:ext uri="{FF2B5EF4-FFF2-40B4-BE49-F238E27FC236}">
                    <a16:creationId xmlns:a16="http://schemas.microsoft.com/office/drawing/2014/main" id="{1CA39131-AAA3-453D-B01D-B2B47F51C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2276"/>
                <a:ext cx="26" cy="26"/>
              </a:xfrm>
              <a:custGeom>
                <a:avLst/>
                <a:gdLst>
                  <a:gd name="T0" fmla="*/ 5 w 26"/>
                  <a:gd name="T1" fmla="*/ 25 h 26"/>
                  <a:gd name="T2" fmla="*/ 21 w 26"/>
                  <a:gd name="T3" fmla="*/ 20 h 26"/>
                  <a:gd name="T4" fmla="*/ 25 w 26"/>
                  <a:gd name="T5" fmla="*/ 10 h 26"/>
                  <a:gd name="T6" fmla="*/ 17 w 26"/>
                  <a:gd name="T7" fmla="*/ 3 h 26"/>
                  <a:gd name="T8" fmla="*/ 0 w 26"/>
                  <a:gd name="T9" fmla="*/ 0 h 26"/>
                  <a:gd name="T10" fmla="*/ 5 w 26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5" y="25"/>
                    </a:moveTo>
                    <a:lnTo>
                      <a:pt x="21" y="20"/>
                    </a:lnTo>
                    <a:lnTo>
                      <a:pt x="25" y="10"/>
                    </a:lnTo>
                    <a:lnTo>
                      <a:pt x="17" y="3"/>
                    </a:lnTo>
                    <a:lnTo>
                      <a:pt x="0" y="0"/>
                    </a:lnTo>
                    <a:lnTo>
                      <a:pt x="5" y="25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36" name="Freeform 160">
                <a:extLst>
                  <a:ext uri="{FF2B5EF4-FFF2-40B4-BE49-F238E27FC236}">
                    <a16:creationId xmlns:a16="http://schemas.microsoft.com/office/drawing/2014/main" id="{304D8B15-9075-445B-A011-ACE719EB9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276"/>
                <a:ext cx="27" cy="26"/>
              </a:xfrm>
              <a:custGeom>
                <a:avLst/>
                <a:gdLst>
                  <a:gd name="T0" fmla="*/ 2 w 27"/>
                  <a:gd name="T1" fmla="*/ 13 h 26"/>
                  <a:gd name="T2" fmla="*/ 4 w 27"/>
                  <a:gd name="T3" fmla="*/ 25 h 26"/>
                  <a:gd name="T4" fmla="*/ 26 w 27"/>
                  <a:gd name="T5" fmla="*/ 22 h 26"/>
                  <a:gd name="T6" fmla="*/ 22 w 27"/>
                  <a:gd name="T7" fmla="*/ 0 h 26"/>
                  <a:gd name="T8" fmla="*/ 0 w 27"/>
                  <a:gd name="T9" fmla="*/ 2 h 26"/>
                  <a:gd name="T10" fmla="*/ 2 w 27"/>
                  <a:gd name="T1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" y="13"/>
                    </a:moveTo>
                    <a:lnTo>
                      <a:pt x="4" y="25"/>
                    </a:lnTo>
                    <a:lnTo>
                      <a:pt x="26" y="2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2" y="13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37" name="Freeform 161">
                <a:extLst>
                  <a:ext uri="{FF2B5EF4-FFF2-40B4-BE49-F238E27FC236}">
                    <a16:creationId xmlns:a16="http://schemas.microsoft.com/office/drawing/2014/main" id="{119894DA-FB83-4583-9893-A6EE79B44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2279"/>
                <a:ext cx="27" cy="26"/>
              </a:xfrm>
              <a:custGeom>
                <a:avLst/>
                <a:gdLst>
                  <a:gd name="T0" fmla="*/ 18 w 27"/>
                  <a:gd name="T1" fmla="*/ 0 h 26"/>
                  <a:gd name="T2" fmla="*/ 3 w 27"/>
                  <a:gd name="T3" fmla="*/ 4 h 26"/>
                  <a:gd name="T4" fmla="*/ 0 w 27"/>
                  <a:gd name="T5" fmla="*/ 13 h 26"/>
                  <a:gd name="T6" fmla="*/ 7 w 27"/>
                  <a:gd name="T7" fmla="*/ 21 h 26"/>
                  <a:gd name="T8" fmla="*/ 26 w 27"/>
                  <a:gd name="T9" fmla="*/ 25 h 26"/>
                  <a:gd name="T10" fmla="*/ 18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8" y="0"/>
                    </a:moveTo>
                    <a:lnTo>
                      <a:pt x="3" y="4"/>
                    </a:lnTo>
                    <a:lnTo>
                      <a:pt x="0" y="13"/>
                    </a:lnTo>
                    <a:lnTo>
                      <a:pt x="7" y="21"/>
                    </a:lnTo>
                    <a:lnTo>
                      <a:pt x="26" y="25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38" name="Freeform 162">
                <a:extLst>
                  <a:ext uri="{FF2B5EF4-FFF2-40B4-BE49-F238E27FC236}">
                    <a16:creationId xmlns:a16="http://schemas.microsoft.com/office/drawing/2014/main" id="{2FDD4996-22F9-4CED-8647-221A56E59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2279"/>
                <a:ext cx="26" cy="26"/>
              </a:xfrm>
              <a:custGeom>
                <a:avLst/>
                <a:gdLst>
                  <a:gd name="T0" fmla="*/ 5 w 26"/>
                  <a:gd name="T1" fmla="*/ 25 h 26"/>
                  <a:gd name="T2" fmla="*/ 21 w 26"/>
                  <a:gd name="T3" fmla="*/ 20 h 26"/>
                  <a:gd name="T4" fmla="*/ 25 w 26"/>
                  <a:gd name="T5" fmla="*/ 11 h 26"/>
                  <a:gd name="T6" fmla="*/ 17 w 26"/>
                  <a:gd name="T7" fmla="*/ 3 h 26"/>
                  <a:gd name="T8" fmla="*/ 0 w 26"/>
                  <a:gd name="T9" fmla="*/ 0 h 26"/>
                  <a:gd name="T10" fmla="*/ 5 w 26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5" y="25"/>
                    </a:moveTo>
                    <a:lnTo>
                      <a:pt x="21" y="20"/>
                    </a:lnTo>
                    <a:lnTo>
                      <a:pt x="25" y="11"/>
                    </a:lnTo>
                    <a:lnTo>
                      <a:pt x="17" y="3"/>
                    </a:lnTo>
                    <a:lnTo>
                      <a:pt x="0" y="0"/>
                    </a:lnTo>
                    <a:lnTo>
                      <a:pt x="5" y="25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39" name="Freeform 163">
                <a:extLst>
                  <a:ext uri="{FF2B5EF4-FFF2-40B4-BE49-F238E27FC236}">
                    <a16:creationId xmlns:a16="http://schemas.microsoft.com/office/drawing/2014/main" id="{19FECB39-04CE-4438-BAA0-CDA86EF11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279"/>
                <a:ext cx="27" cy="26"/>
              </a:xfrm>
              <a:custGeom>
                <a:avLst/>
                <a:gdLst>
                  <a:gd name="T0" fmla="*/ 1 w 27"/>
                  <a:gd name="T1" fmla="*/ 14 h 26"/>
                  <a:gd name="T2" fmla="*/ 3 w 27"/>
                  <a:gd name="T3" fmla="*/ 25 h 26"/>
                  <a:gd name="T4" fmla="*/ 26 w 27"/>
                  <a:gd name="T5" fmla="*/ 22 h 26"/>
                  <a:gd name="T6" fmla="*/ 22 w 27"/>
                  <a:gd name="T7" fmla="*/ 0 h 26"/>
                  <a:gd name="T8" fmla="*/ 0 w 27"/>
                  <a:gd name="T9" fmla="*/ 2 h 26"/>
                  <a:gd name="T10" fmla="*/ 1 w 27"/>
                  <a:gd name="T11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" y="14"/>
                    </a:moveTo>
                    <a:lnTo>
                      <a:pt x="3" y="25"/>
                    </a:lnTo>
                    <a:lnTo>
                      <a:pt x="26" y="2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40" name="Freeform 164">
                <a:extLst>
                  <a:ext uri="{FF2B5EF4-FFF2-40B4-BE49-F238E27FC236}">
                    <a16:creationId xmlns:a16="http://schemas.microsoft.com/office/drawing/2014/main" id="{B2C4333E-8626-490D-8C92-30D48EB63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2282"/>
                <a:ext cx="26" cy="27"/>
              </a:xfrm>
              <a:custGeom>
                <a:avLst/>
                <a:gdLst>
                  <a:gd name="T0" fmla="*/ 5 w 26"/>
                  <a:gd name="T1" fmla="*/ 26 h 27"/>
                  <a:gd name="T2" fmla="*/ 21 w 26"/>
                  <a:gd name="T3" fmla="*/ 21 h 27"/>
                  <a:gd name="T4" fmla="*/ 25 w 26"/>
                  <a:gd name="T5" fmla="*/ 11 h 27"/>
                  <a:gd name="T6" fmla="*/ 17 w 26"/>
                  <a:gd name="T7" fmla="*/ 3 h 27"/>
                  <a:gd name="T8" fmla="*/ 0 w 26"/>
                  <a:gd name="T9" fmla="*/ 0 h 27"/>
                  <a:gd name="T10" fmla="*/ 5 w 26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5" y="26"/>
                    </a:moveTo>
                    <a:lnTo>
                      <a:pt x="21" y="21"/>
                    </a:lnTo>
                    <a:lnTo>
                      <a:pt x="25" y="11"/>
                    </a:lnTo>
                    <a:lnTo>
                      <a:pt x="17" y="3"/>
                    </a:lnTo>
                    <a:lnTo>
                      <a:pt x="0" y="0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41" name="Freeform 165">
                <a:extLst>
                  <a:ext uri="{FF2B5EF4-FFF2-40B4-BE49-F238E27FC236}">
                    <a16:creationId xmlns:a16="http://schemas.microsoft.com/office/drawing/2014/main" id="{75665F5E-51E3-4292-AEF6-B55865567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282"/>
                <a:ext cx="27" cy="27"/>
              </a:xfrm>
              <a:custGeom>
                <a:avLst/>
                <a:gdLst>
                  <a:gd name="T0" fmla="*/ 1 w 27"/>
                  <a:gd name="T1" fmla="*/ 13 h 27"/>
                  <a:gd name="T2" fmla="*/ 3 w 27"/>
                  <a:gd name="T3" fmla="*/ 26 h 27"/>
                  <a:gd name="T4" fmla="*/ 26 w 27"/>
                  <a:gd name="T5" fmla="*/ 22 h 27"/>
                  <a:gd name="T6" fmla="*/ 22 w 27"/>
                  <a:gd name="T7" fmla="*/ 0 h 27"/>
                  <a:gd name="T8" fmla="*/ 0 w 27"/>
                  <a:gd name="T9" fmla="*/ 2 h 27"/>
                  <a:gd name="T10" fmla="*/ 1 w 27"/>
                  <a:gd name="T11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" y="13"/>
                    </a:moveTo>
                    <a:lnTo>
                      <a:pt x="3" y="26"/>
                    </a:lnTo>
                    <a:lnTo>
                      <a:pt x="26" y="2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3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42" name="Freeform 166">
                <a:extLst>
                  <a:ext uri="{FF2B5EF4-FFF2-40B4-BE49-F238E27FC236}">
                    <a16:creationId xmlns:a16="http://schemas.microsoft.com/office/drawing/2014/main" id="{EBB0BCAB-82AF-4460-AE08-961775D83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2284"/>
                <a:ext cx="27" cy="26"/>
              </a:xfrm>
              <a:custGeom>
                <a:avLst/>
                <a:gdLst>
                  <a:gd name="T0" fmla="*/ 20 w 27"/>
                  <a:gd name="T1" fmla="*/ 0 h 26"/>
                  <a:gd name="T2" fmla="*/ 3 w 27"/>
                  <a:gd name="T3" fmla="*/ 5 h 26"/>
                  <a:gd name="T4" fmla="*/ 0 w 27"/>
                  <a:gd name="T5" fmla="*/ 13 h 26"/>
                  <a:gd name="T6" fmla="*/ 9 w 27"/>
                  <a:gd name="T7" fmla="*/ 21 h 26"/>
                  <a:gd name="T8" fmla="*/ 26 w 27"/>
                  <a:gd name="T9" fmla="*/ 25 h 26"/>
                  <a:gd name="T10" fmla="*/ 20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0" y="0"/>
                    </a:moveTo>
                    <a:lnTo>
                      <a:pt x="3" y="5"/>
                    </a:lnTo>
                    <a:lnTo>
                      <a:pt x="0" y="13"/>
                    </a:lnTo>
                    <a:lnTo>
                      <a:pt x="9" y="21"/>
                    </a:lnTo>
                    <a:lnTo>
                      <a:pt x="26" y="25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43" name="Freeform 167">
                <a:extLst>
                  <a:ext uri="{FF2B5EF4-FFF2-40B4-BE49-F238E27FC236}">
                    <a16:creationId xmlns:a16="http://schemas.microsoft.com/office/drawing/2014/main" id="{15F61BD4-3917-40A0-B9BF-B630136E8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2285"/>
                <a:ext cx="26" cy="27"/>
              </a:xfrm>
              <a:custGeom>
                <a:avLst/>
                <a:gdLst>
                  <a:gd name="T0" fmla="*/ 5 w 26"/>
                  <a:gd name="T1" fmla="*/ 26 h 27"/>
                  <a:gd name="T2" fmla="*/ 21 w 26"/>
                  <a:gd name="T3" fmla="*/ 20 h 27"/>
                  <a:gd name="T4" fmla="*/ 25 w 26"/>
                  <a:gd name="T5" fmla="*/ 10 h 27"/>
                  <a:gd name="T6" fmla="*/ 17 w 26"/>
                  <a:gd name="T7" fmla="*/ 3 h 27"/>
                  <a:gd name="T8" fmla="*/ 0 w 26"/>
                  <a:gd name="T9" fmla="*/ 0 h 27"/>
                  <a:gd name="T10" fmla="*/ 5 w 26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5" y="26"/>
                    </a:moveTo>
                    <a:lnTo>
                      <a:pt x="21" y="20"/>
                    </a:lnTo>
                    <a:lnTo>
                      <a:pt x="25" y="10"/>
                    </a:lnTo>
                    <a:lnTo>
                      <a:pt x="17" y="3"/>
                    </a:lnTo>
                    <a:lnTo>
                      <a:pt x="0" y="0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44" name="Freeform 168">
                <a:extLst>
                  <a:ext uri="{FF2B5EF4-FFF2-40B4-BE49-F238E27FC236}">
                    <a16:creationId xmlns:a16="http://schemas.microsoft.com/office/drawing/2014/main" id="{853105AB-63AB-499B-9D66-05F2833EC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2285"/>
                <a:ext cx="26" cy="27"/>
              </a:xfrm>
              <a:custGeom>
                <a:avLst/>
                <a:gdLst>
                  <a:gd name="T0" fmla="*/ 1 w 26"/>
                  <a:gd name="T1" fmla="*/ 14 h 27"/>
                  <a:gd name="T2" fmla="*/ 3 w 26"/>
                  <a:gd name="T3" fmla="*/ 26 h 27"/>
                  <a:gd name="T4" fmla="*/ 25 w 26"/>
                  <a:gd name="T5" fmla="*/ 23 h 27"/>
                  <a:gd name="T6" fmla="*/ 21 w 26"/>
                  <a:gd name="T7" fmla="*/ 0 h 27"/>
                  <a:gd name="T8" fmla="*/ 0 w 26"/>
                  <a:gd name="T9" fmla="*/ 2 h 27"/>
                  <a:gd name="T10" fmla="*/ 1 w 26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" y="14"/>
                    </a:moveTo>
                    <a:lnTo>
                      <a:pt x="3" y="26"/>
                    </a:lnTo>
                    <a:lnTo>
                      <a:pt x="25" y="23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45" name="Freeform 169">
                <a:extLst>
                  <a:ext uri="{FF2B5EF4-FFF2-40B4-BE49-F238E27FC236}">
                    <a16:creationId xmlns:a16="http://schemas.microsoft.com/office/drawing/2014/main" id="{8C6FD248-1FB5-4065-AA1F-68ABACBD2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2287"/>
                <a:ext cx="27" cy="26"/>
              </a:xfrm>
              <a:custGeom>
                <a:avLst/>
                <a:gdLst>
                  <a:gd name="T0" fmla="*/ 20 w 27"/>
                  <a:gd name="T1" fmla="*/ 0 h 26"/>
                  <a:gd name="T2" fmla="*/ 3 w 27"/>
                  <a:gd name="T3" fmla="*/ 4 h 26"/>
                  <a:gd name="T4" fmla="*/ 0 w 27"/>
                  <a:gd name="T5" fmla="*/ 13 h 26"/>
                  <a:gd name="T6" fmla="*/ 9 w 27"/>
                  <a:gd name="T7" fmla="*/ 21 h 26"/>
                  <a:gd name="T8" fmla="*/ 26 w 27"/>
                  <a:gd name="T9" fmla="*/ 25 h 26"/>
                  <a:gd name="T10" fmla="*/ 20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0" y="0"/>
                    </a:moveTo>
                    <a:lnTo>
                      <a:pt x="3" y="4"/>
                    </a:lnTo>
                    <a:lnTo>
                      <a:pt x="0" y="13"/>
                    </a:lnTo>
                    <a:lnTo>
                      <a:pt x="9" y="21"/>
                    </a:lnTo>
                    <a:lnTo>
                      <a:pt x="26" y="25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46" name="Freeform 170">
                <a:extLst>
                  <a:ext uri="{FF2B5EF4-FFF2-40B4-BE49-F238E27FC236}">
                    <a16:creationId xmlns:a16="http://schemas.microsoft.com/office/drawing/2014/main" id="{EC025C48-44E1-4AF9-9FDC-EA8546E61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2498"/>
                <a:ext cx="44" cy="27"/>
              </a:xfrm>
              <a:custGeom>
                <a:avLst/>
                <a:gdLst>
                  <a:gd name="T0" fmla="*/ 43 w 44"/>
                  <a:gd name="T1" fmla="*/ 14 h 27"/>
                  <a:gd name="T2" fmla="*/ 31 w 44"/>
                  <a:gd name="T3" fmla="*/ 0 h 27"/>
                  <a:gd name="T4" fmla="*/ 13 w 44"/>
                  <a:gd name="T5" fmla="*/ 5 h 27"/>
                  <a:gd name="T6" fmla="*/ 0 w 44"/>
                  <a:gd name="T7" fmla="*/ 26 h 27"/>
                  <a:gd name="T8" fmla="*/ 43 w 44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7">
                    <a:moveTo>
                      <a:pt x="43" y="14"/>
                    </a:moveTo>
                    <a:lnTo>
                      <a:pt x="31" y="0"/>
                    </a:lnTo>
                    <a:lnTo>
                      <a:pt x="13" y="5"/>
                    </a:lnTo>
                    <a:lnTo>
                      <a:pt x="0" y="26"/>
                    </a:lnTo>
                    <a:lnTo>
                      <a:pt x="43" y="14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47" name="Freeform 171">
                <a:extLst>
                  <a:ext uri="{FF2B5EF4-FFF2-40B4-BE49-F238E27FC236}">
                    <a16:creationId xmlns:a16="http://schemas.microsoft.com/office/drawing/2014/main" id="{800AC117-BBAD-44A9-B9EA-2832AED1A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2481"/>
                <a:ext cx="44" cy="26"/>
              </a:xfrm>
              <a:custGeom>
                <a:avLst/>
                <a:gdLst>
                  <a:gd name="T0" fmla="*/ 43 w 44"/>
                  <a:gd name="T1" fmla="*/ 13 h 26"/>
                  <a:gd name="T2" fmla="*/ 31 w 44"/>
                  <a:gd name="T3" fmla="*/ 0 h 26"/>
                  <a:gd name="T4" fmla="*/ 14 w 44"/>
                  <a:gd name="T5" fmla="*/ 4 h 26"/>
                  <a:gd name="T6" fmla="*/ 0 w 44"/>
                  <a:gd name="T7" fmla="*/ 25 h 26"/>
                  <a:gd name="T8" fmla="*/ 43 w 44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13"/>
                    </a:moveTo>
                    <a:lnTo>
                      <a:pt x="31" y="0"/>
                    </a:lnTo>
                    <a:lnTo>
                      <a:pt x="14" y="4"/>
                    </a:lnTo>
                    <a:lnTo>
                      <a:pt x="0" y="25"/>
                    </a:lnTo>
                    <a:lnTo>
                      <a:pt x="43" y="13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48" name="Freeform 172">
                <a:extLst>
                  <a:ext uri="{FF2B5EF4-FFF2-40B4-BE49-F238E27FC236}">
                    <a16:creationId xmlns:a16="http://schemas.microsoft.com/office/drawing/2014/main" id="{BFC3D630-8268-4927-A4B0-7230B5D5D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2210"/>
                <a:ext cx="27" cy="26"/>
              </a:xfrm>
              <a:custGeom>
                <a:avLst/>
                <a:gdLst>
                  <a:gd name="T0" fmla="*/ 26 w 27"/>
                  <a:gd name="T1" fmla="*/ 25 h 26"/>
                  <a:gd name="T2" fmla="*/ 26 w 27"/>
                  <a:gd name="T3" fmla="*/ 19 h 26"/>
                  <a:gd name="T4" fmla="*/ 0 w 27"/>
                  <a:gd name="T5" fmla="*/ 0 h 26"/>
                  <a:gd name="T6" fmla="*/ 0 w 27"/>
                  <a:gd name="T7" fmla="*/ 14 h 26"/>
                  <a:gd name="T8" fmla="*/ 26 w 27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26" y="25"/>
                    </a:moveTo>
                    <a:lnTo>
                      <a:pt x="26" y="19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26" y="25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49" name="Freeform 173">
                <a:extLst>
                  <a:ext uri="{FF2B5EF4-FFF2-40B4-BE49-F238E27FC236}">
                    <a16:creationId xmlns:a16="http://schemas.microsoft.com/office/drawing/2014/main" id="{7E766374-01A9-423D-97EA-E52760BC0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2202"/>
                <a:ext cx="26" cy="26"/>
              </a:xfrm>
              <a:custGeom>
                <a:avLst/>
                <a:gdLst>
                  <a:gd name="T0" fmla="*/ 0 w 26"/>
                  <a:gd name="T1" fmla="*/ 25 h 26"/>
                  <a:gd name="T2" fmla="*/ 25 w 26"/>
                  <a:gd name="T3" fmla="*/ 19 h 26"/>
                  <a:gd name="T4" fmla="*/ 25 w 26"/>
                  <a:gd name="T5" fmla="*/ 0 h 26"/>
                  <a:gd name="T6" fmla="*/ 0 w 26"/>
                  <a:gd name="T7" fmla="*/ 9 h 26"/>
                  <a:gd name="T8" fmla="*/ 0 w 26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0" y="25"/>
                    </a:moveTo>
                    <a:lnTo>
                      <a:pt x="25" y="19"/>
                    </a:lnTo>
                    <a:lnTo>
                      <a:pt x="25" y="0"/>
                    </a:lnTo>
                    <a:lnTo>
                      <a:pt x="0" y="9"/>
                    </a:lnTo>
                    <a:lnTo>
                      <a:pt x="0" y="25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50" name="Freeform 174">
                <a:extLst>
                  <a:ext uri="{FF2B5EF4-FFF2-40B4-BE49-F238E27FC236}">
                    <a16:creationId xmlns:a16="http://schemas.microsoft.com/office/drawing/2014/main" id="{481CE4CF-505A-4C84-917D-30EF7AB0B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2176"/>
                <a:ext cx="27" cy="27"/>
              </a:xfrm>
              <a:custGeom>
                <a:avLst/>
                <a:gdLst>
                  <a:gd name="T0" fmla="*/ 19 w 27"/>
                  <a:gd name="T1" fmla="*/ 24 h 27"/>
                  <a:gd name="T2" fmla="*/ 0 w 27"/>
                  <a:gd name="T3" fmla="*/ 0 h 27"/>
                  <a:gd name="T4" fmla="*/ 24 w 27"/>
                  <a:gd name="T5" fmla="*/ 8 h 27"/>
                  <a:gd name="T6" fmla="*/ 26 w 27"/>
                  <a:gd name="T7" fmla="*/ 26 h 27"/>
                  <a:gd name="T8" fmla="*/ 19 w 27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9" y="24"/>
                    </a:moveTo>
                    <a:lnTo>
                      <a:pt x="0" y="0"/>
                    </a:lnTo>
                    <a:lnTo>
                      <a:pt x="24" y="8"/>
                    </a:lnTo>
                    <a:lnTo>
                      <a:pt x="26" y="26"/>
                    </a:lnTo>
                    <a:lnTo>
                      <a:pt x="19" y="24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51" name="Freeform 175">
                <a:extLst>
                  <a:ext uri="{FF2B5EF4-FFF2-40B4-BE49-F238E27FC236}">
                    <a16:creationId xmlns:a16="http://schemas.microsoft.com/office/drawing/2014/main" id="{41755C36-181F-4960-835C-FFEBA70E8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167"/>
                <a:ext cx="27" cy="26"/>
              </a:xfrm>
              <a:custGeom>
                <a:avLst/>
                <a:gdLst>
                  <a:gd name="T0" fmla="*/ 4 w 27"/>
                  <a:gd name="T1" fmla="*/ 25 h 26"/>
                  <a:gd name="T2" fmla="*/ 26 w 27"/>
                  <a:gd name="T3" fmla="*/ 12 h 26"/>
                  <a:gd name="T4" fmla="*/ 2 w 27"/>
                  <a:gd name="T5" fmla="*/ 0 h 26"/>
                  <a:gd name="T6" fmla="*/ 0 w 27"/>
                  <a:gd name="T7" fmla="*/ 21 h 26"/>
                  <a:gd name="T8" fmla="*/ 4 w 27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4" y="25"/>
                    </a:moveTo>
                    <a:lnTo>
                      <a:pt x="26" y="12"/>
                    </a:lnTo>
                    <a:lnTo>
                      <a:pt x="2" y="0"/>
                    </a:lnTo>
                    <a:lnTo>
                      <a:pt x="0" y="21"/>
                    </a:lnTo>
                    <a:lnTo>
                      <a:pt x="4" y="25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52" name="Freeform 176">
                <a:extLst>
                  <a:ext uri="{FF2B5EF4-FFF2-40B4-BE49-F238E27FC236}">
                    <a16:creationId xmlns:a16="http://schemas.microsoft.com/office/drawing/2014/main" id="{F2F4B67D-DC8B-4902-AE55-8CAE0DC55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1867"/>
                <a:ext cx="27" cy="26"/>
              </a:xfrm>
              <a:custGeom>
                <a:avLst/>
                <a:gdLst>
                  <a:gd name="T0" fmla="*/ 3 w 27"/>
                  <a:gd name="T1" fmla="*/ 22 h 26"/>
                  <a:gd name="T2" fmla="*/ 26 w 27"/>
                  <a:gd name="T3" fmla="*/ 0 h 26"/>
                  <a:gd name="T4" fmla="*/ 24 w 27"/>
                  <a:gd name="T5" fmla="*/ 0 h 26"/>
                  <a:gd name="T6" fmla="*/ 20 w 27"/>
                  <a:gd name="T7" fmla="*/ 2 h 26"/>
                  <a:gd name="T8" fmla="*/ 13 w 27"/>
                  <a:gd name="T9" fmla="*/ 5 h 26"/>
                  <a:gd name="T10" fmla="*/ 2 w 27"/>
                  <a:gd name="T11" fmla="*/ 10 h 26"/>
                  <a:gd name="T12" fmla="*/ 0 w 27"/>
                  <a:gd name="T13" fmla="*/ 25 h 26"/>
                  <a:gd name="T14" fmla="*/ 3 w 27"/>
                  <a:gd name="T15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6">
                    <a:moveTo>
                      <a:pt x="3" y="22"/>
                    </a:moveTo>
                    <a:lnTo>
                      <a:pt x="26" y="0"/>
                    </a:lnTo>
                    <a:lnTo>
                      <a:pt x="24" y="0"/>
                    </a:lnTo>
                    <a:lnTo>
                      <a:pt x="20" y="2"/>
                    </a:lnTo>
                    <a:lnTo>
                      <a:pt x="13" y="5"/>
                    </a:lnTo>
                    <a:lnTo>
                      <a:pt x="2" y="10"/>
                    </a:lnTo>
                    <a:lnTo>
                      <a:pt x="0" y="25"/>
                    </a:lnTo>
                    <a:lnTo>
                      <a:pt x="3" y="22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53" name="Freeform 177">
                <a:extLst>
                  <a:ext uri="{FF2B5EF4-FFF2-40B4-BE49-F238E27FC236}">
                    <a16:creationId xmlns:a16="http://schemas.microsoft.com/office/drawing/2014/main" id="{BD9CFE13-BAE9-43B5-868C-24D6A62D7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1851"/>
                <a:ext cx="27" cy="26"/>
              </a:xfrm>
              <a:custGeom>
                <a:avLst/>
                <a:gdLst>
                  <a:gd name="T0" fmla="*/ 23 w 27"/>
                  <a:gd name="T1" fmla="*/ 25 h 26"/>
                  <a:gd name="T2" fmla="*/ 0 w 27"/>
                  <a:gd name="T3" fmla="*/ 14 h 26"/>
                  <a:gd name="T4" fmla="*/ 1 w 27"/>
                  <a:gd name="T5" fmla="*/ 12 h 26"/>
                  <a:gd name="T6" fmla="*/ 5 w 27"/>
                  <a:gd name="T7" fmla="*/ 12 h 26"/>
                  <a:gd name="T8" fmla="*/ 13 w 27"/>
                  <a:gd name="T9" fmla="*/ 6 h 26"/>
                  <a:gd name="T10" fmla="*/ 24 w 27"/>
                  <a:gd name="T11" fmla="*/ 0 h 26"/>
                  <a:gd name="T12" fmla="*/ 26 w 27"/>
                  <a:gd name="T13" fmla="*/ 22 h 26"/>
                  <a:gd name="T14" fmla="*/ 23 w 27"/>
                  <a:gd name="T15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6">
                    <a:moveTo>
                      <a:pt x="23" y="25"/>
                    </a:moveTo>
                    <a:lnTo>
                      <a:pt x="0" y="14"/>
                    </a:lnTo>
                    <a:lnTo>
                      <a:pt x="1" y="12"/>
                    </a:lnTo>
                    <a:lnTo>
                      <a:pt x="5" y="12"/>
                    </a:lnTo>
                    <a:lnTo>
                      <a:pt x="13" y="6"/>
                    </a:lnTo>
                    <a:lnTo>
                      <a:pt x="24" y="0"/>
                    </a:lnTo>
                    <a:lnTo>
                      <a:pt x="26" y="22"/>
                    </a:lnTo>
                    <a:lnTo>
                      <a:pt x="23" y="25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54" name="Freeform 178">
                <a:extLst>
                  <a:ext uri="{FF2B5EF4-FFF2-40B4-BE49-F238E27FC236}">
                    <a16:creationId xmlns:a16="http://schemas.microsoft.com/office/drawing/2014/main" id="{6E4A3794-95A6-4FF9-8384-F6737A615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1852"/>
                <a:ext cx="27" cy="27"/>
              </a:xfrm>
              <a:custGeom>
                <a:avLst/>
                <a:gdLst>
                  <a:gd name="T0" fmla="*/ 26 w 27"/>
                  <a:gd name="T1" fmla="*/ 18 h 27"/>
                  <a:gd name="T2" fmla="*/ 0 w 27"/>
                  <a:gd name="T3" fmla="*/ 0 h 27"/>
                  <a:gd name="T4" fmla="*/ 0 w 27"/>
                  <a:gd name="T5" fmla="*/ 18 h 27"/>
                  <a:gd name="T6" fmla="*/ 26 w 27"/>
                  <a:gd name="T7" fmla="*/ 26 h 27"/>
                  <a:gd name="T8" fmla="*/ 26 w 27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6" y="18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26" y="26"/>
                    </a:lnTo>
                    <a:lnTo>
                      <a:pt x="26" y="18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55" name="Freeform 179">
                <a:extLst>
                  <a:ext uri="{FF2B5EF4-FFF2-40B4-BE49-F238E27FC236}">
                    <a16:creationId xmlns:a16="http://schemas.microsoft.com/office/drawing/2014/main" id="{9C59B8A5-A834-4161-9BC3-2037DBC04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1846"/>
                <a:ext cx="26" cy="26"/>
              </a:xfrm>
              <a:custGeom>
                <a:avLst/>
                <a:gdLst>
                  <a:gd name="T0" fmla="*/ 25 w 26"/>
                  <a:gd name="T1" fmla="*/ 0 h 26"/>
                  <a:gd name="T2" fmla="*/ 0 w 26"/>
                  <a:gd name="T3" fmla="*/ 9 h 26"/>
                  <a:gd name="T4" fmla="*/ 0 w 26"/>
                  <a:gd name="T5" fmla="*/ 21 h 26"/>
                  <a:gd name="T6" fmla="*/ 25 w 26"/>
                  <a:gd name="T7" fmla="*/ 25 h 26"/>
                  <a:gd name="T8" fmla="*/ 25 w 26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25" y="0"/>
                    </a:moveTo>
                    <a:lnTo>
                      <a:pt x="0" y="9"/>
                    </a:lnTo>
                    <a:lnTo>
                      <a:pt x="0" y="21"/>
                    </a:lnTo>
                    <a:lnTo>
                      <a:pt x="25" y="25"/>
                    </a:lnTo>
                    <a:lnTo>
                      <a:pt x="25" y="0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56" name="Freeform 180">
                <a:extLst>
                  <a:ext uri="{FF2B5EF4-FFF2-40B4-BE49-F238E27FC236}">
                    <a16:creationId xmlns:a16="http://schemas.microsoft.com/office/drawing/2014/main" id="{13F6A15D-0844-4A58-B15A-7265147EC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2067"/>
                <a:ext cx="382" cy="450"/>
              </a:xfrm>
              <a:custGeom>
                <a:avLst/>
                <a:gdLst>
                  <a:gd name="T0" fmla="*/ 372 w 382"/>
                  <a:gd name="T1" fmla="*/ 0 h 450"/>
                  <a:gd name="T2" fmla="*/ 370 w 382"/>
                  <a:gd name="T3" fmla="*/ 38 h 450"/>
                  <a:gd name="T4" fmla="*/ 364 w 382"/>
                  <a:gd name="T5" fmla="*/ 77 h 450"/>
                  <a:gd name="T6" fmla="*/ 355 w 382"/>
                  <a:gd name="T7" fmla="*/ 114 h 450"/>
                  <a:gd name="T8" fmla="*/ 343 w 382"/>
                  <a:gd name="T9" fmla="*/ 151 h 450"/>
                  <a:gd name="T10" fmla="*/ 327 w 382"/>
                  <a:gd name="T11" fmla="*/ 186 h 450"/>
                  <a:gd name="T12" fmla="*/ 308 w 382"/>
                  <a:gd name="T13" fmla="*/ 220 h 450"/>
                  <a:gd name="T14" fmla="*/ 286 w 382"/>
                  <a:gd name="T15" fmla="*/ 253 h 450"/>
                  <a:gd name="T16" fmla="*/ 263 w 382"/>
                  <a:gd name="T17" fmla="*/ 284 h 450"/>
                  <a:gd name="T18" fmla="*/ 236 w 382"/>
                  <a:gd name="T19" fmla="*/ 312 h 450"/>
                  <a:gd name="T20" fmla="*/ 208 w 382"/>
                  <a:gd name="T21" fmla="*/ 340 h 450"/>
                  <a:gd name="T22" fmla="*/ 177 w 382"/>
                  <a:gd name="T23" fmla="*/ 364 h 450"/>
                  <a:gd name="T24" fmla="*/ 144 w 382"/>
                  <a:gd name="T25" fmla="*/ 385 h 450"/>
                  <a:gd name="T26" fmla="*/ 110 w 382"/>
                  <a:gd name="T27" fmla="*/ 404 h 450"/>
                  <a:gd name="T28" fmla="*/ 75 w 382"/>
                  <a:gd name="T29" fmla="*/ 419 h 450"/>
                  <a:gd name="T30" fmla="*/ 37 w 382"/>
                  <a:gd name="T31" fmla="*/ 432 h 450"/>
                  <a:gd name="T32" fmla="*/ 0 w 382"/>
                  <a:gd name="T33" fmla="*/ 440 h 450"/>
                  <a:gd name="T34" fmla="*/ 20 w 382"/>
                  <a:gd name="T35" fmla="*/ 444 h 450"/>
                  <a:gd name="T36" fmla="*/ 59 w 382"/>
                  <a:gd name="T37" fmla="*/ 434 h 450"/>
                  <a:gd name="T38" fmla="*/ 95 w 382"/>
                  <a:gd name="T39" fmla="*/ 420 h 450"/>
                  <a:gd name="T40" fmla="*/ 131 w 382"/>
                  <a:gd name="T41" fmla="*/ 402 h 450"/>
                  <a:gd name="T42" fmla="*/ 165 w 382"/>
                  <a:gd name="T43" fmla="*/ 382 h 450"/>
                  <a:gd name="T44" fmla="*/ 198 w 382"/>
                  <a:gd name="T45" fmla="*/ 359 h 450"/>
                  <a:gd name="T46" fmla="*/ 228 w 382"/>
                  <a:gd name="T47" fmla="*/ 333 h 450"/>
                  <a:gd name="T48" fmla="*/ 255 w 382"/>
                  <a:gd name="T49" fmla="*/ 304 h 450"/>
                  <a:gd name="T50" fmla="*/ 282 w 382"/>
                  <a:gd name="T51" fmla="*/ 274 h 450"/>
                  <a:gd name="T52" fmla="*/ 305 w 382"/>
                  <a:gd name="T53" fmla="*/ 241 h 450"/>
                  <a:gd name="T54" fmla="*/ 325 w 382"/>
                  <a:gd name="T55" fmla="*/ 207 h 450"/>
                  <a:gd name="T56" fmla="*/ 343 w 382"/>
                  <a:gd name="T57" fmla="*/ 172 h 450"/>
                  <a:gd name="T58" fmla="*/ 357 w 382"/>
                  <a:gd name="T59" fmla="*/ 136 h 450"/>
                  <a:gd name="T60" fmla="*/ 368 w 382"/>
                  <a:gd name="T61" fmla="*/ 97 h 450"/>
                  <a:gd name="T62" fmla="*/ 376 w 382"/>
                  <a:gd name="T63" fmla="*/ 58 h 450"/>
                  <a:gd name="T64" fmla="*/ 379 w 382"/>
                  <a:gd name="T65" fmla="*/ 19 h 450"/>
                  <a:gd name="T66" fmla="*/ 381 w 382"/>
                  <a:gd name="T67" fmla="*/ 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2" h="450">
                    <a:moveTo>
                      <a:pt x="372" y="0"/>
                    </a:moveTo>
                    <a:lnTo>
                      <a:pt x="372" y="0"/>
                    </a:lnTo>
                    <a:lnTo>
                      <a:pt x="372" y="19"/>
                    </a:lnTo>
                    <a:lnTo>
                      <a:pt x="370" y="38"/>
                    </a:lnTo>
                    <a:lnTo>
                      <a:pt x="368" y="57"/>
                    </a:lnTo>
                    <a:lnTo>
                      <a:pt x="364" y="77"/>
                    </a:lnTo>
                    <a:lnTo>
                      <a:pt x="360" y="95"/>
                    </a:lnTo>
                    <a:lnTo>
                      <a:pt x="355" y="114"/>
                    </a:lnTo>
                    <a:lnTo>
                      <a:pt x="349" y="133"/>
                    </a:lnTo>
                    <a:lnTo>
                      <a:pt x="343" y="151"/>
                    </a:lnTo>
                    <a:lnTo>
                      <a:pt x="335" y="168"/>
                    </a:lnTo>
                    <a:lnTo>
                      <a:pt x="327" y="186"/>
                    </a:lnTo>
                    <a:lnTo>
                      <a:pt x="318" y="204"/>
                    </a:lnTo>
                    <a:lnTo>
                      <a:pt x="308" y="220"/>
                    </a:lnTo>
                    <a:lnTo>
                      <a:pt x="297" y="237"/>
                    </a:lnTo>
                    <a:lnTo>
                      <a:pt x="286" y="253"/>
                    </a:lnTo>
                    <a:lnTo>
                      <a:pt x="275" y="269"/>
                    </a:lnTo>
                    <a:lnTo>
                      <a:pt x="263" y="284"/>
                    </a:lnTo>
                    <a:lnTo>
                      <a:pt x="250" y="299"/>
                    </a:lnTo>
                    <a:lnTo>
                      <a:pt x="236" y="312"/>
                    </a:lnTo>
                    <a:lnTo>
                      <a:pt x="222" y="326"/>
                    </a:lnTo>
                    <a:lnTo>
                      <a:pt x="208" y="340"/>
                    </a:lnTo>
                    <a:lnTo>
                      <a:pt x="193" y="352"/>
                    </a:lnTo>
                    <a:lnTo>
                      <a:pt x="177" y="364"/>
                    </a:lnTo>
                    <a:lnTo>
                      <a:pt x="161" y="375"/>
                    </a:lnTo>
                    <a:lnTo>
                      <a:pt x="144" y="385"/>
                    </a:lnTo>
                    <a:lnTo>
                      <a:pt x="127" y="395"/>
                    </a:lnTo>
                    <a:lnTo>
                      <a:pt x="110" y="404"/>
                    </a:lnTo>
                    <a:lnTo>
                      <a:pt x="93" y="412"/>
                    </a:lnTo>
                    <a:lnTo>
                      <a:pt x="75" y="419"/>
                    </a:lnTo>
                    <a:lnTo>
                      <a:pt x="56" y="426"/>
                    </a:lnTo>
                    <a:lnTo>
                      <a:pt x="37" y="432"/>
                    </a:lnTo>
                    <a:lnTo>
                      <a:pt x="18" y="436"/>
                    </a:lnTo>
                    <a:lnTo>
                      <a:pt x="0" y="440"/>
                    </a:lnTo>
                    <a:lnTo>
                      <a:pt x="1" y="449"/>
                    </a:lnTo>
                    <a:lnTo>
                      <a:pt x="20" y="444"/>
                    </a:lnTo>
                    <a:lnTo>
                      <a:pt x="39" y="440"/>
                    </a:lnTo>
                    <a:lnTo>
                      <a:pt x="59" y="434"/>
                    </a:lnTo>
                    <a:lnTo>
                      <a:pt x="77" y="427"/>
                    </a:lnTo>
                    <a:lnTo>
                      <a:pt x="95" y="420"/>
                    </a:lnTo>
                    <a:lnTo>
                      <a:pt x="114" y="412"/>
                    </a:lnTo>
                    <a:lnTo>
                      <a:pt x="131" y="402"/>
                    </a:lnTo>
                    <a:lnTo>
                      <a:pt x="148" y="392"/>
                    </a:lnTo>
                    <a:lnTo>
                      <a:pt x="165" y="382"/>
                    </a:lnTo>
                    <a:lnTo>
                      <a:pt x="182" y="371"/>
                    </a:lnTo>
                    <a:lnTo>
                      <a:pt x="198" y="359"/>
                    </a:lnTo>
                    <a:lnTo>
                      <a:pt x="213" y="346"/>
                    </a:lnTo>
                    <a:lnTo>
                      <a:pt x="228" y="333"/>
                    </a:lnTo>
                    <a:lnTo>
                      <a:pt x="243" y="319"/>
                    </a:lnTo>
                    <a:lnTo>
                      <a:pt x="255" y="304"/>
                    </a:lnTo>
                    <a:lnTo>
                      <a:pt x="269" y="289"/>
                    </a:lnTo>
                    <a:lnTo>
                      <a:pt x="282" y="274"/>
                    </a:lnTo>
                    <a:lnTo>
                      <a:pt x="294" y="258"/>
                    </a:lnTo>
                    <a:lnTo>
                      <a:pt x="305" y="241"/>
                    </a:lnTo>
                    <a:lnTo>
                      <a:pt x="315" y="225"/>
                    </a:lnTo>
                    <a:lnTo>
                      <a:pt x="325" y="207"/>
                    </a:lnTo>
                    <a:lnTo>
                      <a:pt x="334" y="190"/>
                    </a:lnTo>
                    <a:lnTo>
                      <a:pt x="343" y="172"/>
                    </a:lnTo>
                    <a:lnTo>
                      <a:pt x="351" y="154"/>
                    </a:lnTo>
                    <a:lnTo>
                      <a:pt x="357" y="136"/>
                    </a:lnTo>
                    <a:lnTo>
                      <a:pt x="363" y="116"/>
                    </a:lnTo>
                    <a:lnTo>
                      <a:pt x="368" y="97"/>
                    </a:lnTo>
                    <a:lnTo>
                      <a:pt x="372" y="78"/>
                    </a:lnTo>
                    <a:lnTo>
                      <a:pt x="376" y="58"/>
                    </a:lnTo>
                    <a:lnTo>
                      <a:pt x="378" y="39"/>
                    </a:lnTo>
                    <a:lnTo>
                      <a:pt x="379" y="19"/>
                    </a:lnTo>
                    <a:lnTo>
                      <a:pt x="381" y="0"/>
                    </a:lnTo>
                    <a:lnTo>
                      <a:pt x="381" y="0"/>
                    </a:lnTo>
                    <a:lnTo>
                      <a:pt x="372" y="0"/>
                    </a:lnTo>
                  </a:path>
                </a:pathLst>
              </a:custGeom>
              <a:solidFill>
                <a:srgbClr val="3366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57" name="Freeform 181">
                <a:extLst>
                  <a:ext uri="{FF2B5EF4-FFF2-40B4-BE49-F238E27FC236}">
                    <a16:creationId xmlns:a16="http://schemas.microsoft.com/office/drawing/2014/main" id="{18397D8E-7570-41B1-A427-676636A9E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746"/>
                <a:ext cx="382" cy="322"/>
              </a:xfrm>
              <a:custGeom>
                <a:avLst/>
                <a:gdLst>
                  <a:gd name="T0" fmla="*/ 1 w 382"/>
                  <a:gd name="T1" fmla="*/ 14 h 322"/>
                  <a:gd name="T2" fmla="*/ 38 w 382"/>
                  <a:gd name="T3" fmla="*/ 9 h 322"/>
                  <a:gd name="T4" fmla="*/ 76 w 382"/>
                  <a:gd name="T5" fmla="*/ 8 h 322"/>
                  <a:gd name="T6" fmla="*/ 111 w 382"/>
                  <a:gd name="T7" fmla="*/ 11 h 322"/>
                  <a:gd name="T8" fmla="*/ 146 w 382"/>
                  <a:gd name="T9" fmla="*/ 18 h 322"/>
                  <a:gd name="T10" fmla="*/ 177 w 382"/>
                  <a:gd name="T11" fmla="*/ 28 h 322"/>
                  <a:gd name="T12" fmla="*/ 208 w 382"/>
                  <a:gd name="T13" fmla="*/ 40 h 322"/>
                  <a:gd name="T14" fmla="*/ 237 w 382"/>
                  <a:gd name="T15" fmla="*/ 57 h 322"/>
                  <a:gd name="T16" fmla="*/ 264 w 382"/>
                  <a:gd name="T17" fmla="*/ 77 h 322"/>
                  <a:gd name="T18" fmla="*/ 287 w 382"/>
                  <a:gd name="T19" fmla="*/ 99 h 322"/>
                  <a:gd name="T20" fmla="*/ 309 w 382"/>
                  <a:gd name="T21" fmla="*/ 124 h 322"/>
                  <a:gd name="T22" fmla="*/ 327 w 382"/>
                  <a:gd name="T23" fmla="*/ 151 h 322"/>
                  <a:gd name="T24" fmla="*/ 343 w 382"/>
                  <a:gd name="T25" fmla="*/ 181 h 322"/>
                  <a:gd name="T26" fmla="*/ 355 w 382"/>
                  <a:gd name="T27" fmla="*/ 213 h 322"/>
                  <a:gd name="T28" fmla="*/ 364 w 382"/>
                  <a:gd name="T29" fmla="*/ 247 h 322"/>
                  <a:gd name="T30" fmla="*/ 370 w 382"/>
                  <a:gd name="T31" fmla="*/ 283 h 322"/>
                  <a:gd name="T32" fmla="*/ 372 w 382"/>
                  <a:gd name="T33" fmla="*/ 321 h 322"/>
                  <a:gd name="T34" fmla="*/ 379 w 382"/>
                  <a:gd name="T35" fmla="*/ 301 h 322"/>
                  <a:gd name="T36" fmla="*/ 376 w 382"/>
                  <a:gd name="T37" fmla="*/ 263 h 322"/>
                  <a:gd name="T38" fmla="*/ 368 w 382"/>
                  <a:gd name="T39" fmla="*/ 228 h 322"/>
                  <a:gd name="T40" fmla="*/ 357 w 382"/>
                  <a:gd name="T41" fmla="*/ 194 h 322"/>
                  <a:gd name="T42" fmla="*/ 343 w 382"/>
                  <a:gd name="T43" fmla="*/ 162 h 322"/>
                  <a:gd name="T44" fmla="*/ 325 w 382"/>
                  <a:gd name="T45" fmla="*/ 132 h 322"/>
                  <a:gd name="T46" fmla="*/ 304 w 382"/>
                  <a:gd name="T47" fmla="*/ 105 h 322"/>
                  <a:gd name="T48" fmla="*/ 281 w 382"/>
                  <a:gd name="T49" fmla="*/ 81 h 322"/>
                  <a:gd name="T50" fmla="*/ 255 w 382"/>
                  <a:gd name="T51" fmla="*/ 60 h 322"/>
                  <a:gd name="T52" fmla="*/ 227 w 382"/>
                  <a:gd name="T53" fmla="*/ 42 h 322"/>
                  <a:gd name="T54" fmla="*/ 197 w 382"/>
                  <a:gd name="T55" fmla="*/ 26 h 322"/>
                  <a:gd name="T56" fmla="*/ 164 w 382"/>
                  <a:gd name="T57" fmla="*/ 14 h 322"/>
                  <a:gd name="T58" fmla="*/ 130 w 382"/>
                  <a:gd name="T59" fmla="*/ 6 h 322"/>
                  <a:gd name="T60" fmla="*/ 94 w 382"/>
                  <a:gd name="T61" fmla="*/ 1 h 322"/>
                  <a:gd name="T62" fmla="*/ 58 w 382"/>
                  <a:gd name="T63" fmla="*/ 0 h 322"/>
                  <a:gd name="T64" fmla="*/ 19 w 382"/>
                  <a:gd name="T65" fmla="*/ 2 h 322"/>
                  <a:gd name="T66" fmla="*/ 0 w 382"/>
                  <a:gd name="T67" fmla="*/ 6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2" h="322">
                    <a:moveTo>
                      <a:pt x="1" y="14"/>
                    </a:moveTo>
                    <a:lnTo>
                      <a:pt x="1" y="14"/>
                    </a:lnTo>
                    <a:lnTo>
                      <a:pt x="20" y="11"/>
                    </a:lnTo>
                    <a:lnTo>
                      <a:pt x="38" y="9"/>
                    </a:lnTo>
                    <a:lnTo>
                      <a:pt x="58" y="8"/>
                    </a:lnTo>
                    <a:lnTo>
                      <a:pt x="76" y="8"/>
                    </a:lnTo>
                    <a:lnTo>
                      <a:pt x="94" y="9"/>
                    </a:lnTo>
                    <a:lnTo>
                      <a:pt x="111" y="11"/>
                    </a:lnTo>
                    <a:lnTo>
                      <a:pt x="129" y="14"/>
                    </a:lnTo>
                    <a:lnTo>
                      <a:pt x="146" y="18"/>
                    </a:lnTo>
                    <a:lnTo>
                      <a:pt x="162" y="22"/>
                    </a:lnTo>
                    <a:lnTo>
                      <a:pt x="177" y="28"/>
                    </a:lnTo>
                    <a:lnTo>
                      <a:pt x="194" y="34"/>
                    </a:lnTo>
                    <a:lnTo>
                      <a:pt x="208" y="40"/>
                    </a:lnTo>
                    <a:lnTo>
                      <a:pt x="223" y="49"/>
                    </a:lnTo>
                    <a:lnTo>
                      <a:pt x="237" y="57"/>
                    </a:lnTo>
                    <a:lnTo>
                      <a:pt x="250" y="67"/>
                    </a:lnTo>
                    <a:lnTo>
                      <a:pt x="264" y="77"/>
                    </a:lnTo>
                    <a:lnTo>
                      <a:pt x="276" y="88"/>
                    </a:lnTo>
                    <a:lnTo>
                      <a:pt x="287" y="99"/>
                    </a:lnTo>
                    <a:lnTo>
                      <a:pt x="298" y="111"/>
                    </a:lnTo>
                    <a:lnTo>
                      <a:pt x="309" y="124"/>
                    </a:lnTo>
                    <a:lnTo>
                      <a:pt x="318" y="137"/>
                    </a:lnTo>
                    <a:lnTo>
                      <a:pt x="327" y="151"/>
                    </a:lnTo>
                    <a:lnTo>
                      <a:pt x="336" y="165"/>
                    </a:lnTo>
                    <a:lnTo>
                      <a:pt x="343" y="181"/>
                    </a:lnTo>
                    <a:lnTo>
                      <a:pt x="349" y="196"/>
                    </a:lnTo>
                    <a:lnTo>
                      <a:pt x="355" y="213"/>
                    </a:lnTo>
                    <a:lnTo>
                      <a:pt x="360" y="229"/>
                    </a:lnTo>
                    <a:lnTo>
                      <a:pt x="364" y="247"/>
                    </a:lnTo>
                    <a:lnTo>
                      <a:pt x="368" y="264"/>
                    </a:lnTo>
                    <a:lnTo>
                      <a:pt x="370" y="283"/>
                    </a:lnTo>
                    <a:lnTo>
                      <a:pt x="372" y="301"/>
                    </a:lnTo>
                    <a:lnTo>
                      <a:pt x="372" y="321"/>
                    </a:lnTo>
                    <a:lnTo>
                      <a:pt x="381" y="321"/>
                    </a:lnTo>
                    <a:lnTo>
                      <a:pt x="379" y="301"/>
                    </a:lnTo>
                    <a:lnTo>
                      <a:pt x="378" y="282"/>
                    </a:lnTo>
                    <a:lnTo>
                      <a:pt x="376" y="263"/>
                    </a:lnTo>
                    <a:lnTo>
                      <a:pt x="372" y="245"/>
                    </a:lnTo>
                    <a:lnTo>
                      <a:pt x="368" y="228"/>
                    </a:lnTo>
                    <a:lnTo>
                      <a:pt x="363" y="210"/>
                    </a:lnTo>
                    <a:lnTo>
                      <a:pt x="357" y="194"/>
                    </a:lnTo>
                    <a:lnTo>
                      <a:pt x="351" y="178"/>
                    </a:lnTo>
                    <a:lnTo>
                      <a:pt x="343" y="162"/>
                    </a:lnTo>
                    <a:lnTo>
                      <a:pt x="334" y="147"/>
                    </a:lnTo>
                    <a:lnTo>
                      <a:pt x="325" y="132"/>
                    </a:lnTo>
                    <a:lnTo>
                      <a:pt x="315" y="119"/>
                    </a:lnTo>
                    <a:lnTo>
                      <a:pt x="304" y="105"/>
                    </a:lnTo>
                    <a:lnTo>
                      <a:pt x="293" y="93"/>
                    </a:lnTo>
                    <a:lnTo>
                      <a:pt x="281" y="81"/>
                    </a:lnTo>
                    <a:lnTo>
                      <a:pt x="269" y="70"/>
                    </a:lnTo>
                    <a:lnTo>
                      <a:pt x="255" y="60"/>
                    </a:lnTo>
                    <a:lnTo>
                      <a:pt x="241" y="50"/>
                    </a:lnTo>
                    <a:lnTo>
                      <a:pt x="227" y="42"/>
                    </a:lnTo>
                    <a:lnTo>
                      <a:pt x="212" y="33"/>
                    </a:lnTo>
                    <a:lnTo>
                      <a:pt x="197" y="26"/>
                    </a:lnTo>
                    <a:lnTo>
                      <a:pt x="180" y="19"/>
                    </a:lnTo>
                    <a:lnTo>
                      <a:pt x="164" y="14"/>
                    </a:lnTo>
                    <a:lnTo>
                      <a:pt x="147" y="9"/>
                    </a:lnTo>
                    <a:lnTo>
                      <a:pt x="130" y="6"/>
                    </a:lnTo>
                    <a:lnTo>
                      <a:pt x="112" y="3"/>
                    </a:lnTo>
                    <a:lnTo>
                      <a:pt x="94" y="1"/>
                    </a:lnTo>
                    <a:lnTo>
                      <a:pt x="76" y="0"/>
                    </a:lnTo>
                    <a:lnTo>
                      <a:pt x="58" y="0"/>
                    </a:lnTo>
                    <a:lnTo>
                      <a:pt x="38" y="1"/>
                    </a:lnTo>
                    <a:lnTo>
                      <a:pt x="19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3366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58" name="Freeform 182">
                <a:extLst>
                  <a:ext uri="{FF2B5EF4-FFF2-40B4-BE49-F238E27FC236}">
                    <a16:creationId xmlns:a16="http://schemas.microsoft.com/office/drawing/2014/main" id="{2A1C8BAD-EE80-4ECC-B3ED-19EFE2815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1753"/>
                <a:ext cx="382" cy="450"/>
              </a:xfrm>
              <a:custGeom>
                <a:avLst/>
                <a:gdLst>
                  <a:gd name="T0" fmla="*/ 8 w 382"/>
                  <a:gd name="T1" fmla="*/ 449 h 450"/>
                  <a:gd name="T2" fmla="*/ 9 w 382"/>
                  <a:gd name="T3" fmla="*/ 410 h 450"/>
                  <a:gd name="T4" fmla="*/ 15 w 382"/>
                  <a:gd name="T5" fmla="*/ 371 h 450"/>
                  <a:gd name="T6" fmla="*/ 25 w 382"/>
                  <a:gd name="T7" fmla="*/ 333 h 450"/>
                  <a:gd name="T8" fmla="*/ 37 w 382"/>
                  <a:gd name="T9" fmla="*/ 297 h 450"/>
                  <a:gd name="T10" fmla="*/ 53 w 382"/>
                  <a:gd name="T11" fmla="*/ 262 h 450"/>
                  <a:gd name="T12" fmla="*/ 72 w 382"/>
                  <a:gd name="T13" fmla="*/ 228 h 450"/>
                  <a:gd name="T14" fmla="*/ 93 w 382"/>
                  <a:gd name="T15" fmla="*/ 195 h 450"/>
                  <a:gd name="T16" fmla="*/ 117 w 382"/>
                  <a:gd name="T17" fmla="*/ 164 h 450"/>
                  <a:gd name="T18" fmla="*/ 144 w 382"/>
                  <a:gd name="T19" fmla="*/ 135 h 450"/>
                  <a:gd name="T20" fmla="*/ 172 w 382"/>
                  <a:gd name="T21" fmla="*/ 108 h 450"/>
                  <a:gd name="T22" fmla="*/ 203 w 382"/>
                  <a:gd name="T23" fmla="*/ 84 h 450"/>
                  <a:gd name="T24" fmla="*/ 236 w 382"/>
                  <a:gd name="T25" fmla="*/ 63 h 450"/>
                  <a:gd name="T26" fmla="*/ 270 w 382"/>
                  <a:gd name="T27" fmla="*/ 44 h 450"/>
                  <a:gd name="T28" fmla="*/ 306 w 382"/>
                  <a:gd name="T29" fmla="*/ 28 h 450"/>
                  <a:gd name="T30" fmla="*/ 342 w 382"/>
                  <a:gd name="T31" fmla="*/ 16 h 450"/>
                  <a:gd name="T32" fmla="*/ 381 w 382"/>
                  <a:gd name="T33" fmla="*/ 7 h 450"/>
                  <a:gd name="T34" fmla="*/ 360 w 382"/>
                  <a:gd name="T35" fmla="*/ 3 h 450"/>
                  <a:gd name="T36" fmla="*/ 321 w 382"/>
                  <a:gd name="T37" fmla="*/ 14 h 450"/>
                  <a:gd name="T38" fmla="*/ 285 w 382"/>
                  <a:gd name="T39" fmla="*/ 28 h 450"/>
                  <a:gd name="T40" fmla="*/ 249 w 382"/>
                  <a:gd name="T41" fmla="*/ 45 h 450"/>
                  <a:gd name="T42" fmla="*/ 215 w 382"/>
                  <a:gd name="T43" fmla="*/ 66 h 450"/>
                  <a:gd name="T44" fmla="*/ 182 w 382"/>
                  <a:gd name="T45" fmla="*/ 90 h 450"/>
                  <a:gd name="T46" fmla="*/ 152 w 382"/>
                  <a:gd name="T47" fmla="*/ 115 h 450"/>
                  <a:gd name="T48" fmla="*/ 124 w 382"/>
                  <a:gd name="T49" fmla="*/ 143 h 450"/>
                  <a:gd name="T50" fmla="*/ 98 w 382"/>
                  <a:gd name="T51" fmla="*/ 174 h 450"/>
                  <a:gd name="T52" fmla="*/ 75 w 382"/>
                  <a:gd name="T53" fmla="*/ 206 h 450"/>
                  <a:gd name="T54" fmla="*/ 55 w 382"/>
                  <a:gd name="T55" fmla="*/ 241 h 450"/>
                  <a:gd name="T56" fmla="*/ 37 w 382"/>
                  <a:gd name="T57" fmla="*/ 276 h 450"/>
                  <a:gd name="T58" fmla="*/ 23 w 382"/>
                  <a:gd name="T59" fmla="*/ 313 h 450"/>
                  <a:gd name="T60" fmla="*/ 12 w 382"/>
                  <a:gd name="T61" fmla="*/ 351 h 450"/>
                  <a:gd name="T62" fmla="*/ 4 w 382"/>
                  <a:gd name="T63" fmla="*/ 389 h 450"/>
                  <a:gd name="T64" fmla="*/ 0 w 382"/>
                  <a:gd name="T65" fmla="*/ 429 h 450"/>
                  <a:gd name="T66" fmla="*/ 0 w 382"/>
                  <a:gd name="T67" fmla="*/ 449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2" h="450">
                    <a:moveTo>
                      <a:pt x="8" y="449"/>
                    </a:moveTo>
                    <a:lnTo>
                      <a:pt x="8" y="449"/>
                    </a:lnTo>
                    <a:lnTo>
                      <a:pt x="8" y="429"/>
                    </a:lnTo>
                    <a:lnTo>
                      <a:pt x="9" y="410"/>
                    </a:lnTo>
                    <a:lnTo>
                      <a:pt x="12" y="391"/>
                    </a:lnTo>
                    <a:lnTo>
                      <a:pt x="15" y="371"/>
                    </a:lnTo>
                    <a:lnTo>
                      <a:pt x="20" y="353"/>
                    </a:lnTo>
                    <a:lnTo>
                      <a:pt x="25" y="333"/>
                    </a:lnTo>
                    <a:lnTo>
                      <a:pt x="30" y="316"/>
                    </a:lnTo>
                    <a:lnTo>
                      <a:pt x="37" y="297"/>
                    </a:lnTo>
                    <a:lnTo>
                      <a:pt x="45" y="280"/>
                    </a:lnTo>
                    <a:lnTo>
                      <a:pt x="53" y="262"/>
                    </a:lnTo>
                    <a:lnTo>
                      <a:pt x="62" y="244"/>
                    </a:lnTo>
                    <a:lnTo>
                      <a:pt x="72" y="228"/>
                    </a:lnTo>
                    <a:lnTo>
                      <a:pt x="82" y="211"/>
                    </a:lnTo>
                    <a:lnTo>
                      <a:pt x="93" y="195"/>
                    </a:lnTo>
                    <a:lnTo>
                      <a:pt x="105" y="180"/>
                    </a:lnTo>
                    <a:lnTo>
                      <a:pt x="117" y="164"/>
                    </a:lnTo>
                    <a:lnTo>
                      <a:pt x="130" y="149"/>
                    </a:lnTo>
                    <a:lnTo>
                      <a:pt x="144" y="135"/>
                    </a:lnTo>
                    <a:lnTo>
                      <a:pt x="157" y="122"/>
                    </a:lnTo>
                    <a:lnTo>
                      <a:pt x="172" y="108"/>
                    </a:lnTo>
                    <a:lnTo>
                      <a:pt x="188" y="95"/>
                    </a:lnTo>
                    <a:lnTo>
                      <a:pt x="203" y="84"/>
                    </a:lnTo>
                    <a:lnTo>
                      <a:pt x="219" y="73"/>
                    </a:lnTo>
                    <a:lnTo>
                      <a:pt x="236" y="63"/>
                    </a:lnTo>
                    <a:lnTo>
                      <a:pt x="252" y="53"/>
                    </a:lnTo>
                    <a:lnTo>
                      <a:pt x="270" y="44"/>
                    </a:lnTo>
                    <a:lnTo>
                      <a:pt x="287" y="36"/>
                    </a:lnTo>
                    <a:lnTo>
                      <a:pt x="306" y="28"/>
                    </a:lnTo>
                    <a:lnTo>
                      <a:pt x="324" y="22"/>
                    </a:lnTo>
                    <a:lnTo>
                      <a:pt x="342" y="16"/>
                    </a:lnTo>
                    <a:lnTo>
                      <a:pt x="361" y="11"/>
                    </a:lnTo>
                    <a:lnTo>
                      <a:pt x="381" y="7"/>
                    </a:lnTo>
                    <a:lnTo>
                      <a:pt x="379" y="0"/>
                    </a:lnTo>
                    <a:lnTo>
                      <a:pt x="360" y="3"/>
                    </a:lnTo>
                    <a:lnTo>
                      <a:pt x="340" y="8"/>
                    </a:lnTo>
                    <a:lnTo>
                      <a:pt x="321" y="14"/>
                    </a:lnTo>
                    <a:lnTo>
                      <a:pt x="303" y="21"/>
                    </a:lnTo>
                    <a:lnTo>
                      <a:pt x="285" y="28"/>
                    </a:lnTo>
                    <a:lnTo>
                      <a:pt x="266" y="36"/>
                    </a:lnTo>
                    <a:lnTo>
                      <a:pt x="249" y="45"/>
                    </a:lnTo>
                    <a:lnTo>
                      <a:pt x="231" y="55"/>
                    </a:lnTo>
                    <a:lnTo>
                      <a:pt x="215" y="66"/>
                    </a:lnTo>
                    <a:lnTo>
                      <a:pt x="198" y="77"/>
                    </a:lnTo>
                    <a:lnTo>
                      <a:pt x="182" y="90"/>
                    </a:lnTo>
                    <a:lnTo>
                      <a:pt x="167" y="102"/>
                    </a:lnTo>
                    <a:lnTo>
                      <a:pt x="152" y="115"/>
                    </a:lnTo>
                    <a:lnTo>
                      <a:pt x="137" y="129"/>
                    </a:lnTo>
                    <a:lnTo>
                      <a:pt x="124" y="143"/>
                    </a:lnTo>
                    <a:lnTo>
                      <a:pt x="110" y="159"/>
                    </a:lnTo>
                    <a:lnTo>
                      <a:pt x="98" y="174"/>
                    </a:lnTo>
                    <a:lnTo>
                      <a:pt x="86" y="190"/>
                    </a:lnTo>
                    <a:lnTo>
                      <a:pt x="75" y="206"/>
                    </a:lnTo>
                    <a:lnTo>
                      <a:pt x="65" y="223"/>
                    </a:lnTo>
                    <a:lnTo>
                      <a:pt x="55" y="241"/>
                    </a:lnTo>
                    <a:lnTo>
                      <a:pt x="46" y="258"/>
                    </a:lnTo>
                    <a:lnTo>
                      <a:pt x="37" y="276"/>
                    </a:lnTo>
                    <a:lnTo>
                      <a:pt x="29" y="295"/>
                    </a:lnTo>
                    <a:lnTo>
                      <a:pt x="23" y="313"/>
                    </a:lnTo>
                    <a:lnTo>
                      <a:pt x="17" y="332"/>
                    </a:lnTo>
                    <a:lnTo>
                      <a:pt x="12" y="351"/>
                    </a:lnTo>
                    <a:lnTo>
                      <a:pt x="8" y="370"/>
                    </a:lnTo>
                    <a:lnTo>
                      <a:pt x="4" y="389"/>
                    </a:lnTo>
                    <a:lnTo>
                      <a:pt x="2" y="409"/>
                    </a:lnTo>
                    <a:lnTo>
                      <a:pt x="0" y="429"/>
                    </a:lnTo>
                    <a:lnTo>
                      <a:pt x="0" y="449"/>
                    </a:lnTo>
                    <a:lnTo>
                      <a:pt x="0" y="449"/>
                    </a:lnTo>
                    <a:lnTo>
                      <a:pt x="8" y="449"/>
                    </a:lnTo>
                  </a:path>
                </a:pathLst>
              </a:custGeom>
              <a:solidFill>
                <a:srgbClr val="3366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59" name="Freeform 183">
                <a:extLst>
                  <a:ext uri="{FF2B5EF4-FFF2-40B4-BE49-F238E27FC236}">
                    <a16:creationId xmlns:a16="http://schemas.microsoft.com/office/drawing/2014/main" id="{DF8B0509-552C-4DF6-8988-09DB37AD1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202"/>
                <a:ext cx="382" cy="322"/>
              </a:xfrm>
              <a:custGeom>
                <a:avLst/>
                <a:gdLst>
                  <a:gd name="T0" fmla="*/ 379 w 382"/>
                  <a:gd name="T1" fmla="*/ 306 h 322"/>
                  <a:gd name="T2" fmla="*/ 342 w 382"/>
                  <a:gd name="T3" fmla="*/ 311 h 322"/>
                  <a:gd name="T4" fmla="*/ 304 w 382"/>
                  <a:gd name="T5" fmla="*/ 312 h 322"/>
                  <a:gd name="T6" fmla="*/ 268 w 382"/>
                  <a:gd name="T7" fmla="*/ 309 h 322"/>
                  <a:gd name="T8" fmla="*/ 234 w 382"/>
                  <a:gd name="T9" fmla="*/ 302 h 322"/>
                  <a:gd name="T10" fmla="*/ 202 w 382"/>
                  <a:gd name="T11" fmla="*/ 293 h 322"/>
                  <a:gd name="T12" fmla="*/ 171 w 382"/>
                  <a:gd name="T13" fmla="*/ 279 h 322"/>
                  <a:gd name="T14" fmla="*/ 143 w 382"/>
                  <a:gd name="T15" fmla="*/ 263 h 322"/>
                  <a:gd name="T16" fmla="*/ 116 w 382"/>
                  <a:gd name="T17" fmla="*/ 244 h 322"/>
                  <a:gd name="T18" fmla="*/ 93 w 382"/>
                  <a:gd name="T19" fmla="*/ 221 h 322"/>
                  <a:gd name="T20" fmla="*/ 71 w 382"/>
                  <a:gd name="T21" fmla="*/ 196 h 322"/>
                  <a:gd name="T22" fmla="*/ 53 w 382"/>
                  <a:gd name="T23" fmla="*/ 169 h 322"/>
                  <a:gd name="T24" fmla="*/ 37 w 382"/>
                  <a:gd name="T25" fmla="*/ 139 h 322"/>
                  <a:gd name="T26" fmla="*/ 25 w 382"/>
                  <a:gd name="T27" fmla="*/ 107 h 322"/>
                  <a:gd name="T28" fmla="*/ 15 w 382"/>
                  <a:gd name="T29" fmla="*/ 73 h 322"/>
                  <a:gd name="T30" fmla="*/ 9 w 382"/>
                  <a:gd name="T31" fmla="*/ 37 h 322"/>
                  <a:gd name="T32" fmla="*/ 8 w 382"/>
                  <a:gd name="T33" fmla="*/ 0 h 322"/>
                  <a:gd name="T34" fmla="*/ 0 w 382"/>
                  <a:gd name="T35" fmla="*/ 19 h 322"/>
                  <a:gd name="T36" fmla="*/ 4 w 382"/>
                  <a:gd name="T37" fmla="*/ 57 h 322"/>
                  <a:gd name="T38" fmla="*/ 12 w 382"/>
                  <a:gd name="T39" fmla="*/ 93 h 322"/>
                  <a:gd name="T40" fmla="*/ 23 w 382"/>
                  <a:gd name="T41" fmla="*/ 127 h 322"/>
                  <a:gd name="T42" fmla="*/ 37 w 382"/>
                  <a:gd name="T43" fmla="*/ 159 h 322"/>
                  <a:gd name="T44" fmla="*/ 55 w 382"/>
                  <a:gd name="T45" fmla="*/ 188 h 322"/>
                  <a:gd name="T46" fmla="*/ 76 w 382"/>
                  <a:gd name="T47" fmla="*/ 214 h 322"/>
                  <a:gd name="T48" fmla="*/ 99 w 382"/>
                  <a:gd name="T49" fmla="*/ 239 h 322"/>
                  <a:gd name="T50" fmla="*/ 125 w 382"/>
                  <a:gd name="T51" fmla="*/ 260 h 322"/>
                  <a:gd name="T52" fmla="*/ 153 w 382"/>
                  <a:gd name="T53" fmla="*/ 279 h 322"/>
                  <a:gd name="T54" fmla="*/ 184 w 382"/>
                  <a:gd name="T55" fmla="*/ 294 h 322"/>
                  <a:gd name="T56" fmla="*/ 216 w 382"/>
                  <a:gd name="T57" fmla="*/ 306 h 322"/>
                  <a:gd name="T58" fmla="*/ 250 w 382"/>
                  <a:gd name="T59" fmla="*/ 314 h 322"/>
                  <a:gd name="T60" fmla="*/ 286 w 382"/>
                  <a:gd name="T61" fmla="*/ 319 h 322"/>
                  <a:gd name="T62" fmla="*/ 322 w 382"/>
                  <a:gd name="T63" fmla="*/ 321 h 322"/>
                  <a:gd name="T64" fmla="*/ 361 w 382"/>
                  <a:gd name="T65" fmla="*/ 318 h 322"/>
                  <a:gd name="T66" fmla="*/ 381 w 382"/>
                  <a:gd name="T67" fmla="*/ 31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2" h="322">
                    <a:moveTo>
                      <a:pt x="379" y="306"/>
                    </a:moveTo>
                    <a:lnTo>
                      <a:pt x="379" y="306"/>
                    </a:lnTo>
                    <a:lnTo>
                      <a:pt x="360" y="309"/>
                    </a:lnTo>
                    <a:lnTo>
                      <a:pt x="342" y="311"/>
                    </a:lnTo>
                    <a:lnTo>
                      <a:pt x="322" y="312"/>
                    </a:lnTo>
                    <a:lnTo>
                      <a:pt x="304" y="312"/>
                    </a:lnTo>
                    <a:lnTo>
                      <a:pt x="286" y="311"/>
                    </a:lnTo>
                    <a:lnTo>
                      <a:pt x="268" y="309"/>
                    </a:lnTo>
                    <a:lnTo>
                      <a:pt x="251" y="306"/>
                    </a:lnTo>
                    <a:lnTo>
                      <a:pt x="234" y="302"/>
                    </a:lnTo>
                    <a:lnTo>
                      <a:pt x="218" y="298"/>
                    </a:lnTo>
                    <a:lnTo>
                      <a:pt x="202" y="293"/>
                    </a:lnTo>
                    <a:lnTo>
                      <a:pt x="187" y="286"/>
                    </a:lnTo>
                    <a:lnTo>
                      <a:pt x="171" y="279"/>
                    </a:lnTo>
                    <a:lnTo>
                      <a:pt x="156" y="272"/>
                    </a:lnTo>
                    <a:lnTo>
                      <a:pt x="143" y="263"/>
                    </a:lnTo>
                    <a:lnTo>
                      <a:pt x="130" y="254"/>
                    </a:lnTo>
                    <a:lnTo>
                      <a:pt x="116" y="244"/>
                    </a:lnTo>
                    <a:lnTo>
                      <a:pt x="104" y="233"/>
                    </a:lnTo>
                    <a:lnTo>
                      <a:pt x="93" y="221"/>
                    </a:lnTo>
                    <a:lnTo>
                      <a:pt x="82" y="209"/>
                    </a:lnTo>
                    <a:lnTo>
                      <a:pt x="71" y="196"/>
                    </a:lnTo>
                    <a:lnTo>
                      <a:pt x="62" y="184"/>
                    </a:lnTo>
                    <a:lnTo>
                      <a:pt x="53" y="169"/>
                    </a:lnTo>
                    <a:lnTo>
                      <a:pt x="44" y="154"/>
                    </a:lnTo>
                    <a:lnTo>
                      <a:pt x="37" y="139"/>
                    </a:lnTo>
                    <a:lnTo>
                      <a:pt x="30" y="124"/>
                    </a:lnTo>
                    <a:lnTo>
                      <a:pt x="25" y="107"/>
                    </a:lnTo>
                    <a:lnTo>
                      <a:pt x="20" y="91"/>
                    </a:lnTo>
                    <a:lnTo>
                      <a:pt x="15" y="73"/>
                    </a:lnTo>
                    <a:lnTo>
                      <a:pt x="12" y="55"/>
                    </a:lnTo>
                    <a:lnTo>
                      <a:pt x="9" y="37"/>
                    </a:lnTo>
                    <a:lnTo>
                      <a:pt x="8" y="1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38"/>
                    </a:lnTo>
                    <a:lnTo>
                      <a:pt x="4" y="57"/>
                    </a:lnTo>
                    <a:lnTo>
                      <a:pt x="8" y="75"/>
                    </a:lnTo>
                    <a:lnTo>
                      <a:pt x="12" y="93"/>
                    </a:lnTo>
                    <a:lnTo>
                      <a:pt x="17" y="110"/>
                    </a:lnTo>
                    <a:lnTo>
                      <a:pt x="23" y="127"/>
                    </a:lnTo>
                    <a:lnTo>
                      <a:pt x="29" y="143"/>
                    </a:lnTo>
                    <a:lnTo>
                      <a:pt x="37" y="159"/>
                    </a:lnTo>
                    <a:lnTo>
                      <a:pt x="46" y="174"/>
                    </a:lnTo>
                    <a:lnTo>
                      <a:pt x="55" y="188"/>
                    </a:lnTo>
                    <a:lnTo>
                      <a:pt x="65" y="202"/>
                    </a:lnTo>
                    <a:lnTo>
                      <a:pt x="76" y="214"/>
                    </a:lnTo>
                    <a:lnTo>
                      <a:pt x="87" y="227"/>
                    </a:lnTo>
                    <a:lnTo>
                      <a:pt x="99" y="239"/>
                    </a:lnTo>
                    <a:lnTo>
                      <a:pt x="111" y="250"/>
                    </a:lnTo>
                    <a:lnTo>
                      <a:pt x="125" y="260"/>
                    </a:lnTo>
                    <a:lnTo>
                      <a:pt x="138" y="270"/>
                    </a:lnTo>
                    <a:lnTo>
                      <a:pt x="153" y="279"/>
                    </a:lnTo>
                    <a:lnTo>
                      <a:pt x="167" y="287"/>
                    </a:lnTo>
                    <a:lnTo>
                      <a:pt x="184" y="294"/>
                    </a:lnTo>
                    <a:lnTo>
                      <a:pt x="199" y="300"/>
                    </a:lnTo>
                    <a:lnTo>
                      <a:pt x="216" y="306"/>
                    </a:lnTo>
                    <a:lnTo>
                      <a:pt x="232" y="311"/>
                    </a:lnTo>
                    <a:lnTo>
                      <a:pt x="250" y="314"/>
                    </a:lnTo>
                    <a:lnTo>
                      <a:pt x="268" y="317"/>
                    </a:lnTo>
                    <a:lnTo>
                      <a:pt x="286" y="319"/>
                    </a:lnTo>
                    <a:lnTo>
                      <a:pt x="304" y="321"/>
                    </a:lnTo>
                    <a:lnTo>
                      <a:pt x="322" y="321"/>
                    </a:lnTo>
                    <a:lnTo>
                      <a:pt x="342" y="319"/>
                    </a:lnTo>
                    <a:lnTo>
                      <a:pt x="361" y="318"/>
                    </a:lnTo>
                    <a:lnTo>
                      <a:pt x="381" y="314"/>
                    </a:lnTo>
                    <a:lnTo>
                      <a:pt x="381" y="314"/>
                    </a:lnTo>
                    <a:lnTo>
                      <a:pt x="379" y="306"/>
                    </a:lnTo>
                  </a:path>
                </a:pathLst>
              </a:custGeom>
              <a:solidFill>
                <a:srgbClr val="3366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60" name="Freeform 184">
                <a:extLst>
                  <a:ext uri="{FF2B5EF4-FFF2-40B4-BE49-F238E27FC236}">
                    <a16:creationId xmlns:a16="http://schemas.microsoft.com/office/drawing/2014/main" id="{36DD0B13-90FF-4410-AC30-59058B2BD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2401"/>
                <a:ext cx="27" cy="26"/>
              </a:xfrm>
              <a:custGeom>
                <a:avLst/>
                <a:gdLst>
                  <a:gd name="T0" fmla="*/ 26 w 27"/>
                  <a:gd name="T1" fmla="*/ 25 h 26"/>
                  <a:gd name="T2" fmla="*/ 26 w 27"/>
                  <a:gd name="T3" fmla="*/ 5 h 26"/>
                  <a:gd name="T4" fmla="*/ 0 w 27"/>
                  <a:gd name="T5" fmla="*/ 0 h 26"/>
                  <a:gd name="T6" fmla="*/ 0 w 27"/>
                  <a:gd name="T7" fmla="*/ 14 h 26"/>
                  <a:gd name="T8" fmla="*/ 26 w 27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26" y="25"/>
                    </a:moveTo>
                    <a:lnTo>
                      <a:pt x="26" y="5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26" y="25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61" name="Freeform 185">
                <a:extLst>
                  <a:ext uri="{FF2B5EF4-FFF2-40B4-BE49-F238E27FC236}">
                    <a16:creationId xmlns:a16="http://schemas.microsoft.com/office/drawing/2014/main" id="{C5CE6583-C5AB-49A3-976D-8F86F096B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2410"/>
                <a:ext cx="26" cy="27"/>
              </a:xfrm>
              <a:custGeom>
                <a:avLst/>
                <a:gdLst>
                  <a:gd name="T0" fmla="*/ 0 w 26"/>
                  <a:gd name="T1" fmla="*/ 26 h 27"/>
                  <a:gd name="T2" fmla="*/ 25 w 26"/>
                  <a:gd name="T3" fmla="*/ 19 h 27"/>
                  <a:gd name="T4" fmla="*/ 25 w 26"/>
                  <a:gd name="T5" fmla="*/ 0 h 27"/>
                  <a:gd name="T6" fmla="*/ 0 w 26"/>
                  <a:gd name="T7" fmla="*/ 19 h 27"/>
                  <a:gd name="T8" fmla="*/ 0 w 2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0" y="26"/>
                    </a:moveTo>
                    <a:lnTo>
                      <a:pt x="25" y="19"/>
                    </a:lnTo>
                    <a:lnTo>
                      <a:pt x="25" y="0"/>
                    </a:lnTo>
                    <a:lnTo>
                      <a:pt x="0" y="19"/>
                    </a:lnTo>
                    <a:lnTo>
                      <a:pt x="0" y="26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62" name="Freeform 186">
                <a:extLst>
                  <a:ext uri="{FF2B5EF4-FFF2-40B4-BE49-F238E27FC236}">
                    <a16:creationId xmlns:a16="http://schemas.microsoft.com/office/drawing/2014/main" id="{8EEAEC0F-6FC6-4153-8A6D-F812020A4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2426"/>
                <a:ext cx="27" cy="27"/>
              </a:xfrm>
              <a:custGeom>
                <a:avLst/>
                <a:gdLst>
                  <a:gd name="T0" fmla="*/ 20 w 27"/>
                  <a:gd name="T1" fmla="*/ 26 h 27"/>
                  <a:gd name="T2" fmla="*/ 0 w 27"/>
                  <a:gd name="T3" fmla="*/ 4 h 27"/>
                  <a:gd name="T4" fmla="*/ 24 w 27"/>
                  <a:gd name="T5" fmla="*/ 0 h 27"/>
                  <a:gd name="T6" fmla="*/ 26 w 27"/>
                  <a:gd name="T7" fmla="*/ 24 h 27"/>
                  <a:gd name="T8" fmla="*/ 20 w 27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0" y="26"/>
                    </a:moveTo>
                    <a:lnTo>
                      <a:pt x="0" y="4"/>
                    </a:lnTo>
                    <a:lnTo>
                      <a:pt x="24" y="0"/>
                    </a:lnTo>
                    <a:lnTo>
                      <a:pt x="26" y="24"/>
                    </a:lnTo>
                    <a:lnTo>
                      <a:pt x="20" y="26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63" name="Freeform 187">
                <a:extLst>
                  <a:ext uri="{FF2B5EF4-FFF2-40B4-BE49-F238E27FC236}">
                    <a16:creationId xmlns:a16="http://schemas.microsoft.com/office/drawing/2014/main" id="{802448B5-7EE1-4427-94C8-783718021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428"/>
                <a:ext cx="27" cy="27"/>
              </a:xfrm>
              <a:custGeom>
                <a:avLst/>
                <a:gdLst>
                  <a:gd name="T0" fmla="*/ 5 w 27"/>
                  <a:gd name="T1" fmla="*/ 26 h 27"/>
                  <a:gd name="T2" fmla="*/ 26 w 27"/>
                  <a:gd name="T3" fmla="*/ 2 h 27"/>
                  <a:gd name="T4" fmla="*/ 3 w 27"/>
                  <a:gd name="T5" fmla="*/ 0 h 27"/>
                  <a:gd name="T6" fmla="*/ 0 w 27"/>
                  <a:gd name="T7" fmla="*/ 26 h 27"/>
                  <a:gd name="T8" fmla="*/ 5 w 27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5" y="26"/>
                    </a:moveTo>
                    <a:lnTo>
                      <a:pt x="26" y="2"/>
                    </a:lnTo>
                    <a:lnTo>
                      <a:pt x="3" y="0"/>
                    </a:lnTo>
                    <a:lnTo>
                      <a:pt x="0" y="26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64" name="Freeform 188">
                <a:extLst>
                  <a:ext uri="{FF2B5EF4-FFF2-40B4-BE49-F238E27FC236}">
                    <a16:creationId xmlns:a16="http://schemas.microsoft.com/office/drawing/2014/main" id="{56352EF0-C651-475A-BAED-94488F15D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2550"/>
                <a:ext cx="38" cy="76"/>
              </a:xfrm>
              <a:custGeom>
                <a:avLst/>
                <a:gdLst>
                  <a:gd name="T0" fmla="*/ 20 w 38"/>
                  <a:gd name="T1" fmla="*/ 75 h 76"/>
                  <a:gd name="T2" fmla="*/ 0 w 38"/>
                  <a:gd name="T3" fmla="*/ 50 h 76"/>
                  <a:gd name="T4" fmla="*/ 11 w 38"/>
                  <a:gd name="T5" fmla="*/ 0 h 76"/>
                  <a:gd name="T6" fmla="*/ 13 w 38"/>
                  <a:gd name="T7" fmla="*/ 0 h 76"/>
                  <a:gd name="T8" fmla="*/ 15 w 38"/>
                  <a:gd name="T9" fmla="*/ 2 h 76"/>
                  <a:gd name="T10" fmla="*/ 20 w 38"/>
                  <a:gd name="T11" fmla="*/ 4 h 76"/>
                  <a:gd name="T12" fmla="*/ 24 w 38"/>
                  <a:gd name="T13" fmla="*/ 6 h 76"/>
                  <a:gd name="T14" fmla="*/ 29 w 38"/>
                  <a:gd name="T15" fmla="*/ 9 h 76"/>
                  <a:gd name="T16" fmla="*/ 33 w 38"/>
                  <a:gd name="T17" fmla="*/ 13 h 76"/>
                  <a:gd name="T18" fmla="*/ 35 w 38"/>
                  <a:gd name="T19" fmla="*/ 18 h 76"/>
                  <a:gd name="T20" fmla="*/ 37 w 38"/>
                  <a:gd name="T21" fmla="*/ 23 h 76"/>
                  <a:gd name="T22" fmla="*/ 35 w 38"/>
                  <a:gd name="T23" fmla="*/ 29 h 76"/>
                  <a:gd name="T24" fmla="*/ 34 w 38"/>
                  <a:gd name="T25" fmla="*/ 37 h 76"/>
                  <a:gd name="T26" fmla="*/ 31 w 38"/>
                  <a:gd name="T27" fmla="*/ 45 h 76"/>
                  <a:gd name="T28" fmla="*/ 28 w 38"/>
                  <a:gd name="T29" fmla="*/ 54 h 76"/>
                  <a:gd name="T30" fmla="*/ 24 w 38"/>
                  <a:gd name="T31" fmla="*/ 62 h 76"/>
                  <a:gd name="T32" fmla="*/ 22 w 38"/>
                  <a:gd name="T33" fmla="*/ 69 h 76"/>
                  <a:gd name="T34" fmla="*/ 20 w 38"/>
                  <a:gd name="T35" fmla="*/ 73 h 76"/>
                  <a:gd name="T36" fmla="*/ 20 w 38"/>
                  <a:gd name="T37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76">
                    <a:moveTo>
                      <a:pt x="20" y="75"/>
                    </a:moveTo>
                    <a:lnTo>
                      <a:pt x="0" y="5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2"/>
                    </a:lnTo>
                    <a:lnTo>
                      <a:pt x="20" y="4"/>
                    </a:lnTo>
                    <a:lnTo>
                      <a:pt x="24" y="6"/>
                    </a:lnTo>
                    <a:lnTo>
                      <a:pt x="29" y="9"/>
                    </a:lnTo>
                    <a:lnTo>
                      <a:pt x="33" y="13"/>
                    </a:lnTo>
                    <a:lnTo>
                      <a:pt x="35" y="18"/>
                    </a:lnTo>
                    <a:lnTo>
                      <a:pt x="37" y="23"/>
                    </a:lnTo>
                    <a:lnTo>
                      <a:pt x="35" y="29"/>
                    </a:lnTo>
                    <a:lnTo>
                      <a:pt x="34" y="37"/>
                    </a:lnTo>
                    <a:lnTo>
                      <a:pt x="31" y="45"/>
                    </a:lnTo>
                    <a:lnTo>
                      <a:pt x="28" y="54"/>
                    </a:lnTo>
                    <a:lnTo>
                      <a:pt x="24" y="62"/>
                    </a:lnTo>
                    <a:lnTo>
                      <a:pt x="22" y="69"/>
                    </a:lnTo>
                    <a:lnTo>
                      <a:pt x="20" y="73"/>
                    </a:lnTo>
                    <a:lnTo>
                      <a:pt x="20" y="75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65" name="Freeform 189">
                <a:extLst>
                  <a:ext uri="{FF2B5EF4-FFF2-40B4-BE49-F238E27FC236}">
                    <a16:creationId xmlns:a16="http://schemas.microsoft.com/office/drawing/2014/main" id="{47CF500F-7890-482E-8775-C3B4EA242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2550"/>
                <a:ext cx="38" cy="76"/>
              </a:xfrm>
              <a:custGeom>
                <a:avLst/>
                <a:gdLst>
                  <a:gd name="T0" fmla="*/ 20 w 38"/>
                  <a:gd name="T1" fmla="*/ 75 h 76"/>
                  <a:gd name="T2" fmla="*/ 0 w 38"/>
                  <a:gd name="T3" fmla="*/ 50 h 76"/>
                  <a:gd name="T4" fmla="*/ 11 w 38"/>
                  <a:gd name="T5" fmla="*/ 0 h 76"/>
                  <a:gd name="T6" fmla="*/ 11 w 38"/>
                  <a:gd name="T7" fmla="*/ 0 h 76"/>
                  <a:gd name="T8" fmla="*/ 13 w 38"/>
                  <a:gd name="T9" fmla="*/ 0 h 76"/>
                  <a:gd name="T10" fmla="*/ 15 w 38"/>
                  <a:gd name="T11" fmla="*/ 2 h 76"/>
                  <a:gd name="T12" fmla="*/ 20 w 38"/>
                  <a:gd name="T13" fmla="*/ 4 h 76"/>
                  <a:gd name="T14" fmla="*/ 24 w 38"/>
                  <a:gd name="T15" fmla="*/ 6 h 76"/>
                  <a:gd name="T16" fmla="*/ 29 w 38"/>
                  <a:gd name="T17" fmla="*/ 9 h 76"/>
                  <a:gd name="T18" fmla="*/ 33 w 38"/>
                  <a:gd name="T19" fmla="*/ 13 h 76"/>
                  <a:gd name="T20" fmla="*/ 35 w 38"/>
                  <a:gd name="T21" fmla="*/ 18 h 76"/>
                  <a:gd name="T22" fmla="*/ 37 w 38"/>
                  <a:gd name="T23" fmla="*/ 23 h 76"/>
                  <a:gd name="T24" fmla="*/ 37 w 38"/>
                  <a:gd name="T25" fmla="*/ 23 h 76"/>
                  <a:gd name="T26" fmla="*/ 35 w 38"/>
                  <a:gd name="T27" fmla="*/ 29 h 76"/>
                  <a:gd name="T28" fmla="*/ 34 w 38"/>
                  <a:gd name="T29" fmla="*/ 37 h 76"/>
                  <a:gd name="T30" fmla="*/ 31 w 38"/>
                  <a:gd name="T31" fmla="*/ 45 h 76"/>
                  <a:gd name="T32" fmla="*/ 28 w 38"/>
                  <a:gd name="T33" fmla="*/ 54 h 76"/>
                  <a:gd name="T34" fmla="*/ 24 w 38"/>
                  <a:gd name="T35" fmla="*/ 62 h 76"/>
                  <a:gd name="T36" fmla="*/ 22 w 38"/>
                  <a:gd name="T37" fmla="*/ 69 h 76"/>
                  <a:gd name="T38" fmla="*/ 20 w 38"/>
                  <a:gd name="T39" fmla="*/ 73 h 76"/>
                  <a:gd name="T40" fmla="*/ 20 w 38"/>
                  <a:gd name="T41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76">
                    <a:moveTo>
                      <a:pt x="20" y="75"/>
                    </a:moveTo>
                    <a:lnTo>
                      <a:pt x="0" y="5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2"/>
                    </a:lnTo>
                    <a:lnTo>
                      <a:pt x="20" y="4"/>
                    </a:lnTo>
                    <a:lnTo>
                      <a:pt x="24" y="6"/>
                    </a:lnTo>
                    <a:lnTo>
                      <a:pt x="29" y="9"/>
                    </a:lnTo>
                    <a:lnTo>
                      <a:pt x="33" y="13"/>
                    </a:lnTo>
                    <a:lnTo>
                      <a:pt x="35" y="18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5" y="29"/>
                    </a:lnTo>
                    <a:lnTo>
                      <a:pt x="34" y="37"/>
                    </a:lnTo>
                    <a:lnTo>
                      <a:pt x="31" y="45"/>
                    </a:lnTo>
                    <a:lnTo>
                      <a:pt x="28" y="54"/>
                    </a:lnTo>
                    <a:lnTo>
                      <a:pt x="24" y="62"/>
                    </a:lnTo>
                    <a:lnTo>
                      <a:pt x="22" y="69"/>
                    </a:lnTo>
                    <a:lnTo>
                      <a:pt x="20" y="73"/>
                    </a:lnTo>
                    <a:lnTo>
                      <a:pt x="20" y="7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66" name="Freeform 190">
                <a:extLst>
                  <a:ext uri="{FF2B5EF4-FFF2-40B4-BE49-F238E27FC236}">
                    <a16:creationId xmlns:a16="http://schemas.microsoft.com/office/drawing/2014/main" id="{33A64882-DD81-4E5C-84ED-C8377003B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2396"/>
                <a:ext cx="54" cy="41"/>
              </a:xfrm>
              <a:custGeom>
                <a:avLst/>
                <a:gdLst>
                  <a:gd name="T0" fmla="*/ 32 w 54"/>
                  <a:gd name="T1" fmla="*/ 14 h 41"/>
                  <a:gd name="T2" fmla="*/ 53 w 54"/>
                  <a:gd name="T3" fmla="*/ 40 h 41"/>
                  <a:gd name="T4" fmla="*/ 50 w 54"/>
                  <a:gd name="T5" fmla="*/ 39 h 41"/>
                  <a:gd name="T6" fmla="*/ 45 w 54"/>
                  <a:gd name="T7" fmla="*/ 37 h 41"/>
                  <a:gd name="T8" fmla="*/ 37 w 54"/>
                  <a:gd name="T9" fmla="*/ 35 h 41"/>
                  <a:gd name="T10" fmla="*/ 27 w 54"/>
                  <a:gd name="T11" fmla="*/ 31 h 41"/>
                  <a:gd name="T12" fmla="*/ 18 w 54"/>
                  <a:gd name="T13" fmla="*/ 28 h 41"/>
                  <a:gd name="T14" fmla="*/ 10 w 54"/>
                  <a:gd name="T15" fmla="*/ 26 h 41"/>
                  <a:gd name="T16" fmla="*/ 4 w 54"/>
                  <a:gd name="T17" fmla="*/ 22 h 41"/>
                  <a:gd name="T18" fmla="*/ 1 w 54"/>
                  <a:gd name="T19" fmla="*/ 20 h 41"/>
                  <a:gd name="T20" fmla="*/ 0 w 54"/>
                  <a:gd name="T21" fmla="*/ 15 h 41"/>
                  <a:gd name="T22" fmla="*/ 0 w 54"/>
                  <a:gd name="T23" fmla="*/ 8 h 41"/>
                  <a:gd name="T24" fmla="*/ 0 w 54"/>
                  <a:gd name="T25" fmla="*/ 2 h 41"/>
                  <a:gd name="T26" fmla="*/ 0 w 54"/>
                  <a:gd name="T27" fmla="*/ 0 h 41"/>
                  <a:gd name="T28" fmla="*/ 32 w 54"/>
                  <a:gd name="T29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41">
                    <a:moveTo>
                      <a:pt x="32" y="14"/>
                    </a:moveTo>
                    <a:lnTo>
                      <a:pt x="53" y="40"/>
                    </a:lnTo>
                    <a:lnTo>
                      <a:pt x="50" y="39"/>
                    </a:lnTo>
                    <a:lnTo>
                      <a:pt x="45" y="37"/>
                    </a:lnTo>
                    <a:lnTo>
                      <a:pt x="37" y="35"/>
                    </a:lnTo>
                    <a:lnTo>
                      <a:pt x="27" y="31"/>
                    </a:lnTo>
                    <a:lnTo>
                      <a:pt x="18" y="28"/>
                    </a:lnTo>
                    <a:lnTo>
                      <a:pt x="10" y="26"/>
                    </a:lnTo>
                    <a:lnTo>
                      <a:pt x="4" y="22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2" y="14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67" name="Freeform 191">
                <a:extLst>
                  <a:ext uri="{FF2B5EF4-FFF2-40B4-BE49-F238E27FC236}">
                    <a16:creationId xmlns:a16="http://schemas.microsoft.com/office/drawing/2014/main" id="{5118096E-77E6-4452-951A-F66FDCA71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2396"/>
                <a:ext cx="54" cy="41"/>
              </a:xfrm>
              <a:custGeom>
                <a:avLst/>
                <a:gdLst>
                  <a:gd name="T0" fmla="*/ 32 w 54"/>
                  <a:gd name="T1" fmla="*/ 14 h 41"/>
                  <a:gd name="T2" fmla="*/ 53 w 54"/>
                  <a:gd name="T3" fmla="*/ 40 h 41"/>
                  <a:gd name="T4" fmla="*/ 53 w 54"/>
                  <a:gd name="T5" fmla="*/ 40 h 41"/>
                  <a:gd name="T6" fmla="*/ 50 w 54"/>
                  <a:gd name="T7" fmla="*/ 39 h 41"/>
                  <a:gd name="T8" fmla="*/ 45 w 54"/>
                  <a:gd name="T9" fmla="*/ 37 h 41"/>
                  <a:gd name="T10" fmla="*/ 37 w 54"/>
                  <a:gd name="T11" fmla="*/ 35 h 41"/>
                  <a:gd name="T12" fmla="*/ 27 w 54"/>
                  <a:gd name="T13" fmla="*/ 31 h 41"/>
                  <a:gd name="T14" fmla="*/ 18 w 54"/>
                  <a:gd name="T15" fmla="*/ 28 h 41"/>
                  <a:gd name="T16" fmla="*/ 10 w 54"/>
                  <a:gd name="T17" fmla="*/ 26 h 41"/>
                  <a:gd name="T18" fmla="*/ 4 w 54"/>
                  <a:gd name="T19" fmla="*/ 22 h 41"/>
                  <a:gd name="T20" fmla="*/ 1 w 54"/>
                  <a:gd name="T21" fmla="*/ 20 h 41"/>
                  <a:gd name="T22" fmla="*/ 1 w 54"/>
                  <a:gd name="T23" fmla="*/ 20 h 41"/>
                  <a:gd name="T24" fmla="*/ 0 w 54"/>
                  <a:gd name="T25" fmla="*/ 15 h 41"/>
                  <a:gd name="T26" fmla="*/ 0 w 54"/>
                  <a:gd name="T27" fmla="*/ 8 h 41"/>
                  <a:gd name="T28" fmla="*/ 0 w 54"/>
                  <a:gd name="T29" fmla="*/ 2 h 41"/>
                  <a:gd name="T30" fmla="*/ 0 w 54"/>
                  <a:gd name="T31" fmla="*/ 0 h 41"/>
                  <a:gd name="T32" fmla="*/ 32 w 54"/>
                  <a:gd name="T33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41">
                    <a:moveTo>
                      <a:pt x="32" y="14"/>
                    </a:moveTo>
                    <a:lnTo>
                      <a:pt x="53" y="40"/>
                    </a:lnTo>
                    <a:lnTo>
                      <a:pt x="53" y="40"/>
                    </a:lnTo>
                    <a:lnTo>
                      <a:pt x="50" y="39"/>
                    </a:lnTo>
                    <a:lnTo>
                      <a:pt x="45" y="37"/>
                    </a:lnTo>
                    <a:lnTo>
                      <a:pt x="37" y="35"/>
                    </a:lnTo>
                    <a:lnTo>
                      <a:pt x="27" y="31"/>
                    </a:lnTo>
                    <a:lnTo>
                      <a:pt x="18" y="28"/>
                    </a:lnTo>
                    <a:lnTo>
                      <a:pt x="10" y="26"/>
                    </a:lnTo>
                    <a:lnTo>
                      <a:pt x="4" y="22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2" y="1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68" name="Freeform 192">
                <a:extLst>
                  <a:ext uri="{FF2B5EF4-FFF2-40B4-BE49-F238E27FC236}">
                    <a16:creationId xmlns:a16="http://schemas.microsoft.com/office/drawing/2014/main" id="{D21CB62E-1B24-4737-986E-7AEF4E914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2290"/>
                <a:ext cx="75" cy="38"/>
              </a:xfrm>
              <a:custGeom>
                <a:avLst/>
                <a:gdLst>
                  <a:gd name="T0" fmla="*/ 53 w 75"/>
                  <a:gd name="T1" fmla="*/ 0 h 38"/>
                  <a:gd name="T2" fmla="*/ 74 w 75"/>
                  <a:gd name="T3" fmla="*/ 24 h 38"/>
                  <a:gd name="T4" fmla="*/ 71 w 75"/>
                  <a:gd name="T5" fmla="*/ 24 h 38"/>
                  <a:gd name="T6" fmla="*/ 65 w 75"/>
                  <a:gd name="T7" fmla="*/ 26 h 38"/>
                  <a:gd name="T8" fmla="*/ 56 w 75"/>
                  <a:gd name="T9" fmla="*/ 29 h 38"/>
                  <a:gd name="T10" fmla="*/ 45 w 75"/>
                  <a:gd name="T11" fmla="*/ 31 h 38"/>
                  <a:gd name="T12" fmla="*/ 34 w 75"/>
                  <a:gd name="T13" fmla="*/ 34 h 38"/>
                  <a:gd name="T14" fmla="*/ 24 w 75"/>
                  <a:gd name="T15" fmla="*/ 35 h 38"/>
                  <a:gd name="T16" fmla="*/ 15 w 75"/>
                  <a:gd name="T17" fmla="*/ 37 h 38"/>
                  <a:gd name="T18" fmla="*/ 11 w 75"/>
                  <a:gd name="T19" fmla="*/ 37 h 38"/>
                  <a:gd name="T20" fmla="*/ 8 w 75"/>
                  <a:gd name="T21" fmla="*/ 31 h 38"/>
                  <a:gd name="T22" fmla="*/ 4 w 75"/>
                  <a:gd name="T23" fmla="*/ 21 h 38"/>
                  <a:gd name="T24" fmla="*/ 1 w 75"/>
                  <a:gd name="T25" fmla="*/ 13 h 38"/>
                  <a:gd name="T26" fmla="*/ 0 w 75"/>
                  <a:gd name="T27" fmla="*/ 9 h 38"/>
                  <a:gd name="T28" fmla="*/ 53 w 75"/>
                  <a:gd name="T2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5" h="38">
                    <a:moveTo>
                      <a:pt x="53" y="0"/>
                    </a:moveTo>
                    <a:lnTo>
                      <a:pt x="74" y="24"/>
                    </a:lnTo>
                    <a:lnTo>
                      <a:pt x="71" y="24"/>
                    </a:lnTo>
                    <a:lnTo>
                      <a:pt x="65" y="26"/>
                    </a:lnTo>
                    <a:lnTo>
                      <a:pt x="56" y="29"/>
                    </a:lnTo>
                    <a:lnTo>
                      <a:pt x="45" y="31"/>
                    </a:lnTo>
                    <a:lnTo>
                      <a:pt x="34" y="34"/>
                    </a:lnTo>
                    <a:lnTo>
                      <a:pt x="24" y="35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53" y="0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69" name="Freeform 193">
                <a:extLst>
                  <a:ext uri="{FF2B5EF4-FFF2-40B4-BE49-F238E27FC236}">
                    <a16:creationId xmlns:a16="http://schemas.microsoft.com/office/drawing/2014/main" id="{F9AA5DB8-1740-4CAD-8313-7A2D79090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2290"/>
                <a:ext cx="75" cy="38"/>
              </a:xfrm>
              <a:custGeom>
                <a:avLst/>
                <a:gdLst>
                  <a:gd name="T0" fmla="*/ 53 w 75"/>
                  <a:gd name="T1" fmla="*/ 0 h 38"/>
                  <a:gd name="T2" fmla="*/ 74 w 75"/>
                  <a:gd name="T3" fmla="*/ 24 h 38"/>
                  <a:gd name="T4" fmla="*/ 74 w 75"/>
                  <a:gd name="T5" fmla="*/ 24 h 38"/>
                  <a:gd name="T6" fmla="*/ 71 w 75"/>
                  <a:gd name="T7" fmla="*/ 24 h 38"/>
                  <a:gd name="T8" fmla="*/ 65 w 75"/>
                  <a:gd name="T9" fmla="*/ 26 h 38"/>
                  <a:gd name="T10" fmla="*/ 56 w 75"/>
                  <a:gd name="T11" fmla="*/ 29 h 38"/>
                  <a:gd name="T12" fmla="*/ 45 w 75"/>
                  <a:gd name="T13" fmla="*/ 31 h 38"/>
                  <a:gd name="T14" fmla="*/ 34 w 75"/>
                  <a:gd name="T15" fmla="*/ 34 h 38"/>
                  <a:gd name="T16" fmla="*/ 24 w 75"/>
                  <a:gd name="T17" fmla="*/ 35 h 38"/>
                  <a:gd name="T18" fmla="*/ 15 w 75"/>
                  <a:gd name="T19" fmla="*/ 37 h 38"/>
                  <a:gd name="T20" fmla="*/ 11 w 75"/>
                  <a:gd name="T21" fmla="*/ 37 h 38"/>
                  <a:gd name="T22" fmla="*/ 11 w 75"/>
                  <a:gd name="T23" fmla="*/ 37 h 38"/>
                  <a:gd name="T24" fmla="*/ 8 w 75"/>
                  <a:gd name="T25" fmla="*/ 31 h 38"/>
                  <a:gd name="T26" fmla="*/ 4 w 75"/>
                  <a:gd name="T27" fmla="*/ 21 h 38"/>
                  <a:gd name="T28" fmla="*/ 1 w 75"/>
                  <a:gd name="T29" fmla="*/ 13 h 38"/>
                  <a:gd name="T30" fmla="*/ 0 w 75"/>
                  <a:gd name="T31" fmla="*/ 9 h 38"/>
                  <a:gd name="T32" fmla="*/ 53 w 75"/>
                  <a:gd name="T3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38">
                    <a:moveTo>
                      <a:pt x="53" y="0"/>
                    </a:moveTo>
                    <a:lnTo>
                      <a:pt x="74" y="24"/>
                    </a:lnTo>
                    <a:lnTo>
                      <a:pt x="74" y="24"/>
                    </a:lnTo>
                    <a:lnTo>
                      <a:pt x="71" y="24"/>
                    </a:lnTo>
                    <a:lnTo>
                      <a:pt x="65" y="26"/>
                    </a:lnTo>
                    <a:lnTo>
                      <a:pt x="56" y="29"/>
                    </a:lnTo>
                    <a:lnTo>
                      <a:pt x="45" y="31"/>
                    </a:lnTo>
                    <a:lnTo>
                      <a:pt x="34" y="34"/>
                    </a:lnTo>
                    <a:lnTo>
                      <a:pt x="24" y="35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53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70" name="Freeform 194">
                <a:extLst>
                  <a:ext uri="{FF2B5EF4-FFF2-40B4-BE49-F238E27FC236}">
                    <a16:creationId xmlns:a16="http://schemas.microsoft.com/office/drawing/2014/main" id="{E88AD301-F780-4D97-BCCF-86C5D3F18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2585"/>
                <a:ext cx="33" cy="56"/>
              </a:xfrm>
              <a:custGeom>
                <a:avLst/>
                <a:gdLst>
                  <a:gd name="T0" fmla="*/ 32 w 33"/>
                  <a:gd name="T1" fmla="*/ 55 h 56"/>
                  <a:gd name="T2" fmla="*/ 11 w 33"/>
                  <a:gd name="T3" fmla="*/ 29 h 56"/>
                  <a:gd name="T4" fmla="*/ 0 w 33"/>
                  <a:gd name="T5" fmla="*/ 0 h 56"/>
                  <a:gd name="T6" fmla="*/ 0 w 33"/>
                  <a:gd name="T7" fmla="*/ 0 h 56"/>
                  <a:gd name="T8" fmla="*/ 2 w 33"/>
                  <a:gd name="T9" fmla="*/ 0 h 56"/>
                  <a:gd name="T10" fmla="*/ 4 w 33"/>
                  <a:gd name="T11" fmla="*/ 0 h 56"/>
                  <a:gd name="T12" fmla="*/ 7 w 33"/>
                  <a:gd name="T13" fmla="*/ 0 h 56"/>
                  <a:gd name="T14" fmla="*/ 10 w 33"/>
                  <a:gd name="T15" fmla="*/ 1 h 56"/>
                  <a:gd name="T16" fmla="*/ 13 w 33"/>
                  <a:gd name="T17" fmla="*/ 2 h 56"/>
                  <a:gd name="T18" fmla="*/ 16 w 33"/>
                  <a:gd name="T19" fmla="*/ 4 h 56"/>
                  <a:gd name="T20" fmla="*/ 18 w 33"/>
                  <a:gd name="T21" fmla="*/ 5 h 56"/>
                  <a:gd name="T22" fmla="*/ 20 w 33"/>
                  <a:gd name="T23" fmla="*/ 9 h 56"/>
                  <a:gd name="T24" fmla="*/ 21 w 33"/>
                  <a:gd name="T25" fmla="*/ 16 h 56"/>
                  <a:gd name="T26" fmla="*/ 24 w 33"/>
                  <a:gd name="T27" fmla="*/ 23 h 56"/>
                  <a:gd name="T28" fmla="*/ 26 w 33"/>
                  <a:gd name="T29" fmla="*/ 32 h 56"/>
                  <a:gd name="T30" fmla="*/ 29 w 33"/>
                  <a:gd name="T31" fmla="*/ 40 h 56"/>
                  <a:gd name="T32" fmla="*/ 30 w 33"/>
                  <a:gd name="T33" fmla="*/ 48 h 56"/>
                  <a:gd name="T34" fmla="*/ 32 w 33"/>
                  <a:gd name="T35" fmla="*/ 53 h 56"/>
                  <a:gd name="T36" fmla="*/ 32 w 33"/>
                  <a:gd name="T37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56">
                    <a:moveTo>
                      <a:pt x="32" y="55"/>
                    </a:moveTo>
                    <a:lnTo>
                      <a:pt x="11" y="2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20" y="9"/>
                    </a:lnTo>
                    <a:lnTo>
                      <a:pt x="21" y="16"/>
                    </a:lnTo>
                    <a:lnTo>
                      <a:pt x="24" y="23"/>
                    </a:lnTo>
                    <a:lnTo>
                      <a:pt x="26" y="32"/>
                    </a:lnTo>
                    <a:lnTo>
                      <a:pt x="29" y="40"/>
                    </a:lnTo>
                    <a:lnTo>
                      <a:pt x="30" y="48"/>
                    </a:lnTo>
                    <a:lnTo>
                      <a:pt x="32" y="53"/>
                    </a:lnTo>
                    <a:lnTo>
                      <a:pt x="32" y="55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71" name="Freeform 195">
                <a:extLst>
                  <a:ext uri="{FF2B5EF4-FFF2-40B4-BE49-F238E27FC236}">
                    <a16:creationId xmlns:a16="http://schemas.microsoft.com/office/drawing/2014/main" id="{1832EC1A-9AA0-4ECA-9E80-710A865A3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2585"/>
                <a:ext cx="33" cy="56"/>
              </a:xfrm>
              <a:custGeom>
                <a:avLst/>
                <a:gdLst>
                  <a:gd name="T0" fmla="*/ 32 w 33"/>
                  <a:gd name="T1" fmla="*/ 55 h 56"/>
                  <a:gd name="T2" fmla="*/ 11 w 33"/>
                  <a:gd name="T3" fmla="*/ 29 h 56"/>
                  <a:gd name="T4" fmla="*/ 0 w 33"/>
                  <a:gd name="T5" fmla="*/ 0 h 56"/>
                  <a:gd name="T6" fmla="*/ 0 w 33"/>
                  <a:gd name="T7" fmla="*/ 0 h 56"/>
                  <a:gd name="T8" fmla="*/ 0 w 33"/>
                  <a:gd name="T9" fmla="*/ 0 h 56"/>
                  <a:gd name="T10" fmla="*/ 2 w 33"/>
                  <a:gd name="T11" fmla="*/ 0 h 56"/>
                  <a:gd name="T12" fmla="*/ 4 w 33"/>
                  <a:gd name="T13" fmla="*/ 0 h 56"/>
                  <a:gd name="T14" fmla="*/ 7 w 33"/>
                  <a:gd name="T15" fmla="*/ 0 h 56"/>
                  <a:gd name="T16" fmla="*/ 10 w 33"/>
                  <a:gd name="T17" fmla="*/ 1 h 56"/>
                  <a:gd name="T18" fmla="*/ 13 w 33"/>
                  <a:gd name="T19" fmla="*/ 2 h 56"/>
                  <a:gd name="T20" fmla="*/ 16 w 33"/>
                  <a:gd name="T21" fmla="*/ 4 h 56"/>
                  <a:gd name="T22" fmla="*/ 18 w 33"/>
                  <a:gd name="T23" fmla="*/ 5 h 56"/>
                  <a:gd name="T24" fmla="*/ 18 w 33"/>
                  <a:gd name="T25" fmla="*/ 5 h 56"/>
                  <a:gd name="T26" fmla="*/ 20 w 33"/>
                  <a:gd name="T27" fmla="*/ 9 h 56"/>
                  <a:gd name="T28" fmla="*/ 21 w 33"/>
                  <a:gd name="T29" fmla="*/ 16 h 56"/>
                  <a:gd name="T30" fmla="*/ 24 w 33"/>
                  <a:gd name="T31" fmla="*/ 23 h 56"/>
                  <a:gd name="T32" fmla="*/ 26 w 33"/>
                  <a:gd name="T33" fmla="*/ 32 h 56"/>
                  <a:gd name="T34" fmla="*/ 29 w 33"/>
                  <a:gd name="T35" fmla="*/ 40 h 56"/>
                  <a:gd name="T36" fmla="*/ 30 w 33"/>
                  <a:gd name="T37" fmla="*/ 48 h 56"/>
                  <a:gd name="T38" fmla="*/ 32 w 33"/>
                  <a:gd name="T39" fmla="*/ 53 h 56"/>
                  <a:gd name="T40" fmla="*/ 32 w 33"/>
                  <a:gd name="T41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56">
                    <a:moveTo>
                      <a:pt x="32" y="55"/>
                    </a:moveTo>
                    <a:lnTo>
                      <a:pt x="11" y="2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0" y="9"/>
                    </a:lnTo>
                    <a:lnTo>
                      <a:pt x="21" y="16"/>
                    </a:lnTo>
                    <a:lnTo>
                      <a:pt x="24" y="23"/>
                    </a:lnTo>
                    <a:lnTo>
                      <a:pt x="26" y="32"/>
                    </a:lnTo>
                    <a:lnTo>
                      <a:pt x="29" y="40"/>
                    </a:lnTo>
                    <a:lnTo>
                      <a:pt x="30" y="48"/>
                    </a:lnTo>
                    <a:lnTo>
                      <a:pt x="32" y="53"/>
                    </a:lnTo>
                    <a:lnTo>
                      <a:pt x="32" y="5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72" name="Freeform 196">
                <a:extLst>
                  <a:ext uri="{FF2B5EF4-FFF2-40B4-BE49-F238E27FC236}">
                    <a16:creationId xmlns:a16="http://schemas.microsoft.com/office/drawing/2014/main" id="{5397148C-E994-4C5D-9BE9-87324B471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2202"/>
                <a:ext cx="430" cy="439"/>
              </a:xfrm>
              <a:custGeom>
                <a:avLst/>
                <a:gdLst>
                  <a:gd name="T0" fmla="*/ 123 w 430"/>
                  <a:gd name="T1" fmla="*/ 100 h 439"/>
                  <a:gd name="T2" fmla="*/ 117 w 430"/>
                  <a:gd name="T3" fmla="*/ 44 h 439"/>
                  <a:gd name="T4" fmla="*/ 186 w 430"/>
                  <a:gd name="T5" fmla="*/ 61 h 439"/>
                  <a:gd name="T6" fmla="*/ 187 w 430"/>
                  <a:gd name="T7" fmla="*/ 62 h 439"/>
                  <a:gd name="T8" fmla="*/ 193 w 430"/>
                  <a:gd name="T9" fmla="*/ 62 h 439"/>
                  <a:gd name="T10" fmla="*/ 206 w 430"/>
                  <a:gd name="T11" fmla="*/ 58 h 439"/>
                  <a:gd name="T12" fmla="*/ 213 w 430"/>
                  <a:gd name="T13" fmla="*/ 54 h 439"/>
                  <a:gd name="T14" fmla="*/ 275 w 430"/>
                  <a:gd name="T15" fmla="*/ 1 h 439"/>
                  <a:gd name="T16" fmla="*/ 279 w 430"/>
                  <a:gd name="T17" fmla="*/ 57 h 439"/>
                  <a:gd name="T18" fmla="*/ 295 w 430"/>
                  <a:gd name="T19" fmla="*/ 64 h 439"/>
                  <a:gd name="T20" fmla="*/ 302 w 430"/>
                  <a:gd name="T21" fmla="*/ 63 h 439"/>
                  <a:gd name="T22" fmla="*/ 377 w 430"/>
                  <a:gd name="T23" fmla="*/ 49 h 439"/>
                  <a:gd name="T24" fmla="*/ 350 w 430"/>
                  <a:gd name="T25" fmla="*/ 104 h 439"/>
                  <a:gd name="T26" fmla="*/ 359 w 430"/>
                  <a:gd name="T27" fmla="*/ 118 h 439"/>
                  <a:gd name="T28" fmla="*/ 365 w 430"/>
                  <a:gd name="T29" fmla="*/ 122 h 439"/>
                  <a:gd name="T30" fmla="*/ 429 w 430"/>
                  <a:gd name="T31" fmla="*/ 150 h 439"/>
                  <a:gd name="T32" fmla="*/ 378 w 430"/>
                  <a:gd name="T33" fmla="*/ 187 h 439"/>
                  <a:gd name="T34" fmla="*/ 377 w 430"/>
                  <a:gd name="T35" fmla="*/ 206 h 439"/>
                  <a:gd name="T36" fmla="*/ 379 w 430"/>
                  <a:gd name="T37" fmla="*/ 212 h 439"/>
                  <a:gd name="T38" fmla="*/ 411 w 430"/>
                  <a:gd name="T39" fmla="*/ 275 h 439"/>
                  <a:gd name="T40" fmla="*/ 354 w 430"/>
                  <a:gd name="T41" fmla="*/ 281 h 439"/>
                  <a:gd name="T42" fmla="*/ 343 w 430"/>
                  <a:gd name="T43" fmla="*/ 298 h 439"/>
                  <a:gd name="T44" fmla="*/ 342 w 430"/>
                  <a:gd name="T45" fmla="*/ 305 h 439"/>
                  <a:gd name="T46" fmla="*/ 332 w 430"/>
                  <a:gd name="T47" fmla="*/ 382 h 439"/>
                  <a:gd name="T48" fmla="*/ 289 w 430"/>
                  <a:gd name="T49" fmla="*/ 356 h 439"/>
                  <a:gd name="T50" fmla="*/ 284 w 430"/>
                  <a:gd name="T51" fmla="*/ 356 h 439"/>
                  <a:gd name="T52" fmla="*/ 275 w 430"/>
                  <a:gd name="T53" fmla="*/ 361 h 439"/>
                  <a:gd name="T54" fmla="*/ 264 w 430"/>
                  <a:gd name="T55" fmla="*/ 370 h 439"/>
                  <a:gd name="T56" fmla="*/ 236 w 430"/>
                  <a:gd name="T57" fmla="*/ 432 h 439"/>
                  <a:gd name="T58" fmla="*/ 197 w 430"/>
                  <a:gd name="T59" fmla="*/ 388 h 439"/>
                  <a:gd name="T60" fmla="*/ 195 w 430"/>
                  <a:gd name="T61" fmla="*/ 387 h 439"/>
                  <a:gd name="T62" fmla="*/ 188 w 430"/>
                  <a:gd name="T63" fmla="*/ 386 h 439"/>
                  <a:gd name="T64" fmla="*/ 177 w 430"/>
                  <a:gd name="T65" fmla="*/ 386 h 439"/>
                  <a:gd name="T66" fmla="*/ 172 w 430"/>
                  <a:gd name="T67" fmla="*/ 387 h 439"/>
                  <a:gd name="T68" fmla="*/ 170 w 430"/>
                  <a:gd name="T69" fmla="*/ 388 h 439"/>
                  <a:gd name="T70" fmla="*/ 99 w 430"/>
                  <a:gd name="T71" fmla="*/ 423 h 439"/>
                  <a:gd name="T72" fmla="*/ 110 w 430"/>
                  <a:gd name="T73" fmla="*/ 365 h 439"/>
                  <a:gd name="T74" fmla="*/ 98 w 430"/>
                  <a:gd name="T75" fmla="*/ 354 h 439"/>
                  <a:gd name="T76" fmla="*/ 91 w 430"/>
                  <a:gd name="T77" fmla="*/ 353 h 439"/>
                  <a:gd name="T78" fmla="*/ 19 w 430"/>
                  <a:gd name="T79" fmla="*/ 345 h 439"/>
                  <a:gd name="T80" fmla="*/ 59 w 430"/>
                  <a:gd name="T81" fmla="*/ 297 h 439"/>
                  <a:gd name="T82" fmla="*/ 56 w 430"/>
                  <a:gd name="T83" fmla="*/ 280 h 439"/>
                  <a:gd name="T84" fmla="*/ 51 w 430"/>
                  <a:gd name="T85" fmla="*/ 275 h 439"/>
                  <a:gd name="T86" fmla="*/ 2 w 430"/>
                  <a:gd name="T87" fmla="*/ 226 h 439"/>
                  <a:gd name="T88" fmla="*/ 58 w 430"/>
                  <a:gd name="T89" fmla="*/ 204 h 439"/>
                  <a:gd name="T90" fmla="*/ 65 w 430"/>
                  <a:gd name="T91" fmla="*/ 186 h 439"/>
                  <a:gd name="T92" fmla="*/ 64 w 430"/>
                  <a:gd name="T93" fmla="*/ 179 h 439"/>
                  <a:gd name="T94" fmla="*/ 52 w 430"/>
                  <a:gd name="T95" fmla="*/ 106 h 439"/>
                  <a:gd name="T96" fmla="*/ 106 w 430"/>
                  <a:gd name="T97" fmla="*/ 116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0" h="439">
                    <a:moveTo>
                      <a:pt x="115" y="108"/>
                    </a:moveTo>
                    <a:lnTo>
                      <a:pt x="120" y="104"/>
                    </a:lnTo>
                    <a:lnTo>
                      <a:pt x="123" y="100"/>
                    </a:lnTo>
                    <a:lnTo>
                      <a:pt x="124" y="98"/>
                    </a:lnTo>
                    <a:lnTo>
                      <a:pt x="124" y="97"/>
                    </a:lnTo>
                    <a:lnTo>
                      <a:pt x="117" y="44"/>
                    </a:lnTo>
                    <a:lnTo>
                      <a:pt x="135" y="33"/>
                    </a:lnTo>
                    <a:lnTo>
                      <a:pt x="155" y="22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6" y="62"/>
                    </a:lnTo>
                    <a:lnTo>
                      <a:pt x="187" y="62"/>
                    </a:lnTo>
                    <a:lnTo>
                      <a:pt x="189" y="62"/>
                    </a:lnTo>
                    <a:lnTo>
                      <a:pt x="190" y="62"/>
                    </a:lnTo>
                    <a:lnTo>
                      <a:pt x="193" y="62"/>
                    </a:lnTo>
                    <a:lnTo>
                      <a:pt x="196" y="61"/>
                    </a:lnTo>
                    <a:lnTo>
                      <a:pt x="200" y="60"/>
                    </a:lnTo>
                    <a:lnTo>
                      <a:pt x="206" y="58"/>
                    </a:lnTo>
                    <a:lnTo>
                      <a:pt x="210" y="56"/>
                    </a:lnTo>
                    <a:lnTo>
                      <a:pt x="212" y="54"/>
                    </a:lnTo>
                    <a:lnTo>
                      <a:pt x="213" y="54"/>
                    </a:lnTo>
                    <a:lnTo>
                      <a:pt x="235" y="0"/>
                    </a:lnTo>
                    <a:lnTo>
                      <a:pt x="254" y="0"/>
                    </a:lnTo>
                    <a:lnTo>
                      <a:pt x="275" y="1"/>
                    </a:lnTo>
                    <a:lnTo>
                      <a:pt x="278" y="54"/>
                    </a:lnTo>
                    <a:lnTo>
                      <a:pt x="278" y="56"/>
                    </a:lnTo>
                    <a:lnTo>
                      <a:pt x="279" y="57"/>
                    </a:lnTo>
                    <a:lnTo>
                      <a:pt x="283" y="60"/>
                    </a:lnTo>
                    <a:lnTo>
                      <a:pt x="289" y="61"/>
                    </a:lnTo>
                    <a:lnTo>
                      <a:pt x="295" y="64"/>
                    </a:lnTo>
                    <a:lnTo>
                      <a:pt x="299" y="64"/>
                    </a:lnTo>
                    <a:lnTo>
                      <a:pt x="301" y="63"/>
                    </a:lnTo>
                    <a:lnTo>
                      <a:pt x="302" y="63"/>
                    </a:lnTo>
                    <a:lnTo>
                      <a:pt x="348" y="25"/>
                    </a:lnTo>
                    <a:lnTo>
                      <a:pt x="363" y="37"/>
                    </a:lnTo>
                    <a:lnTo>
                      <a:pt x="377" y="49"/>
                    </a:lnTo>
                    <a:lnTo>
                      <a:pt x="350" y="100"/>
                    </a:lnTo>
                    <a:lnTo>
                      <a:pt x="350" y="101"/>
                    </a:lnTo>
                    <a:lnTo>
                      <a:pt x="350" y="104"/>
                    </a:lnTo>
                    <a:lnTo>
                      <a:pt x="352" y="108"/>
                    </a:lnTo>
                    <a:lnTo>
                      <a:pt x="356" y="112"/>
                    </a:lnTo>
                    <a:lnTo>
                      <a:pt x="359" y="118"/>
                    </a:lnTo>
                    <a:lnTo>
                      <a:pt x="362" y="121"/>
                    </a:lnTo>
                    <a:lnTo>
                      <a:pt x="363" y="122"/>
                    </a:lnTo>
                    <a:lnTo>
                      <a:pt x="365" y="122"/>
                    </a:lnTo>
                    <a:lnTo>
                      <a:pt x="419" y="112"/>
                    </a:lnTo>
                    <a:lnTo>
                      <a:pt x="424" y="131"/>
                    </a:lnTo>
                    <a:lnTo>
                      <a:pt x="429" y="150"/>
                    </a:lnTo>
                    <a:lnTo>
                      <a:pt x="380" y="184"/>
                    </a:lnTo>
                    <a:lnTo>
                      <a:pt x="380" y="185"/>
                    </a:lnTo>
                    <a:lnTo>
                      <a:pt x="378" y="187"/>
                    </a:lnTo>
                    <a:lnTo>
                      <a:pt x="377" y="192"/>
                    </a:lnTo>
                    <a:lnTo>
                      <a:pt x="377" y="198"/>
                    </a:lnTo>
                    <a:lnTo>
                      <a:pt x="377" y="206"/>
                    </a:lnTo>
                    <a:lnTo>
                      <a:pt x="377" y="210"/>
                    </a:lnTo>
                    <a:lnTo>
                      <a:pt x="379" y="212"/>
                    </a:lnTo>
                    <a:lnTo>
                      <a:pt x="379" y="212"/>
                    </a:lnTo>
                    <a:lnTo>
                      <a:pt x="425" y="233"/>
                    </a:lnTo>
                    <a:lnTo>
                      <a:pt x="418" y="254"/>
                    </a:lnTo>
                    <a:lnTo>
                      <a:pt x="411" y="275"/>
                    </a:lnTo>
                    <a:lnTo>
                      <a:pt x="357" y="279"/>
                    </a:lnTo>
                    <a:lnTo>
                      <a:pt x="357" y="279"/>
                    </a:lnTo>
                    <a:lnTo>
                      <a:pt x="354" y="281"/>
                    </a:lnTo>
                    <a:lnTo>
                      <a:pt x="351" y="285"/>
                    </a:lnTo>
                    <a:lnTo>
                      <a:pt x="348" y="291"/>
                    </a:lnTo>
                    <a:lnTo>
                      <a:pt x="343" y="298"/>
                    </a:lnTo>
                    <a:lnTo>
                      <a:pt x="342" y="302"/>
                    </a:lnTo>
                    <a:lnTo>
                      <a:pt x="342" y="304"/>
                    </a:lnTo>
                    <a:lnTo>
                      <a:pt x="342" y="305"/>
                    </a:lnTo>
                    <a:lnTo>
                      <a:pt x="364" y="350"/>
                    </a:lnTo>
                    <a:lnTo>
                      <a:pt x="348" y="366"/>
                    </a:lnTo>
                    <a:lnTo>
                      <a:pt x="332" y="382"/>
                    </a:lnTo>
                    <a:lnTo>
                      <a:pt x="289" y="356"/>
                    </a:lnTo>
                    <a:lnTo>
                      <a:pt x="289" y="356"/>
                    </a:lnTo>
                    <a:lnTo>
                      <a:pt x="289" y="356"/>
                    </a:lnTo>
                    <a:lnTo>
                      <a:pt x="287" y="356"/>
                    </a:lnTo>
                    <a:lnTo>
                      <a:pt x="286" y="356"/>
                    </a:lnTo>
                    <a:lnTo>
                      <a:pt x="284" y="356"/>
                    </a:lnTo>
                    <a:lnTo>
                      <a:pt x="281" y="357"/>
                    </a:lnTo>
                    <a:lnTo>
                      <a:pt x="279" y="359"/>
                    </a:lnTo>
                    <a:lnTo>
                      <a:pt x="275" y="361"/>
                    </a:lnTo>
                    <a:lnTo>
                      <a:pt x="269" y="364"/>
                    </a:lnTo>
                    <a:lnTo>
                      <a:pt x="265" y="367"/>
                    </a:lnTo>
                    <a:lnTo>
                      <a:pt x="264" y="370"/>
                    </a:lnTo>
                    <a:lnTo>
                      <a:pt x="264" y="371"/>
                    </a:lnTo>
                    <a:lnTo>
                      <a:pt x="256" y="426"/>
                    </a:lnTo>
                    <a:lnTo>
                      <a:pt x="236" y="432"/>
                    </a:lnTo>
                    <a:lnTo>
                      <a:pt x="215" y="438"/>
                    </a:lnTo>
                    <a:lnTo>
                      <a:pt x="197" y="388"/>
                    </a:lnTo>
                    <a:lnTo>
                      <a:pt x="197" y="388"/>
                    </a:lnTo>
                    <a:lnTo>
                      <a:pt x="197" y="388"/>
                    </a:lnTo>
                    <a:lnTo>
                      <a:pt x="196" y="387"/>
                    </a:lnTo>
                    <a:lnTo>
                      <a:pt x="195" y="387"/>
                    </a:lnTo>
                    <a:lnTo>
                      <a:pt x="193" y="387"/>
                    </a:lnTo>
                    <a:lnTo>
                      <a:pt x="190" y="386"/>
                    </a:lnTo>
                    <a:lnTo>
                      <a:pt x="188" y="386"/>
                    </a:lnTo>
                    <a:lnTo>
                      <a:pt x="184" y="387"/>
                    </a:lnTo>
                    <a:lnTo>
                      <a:pt x="181" y="386"/>
                    </a:lnTo>
                    <a:lnTo>
                      <a:pt x="177" y="386"/>
                    </a:lnTo>
                    <a:lnTo>
                      <a:pt x="175" y="386"/>
                    </a:lnTo>
                    <a:lnTo>
                      <a:pt x="173" y="387"/>
                    </a:lnTo>
                    <a:lnTo>
                      <a:pt x="172" y="387"/>
                    </a:lnTo>
                    <a:lnTo>
                      <a:pt x="171" y="388"/>
                    </a:lnTo>
                    <a:lnTo>
                      <a:pt x="170" y="388"/>
                    </a:lnTo>
                    <a:lnTo>
                      <a:pt x="170" y="388"/>
                    </a:lnTo>
                    <a:lnTo>
                      <a:pt x="135" y="436"/>
                    </a:lnTo>
                    <a:lnTo>
                      <a:pt x="116" y="430"/>
                    </a:lnTo>
                    <a:lnTo>
                      <a:pt x="99" y="423"/>
                    </a:lnTo>
                    <a:lnTo>
                      <a:pt x="112" y="368"/>
                    </a:lnTo>
                    <a:lnTo>
                      <a:pt x="112" y="367"/>
                    </a:lnTo>
                    <a:lnTo>
                      <a:pt x="110" y="365"/>
                    </a:lnTo>
                    <a:lnTo>
                      <a:pt x="108" y="361"/>
                    </a:lnTo>
                    <a:lnTo>
                      <a:pt x="103" y="358"/>
                    </a:lnTo>
                    <a:lnTo>
                      <a:pt x="98" y="354"/>
                    </a:lnTo>
                    <a:lnTo>
                      <a:pt x="95" y="353"/>
                    </a:lnTo>
                    <a:lnTo>
                      <a:pt x="92" y="352"/>
                    </a:lnTo>
                    <a:lnTo>
                      <a:pt x="91" y="353"/>
                    </a:lnTo>
                    <a:lnTo>
                      <a:pt x="39" y="377"/>
                    </a:lnTo>
                    <a:lnTo>
                      <a:pt x="29" y="361"/>
                    </a:lnTo>
                    <a:lnTo>
                      <a:pt x="19" y="345"/>
                    </a:lnTo>
                    <a:lnTo>
                      <a:pt x="59" y="300"/>
                    </a:lnTo>
                    <a:lnTo>
                      <a:pt x="59" y="299"/>
                    </a:lnTo>
                    <a:lnTo>
                      <a:pt x="59" y="297"/>
                    </a:lnTo>
                    <a:lnTo>
                      <a:pt x="59" y="292"/>
                    </a:lnTo>
                    <a:lnTo>
                      <a:pt x="57" y="287"/>
                    </a:lnTo>
                    <a:lnTo>
                      <a:pt x="56" y="280"/>
                    </a:lnTo>
                    <a:lnTo>
                      <a:pt x="54" y="277"/>
                    </a:lnTo>
                    <a:lnTo>
                      <a:pt x="52" y="275"/>
                    </a:lnTo>
                    <a:lnTo>
                      <a:pt x="51" y="275"/>
                    </a:lnTo>
                    <a:lnTo>
                      <a:pt x="0" y="268"/>
                    </a:lnTo>
                    <a:lnTo>
                      <a:pt x="1" y="247"/>
                    </a:lnTo>
                    <a:lnTo>
                      <a:pt x="2" y="226"/>
                    </a:lnTo>
                    <a:lnTo>
                      <a:pt x="55" y="207"/>
                    </a:lnTo>
                    <a:lnTo>
                      <a:pt x="56" y="207"/>
                    </a:lnTo>
                    <a:lnTo>
                      <a:pt x="58" y="204"/>
                    </a:lnTo>
                    <a:lnTo>
                      <a:pt x="60" y="200"/>
                    </a:lnTo>
                    <a:lnTo>
                      <a:pt x="62" y="192"/>
                    </a:lnTo>
                    <a:lnTo>
                      <a:pt x="65" y="186"/>
                    </a:lnTo>
                    <a:lnTo>
                      <a:pt x="65" y="181"/>
                    </a:lnTo>
                    <a:lnTo>
                      <a:pt x="65" y="179"/>
                    </a:lnTo>
                    <a:lnTo>
                      <a:pt x="64" y="179"/>
                    </a:lnTo>
                    <a:lnTo>
                      <a:pt x="29" y="144"/>
                    </a:lnTo>
                    <a:lnTo>
                      <a:pt x="40" y="125"/>
                    </a:lnTo>
                    <a:lnTo>
                      <a:pt x="52" y="106"/>
                    </a:lnTo>
                    <a:lnTo>
                      <a:pt x="103" y="118"/>
                    </a:lnTo>
                    <a:lnTo>
                      <a:pt x="103" y="118"/>
                    </a:lnTo>
                    <a:lnTo>
                      <a:pt x="106" y="116"/>
                    </a:lnTo>
                    <a:lnTo>
                      <a:pt x="110" y="114"/>
                    </a:lnTo>
                    <a:lnTo>
                      <a:pt x="115" y="108"/>
                    </a:lnTo>
                  </a:path>
                </a:pathLst>
              </a:custGeom>
              <a:solidFill>
                <a:srgbClr val="597F7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73" name="Freeform 197">
                <a:extLst>
                  <a:ext uri="{FF2B5EF4-FFF2-40B4-BE49-F238E27FC236}">
                    <a16:creationId xmlns:a16="http://schemas.microsoft.com/office/drawing/2014/main" id="{912D871E-2040-4772-BD05-D36995C6E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2202"/>
                <a:ext cx="430" cy="439"/>
              </a:xfrm>
              <a:custGeom>
                <a:avLst/>
                <a:gdLst>
                  <a:gd name="T0" fmla="*/ 120 w 430"/>
                  <a:gd name="T1" fmla="*/ 104 h 439"/>
                  <a:gd name="T2" fmla="*/ 124 w 430"/>
                  <a:gd name="T3" fmla="*/ 97 h 439"/>
                  <a:gd name="T4" fmla="*/ 155 w 430"/>
                  <a:gd name="T5" fmla="*/ 22 h 439"/>
                  <a:gd name="T6" fmla="*/ 186 w 430"/>
                  <a:gd name="T7" fmla="*/ 61 h 439"/>
                  <a:gd name="T8" fmla="*/ 189 w 430"/>
                  <a:gd name="T9" fmla="*/ 62 h 439"/>
                  <a:gd name="T10" fmla="*/ 196 w 430"/>
                  <a:gd name="T11" fmla="*/ 61 h 439"/>
                  <a:gd name="T12" fmla="*/ 206 w 430"/>
                  <a:gd name="T13" fmla="*/ 58 h 439"/>
                  <a:gd name="T14" fmla="*/ 213 w 430"/>
                  <a:gd name="T15" fmla="*/ 54 h 439"/>
                  <a:gd name="T16" fmla="*/ 275 w 430"/>
                  <a:gd name="T17" fmla="*/ 1 h 439"/>
                  <a:gd name="T18" fmla="*/ 278 w 430"/>
                  <a:gd name="T19" fmla="*/ 56 h 439"/>
                  <a:gd name="T20" fmla="*/ 289 w 430"/>
                  <a:gd name="T21" fmla="*/ 61 h 439"/>
                  <a:gd name="T22" fmla="*/ 299 w 430"/>
                  <a:gd name="T23" fmla="*/ 64 h 439"/>
                  <a:gd name="T24" fmla="*/ 348 w 430"/>
                  <a:gd name="T25" fmla="*/ 25 h 439"/>
                  <a:gd name="T26" fmla="*/ 350 w 430"/>
                  <a:gd name="T27" fmla="*/ 100 h 439"/>
                  <a:gd name="T28" fmla="*/ 350 w 430"/>
                  <a:gd name="T29" fmla="*/ 104 h 439"/>
                  <a:gd name="T30" fmla="*/ 356 w 430"/>
                  <a:gd name="T31" fmla="*/ 112 h 439"/>
                  <a:gd name="T32" fmla="*/ 363 w 430"/>
                  <a:gd name="T33" fmla="*/ 122 h 439"/>
                  <a:gd name="T34" fmla="*/ 424 w 430"/>
                  <a:gd name="T35" fmla="*/ 131 h 439"/>
                  <a:gd name="T36" fmla="*/ 380 w 430"/>
                  <a:gd name="T37" fmla="*/ 184 h 439"/>
                  <a:gd name="T38" fmla="*/ 377 w 430"/>
                  <a:gd name="T39" fmla="*/ 192 h 439"/>
                  <a:gd name="T40" fmla="*/ 377 w 430"/>
                  <a:gd name="T41" fmla="*/ 206 h 439"/>
                  <a:gd name="T42" fmla="*/ 379 w 430"/>
                  <a:gd name="T43" fmla="*/ 212 h 439"/>
                  <a:gd name="T44" fmla="*/ 411 w 430"/>
                  <a:gd name="T45" fmla="*/ 275 h 439"/>
                  <a:gd name="T46" fmla="*/ 357 w 430"/>
                  <a:gd name="T47" fmla="*/ 279 h 439"/>
                  <a:gd name="T48" fmla="*/ 348 w 430"/>
                  <a:gd name="T49" fmla="*/ 291 h 439"/>
                  <a:gd name="T50" fmla="*/ 342 w 430"/>
                  <a:gd name="T51" fmla="*/ 302 h 439"/>
                  <a:gd name="T52" fmla="*/ 364 w 430"/>
                  <a:gd name="T53" fmla="*/ 350 h 439"/>
                  <a:gd name="T54" fmla="*/ 289 w 430"/>
                  <a:gd name="T55" fmla="*/ 356 h 439"/>
                  <a:gd name="T56" fmla="*/ 289 w 430"/>
                  <a:gd name="T57" fmla="*/ 356 h 439"/>
                  <a:gd name="T58" fmla="*/ 284 w 430"/>
                  <a:gd name="T59" fmla="*/ 356 h 439"/>
                  <a:gd name="T60" fmla="*/ 275 w 430"/>
                  <a:gd name="T61" fmla="*/ 361 h 439"/>
                  <a:gd name="T62" fmla="*/ 265 w 430"/>
                  <a:gd name="T63" fmla="*/ 367 h 439"/>
                  <a:gd name="T64" fmla="*/ 256 w 430"/>
                  <a:gd name="T65" fmla="*/ 426 h 439"/>
                  <a:gd name="T66" fmla="*/ 197 w 430"/>
                  <a:gd name="T67" fmla="*/ 388 h 439"/>
                  <a:gd name="T68" fmla="*/ 197 w 430"/>
                  <a:gd name="T69" fmla="*/ 388 h 439"/>
                  <a:gd name="T70" fmla="*/ 193 w 430"/>
                  <a:gd name="T71" fmla="*/ 387 h 439"/>
                  <a:gd name="T72" fmla="*/ 184 w 430"/>
                  <a:gd name="T73" fmla="*/ 387 h 439"/>
                  <a:gd name="T74" fmla="*/ 177 w 430"/>
                  <a:gd name="T75" fmla="*/ 386 h 439"/>
                  <a:gd name="T76" fmla="*/ 172 w 430"/>
                  <a:gd name="T77" fmla="*/ 387 h 439"/>
                  <a:gd name="T78" fmla="*/ 170 w 430"/>
                  <a:gd name="T79" fmla="*/ 388 h 439"/>
                  <a:gd name="T80" fmla="*/ 99 w 430"/>
                  <a:gd name="T81" fmla="*/ 423 h 439"/>
                  <a:gd name="T82" fmla="*/ 112 w 430"/>
                  <a:gd name="T83" fmla="*/ 367 h 439"/>
                  <a:gd name="T84" fmla="*/ 103 w 430"/>
                  <a:gd name="T85" fmla="*/ 358 h 439"/>
                  <a:gd name="T86" fmla="*/ 95 w 430"/>
                  <a:gd name="T87" fmla="*/ 353 h 439"/>
                  <a:gd name="T88" fmla="*/ 39 w 430"/>
                  <a:gd name="T89" fmla="*/ 377 h 439"/>
                  <a:gd name="T90" fmla="*/ 59 w 430"/>
                  <a:gd name="T91" fmla="*/ 300 h 439"/>
                  <a:gd name="T92" fmla="*/ 59 w 430"/>
                  <a:gd name="T93" fmla="*/ 297 h 439"/>
                  <a:gd name="T94" fmla="*/ 57 w 430"/>
                  <a:gd name="T95" fmla="*/ 287 h 439"/>
                  <a:gd name="T96" fmla="*/ 52 w 430"/>
                  <a:gd name="T97" fmla="*/ 275 h 439"/>
                  <a:gd name="T98" fmla="*/ 1 w 430"/>
                  <a:gd name="T99" fmla="*/ 247 h 439"/>
                  <a:gd name="T100" fmla="*/ 55 w 430"/>
                  <a:gd name="T101" fmla="*/ 207 h 439"/>
                  <a:gd name="T102" fmla="*/ 60 w 430"/>
                  <a:gd name="T103" fmla="*/ 200 h 439"/>
                  <a:gd name="T104" fmla="*/ 65 w 430"/>
                  <a:gd name="T105" fmla="*/ 186 h 439"/>
                  <a:gd name="T106" fmla="*/ 64 w 430"/>
                  <a:gd name="T107" fmla="*/ 179 h 439"/>
                  <a:gd name="T108" fmla="*/ 52 w 430"/>
                  <a:gd name="T109" fmla="*/ 106 h 439"/>
                  <a:gd name="T110" fmla="*/ 103 w 430"/>
                  <a:gd name="T111" fmla="*/ 118 h 439"/>
                  <a:gd name="T112" fmla="*/ 115 w 430"/>
                  <a:gd name="T113" fmla="*/ 108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0" h="439">
                    <a:moveTo>
                      <a:pt x="115" y="108"/>
                    </a:moveTo>
                    <a:lnTo>
                      <a:pt x="115" y="108"/>
                    </a:lnTo>
                    <a:lnTo>
                      <a:pt x="120" y="104"/>
                    </a:lnTo>
                    <a:lnTo>
                      <a:pt x="123" y="100"/>
                    </a:lnTo>
                    <a:lnTo>
                      <a:pt x="124" y="98"/>
                    </a:lnTo>
                    <a:lnTo>
                      <a:pt x="124" y="97"/>
                    </a:lnTo>
                    <a:lnTo>
                      <a:pt x="117" y="44"/>
                    </a:lnTo>
                    <a:lnTo>
                      <a:pt x="135" y="33"/>
                    </a:lnTo>
                    <a:lnTo>
                      <a:pt x="155" y="22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6" y="62"/>
                    </a:lnTo>
                    <a:lnTo>
                      <a:pt x="187" y="62"/>
                    </a:lnTo>
                    <a:lnTo>
                      <a:pt x="189" y="62"/>
                    </a:lnTo>
                    <a:lnTo>
                      <a:pt x="190" y="62"/>
                    </a:lnTo>
                    <a:lnTo>
                      <a:pt x="193" y="62"/>
                    </a:lnTo>
                    <a:lnTo>
                      <a:pt x="196" y="61"/>
                    </a:lnTo>
                    <a:lnTo>
                      <a:pt x="200" y="60"/>
                    </a:lnTo>
                    <a:lnTo>
                      <a:pt x="200" y="60"/>
                    </a:lnTo>
                    <a:lnTo>
                      <a:pt x="206" y="58"/>
                    </a:lnTo>
                    <a:lnTo>
                      <a:pt x="210" y="56"/>
                    </a:lnTo>
                    <a:lnTo>
                      <a:pt x="212" y="54"/>
                    </a:lnTo>
                    <a:lnTo>
                      <a:pt x="213" y="54"/>
                    </a:lnTo>
                    <a:lnTo>
                      <a:pt x="235" y="0"/>
                    </a:lnTo>
                    <a:lnTo>
                      <a:pt x="254" y="0"/>
                    </a:lnTo>
                    <a:lnTo>
                      <a:pt x="275" y="1"/>
                    </a:lnTo>
                    <a:lnTo>
                      <a:pt x="278" y="54"/>
                    </a:lnTo>
                    <a:lnTo>
                      <a:pt x="278" y="54"/>
                    </a:lnTo>
                    <a:lnTo>
                      <a:pt x="278" y="56"/>
                    </a:lnTo>
                    <a:lnTo>
                      <a:pt x="279" y="57"/>
                    </a:lnTo>
                    <a:lnTo>
                      <a:pt x="283" y="60"/>
                    </a:lnTo>
                    <a:lnTo>
                      <a:pt x="289" y="61"/>
                    </a:lnTo>
                    <a:lnTo>
                      <a:pt x="289" y="61"/>
                    </a:lnTo>
                    <a:lnTo>
                      <a:pt x="295" y="64"/>
                    </a:lnTo>
                    <a:lnTo>
                      <a:pt x="299" y="64"/>
                    </a:lnTo>
                    <a:lnTo>
                      <a:pt x="301" y="63"/>
                    </a:lnTo>
                    <a:lnTo>
                      <a:pt x="302" y="63"/>
                    </a:lnTo>
                    <a:lnTo>
                      <a:pt x="348" y="25"/>
                    </a:lnTo>
                    <a:lnTo>
                      <a:pt x="363" y="37"/>
                    </a:lnTo>
                    <a:lnTo>
                      <a:pt x="377" y="49"/>
                    </a:lnTo>
                    <a:lnTo>
                      <a:pt x="350" y="100"/>
                    </a:lnTo>
                    <a:lnTo>
                      <a:pt x="350" y="100"/>
                    </a:lnTo>
                    <a:lnTo>
                      <a:pt x="350" y="101"/>
                    </a:lnTo>
                    <a:lnTo>
                      <a:pt x="350" y="104"/>
                    </a:lnTo>
                    <a:lnTo>
                      <a:pt x="352" y="108"/>
                    </a:lnTo>
                    <a:lnTo>
                      <a:pt x="356" y="112"/>
                    </a:lnTo>
                    <a:lnTo>
                      <a:pt x="356" y="112"/>
                    </a:lnTo>
                    <a:lnTo>
                      <a:pt x="359" y="118"/>
                    </a:lnTo>
                    <a:lnTo>
                      <a:pt x="362" y="121"/>
                    </a:lnTo>
                    <a:lnTo>
                      <a:pt x="363" y="122"/>
                    </a:lnTo>
                    <a:lnTo>
                      <a:pt x="365" y="122"/>
                    </a:lnTo>
                    <a:lnTo>
                      <a:pt x="419" y="112"/>
                    </a:lnTo>
                    <a:lnTo>
                      <a:pt x="424" y="131"/>
                    </a:lnTo>
                    <a:lnTo>
                      <a:pt x="429" y="150"/>
                    </a:lnTo>
                    <a:lnTo>
                      <a:pt x="380" y="184"/>
                    </a:lnTo>
                    <a:lnTo>
                      <a:pt x="380" y="184"/>
                    </a:lnTo>
                    <a:lnTo>
                      <a:pt x="380" y="185"/>
                    </a:lnTo>
                    <a:lnTo>
                      <a:pt x="378" y="187"/>
                    </a:lnTo>
                    <a:lnTo>
                      <a:pt x="377" y="192"/>
                    </a:lnTo>
                    <a:lnTo>
                      <a:pt x="377" y="198"/>
                    </a:lnTo>
                    <a:lnTo>
                      <a:pt x="377" y="198"/>
                    </a:lnTo>
                    <a:lnTo>
                      <a:pt x="377" y="206"/>
                    </a:lnTo>
                    <a:lnTo>
                      <a:pt x="377" y="210"/>
                    </a:lnTo>
                    <a:lnTo>
                      <a:pt x="379" y="212"/>
                    </a:lnTo>
                    <a:lnTo>
                      <a:pt x="379" y="212"/>
                    </a:lnTo>
                    <a:lnTo>
                      <a:pt x="425" y="233"/>
                    </a:lnTo>
                    <a:lnTo>
                      <a:pt x="418" y="254"/>
                    </a:lnTo>
                    <a:lnTo>
                      <a:pt x="411" y="275"/>
                    </a:lnTo>
                    <a:lnTo>
                      <a:pt x="357" y="279"/>
                    </a:lnTo>
                    <a:lnTo>
                      <a:pt x="357" y="279"/>
                    </a:lnTo>
                    <a:lnTo>
                      <a:pt x="357" y="279"/>
                    </a:lnTo>
                    <a:lnTo>
                      <a:pt x="354" y="281"/>
                    </a:lnTo>
                    <a:lnTo>
                      <a:pt x="351" y="285"/>
                    </a:lnTo>
                    <a:lnTo>
                      <a:pt x="348" y="291"/>
                    </a:lnTo>
                    <a:lnTo>
                      <a:pt x="348" y="291"/>
                    </a:lnTo>
                    <a:lnTo>
                      <a:pt x="343" y="298"/>
                    </a:lnTo>
                    <a:lnTo>
                      <a:pt x="342" y="302"/>
                    </a:lnTo>
                    <a:lnTo>
                      <a:pt x="342" y="304"/>
                    </a:lnTo>
                    <a:lnTo>
                      <a:pt x="342" y="305"/>
                    </a:lnTo>
                    <a:lnTo>
                      <a:pt x="364" y="350"/>
                    </a:lnTo>
                    <a:lnTo>
                      <a:pt x="348" y="366"/>
                    </a:lnTo>
                    <a:lnTo>
                      <a:pt x="332" y="382"/>
                    </a:lnTo>
                    <a:lnTo>
                      <a:pt x="289" y="356"/>
                    </a:lnTo>
                    <a:lnTo>
                      <a:pt x="289" y="356"/>
                    </a:lnTo>
                    <a:lnTo>
                      <a:pt x="289" y="356"/>
                    </a:lnTo>
                    <a:lnTo>
                      <a:pt x="289" y="356"/>
                    </a:lnTo>
                    <a:lnTo>
                      <a:pt x="287" y="356"/>
                    </a:lnTo>
                    <a:lnTo>
                      <a:pt x="286" y="356"/>
                    </a:lnTo>
                    <a:lnTo>
                      <a:pt x="284" y="356"/>
                    </a:lnTo>
                    <a:lnTo>
                      <a:pt x="281" y="357"/>
                    </a:lnTo>
                    <a:lnTo>
                      <a:pt x="279" y="359"/>
                    </a:lnTo>
                    <a:lnTo>
                      <a:pt x="275" y="361"/>
                    </a:lnTo>
                    <a:lnTo>
                      <a:pt x="275" y="361"/>
                    </a:lnTo>
                    <a:lnTo>
                      <a:pt x="269" y="364"/>
                    </a:lnTo>
                    <a:lnTo>
                      <a:pt x="265" y="367"/>
                    </a:lnTo>
                    <a:lnTo>
                      <a:pt x="264" y="370"/>
                    </a:lnTo>
                    <a:lnTo>
                      <a:pt x="264" y="371"/>
                    </a:lnTo>
                    <a:lnTo>
                      <a:pt x="256" y="426"/>
                    </a:lnTo>
                    <a:lnTo>
                      <a:pt x="236" y="432"/>
                    </a:lnTo>
                    <a:lnTo>
                      <a:pt x="215" y="438"/>
                    </a:lnTo>
                    <a:lnTo>
                      <a:pt x="197" y="388"/>
                    </a:lnTo>
                    <a:lnTo>
                      <a:pt x="197" y="388"/>
                    </a:lnTo>
                    <a:lnTo>
                      <a:pt x="197" y="388"/>
                    </a:lnTo>
                    <a:lnTo>
                      <a:pt x="197" y="388"/>
                    </a:lnTo>
                    <a:lnTo>
                      <a:pt x="196" y="387"/>
                    </a:lnTo>
                    <a:lnTo>
                      <a:pt x="195" y="387"/>
                    </a:lnTo>
                    <a:lnTo>
                      <a:pt x="193" y="387"/>
                    </a:lnTo>
                    <a:lnTo>
                      <a:pt x="190" y="386"/>
                    </a:lnTo>
                    <a:lnTo>
                      <a:pt x="188" y="386"/>
                    </a:lnTo>
                    <a:lnTo>
                      <a:pt x="184" y="387"/>
                    </a:lnTo>
                    <a:lnTo>
                      <a:pt x="184" y="387"/>
                    </a:lnTo>
                    <a:lnTo>
                      <a:pt x="181" y="386"/>
                    </a:lnTo>
                    <a:lnTo>
                      <a:pt x="177" y="386"/>
                    </a:lnTo>
                    <a:lnTo>
                      <a:pt x="175" y="386"/>
                    </a:lnTo>
                    <a:lnTo>
                      <a:pt x="173" y="387"/>
                    </a:lnTo>
                    <a:lnTo>
                      <a:pt x="172" y="387"/>
                    </a:lnTo>
                    <a:lnTo>
                      <a:pt x="171" y="388"/>
                    </a:lnTo>
                    <a:lnTo>
                      <a:pt x="170" y="388"/>
                    </a:lnTo>
                    <a:lnTo>
                      <a:pt x="170" y="388"/>
                    </a:lnTo>
                    <a:lnTo>
                      <a:pt x="135" y="436"/>
                    </a:lnTo>
                    <a:lnTo>
                      <a:pt x="116" y="430"/>
                    </a:lnTo>
                    <a:lnTo>
                      <a:pt x="99" y="423"/>
                    </a:lnTo>
                    <a:lnTo>
                      <a:pt x="112" y="368"/>
                    </a:lnTo>
                    <a:lnTo>
                      <a:pt x="112" y="368"/>
                    </a:lnTo>
                    <a:lnTo>
                      <a:pt x="112" y="367"/>
                    </a:lnTo>
                    <a:lnTo>
                      <a:pt x="110" y="365"/>
                    </a:lnTo>
                    <a:lnTo>
                      <a:pt x="108" y="361"/>
                    </a:lnTo>
                    <a:lnTo>
                      <a:pt x="103" y="358"/>
                    </a:lnTo>
                    <a:lnTo>
                      <a:pt x="103" y="358"/>
                    </a:lnTo>
                    <a:lnTo>
                      <a:pt x="98" y="354"/>
                    </a:lnTo>
                    <a:lnTo>
                      <a:pt x="95" y="353"/>
                    </a:lnTo>
                    <a:lnTo>
                      <a:pt x="92" y="352"/>
                    </a:lnTo>
                    <a:lnTo>
                      <a:pt x="91" y="353"/>
                    </a:lnTo>
                    <a:lnTo>
                      <a:pt x="39" y="377"/>
                    </a:lnTo>
                    <a:lnTo>
                      <a:pt x="29" y="361"/>
                    </a:lnTo>
                    <a:lnTo>
                      <a:pt x="19" y="345"/>
                    </a:lnTo>
                    <a:lnTo>
                      <a:pt x="59" y="300"/>
                    </a:lnTo>
                    <a:lnTo>
                      <a:pt x="59" y="300"/>
                    </a:lnTo>
                    <a:lnTo>
                      <a:pt x="59" y="299"/>
                    </a:lnTo>
                    <a:lnTo>
                      <a:pt x="59" y="297"/>
                    </a:lnTo>
                    <a:lnTo>
                      <a:pt x="59" y="292"/>
                    </a:lnTo>
                    <a:lnTo>
                      <a:pt x="57" y="287"/>
                    </a:lnTo>
                    <a:lnTo>
                      <a:pt x="57" y="287"/>
                    </a:lnTo>
                    <a:lnTo>
                      <a:pt x="56" y="280"/>
                    </a:lnTo>
                    <a:lnTo>
                      <a:pt x="54" y="277"/>
                    </a:lnTo>
                    <a:lnTo>
                      <a:pt x="52" y="275"/>
                    </a:lnTo>
                    <a:lnTo>
                      <a:pt x="51" y="275"/>
                    </a:lnTo>
                    <a:lnTo>
                      <a:pt x="0" y="268"/>
                    </a:lnTo>
                    <a:lnTo>
                      <a:pt x="1" y="247"/>
                    </a:lnTo>
                    <a:lnTo>
                      <a:pt x="2" y="226"/>
                    </a:lnTo>
                    <a:lnTo>
                      <a:pt x="55" y="207"/>
                    </a:lnTo>
                    <a:lnTo>
                      <a:pt x="55" y="207"/>
                    </a:lnTo>
                    <a:lnTo>
                      <a:pt x="56" y="207"/>
                    </a:lnTo>
                    <a:lnTo>
                      <a:pt x="58" y="204"/>
                    </a:lnTo>
                    <a:lnTo>
                      <a:pt x="60" y="200"/>
                    </a:lnTo>
                    <a:lnTo>
                      <a:pt x="62" y="192"/>
                    </a:lnTo>
                    <a:lnTo>
                      <a:pt x="62" y="192"/>
                    </a:lnTo>
                    <a:lnTo>
                      <a:pt x="65" y="186"/>
                    </a:lnTo>
                    <a:lnTo>
                      <a:pt x="65" y="181"/>
                    </a:lnTo>
                    <a:lnTo>
                      <a:pt x="65" y="179"/>
                    </a:lnTo>
                    <a:lnTo>
                      <a:pt x="64" y="179"/>
                    </a:lnTo>
                    <a:lnTo>
                      <a:pt x="29" y="144"/>
                    </a:lnTo>
                    <a:lnTo>
                      <a:pt x="40" y="125"/>
                    </a:lnTo>
                    <a:lnTo>
                      <a:pt x="52" y="106"/>
                    </a:lnTo>
                    <a:lnTo>
                      <a:pt x="103" y="118"/>
                    </a:lnTo>
                    <a:lnTo>
                      <a:pt x="103" y="118"/>
                    </a:lnTo>
                    <a:lnTo>
                      <a:pt x="103" y="118"/>
                    </a:lnTo>
                    <a:lnTo>
                      <a:pt x="106" y="116"/>
                    </a:lnTo>
                    <a:lnTo>
                      <a:pt x="110" y="114"/>
                    </a:lnTo>
                    <a:lnTo>
                      <a:pt x="115" y="10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74" name="Freeform 198">
                <a:extLst>
                  <a:ext uri="{FF2B5EF4-FFF2-40B4-BE49-F238E27FC236}">
                    <a16:creationId xmlns:a16="http://schemas.microsoft.com/office/drawing/2014/main" id="{2685D67C-2900-4DCB-A9C7-E36FB3559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2268"/>
                <a:ext cx="305" cy="312"/>
              </a:xfrm>
              <a:custGeom>
                <a:avLst/>
                <a:gdLst>
                  <a:gd name="T0" fmla="*/ 138 w 305"/>
                  <a:gd name="T1" fmla="*/ 310 h 312"/>
                  <a:gd name="T2" fmla="*/ 168 w 305"/>
                  <a:gd name="T3" fmla="*/ 304 h 312"/>
                  <a:gd name="T4" fmla="*/ 197 w 305"/>
                  <a:gd name="T5" fmla="*/ 293 h 312"/>
                  <a:gd name="T6" fmla="*/ 224 w 305"/>
                  <a:gd name="T7" fmla="*/ 277 h 312"/>
                  <a:gd name="T8" fmla="*/ 248 w 305"/>
                  <a:gd name="T9" fmla="*/ 256 h 312"/>
                  <a:gd name="T10" fmla="*/ 269 w 305"/>
                  <a:gd name="T11" fmla="*/ 232 h 312"/>
                  <a:gd name="T12" fmla="*/ 286 w 305"/>
                  <a:gd name="T13" fmla="*/ 204 h 312"/>
                  <a:gd name="T14" fmla="*/ 298 w 305"/>
                  <a:gd name="T15" fmla="*/ 174 h 312"/>
                  <a:gd name="T16" fmla="*/ 304 w 305"/>
                  <a:gd name="T17" fmla="*/ 142 h 312"/>
                  <a:gd name="T18" fmla="*/ 303 w 305"/>
                  <a:gd name="T19" fmla="*/ 112 h 312"/>
                  <a:gd name="T20" fmla="*/ 297 w 305"/>
                  <a:gd name="T21" fmla="*/ 84 h 312"/>
                  <a:gd name="T22" fmla="*/ 286 w 305"/>
                  <a:gd name="T23" fmla="*/ 59 h 312"/>
                  <a:gd name="T24" fmla="*/ 269 w 305"/>
                  <a:gd name="T25" fmla="*/ 37 h 312"/>
                  <a:gd name="T26" fmla="*/ 248 w 305"/>
                  <a:gd name="T27" fmla="*/ 20 h 312"/>
                  <a:gd name="T28" fmla="*/ 224 w 305"/>
                  <a:gd name="T29" fmla="*/ 8 h 312"/>
                  <a:gd name="T30" fmla="*/ 196 w 305"/>
                  <a:gd name="T31" fmla="*/ 1 h 312"/>
                  <a:gd name="T32" fmla="*/ 165 w 305"/>
                  <a:gd name="T33" fmla="*/ 0 h 312"/>
                  <a:gd name="T34" fmla="*/ 135 w 305"/>
                  <a:gd name="T35" fmla="*/ 6 h 312"/>
                  <a:gd name="T36" fmla="*/ 106 w 305"/>
                  <a:gd name="T37" fmla="*/ 17 h 312"/>
                  <a:gd name="T38" fmla="*/ 79 w 305"/>
                  <a:gd name="T39" fmla="*/ 34 h 312"/>
                  <a:gd name="T40" fmla="*/ 55 w 305"/>
                  <a:gd name="T41" fmla="*/ 54 h 312"/>
                  <a:gd name="T42" fmla="*/ 34 w 305"/>
                  <a:gd name="T43" fmla="*/ 79 h 312"/>
                  <a:gd name="T44" fmla="*/ 18 w 305"/>
                  <a:gd name="T45" fmla="*/ 107 h 312"/>
                  <a:gd name="T46" fmla="*/ 6 w 305"/>
                  <a:gd name="T47" fmla="*/ 137 h 312"/>
                  <a:gd name="T48" fmla="*/ 0 w 305"/>
                  <a:gd name="T49" fmla="*/ 169 h 312"/>
                  <a:gd name="T50" fmla="*/ 1 w 305"/>
                  <a:gd name="T51" fmla="*/ 199 h 312"/>
                  <a:gd name="T52" fmla="*/ 6 w 305"/>
                  <a:gd name="T53" fmla="*/ 227 h 312"/>
                  <a:gd name="T54" fmla="*/ 18 w 305"/>
                  <a:gd name="T55" fmla="*/ 252 h 312"/>
                  <a:gd name="T56" fmla="*/ 34 w 305"/>
                  <a:gd name="T57" fmla="*/ 274 h 312"/>
                  <a:gd name="T58" fmla="*/ 55 w 305"/>
                  <a:gd name="T59" fmla="*/ 291 h 312"/>
                  <a:gd name="T60" fmla="*/ 80 w 305"/>
                  <a:gd name="T61" fmla="*/ 303 h 312"/>
                  <a:gd name="T62" fmla="*/ 107 w 305"/>
                  <a:gd name="T63" fmla="*/ 31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5" h="312">
                    <a:moveTo>
                      <a:pt x="123" y="311"/>
                    </a:moveTo>
                    <a:lnTo>
                      <a:pt x="138" y="310"/>
                    </a:lnTo>
                    <a:lnTo>
                      <a:pt x="153" y="308"/>
                    </a:lnTo>
                    <a:lnTo>
                      <a:pt x="168" y="304"/>
                    </a:lnTo>
                    <a:lnTo>
                      <a:pt x="183" y="299"/>
                    </a:lnTo>
                    <a:lnTo>
                      <a:pt x="197" y="293"/>
                    </a:lnTo>
                    <a:lnTo>
                      <a:pt x="211" y="285"/>
                    </a:lnTo>
                    <a:lnTo>
                      <a:pt x="224" y="277"/>
                    </a:lnTo>
                    <a:lnTo>
                      <a:pt x="237" y="267"/>
                    </a:lnTo>
                    <a:lnTo>
                      <a:pt x="248" y="256"/>
                    </a:lnTo>
                    <a:lnTo>
                      <a:pt x="259" y="245"/>
                    </a:lnTo>
                    <a:lnTo>
                      <a:pt x="269" y="232"/>
                    </a:lnTo>
                    <a:lnTo>
                      <a:pt x="278" y="218"/>
                    </a:lnTo>
                    <a:lnTo>
                      <a:pt x="286" y="204"/>
                    </a:lnTo>
                    <a:lnTo>
                      <a:pt x="292" y="189"/>
                    </a:lnTo>
                    <a:lnTo>
                      <a:pt x="298" y="174"/>
                    </a:lnTo>
                    <a:lnTo>
                      <a:pt x="301" y="158"/>
                    </a:lnTo>
                    <a:lnTo>
                      <a:pt x="304" y="142"/>
                    </a:lnTo>
                    <a:lnTo>
                      <a:pt x="304" y="127"/>
                    </a:lnTo>
                    <a:lnTo>
                      <a:pt x="303" y="112"/>
                    </a:lnTo>
                    <a:lnTo>
                      <a:pt x="301" y="98"/>
                    </a:lnTo>
                    <a:lnTo>
                      <a:pt x="297" y="84"/>
                    </a:lnTo>
                    <a:lnTo>
                      <a:pt x="292" y="71"/>
                    </a:lnTo>
                    <a:lnTo>
                      <a:pt x="286" y="59"/>
                    </a:lnTo>
                    <a:lnTo>
                      <a:pt x="278" y="47"/>
                    </a:lnTo>
                    <a:lnTo>
                      <a:pt x="269" y="37"/>
                    </a:lnTo>
                    <a:lnTo>
                      <a:pt x="259" y="28"/>
                    </a:lnTo>
                    <a:lnTo>
                      <a:pt x="248" y="20"/>
                    </a:lnTo>
                    <a:lnTo>
                      <a:pt x="237" y="13"/>
                    </a:lnTo>
                    <a:lnTo>
                      <a:pt x="224" y="8"/>
                    </a:lnTo>
                    <a:lnTo>
                      <a:pt x="210" y="4"/>
                    </a:lnTo>
                    <a:lnTo>
                      <a:pt x="196" y="1"/>
                    </a:lnTo>
                    <a:lnTo>
                      <a:pt x="181" y="0"/>
                    </a:lnTo>
                    <a:lnTo>
                      <a:pt x="165" y="0"/>
                    </a:lnTo>
                    <a:lnTo>
                      <a:pt x="150" y="2"/>
                    </a:lnTo>
                    <a:lnTo>
                      <a:pt x="135" y="6"/>
                    </a:lnTo>
                    <a:lnTo>
                      <a:pt x="121" y="11"/>
                    </a:lnTo>
                    <a:lnTo>
                      <a:pt x="106" y="17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4"/>
                    </a:lnTo>
                    <a:lnTo>
                      <a:pt x="55" y="54"/>
                    </a:lnTo>
                    <a:lnTo>
                      <a:pt x="44" y="67"/>
                    </a:lnTo>
                    <a:lnTo>
                      <a:pt x="34" y="79"/>
                    </a:lnTo>
                    <a:lnTo>
                      <a:pt x="26" y="92"/>
                    </a:lnTo>
                    <a:lnTo>
                      <a:pt x="18" y="107"/>
                    </a:lnTo>
                    <a:lnTo>
                      <a:pt x="11" y="121"/>
                    </a:lnTo>
                    <a:lnTo>
                      <a:pt x="6" y="137"/>
                    </a:lnTo>
                    <a:lnTo>
                      <a:pt x="2" y="153"/>
                    </a:lnTo>
                    <a:lnTo>
                      <a:pt x="0" y="169"/>
                    </a:lnTo>
                    <a:lnTo>
                      <a:pt x="0" y="184"/>
                    </a:lnTo>
                    <a:lnTo>
                      <a:pt x="1" y="199"/>
                    </a:lnTo>
                    <a:lnTo>
                      <a:pt x="3" y="214"/>
                    </a:lnTo>
                    <a:lnTo>
                      <a:pt x="6" y="227"/>
                    </a:lnTo>
                    <a:lnTo>
                      <a:pt x="12" y="240"/>
                    </a:lnTo>
                    <a:lnTo>
                      <a:pt x="18" y="252"/>
                    </a:lnTo>
                    <a:lnTo>
                      <a:pt x="26" y="263"/>
                    </a:lnTo>
                    <a:lnTo>
                      <a:pt x="34" y="274"/>
                    </a:lnTo>
                    <a:lnTo>
                      <a:pt x="44" y="283"/>
                    </a:lnTo>
                    <a:lnTo>
                      <a:pt x="55" y="291"/>
                    </a:lnTo>
                    <a:lnTo>
                      <a:pt x="67" y="298"/>
                    </a:lnTo>
                    <a:lnTo>
                      <a:pt x="80" y="303"/>
                    </a:lnTo>
                    <a:lnTo>
                      <a:pt x="93" y="307"/>
                    </a:lnTo>
                    <a:lnTo>
                      <a:pt x="107" y="310"/>
                    </a:lnTo>
                    <a:lnTo>
                      <a:pt x="123" y="311"/>
                    </a:lnTo>
                  </a:path>
                </a:pathLst>
              </a:custGeom>
              <a:solidFill>
                <a:srgbClr val="FFB2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75" name="Freeform 199">
                <a:extLst>
                  <a:ext uri="{FF2B5EF4-FFF2-40B4-BE49-F238E27FC236}">
                    <a16:creationId xmlns:a16="http://schemas.microsoft.com/office/drawing/2014/main" id="{6F9337ED-2256-4CFF-8840-53B83CE97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2268"/>
                <a:ext cx="278" cy="310"/>
              </a:xfrm>
              <a:custGeom>
                <a:avLst/>
                <a:gdLst>
                  <a:gd name="T0" fmla="*/ 277 w 278"/>
                  <a:gd name="T1" fmla="*/ 63 h 310"/>
                  <a:gd name="T2" fmla="*/ 271 w 278"/>
                  <a:gd name="T3" fmla="*/ 53 h 310"/>
                  <a:gd name="T4" fmla="*/ 265 w 278"/>
                  <a:gd name="T5" fmla="*/ 44 h 310"/>
                  <a:gd name="T6" fmla="*/ 257 w 278"/>
                  <a:gd name="T7" fmla="*/ 36 h 310"/>
                  <a:gd name="T8" fmla="*/ 249 w 278"/>
                  <a:gd name="T9" fmla="*/ 28 h 310"/>
                  <a:gd name="T10" fmla="*/ 240 w 278"/>
                  <a:gd name="T11" fmla="*/ 21 h 310"/>
                  <a:gd name="T12" fmla="*/ 231 w 278"/>
                  <a:gd name="T13" fmla="*/ 15 h 310"/>
                  <a:gd name="T14" fmla="*/ 220 w 278"/>
                  <a:gd name="T15" fmla="*/ 10 h 310"/>
                  <a:gd name="T16" fmla="*/ 209 w 278"/>
                  <a:gd name="T17" fmla="*/ 5 h 310"/>
                  <a:gd name="T18" fmla="*/ 205 w 278"/>
                  <a:gd name="T19" fmla="*/ 4 h 310"/>
                  <a:gd name="T20" fmla="*/ 202 w 278"/>
                  <a:gd name="T21" fmla="*/ 3 h 310"/>
                  <a:gd name="T22" fmla="*/ 198 w 278"/>
                  <a:gd name="T23" fmla="*/ 2 h 310"/>
                  <a:gd name="T24" fmla="*/ 194 w 278"/>
                  <a:gd name="T25" fmla="*/ 2 h 310"/>
                  <a:gd name="T26" fmla="*/ 191 w 278"/>
                  <a:gd name="T27" fmla="*/ 1 h 310"/>
                  <a:gd name="T28" fmla="*/ 187 w 278"/>
                  <a:gd name="T29" fmla="*/ 0 h 310"/>
                  <a:gd name="T30" fmla="*/ 183 w 278"/>
                  <a:gd name="T31" fmla="*/ 0 h 310"/>
                  <a:gd name="T32" fmla="*/ 179 w 278"/>
                  <a:gd name="T33" fmla="*/ 0 h 310"/>
                  <a:gd name="T34" fmla="*/ 141 w 278"/>
                  <a:gd name="T35" fmla="*/ 147 h 310"/>
                  <a:gd name="T36" fmla="*/ 0 w 278"/>
                  <a:gd name="T37" fmla="*/ 238 h 310"/>
                  <a:gd name="T38" fmla="*/ 2 w 278"/>
                  <a:gd name="T39" fmla="*/ 243 h 310"/>
                  <a:gd name="T40" fmla="*/ 5 w 278"/>
                  <a:gd name="T41" fmla="*/ 248 h 310"/>
                  <a:gd name="T42" fmla="*/ 8 w 278"/>
                  <a:gd name="T43" fmla="*/ 254 h 310"/>
                  <a:gd name="T44" fmla="*/ 12 w 278"/>
                  <a:gd name="T45" fmla="*/ 259 h 310"/>
                  <a:gd name="T46" fmla="*/ 15 w 278"/>
                  <a:gd name="T47" fmla="*/ 264 h 310"/>
                  <a:gd name="T48" fmla="*/ 19 w 278"/>
                  <a:gd name="T49" fmla="*/ 268 h 310"/>
                  <a:gd name="T50" fmla="*/ 23 w 278"/>
                  <a:gd name="T51" fmla="*/ 273 h 310"/>
                  <a:gd name="T52" fmla="*/ 27 w 278"/>
                  <a:gd name="T53" fmla="*/ 277 h 310"/>
                  <a:gd name="T54" fmla="*/ 33 w 278"/>
                  <a:gd name="T55" fmla="*/ 281 h 310"/>
                  <a:gd name="T56" fmla="*/ 37 w 278"/>
                  <a:gd name="T57" fmla="*/ 285 h 310"/>
                  <a:gd name="T58" fmla="*/ 42 w 278"/>
                  <a:gd name="T59" fmla="*/ 289 h 310"/>
                  <a:gd name="T60" fmla="*/ 48 w 278"/>
                  <a:gd name="T61" fmla="*/ 292 h 310"/>
                  <a:gd name="T62" fmla="*/ 53 w 278"/>
                  <a:gd name="T63" fmla="*/ 295 h 310"/>
                  <a:gd name="T64" fmla="*/ 59 w 278"/>
                  <a:gd name="T65" fmla="*/ 297 h 310"/>
                  <a:gd name="T66" fmla="*/ 65 w 278"/>
                  <a:gd name="T67" fmla="*/ 300 h 310"/>
                  <a:gd name="T68" fmla="*/ 71 w 278"/>
                  <a:gd name="T69" fmla="*/ 303 h 310"/>
                  <a:gd name="T70" fmla="*/ 74 w 278"/>
                  <a:gd name="T71" fmla="*/ 304 h 310"/>
                  <a:gd name="T72" fmla="*/ 78 w 278"/>
                  <a:gd name="T73" fmla="*/ 305 h 310"/>
                  <a:gd name="T74" fmla="*/ 82 w 278"/>
                  <a:gd name="T75" fmla="*/ 306 h 310"/>
                  <a:gd name="T76" fmla="*/ 86 w 278"/>
                  <a:gd name="T77" fmla="*/ 307 h 310"/>
                  <a:gd name="T78" fmla="*/ 90 w 278"/>
                  <a:gd name="T79" fmla="*/ 307 h 310"/>
                  <a:gd name="T80" fmla="*/ 94 w 278"/>
                  <a:gd name="T81" fmla="*/ 308 h 310"/>
                  <a:gd name="T82" fmla="*/ 98 w 278"/>
                  <a:gd name="T83" fmla="*/ 309 h 310"/>
                  <a:gd name="T84" fmla="*/ 102 w 278"/>
                  <a:gd name="T85" fmla="*/ 309 h 310"/>
                  <a:gd name="T86" fmla="*/ 143 w 278"/>
                  <a:gd name="T87" fmla="*/ 149 h 310"/>
                  <a:gd name="T88" fmla="*/ 277 w 278"/>
                  <a:gd name="T89" fmla="*/ 63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8" h="310">
                    <a:moveTo>
                      <a:pt x="277" y="63"/>
                    </a:moveTo>
                    <a:lnTo>
                      <a:pt x="271" y="53"/>
                    </a:lnTo>
                    <a:lnTo>
                      <a:pt x="265" y="44"/>
                    </a:lnTo>
                    <a:lnTo>
                      <a:pt x="257" y="36"/>
                    </a:lnTo>
                    <a:lnTo>
                      <a:pt x="249" y="28"/>
                    </a:lnTo>
                    <a:lnTo>
                      <a:pt x="240" y="21"/>
                    </a:lnTo>
                    <a:lnTo>
                      <a:pt x="231" y="15"/>
                    </a:lnTo>
                    <a:lnTo>
                      <a:pt x="220" y="10"/>
                    </a:lnTo>
                    <a:lnTo>
                      <a:pt x="209" y="5"/>
                    </a:lnTo>
                    <a:lnTo>
                      <a:pt x="205" y="4"/>
                    </a:lnTo>
                    <a:lnTo>
                      <a:pt x="202" y="3"/>
                    </a:lnTo>
                    <a:lnTo>
                      <a:pt x="198" y="2"/>
                    </a:lnTo>
                    <a:lnTo>
                      <a:pt x="194" y="2"/>
                    </a:lnTo>
                    <a:lnTo>
                      <a:pt x="191" y="1"/>
                    </a:lnTo>
                    <a:lnTo>
                      <a:pt x="187" y="0"/>
                    </a:lnTo>
                    <a:lnTo>
                      <a:pt x="183" y="0"/>
                    </a:lnTo>
                    <a:lnTo>
                      <a:pt x="179" y="0"/>
                    </a:lnTo>
                    <a:lnTo>
                      <a:pt x="141" y="147"/>
                    </a:lnTo>
                    <a:lnTo>
                      <a:pt x="0" y="238"/>
                    </a:lnTo>
                    <a:lnTo>
                      <a:pt x="2" y="243"/>
                    </a:lnTo>
                    <a:lnTo>
                      <a:pt x="5" y="248"/>
                    </a:lnTo>
                    <a:lnTo>
                      <a:pt x="8" y="254"/>
                    </a:lnTo>
                    <a:lnTo>
                      <a:pt x="12" y="259"/>
                    </a:lnTo>
                    <a:lnTo>
                      <a:pt x="15" y="264"/>
                    </a:lnTo>
                    <a:lnTo>
                      <a:pt x="19" y="268"/>
                    </a:lnTo>
                    <a:lnTo>
                      <a:pt x="23" y="273"/>
                    </a:lnTo>
                    <a:lnTo>
                      <a:pt x="27" y="277"/>
                    </a:lnTo>
                    <a:lnTo>
                      <a:pt x="33" y="281"/>
                    </a:lnTo>
                    <a:lnTo>
                      <a:pt x="37" y="285"/>
                    </a:lnTo>
                    <a:lnTo>
                      <a:pt x="42" y="289"/>
                    </a:lnTo>
                    <a:lnTo>
                      <a:pt x="48" y="292"/>
                    </a:lnTo>
                    <a:lnTo>
                      <a:pt x="53" y="295"/>
                    </a:lnTo>
                    <a:lnTo>
                      <a:pt x="59" y="297"/>
                    </a:lnTo>
                    <a:lnTo>
                      <a:pt x="65" y="300"/>
                    </a:lnTo>
                    <a:lnTo>
                      <a:pt x="71" y="303"/>
                    </a:lnTo>
                    <a:lnTo>
                      <a:pt x="74" y="304"/>
                    </a:lnTo>
                    <a:lnTo>
                      <a:pt x="78" y="305"/>
                    </a:lnTo>
                    <a:lnTo>
                      <a:pt x="82" y="306"/>
                    </a:lnTo>
                    <a:lnTo>
                      <a:pt x="86" y="307"/>
                    </a:lnTo>
                    <a:lnTo>
                      <a:pt x="90" y="307"/>
                    </a:lnTo>
                    <a:lnTo>
                      <a:pt x="94" y="308"/>
                    </a:lnTo>
                    <a:lnTo>
                      <a:pt x="98" y="309"/>
                    </a:lnTo>
                    <a:lnTo>
                      <a:pt x="102" y="309"/>
                    </a:lnTo>
                    <a:lnTo>
                      <a:pt x="143" y="149"/>
                    </a:lnTo>
                    <a:lnTo>
                      <a:pt x="277" y="63"/>
                    </a:lnTo>
                  </a:path>
                </a:pathLst>
              </a:custGeom>
              <a:solidFill>
                <a:srgbClr val="FFB2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76" name="Freeform 200">
                <a:extLst>
                  <a:ext uri="{FF2B5EF4-FFF2-40B4-BE49-F238E27FC236}">
                    <a16:creationId xmlns:a16="http://schemas.microsoft.com/office/drawing/2014/main" id="{40264E95-00F2-4A37-9E1E-92186DDF2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2269"/>
                <a:ext cx="274" cy="309"/>
              </a:xfrm>
              <a:custGeom>
                <a:avLst/>
                <a:gdLst>
                  <a:gd name="T0" fmla="*/ 273 w 274"/>
                  <a:gd name="T1" fmla="*/ 59 h 309"/>
                  <a:gd name="T2" fmla="*/ 141 w 274"/>
                  <a:gd name="T3" fmla="*/ 148 h 309"/>
                  <a:gd name="T4" fmla="*/ 95 w 274"/>
                  <a:gd name="T5" fmla="*/ 308 h 309"/>
                  <a:gd name="T6" fmla="*/ 91 w 274"/>
                  <a:gd name="T7" fmla="*/ 307 h 309"/>
                  <a:gd name="T8" fmla="*/ 88 w 274"/>
                  <a:gd name="T9" fmla="*/ 306 h 309"/>
                  <a:gd name="T10" fmla="*/ 84 w 274"/>
                  <a:gd name="T11" fmla="*/ 306 h 309"/>
                  <a:gd name="T12" fmla="*/ 80 w 274"/>
                  <a:gd name="T13" fmla="*/ 305 h 309"/>
                  <a:gd name="T14" fmla="*/ 77 w 274"/>
                  <a:gd name="T15" fmla="*/ 305 h 309"/>
                  <a:gd name="T16" fmla="*/ 74 w 274"/>
                  <a:gd name="T17" fmla="*/ 304 h 309"/>
                  <a:gd name="T18" fmla="*/ 70 w 274"/>
                  <a:gd name="T19" fmla="*/ 302 h 309"/>
                  <a:gd name="T20" fmla="*/ 67 w 274"/>
                  <a:gd name="T21" fmla="*/ 302 h 309"/>
                  <a:gd name="T22" fmla="*/ 55 w 274"/>
                  <a:gd name="T23" fmla="*/ 297 h 309"/>
                  <a:gd name="T24" fmla="*/ 44 w 274"/>
                  <a:gd name="T25" fmla="*/ 291 h 309"/>
                  <a:gd name="T26" fmla="*/ 34 w 274"/>
                  <a:gd name="T27" fmla="*/ 285 h 309"/>
                  <a:gd name="T28" fmla="*/ 26 w 274"/>
                  <a:gd name="T29" fmla="*/ 278 h 309"/>
                  <a:gd name="T30" fmla="*/ 18 w 274"/>
                  <a:gd name="T31" fmla="*/ 270 h 309"/>
                  <a:gd name="T32" fmla="*/ 11 w 274"/>
                  <a:gd name="T33" fmla="*/ 261 h 309"/>
                  <a:gd name="T34" fmla="*/ 5 w 274"/>
                  <a:gd name="T35" fmla="*/ 252 h 309"/>
                  <a:gd name="T36" fmla="*/ 0 w 274"/>
                  <a:gd name="T37" fmla="*/ 241 h 309"/>
                  <a:gd name="T38" fmla="*/ 139 w 274"/>
                  <a:gd name="T39" fmla="*/ 147 h 309"/>
                  <a:gd name="T40" fmla="*/ 181 w 274"/>
                  <a:gd name="T41" fmla="*/ 0 h 309"/>
                  <a:gd name="T42" fmla="*/ 185 w 274"/>
                  <a:gd name="T43" fmla="*/ 0 h 309"/>
                  <a:gd name="T44" fmla="*/ 188 w 274"/>
                  <a:gd name="T45" fmla="*/ 1 h 309"/>
                  <a:gd name="T46" fmla="*/ 191 w 274"/>
                  <a:gd name="T47" fmla="*/ 1 h 309"/>
                  <a:gd name="T48" fmla="*/ 195 w 274"/>
                  <a:gd name="T49" fmla="*/ 2 h 309"/>
                  <a:gd name="T50" fmla="*/ 198 w 274"/>
                  <a:gd name="T51" fmla="*/ 3 h 309"/>
                  <a:gd name="T52" fmla="*/ 202 w 274"/>
                  <a:gd name="T53" fmla="*/ 4 h 309"/>
                  <a:gd name="T54" fmla="*/ 205 w 274"/>
                  <a:gd name="T55" fmla="*/ 5 h 309"/>
                  <a:gd name="T56" fmla="*/ 208 w 274"/>
                  <a:gd name="T57" fmla="*/ 6 h 309"/>
                  <a:gd name="T58" fmla="*/ 219 w 274"/>
                  <a:gd name="T59" fmla="*/ 10 h 309"/>
                  <a:gd name="T60" fmla="*/ 229 w 274"/>
                  <a:gd name="T61" fmla="*/ 15 h 309"/>
                  <a:gd name="T62" fmla="*/ 238 w 274"/>
                  <a:gd name="T63" fmla="*/ 21 h 309"/>
                  <a:gd name="T64" fmla="*/ 247 w 274"/>
                  <a:gd name="T65" fmla="*/ 27 h 309"/>
                  <a:gd name="T66" fmla="*/ 254 w 274"/>
                  <a:gd name="T67" fmla="*/ 34 h 309"/>
                  <a:gd name="T68" fmla="*/ 261 w 274"/>
                  <a:gd name="T69" fmla="*/ 42 h 309"/>
                  <a:gd name="T70" fmla="*/ 267 w 274"/>
                  <a:gd name="T71" fmla="*/ 50 h 309"/>
                  <a:gd name="T72" fmla="*/ 273 w 274"/>
                  <a:gd name="T73" fmla="*/ 5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4" h="309">
                    <a:moveTo>
                      <a:pt x="273" y="59"/>
                    </a:moveTo>
                    <a:lnTo>
                      <a:pt x="141" y="148"/>
                    </a:lnTo>
                    <a:lnTo>
                      <a:pt x="95" y="308"/>
                    </a:lnTo>
                    <a:lnTo>
                      <a:pt x="91" y="307"/>
                    </a:lnTo>
                    <a:lnTo>
                      <a:pt x="88" y="306"/>
                    </a:lnTo>
                    <a:lnTo>
                      <a:pt x="84" y="306"/>
                    </a:lnTo>
                    <a:lnTo>
                      <a:pt x="80" y="305"/>
                    </a:lnTo>
                    <a:lnTo>
                      <a:pt x="77" y="305"/>
                    </a:lnTo>
                    <a:lnTo>
                      <a:pt x="74" y="304"/>
                    </a:lnTo>
                    <a:lnTo>
                      <a:pt x="70" y="302"/>
                    </a:lnTo>
                    <a:lnTo>
                      <a:pt x="67" y="302"/>
                    </a:lnTo>
                    <a:lnTo>
                      <a:pt x="55" y="297"/>
                    </a:lnTo>
                    <a:lnTo>
                      <a:pt x="44" y="291"/>
                    </a:lnTo>
                    <a:lnTo>
                      <a:pt x="34" y="285"/>
                    </a:lnTo>
                    <a:lnTo>
                      <a:pt x="26" y="278"/>
                    </a:lnTo>
                    <a:lnTo>
                      <a:pt x="18" y="270"/>
                    </a:lnTo>
                    <a:lnTo>
                      <a:pt x="11" y="261"/>
                    </a:lnTo>
                    <a:lnTo>
                      <a:pt x="5" y="252"/>
                    </a:lnTo>
                    <a:lnTo>
                      <a:pt x="0" y="241"/>
                    </a:lnTo>
                    <a:lnTo>
                      <a:pt x="139" y="147"/>
                    </a:lnTo>
                    <a:lnTo>
                      <a:pt x="181" y="0"/>
                    </a:lnTo>
                    <a:lnTo>
                      <a:pt x="185" y="0"/>
                    </a:lnTo>
                    <a:lnTo>
                      <a:pt x="188" y="1"/>
                    </a:lnTo>
                    <a:lnTo>
                      <a:pt x="191" y="1"/>
                    </a:lnTo>
                    <a:lnTo>
                      <a:pt x="195" y="2"/>
                    </a:lnTo>
                    <a:lnTo>
                      <a:pt x="198" y="3"/>
                    </a:lnTo>
                    <a:lnTo>
                      <a:pt x="202" y="4"/>
                    </a:lnTo>
                    <a:lnTo>
                      <a:pt x="205" y="5"/>
                    </a:lnTo>
                    <a:lnTo>
                      <a:pt x="208" y="6"/>
                    </a:lnTo>
                    <a:lnTo>
                      <a:pt x="219" y="10"/>
                    </a:lnTo>
                    <a:lnTo>
                      <a:pt x="229" y="15"/>
                    </a:lnTo>
                    <a:lnTo>
                      <a:pt x="238" y="21"/>
                    </a:lnTo>
                    <a:lnTo>
                      <a:pt x="247" y="27"/>
                    </a:lnTo>
                    <a:lnTo>
                      <a:pt x="254" y="34"/>
                    </a:lnTo>
                    <a:lnTo>
                      <a:pt x="261" y="42"/>
                    </a:lnTo>
                    <a:lnTo>
                      <a:pt x="267" y="50"/>
                    </a:lnTo>
                    <a:lnTo>
                      <a:pt x="273" y="59"/>
                    </a:lnTo>
                  </a:path>
                </a:pathLst>
              </a:custGeom>
              <a:solidFill>
                <a:srgbClr val="FFB5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77" name="Freeform 201">
                <a:extLst>
                  <a:ext uri="{FF2B5EF4-FFF2-40B4-BE49-F238E27FC236}">
                    <a16:creationId xmlns:a16="http://schemas.microsoft.com/office/drawing/2014/main" id="{8DBFCECB-8A11-4CA4-A6E7-68D1F5733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269"/>
                <a:ext cx="269" cy="307"/>
              </a:xfrm>
              <a:custGeom>
                <a:avLst/>
                <a:gdLst>
                  <a:gd name="T0" fmla="*/ 268 w 269"/>
                  <a:gd name="T1" fmla="*/ 54 h 307"/>
                  <a:gd name="T2" fmla="*/ 138 w 269"/>
                  <a:gd name="T3" fmla="*/ 147 h 307"/>
                  <a:gd name="T4" fmla="*/ 88 w 269"/>
                  <a:gd name="T5" fmla="*/ 306 h 307"/>
                  <a:gd name="T6" fmla="*/ 85 w 269"/>
                  <a:gd name="T7" fmla="*/ 306 h 307"/>
                  <a:gd name="T8" fmla="*/ 81 w 269"/>
                  <a:gd name="T9" fmla="*/ 304 h 307"/>
                  <a:gd name="T10" fmla="*/ 78 w 269"/>
                  <a:gd name="T11" fmla="*/ 304 h 307"/>
                  <a:gd name="T12" fmla="*/ 75 w 269"/>
                  <a:gd name="T13" fmla="*/ 303 h 307"/>
                  <a:gd name="T14" fmla="*/ 72 w 269"/>
                  <a:gd name="T15" fmla="*/ 303 h 307"/>
                  <a:gd name="T16" fmla="*/ 68 w 269"/>
                  <a:gd name="T17" fmla="*/ 301 h 307"/>
                  <a:gd name="T18" fmla="*/ 65 w 269"/>
                  <a:gd name="T19" fmla="*/ 301 h 307"/>
                  <a:gd name="T20" fmla="*/ 62 w 269"/>
                  <a:gd name="T21" fmla="*/ 300 h 307"/>
                  <a:gd name="T22" fmla="*/ 51 w 269"/>
                  <a:gd name="T23" fmla="*/ 296 h 307"/>
                  <a:gd name="T24" fmla="*/ 41 w 269"/>
                  <a:gd name="T25" fmla="*/ 290 h 307"/>
                  <a:gd name="T26" fmla="*/ 32 w 269"/>
                  <a:gd name="T27" fmla="*/ 284 h 307"/>
                  <a:gd name="T28" fmla="*/ 24 w 269"/>
                  <a:gd name="T29" fmla="*/ 277 h 307"/>
                  <a:gd name="T30" fmla="*/ 16 w 269"/>
                  <a:gd name="T31" fmla="*/ 270 h 307"/>
                  <a:gd name="T32" fmla="*/ 10 w 269"/>
                  <a:gd name="T33" fmla="*/ 262 h 307"/>
                  <a:gd name="T34" fmla="*/ 5 w 269"/>
                  <a:gd name="T35" fmla="*/ 254 h 307"/>
                  <a:gd name="T36" fmla="*/ 0 w 269"/>
                  <a:gd name="T37" fmla="*/ 244 h 307"/>
                  <a:gd name="T38" fmla="*/ 136 w 269"/>
                  <a:gd name="T39" fmla="*/ 145 h 307"/>
                  <a:gd name="T40" fmla="*/ 182 w 269"/>
                  <a:gd name="T41" fmla="*/ 0 h 307"/>
                  <a:gd name="T42" fmla="*/ 186 w 269"/>
                  <a:gd name="T43" fmla="*/ 0 h 307"/>
                  <a:gd name="T44" fmla="*/ 189 w 269"/>
                  <a:gd name="T45" fmla="*/ 1 h 307"/>
                  <a:gd name="T46" fmla="*/ 192 w 269"/>
                  <a:gd name="T47" fmla="*/ 1 h 307"/>
                  <a:gd name="T48" fmla="*/ 195 w 269"/>
                  <a:gd name="T49" fmla="*/ 2 h 307"/>
                  <a:gd name="T50" fmla="*/ 198 w 269"/>
                  <a:gd name="T51" fmla="*/ 2 h 307"/>
                  <a:gd name="T52" fmla="*/ 201 w 269"/>
                  <a:gd name="T53" fmla="*/ 3 h 307"/>
                  <a:gd name="T54" fmla="*/ 204 w 269"/>
                  <a:gd name="T55" fmla="*/ 4 h 307"/>
                  <a:gd name="T56" fmla="*/ 207 w 269"/>
                  <a:gd name="T57" fmla="*/ 5 h 307"/>
                  <a:gd name="T58" fmla="*/ 218 w 269"/>
                  <a:gd name="T59" fmla="*/ 9 h 307"/>
                  <a:gd name="T60" fmla="*/ 227 w 269"/>
                  <a:gd name="T61" fmla="*/ 14 h 307"/>
                  <a:gd name="T62" fmla="*/ 235 w 269"/>
                  <a:gd name="T63" fmla="*/ 19 h 307"/>
                  <a:gd name="T64" fmla="*/ 244 w 269"/>
                  <a:gd name="T65" fmla="*/ 25 h 307"/>
                  <a:gd name="T66" fmla="*/ 251 w 269"/>
                  <a:gd name="T67" fmla="*/ 32 h 307"/>
                  <a:gd name="T68" fmla="*/ 256 w 269"/>
                  <a:gd name="T69" fmla="*/ 39 h 307"/>
                  <a:gd name="T70" fmla="*/ 262 w 269"/>
                  <a:gd name="T71" fmla="*/ 46 h 307"/>
                  <a:gd name="T72" fmla="*/ 268 w 269"/>
                  <a:gd name="T73" fmla="*/ 54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9" h="307">
                    <a:moveTo>
                      <a:pt x="268" y="54"/>
                    </a:moveTo>
                    <a:lnTo>
                      <a:pt x="138" y="147"/>
                    </a:lnTo>
                    <a:lnTo>
                      <a:pt x="88" y="306"/>
                    </a:lnTo>
                    <a:lnTo>
                      <a:pt x="85" y="306"/>
                    </a:lnTo>
                    <a:lnTo>
                      <a:pt x="81" y="304"/>
                    </a:lnTo>
                    <a:lnTo>
                      <a:pt x="78" y="304"/>
                    </a:lnTo>
                    <a:lnTo>
                      <a:pt x="75" y="303"/>
                    </a:lnTo>
                    <a:lnTo>
                      <a:pt x="72" y="303"/>
                    </a:lnTo>
                    <a:lnTo>
                      <a:pt x="68" y="301"/>
                    </a:lnTo>
                    <a:lnTo>
                      <a:pt x="65" y="301"/>
                    </a:lnTo>
                    <a:lnTo>
                      <a:pt x="62" y="300"/>
                    </a:lnTo>
                    <a:lnTo>
                      <a:pt x="51" y="296"/>
                    </a:lnTo>
                    <a:lnTo>
                      <a:pt x="41" y="290"/>
                    </a:lnTo>
                    <a:lnTo>
                      <a:pt x="32" y="284"/>
                    </a:lnTo>
                    <a:lnTo>
                      <a:pt x="24" y="277"/>
                    </a:lnTo>
                    <a:lnTo>
                      <a:pt x="16" y="270"/>
                    </a:lnTo>
                    <a:lnTo>
                      <a:pt x="10" y="262"/>
                    </a:lnTo>
                    <a:lnTo>
                      <a:pt x="5" y="254"/>
                    </a:lnTo>
                    <a:lnTo>
                      <a:pt x="0" y="244"/>
                    </a:lnTo>
                    <a:lnTo>
                      <a:pt x="136" y="145"/>
                    </a:lnTo>
                    <a:lnTo>
                      <a:pt x="182" y="0"/>
                    </a:lnTo>
                    <a:lnTo>
                      <a:pt x="186" y="0"/>
                    </a:lnTo>
                    <a:lnTo>
                      <a:pt x="189" y="1"/>
                    </a:lnTo>
                    <a:lnTo>
                      <a:pt x="192" y="1"/>
                    </a:lnTo>
                    <a:lnTo>
                      <a:pt x="195" y="2"/>
                    </a:lnTo>
                    <a:lnTo>
                      <a:pt x="198" y="2"/>
                    </a:lnTo>
                    <a:lnTo>
                      <a:pt x="201" y="3"/>
                    </a:lnTo>
                    <a:lnTo>
                      <a:pt x="204" y="4"/>
                    </a:lnTo>
                    <a:lnTo>
                      <a:pt x="207" y="5"/>
                    </a:lnTo>
                    <a:lnTo>
                      <a:pt x="218" y="9"/>
                    </a:lnTo>
                    <a:lnTo>
                      <a:pt x="227" y="14"/>
                    </a:lnTo>
                    <a:lnTo>
                      <a:pt x="235" y="19"/>
                    </a:lnTo>
                    <a:lnTo>
                      <a:pt x="244" y="25"/>
                    </a:lnTo>
                    <a:lnTo>
                      <a:pt x="251" y="32"/>
                    </a:lnTo>
                    <a:lnTo>
                      <a:pt x="256" y="39"/>
                    </a:lnTo>
                    <a:lnTo>
                      <a:pt x="262" y="46"/>
                    </a:lnTo>
                    <a:lnTo>
                      <a:pt x="268" y="54"/>
                    </a:lnTo>
                  </a:path>
                </a:pathLst>
              </a:custGeom>
              <a:solidFill>
                <a:srgbClr val="FFB5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78" name="Freeform 202">
                <a:extLst>
                  <a:ext uri="{FF2B5EF4-FFF2-40B4-BE49-F238E27FC236}">
                    <a16:creationId xmlns:a16="http://schemas.microsoft.com/office/drawing/2014/main" id="{2C476A29-B7F5-4DE6-B180-667E16E23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2271"/>
                <a:ext cx="262" cy="305"/>
              </a:xfrm>
              <a:custGeom>
                <a:avLst/>
                <a:gdLst>
                  <a:gd name="T0" fmla="*/ 261 w 262"/>
                  <a:gd name="T1" fmla="*/ 50 h 305"/>
                  <a:gd name="T2" fmla="*/ 135 w 262"/>
                  <a:gd name="T3" fmla="*/ 146 h 305"/>
                  <a:gd name="T4" fmla="*/ 80 w 262"/>
                  <a:gd name="T5" fmla="*/ 304 h 305"/>
                  <a:gd name="T6" fmla="*/ 77 w 262"/>
                  <a:gd name="T7" fmla="*/ 303 h 305"/>
                  <a:gd name="T8" fmla="*/ 74 w 262"/>
                  <a:gd name="T9" fmla="*/ 302 h 305"/>
                  <a:gd name="T10" fmla="*/ 71 w 262"/>
                  <a:gd name="T11" fmla="*/ 302 h 305"/>
                  <a:gd name="T12" fmla="*/ 69 w 262"/>
                  <a:gd name="T13" fmla="*/ 301 h 305"/>
                  <a:gd name="T14" fmla="*/ 66 w 262"/>
                  <a:gd name="T15" fmla="*/ 300 h 305"/>
                  <a:gd name="T16" fmla="*/ 63 w 262"/>
                  <a:gd name="T17" fmla="*/ 300 h 305"/>
                  <a:gd name="T18" fmla="*/ 60 w 262"/>
                  <a:gd name="T19" fmla="*/ 299 h 305"/>
                  <a:gd name="T20" fmla="*/ 57 w 262"/>
                  <a:gd name="T21" fmla="*/ 298 h 305"/>
                  <a:gd name="T22" fmla="*/ 46 w 262"/>
                  <a:gd name="T23" fmla="*/ 293 h 305"/>
                  <a:gd name="T24" fmla="*/ 37 w 262"/>
                  <a:gd name="T25" fmla="*/ 288 h 305"/>
                  <a:gd name="T26" fmla="*/ 29 w 262"/>
                  <a:gd name="T27" fmla="*/ 283 h 305"/>
                  <a:gd name="T28" fmla="*/ 21 w 262"/>
                  <a:gd name="T29" fmla="*/ 277 h 305"/>
                  <a:gd name="T30" fmla="*/ 15 w 262"/>
                  <a:gd name="T31" fmla="*/ 270 h 305"/>
                  <a:gd name="T32" fmla="*/ 9 w 262"/>
                  <a:gd name="T33" fmla="*/ 263 h 305"/>
                  <a:gd name="T34" fmla="*/ 4 w 262"/>
                  <a:gd name="T35" fmla="*/ 256 h 305"/>
                  <a:gd name="T36" fmla="*/ 0 w 262"/>
                  <a:gd name="T37" fmla="*/ 247 h 305"/>
                  <a:gd name="T38" fmla="*/ 133 w 262"/>
                  <a:gd name="T39" fmla="*/ 144 h 305"/>
                  <a:gd name="T40" fmla="*/ 183 w 262"/>
                  <a:gd name="T41" fmla="*/ 0 h 305"/>
                  <a:gd name="T42" fmla="*/ 186 w 262"/>
                  <a:gd name="T43" fmla="*/ 0 h 305"/>
                  <a:gd name="T44" fmla="*/ 189 w 262"/>
                  <a:gd name="T45" fmla="*/ 1 h 305"/>
                  <a:gd name="T46" fmla="*/ 191 w 262"/>
                  <a:gd name="T47" fmla="*/ 1 h 305"/>
                  <a:gd name="T48" fmla="*/ 194 w 262"/>
                  <a:gd name="T49" fmla="*/ 1 h 305"/>
                  <a:gd name="T50" fmla="*/ 197 w 262"/>
                  <a:gd name="T51" fmla="*/ 2 h 305"/>
                  <a:gd name="T52" fmla="*/ 200 w 262"/>
                  <a:gd name="T53" fmla="*/ 3 h 305"/>
                  <a:gd name="T54" fmla="*/ 203 w 262"/>
                  <a:gd name="T55" fmla="*/ 4 h 305"/>
                  <a:gd name="T56" fmla="*/ 205 w 262"/>
                  <a:gd name="T57" fmla="*/ 5 h 305"/>
                  <a:gd name="T58" fmla="*/ 215 w 262"/>
                  <a:gd name="T59" fmla="*/ 9 h 305"/>
                  <a:gd name="T60" fmla="*/ 224 w 262"/>
                  <a:gd name="T61" fmla="*/ 14 h 305"/>
                  <a:gd name="T62" fmla="*/ 232 w 262"/>
                  <a:gd name="T63" fmla="*/ 18 h 305"/>
                  <a:gd name="T64" fmla="*/ 238 w 262"/>
                  <a:gd name="T65" fmla="*/ 24 h 305"/>
                  <a:gd name="T66" fmla="*/ 245 w 262"/>
                  <a:gd name="T67" fmla="*/ 30 h 305"/>
                  <a:gd name="T68" fmla="*/ 251 w 262"/>
                  <a:gd name="T69" fmla="*/ 36 h 305"/>
                  <a:gd name="T70" fmla="*/ 256 w 262"/>
                  <a:gd name="T71" fmla="*/ 43 h 305"/>
                  <a:gd name="T72" fmla="*/ 261 w 262"/>
                  <a:gd name="T73" fmla="*/ 5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2" h="305">
                    <a:moveTo>
                      <a:pt x="261" y="50"/>
                    </a:moveTo>
                    <a:lnTo>
                      <a:pt x="135" y="146"/>
                    </a:lnTo>
                    <a:lnTo>
                      <a:pt x="80" y="304"/>
                    </a:lnTo>
                    <a:lnTo>
                      <a:pt x="77" y="303"/>
                    </a:lnTo>
                    <a:lnTo>
                      <a:pt x="74" y="302"/>
                    </a:lnTo>
                    <a:lnTo>
                      <a:pt x="71" y="302"/>
                    </a:lnTo>
                    <a:lnTo>
                      <a:pt x="69" y="301"/>
                    </a:lnTo>
                    <a:lnTo>
                      <a:pt x="66" y="300"/>
                    </a:lnTo>
                    <a:lnTo>
                      <a:pt x="63" y="300"/>
                    </a:lnTo>
                    <a:lnTo>
                      <a:pt x="60" y="299"/>
                    </a:lnTo>
                    <a:lnTo>
                      <a:pt x="57" y="298"/>
                    </a:lnTo>
                    <a:lnTo>
                      <a:pt x="46" y="293"/>
                    </a:lnTo>
                    <a:lnTo>
                      <a:pt x="37" y="288"/>
                    </a:lnTo>
                    <a:lnTo>
                      <a:pt x="29" y="283"/>
                    </a:lnTo>
                    <a:lnTo>
                      <a:pt x="21" y="277"/>
                    </a:lnTo>
                    <a:lnTo>
                      <a:pt x="15" y="270"/>
                    </a:lnTo>
                    <a:lnTo>
                      <a:pt x="9" y="263"/>
                    </a:lnTo>
                    <a:lnTo>
                      <a:pt x="4" y="256"/>
                    </a:lnTo>
                    <a:lnTo>
                      <a:pt x="0" y="247"/>
                    </a:lnTo>
                    <a:lnTo>
                      <a:pt x="133" y="144"/>
                    </a:lnTo>
                    <a:lnTo>
                      <a:pt x="183" y="0"/>
                    </a:lnTo>
                    <a:lnTo>
                      <a:pt x="186" y="0"/>
                    </a:lnTo>
                    <a:lnTo>
                      <a:pt x="189" y="1"/>
                    </a:lnTo>
                    <a:lnTo>
                      <a:pt x="191" y="1"/>
                    </a:lnTo>
                    <a:lnTo>
                      <a:pt x="194" y="1"/>
                    </a:lnTo>
                    <a:lnTo>
                      <a:pt x="197" y="2"/>
                    </a:lnTo>
                    <a:lnTo>
                      <a:pt x="200" y="3"/>
                    </a:lnTo>
                    <a:lnTo>
                      <a:pt x="203" y="4"/>
                    </a:lnTo>
                    <a:lnTo>
                      <a:pt x="205" y="5"/>
                    </a:lnTo>
                    <a:lnTo>
                      <a:pt x="215" y="9"/>
                    </a:lnTo>
                    <a:lnTo>
                      <a:pt x="224" y="14"/>
                    </a:lnTo>
                    <a:lnTo>
                      <a:pt x="232" y="18"/>
                    </a:lnTo>
                    <a:lnTo>
                      <a:pt x="238" y="24"/>
                    </a:lnTo>
                    <a:lnTo>
                      <a:pt x="245" y="30"/>
                    </a:lnTo>
                    <a:lnTo>
                      <a:pt x="251" y="36"/>
                    </a:lnTo>
                    <a:lnTo>
                      <a:pt x="256" y="43"/>
                    </a:lnTo>
                    <a:lnTo>
                      <a:pt x="261" y="50"/>
                    </a:lnTo>
                  </a:path>
                </a:pathLst>
              </a:custGeom>
              <a:solidFill>
                <a:srgbClr val="FFB74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79" name="Freeform 203">
                <a:extLst>
                  <a:ext uri="{FF2B5EF4-FFF2-40B4-BE49-F238E27FC236}">
                    <a16:creationId xmlns:a16="http://schemas.microsoft.com/office/drawing/2014/main" id="{8F0B2488-0EF8-4568-B016-C9106591E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2272"/>
                <a:ext cx="258" cy="303"/>
              </a:xfrm>
              <a:custGeom>
                <a:avLst/>
                <a:gdLst>
                  <a:gd name="T0" fmla="*/ 257 w 258"/>
                  <a:gd name="T1" fmla="*/ 45 h 303"/>
                  <a:gd name="T2" fmla="*/ 133 w 258"/>
                  <a:gd name="T3" fmla="*/ 145 h 303"/>
                  <a:gd name="T4" fmla="*/ 74 w 258"/>
                  <a:gd name="T5" fmla="*/ 302 h 303"/>
                  <a:gd name="T6" fmla="*/ 70 w 258"/>
                  <a:gd name="T7" fmla="*/ 301 h 303"/>
                  <a:gd name="T8" fmla="*/ 68 w 258"/>
                  <a:gd name="T9" fmla="*/ 300 h 303"/>
                  <a:gd name="T10" fmla="*/ 65 w 258"/>
                  <a:gd name="T11" fmla="*/ 299 h 303"/>
                  <a:gd name="T12" fmla="*/ 62 w 258"/>
                  <a:gd name="T13" fmla="*/ 299 h 303"/>
                  <a:gd name="T14" fmla="*/ 61 w 258"/>
                  <a:gd name="T15" fmla="*/ 299 h 303"/>
                  <a:gd name="T16" fmla="*/ 58 w 258"/>
                  <a:gd name="T17" fmla="*/ 298 h 303"/>
                  <a:gd name="T18" fmla="*/ 56 w 258"/>
                  <a:gd name="T19" fmla="*/ 297 h 303"/>
                  <a:gd name="T20" fmla="*/ 53 w 258"/>
                  <a:gd name="T21" fmla="*/ 296 h 303"/>
                  <a:gd name="T22" fmla="*/ 43 w 258"/>
                  <a:gd name="T23" fmla="*/ 292 h 303"/>
                  <a:gd name="T24" fmla="*/ 34 w 258"/>
                  <a:gd name="T25" fmla="*/ 287 h 303"/>
                  <a:gd name="T26" fmla="*/ 26 w 258"/>
                  <a:gd name="T27" fmla="*/ 282 h 303"/>
                  <a:gd name="T28" fmla="*/ 20 w 258"/>
                  <a:gd name="T29" fmla="*/ 276 h 303"/>
                  <a:gd name="T30" fmla="*/ 14 w 258"/>
                  <a:gd name="T31" fmla="*/ 271 h 303"/>
                  <a:gd name="T32" fmla="*/ 9 w 258"/>
                  <a:gd name="T33" fmla="*/ 265 h 303"/>
                  <a:gd name="T34" fmla="*/ 4 w 258"/>
                  <a:gd name="T35" fmla="*/ 258 h 303"/>
                  <a:gd name="T36" fmla="*/ 0 w 258"/>
                  <a:gd name="T37" fmla="*/ 251 h 303"/>
                  <a:gd name="T38" fmla="*/ 131 w 258"/>
                  <a:gd name="T39" fmla="*/ 144 h 303"/>
                  <a:gd name="T40" fmla="*/ 185 w 258"/>
                  <a:gd name="T41" fmla="*/ 0 h 303"/>
                  <a:gd name="T42" fmla="*/ 188 w 258"/>
                  <a:gd name="T43" fmla="*/ 0 h 303"/>
                  <a:gd name="T44" fmla="*/ 191 w 258"/>
                  <a:gd name="T45" fmla="*/ 1 h 303"/>
                  <a:gd name="T46" fmla="*/ 193 w 258"/>
                  <a:gd name="T47" fmla="*/ 1 h 303"/>
                  <a:gd name="T48" fmla="*/ 195 w 258"/>
                  <a:gd name="T49" fmla="*/ 2 h 303"/>
                  <a:gd name="T50" fmla="*/ 197 w 258"/>
                  <a:gd name="T51" fmla="*/ 2 h 303"/>
                  <a:gd name="T52" fmla="*/ 200 w 258"/>
                  <a:gd name="T53" fmla="*/ 3 h 303"/>
                  <a:gd name="T54" fmla="*/ 202 w 258"/>
                  <a:gd name="T55" fmla="*/ 4 h 303"/>
                  <a:gd name="T56" fmla="*/ 205 w 258"/>
                  <a:gd name="T57" fmla="*/ 5 h 303"/>
                  <a:gd name="T58" fmla="*/ 215 w 258"/>
                  <a:gd name="T59" fmla="*/ 9 h 303"/>
                  <a:gd name="T60" fmla="*/ 223 w 258"/>
                  <a:gd name="T61" fmla="*/ 13 h 303"/>
                  <a:gd name="T62" fmla="*/ 230 w 258"/>
                  <a:gd name="T63" fmla="*/ 18 h 303"/>
                  <a:gd name="T64" fmla="*/ 236 w 258"/>
                  <a:gd name="T65" fmla="*/ 23 h 303"/>
                  <a:gd name="T66" fmla="*/ 242 w 258"/>
                  <a:gd name="T67" fmla="*/ 27 h 303"/>
                  <a:gd name="T68" fmla="*/ 247 w 258"/>
                  <a:gd name="T69" fmla="*/ 33 h 303"/>
                  <a:gd name="T70" fmla="*/ 252 w 258"/>
                  <a:gd name="T71" fmla="*/ 39 h 303"/>
                  <a:gd name="T72" fmla="*/ 257 w 258"/>
                  <a:gd name="T73" fmla="*/ 45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8" h="303">
                    <a:moveTo>
                      <a:pt x="257" y="45"/>
                    </a:moveTo>
                    <a:lnTo>
                      <a:pt x="133" y="145"/>
                    </a:lnTo>
                    <a:lnTo>
                      <a:pt x="74" y="302"/>
                    </a:lnTo>
                    <a:lnTo>
                      <a:pt x="70" y="301"/>
                    </a:lnTo>
                    <a:lnTo>
                      <a:pt x="68" y="300"/>
                    </a:lnTo>
                    <a:lnTo>
                      <a:pt x="65" y="299"/>
                    </a:lnTo>
                    <a:lnTo>
                      <a:pt x="62" y="299"/>
                    </a:lnTo>
                    <a:lnTo>
                      <a:pt x="61" y="299"/>
                    </a:lnTo>
                    <a:lnTo>
                      <a:pt x="58" y="298"/>
                    </a:lnTo>
                    <a:lnTo>
                      <a:pt x="56" y="297"/>
                    </a:lnTo>
                    <a:lnTo>
                      <a:pt x="53" y="296"/>
                    </a:lnTo>
                    <a:lnTo>
                      <a:pt x="43" y="292"/>
                    </a:lnTo>
                    <a:lnTo>
                      <a:pt x="34" y="287"/>
                    </a:lnTo>
                    <a:lnTo>
                      <a:pt x="26" y="282"/>
                    </a:lnTo>
                    <a:lnTo>
                      <a:pt x="20" y="276"/>
                    </a:lnTo>
                    <a:lnTo>
                      <a:pt x="14" y="271"/>
                    </a:lnTo>
                    <a:lnTo>
                      <a:pt x="9" y="265"/>
                    </a:lnTo>
                    <a:lnTo>
                      <a:pt x="4" y="258"/>
                    </a:lnTo>
                    <a:lnTo>
                      <a:pt x="0" y="251"/>
                    </a:lnTo>
                    <a:lnTo>
                      <a:pt x="131" y="144"/>
                    </a:lnTo>
                    <a:lnTo>
                      <a:pt x="185" y="0"/>
                    </a:lnTo>
                    <a:lnTo>
                      <a:pt x="188" y="0"/>
                    </a:lnTo>
                    <a:lnTo>
                      <a:pt x="191" y="1"/>
                    </a:lnTo>
                    <a:lnTo>
                      <a:pt x="193" y="1"/>
                    </a:lnTo>
                    <a:lnTo>
                      <a:pt x="195" y="2"/>
                    </a:lnTo>
                    <a:lnTo>
                      <a:pt x="197" y="2"/>
                    </a:lnTo>
                    <a:lnTo>
                      <a:pt x="200" y="3"/>
                    </a:lnTo>
                    <a:lnTo>
                      <a:pt x="202" y="4"/>
                    </a:lnTo>
                    <a:lnTo>
                      <a:pt x="205" y="5"/>
                    </a:lnTo>
                    <a:lnTo>
                      <a:pt x="215" y="9"/>
                    </a:lnTo>
                    <a:lnTo>
                      <a:pt x="223" y="13"/>
                    </a:lnTo>
                    <a:lnTo>
                      <a:pt x="230" y="18"/>
                    </a:lnTo>
                    <a:lnTo>
                      <a:pt x="236" y="23"/>
                    </a:lnTo>
                    <a:lnTo>
                      <a:pt x="242" y="27"/>
                    </a:lnTo>
                    <a:lnTo>
                      <a:pt x="247" y="33"/>
                    </a:lnTo>
                    <a:lnTo>
                      <a:pt x="252" y="39"/>
                    </a:lnTo>
                    <a:lnTo>
                      <a:pt x="257" y="45"/>
                    </a:lnTo>
                  </a:path>
                </a:pathLst>
              </a:custGeom>
              <a:solidFill>
                <a:srgbClr val="FFB7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80" name="Freeform 204">
                <a:extLst>
                  <a:ext uri="{FF2B5EF4-FFF2-40B4-BE49-F238E27FC236}">
                    <a16:creationId xmlns:a16="http://schemas.microsoft.com/office/drawing/2014/main" id="{B56187DD-9580-424E-ABA3-9AA8C4749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" y="2272"/>
                <a:ext cx="252" cy="301"/>
              </a:xfrm>
              <a:custGeom>
                <a:avLst/>
                <a:gdLst>
                  <a:gd name="T0" fmla="*/ 251 w 252"/>
                  <a:gd name="T1" fmla="*/ 40 h 301"/>
                  <a:gd name="T2" fmla="*/ 130 w 252"/>
                  <a:gd name="T3" fmla="*/ 144 h 301"/>
                  <a:gd name="T4" fmla="*/ 67 w 252"/>
                  <a:gd name="T5" fmla="*/ 300 h 301"/>
                  <a:gd name="T6" fmla="*/ 63 w 252"/>
                  <a:gd name="T7" fmla="*/ 298 h 301"/>
                  <a:gd name="T8" fmla="*/ 61 w 252"/>
                  <a:gd name="T9" fmla="*/ 298 h 301"/>
                  <a:gd name="T10" fmla="*/ 58 w 252"/>
                  <a:gd name="T11" fmla="*/ 298 h 301"/>
                  <a:gd name="T12" fmla="*/ 56 w 252"/>
                  <a:gd name="T13" fmla="*/ 297 h 301"/>
                  <a:gd name="T14" fmla="*/ 54 w 252"/>
                  <a:gd name="T15" fmla="*/ 297 h 301"/>
                  <a:gd name="T16" fmla="*/ 52 w 252"/>
                  <a:gd name="T17" fmla="*/ 297 h 301"/>
                  <a:gd name="T18" fmla="*/ 51 w 252"/>
                  <a:gd name="T19" fmla="*/ 295 h 301"/>
                  <a:gd name="T20" fmla="*/ 48 w 252"/>
                  <a:gd name="T21" fmla="*/ 295 h 301"/>
                  <a:gd name="T22" fmla="*/ 38 w 252"/>
                  <a:gd name="T23" fmla="*/ 290 h 301"/>
                  <a:gd name="T24" fmla="*/ 30 w 252"/>
                  <a:gd name="T25" fmla="*/ 285 h 301"/>
                  <a:gd name="T26" fmla="*/ 23 w 252"/>
                  <a:gd name="T27" fmla="*/ 281 h 301"/>
                  <a:gd name="T28" fmla="*/ 18 w 252"/>
                  <a:gd name="T29" fmla="*/ 276 h 301"/>
                  <a:gd name="T30" fmla="*/ 12 w 252"/>
                  <a:gd name="T31" fmla="*/ 271 h 301"/>
                  <a:gd name="T32" fmla="*/ 8 w 252"/>
                  <a:gd name="T33" fmla="*/ 266 h 301"/>
                  <a:gd name="T34" fmla="*/ 4 w 252"/>
                  <a:gd name="T35" fmla="*/ 260 h 301"/>
                  <a:gd name="T36" fmla="*/ 0 w 252"/>
                  <a:gd name="T37" fmla="*/ 254 h 301"/>
                  <a:gd name="T38" fmla="*/ 128 w 252"/>
                  <a:gd name="T39" fmla="*/ 142 h 301"/>
                  <a:gd name="T40" fmla="*/ 186 w 252"/>
                  <a:gd name="T41" fmla="*/ 0 h 301"/>
                  <a:gd name="T42" fmla="*/ 189 w 252"/>
                  <a:gd name="T43" fmla="*/ 0 h 301"/>
                  <a:gd name="T44" fmla="*/ 191 w 252"/>
                  <a:gd name="T45" fmla="*/ 0 h 301"/>
                  <a:gd name="T46" fmla="*/ 193 w 252"/>
                  <a:gd name="T47" fmla="*/ 1 h 301"/>
                  <a:gd name="T48" fmla="*/ 195 w 252"/>
                  <a:gd name="T49" fmla="*/ 1 h 301"/>
                  <a:gd name="T50" fmla="*/ 196 w 252"/>
                  <a:gd name="T51" fmla="*/ 1 h 301"/>
                  <a:gd name="T52" fmla="*/ 198 w 252"/>
                  <a:gd name="T53" fmla="*/ 2 h 301"/>
                  <a:gd name="T54" fmla="*/ 201 w 252"/>
                  <a:gd name="T55" fmla="*/ 3 h 301"/>
                  <a:gd name="T56" fmla="*/ 204 w 252"/>
                  <a:gd name="T57" fmla="*/ 5 h 301"/>
                  <a:gd name="T58" fmla="*/ 213 w 252"/>
                  <a:gd name="T59" fmla="*/ 9 h 301"/>
                  <a:gd name="T60" fmla="*/ 220 w 252"/>
                  <a:gd name="T61" fmla="*/ 13 h 301"/>
                  <a:gd name="T62" fmla="*/ 227 w 252"/>
                  <a:gd name="T63" fmla="*/ 16 h 301"/>
                  <a:gd name="T64" fmla="*/ 232 w 252"/>
                  <a:gd name="T65" fmla="*/ 21 h 301"/>
                  <a:gd name="T66" fmla="*/ 238 w 252"/>
                  <a:gd name="T67" fmla="*/ 26 h 301"/>
                  <a:gd name="T68" fmla="*/ 242 w 252"/>
                  <a:gd name="T69" fmla="*/ 30 h 301"/>
                  <a:gd name="T70" fmla="*/ 246 w 252"/>
                  <a:gd name="T71" fmla="*/ 35 h 301"/>
                  <a:gd name="T72" fmla="*/ 251 w 252"/>
                  <a:gd name="T73" fmla="*/ 4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2" h="301">
                    <a:moveTo>
                      <a:pt x="251" y="40"/>
                    </a:moveTo>
                    <a:lnTo>
                      <a:pt x="130" y="144"/>
                    </a:lnTo>
                    <a:lnTo>
                      <a:pt x="67" y="300"/>
                    </a:lnTo>
                    <a:lnTo>
                      <a:pt x="63" y="298"/>
                    </a:lnTo>
                    <a:lnTo>
                      <a:pt x="61" y="298"/>
                    </a:lnTo>
                    <a:lnTo>
                      <a:pt x="58" y="298"/>
                    </a:lnTo>
                    <a:lnTo>
                      <a:pt x="56" y="297"/>
                    </a:lnTo>
                    <a:lnTo>
                      <a:pt x="54" y="297"/>
                    </a:lnTo>
                    <a:lnTo>
                      <a:pt x="52" y="297"/>
                    </a:lnTo>
                    <a:lnTo>
                      <a:pt x="51" y="295"/>
                    </a:lnTo>
                    <a:lnTo>
                      <a:pt x="48" y="295"/>
                    </a:lnTo>
                    <a:lnTo>
                      <a:pt x="38" y="290"/>
                    </a:lnTo>
                    <a:lnTo>
                      <a:pt x="30" y="285"/>
                    </a:lnTo>
                    <a:lnTo>
                      <a:pt x="23" y="281"/>
                    </a:lnTo>
                    <a:lnTo>
                      <a:pt x="18" y="276"/>
                    </a:lnTo>
                    <a:lnTo>
                      <a:pt x="12" y="271"/>
                    </a:lnTo>
                    <a:lnTo>
                      <a:pt x="8" y="266"/>
                    </a:lnTo>
                    <a:lnTo>
                      <a:pt x="4" y="260"/>
                    </a:lnTo>
                    <a:lnTo>
                      <a:pt x="0" y="254"/>
                    </a:lnTo>
                    <a:lnTo>
                      <a:pt x="128" y="142"/>
                    </a:lnTo>
                    <a:lnTo>
                      <a:pt x="186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3" y="1"/>
                    </a:lnTo>
                    <a:lnTo>
                      <a:pt x="195" y="1"/>
                    </a:lnTo>
                    <a:lnTo>
                      <a:pt x="196" y="1"/>
                    </a:lnTo>
                    <a:lnTo>
                      <a:pt x="198" y="2"/>
                    </a:lnTo>
                    <a:lnTo>
                      <a:pt x="201" y="3"/>
                    </a:lnTo>
                    <a:lnTo>
                      <a:pt x="204" y="5"/>
                    </a:lnTo>
                    <a:lnTo>
                      <a:pt x="213" y="9"/>
                    </a:lnTo>
                    <a:lnTo>
                      <a:pt x="220" y="13"/>
                    </a:lnTo>
                    <a:lnTo>
                      <a:pt x="227" y="16"/>
                    </a:lnTo>
                    <a:lnTo>
                      <a:pt x="232" y="21"/>
                    </a:lnTo>
                    <a:lnTo>
                      <a:pt x="238" y="26"/>
                    </a:lnTo>
                    <a:lnTo>
                      <a:pt x="242" y="30"/>
                    </a:lnTo>
                    <a:lnTo>
                      <a:pt x="246" y="35"/>
                    </a:lnTo>
                    <a:lnTo>
                      <a:pt x="251" y="40"/>
                    </a:lnTo>
                  </a:path>
                </a:pathLst>
              </a:custGeom>
              <a:solidFill>
                <a:srgbClr val="FFBA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81" name="Freeform 205">
                <a:extLst>
                  <a:ext uri="{FF2B5EF4-FFF2-40B4-BE49-F238E27FC236}">
                    <a16:creationId xmlns:a16="http://schemas.microsoft.com/office/drawing/2014/main" id="{97B88780-D840-44F2-B7FC-1711EDCCB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274"/>
                <a:ext cx="248" cy="299"/>
              </a:xfrm>
              <a:custGeom>
                <a:avLst/>
                <a:gdLst>
                  <a:gd name="T0" fmla="*/ 247 w 248"/>
                  <a:gd name="T1" fmla="*/ 36 h 299"/>
                  <a:gd name="T2" fmla="*/ 127 w 248"/>
                  <a:gd name="T3" fmla="*/ 143 h 299"/>
                  <a:gd name="T4" fmla="*/ 60 w 248"/>
                  <a:gd name="T5" fmla="*/ 298 h 299"/>
                  <a:gd name="T6" fmla="*/ 57 w 248"/>
                  <a:gd name="T7" fmla="*/ 297 h 299"/>
                  <a:gd name="T8" fmla="*/ 54 w 248"/>
                  <a:gd name="T9" fmla="*/ 296 h 299"/>
                  <a:gd name="T10" fmla="*/ 52 w 248"/>
                  <a:gd name="T11" fmla="*/ 296 h 299"/>
                  <a:gd name="T12" fmla="*/ 50 w 248"/>
                  <a:gd name="T13" fmla="*/ 296 h 299"/>
                  <a:gd name="T14" fmla="*/ 49 w 248"/>
                  <a:gd name="T15" fmla="*/ 295 h 299"/>
                  <a:gd name="T16" fmla="*/ 47 w 248"/>
                  <a:gd name="T17" fmla="*/ 295 h 299"/>
                  <a:gd name="T18" fmla="*/ 45 w 248"/>
                  <a:gd name="T19" fmla="*/ 294 h 299"/>
                  <a:gd name="T20" fmla="*/ 43 w 248"/>
                  <a:gd name="T21" fmla="*/ 293 h 299"/>
                  <a:gd name="T22" fmla="*/ 34 w 248"/>
                  <a:gd name="T23" fmla="*/ 288 h 299"/>
                  <a:gd name="T24" fmla="*/ 26 w 248"/>
                  <a:gd name="T25" fmla="*/ 284 h 299"/>
                  <a:gd name="T26" fmla="*/ 21 w 248"/>
                  <a:gd name="T27" fmla="*/ 281 h 299"/>
                  <a:gd name="T28" fmla="*/ 15 w 248"/>
                  <a:gd name="T29" fmla="*/ 276 h 299"/>
                  <a:gd name="T30" fmla="*/ 11 w 248"/>
                  <a:gd name="T31" fmla="*/ 272 h 299"/>
                  <a:gd name="T32" fmla="*/ 7 w 248"/>
                  <a:gd name="T33" fmla="*/ 267 h 299"/>
                  <a:gd name="T34" fmla="*/ 3 w 248"/>
                  <a:gd name="T35" fmla="*/ 262 h 299"/>
                  <a:gd name="T36" fmla="*/ 0 w 248"/>
                  <a:gd name="T37" fmla="*/ 257 h 299"/>
                  <a:gd name="T38" fmla="*/ 126 w 248"/>
                  <a:gd name="T39" fmla="*/ 141 h 299"/>
                  <a:gd name="T40" fmla="*/ 188 w 248"/>
                  <a:gd name="T41" fmla="*/ 0 h 299"/>
                  <a:gd name="T42" fmla="*/ 190 w 248"/>
                  <a:gd name="T43" fmla="*/ 0 h 299"/>
                  <a:gd name="T44" fmla="*/ 193 w 248"/>
                  <a:gd name="T45" fmla="*/ 0 h 299"/>
                  <a:gd name="T46" fmla="*/ 195 w 248"/>
                  <a:gd name="T47" fmla="*/ 1 h 299"/>
                  <a:gd name="T48" fmla="*/ 196 w 248"/>
                  <a:gd name="T49" fmla="*/ 1 h 299"/>
                  <a:gd name="T50" fmla="*/ 197 w 248"/>
                  <a:gd name="T51" fmla="*/ 2 h 299"/>
                  <a:gd name="T52" fmla="*/ 199 w 248"/>
                  <a:gd name="T53" fmla="*/ 2 h 299"/>
                  <a:gd name="T54" fmla="*/ 201 w 248"/>
                  <a:gd name="T55" fmla="*/ 3 h 299"/>
                  <a:gd name="T56" fmla="*/ 204 w 248"/>
                  <a:gd name="T57" fmla="*/ 4 h 299"/>
                  <a:gd name="T58" fmla="*/ 212 w 248"/>
                  <a:gd name="T59" fmla="*/ 8 h 299"/>
                  <a:gd name="T60" fmla="*/ 219 w 248"/>
                  <a:gd name="T61" fmla="*/ 12 h 299"/>
                  <a:gd name="T62" fmla="*/ 225 w 248"/>
                  <a:gd name="T63" fmla="*/ 15 h 299"/>
                  <a:gd name="T64" fmla="*/ 230 w 248"/>
                  <a:gd name="T65" fmla="*/ 19 h 299"/>
                  <a:gd name="T66" fmla="*/ 235 w 248"/>
                  <a:gd name="T67" fmla="*/ 23 h 299"/>
                  <a:gd name="T68" fmla="*/ 239 w 248"/>
                  <a:gd name="T69" fmla="*/ 27 h 299"/>
                  <a:gd name="T70" fmla="*/ 242 w 248"/>
                  <a:gd name="T71" fmla="*/ 31 h 299"/>
                  <a:gd name="T72" fmla="*/ 247 w 248"/>
                  <a:gd name="T73" fmla="*/ 36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8" h="299">
                    <a:moveTo>
                      <a:pt x="247" y="36"/>
                    </a:moveTo>
                    <a:lnTo>
                      <a:pt x="127" y="143"/>
                    </a:lnTo>
                    <a:lnTo>
                      <a:pt x="60" y="298"/>
                    </a:lnTo>
                    <a:lnTo>
                      <a:pt x="57" y="297"/>
                    </a:lnTo>
                    <a:lnTo>
                      <a:pt x="54" y="296"/>
                    </a:lnTo>
                    <a:lnTo>
                      <a:pt x="52" y="296"/>
                    </a:lnTo>
                    <a:lnTo>
                      <a:pt x="50" y="296"/>
                    </a:lnTo>
                    <a:lnTo>
                      <a:pt x="49" y="295"/>
                    </a:lnTo>
                    <a:lnTo>
                      <a:pt x="47" y="295"/>
                    </a:lnTo>
                    <a:lnTo>
                      <a:pt x="45" y="294"/>
                    </a:lnTo>
                    <a:lnTo>
                      <a:pt x="43" y="293"/>
                    </a:lnTo>
                    <a:lnTo>
                      <a:pt x="34" y="288"/>
                    </a:lnTo>
                    <a:lnTo>
                      <a:pt x="26" y="284"/>
                    </a:lnTo>
                    <a:lnTo>
                      <a:pt x="21" y="281"/>
                    </a:lnTo>
                    <a:lnTo>
                      <a:pt x="15" y="276"/>
                    </a:lnTo>
                    <a:lnTo>
                      <a:pt x="11" y="272"/>
                    </a:lnTo>
                    <a:lnTo>
                      <a:pt x="7" y="267"/>
                    </a:lnTo>
                    <a:lnTo>
                      <a:pt x="3" y="262"/>
                    </a:lnTo>
                    <a:lnTo>
                      <a:pt x="0" y="257"/>
                    </a:lnTo>
                    <a:lnTo>
                      <a:pt x="126" y="141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3" y="0"/>
                    </a:lnTo>
                    <a:lnTo>
                      <a:pt x="195" y="1"/>
                    </a:lnTo>
                    <a:lnTo>
                      <a:pt x="196" y="1"/>
                    </a:lnTo>
                    <a:lnTo>
                      <a:pt x="197" y="2"/>
                    </a:lnTo>
                    <a:lnTo>
                      <a:pt x="199" y="2"/>
                    </a:lnTo>
                    <a:lnTo>
                      <a:pt x="201" y="3"/>
                    </a:lnTo>
                    <a:lnTo>
                      <a:pt x="204" y="4"/>
                    </a:lnTo>
                    <a:lnTo>
                      <a:pt x="212" y="8"/>
                    </a:lnTo>
                    <a:lnTo>
                      <a:pt x="219" y="12"/>
                    </a:lnTo>
                    <a:lnTo>
                      <a:pt x="225" y="15"/>
                    </a:lnTo>
                    <a:lnTo>
                      <a:pt x="230" y="19"/>
                    </a:lnTo>
                    <a:lnTo>
                      <a:pt x="235" y="23"/>
                    </a:lnTo>
                    <a:lnTo>
                      <a:pt x="239" y="27"/>
                    </a:lnTo>
                    <a:lnTo>
                      <a:pt x="242" y="31"/>
                    </a:lnTo>
                    <a:lnTo>
                      <a:pt x="247" y="36"/>
                    </a:lnTo>
                  </a:path>
                </a:pathLst>
              </a:custGeom>
              <a:solidFill>
                <a:srgbClr val="FFBC4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82" name="Freeform 206">
                <a:extLst>
                  <a:ext uri="{FF2B5EF4-FFF2-40B4-BE49-F238E27FC236}">
                    <a16:creationId xmlns:a16="http://schemas.microsoft.com/office/drawing/2014/main" id="{B923F3A4-B74F-4177-8D6C-E6602BE77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2274"/>
                <a:ext cx="242" cy="298"/>
              </a:xfrm>
              <a:custGeom>
                <a:avLst/>
                <a:gdLst>
                  <a:gd name="T0" fmla="*/ 241 w 242"/>
                  <a:gd name="T1" fmla="*/ 32 h 298"/>
                  <a:gd name="T2" fmla="*/ 124 w 242"/>
                  <a:gd name="T3" fmla="*/ 143 h 298"/>
                  <a:gd name="T4" fmla="*/ 53 w 242"/>
                  <a:gd name="T5" fmla="*/ 297 h 298"/>
                  <a:gd name="T6" fmla="*/ 50 w 242"/>
                  <a:gd name="T7" fmla="*/ 295 h 298"/>
                  <a:gd name="T8" fmla="*/ 48 w 242"/>
                  <a:gd name="T9" fmla="*/ 295 h 298"/>
                  <a:gd name="T10" fmla="*/ 46 w 242"/>
                  <a:gd name="T11" fmla="*/ 294 h 298"/>
                  <a:gd name="T12" fmla="*/ 45 w 242"/>
                  <a:gd name="T13" fmla="*/ 294 h 298"/>
                  <a:gd name="T14" fmla="*/ 43 w 242"/>
                  <a:gd name="T15" fmla="*/ 294 h 298"/>
                  <a:gd name="T16" fmla="*/ 42 w 242"/>
                  <a:gd name="T17" fmla="*/ 293 h 298"/>
                  <a:gd name="T18" fmla="*/ 41 w 242"/>
                  <a:gd name="T19" fmla="*/ 292 h 298"/>
                  <a:gd name="T20" fmla="*/ 40 w 242"/>
                  <a:gd name="T21" fmla="*/ 292 h 298"/>
                  <a:gd name="T22" fmla="*/ 31 w 242"/>
                  <a:gd name="T23" fmla="*/ 288 h 298"/>
                  <a:gd name="T24" fmla="*/ 24 w 242"/>
                  <a:gd name="T25" fmla="*/ 284 h 298"/>
                  <a:gd name="T26" fmla="*/ 18 w 242"/>
                  <a:gd name="T27" fmla="*/ 280 h 298"/>
                  <a:gd name="T28" fmla="*/ 13 w 242"/>
                  <a:gd name="T29" fmla="*/ 276 h 298"/>
                  <a:gd name="T30" fmla="*/ 9 w 242"/>
                  <a:gd name="T31" fmla="*/ 273 h 298"/>
                  <a:gd name="T32" fmla="*/ 6 w 242"/>
                  <a:gd name="T33" fmla="*/ 268 h 298"/>
                  <a:gd name="T34" fmla="*/ 3 w 242"/>
                  <a:gd name="T35" fmla="*/ 265 h 298"/>
                  <a:gd name="T36" fmla="*/ 0 w 242"/>
                  <a:gd name="T37" fmla="*/ 261 h 298"/>
                  <a:gd name="T38" fmla="*/ 123 w 242"/>
                  <a:gd name="T39" fmla="*/ 141 h 298"/>
                  <a:gd name="T40" fmla="*/ 189 w 242"/>
                  <a:gd name="T41" fmla="*/ 0 h 298"/>
                  <a:gd name="T42" fmla="*/ 191 w 242"/>
                  <a:gd name="T43" fmla="*/ 0 h 298"/>
                  <a:gd name="T44" fmla="*/ 193 w 242"/>
                  <a:gd name="T45" fmla="*/ 1 h 298"/>
                  <a:gd name="T46" fmla="*/ 194 w 242"/>
                  <a:gd name="T47" fmla="*/ 1 h 298"/>
                  <a:gd name="T48" fmla="*/ 195 w 242"/>
                  <a:gd name="T49" fmla="*/ 1 h 298"/>
                  <a:gd name="T50" fmla="*/ 196 w 242"/>
                  <a:gd name="T51" fmla="*/ 1 h 298"/>
                  <a:gd name="T52" fmla="*/ 198 w 242"/>
                  <a:gd name="T53" fmla="*/ 2 h 298"/>
                  <a:gd name="T54" fmla="*/ 199 w 242"/>
                  <a:gd name="T55" fmla="*/ 4 h 298"/>
                  <a:gd name="T56" fmla="*/ 202 w 242"/>
                  <a:gd name="T57" fmla="*/ 5 h 298"/>
                  <a:gd name="T58" fmla="*/ 210 w 242"/>
                  <a:gd name="T59" fmla="*/ 8 h 298"/>
                  <a:gd name="T60" fmla="*/ 216 w 242"/>
                  <a:gd name="T61" fmla="*/ 12 h 298"/>
                  <a:gd name="T62" fmla="*/ 221 w 242"/>
                  <a:gd name="T63" fmla="*/ 15 h 298"/>
                  <a:gd name="T64" fmla="*/ 226 w 242"/>
                  <a:gd name="T65" fmla="*/ 18 h 298"/>
                  <a:gd name="T66" fmla="*/ 230 w 242"/>
                  <a:gd name="T67" fmla="*/ 22 h 298"/>
                  <a:gd name="T68" fmla="*/ 234 w 242"/>
                  <a:gd name="T69" fmla="*/ 25 h 298"/>
                  <a:gd name="T70" fmla="*/ 236 w 242"/>
                  <a:gd name="T71" fmla="*/ 28 h 298"/>
                  <a:gd name="T72" fmla="*/ 241 w 242"/>
                  <a:gd name="T73" fmla="*/ 32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2" h="298">
                    <a:moveTo>
                      <a:pt x="241" y="32"/>
                    </a:moveTo>
                    <a:lnTo>
                      <a:pt x="124" y="143"/>
                    </a:lnTo>
                    <a:lnTo>
                      <a:pt x="53" y="297"/>
                    </a:lnTo>
                    <a:lnTo>
                      <a:pt x="50" y="295"/>
                    </a:lnTo>
                    <a:lnTo>
                      <a:pt x="48" y="295"/>
                    </a:lnTo>
                    <a:lnTo>
                      <a:pt x="46" y="294"/>
                    </a:lnTo>
                    <a:lnTo>
                      <a:pt x="45" y="294"/>
                    </a:lnTo>
                    <a:lnTo>
                      <a:pt x="43" y="294"/>
                    </a:lnTo>
                    <a:lnTo>
                      <a:pt x="42" y="293"/>
                    </a:lnTo>
                    <a:lnTo>
                      <a:pt x="41" y="292"/>
                    </a:lnTo>
                    <a:lnTo>
                      <a:pt x="40" y="292"/>
                    </a:lnTo>
                    <a:lnTo>
                      <a:pt x="31" y="288"/>
                    </a:lnTo>
                    <a:lnTo>
                      <a:pt x="24" y="284"/>
                    </a:lnTo>
                    <a:lnTo>
                      <a:pt x="18" y="280"/>
                    </a:lnTo>
                    <a:lnTo>
                      <a:pt x="13" y="276"/>
                    </a:lnTo>
                    <a:lnTo>
                      <a:pt x="9" y="273"/>
                    </a:lnTo>
                    <a:lnTo>
                      <a:pt x="6" y="268"/>
                    </a:lnTo>
                    <a:lnTo>
                      <a:pt x="3" y="265"/>
                    </a:lnTo>
                    <a:lnTo>
                      <a:pt x="0" y="261"/>
                    </a:lnTo>
                    <a:lnTo>
                      <a:pt x="123" y="141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3" y="1"/>
                    </a:lnTo>
                    <a:lnTo>
                      <a:pt x="194" y="1"/>
                    </a:lnTo>
                    <a:lnTo>
                      <a:pt x="195" y="1"/>
                    </a:lnTo>
                    <a:lnTo>
                      <a:pt x="196" y="1"/>
                    </a:lnTo>
                    <a:lnTo>
                      <a:pt x="198" y="2"/>
                    </a:lnTo>
                    <a:lnTo>
                      <a:pt x="199" y="4"/>
                    </a:lnTo>
                    <a:lnTo>
                      <a:pt x="202" y="5"/>
                    </a:lnTo>
                    <a:lnTo>
                      <a:pt x="210" y="8"/>
                    </a:lnTo>
                    <a:lnTo>
                      <a:pt x="216" y="12"/>
                    </a:lnTo>
                    <a:lnTo>
                      <a:pt x="221" y="15"/>
                    </a:lnTo>
                    <a:lnTo>
                      <a:pt x="226" y="18"/>
                    </a:lnTo>
                    <a:lnTo>
                      <a:pt x="230" y="22"/>
                    </a:lnTo>
                    <a:lnTo>
                      <a:pt x="234" y="25"/>
                    </a:lnTo>
                    <a:lnTo>
                      <a:pt x="236" y="28"/>
                    </a:lnTo>
                    <a:lnTo>
                      <a:pt x="241" y="32"/>
                    </a:lnTo>
                  </a:path>
                </a:pathLst>
              </a:custGeom>
              <a:solidFill>
                <a:srgbClr val="FFBC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83" name="Freeform 207">
                <a:extLst>
                  <a:ext uri="{FF2B5EF4-FFF2-40B4-BE49-F238E27FC236}">
                    <a16:creationId xmlns:a16="http://schemas.microsoft.com/office/drawing/2014/main" id="{280BFC56-0909-4DE2-9C1E-58CDE26E7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276"/>
                <a:ext cx="236" cy="296"/>
              </a:xfrm>
              <a:custGeom>
                <a:avLst/>
                <a:gdLst>
                  <a:gd name="T0" fmla="*/ 235 w 236"/>
                  <a:gd name="T1" fmla="*/ 27 h 296"/>
                  <a:gd name="T2" fmla="*/ 232 w 236"/>
                  <a:gd name="T3" fmla="*/ 24 h 296"/>
                  <a:gd name="T4" fmla="*/ 229 w 236"/>
                  <a:gd name="T5" fmla="*/ 22 h 296"/>
                  <a:gd name="T6" fmla="*/ 226 w 236"/>
                  <a:gd name="T7" fmla="*/ 19 h 296"/>
                  <a:gd name="T8" fmla="*/ 222 w 236"/>
                  <a:gd name="T9" fmla="*/ 16 h 296"/>
                  <a:gd name="T10" fmla="*/ 218 w 236"/>
                  <a:gd name="T11" fmla="*/ 14 h 296"/>
                  <a:gd name="T12" fmla="*/ 214 w 236"/>
                  <a:gd name="T13" fmla="*/ 11 h 296"/>
                  <a:gd name="T14" fmla="*/ 208 w 236"/>
                  <a:gd name="T15" fmla="*/ 8 h 296"/>
                  <a:gd name="T16" fmla="*/ 201 w 236"/>
                  <a:gd name="T17" fmla="*/ 4 h 296"/>
                  <a:gd name="T18" fmla="*/ 196 w 236"/>
                  <a:gd name="T19" fmla="*/ 2 h 296"/>
                  <a:gd name="T20" fmla="*/ 195 w 236"/>
                  <a:gd name="T21" fmla="*/ 1 h 296"/>
                  <a:gd name="T22" fmla="*/ 194 w 236"/>
                  <a:gd name="T23" fmla="*/ 0 h 296"/>
                  <a:gd name="T24" fmla="*/ 190 w 236"/>
                  <a:gd name="T25" fmla="*/ 0 h 296"/>
                  <a:gd name="T26" fmla="*/ 120 w 236"/>
                  <a:gd name="T27" fmla="*/ 140 h 296"/>
                  <a:gd name="T28" fmla="*/ 0 w 236"/>
                  <a:gd name="T29" fmla="*/ 264 h 296"/>
                  <a:gd name="T30" fmla="*/ 2 w 236"/>
                  <a:gd name="T31" fmla="*/ 268 h 296"/>
                  <a:gd name="T32" fmla="*/ 5 w 236"/>
                  <a:gd name="T33" fmla="*/ 270 h 296"/>
                  <a:gd name="T34" fmla="*/ 8 w 236"/>
                  <a:gd name="T35" fmla="*/ 273 h 296"/>
                  <a:gd name="T36" fmla="*/ 11 w 236"/>
                  <a:gd name="T37" fmla="*/ 276 h 296"/>
                  <a:gd name="T38" fmla="*/ 15 w 236"/>
                  <a:gd name="T39" fmla="*/ 279 h 296"/>
                  <a:gd name="T40" fmla="*/ 20 w 236"/>
                  <a:gd name="T41" fmla="*/ 282 h 296"/>
                  <a:gd name="T42" fmla="*/ 27 w 236"/>
                  <a:gd name="T43" fmla="*/ 286 h 296"/>
                  <a:gd name="T44" fmla="*/ 34 w 236"/>
                  <a:gd name="T45" fmla="*/ 290 h 296"/>
                  <a:gd name="T46" fmla="*/ 37 w 236"/>
                  <a:gd name="T47" fmla="*/ 292 h 296"/>
                  <a:gd name="T48" fmla="*/ 38 w 236"/>
                  <a:gd name="T49" fmla="*/ 292 h 296"/>
                  <a:gd name="T50" fmla="*/ 41 w 236"/>
                  <a:gd name="T51" fmla="*/ 293 h 296"/>
                  <a:gd name="T52" fmla="*/ 45 w 236"/>
                  <a:gd name="T53" fmla="*/ 295 h 296"/>
                  <a:gd name="T54" fmla="*/ 121 w 236"/>
                  <a:gd name="T55" fmla="*/ 142 h 296"/>
                  <a:gd name="T56" fmla="*/ 235 w 236"/>
                  <a:gd name="T57" fmla="*/ 2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6" h="296">
                    <a:moveTo>
                      <a:pt x="235" y="27"/>
                    </a:moveTo>
                    <a:lnTo>
                      <a:pt x="232" y="24"/>
                    </a:lnTo>
                    <a:lnTo>
                      <a:pt x="229" y="22"/>
                    </a:lnTo>
                    <a:lnTo>
                      <a:pt x="226" y="19"/>
                    </a:lnTo>
                    <a:lnTo>
                      <a:pt x="222" y="16"/>
                    </a:lnTo>
                    <a:lnTo>
                      <a:pt x="218" y="14"/>
                    </a:lnTo>
                    <a:lnTo>
                      <a:pt x="214" y="11"/>
                    </a:lnTo>
                    <a:lnTo>
                      <a:pt x="208" y="8"/>
                    </a:lnTo>
                    <a:lnTo>
                      <a:pt x="201" y="4"/>
                    </a:lnTo>
                    <a:lnTo>
                      <a:pt x="196" y="2"/>
                    </a:lnTo>
                    <a:lnTo>
                      <a:pt x="195" y="1"/>
                    </a:lnTo>
                    <a:lnTo>
                      <a:pt x="194" y="0"/>
                    </a:lnTo>
                    <a:lnTo>
                      <a:pt x="190" y="0"/>
                    </a:lnTo>
                    <a:lnTo>
                      <a:pt x="120" y="140"/>
                    </a:lnTo>
                    <a:lnTo>
                      <a:pt x="0" y="264"/>
                    </a:lnTo>
                    <a:lnTo>
                      <a:pt x="2" y="268"/>
                    </a:lnTo>
                    <a:lnTo>
                      <a:pt x="5" y="270"/>
                    </a:lnTo>
                    <a:lnTo>
                      <a:pt x="8" y="273"/>
                    </a:lnTo>
                    <a:lnTo>
                      <a:pt x="11" y="276"/>
                    </a:lnTo>
                    <a:lnTo>
                      <a:pt x="15" y="279"/>
                    </a:lnTo>
                    <a:lnTo>
                      <a:pt x="20" y="282"/>
                    </a:lnTo>
                    <a:lnTo>
                      <a:pt x="27" y="286"/>
                    </a:lnTo>
                    <a:lnTo>
                      <a:pt x="34" y="290"/>
                    </a:lnTo>
                    <a:lnTo>
                      <a:pt x="37" y="292"/>
                    </a:lnTo>
                    <a:lnTo>
                      <a:pt x="38" y="292"/>
                    </a:lnTo>
                    <a:lnTo>
                      <a:pt x="41" y="293"/>
                    </a:lnTo>
                    <a:lnTo>
                      <a:pt x="45" y="295"/>
                    </a:lnTo>
                    <a:lnTo>
                      <a:pt x="121" y="142"/>
                    </a:lnTo>
                    <a:lnTo>
                      <a:pt x="235" y="27"/>
                    </a:lnTo>
                  </a:path>
                </a:pathLst>
              </a:custGeom>
              <a:solidFill>
                <a:srgbClr val="FFBF5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84" name="Freeform 208">
                <a:extLst>
                  <a:ext uri="{FF2B5EF4-FFF2-40B4-BE49-F238E27FC236}">
                    <a16:creationId xmlns:a16="http://schemas.microsoft.com/office/drawing/2014/main" id="{206EBA50-56A1-4B7E-B258-9CF83DCD7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2319"/>
                <a:ext cx="305" cy="201"/>
              </a:xfrm>
              <a:custGeom>
                <a:avLst/>
                <a:gdLst>
                  <a:gd name="T0" fmla="*/ 252 w 305"/>
                  <a:gd name="T1" fmla="*/ 200 h 201"/>
                  <a:gd name="T2" fmla="*/ 262 w 305"/>
                  <a:gd name="T3" fmla="*/ 190 h 201"/>
                  <a:gd name="T4" fmla="*/ 269 w 305"/>
                  <a:gd name="T5" fmla="*/ 179 h 201"/>
                  <a:gd name="T6" fmla="*/ 277 w 305"/>
                  <a:gd name="T7" fmla="*/ 168 h 201"/>
                  <a:gd name="T8" fmla="*/ 283 w 305"/>
                  <a:gd name="T9" fmla="*/ 156 h 201"/>
                  <a:gd name="T10" fmla="*/ 289 w 305"/>
                  <a:gd name="T11" fmla="*/ 145 h 201"/>
                  <a:gd name="T12" fmla="*/ 294 w 305"/>
                  <a:gd name="T13" fmla="*/ 132 h 201"/>
                  <a:gd name="T14" fmla="*/ 298 w 305"/>
                  <a:gd name="T15" fmla="*/ 119 h 201"/>
                  <a:gd name="T16" fmla="*/ 301 w 305"/>
                  <a:gd name="T17" fmla="*/ 106 h 201"/>
                  <a:gd name="T18" fmla="*/ 302 w 305"/>
                  <a:gd name="T19" fmla="*/ 97 h 201"/>
                  <a:gd name="T20" fmla="*/ 304 w 305"/>
                  <a:gd name="T21" fmla="*/ 89 h 201"/>
                  <a:gd name="T22" fmla="*/ 304 w 305"/>
                  <a:gd name="T23" fmla="*/ 81 h 201"/>
                  <a:gd name="T24" fmla="*/ 304 w 305"/>
                  <a:gd name="T25" fmla="*/ 74 h 201"/>
                  <a:gd name="T26" fmla="*/ 159 w 305"/>
                  <a:gd name="T27" fmla="*/ 101 h 201"/>
                  <a:gd name="T28" fmla="*/ 57 w 305"/>
                  <a:gd name="T29" fmla="*/ 0 h 201"/>
                  <a:gd name="T30" fmla="*/ 47 w 305"/>
                  <a:gd name="T31" fmla="*/ 10 h 201"/>
                  <a:gd name="T32" fmla="*/ 38 w 305"/>
                  <a:gd name="T33" fmla="*/ 21 h 201"/>
                  <a:gd name="T34" fmla="*/ 30 w 305"/>
                  <a:gd name="T35" fmla="*/ 33 h 201"/>
                  <a:gd name="T36" fmla="*/ 22 w 305"/>
                  <a:gd name="T37" fmla="*/ 45 h 201"/>
                  <a:gd name="T38" fmla="*/ 16 w 305"/>
                  <a:gd name="T39" fmla="*/ 59 h 201"/>
                  <a:gd name="T40" fmla="*/ 10 w 305"/>
                  <a:gd name="T41" fmla="*/ 72 h 201"/>
                  <a:gd name="T42" fmla="*/ 5 w 305"/>
                  <a:gd name="T43" fmla="*/ 85 h 201"/>
                  <a:gd name="T44" fmla="*/ 2 w 305"/>
                  <a:gd name="T45" fmla="*/ 100 h 201"/>
                  <a:gd name="T46" fmla="*/ 1 w 305"/>
                  <a:gd name="T47" fmla="*/ 108 h 201"/>
                  <a:gd name="T48" fmla="*/ 0 w 305"/>
                  <a:gd name="T49" fmla="*/ 117 h 201"/>
                  <a:gd name="T50" fmla="*/ 0 w 305"/>
                  <a:gd name="T51" fmla="*/ 125 h 201"/>
                  <a:gd name="T52" fmla="*/ 0 w 305"/>
                  <a:gd name="T53" fmla="*/ 133 h 201"/>
                  <a:gd name="T54" fmla="*/ 157 w 305"/>
                  <a:gd name="T55" fmla="*/ 104 h 201"/>
                  <a:gd name="T56" fmla="*/ 252 w 305"/>
                  <a:gd name="T57" fmla="*/ 20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201">
                    <a:moveTo>
                      <a:pt x="252" y="200"/>
                    </a:moveTo>
                    <a:lnTo>
                      <a:pt x="262" y="190"/>
                    </a:lnTo>
                    <a:lnTo>
                      <a:pt x="269" y="179"/>
                    </a:lnTo>
                    <a:lnTo>
                      <a:pt x="277" y="168"/>
                    </a:lnTo>
                    <a:lnTo>
                      <a:pt x="283" y="156"/>
                    </a:lnTo>
                    <a:lnTo>
                      <a:pt x="289" y="145"/>
                    </a:lnTo>
                    <a:lnTo>
                      <a:pt x="294" y="132"/>
                    </a:lnTo>
                    <a:lnTo>
                      <a:pt x="298" y="119"/>
                    </a:lnTo>
                    <a:lnTo>
                      <a:pt x="301" y="106"/>
                    </a:lnTo>
                    <a:lnTo>
                      <a:pt x="302" y="97"/>
                    </a:lnTo>
                    <a:lnTo>
                      <a:pt x="304" y="89"/>
                    </a:lnTo>
                    <a:lnTo>
                      <a:pt x="304" y="81"/>
                    </a:lnTo>
                    <a:lnTo>
                      <a:pt x="304" y="74"/>
                    </a:lnTo>
                    <a:lnTo>
                      <a:pt x="159" y="101"/>
                    </a:lnTo>
                    <a:lnTo>
                      <a:pt x="57" y="0"/>
                    </a:lnTo>
                    <a:lnTo>
                      <a:pt x="47" y="10"/>
                    </a:lnTo>
                    <a:lnTo>
                      <a:pt x="38" y="21"/>
                    </a:lnTo>
                    <a:lnTo>
                      <a:pt x="30" y="33"/>
                    </a:lnTo>
                    <a:lnTo>
                      <a:pt x="22" y="45"/>
                    </a:lnTo>
                    <a:lnTo>
                      <a:pt x="16" y="59"/>
                    </a:lnTo>
                    <a:lnTo>
                      <a:pt x="10" y="72"/>
                    </a:lnTo>
                    <a:lnTo>
                      <a:pt x="5" y="85"/>
                    </a:lnTo>
                    <a:lnTo>
                      <a:pt x="2" y="100"/>
                    </a:lnTo>
                    <a:lnTo>
                      <a:pt x="1" y="108"/>
                    </a:lnTo>
                    <a:lnTo>
                      <a:pt x="0" y="117"/>
                    </a:lnTo>
                    <a:lnTo>
                      <a:pt x="0" y="125"/>
                    </a:lnTo>
                    <a:lnTo>
                      <a:pt x="0" y="133"/>
                    </a:lnTo>
                    <a:lnTo>
                      <a:pt x="157" y="104"/>
                    </a:lnTo>
                    <a:lnTo>
                      <a:pt x="252" y="200"/>
                    </a:lnTo>
                  </a:path>
                </a:pathLst>
              </a:custGeom>
              <a:solidFill>
                <a:srgbClr val="FFB2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85" name="Freeform 209">
                <a:extLst>
                  <a:ext uri="{FF2B5EF4-FFF2-40B4-BE49-F238E27FC236}">
                    <a16:creationId xmlns:a16="http://schemas.microsoft.com/office/drawing/2014/main" id="{0CB95B1A-67CA-48D5-B5F1-28D441E4E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2325"/>
                <a:ext cx="305" cy="190"/>
              </a:xfrm>
              <a:custGeom>
                <a:avLst/>
                <a:gdLst>
                  <a:gd name="T0" fmla="*/ 52 w 305"/>
                  <a:gd name="T1" fmla="*/ 0 h 190"/>
                  <a:gd name="T2" fmla="*/ 158 w 305"/>
                  <a:gd name="T3" fmla="*/ 95 h 190"/>
                  <a:gd name="T4" fmla="*/ 304 w 305"/>
                  <a:gd name="T5" fmla="*/ 71 h 190"/>
                  <a:gd name="T6" fmla="*/ 304 w 305"/>
                  <a:gd name="T7" fmla="*/ 77 h 190"/>
                  <a:gd name="T8" fmla="*/ 304 w 305"/>
                  <a:gd name="T9" fmla="*/ 85 h 190"/>
                  <a:gd name="T10" fmla="*/ 302 w 305"/>
                  <a:gd name="T11" fmla="*/ 92 h 190"/>
                  <a:gd name="T12" fmla="*/ 301 w 305"/>
                  <a:gd name="T13" fmla="*/ 99 h 190"/>
                  <a:gd name="T14" fmla="*/ 298 w 305"/>
                  <a:gd name="T15" fmla="*/ 112 h 190"/>
                  <a:gd name="T16" fmla="*/ 294 w 305"/>
                  <a:gd name="T17" fmla="*/ 125 h 190"/>
                  <a:gd name="T18" fmla="*/ 290 w 305"/>
                  <a:gd name="T19" fmla="*/ 137 h 190"/>
                  <a:gd name="T20" fmla="*/ 284 w 305"/>
                  <a:gd name="T21" fmla="*/ 148 h 190"/>
                  <a:gd name="T22" fmla="*/ 279 w 305"/>
                  <a:gd name="T23" fmla="*/ 159 h 190"/>
                  <a:gd name="T24" fmla="*/ 272 w 305"/>
                  <a:gd name="T25" fmla="*/ 169 h 190"/>
                  <a:gd name="T26" fmla="*/ 265 w 305"/>
                  <a:gd name="T27" fmla="*/ 179 h 190"/>
                  <a:gd name="T28" fmla="*/ 256 w 305"/>
                  <a:gd name="T29" fmla="*/ 189 h 190"/>
                  <a:gd name="T30" fmla="*/ 157 w 305"/>
                  <a:gd name="T31" fmla="*/ 98 h 190"/>
                  <a:gd name="T32" fmla="*/ 0 w 305"/>
                  <a:gd name="T33" fmla="*/ 123 h 190"/>
                  <a:gd name="T34" fmla="*/ 0 w 305"/>
                  <a:gd name="T35" fmla="*/ 116 h 190"/>
                  <a:gd name="T36" fmla="*/ 0 w 305"/>
                  <a:gd name="T37" fmla="*/ 110 h 190"/>
                  <a:gd name="T38" fmla="*/ 1 w 305"/>
                  <a:gd name="T39" fmla="*/ 102 h 190"/>
                  <a:gd name="T40" fmla="*/ 2 w 305"/>
                  <a:gd name="T41" fmla="*/ 94 h 190"/>
                  <a:gd name="T42" fmla="*/ 5 w 305"/>
                  <a:gd name="T43" fmla="*/ 80 h 190"/>
                  <a:gd name="T44" fmla="*/ 9 w 305"/>
                  <a:gd name="T45" fmla="*/ 66 h 190"/>
                  <a:gd name="T46" fmla="*/ 15 w 305"/>
                  <a:gd name="T47" fmla="*/ 54 h 190"/>
                  <a:gd name="T48" fmla="*/ 21 w 305"/>
                  <a:gd name="T49" fmla="*/ 41 h 190"/>
                  <a:gd name="T50" fmla="*/ 27 w 305"/>
                  <a:gd name="T51" fmla="*/ 29 h 190"/>
                  <a:gd name="T52" fmla="*/ 35 w 305"/>
                  <a:gd name="T53" fmla="*/ 19 h 190"/>
                  <a:gd name="T54" fmla="*/ 44 w 305"/>
                  <a:gd name="T55" fmla="*/ 9 h 190"/>
                  <a:gd name="T56" fmla="*/ 52 w 305"/>
                  <a:gd name="T57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190">
                    <a:moveTo>
                      <a:pt x="52" y="0"/>
                    </a:moveTo>
                    <a:lnTo>
                      <a:pt x="158" y="95"/>
                    </a:lnTo>
                    <a:lnTo>
                      <a:pt x="304" y="71"/>
                    </a:lnTo>
                    <a:lnTo>
                      <a:pt x="304" y="77"/>
                    </a:lnTo>
                    <a:lnTo>
                      <a:pt x="304" y="85"/>
                    </a:lnTo>
                    <a:lnTo>
                      <a:pt x="302" y="92"/>
                    </a:lnTo>
                    <a:lnTo>
                      <a:pt x="301" y="99"/>
                    </a:lnTo>
                    <a:lnTo>
                      <a:pt x="298" y="112"/>
                    </a:lnTo>
                    <a:lnTo>
                      <a:pt x="294" y="125"/>
                    </a:lnTo>
                    <a:lnTo>
                      <a:pt x="290" y="137"/>
                    </a:lnTo>
                    <a:lnTo>
                      <a:pt x="284" y="148"/>
                    </a:lnTo>
                    <a:lnTo>
                      <a:pt x="279" y="159"/>
                    </a:lnTo>
                    <a:lnTo>
                      <a:pt x="272" y="169"/>
                    </a:lnTo>
                    <a:lnTo>
                      <a:pt x="265" y="179"/>
                    </a:lnTo>
                    <a:lnTo>
                      <a:pt x="256" y="189"/>
                    </a:lnTo>
                    <a:lnTo>
                      <a:pt x="157" y="98"/>
                    </a:lnTo>
                    <a:lnTo>
                      <a:pt x="0" y="123"/>
                    </a:lnTo>
                    <a:lnTo>
                      <a:pt x="0" y="116"/>
                    </a:lnTo>
                    <a:lnTo>
                      <a:pt x="0" y="110"/>
                    </a:lnTo>
                    <a:lnTo>
                      <a:pt x="1" y="102"/>
                    </a:lnTo>
                    <a:lnTo>
                      <a:pt x="2" y="94"/>
                    </a:lnTo>
                    <a:lnTo>
                      <a:pt x="5" y="80"/>
                    </a:lnTo>
                    <a:lnTo>
                      <a:pt x="9" y="66"/>
                    </a:lnTo>
                    <a:lnTo>
                      <a:pt x="15" y="54"/>
                    </a:lnTo>
                    <a:lnTo>
                      <a:pt x="21" y="41"/>
                    </a:lnTo>
                    <a:lnTo>
                      <a:pt x="27" y="29"/>
                    </a:lnTo>
                    <a:lnTo>
                      <a:pt x="35" y="19"/>
                    </a:lnTo>
                    <a:lnTo>
                      <a:pt x="44" y="9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F9A82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86" name="Freeform 210">
                <a:extLst>
                  <a:ext uri="{FF2B5EF4-FFF2-40B4-BE49-F238E27FC236}">
                    <a16:creationId xmlns:a16="http://schemas.microsoft.com/office/drawing/2014/main" id="{50095842-BBE2-4DBB-ADB0-7B9A1F62C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2330"/>
                <a:ext cx="305" cy="179"/>
              </a:xfrm>
              <a:custGeom>
                <a:avLst/>
                <a:gdLst>
                  <a:gd name="T0" fmla="*/ 48 w 305"/>
                  <a:gd name="T1" fmla="*/ 0 h 179"/>
                  <a:gd name="T2" fmla="*/ 158 w 305"/>
                  <a:gd name="T3" fmla="*/ 89 h 179"/>
                  <a:gd name="T4" fmla="*/ 304 w 305"/>
                  <a:gd name="T5" fmla="*/ 70 h 179"/>
                  <a:gd name="T6" fmla="*/ 304 w 305"/>
                  <a:gd name="T7" fmla="*/ 75 h 179"/>
                  <a:gd name="T8" fmla="*/ 303 w 305"/>
                  <a:gd name="T9" fmla="*/ 80 h 179"/>
                  <a:gd name="T10" fmla="*/ 302 w 305"/>
                  <a:gd name="T11" fmla="*/ 86 h 179"/>
                  <a:gd name="T12" fmla="*/ 301 w 305"/>
                  <a:gd name="T13" fmla="*/ 94 h 179"/>
                  <a:gd name="T14" fmla="*/ 298 w 305"/>
                  <a:gd name="T15" fmla="*/ 107 h 179"/>
                  <a:gd name="T16" fmla="*/ 294 w 305"/>
                  <a:gd name="T17" fmla="*/ 119 h 179"/>
                  <a:gd name="T18" fmla="*/ 290 w 305"/>
                  <a:gd name="T19" fmla="*/ 130 h 179"/>
                  <a:gd name="T20" fmla="*/ 285 w 305"/>
                  <a:gd name="T21" fmla="*/ 141 h 179"/>
                  <a:gd name="T22" fmla="*/ 280 w 305"/>
                  <a:gd name="T23" fmla="*/ 151 h 179"/>
                  <a:gd name="T24" fmla="*/ 274 w 305"/>
                  <a:gd name="T25" fmla="*/ 160 h 179"/>
                  <a:gd name="T26" fmla="*/ 267 w 305"/>
                  <a:gd name="T27" fmla="*/ 169 h 179"/>
                  <a:gd name="T28" fmla="*/ 260 w 305"/>
                  <a:gd name="T29" fmla="*/ 178 h 179"/>
                  <a:gd name="T30" fmla="*/ 157 w 305"/>
                  <a:gd name="T31" fmla="*/ 92 h 179"/>
                  <a:gd name="T32" fmla="*/ 0 w 305"/>
                  <a:gd name="T33" fmla="*/ 114 h 179"/>
                  <a:gd name="T34" fmla="*/ 0 w 305"/>
                  <a:gd name="T35" fmla="*/ 109 h 179"/>
                  <a:gd name="T36" fmla="*/ 0 w 305"/>
                  <a:gd name="T37" fmla="*/ 103 h 179"/>
                  <a:gd name="T38" fmla="*/ 1 w 305"/>
                  <a:gd name="T39" fmla="*/ 96 h 179"/>
                  <a:gd name="T40" fmla="*/ 2 w 305"/>
                  <a:gd name="T41" fmla="*/ 89 h 179"/>
                  <a:gd name="T42" fmla="*/ 5 w 305"/>
                  <a:gd name="T43" fmla="*/ 75 h 179"/>
                  <a:gd name="T44" fmla="*/ 9 w 305"/>
                  <a:gd name="T45" fmla="*/ 61 h 179"/>
                  <a:gd name="T46" fmla="*/ 14 w 305"/>
                  <a:gd name="T47" fmla="*/ 49 h 179"/>
                  <a:gd name="T48" fmla="*/ 20 w 305"/>
                  <a:gd name="T49" fmla="*/ 37 h 179"/>
                  <a:gd name="T50" fmla="*/ 26 w 305"/>
                  <a:gd name="T51" fmla="*/ 26 h 179"/>
                  <a:gd name="T52" fmla="*/ 33 w 305"/>
                  <a:gd name="T53" fmla="*/ 16 h 179"/>
                  <a:gd name="T54" fmla="*/ 40 w 305"/>
                  <a:gd name="T55" fmla="*/ 8 h 179"/>
                  <a:gd name="T56" fmla="*/ 48 w 305"/>
                  <a:gd name="T57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179">
                    <a:moveTo>
                      <a:pt x="48" y="0"/>
                    </a:moveTo>
                    <a:lnTo>
                      <a:pt x="158" y="89"/>
                    </a:lnTo>
                    <a:lnTo>
                      <a:pt x="304" y="70"/>
                    </a:lnTo>
                    <a:lnTo>
                      <a:pt x="304" y="75"/>
                    </a:lnTo>
                    <a:lnTo>
                      <a:pt x="303" y="80"/>
                    </a:lnTo>
                    <a:lnTo>
                      <a:pt x="302" y="86"/>
                    </a:lnTo>
                    <a:lnTo>
                      <a:pt x="301" y="94"/>
                    </a:lnTo>
                    <a:lnTo>
                      <a:pt x="298" y="107"/>
                    </a:lnTo>
                    <a:lnTo>
                      <a:pt x="294" y="119"/>
                    </a:lnTo>
                    <a:lnTo>
                      <a:pt x="290" y="130"/>
                    </a:lnTo>
                    <a:lnTo>
                      <a:pt x="285" y="141"/>
                    </a:lnTo>
                    <a:lnTo>
                      <a:pt x="280" y="151"/>
                    </a:lnTo>
                    <a:lnTo>
                      <a:pt x="274" y="160"/>
                    </a:lnTo>
                    <a:lnTo>
                      <a:pt x="267" y="169"/>
                    </a:lnTo>
                    <a:lnTo>
                      <a:pt x="260" y="178"/>
                    </a:lnTo>
                    <a:lnTo>
                      <a:pt x="157" y="92"/>
                    </a:lnTo>
                    <a:lnTo>
                      <a:pt x="0" y="114"/>
                    </a:lnTo>
                    <a:lnTo>
                      <a:pt x="0" y="109"/>
                    </a:lnTo>
                    <a:lnTo>
                      <a:pt x="0" y="103"/>
                    </a:lnTo>
                    <a:lnTo>
                      <a:pt x="1" y="96"/>
                    </a:lnTo>
                    <a:lnTo>
                      <a:pt x="2" y="89"/>
                    </a:lnTo>
                    <a:lnTo>
                      <a:pt x="5" y="75"/>
                    </a:lnTo>
                    <a:lnTo>
                      <a:pt x="9" y="61"/>
                    </a:lnTo>
                    <a:lnTo>
                      <a:pt x="14" y="49"/>
                    </a:lnTo>
                    <a:lnTo>
                      <a:pt x="20" y="37"/>
                    </a:lnTo>
                    <a:lnTo>
                      <a:pt x="26" y="26"/>
                    </a:lnTo>
                    <a:lnTo>
                      <a:pt x="33" y="16"/>
                    </a:lnTo>
                    <a:lnTo>
                      <a:pt x="40" y="8"/>
                    </a:lnTo>
                    <a:lnTo>
                      <a:pt x="48" y="0"/>
                    </a:lnTo>
                  </a:path>
                </a:pathLst>
              </a:custGeom>
              <a:solidFill>
                <a:srgbClr val="F7A3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87" name="Freeform 211">
                <a:extLst>
                  <a:ext uri="{FF2B5EF4-FFF2-40B4-BE49-F238E27FC236}">
                    <a16:creationId xmlns:a16="http://schemas.microsoft.com/office/drawing/2014/main" id="{55997CDC-611F-4C0D-BF14-C98D492EC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2335"/>
                <a:ext cx="305" cy="169"/>
              </a:xfrm>
              <a:custGeom>
                <a:avLst/>
                <a:gdLst>
                  <a:gd name="T0" fmla="*/ 43 w 305"/>
                  <a:gd name="T1" fmla="*/ 0 h 169"/>
                  <a:gd name="T2" fmla="*/ 158 w 305"/>
                  <a:gd name="T3" fmla="*/ 84 h 169"/>
                  <a:gd name="T4" fmla="*/ 304 w 305"/>
                  <a:gd name="T5" fmla="*/ 68 h 169"/>
                  <a:gd name="T6" fmla="*/ 304 w 305"/>
                  <a:gd name="T7" fmla="*/ 72 h 169"/>
                  <a:gd name="T8" fmla="*/ 303 w 305"/>
                  <a:gd name="T9" fmla="*/ 77 h 169"/>
                  <a:gd name="T10" fmla="*/ 302 w 305"/>
                  <a:gd name="T11" fmla="*/ 82 h 169"/>
                  <a:gd name="T12" fmla="*/ 301 w 305"/>
                  <a:gd name="T13" fmla="*/ 89 h 169"/>
                  <a:gd name="T14" fmla="*/ 298 w 305"/>
                  <a:gd name="T15" fmla="*/ 101 h 169"/>
                  <a:gd name="T16" fmla="*/ 295 w 305"/>
                  <a:gd name="T17" fmla="*/ 113 h 169"/>
                  <a:gd name="T18" fmla="*/ 291 w 305"/>
                  <a:gd name="T19" fmla="*/ 124 h 169"/>
                  <a:gd name="T20" fmla="*/ 286 w 305"/>
                  <a:gd name="T21" fmla="*/ 134 h 169"/>
                  <a:gd name="T22" fmla="*/ 281 w 305"/>
                  <a:gd name="T23" fmla="*/ 142 h 169"/>
                  <a:gd name="T24" fmla="*/ 276 w 305"/>
                  <a:gd name="T25" fmla="*/ 151 h 169"/>
                  <a:gd name="T26" fmla="*/ 270 w 305"/>
                  <a:gd name="T27" fmla="*/ 159 h 169"/>
                  <a:gd name="T28" fmla="*/ 264 w 305"/>
                  <a:gd name="T29" fmla="*/ 168 h 169"/>
                  <a:gd name="T30" fmla="*/ 157 w 305"/>
                  <a:gd name="T31" fmla="*/ 87 h 169"/>
                  <a:gd name="T32" fmla="*/ 0 w 305"/>
                  <a:gd name="T33" fmla="*/ 106 h 169"/>
                  <a:gd name="T34" fmla="*/ 0 w 305"/>
                  <a:gd name="T35" fmla="*/ 101 h 169"/>
                  <a:gd name="T36" fmla="*/ 0 w 305"/>
                  <a:gd name="T37" fmla="*/ 96 h 169"/>
                  <a:gd name="T38" fmla="*/ 0 w 305"/>
                  <a:gd name="T39" fmla="*/ 91 h 169"/>
                  <a:gd name="T40" fmla="*/ 1 w 305"/>
                  <a:gd name="T41" fmla="*/ 84 h 169"/>
                  <a:gd name="T42" fmla="*/ 4 w 305"/>
                  <a:gd name="T43" fmla="*/ 70 h 169"/>
                  <a:gd name="T44" fmla="*/ 8 w 305"/>
                  <a:gd name="T45" fmla="*/ 57 h 169"/>
                  <a:gd name="T46" fmla="*/ 13 w 305"/>
                  <a:gd name="T47" fmla="*/ 45 h 169"/>
                  <a:gd name="T48" fmla="*/ 19 w 305"/>
                  <a:gd name="T49" fmla="*/ 34 h 169"/>
                  <a:gd name="T50" fmla="*/ 25 w 305"/>
                  <a:gd name="T51" fmla="*/ 24 h 169"/>
                  <a:gd name="T52" fmla="*/ 30 w 305"/>
                  <a:gd name="T53" fmla="*/ 15 h 169"/>
                  <a:gd name="T54" fmla="*/ 36 w 305"/>
                  <a:gd name="T55" fmla="*/ 7 h 169"/>
                  <a:gd name="T56" fmla="*/ 43 w 305"/>
                  <a:gd name="T5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169">
                    <a:moveTo>
                      <a:pt x="43" y="0"/>
                    </a:moveTo>
                    <a:lnTo>
                      <a:pt x="158" y="84"/>
                    </a:lnTo>
                    <a:lnTo>
                      <a:pt x="304" y="68"/>
                    </a:lnTo>
                    <a:lnTo>
                      <a:pt x="304" y="72"/>
                    </a:lnTo>
                    <a:lnTo>
                      <a:pt x="303" y="77"/>
                    </a:lnTo>
                    <a:lnTo>
                      <a:pt x="302" y="82"/>
                    </a:lnTo>
                    <a:lnTo>
                      <a:pt x="301" y="89"/>
                    </a:lnTo>
                    <a:lnTo>
                      <a:pt x="298" y="101"/>
                    </a:lnTo>
                    <a:lnTo>
                      <a:pt x="295" y="113"/>
                    </a:lnTo>
                    <a:lnTo>
                      <a:pt x="291" y="124"/>
                    </a:lnTo>
                    <a:lnTo>
                      <a:pt x="286" y="134"/>
                    </a:lnTo>
                    <a:lnTo>
                      <a:pt x="281" y="142"/>
                    </a:lnTo>
                    <a:lnTo>
                      <a:pt x="276" y="151"/>
                    </a:lnTo>
                    <a:lnTo>
                      <a:pt x="270" y="159"/>
                    </a:lnTo>
                    <a:lnTo>
                      <a:pt x="264" y="168"/>
                    </a:lnTo>
                    <a:lnTo>
                      <a:pt x="157" y="87"/>
                    </a:lnTo>
                    <a:lnTo>
                      <a:pt x="0" y="106"/>
                    </a:lnTo>
                    <a:lnTo>
                      <a:pt x="0" y="101"/>
                    </a:lnTo>
                    <a:lnTo>
                      <a:pt x="0" y="96"/>
                    </a:lnTo>
                    <a:lnTo>
                      <a:pt x="0" y="91"/>
                    </a:lnTo>
                    <a:lnTo>
                      <a:pt x="1" y="84"/>
                    </a:lnTo>
                    <a:lnTo>
                      <a:pt x="4" y="70"/>
                    </a:lnTo>
                    <a:lnTo>
                      <a:pt x="8" y="57"/>
                    </a:lnTo>
                    <a:lnTo>
                      <a:pt x="13" y="45"/>
                    </a:lnTo>
                    <a:lnTo>
                      <a:pt x="19" y="34"/>
                    </a:lnTo>
                    <a:lnTo>
                      <a:pt x="25" y="24"/>
                    </a:lnTo>
                    <a:lnTo>
                      <a:pt x="30" y="15"/>
                    </a:lnTo>
                    <a:lnTo>
                      <a:pt x="36" y="7"/>
                    </a:lnTo>
                    <a:lnTo>
                      <a:pt x="43" y="0"/>
                    </a:lnTo>
                  </a:path>
                </a:pathLst>
              </a:custGeom>
              <a:solidFill>
                <a:srgbClr val="F299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88" name="Freeform 212">
                <a:extLst>
                  <a:ext uri="{FF2B5EF4-FFF2-40B4-BE49-F238E27FC236}">
                    <a16:creationId xmlns:a16="http://schemas.microsoft.com/office/drawing/2014/main" id="{023C7549-980F-4067-B29D-27895163C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2341"/>
                <a:ext cx="304" cy="158"/>
              </a:xfrm>
              <a:custGeom>
                <a:avLst/>
                <a:gdLst>
                  <a:gd name="T0" fmla="*/ 38 w 304"/>
                  <a:gd name="T1" fmla="*/ 0 h 158"/>
                  <a:gd name="T2" fmla="*/ 158 w 304"/>
                  <a:gd name="T3" fmla="*/ 78 h 158"/>
                  <a:gd name="T4" fmla="*/ 303 w 304"/>
                  <a:gd name="T5" fmla="*/ 65 h 158"/>
                  <a:gd name="T6" fmla="*/ 303 w 304"/>
                  <a:gd name="T7" fmla="*/ 68 h 158"/>
                  <a:gd name="T8" fmla="*/ 303 w 304"/>
                  <a:gd name="T9" fmla="*/ 71 h 158"/>
                  <a:gd name="T10" fmla="*/ 301 w 304"/>
                  <a:gd name="T11" fmla="*/ 76 h 158"/>
                  <a:gd name="T12" fmla="*/ 301 w 304"/>
                  <a:gd name="T13" fmla="*/ 83 h 158"/>
                  <a:gd name="T14" fmla="*/ 297 w 304"/>
                  <a:gd name="T15" fmla="*/ 95 h 158"/>
                  <a:gd name="T16" fmla="*/ 294 w 304"/>
                  <a:gd name="T17" fmla="*/ 106 h 158"/>
                  <a:gd name="T18" fmla="*/ 291 w 304"/>
                  <a:gd name="T19" fmla="*/ 116 h 158"/>
                  <a:gd name="T20" fmla="*/ 287 w 304"/>
                  <a:gd name="T21" fmla="*/ 126 h 158"/>
                  <a:gd name="T22" fmla="*/ 282 w 304"/>
                  <a:gd name="T23" fmla="*/ 133 h 158"/>
                  <a:gd name="T24" fmla="*/ 278 w 304"/>
                  <a:gd name="T25" fmla="*/ 141 h 158"/>
                  <a:gd name="T26" fmla="*/ 273 w 304"/>
                  <a:gd name="T27" fmla="*/ 149 h 158"/>
                  <a:gd name="T28" fmla="*/ 268 w 304"/>
                  <a:gd name="T29" fmla="*/ 157 h 158"/>
                  <a:gd name="T30" fmla="*/ 157 w 304"/>
                  <a:gd name="T31" fmla="*/ 81 h 158"/>
                  <a:gd name="T32" fmla="*/ 0 w 304"/>
                  <a:gd name="T33" fmla="*/ 96 h 158"/>
                  <a:gd name="T34" fmla="*/ 0 w 304"/>
                  <a:gd name="T35" fmla="*/ 93 h 158"/>
                  <a:gd name="T36" fmla="*/ 0 w 304"/>
                  <a:gd name="T37" fmla="*/ 89 h 158"/>
                  <a:gd name="T38" fmla="*/ 0 w 304"/>
                  <a:gd name="T39" fmla="*/ 84 h 158"/>
                  <a:gd name="T40" fmla="*/ 1 w 304"/>
                  <a:gd name="T41" fmla="*/ 77 h 158"/>
                  <a:gd name="T42" fmla="*/ 4 w 304"/>
                  <a:gd name="T43" fmla="*/ 64 h 158"/>
                  <a:gd name="T44" fmla="*/ 8 w 304"/>
                  <a:gd name="T45" fmla="*/ 51 h 158"/>
                  <a:gd name="T46" fmla="*/ 12 w 304"/>
                  <a:gd name="T47" fmla="*/ 40 h 158"/>
                  <a:gd name="T48" fmla="*/ 18 w 304"/>
                  <a:gd name="T49" fmla="*/ 30 h 158"/>
                  <a:gd name="T50" fmla="*/ 23 w 304"/>
                  <a:gd name="T51" fmla="*/ 20 h 158"/>
                  <a:gd name="T52" fmla="*/ 27 w 304"/>
                  <a:gd name="T53" fmla="*/ 12 h 158"/>
                  <a:gd name="T54" fmla="*/ 33 w 304"/>
                  <a:gd name="T55" fmla="*/ 5 h 158"/>
                  <a:gd name="T56" fmla="*/ 38 w 304"/>
                  <a:gd name="T5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58">
                    <a:moveTo>
                      <a:pt x="38" y="0"/>
                    </a:moveTo>
                    <a:lnTo>
                      <a:pt x="158" y="78"/>
                    </a:lnTo>
                    <a:lnTo>
                      <a:pt x="303" y="65"/>
                    </a:lnTo>
                    <a:lnTo>
                      <a:pt x="303" y="68"/>
                    </a:lnTo>
                    <a:lnTo>
                      <a:pt x="303" y="71"/>
                    </a:lnTo>
                    <a:lnTo>
                      <a:pt x="301" y="76"/>
                    </a:lnTo>
                    <a:lnTo>
                      <a:pt x="301" y="83"/>
                    </a:lnTo>
                    <a:lnTo>
                      <a:pt x="297" y="95"/>
                    </a:lnTo>
                    <a:lnTo>
                      <a:pt x="294" y="106"/>
                    </a:lnTo>
                    <a:lnTo>
                      <a:pt x="291" y="116"/>
                    </a:lnTo>
                    <a:lnTo>
                      <a:pt x="287" y="126"/>
                    </a:lnTo>
                    <a:lnTo>
                      <a:pt x="282" y="133"/>
                    </a:lnTo>
                    <a:lnTo>
                      <a:pt x="278" y="141"/>
                    </a:lnTo>
                    <a:lnTo>
                      <a:pt x="273" y="149"/>
                    </a:lnTo>
                    <a:lnTo>
                      <a:pt x="268" y="157"/>
                    </a:lnTo>
                    <a:lnTo>
                      <a:pt x="157" y="81"/>
                    </a:lnTo>
                    <a:lnTo>
                      <a:pt x="0" y="96"/>
                    </a:lnTo>
                    <a:lnTo>
                      <a:pt x="0" y="93"/>
                    </a:lnTo>
                    <a:lnTo>
                      <a:pt x="0" y="89"/>
                    </a:lnTo>
                    <a:lnTo>
                      <a:pt x="0" y="84"/>
                    </a:lnTo>
                    <a:lnTo>
                      <a:pt x="1" y="77"/>
                    </a:lnTo>
                    <a:lnTo>
                      <a:pt x="4" y="64"/>
                    </a:lnTo>
                    <a:lnTo>
                      <a:pt x="8" y="51"/>
                    </a:lnTo>
                    <a:lnTo>
                      <a:pt x="12" y="40"/>
                    </a:lnTo>
                    <a:lnTo>
                      <a:pt x="18" y="30"/>
                    </a:lnTo>
                    <a:lnTo>
                      <a:pt x="23" y="20"/>
                    </a:lnTo>
                    <a:lnTo>
                      <a:pt x="27" y="12"/>
                    </a:lnTo>
                    <a:lnTo>
                      <a:pt x="33" y="5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ED8E2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89" name="Freeform 213">
                <a:extLst>
                  <a:ext uri="{FF2B5EF4-FFF2-40B4-BE49-F238E27FC236}">
                    <a16:creationId xmlns:a16="http://schemas.microsoft.com/office/drawing/2014/main" id="{C30FA4DE-297A-4DF5-B627-81D39B29D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2348"/>
                <a:ext cx="304" cy="147"/>
              </a:xfrm>
              <a:custGeom>
                <a:avLst/>
                <a:gdLst>
                  <a:gd name="T0" fmla="*/ 33 w 304"/>
                  <a:gd name="T1" fmla="*/ 0 h 147"/>
                  <a:gd name="T2" fmla="*/ 158 w 304"/>
                  <a:gd name="T3" fmla="*/ 72 h 147"/>
                  <a:gd name="T4" fmla="*/ 303 w 304"/>
                  <a:gd name="T5" fmla="*/ 63 h 147"/>
                  <a:gd name="T6" fmla="*/ 303 w 304"/>
                  <a:gd name="T7" fmla="*/ 65 h 147"/>
                  <a:gd name="T8" fmla="*/ 303 w 304"/>
                  <a:gd name="T9" fmla="*/ 67 h 147"/>
                  <a:gd name="T10" fmla="*/ 302 w 304"/>
                  <a:gd name="T11" fmla="*/ 70 h 147"/>
                  <a:gd name="T12" fmla="*/ 301 w 304"/>
                  <a:gd name="T13" fmla="*/ 77 h 147"/>
                  <a:gd name="T14" fmla="*/ 297 w 304"/>
                  <a:gd name="T15" fmla="*/ 89 h 147"/>
                  <a:gd name="T16" fmla="*/ 294 w 304"/>
                  <a:gd name="T17" fmla="*/ 100 h 147"/>
                  <a:gd name="T18" fmla="*/ 291 w 304"/>
                  <a:gd name="T19" fmla="*/ 109 h 147"/>
                  <a:gd name="T20" fmla="*/ 287 w 304"/>
                  <a:gd name="T21" fmla="*/ 118 h 147"/>
                  <a:gd name="T22" fmla="*/ 284 w 304"/>
                  <a:gd name="T23" fmla="*/ 126 h 147"/>
                  <a:gd name="T24" fmla="*/ 280 w 304"/>
                  <a:gd name="T25" fmla="*/ 132 h 147"/>
                  <a:gd name="T26" fmla="*/ 276 w 304"/>
                  <a:gd name="T27" fmla="*/ 139 h 147"/>
                  <a:gd name="T28" fmla="*/ 271 w 304"/>
                  <a:gd name="T29" fmla="*/ 146 h 147"/>
                  <a:gd name="T30" fmla="*/ 157 w 304"/>
                  <a:gd name="T31" fmla="*/ 75 h 147"/>
                  <a:gd name="T32" fmla="*/ 0 w 304"/>
                  <a:gd name="T33" fmla="*/ 87 h 147"/>
                  <a:gd name="T34" fmla="*/ 0 w 304"/>
                  <a:gd name="T35" fmla="*/ 84 h 147"/>
                  <a:gd name="T36" fmla="*/ 0 w 304"/>
                  <a:gd name="T37" fmla="*/ 82 h 147"/>
                  <a:gd name="T38" fmla="*/ 0 w 304"/>
                  <a:gd name="T39" fmla="*/ 78 h 147"/>
                  <a:gd name="T40" fmla="*/ 1 w 304"/>
                  <a:gd name="T41" fmla="*/ 72 h 147"/>
                  <a:gd name="T42" fmla="*/ 4 w 304"/>
                  <a:gd name="T43" fmla="*/ 58 h 147"/>
                  <a:gd name="T44" fmla="*/ 8 w 304"/>
                  <a:gd name="T45" fmla="*/ 46 h 147"/>
                  <a:gd name="T46" fmla="*/ 12 w 304"/>
                  <a:gd name="T47" fmla="*/ 36 h 147"/>
                  <a:gd name="T48" fmla="*/ 16 w 304"/>
                  <a:gd name="T49" fmla="*/ 26 h 147"/>
                  <a:gd name="T50" fmla="*/ 21 w 304"/>
                  <a:gd name="T51" fmla="*/ 17 h 147"/>
                  <a:gd name="T52" fmla="*/ 25 w 304"/>
                  <a:gd name="T53" fmla="*/ 10 h 147"/>
                  <a:gd name="T54" fmla="*/ 30 w 304"/>
                  <a:gd name="T55" fmla="*/ 4 h 147"/>
                  <a:gd name="T56" fmla="*/ 33 w 304"/>
                  <a:gd name="T5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47">
                    <a:moveTo>
                      <a:pt x="33" y="0"/>
                    </a:moveTo>
                    <a:lnTo>
                      <a:pt x="158" y="72"/>
                    </a:lnTo>
                    <a:lnTo>
                      <a:pt x="303" y="63"/>
                    </a:lnTo>
                    <a:lnTo>
                      <a:pt x="303" y="65"/>
                    </a:lnTo>
                    <a:lnTo>
                      <a:pt x="303" y="67"/>
                    </a:lnTo>
                    <a:lnTo>
                      <a:pt x="302" y="70"/>
                    </a:lnTo>
                    <a:lnTo>
                      <a:pt x="301" y="77"/>
                    </a:lnTo>
                    <a:lnTo>
                      <a:pt x="297" y="89"/>
                    </a:lnTo>
                    <a:lnTo>
                      <a:pt x="294" y="100"/>
                    </a:lnTo>
                    <a:lnTo>
                      <a:pt x="291" y="109"/>
                    </a:lnTo>
                    <a:lnTo>
                      <a:pt x="287" y="118"/>
                    </a:lnTo>
                    <a:lnTo>
                      <a:pt x="284" y="126"/>
                    </a:lnTo>
                    <a:lnTo>
                      <a:pt x="280" y="132"/>
                    </a:lnTo>
                    <a:lnTo>
                      <a:pt x="276" y="139"/>
                    </a:lnTo>
                    <a:lnTo>
                      <a:pt x="271" y="146"/>
                    </a:lnTo>
                    <a:lnTo>
                      <a:pt x="157" y="75"/>
                    </a:lnTo>
                    <a:lnTo>
                      <a:pt x="0" y="87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1" y="72"/>
                    </a:lnTo>
                    <a:lnTo>
                      <a:pt x="4" y="58"/>
                    </a:lnTo>
                    <a:lnTo>
                      <a:pt x="8" y="46"/>
                    </a:lnTo>
                    <a:lnTo>
                      <a:pt x="12" y="36"/>
                    </a:lnTo>
                    <a:lnTo>
                      <a:pt x="16" y="26"/>
                    </a:lnTo>
                    <a:lnTo>
                      <a:pt x="21" y="17"/>
                    </a:lnTo>
                    <a:lnTo>
                      <a:pt x="25" y="10"/>
                    </a:lnTo>
                    <a:lnTo>
                      <a:pt x="30" y="4"/>
                    </a:lnTo>
                    <a:lnTo>
                      <a:pt x="33" y="0"/>
                    </a:lnTo>
                  </a:path>
                </a:pathLst>
              </a:custGeom>
              <a:solidFill>
                <a:srgbClr val="EA89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90" name="Freeform 214">
                <a:extLst>
                  <a:ext uri="{FF2B5EF4-FFF2-40B4-BE49-F238E27FC236}">
                    <a16:creationId xmlns:a16="http://schemas.microsoft.com/office/drawing/2014/main" id="{DB71E0D2-1564-42BD-8E15-EC2831FB1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2353"/>
                <a:ext cx="304" cy="137"/>
              </a:xfrm>
              <a:custGeom>
                <a:avLst/>
                <a:gdLst>
                  <a:gd name="T0" fmla="*/ 276 w 304"/>
                  <a:gd name="T1" fmla="*/ 136 h 137"/>
                  <a:gd name="T2" fmla="*/ 279 w 304"/>
                  <a:gd name="T3" fmla="*/ 130 h 137"/>
                  <a:gd name="T4" fmla="*/ 283 w 304"/>
                  <a:gd name="T5" fmla="*/ 124 h 137"/>
                  <a:gd name="T6" fmla="*/ 286 w 304"/>
                  <a:gd name="T7" fmla="*/ 117 h 137"/>
                  <a:gd name="T8" fmla="*/ 289 w 304"/>
                  <a:gd name="T9" fmla="*/ 110 h 137"/>
                  <a:gd name="T10" fmla="*/ 292 w 304"/>
                  <a:gd name="T11" fmla="*/ 103 h 137"/>
                  <a:gd name="T12" fmla="*/ 296 w 304"/>
                  <a:gd name="T13" fmla="*/ 94 h 137"/>
                  <a:gd name="T14" fmla="*/ 298 w 304"/>
                  <a:gd name="T15" fmla="*/ 84 h 137"/>
                  <a:gd name="T16" fmla="*/ 301 w 304"/>
                  <a:gd name="T17" fmla="*/ 72 h 137"/>
                  <a:gd name="T18" fmla="*/ 303 w 304"/>
                  <a:gd name="T19" fmla="*/ 65 h 137"/>
                  <a:gd name="T20" fmla="*/ 303 w 304"/>
                  <a:gd name="T21" fmla="*/ 63 h 137"/>
                  <a:gd name="T22" fmla="*/ 303 w 304"/>
                  <a:gd name="T23" fmla="*/ 62 h 137"/>
                  <a:gd name="T24" fmla="*/ 303 w 304"/>
                  <a:gd name="T25" fmla="*/ 62 h 137"/>
                  <a:gd name="T26" fmla="*/ 159 w 304"/>
                  <a:gd name="T27" fmla="*/ 67 h 137"/>
                  <a:gd name="T28" fmla="*/ 29 w 304"/>
                  <a:gd name="T29" fmla="*/ 0 h 137"/>
                  <a:gd name="T30" fmla="*/ 26 w 304"/>
                  <a:gd name="T31" fmla="*/ 3 h 137"/>
                  <a:gd name="T32" fmla="*/ 23 w 304"/>
                  <a:gd name="T33" fmla="*/ 8 h 137"/>
                  <a:gd name="T34" fmla="*/ 19 w 304"/>
                  <a:gd name="T35" fmla="*/ 14 h 137"/>
                  <a:gd name="T36" fmla="*/ 15 w 304"/>
                  <a:gd name="T37" fmla="*/ 22 h 137"/>
                  <a:gd name="T38" fmla="*/ 12 w 304"/>
                  <a:gd name="T39" fmla="*/ 30 h 137"/>
                  <a:gd name="T40" fmla="*/ 8 w 304"/>
                  <a:gd name="T41" fmla="*/ 42 h 137"/>
                  <a:gd name="T42" fmla="*/ 4 w 304"/>
                  <a:gd name="T43" fmla="*/ 53 h 137"/>
                  <a:gd name="T44" fmla="*/ 1 w 304"/>
                  <a:gd name="T45" fmla="*/ 67 h 137"/>
                  <a:gd name="T46" fmla="*/ 0 w 304"/>
                  <a:gd name="T47" fmla="*/ 72 h 137"/>
                  <a:gd name="T48" fmla="*/ 0 w 304"/>
                  <a:gd name="T49" fmla="*/ 75 h 137"/>
                  <a:gd name="T50" fmla="*/ 0 w 304"/>
                  <a:gd name="T51" fmla="*/ 76 h 137"/>
                  <a:gd name="T52" fmla="*/ 0 w 304"/>
                  <a:gd name="T53" fmla="*/ 78 h 137"/>
                  <a:gd name="T54" fmla="*/ 157 w 304"/>
                  <a:gd name="T55" fmla="*/ 70 h 137"/>
                  <a:gd name="T56" fmla="*/ 276 w 304"/>
                  <a:gd name="T57" fmla="*/ 13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37">
                    <a:moveTo>
                      <a:pt x="276" y="136"/>
                    </a:moveTo>
                    <a:lnTo>
                      <a:pt x="279" y="130"/>
                    </a:lnTo>
                    <a:lnTo>
                      <a:pt x="283" y="124"/>
                    </a:lnTo>
                    <a:lnTo>
                      <a:pt x="286" y="117"/>
                    </a:lnTo>
                    <a:lnTo>
                      <a:pt x="289" y="110"/>
                    </a:lnTo>
                    <a:lnTo>
                      <a:pt x="292" y="103"/>
                    </a:lnTo>
                    <a:lnTo>
                      <a:pt x="296" y="94"/>
                    </a:lnTo>
                    <a:lnTo>
                      <a:pt x="298" y="84"/>
                    </a:lnTo>
                    <a:lnTo>
                      <a:pt x="301" y="72"/>
                    </a:lnTo>
                    <a:lnTo>
                      <a:pt x="303" y="65"/>
                    </a:lnTo>
                    <a:lnTo>
                      <a:pt x="303" y="63"/>
                    </a:lnTo>
                    <a:lnTo>
                      <a:pt x="303" y="62"/>
                    </a:lnTo>
                    <a:lnTo>
                      <a:pt x="303" y="62"/>
                    </a:lnTo>
                    <a:lnTo>
                      <a:pt x="159" y="67"/>
                    </a:lnTo>
                    <a:lnTo>
                      <a:pt x="29" y="0"/>
                    </a:lnTo>
                    <a:lnTo>
                      <a:pt x="26" y="3"/>
                    </a:lnTo>
                    <a:lnTo>
                      <a:pt x="23" y="8"/>
                    </a:lnTo>
                    <a:lnTo>
                      <a:pt x="19" y="14"/>
                    </a:lnTo>
                    <a:lnTo>
                      <a:pt x="15" y="22"/>
                    </a:lnTo>
                    <a:lnTo>
                      <a:pt x="12" y="30"/>
                    </a:lnTo>
                    <a:lnTo>
                      <a:pt x="8" y="42"/>
                    </a:lnTo>
                    <a:lnTo>
                      <a:pt x="4" y="53"/>
                    </a:lnTo>
                    <a:lnTo>
                      <a:pt x="1" y="67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57" y="70"/>
                    </a:lnTo>
                    <a:lnTo>
                      <a:pt x="276" y="136"/>
                    </a:lnTo>
                  </a:path>
                </a:pathLst>
              </a:custGeom>
              <a:solidFill>
                <a:srgbClr val="E882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91" name="Freeform 215">
                <a:extLst>
                  <a:ext uri="{FF2B5EF4-FFF2-40B4-BE49-F238E27FC236}">
                    <a16:creationId xmlns:a16="http://schemas.microsoft.com/office/drawing/2014/main" id="{3B377627-A2F2-41F4-9110-005FF32D6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2425"/>
                <a:ext cx="184" cy="158"/>
              </a:xfrm>
              <a:custGeom>
                <a:avLst/>
                <a:gdLst>
                  <a:gd name="T0" fmla="*/ 174 w 184"/>
                  <a:gd name="T1" fmla="*/ 0 h 158"/>
                  <a:gd name="T2" fmla="*/ 174 w 184"/>
                  <a:gd name="T3" fmla="*/ 0 h 158"/>
                  <a:gd name="T4" fmla="*/ 171 w 184"/>
                  <a:gd name="T5" fmla="*/ 15 h 158"/>
                  <a:gd name="T6" fmla="*/ 165 w 184"/>
                  <a:gd name="T7" fmla="*/ 30 h 158"/>
                  <a:gd name="T8" fmla="*/ 159 w 184"/>
                  <a:gd name="T9" fmla="*/ 44 h 158"/>
                  <a:gd name="T10" fmla="*/ 152 w 184"/>
                  <a:gd name="T11" fmla="*/ 58 h 158"/>
                  <a:gd name="T12" fmla="*/ 142 w 184"/>
                  <a:gd name="T13" fmla="*/ 71 h 158"/>
                  <a:gd name="T14" fmla="*/ 133 w 184"/>
                  <a:gd name="T15" fmla="*/ 84 h 158"/>
                  <a:gd name="T16" fmla="*/ 122 w 184"/>
                  <a:gd name="T17" fmla="*/ 95 h 158"/>
                  <a:gd name="T18" fmla="*/ 111 w 184"/>
                  <a:gd name="T19" fmla="*/ 106 h 158"/>
                  <a:gd name="T20" fmla="*/ 99 w 184"/>
                  <a:gd name="T21" fmla="*/ 116 h 158"/>
                  <a:gd name="T22" fmla="*/ 86 w 184"/>
                  <a:gd name="T23" fmla="*/ 124 h 158"/>
                  <a:gd name="T24" fmla="*/ 72 w 184"/>
                  <a:gd name="T25" fmla="*/ 131 h 158"/>
                  <a:gd name="T26" fmla="*/ 58 w 184"/>
                  <a:gd name="T27" fmla="*/ 137 h 158"/>
                  <a:gd name="T28" fmla="*/ 44 w 184"/>
                  <a:gd name="T29" fmla="*/ 142 h 158"/>
                  <a:gd name="T30" fmla="*/ 30 w 184"/>
                  <a:gd name="T31" fmla="*/ 146 h 158"/>
                  <a:gd name="T32" fmla="*/ 15 w 184"/>
                  <a:gd name="T33" fmla="*/ 148 h 158"/>
                  <a:gd name="T34" fmla="*/ 0 w 184"/>
                  <a:gd name="T35" fmla="*/ 148 h 158"/>
                  <a:gd name="T36" fmla="*/ 0 w 184"/>
                  <a:gd name="T37" fmla="*/ 157 h 158"/>
                  <a:gd name="T38" fmla="*/ 15 w 184"/>
                  <a:gd name="T39" fmla="*/ 156 h 158"/>
                  <a:gd name="T40" fmla="*/ 30 w 184"/>
                  <a:gd name="T41" fmla="*/ 154 h 158"/>
                  <a:gd name="T42" fmla="*/ 46 w 184"/>
                  <a:gd name="T43" fmla="*/ 150 h 158"/>
                  <a:gd name="T44" fmla="*/ 61 w 184"/>
                  <a:gd name="T45" fmla="*/ 145 h 158"/>
                  <a:gd name="T46" fmla="*/ 76 w 184"/>
                  <a:gd name="T47" fmla="*/ 138 h 158"/>
                  <a:gd name="T48" fmla="*/ 90 w 184"/>
                  <a:gd name="T49" fmla="*/ 131 h 158"/>
                  <a:gd name="T50" fmla="*/ 103 w 184"/>
                  <a:gd name="T51" fmla="*/ 123 h 158"/>
                  <a:gd name="T52" fmla="*/ 116 w 184"/>
                  <a:gd name="T53" fmla="*/ 112 h 158"/>
                  <a:gd name="T54" fmla="*/ 129 w 184"/>
                  <a:gd name="T55" fmla="*/ 101 h 158"/>
                  <a:gd name="T56" fmla="*/ 139 w 184"/>
                  <a:gd name="T57" fmla="*/ 89 h 158"/>
                  <a:gd name="T58" fmla="*/ 150 w 184"/>
                  <a:gd name="T59" fmla="*/ 76 h 158"/>
                  <a:gd name="T60" fmla="*/ 159 w 184"/>
                  <a:gd name="T61" fmla="*/ 63 h 158"/>
                  <a:gd name="T62" fmla="*/ 166 w 184"/>
                  <a:gd name="T63" fmla="*/ 48 h 158"/>
                  <a:gd name="T64" fmla="*/ 173 w 184"/>
                  <a:gd name="T65" fmla="*/ 33 h 158"/>
                  <a:gd name="T66" fmla="*/ 178 w 184"/>
                  <a:gd name="T67" fmla="*/ 17 h 158"/>
                  <a:gd name="T68" fmla="*/ 183 w 184"/>
                  <a:gd name="T69" fmla="*/ 1 h 158"/>
                  <a:gd name="T70" fmla="*/ 183 w 184"/>
                  <a:gd name="T71" fmla="*/ 1 h 158"/>
                  <a:gd name="T72" fmla="*/ 174 w 184"/>
                  <a:gd name="T73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4" h="158">
                    <a:moveTo>
                      <a:pt x="174" y="0"/>
                    </a:moveTo>
                    <a:lnTo>
                      <a:pt x="174" y="0"/>
                    </a:lnTo>
                    <a:lnTo>
                      <a:pt x="171" y="15"/>
                    </a:lnTo>
                    <a:lnTo>
                      <a:pt x="165" y="30"/>
                    </a:lnTo>
                    <a:lnTo>
                      <a:pt x="159" y="44"/>
                    </a:lnTo>
                    <a:lnTo>
                      <a:pt x="152" y="58"/>
                    </a:lnTo>
                    <a:lnTo>
                      <a:pt x="142" y="71"/>
                    </a:lnTo>
                    <a:lnTo>
                      <a:pt x="133" y="84"/>
                    </a:lnTo>
                    <a:lnTo>
                      <a:pt x="122" y="95"/>
                    </a:lnTo>
                    <a:lnTo>
                      <a:pt x="111" y="106"/>
                    </a:lnTo>
                    <a:lnTo>
                      <a:pt x="99" y="116"/>
                    </a:lnTo>
                    <a:lnTo>
                      <a:pt x="86" y="124"/>
                    </a:lnTo>
                    <a:lnTo>
                      <a:pt x="72" y="131"/>
                    </a:lnTo>
                    <a:lnTo>
                      <a:pt x="58" y="137"/>
                    </a:lnTo>
                    <a:lnTo>
                      <a:pt x="44" y="142"/>
                    </a:lnTo>
                    <a:lnTo>
                      <a:pt x="30" y="146"/>
                    </a:lnTo>
                    <a:lnTo>
                      <a:pt x="15" y="148"/>
                    </a:lnTo>
                    <a:lnTo>
                      <a:pt x="0" y="148"/>
                    </a:lnTo>
                    <a:lnTo>
                      <a:pt x="0" y="157"/>
                    </a:lnTo>
                    <a:lnTo>
                      <a:pt x="15" y="156"/>
                    </a:lnTo>
                    <a:lnTo>
                      <a:pt x="30" y="154"/>
                    </a:lnTo>
                    <a:lnTo>
                      <a:pt x="46" y="150"/>
                    </a:lnTo>
                    <a:lnTo>
                      <a:pt x="61" y="145"/>
                    </a:lnTo>
                    <a:lnTo>
                      <a:pt x="76" y="138"/>
                    </a:lnTo>
                    <a:lnTo>
                      <a:pt x="90" y="131"/>
                    </a:lnTo>
                    <a:lnTo>
                      <a:pt x="103" y="123"/>
                    </a:lnTo>
                    <a:lnTo>
                      <a:pt x="116" y="112"/>
                    </a:lnTo>
                    <a:lnTo>
                      <a:pt x="129" y="101"/>
                    </a:lnTo>
                    <a:lnTo>
                      <a:pt x="139" y="89"/>
                    </a:lnTo>
                    <a:lnTo>
                      <a:pt x="150" y="76"/>
                    </a:lnTo>
                    <a:lnTo>
                      <a:pt x="159" y="63"/>
                    </a:lnTo>
                    <a:lnTo>
                      <a:pt x="166" y="48"/>
                    </a:lnTo>
                    <a:lnTo>
                      <a:pt x="173" y="33"/>
                    </a:lnTo>
                    <a:lnTo>
                      <a:pt x="178" y="17"/>
                    </a:lnTo>
                    <a:lnTo>
                      <a:pt x="183" y="1"/>
                    </a:lnTo>
                    <a:lnTo>
                      <a:pt x="183" y="1"/>
                    </a:lnTo>
                    <a:lnTo>
                      <a:pt x="174" y="0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92" name="Freeform 216">
                <a:extLst>
                  <a:ext uri="{FF2B5EF4-FFF2-40B4-BE49-F238E27FC236}">
                    <a16:creationId xmlns:a16="http://schemas.microsoft.com/office/drawing/2014/main" id="{573F46F3-ECAD-44F0-833C-00AF7CE11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263"/>
                <a:ext cx="128" cy="164"/>
              </a:xfrm>
              <a:custGeom>
                <a:avLst/>
                <a:gdLst>
                  <a:gd name="T0" fmla="*/ 0 w 128"/>
                  <a:gd name="T1" fmla="*/ 8 h 164"/>
                  <a:gd name="T2" fmla="*/ 0 w 128"/>
                  <a:gd name="T3" fmla="*/ 8 h 164"/>
                  <a:gd name="T4" fmla="*/ 14 w 128"/>
                  <a:gd name="T5" fmla="*/ 9 h 164"/>
                  <a:gd name="T6" fmla="*/ 28 w 128"/>
                  <a:gd name="T7" fmla="*/ 11 h 164"/>
                  <a:gd name="T8" fmla="*/ 41 w 128"/>
                  <a:gd name="T9" fmla="*/ 16 h 164"/>
                  <a:gd name="T10" fmla="*/ 53 w 128"/>
                  <a:gd name="T11" fmla="*/ 21 h 164"/>
                  <a:gd name="T12" fmla="*/ 64 w 128"/>
                  <a:gd name="T13" fmla="*/ 27 h 164"/>
                  <a:gd name="T14" fmla="*/ 75 w 128"/>
                  <a:gd name="T15" fmla="*/ 35 h 164"/>
                  <a:gd name="T16" fmla="*/ 84 w 128"/>
                  <a:gd name="T17" fmla="*/ 44 h 164"/>
                  <a:gd name="T18" fmla="*/ 93 w 128"/>
                  <a:gd name="T19" fmla="*/ 54 h 164"/>
                  <a:gd name="T20" fmla="*/ 100 w 128"/>
                  <a:gd name="T21" fmla="*/ 65 h 164"/>
                  <a:gd name="T22" fmla="*/ 106 w 128"/>
                  <a:gd name="T23" fmla="*/ 76 h 164"/>
                  <a:gd name="T24" fmla="*/ 111 w 128"/>
                  <a:gd name="T25" fmla="*/ 89 h 164"/>
                  <a:gd name="T26" fmla="*/ 115 w 128"/>
                  <a:gd name="T27" fmla="*/ 102 h 164"/>
                  <a:gd name="T28" fmla="*/ 117 w 128"/>
                  <a:gd name="T29" fmla="*/ 116 h 164"/>
                  <a:gd name="T30" fmla="*/ 118 w 128"/>
                  <a:gd name="T31" fmla="*/ 130 h 164"/>
                  <a:gd name="T32" fmla="*/ 118 w 128"/>
                  <a:gd name="T33" fmla="*/ 146 h 164"/>
                  <a:gd name="T34" fmla="*/ 115 w 128"/>
                  <a:gd name="T35" fmla="*/ 161 h 164"/>
                  <a:gd name="T36" fmla="*/ 124 w 128"/>
                  <a:gd name="T37" fmla="*/ 163 h 164"/>
                  <a:gd name="T38" fmla="*/ 125 w 128"/>
                  <a:gd name="T39" fmla="*/ 146 h 164"/>
                  <a:gd name="T40" fmla="*/ 127 w 128"/>
                  <a:gd name="T41" fmla="*/ 130 h 164"/>
                  <a:gd name="T42" fmla="*/ 125 w 128"/>
                  <a:gd name="T43" fmla="*/ 115 h 164"/>
                  <a:gd name="T44" fmla="*/ 123 w 128"/>
                  <a:gd name="T45" fmla="*/ 100 h 164"/>
                  <a:gd name="T46" fmla="*/ 120 w 128"/>
                  <a:gd name="T47" fmla="*/ 86 h 164"/>
                  <a:gd name="T48" fmla="*/ 114 w 128"/>
                  <a:gd name="T49" fmla="*/ 73 h 164"/>
                  <a:gd name="T50" fmla="*/ 107 w 128"/>
                  <a:gd name="T51" fmla="*/ 61 h 164"/>
                  <a:gd name="T52" fmla="*/ 99 w 128"/>
                  <a:gd name="T53" fmla="*/ 48 h 164"/>
                  <a:gd name="T54" fmla="*/ 91 w 128"/>
                  <a:gd name="T55" fmla="*/ 39 h 164"/>
                  <a:gd name="T56" fmla="*/ 80 w 128"/>
                  <a:gd name="T57" fmla="*/ 29 h 164"/>
                  <a:gd name="T58" fmla="*/ 69 w 128"/>
                  <a:gd name="T59" fmla="*/ 20 h 164"/>
                  <a:gd name="T60" fmla="*/ 57 w 128"/>
                  <a:gd name="T61" fmla="*/ 13 h 164"/>
                  <a:gd name="T62" fmla="*/ 44 w 128"/>
                  <a:gd name="T63" fmla="*/ 8 h 164"/>
                  <a:gd name="T64" fmla="*/ 30 w 128"/>
                  <a:gd name="T65" fmla="*/ 4 h 164"/>
                  <a:gd name="T66" fmla="*/ 15 w 128"/>
                  <a:gd name="T67" fmla="*/ 1 h 164"/>
                  <a:gd name="T68" fmla="*/ 0 w 128"/>
                  <a:gd name="T69" fmla="*/ 0 h 164"/>
                  <a:gd name="T70" fmla="*/ 0 w 128"/>
                  <a:gd name="T71" fmla="*/ 0 h 164"/>
                  <a:gd name="T72" fmla="*/ 0 w 128"/>
                  <a:gd name="T73" fmla="*/ 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8" h="164">
                    <a:moveTo>
                      <a:pt x="0" y="8"/>
                    </a:moveTo>
                    <a:lnTo>
                      <a:pt x="0" y="8"/>
                    </a:lnTo>
                    <a:lnTo>
                      <a:pt x="14" y="9"/>
                    </a:lnTo>
                    <a:lnTo>
                      <a:pt x="28" y="11"/>
                    </a:lnTo>
                    <a:lnTo>
                      <a:pt x="41" y="16"/>
                    </a:lnTo>
                    <a:lnTo>
                      <a:pt x="53" y="21"/>
                    </a:lnTo>
                    <a:lnTo>
                      <a:pt x="64" y="27"/>
                    </a:lnTo>
                    <a:lnTo>
                      <a:pt x="75" y="35"/>
                    </a:lnTo>
                    <a:lnTo>
                      <a:pt x="84" y="44"/>
                    </a:lnTo>
                    <a:lnTo>
                      <a:pt x="93" y="54"/>
                    </a:lnTo>
                    <a:lnTo>
                      <a:pt x="100" y="65"/>
                    </a:lnTo>
                    <a:lnTo>
                      <a:pt x="106" y="76"/>
                    </a:lnTo>
                    <a:lnTo>
                      <a:pt x="111" y="89"/>
                    </a:lnTo>
                    <a:lnTo>
                      <a:pt x="115" y="102"/>
                    </a:lnTo>
                    <a:lnTo>
                      <a:pt x="117" y="116"/>
                    </a:lnTo>
                    <a:lnTo>
                      <a:pt x="118" y="130"/>
                    </a:lnTo>
                    <a:lnTo>
                      <a:pt x="118" y="146"/>
                    </a:lnTo>
                    <a:lnTo>
                      <a:pt x="115" y="161"/>
                    </a:lnTo>
                    <a:lnTo>
                      <a:pt x="124" y="163"/>
                    </a:lnTo>
                    <a:lnTo>
                      <a:pt x="125" y="146"/>
                    </a:lnTo>
                    <a:lnTo>
                      <a:pt x="127" y="130"/>
                    </a:lnTo>
                    <a:lnTo>
                      <a:pt x="125" y="115"/>
                    </a:lnTo>
                    <a:lnTo>
                      <a:pt x="123" y="100"/>
                    </a:lnTo>
                    <a:lnTo>
                      <a:pt x="120" y="86"/>
                    </a:lnTo>
                    <a:lnTo>
                      <a:pt x="114" y="73"/>
                    </a:lnTo>
                    <a:lnTo>
                      <a:pt x="107" y="61"/>
                    </a:lnTo>
                    <a:lnTo>
                      <a:pt x="99" y="48"/>
                    </a:lnTo>
                    <a:lnTo>
                      <a:pt x="91" y="39"/>
                    </a:lnTo>
                    <a:lnTo>
                      <a:pt x="80" y="29"/>
                    </a:lnTo>
                    <a:lnTo>
                      <a:pt x="69" y="20"/>
                    </a:lnTo>
                    <a:lnTo>
                      <a:pt x="57" y="13"/>
                    </a:lnTo>
                    <a:lnTo>
                      <a:pt x="44" y="8"/>
                    </a:lnTo>
                    <a:lnTo>
                      <a:pt x="30" y="4"/>
                    </a:lnTo>
                    <a:lnTo>
                      <a:pt x="15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93" name="Freeform 217">
                <a:extLst>
                  <a:ext uri="{FF2B5EF4-FFF2-40B4-BE49-F238E27FC236}">
                    <a16:creationId xmlns:a16="http://schemas.microsoft.com/office/drawing/2014/main" id="{B8EDD5C0-128F-42B4-8B71-572BC09D7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2263"/>
                <a:ext cx="184" cy="158"/>
              </a:xfrm>
              <a:custGeom>
                <a:avLst/>
                <a:gdLst>
                  <a:gd name="T0" fmla="*/ 8 w 184"/>
                  <a:gd name="T1" fmla="*/ 157 h 158"/>
                  <a:gd name="T2" fmla="*/ 8 w 184"/>
                  <a:gd name="T3" fmla="*/ 157 h 158"/>
                  <a:gd name="T4" fmla="*/ 12 w 184"/>
                  <a:gd name="T5" fmla="*/ 141 h 158"/>
                  <a:gd name="T6" fmla="*/ 16 w 184"/>
                  <a:gd name="T7" fmla="*/ 126 h 158"/>
                  <a:gd name="T8" fmla="*/ 23 w 184"/>
                  <a:gd name="T9" fmla="*/ 112 h 158"/>
                  <a:gd name="T10" fmla="*/ 30 w 184"/>
                  <a:gd name="T11" fmla="*/ 98 h 158"/>
                  <a:gd name="T12" fmla="*/ 39 w 184"/>
                  <a:gd name="T13" fmla="*/ 85 h 158"/>
                  <a:gd name="T14" fmla="*/ 48 w 184"/>
                  <a:gd name="T15" fmla="*/ 73 h 158"/>
                  <a:gd name="T16" fmla="*/ 59 w 184"/>
                  <a:gd name="T17" fmla="*/ 61 h 158"/>
                  <a:gd name="T18" fmla="*/ 71 w 184"/>
                  <a:gd name="T19" fmla="*/ 51 h 158"/>
                  <a:gd name="T20" fmla="*/ 83 w 184"/>
                  <a:gd name="T21" fmla="*/ 41 h 158"/>
                  <a:gd name="T22" fmla="*/ 96 w 184"/>
                  <a:gd name="T23" fmla="*/ 32 h 158"/>
                  <a:gd name="T24" fmla="*/ 109 w 184"/>
                  <a:gd name="T25" fmla="*/ 25 h 158"/>
                  <a:gd name="T26" fmla="*/ 123 w 184"/>
                  <a:gd name="T27" fmla="*/ 19 h 158"/>
                  <a:gd name="T28" fmla="*/ 138 w 184"/>
                  <a:gd name="T29" fmla="*/ 14 h 158"/>
                  <a:gd name="T30" fmla="*/ 152 w 184"/>
                  <a:gd name="T31" fmla="*/ 11 h 158"/>
                  <a:gd name="T32" fmla="*/ 167 w 184"/>
                  <a:gd name="T33" fmla="*/ 8 h 158"/>
                  <a:gd name="T34" fmla="*/ 183 w 184"/>
                  <a:gd name="T35" fmla="*/ 8 h 158"/>
                  <a:gd name="T36" fmla="*/ 183 w 184"/>
                  <a:gd name="T37" fmla="*/ 0 h 158"/>
                  <a:gd name="T38" fmla="*/ 167 w 184"/>
                  <a:gd name="T39" fmla="*/ 0 h 158"/>
                  <a:gd name="T40" fmla="*/ 151 w 184"/>
                  <a:gd name="T41" fmla="*/ 2 h 158"/>
                  <a:gd name="T42" fmla="*/ 135 w 184"/>
                  <a:gd name="T43" fmla="*/ 6 h 158"/>
                  <a:gd name="T44" fmla="*/ 120 w 184"/>
                  <a:gd name="T45" fmla="*/ 11 h 158"/>
                  <a:gd name="T46" fmla="*/ 106 w 184"/>
                  <a:gd name="T47" fmla="*/ 18 h 158"/>
                  <a:gd name="T48" fmla="*/ 92 w 184"/>
                  <a:gd name="T49" fmla="*/ 25 h 158"/>
                  <a:gd name="T50" fmla="*/ 79 w 184"/>
                  <a:gd name="T51" fmla="*/ 34 h 158"/>
                  <a:gd name="T52" fmla="*/ 65 w 184"/>
                  <a:gd name="T53" fmla="*/ 44 h 158"/>
                  <a:gd name="T54" fmla="*/ 54 w 184"/>
                  <a:gd name="T55" fmla="*/ 55 h 158"/>
                  <a:gd name="T56" fmla="*/ 42 w 184"/>
                  <a:gd name="T57" fmla="*/ 68 h 158"/>
                  <a:gd name="T58" fmla="*/ 32 w 184"/>
                  <a:gd name="T59" fmla="*/ 80 h 158"/>
                  <a:gd name="T60" fmla="*/ 23 w 184"/>
                  <a:gd name="T61" fmla="*/ 94 h 158"/>
                  <a:gd name="T62" fmla="*/ 16 w 184"/>
                  <a:gd name="T63" fmla="*/ 109 h 158"/>
                  <a:gd name="T64" fmla="*/ 8 w 184"/>
                  <a:gd name="T65" fmla="*/ 124 h 158"/>
                  <a:gd name="T66" fmla="*/ 4 w 184"/>
                  <a:gd name="T67" fmla="*/ 139 h 158"/>
                  <a:gd name="T68" fmla="*/ 0 w 184"/>
                  <a:gd name="T69" fmla="*/ 156 h 158"/>
                  <a:gd name="T70" fmla="*/ 0 w 184"/>
                  <a:gd name="T71" fmla="*/ 156 h 158"/>
                  <a:gd name="T72" fmla="*/ 8 w 184"/>
                  <a:gd name="T73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4" h="158">
                    <a:moveTo>
                      <a:pt x="8" y="157"/>
                    </a:moveTo>
                    <a:lnTo>
                      <a:pt x="8" y="157"/>
                    </a:lnTo>
                    <a:lnTo>
                      <a:pt x="12" y="141"/>
                    </a:lnTo>
                    <a:lnTo>
                      <a:pt x="16" y="126"/>
                    </a:lnTo>
                    <a:lnTo>
                      <a:pt x="23" y="112"/>
                    </a:lnTo>
                    <a:lnTo>
                      <a:pt x="30" y="98"/>
                    </a:lnTo>
                    <a:lnTo>
                      <a:pt x="39" y="85"/>
                    </a:lnTo>
                    <a:lnTo>
                      <a:pt x="48" y="73"/>
                    </a:lnTo>
                    <a:lnTo>
                      <a:pt x="59" y="61"/>
                    </a:lnTo>
                    <a:lnTo>
                      <a:pt x="71" y="51"/>
                    </a:lnTo>
                    <a:lnTo>
                      <a:pt x="83" y="41"/>
                    </a:lnTo>
                    <a:lnTo>
                      <a:pt x="96" y="32"/>
                    </a:lnTo>
                    <a:lnTo>
                      <a:pt x="109" y="25"/>
                    </a:lnTo>
                    <a:lnTo>
                      <a:pt x="123" y="19"/>
                    </a:lnTo>
                    <a:lnTo>
                      <a:pt x="138" y="14"/>
                    </a:lnTo>
                    <a:lnTo>
                      <a:pt x="152" y="11"/>
                    </a:lnTo>
                    <a:lnTo>
                      <a:pt x="167" y="8"/>
                    </a:lnTo>
                    <a:lnTo>
                      <a:pt x="183" y="8"/>
                    </a:lnTo>
                    <a:lnTo>
                      <a:pt x="183" y="0"/>
                    </a:lnTo>
                    <a:lnTo>
                      <a:pt x="167" y="0"/>
                    </a:lnTo>
                    <a:lnTo>
                      <a:pt x="151" y="2"/>
                    </a:lnTo>
                    <a:lnTo>
                      <a:pt x="135" y="6"/>
                    </a:lnTo>
                    <a:lnTo>
                      <a:pt x="120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5" y="44"/>
                    </a:lnTo>
                    <a:lnTo>
                      <a:pt x="54" y="55"/>
                    </a:lnTo>
                    <a:lnTo>
                      <a:pt x="42" y="68"/>
                    </a:lnTo>
                    <a:lnTo>
                      <a:pt x="32" y="80"/>
                    </a:lnTo>
                    <a:lnTo>
                      <a:pt x="23" y="94"/>
                    </a:lnTo>
                    <a:lnTo>
                      <a:pt x="16" y="109"/>
                    </a:lnTo>
                    <a:lnTo>
                      <a:pt x="8" y="124"/>
                    </a:lnTo>
                    <a:lnTo>
                      <a:pt x="4" y="139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8" y="157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94" name="Freeform 218">
                <a:extLst>
                  <a:ext uri="{FF2B5EF4-FFF2-40B4-BE49-F238E27FC236}">
                    <a16:creationId xmlns:a16="http://schemas.microsoft.com/office/drawing/2014/main" id="{A8594D04-ACA7-4614-B5DF-861AB1067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5" y="2420"/>
                <a:ext cx="129" cy="163"/>
              </a:xfrm>
              <a:custGeom>
                <a:avLst/>
                <a:gdLst>
                  <a:gd name="T0" fmla="*/ 128 w 129"/>
                  <a:gd name="T1" fmla="*/ 153 h 163"/>
                  <a:gd name="T2" fmla="*/ 128 w 129"/>
                  <a:gd name="T3" fmla="*/ 153 h 163"/>
                  <a:gd name="T4" fmla="*/ 112 w 129"/>
                  <a:gd name="T5" fmla="*/ 153 h 163"/>
                  <a:gd name="T6" fmla="*/ 98 w 129"/>
                  <a:gd name="T7" fmla="*/ 150 h 163"/>
                  <a:gd name="T8" fmla="*/ 86 w 129"/>
                  <a:gd name="T9" fmla="*/ 146 h 163"/>
                  <a:gd name="T10" fmla="*/ 73 w 129"/>
                  <a:gd name="T11" fmla="*/ 141 h 163"/>
                  <a:gd name="T12" fmla="*/ 61 w 129"/>
                  <a:gd name="T13" fmla="*/ 134 h 163"/>
                  <a:gd name="T14" fmla="*/ 51 w 129"/>
                  <a:gd name="T15" fmla="*/ 127 h 163"/>
                  <a:gd name="T16" fmla="*/ 41 w 129"/>
                  <a:gd name="T17" fmla="*/ 118 h 163"/>
                  <a:gd name="T18" fmla="*/ 33 w 129"/>
                  <a:gd name="T19" fmla="*/ 107 h 163"/>
                  <a:gd name="T20" fmla="*/ 26 w 129"/>
                  <a:gd name="T21" fmla="*/ 97 h 163"/>
                  <a:gd name="T22" fmla="*/ 20 w 129"/>
                  <a:gd name="T23" fmla="*/ 85 h 163"/>
                  <a:gd name="T24" fmla="*/ 15 w 129"/>
                  <a:gd name="T25" fmla="*/ 73 h 163"/>
                  <a:gd name="T26" fmla="*/ 11 w 129"/>
                  <a:gd name="T27" fmla="*/ 60 h 163"/>
                  <a:gd name="T28" fmla="*/ 9 w 129"/>
                  <a:gd name="T29" fmla="*/ 46 h 163"/>
                  <a:gd name="T30" fmla="*/ 8 w 129"/>
                  <a:gd name="T31" fmla="*/ 31 h 163"/>
                  <a:gd name="T32" fmla="*/ 8 w 129"/>
                  <a:gd name="T33" fmla="*/ 16 h 163"/>
                  <a:gd name="T34" fmla="*/ 11 w 129"/>
                  <a:gd name="T35" fmla="*/ 0 h 163"/>
                  <a:gd name="T36" fmla="*/ 2 w 129"/>
                  <a:gd name="T37" fmla="*/ 0 h 163"/>
                  <a:gd name="T38" fmla="*/ 0 w 129"/>
                  <a:gd name="T39" fmla="*/ 16 h 163"/>
                  <a:gd name="T40" fmla="*/ 0 w 129"/>
                  <a:gd name="T41" fmla="*/ 31 h 163"/>
                  <a:gd name="T42" fmla="*/ 1 w 129"/>
                  <a:gd name="T43" fmla="*/ 47 h 163"/>
                  <a:gd name="T44" fmla="*/ 3 w 129"/>
                  <a:gd name="T45" fmla="*/ 61 h 163"/>
                  <a:gd name="T46" fmla="*/ 6 w 129"/>
                  <a:gd name="T47" fmla="*/ 75 h 163"/>
                  <a:gd name="T48" fmla="*/ 12 w 129"/>
                  <a:gd name="T49" fmla="*/ 89 h 163"/>
                  <a:gd name="T50" fmla="*/ 19 w 129"/>
                  <a:gd name="T51" fmla="*/ 101 h 163"/>
                  <a:gd name="T52" fmla="*/ 26 w 129"/>
                  <a:gd name="T53" fmla="*/ 113 h 163"/>
                  <a:gd name="T54" fmla="*/ 36 w 129"/>
                  <a:gd name="T55" fmla="*/ 123 h 163"/>
                  <a:gd name="T56" fmla="*/ 45 w 129"/>
                  <a:gd name="T57" fmla="*/ 133 h 163"/>
                  <a:gd name="T58" fmla="*/ 57 w 129"/>
                  <a:gd name="T59" fmla="*/ 141 h 163"/>
                  <a:gd name="T60" fmla="*/ 69 w 129"/>
                  <a:gd name="T61" fmla="*/ 148 h 163"/>
                  <a:gd name="T62" fmla="*/ 83 w 129"/>
                  <a:gd name="T63" fmla="*/ 154 h 163"/>
                  <a:gd name="T64" fmla="*/ 97 w 129"/>
                  <a:gd name="T65" fmla="*/ 158 h 163"/>
                  <a:gd name="T66" fmla="*/ 112 w 129"/>
                  <a:gd name="T67" fmla="*/ 161 h 163"/>
                  <a:gd name="T68" fmla="*/ 128 w 129"/>
                  <a:gd name="T69" fmla="*/ 162 h 163"/>
                  <a:gd name="T70" fmla="*/ 128 w 129"/>
                  <a:gd name="T71" fmla="*/ 162 h 163"/>
                  <a:gd name="T72" fmla="*/ 128 w 129"/>
                  <a:gd name="T73" fmla="*/ 15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9" h="163">
                    <a:moveTo>
                      <a:pt x="128" y="153"/>
                    </a:moveTo>
                    <a:lnTo>
                      <a:pt x="128" y="153"/>
                    </a:lnTo>
                    <a:lnTo>
                      <a:pt x="112" y="153"/>
                    </a:lnTo>
                    <a:lnTo>
                      <a:pt x="98" y="150"/>
                    </a:lnTo>
                    <a:lnTo>
                      <a:pt x="86" y="146"/>
                    </a:lnTo>
                    <a:lnTo>
                      <a:pt x="73" y="141"/>
                    </a:lnTo>
                    <a:lnTo>
                      <a:pt x="61" y="134"/>
                    </a:lnTo>
                    <a:lnTo>
                      <a:pt x="51" y="127"/>
                    </a:lnTo>
                    <a:lnTo>
                      <a:pt x="41" y="118"/>
                    </a:lnTo>
                    <a:lnTo>
                      <a:pt x="33" y="107"/>
                    </a:lnTo>
                    <a:lnTo>
                      <a:pt x="26" y="97"/>
                    </a:lnTo>
                    <a:lnTo>
                      <a:pt x="20" y="85"/>
                    </a:lnTo>
                    <a:lnTo>
                      <a:pt x="15" y="73"/>
                    </a:lnTo>
                    <a:lnTo>
                      <a:pt x="11" y="60"/>
                    </a:lnTo>
                    <a:lnTo>
                      <a:pt x="9" y="46"/>
                    </a:lnTo>
                    <a:lnTo>
                      <a:pt x="8" y="31"/>
                    </a:lnTo>
                    <a:lnTo>
                      <a:pt x="8" y="16"/>
                    </a:lnTo>
                    <a:lnTo>
                      <a:pt x="11" y="0"/>
                    </a:lnTo>
                    <a:lnTo>
                      <a:pt x="2" y="0"/>
                    </a:lnTo>
                    <a:lnTo>
                      <a:pt x="0" y="16"/>
                    </a:lnTo>
                    <a:lnTo>
                      <a:pt x="0" y="31"/>
                    </a:lnTo>
                    <a:lnTo>
                      <a:pt x="1" y="47"/>
                    </a:lnTo>
                    <a:lnTo>
                      <a:pt x="3" y="61"/>
                    </a:lnTo>
                    <a:lnTo>
                      <a:pt x="6" y="75"/>
                    </a:lnTo>
                    <a:lnTo>
                      <a:pt x="12" y="89"/>
                    </a:lnTo>
                    <a:lnTo>
                      <a:pt x="19" y="101"/>
                    </a:lnTo>
                    <a:lnTo>
                      <a:pt x="26" y="113"/>
                    </a:lnTo>
                    <a:lnTo>
                      <a:pt x="36" y="123"/>
                    </a:lnTo>
                    <a:lnTo>
                      <a:pt x="45" y="133"/>
                    </a:lnTo>
                    <a:lnTo>
                      <a:pt x="57" y="141"/>
                    </a:lnTo>
                    <a:lnTo>
                      <a:pt x="69" y="148"/>
                    </a:lnTo>
                    <a:lnTo>
                      <a:pt x="83" y="154"/>
                    </a:lnTo>
                    <a:lnTo>
                      <a:pt x="97" y="158"/>
                    </a:lnTo>
                    <a:lnTo>
                      <a:pt x="112" y="161"/>
                    </a:lnTo>
                    <a:lnTo>
                      <a:pt x="128" y="162"/>
                    </a:lnTo>
                    <a:lnTo>
                      <a:pt x="128" y="162"/>
                    </a:lnTo>
                    <a:lnTo>
                      <a:pt x="128" y="153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95" name="Freeform 219">
                <a:extLst>
                  <a:ext uri="{FF2B5EF4-FFF2-40B4-BE49-F238E27FC236}">
                    <a16:creationId xmlns:a16="http://schemas.microsoft.com/office/drawing/2014/main" id="{F1EFB176-EF87-46BB-BF2E-B074849AE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1647"/>
                <a:ext cx="62" cy="28"/>
              </a:xfrm>
              <a:custGeom>
                <a:avLst/>
                <a:gdLst>
                  <a:gd name="T0" fmla="*/ 61 w 62"/>
                  <a:gd name="T1" fmla="*/ 27 h 28"/>
                  <a:gd name="T2" fmla="*/ 40 w 62"/>
                  <a:gd name="T3" fmla="*/ 2 h 28"/>
                  <a:gd name="T4" fmla="*/ 0 w 62"/>
                  <a:gd name="T5" fmla="*/ 0 h 28"/>
                  <a:gd name="T6" fmla="*/ 21 w 62"/>
                  <a:gd name="T7" fmla="*/ 25 h 28"/>
                  <a:gd name="T8" fmla="*/ 61 w 62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8">
                    <a:moveTo>
                      <a:pt x="61" y="27"/>
                    </a:moveTo>
                    <a:lnTo>
                      <a:pt x="40" y="2"/>
                    </a:lnTo>
                    <a:lnTo>
                      <a:pt x="0" y="0"/>
                    </a:lnTo>
                    <a:lnTo>
                      <a:pt x="21" y="25"/>
                    </a:lnTo>
                    <a:lnTo>
                      <a:pt x="61" y="27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96" name="Freeform 220">
                <a:extLst>
                  <a:ext uri="{FF2B5EF4-FFF2-40B4-BE49-F238E27FC236}">
                    <a16:creationId xmlns:a16="http://schemas.microsoft.com/office/drawing/2014/main" id="{63DDDBEA-A830-4646-9A6F-D871519BD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650"/>
                <a:ext cx="64" cy="35"/>
              </a:xfrm>
              <a:custGeom>
                <a:avLst/>
                <a:gdLst>
                  <a:gd name="T0" fmla="*/ 63 w 64"/>
                  <a:gd name="T1" fmla="*/ 26 h 35"/>
                  <a:gd name="T2" fmla="*/ 41 w 64"/>
                  <a:gd name="T3" fmla="*/ 0 h 35"/>
                  <a:gd name="T4" fmla="*/ 0 w 64"/>
                  <a:gd name="T5" fmla="*/ 7 h 35"/>
                  <a:gd name="T6" fmla="*/ 21 w 64"/>
                  <a:gd name="T7" fmla="*/ 34 h 35"/>
                  <a:gd name="T8" fmla="*/ 63 w 64"/>
                  <a:gd name="T9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35">
                    <a:moveTo>
                      <a:pt x="63" y="26"/>
                    </a:moveTo>
                    <a:lnTo>
                      <a:pt x="41" y="0"/>
                    </a:lnTo>
                    <a:lnTo>
                      <a:pt x="0" y="7"/>
                    </a:lnTo>
                    <a:lnTo>
                      <a:pt x="21" y="34"/>
                    </a:lnTo>
                    <a:lnTo>
                      <a:pt x="63" y="26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97" name="Freeform 221">
                <a:extLst>
                  <a:ext uri="{FF2B5EF4-FFF2-40B4-BE49-F238E27FC236}">
                    <a16:creationId xmlns:a16="http://schemas.microsoft.com/office/drawing/2014/main" id="{512F5DA7-A82D-4A92-83F3-953FB6F76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650"/>
                <a:ext cx="64" cy="35"/>
              </a:xfrm>
              <a:custGeom>
                <a:avLst/>
                <a:gdLst>
                  <a:gd name="T0" fmla="*/ 63 w 64"/>
                  <a:gd name="T1" fmla="*/ 26 h 35"/>
                  <a:gd name="T2" fmla="*/ 41 w 64"/>
                  <a:gd name="T3" fmla="*/ 0 h 35"/>
                  <a:gd name="T4" fmla="*/ 0 w 64"/>
                  <a:gd name="T5" fmla="*/ 7 h 35"/>
                  <a:gd name="T6" fmla="*/ 21 w 64"/>
                  <a:gd name="T7" fmla="*/ 34 h 35"/>
                  <a:gd name="T8" fmla="*/ 63 w 64"/>
                  <a:gd name="T9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35">
                    <a:moveTo>
                      <a:pt x="63" y="26"/>
                    </a:moveTo>
                    <a:lnTo>
                      <a:pt x="41" y="0"/>
                    </a:lnTo>
                    <a:lnTo>
                      <a:pt x="0" y="7"/>
                    </a:lnTo>
                    <a:lnTo>
                      <a:pt x="21" y="34"/>
                    </a:lnTo>
                    <a:lnTo>
                      <a:pt x="63" y="2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98" name="Freeform 222">
                <a:extLst>
                  <a:ext uri="{FF2B5EF4-FFF2-40B4-BE49-F238E27FC236}">
                    <a16:creationId xmlns:a16="http://schemas.microsoft.com/office/drawing/2014/main" id="{A93C6CEF-8C62-493E-9931-C51F3AE17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676"/>
                <a:ext cx="62" cy="43"/>
              </a:xfrm>
              <a:custGeom>
                <a:avLst/>
                <a:gdLst>
                  <a:gd name="T0" fmla="*/ 61 w 62"/>
                  <a:gd name="T1" fmla="*/ 25 h 43"/>
                  <a:gd name="T2" fmla="*/ 40 w 62"/>
                  <a:gd name="T3" fmla="*/ 0 h 43"/>
                  <a:gd name="T4" fmla="*/ 0 w 62"/>
                  <a:gd name="T5" fmla="*/ 16 h 43"/>
                  <a:gd name="T6" fmla="*/ 20 w 62"/>
                  <a:gd name="T7" fmla="*/ 42 h 43"/>
                  <a:gd name="T8" fmla="*/ 61 w 62"/>
                  <a:gd name="T9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3">
                    <a:moveTo>
                      <a:pt x="61" y="25"/>
                    </a:moveTo>
                    <a:lnTo>
                      <a:pt x="40" y="0"/>
                    </a:lnTo>
                    <a:lnTo>
                      <a:pt x="0" y="16"/>
                    </a:lnTo>
                    <a:lnTo>
                      <a:pt x="20" y="42"/>
                    </a:lnTo>
                    <a:lnTo>
                      <a:pt x="61" y="25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99" name="Freeform 223">
                <a:extLst>
                  <a:ext uri="{FF2B5EF4-FFF2-40B4-BE49-F238E27FC236}">
                    <a16:creationId xmlns:a16="http://schemas.microsoft.com/office/drawing/2014/main" id="{179FFB66-FC80-424A-B7A6-9EAC10C2A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676"/>
                <a:ext cx="62" cy="43"/>
              </a:xfrm>
              <a:custGeom>
                <a:avLst/>
                <a:gdLst>
                  <a:gd name="T0" fmla="*/ 61 w 62"/>
                  <a:gd name="T1" fmla="*/ 25 h 43"/>
                  <a:gd name="T2" fmla="*/ 40 w 62"/>
                  <a:gd name="T3" fmla="*/ 0 h 43"/>
                  <a:gd name="T4" fmla="*/ 0 w 62"/>
                  <a:gd name="T5" fmla="*/ 16 h 43"/>
                  <a:gd name="T6" fmla="*/ 20 w 62"/>
                  <a:gd name="T7" fmla="*/ 42 h 43"/>
                  <a:gd name="T8" fmla="*/ 61 w 62"/>
                  <a:gd name="T9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3">
                    <a:moveTo>
                      <a:pt x="61" y="25"/>
                    </a:moveTo>
                    <a:lnTo>
                      <a:pt x="40" y="0"/>
                    </a:lnTo>
                    <a:lnTo>
                      <a:pt x="0" y="16"/>
                    </a:lnTo>
                    <a:lnTo>
                      <a:pt x="20" y="42"/>
                    </a:lnTo>
                    <a:lnTo>
                      <a:pt x="61" y="2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00" name="Freeform 224">
                <a:extLst>
                  <a:ext uri="{FF2B5EF4-FFF2-40B4-BE49-F238E27FC236}">
                    <a16:creationId xmlns:a16="http://schemas.microsoft.com/office/drawing/2014/main" id="{83F95DED-987E-4C9F-BAE1-8277FF4EB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1726"/>
                <a:ext cx="59" cy="50"/>
              </a:xfrm>
              <a:custGeom>
                <a:avLst/>
                <a:gdLst>
                  <a:gd name="T0" fmla="*/ 58 w 59"/>
                  <a:gd name="T1" fmla="*/ 24 h 50"/>
                  <a:gd name="T2" fmla="*/ 36 w 59"/>
                  <a:gd name="T3" fmla="*/ 0 h 50"/>
                  <a:gd name="T4" fmla="*/ 0 w 59"/>
                  <a:gd name="T5" fmla="*/ 24 h 50"/>
                  <a:gd name="T6" fmla="*/ 20 w 59"/>
                  <a:gd name="T7" fmla="*/ 49 h 50"/>
                  <a:gd name="T8" fmla="*/ 58 w 59"/>
                  <a:gd name="T9" fmla="*/ 2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0">
                    <a:moveTo>
                      <a:pt x="58" y="24"/>
                    </a:moveTo>
                    <a:lnTo>
                      <a:pt x="36" y="0"/>
                    </a:lnTo>
                    <a:lnTo>
                      <a:pt x="0" y="24"/>
                    </a:lnTo>
                    <a:lnTo>
                      <a:pt x="20" y="49"/>
                    </a:lnTo>
                    <a:lnTo>
                      <a:pt x="58" y="24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01" name="Freeform 225">
                <a:extLst>
                  <a:ext uri="{FF2B5EF4-FFF2-40B4-BE49-F238E27FC236}">
                    <a16:creationId xmlns:a16="http://schemas.microsoft.com/office/drawing/2014/main" id="{C1307D1F-0B23-458E-BC4D-CC334E917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1726"/>
                <a:ext cx="59" cy="50"/>
              </a:xfrm>
              <a:custGeom>
                <a:avLst/>
                <a:gdLst>
                  <a:gd name="T0" fmla="*/ 58 w 59"/>
                  <a:gd name="T1" fmla="*/ 24 h 50"/>
                  <a:gd name="T2" fmla="*/ 36 w 59"/>
                  <a:gd name="T3" fmla="*/ 0 h 50"/>
                  <a:gd name="T4" fmla="*/ 0 w 59"/>
                  <a:gd name="T5" fmla="*/ 24 h 50"/>
                  <a:gd name="T6" fmla="*/ 20 w 59"/>
                  <a:gd name="T7" fmla="*/ 49 h 50"/>
                  <a:gd name="T8" fmla="*/ 58 w 59"/>
                  <a:gd name="T9" fmla="*/ 2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0">
                    <a:moveTo>
                      <a:pt x="58" y="24"/>
                    </a:moveTo>
                    <a:lnTo>
                      <a:pt x="36" y="0"/>
                    </a:lnTo>
                    <a:lnTo>
                      <a:pt x="0" y="24"/>
                    </a:lnTo>
                    <a:lnTo>
                      <a:pt x="20" y="49"/>
                    </a:lnTo>
                    <a:lnTo>
                      <a:pt x="58" y="2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02" name="Freeform 226">
                <a:extLst>
                  <a:ext uri="{FF2B5EF4-FFF2-40B4-BE49-F238E27FC236}">
                    <a16:creationId xmlns:a16="http://schemas.microsoft.com/office/drawing/2014/main" id="{3436AFD1-FBE5-470C-A75A-4A8307960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1796"/>
                <a:ext cx="52" cy="59"/>
              </a:xfrm>
              <a:custGeom>
                <a:avLst/>
                <a:gdLst>
                  <a:gd name="T0" fmla="*/ 30 w 52"/>
                  <a:gd name="T1" fmla="*/ 0 h 59"/>
                  <a:gd name="T2" fmla="*/ 51 w 52"/>
                  <a:gd name="T3" fmla="*/ 25 h 59"/>
                  <a:gd name="T4" fmla="*/ 20 w 52"/>
                  <a:gd name="T5" fmla="*/ 58 h 59"/>
                  <a:gd name="T6" fmla="*/ 0 w 52"/>
                  <a:gd name="T7" fmla="*/ 32 h 59"/>
                  <a:gd name="T8" fmla="*/ 30 w 52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9">
                    <a:moveTo>
                      <a:pt x="30" y="0"/>
                    </a:moveTo>
                    <a:lnTo>
                      <a:pt x="51" y="25"/>
                    </a:lnTo>
                    <a:lnTo>
                      <a:pt x="20" y="58"/>
                    </a:lnTo>
                    <a:lnTo>
                      <a:pt x="0" y="32"/>
                    </a:lnTo>
                    <a:lnTo>
                      <a:pt x="30" y="0"/>
                    </a:lnTo>
                  </a:path>
                </a:pathLst>
              </a:custGeom>
              <a:solidFill>
                <a:srgbClr val="9E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03" name="Freeform 227">
                <a:extLst>
                  <a:ext uri="{FF2B5EF4-FFF2-40B4-BE49-F238E27FC236}">
                    <a16:creationId xmlns:a16="http://schemas.microsoft.com/office/drawing/2014/main" id="{AEB93DBF-7E36-4ABF-8109-6646C2934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1796"/>
                <a:ext cx="52" cy="59"/>
              </a:xfrm>
              <a:custGeom>
                <a:avLst/>
                <a:gdLst>
                  <a:gd name="T0" fmla="*/ 30 w 52"/>
                  <a:gd name="T1" fmla="*/ 0 h 59"/>
                  <a:gd name="T2" fmla="*/ 51 w 52"/>
                  <a:gd name="T3" fmla="*/ 25 h 59"/>
                  <a:gd name="T4" fmla="*/ 20 w 52"/>
                  <a:gd name="T5" fmla="*/ 58 h 59"/>
                  <a:gd name="T6" fmla="*/ 0 w 52"/>
                  <a:gd name="T7" fmla="*/ 32 h 59"/>
                  <a:gd name="T8" fmla="*/ 30 w 52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9">
                    <a:moveTo>
                      <a:pt x="30" y="0"/>
                    </a:moveTo>
                    <a:lnTo>
                      <a:pt x="51" y="25"/>
                    </a:lnTo>
                    <a:lnTo>
                      <a:pt x="20" y="58"/>
                    </a:lnTo>
                    <a:lnTo>
                      <a:pt x="0" y="32"/>
                    </a:lnTo>
                    <a:lnTo>
                      <a:pt x="3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04" name="Freeform 228">
                <a:extLst>
                  <a:ext uri="{FF2B5EF4-FFF2-40B4-BE49-F238E27FC236}">
                    <a16:creationId xmlns:a16="http://schemas.microsoft.com/office/drawing/2014/main" id="{23045701-9BE5-47FF-8FE6-5FF077913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1883"/>
                <a:ext cx="46" cy="63"/>
              </a:xfrm>
              <a:custGeom>
                <a:avLst/>
                <a:gdLst>
                  <a:gd name="T0" fmla="*/ 45 w 46"/>
                  <a:gd name="T1" fmla="*/ 25 h 63"/>
                  <a:gd name="T2" fmla="*/ 24 w 46"/>
                  <a:gd name="T3" fmla="*/ 0 h 63"/>
                  <a:gd name="T4" fmla="*/ 0 w 46"/>
                  <a:gd name="T5" fmla="*/ 36 h 63"/>
                  <a:gd name="T6" fmla="*/ 20 w 46"/>
                  <a:gd name="T7" fmla="*/ 62 h 63"/>
                  <a:gd name="T8" fmla="*/ 45 w 46"/>
                  <a:gd name="T9" fmla="*/ 2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63">
                    <a:moveTo>
                      <a:pt x="45" y="25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20" y="62"/>
                    </a:lnTo>
                    <a:lnTo>
                      <a:pt x="45" y="25"/>
                    </a:lnTo>
                  </a:path>
                </a:pathLst>
              </a:custGeom>
              <a:solidFill>
                <a:srgbClr val="9E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05" name="Freeform 229">
                <a:extLst>
                  <a:ext uri="{FF2B5EF4-FFF2-40B4-BE49-F238E27FC236}">
                    <a16:creationId xmlns:a16="http://schemas.microsoft.com/office/drawing/2014/main" id="{F80AC5EB-DBDC-496D-B855-9A762C2AA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1883"/>
                <a:ext cx="46" cy="63"/>
              </a:xfrm>
              <a:custGeom>
                <a:avLst/>
                <a:gdLst>
                  <a:gd name="T0" fmla="*/ 45 w 46"/>
                  <a:gd name="T1" fmla="*/ 25 h 63"/>
                  <a:gd name="T2" fmla="*/ 24 w 46"/>
                  <a:gd name="T3" fmla="*/ 0 h 63"/>
                  <a:gd name="T4" fmla="*/ 0 w 46"/>
                  <a:gd name="T5" fmla="*/ 36 h 63"/>
                  <a:gd name="T6" fmla="*/ 20 w 46"/>
                  <a:gd name="T7" fmla="*/ 62 h 63"/>
                  <a:gd name="T8" fmla="*/ 45 w 46"/>
                  <a:gd name="T9" fmla="*/ 2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63">
                    <a:moveTo>
                      <a:pt x="45" y="25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20" y="62"/>
                    </a:lnTo>
                    <a:lnTo>
                      <a:pt x="45" y="2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06" name="Freeform 230">
                <a:extLst>
                  <a:ext uri="{FF2B5EF4-FFF2-40B4-BE49-F238E27FC236}">
                    <a16:creationId xmlns:a16="http://schemas.microsoft.com/office/drawing/2014/main" id="{A11829B4-18B6-4972-9FA7-DAD9BABF7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981"/>
                <a:ext cx="37" cy="68"/>
              </a:xfrm>
              <a:custGeom>
                <a:avLst/>
                <a:gdLst>
                  <a:gd name="T0" fmla="*/ 16 w 37"/>
                  <a:gd name="T1" fmla="*/ 0 h 68"/>
                  <a:gd name="T2" fmla="*/ 36 w 37"/>
                  <a:gd name="T3" fmla="*/ 25 h 68"/>
                  <a:gd name="T4" fmla="*/ 20 w 37"/>
                  <a:gd name="T5" fmla="*/ 67 h 68"/>
                  <a:gd name="T6" fmla="*/ 0 w 37"/>
                  <a:gd name="T7" fmla="*/ 41 h 68"/>
                  <a:gd name="T8" fmla="*/ 16 w 37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68">
                    <a:moveTo>
                      <a:pt x="16" y="0"/>
                    </a:moveTo>
                    <a:lnTo>
                      <a:pt x="36" y="25"/>
                    </a:lnTo>
                    <a:lnTo>
                      <a:pt x="20" y="67"/>
                    </a:lnTo>
                    <a:lnTo>
                      <a:pt x="0" y="41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07" name="Freeform 231">
                <a:extLst>
                  <a:ext uri="{FF2B5EF4-FFF2-40B4-BE49-F238E27FC236}">
                    <a16:creationId xmlns:a16="http://schemas.microsoft.com/office/drawing/2014/main" id="{0A806DF3-7941-4928-B23B-066EDF061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981"/>
                <a:ext cx="37" cy="68"/>
              </a:xfrm>
              <a:custGeom>
                <a:avLst/>
                <a:gdLst>
                  <a:gd name="T0" fmla="*/ 16 w 37"/>
                  <a:gd name="T1" fmla="*/ 0 h 68"/>
                  <a:gd name="T2" fmla="*/ 36 w 37"/>
                  <a:gd name="T3" fmla="*/ 25 h 68"/>
                  <a:gd name="T4" fmla="*/ 20 w 37"/>
                  <a:gd name="T5" fmla="*/ 67 h 68"/>
                  <a:gd name="T6" fmla="*/ 0 w 37"/>
                  <a:gd name="T7" fmla="*/ 41 h 68"/>
                  <a:gd name="T8" fmla="*/ 16 w 37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68">
                    <a:moveTo>
                      <a:pt x="16" y="0"/>
                    </a:moveTo>
                    <a:lnTo>
                      <a:pt x="36" y="25"/>
                    </a:lnTo>
                    <a:lnTo>
                      <a:pt x="20" y="67"/>
                    </a:lnTo>
                    <a:lnTo>
                      <a:pt x="0" y="41"/>
                    </a:lnTo>
                    <a:lnTo>
                      <a:pt x="16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08" name="Freeform 232">
                <a:extLst>
                  <a:ext uri="{FF2B5EF4-FFF2-40B4-BE49-F238E27FC236}">
                    <a16:creationId xmlns:a16="http://schemas.microsoft.com/office/drawing/2014/main" id="{ADD6A5AD-D579-4459-85BF-F4C0CF201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2088"/>
                <a:ext cx="28" cy="68"/>
              </a:xfrm>
              <a:custGeom>
                <a:avLst/>
                <a:gdLst>
                  <a:gd name="T0" fmla="*/ 6 w 28"/>
                  <a:gd name="T1" fmla="*/ 0 h 68"/>
                  <a:gd name="T2" fmla="*/ 27 w 28"/>
                  <a:gd name="T3" fmla="*/ 25 h 68"/>
                  <a:gd name="T4" fmla="*/ 19 w 28"/>
                  <a:gd name="T5" fmla="*/ 67 h 68"/>
                  <a:gd name="T6" fmla="*/ 0 w 28"/>
                  <a:gd name="T7" fmla="*/ 41 h 68"/>
                  <a:gd name="T8" fmla="*/ 6 w 28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68">
                    <a:moveTo>
                      <a:pt x="6" y="0"/>
                    </a:moveTo>
                    <a:lnTo>
                      <a:pt x="27" y="25"/>
                    </a:lnTo>
                    <a:lnTo>
                      <a:pt x="19" y="67"/>
                    </a:lnTo>
                    <a:lnTo>
                      <a:pt x="0" y="41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09" name="Freeform 233">
                <a:extLst>
                  <a:ext uri="{FF2B5EF4-FFF2-40B4-BE49-F238E27FC236}">
                    <a16:creationId xmlns:a16="http://schemas.microsoft.com/office/drawing/2014/main" id="{C400EF09-32FC-456F-8174-97781E81B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2088"/>
                <a:ext cx="28" cy="68"/>
              </a:xfrm>
              <a:custGeom>
                <a:avLst/>
                <a:gdLst>
                  <a:gd name="T0" fmla="*/ 6 w 28"/>
                  <a:gd name="T1" fmla="*/ 0 h 68"/>
                  <a:gd name="T2" fmla="*/ 27 w 28"/>
                  <a:gd name="T3" fmla="*/ 25 h 68"/>
                  <a:gd name="T4" fmla="*/ 19 w 28"/>
                  <a:gd name="T5" fmla="*/ 67 h 68"/>
                  <a:gd name="T6" fmla="*/ 0 w 28"/>
                  <a:gd name="T7" fmla="*/ 41 h 68"/>
                  <a:gd name="T8" fmla="*/ 6 w 28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68">
                    <a:moveTo>
                      <a:pt x="6" y="0"/>
                    </a:moveTo>
                    <a:lnTo>
                      <a:pt x="27" y="25"/>
                    </a:lnTo>
                    <a:lnTo>
                      <a:pt x="19" y="67"/>
                    </a:lnTo>
                    <a:lnTo>
                      <a:pt x="0" y="41"/>
                    </a:lnTo>
                    <a:lnTo>
                      <a:pt x="6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10" name="Freeform 234">
                <a:extLst>
                  <a:ext uri="{FF2B5EF4-FFF2-40B4-BE49-F238E27FC236}">
                    <a16:creationId xmlns:a16="http://schemas.microsoft.com/office/drawing/2014/main" id="{D710B2E0-64B7-4BCC-9FEC-4BD925737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2195"/>
                <a:ext cx="26" cy="67"/>
              </a:xfrm>
              <a:custGeom>
                <a:avLst/>
                <a:gdLst>
                  <a:gd name="T0" fmla="*/ 0 w 26"/>
                  <a:gd name="T1" fmla="*/ 0 h 67"/>
                  <a:gd name="T2" fmla="*/ 22 w 26"/>
                  <a:gd name="T3" fmla="*/ 25 h 67"/>
                  <a:gd name="T4" fmla="*/ 25 w 26"/>
                  <a:gd name="T5" fmla="*/ 66 h 67"/>
                  <a:gd name="T6" fmla="*/ 2 w 26"/>
                  <a:gd name="T7" fmla="*/ 40 h 67"/>
                  <a:gd name="T8" fmla="*/ 0 w 26"/>
                  <a:gd name="T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67">
                    <a:moveTo>
                      <a:pt x="0" y="0"/>
                    </a:moveTo>
                    <a:lnTo>
                      <a:pt x="22" y="25"/>
                    </a:lnTo>
                    <a:lnTo>
                      <a:pt x="25" y="66"/>
                    </a:lnTo>
                    <a:lnTo>
                      <a:pt x="2" y="4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11" name="Freeform 235">
                <a:extLst>
                  <a:ext uri="{FF2B5EF4-FFF2-40B4-BE49-F238E27FC236}">
                    <a16:creationId xmlns:a16="http://schemas.microsoft.com/office/drawing/2014/main" id="{DDCC18FD-0203-42B9-820C-564E7B34E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2195"/>
                <a:ext cx="26" cy="67"/>
              </a:xfrm>
              <a:custGeom>
                <a:avLst/>
                <a:gdLst>
                  <a:gd name="T0" fmla="*/ 0 w 26"/>
                  <a:gd name="T1" fmla="*/ 0 h 67"/>
                  <a:gd name="T2" fmla="*/ 22 w 26"/>
                  <a:gd name="T3" fmla="*/ 25 h 67"/>
                  <a:gd name="T4" fmla="*/ 25 w 26"/>
                  <a:gd name="T5" fmla="*/ 66 h 67"/>
                  <a:gd name="T6" fmla="*/ 2 w 26"/>
                  <a:gd name="T7" fmla="*/ 40 h 67"/>
                  <a:gd name="T8" fmla="*/ 0 w 26"/>
                  <a:gd name="T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67">
                    <a:moveTo>
                      <a:pt x="0" y="0"/>
                    </a:moveTo>
                    <a:lnTo>
                      <a:pt x="22" y="25"/>
                    </a:lnTo>
                    <a:lnTo>
                      <a:pt x="25" y="66"/>
                    </a:lnTo>
                    <a:lnTo>
                      <a:pt x="2" y="40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12" name="Freeform 236">
                <a:extLst>
                  <a:ext uri="{FF2B5EF4-FFF2-40B4-BE49-F238E27FC236}">
                    <a16:creationId xmlns:a16="http://schemas.microsoft.com/office/drawing/2014/main" id="{1B0AF205-8F35-4456-94C9-1F1B1BD3F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298"/>
                <a:ext cx="34" cy="64"/>
              </a:xfrm>
              <a:custGeom>
                <a:avLst/>
                <a:gdLst>
                  <a:gd name="T0" fmla="*/ 0 w 34"/>
                  <a:gd name="T1" fmla="*/ 0 h 64"/>
                  <a:gd name="T2" fmla="*/ 21 w 34"/>
                  <a:gd name="T3" fmla="*/ 24 h 64"/>
                  <a:gd name="T4" fmla="*/ 33 w 34"/>
                  <a:gd name="T5" fmla="*/ 63 h 64"/>
                  <a:gd name="T6" fmla="*/ 11 w 34"/>
                  <a:gd name="T7" fmla="*/ 37 h 64"/>
                  <a:gd name="T8" fmla="*/ 0 w 34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4">
                    <a:moveTo>
                      <a:pt x="0" y="0"/>
                    </a:moveTo>
                    <a:lnTo>
                      <a:pt x="21" y="24"/>
                    </a:lnTo>
                    <a:lnTo>
                      <a:pt x="33" y="63"/>
                    </a:lnTo>
                    <a:lnTo>
                      <a:pt x="11" y="3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13" name="Freeform 237">
                <a:extLst>
                  <a:ext uri="{FF2B5EF4-FFF2-40B4-BE49-F238E27FC236}">
                    <a16:creationId xmlns:a16="http://schemas.microsoft.com/office/drawing/2014/main" id="{9067F2C4-A71A-46FB-BFA0-41AF75AF4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298"/>
                <a:ext cx="34" cy="64"/>
              </a:xfrm>
              <a:custGeom>
                <a:avLst/>
                <a:gdLst>
                  <a:gd name="T0" fmla="*/ 0 w 34"/>
                  <a:gd name="T1" fmla="*/ 0 h 64"/>
                  <a:gd name="T2" fmla="*/ 21 w 34"/>
                  <a:gd name="T3" fmla="*/ 24 h 64"/>
                  <a:gd name="T4" fmla="*/ 33 w 34"/>
                  <a:gd name="T5" fmla="*/ 63 h 64"/>
                  <a:gd name="T6" fmla="*/ 11 w 34"/>
                  <a:gd name="T7" fmla="*/ 37 h 64"/>
                  <a:gd name="T8" fmla="*/ 0 w 34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4">
                    <a:moveTo>
                      <a:pt x="0" y="0"/>
                    </a:moveTo>
                    <a:lnTo>
                      <a:pt x="21" y="24"/>
                    </a:lnTo>
                    <a:lnTo>
                      <a:pt x="33" y="63"/>
                    </a:lnTo>
                    <a:lnTo>
                      <a:pt x="11" y="37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14" name="Freeform 238">
                <a:extLst>
                  <a:ext uri="{FF2B5EF4-FFF2-40B4-BE49-F238E27FC236}">
                    <a16:creationId xmlns:a16="http://schemas.microsoft.com/office/drawing/2014/main" id="{D3E96D0F-E9D8-476C-9207-9724DFAF8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389"/>
                <a:ext cx="43" cy="59"/>
              </a:xfrm>
              <a:custGeom>
                <a:avLst/>
                <a:gdLst>
                  <a:gd name="T0" fmla="*/ 21 w 43"/>
                  <a:gd name="T1" fmla="*/ 26 h 59"/>
                  <a:gd name="T2" fmla="*/ 0 w 43"/>
                  <a:gd name="T3" fmla="*/ 0 h 59"/>
                  <a:gd name="T4" fmla="*/ 20 w 43"/>
                  <a:gd name="T5" fmla="*/ 32 h 59"/>
                  <a:gd name="T6" fmla="*/ 42 w 43"/>
                  <a:gd name="T7" fmla="*/ 58 h 59"/>
                  <a:gd name="T8" fmla="*/ 21 w 43"/>
                  <a:gd name="T9" fmla="*/ 2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59">
                    <a:moveTo>
                      <a:pt x="21" y="26"/>
                    </a:moveTo>
                    <a:lnTo>
                      <a:pt x="0" y="0"/>
                    </a:lnTo>
                    <a:lnTo>
                      <a:pt x="20" y="32"/>
                    </a:lnTo>
                    <a:lnTo>
                      <a:pt x="42" y="58"/>
                    </a:lnTo>
                    <a:lnTo>
                      <a:pt x="21" y="26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15" name="Freeform 239">
                <a:extLst>
                  <a:ext uri="{FF2B5EF4-FFF2-40B4-BE49-F238E27FC236}">
                    <a16:creationId xmlns:a16="http://schemas.microsoft.com/office/drawing/2014/main" id="{3A3DEE6A-8C31-4004-ADFC-4EB187951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389"/>
                <a:ext cx="43" cy="59"/>
              </a:xfrm>
              <a:custGeom>
                <a:avLst/>
                <a:gdLst>
                  <a:gd name="T0" fmla="*/ 21 w 43"/>
                  <a:gd name="T1" fmla="*/ 26 h 59"/>
                  <a:gd name="T2" fmla="*/ 0 w 43"/>
                  <a:gd name="T3" fmla="*/ 0 h 59"/>
                  <a:gd name="T4" fmla="*/ 20 w 43"/>
                  <a:gd name="T5" fmla="*/ 32 h 59"/>
                  <a:gd name="T6" fmla="*/ 42 w 43"/>
                  <a:gd name="T7" fmla="*/ 58 h 59"/>
                  <a:gd name="T8" fmla="*/ 21 w 43"/>
                  <a:gd name="T9" fmla="*/ 2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59">
                    <a:moveTo>
                      <a:pt x="21" y="26"/>
                    </a:moveTo>
                    <a:lnTo>
                      <a:pt x="0" y="0"/>
                    </a:lnTo>
                    <a:lnTo>
                      <a:pt x="20" y="32"/>
                    </a:lnTo>
                    <a:lnTo>
                      <a:pt x="42" y="58"/>
                    </a:lnTo>
                    <a:lnTo>
                      <a:pt x="21" y="2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16" name="Freeform 240">
                <a:extLst>
                  <a:ext uri="{FF2B5EF4-FFF2-40B4-BE49-F238E27FC236}">
                    <a16:creationId xmlns:a16="http://schemas.microsoft.com/office/drawing/2014/main" id="{41836F00-F320-4677-93A3-A154FFD88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2518"/>
                <a:ext cx="31" cy="70"/>
              </a:xfrm>
              <a:custGeom>
                <a:avLst/>
                <a:gdLst>
                  <a:gd name="T0" fmla="*/ 20 w 31"/>
                  <a:gd name="T1" fmla="*/ 69 h 70"/>
                  <a:gd name="T2" fmla="*/ 0 w 31"/>
                  <a:gd name="T3" fmla="*/ 43 h 70"/>
                  <a:gd name="T4" fmla="*/ 5 w 31"/>
                  <a:gd name="T5" fmla="*/ 0 h 70"/>
                  <a:gd name="T6" fmla="*/ 5 w 31"/>
                  <a:gd name="T7" fmla="*/ 0 h 70"/>
                  <a:gd name="T8" fmla="*/ 8 w 31"/>
                  <a:gd name="T9" fmla="*/ 1 h 70"/>
                  <a:gd name="T10" fmla="*/ 12 w 31"/>
                  <a:gd name="T11" fmla="*/ 1 h 70"/>
                  <a:gd name="T12" fmla="*/ 16 w 31"/>
                  <a:gd name="T13" fmla="*/ 2 h 70"/>
                  <a:gd name="T14" fmla="*/ 21 w 31"/>
                  <a:gd name="T15" fmla="*/ 4 h 70"/>
                  <a:gd name="T16" fmla="*/ 25 w 31"/>
                  <a:gd name="T17" fmla="*/ 6 h 70"/>
                  <a:gd name="T18" fmla="*/ 28 w 31"/>
                  <a:gd name="T19" fmla="*/ 8 h 70"/>
                  <a:gd name="T20" fmla="*/ 30 w 31"/>
                  <a:gd name="T21" fmla="*/ 11 h 70"/>
                  <a:gd name="T22" fmla="*/ 20 w 31"/>
                  <a:gd name="T23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70">
                    <a:moveTo>
                      <a:pt x="20" y="69"/>
                    </a:moveTo>
                    <a:lnTo>
                      <a:pt x="0" y="4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6" y="2"/>
                    </a:lnTo>
                    <a:lnTo>
                      <a:pt x="21" y="4"/>
                    </a:lnTo>
                    <a:lnTo>
                      <a:pt x="25" y="6"/>
                    </a:lnTo>
                    <a:lnTo>
                      <a:pt x="28" y="8"/>
                    </a:lnTo>
                    <a:lnTo>
                      <a:pt x="30" y="11"/>
                    </a:lnTo>
                    <a:lnTo>
                      <a:pt x="20" y="69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17" name="Freeform 241">
                <a:extLst>
                  <a:ext uri="{FF2B5EF4-FFF2-40B4-BE49-F238E27FC236}">
                    <a16:creationId xmlns:a16="http://schemas.microsoft.com/office/drawing/2014/main" id="{9EF7E76E-764F-4C94-935E-CFF16E4D3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2518"/>
                <a:ext cx="31" cy="70"/>
              </a:xfrm>
              <a:custGeom>
                <a:avLst/>
                <a:gdLst>
                  <a:gd name="T0" fmla="*/ 20 w 31"/>
                  <a:gd name="T1" fmla="*/ 69 h 70"/>
                  <a:gd name="T2" fmla="*/ 0 w 31"/>
                  <a:gd name="T3" fmla="*/ 43 h 70"/>
                  <a:gd name="T4" fmla="*/ 5 w 31"/>
                  <a:gd name="T5" fmla="*/ 0 h 70"/>
                  <a:gd name="T6" fmla="*/ 5 w 31"/>
                  <a:gd name="T7" fmla="*/ 0 h 70"/>
                  <a:gd name="T8" fmla="*/ 5 w 31"/>
                  <a:gd name="T9" fmla="*/ 0 h 70"/>
                  <a:gd name="T10" fmla="*/ 8 w 31"/>
                  <a:gd name="T11" fmla="*/ 1 h 70"/>
                  <a:gd name="T12" fmla="*/ 12 w 31"/>
                  <a:gd name="T13" fmla="*/ 1 h 70"/>
                  <a:gd name="T14" fmla="*/ 16 w 31"/>
                  <a:gd name="T15" fmla="*/ 2 h 70"/>
                  <a:gd name="T16" fmla="*/ 21 w 31"/>
                  <a:gd name="T17" fmla="*/ 4 h 70"/>
                  <a:gd name="T18" fmla="*/ 25 w 31"/>
                  <a:gd name="T19" fmla="*/ 6 h 70"/>
                  <a:gd name="T20" fmla="*/ 28 w 31"/>
                  <a:gd name="T21" fmla="*/ 8 h 70"/>
                  <a:gd name="T22" fmla="*/ 30 w 31"/>
                  <a:gd name="T23" fmla="*/ 11 h 70"/>
                  <a:gd name="T24" fmla="*/ 20 w 31"/>
                  <a:gd name="T25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70">
                    <a:moveTo>
                      <a:pt x="20" y="69"/>
                    </a:moveTo>
                    <a:lnTo>
                      <a:pt x="0" y="4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6" y="2"/>
                    </a:lnTo>
                    <a:lnTo>
                      <a:pt x="21" y="4"/>
                    </a:lnTo>
                    <a:lnTo>
                      <a:pt x="25" y="6"/>
                    </a:lnTo>
                    <a:lnTo>
                      <a:pt x="28" y="8"/>
                    </a:lnTo>
                    <a:lnTo>
                      <a:pt x="30" y="11"/>
                    </a:lnTo>
                    <a:lnTo>
                      <a:pt x="20" y="69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18" name="Freeform 242">
                <a:extLst>
                  <a:ext uri="{FF2B5EF4-FFF2-40B4-BE49-F238E27FC236}">
                    <a16:creationId xmlns:a16="http://schemas.microsoft.com/office/drawing/2014/main" id="{A91FE275-10E5-47DC-87BF-D21FB3580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2412"/>
                <a:ext cx="32" cy="33"/>
              </a:xfrm>
              <a:custGeom>
                <a:avLst/>
                <a:gdLst>
                  <a:gd name="T0" fmla="*/ 15 w 32"/>
                  <a:gd name="T1" fmla="*/ 31 h 33"/>
                  <a:gd name="T2" fmla="*/ 19 w 32"/>
                  <a:gd name="T3" fmla="*/ 30 h 33"/>
                  <a:gd name="T4" fmla="*/ 21 w 32"/>
                  <a:gd name="T5" fmla="*/ 29 h 33"/>
                  <a:gd name="T6" fmla="*/ 24 w 32"/>
                  <a:gd name="T7" fmla="*/ 27 h 33"/>
                  <a:gd name="T8" fmla="*/ 26 w 32"/>
                  <a:gd name="T9" fmla="*/ 25 h 33"/>
                  <a:gd name="T10" fmla="*/ 28 w 32"/>
                  <a:gd name="T11" fmla="*/ 22 h 33"/>
                  <a:gd name="T12" fmla="*/ 29 w 32"/>
                  <a:gd name="T13" fmla="*/ 19 h 33"/>
                  <a:gd name="T14" fmla="*/ 31 w 32"/>
                  <a:gd name="T15" fmla="*/ 16 h 33"/>
                  <a:gd name="T16" fmla="*/ 31 w 32"/>
                  <a:gd name="T17" fmla="*/ 13 h 33"/>
                  <a:gd name="T18" fmla="*/ 31 w 32"/>
                  <a:gd name="T19" fmla="*/ 9 h 33"/>
                  <a:gd name="T20" fmla="*/ 29 w 32"/>
                  <a:gd name="T21" fmla="*/ 7 h 33"/>
                  <a:gd name="T22" fmla="*/ 28 w 32"/>
                  <a:gd name="T23" fmla="*/ 4 h 33"/>
                  <a:gd name="T24" fmla="*/ 26 w 32"/>
                  <a:gd name="T25" fmla="*/ 2 h 33"/>
                  <a:gd name="T26" fmla="*/ 24 w 32"/>
                  <a:gd name="T27" fmla="*/ 1 h 33"/>
                  <a:gd name="T28" fmla="*/ 21 w 32"/>
                  <a:gd name="T29" fmla="*/ 0 h 33"/>
                  <a:gd name="T30" fmla="*/ 19 w 32"/>
                  <a:gd name="T31" fmla="*/ 0 h 33"/>
                  <a:gd name="T32" fmla="*/ 15 w 32"/>
                  <a:gd name="T33" fmla="*/ 0 h 33"/>
                  <a:gd name="T34" fmla="*/ 12 w 32"/>
                  <a:gd name="T35" fmla="*/ 1 h 33"/>
                  <a:gd name="T36" fmla="*/ 9 w 32"/>
                  <a:gd name="T37" fmla="*/ 2 h 33"/>
                  <a:gd name="T38" fmla="*/ 7 w 32"/>
                  <a:gd name="T39" fmla="*/ 4 h 33"/>
                  <a:gd name="T40" fmla="*/ 4 w 32"/>
                  <a:gd name="T41" fmla="*/ 6 h 33"/>
                  <a:gd name="T42" fmla="*/ 2 w 32"/>
                  <a:gd name="T43" fmla="*/ 9 h 33"/>
                  <a:gd name="T44" fmla="*/ 1 w 32"/>
                  <a:gd name="T45" fmla="*/ 12 h 33"/>
                  <a:gd name="T46" fmla="*/ 0 w 32"/>
                  <a:gd name="T47" fmla="*/ 15 h 33"/>
                  <a:gd name="T48" fmla="*/ 0 w 32"/>
                  <a:gd name="T49" fmla="*/ 18 h 33"/>
                  <a:gd name="T50" fmla="*/ 0 w 32"/>
                  <a:gd name="T51" fmla="*/ 21 h 33"/>
                  <a:gd name="T52" fmla="*/ 1 w 32"/>
                  <a:gd name="T53" fmla="*/ 24 h 33"/>
                  <a:gd name="T54" fmla="*/ 2 w 32"/>
                  <a:gd name="T55" fmla="*/ 27 h 33"/>
                  <a:gd name="T56" fmla="*/ 4 w 32"/>
                  <a:gd name="T57" fmla="*/ 29 h 33"/>
                  <a:gd name="T58" fmla="*/ 7 w 32"/>
                  <a:gd name="T59" fmla="*/ 30 h 33"/>
                  <a:gd name="T60" fmla="*/ 9 w 32"/>
                  <a:gd name="T61" fmla="*/ 31 h 33"/>
                  <a:gd name="T62" fmla="*/ 12 w 32"/>
                  <a:gd name="T63" fmla="*/ 32 h 33"/>
                  <a:gd name="T64" fmla="*/ 15 w 32"/>
                  <a:gd name="T65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33">
                    <a:moveTo>
                      <a:pt x="15" y="31"/>
                    </a:moveTo>
                    <a:lnTo>
                      <a:pt x="19" y="30"/>
                    </a:lnTo>
                    <a:lnTo>
                      <a:pt x="21" y="29"/>
                    </a:lnTo>
                    <a:lnTo>
                      <a:pt x="24" y="27"/>
                    </a:lnTo>
                    <a:lnTo>
                      <a:pt x="26" y="25"/>
                    </a:lnTo>
                    <a:lnTo>
                      <a:pt x="28" y="22"/>
                    </a:lnTo>
                    <a:lnTo>
                      <a:pt x="29" y="19"/>
                    </a:lnTo>
                    <a:lnTo>
                      <a:pt x="31" y="16"/>
                    </a:lnTo>
                    <a:lnTo>
                      <a:pt x="31" y="13"/>
                    </a:lnTo>
                    <a:lnTo>
                      <a:pt x="31" y="9"/>
                    </a:lnTo>
                    <a:lnTo>
                      <a:pt x="29" y="7"/>
                    </a:lnTo>
                    <a:lnTo>
                      <a:pt x="28" y="4"/>
                    </a:lnTo>
                    <a:lnTo>
                      <a:pt x="26" y="2"/>
                    </a:lnTo>
                    <a:lnTo>
                      <a:pt x="24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4" y="6"/>
                    </a:lnTo>
                    <a:lnTo>
                      <a:pt x="2" y="9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2" y="27"/>
                    </a:lnTo>
                    <a:lnTo>
                      <a:pt x="4" y="29"/>
                    </a:lnTo>
                    <a:lnTo>
                      <a:pt x="7" y="30"/>
                    </a:lnTo>
                    <a:lnTo>
                      <a:pt x="9" y="31"/>
                    </a:lnTo>
                    <a:lnTo>
                      <a:pt x="12" y="32"/>
                    </a:lnTo>
                    <a:lnTo>
                      <a:pt x="15" y="31"/>
                    </a:lnTo>
                  </a:path>
                </a:pathLst>
              </a:custGeom>
              <a:solidFill>
                <a:srgbClr val="7F1E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19" name="Freeform 243">
                <a:extLst>
                  <a:ext uri="{FF2B5EF4-FFF2-40B4-BE49-F238E27FC236}">
                    <a16:creationId xmlns:a16="http://schemas.microsoft.com/office/drawing/2014/main" id="{29140672-4893-48FD-A7CB-668946930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2412"/>
                <a:ext cx="32" cy="33"/>
              </a:xfrm>
              <a:custGeom>
                <a:avLst/>
                <a:gdLst>
                  <a:gd name="T0" fmla="*/ 15 w 32"/>
                  <a:gd name="T1" fmla="*/ 31 h 33"/>
                  <a:gd name="T2" fmla="*/ 15 w 32"/>
                  <a:gd name="T3" fmla="*/ 31 h 33"/>
                  <a:gd name="T4" fmla="*/ 19 w 32"/>
                  <a:gd name="T5" fmla="*/ 30 h 33"/>
                  <a:gd name="T6" fmla="*/ 21 w 32"/>
                  <a:gd name="T7" fmla="*/ 29 h 33"/>
                  <a:gd name="T8" fmla="*/ 24 w 32"/>
                  <a:gd name="T9" fmla="*/ 27 h 33"/>
                  <a:gd name="T10" fmla="*/ 26 w 32"/>
                  <a:gd name="T11" fmla="*/ 25 h 33"/>
                  <a:gd name="T12" fmla="*/ 28 w 32"/>
                  <a:gd name="T13" fmla="*/ 22 h 33"/>
                  <a:gd name="T14" fmla="*/ 29 w 32"/>
                  <a:gd name="T15" fmla="*/ 19 h 33"/>
                  <a:gd name="T16" fmla="*/ 31 w 32"/>
                  <a:gd name="T17" fmla="*/ 16 h 33"/>
                  <a:gd name="T18" fmla="*/ 31 w 32"/>
                  <a:gd name="T19" fmla="*/ 13 h 33"/>
                  <a:gd name="T20" fmla="*/ 31 w 32"/>
                  <a:gd name="T21" fmla="*/ 13 h 33"/>
                  <a:gd name="T22" fmla="*/ 31 w 32"/>
                  <a:gd name="T23" fmla="*/ 9 h 33"/>
                  <a:gd name="T24" fmla="*/ 29 w 32"/>
                  <a:gd name="T25" fmla="*/ 7 h 33"/>
                  <a:gd name="T26" fmla="*/ 28 w 32"/>
                  <a:gd name="T27" fmla="*/ 4 h 33"/>
                  <a:gd name="T28" fmla="*/ 26 w 32"/>
                  <a:gd name="T29" fmla="*/ 2 h 33"/>
                  <a:gd name="T30" fmla="*/ 24 w 32"/>
                  <a:gd name="T31" fmla="*/ 1 h 33"/>
                  <a:gd name="T32" fmla="*/ 21 w 32"/>
                  <a:gd name="T33" fmla="*/ 0 h 33"/>
                  <a:gd name="T34" fmla="*/ 19 w 32"/>
                  <a:gd name="T35" fmla="*/ 0 h 33"/>
                  <a:gd name="T36" fmla="*/ 15 w 32"/>
                  <a:gd name="T37" fmla="*/ 0 h 33"/>
                  <a:gd name="T38" fmla="*/ 15 w 32"/>
                  <a:gd name="T39" fmla="*/ 0 h 33"/>
                  <a:gd name="T40" fmla="*/ 12 w 32"/>
                  <a:gd name="T41" fmla="*/ 1 h 33"/>
                  <a:gd name="T42" fmla="*/ 9 w 32"/>
                  <a:gd name="T43" fmla="*/ 2 h 33"/>
                  <a:gd name="T44" fmla="*/ 7 w 32"/>
                  <a:gd name="T45" fmla="*/ 4 h 33"/>
                  <a:gd name="T46" fmla="*/ 4 w 32"/>
                  <a:gd name="T47" fmla="*/ 6 h 33"/>
                  <a:gd name="T48" fmla="*/ 2 w 32"/>
                  <a:gd name="T49" fmla="*/ 9 h 33"/>
                  <a:gd name="T50" fmla="*/ 1 w 32"/>
                  <a:gd name="T51" fmla="*/ 12 h 33"/>
                  <a:gd name="T52" fmla="*/ 0 w 32"/>
                  <a:gd name="T53" fmla="*/ 15 h 33"/>
                  <a:gd name="T54" fmla="*/ 0 w 32"/>
                  <a:gd name="T55" fmla="*/ 18 h 33"/>
                  <a:gd name="T56" fmla="*/ 0 w 32"/>
                  <a:gd name="T57" fmla="*/ 18 h 33"/>
                  <a:gd name="T58" fmla="*/ 0 w 32"/>
                  <a:gd name="T59" fmla="*/ 21 h 33"/>
                  <a:gd name="T60" fmla="*/ 1 w 32"/>
                  <a:gd name="T61" fmla="*/ 24 h 33"/>
                  <a:gd name="T62" fmla="*/ 2 w 32"/>
                  <a:gd name="T63" fmla="*/ 27 h 33"/>
                  <a:gd name="T64" fmla="*/ 4 w 32"/>
                  <a:gd name="T65" fmla="*/ 29 h 33"/>
                  <a:gd name="T66" fmla="*/ 7 w 32"/>
                  <a:gd name="T67" fmla="*/ 30 h 33"/>
                  <a:gd name="T68" fmla="*/ 9 w 32"/>
                  <a:gd name="T69" fmla="*/ 31 h 33"/>
                  <a:gd name="T70" fmla="*/ 12 w 32"/>
                  <a:gd name="T71" fmla="*/ 32 h 33"/>
                  <a:gd name="T72" fmla="*/ 15 w 32"/>
                  <a:gd name="T73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33">
                    <a:moveTo>
                      <a:pt x="15" y="31"/>
                    </a:moveTo>
                    <a:lnTo>
                      <a:pt x="15" y="31"/>
                    </a:lnTo>
                    <a:lnTo>
                      <a:pt x="19" y="30"/>
                    </a:lnTo>
                    <a:lnTo>
                      <a:pt x="21" y="29"/>
                    </a:lnTo>
                    <a:lnTo>
                      <a:pt x="24" y="27"/>
                    </a:lnTo>
                    <a:lnTo>
                      <a:pt x="26" y="25"/>
                    </a:lnTo>
                    <a:lnTo>
                      <a:pt x="28" y="22"/>
                    </a:lnTo>
                    <a:lnTo>
                      <a:pt x="29" y="19"/>
                    </a:lnTo>
                    <a:lnTo>
                      <a:pt x="31" y="16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1" y="9"/>
                    </a:lnTo>
                    <a:lnTo>
                      <a:pt x="29" y="7"/>
                    </a:lnTo>
                    <a:lnTo>
                      <a:pt x="28" y="4"/>
                    </a:lnTo>
                    <a:lnTo>
                      <a:pt x="26" y="2"/>
                    </a:lnTo>
                    <a:lnTo>
                      <a:pt x="24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4" y="6"/>
                    </a:lnTo>
                    <a:lnTo>
                      <a:pt x="2" y="9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2" y="27"/>
                    </a:lnTo>
                    <a:lnTo>
                      <a:pt x="4" y="29"/>
                    </a:lnTo>
                    <a:lnTo>
                      <a:pt x="7" y="30"/>
                    </a:lnTo>
                    <a:lnTo>
                      <a:pt x="9" y="31"/>
                    </a:lnTo>
                    <a:lnTo>
                      <a:pt x="12" y="32"/>
                    </a:lnTo>
                    <a:lnTo>
                      <a:pt x="15" y="3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20" name="Freeform 244">
                <a:extLst>
                  <a:ext uri="{FF2B5EF4-FFF2-40B4-BE49-F238E27FC236}">
                    <a16:creationId xmlns:a16="http://schemas.microsoft.com/office/drawing/2014/main" id="{70611D21-9860-4204-95C8-6A2F314BD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2412"/>
                <a:ext cx="27" cy="27"/>
              </a:xfrm>
              <a:custGeom>
                <a:avLst/>
                <a:gdLst>
                  <a:gd name="T0" fmla="*/ 26 w 27"/>
                  <a:gd name="T1" fmla="*/ 0 h 27"/>
                  <a:gd name="T2" fmla="*/ 25 w 27"/>
                  <a:gd name="T3" fmla="*/ 3 h 27"/>
                  <a:gd name="T4" fmla="*/ 22 w 27"/>
                  <a:gd name="T5" fmla="*/ 8 h 27"/>
                  <a:gd name="T6" fmla="*/ 20 w 27"/>
                  <a:gd name="T7" fmla="*/ 12 h 27"/>
                  <a:gd name="T8" fmla="*/ 17 w 27"/>
                  <a:gd name="T9" fmla="*/ 16 h 27"/>
                  <a:gd name="T10" fmla="*/ 14 w 27"/>
                  <a:gd name="T11" fmla="*/ 19 h 27"/>
                  <a:gd name="T12" fmla="*/ 11 w 27"/>
                  <a:gd name="T13" fmla="*/ 22 h 27"/>
                  <a:gd name="T14" fmla="*/ 7 w 27"/>
                  <a:gd name="T15" fmla="*/ 24 h 27"/>
                  <a:gd name="T16" fmla="*/ 4 w 27"/>
                  <a:gd name="T17" fmla="*/ 26 h 27"/>
                  <a:gd name="T18" fmla="*/ 3 w 27"/>
                  <a:gd name="T19" fmla="*/ 26 h 27"/>
                  <a:gd name="T20" fmla="*/ 1 w 27"/>
                  <a:gd name="T21" fmla="*/ 26 h 27"/>
                  <a:gd name="T22" fmla="*/ 0 w 27"/>
                  <a:gd name="T23" fmla="*/ 26 h 27"/>
                  <a:gd name="T24" fmla="*/ 0 w 27"/>
                  <a:gd name="T25" fmla="*/ 26 h 27"/>
                  <a:gd name="T26" fmla="*/ 0 w 27"/>
                  <a:gd name="T27" fmla="*/ 23 h 27"/>
                  <a:gd name="T28" fmla="*/ 1 w 27"/>
                  <a:gd name="T29" fmla="*/ 19 h 27"/>
                  <a:gd name="T30" fmla="*/ 5 w 27"/>
                  <a:gd name="T31" fmla="*/ 12 h 27"/>
                  <a:gd name="T32" fmla="*/ 9 w 27"/>
                  <a:gd name="T33" fmla="*/ 7 h 27"/>
                  <a:gd name="T34" fmla="*/ 16 w 27"/>
                  <a:gd name="T35" fmla="*/ 2 h 27"/>
                  <a:gd name="T36" fmla="*/ 21 w 27"/>
                  <a:gd name="T37" fmla="*/ 0 h 27"/>
                  <a:gd name="T38" fmla="*/ 25 w 27"/>
                  <a:gd name="T39" fmla="*/ 0 h 27"/>
                  <a:gd name="T40" fmla="*/ 26 w 27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26" y="0"/>
                    </a:moveTo>
                    <a:lnTo>
                      <a:pt x="25" y="3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7" y="16"/>
                    </a:lnTo>
                    <a:lnTo>
                      <a:pt x="14" y="19"/>
                    </a:lnTo>
                    <a:lnTo>
                      <a:pt x="11" y="22"/>
                    </a:lnTo>
                    <a:lnTo>
                      <a:pt x="7" y="24"/>
                    </a:lnTo>
                    <a:lnTo>
                      <a:pt x="4" y="26"/>
                    </a:lnTo>
                    <a:lnTo>
                      <a:pt x="3" y="26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5" y="12"/>
                    </a:lnTo>
                    <a:lnTo>
                      <a:pt x="9" y="7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6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21" name="Freeform 245">
                <a:extLst>
                  <a:ext uri="{FF2B5EF4-FFF2-40B4-BE49-F238E27FC236}">
                    <a16:creationId xmlns:a16="http://schemas.microsoft.com/office/drawing/2014/main" id="{6EF0276F-8138-48EF-BAB7-95D8287DF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2412"/>
                <a:ext cx="27" cy="27"/>
              </a:xfrm>
              <a:custGeom>
                <a:avLst/>
                <a:gdLst>
                  <a:gd name="T0" fmla="*/ 26 w 27"/>
                  <a:gd name="T1" fmla="*/ 0 h 27"/>
                  <a:gd name="T2" fmla="*/ 26 w 27"/>
                  <a:gd name="T3" fmla="*/ 0 h 27"/>
                  <a:gd name="T4" fmla="*/ 25 w 27"/>
                  <a:gd name="T5" fmla="*/ 3 h 27"/>
                  <a:gd name="T6" fmla="*/ 22 w 27"/>
                  <a:gd name="T7" fmla="*/ 8 h 27"/>
                  <a:gd name="T8" fmla="*/ 20 w 27"/>
                  <a:gd name="T9" fmla="*/ 12 h 27"/>
                  <a:gd name="T10" fmla="*/ 17 w 27"/>
                  <a:gd name="T11" fmla="*/ 16 h 27"/>
                  <a:gd name="T12" fmla="*/ 14 w 27"/>
                  <a:gd name="T13" fmla="*/ 19 h 27"/>
                  <a:gd name="T14" fmla="*/ 11 w 27"/>
                  <a:gd name="T15" fmla="*/ 22 h 27"/>
                  <a:gd name="T16" fmla="*/ 7 w 27"/>
                  <a:gd name="T17" fmla="*/ 24 h 27"/>
                  <a:gd name="T18" fmla="*/ 4 w 27"/>
                  <a:gd name="T19" fmla="*/ 26 h 27"/>
                  <a:gd name="T20" fmla="*/ 4 w 27"/>
                  <a:gd name="T21" fmla="*/ 26 h 27"/>
                  <a:gd name="T22" fmla="*/ 3 w 27"/>
                  <a:gd name="T23" fmla="*/ 26 h 27"/>
                  <a:gd name="T24" fmla="*/ 1 w 27"/>
                  <a:gd name="T25" fmla="*/ 26 h 27"/>
                  <a:gd name="T26" fmla="*/ 0 w 27"/>
                  <a:gd name="T27" fmla="*/ 26 h 27"/>
                  <a:gd name="T28" fmla="*/ 0 w 27"/>
                  <a:gd name="T29" fmla="*/ 26 h 27"/>
                  <a:gd name="T30" fmla="*/ 0 w 27"/>
                  <a:gd name="T31" fmla="*/ 26 h 27"/>
                  <a:gd name="T32" fmla="*/ 0 w 27"/>
                  <a:gd name="T33" fmla="*/ 23 h 27"/>
                  <a:gd name="T34" fmla="*/ 1 w 27"/>
                  <a:gd name="T35" fmla="*/ 19 h 27"/>
                  <a:gd name="T36" fmla="*/ 5 w 27"/>
                  <a:gd name="T37" fmla="*/ 12 h 27"/>
                  <a:gd name="T38" fmla="*/ 9 w 27"/>
                  <a:gd name="T39" fmla="*/ 7 h 27"/>
                  <a:gd name="T40" fmla="*/ 9 w 27"/>
                  <a:gd name="T41" fmla="*/ 7 h 27"/>
                  <a:gd name="T42" fmla="*/ 16 w 27"/>
                  <a:gd name="T43" fmla="*/ 2 h 27"/>
                  <a:gd name="T44" fmla="*/ 21 w 27"/>
                  <a:gd name="T45" fmla="*/ 0 h 27"/>
                  <a:gd name="T46" fmla="*/ 25 w 27"/>
                  <a:gd name="T47" fmla="*/ 0 h 27"/>
                  <a:gd name="T48" fmla="*/ 26 w 27"/>
                  <a:gd name="T4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" h="27">
                    <a:moveTo>
                      <a:pt x="26" y="0"/>
                    </a:moveTo>
                    <a:lnTo>
                      <a:pt x="26" y="0"/>
                    </a:lnTo>
                    <a:lnTo>
                      <a:pt x="25" y="3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7" y="16"/>
                    </a:lnTo>
                    <a:lnTo>
                      <a:pt x="14" y="19"/>
                    </a:lnTo>
                    <a:lnTo>
                      <a:pt x="11" y="22"/>
                    </a:lnTo>
                    <a:lnTo>
                      <a:pt x="7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3" y="26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5" y="12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6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62422" name="Group 246">
                <a:extLst>
                  <a:ext uri="{FF2B5EF4-FFF2-40B4-BE49-F238E27FC236}">
                    <a16:creationId xmlns:a16="http://schemas.microsoft.com/office/drawing/2014/main" id="{CC8294D2-E1E0-4DEF-9DEB-41AF8BEF45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1283"/>
                <a:ext cx="484" cy="474"/>
                <a:chOff x="2940" y="1283"/>
                <a:chExt cx="484" cy="474"/>
              </a:xfrm>
            </p:grpSpPr>
            <p:sp>
              <p:nvSpPr>
                <p:cNvPr id="562423" name="Freeform 247">
                  <a:extLst>
                    <a:ext uri="{FF2B5EF4-FFF2-40B4-BE49-F238E27FC236}">
                      <a16:creationId xmlns:a16="http://schemas.microsoft.com/office/drawing/2014/main" id="{B09E578D-0E3A-440F-9E2A-7F149C155F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94" y="1702"/>
                  <a:ext cx="59" cy="55"/>
                </a:xfrm>
                <a:custGeom>
                  <a:avLst/>
                  <a:gdLst>
                    <a:gd name="T0" fmla="*/ 58 w 59"/>
                    <a:gd name="T1" fmla="*/ 18 h 55"/>
                    <a:gd name="T2" fmla="*/ 17 w 59"/>
                    <a:gd name="T3" fmla="*/ 54 h 55"/>
                    <a:gd name="T4" fmla="*/ 0 w 59"/>
                    <a:gd name="T5" fmla="*/ 32 h 55"/>
                    <a:gd name="T6" fmla="*/ 36 w 59"/>
                    <a:gd name="T7" fmla="*/ 0 h 55"/>
                    <a:gd name="T8" fmla="*/ 58 w 59"/>
                    <a:gd name="T9" fmla="*/ 1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55">
                      <a:moveTo>
                        <a:pt x="58" y="18"/>
                      </a:moveTo>
                      <a:lnTo>
                        <a:pt x="17" y="54"/>
                      </a:lnTo>
                      <a:lnTo>
                        <a:pt x="0" y="32"/>
                      </a:lnTo>
                      <a:lnTo>
                        <a:pt x="36" y="0"/>
                      </a:lnTo>
                      <a:lnTo>
                        <a:pt x="58" y="18"/>
                      </a:lnTo>
                    </a:path>
                  </a:pathLst>
                </a:custGeom>
                <a:solidFill>
                  <a:srgbClr val="6B8C8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24" name="Freeform 248">
                  <a:extLst>
                    <a:ext uri="{FF2B5EF4-FFF2-40B4-BE49-F238E27FC236}">
                      <a16:creationId xmlns:a16="http://schemas.microsoft.com/office/drawing/2014/main" id="{44A6E92D-B2E5-4652-859D-568C109E7D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5" y="1665"/>
                  <a:ext cx="43" cy="39"/>
                </a:xfrm>
                <a:custGeom>
                  <a:avLst/>
                  <a:gdLst>
                    <a:gd name="T0" fmla="*/ 42 w 43"/>
                    <a:gd name="T1" fmla="*/ 21 h 39"/>
                    <a:gd name="T2" fmla="*/ 11 w 43"/>
                    <a:gd name="T3" fmla="*/ 38 h 39"/>
                    <a:gd name="T4" fmla="*/ 0 w 43"/>
                    <a:gd name="T5" fmla="*/ 20 h 39"/>
                    <a:gd name="T6" fmla="*/ 15 w 43"/>
                    <a:gd name="T7" fmla="*/ 0 h 39"/>
                    <a:gd name="T8" fmla="*/ 42 w 43"/>
                    <a:gd name="T9" fmla="*/ 2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39">
                      <a:moveTo>
                        <a:pt x="42" y="21"/>
                      </a:moveTo>
                      <a:lnTo>
                        <a:pt x="11" y="38"/>
                      </a:lnTo>
                      <a:lnTo>
                        <a:pt x="0" y="20"/>
                      </a:lnTo>
                      <a:lnTo>
                        <a:pt x="15" y="0"/>
                      </a:lnTo>
                      <a:lnTo>
                        <a:pt x="42" y="21"/>
                      </a:lnTo>
                    </a:path>
                  </a:pathLst>
                </a:custGeom>
                <a:solidFill>
                  <a:srgbClr val="6B8C8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25" name="Freeform 249">
                  <a:extLst>
                    <a:ext uri="{FF2B5EF4-FFF2-40B4-BE49-F238E27FC236}">
                      <a16:creationId xmlns:a16="http://schemas.microsoft.com/office/drawing/2014/main" id="{8C267F55-4887-4A79-8C8A-ED69B5B7D6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2" y="1283"/>
                  <a:ext cx="431" cy="437"/>
                </a:xfrm>
                <a:custGeom>
                  <a:avLst/>
                  <a:gdLst>
                    <a:gd name="T0" fmla="*/ 123 w 431"/>
                    <a:gd name="T1" fmla="*/ 99 h 437"/>
                    <a:gd name="T2" fmla="*/ 116 w 431"/>
                    <a:gd name="T3" fmla="*/ 43 h 437"/>
                    <a:gd name="T4" fmla="*/ 186 w 431"/>
                    <a:gd name="T5" fmla="*/ 60 h 437"/>
                    <a:gd name="T6" fmla="*/ 187 w 431"/>
                    <a:gd name="T7" fmla="*/ 61 h 437"/>
                    <a:gd name="T8" fmla="*/ 193 w 431"/>
                    <a:gd name="T9" fmla="*/ 61 h 437"/>
                    <a:gd name="T10" fmla="*/ 207 w 431"/>
                    <a:gd name="T11" fmla="*/ 57 h 437"/>
                    <a:gd name="T12" fmla="*/ 213 w 431"/>
                    <a:gd name="T13" fmla="*/ 53 h 437"/>
                    <a:gd name="T14" fmla="*/ 276 w 431"/>
                    <a:gd name="T15" fmla="*/ 0 h 437"/>
                    <a:gd name="T16" fmla="*/ 280 w 431"/>
                    <a:gd name="T17" fmla="*/ 56 h 437"/>
                    <a:gd name="T18" fmla="*/ 296 w 431"/>
                    <a:gd name="T19" fmla="*/ 63 h 437"/>
                    <a:gd name="T20" fmla="*/ 303 w 431"/>
                    <a:gd name="T21" fmla="*/ 61 h 437"/>
                    <a:gd name="T22" fmla="*/ 378 w 431"/>
                    <a:gd name="T23" fmla="*/ 47 h 437"/>
                    <a:gd name="T24" fmla="*/ 351 w 431"/>
                    <a:gd name="T25" fmla="*/ 102 h 437"/>
                    <a:gd name="T26" fmla="*/ 360 w 431"/>
                    <a:gd name="T27" fmla="*/ 117 h 437"/>
                    <a:gd name="T28" fmla="*/ 365 w 431"/>
                    <a:gd name="T29" fmla="*/ 121 h 437"/>
                    <a:gd name="T30" fmla="*/ 430 w 431"/>
                    <a:gd name="T31" fmla="*/ 150 h 437"/>
                    <a:gd name="T32" fmla="*/ 379 w 431"/>
                    <a:gd name="T33" fmla="*/ 186 h 437"/>
                    <a:gd name="T34" fmla="*/ 378 w 431"/>
                    <a:gd name="T35" fmla="*/ 204 h 437"/>
                    <a:gd name="T36" fmla="*/ 380 w 431"/>
                    <a:gd name="T37" fmla="*/ 211 h 437"/>
                    <a:gd name="T38" fmla="*/ 412 w 431"/>
                    <a:gd name="T39" fmla="*/ 273 h 437"/>
                    <a:gd name="T40" fmla="*/ 355 w 431"/>
                    <a:gd name="T41" fmla="*/ 280 h 437"/>
                    <a:gd name="T42" fmla="*/ 344 w 431"/>
                    <a:gd name="T43" fmla="*/ 296 h 437"/>
                    <a:gd name="T44" fmla="*/ 342 w 431"/>
                    <a:gd name="T45" fmla="*/ 303 h 437"/>
                    <a:gd name="T46" fmla="*/ 332 w 431"/>
                    <a:gd name="T47" fmla="*/ 380 h 437"/>
                    <a:gd name="T48" fmla="*/ 289 w 431"/>
                    <a:gd name="T49" fmla="*/ 354 h 437"/>
                    <a:gd name="T50" fmla="*/ 284 w 431"/>
                    <a:gd name="T51" fmla="*/ 354 h 437"/>
                    <a:gd name="T52" fmla="*/ 276 w 431"/>
                    <a:gd name="T53" fmla="*/ 360 h 437"/>
                    <a:gd name="T54" fmla="*/ 265 w 431"/>
                    <a:gd name="T55" fmla="*/ 368 h 437"/>
                    <a:gd name="T56" fmla="*/ 236 w 431"/>
                    <a:gd name="T57" fmla="*/ 430 h 437"/>
                    <a:gd name="T58" fmla="*/ 198 w 431"/>
                    <a:gd name="T59" fmla="*/ 387 h 437"/>
                    <a:gd name="T60" fmla="*/ 196 w 431"/>
                    <a:gd name="T61" fmla="*/ 385 h 437"/>
                    <a:gd name="T62" fmla="*/ 189 w 431"/>
                    <a:gd name="T63" fmla="*/ 384 h 437"/>
                    <a:gd name="T64" fmla="*/ 178 w 431"/>
                    <a:gd name="T65" fmla="*/ 384 h 437"/>
                    <a:gd name="T66" fmla="*/ 172 w 431"/>
                    <a:gd name="T67" fmla="*/ 385 h 437"/>
                    <a:gd name="T68" fmla="*/ 171 w 431"/>
                    <a:gd name="T69" fmla="*/ 387 h 437"/>
                    <a:gd name="T70" fmla="*/ 99 w 431"/>
                    <a:gd name="T71" fmla="*/ 421 h 437"/>
                    <a:gd name="T72" fmla="*/ 111 w 431"/>
                    <a:gd name="T73" fmla="*/ 363 h 437"/>
                    <a:gd name="T74" fmla="*/ 98 w 431"/>
                    <a:gd name="T75" fmla="*/ 353 h 437"/>
                    <a:gd name="T76" fmla="*/ 91 w 431"/>
                    <a:gd name="T77" fmla="*/ 351 h 437"/>
                    <a:gd name="T78" fmla="*/ 19 w 431"/>
                    <a:gd name="T79" fmla="*/ 343 h 437"/>
                    <a:gd name="T80" fmla="*/ 59 w 431"/>
                    <a:gd name="T81" fmla="*/ 295 h 437"/>
                    <a:gd name="T82" fmla="*/ 56 w 431"/>
                    <a:gd name="T83" fmla="*/ 278 h 437"/>
                    <a:gd name="T84" fmla="*/ 51 w 431"/>
                    <a:gd name="T85" fmla="*/ 273 h 437"/>
                    <a:gd name="T86" fmla="*/ 2 w 431"/>
                    <a:gd name="T87" fmla="*/ 225 h 437"/>
                    <a:gd name="T88" fmla="*/ 58 w 431"/>
                    <a:gd name="T89" fmla="*/ 203 h 437"/>
                    <a:gd name="T90" fmla="*/ 65 w 431"/>
                    <a:gd name="T91" fmla="*/ 185 h 437"/>
                    <a:gd name="T92" fmla="*/ 64 w 431"/>
                    <a:gd name="T93" fmla="*/ 178 h 437"/>
                    <a:gd name="T94" fmla="*/ 52 w 431"/>
                    <a:gd name="T95" fmla="*/ 105 h 437"/>
                    <a:gd name="T96" fmla="*/ 107 w 431"/>
                    <a:gd name="T97" fmla="*/ 115 h 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31" h="437">
                      <a:moveTo>
                        <a:pt x="115" y="107"/>
                      </a:moveTo>
                      <a:lnTo>
                        <a:pt x="121" y="103"/>
                      </a:lnTo>
                      <a:lnTo>
                        <a:pt x="123" y="99"/>
                      </a:lnTo>
                      <a:lnTo>
                        <a:pt x="124" y="96"/>
                      </a:lnTo>
                      <a:lnTo>
                        <a:pt x="124" y="96"/>
                      </a:lnTo>
                      <a:lnTo>
                        <a:pt x="116" y="43"/>
                      </a:lnTo>
                      <a:lnTo>
                        <a:pt x="136" y="32"/>
                      </a:lnTo>
                      <a:lnTo>
                        <a:pt x="155" y="21"/>
                      </a:lnTo>
                      <a:lnTo>
                        <a:pt x="186" y="60"/>
                      </a:lnTo>
                      <a:lnTo>
                        <a:pt x="186" y="60"/>
                      </a:lnTo>
                      <a:lnTo>
                        <a:pt x="186" y="61"/>
                      </a:lnTo>
                      <a:lnTo>
                        <a:pt x="187" y="61"/>
                      </a:lnTo>
                      <a:lnTo>
                        <a:pt x="189" y="61"/>
                      </a:lnTo>
                      <a:lnTo>
                        <a:pt x="191" y="61"/>
                      </a:lnTo>
                      <a:lnTo>
                        <a:pt x="193" y="61"/>
                      </a:lnTo>
                      <a:lnTo>
                        <a:pt x="196" y="60"/>
                      </a:lnTo>
                      <a:lnTo>
                        <a:pt x="200" y="58"/>
                      </a:lnTo>
                      <a:lnTo>
                        <a:pt x="207" y="57"/>
                      </a:lnTo>
                      <a:lnTo>
                        <a:pt x="211" y="56"/>
                      </a:lnTo>
                      <a:lnTo>
                        <a:pt x="212" y="54"/>
                      </a:lnTo>
                      <a:lnTo>
                        <a:pt x="213" y="53"/>
                      </a:lnTo>
                      <a:lnTo>
                        <a:pt x="235" y="0"/>
                      </a:lnTo>
                      <a:lnTo>
                        <a:pt x="255" y="0"/>
                      </a:lnTo>
                      <a:lnTo>
                        <a:pt x="276" y="0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80" y="56"/>
                      </a:lnTo>
                      <a:lnTo>
                        <a:pt x="283" y="58"/>
                      </a:lnTo>
                      <a:lnTo>
                        <a:pt x="290" y="60"/>
                      </a:lnTo>
                      <a:lnTo>
                        <a:pt x="296" y="63"/>
                      </a:lnTo>
                      <a:lnTo>
                        <a:pt x="300" y="63"/>
                      </a:lnTo>
                      <a:lnTo>
                        <a:pt x="302" y="62"/>
                      </a:lnTo>
                      <a:lnTo>
                        <a:pt x="303" y="61"/>
                      </a:lnTo>
                      <a:lnTo>
                        <a:pt x="349" y="24"/>
                      </a:lnTo>
                      <a:lnTo>
                        <a:pt x="364" y="36"/>
                      </a:lnTo>
                      <a:lnTo>
                        <a:pt x="378" y="47"/>
                      </a:lnTo>
                      <a:lnTo>
                        <a:pt x="350" y="99"/>
                      </a:lnTo>
                      <a:lnTo>
                        <a:pt x="350" y="100"/>
                      </a:lnTo>
                      <a:lnTo>
                        <a:pt x="351" y="102"/>
                      </a:lnTo>
                      <a:lnTo>
                        <a:pt x="352" y="106"/>
                      </a:lnTo>
                      <a:lnTo>
                        <a:pt x="356" y="111"/>
                      </a:lnTo>
                      <a:lnTo>
                        <a:pt x="360" y="117"/>
                      </a:lnTo>
                      <a:lnTo>
                        <a:pt x="362" y="120"/>
                      </a:lnTo>
                      <a:lnTo>
                        <a:pt x="364" y="121"/>
                      </a:lnTo>
                      <a:lnTo>
                        <a:pt x="365" y="121"/>
                      </a:lnTo>
                      <a:lnTo>
                        <a:pt x="420" y="111"/>
                      </a:lnTo>
                      <a:lnTo>
                        <a:pt x="425" y="130"/>
                      </a:lnTo>
                      <a:lnTo>
                        <a:pt x="430" y="150"/>
                      </a:lnTo>
                      <a:lnTo>
                        <a:pt x="381" y="182"/>
                      </a:lnTo>
                      <a:lnTo>
                        <a:pt x="381" y="183"/>
                      </a:lnTo>
                      <a:lnTo>
                        <a:pt x="379" y="186"/>
                      </a:lnTo>
                      <a:lnTo>
                        <a:pt x="378" y="190"/>
                      </a:lnTo>
                      <a:lnTo>
                        <a:pt x="378" y="197"/>
                      </a:lnTo>
                      <a:lnTo>
                        <a:pt x="378" y="204"/>
                      </a:lnTo>
                      <a:lnTo>
                        <a:pt x="378" y="208"/>
                      </a:lnTo>
                      <a:lnTo>
                        <a:pt x="379" y="210"/>
                      </a:lnTo>
                      <a:lnTo>
                        <a:pt x="380" y="211"/>
                      </a:lnTo>
                      <a:lnTo>
                        <a:pt x="426" y="232"/>
                      </a:lnTo>
                      <a:lnTo>
                        <a:pt x="419" y="253"/>
                      </a:lnTo>
                      <a:lnTo>
                        <a:pt x="412" y="273"/>
                      </a:lnTo>
                      <a:lnTo>
                        <a:pt x="358" y="277"/>
                      </a:lnTo>
                      <a:lnTo>
                        <a:pt x="357" y="278"/>
                      </a:lnTo>
                      <a:lnTo>
                        <a:pt x="355" y="280"/>
                      </a:lnTo>
                      <a:lnTo>
                        <a:pt x="352" y="283"/>
                      </a:lnTo>
                      <a:lnTo>
                        <a:pt x="349" y="290"/>
                      </a:lnTo>
                      <a:lnTo>
                        <a:pt x="344" y="296"/>
                      </a:lnTo>
                      <a:lnTo>
                        <a:pt x="342" y="300"/>
                      </a:lnTo>
                      <a:lnTo>
                        <a:pt x="342" y="302"/>
                      </a:lnTo>
                      <a:lnTo>
                        <a:pt x="342" y="303"/>
                      </a:lnTo>
                      <a:lnTo>
                        <a:pt x="365" y="349"/>
                      </a:lnTo>
                      <a:lnTo>
                        <a:pt x="349" y="364"/>
                      </a:lnTo>
                      <a:lnTo>
                        <a:pt x="332" y="380"/>
                      </a:lnTo>
                      <a:lnTo>
                        <a:pt x="290" y="354"/>
                      </a:lnTo>
                      <a:lnTo>
                        <a:pt x="289" y="354"/>
                      </a:lnTo>
                      <a:lnTo>
                        <a:pt x="289" y="354"/>
                      </a:lnTo>
                      <a:lnTo>
                        <a:pt x="288" y="354"/>
                      </a:lnTo>
                      <a:lnTo>
                        <a:pt x="286" y="354"/>
                      </a:lnTo>
                      <a:lnTo>
                        <a:pt x="284" y="354"/>
                      </a:lnTo>
                      <a:lnTo>
                        <a:pt x="282" y="356"/>
                      </a:lnTo>
                      <a:lnTo>
                        <a:pt x="279" y="357"/>
                      </a:lnTo>
                      <a:lnTo>
                        <a:pt x="276" y="360"/>
                      </a:lnTo>
                      <a:lnTo>
                        <a:pt x="269" y="363"/>
                      </a:lnTo>
                      <a:lnTo>
                        <a:pt x="266" y="366"/>
                      </a:lnTo>
                      <a:lnTo>
                        <a:pt x="265" y="368"/>
                      </a:lnTo>
                      <a:lnTo>
                        <a:pt x="264" y="369"/>
                      </a:lnTo>
                      <a:lnTo>
                        <a:pt x="257" y="424"/>
                      </a:lnTo>
                      <a:lnTo>
                        <a:pt x="236" y="430"/>
                      </a:lnTo>
                      <a:lnTo>
                        <a:pt x="215" y="436"/>
                      </a:lnTo>
                      <a:lnTo>
                        <a:pt x="198" y="387"/>
                      </a:lnTo>
                      <a:lnTo>
                        <a:pt x="198" y="387"/>
                      </a:lnTo>
                      <a:lnTo>
                        <a:pt x="198" y="386"/>
                      </a:lnTo>
                      <a:lnTo>
                        <a:pt x="197" y="385"/>
                      </a:lnTo>
                      <a:lnTo>
                        <a:pt x="196" y="385"/>
                      </a:lnTo>
                      <a:lnTo>
                        <a:pt x="194" y="385"/>
                      </a:lnTo>
                      <a:lnTo>
                        <a:pt x="191" y="384"/>
                      </a:lnTo>
                      <a:lnTo>
                        <a:pt x="189" y="384"/>
                      </a:lnTo>
                      <a:lnTo>
                        <a:pt x="185" y="385"/>
                      </a:lnTo>
                      <a:lnTo>
                        <a:pt x="180" y="384"/>
                      </a:lnTo>
                      <a:lnTo>
                        <a:pt x="178" y="384"/>
                      </a:lnTo>
                      <a:lnTo>
                        <a:pt x="175" y="384"/>
                      </a:lnTo>
                      <a:lnTo>
                        <a:pt x="173" y="385"/>
                      </a:lnTo>
                      <a:lnTo>
                        <a:pt x="172" y="385"/>
                      </a:lnTo>
                      <a:lnTo>
                        <a:pt x="171" y="386"/>
                      </a:lnTo>
                      <a:lnTo>
                        <a:pt x="171" y="387"/>
                      </a:lnTo>
                      <a:lnTo>
                        <a:pt x="171" y="387"/>
                      </a:lnTo>
                      <a:lnTo>
                        <a:pt x="135" y="434"/>
                      </a:lnTo>
                      <a:lnTo>
                        <a:pt x="116" y="428"/>
                      </a:lnTo>
                      <a:lnTo>
                        <a:pt x="99" y="421"/>
                      </a:lnTo>
                      <a:lnTo>
                        <a:pt x="112" y="366"/>
                      </a:lnTo>
                      <a:lnTo>
                        <a:pt x="112" y="365"/>
                      </a:lnTo>
                      <a:lnTo>
                        <a:pt x="111" y="363"/>
                      </a:lnTo>
                      <a:lnTo>
                        <a:pt x="108" y="360"/>
                      </a:lnTo>
                      <a:lnTo>
                        <a:pt x="102" y="357"/>
                      </a:lnTo>
                      <a:lnTo>
                        <a:pt x="98" y="353"/>
                      </a:lnTo>
                      <a:lnTo>
                        <a:pt x="95" y="351"/>
                      </a:lnTo>
                      <a:lnTo>
                        <a:pt x="93" y="351"/>
                      </a:lnTo>
                      <a:lnTo>
                        <a:pt x="91" y="351"/>
                      </a:lnTo>
                      <a:lnTo>
                        <a:pt x="39" y="376"/>
                      </a:lnTo>
                      <a:lnTo>
                        <a:pt x="29" y="359"/>
                      </a:lnTo>
                      <a:lnTo>
                        <a:pt x="19" y="343"/>
                      </a:lnTo>
                      <a:lnTo>
                        <a:pt x="59" y="299"/>
                      </a:lnTo>
                      <a:lnTo>
                        <a:pt x="59" y="298"/>
                      </a:lnTo>
                      <a:lnTo>
                        <a:pt x="59" y="295"/>
                      </a:lnTo>
                      <a:lnTo>
                        <a:pt x="59" y="291"/>
                      </a:lnTo>
                      <a:lnTo>
                        <a:pt x="57" y="285"/>
                      </a:lnTo>
                      <a:lnTo>
                        <a:pt x="56" y="278"/>
                      </a:lnTo>
                      <a:lnTo>
                        <a:pt x="54" y="275"/>
                      </a:lnTo>
                      <a:lnTo>
                        <a:pt x="52" y="274"/>
                      </a:lnTo>
                      <a:lnTo>
                        <a:pt x="51" y="273"/>
                      </a:lnTo>
                      <a:lnTo>
                        <a:pt x="0" y="267"/>
                      </a:lnTo>
                      <a:lnTo>
                        <a:pt x="1" y="246"/>
                      </a:lnTo>
                      <a:lnTo>
                        <a:pt x="2" y="225"/>
                      </a:lnTo>
                      <a:lnTo>
                        <a:pt x="55" y="206"/>
                      </a:lnTo>
                      <a:lnTo>
                        <a:pt x="56" y="205"/>
                      </a:lnTo>
                      <a:lnTo>
                        <a:pt x="58" y="203"/>
                      </a:lnTo>
                      <a:lnTo>
                        <a:pt x="60" y="199"/>
                      </a:lnTo>
                      <a:lnTo>
                        <a:pt x="62" y="192"/>
                      </a:lnTo>
                      <a:lnTo>
                        <a:pt x="65" y="185"/>
                      </a:lnTo>
                      <a:lnTo>
                        <a:pt x="65" y="180"/>
                      </a:lnTo>
                      <a:lnTo>
                        <a:pt x="65" y="178"/>
                      </a:lnTo>
                      <a:lnTo>
                        <a:pt x="64" y="178"/>
                      </a:lnTo>
                      <a:lnTo>
                        <a:pt x="29" y="142"/>
                      </a:lnTo>
                      <a:lnTo>
                        <a:pt x="40" y="124"/>
                      </a:lnTo>
                      <a:lnTo>
                        <a:pt x="52" y="105"/>
                      </a:lnTo>
                      <a:lnTo>
                        <a:pt x="102" y="117"/>
                      </a:lnTo>
                      <a:lnTo>
                        <a:pt x="104" y="117"/>
                      </a:lnTo>
                      <a:lnTo>
                        <a:pt x="107" y="115"/>
                      </a:lnTo>
                      <a:lnTo>
                        <a:pt x="110" y="113"/>
                      </a:lnTo>
                      <a:lnTo>
                        <a:pt x="115" y="107"/>
                      </a:lnTo>
                    </a:path>
                  </a:pathLst>
                </a:custGeom>
                <a:solidFill>
                  <a:srgbClr val="91B2B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26" name="Freeform 250">
                  <a:extLst>
                    <a:ext uri="{FF2B5EF4-FFF2-40B4-BE49-F238E27FC236}">
                      <a16:creationId xmlns:a16="http://schemas.microsoft.com/office/drawing/2014/main" id="{FBECD21B-F34F-4E2B-B5E4-E2E8796811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2" y="1283"/>
                  <a:ext cx="431" cy="437"/>
                </a:xfrm>
                <a:custGeom>
                  <a:avLst/>
                  <a:gdLst>
                    <a:gd name="T0" fmla="*/ 121 w 431"/>
                    <a:gd name="T1" fmla="*/ 103 h 437"/>
                    <a:gd name="T2" fmla="*/ 124 w 431"/>
                    <a:gd name="T3" fmla="*/ 96 h 437"/>
                    <a:gd name="T4" fmla="*/ 155 w 431"/>
                    <a:gd name="T5" fmla="*/ 21 h 437"/>
                    <a:gd name="T6" fmla="*/ 186 w 431"/>
                    <a:gd name="T7" fmla="*/ 60 h 437"/>
                    <a:gd name="T8" fmla="*/ 189 w 431"/>
                    <a:gd name="T9" fmla="*/ 61 h 437"/>
                    <a:gd name="T10" fmla="*/ 196 w 431"/>
                    <a:gd name="T11" fmla="*/ 60 h 437"/>
                    <a:gd name="T12" fmla="*/ 207 w 431"/>
                    <a:gd name="T13" fmla="*/ 57 h 437"/>
                    <a:gd name="T14" fmla="*/ 213 w 431"/>
                    <a:gd name="T15" fmla="*/ 53 h 437"/>
                    <a:gd name="T16" fmla="*/ 276 w 431"/>
                    <a:gd name="T17" fmla="*/ 0 h 437"/>
                    <a:gd name="T18" fmla="*/ 278 w 431"/>
                    <a:gd name="T19" fmla="*/ 54 h 437"/>
                    <a:gd name="T20" fmla="*/ 290 w 431"/>
                    <a:gd name="T21" fmla="*/ 60 h 437"/>
                    <a:gd name="T22" fmla="*/ 300 w 431"/>
                    <a:gd name="T23" fmla="*/ 63 h 437"/>
                    <a:gd name="T24" fmla="*/ 349 w 431"/>
                    <a:gd name="T25" fmla="*/ 24 h 437"/>
                    <a:gd name="T26" fmla="*/ 350 w 431"/>
                    <a:gd name="T27" fmla="*/ 99 h 437"/>
                    <a:gd name="T28" fmla="*/ 351 w 431"/>
                    <a:gd name="T29" fmla="*/ 102 h 437"/>
                    <a:gd name="T30" fmla="*/ 356 w 431"/>
                    <a:gd name="T31" fmla="*/ 111 h 437"/>
                    <a:gd name="T32" fmla="*/ 364 w 431"/>
                    <a:gd name="T33" fmla="*/ 121 h 437"/>
                    <a:gd name="T34" fmla="*/ 425 w 431"/>
                    <a:gd name="T35" fmla="*/ 130 h 437"/>
                    <a:gd name="T36" fmla="*/ 381 w 431"/>
                    <a:gd name="T37" fmla="*/ 182 h 437"/>
                    <a:gd name="T38" fmla="*/ 378 w 431"/>
                    <a:gd name="T39" fmla="*/ 190 h 437"/>
                    <a:gd name="T40" fmla="*/ 378 w 431"/>
                    <a:gd name="T41" fmla="*/ 204 h 437"/>
                    <a:gd name="T42" fmla="*/ 380 w 431"/>
                    <a:gd name="T43" fmla="*/ 211 h 437"/>
                    <a:gd name="T44" fmla="*/ 412 w 431"/>
                    <a:gd name="T45" fmla="*/ 273 h 437"/>
                    <a:gd name="T46" fmla="*/ 357 w 431"/>
                    <a:gd name="T47" fmla="*/ 278 h 437"/>
                    <a:gd name="T48" fmla="*/ 349 w 431"/>
                    <a:gd name="T49" fmla="*/ 290 h 437"/>
                    <a:gd name="T50" fmla="*/ 342 w 431"/>
                    <a:gd name="T51" fmla="*/ 300 h 437"/>
                    <a:gd name="T52" fmla="*/ 365 w 431"/>
                    <a:gd name="T53" fmla="*/ 349 h 437"/>
                    <a:gd name="T54" fmla="*/ 290 w 431"/>
                    <a:gd name="T55" fmla="*/ 354 h 437"/>
                    <a:gd name="T56" fmla="*/ 289 w 431"/>
                    <a:gd name="T57" fmla="*/ 354 h 437"/>
                    <a:gd name="T58" fmla="*/ 284 w 431"/>
                    <a:gd name="T59" fmla="*/ 354 h 437"/>
                    <a:gd name="T60" fmla="*/ 276 w 431"/>
                    <a:gd name="T61" fmla="*/ 360 h 437"/>
                    <a:gd name="T62" fmla="*/ 266 w 431"/>
                    <a:gd name="T63" fmla="*/ 366 h 437"/>
                    <a:gd name="T64" fmla="*/ 257 w 431"/>
                    <a:gd name="T65" fmla="*/ 424 h 437"/>
                    <a:gd name="T66" fmla="*/ 198 w 431"/>
                    <a:gd name="T67" fmla="*/ 387 h 437"/>
                    <a:gd name="T68" fmla="*/ 198 w 431"/>
                    <a:gd name="T69" fmla="*/ 386 h 437"/>
                    <a:gd name="T70" fmla="*/ 194 w 431"/>
                    <a:gd name="T71" fmla="*/ 385 h 437"/>
                    <a:gd name="T72" fmla="*/ 185 w 431"/>
                    <a:gd name="T73" fmla="*/ 385 h 437"/>
                    <a:gd name="T74" fmla="*/ 178 w 431"/>
                    <a:gd name="T75" fmla="*/ 384 h 437"/>
                    <a:gd name="T76" fmla="*/ 172 w 431"/>
                    <a:gd name="T77" fmla="*/ 385 h 437"/>
                    <a:gd name="T78" fmla="*/ 171 w 431"/>
                    <a:gd name="T79" fmla="*/ 387 h 437"/>
                    <a:gd name="T80" fmla="*/ 99 w 431"/>
                    <a:gd name="T81" fmla="*/ 421 h 437"/>
                    <a:gd name="T82" fmla="*/ 112 w 431"/>
                    <a:gd name="T83" fmla="*/ 365 h 437"/>
                    <a:gd name="T84" fmla="*/ 102 w 431"/>
                    <a:gd name="T85" fmla="*/ 357 h 437"/>
                    <a:gd name="T86" fmla="*/ 95 w 431"/>
                    <a:gd name="T87" fmla="*/ 351 h 437"/>
                    <a:gd name="T88" fmla="*/ 39 w 431"/>
                    <a:gd name="T89" fmla="*/ 376 h 437"/>
                    <a:gd name="T90" fmla="*/ 59 w 431"/>
                    <a:gd name="T91" fmla="*/ 299 h 437"/>
                    <a:gd name="T92" fmla="*/ 59 w 431"/>
                    <a:gd name="T93" fmla="*/ 295 h 437"/>
                    <a:gd name="T94" fmla="*/ 57 w 431"/>
                    <a:gd name="T95" fmla="*/ 285 h 437"/>
                    <a:gd name="T96" fmla="*/ 52 w 431"/>
                    <a:gd name="T97" fmla="*/ 274 h 437"/>
                    <a:gd name="T98" fmla="*/ 1 w 431"/>
                    <a:gd name="T99" fmla="*/ 246 h 437"/>
                    <a:gd name="T100" fmla="*/ 55 w 431"/>
                    <a:gd name="T101" fmla="*/ 206 h 437"/>
                    <a:gd name="T102" fmla="*/ 60 w 431"/>
                    <a:gd name="T103" fmla="*/ 199 h 437"/>
                    <a:gd name="T104" fmla="*/ 65 w 431"/>
                    <a:gd name="T105" fmla="*/ 185 h 437"/>
                    <a:gd name="T106" fmla="*/ 64 w 431"/>
                    <a:gd name="T107" fmla="*/ 178 h 437"/>
                    <a:gd name="T108" fmla="*/ 52 w 431"/>
                    <a:gd name="T109" fmla="*/ 105 h 437"/>
                    <a:gd name="T110" fmla="*/ 104 w 431"/>
                    <a:gd name="T111" fmla="*/ 117 h 437"/>
                    <a:gd name="T112" fmla="*/ 115 w 431"/>
                    <a:gd name="T113" fmla="*/ 107 h 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31" h="437">
                      <a:moveTo>
                        <a:pt x="115" y="107"/>
                      </a:moveTo>
                      <a:lnTo>
                        <a:pt x="115" y="107"/>
                      </a:lnTo>
                      <a:lnTo>
                        <a:pt x="121" y="103"/>
                      </a:lnTo>
                      <a:lnTo>
                        <a:pt x="123" y="99"/>
                      </a:lnTo>
                      <a:lnTo>
                        <a:pt x="124" y="96"/>
                      </a:lnTo>
                      <a:lnTo>
                        <a:pt x="124" y="96"/>
                      </a:lnTo>
                      <a:lnTo>
                        <a:pt x="116" y="43"/>
                      </a:lnTo>
                      <a:lnTo>
                        <a:pt x="136" y="32"/>
                      </a:lnTo>
                      <a:lnTo>
                        <a:pt x="155" y="21"/>
                      </a:lnTo>
                      <a:lnTo>
                        <a:pt x="186" y="60"/>
                      </a:lnTo>
                      <a:lnTo>
                        <a:pt x="186" y="60"/>
                      </a:lnTo>
                      <a:lnTo>
                        <a:pt x="186" y="60"/>
                      </a:lnTo>
                      <a:lnTo>
                        <a:pt x="186" y="61"/>
                      </a:lnTo>
                      <a:lnTo>
                        <a:pt x="187" y="61"/>
                      </a:lnTo>
                      <a:lnTo>
                        <a:pt x="189" y="61"/>
                      </a:lnTo>
                      <a:lnTo>
                        <a:pt x="191" y="61"/>
                      </a:lnTo>
                      <a:lnTo>
                        <a:pt x="193" y="61"/>
                      </a:lnTo>
                      <a:lnTo>
                        <a:pt x="196" y="60"/>
                      </a:lnTo>
                      <a:lnTo>
                        <a:pt x="200" y="58"/>
                      </a:lnTo>
                      <a:lnTo>
                        <a:pt x="200" y="58"/>
                      </a:lnTo>
                      <a:lnTo>
                        <a:pt x="207" y="57"/>
                      </a:lnTo>
                      <a:lnTo>
                        <a:pt x="211" y="56"/>
                      </a:lnTo>
                      <a:lnTo>
                        <a:pt x="212" y="54"/>
                      </a:lnTo>
                      <a:lnTo>
                        <a:pt x="213" y="53"/>
                      </a:lnTo>
                      <a:lnTo>
                        <a:pt x="235" y="0"/>
                      </a:lnTo>
                      <a:lnTo>
                        <a:pt x="255" y="0"/>
                      </a:lnTo>
                      <a:lnTo>
                        <a:pt x="276" y="0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80" y="56"/>
                      </a:lnTo>
                      <a:lnTo>
                        <a:pt x="283" y="58"/>
                      </a:lnTo>
                      <a:lnTo>
                        <a:pt x="290" y="60"/>
                      </a:lnTo>
                      <a:lnTo>
                        <a:pt x="290" y="60"/>
                      </a:lnTo>
                      <a:lnTo>
                        <a:pt x="296" y="63"/>
                      </a:lnTo>
                      <a:lnTo>
                        <a:pt x="300" y="63"/>
                      </a:lnTo>
                      <a:lnTo>
                        <a:pt x="302" y="62"/>
                      </a:lnTo>
                      <a:lnTo>
                        <a:pt x="303" y="61"/>
                      </a:lnTo>
                      <a:lnTo>
                        <a:pt x="349" y="24"/>
                      </a:lnTo>
                      <a:lnTo>
                        <a:pt x="364" y="36"/>
                      </a:lnTo>
                      <a:lnTo>
                        <a:pt x="378" y="47"/>
                      </a:lnTo>
                      <a:lnTo>
                        <a:pt x="350" y="99"/>
                      </a:lnTo>
                      <a:lnTo>
                        <a:pt x="350" y="99"/>
                      </a:lnTo>
                      <a:lnTo>
                        <a:pt x="350" y="100"/>
                      </a:lnTo>
                      <a:lnTo>
                        <a:pt x="351" y="102"/>
                      </a:lnTo>
                      <a:lnTo>
                        <a:pt x="352" y="106"/>
                      </a:lnTo>
                      <a:lnTo>
                        <a:pt x="356" y="111"/>
                      </a:lnTo>
                      <a:lnTo>
                        <a:pt x="356" y="111"/>
                      </a:lnTo>
                      <a:lnTo>
                        <a:pt x="360" y="117"/>
                      </a:lnTo>
                      <a:lnTo>
                        <a:pt x="362" y="120"/>
                      </a:lnTo>
                      <a:lnTo>
                        <a:pt x="364" y="121"/>
                      </a:lnTo>
                      <a:lnTo>
                        <a:pt x="365" y="121"/>
                      </a:lnTo>
                      <a:lnTo>
                        <a:pt x="420" y="111"/>
                      </a:lnTo>
                      <a:lnTo>
                        <a:pt x="425" y="130"/>
                      </a:lnTo>
                      <a:lnTo>
                        <a:pt x="430" y="150"/>
                      </a:lnTo>
                      <a:lnTo>
                        <a:pt x="381" y="182"/>
                      </a:lnTo>
                      <a:lnTo>
                        <a:pt x="381" y="182"/>
                      </a:lnTo>
                      <a:lnTo>
                        <a:pt x="381" y="183"/>
                      </a:lnTo>
                      <a:lnTo>
                        <a:pt x="379" y="186"/>
                      </a:lnTo>
                      <a:lnTo>
                        <a:pt x="378" y="190"/>
                      </a:lnTo>
                      <a:lnTo>
                        <a:pt x="378" y="197"/>
                      </a:lnTo>
                      <a:lnTo>
                        <a:pt x="378" y="197"/>
                      </a:lnTo>
                      <a:lnTo>
                        <a:pt x="378" y="204"/>
                      </a:lnTo>
                      <a:lnTo>
                        <a:pt x="378" y="208"/>
                      </a:lnTo>
                      <a:lnTo>
                        <a:pt x="379" y="210"/>
                      </a:lnTo>
                      <a:lnTo>
                        <a:pt x="380" y="211"/>
                      </a:lnTo>
                      <a:lnTo>
                        <a:pt x="426" y="232"/>
                      </a:lnTo>
                      <a:lnTo>
                        <a:pt x="419" y="253"/>
                      </a:lnTo>
                      <a:lnTo>
                        <a:pt x="412" y="273"/>
                      </a:lnTo>
                      <a:lnTo>
                        <a:pt x="358" y="277"/>
                      </a:lnTo>
                      <a:lnTo>
                        <a:pt x="358" y="277"/>
                      </a:lnTo>
                      <a:lnTo>
                        <a:pt x="357" y="278"/>
                      </a:lnTo>
                      <a:lnTo>
                        <a:pt x="355" y="280"/>
                      </a:lnTo>
                      <a:lnTo>
                        <a:pt x="352" y="283"/>
                      </a:lnTo>
                      <a:lnTo>
                        <a:pt x="349" y="290"/>
                      </a:lnTo>
                      <a:lnTo>
                        <a:pt x="349" y="290"/>
                      </a:lnTo>
                      <a:lnTo>
                        <a:pt x="344" y="296"/>
                      </a:lnTo>
                      <a:lnTo>
                        <a:pt x="342" y="300"/>
                      </a:lnTo>
                      <a:lnTo>
                        <a:pt x="342" y="302"/>
                      </a:lnTo>
                      <a:lnTo>
                        <a:pt x="342" y="303"/>
                      </a:lnTo>
                      <a:lnTo>
                        <a:pt x="365" y="349"/>
                      </a:lnTo>
                      <a:lnTo>
                        <a:pt x="349" y="364"/>
                      </a:lnTo>
                      <a:lnTo>
                        <a:pt x="332" y="380"/>
                      </a:lnTo>
                      <a:lnTo>
                        <a:pt x="290" y="354"/>
                      </a:lnTo>
                      <a:lnTo>
                        <a:pt x="290" y="354"/>
                      </a:lnTo>
                      <a:lnTo>
                        <a:pt x="289" y="354"/>
                      </a:lnTo>
                      <a:lnTo>
                        <a:pt x="289" y="354"/>
                      </a:lnTo>
                      <a:lnTo>
                        <a:pt x="288" y="354"/>
                      </a:lnTo>
                      <a:lnTo>
                        <a:pt x="286" y="354"/>
                      </a:lnTo>
                      <a:lnTo>
                        <a:pt x="284" y="354"/>
                      </a:lnTo>
                      <a:lnTo>
                        <a:pt x="282" y="356"/>
                      </a:lnTo>
                      <a:lnTo>
                        <a:pt x="279" y="357"/>
                      </a:lnTo>
                      <a:lnTo>
                        <a:pt x="276" y="360"/>
                      </a:lnTo>
                      <a:lnTo>
                        <a:pt x="276" y="360"/>
                      </a:lnTo>
                      <a:lnTo>
                        <a:pt x="269" y="363"/>
                      </a:lnTo>
                      <a:lnTo>
                        <a:pt x="266" y="366"/>
                      </a:lnTo>
                      <a:lnTo>
                        <a:pt x="265" y="368"/>
                      </a:lnTo>
                      <a:lnTo>
                        <a:pt x="264" y="369"/>
                      </a:lnTo>
                      <a:lnTo>
                        <a:pt x="257" y="424"/>
                      </a:lnTo>
                      <a:lnTo>
                        <a:pt x="236" y="430"/>
                      </a:lnTo>
                      <a:lnTo>
                        <a:pt x="215" y="436"/>
                      </a:lnTo>
                      <a:lnTo>
                        <a:pt x="198" y="387"/>
                      </a:lnTo>
                      <a:lnTo>
                        <a:pt x="198" y="387"/>
                      </a:lnTo>
                      <a:lnTo>
                        <a:pt x="198" y="387"/>
                      </a:lnTo>
                      <a:lnTo>
                        <a:pt x="198" y="386"/>
                      </a:lnTo>
                      <a:lnTo>
                        <a:pt x="197" y="385"/>
                      </a:lnTo>
                      <a:lnTo>
                        <a:pt x="196" y="385"/>
                      </a:lnTo>
                      <a:lnTo>
                        <a:pt x="194" y="385"/>
                      </a:lnTo>
                      <a:lnTo>
                        <a:pt x="191" y="384"/>
                      </a:lnTo>
                      <a:lnTo>
                        <a:pt x="189" y="384"/>
                      </a:lnTo>
                      <a:lnTo>
                        <a:pt x="185" y="385"/>
                      </a:lnTo>
                      <a:lnTo>
                        <a:pt x="185" y="385"/>
                      </a:lnTo>
                      <a:lnTo>
                        <a:pt x="180" y="384"/>
                      </a:lnTo>
                      <a:lnTo>
                        <a:pt x="178" y="384"/>
                      </a:lnTo>
                      <a:lnTo>
                        <a:pt x="175" y="384"/>
                      </a:lnTo>
                      <a:lnTo>
                        <a:pt x="173" y="385"/>
                      </a:lnTo>
                      <a:lnTo>
                        <a:pt x="172" y="385"/>
                      </a:lnTo>
                      <a:lnTo>
                        <a:pt x="171" y="386"/>
                      </a:lnTo>
                      <a:lnTo>
                        <a:pt x="171" y="387"/>
                      </a:lnTo>
                      <a:lnTo>
                        <a:pt x="171" y="387"/>
                      </a:lnTo>
                      <a:lnTo>
                        <a:pt x="135" y="434"/>
                      </a:lnTo>
                      <a:lnTo>
                        <a:pt x="116" y="428"/>
                      </a:lnTo>
                      <a:lnTo>
                        <a:pt x="99" y="421"/>
                      </a:lnTo>
                      <a:lnTo>
                        <a:pt x="112" y="366"/>
                      </a:lnTo>
                      <a:lnTo>
                        <a:pt x="112" y="366"/>
                      </a:lnTo>
                      <a:lnTo>
                        <a:pt x="112" y="365"/>
                      </a:lnTo>
                      <a:lnTo>
                        <a:pt x="111" y="363"/>
                      </a:lnTo>
                      <a:lnTo>
                        <a:pt x="108" y="360"/>
                      </a:lnTo>
                      <a:lnTo>
                        <a:pt x="102" y="357"/>
                      </a:lnTo>
                      <a:lnTo>
                        <a:pt x="102" y="357"/>
                      </a:lnTo>
                      <a:lnTo>
                        <a:pt x="98" y="353"/>
                      </a:lnTo>
                      <a:lnTo>
                        <a:pt x="95" y="351"/>
                      </a:lnTo>
                      <a:lnTo>
                        <a:pt x="93" y="351"/>
                      </a:lnTo>
                      <a:lnTo>
                        <a:pt x="91" y="351"/>
                      </a:lnTo>
                      <a:lnTo>
                        <a:pt x="39" y="376"/>
                      </a:lnTo>
                      <a:lnTo>
                        <a:pt x="29" y="359"/>
                      </a:lnTo>
                      <a:lnTo>
                        <a:pt x="19" y="343"/>
                      </a:lnTo>
                      <a:lnTo>
                        <a:pt x="59" y="299"/>
                      </a:lnTo>
                      <a:lnTo>
                        <a:pt x="59" y="299"/>
                      </a:lnTo>
                      <a:lnTo>
                        <a:pt x="59" y="298"/>
                      </a:lnTo>
                      <a:lnTo>
                        <a:pt x="59" y="295"/>
                      </a:lnTo>
                      <a:lnTo>
                        <a:pt x="59" y="291"/>
                      </a:lnTo>
                      <a:lnTo>
                        <a:pt x="57" y="285"/>
                      </a:lnTo>
                      <a:lnTo>
                        <a:pt x="57" y="285"/>
                      </a:lnTo>
                      <a:lnTo>
                        <a:pt x="56" y="278"/>
                      </a:lnTo>
                      <a:lnTo>
                        <a:pt x="54" y="275"/>
                      </a:lnTo>
                      <a:lnTo>
                        <a:pt x="52" y="274"/>
                      </a:lnTo>
                      <a:lnTo>
                        <a:pt x="51" y="273"/>
                      </a:lnTo>
                      <a:lnTo>
                        <a:pt x="0" y="267"/>
                      </a:lnTo>
                      <a:lnTo>
                        <a:pt x="1" y="246"/>
                      </a:lnTo>
                      <a:lnTo>
                        <a:pt x="2" y="225"/>
                      </a:lnTo>
                      <a:lnTo>
                        <a:pt x="55" y="206"/>
                      </a:lnTo>
                      <a:lnTo>
                        <a:pt x="55" y="206"/>
                      </a:lnTo>
                      <a:lnTo>
                        <a:pt x="56" y="205"/>
                      </a:lnTo>
                      <a:lnTo>
                        <a:pt x="58" y="203"/>
                      </a:lnTo>
                      <a:lnTo>
                        <a:pt x="60" y="199"/>
                      </a:lnTo>
                      <a:lnTo>
                        <a:pt x="62" y="192"/>
                      </a:lnTo>
                      <a:lnTo>
                        <a:pt x="62" y="192"/>
                      </a:lnTo>
                      <a:lnTo>
                        <a:pt x="65" y="185"/>
                      </a:lnTo>
                      <a:lnTo>
                        <a:pt x="65" y="180"/>
                      </a:lnTo>
                      <a:lnTo>
                        <a:pt x="65" y="178"/>
                      </a:lnTo>
                      <a:lnTo>
                        <a:pt x="64" y="178"/>
                      </a:lnTo>
                      <a:lnTo>
                        <a:pt x="29" y="142"/>
                      </a:lnTo>
                      <a:lnTo>
                        <a:pt x="40" y="124"/>
                      </a:lnTo>
                      <a:lnTo>
                        <a:pt x="52" y="105"/>
                      </a:lnTo>
                      <a:lnTo>
                        <a:pt x="102" y="117"/>
                      </a:lnTo>
                      <a:lnTo>
                        <a:pt x="102" y="117"/>
                      </a:lnTo>
                      <a:lnTo>
                        <a:pt x="104" y="117"/>
                      </a:lnTo>
                      <a:lnTo>
                        <a:pt x="107" y="115"/>
                      </a:lnTo>
                      <a:lnTo>
                        <a:pt x="110" y="113"/>
                      </a:lnTo>
                      <a:lnTo>
                        <a:pt x="115" y="107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27" name="Freeform 251">
                  <a:extLst>
                    <a:ext uri="{FF2B5EF4-FFF2-40B4-BE49-F238E27FC236}">
                      <a16:creationId xmlns:a16="http://schemas.microsoft.com/office/drawing/2014/main" id="{19A62671-DA1B-42FF-A818-9D5046850F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1" y="1655"/>
                  <a:ext cx="38" cy="76"/>
                </a:xfrm>
                <a:custGeom>
                  <a:avLst/>
                  <a:gdLst>
                    <a:gd name="T0" fmla="*/ 20 w 38"/>
                    <a:gd name="T1" fmla="*/ 75 h 76"/>
                    <a:gd name="T2" fmla="*/ 0 w 38"/>
                    <a:gd name="T3" fmla="*/ 49 h 76"/>
                    <a:gd name="T4" fmla="*/ 11 w 38"/>
                    <a:gd name="T5" fmla="*/ 0 h 76"/>
                    <a:gd name="T6" fmla="*/ 13 w 38"/>
                    <a:gd name="T7" fmla="*/ 0 h 76"/>
                    <a:gd name="T8" fmla="*/ 15 w 38"/>
                    <a:gd name="T9" fmla="*/ 1 h 76"/>
                    <a:gd name="T10" fmla="*/ 20 w 38"/>
                    <a:gd name="T11" fmla="*/ 4 h 76"/>
                    <a:gd name="T12" fmla="*/ 24 w 38"/>
                    <a:gd name="T13" fmla="*/ 6 h 76"/>
                    <a:gd name="T14" fmla="*/ 29 w 38"/>
                    <a:gd name="T15" fmla="*/ 9 h 76"/>
                    <a:gd name="T16" fmla="*/ 33 w 38"/>
                    <a:gd name="T17" fmla="*/ 13 h 76"/>
                    <a:gd name="T18" fmla="*/ 36 w 38"/>
                    <a:gd name="T19" fmla="*/ 18 h 76"/>
                    <a:gd name="T20" fmla="*/ 37 w 38"/>
                    <a:gd name="T21" fmla="*/ 23 h 76"/>
                    <a:gd name="T22" fmla="*/ 36 w 38"/>
                    <a:gd name="T23" fmla="*/ 29 h 76"/>
                    <a:gd name="T24" fmla="*/ 34 w 38"/>
                    <a:gd name="T25" fmla="*/ 37 h 76"/>
                    <a:gd name="T26" fmla="*/ 31 w 38"/>
                    <a:gd name="T27" fmla="*/ 45 h 76"/>
                    <a:gd name="T28" fmla="*/ 28 w 38"/>
                    <a:gd name="T29" fmla="*/ 54 h 76"/>
                    <a:gd name="T30" fmla="*/ 25 w 38"/>
                    <a:gd name="T31" fmla="*/ 62 h 76"/>
                    <a:gd name="T32" fmla="*/ 23 w 38"/>
                    <a:gd name="T33" fmla="*/ 68 h 76"/>
                    <a:gd name="T34" fmla="*/ 21 w 38"/>
                    <a:gd name="T35" fmla="*/ 73 h 76"/>
                    <a:gd name="T36" fmla="*/ 20 w 38"/>
                    <a:gd name="T37" fmla="*/ 7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76">
                      <a:moveTo>
                        <a:pt x="20" y="75"/>
                      </a:moveTo>
                      <a:lnTo>
                        <a:pt x="0" y="49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20" y="4"/>
                      </a:lnTo>
                      <a:lnTo>
                        <a:pt x="24" y="6"/>
                      </a:lnTo>
                      <a:lnTo>
                        <a:pt x="29" y="9"/>
                      </a:lnTo>
                      <a:lnTo>
                        <a:pt x="33" y="13"/>
                      </a:lnTo>
                      <a:lnTo>
                        <a:pt x="36" y="18"/>
                      </a:lnTo>
                      <a:lnTo>
                        <a:pt x="37" y="23"/>
                      </a:lnTo>
                      <a:lnTo>
                        <a:pt x="36" y="29"/>
                      </a:lnTo>
                      <a:lnTo>
                        <a:pt x="34" y="37"/>
                      </a:lnTo>
                      <a:lnTo>
                        <a:pt x="31" y="45"/>
                      </a:lnTo>
                      <a:lnTo>
                        <a:pt x="28" y="54"/>
                      </a:lnTo>
                      <a:lnTo>
                        <a:pt x="25" y="62"/>
                      </a:lnTo>
                      <a:lnTo>
                        <a:pt x="23" y="68"/>
                      </a:lnTo>
                      <a:lnTo>
                        <a:pt x="21" y="73"/>
                      </a:lnTo>
                      <a:lnTo>
                        <a:pt x="20" y="75"/>
                      </a:lnTo>
                    </a:path>
                  </a:pathLst>
                </a:custGeom>
                <a:solidFill>
                  <a:srgbClr val="6B8C8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28" name="Freeform 252">
                  <a:extLst>
                    <a:ext uri="{FF2B5EF4-FFF2-40B4-BE49-F238E27FC236}">
                      <a16:creationId xmlns:a16="http://schemas.microsoft.com/office/drawing/2014/main" id="{10E642DE-95F0-4296-9A14-55BBD2E8C6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1" y="1655"/>
                  <a:ext cx="38" cy="76"/>
                </a:xfrm>
                <a:custGeom>
                  <a:avLst/>
                  <a:gdLst>
                    <a:gd name="T0" fmla="*/ 20 w 38"/>
                    <a:gd name="T1" fmla="*/ 75 h 76"/>
                    <a:gd name="T2" fmla="*/ 0 w 38"/>
                    <a:gd name="T3" fmla="*/ 49 h 76"/>
                    <a:gd name="T4" fmla="*/ 11 w 38"/>
                    <a:gd name="T5" fmla="*/ 0 h 76"/>
                    <a:gd name="T6" fmla="*/ 11 w 38"/>
                    <a:gd name="T7" fmla="*/ 0 h 76"/>
                    <a:gd name="T8" fmla="*/ 13 w 38"/>
                    <a:gd name="T9" fmla="*/ 0 h 76"/>
                    <a:gd name="T10" fmla="*/ 15 w 38"/>
                    <a:gd name="T11" fmla="*/ 1 h 76"/>
                    <a:gd name="T12" fmla="*/ 20 w 38"/>
                    <a:gd name="T13" fmla="*/ 4 h 76"/>
                    <a:gd name="T14" fmla="*/ 24 w 38"/>
                    <a:gd name="T15" fmla="*/ 6 h 76"/>
                    <a:gd name="T16" fmla="*/ 29 w 38"/>
                    <a:gd name="T17" fmla="*/ 9 h 76"/>
                    <a:gd name="T18" fmla="*/ 33 w 38"/>
                    <a:gd name="T19" fmla="*/ 13 h 76"/>
                    <a:gd name="T20" fmla="*/ 36 w 38"/>
                    <a:gd name="T21" fmla="*/ 18 h 76"/>
                    <a:gd name="T22" fmla="*/ 37 w 38"/>
                    <a:gd name="T23" fmla="*/ 23 h 76"/>
                    <a:gd name="T24" fmla="*/ 37 w 38"/>
                    <a:gd name="T25" fmla="*/ 23 h 76"/>
                    <a:gd name="T26" fmla="*/ 36 w 38"/>
                    <a:gd name="T27" fmla="*/ 29 h 76"/>
                    <a:gd name="T28" fmla="*/ 34 w 38"/>
                    <a:gd name="T29" fmla="*/ 37 h 76"/>
                    <a:gd name="T30" fmla="*/ 31 w 38"/>
                    <a:gd name="T31" fmla="*/ 45 h 76"/>
                    <a:gd name="T32" fmla="*/ 28 w 38"/>
                    <a:gd name="T33" fmla="*/ 54 h 76"/>
                    <a:gd name="T34" fmla="*/ 25 w 38"/>
                    <a:gd name="T35" fmla="*/ 62 h 76"/>
                    <a:gd name="T36" fmla="*/ 23 w 38"/>
                    <a:gd name="T37" fmla="*/ 68 h 76"/>
                    <a:gd name="T38" fmla="*/ 21 w 38"/>
                    <a:gd name="T39" fmla="*/ 73 h 76"/>
                    <a:gd name="T40" fmla="*/ 20 w 38"/>
                    <a:gd name="T41" fmla="*/ 7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8" h="76">
                      <a:moveTo>
                        <a:pt x="20" y="75"/>
                      </a:moveTo>
                      <a:lnTo>
                        <a:pt x="0" y="49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20" y="4"/>
                      </a:lnTo>
                      <a:lnTo>
                        <a:pt x="24" y="6"/>
                      </a:lnTo>
                      <a:lnTo>
                        <a:pt x="29" y="9"/>
                      </a:lnTo>
                      <a:lnTo>
                        <a:pt x="33" y="13"/>
                      </a:lnTo>
                      <a:lnTo>
                        <a:pt x="36" y="18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6" y="29"/>
                      </a:lnTo>
                      <a:lnTo>
                        <a:pt x="34" y="37"/>
                      </a:lnTo>
                      <a:lnTo>
                        <a:pt x="31" y="45"/>
                      </a:lnTo>
                      <a:lnTo>
                        <a:pt x="28" y="54"/>
                      </a:lnTo>
                      <a:lnTo>
                        <a:pt x="25" y="62"/>
                      </a:lnTo>
                      <a:lnTo>
                        <a:pt x="23" y="68"/>
                      </a:lnTo>
                      <a:lnTo>
                        <a:pt x="21" y="73"/>
                      </a:lnTo>
                      <a:lnTo>
                        <a:pt x="20" y="75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29" name="Freeform 253">
                  <a:extLst>
                    <a:ext uri="{FF2B5EF4-FFF2-40B4-BE49-F238E27FC236}">
                      <a16:creationId xmlns:a16="http://schemas.microsoft.com/office/drawing/2014/main" id="{F6377C94-A280-4DC6-A80B-B96FF6B884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1" y="1698"/>
                  <a:ext cx="52" cy="48"/>
                </a:xfrm>
                <a:custGeom>
                  <a:avLst/>
                  <a:gdLst>
                    <a:gd name="T0" fmla="*/ 51 w 52"/>
                    <a:gd name="T1" fmla="*/ 47 h 48"/>
                    <a:gd name="T2" fmla="*/ 30 w 52"/>
                    <a:gd name="T3" fmla="*/ 21 h 48"/>
                    <a:gd name="T4" fmla="*/ 0 w 52"/>
                    <a:gd name="T5" fmla="*/ 0 h 48"/>
                    <a:gd name="T6" fmla="*/ 20 w 52"/>
                    <a:gd name="T7" fmla="*/ 26 h 48"/>
                    <a:gd name="T8" fmla="*/ 51 w 52"/>
                    <a:gd name="T9" fmla="*/ 4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48">
                      <a:moveTo>
                        <a:pt x="51" y="47"/>
                      </a:moveTo>
                      <a:lnTo>
                        <a:pt x="30" y="21"/>
                      </a:lnTo>
                      <a:lnTo>
                        <a:pt x="0" y="0"/>
                      </a:lnTo>
                      <a:lnTo>
                        <a:pt x="20" y="26"/>
                      </a:lnTo>
                      <a:lnTo>
                        <a:pt x="51" y="47"/>
                      </a:lnTo>
                    </a:path>
                  </a:pathLst>
                </a:custGeom>
                <a:solidFill>
                  <a:srgbClr val="7799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30" name="Freeform 254">
                  <a:extLst>
                    <a:ext uri="{FF2B5EF4-FFF2-40B4-BE49-F238E27FC236}">
                      <a16:creationId xmlns:a16="http://schemas.microsoft.com/office/drawing/2014/main" id="{6C20AAEE-EDFE-48AD-90B2-A195E7EF1C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1" y="1698"/>
                  <a:ext cx="52" cy="48"/>
                </a:xfrm>
                <a:custGeom>
                  <a:avLst/>
                  <a:gdLst>
                    <a:gd name="T0" fmla="*/ 51 w 52"/>
                    <a:gd name="T1" fmla="*/ 47 h 48"/>
                    <a:gd name="T2" fmla="*/ 30 w 52"/>
                    <a:gd name="T3" fmla="*/ 21 h 48"/>
                    <a:gd name="T4" fmla="*/ 0 w 52"/>
                    <a:gd name="T5" fmla="*/ 0 h 48"/>
                    <a:gd name="T6" fmla="*/ 20 w 52"/>
                    <a:gd name="T7" fmla="*/ 26 h 48"/>
                    <a:gd name="T8" fmla="*/ 51 w 52"/>
                    <a:gd name="T9" fmla="*/ 4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48">
                      <a:moveTo>
                        <a:pt x="51" y="47"/>
                      </a:moveTo>
                      <a:lnTo>
                        <a:pt x="30" y="21"/>
                      </a:lnTo>
                      <a:lnTo>
                        <a:pt x="0" y="0"/>
                      </a:lnTo>
                      <a:lnTo>
                        <a:pt x="20" y="26"/>
                      </a:lnTo>
                      <a:lnTo>
                        <a:pt x="51" y="47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31" name="Freeform 255">
                  <a:extLst>
                    <a:ext uri="{FF2B5EF4-FFF2-40B4-BE49-F238E27FC236}">
                      <a16:creationId xmlns:a16="http://schemas.microsoft.com/office/drawing/2014/main" id="{628A6D0C-95E6-4BB3-83E4-ED3167C5F0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661"/>
                  <a:ext cx="59" cy="38"/>
                </a:xfrm>
                <a:custGeom>
                  <a:avLst/>
                  <a:gdLst>
                    <a:gd name="T0" fmla="*/ 58 w 59"/>
                    <a:gd name="T1" fmla="*/ 37 h 38"/>
                    <a:gd name="T2" fmla="*/ 36 w 59"/>
                    <a:gd name="T3" fmla="*/ 12 h 38"/>
                    <a:gd name="T4" fmla="*/ 0 w 59"/>
                    <a:gd name="T5" fmla="*/ 0 h 38"/>
                    <a:gd name="T6" fmla="*/ 20 w 59"/>
                    <a:gd name="T7" fmla="*/ 25 h 38"/>
                    <a:gd name="T8" fmla="*/ 58 w 59"/>
                    <a:gd name="T9" fmla="*/ 3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38">
                      <a:moveTo>
                        <a:pt x="58" y="37"/>
                      </a:moveTo>
                      <a:lnTo>
                        <a:pt x="36" y="12"/>
                      </a:lnTo>
                      <a:lnTo>
                        <a:pt x="0" y="0"/>
                      </a:lnTo>
                      <a:lnTo>
                        <a:pt x="20" y="25"/>
                      </a:lnTo>
                      <a:lnTo>
                        <a:pt x="58" y="37"/>
                      </a:lnTo>
                    </a:path>
                  </a:pathLst>
                </a:custGeom>
                <a:solidFill>
                  <a:srgbClr val="6B8C8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32" name="Freeform 256">
                  <a:extLst>
                    <a:ext uri="{FF2B5EF4-FFF2-40B4-BE49-F238E27FC236}">
                      <a16:creationId xmlns:a16="http://schemas.microsoft.com/office/drawing/2014/main" id="{09E4C71A-217E-45C7-AD39-D96FF69691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661"/>
                  <a:ext cx="59" cy="38"/>
                </a:xfrm>
                <a:custGeom>
                  <a:avLst/>
                  <a:gdLst>
                    <a:gd name="T0" fmla="*/ 58 w 59"/>
                    <a:gd name="T1" fmla="*/ 37 h 38"/>
                    <a:gd name="T2" fmla="*/ 36 w 59"/>
                    <a:gd name="T3" fmla="*/ 12 h 38"/>
                    <a:gd name="T4" fmla="*/ 0 w 59"/>
                    <a:gd name="T5" fmla="*/ 0 h 38"/>
                    <a:gd name="T6" fmla="*/ 20 w 59"/>
                    <a:gd name="T7" fmla="*/ 25 h 38"/>
                    <a:gd name="T8" fmla="*/ 58 w 59"/>
                    <a:gd name="T9" fmla="*/ 3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38">
                      <a:moveTo>
                        <a:pt x="58" y="37"/>
                      </a:moveTo>
                      <a:lnTo>
                        <a:pt x="36" y="12"/>
                      </a:lnTo>
                      <a:lnTo>
                        <a:pt x="0" y="0"/>
                      </a:lnTo>
                      <a:lnTo>
                        <a:pt x="20" y="25"/>
                      </a:lnTo>
                      <a:lnTo>
                        <a:pt x="58" y="37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33" name="Freeform 257">
                  <a:extLst>
                    <a:ext uri="{FF2B5EF4-FFF2-40B4-BE49-F238E27FC236}">
                      <a16:creationId xmlns:a16="http://schemas.microsoft.com/office/drawing/2014/main" id="{FF177334-150A-4E73-8438-C561DC50D8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6" y="1501"/>
                  <a:ext cx="54" cy="41"/>
                </a:xfrm>
                <a:custGeom>
                  <a:avLst/>
                  <a:gdLst>
                    <a:gd name="T0" fmla="*/ 32 w 54"/>
                    <a:gd name="T1" fmla="*/ 14 h 41"/>
                    <a:gd name="T2" fmla="*/ 53 w 54"/>
                    <a:gd name="T3" fmla="*/ 40 h 41"/>
                    <a:gd name="T4" fmla="*/ 50 w 54"/>
                    <a:gd name="T5" fmla="*/ 39 h 41"/>
                    <a:gd name="T6" fmla="*/ 45 w 54"/>
                    <a:gd name="T7" fmla="*/ 37 h 41"/>
                    <a:gd name="T8" fmla="*/ 37 w 54"/>
                    <a:gd name="T9" fmla="*/ 35 h 41"/>
                    <a:gd name="T10" fmla="*/ 27 w 54"/>
                    <a:gd name="T11" fmla="*/ 31 h 41"/>
                    <a:gd name="T12" fmla="*/ 18 w 54"/>
                    <a:gd name="T13" fmla="*/ 28 h 41"/>
                    <a:gd name="T14" fmla="*/ 10 w 54"/>
                    <a:gd name="T15" fmla="*/ 26 h 41"/>
                    <a:gd name="T16" fmla="*/ 4 w 54"/>
                    <a:gd name="T17" fmla="*/ 22 h 41"/>
                    <a:gd name="T18" fmla="*/ 1 w 54"/>
                    <a:gd name="T19" fmla="*/ 20 h 41"/>
                    <a:gd name="T20" fmla="*/ 0 w 54"/>
                    <a:gd name="T21" fmla="*/ 15 h 41"/>
                    <a:gd name="T22" fmla="*/ 0 w 54"/>
                    <a:gd name="T23" fmla="*/ 8 h 41"/>
                    <a:gd name="T24" fmla="*/ 0 w 54"/>
                    <a:gd name="T25" fmla="*/ 2 h 41"/>
                    <a:gd name="T26" fmla="*/ 0 w 54"/>
                    <a:gd name="T27" fmla="*/ 0 h 41"/>
                    <a:gd name="T28" fmla="*/ 32 w 54"/>
                    <a:gd name="T29" fmla="*/ 1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4" h="41">
                      <a:moveTo>
                        <a:pt x="32" y="14"/>
                      </a:moveTo>
                      <a:lnTo>
                        <a:pt x="53" y="40"/>
                      </a:lnTo>
                      <a:lnTo>
                        <a:pt x="50" y="39"/>
                      </a:lnTo>
                      <a:lnTo>
                        <a:pt x="45" y="37"/>
                      </a:lnTo>
                      <a:lnTo>
                        <a:pt x="37" y="35"/>
                      </a:lnTo>
                      <a:lnTo>
                        <a:pt x="27" y="31"/>
                      </a:lnTo>
                      <a:lnTo>
                        <a:pt x="18" y="28"/>
                      </a:lnTo>
                      <a:lnTo>
                        <a:pt x="10" y="26"/>
                      </a:lnTo>
                      <a:lnTo>
                        <a:pt x="4" y="22"/>
                      </a:lnTo>
                      <a:lnTo>
                        <a:pt x="1" y="20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2" y="14"/>
                      </a:lnTo>
                    </a:path>
                  </a:pathLst>
                </a:custGeom>
                <a:solidFill>
                  <a:srgbClr val="91B2B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34" name="Freeform 258">
                  <a:extLst>
                    <a:ext uri="{FF2B5EF4-FFF2-40B4-BE49-F238E27FC236}">
                      <a16:creationId xmlns:a16="http://schemas.microsoft.com/office/drawing/2014/main" id="{01267044-29D2-48C2-8522-DDF55161CD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6" y="1501"/>
                  <a:ext cx="54" cy="41"/>
                </a:xfrm>
                <a:custGeom>
                  <a:avLst/>
                  <a:gdLst>
                    <a:gd name="T0" fmla="*/ 32 w 54"/>
                    <a:gd name="T1" fmla="*/ 14 h 41"/>
                    <a:gd name="T2" fmla="*/ 53 w 54"/>
                    <a:gd name="T3" fmla="*/ 40 h 41"/>
                    <a:gd name="T4" fmla="*/ 53 w 54"/>
                    <a:gd name="T5" fmla="*/ 40 h 41"/>
                    <a:gd name="T6" fmla="*/ 50 w 54"/>
                    <a:gd name="T7" fmla="*/ 39 h 41"/>
                    <a:gd name="T8" fmla="*/ 45 w 54"/>
                    <a:gd name="T9" fmla="*/ 37 h 41"/>
                    <a:gd name="T10" fmla="*/ 37 w 54"/>
                    <a:gd name="T11" fmla="*/ 35 h 41"/>
                    <a:gd name="T12" fmla="*/ 27 w 54"/>
                    <a:gd name="T13" fmla="*/ 31 h 41"/>
                    <a:gd name="T14" fmla="*/ 18 w 54"/>
                    <a:gd name="T15" fmla="*/ 28 h 41"/>
                    <a:gd name="T16" fmla="*/ 10 w 54"/>
                    <a:gd name="T17" fmla="*/ 26 h 41"/>
                    <a:gd name="T18" fmla="*/ 4 w 54"/>
                    <a:gd name="T19" fmla="*/ 22 h 41"/>
                    <a:gd name="T20" fmla="*/ 1 w 54"/>
                    <a:gd name="T21" fmla="*/ 20 h 41"/>
                    <a:gd name="T22" fmla="*/ 1 w 54"/>
                    <a:gd name="T23" fmla="*/ 20 h 41"/>
                    <a:gd name="T24" fmla="*/ 0 w 54"/>
                    <a:gd name="T25" fmla="*/ 15 h 41"/>
                    <a:gd name="T26" fmla="*/ 0 w 54"/>
                    <a:gd name="T27" fmla="*/ 8 h 41"/>
                    <a:gd name="T28" fmla="*/ 0 w 54"/>
                    <a:gd name="T29" fmla="*/ 2 h 41"/>
                    <a:gd name="T30" fmla="*/ 0 w 54"/>
                    <a:gd name="T31" fmla="*/ 0 h 41"/>
                    <a:gd name="T32" fmla="*/ 32 w 54"/>
                    <a:gd name="T33" fmla="*/ 1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1">
                      <a:moveTo>
                        <a:pt x="32" y="14"/>
                      </a:moveTo>
                      <a:lnTo>
                        <a:pt x="53" y="40"/>
                      </a:lnTo>
                      <a:lnTo>
                        <a:pt x="53" y="40"/>
                      </a:lnTo>
                      <a:lnTo>
                        <a:pt x="50" y="39"/>
                      </a:lnTo>
                      <a:lnTo>
                        <a:pt x="45" y="37"/>
                      </a:lnTo>
                      <a:lnTo>
                        <a:pt x="37" y="35"/>
                      </a:lnTo>
                      <a:lnTo>
                        <a:pt x="27" y="31"/>
                      </a:lnTo>
                      <a:lnTo>
                        <a:pt x="18" y="28"/>
                      </a:lnTo>
                      <a:lnTo>
                        <a:pt x="10" y="26"/>
                      </a:lnTo>
                      <a:lnTo>
                        <a:pt x="4" y="22"/>
                      </a:lnTo>
                      <a:lnTo>
                        <a:pt x="1" y="20"/>
                      </a:lnTo>
                      <a:lnTo>
                        <a:pt x="1" y="20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2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35" name="Freeform 259">
                  <a:extLst>
                    <a:ext uri="{FF2B5EF4-FFF2-40B4-BE49-F238E27FC236}">
                      <a16:creationId xmlns:a16="http://schemas.microsoft.com/office/drawing/2014/main" id="{6A4FCA0D-5CA6-4650-BCAC-4F266A99B3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9" y="1395"/>
                  <a:ext cx="75" cy="40"/>
                </a:xfrm>
                <a:custGeom>
                  <a:avLst/>
                  <a:gdLst>
                    <a:gd name="T0" fmla="*/ 52 w 75"/>
                    <a:gd name="T1" fmla="*/ 0 h 40"/>
                    <a:gd name="T2" fmla="*/ 74 w 75"/>
                    <a:gd name="T3" fmla="*/ 25 h 40"/>
                    <a:gd name="T4" fmla="*/ 71 w 75"/>
                    <a:gd name="T5" fmla="*/ 26 h 40"/>
                    <a:gd name="T6" fmla="*/ 65 w 75"/>
                    <a:gd name="T7" fmla="*/ 27 h 40"/>
                    <a:gd name="T8" fmla="*/ 55 w 75"/>
                    <a:gd name="T9" fmla="*/ 30 h 40"/>
                    <a:gd name="T10" fmla="*/ 44 w 75"/>
                    <a:gd name="T11" fmla="*/ 33 h 40"/>
                    <a:gd name="T12" fmla="*/ 33 w 75"/>
                    <a:gd name="T13" fmla="*/ 35 h 40"/>
                    <a:gd name="T14" fmla="*/ 23 w 75"/>
                    <a:gd name="T15" fmla="*/ 37 h 40"/>
                    <a:gd name="T16" fmla="*/ 15 w 75"/>
                    <a:gd name="T17" fmla="*/ 39 h 40"/>
                    <a:gd name="T18" fmla="*/ 11 w 75"/>
                    <a:gd name="T19" fmla="*/ 38 h 40"/>
                    <a:gd name="T20" fmla="*/ 7 w 75"/>
                    <a:gd name="T21" fmla="*/ 32 h 40"/>
                    <a:gd name="T22" fmla="*/ 4 w 75"/>
                    <a:gd name="T23" fmla="*/ 23 h 40"/>
                    <a:gd name="T24" fmla="*/ 1 w 75"/>
                    <a:gd name="T25" fmla="*/ 13 h 40"/>
                    <a:gd name="T26" fmla="*/ 0 w 75"/>
                    <a:gd name="T27" fmla="*/ 10 h 40"/>
                    <a:gd name="T28" fmla="*/ 52 w 75"/>
                    <a:gd name="T2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5" h="40">
                      <a:moveTo>
                        <a:pt x="52" y="0"/>
                      </a:moveTo>
                      <a:lnTo>
                        <a:pt x="74" y="25"/>
                      </a:lnTo>
                      <a:lnTo>
                        <a:pt x="71" y="26"/>
                      </a:lnTo>
                      <a:lnTo>
                        <a:pt x="65" y="27"/>
                      </a:lnTo>
                      <a:lnTo>
                        <a:pt x="55" y="30"/>
                      </a:lnTo>
                      <a:lnTo>
                        <a:pt x="44" y="33"/>
                      </a:lnTo>
                      <a:lnTo>
                        <a:pt x="33" y="35"/>
                      </a:lnTo>
                      <a:lnTo>
                        <a:pt x="23" y="37"/>
                      </a:lnTo>
                      <a:lnTo>
                        <a:pt x="15" y="39"/>
                      </a:lnTo>
                      <a:lnTo>
                        <a:pt x="11" y="38"/>
                      </a:lnTo>
                      <a:lnTo>
                        <a:pt x="7" y="32"/>
                      </a:lnTo>
                      <a:lnTo>
                        <a:pt x="4" y="23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52" y="0"/>
                      </a:lnTo>
                    </a:path>
                  </a:pathLst>
                </a:custGeom>
                <a:solidFill>
                  <a:srgbClr val="91B2B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36" name="Freeform 260">
                  <a:extLst>
                    <a:ext uri="{FF2B5EF4-FFF2-40B4-BE49-F238E27FC236}">
                      <a16:creationId xmlns:a16="http://schemas.microsoft.com/office/drawing/2014/main" id="{27248042-2CB5-425C-8224-9B4A81B1C8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9" y="1395"/>
                  <a:ext cx="75" cy="40"/>
                </a:xfrm>
                <a:custGeom>
                  <a:avLst/>
                  <a:gdLst>
                    <a:gd name="T0" fmla="*/ 52 w 75"/>
                    <a:gd name="T1" fmla="*/ 0 h 40"/>
                    <a:gd name="T2" fmla="*/ 74 w 75"/>
                    <a:gd name="T3" fmla="*/ 25 h 40"/>
                    <a:gd name="T4" fmla="*/ 74 w 75"/>
                    <a:gd name="T5" fmla="*/ 25 h 40"/>
                    <a:gd name="T6" fmla="*/ 71 w 75"/>
                    <a:gd name="T7" fmla="*/ 26 h 40"/>
                    <a:gd name="T8" fmla="*/ 65 w 75"/>
                    <a:gd name="T9" fmla="*/ 27 h 40"/>
                    <a:gd name="T10" fmla="*/ 55 w 75"/>
                    <a:gd name="T11" fmla="*/ 30 h 40"/>
                    <a:gd name="T12" fmla="*/ 44 w 75"/>
                    <a:gd name="T13" fmla="*/ 33 h 40"/>
                    <a:gd name="T14" fmla="*/ 33 w 75"/>
                    <a:gd name="T15" fmla="*/ 35 h 40"/>
                    <a:gd name="T16" fmla="*/ 23 w 75"/>
                    <a:gd name="T17" fmla="*/ 37 h 40"/>
                    <a:gd name="T18" fmla="*/ 15 w 75"/>
                    <a:gd name="T19" fmla="*/ 39 h 40"/>
                    <a:gd name="T20" fmla="*/ 11 w 75"/>
                    <a:gd name="T21" fmla="*/ 38 h 40"/>
                    <a:gd name="T22" fmla="*/ 11 w 75"/>
                    <a:gd name="T23" fmla="*/ 38 h 40"/>
                    <a:gd name="T24" fmla="*/ 7 w 75"/>
                    <a:gd name="T25" fmla="*/ 32 h 40"/>
                    <a:gd name="T26" fmla="*/ 4 w 75"/>
                    <a:gd name="T27" fmla="*/ 23 h 40"/>
                    <a:gd name="T28" fmla="*/ 1 w 75"/>
                    <a:gd name="T29" fmla="*/ 13 h 40"/>
                    <a:gd name="T30" fmla="*/ 0 w 75"/>
                    <a:gd name="T31" fmla="*/ 10 h 40"/>
                    <a:gd name="T32" fmla="*/ 52 w 75"/>
                    <a:gd name="T33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5" h="40">
                      <a:moveTo>
                        <a:pt x="52" y="0"/>
                      </a:move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1" y="26"/>
                      </a:lnTo>
                      <a:lnTo>
                        <a:pt x="65" y="27"/>
                      </a:lnTo>
                      <a:lnTo>
                        <a:pt x="55" y="30"/>
                      </a:lnTo>
                      <a:lnTo>
                        <a:pt x="44" y="33"/>
                      </a:lnTo>
                      <a:lnTo>
                        <a:pt x="33" y="35"/>
                      </a:lnTo>
                      <a:lnTo>
                        <a:pt x="23" y="37"/>
                      </a:lnTo>
                      <a:lnTo>
                        <a:pt x="15" y="39"/>
                      </a:lnTo>
                      <a:lnTo>
                        <a:pt x="11" y="38"/>
                      </a:lnTo>
                      <a:lnTo>
                        <a:pt x="11" y="38"/>
                      </a:lnTo>
                      <a:lnTo>
                        <a:pt x="7" y="32"/>
                      </a:lnTo>
                      <a:lnTo>
                        <a:pt x="4" y="23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52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37" name="Freeform 261">
                  <a:extLst>
                    <a:ext uri="{FF2B5EF4-FFF2-40B4-BE49-F238E27FC236}">
                      <a16:creationId xmlns:a16="http://schemas.microsoft.com/office/drawing/2014/main" id="{6C37162E-5F10-44E3-93EF-654A415363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1689"/>
                  <a:ext cx="32" cy="57"/>
                </a:xfrm>
                <a:custGeom>
                  <a:avLst/>
                  <a:gdLst>
                    <a:gd name="T0" fmla="*/ 31 w 32"/>
                    <a:gd name="T1" fmla="*/ 56 h 57"/>
                    <a:gd name="T2" fmla="*/ 10 w 32"/>
                    <a:gd name="T3" fmla="*/ 30 h 57"/>
                    <a:gd name="T4" fmla="*/ 0 w 32"/>
                    <a:gd name="T5" fmla="*/ 0 h 57"/>
                    <a:gd name="T6" fmla="*/ 0 w 32"/>
                    <a:gd name="T7" fmla="*/ 0 h 57"/>
                    <a:gd name="T8" fmla="*/ 2 w 32"/>
                    <a:gd name="T9" fmla="*/ 0 h 57"/>
                    <a:gd name="T10" fmla="*/ 4 w 32"/>
                    <a:gd name="T11" fmla="*/ 0 h 57"/>
                    <a:gd name="T12" fmla="*/ 7 w 32"/>
                    <a:gd name="T13" fmla="*/ 0 h 57"/>
                    <a:gd name="T14" fmla="*/ 10 w 32"/>
                    <a:gd name="T15" fmla="*/ 1 h 57"/>
                    <a:gd name="T16" fmla="*/ 13 w 32"/>
                    <a:gd name="T17" fmla="*/ 2 h 57"/>
                    <a:gd name="T18" fmla="*/ 16 w 32"/>
                    <a:gd name="T19" fmla="*/ 4 h 57"/>
                    <a:gd name="T20" fmla="*/ 17 w 32"/>
                    <a:gd name="T21" fmla="*/ 5 h 57"/>
                    <a:gd name="T22" fmla="*/ 19 w 32"/>
                    <a:gd name="T23" fmla="*/ 10 h 57"/>
                    <a:gd name="T24" fmla="*/ 21 w 32"/>
                    <a:gd name="T25" fmla="*/ 15 h 57"/>
                    <a:gd name="T26" fmla="*/ 23 w 32"/>
                    <a:gd name="T27" fmla="*/ 24 h 57"/>
                    <a:gd name="T28" fmla="*/ 25 w 32"/>
                    <a:gd name="T29" fmla="*/ 33 h 57"/>
                    <a:gd name="T30" fmla="*/ 28 w 32"/>
                    <a:gd name="T31" fmla="*/ 41 h 57"/>
                    <a:gd name="T32" fmla="*/ 29 w 32"/>
                    <a:gd name="T33" fmla="*/ 48 h 57"/>
                    <a:gd name="T34" fmla="*/ 31 w 32"/>
                    <a:gd name="T35" fmla="*/ 54 h 57"/>
                    <a:gd name="T36" fmla="*/ 31 w 32"/>
                    <a:gd name="T37" fmla="*/ 56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2" h="57">
                      <a:moveTo>
                        <a:pt x="31" y="56"/>
                      </a:moveTo>
                      <a:lnTo>
                        <a:pt x="10" y="3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1"/>
                      </a:lnTo>
                      <a:lnTo>
                        <a:pt x="13" y="2"/>
                      </a:lnTo>
                      <a:lnTo>
                        <a:pt x="16" y="4"/>
                      </a:lnTo>
                      <a:lnTo>
                        <a:pt x="17" y="5"/>
                      </a:lnTo>
                      <a:lnTo>
                        <a:pt x="19" y="10"/>
                      </a:lnTo>
                      <a:lnTo>
                        <a:pt x="21" y="15"/>
                      </a:lnTo>
                      <a:lnTo>
                        <a:pt x="23" y="24"/>
                      </a:lnTo>
                      <a:lnTo>
                        <a:pt x="25" y="33"/>
                      </a:lnTo>
                      <a:lnTo>
                        <a:pt x="28" y="41"/>
                      </a:lnTo>
                      <a:lnTo>
                        <a:pt x="29" y="48"/>
                      </a:lnTo>
                      <a:lnTo>
                        <a:pt x="31" y="54"/>
                      </a:lnTo>
                      <a:lnTo>
                        <a:pt x="31" y="56"/>
                      </a:lnTo>
                    </a:path>
                  </a:pathLst>
                </a:custGeom>
                <a:solidFill>
                  <a:srgbClr val="6B8C8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38" name="Freeform 262">
                  <a:extLst>
                    <a:ext uri="{FF2B5EF4-FFF2-40B4-BE49-F238E27FC236}">
                      <a16:creationId xmlns:a16="http://schemas.microsoft.com/office/drawing/2014/main" id="{879308E6-68DB-48A5-A494-25BAAF9EE8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1689"/>
                  <a:ext cx="32" cy="57"/>
                </a:xfrm>
                <a:custGeom>
                  <a:avLst/>
                  <a:gdLst>
                    <a:gd name="T0" fmla="*/ 31 w 32"/>
                    <a:gd name="T1" fmla="*/ 56 h 57"/>
                    <a:gd name="T2" fmla="*/ 10 w 32"/>
                    <a:gd name="T3" fmla="*/ 30 h 57"/>
                    <a:gd name="T4" fmla="*/ 0 w 32"/>
                    <a:gd name="T5" fmla="*/ 0 h 57"/>
                    <a:gd name="T6" fmla="*/ 0 w 32"/>
                    <a:gd name="T7" fmla="*/ 0 h 57"/>
                    <a:gd name="T8" fmla="*/ 0 w 32"/>
                    <a:gd name="T9" fmla="*/ 0 h 57"/>
                    <a:gd name="T10" fmla="*/ 2 w 32"/>
                    <a:gd name="T11" fmla="*/ 0 h 57"/>
                    <a:gd name="T12" fmla="*/ 4 w 32"/>
                    <a:gd name="T13" fmla="*/ 0 h 57"/>
                    <a:gd name="T14" fmla="*/ 7 w 32"/>
                    <a:gd name="T15" fmla="*/ 0 h 57"/>
                    <a:gd name="T16" fmla="*/ 10 w 32"/>
                    <a:gd name="T17" fmla="*/ 1 h 57"/>
                    <a:gd name="T18" fmla="*/ 13 w 32"/>
                    <a:gd name="T19" fmla="*/ 2 h 57"/>
                    <a:gd name="T20" fmla="*/ 16 w 32"/>
                    <a:gd name="T21" fmla="*/ 4 h 57"/>
                    <a:gd name="T22" fmla="*/ 17 w 32"/>
                    <a:gd name="T23" fmla="*/ 5 h 57"/>
                    <a:gd name="T24" fmla="*/ 17 w 32"/>
                    <a:gd name="T25" fmla="*/ 5 h 57"/>
                    <a:gd name="T26" fmla="*/ 19 w 32"/>
                    <a:gd name="T27" fmla="*/ 10 h 57"/>
                    <a:gd name="T28" fmla="*/ 21 w 32"/>
                    <a:gd name="T29" fmla="*/ 15 h 57"/>
                    <a:gd name="T30" fmla="*/ 23 w 32"/>
                    <a:gd name="T31" fmla="*/ 24 h 57"/>
                    <a:gd name="T32" fmla="*/ 25 w 32"/>
                    <a:gd name="T33" fmla="*/ 33 h 57"/>
                    <a:gd name="T34" fmla="*/ 28 w 32"/>
                    <a:gd name="T35" fmla="*/ 41 h 57"/>
                    <a:gd name="T36" fmla="*/ 29 w 32"/>
                    <a:gd name="T37" fmla="*/ 48 h 57"/>
                    <a:gd name="T38" fmla="*/ 31 w 32"/>
                    <a:gd name="T39" fmla="*/ 54 h 57"/>
                    <a:gd name="T40" fmla="*/ 31 w 32"/>
                    <a:gd name="T41" fmla="*/ 56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57">
                      <a:moveTo>
                        <a:pt x="31" y="56"/>
                      </a:moveTo>
                      <a:lnTo>
                        <a:pt x="10" y="3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1"/>
                      </a:lnTo>
                      <a:lnTo>
                        <a:pt x="13" y="2"/>
                      </a:lnTo>
                      <a:lnTo>
                        <a:pt x="16" y="4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9" y="10"/>
                      </a:lnTo>
                      <a:lnTo>
                        <a:pt x="21" y="15"/>
                      </a:lnTo>
                      <a:lnTo>
                        <a:pt x="23" y="24"/>
                      </a:lnTo>
                      <a:lnTo>
                        <a:pt x="25" y="33"/>
                      </a:lnTo>
                      <a:lnTo>
                        <a:pt x="28" y="41"/>
                      </a:lnTo>
                      <a:lnTo>
                        <a:pt x="29" y="48"/>
                      </a:lnTo>
                      <a:lnTo>
                        <a:pt x="31" y="54"/>
                      </a:lnTo>
                      <a:lnTo>
                        <a:pt x="31" y="5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39" name="Freeform 263">
                  <a:extLst>
                    <a:ext uri="{FF2B5EF4-FFF2-40B4-BE49-F238E27FC236}">
                      <a16:creationId xmlns:a16="http://schemas.microsoft.com/office/drawing/2014/main" id="{E632EB55-F71A-4883-9562-F36FE0AA0E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3" y="1307"/>
                  <a:ext cx="431" cy="439"/>
                </a:xfrm>
                <a:custGeom>
                  <a:avLst/>
                  <a:gdLst>
                    <a:gd name="T0" fmla="*/ 124 w 431"/>
                    <a:gd name="T1" fmla="*/ 100 h 439"/>
                    <a:gd name="T2" fmla="*/ 117 w 431"/>
                    <a:gd name="T3" fmla="*/ 44 h 439"/>
                    <a:gd name="T4" fmla="*/ 186 w 431"/>
                    <a:gd name="T5" fmla="*/ 61 h 439"/>
                    <a:gd name="T6" fmla="*/ 188 w 431"/>
                    <a:gd name="T7" fmla="*/ 61 h 439"/>
                    <a:gd name="T8" fmla="*/ 194 w 431"/>
                    <a:gd name="T9" fmla="*/ 61 h 439"/>
                    <a:gd name="T10" fmla="*/ 207 w 431"/>
                    <a:gd name="T11" fmla="*/ 58 h 439"/>
                    <a:gd name="T12" fmla="*/ 213 w 431"/>
                    <a:gd name="T13" fmla="*/ 54 h 439"/>
                    <a:gd name="T14" fmla="*/ 276 w 431"/>
                    <a:gd name="T15" fmla="*/ 0 h 439"/>
                    <a:gd name="T16" fmla="*/ 280 w 431"/>
                    <a:gd name="T17" fmla="*/ 57 h 439"/>
                    <a:gd name="T18" fmla="*/ 295 w 431"/>
                    <a:gd name="T19" fmla="*/ 64 h 439"/>
                    <a:gd name="T20" fmla="*/ 303 w 431"/>
                    <a:gd name="T21" fmla="*/ 63 h 439"/>
                    <a:gd name="T22" fmla="*/ 379 w 431"/>
                    <a:gd name="T23" fmla="*/ 48 h 439"/>
                    <a:gd name="T24" fmla="*/ 351 w 431"/>
                    <a:gd name="T25" fmla="*/ 104 h 439"/>
                    <a:gd name="T26" fmla="*/ 360 w 431"/>
                    <a:gd name="T27" fmla="*/ 118 h 439"/>
                    <a:gd name="T28" fmla="*/ 365 w 431"/>
                    <a:gd name="T29" fmla="*/ 121 h 439"/>
                    <a:gd name="T30" fmla="*/ 430 w 431"/>
                    <a:gd name="T31" fmla="*/ 150 h 439"/>
                    <a:gd name="T32" fmla="*/ 379 w 431"/>
                    <a:gd name="T33" fmla="*/ 187 h 439"/>
                    <a:gd name="T34" fmla="*/ 378 w 431"/>
                    <a:gd name="T35" fmla="*/ 206 h 439"/>
                    <a:gd name="T36" fmla="*/ 380 w 431"/>
                    <a:gd name="T37" fmla="*/ 212 h 439"/>
                    <a:gd name="T38" fmla="*/ 413 w 431"/>
                    <a:gd name="T39" fmla="*/ 275 h 439"/>
                    <a:gd name="T40" fmla="*/ 355 w 431"/>
                    <a:gd name="T41" fmla="*/ 281 h 439"/>
                    <a:gd name="T42" fmla="*/ 344 w 431"/>
                    <a:gd name="T43" fmla="*/ 298 h 439"/>
                    <a:gd name="T44" fmla="*/ 343 w 431"/>
                    <a:gd name="T45" fmla="*/ 305 h 439"/>
                    <a:gd name="T46" fmla="*/ 333 w 431"/>
                    <a:gd name="T47" fmla="*/ 382 h 439"/>
                    <a:gd name="T48" fmla="*/ 289 w 431"/>
                    <a:gd name="T49" fmla="*/ 356 h 439"/>
                    <a:gd name="T50" fmla="*/ 284 w 431"/>
                    <a:gd name="T51" fmla="*/ 356 h 439"/>
                    <a:gd name="T52" fmla="*/ 276 w 431"/>
                    <a:gd name="T53" fmla="*/ 361 h 439"/>
                    <a:gd name="T54" fmla="*/ 265 w 431"/>
                    <a:gd name="T55" fmla="*/ 370 h 439"/>
                    <a:gd name="T56" fmla="*/ 236 w 431"/>
                    <a:gd name="T57" fmla="*/ 432 h 439"/>
                    <a:gd name="T58" fmla="*/ 198 w 431"/>
                    <a:gd name="T59" fmla="*/ 388 h 439"/>
                    <a:gd name="T60" fmla="*/ 195 w 431"/>
                    <a:gd name="T61" fmla="*/ 387 h 439"/>
                    <a:gd name="T62" fmla="*/ 188 w 431"/>
                    <a:gd name="T63" fmla="*/ 386 h 439"/>
                    <a:gd name="T64" fmla="*/ 178 w 431"/>
                    <a:gd name="T65" fmla="*/ 386 h 439"/>
                    <a:gd name="T66" fmla="*/ 172 w 431"/>
                    <a:gd name="T67" fmla="*/ 387 h 439"/>
                    <a:gd name="T68" fmla="*/ 171 w 431"/>
                    <a:gd name="T69" fmla="*/ 388 h 439"/>
                    <a:gd name="T70" fmla="*/ 99 w 431"/>
                    <a:gd name="T71" fmla="*/ 423 h 439"/>
                    <a:gd name="T72" fmla="*/ 110 w 431"/>
                    <a:gd name="T73" fmla="*/ 365 h 439"/>
                    <a:gd name="T74" fmla="*/ 98 w 431"/>
                    <a:gd name="T75" fmla="*/ 354 h 439"/>
                    <a:gd name="T76" fmla="*/ 92 w 431"/>
                    <a:gd name="T77" fmla="*/ 353 h 439"/>
                    <a:gd name="T78" fmla="*/ 19 w 431"/>
                    <a:gd name="T79" fmla="*/ 345 h 439"/>
                    <a:gd name="T80" fmla="*/ 59 w 431"/>
                    <a:gd name="T81" fmla="*/ 297 h 439"/>
                    <a:gd name="T82" fmla="*/ 55 w 431"/>
                    <a:gd name="T83" fmla="*/ 280 h 439"/>
                    <a:gd name="T84" fmla="*/ 51 w 431"/>
                    <a:gd name="T85" fmla="*/ 275 h 439"/>
                    <a:gd name="T86" fmla="*/ 2 w 431"/>
                    <a:gd name="T87" fmla="*/ 226 h 439"/>
                    <a:gd name="T88" fmla="*/ 58 w 431"/>
                    <a:gd name="T89" fmla="*/ 204 h 439"/>
                    <a:gd name="T90" fmla="*/ 64 w 431"/>
                    <a:gd name="T91" fmla="*/ 186 h 439"/>
                    <a:gd name="T92" fmla="*/ 64 w 431"/>
                    <a:gd name="T93" fmla="*/ 179 h 439"/>
                    <a:gd name="T94" fmla="*/ 53 w 431"/>
                    <a:gd name="T95" fmla="*/ 106 h 439"/>
                    <a:gd name="T96" fmla="*/ 106 w 431"/>
                    <a:gd name="T97" fmla="*/ 116 h 4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31" h="439">
                      <a:moveTo>
                        <a:pt x="115" y="108"/>
                      </a:moveTo>
                      <a:lnTo>
                        <a:pt x="121" y="104"/>
                      </a:lnTo>
                      <a:lnTo>
                        <a:pt x="124" y="100"/>
                      </a:lnTo>
                      <a:lnTo>
                        <a:pt x="124" y="98"/>
                      </a:lnTo>
                      <a:lnTo>
                        <a:pt x="124" y="97"/>
                      </a:lnTo>
                      <a:lnTo>
                        <a:pt x="117" y="44"/>
                      </a:lnTo>
                      <a:lnTo>
                        <a:pt x="136" y="33"/>
                      </a:lnTo>
                      <a:lnTo>
                        <a:pt x="155" y="22"/>
                      </a:lnTo>
                      <a:lnTo>
                        <a:pt x="186" y="61"/>
                      </a:lnTo>
                      <a:lnTo>
                        <a:pt x="186" y="61"/>
                      </a:lnTo>
                      <a:lnTo>
                        <a:pt x="187" y="61"/>
                      </a:lnTo>
                      <a:lnTo>
                        <a:pt x="188" y="61"/>
                      </a:lnTo>
                      <a:lnTo>
                        <a:pt x="189" y="62"/>
                      </a:lnTo>
                      <a:lnTo>
                        <a:pt x="191" y="62"/>
                      </a:lnTo>
                      <a:lnTo>
                        <a:pt x="194" y="61"/>
                      </a:lnTo>
                      <a:lnTo>
                        <a:pt x="196" y="61"/>
                      </a:lnTo>
                      <a:lnTo>
                        <a:pt x="200" y="60"/>
                      </a:lnTo>
                      <a:lnTo>
                        <a:pt x="207" y="58"/>
                      </a:lnTo>
                      <a:lnTo>
                        <a:pt x="210" y="56"/>
                      </a:lnTo>
                      <a:lnTo>
                        <a:pt x="212" y="54"/>
                      </a:lnTo>
                      <a:lnTo>
                        <a:pt x="213" y="54"/>
                      </a:lnTo>
                      <a:lnTo>
                        <a:pt x="235" y="0"/>
                      </a:lnTo>
                      <a:lnTo>
                        <a:pt x="255" y="0"/>
                      </a:lnTo>
                      <a:lnTo>
                        <a:pt x="276" y="0"/>
                      </a:lnTo>
                      <a:lnTo>
                        <a:pt x="278" y="54"/>
                      </a:lnTo>
                      <a:lnTo>
                        <a:pt x="278" y="56"/>
                      </a:lnTo>
                      <a:lnTo>
                        <a:pt x="280" y="57"/>
                      </a:lnTo>
                      <a:lnTo>
                        <a:pt x="284" y="60"/>
                      </a:lnTo>
                      <a:lnTo>
                        <a:pt x="290" y="61"/>
                      </a:lnTo>
                      <a:lnTo>
                        <a:pt x="295" y="64"/>
                      </a:lnTo>
                      <a:lnTo>
                        <a:pt x="300" y="64"/>
                      </a:lnTo>
                      <a:lnTo>
                        <a:pt x="302" y="63"/>
                      </a:lnTo>
                      <a:lnTo>
                        <a:pt x="303" y="63"/>
                      </a:lnTo>
                      <a:lnTo>
                        <a:pt x="349" y="25"/>
                      </a:lnTo>
                      <a:lnTo>
                        <a:pt x="364" y="37"/>
                      </a:lnTo>
                      <a:lnTo>
                        <a:pt x="379" y="48"/>
                      </a:lnTo>
                      <a:lnTo>
                        <a:pt x="351" y="100"/>
                      </a:lnTo>
                      <a:lnTo>
                        <a:pt x="351" y="101"/>
                      </a:lnTo>
                      <a:lnTo>
                        <a:pt x="351" y="104"/>
                      </a:lnTo>
                      <a:lnTo>
                        <a:pt x="353" y="108"/>
                      </a:lnTo>
                      <a:lnTo>
                        <a:pt x="357" y="112"/>
                      </a:lnTo>
                      <a:lnTo>
                        <a:pt x="360" y="118"/>
                      </a:lnTo>
                      <a:lnTo>
                        <a:pt x="362" y="121"/>
                      </a:lnTo>
                      <a:lnTo>
                        <a:pt x="364" y="121"/>
                      </a:lnTo>
                      <a:lnTo>
                        <a:pt x="365" y="121"/>
                      </a:lnTo>
                      <a:lnTo>
                        <a:pt x="420" y="112"/>
                      </a:lnTo>
                      <a:lnTo>
                        <a:pt x="425" y="131"/>
                      </a:lnTo>
                      <a:lnTo>
                        <a:pt x="430" y="150"/>
                      </a:lnTo>
                      <a:lnTo>
                        <a:pt x="381" y="184"/>
                      </a:lnTo>
                      <a:lnTo>
                        <a:pt x="381" y="185"/>
                      </a:lnTo>
                      <a:lnTo>
                        <a:pt x="379" y="187"/>
                      </a:lnTo>
                      <a:lnTo>
                        <a:pt x="378" y="192"/>
                      </a:lnTo>
                      <a:lnTo>
                        <a:pt x="379" y="198"/>
                      </a:lnTo>
                      <a:lnTo>
                        <a:pt x="378" y="206"/>
                      </a:lnTo>
                      <a:lnTo>
                        <a:pt x="378" y="209"/>
                      </a:lnTo>
                      <a:lnTo>
                        <a:pt x="379" y="212"/>
                      </a:lnTo>
                      <a:lnTo>
                        <a:pt x="380" y="212"/>
                      </a:lnTo>
                      <a:lnTo>
                        <a:pt x="426" y="233"/>
                      </a:lnTo>
                      <a:lnTo>
                        <a:pt x="420" y="254"/>
                      </a:lnTo>
                      <a:lnTo>
                        <a:pt x="413" y="275"/>
                      </a:lnTo>
                      <a:lnTo>
                        <a:pt x="358" y="279"/>
                      </a:lnTo>
                      <a:lnTo>
                        <a:pt x="357" y="279"/>
                      </a:lnTo>
                      <a:lnTo>
                        <a:pt x="355" y="281"/>
                      </a:lnTo>
                      <a:lnTo>
                        <a:pt x="352" y="285"/>
                      </a:lnTo>
                      <a:lnTo>
                        <a:pt x="349" y="291"/>
                      </a:lnTo>
                      <a:lnTo>
                        <a:pt x="344" y="298"/>
                      </a:lnTo>
                      <a:lnTo>
                        <a:pt x="343" y="302"/>
                      </a:lnTo>
                      <a:lnTo>
                        <a:pt x="343" y="304"/>
                      </a:lnTo>
                      <a:lnTo>
                        <a:pt x="343" y="305"/>
                      </a:lnTo>
                      <a:lnTo>
                        <a:pt x="365" y="350"/>
                      </a:lnTo>
                      <a:lnTo>
                        <a:pt x="349" y="366"/>
                      </a:lnTo>
                      <a:lnTo>
                        <a:pt x="333" y="382"/>
                      </a:lnTo>
                      <a:lnTo>
                        <a:pt x="290" y="356"/>
                      </a:lnTo>
                      <a:lnTo>
                        <a:pt x="290" y="356"/>
                      </a:lnTo>
                      <a:lnTo>
                        <a:pt x="289" y="356"/>
                      </a:lnTo>
                      <a:lnTo>
                        <a:pt x="288" y="356"/>
                      </a:lnTo>
                      <a:lnTo>
                        <a:pt x="286" y="356"/>
                      </a:lnTo>
                      <a:lnTo>
                        <a:pt x="284" y="356"/>
                      </a:lnTo>
                      <a:lnTo>
                        <a:pt x="282" y="357"/>
                      </a:lnTo>
                      <a:lnTo>
                        <a:pt x="279" y="359"/>
                      </a:lnTo>
                      <a:lnTo>
                        <a:pt x="276" y="361"/>
                      </a:lnTo>
                      <a:lnTo>
                        <a:pt x="269" y="364"/>
                      </a:lnTo>
                      <a:lnTo>
                        <a:pt x="266" y="367"/>
                      </a:lnTo>
                      <a:lnTo>
                        <a:pt x="265" y="370"/>
                      </a:lnTo>
                      <a:lnTo>
                        <a:pt x="265" y="371"/>
                      </a:lnTo>
                      <a:lnTo>
                        <a:pt x="256" y="426"/>
                      </a:lnTo>
                      <a:lnTo>
                        <a:pt x="236" y="432"/>
                      </a:lnTo>
                      <a:lnTo>
                        <a:pt x="215" y="438"/>
                      </a:lnTo>
                      <a:lnTo>
                        <a:pt x="198" y="388"/>
                      </a:lnTo>
                      <a:lnTo>
                        <a:pt x="198" y="388"/>
                      </a:lnTo>
                      <a:lnTo>
                        <a:pt x="198" y="388"/>
                      </a:lnTo>
                      <a:lnTo>
                        <a:pt x="196" y="387"/>
                      </a:lnTo>
                      <a:lnTo>
                        <a:pt x="195" y="387"/>
                      </a:lnTo>
                      <a:lnTo>
                        <a:pt x="194" y="387"/>
                      </a:lnTo>
                      <a:lnTo>
                        <a:pt x="191" y="386"/>
                      </a:lnTo>
                      <a:lnTo>
                        <a:pt x="188" y="386"/>
                      </a:lnTo>
                      <a:lnTo>
                        <a:pt x="184" y="387"/>
                      </a:lnTo>
                      <a:lnTo>
                        <a:pt x="181" y="386"/>
                      </a:lnTo>
                      <a:lnTo>
                        <a:pt x="178" y="386"/>
                      </a:lnTo>
                      <a:lnTo>
                        <a:pt x="175" y="386"/>
                      </a:lnTo>
                      <a:lnTo>
                        <a:pt x="173" y="387"/>
                      </a:lnTo>
                      <a:lnTo>
                        <a:pt x="172" y="387"/>
                      </a:lnTo>
                      <a:lnTo>
                        <a:pt x="171" y="388"/>
                      </a:lnTo>
                      <a:lnTo>
                        <a:pt x="171" y="388"/>
                      </a:lnTo>
                      <a:lnTo>
                        <a:pt x="171" y="388"/>
                      </a:lnTo>
                      <a:lnTo>
                        <a:pt x="135" y="436"/>
                      </a:lnTo>
                      <a:lnTo>
                        <a:pt x="117" y="430"/>
                      </a:lnTo>
                      <a:lnTo>
                        <a:pt x="99" y="423"/>
                      </a:lnTo>
                      <a:lnTo>
                        <a:pt x="112" y="368"/>
                      </a:lnTo>
                      <a:lnTo>
                        <a:pt x="112" y="367"/>
                      </a:lnTo>
                      <a:lnTo>
                        <a:pt x="110" y="365"/>
                      </a:lnTo>
                      <a:lnTo>
                        <a:pt x="108" y="361"/>
                      </a:lnTo>
                      <a:lnTo>
                        <a:pt x="103" y="358"/>
                      </a:lnTo>
                      <a:lnTo>
                        <a:pt x="98" y="354"/>
                      </a:lnTo>
                      <a:lnTo>
                        <a:pt x="94" y="353"/>
                      </a:lnTo>
                      <a:lnTo>
                        <a:pt x="92" y="352"/>
                      </a:lnTo>
                      <a:lnTo>
                        <a:pt x="92" y="353"/>
                      </a:lnTo>
                      <a:lnTo>
                        <a:pt x="39" y="377"/>
                      </a:lnTo>
                      <a:lnTo>
                        <a:pt x="29" y="361"/>
                      </a:lnTo>
                      <a:lnTo>
                        <a:pt x="19" y="345"/>
                      </a:lnTo>
                      <a:lnTo>
                        <a:pt x="58" y="300"/>
                      </a:lnTo>
                      <a:lnTo>
                        <a:pt x="59" y="299"/>
                      </a:lnTo>
                      <a:lnTo>
                        <a:pt x="59" y="297"/>
                      </a:lnTo>
                      <a:lnTo>
                        <a:pt x="59" y="292"/>
                      </a:lnTo>
                      <a:lnTo>
                        <a:pt x="57" y="287"/>
                      </a:lnTo>
                      <a:lnTo>
                        <a:pt x="55" y="280"/>
                      </a:lnTo>
                      <a:lnTo>
                        <a:pt x="54" y="277"/>
                      </a:lnTo>
                      <a:lnTo>
                        <a:pt x="52" y="275"/>
                      </a:lnTo>
                      <a:lnTo>
                        <a:pt x="51" y="275"/>
                      </a:lnTo>
                      <a:lnTo>
                        <a:pt x="0" y="268"/>
                      </a:lnTo>
                      <a:lnTo>
                        <a:pt x="1" y="247"/>
                      </a:lnTo>
                      <a:lnTo>
                        <a:pt x="2" y="226"/>
                      </a:lnTo>
                      <a:lnTo>
                        <a:pt x="55" y="207"/>
                      </a:lnTo>
                      <a:lnTo>
                        <a:pt x="56" y="207"/>
                      </a:lnTo>
                      <a:lnTo>
                        <a:pt x="58" y="204"/>
                      </a:lnTo>
                      <a:lnTo>
                        <a:pt x="60" y="200"/>
                      </a:lnTo>
                      <a:lnTo>
                        <a:pt x="61" y="192"/>
                      </a:lnTo>
                      <a:lnTo>
                        <a:pt x="64" y="186"/>
                      </a:lnTo>
                      <a:lnTo>
                        <a:pt x="65" y="182"/>
                      </a:lnTo>
                      <a:lnTo>
                        <a:pt x="64" y="180"/>
                      </a:lnTo>
                      <a:lnTo>
                        <a:pt x="64" y="179"/>
                      </a:lnTo>
                      <a:lnTo>
                        <a:pt x="29" y="144"/>
                      </a:lnTo>
                      <a:lnTo>
                        <a:pt x="40" y="125"/>
                      </a:lnTo>
                      <a:lnTo>
                        <a:pt x="53" y="106"/>
                      </a:lnTo>
                      <a:lnTo>
                        <a:pt x="103" y="118"/>
                      </a:lnTo>
                      <a:lnTo>
                        <a:pt x="103" y="118"/>
                      </a:lnTo>
                      <a:lnTo>
                        <a:pt x="106" y="116"/>
                      </a:lnTo>
                      <a:lnTo>
                        <a:pt x="110" y="114"/>
                      </a:lnTo>
                      <a:lnTo>
                        <a:pt x="115" y="108"/>
                      </a:lnTo>
                    </a:path>
                  </a:pathLst>
                </a:custGeom>
                <a:solidFill>
                  <a:srgbClr val="597F7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40" name="Freeform 264">
                  <a:extLst>
                    <a:ext uri="{FF2B5EF4-FFF2-40B4-BE49-F238E27FC236}">
                      <a16:creationId xmlns:a16="http://schemas.microsoft.com/office/drawing/2014/main" id="{F93CCCF3-8073-45F2-98C6-4A5A198ECA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3" y="1307"/>
                  <a:ext cx="431" cy="439"/>
                </a:xfrm>
                <a:custGeom>
                  <a:avLst/>
                  <a:gdLst>
                    <a:gd name="T0" fmla="*/ 121 w 431"/>
                    <a:gd name="T1" fmla="*/ 104 h 439"/>
                    <a:gd name="T2" fmla="*/ 124 w 431"/>
                    <a:gd name="T3" fmla="*/ 97 h 439"/>
                    <a:gd name="T4" fmla="*/ 155 w 431"/>
                    <a:gd name="T5" fmla="*/ 22 h 439"/>
                    <a:gd name="T6" fmla="*/ 186 w 431"/>
                    <a:gd name="T7" fmla="*/ 61 h 439"/>
                    <a:gd name="T8" fmla="*/ 189 w 431"/>
                    <a:gd name="T9" fmla="*/ 62 h 439"/>
                    <a:gd name="T10" fmla="*/ 196 w 431"/>
                    <a:gd name="T11" fmla="*/ 61 h 439"/>
                    <a:gd name="T12" fmla="*/ 207 w 431"/>
                    <a:gd name="T13" fmla="*/ 58 h 439"/>
                    <a:gd name="T14" fmla="*/ 213 w 431"/>
                    <a:gd name="T15" fmla="*/ 54 h 439"/>
                    <a:gd name="T16" fmla="*/ 276 w 431"/>
                    <a:gd name="T17" fmla="*/ 0 h 439"/>
                    <a:gd name="T18" fmla="*/ 278 w 431"/>
                    <a:gd name="T19" fmla="*/ 56 h 439"/>
                    <a:gd name="T20" fmla="*/ 290 w 431"/>
                    <a:gd name="T21" fmla="*/ 61 h 439"/>
                    <a:gd name="T22" fmla="*/ 300 w 431"/>
                    <a:gd name="T23" fmla="*/ 64 h 439"/>
                    <a:gd name="T24" fmla="*/ 349 w 431"/>
                    <a:gd name="T25" fmla="*/ 25 h 439"/>
                    <a:gd name="T26" fmla="*/ 351 w 431"/>
                    <a:gd name="T27" fmla="*/ 100 h 439"/>
                    <a:gd name="T28" fmla="*/ 351 w 431"/>
                    <a:gd name="T29" fmla="*/ 104 h 439"/>
                    <a:gd name="T30" fmla="*/ 357 w 431"/>
                    <a:gd name="T31" fmla="*/ 112 h 439"/>
                    <a:gd name="T32" fmla="*/ 364 w 431"/>
                    <a:gd name="T33" fmla="*/ 121 h 439"/>
                    <a:gd name="T34" fmla="*/ 425 w 431"/>
                    <a:gd name="T35" fmla="*/ 131 h 439"/>
                    <a:gd name="T36" fmla="*/ 381 w 431"/>
                    <a:gd name="T37" fmla="*/ 184 h 439"/>
                    <a:gd name="T38" fmla="*/ 378 w 431"/>
                    <a:gd name="T39" fmla="*/ 192 h 439"/>
                    <a:gd name="T40" fmla="*/ 378 w 431"/>
                    <a:gd name="T41" fmla="*/ 206 h 439"/>
                    <a:gd name="T42" fmla="*/ 380 w 431"/>
                    <a:gd name="T43" fmla="*/ 212 h 439"/>
                    <a:gd name="T44" fmla="*/ 413 w 431"/>
                    <a:gd name="T45" fmla="*/ 275 h 439"/>
                    <a:gd name="T46" fmla="*/ 357 w 431"/>
                    <a:gd name="T47" fmla="*/ 279 h 439"/>
                    <a:gd name="T48" fmla="*/ 349 w 431"/>
                    <a:gd name="T49" fmla="*/ 291 h 439"/>
                    <a:gd name="T50" fmla="*/ 343 w 431"/>
                    <a:gd name="T51" fmla="*/ 302 h 439"/>
                    <a:gd name="T52" fmla="*/ 365 w 431"/>
                    <a:gd name="T53" fmla="*/ 350 h 439"/>
                    <a:gd name="T54" fmla="*/ 290 w 431"/>
                    <a:gd name="T55" fmla="*/ 356 h 439"/>
                    <a:gd name="T56" fmla="*/ 289 w 431"/>
                    <a:gd name="T57" fmla="*/ 356 h 439"/>
                    <a:gd name="T58" fmla="*/ 284 w 431"/>
                    <a:gd name="T59" fmla="*/ 356 h 439"/>
                    <a:gd name="T60" fmla="*/ 276 w 431"/>
                    <a:gd name="T61" fmla="*/ 361 h 439"/>
                    <a:gd name="T62" fmla="*/ 266 w 431"/>
                    <a:gd name="T63" fmla="*/ 367 h 439"/>
                    <a:gd name="T64" fmla="*/ 256 w 431"/>
                    <a:gd name="T65" fmla="*/ 426 h 439"/>
                    <a:gd name="T66" fmla="*/ 198 w 431"/>
                    <a:gd name="T67" fmla="*/ 388 h 439"/>
                    <a:gd name="T68" fmla="*/ 198 w 431"/>
                    <a:gd name="T69" fmla="*/ 388 h 439"/>
                    <a:gd name="T70" fmla="*/ 194 w 431"/>
                    <a:gd name="T71" fmla="*/ 387 h 439"/>
                    <a:gd name="T72" fmla="*/ 184 w 431"/>
                    <a:gd name="T73" fmla="*/ 387 h 439"/>
                    <a:gd name="T74" fmla="*/ 178 w 431"/>
                    <a:gd name="T75" fmla="*/ 386 h 439"/>
                    <a:gd name="T76" fmla="*/ 172 w 431"/>
                    <a:gd name="T77" fmla="*/ 387 h 439"/>
                    <a:gd name="T78" fmla="*/ 171 w 431"/>
                    <a:gd name="T79" fmla="*/ 388 h 439"/>
                    <a:gd name="T80" fmla="*/ 99 w 431"/>
                    <a:gd name="T81" fmla="*/ 423 h 439"/>
                    <a:gd name="T82" fmla="*/ 112 w 431"/>
                    <a:gd name="T83" fmla="*/ 367 h 439"/>
                    <a:gd name="T84" fmla="*/ 103 w 431"/>
                    <a:gd name="T85" fmla="*/ 358 h 439"/>
                    <a:gd name="T86" fmla="*/ 94 w 431"/>
                    <a:gd name="T87" fmla="*/ 353 h 439"/>
                    <a:gd name="T88" fmla="*/ 39 w 431"/>
                    <a:gd name="T89" fmla="*/ 377 h 439"/>
                    <a:gd name="T90" fmla="*/ 58 w 431"/>
                    <a:gd name="T91" fmla="*/ 300 h 439"/>
                    <a:gd name="T92" fmla="*/ 59 w 431"/>
                    <a:gd name="T93" fmla="*/ 297 h 439"/>
                    <a:gd name="T94" fmla="*/ 57 w 431"/>
                    <a:gd name="T95" fmla="*/ 287 h 439"/>
                    <a:gd name="T96" fmla="*/ 52 w 431"/>
                    <a:gd name="T97" fmla="*/ 275 h 439"/>
                    <a:gd name="T98" fmla="*/ 1 w 431"/>
                    <a:gd name="T99" fmla="*/ 247 h 439"/>
                    <a:gd name="T100" fmla="*/ 55 w 431"/>
                    <a:gd name="T101" fmla="*/ 207 h 439"/>
                    <a:gd name="T102" fmla="*/ 60 w 431"/>
                    <a:gd name="T103" fmla="*/ 200 h 439"/>
                    <a:gd name="T104" fmla="*/ 64 w 431"/>
                    <a:gd name="T105" fmla="*/ 186 h 439"/>
                    <a:gd name="T106" fmla="*/ 64 w 431"/>
                    <a:gd name="T107" fmla="*/ 179 h 439"/>
                    <a:gd name="T108" fmla="*/ 53 w 431"/>
                    <a:gd name="T109" fmla="*/ 106 h 439"/>
                    <a:gd name="T110" fmla="*/ 103 w 431"/>
                    <a:gd name="T111" fmla="*/ 118 h 439"/>
                    <a:gd name="T112" fmla="*/ 115 w 431"/>
                    <a:gd name="T113" fmla="*/ 108 h 4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31" h="439">
                      <a:moveTo>
                        <a:pt x="115" y="108"/>
                      </a:moveTo>
                      <a:lnTo>
                        <a:pt x="115" y="108"/>
                      </a:lnTo>
                      <a:lnTo>
                        <a:pt x="121" y="104"/>
                      </a:lnTo>
                      <a:lnTo>
                        <a:pt x="124" y="100"/>
                      </a:lnTo>
                      <a:lnTo>
                        <a:pt x="124" y="98"/>
                      </a:lnTo>
                      <a:lnTo>
                        <a:pt x="124" y="97"/>
                      </a:lnTo>
                      <a:lnTo>
                        <a:pt x="117" y="44"/>
                      </a:lnTo>
                      <a:lnTo>
                        <a:pt x="136" y="33"/>
                      </a:lnTo>
                      <a:lnTo>
                        <a:pt x="155" y="22"/>
                      </a:lnTo>
                      <a:lnTo>
                        <a:pt x="186" y="61"/>
                      </a:lnTo>
                      <a:lnTo>
                        <a:pt x="186" y="61"/>
                      </a:lnTo>
                      <a:lnTo>
                        <a:pt x="186" y="61"/>
                      </a:lnTo>
                      <a:lnTo>
                        <a:pt x="187" y="61"/>
                      </a:lnTo>
                      <a:lnTo>
                        <a:pt x="188" y="61"/>
                      </a:lnTo>
                      <a:lnTo>
                        <a:pt x="189" y="62"/>
                      </a:lnTo>
                      <a:lnTo>
                        <a:pt x="191" y="62"/>
                      </a:lnTo>
                      <a:lnTo>
                        <a:pt x="194" y="61"/>
                      </a:lnTo>
                      <a:lnTo>
                        <a:pt x="196" y="61"/>
                      </a:lnTo>
                      <a:lnTo>
                        <a:pt x="200" y="60"/>
                      </a:lnTo>
                      <a:lnTo>
                        <a:pt x="200" y="60"/>
                      </a:lnTo>
                      <a:lnTo>
                        <a:pt x="207" y="58"/>
                      </a:lnTo>
                      <a:lnTo>
                        <a:pt x="210" y="56"/>
                      </a:lnTo>
                      <a:lnTo>
                        <a:pt x="212" y="54"/>
                      </a:lnTo>
                      <a:lnTo>
                        <a:pt x="213" y="54"/>
                      </a:lnTo>
                      <a:lnTo>
                        <a:pt x="235" y="0"/>
                      </a:lnTo>
                      <a:lnTo>
                        <a:pt x="255" y="0"/>
                      </a:lnTo>
                      <a:lnTo>
                        <a:pt x="276" y="0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78" y="56"/>
                      </a:lnTo>
                      <a:lnTo>
                        <a:pt x="280" y="57"/>
                      </a:lnTo>
                      <a:lnTo>
                        <a:pt x="284" y="60"/>
                      </a:lnTo>
                      <a:lnTo>
                        <a:pt x="290" y="61"/>
                      </a:lnTo>
                      <a:lnTo>
                        <a:pt x="290" y="61"/>
                      </a:lnTo>
                      <a:lnTo>
                        <a:pt x="295" y="64"/>
                      </a:lnTo>
                      <a:lnTo>
                        <a:pt x="300" y="64"/>
                      </a:lnTo>
                      <a:lnTo>
                        <a:pt x="302" y="63"/>
                      </a:lnTo>
                      <a:lnTo>
                        <a:pt x="303" y="63"/>
                      </a:lnTo>
                      <a:lnTo>
                        <a:pt x="349" y="25"/>
                      </a:lnTo>
                      <a:lnTo>
                        <a:pt x="364" y="37"/>
                      </a:lnTo>
                      <a:lnTo>
                        <a:pt x="379" y="48"/>
                      </a:lnTo>
                      <a:lnTo>
                        <a:pt x="351" y="100"/>
                      </a:lnTo>
                      <a:lnTo>
                        <a:pt x="351" y="100"/>
                      </a:lnTo>
                      <a:lnTo>
                        <a:pt x="351" y="101"/>
                      </a:lnTo>
                      <a:lnTo>
                        <a:pt x="351" y="104"/>
                      </a:lnTo>
                      <a:lnTo>
                        <a:pt x="353" y="108"/>
                      </a:lnTo>
                      <a:lnTo>
                        <a:pt x="357" y="112"/>
                      </a:lnTo>
                      <a:lnTo>
                        <a:pt x="357" y="112"/>
                      </a:lnTo>
                      <a:lnTo>
                        <a:pt x="360" y="118"/>
                      </a:lnTo>
                      <a:lnTo>
                        <a:pt x="362" y="121"/>
                      </a:lnTo>
                      <a:lnTo>
                        <a:pt x="364" y="121"/>
                      </a:lnTo>
                      <a:lnTo>
                        <a:pt x="365" y="121"/>
                      </a:lnTo>
                      <a:lnTo>
                        <a:pt x="420" y="112"/>
                      </a:lnTo>
                      <a:lnTo>
                        <a:pt x="425" y="131"/>
                      </a:lnTo>
                      <a:lnTo>
                        <a:pt x="430" y="150"/>
                      </a:lnTo>
                      <a:lnTo>
                        <a:pt x="381" y="184"/>
                      </a:lnTo>
                      <a:lnTo>
                        <a:pt x="381" y="184"/>
                      </a:lnTo>
                      <a:lnTo>
                        <a:pt x="381" y="185"/>
                      </a:lnTo>
                      <a:lnTo>
                        <a:pt x="379" y="187"/>
                      </a:lnTo>
                      <a:lnTo>
                        <a:pt x="378" y="192"/>
                      </a:lnTo>
                      <a:lnTo>
                        <a:pt x="379" y="198"/>
                      </a:lnTo>
                      <a:lnTo>
                        <a:pt x="379" y="198"/>
                      </a:lnTo>
                      <a:lnTo>
                        <a:pt x="378" y="206"/>
                      </a:lnTo>
                      <a:lnTo>
                        <a:pt x="378" y="209"/>
                      </a:lnTo>
                      <a:lnTo>
                        <a:pt x="379" y="212"/>
                      </a:lnTo>
                      <a:lnTo>
                        <a:pt x="380" y="212"/>
                      </a:lnTo>
                      <a:lnTo>
                        <a:pt x="426" y="233"/>
                      </a:lnTo>
                      <a:lnTo>
                        <a:pt x="420" y="254"/>
                      </a:lnTo>
                      <a:lnTo>
                        <a:pt x="413" y="275"/>
                      </a:lnTo>
                      <a:lnTo>
                        <a:pt x="358" y="279"/>
                      </a:lnTo>
                      <a:lnTo>
                        <a:pt x="358" y="279"/>
                      </a:lnTo>
                      <a:lnTo>
                        <a:pt x="357" y="279"/>
                      </a:lnTo>
                      <a:lnTo>
                        <a:pt x="355" y="281"/>
                      </a:lnTo>
                      <a:lnTo>
                        <a:pt x="352" y="285"/>
                      </a:lnTo>
                      <a:lnTo>
                        <a:pt x="349" y="291"/>
                      </a:lnTo>
                      <a:lnTo>
                        <a:pt x="349" y="291"/>
                      </a:lnTo>
                      <a:lnTo>
                        <a:pt x="344" y="298"/>
                      </a:lnTo>
                      <a:lnTo>
                        <a:pt x="343" y="302"/>
                      </a:lnTo>
                      <a:lnTo>
                        <a:pt x="343" y="304"/>
                      </a:lnTo>
                      <a:lnTo>
                        <a:pt x="343" y="305"/>
                      </a:lnTo>
                      <a:lnTo>
                        <a:pt x="365" y="350"/>
                      </a:lnTo>
                      <a:lnTo>
                        <a:pt x="349" y="366"/>
                      </a:lnTo>
                      <a:lnTo>
                        <a:pt x="333" y="382"/>
                      </a:lnTo>
                      <a:lnTo>
                        <a:pt x="290" y="356"/>
                      </a:lnTo>
                      <a:lnTo>
                        <a:pt x="290" y="356"/>
                      </a:lnTo>
                      <a:lnTo>
                        <a:pt x="290" y="356"/>
                      </a:lnTo>
                      <a:lnTo>
                        <a:pt x="289" y="356"/>
                      </a:lnTo>
                      <a:lnTo>
                        <a:pt x="288" y="356"/>
                      </a:lnTo>
                      <a:lnTo>
                        <a:pt x="286" y="356"/>
                      </a:lnTo>
                      <a:lnTo>
                        <a:pt x="284" y="356"/>
                      </a:lnTo>
                      <a:lnTo>
                        <a:pt x="282" y="357"/>
                      </a:lnTo>
                      <a:lnTo>
                        <a:pt x="279" y="359"/>
                      </a:lnTo>
                      <a:lnTo>
                        <a:pt x="276" y="361"/>
                      </a:lnTo>
                      <a:lnTo>
                        <a:pt x="276" y="361"/>
                      </a:lnTo>
                      <a:lnTo>
                        <a:pt x="269" y="364"/>
                      </a:lnTo>
                      <a:lnTo>
                        <a:pt x="266" y="367"/>
                      </a:lnTo>
                      <a:lnTo>
                        <a:pt x="265" y="370"/>
                      </a:lnTo>
                      <a:lnTo>
                        <a:pt x="265" y="371"/>
                      </a:lnTo>
                      <a:lnTo>
                        <a:pt x="256" y="426"/>
                      </a:lnTo>
                      <a:lnTo>
                        <a:pt x="236" y="432"/>
                      </a:lnTo>
                      <a:lnTo>
                        <a:pt x="215" y="438"/>
                      </a:lnTo>
                      <a:lnTo>
                        <a:pt x="198" y="388"/>
                      </a:lnTo>
                      <a:lnTo>
                        <a:pt x="198" y="388"/>
                      </a:lnTo>
                      <a:lnTo>
                        <a:pt x="198" y="388"/>
                      </a:lnTo>
                      <a:lnTo>
                        <a:pt x="198" y="388"/>
                      </a:lnTo>
                      <a:lnTo>
                        <a:pt x="196" y="387"/>
                      </a:lnTo>
                      <a:lnTo>
                        <a:pt x="195" y="387"/>
                      </a:lnTo>
                      <a:lnTo>
                        <a:pt x="194" y="387"/>
                      </a:lnTo>
                      <a:lnTo>
                        <a:pt x="191" y="386"/>
                      </a:lnTo>
                      <a:lnTo>
                        <a:pt x="188" y="386"/>
                      </a:lnTo>
                      <a:lnTo>
                        <a:pt x="184" y="387"/>
                      </a:lnTo>
                      <a:lnTo>
                        <a:pt x="184" y="387"/>
                      </a:lnTo>
                      <a:lnTo>
                        <a:pt x="181" y="386"/>
                      </a:lnTo>
                      <a:lnTo>
                        <a:pt x="178" y="386"/>
                      </a:lnTo>
                      <a:lnTo>
                        <a:pt x="175" y="386"/>
                      </a:lnTo>
                      <a:lnTo>
                        <a:pt x="173" y="387"/>
                      </a:lnTo>
                      <a:lnTo>
                        <a:pt x="172" y="387"/>
                      </a:lnTo>
                      <a:lnTo>
                        <a:pt x="171" y="388"/>
                      </a:lnTo>
                      <a:lnTo>
                        <a:pt x="171" y="388"/>
                      </a:lnTo>
                      <a:lnTo>
                        <a:pt x="171" y="388"/>
                      </a:lnTo>
                      <a:lnTo>
                        <a:pt x="135" y="436"/>
                      </a:lnTo>
                      <a:lnTo>
                        <a:pt x="117" y="430"/>
                      </a:lnTo>
                      <a:lnTo>
                        <a:pt x="99" y="423"/>
                      </a:lnTo>
                      <a:lnTo>
                        <a:pt x="112" y="368"/>
                      </a:lnTo>
                      <a:lnTo>
                        <a:pt x="112" y="368"/>
                      </a:lnTo>
                      <a:lnTo>
                        <a:pt x="112" y="367"/>
                      </a:lnTo>
                      <a:lnTo>
                        <a:pt x="110" y="365"/>
                      </a:lnTo>
                      <a:lnTo>
                        <a:pt x="108" y="361"/>
                      </a:lnTo>
                      <a:lnTo>
                        <a:pt x="103" y="358"/>
                      </a:lnTo>
                      <a:lnTo>
                        <a:pt x="103" y="358"/>
                      </a:lnTo>
                      <a:lnTo>
                        <a:pt x="98" y="354"/>
                      </a:lnTo>
                      <a:lnTo>
                        <a:pt x="94" y="353"/>
                      </a:lnTo>
                      <a:lnTo>
                        <a:pt x="92" y="352"/>
                      </a:lnTo>
                      <a:lnTo>
                        <a:pt x="92" y="353"/>
                      </a:lnTo>
                      <a:lnTo>
                        <a:pt x="39" y="377"/>
                      </a:lnTo>
                      <a:lnTo>
                        <a:pt x="29" y="361"/>
                      </a:lnTo>
                      <a:lnTo>
                        <a:pt x="19" y="345"/>
                      </a:lnTo>
                      <a:lnTo>
                        <a:pt x="58" y="300"/>
                      </a:lnTo>
                      <a:lnTo>
                        <a:pt x="58" y="300"/>
                      </a:lnTo>
                      <a:lnTo>
                        <a:pt x="59" y="299"/>
                      </a:lnTo>
                      <a:lnTo>
                        <a:pt x="59" y="297"/>
                      </a:lnTo>
                      <a:lnTo>
                        <a:pt x="59" y="292"/>
                      </a:lnTo>
                      <a:lnTo>
                        <a:pt x="57" y="287"/>
                      </a:lnTo>
                      <a:lnTo>
                        <a:pt x="57" y="287"/>
                      </a:lnTo>
                      <a:lnTo>
                        <a:pt x="55" y="280"/>
                      </a:lnTo>
                      <a:lnTo>
                        <a:pt x="54" y="277"/>
                      </a:lnTo>
                      <a:lnTo>
                        <a:pt x="52" y="275"/>
                      </a:lnTo>
                      <a:lnTo>
                        <a:pt x="51" y="275"/>
                      </a:lnTo>
                      <a:lnTo>
                        <a:pt x="0" y="268"/>
                      </a:lnTo>
                      <a:lnTo>
                        <a:pt x="1" y="247"/>
                      </a:lnTo>
                      <a:lnTo>
                        <a:pt x="2" y="226"/>
                      </a:lnTo>
                      <a:lnTo>
                        <a:pt x="55" y="207"/>
                      </a:lnTo>
                      <a:lnTo>
                        <a:pt x="55" y="207"/>
                      </a:lnTo>
                      <a:lnTo>
                        <a:pt x="56" y="207"/>
                      </a:lnTo>
                      <a:lnTo>
                        <a:pt x="58" y="204"/>
                      </a:lnTo>
                      <a:lnTo>
                        <a:pt x="60" y="200"/>
                      </a:lnTo>
                      <a:lnTo>
                        <a:pt x="61" y="192"/>
                      </a:lnTo>
                      <a:lnTo>
                        <a:pt x="61" y="192"/>
                      </a:lnTo>
                      <a:lnTo>
                        <a:pt x="64" y="186"/>
                      </a:lnTo>
                      <a:lnTo>
                        <a:pt x="65" y="182"/>
                      </a:lnTo>
                      <a:lnTo>
                        <a:pt x="64" y="180"/>
                      </a:lnTo>
                      <a:lnTo>
                        <a:pt x="64" y="179"/>
                      </a:lnTo>
                      <a:lnTo>
                        <a:pt x="29" y="144"/>
                      </a:lnTo>
                      <a:lnTo>
                        <a:pt x="40" y="125"/>
                      </a:lnTo>
                      <a:lnTo>
                        <a:pt x="53" y="106"/>
                      </a:lnTo>
                      <a:lnTo>
                        <a:pt x="103" y="118"/>
                      </a:lnTo>
                      <a:lnTo>
                        <a:pt x="103" y="118"/>
                      </a:lnTo>
                      <a:lnTo>
                        <a:pt x="103" y="118"/>
                      </a:lnTo>
                      <a:lnTo>
                        <a:pt x="106" y="116"/>
                      </a:lnTo>
                      <a:lnTo>
                        <a:pt x="110" y="114"/>
                      </a:lnTo>
                      <a:lnTo>
                        <a:pt x="115" y="108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41" name="Freeform 265">
                  <a:extLst>
                    <a:ext uri="{FF2B5EF4-FFF2-40B4-BE49-F238E27FC236}">
                      <a16:creationId xmlns:a16="http://schemas.microsoft.com/office/drawing/2014/main" id="{893A2A5B-8CCF-4CC1-9472-584EDA49B5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7" y="1371"/>
                  <a:ext cx="304" cy="312"/>
                </a:xfrm>
                <a:custGeom>
                  <a:avLst/>
                  <a:gdLst>
                    <a:gd name="T0" fmla="*/ 137 w 304"/>
                    <a:gd name="T1" fmla="*/ 310 h 312"/>
                    <a:gd name="T2" fmla="*/ 168 w 304"/>
                    <a:gd name="T3" fmla="*/ 304 h 312"/>
                    <a:gd name="T4" fmla="*/ 196 w 304"/>
                    <a:gd name="T5" fmla="*/ 293 h 312"/>
                    <a:gd name="T6" fmla="*/ 223 w 304"/>
                    <a:gd name="T7" fmla="*/ 277 h 312"/>
                    <a:gd name="T8" fmla="*/ 247 w 304"/>
                    <a:gd name="T9" fmla="*/ 256 h 312"/>
                    <a:gd name="T10" fmla="*/ 268 w 304"/>
                    <a:gd name="T11" fmla="*/ 232 h 312"/>
                    <a:gd name="T12" fmla="*/ 285 w 304"/>
                    <a:gd name="T13" fmla="*/ 204 h 312"/>
                    <a:gd name="T14" fmla="*/ 296 w 304"/>
                    <a:gd name="T15" fmla="*/ 174 h 312"/>
                    <a:gd name="T16" fmla="*/ 303 w 304"/>
                    <a:gd name="T17" fmla="*/ 142 h 312"/>
                    <a:gd name="T18" fmla="*/ 302 w 304"/>
                    <a:gd name="T19" fmla="*/ 112 h 312"/>
                    <a:gd name="T20" fmla="*/ 296 w 304"/>
                    <a:gd name="T21" fmla="*/ 84 h 312"/>
                    <a:gd name="T22" fmla="*/ 285 w 304"/>
                    <a:gd name="T23" fmla="*/ 59 h 312"/>
                    <a:gd name="T24" fmla="*/ 268 w 304"/>
                    <a:gd name="T25" fmla="*/ 37 h 312"/>
                    <a:gd name="T26" fmla="*/ 247 w 304"/>
                    <a:gd name="T27" fmla="*/ 20 h 312"/>
                    <a:gd name="T28" fmla="*/ 223 w 304"/>
                    <a:gd name="T29" fmla="*/ 8 h 312"/>
                    <a:gd name="T30" fmla="*/ 195 w 304"/>
                    <a:gd name="T31" fmla="*/ 1 h 312"/>
                    <a:gd name="T32" fmla="*/ 164 w 304"/>
                    <a:gd name="T33" fmla="*/ 0 h 312"/>
                    <a:gd name="T34" fmla="*/ 134 w 304"/>
                    <a:gd name="T35" fmla="*/ 6 h 312"/>
                    <a:gd name="T36" fmla="*/ 106 w 304"/>
                    <a:gd name="T37" fmla="*/ 17 h 312"/>
                    <a:gd name="T38" fmla="*/ 79 w 304"/>
                    <a:gd name="T39" fmla="*/ 34 h 312"/>
                    <a:gd name="T40" fmla="*/ 54 w 304"/>
                    <a:gd name="T41" fmla="*/ 54 h 312"/>
                    <a:gd name="T42" fmla="*/ 34 w 304"/>
                    <a:gd name="T43" fmla="*/ 79 h 312"/>
                    <a:gd name="T44" fmla="*/ 17 w 304"/>
                    <a:gd name="T45" fmla="*/ 107 h 312"/>
                    <a:gd name="T46" fmla="*/ 5 w 304"/>
                    <a:gd name="T47" fmla="*/ 137 h 312"/>
                    <a:gd name="T48" fmla="*/ 0 w 304"/>
                    <a:gd name="T49" fmla="*/ 169 h 312"/>
                    <a:gd name="T50" fmla="*/ 0 w 304"/>
                    <a:gd name="T51" fmla="*/ 199 h 312"/>
                    <a:gd name="T52" fmla="*/ 6 w 304"/>
                    <a:gd name="T53" fmla="*/ 227 h 312"/>
                    <a:gd name="T54" fmla="*/ 17 w 304"/>
                    <a:gd name="T55" fmla="*/ 252 h 312"/>
                    <a:gd name="T56" fmla="*/ 34 w 304"/>
                    <a:gd name="T57" fmla="*/ 274 h 312"/>
                    <a:gd name="T58" fmla="*/ 54 w 304"/>
                    <a:gd name="T59" fmla="*/ 291 h 312"/>
                    <a:gd name="T60" fmla="*/ 79 w 304"/>
                    <a:gd name="T61" fmla="*/ 303 h 312"/>
                    <a:gd name="T62" fmla="*/ 107 w 304"/>
                    <a:gd name="T63" fmla="*/ 310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4" h="312">
                      <a:moveTo>
                        <a:pt x="122" y="311"/>
                      </a:moveTo>
                      <a:lnTo>
                        <a:pt x="137" y="310"/>
                      </a:lnTo>
                      <a:lnTo>
                        <a:pt x="152" y="308"/>
                      </a:lnTo>
                      <a:lnTo>
                        <a:pt x="168" y="304"/>
                      </a:lnTo>
                      <a:lnTo>
                        <a:pt x="182" y="299"/>
                      </a:lnTo>
                      <a:lnTo>
                        <a:pt x="196" y="293"/>
                      </a:lnTo>
                      <a:lnTo>
                        <a:pt x="210" y="285"/>
                      </a:lnTo>
                      <a:lnTo>
                        <a:pt x="223" y="277"/>
                      </a:lnTo>
                      <a:lnTo>
                        <a:pt x="236" y="267"/>
                      </a:lnTo>
                      <a:lnTo>
                        <a:pt x="247" y="256"/>
                      </a:lnTo>
                      <a:lnTo>
                        <a:pt x="258" y="245"/>
                      </a:lnTo>
                      <a:lnTo>
                        <a:pt x="268" y="232"/>
                      </a:lnTo>
                      <a:lnTo>
                        <a:pt x="277" y="218"/>
                      </a:lnTo>
                      <a:lnTo>
                        <a:pt x="285" y="204"/>
                      </a:lnTo>
                      <a:lnTo>
                        <a:pt x="291" y="189"/>
                      </a:lnTo>
                      <a:lnTo>
                        <a:pt x="296" y="174"/>
                      </a:lnTo>
                      <a:lnTo>
                        <a:pt x="300" y="158"/>
                      </a:lnTo>
                      <a:lnTo>
                        <a:pt x="303" y="142"/>
                      </a:lnTo>
                      <a:lnTo>
                        <a:pt x="303" y="127"/>
                      </a:lnTo>
                      <a:lnTo>
                        <a:pt x="302" y="112"/>
                      </a:lnTo>
                      <a:lnTo>
                        <a:pt x="300" y="97"/>
                      </a:lnTo>
                      <a:lnTo>
                        <a:pt x="296" y="84"/>
                      </a:lnTo>
                      <a:lnTo>
                        <a:pt x="291" y="71"/>
                      </a:lnTo>
                      <a:lnTo>
                        <a:pt x="285" y="59"/>
                      </a:lnTo>
                      <a:lnTo>
                        <a:pt x="277" y="47"/>
                      </a:lnTo>
                      <a:lnTo>
                        <a:pt x="268" y="37"/>
                      </a:lnTo>
                      <a:lnTo>
                        <a:pt x="258" y="28"/>
                      </a:lnTo>
                      <a:lnTo>
                        <a:pt x="247" y="20"/>
                      </a:lnTo>
                      <a:lnTo>
                        <a:pt x="236" y="13"/>
                      </a:lnTo>
                      <a:lnTo>
                        <a:pt x="223" y="8"/>
                      </a:lnTo>
                      <a:lnTo>
                        <a:pt x="210" y="3"/>
                      </a:lnTo>
                      <a:lnTo>
                        <a:pt x="195" y="1"/>
                      </a:lnTo>
                      <a:lnTo>
                        <a:pt x="180" y="0"/>
                      </a:lnTo>
                      <a:lnTo>
                        <a:pt x="164" y="0"/>
                      </a:lnTo>
                      <a:lnTo>
                        <a:pt x="149" y="2"/>
                      </a:lnTo>
                      <a:lnTo>
                        <a:pt x="134" y="6"/>
                      </a:lnTo>
                      <a:lnTo>
                        <a:pt x="119" y="11"/>
                      </a:lnTo>
                      <a:lnTo>
                        <a:pt x="106" y="17"/>
                      </a:lnTo>
                      <a:lnTo>
                        <a:pt x="92" y="25"/>
                      </a:lnTo>
                      <a:lnTo>
                        <a:pt x="79" y="34"/>
                      </a:lnTo>
                      <a:lnTo>
                        <a:pt x="66" y="43"/>
                      </a:lnTo>
                      <a:lnTo>
                        <a:pt x="54" y="54"/>
                      </a:lnTo>
                      <a:lnTo>
                        <a:pt x="44" y="67"/>
                      </a:lnTo>
                      <a:lnTo>
                        <a:pt x="34" y="79"/>
                      </a:lnTo>
                      <a:lnTo>
                        <a:pt x="25" y="92"/>
                      </a:lnTo>
                      <a:lnTo>
                        <a:pt x="17" y="107"/>
                      </a:lnTo>
                      <a:lnTo>
                        <a:pt x="11" y="121"/>
                      </a:lnTo>
                      <a:lnTo>
                        <a:pt x="5" y="137"/>
                      </a:lnTo>
                      <a:lnTo>
                        <a:pt x="2" y="153"/>
                      </a:lnTo>
                      <a:lnTo>
                        <a:pt x="0" y="169"/>
                      </a:lnTo>
                      <a:lnTo>
                        <a:pt x="0" y="184"/>
                      </a:lnTo>
                      <a:lnTo>
                        <a:pt x="0" y="199"/>
                      </a:lnTo>
                      <a:lnTo>
                        <a:pt x="2" y="214"/>
                      </a:lnTo>
                      <a:lnTo>
                        <a:pt x="6" y="227"/>
                      </a:lnTo>
                      <a:lnTo>
                        <a:pt x="11" y="240"/>
                      </a:lnTo>
                      <a:lnTo>
                        <a:pt x="17" y="252"/>
                      </a:lnTo>
                      <a:lnTo>
                        <a:pt x="25" y="263"/>
                      </a:lnTo>
                      <a:lnTo>
                        <a:pt x="34" y="274"/>
                      </a:lnTo>
                      <a:lnTo>
                        <a:pt x="44" y="283"/>
                      </a:lnTo>
                      <a:lnTo>
                        <a:pt x="54" y="291"/>
                      </a:lnTo>
                      <a:lnTo>
                        <a:pt x="66" y="298"/>
                      </a:lnTo>
                      <a:lnTo>
                        <a:pt x="79" y="303"/>
                      </a:lnTo>
                      <a:lnTo>
                        <a:pt x="92" y="307"/>
                      </a:lnTo>
                      <a:lnTo>
                        <a:pt x="107" y="310"/>
                      </a:lnTo>
                      <a:lnTo>
                        <a:pt x="122" y="311"/>
                      </a:lnTo>
                    </a:path>
                  </a:pathLst>
                </a:custGeom>
                <a:solidFill>
                  <a:srgbClr val="FFB2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42" name="Freeform 266">
                  <a:extLst>
                    <a:ext uri="{FF2B5EF4-FFF2-40B4-BE49-F238E27FC236}">
                      <a16:creationId xmlns:a16="http://schemas.microsoft.com/office/drawing/2014/main" id="{68BF7211-BCBA-46FA-A133-1A5BC68D03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8" y="1373"/>
                  <a:ext cx="279" cy="310"/>
                </a:xfrm>
                <a:custGeom>
                  <a:avLst/>
                  <a:gdLst>
                    <a:gd name="T0" fmla="*/ 278 w 279"/>
                    <a:gd name="T1" fmla="*/ 63 h 310"/>
                    <a:gd name="T2" fmla="*/ 272 w 279"/>
                    <a:gd name="T3" fmla="*/ 54 h 310"/>
                    <a:gd name="T4" fmla="*/ 265 w 279"/>
                    <a:gd name="T5" fmla="*/ 44 h 310"/>
                    <a:gd name="T6" fmla="*/ 258 w 279"/>
                    <a:gd name="T7" fmla="*/ 36 h 310"/>
                    <a:gd name="T8" fmla="*/ 250 w 279"/>
                    <a:gd name="T9" fmla="*/ 29 h 310"/>
                    <a:gd name="T10" fmla="*/ 241 w 279"/>
                    <a:gd name="T11" fmla="*/ 21 h 310"/>
                    <a:gd name="T12" fmla="*/ 231 w 279"/>
                    <a:gd name="T13" fmla="*/ 15 h 310"/>
                    <a:gd name="T14" fmla="*/ 220 w 279"/>
                    <a:gd name="T15" fmla="*/ 10 h 310"/>
                    <a:gd name="T16" fmla="*/ 209 w 279"/>
                    <a:gd name="T17" fmla="*/ 6 h 310"/>
                    <a:gd name="T18" fmla="*/ 205 w 279"/>
                    <a:gd name="T19" fmla="*/ 4 h 310"/>
                    <a:gd name="T20" fmla="*/ 202 w 279"/>
                    <a:gd name="T21" fmla="*/ 4 h 310"/>
                    <a:gd name="T22" fmla="*/ 198 w 279"/>
                    <a:gd name="T23" fmla="*/ 2 h 310"/>
                    <a:gd name="T24" fmla="*/ 195 w 279"/>
                    <a:gd name="T25" fmla="*/ 2 h 310"/>
                    <a:gd name="T26" fmla="*/ 191 w 279"/>
                    <a:gd name="T27" fmla="*/ 1 h 310"/>
                    <a:gd name="T28" fmla="*/ 187 w 279"/>
                    <a:gd name="T29" fmla="*/ 0 h 310"/>
                    <a:gd name="T30" fmla="*/ 184 w 279"/>
                    <a:gd name="T31" fmla="*/ 0 h 310"/>
                    <a:gd name="T32" fmla="*/ 180 w 279"/>
                    <a:gd name="T33" fmla="*/ 0 h 310"/>
                    <a:gd name="T34" fmla="*/ 142 w 279"/>
                    <a:gd name="T35" fmla="*/ 147 h 310"/>
                    <a:gd name="T36" fmla="*/ 0 w 279"/>
                    <a:gd name="T37" fmla="*/ 237 h 310"/>
                    <a:gd name="T38" fmla="*/ 2 w 279"/>
                    <a:gd name="T39" fmla="*/ 243 h 310"/>
                    <a:gd name="T40" fmla="*/ 5 w 279"/>
                    <a:gd name="T41" fmla="*/ 249 h 310"/>
                    <a:gd name="T42" fmla="*/ 8 w 279"/>
                    <a:gd name="T43" fmla="*/ 254 h 310"/>
                    <a:gd name="T44" fmla="*/ 12 w 279"/>
                    <a:gd name="T45" fmla="*/ 259 h 310"/>
                    <a:gd name="T46" fmla="*/ 15 w 279"/>
                    <a:gd name="T47" fmla="*/ 264 h 310"/>
                    <a:gd name="T48" fmla="*/ 19 w 279"/>
                    <a:gd name="T49" fmla="*/ 268 h 310"/>
                    <a:gd name="T50" fmla="*/ 23 w 279"/>
                    <a:gd name="T51" fmla="*/ 274 h 310"/>
                    <a:gd name="T52" fmla="*/ 27 w 279"/>
                    <a:gd name="T53" fmla="*/ 278 h 310"/>
                    <a:gd name="T54" fmla="*/ 33 w 279"/>
                    <a:gd name="T55" fmla="*/ 282 h 310"/>
                    <a:gd name="T56" fmla="*/ 37 w 279"/>
                    <a:gd name="T57" fmla="*/ 286 h 310"/>
                    <a:gd name="T58" fmla="*/ 43 w 279"/>
                    <a:gd name="T59" fmla="*/ 289 h 310"/>
                    <a:gd name="T60" fmla="*/ 48 w 279"/>
                    <a:gd name="T61" fmla="*/ 292 h 310"/>
                    <a:gd name="T62" fmla="*/ 53 w 279"/>
                    <a:gd name="T63" fmla="*/ 295 h 310"/>
                    <a:gd name="T64" fmla="*/ 59 w 279"/>
                    <a:gd name="T65" fmla="*/ 298 h 310"/>
                    <a:gd name="T66" fmla="*/ 65 w 279"/>
                    <a:gd name="T67" fmla="*/ 301 h 310"/>
                    <a:gd name="T68" fmla="*/ 72 w 279"/>
                    <a:gd name="T69" fmla="*/ 303 h 310"/>
                    <a:gd name="T70" fmla="*/ 75 w 279"/>
                    <a:gd name="T71" fmla="*/ 304 h 310"/>
                    <a:gd name="T72" fmla="*/ 79 w 279"/>
                    <a:gd name="T73" fmla="*/ 305 h 310"/>
                    <a:gd name="T74" fmla="*/ 83 w 279"/>
                    <a:gd name="T75" fmla="*/ 306 h 310"/>
                    <a:gd name="T76" fmla="*/ 87 w 279"/>
                    <a:gd name="T77" fmla="*/ 307 h 310"/>
                    <a:gd name="T78" fmla="*/ 90 w 279"/>
                    <a:gd name="T79" fmla="*/ 307 h 310"/>
                    <a:gd name="T80" fmla="*/ 94 w 279"/>
                    <a:gd name="T81" fmla="*/ 308 h 310"/>
                    <a:gd name="T82" fmla="*/ 98 w 279"/>
                    <a:gd name="T83" fmla="*/ 309 h 310"/>
                    <a:gd name="T84" fmla="*/ 102 w 279"/>
                    <a:gd name="T85" fmla="*/ 309 h 310"/>
                    <a:gd name="T86" fmla="*/ 144 w 279"/>
                    <a:gd name="T87" fmla="*/ 149 h 310"/>
                    <a:gd name="T88" fmla="*/ 278 w 279"/>
                    <a:gd name="T89" fmla="*/ 63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79" h="310">
                      <a:moveTo>
                        <a:pt x="278" y="63"/>
                      </a:moveTo>
                      <a:lnTo>
                        <a:pt x="272" y="54"/>
                      </a:lnTo>
                      <a:lnTo>
                        <a:pt x="265" y="44"/>
                      </a:lnTo>
                      <a:lnTo>
                        <a:pt x="258" y="36"/>
                      </a:lnTo>
                      <a:lnTo>
                        <a:pt x="250" y="29"/>
                      </a:lnTo>
                      <a:lnTo>
                        <a:pt x="241" y="21"/>
                      </a:lnTo>
                      <a:lnTo>
                        <a:pt x="231" y="15"/>
                      </a:lnTo>
                      <a:lnTo>
                        <a:pt x="220" y="10"/>
                      </a:lnTo>
                      <a:lnTo>
                        <a:pt x="209" y="6"/>
                      </a:lnTo>
                      <a:lnTo>
                        <a:pt x="205" y="4"/>
                      </a:lnTo>
                      <a:lnTo>
                        <a:pt x="202" y="4"/>
                      </a:lnTo>
                      <a:lnTo>
                        <a:pt x="198" y="2"/>
                      </a:lnTo>
                      <a:lnTo>
                        <a:pt x="195" y="2"/>
                      </a:lnTo>
                      <a:lnTo>
                        <a:pt x="191" y="1"/>
                      </a:lnTo>
                      <a:lnTo>
                        <a:pt x="187" y="0"/>
                      </a:lnTo>
                      <a:lnTo>
                        <a:pt x="184" y="0"/>
                      </a:lnTo>
                      <a:lnTo>
                        <a:pt x="180" y="0"/>
                      </a:lnTo>
                      <a:lnTo>
                        <a:pt x="142" y="147"/>
                      </a:lnTo>
                      <a:lnTo>
                        <a:pt x="0" y="237"/>
                      </a:lnTo>
                      <a:lnTo>
                        <a:pt x="2" y="243"/>
                      </a:lnTo>
                      <a:lnTo>
                        <a:pt x="5" y="249"/>
                      </a:lnTo>
                      <a:lnTo>
                        <a:pt x="8" y="254"/>
                      </a:lnTo>
                      <a:lnTo>
                        <a:pt x="12" y="259"/>
                      </a:lnTo>
                      <a:lnTo>
                        <a:pt x="15" y="264"/>
                      </a:lnTo>
                      <a:lnTo>
                        <a:pt x="19" y="268"/>
                      </a:lnTo>
                      <a:lnTo>
                        <a:pt x="23" y="274"/>
                      </a:lnTo>
                      <a:lnTo>
                        <a:pt x="27" y="278"/>
                      </a:lnTo>
                      <a:lnTo>
                        <a:pt x="33" y="282"/>
                      </a:lnTo>
                      <a:lnTo>
                        <a:pt x="37" y="286"/>
                      </a:lnTo>
                      <a:lnTo>
                        <a:pt x="43" y="289"/>
                      </a:lnTo>
                      <a:lnTo>
                        <a:pt x="48" y="292"/>
                      </a:lnTo>
                      <a:lnTo>
                        <a:pt x="53" y="295"/>
                      </a:lnTo>
                      <a:lnTo>
                        <a:pt x="59" y="298"/>
                      </a:lnTo>
                      <a:lnTo>
                        <a:pt x="65" y="301"/>
                      </a:lnTo>
                      <a:lnTo>
                        <a:pt x="72" y="303"/>
                      </a:lnTo>
                      <a:lnTo>
                        <a:pt x="75" y="304"/>
                      </a:lnTo>
                      <a:lnTo>
                        <a:pt x="79" y="305"/>
                      </a:lnTo>
                      <a:lnTo>
                        <a:pt x="83" y="306"/>
                      </a:lnTo>
                      <a:lnTo>
                        <a:pt x="87" y="307"/>
                      </a:lnTo>
                      <a:lnTo>
                        <a:pt x="90" y="307"/>
                      </a:lnTo>
                      <a:lnTo>
                        <a:pt x="94" y="308"/>
                      </a:lnTo>
                      <a:lnTo>
                        <a:pt x="98" y="309"/>
                      </a:lnTo>
                      <a:lnTo>
                        <a:pt x="102" y="309"/>
                      </a:lnTo>
                      <a:lnTo>
                        <a:pt x="144" y="149"/>
                      </a:lnTo>
                      <a:lnTo>
                        <a:pt x="278" y="63"/>
                      </a:lnTo>
                    </a:path>
                  </a:pathLst>
                </a:custGeom>
                <a:solidFill>
                  <a:srgbClr val="FFB2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43" name="Freeform 267">
                  <a:extLst>
                    <a:ext uri="{FF2B5EF4-FFF2-40B4-BE49-F238E27FC236}">
                      <a16:creationId xmlns:a16="http://schemas.microsoft.com/office/drawing/2014/main" id="{17788C5F-FEC3-46CA-B31B-5B86A02874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1" y="1374"/>
                  <a:ext cx="274" cy="309"/>
                </a:xfrm>
                <a:custGeom>
                  <a:avLst/>
                  <a:gdLst>
                    <a:gd name="T0" fmla="*/ 273 w 274"/>
                    <a:gd name="T1" fmla="*/ 59 h 309"/>
                    <a:gd name="T2" fmla="*/ 141 w 274"/>
                    <a:gd name="T3" fmla="*/ 148 h 309"/>
                    <a:gd name="T4" fmla="*/ 95 w 274"/>
                    <a:gd name="T5" fmla="*/ 308 h 309"/>
                    <a:gd name="T6" fmla="*/ 91 w 274"/>
                    <a:gd name="T7" fmla="*/ 307 h 309"/>
                    <a:gd name="T8" fmla="*/ 87 w 274"/>
                    <a:gd name="T9" fmla="*/ 306 h 309"/>
                    <a:gd name="T10" fmla="*/ 84 w 274"/>
                    <a:gd name="T11" fmla="*/ 306 h 309"/>
                    <a:gd name="T12" fmla="*/ 80 w 274"/>
                    <a:gd name="T13" fmla="*/ 305 h 309"/>
                    <a:gd name="T14" fmla="*/ 77 w 274"/>
                    <a:gd name="T15" fmla="*/ 304 h 309"/>
                    <a:gd name="T16" fmla="*/ 73 w 274"/>
                    <a:gd name="T17" fmla="*/ 304 h 309"/>
                    <a:gd name="T18" fmla="*/ 71 w 274"/>
                    <a:gd name="T19" fmla="*/ 302 h 309"/>
                    <a:gd name="T20" fmla="*/ 66 w 274"/>
                    <a:gd name="T21" fmla="*/ 302 h 309"/>
                    <a:gd name="T22" fmla="*/ 55 w 274"/>
                    <a:gd name="T23" fmla="*/ 296 h 309"/>
                    <a:gd name="T24" fmla="*/ 44 w 274"/>
                    <a:gd name="T25" fmla="*/ 291 h 309"/>
                    <a:gd name="T26" fmla="*/ 34 w 274"/>
                    <a:gd name="T27" fmla="*/ 285 h 309"/>
                    <a:gd name="T28" fmla="*/ 26 w 274"/>
                    <a:gd name="T29" fmla="*/ 277 h 309"/>
                    <a:gd name="T30" fmla="*/ 18 w 274"/>
                    <a:gd name="T31" fmla="*/ 270 h 309"/>
                    <a:gd name="T32" fmla="*/ 11 w 274"/>
                    <a:gd name="T33" fmla="*/ 261 h 309"/>
                    <a:gd name="T34" fmla="*/ 5 w 274"/>
                    <a:gd name="T35" fmla="*/ 252 h 309"/>
                    <a:gd name="T36" fmla="*/ 0 w 274"/>
                    <a:gd name="T37" fmla="*/ 241 h 309"/>
                    <a:gd name="T38" fmla="*/ 139 w 274"/>
                    <a:gd name="T39" fmla="*/ 147 h 309"/>
                    <a:gd name="T40" fmla="*/ 181 w 274"/>
                    <a:gd name="T41" fmla="*/ 0 h 309"/>
                    <a:gd name="T42" fmla="*/ 185 w 274"/>
                    <a:gd name="T43" fmla="*/ 0 h 309"/>
                    <a:gd name="T44" fmla="*/ 188 w 274"/>
                    <a:gd name="T45" fmla="*/ 1 h 309"/>
                    <a:gd name="T46" fmla="*/ 191 w 274"/>
                    <a:gd name="T47" fmla="*/ 1 h 309"/>
                    <a:gd name="T48" fmla="*/ 195 w 274"/>
                    <a:gd name="T49" fmla="*/ 2 h 309"/>
                    <a:gd name="T50" fmla="*/ 198 w 274"/>
                    <a:gd name="T51" fmla="*/ 3 h 309"/>
                    <a:gd name="T52" fmla="*/ 201 w 274"/>
                    <a:gd name="T53" fmla="*/ 4 h 309"/>
                    <a:gd name="T54" fmla="*/ 204 w 274"/>
                    <a:gd name="T55" fmla="*/ 5 h 309"/>
                    <a:gd name="T56" fmla="*/ 208 w 274"/>
                    <a:gd name="T57" fmla="*/ 6 h 309"/>
                    <a:gd name="T58" fmla="*/ 219 w 274"/>
                    <a:gd name="T59" fmla="*/ 10 h 309"/>
                    <a:gd name="T60" fmla="*/ 229 w 274"/>
                    <a:gd name="T61" fmla="*/ 15 h 309"/>
                    <a:gd name="T62" fmla="*/ 238 w 274"/>
                    <a:gd name="T63" fmla="*/ 21 h 309"/>
                    <a:gd name="T64" fmla="*/ 246 w 274"/>
                    <a:gd name="T65" fmla="*/ 27 h 309"/>
                    <a:gd name="T66" fmla="*/ 254 w 274"/>
                    <a:gd name="T67" fmla="*/ 34 h 309"/>
                    <a:gd name="T68" fmla="*/ 261 w 274"/>
                    <a:gd name="T69" fmla="*/ 42 h 309"/>
                    <a:gd name="T70" fmla="*/ 267 w 274"/>
                    <a:gd name="T71" fmla="*/ 50 h 309"/>
                    <a:gd name="T72" fmla="*/ 273 w 274"/>
                    <a:gd name="T73" fmla="*/ 59 h 3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74" h="309">
                      <a:moveTo>
                        <a:pt x="273" y="59"/>
                      </a:moveTo>
                      <a:lnTo>
                        <a:pt x="141" y="148"/>
                      </a:lnTo>
                      <a:lnTo>
                        <a:pt x="95" y="308"/>
                      </a:lnTo>
                      <a:lnTo>
                        <a:pt x="91" y="307"/>
                      </a:lnTo>
                      <a:lnTo>
                        <a:pt x="87" y="306"/>
                      </a:lnTo>
                      <a:lnTo>
                        <a:pt x="84" y="306"/>
                      </a:lnTo>
                      <a:lnTo>
                        <a:pt x="80" y="305"/>
                      </a:lnTo>
                      <a:lnTo>
                        <a:pt x="77" y="304"/>
                      </a:lnTo>
                      <a:lnTo>
                        <a:pt x="73" y="304"/>
                      </a:lnTo>
                      <a:lnTo>
                        <a:pt x="71" y="302"/>
                      </a:lnTo>
                      <a:lnTo>
                        <a:pt x="66" y="302"/>
                      </a:lnTo>
                      <a:lnTo>
                        <a:pt x="55" y="296"/>
                      </a:lnTo>
                      <a:lnTo>
                        <a:pt x="44" y="291"/>
                      </a:lnTo>
                      <a:lnTo>
                        <a:pt x="34" y="285"/>
                      </a:lnTo>
                      <a:lnTo>
                        <a:pt x="26" y="277"/>
                      </a:lnTo>
                      <a:lnTo>
                        <a:pt x="18" y="270"/>
                      </a:lnTo>
                      <a:lnTo>
                        <a:pt x="11" y="261"/>
                      </a:lnTo>
                      <a:lnTo>
                        <a:pt x="5" y="252"/>
                      </a:lnTo>
                      <a:lnTo>
                        <a:pt x="0" y="241"/>
                      </a:lnTo>
                      <a:lnTo>
                        <a:pt x="139" y="147"/>
                      </a:lnTo>
                      <a:lnTo>
                        <a:pt x="181" y="0"/>
                      </a:lnTo>
                      <a:lnTo>
                        <a:pt x="185" y="0"/>
                      </a:lnTo>
                      <a:lnTo>
                        <a:pt x="188" y="1"/>
                      </a:lnTo>
                      <a:lnTo>
                        <a:pt x="191" y="1"/>
                      </a:lnTo>
                      <a:lnTo>
                        <a:pt x="195" y="2"/>
                      </a:lnTo>
                      <a:lnTo>
                        <a:pt x="198" y="3"/>
                      </a:lnTo>
                      <a:lnTo>
                        <a:pt x="201" y="4"/>
                      </a:lnTo>
                      <a:lnTo>
                        <a:pt x="204" y="5"/>
                      </a:lnTo>
                      <a:lnTo>
                        <a:pt x="208" y="6"/>
                      </a:lnTo>
                      <a:lnTo>
                        <a:pt x="219" y="10"/>
                      </a:lnTo>
                      <a:lnTo>
                        <a:pt x="229" y="15"/>
                      </a:lnTo>
                      <a:lnTo>
                        <a:pt x="238" y="21"/>
                      </a:lnTo>
                      <a:lnTo>
                        <a:pt x="246" y="27"/>
                      </a:lnTo>
                      <a:lnTo>
                        <a:pt x="254" y="34"/>
                      </a:lnTo>
                      <a:lnTo>
                        <a:pt x="261" y="42"/>
                      </a:lnTo>
                      <a:lnTo>
                        <a:pt x="267" y="50"/>
                      </a:lnTo>
                      <a:lnTo>
                        <a:pt x="273" y="59"/>
                      </a:lnTo>
                    </a:path>
                  </a:pathLst>
                </a:custGeom>
                <a:solidFill>
                  <a:srgbClr val="FFB53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44" name="Freeform 268">
                  <a:extLst>
                    <a:ext uri="{FF2B5EF4-FFF2-40B4-BE49-F238E27FC236}">
                      <a16:creationId xmlns:a16="http://schemas.microsoft.com/office/drawing/2014/main" id="{92F7CEDA-0204-4AC9-B722-BE662F80F6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3" y="1374"/>
                  <a:ext cx="269" cy="308"/>
                </a:xfrm>
                <a:custGeom>
                  <a:avLst/>
                  <a:gdLst>
                    <a:gd name="T0" fmla="*/ 268 w 269"/>
                    <a:gd name="T1" fmla="*/ 54 h 308"/>
                    <a:gd name="T2" fmla="*/ 139 w 269"/>
                    <a:gd name="T3" fmla="*/ 148 h 308"/>
                    <a:gd name="T4" fmla="*/ 88 w 269"/>
                    <a:gd name="T5" fmla="*/ 307 h 308"/>
                    <a:gd name="T6" fmla="*/ 85 w 269"/>
                    <a:gd name="T7" fmla="*/ 307 h 308"/>
                    <a:gd name="T8" fmla="*/ 81 w 269"/>
                    <a:gd name="T9" fmla="*/ 306 h 308"/>
                    <a:gd name="T10" fmla="*/ 78 w 269"/>
                    <a:gd name="T11" fmla="*/ 305 h 308"/>
                    <a:gd name="T12" fmla="*/ 75 w 269"/>
                    <a:gd name="T13" fmla="*/ 304 h 308"/>
                    <a:gd name="T14" fmla="*/ 72 w 269"/>
                    <a:gd name="T15" fmla="*/ 304 h 308"/>
                    <a:gd name="T16" fmla="*/ 69 w 269"/>
                    <a:gd name="T17" fmla="*/ 303 h 308"/>
                    <a:gd name="T18" fmla="*/ 66 w 269"/>
                    <a:gd name="T19" fmla="*/ 302 h 308"/>
                    <a:gd name="T20" fmla="*/ 62 w 269"/>
                    <a:gd name="T21" fmla="*/ 301 h 308"/>
                    <a:gd name="T22" fmla="*/ 51 w 269"/>
                    <a:gd name="T23" fmla="*/ 297 h 308"/>
                    <a:gd name="T24" fmla="*/ 41 w 269"/>
                    <a:gd name="T25" fmla="*/ 291 h 308"/>
                    <a:gd name="T26" fmla="*/ 32 w 269"/>
                    <a:gd name="T27" fmla="*/ 285 h 308"/>
                    <a:gd name="T28" fmla="*/ 24 w 269"/>
                    <a:gd name="T29" fmla="*/ 278 h 308"/>
                    <a:gd name="T30" fmla="*/ 16 w 269"/>
                    <a:gd name="T31" fmla="*/ 271 h 308"/>
                    <a:gd name="T32" fmla="*/ 11 w 269"/>
                    <a:gd name="T33" fmla="*/ 263 h 308"/>
                    <a:gd name="T34" fmla="*/ 5 w 269"/>
                    <a:gd name="T35" fmla="*/ 254 h 308"/>
                    <a:gd name="T36" fmla="*/ 0 w 269"/>
                    <a:gd name="T37" fmla="*/ 245 h 308"/>
                    <a:gd name="T38" fmla="*/ 137 w 269"/>
                    <a:gd name="T39" fmla="*/ 146 h 308"/>
                    <a:gd name="T40" fmla="*/ 182 w 269"/>
                    <a:gd name="T41" fmla="*/ 0 h 308"/>
                    <a:gd name="T42" fmla="*/ 187 w 269"/>
                    <a:gd name="T43" fmla="*/ 0 h 308"/>
                    <a:gd name="T44" fmla="*/ 189 w 269"/>
                    <a:gd name="T45" fmla="*/ 0 h 308"/>
                    <a:gd name="T46" fmla="*/ 192 w 269"/>
                    <a:gd name="T47" fmla="*/ 1 h 308"/>
                    <a:gd name="T48" fmla="*/ 195 w 269"/>
                    <a:gd name="T49" fmla="*/ 2 h 308"/>
                    <a:gd name="T50" fmla="*/ 198 w 269"/>
                    <a:gd name="T51" fmla="*/ 2 h 308"/>
                    <a:gd name="T52" fmla="*/ 201 w 269"/>
                    <a:gd name="T53" fmla="*/ 3 h 308"/>
                    <a:gd name="T54" fmla="*/ 204 w 269"/>
                    <a:gd name="T55" fmla="*/ 4 h 308"/>
                    <a:gd name="T56" fmla="*/ 207 w 269"/>
                    <a:gd name="T57" fmla="*/ 5 h 308"/>
                    <a:gd name="T58" fmla="*/ 218 w 269"/>
                    <a:gd name="T59" fmla="*/ 9 h 308"/>
                    <a:gd name="T60" fmla="*/ 227 w 269"/>
                    <a:gd name="T61" fmla="*/ 14 h 308"/>
                    <a:gd name="T62" fmla="*/ 236 w 269"/>
                    <a:gd name="T63" fmla="*/ 19 h 308"/>
                    <a:gd name="T64" fmla="*/ 244 w 269"/>
                    <a:gd name="T65" fmla="*/ 25 h 308"/>
                    <a:gd name="T66" fmla="*/ 251 w 269"/>
                    <a:gd name="T67" fmla="*/ 32 h 308"/>
                    <a:gd name="T68" fmla="*/ 257 w 269"/>
                    <a:gd name="T69" fmla="*/ 39 h 308"/>
                    <a:gd name="T70" fmla="*/ 263 w 269"/>
                    <a:gd name="T71" fmla="*/ 46 h 308"/>
                    <a:gd name="T72" fmla="*/ 268 w 269"/>
                    <a:gd name="T73" fmla="*/ 54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9" h="308">
                      <a:moveTo>
                        <a:pt x="268" y="54"/>
                      </a:moveTo>
                      <a:lnTo>
                        <a:pt x="139" y="148"/>
                      </a:lnTo>
                      <a:lnTo>
                        <a:pt x="88" y="307"/>
                      </a:lnTo>
                      <a:lnTo>
                        <a:pt x="85" y="307"/>
                      </a:lnTo>
                      <a:lnTo>
                        <a:pt x="81" y="306"/>
                      </a:lnTo>
                      <a:lnTo>
                        <a:pt x="78" y="305"/>
                      </a:lnTo>
                      <a:lnTo>
                        <a:pt x="75" y="304"/>
                      </a:lnTo>
                      <a:lnTo>
                        <a:pt x="72" y="304"/>
                      </a:lnTo>
                      <a:lnTo>
                        <a:pt x="69" y="303"/>
                      </a:lnTo>
                      <a:lnTo>
                        <a:pt x="66" y="302"/>
                      </a:lnTo>
                      <a:lnTo>
                        <a:pt x="62" y="301"/>
                      </a:lnTo>
                      <a:lnTo>
                        <a:pt x="51" y="297"/>
                      </a:lnTo>
                      <a:lnTo>
                        <a:pt x="41" y="291"/>
                      </a:lnTo>
                      <a:lnTo>
                        <a:pt x="32" y="285"/>
                      </a:lnTo>
                      <a:lnTo>
                        <a:pt x="24" y="278"/>
                      </a:lnTo>
                      <a:lnTo>
                        <a:pt x="16" y="271"/>
                      </a:lnTo>
                      <a:lnTo>
                        <a:pt x="11" y="263"/>
                      </a:lnTo>
                      <a:lnTo>
                        <a:pt x="5" y="254"/>
                      </a:lnTo>
                      <a:lnTo>
                        <a:pt x="0" y="245"/>
                      </a:lnTo>
                      <a:lnTo>
                        <a:pt x="137" y="146"/>
                      </a:lnTo>
                      <a:lnTo>
                        <a:pt x="182" y="0"/>
                      </a:lnTo>
                      <a:lnTo>
                        <a:pt x="187" y="0"/>
                      </a:lnTo>
                      <a:lnTo>
                        <a:pt x="189" y="0"/>
                      </a:lnTo>
                      <a:lnTo>
                        <a:pt x="192" y="1"/>
                      </a:lnTo>
                      <a:lnTo>
                        <a:pt x="195" y="2"/>
                      </a:lnTo>
                      <a:lnTo>
                        <a:pt x="198" y="2"/>
                      </a:lnTo>
                      <a:lnTo>
                        <a:pt x="201" y="3"/>
                      </a:lnTo>
                      <a:lnTo>
                        <a:pt x="204" y="4"/>
                      </a:lnTo>
                      <a:lnTo>
                        <a:pt x="207" y="5"/>
                      </a:lnTo>
                      <a:lnTo>
                        <a:pt x="218" y="9"/>
                      </a:lnTo>
                      <a:lnTo>
                        <a:pt x="227" y="14"/>
                      </a:lnTo>
                      <a:lnTo>
                        <a:pt x="236" y="19"/>
                      </a:lnTo>
                      <a:lnTo>
                        <a:pt x="244" y="25"/>
                      </a:lnTo>
                      <a:lnTo>
                        <a:pt x="251" y="32"/>
                      </a:lnTo>
                      <a:lnTo>
                        <a:pt x="257" y="39"/>
                      </a:lnTo>
                      <a:lnTo>
                        <a:pt x="263" y="46"/>
                      </a:lnTo>
                      <a:lnTo>
                        <a:pt x="268" y="54"/>
                      </a:lnTo>
                    </a:path>
                  </a:pathLst>
                </a:custGeom>
                <a:solidFill>
                  <a:srgbClr val="FFB53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45" name="Freeform 269">
                  <a:extLst>
                    <a:ext uri="{FF2B5EF4-FFF2-40B4-BE49-F238E27FC236}">
                      <a16:creationId xmlns:a16="http://schemas.microsoft.com/office/drawing/2014/main" id="{3D412941-BA2D-4FD0-8535-1659BD818C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6" y="1376"/>
                  <a:ext cx="263" cy="306"/>
                </a:xfrm>
                <a:custGeom>
                  <a:avLst/>
                  <a:gdLst>
                    <a:gd name="T0" fmla="*/ 262 w 263"/>
                    <a:gd name="T1" fmla="*/ 50 h 306"/>
                    <a:gd name="T2" fmla="*/ 136 w 263"/>
                    <a:gd name="T3" fmla="*/ 146 h 306"/>
                    <a:gd name="T4" fmla="*/ 81 w 263"/>
                    <a:gd name="T5" fmla="*/ 305 h 306"/>
                    <a:gd name="T6" fmla="*/ 78 w 263"/>
                    <a:gd name="T7" fmla="*/ 304 h 306"/>
                    <a:gd name="T8" fmla="*/ 75 w 263"/>
                    <a:gd name="T9" fmla="*/ 303 h 306"/>
                    <a:gd name="T10" fmla="*/ 71 w 263"/>
                    <a:gd name="T11" fmla="*/ 303 h 306"/>
                    <a:gd name="T12" fmla="*/ 69 w 263"/>
                    <a:gd name="T13" fmla="*/ 302 h 306"/>
                    <a:gd name="T14" fmla="*/ 66 w 263"/>
                    <a:gd name="T15" fmla="*/ 301 h 306"/>
                    <a:gd name="T16" fmla="*/ 64 w 263"/>
                    <a:gd name="T17" fmla="*/ 301 h 306"/>
                    <a:gd name="T18" fmla="*/ 61 w 263"/>
                    <a:gd name="T19" fmla="*/ 300 h 306"/>
                    <a:gd name="T20" fmla="*/ 58 w 263"/>
                    <a:gd name="T21" fmla="*/ 299 h 306"/>
                    <a:gd name="T22" fmla="*/ 47 w 263"/>
                    <a:gd name="T23" fmla="*/ 294 h 306"/>
                    <a:gd name="T24" fmla="*/ 37 w 263"/>
                    <a:gd name="T25" fmla="*/ 289 h 306"/>
                    <a:gd name="T26" fmla="*/ 29 w 263"/>
                    <a:gd name="T27" fmla="*/ 284 h 306"/>
                    <a:gd name="T28" fmla="*/ 22 w 263"/>
                    <a:gd name="T29" fmla="*/ 278 h 306"/>
                    <a:gd name="T30" fmla="*/ 15 w 263"/>
                    <a:gd name="T31" fmla="*/ 271 h 306"/>
                    <a:gd name="T32" fmla="*/ 9 w 263"/>
                    <a:gd name="T33" fmla="*/ 264 h 306"/>
                    <a:gd name="T34" fmla="*/ 4 w 263"/>
                    <a:gd name="T35" fmla="*/ 256 h 306"/>
                    <a:gd name="T36" fmla="*/ 0 w 263"/>
                    <a:gd name="T37" fmla="*/ 248 h 306"/>
                    <a:gd name="T38" fmla="*/ 134 w 263"/>
                    <a:gd name="T39" fmla="*/ 145 h 306"/>
                    <a:gd name="T40" fmla="*/ 183 w 263"/>
                    <a:gd name="T41" fmla="*/ 0 h 306"/>
                    <a:gd name="T42" fmla="*/ 187 w 263"/>
                    <a:gd name="T43" fmla="*/ 0 h 306"/>
                    <a:gd name="T44" fmla="*/ 190 w 263"/>
                    <a:gd name="T45" fmla="*/ 1 h 306"/>
                    <a:gd name="T46" fmla="*/ 193 w 263"/>
                    <a:gd name="T47" fmla="*/ 1 h 306"/>
                    <a:gd name="T48" fmla="*/ 195 w 263"/>
                    <a:gd name="T49" fmla="*/ 1 h 306"/>
                    <a:gd name="T50" fmla="*/ 197 w 263"/>
                    <a:gd name="T51" fmla="*/ 2 h 306"/>
                    <a:gd name="T52" fmla="*/ 200 w 263"/>
                    <a:gd name="T53" fmla="*/ 3 h 306"/>
                    <a:gd name="T54" fmla="*/ 203 w 263"/>
                    <a:gd name="T55" fmla="*/ 4 h 306"/>
                    <a:gd name="T56" fmla="*/ 206 w 263"/>
                    <a:gd name="T57" fmla="*/ 5 h 306"/>
                    <a:gd name="T58" fmla="*/ 216 w 263"/>
                    <a:gd name="T59" fmla="*/ 9 h 306"/>
                    <a:gd name="T60" fmla="*/ 225 w 263"/>
                    <a:gd name="T61" fmla="*/ 14 h 306"/>
                    <a:gd name="T62" fmla="*/ 233 w 263"/>
                    <a:gd name="T63" fmla="*/ 18 h 306"/>
                    <a:gd name="T64" fmla="*/ 240 w 263"/>
                    <a:gd name="T65" fmla="*/ 24 h 306"/>
                    <a:gd name="T66" fmla="*/ 246 w 263"/>
                    <a:gd name="T67" fmla="*/ 30 h 306"/>
                    <a:gd name="T68" fmla="*/ 252 w 263"/>
                    <a:gd name="T69" fmla="*/ 36 h 306"/>
                    <a:gd name="T70" fmla="*/ 257 w 263"/>
                    <a:gd name="T71" fmla="*/ 43 h 306"/>
                    <a:gd name="T72" fmla="*/ 262 w 263"/>
                    <a:gd name="T73" fmla="*/ 50 h 3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3" h="306">
                      <a:moveTo>
                        <a:pt x="262" y="50"/>
                      </a:moveTo>
                      <a:lnTo>
                        <a:pt x="136" y="146"/>
                      </a:lnTo>
                      <a:lnTo>
                        <a:pt x="81" y="305"/>
                      </a:lnTo>
                      <a:lnTo>
                        <a:pt x="78" y="304"/>
                      </a:lnTo>
                      <a:lnTo>
                        <a:pt x="75" y="303"/>
                      </a:lnTo>
                      <a:lnTo>
                        <a:pt x="71" y="303"/>
                      </a:lnTo>
                      <a:lnTo>
                        <a:pt x="69" y="302"/>
                      </a:lnTo>
                      <a:lnTo>
                        <a:pt x="66" y="301"/>
                      </a:lnTo>
                      <a:lnTo>
                        <a:pt x="64" y="301"/>
                      </a:lnTo>
                      <a:lnTo>
                        <a:pt x="61" y="300"/>
                      </a:lnTo>
                      <a:lnTo>
                        <a:pt x="58" y="299"/>
                      </a:lnTo>
                      <a:lnTo>
                        <a:pt x="47" y="294"/>
                      </a:lnTo>
                      <a:lnTo>
                        <a:pt x="37" y="289"/>
                      </a:lnTo>
                      <a:lnTo>
                        <a:pt x="29" y="284"/>
                      </a:lnTo>
                      <a:lnTo>
                        <a:pt x="22" y="278"/>
                      </a:lnTo>
                      <a:lnTo>
                        <a:pt x="15" y="271"/>
                      </a:lnTo>
                      <a:lnTo>
                        <a:pt x="9" y="264"/>
                      </a:lnTo>
                      <a:lnTo>
                        <a:pt x="4" y="256"/>
                      </a:lnTo>
                      <a:lnTo>
                        <a:pt x="0" y="248"/>
                      </a:lnTo>
                      <a:lnTo>
                        <a:pt x="134" y="145"/>
                      </a:lnTo>
                      <a:lnTo>
                        <a:pt x="183" y="0"/>
                      </a:lnTo>
                      <a:lnTo>
                        <a:pt x="187" y="0"/>
                      </a:lnTo>
                      <a:lnTo>
                        <a:pt x="190" y="1"/>
                      </a:lnTo>
                      <a:lnTo>
                        <a:pt x="193" y="1"/>
                      </a:lnTo>
                      <a:lnTo>
                        <a:pt x="195" y="1"/>
                      </a:lnTo>
                      <a:lnTo>
                        <a:pt x="197" y="2"/>
                      </a:lnTo>
                      <a:lnTo>
                        <a:pt x="200" y="3"/>
                      </a:lnTo>
                      <a:lnTo>
                        <a:pt x="203" y="4"/>
                      </a:lnTo>
                      <a:lnTo>
                        <a:pt x="206" y="5"/>
                      </a:lnTo>
                      <a:lnTo>
                        <a:pt x="216" y="9"/>
                      </a:lnTo>
                      <a:lnTo>
                        <a:pt x="225" y="14"/>
                      </a:lnTo>
                      <a:lnTo>
                        <a:pt x="233" y="18"/>
                      </a:lnTo>
                      <a:lnTo>
                        <a:pt x="240" y="24"/>
                      </a:lnTo>
                      <a:lnTo>
                        <a:pt x="246" y="30"/>
                      </a:lnTo>
                      <a:lnTo>
                        <a:pt x="252" y="36"/>
                      </a:lnTo>
                      <a:lnTo>
                        <a:pt x="257" y="43"/>
                      </a:lnTo>
                      <a:lnTo>
                        <a:pt x="262" y="50"/>
                      </a:lnTo>
                    </a:path>
                  </a:pathLst>
                </a:custGeom>
                <a:solidFill>
                  <a:srgbClr val="FFB74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46" name="Freeform 270">
                  <a:extLst>
                    <a:ext uri="{FF2B5EF4-FFF2-40B4-BE49-F238E27FC236}">
                      <a16:creationId xmlns:a16="http://schemas.microsoft.com/office/drawing/2014/main" id="{19DCC238-8472-4679-8010-4E311BF2B1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9" y="1378"/>
                  <a:ext cx="258" cy="300"/>
                </a:xfrm>
                <a:custGeom>
                  <a:avLst/>
                  <a:gdLst>
                    <a:gd name="T0" fmla="*/ 257 w 258"/>
                    <a:gd name="T1" fmla="*/ 44 h 300"/>
                    <a:gd name="T2" fmla="*/ 133 w 258"/>
                    <a:gd name="T3" fmla="*/ 144 h 300"/>
                    <a:gd name="T4" fmla="*/ 74 w 258"/>
                    <a:gd name="T5" fmla="*/ 299 h 300"/>
                    <a:gd name="T6" fmla="*/ 70 w 258"/>
                    <a:gd name="T7" fmla="*/ 299 h 300"/>
                    <a:gd name="T8" fmla="*/ 68 w 258"/>
                    <a:gd name="T9" fmla="*/ 297 h 300"/>
                    <a:gd name="T10" fmla="*/ 65 w 258"/>
                    <a:gd name="T11" fmla="*/ 297 h 300"/>
                    <a:gd name="T12" fmla="*/ 62 w 258"/>
                    <a:gd name="T13" fmla="*/ 297 h 300"/>
                    <a:gd name="T14" fmla="*/ 60 w 258"/>
                    <a:gd name="T15" fmla="*/ 296 h 300"/>
                    <a:gd name="T16" fmla="*/ 58 w 258"/>
                    <a:gd name="T17" fmla="*/ 296 h 300"/>
                    <a:gd name="T18" fmla="*/ 55 w 258"/>
                    <a:gd name="T19" fmla="*/ 295 h 300"/>
                    <a:gd name="T20" fmla="*/ 53 w 258"/>
                    <a:gd name="T21" fmla="*/ 294 h 300"/>
                    <a:gd name="T22" fmla="*/ 43 w 258"/>
                    <a:gd name="T23" fmla="*/ 289 h 300"/>
                    <a:gd name="T24" fmla="*/ 34 w 258"/>
                    <a:gd name="T25" fmla="*/ 285 h 300"/>
                    <a:gd name="T26" fmla="*/ 26 w 258"/>
                    <a:gd name="T27" fmla="*/ 279 h 300"/>
                    <a:gd name="T28" fmla="*/ 19 w 258"/>
                    <a:gd name="T29" fmla="*/ 274 h 300"/>
                    <a:gd name="T30" fmla="*/ 13 w 258"/>
                    <a:gd name="T31" fmla="*/ 268 h 300"/>
                    <a:gd name="T32" fmla="*/ 8 w 258"/>
                    <a:gd name="T33" fmla="*/ 263 h 300"/>
                    <a:gd name="T34" fmla="*/ 4 w 258"/>
                    <a:gd name="T35" fmla="*/ 256 h 300"/>
                    <a:gd name="T36" fmla="*/ 0 w 258"/>
                    <a:gd name="T37" fmla="*/ 249 h 300"/>
                    <a:gd name="T38" fmla="*/ 131 w 258"/>
                    <a:gd name="T39" fmla="*/ 142 h 300"/>
                    <a:gd name="T40" fmla="*/ 185 w 258"/>
                    <a:gd name="T41" fmla="*/ 0 h 300"/>
                    <a:gd name="T42" fmla="*/ 188 w 258"/>
                    <a:gd name="T43" fmla="*/ 0 h 300"/>
                    <a:gd name="T44" fmla="*/ 191 w 258"/>
                    <a:gd name="T45" fmla="*/ 0 h 300"/>
                    <a:gd name="T46" fmla="*/ 193 w 258"/>
                    <a:gd name="T47" fmla="*/ 1 h 300"/>
                    <a:gd name="T48" fmla="*/ 195 w 258"/>
                    <a:gd name="T49" fmla="*/ 1 h 300"/>
                    <a:gd name="T50" fmla="*/ 197 w 258"/>
                    <a:gd name="T51" fmla="*/ 2 h 300"/>
                    <a:gd name="T52" fmla="*/ 200 w 258"/>
                    <a:gd name="T53" fmla="*/ 2 h 300"/>
                    <a:gd name="T54" fmla="*/ 202 w 258"/>
                    <a:gd name="T55" fmla="*/ 4 h 300"/>
                    <a:gd name="T56" fmla="*/ 205 w 258"/>
                    <a:gd name="T57" fmla="*/ 5 h 300"/>
                    <a:gd name="T58" fmla="*/ 215 w 258"/>
                    <a:gd name="T59" fmla="*/ 9 h 300"/>
                    <a:gd name="T60" fmla="*/ 223 w 258"/>
                    <a:gd name="T61" fmla="*/ 13 h 300"/>
                    <a:gd name="T62" fmla="*/ 230 w 258"/>
                    <a:gd name="T63" fmla="*/ 17 h 300"/>
                    <a:gd name="T64" fmla="*/ 236 w 258"/>
                    <a:gd name="T65" fmla="*/ 22 h 300"/>
                    <a:gd name="T66" fmla="*/ 242 w 258"/>
                    <a:gd name="T67" fmla="*/ 27 h 300"/>
                    <a:gd name="T68" fmla="*/ 247 w 258"/>
                    <a:gd name="T69" fmla="*/ 33 h 300"/>
                    <a:gd name="T70" fmla="*/ 252 w 258"/>
                    <a:gd name="T71" fmla="*/ 38 h 300"/>
                    <a:gd name="T72" fmla="*/ 257 w 258"/>
                    <a:gd name="T73" fmla="*/ 44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8" h="300">
                      <a:moveTo>
                        <a:pt x="257" y="44"/>
                      </a:moveTo>
                      <a:lnTo>
                        <a:pt x="133" y="144"/>
                      </a:lnTo>
                      <a:lnTo>
                        <a:pt x="74" y="299"/>
                      </a:lnTo>
                      <a:lnTo>
                        <a:pt x="70" y="299"/>
                      </a:lnTo>
                      <a:lnTo>
                        <a:pt x="68" y="297"/>
                      </a:lnTo>
                      <a:lnTo>
                        <a:pt x="65" y="297"/>
                      </a:lnTo>
                      <a:lnTo>
                        <a:pt x="62" y="297"/>
                      </a:lnTo>
                      <a:lnTo>
                        <a:pt x="60" y="296"/>
                      </a:lnTo>
                      <a:lnTo>
                        <a:pt x="58" y="296"/>
                      </a:lnTo>
                      <a:lnTo>
                        <a:pt x="55" y="295"/>
                      </a:lnTo>
                      <a:lnTo>
                        <a:pt x="53" y="294"/>
                      </a:lnTo>
                      <a:lnTo>
                        <a:pt x="43" y="289"/>
                      </a:lnTo>
                      <a:lnTo>
                        <a:pt x="34" y="285"/>
                      </a:lnTo>
                      <a:lnTo>
                        <a:pt x="26" y="279"/>
                      </a:lnTo>
                      <a:lnTo>
                        <a:pt x="19" y="274"/>
                      </a:lnTo>
                      <a:lnTo>
                        <a:pt x="13" y="268"/>
                      </a:lnTo>
                      <a:lnTo>
                        <a:pt x="8" y="263"/>
                      </a:lnTo>
                      <a:lnTo>
                        <a:pt x="4" y="256"/>
                      </a:lnTo>
                      <a:lnTo>
                        <a:pt x="0" y="249"/>
                      </a:lnTo>
                      <a:lnTo>
                        <a:pt x="131" y="142"/>
                      </a:lnTo>
                      <a:lnTo>
                        <a:pt x="185" y="0"/>
                      </a:lnTo>
                      <a:lnTo>
                        <a:pt x="188" y="0"/>
                      </a:lnTo>
                      <a:lnTo>
                        <a:pt x="191" y="0"/>
                      </a:lnTo>
                      <a:lnTo>
                        <a:pt x="193" y="1"/>
                      </a:lnTo>
                      <a:lnTo>
                        <a:pt x="195" y="1"/>
                      </a:lnTo>
                      <a:lnTo>
                        <a:pt x="197" y="2"/>
                      </a:lnTo>
                      <a:lnTo>
                        <a:pt x="200" y="2"/>
                      </a:lnTo>
                      <a:lnTo>
                        <a:pt x="202" y="4"/>
                      </a:lnTo>
                      <a:lnTo>
                        <a:pt x="205" y="5"/>
                      </a:lnTo>
                      <a:lnTo>
                        <a:pt x="215" y="9"/>
                      </a:lnTo>
                      <a:lnTo>
                        <a:pt x="223" y="13"/>
                      </a:lnTo>
                      <a:lnTo>
                        <a:pt x="230" y="17"/>
                      </a:lnTo>
                      <a:lnTo>
                        <a:pt x="236" y="22"/>
                      </a:lnTo>
                      <a:lnTo>
                        <a:pt x="242" y="27"/>
                      </a:lnTo>
                      <a:lnTo>
                        <a:pt x="247" y="33"/>
                      </a:lnTo>
                      <a:lnTo>
                        <a:pt x="252" y="38"/>
                      </a:lnTo>
                      <a:lnTo>
                        <a:pt x="257" y="44"/>
                      </a:lnTo>
                    </a:path>
                  </a:pathLst>
                </a:custGeom>
                <a:solidFill>
                  <a:srgbClr val="FFB74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47" name="Freeform 271">
                  <a:extLst>
                    <a:ext uri="{FF2B5EF4-FFF2-40B4-BE49-F238E27FC236}">
                      <a16:creationId xmlns:a16="http://schemas.microsoft.com/office/drawing/2014/main" id="{65EC09EC-8AFA-4C5D-8873-73095941AF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1" y="1378"/>
                  <a:ext cx="253" cy="300"/>
                </a:xfrm>
                <a:custGeom>
                  <a:avLst/>
                  <a:gdLst>
                    <a:gd name="T0" fmla="*/ 252 w 253"/>
                    <a:gd name="T1" fmla="*/ 41 h 300"/>
                    <a:gd name="T2" fmla="*/ 130 w 253"/>
                    <a:gd name="T3" fmla="*/ 143 h 300"/>
                    <a:gd name="T4" fmla="*/ 67 w 253"/>
                    <a:gd name="T5" fmla="*/ 299 h 300"/>
                    <a:gd name="T6" fmla="*/ 64 w 253"/>
                    <a:gd name="T7" fmla="*/ 297 h 300"/>
                    <a:gd name="T8" fmla="*/ 61 w 253"/>
                    <a:gd name="T9" fmla="*/ 297 h 300"/>
                    <a:gd name="T10" fmla="*/ 58 w 253"/>
                    <a:gd name="T11" fmla="*/ 297 h 300"/>
                    <a:gd name="T12" fmla="*/ 57 w 253"/>
                    <a:gd name="T13" fmla="*/ 296 h 300"/>
                    <a:gd name="T14" fmla="*/ 54 w 253"/>
                    <a:gd name="T15" fmla="*/ 295 h 300"/>
                    <a:gd name="T16" fmla="*/ 52 w 253"/>
                    <a:gd name="T17" fmla="*/ 295 h 300"/>
                    <a:gd name="T18" fmla="*/ 51 w 253"/>
                    <a:gd name="T19" fmla="*/ 294 h 300"/>
                    <a:gd name="T20" fmla="*/ 48 w 253"/>
                    <a:gd name="T21" fmla="*/ 293 h 300"/>
                    <a:gd name="T22" fmla="*/ 39 w 253"/>
                    <a:gd name="T23" fmla="*/ 289 h 300"/>
                    <a:gd name="T24" fmla="*/ 30 w 253"/>
                    <a:gd name="T25" fmla="*/ 284 h 300"/>
                    <a:gd name="T26" fmla="*/ 24 w 253"/>
                    <a:gd name="T27" fmla="*/ 280 h 300"/>
                    <a:gd name="T28" fmla="*/ 18 w 253"/>
                    <a:gd name="T29" fmla="*/ 275 h 300"/>
                    <a:gd name="T30" fmla="*/ 12 w 253"/>
                    <a:gd name="T31" fmla="*/ 270 h 300"/>
                    <a:gd name="T32" fmla="*/ 8 w 253"/>
                    <a:gd name="T33" fmla="*/ 264 h 300"/>
                    <a:gd name="T34" fmla="*/ 4 w 253"/>
                    <a:gd name="T35" fmla="*/ 258 h 300"/>
                    <a:gd name="T36" fmla="*/ 0 w 253"/>
                    <a:gd name="T37" fmla="*/ 253 h 300"/>
                    <a:gd name="T38" fmla="*/ 129 w 253"/>
                    <a:gd name="T39" fmla="*/ 142 h 300"/>
                    <a:gd name="T40" fmla="*/ 187 w 253"/>
                    <a:gd name="T41" fmla="*/ 0 h 300"/>
                    <a:gd name="T42" fmla="*/ 189 w 253"/>
                    <a:gd name="T43" fmla="*/ 0 h 300"/>
                    <a:gd name="T44" fmla="*/ 192 w 253"/>
                    <a:gd name="T45" fmla="*/ 1 h 300"/>
                    <a:gd name="T46" fmla="*/ 193 w 253"/>
                    <a:gd name="T47" fmla="*/ 1 h 300"/>
                    <a:gd name="T48" fmla="*/ 195 w 253"/>
                    <a:gd name="T49" fmla="*/ 1 h 300"/>
                    <a:gd name="T50" fmla="*/ 197 w 253"/>
                    <a:gd name="T51" fmla="*/ 2 h 300"/>
                    <a:gd name="T52" fmla="*/ 199 w 253"/>
                    <a:gd name="T53" fmla="*/ 3 h 300"/>
                    <a:gd name="T54" fmla="*/ 201 w 253"/>
                    <a:gd name="T55" fmla="*/ 4 h 300"/>
                    <a:gd name="T56" fmla="*/ 205 w 253"/>
                    <a:gd name="T57" fmla="*/ 5 h 300"/>
                    <a:gd name="T58" fmla="*/ 213 w 253"/>
                    <a:gd name="T59" fmla="*/ 9 h 300"/>
                    <a:gd name="T60" fmla="*/ 221 w 253"/>
                    <a:gd name="T61" fmla="*/ 13 h 300"/>
                    <a:gd name="T62" fmla="*/ 228 w 253"/>
                    <a:gd name="T63" fmla="*/ 16 h 300"/>
                    <a:gd name="T64" fmla="*/ 233 w 253"/>
                    <a:gd name="T65" fmla="*/ 21 h 300"/>
                    <a:gd name="T66" fmla="*/ 239 w 253"/>
                    <a:gd name="T67" fmla="*/ 26 h 300"/>
                    <a:gd name="T68" fmla="*/ 243 w 253"/>
                    <a:gd name="T69" fmla="*/ 30 h 300"/>
                    <a:gd name="T70" fmla="*/ 247 w 253"/>
                    <a:gd name="T71" fmla="*/ 35 h 300"/>
                    <a:gd name="T72" fmla="*/ 252 w 253"/>
                    <a:gd name="T73" fmla="*/ 41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3" h="300">
                      <a:moveTo>
                        <a:pt x="252" y="41"/>
                      </a:moveTo>
                      <a:lnTo>
                        <a:pt x="130" y="143"/>
                      </a:lnTo>
                      <a:lnTo>
                        <a:pt x="67" y="299"/>
                      </a:lnTo>
                      <a:lnTo>
                        <a:pt x="64" y="297"/>
                      </a:lnTo>
                      <a:lnTo>
                        <a:pt x="61" y="297"/>
                      </a:lnTo>
                      <a:lnTo>
                        <a:pt x="58" y="297"/>
                      </a:lnTo>
                      <a:lnTo>
                        <a:pt x="57" y="296"/>
                      </a:lnTo>
                      <a:lnTo>
                        <a:pt x="54" y="295"/>
                      </a:lnTo>
                      <a:lnTo>
                        <a:pt x="52" y="295"/>
                      </a:lnTo>
                      <a:lnTo>
                        <a:pt x="51" y="294"/>
                      </a:lnTo>
                      <a:lnTo>
                        <a:pt x="48" y="293"/>
                      </a:lnTo>
                      <a:lnTo>
                        <a:pt x="39" y="289"/>
                      </a:lnTo>
                      <a:lnTo>
                        <a:pt x="30" y="284"/>
                      </a:lnTo>
                      <a:lnTo>
                        <a:pt x="24" y="280"/>
                      </a:lnTo>
                      <a:lnTo>
                        <a:pt x="18" y="275"/>
                      </a:lnTo>
                      <a:lnTo>
                        <a:pt x="12" y="270"/>
                      </a:lnTo>
                      <a:lnTo>
                        <a:pt x="8" y="264"/>
                      </a:lnTo>
                      <a:lnTo>
                        <a:pt x="4" y="258"/>
                      </a:lnTo>
                      <a:lnTo>
                        <a:pt x="0" y="253"/>
                      </a:lnTo>
                      <a:lnTo>
                        <a:pt x="129" y="142"/>
                      </a:lnTo>
                      <a:lnTo>
                        <a:pt x="187" y="0"/>
                      </a:lnTo>
                      <a:lnTo>
                        <a:pt x="189" y="0"/>
                      </a:lnTo>
                      <a:lnTo>
                        <a:pt x="192" y="1"/>
                      </a:lnTo>
                      <a:lnTo>
                        <a:pt x="193" y="1"/>
                      </a:lnTo>
                      <a:lnTo>
                        <a:pt x="195" y="1"/>
                      </a:lnTo>
                      <a:lnTo>
                        <a:pt x="197" y="2"/>
                      </a:lnTo>
                      <a:lnTo>
                        <a:pt x="199" y="3"/>
                      </a:lnTo>
                      <a:lnTo>
                        <a:pt x="201" y="4"/>
                      </a:lnTo>
                      <a:lnTo>
                        <a:pt x="205" y="5"/>
                      </a:lnTo>
                      <a:lnTo>
                        <a:pt x="213" y="9"/>
                      </a:lnTo>
                      <a:lnTo>
                        <a:pt x="221" y="13"/>
                      </a:lnTo>
                      <a:lnTo>
                        <a:pt x="228" y="16"/>
                      </a:lnTo>
                      <a:lnTo>
                        <a:pt x="233" y="21"/>
                      </a:lnTo>
                      <a:lnTo>
                        <a:pt x="239" y="26"/>
                      </a:lnTo>
                      <a:lnTo>
                        <a:pt x="243" y="30"/>
                      </a:lnTo>
                      <a:lnTo>
                        <a:pt x="247" y="35"/>
                      </a:lnTo>
                      <a:lnTo>
                        <a:pt x="252" y="41"/>
                      </a:lnTo>
                    </a:path>
                  </a:pathLst>
                </a:custGeom>
                <a:solidFill>
                  <a:srgbClr val="FFBA4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48" name="Freeform 272">
                  <a:extLst>
                    <a:ext uri="{FF2B5EF4-FFF2-40B4-BE49-F238E27FC236}">
                      <a16:creationId xmlns:a16="http://schemas.microsoft.com/office/drawing/2014/main" id="{37E6E983-D1F0-4C36-8BBB-A98DCF733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4" y="1379"/>
                  <a:ext cx="247" cy="298"/>
                </a:xfrm>
                <a:custGeom>
                  <a:avLst/>
                  <a:gdLst>
                    <a:gd name="T0" fmla="*/ 246 w 247"/>
                    <a:gd name="T1" fmla="*/ 36 h 298"/>
                    <a:gd name="T2" fmla="*/ 127 w 247"/>
                    <a:gd name="T3" fmla="*/ 143 h 298"/>
                    <a:gd name="T4" fmla="*/ 60 w 247"/>
                    <a:gd name="T5" fmla="*/ 297 h 298"/>
                    <a:gd name="T6" fmla="*/ 57 w 247"/>
                    <a:gd name="T7" fmla="*/ 296 h 298"/>
                    <a:gd name="T8" fmla="*/ 54 w 247"/>
                    <a:gd name="T9" fmla="*/ 295 h 298"/>
                    <a:gd name="T10" fmla="*/ 52 w 247"/>
                    <a:gd name="T11" fmla="*/ 295 h 298"/>
                    <a:gd name="T12" fmla="*/ 50 w 247"/>
                    <a:gd name="T13" fmla="*/ 295 h 298"/>
                    <a:gd name="T14" fmla="*/ 49 w 247"/>
                    <a:gd name="T15" fmla="*/ 294 h 298"/>
                    <a:gd name="T16" fmla="*/ 47 w 247"/>
                    <a:gd name="T17" fmla="*/ 294 h 298"/>
                    <a:gd name="T18" fmla="*/ 45 w 247"/>
                    <a:gd name="T19" fmla="*/ 293 h 298"/>
                    <a:gd name="T20" fmla="*/ 44 w 247"/>
                    <a:gd name="T21" fmla="*/ 292 h 298"/>
                    <a:gd name="T22" fmla="*/ 34 w 247"/>
                    <a:gd name="T23" fmla="*/ 288 h 298"/>
                    <a:gd name="T24" fmla="*/ 27 w 247"/>
                    <a:gd name="T25" fmla="*/ 283 h 298"/>
                    <a:gd name="T26" fmla="*/ 20 w 247"/>
                    <a:gd name="T27" fmla="*/ 280 h 298"/>
                    <a:gd name="T28" fmla="*/ 15 w 247"/>
                    <a:gd name="T29" fmla="*/ 275 h 298"/>
                    <a:gd name="T30" fmla="*/ 11 w 247"/>
                    <a:gd name="T31" fmla="*/ 271 h 298"/>
                    <a:gd name="T32" fmla="*/ 6 w 247"/>
                    <a:gd name="T33" fmla="*/ 266 h 298"/>
                    <a:gd name="T34" fmla="*/ 3 w 247"/>
                    <a:gd name="T35" fmla="*/ 262 h 298"/>
                    <a:gd name="T36" fmla="*/ 0 w 247"/>
                    <a:gd name="T37" fmla="*/ 256 h 298"/>
                    <a:gd name="T38" fmla="*/ 125 w 247"/>
                    <a:gd name="T39" fmla="*/ 141 h 298"/>
                    <a:gd name="T40" fmla="*/ 188 w 247"/>
                    <a:gd name="T41" fmla="*/ 0 h 298"/>
                    <a:gd name="T42" fmla="*/ 190 w 247"/>
                    <a:gd name="T43" fmla="*/ 0 h 298"/>
                    <a:gd name="T44" fmla="*/ 192 w 247"/>
                    <a:gd name="T45" fmla="*/ 0 h 298"/>
                    <a:gd name="T46" fmla="*/ 194 w 247"/>
                    <a:gd name="T47" fmla="*/ 1 h 298"/>
                    <a:gd name="T48" fmla="*/ 195 w 247"/>
                    <a:gd name="T49" fmla="*/ 1 h 298"/>
                    <a:gd name="T50" fmla="*/ 196 w 247"/>
                    <a:gd name="T51" fmla="*/ 2 h 298"/>
                    <a:gd name="T52" fmla="*/ 198 w 247"/>
                    <a:gd name="T53" fmla="*/ 2 h 298"/>
                    <a:gd name="T54" fmla="*/ 200 w 247"/>
                    <a:gd name="T55" fmla="*/ 4 h 298"/>
                    <a:gd name="T56" fmla="*/ 204 w 247"/>
                    <a:gd name="T57" fmla="*/ 5 h 298"/>
                    <a:gd name="T58" fmla="*/ 211 w 247"/>
                    <a:gd name="T59" fmla="*/ 8 h 298"/>
                    <a:gd name="T60" fmla="*/ 218 w 247"/>
                    <a:gd name="T61" fmla="*/ 12 h 298"/>
                    <a:gd name="T62" fmla="*/ 224 w 247"/>
                    <a:gd name="T63" fmla="*/ 16 h 298"/>
                    <a:gd name="T64" fmla="*/ 229 w 247"/>
                    <a:gd name="T65" fmla="*/ 19 h 298"/>
                    <a:gd name="T66" fmla="*/ 234 w 247"/>
                    <a:gd name="T67" fmla="*/ 23 h 298"/>
                    <a:gd name="T68" fmla="*/ 238 w 247"/>
                    <a:gd name="T69" fmla="*/ 27 h 298"/>
                    <a:gd name="T70" fmla="*/ 241 w 247"/>
                    <a:gd name="T71" fmla="*/ 31 h 298"/>
                    <a:gd name="T72" fmla="*/ 246 w 247"/>
                    <a:gd name="T73" fmla="*/ 36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7" h="298">
                      <a:moveTo>
                        <a:pt x="246" y="36"/>
                      </a:moveTo>
                      <a:lnTo>
                        <a:pt x="127" y="143"/>
                      </a:lnTo>
                      <a:lnTo>
                        <a:pt x="60" y="297"/>
                      </a:lnTo>
                      <a:lnTo>
                        <a:pt x="57" y="296"/>
                      </a:lnTo>
                      <a:lnTo>
                        <a:pt x="54" y="295"/>
                      </a:lnTo>
                      <a:lnTo>
                        <a:pt x="52" y="295"/>
                      </a:lnTo>
                      <a:lnTo>
                        <a:pt x="50" y="295"/>
                      </a:lnTo>
                      <a:lnTo>
                        <a:pt x="49" y="294"/>
                      </a:lnTo>
                      <a:lnTo>
                        <a:pt x="47" y="294"/>
                      </a:lnTo>
                      <a:lnTo>
                        <a:pt x="45" y="293"/>
                      </a:lnTo>
                      <a:lnTo>
                        <a:pt x="44" y="292"/>
                      </a:lnTo>
                      <a:lnTo>
                        <a:pt x="34" y="288"/>
                      </a:lnTo>
                      <a:lnTo>
                        <a:pt x="27" y="283"/>
                      </a:lnTo>
                      <a:lnTo>
                        <a:pt x="20" y="280"/>
                      </a:lnTo>
                      <a:lnTo>
                        <a:pt x="15" y="275"/>
                      </a:lnTo>
                      <a:lnTo>
                        <a:pt x="11" y="271"/>
                      </a:lnTo>
                      <a:lnTo>
                        <a:pt x="6" y="266"/>
                      </a:lnTo>
                      <a:lnTo>
                        <a:pt x="3" y="262"/>
                      </a:lnTo>
                      <a:lnTo>
                        <a:pt x="0" y="256"/>
                      </a:lnTo>
                      <a:lnTo>
                        <a:pt x="125" y="141"/>
                      </a:lnTo>
                      <a:lnTo>
                        <a:pt x="188" y="0"/>
                      </a:lnTo>
                      <a:lnTo>
                        <a:pt x="190" y="0"/>
                      </a:lnTo>
                      <a:lnTo>
                        <a:pt x="192" y="0"/>
                      </a:lnTo>
                      <a:lnTo>
                        <a:pt x="194" y="1"/>
                      </a:lnTo>
                      <a:lnTo>
                        <a:pt x="195" y="1"/>
                      </a:lnTo>
                      <a:lnTo>
                        <a:pt x="196" y="2"/>
                      </a:lnTo>
                      <a:lnTo>
                        <a:pt x="198" y="2"/>
                      </a:lnTo>
                      <a:lnTo>
                        <a:pt x="200" y="4"/>
                      </a:lnTo>
                      <a:lnTo>
                        <a:pt x="204" y="5"/>
                      </a:lnTo>
                      <a:lnTo>
                        <a:pt x="211" y="8"/>
                      </a:lnTo>
                      <a:lnTo>
                        <a:pt x="218" y="12"/>
                      </a:lnTo>
                      <a:lnTo>
                        <a:pt x="224" y="16"/>
                      </a:lnTo>
                      <a:lnTo>
                        <a:pt x="229" y="19"/>
                      </a:lnTo>
                      <a:lnTo>
                        <a:pt x="234" y="23"/>
                      </a:lnTo>
                      <a:lnTo>
                        <a:pt x="238" y="27"/>
                      </a:lnTo>
                      <a:lnTo>
                        <a:pt x="241" y="31"/>
                      </a:lnTo>
                      <a:lnTo>
                        <a:pt x="246" y="36"/>
                      </a:lnTo>
                    </a:path>
                  </a:pathLst>
                </a:custGeom>
                <a:solidFill>
                  <a:srgbClr val="FFBC4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49" name="Freeform 273">
                  <a:extLst>
                    <a:ext uri="{FF2B5EF4-FFF2-40B4-BE49-F238E27FC236}">
                      <a16:creationId xmlns:a16="http://schemas.microsoft.com/office/drawing/2014/main" id="{144BA1E4-EB48-4E00-89CB-2AA14E3C65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7" y="1379"/>
                  <a:ext cx="242" cy="298"/>
                </a:xfrm>
                <a:custGeom>
                  <a:avLst/>
                  <a:gdLst>
                    <a:gd name="T0" fmla="*/ 241 w 242"/>
                    <a:gd name="T1" fmla="*/ 32 h 298"/>
                    <a:gd name="T2" fmla="*/ 125 w 242"/>
                    <a:gd name="T3" fmla="*/ 143 h 298"/>
                    <a:gd name="T4" fmla="*/ 53 w 242"/>
                    <a:gd name="T5" fmla="*/ 297 h 298"/>
                    <a:gd name="T6" fmla="*/ 50 w 242"/>
                    <a:gd name="T7" fmla="*/ 295 h 298"/>
                    <a:gd name="T8" fmla="*/ 48 w 242"/>
                    <a:gd name="T9" fmla="*/ 295 h 298"/>
                    <a:gd name="T10" fmla="*/ 46 w 242"/>
                    <a:gd name="T11" fmla="*/ 294 h 298"/>
                    <a:gd name="T12" fmla="*/ 45 w 242"/>
                    <a:gd name="T13" fmla="*/ 294 h 298"/>
                    <a:gd name="T14" fmla="*/ 43 w 242"/>
                    <a:gd name="T15" fmla="*/ 294 h 298"/>
                    <a:gd name="T16" fmla="*/ 42 w 242"/>
                    <a:gd name="T17" fmla="*/ 293 h 298"/>
                    <a:gd name="T18" fmla="*/ 41 w 242"/>
                    <a:gd name="T19" fmla="*/ 292 h 298"/>
                    <a:gd name="T20" fmla="*/ 40 w 242"/>
                    <a:gd name="T21" fmla="*/ 292 h 298"/>
                    <a:gd name="T22" fmla="*/ 31 w 242"/>
                    <a:gd name="T23" fmla="*/ 288 h 298"/>
                    <a:gd name="T24" fmla="*/ 24 w 242"/>
                    <a:gd name="T25" fmla="*/ 284 h 298"/>
                    <a:gd name="T26" fmla="*/ 19 w 242"/>
                    <a:gd name="T27" fmla="*/ 280 h 298"/>
                    <a:gd name="T28" fmla="*/ 13 w 242"/>
                    <a:gd name="T29" fmla="*/ 276 h 298"/>
                    <a:gd name="T30" fmla="*/ 9 w 242"/>
                    <a:gd name="T31" fmla="*/ 273 h 298"/>
                    <a:gd name="T32" fmla="*/ 6 w 242"/>
                    <a:gd name="T33" fmla="*/ 268 h 298"/>
                    <a:gd name="T34" fmla="*/ 3 w 242"/>
                    <a:gd name="T35" fmla="*/ 265 h 298"/>
                    <a:gd name="T36" fmla="*/ 0 w 242"/>
                    <a:gd name="T37" fmla="*/ 261 h 298"/>
                    <a:gd name="T38" fmla="*/ 123 w 242"/>
                    <a:gd name="T39" fmla="*/ 141 h 298"/>
                    <a:gd name="T40" fmla="*/ 189 w 242"/>
                    <a:gd name="T41" fmla="*/ 0 h 298"/>
                    <a:gd name="T42" fmla="*/ 192 w 242"/>
                    <a:gd name="T43" fmla="*/ 0 h 298"/>
                    <a:gd name="T44" fmla="*/ 193 w 242"/>
                    <a:gd name="T45" fmla="*/ 1 h 298"/>
                    <a:gd name="T46" fmla="*/ 195 w 242"/>
                    <a:gd name="T47" fmla="*/ 1 h 298"/>
                    <a:gd name="T48" fmla="*/ 195 w 242"/>
                    <a:gd name="T49" fmla="*/ 1 h 298"/>
                    <a:gd name="T50" fmla="*/ 196 w 242"/>
                    <a:gd name="T51" fmla="*/ 1 h 298"/>
                    <a:gd name="T52" fmla="*/ 198 w 242"/>
                    <a:gd name="T53" fmla="*/ 2 h 298"/>
                    <a:gd name="T54" fmla="*/ 200 w 242"/>
                    <a:gd name="T55" fmla="*/ 3 h 298"/>
                    <a:gd name="T56" fmla="*/ 203 w 242"/>
                    <a:gd name="T57" fmla="*/ 5 h 298"/>
                    <a:gd name="T58" fmla="*/ 210 w 242"/>
                    <a:gd name="T59" fmla="*/ 8 h 298"/>
                    <a:gd name="T60" fmla="*/ 216 w 242"/>
                    <a:gd name="T61" fmla="*/ 12 h 298"/>
                    <a:gd name="T62" fmla="*/ 221 w 242"/>
                    <a:gd name="T63" fmla="*/ 15 h 298"/>
                    <a:gd name="T64" fmla="*/ 226 w 242"/>
                    <a:gd name="T65" fmla="*/ 18 h 298"/>
                    <a:gd name="T66" fmla="*/ 230 w 242"/>
                    <a:gd name="T67" fmla="*/ 22 h 298"/>
                    <a:gd name="T68" fmla="*/ 234 w 242"/>
                    <a:gd name="T69" fmla="*/ 25 h 298"/>
                    <a:gd name="T70" fmla="*/ 237 w 242"/>
                    <a:gd name="T71" fmla="*/ 28 h 298"/>
                    <a:gd name="T72" fmla="*/ 241 w 242"/>
                    <a:gd name="T73" fmla="*/ 32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2" h="298">
                      <a:moveTo>
                        <a:pt x="241" y="32"/>
                      </a:moveTo>
                      <a:lnTo>
                        <a:pt x="125" y="143"/>
                      </a:lnTo>
                      <a:lnTo>
                        <a:pt x="53" y="297"/>
                      </a:lnTo>
                      <a:lnTo>
                        <a:pt x="50" y="295"/>
                      </a:lnTo>
                      <a:lnTo>
                        <a:pt x="48" y="295"/>
                      </a:lnTo>
                      <a:lnTo>
                        <a:pt x="46" y="294"/>
                      </a:lnTo>
                      <a:lnTo>
                        <a:pt x="45" y="294"/>
                      </a:lnTo>
                      <a:lnTo>
                        <a:pt x="43" y="294"/>
                      </a:lnTo>
                      <a:lnTo>
                        <a:pt x="42" y="293"/>
                      </a:lnTo>
                      <a:lnTo>
                        <a:pt x="41" y="292"/>
                      </a:lnTo>
                      <a:lnTo>
                        <a:pt x="40" y="292"/>
                      </a:lnTo>
                      <a:lnTo>
                        <a:pt x="31" y="288"/>
                      </a:lnTo>
                      <a:lnTo>
                        <a:pt x="24" y="284"/>
                      </a:lnTo>
                      <a:lnTo>
                        <a:pt x="19" y="280"/>
                      </a:lnTo>
                      <a:lnTo>
                        <a:pt x="13" y="276"/>
                      </a:lnTo>
                      <a:lnTo>
                        <a:pt x="9" y="273"/>
                      </a:lnTo>
                      <a:lnTo>
                        <a:pt x="6" y="268"/>
                      </a:lnTo>
                      <a:lnTo>
                        <a:pt x="3" y="265"/>
                      </a:lnTo>
                      <a:lnTo>
                        <a:pt x="0" y="261"/>
                      </a:lnTo>
                      <a:lnTo>
                        <a:pt x="123" y="141"/>
                      </a:lnTo>
                      <a:lnTo>
                        <a:pt x="189" y="0"/>
                      </a:lnTo>
                      <a:lnTo>
                        <a:pt x="192" y="0"/>
                      </a:lnTo>
                      <a:lnTo>
                        <a:pt x="193" y="1"/>
                      </a:lnTo>
                      <a:lnTo>
                        <a:pt x="195" y="1"/>
                      </a:lnTo>
                      <a:lnTo>
                        <a:pt x="195" y="1"/>
                      </a:lnTo>
                      <a:lnTo>
                        <a:pt x="196" y="1"/>
                      </a:lnTo>
                      <a:lnTo>
                        <a:pt x="198" y="2"/>
                      </a:lnTo>
                      <a:lnTo>
                        <a:pt x="200" y="3"/>
                      </a:lnTo>
                      <a:lnTo>
                        <a:pt x="203" y="5"/>
                      </a:lnTo>
                      <a:lnTo>
                        <a:pt x="210" y="8"/>
                      </a:lnTo>
                      <a:lnTo>
                        <a:pt x="216" y="12"/>
                      </a:lnTo>
                      <a:lnTo>
                        <a:pt x="221" y="15"/>
                      </a:lnTo>
                      <a:lnTo>
                        <a:pt x="226" y="18"/>
                      </a:lnTo>
                      <a:lnTo>
                        <a:pt x="230" y="22"/>
                      </a:lnTo>
                      <a:lnTo>
                        <a:pt x="234" y="25"/>
                      </a:lnTo>
                      <a:lnTo>
                        <a:pt x="237" y="28"/>
                      </a:lnTo>
                      <a:lnTo>
                        <a:pt x="241" y="32"/>
                      </a:lnTo>
                    </a:path>
                  </a:pathLst>
                </a:custGeom>
                <a:solidFill>
                  <a:srgbClr val="FFBC5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50" name="Freeform 274">
                  <a:extLst>
                    <a:ext uri="{FF2B5EF4-FFF2-40B4-BE49-F238E27FC236}">
                      <a16:creationId xmlns:a16="http://schemas.microsoft.com/office/drawing/2014/main" id="{5920FCD6-17E8-4245-80E6-33C3150583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9" y="1381"/>
                  <a:ext cx="237" cy="294"/>
                </a:xfrm>
                <a:custGeom>
                  <a:avLst/>
                  <a:gdLst>
                    <a:gd name="T0" fmla="*/ 236 w 237"/>
                    <a:gd name="T1" fmla="*/ 27 h 294"/>
                    <a:gd name="T2" fmla="*/ 233 w 237"/>
                    <a:gd name="T3" fmla="*/ 24 h 294"/>
                    <a:gd name="T4" fmla="*/ 230 w 237"/>
                    <a:gd name="T5" fmla="*/ 22 h 294"/>
                    <a:gd name="T6" fmla="*/ 227 w 237"/>
                    <a:gd name="T7" fmla="*/ 19 h 294"/>
                    <a:gd name="T8" fmla="*/ 223 w 237"/>
                    <a:gd name="T9" fmla="*/ 16 h 294"/>
                    <a:gd name="T10" fmla="*/ 219 w 237"/>
                    <a:gd name="T11" fmla="*/ 13 h 294"/>
                    <a:gd name="T12" fmla="*/ 215 w 237"/>
                    <a:gd name="T13" fmla="*/ 11 h 294"/>
                    <a:gd name="T14" fmla="*/ 209 w 237"/>
                    <a:gd name="T15" fmla="*/ 8 h 294"/>
                    <a:gd name="T16" fmla="*/ 202 w 237"/>
                    <a:gd name="T17" fmla="*/ 4 h 294"/>
                    <a:gd name="T18" fmla="*/ 198 w 237"/>
                    <a:gd name="T19" fmla="*/ 2 h 294"/>
                    <a:gd name="T20" fmla="*/ 196 w 237"/>
                    <a:gd name="T21" fmla="*/ 1 h 294"/>
                    <a:gd name="T22" fmla="*/ 195 w 237"/>
                    <a:gd name="T23" fmla="*/ 0 h 294"/>
                    <a:gd name="T24" fmla="*/ 191 w 237"/>
                    <a:gd name="T25" fmla="*/ 0 h 294"/>
                    <a:gd name="T26" fmla="*/ 121 w 237"/>
                    <a:gd name="T27" fmla="*/ 139 h 294"/>
                    <a:gd name="T28" fmla="*/ 0 w 237"/>
                    <a:gd name="T29" fmla="*/ 262 h 294"/>
                    <a:gd name="T30" fmla="*/ 2 w 237"/>
                    <a:gd name="T31" fmla="*/ 266 h 294"/>
                    <a:gd name="T32" fmla="*/ 5 w 237"/>
                    <a:gd name="T33" fmla="*/ 269 h 294"/>
                    <a:gd name="T34" fmla="*/ 8 w 237"/>
                    <a:gd name="T35" fmla="*/ 272 h 294"/>
                    <a:gd name="T36" fmla="*/ 11 w 237"/>
                    <a:gd name="T37" fmla="*/ 274 h 294"/>
                    <a:gd name="T38" fmla="*/ 15 w 237"/>
                    <a:gd name="T39" fmla="*/ 277 h 294"/>
                    <a:gd name="T40" fmla="*/ 20 w 237"/>
                    <a:gd name="T41" fmla="*/ 280 h 294"/>
                    <a:gd name="T42" fmla="*/ 27 w 237"/>
                    <a:gd name="T43" fmla="*/ 284 h 294"/>
                    <a:gd name="T44" fmla="*/ 34 w 237"/>
                    <a:gd name="T45" fmla="*/ 288 h 294"/>
                    <a:gd name="T46" fmla="*/ 37 w 237"/>
                    <a:gd name="T47" fmla="*/ 290 h 294"/>
                    <a:gd name="T48" fmla="*/ 39 w 237"/>
                    <a:gd name="T49" fmla="*/ 290 h 294"/>
                    <a:gd name="T50" fmla="*/ 41 w 237"/>
                    <a:gd name="T51" fmla="*/ 291 h 294"/>
                    <a:gd name="T52" fmla="*/ 46 w 237"/>
                    <a:gd name="T53" fmla="*/ 293 h 294"/>
                    <a:gd name="T54" fmla="*/ 122 w 237"/>
                    <a:gd name="T55" fmla="*/ 141 h 294"/>
                    <a:gd name="T56" fmla="*/ 236 w 237"/>
                    <a:gd name="T57" fmla="*/ 27 h 2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37" h="294">
                      <a:moveTo>
                        <a:pt x="236" y="27"/>
                      </a:moveTo>
                      <a:lnTo>
                        <a:pt x="233" y="24"/>
                      </a:lnTo>
                      <a:lnTo>
                        <a:pt x="230" y="22"/>
                      </a:lnTo>
                      <a:lnTo>
                        <a:pt x="227" y="19"/>
                      </a:lnTo>
                      <a:lnTo>
                        <a:pt x="223" y="16"/>
                      </a:lnTo>
                      <a:lnTo>
                        <a:pt x="219" y="13"/>
                      </a:lnTo>
                      <a:lnTo>
                        <a:pt x="215" y="11"/>
                      </a:lnTo>
                      <a:lnTo>
                        <a:pt x="209" y="8"/>
                      </a:lnTo>
                      <a:lnTo>
                        <a:pt x="202" y="4"/>
                      </a:lnTo>
                      <a:lnTo>
                        <a:pt x="198" y="2"/>
                      </a:lnTo>
                      <a:lnTo>
                        <a:pt x="196" y="1"/>
                      </a:lnTo>
                      <a:lnTo>
                        <a:pt x="195" y="0"/>
                      </a:lnTo>
                      <a:lnTo>
                        <a:pt x="191" y="0"/>
                      </a:lnTo>
                      <a:lnTo>
                        <a:pt x="121" y="139"/>
                      </a:lnTo>
                      <a:lnTo>
                        <a:pt x="0" y="262"/>
                      </a:lnTo>
                      <a:lnTo>
                        <a:pt x="2" y="266"/>
                      </a:lnTo>
                      <a:lnTo>
                        <a:pt x="5" y="269"/>
                      </a:lnTo>
                      <a:lnTo>
                        <a:pt x="8" y="272"/>
                      </a:lnTo>
                      <a:lnTo>
                        <a:pt x="11" y="274"/>
                      </a:lnTo>
                      <a:lnTo>
                        <a:pt x="15" y="277"/>
                      </a:lnTo>
                      <a:lnTo>
                        <a:pt x="20" y="280"/>
                      </a:lnTo>
                      <a:lnTo>
                        <a:pt x="27" y="284"/>
                      </a:lnTo>
                      <a:lnTo>
                        <a:pt x="34" y="288"/>
                      </a:lnTo>
                      <a:lnTo>
                        <a:pt x="37" y="290"/>
                      </a:lnTo>
                      <a:lnTo>
                        <a:pt x="39" y="290"/>
                      </a:lnTo>
                      <a:lnTo>
                        <a:pt x="41" y="291"/>
                      </a:lnTo>
                      <a:lnTo>
                        <a:pt x="46" y="293"/>
                      </a:lnTo>
                      <a:lnTo>
                        <a:pt x="122" y="141"/>
                      </a:lnTo>
                      <a:lnTo>
                        <a:pt x="236" y="27"/>
                      </a:lnTo>
                    </a:path>
                  </a:pathLst>
                </a:custGeom>
                <a:solidFill>
                  <a:srgbClr val="FFBF5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51" name="Freeform 275">
                  <a:extLst>
                    <a:ext uri="{FF2B5EF4-FFF2-40B4-BE49-F238E27FC236}">
                      <a16:creationId xmlns:a16="http://schemas.microsoft.com/office/drawing/2014/main" id="{50EB8A12-F130-4253-A456-1A1B10BF7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7" y="1424"/>
                  <a:ext cx="304" cy="200"/>
                </a:xfrm>
                <a:custGeom>
                  <a:avLst/>
                  <a:gdLst>
                    <a:gd name="T0" fmla="*/ 252 w 304"/>
                    <a:gd name="T1" fmla="*/ 199 h 200"/>
                    <a:gd name="T2" fmla="*/ 261 w 304"/>
                    <a:gd name="T3" fmla="*/ 189 h 200"/>
                    <a:gd name="T4" fmla="*/ 269 w 304"/>
                    <a:gd name="T5" fmla="*/ 178 h 200"/>
                    <a:gd name="T6" fmla="*/ 276 w 304"/>
                    <a:gd name="T7" fmla="*/ 167 h 200"/>
                    <a:gd name="T8" fmla="*/ 283 w 304"/>
                    <a:gd name="T9" fmla="*/ 155 h 200"/>
                    <a:gd name="T10" fmla="*/ 288 w 304"/>
                    <a:gd name="T11" fmla="*/ 144 h 200"/>
                    <a:gd name="T12" fmla="*/ 293 w 304"/>
                    <a:gd name="T13" fmla="*/ 131 h 200"/>
                    <a:gd name="T14" fmla="*/ 297 w 304"/>
                    <a:gd name="T15" fmla="*/ 119 h 200"/>
                    <a:gd name="T16" fmla="*/ 300 w 304"/>
                    <a:gd name="T17" fmla="*/ 105 h 200"/>
                    <a:gd name="T18" fmla="*/ 301 w 304"/>
                    <a:gd name="T19" fmla="*/ 97 h 200"/>
                    <a:gd name="T20" fmla="*/ 303 w 304"/>
                    <a:gd name="T21" fmla="*/ 89 h 200"/>
                    <a:gd name="T22" fmla="*/ 303 w 304"/>
                    <a:gd name="T23" fmla="*/ 81 h 200"/>
                    <a:gd name="T24" fmla="*/ 303 w 304"/>
                    <a:gd name="T25" fmla="*/ 73 h 200"/>
                    <a:gd name="T26" fmla="*/ 158 w 304"/>
                    <a:gd name="T27" fmla="*/ 100 h 200"/>
                    <a:gd name="T28" fmla="*/ 56 w 304"/>
                    <a:gd name="T29" fmla="*/ 0 h 200"/>
                    <a:gd name="T30" fmla="*/ 46 w 304"/>
                    <a:gd name="T31" fmla="*/ 9 h 200"/>
                    <a:gd name="T32" fmla="*/ 37 w 304"/>
                    <a:gd name="T33" fmla="*/ 21 h 200"/>
                    <a:gd name="T34" fmla="*/ 30 w 304"/>
                    <a:gd name="T35" fmla="*/ 33 h 200"/>
                    <a:gd name="T36" fmla="*/ 22 w 304"/>
                    <a:gd name="T37" fmla="*/ 45 h 200"/>
                    <a:gd name="T38" fmla="*/ 15 w 304"/>
                    <a:gd name="T39" fmla="*/ 58 h 200"/>
                    <a:gd name="T40" fmla="*/ 10 w 304"/>
                    <a:gd name="T41" fmla="*/ 71 h 200"/>
                    <a:gd name="T42" fmla="*/ 5 w 304"/>
                    <a:gd name="T43" fmla="*/ 85 h 200"/>
                    <a:gd name="T44" fmla="*/ 2 w 304"/>
                    <a:gd name="T45" fmla="*/ 100 h 200"/>
                    <a:gd name="T46" fmla="*/ 1 w 304"/>
                    <a:gd name="T47" fmla="*/ 108 h 200"/>
                    <a:gd name="T48" fmla="*/ 0 w 304"/>
                    <a:gd name="T49" fmla="*/ 116 h 200"/>
                    <a:gd name="T50" fmla="*/ 0 w 304"/>
                    <a:gd name="T51" fmla="*/ 124 h 200"/>
                    <a:gd name="T52" fmla="*/ 0 w 304"/>
                    <a:gd name="T53" fmla="*/ 133 h 200"/>
                    <a:gd name="T54" fmla="*/ 157 w 304"/>
                    <a:gd name="T55" fmla="*/ 103 h 200"/>
                    <a:gd name="T56" fmla="*/ 252 w 304"/>
                    <a:gd name="T57" fmla="*/ 199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4" h="200">
                      <a:moveTo>
                        <a:pt x="252" y="199"/>
                      </a:moveTo>
                      <a:lnTo>
                        <a:pt x="261" y="189"/>
                      </a:lnTo>
                      <a:lnTo>
                        <a:pt x="269" y="178"/>
                      </a:lnTo>
                      <a:lnTo>
                        <a:pt x="276" y="167"/>
                      </a:lnTo>
                      <a:lnTo>
                        <a:pt x="283" y="155"/>
                      </a:lnTo>
                      <a:lnTo>
                        <a:pt x="288" y="144"/>
                      </a:lnTo>
                      <a:lnTo>
                        <a:pt x="293" y="131"/>
                      </a:lnTo>
                      <a:lnTo>
                        <a:pt x="297" y="119"/>
                      </a:lnTo>
                      <a:lnTo>
                        <a:pt x="300" y="105"/>
                      </a:lnTo>
                      <a:lnTo>
                        <a:pt x="301" y="97"/>
                      </a:lnTo>
                      <a:lnTo>
                        <a:pt x="303" y="89"/>
                      </a:lnTo>
                      <a:lnTo>
                        <a:pt x="303" y="81"/>
                      </a:lnTo>
                      <a:lnTo>
                        <a:pt x="303" y="73"/>
                      </a:lnTo>
                      <a:lnTo>
                        <a:pt x="158" y="100"/>
                      </a:lnTo>
                      <a:lnTo>
                        <a:pt x="56" y="0"/>
                      </a:lnTo>
                      <a:lnTo>
                        <a:pt x="46" y="9"/>
                      </a:lnTo>
                      <a:lnTo>
                        <a:pt x="37" y="21"/>
                      </a:lnTo>
                      <a:lnTo>
                        <a:pt x="30" y="33"/>
                      </a:lnTo>
                      <a:lnTo>
                        <a:pt x="22" y="45"/>
                      </a:lnTo>
                      <a:lnTo>
                        <a:pt x="15" y="58"/>
                      </a:lnTo>
                      <a:lnTo>
                        <a:pt x="10" y="71"/>
                      </a:lnTo>
                      <a:lnTo>
                        <a:pt x="5" y="85"/>
                      </a:lnTo>
                      <a:lnTo>
                        <a:pt x="2" y="100"/>
                      </a:lnTo>
                      <a:lnTo>
                        <a:pt x="1" y="108"/>
                      </a:lnTo>
                      <a:lnTo>
                        <a:pt x="0" y="116"/>
                      </a:lnTo>
                      <a:lnTo>
                        <a:pt x="0" y="124"/>
                      </a:lnTo>
                      <a:lnTo>
                        <a:pt x="0" y="133"/>
                      </a:lnTo>
                      <a:lnTo>
                        <a:pt x="157" y="103"/>
                      </a:lnTo>
                      <a:lnTo>
                        <a:pt x="252" y="199"/>
                      </a:lnTo>
                    </a:path>
                  </a:pathLst>
                </a:custGeom>
                <a:solidFill>
                  <a:srgbClr val="FFB2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52" name="Freeform 276">
                  <a:extLst>
                    <a:ext uri="{FF2B5EF4-FFF2-40B4-BE49-F238E27FC236}">
                      <a16:creationId xmlns:a16="http://schemas.microsoft.com/office/drawing/2014/main" id="{F8066B97-04AE-4F2B-88D9-E9FC36388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7" y="1431"/>
                  <a:ext cx="304" cy="190"/>
                </a:xfrm>
                <a:custGeom>
                  <a:avLst/>
                  <a:gdLst>
                    <a:gd name="T0" fmla="*/ 52 w 304"/>
                    <a:gd name="T1" fmla="*/ 0 h 190"/>
                    <a:gd name="T2" fmla="*/ 158 w 304"/>
                    <a:gd name="T3" fmla="*/ 95 h 190"/>
                    <a:gd name="T4" fmla="*/ 303 w 304"/>
                    <a:gd name="T5" fmla="*/ 71 h 190"/>
                    <a:gd name="T6" fmla="*/ 303 w 304"/>
                    <a:gd name="T7" fmla="*/ 77 h 190"/>
                    <a:gd name="T8" fmla="*/ 303 w 304"/>
                    <a:gd name="T9" fmla="*/ 85 h 190"/>
                    <a:gd name="T10" fmla="*/ 301 w 304"/>
                    <a:gd name="T11" fmla="*/ 92 h 190"/>
                    <a:gd name="T12" fmla="*/ 300 w 304"/>
                    <a:gd name="T13" fmla="*/ 100 h 190"/>
                    <a:gd name="T14" fmla="*/ 297 w 304"/>
                    <a:gd name="T15" fmla="*/ 113 h 190"/>
                    <a:gd name="T16" fmla="*/ 293 w 304"/>
                    <a:gd name="T17" fmla="*/ 125 h 190"/>
                    <a:gd name="T18" fmla="*/ 289 w 304"/>
                    <a:gd name="T19" fmla="*/ 137 h 190"/>
                    <a:gd name="T20" fmla="*/ 284 w 304"/>
                    <a:gd name="T21" fmla="*/ 148 h 190"/>
                    <a:gd name="T22" fmla="*/ 278 w 304"/>
                    <a:gd name="T23" fmla="*/ 159 h 190"/>
                    <a:gd name="T24" fmla="*/ 271 w 304"/>
                    <a:gd name="T25" fmla="*/ 169 h 190"/>
                    <a:gd name="T26" fmla="*/ 264 w 304"/>
                    <a:gd name="T27" fmla="*/ 179 h 190"/>
                    <a:gd name="T28" fmla="*/ 256 w 304"/>
                    <a:gd name="T29" fmla="*/ 189 h 190"/>
                    <a:gd name="T30" fmla="*/ 157 w 304"/>
                    <a:gd name="T31" fmla="*/ 98 h 190"/>
                    <a:gd name="T32" fmla="*/ 0 w 304"/>
                    <a:gd name="T33" fmla="*/ 123 h 190"/>
                    <a:gd name="T34" fmla="*/ 0 w 304"/>
                    <a:gd name="T35" fmla="*/ 116 h 190"/>
                    <a:gd name="T36" fmla="*/ 0 w 304"/>
                    <a:gd name="T37" fmla="*/ 110 h 190"/>
                    <a:gd name="T38" fmla="*/ 1 w 304"/>
                    <a:gd name="T39" fmla="*/ 102 h 190"/>
                    <a:gd name="T40" fmla="*/ 2 w 304"/>
                    <a:gd name="T41" fmla="*/ 94 h 190"/>
                    <a:gd name="T42" fmla="*/ 5 w 304"/>
                    <a:gd name="T43" fmla="*/ 80 h 190"/>
                    <a:gd name="T44" fmla="*/ 9 w 304"/>
                    <a:gd name="T45" fmla="*/ 66 h 190"/>
                    <a:gd name="T46" fmla="*/ 15 w 304"/>
                    <a:gd name="T47" fmla="*/ 54 h 190"/>
                    <a:gd name="T48" fmla="*/ 21 w 304"/>
                    <a:gd name="T49" fmla="*/ 41 h 190"/>
                    <a:gd name="T50" fmla="*/ 28 w 304"/>
                    <a:gd name="T51" fmla="*/ 29 h 190"/>
                    <a:gd name="T52" fmla="*/ 35 w 304"/>
                    <a:gd name="T53" fmla="*/ 19 h 190"/>
                    <a:gd name="T54" fmla="*/ 44 w 304"/>
                    <a:gd name="T55" fmla="*/ 9 h 190"/>
                    <a:gd name="T56" fmla="*/ 52 w 304"/>
                    <a:gd name="T57" fmla="*/ 0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4" h="190">
                      <a:moveTo>
                        <a:pt x="52" y="0"/>
                      </a:moveTo>
                      <a:lnTo>
                        <a:pt x="158" y="95"/>
                      </a:lnTo>
                      <a:lnTo>
                        <a:pt x="303" y="71"/>
                      </a:lnTo>
                      <a:lnTo>
                        <a:pt x="303" y="77"/>
                      </a:lnTo>
                      <a:lnTo>
                        <a:pt x="303" y="85"/>
                      </a:lnTo>
                      <a:lnTo>
                        <a:pt x="301" y="92"/>
                      </a:lnTo>
                      <a:lnTo>
                        <a:pt x="300" y="100"/>
                      </a:lnTo>
                      <a:lnTo>
                        <a:pt x="297" y="113"/>
                      </a:lnTo>
                      <a:lnTo>
                        <a:pt x="293" y="125"/>
                      </a:lnTo>
                      <a:lnTo>
                        <a:pt x="289" y="137"/>
                      </a:lnTo>
                      <a:lnTo>
                        <a:pt x="284" y="148"/>
                      </a:lnTo>
                      <a:lnTo>
                        <a:pt x="278" y="159"/>
                      </a:lnTo>
                      <a:lnTo>
                        <a:pt x="271" y="169"/>
                      </a:lnTo>
                      <a:lnTo>
                        <a:pt x="264" y="179"/>
                      </a:lnTo>
                      <a:lnTo>
                        <a:pt x="256" y="189"/>
                      </a:lnTo>
                      <a:lnTo>
                        <a:pt x="157" y="98"/>
                      </a:lnTo>
                      <a:lnTo>
                        <a:pt x="0" y="123"/>
                      </a:lnTo>
                      <a:lnTo>
                        <a:pt x="0" y="116"/>
                      </a:lnTo>
                      <a:lnTo>
                        <a:pt x="0" y="110"/>
                      </a:lnTo>
                      <a:lnTo>
                        <a:pt x="1" y="102"/>
                      </a:lnTo>
                      <a:lnTo>
                        <a:pt x="2" y="94"/>
                      </a:lnTo>
                      <a:lnTo>
                        <a:pt x="5" y="80"/>
                      </a:lnTo>
                      <a:lnTo>
                        <a:pt x="9" y="66"/>
                      </a:lnTo>
                      <a:lnTo>
                        <a:pt x="15" y="54"/>
                      </a:lnTo>
                      <a:lnTo>
                        <a:pt x="21" y="41"/>
                      </a:lnTo>
                      <a:lnTo>
                        <a:pt x="28" y="29"/>
                      </a:lnTo>
                      <a:lnTo>
                        <a:pt x="35" y="19"/>
                      </a:lnTo>
                      <a:lnTo>
                        <a:pt x="44" y="9"/>
                      </a:lnTo>
                      <a:lnTo>
                        <a:pt x="52" y="0"/>
                      </a:lnTo>
                    </a:path>
                  </a:pathLst>
                </a:custGeom>
                <a:solidFill>
                  <a:srgbClr val="F9A82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53" name="Freeform 277">
                  <a:extLst>
                    <a:ext uri="{FF2B5EF4-FFF2-40B4-BE49-F238E27FC236}">
                      <a16:creationId xmlns:a16="http://schemas.microsoft.com/office/drawing/2014/main" id="{4A0CCC77-7990-471E-B90A-220A200C38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7" y="1435"/>
                  <a:ext cx="304" cy="179"/>
                </a:xfrm>
                <a:custGeom>
                  <a:avLst/>
                  <a:gdLst>
                    <a:gd name="T0" fmla="*/ 47 w 304"/>
                    <a:gd name="T1" fmla="*/ 0 h 179"/>
                    <a:gd name="T2" fmla="*/ 158 w 304"/>
                    <a:gd name="T3" fmla="*/ 89 h 179"/>
                    <a:gd name="T4" fmla="*/ 303 w 304"/>
                    <a:gd name="T5" fmla="*/ 70 h 179"/>
                    <a:gd name="T6" fmla="*/ 303 w 304"/>
                    <a:gd name="T7" fmla="*/ 75 h 179"/>
                    <a:gd name="T8" fmla="*/ 303 w 304"/>
                    <a:gd name="T9" fmla="*/ 80 h 179"/>
                    <a:gd name="T10" fmla="*/ 301 w 304"/>
                    <a:gd name="T11" fmla="*/ 87 h 179"/>
                    <a:gd name="T12" fmla="*/ 300 w 304"/>
                    <a:gd name="T13" fmla="*/ 95 h 179"/>
                    <a:gd name="T14" fmla="*/ 297 w 304"/>
                    <a:gd name="T15" fmla="*/ 107 h 179"/>
                    <a:gd name="T16" fmla="*/ 294 w 304"/>
                    <a:gd name="T17" fmla="*/ 119 h 179"/>
                    <a:gd name="T18" fmla="*/ 289 w 304"/>
                    <a:gd name="T19" fmla="*/ 130 h 179"/>
                    <a:gd name="T20" fmla="*/ 285 w 304"/>
                    <a:gd name="T21" fmla="*/ 141 h 179"/>
                    <a:gd name="T22" fmla="*/ 279 w 304"/>
                    <a:gd name="T23" fmla="*/ 151 h 179"/>
                    <a:gd name="T24" fmla="*/ 273 w 304"/>
                    <a:gd name="T25" fmla="*/ 160 h 179"/>
                    <a:gd name="T26" fmla="*/ 267 w 304"/>
                    <a:gd name="T27" fmla="*/ 169 h 179"/>
                    <a:gd name="T28" fmla="*/ 260 w 304"/>
                    <a:gd name="T29" fmla="*/ 178 h 179"/>
                    <a:gd name="T30" fmla="*/ 156 w 304"/>
                    <a:gd name="T31" fmla="*/ 92 h 179"/>
                    <a:gd name="T32" fmla="*/ 0 w 304"/>
                    <a:gd name="T33" fmla="*/ 114 h 179"/>
                    <a:gd name="T34" fmla="*/ 0 w 304"/>
                    <a:gd name="T35" fmla="*/ 109 h 179"/>
                    <a:gd name="T36" fmla="*/ 0 w 304"/>
                    <a:gd name="T37" fmla="*/ 103 h 179"/>
                    <a:gd name="T38" fmla="*/ 1 w 304"/>
                    <a:gd name="T39" fmla="*/ 96 h 179"/>
                    <a:gd name="T40" fmla="*/ 2 w 304"/>
                    <a:gd name="T41" fmla="*/ 89 h 179"/>
                    <a:gd name="T42" fmla="*/ 5 w 304"/>
                    <a:gd name="T43" fmla="*/ 75 h 179"/>
                    <a:gd name="T44" fmla="*/ 9 w 304"/>
                    <a:gd name="T45" fmla="*/ 61 h 179"/>
                    <a:gd name="T46" fmla="*/ 14 w 304"/>
                    <a:gd name="T47" fmla="*/ 49 h 179"/>
                    <a:gd name="T48" fmla="*/ 20 w 304"/>
                    <a:gd name="T49" fmla="*/ 37 h 179"/>
                    <a:gd name="T50" fmla="*/ 26 w 304"/>
                    <a:gd name="T51" fmla="*/ 26 h 179"/>
                    <a:gd name="T52" fmla="*/ 33 w 304"/>
                    <a:gd name="T53" fmla="*/ 16 h 179"/>
                    <a:gd name="T54" fmla="*/ 40 w 304"/>
                    <a:gd name="T55" fmla="*/ 8 h 179"/>
                    <a:gd name="T56" fmla="*/ 47 w 304"/>
                    <a:gd name="T5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4" h="179">
                      <a:moveTo>
                        <a:pt x="47" y="0"/>
                      </a:moveTo>
                      <a:lnTo>
                        <a:pt x="158" y="89"/>
                      </a:lnTo>
                      <a:lnTo>
                        <a:pt x="303" y="70"/>
                      </a:lnTo>
                      <a:lnTo>
                        <a:pt x="303" y="75"/>
                      </a:lnTo>
                      <a:lnTo>
                        <a:pt x="303" y="80"/>
                      </a:lnTo>
                      <a:lnTo>
                        <a:pt x="301" y="87"/>
                      </a:lnTo>
                      <a:lnTo>
                        <a:pt x="300" y="95"/>
                      </a:lnTo>
                      <a:lnTo>
                        <a:pt x="297" y="107"/>
                      </a:lnTo>
                      <a:lnTo>
                        <a:pt x="294" y="119"/>
                      </a:lnTo>
                      <a:lnTo>
                        <a:pt x="289" y="130"/>
                      </a:lnTo>
                      <a:lnTo>
                        <a:pt x="285" y="141"/>
                      </a:lnTo>
                      <a:lnTo>
                        <a:pt x="279" y="151"/>
                      </a:lnTo>
                      <a:lnTo>
                        <a:pt x="273" y="160"/>
                      </a:lnTo>
                      <a:lnTo>
                        <a:pt x="267" y="169"/>
                      </a:lnTo>
                      <a:lnTo>
                        <a:pt x="260" y="178"/>
                      </a:lnTo>
                      <a:lnTo>
                        <a:pt x="156" y="92"/>
                      </a:lnTo>
                      <a:lnTo>
                        <a:pt x="0" y="114"/>
                      </a:lnTo>
                      <a:lnTo>
                        <a:pt x="0" y="109"/>
                      </a:lnTo>
                      <a:lnTo>
                        <a:pt x="0" y="103"/>
                      </a:lnTo>
                      <a:lnTo>
                        <a:pt x="1" y="96"/>
                      </a:lnTo>
                      <a:lnTo>
                        <a:pt x="2" y="89"/>
                      </a:lnTo>
                      <a:lnTo>
                        <a:pt x="5" y="75"/>
                      </a:lnTo>
                      <a:lnTo>
                        <a:pt x="9" y="61"/>
                      </a:lnTo>
                      <a:lnTo>
                        <a:pt x="14" y="49"/>
                      </a:lnTo>
                      <a:lnTo>
                        <a:pt x="20" y="37"/>
                      </a:lnTo>
                      <a:lnTo>
                        <a:pt x="26" y="26"/>
                      </a:lnTo>
                      <a:lnTo>
                        <a:pt x="33" y="16"/>
                      </a:lnTo>
                      <a:lnTo>
                        <a:pt x="40" y="8"/>
                      </a:lnTo>
                      <a:lnTo>
                        <a:pt x="47" y="0"/>
                      </a:lnTo>
                    </a:path>
                  </a:pathLst>
                </a:custGeom>
                <a:solidFill>
                  <a:srgbClr val="F7A32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54" name="Freeform 278">
                  <a:extLst>
                    <a:ext uri="{FF2B5EF4-FFF2-40B4-BE49-F238E27FC236}">
                      <a16:creationId xmlns:a16="http://schemas.microsoft.com/office/drawing/2014/main" id="{D59C9D70-0E89-4DFF-8A9D-3822C251B4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7" y="1442"/>
                  <a:ext cx="304" cy="168"/>
                </a:xfrm>
                <a:custGeom>
                  <a:avLst/>
                  <a:gdLst>
                    <a:gd name="T0" fmla="*/ 42 w 304"/>
                    <a:gd name="T1" fmla="*/ 0 h 168"/>
                    <a:gd name="T2" fmla="*/ 157 w 304"/>
                    <a:gd name="T3" fmla="*/ 83 h 168"/>
                    <a:gd name="T4" fmla="*/ 303 w 304"/>
                    <a:gd name="T5" fmla="*/ 67 h 168"/>
                    <a:gd name="T6" fmla="*/ 303 w 304"/>
                    <a:gd name="T7" fmla="*/ 71 h 168"/>
                    <a:gd name="T8" fmla="*/ 302 w 304"/>
                    <a:gd name="T9" fmla="*/ 75 h 168"/>
                    <a:gd name="T10" fmla="*/ 301 w 304"/>
                    <a:gd name="T11" fmla="*/ 81 h 168"/>
                    <a:gd name="T12" fmla="*/ 300 w 304"/>
                    <a:gd name="T13" fmla="*/ 88 h 168"/>
                    <a:gd name="T14" fmla="*/ 297 w 304"/>
                    <a:gd name="T15" fmla="*/ 100 h 168"/>
                    <a:gd name="T16" fmla="*/ 294 w 304"/>
                    <a:gd name="T17" fmla="*/ 112 h 168"/>
                    <a:gd name="T18" fmla="*/ 290 w 304"/>
                    <a:gd name="T19" fmla="*/ 123 h 168"/>
                    <a:gd name="T20" fmla="*/ 286 w 304"/>
                    <a:gd name="T21" fmla="*/ 132 h 168"/>
                    <a:gd name="T22" fmla="*/ 280 w 304"/>
                    <a:gd name="T23" fmla="*/ 142 h 168"/>
                    <a:gd name="T24" fmla="*/ 275 w 304"/>
                    <a:gd name="T25" fmla="*/ 150 h 168"/>
                    <a:gd name="T26" fmla="*/ 269 w 304"/>
                    <a:gd name="T27" fmla="*/ 158 h 168"/>
                    <a:gd name="T28" fmla="*/ 263 w 304"/>
                    <a:gd name="T29" fmla="*/ 167 h 168"/>
                    <a:gd name="T30" fmla="*/ 156 w 304"/>
                    <a:gd name="T31" fmla="*/ 86 h 168"/>
                    <a:gd name="T32" fmla="*/ 0 w 304"/>
                    <a:gd name="T33" fmla="*/ 104 h 168"/>
                    <a:gd name="T34" fmla="*/ 0 w 304"/>
                    <a:gd name="T35" fmla="*/ 100 h 168"/>
                    <a:gd name="T36" fmla="*/ 0 w 304"/>
                    <a:gd name="T37" fmla="*/ 95 h 168"/>
                    <a:gd name="T38" fmla="*/ 1 w 304"/>
                    <a:gd name="T39" fmla="*/ 90 h 168"/>
                    <a:gd name="T40" fmla="*/ 1 w 304"/>
                    <a:gd name="T41" fmla="*/ 82 h 168"/>
                    <a:gd name="T42" fmla="*/ 4 w 304"/>
                    <a:gd name="T43" fmla="*/ 69 h 168"/>
                    <a:gd name="T44" fmla="*/ 8 w 304"/>
                    <a:gd name="T45" fmla="*/ 56 h 168"/>
                    <a:gd name="T46" fmla="*/ 13 w 304"/>
                    <a:gd name="T47" fmla="*/ 44 h 168"/>
                    <a:gd name="T48" fmla="*/ 18 w 304"/>
                    <a:gd name="T49" fmla="*/ 33 h 168"/>
                    <a:gd name="T50" fmla="*/ 24 w 304"/>
                    <a:gd name="T51" fmla="*/ 23 h 168"/>
                    <a:gd name="T52" fmla="*/ 30 w 304"/>
                    <a:gd name="T53" fmla="*/ 14 h 168"/>
                    <a:gd name="T54" fmla="*/ 37 w 304"/>
                    <a:gd name="T55" fmla="*/ 6 h 168"/>
                    <a:gd name="T56" fmla="*/ 42 w 304"/>
                    <a:gd name="T57" fmla="*/ 0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4" h="168">
                      <a:moveTo>
                        <a:pt x="42" y="0"/>
                      </a:moveTo>
                      <a:lnTo>
                        <a:pt x="157" y="83"/>
                      </a:lnTo>
                      <a:lnTo>
                        <a:pt x="303" y="67"/>
                      </a:lnTo>
                      <a:lnTo>
                        <a:pt x="303" y="71"/>
                      </a:lnTo>
                      <a:lnTo>
                        <a:pt x="302" y="75"/>
                      </a:lnTo>
                      <a:lnTo>
                        <a:pt x="301" y="81"/>
                      </a:lnTo>
                      <a:lnTo>
                        <a:pt x="300" y="88"/>
                      </a:lnTo>
                      <a:lnTo>
                        <a:pt x="297" y="100"/>
                      </a:lnTo>
                      <a:lnTo>
                        <a:pt x="294" y="112"/>
                      </a:lnTo>
                      <a:lnTo>
                        <a:pt x="290" y="123"/>
                      </a:lnTo>
                      <a:lnTo>
                        <a:pt x="286" y="132"/>
                      </a:lnTo>
                      <a:lnTo>
                        <a:pt x="280" y="142"/>
                      </a:lnTo>
                      <a:lnTo>
                        <a:pt x="275" y="150"/>
                      </a:lnTo>
                      <a:lnTo>
                        <a:pt x="269" y="158"/>
                      </a:lnTo>
                      <a:lnTo>
                        <a:pt x="263" y="167"/>
                      </a:lnTo>
                      <a:lnTo>
                        <a:pt x="156" y="86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0" y="95"/>
                      </a:lnTo>
                      <a:lnTo>
                        <a:pt x="1" y="90"/>
                      </a:lnTo>
                      <a:lnTo>
                        <a:pt x="1" y="82"/>
                      </a:lnTo>
                      <a:lnTo>
                        <a:pt x="4" y="69"/>
                      </a:lnTo>
                      <a:lnTo>
                        <a:pt x="8" y="56"/>
                      </a:lnTo>
                      <a:lnTo>
                        <a:pt x="13" y="44"/>
                      </a:lnTo>
                      <a:lnTo>
                        <a:pt x="18" y="33"/>
                      </a:lnTo>
                      <a:lnTo>
                        <a:pt x="24" y="23"/>
                      </a:lnTo>
                      <a:lnTo>
                        <a:pt x="30" y="14"/>
                      </a:lnTo>
                      <a:lnTo>
                        <a:pt x="37" y="6"/>
                      </a:lnTo>
                      <a:lnTo>
                        <a:pt x="42" y="0"/>
                      </a:lnTo>
                    </a:path>
                  </a:pathLst>
                </a:custGeom>
                <a:solidFill>
                  <a:srgbClr val="F2992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55" name="Freeform 279">
                  <a:extLst>
                    <a:ext uri="{FF2B5EF4-FFF2-40B4-BE49-F238E27FC236}">
                      <a16:creationId xmlns:a16="http://schemas.microsoft.com/office/drawing/2014/main" id="{15658204-980C-4DDB-A1EE-51D529C63D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7" y="1447"/>
                  <a:ext cx="304" cy="158"/>
                </a:xfrm>
                <a:custGeom>
                  <a:avLst/>
                  <a:gdLst>
                    <a:gd name="T0" fmla="*/ 38 w 304"/>
                    <a:gd name="T1" fmla="*/ 0 h 158"/>
                    <a:gd name="T2" fmla="*/ 158 w 304"/>
                    <a:gd name="T3" fmla="*/ 78 h 158"/>
                    <a:gd name="T4" fmla="*/ 303 w 304"/>
                    <a:gd name="T5" fmla="*/ 66 h 158"/>
                    <a:gd name="T6" fmla="*/ 303 w 304"/>
                    <a:gd name="T7" fmla="*/ 68 h 158"/>
                    <a:gd name="T8" fmla="*/ 303 w 304"/>
                    <a:gd name="T9" fmla="*/ 72 h 158"/>
                    <a:gd name="T10" fmla="*/ 302 w 304"/>
                    <a:gd name="T11" fmla="*/ 76 h 158"/>
                    <a:gd name="T12" fmla="*/ 301 w 304"/>
                    <a:gd name="T13" fmla="*/ 84 h 158"/>
                    <a:gd name="T14" fmla="*/ 298 w 304"/>
                    <a:gd name="T15" fmla="*/ 96 h 158"/>
                    <a:gd name="T16" fmla="*/ 294 w 304"/>
                    <a:gd name="T17" fmla="*/ 107 h 158"/>
                    <a:gd name="T18" fmla="*/ 291 w 304"/>
                    <a:gd name="T19" fmla="*/ 117 h 158"/>
                    <a:gd name="T20" fmla="*/ 287 w 304"/>
                    <a:gd name="T21" fmla="*/ 126 h 158"/>
                    <a:gd name="T22" fmla="*/ 283 w 304"/>
                    <a:gd name="T23" fmla="*/ 134 h 158"/>
                    <a:gd name="T24" fmla="*/ 278 w 304"/>
                    <a:gd name="T25" fmla="*/ 142 h 158"/>
                    <a:gd name="T26" fmla="*/ 273 w 304"/>
                    <a:gd name="T27" fmla="*/ 149 h 158"/>
                    <a:gd name="T28" fmla="*/ 268 w 304"/>
                    <a:gd name="T29" fmla="*/ 157 h 158"/>
                    <a:gd name="T30" fmla="*/ 157 w 304"/>
                    <a:gd name="T31" fmla="*/ 82 h 158"/>
                    <a:gd name="T32" fmla="*/ 0 w 304"/>
                    <a:gd name="T33" fmla="*/ 96 h 158"/>
                    <a:gd name="T34" fmla="*/ 0 w 304"/>
                    <a:gd name="T35" fmla="*/ 93 h 158"/>
                    <a:gd name="T36" fmla="*/ 0 w 304"/>
                    <a:gd name="T37" fmla="*/ 89 h 158"/>
                    <a:gd name="T38" fmla="*/ 1 w 304"/>
                    <a:gd name="T39" fmla="*/ 85 h 158"/>
                    <a:gd name="T40" fmla="*/ 1 w 304"/>
                    <a:gd name="T41" fmla="*/ 78 h 158"/>
                    <a:gd name="T42" fmla="*/ 4 w 304"/>
                    <a:gd name="T43" fmla="*/ 64 h 158"/>
                    <a:gd name="T44" fmla="*/ 8 w 304"/>
                    <a:gd name="T45" fmla="*/ 51 h 158"/>
                    <a:gd name="T46" fmla="*/ 13 w 304"/>
                    <a:gd name="T47" fmla="*/ 40 h 158"/>
                    <a:gd name="T48" fmla="*/ 18 w 304"/>
                    <a:gd name="T49" fmla="*/ 30 h 158"/>
                    <a:gd name="T50" fmla="*/ 23 w 304"/>
                    <a:gd name="T51" fmla="*/ 21 h 158"/>
                    <a:gd name="T52" fmla="*/ 28 w 304"/>
                    <a:gd name="T53" fmla="*/ 13 h 158"/>
                    <a:gd name="T54" fmla="*/ 33 w 304"/>
                    <a:gd name="T55" fmla="*/ 5 h 158"/>
                    <a:gd name="T56" fmla="*/ 38 w 304"/>
                    <a:gd name="T57" fmla="*/ 0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4" h="158">
                      <a:moveTo>
                        <a:pt x="38" y="0"/>
                      </a:moveTo>
                      <a:lnTo>
                        <a:pt x="158" y="78"/>
                      </a:lnTo>
                      <a:lnTo>
                        <a:pt x="303" y="66"/>
                      </a:lnTo>
                      <a:lnTo>
                        <a:pt x="303" y="68"/>
                      </a:lnTo>
                      <a:lnTo>
                        <a:pt x="303" y="72"/>
                      </a:lnTo>
                      <a:lnTo>
                        <a:pt x="302" y="76"/>
                      </a:lnTo>
                      <a:lnTo>
                        <a:pt x="301" y="84"/>
                      </a:lnTo>
                      <a:lnTo>
                        <a:pt x="298" y="96"/>
                      </a:lnTo>
                      <a:lnTo>
                        <a:pt x="294" y="107"/>
                      </a:lnTo>
                      <a:lnTo>
                        <a:pt x="291" y="117"/>
                      </a:lnTo>
                      <a:lnTo>
                        <a:pt x="287" y="126"/>
                      </a:lnTo>
                      <a:lnTo>
                        <a:pt x="283" y="134"/>
                      </a:lnTo>
                      <a:lnTo>
                        <a:pt x="278" y="142"/>
                      </a:lnTo>
                      <a:lnTo>
                        <a:pt x="273" y="149"/>
                      </a:lnTo>
                      <a:lnTo>
                        <a:pt x="268" y="157"/>
                      </a:lnTo>
                      <a:lnTo>
                        <a:pt x="157" y="82"/>
                      </a:lnTo>
                      <a:lnTo>
                        <a:pt x="0" y="96"/>
                      </a:lnTo>
                      <a:lnTo>
                        <a:pt x="0" y="93"/>
                      </a:lnTo>
                      <a:lnTo>
                        <a:pt x="0" y="89"/>
                      </a:lnTo>
                      <a:lnTo>
                        <a:pt x="1" y="85"/>
                      </a:lnTo>
                      <a:lnTo>
                        <a:pt x="1" y="78"/>
                      </a:lnTo>
                      <a:lnTo>
                        <a:pt x="4" y="64"/>
                      </a:lnTo>
                      <a:lnTo>
                        <a:pt x="8" y="51"/>
                      </a:lnTo>
                      <a:lnTo>
                        <a:pt x="13" y="40"/>
                      </a:lnTo>
                      <a:lnTo>
                        <a:pt x="18" y="30"/>
                      </a:lnTo>
                      <a:lnTo>
                        <a:pt x="23" y="21"/>
                      </a:lnTo>
                      <a:lnTo>
                        <a:pt x="28" y="13"/>
                      </a:lnTo>
                      <a:lnTo>
                        <a:pt x="33" y="5"/>
                      </a:lnTo>
                      <a:lnTo>
                        <a:pt x="38" y="0"/>
                      </a:lnTo>
                    </a:path>
                  </a:pathLst>
                </a:custGeom>
                <a:solidFill>
                  <a:srgbClr val="ED8E2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56" name="Freeform 280">
                  <a:extLst>
                    <a:ext uri="{FF2B5EF4-FFF2-40B4-BE49-F238E27FC236}">
                      <a16:creationId xmlns:a16="http://schemas.microsoft.com/office/drawing/2014/main" id="{C6DD088D-9A61-4AE2-9F06-5C4CB510AC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7" y="1451"/>
                  <a:ext cx="304" cy="149"/>
                </a:xfrm>
                <a:custGeom>
                  <a:avLst/>
                  <a:gdLst>
                    <a:gd name="T0" fmla="*/ 34 w 304"/>
                    <a:gd name="T1" fmla="*/ 0 h 149"/>
                    <a:gd name="T2" fmla="*/ 158 w 304"/>
                    <a:gd name="T3" fmla="*/ 73 h 149"/>
                    <a:gd name="T4" fmla="*/ 303 w 304"/>
                    <a:gd name="T5" fmla="*/ 64 h 149"/>
                    <a:gd name="T6" fmla="*/ 303 w 304"/>
                    <a:gd name="T7" fmla="*/ 66 h 149"/>
                    <a:gd name="T8" fmla="*/ 303 w 304"/>
                    <a:gd name="T9" fmla="*/ 68 h 149"/>
                    <a:gd name="T10" fmla="*/ 302 w 304"/>
                    <a:gd name="T11" fmla="*/ 71 h 149"/>
                    <a:gd name="T12" fmla="*/ 301 w 304"/>
                    <a:gd name="T13" fmla="*/ 79 h 149"/>
                    <a:gd name="T14" fmla="*/ 298 w 304"/>
                    <a:gd name="T15" fmla="*/ 90 h 149"/>
                    <a:gd name="T16" fmla="*/ 295 w 304"/>
                    <a:gd name="T17" fmla="*/ 102 h 149"/>
                    <a:gd name="T18" fmla="*/ 291 w 304"/>
                    <a:gd name="T19" fmla="*/ 111 h 149"/>
                    <a:gd name="T20" fmla="*/ 288 w 304"/>
                    <a:gd name="T21" fmla="*/ 119 h 149"/>
                    <a:gd name="T22" fmla="*/ 284 w 304"/>
                    <a:gd name="T23" fmla="*/ 127 h 149"/>
                    <a:gd name="T24" fmla="*/ 280 w 304"/>
                    <a:gd name="T25" fmla="*/ 134 h 149"/>
                    <a:gd name="T26" fmla="*/ 276 w 304"/>
                    <a:gd name="T27" fmla="*/ 141 h 149"/>
                    <a:gd name="T28" fmla="*/ 271 w 304"/>
                    <a:gd name="T29" fmla="*/ 148 h 149"/>
                    <a:gd name="T30" fmla="*/ 157 w 304"/>
                    <a:gd name="T31" fmla="*/ 76 h 149"/>
                    <a:gd name="T32" fmla="*/ 0 w 304"/>
                    <a:gd name="T33" fmla="*/ 88 h 149"/>
                    <a:gd name="T34" fmla="*/ 0 w 304"/>
                    <a:gd name="T35" fmla="*/ 86 h 149"/>
                    <a:gd name="T36" fmla="*/ 0 w 304"/>
                    <a:gd name="T37" fmla="*/ 83 h 149"/>
                    <a:gd name="T38" fmla="*/ 1 w 304"/>
                    <a:gd name="T39" fmla="*/ 79 h 149"/>
                    <a:gd name="T40" fmla="*/ 1 w 304"/>
                    <a:gd name="T41" fmla="*/ 73 h 149"/>
                    <a:gd name="T42" fmla="*/ 4 w 304"/>
                    <a:gd name="T43" fmla="*/ 59 h 149"/>
                    <a:gd name="T44" fmla="*/ 8 w 304"/>
                    <a:gd name="T45" fmla="*/ 47 h 149"/>
                    <a:gd name="T46" fmla="*/ 12 w 304"/>
                    <a:gd name="T47" fmla="*/ 36 h 149"/>
                    <a:gd name="T48" fmla="*/ 17 w 304"/>
                    <a:gd name="T49" fmla="*/ 26 h 149"/>
                    <a:gd name="T50" fmla="*/ 22 w 304"/>
                    <a:gd name="T51" fmla="*/ 17 h 149"/>
                    <a:gd name="T52" fmla="*/ 26 w 304"/>
                    <a:gd name="T53" fmla="*/ 10 h 149"/>
                    <a:gd name="T54" fmla="*/ 30 w 304"/>
                    <a:gd name="T55" fmla="*/ 4 h 149"/>
                    <a:gd name="T56" fmla="*/ 34 w 304"/>
                    <a:gd name="T5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4" h="149">
                      <a:moveTo>
                        <a:pt x="34" y="0"/>
                      </a:moveTo>
                      <a:lnTo>
                        <a:pt x="158" y="73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303" y="68"/>
                      </a:lnTo>
                      <a:lnTo>
                        <a:pt x="302" y="71"/>
                      </a:lnTo>
                      <a:lnTo>
                        <a:pt x="301" y="79"/>
                      </a:lnTo>
                      <a:lnTo>
                        <a:pt x="298" y="90"/>
                      </a:lnTo>
                      <a:lnTo>
                        <a:pt x="295" y="102"/>
                      </a:lnTo>
                      <a:lnTo>
                        <a:pt x="291" y="111"/>
                      </a:lnTo>
                      <a:lnTo>
                        <a:pt x="288" y="119"/>
                      </a:lnTo>
                      <a:lnTo>
                        <a:pt x="284" y="127"/>
                      </a:lnTo>
                      <a:lnTo>
                        <a:pt x="280" y="134"/>
                      </a:lnTo>
                      <a:lnTo>
                        <a:pt x="276" y="141"/>
                      </a:lnTo>
                      <a:lnTo>
                        <a:pt x="271" y="148"/>
                      </a:lnTo>
                      <a:lnTo>
                        <a:pt x="157" y="76"/>
                      </a:lnTo>
                      <a:lnTo>
                        <a:pt x="0" y="88"/>
                      </a:lnTo>
                      <a:lnTo>
                        <a:pt x="0" y="86"/>
                      </a:lnTo>
                      <a:lnTo>
                        <a:pt x="0" y="83"/>
                      </a:lnTo>
                      <a:lnTo>
                        <a:pt x="1" y="79"/>
                      </a:lnTo>
                      <a:lnTo>
                        <a:pt x="1" y="73"/>
                      </a:lnTo>
                      <a:lnTo>
                        <a:pt x="4" y="59"/>
                      </a:lnTo>
                      <a:lnTo>
                        <a:pt x="8" y="47"/>
                      </a:lnTo>
                      <a:lnTo>
                        <a:pt x="12" y="36"/>
                      </a:lnTo>
                      <a:lnTo>
                        <a:pt x="17" y="26"/>
                      </a:lnTo>
                      <a:lnTo>
                        <a:pt x="22" y="17"/>
                      </a:lnTo>
                      <a:lnTo>
                        <a:pt x="26" y="10"/>
                      </a:lnTo>
                      <a:lnTo>
                        <a:pt x="30" y="4"/>
                      </a:lnTo>
                      <a:lnTo>
                        <a:pt x="34" y="0"/>
                      </a:lnTo>
                    </a:path>
                  </a:pathLst>
                </a:custGeom>
                <a:solidFill>
                  <a:srgbClr val="EA891E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57" name="Freeform 281">
                  <a:extLst>
                    <a:ext uri="{FF2B5EF4-FFF2-40B4-BE49-F238E27FC236}">
                      <a16:creationId xmlns:a16="http://schemas.microsoft.com/office/drawing/2014/main" id="{8D4C4981-32F6-4845-9228-5A635A4518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7" y="1458"/>
                  <a:ext cx="304" cy="137"/>
                </a:xfrm>
                <a:custGeom>
                  <a:avLst/>
                  <a:gdLst>
                    <a:gd name="T0" fmla="*/ 275 w 304"/>
                    <a:gd name="T1" fmla="*/ 136 h 137"/>
                    <a:gd name="T2" fmla="*/ 279 w 304"/>
                    <a:gd name="T3" fmla="*/ 130 h 137"/>
                    <a:gd name="T4" fmla="*/ 282 w 304"/>
                    <a:gd name="T5" fmla="*/ 124 h 137"/>
                    <a:gd name="T6" fmla="*/ 286 w 304"/>
                    <a:gd name="T7" fmla="*/ 117 h 137"/>
                    <a:gd name="T8" fmla="*/ 289 w 304"/>
                    <a:gd name="T9" fmla="*/ 110 h 137"/>
                    <a:gd name="T10" fmla="*/ 292 w 304"/>
                    <a:gd name="T11" fmla="*/ 103 h 137"/>
                    <a:gd name="T12" fmla="*/ 295 w 304"/>
                    <a:gd name="T13" fmla="*/ 94 h 137"/>
                    <a:gd name="T14" fmla="*/ 298 w 304"/>
                    <a:gd name="T15" fmla="*/ 84 h 137"/>
                    <a:gd name="T16" fmla="*/ 301 w 304"/>
                    <a:gd name="T17" fmla="*/ 72 h 137"/>
                    <a:gd name="T18" fmla="*/ 302 w 304"/>
                    <a:gd name="T19" fmla="*/ 65 h 137"/>
                    <a:gd name="T20" fmla="*/ 303 w 304"/>
                    <a:gd name="T21" fmla="*/ 63 h 137"/>
                    <a:gd name="T22" fmla="*/ 303 w 304"/>
                    <a:gd name="T23" fmla="*/ 62 h 137"/>
                    <a:gd name="T24" fmla="*/ 303 w 304"/>
                    <a:gd name="T25" fmla="*/ 62 h 137"/>
                    <a:gd name="T26" fmla="*/ 158 w 304"/>
                    <a:gd name="T27" fmla="*/ 67 h 137"/>
                    <a:gd name="T28" fmla="*/ 29 w 304"/>
                    <a:gd name="T29" fmla="*/ 0 h 137"/>
                    <a:gd name="T30" fmla="*/ 26 w 304"/>
                    <a:gd name="T31" fmla="*/ 3 h 137"/>
                    <a:gd name="T32" fmla="*/ 23 w 304"/>
                    <a:gd name="T33" fmla="*/ 8 h 137"/>
                    <a:gd name="T34" fmla="*/ 19 w 304"/>
                    <a:gd name="T35" fmla="*/ 14 h 137"/>
                    <a:gd name="T36" fmla="*/ 15 w 304"/>
                    <a:gd name="T37" fmla="*/ 22 h 137"/>
                    <a:gd name="T38" fmla="*/ 11 w 304"/>
                    <a:gd name="T39" fmla="*/ 30 h 137"/>
                    <a:gd name="T40" fmla="*/ 8 w 304"/>
                    <a:gd name="T41" fmla="*/ 42 h 137"/>
                    <a:gd name="T42" fmla="*/ 4 w 304"/>
                    <a:gd name="T43" fmla="*/ 53 h 137"/>
                    <a:gd name="T44" fmla="*/ 1 w 304"/>
                    <a:gd name="T45" fmla="*/ 67 h 137"/>
                    <a:gd name="T46" fmla="*/ 0 w 304"/>
                    <a:gd name="T47" fmla="*/ 72 h 137"/>
                    <a:gd name="T48" fmla="*/ 0 w 304"/>
                    <a:gd name="T49" fmla="*/ 75 h 137"/>
                    <a:gd name="T50" fmla="*/ 0 w 304"/>
                    <a:gd name="T51" fmla="*/ 76 h 137"/>
                    <a:gd name="T52" fmla="*/ 0 w 304"/>
                    <a:gd name="T53" fmla="*/ 78 h 137"/>
                    <a:gd name="T54" fmla="*/ 156 w 304"/>
                    <a:gd name="T55" fmla="*/ 70 h 137"/>
                    <a:gd name="T56" fmla="*/ 275 w 304"/>
                    <a:gd name="T57" fmla="*/ 136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4" h="137">
                      <a:moveTo>
                        <a:pt x="275" y="136"/>
                      </a:moveTo>
                      <a:lnTo>
                        <a:pt x="279" y="130"/>
                      </a:lnTo>
                      <a:lnTo>
                        <a:pt x="282" y="124"/>
                      </a:lnTo>
                      <a:lnTo>
                        <a:pt x="286" y="117"/>
                      </a:lnTo>
                      <a:lnTo>
                        <a:pt x="289" y="110"/>
                      </a:lnTo>
                      <a:lnTo>
                        <a:pt x="292" y="103"/>
                      </a:lnTo>
                      <a:lnTo>
                        <a:pt x="295" y="94"/>
                      </a:lnTo>
                      <a:lnTo>
                        <a:pt x="298" y="84"/>
                      </a:lnTo>
                      <a:lnTo>
                        <a:pt x="301" y="72"/>
                      </a:lnTo>
                      <a:lnTo>
                        <a:pt x="302" y="65"/>
                      </a:lnTo>
                      <a:lnTo>
                        <a:pt x="303" y="63"/>
                      </a:lnTo>
                      <a:lnTo>
                        <a:pt x="303" y="62"/>
                      </a:lnTo>
                      <a:lnTo>
                        <a:pt x="303" y="62"/>
                      </a:lnTo>
                      <a:lnTo>
                        <a:pt x="158" y="67"/>
                      </a:lnTo>
                      <a:lnTo>
                        <a:pt x="29" y="0"/>
                      </a:lnTo>
                      <a:lnTo>
                        <a:pt x="26" y="3"/>
                      </a:lnTo>
                      <a:lnTo>
                        <a:pt x="23" y="8"/>
                      </a:lnTo>
                      <a:lnTo>
                        <a:pt x="19" y="14"/>
                      </a:lnTo>
                      <a:lnTo>
                        <a:pt x="15" y="22"/>
                      </a:lnTo>
                      <a:lnTo>
                        <a:pt x="11" y="30"/>
                      </a:lnTo>
                      <a:lnTo>
                        <a:pt x="8" y="42"/>
                      </a:lnTo>
                      <a:lnTo>
                        <a:pt x="4" y="53"/>
                      </a:lnTo>
                      <a:lnTo>
                        <a:pt x="1" y="67"/>
                      </a:lnTo>
                      <a:lnTo>
                        <a:pt x="0" y="72"/>
                      </a:lnTo>
                      <a:lnTo>
                        <a:pt x="0" y="75"/>
                      </a:lnTo>
                      <a:lnTo>
                        <a:pt x="0" y="76"/>
                      </a:lnTo>
                      <a:lnTo>
                        <a:pt x="0" y="78"/>
                      </a:lnTo>
                      <a:lnTo>
                        <a:pt x="156" y="70"/>
                      </a:lnTo>
                      <a:lnTo>
                        <a:pt x="275" y="136"/>
                      </a:lnTo>
                    </a:path>
                  </a:pathLst>
                </a:custGeom>
                <a:solidFill>
                  <a:srgbClr val="E8821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58" name="Freeform 282">
                  <a:extLst>
                    <a:ext uri="{FF2B5EF4-FFF2-40B4-BE49-F238E27FC236}">
                      <a16:creationId xmlns:a16="http://schemas.microsoft.com/office/drawing/2014/main" id="{6A459E9E-4274-4F82-B422-6ACC463ADB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9" y="1530"/>
                  <a:ext cx="184" cy="158"/>
                </a:xfrm>
                <a:custGeom>
                  <a:avLst/>
                  <a:gdLst>
                    <a:gd name="T0" fmla="*/ 174 w 184"/>
                    <a:gd name="T1" fmla="*/ 0 h 158"/>
                    <a:gd name="T2" fmla="*/ 174 w 184"/>
                    <a:gd name="T3" fmla="*/ 0 h 158"/>
                    <a:gd name="T4" fmla="*/ 170 w 184"/>
                    <a:gd name="T5" fmla="*/ 15 h 158"/>
                    <a:gd name="T6" fmla="*/ 166 w 184"/>
                    <a:gd name="T7" fmla="*/ 30 h 158"/>
                    <a:gd name="T8" fmla="*/ 159 w 184"/>
                    <a:gd name="T9" fmla="*/ 44 h 158"/>
                    <a:gd name="T10" fmla="*/ 152 w 184"/>
                    <a:gd name="T11" fmla="*/ 58 h 158"/>
                    <a:gd name="T12" fmla="*/ 143 w 184"/>
                    <a:gd name="T13" fmla="*/ 71 h 158"/>
                    <a:gd name="T14" fmla="*/ 133 w 184"/>
                    <a:gd name="T15" fmla="*/ 84 h 158"/>
                    <a:gd name="T16" fmla="*/ 122 w 184"/>
                    <a:gd name="T17" fmla="*/ 95 h 158"/>
                    <a:gd name="T18" fmla="*/ 111 w 184"/>
                    <a:gd name="T19" fmla="*/ 106 h 158"/>
                    <a:gd name="T20" fmla="*/ 99 w 184"/>
                    <a:gd name="T21" fmla="*/ 116 h 158"/>
                    <a:gd name="T22" fmla="*/ 86 w 184"/>
                    <a:gd name="T23" fmla="*/ 124 h 158"/>
                    <a:gd name="T24" fmla="*/ 73 w 184"/>
                    <a:gd name="T25" fmla="*/ 131 h 158"/>
                    <a:gd name="T26" fmla="*/ 59 w 184"/>
                    <a:gd name="T27" fmla="*/ 137 h 158"/>
                    <a:gd name="T28" fmla="*/ 44 w 184"/>
                    <a:gd name="T29" fmla="*/ 142 h 158"/>
                    <a:gd name="T30" fmla="*/ 30 w 184"/>
                    <a:gd name="T31" fmla="*/ 146 h 158"/>
                    <a:gd name="T32" fmla="*/ 15 w 184"/>
                    <a:gd name="T33" fmla="*/ 148 h 158"/>
                    <a:gd name="T34" fmla="*/ 0 w 184"/>
                    <a:gd name="T35" fmla="*/ 148 h 158"/>
                    <a:gd name="T36" fmla="*/ 0 w 184"/>
                    <a:gd name="T37" fmla="*/ 157 h 158"/>
                    <a:gd name="T38" fmla="*/ 15 w 184"/>
                    <a:gd name="T39" fmla="*/ 156 h 158"/>
                    <a:gd name="T40" fmla="*/ 31 w 184"/>
                    <a:gd name="T41" fmla="*/ 154 h 158"/>
                    <a:gd name="T42" fmla="*/ 46 w 184"/>
                    <a:gd name="T43" fmla="*/ 150 h 158"/>
                    <a:gd name="T44" fmla="*/ 61 w 184"/>
                    <a:gd name="T45" fmla="*/ 145 h 158"/>
                    <a:gd name="T46" fmla="*/ 76 w 184"/>
                    <a:gd name="T47" fmla="*/ 138 h 158"/>
                    <a:gd name="T48" fmla="*/ 90 w 184"/>
                    <a:gd name="T49" fmla="*/ 131 h 158"/>
                    <a:gd name="T50" fmla="*/ 103 w 184"/>
                    <a:gd name="T51" fmla="*/ 123 h 158"/>
                    <a:gd name="T52" fmla="*/ 116 w 184"/>
                    <a:gd name="T53" fmla="*/ 112 h 158"/>
                    <a:gd name="T54" fmla="*/ 128 w 184"/>
                    <a:gd name="T55" fmla="*/ 101 h 158"/>
                    <a:gd name="T56" fmla="*/ 140 w 184"/>
                    <a:gd name="T57" fmla="*/ 89 h 158"/>
                    <a:gd name="T58" fmla="*/ 150 w 184"/>
                    <a:gd name="T59" fmla="*/ 76 h 158"/>
                    <a:gd name="T60" fmla="*/ 159 w 184"/>
                    <a:gd name="T61" fmla="*/ 63 h 158"/>
                    <a:gd name="T62" fmla="*/ 166 w 184"/>
                    <a:gd name="T63" fmla="*/ 48 h 158"/>
                    <a:gd name="T64" fmla="*/ 173 w 184"/>
                    <a:gd name="T65" fmla="*/ 33 h 158"/>
                    <a:gd name="T66" fmla="*/ 178 w 184"/>
                    <a:gd name="T67" fmla="*/ 17 h 158"/>
                    <a:gd name="T68" fmla="*/ 183 w 184"/>
                    <a:gd name="T69" fmla="*/ 0 h 158"/>
                    <a:gd name="T70" fmla="*/ 183 w 184"/>
                    <a:gd name="T71" fmla="*/ 0 h 158"/>
                    <a:gd name="T72" fmla="*/ 174 w 184"/>
                    <a:gd name="T73" fmla="*/ 0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84" h="158">
                      <a:moveTo>
                        <a:pt x="174" y="0"/>
                      </a:moveTo>
                      <a:lnTo>
                        <a:pt x="174" y="0"/>
                      </a:lnTo>
                      <a:lnTo>
                        <a:pt x="170" y="15"/>
                      </a:lnTo>
                      <a:lnTo>
                        <a:pt x="166" y="30"/>
                      </a:lnTo>
                      <a:lnTo>
                        <a:pt x="159" y="44"/>
                      </a:lnTo>
                      <a:lnTo>
                        <a:pt x="152" y="58"/>
                      </a:lnTo>
                      <a:lnTo>
                        <a:pt x="143" y="71"/>
                      </a:lnTo>
                      <a:lnTo>
                        <a:pt x="133" y="84"/>
                      </a:lnTo>
                      <a:lnTo>
                        <a:pt x="122" y="95"/>
                      </a:lnTo>
                      <a:lnTo>
                        <a:pt x="111" y="106"/>
                      </a:lnTo>
                      <a:lnTo>
                        <a:pt x="99" y="116"/>
                      </a:lnTo>
                      <a:lnTo>
                        <a:pt x="86" y="124"/>
                      </a:lnTo>
                      <a:lnTo>
                        <a:pt x="73" y="131"/>
                      </a:lnTo>
                      <a:lnTo>
                        <a:pt x="59" y="137"/>
                      </a:lnTo>
                      <a:lnTo>
                        <a:pt x="44" y="142"/>
                      </a:lnTo>
                      <a:lnTo>
                        <a:pt x="30" y="146"/>
                      </a:lnTo>
                      <a:lnTo>
                        <a:pt x="15" y="148"/>
                      </a:lnTo>
                      <a:lnTo>
                        <a:pt x="0" y="148"/>
                      </a:lnTo>
                      <a:lnTo>
                        <a:pt x="0" y="157"/>
                      </a:lnTo>
                      <a:lnTo>
                        <a:pt x="15" y="156"/>
                      </a:lnTo>
                      <a:lnTo>
                        <a:pt x="31" y="154"/>
                      </a:lnTo>
                      <a:lnTo>
                        <a:pt x="46" y="150"/>
                      </a:lnTo>
                      <a:lnTo>
                        <a:pt x="61" y="145"/>
                      </a:lnTo>
                      <a:lnTo>
                        <a:pt x="76" y="138"/>
                      </a:lnTo>
                      <a:lnTo>
                        <a:pt x="90" y="131"/>
                      </a:lnTo>
                      <a:lnTo>
                        <a:pt x="103" y="123"/>
                      </a:lnTo>
                      <a:lnTo>
                        <a:pt x="116" y="112"/>
                      </a:lnTo>
                      <a:lnTo>
                        <a:pt x="128" y="101"/>
                      </a:lnTo>
                      <a:lnTo>
                        <a:pt x="140" y="89"/>
                      </a:lnTo>
                      <a:lnTo>
                        <a:pt x="150" y="76"/>
                      </a:lnTo>
                      <a:lnTo>
                        <a:pt x="159" y="63"/>
                      </a:lnTo>
                      <a:lnTo>
                        <a:pt x="166" y="48"/>
                      </a:lnTo>
                      <a:lnTo>
                        <a:pt x="173" y="33"/>
                      </a:lnTo>
                      <a:lnTo>
                        <a:pt x="178" y="17"/>
                      </a:lnTo>
                      <a:lnTo>
                        <a:pt x="183" y="0"/>
                      </a:lnTo>
                      <a:lnTo>
                        <a:pt x="183" y="0"/>
                      </a:lnTo>
                      <a:lnTo>
                        <a:pt x="174" y="0"/>
                      </a:lnTo>
                    </a:path>
                  </a:pathLst>
                </a:custGeom>
                <a:solidFill>
                  <a:srgbClr val="A53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59" name="Freeform 283">
                  <a:extLst>
                    <a:ext uri="{FF2B5EF4-FFF2-40B4-BE49-F238E27FC236}">
                      <a16:creationId xmlns:a16="http://schemas.microsoft.com/office/drawing/2014/main" id="{70AB1912-68E9-47CF-840C-0E5E32AD1E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7" y="1368"/>
                  <a:ext cx="129" cy="163"/>
                </a:xfrm>
                <a:custGeom>
                  <a:avLst/>
                  <a:gdLst>
                    <a:gd name="T0" fmla="*/ 0 w 129"/>
                    <a:gd name="T1" fmla="*/ 8 h 163"/>
                    <a:gd name="T2" fmla="*/ 0 w 129"/>
                    <a:gd name="T3" fmla="*/ 8 h 163"/>
                    <a:gd name="T4" fmla="*/ 15 w 129"/>
                    <a:gd name="T5" fmla="*/ 9 h 163"/>
                    <a:gd name="T6" fmla="*/ 29 w 129"/>
                    <a:gd name="T7" fmla="*/ 11 h 163"/>
                    <a:gd name="T8" fmla="*/ 41 w 129"/>
                    <a:gd name="T9" fmla="*/ 16 h 163"/>
                    <a:gd name="T10" fmla="*/ 54 w 129"/>
                    <a:gd name="T11" fmla="*/ 20 h 163"/>
                    <a:gd name="T12" fmla="*/ 66 w 129"/>
                    <a:gd name="T13" fmla="*/ 27 h 163"/>
                    <a:gd name="T14" fmla="*/ 76 w 129"/>
                    <a:gd name="T15" fmla="*/ 35 h 163"/>
                    <a:gd name="T16" fmla="*/ 85 w 129"/>
                    <a:gd name="T17" fmla="*/ 44 h 163"/>
                    <a:gd name="T18" fmla="*/ 94 w 129"/>
                    <a:gd name="T19" fmla="*/ 54 h 163"/>
                    <a:gd name="T20" fmla="*/ 101 w 129"/>
                    <a:gd name="T21" fmla="*/ 65 h 163"/>
                    <a:gd name="T22" fmla="*/ 107 w 129"/>
                    <a:gd name="T23" fmla="*/ 76 h 163"/>
                    <a:gd name="T24" fmla="*/ 112 w 129"/>
                    <a:gd name="T25" fmla="*/ 89 h 163"/>
                    <a:gd name="T26" fmla="*/ 116 w 129"/>
                    <a:gd name="T27" fmla="*/ 102 h 163"/>
                    <a:gd name="T28" fmla="*/ 118 w 129"/>
                    <a:gd name="T29" fmla="*/ 116 h 163"/>
                    <a:gd name="T30" fmla="*/ 119 w 129"/>
                    <a:gd name="T31" fmla="*/ 130 h 163"/>
                    <a:gd name="T32" fmla="*/ 119 w 129"/>
                    <a:gd name="T33" fmla="*/ 145 h 163"/>
                    <a:gd name="T34" fmla="*/ 116 w 129"/>
                    <a:gd name="T35" fmla="*/ 161 h 163"/>
                    <a:gd name="T36" fmla="*/ 125 w 129"/>
                    <a:gd name="T37" fmla="*/ 162 h 163"/>
                    <a:gd name="T38" fmla="*/ 127 w 129"/>
                    <a:gd name="T39" fmla="*/ 145 h 163"/>
                    <a:gd name="T40" fmla="*/ 128 w 129"/>
                    <a:gd name="T41" fmla="*/ 130 h 163"/>
                    <a:gd name="T42" fmla="*/ 126 w 129"/>
                    <a:gd name="T43" fmla="*/ 114 h 163"/>
                    <a:gd name="T44" fmla="*/ 124 w 129"/>
                    <a:gd name="T45" fmla="*/ 100 h 163"/>
                    <a:gd name="T46" fmla="*/ 121 w 129"/>
                    <a:gd name="T47" fmla="*/ 86 h 163"/>
                    <a:gd name="T48" fmla="*/ 115 w 129"/>
                    <a:gd name="T49" fmla="*/ 73 h 163"/>
                    <a:gd name="T50" fmla="*/ 108 w 129"/>
                    <a:gd name="T51" fmla="*/ 60 h 163"/>
                    <a:gd name="T52" fmla="*/ 100 w 129"/>
                    <a:gd name="T53" fmla="*/ 48 h 163"/>
                    <a:gd name="T54" fmla="*/ 91 w 129"/>
                    <a:gd name="T55" fmla="*/ 38 h 163"/>
                    <a:gd name="T56" fmla="*/ 81 w 129"/>
                    <a:gd name="T57" fmla="*/ 29 h 163"/>
                    <a:gd name="T58" fmla="*/ 70 w 129"/>
                    <a:gd name="T59" fmla="*/ 20 h 163"/>
                    <a:gd name="T60" fmla="*/ 58 w 129"/>
                    <a:gd name="T61" fmla="*/ 13 h 163"/>
                    <a:gd name="T62" fmla="*/ 44 w 129"/>
                    <a:gd name="T63" fmla="*/ 8 h 163"/>
                    <a:gd name="T64" fmla="*/ 30 w 129"/>
                    <a:gd name="T65" fmla="*/ 4 h 163"/>
                    <a:gd name="T66" fmla="*/ 15 w 129"/>
                    <a:gd name="T67" fmla="*/ 1 h 163"/>
                    <a:gd name="T68" fmla="*/ 0 w 129"/>
                    <a:gd name="T69" fmla="*/ 0 h 163"/>
                    <a:gd name="T70" fmla="*/ 0 w 129"/>
                    <a:gd name="T71" fmla="*/ 0 h 163"/>
                    <a:gd name="T72" fmla="*/ 0 w 129"/>
                    <a:gd name="T73" fmla="*/ 8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9" h="163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15" y="9"/>
                      </a:lnTo>
                      <a:lnTo>
                        <a:pt x="29" y="11"/>
                      </a:lnTo>
                      <a:lnTo>
                        <a:pt x="41" y="16"/>
                      </a:lnTo>
                      <a:lnTo>
                        <a:pt x="54" y="20"/>
                      </a:lnTo>
                      <a:lnTo>
                        <a:pt x="66" y="27"/>
                      </a:lnTo>
                      <a:lnTo>
                        <a:pt x="76" y="35"/>
                      </a:lnTo>
                      <a:lnTo>
                        <a:pt x="85" y="44"/>
                      </a:lnTo>
                      <a:lnTo>
                        <a:pt x="94" y="54"/>
                      </a:lnTo>
                      <a:lnTo>
                        <a:pt x="101" y="65"/>
                      </a:lnTo>
                      <a:lnTo>
                        <a:pt x="107" y="76"/>
                      </a:lnTo>
                      <a:lnTo>
                        <a:pt x="112" y="89"/>
                      </a:lnTo>
                      <a:lnTo>
                        <a:pt x="116" y="102"/>
                      </a:lnTo>
                      <a:lnTo>
                        <a:pt x="118" y="116"/>
                      </a:lnTo>
                      <a:lnTo>
                        <a:pt x="119" y="130"/>
                      </a:lnTo>
                      <a:lnTo>
                        <a:pt x="119" y="145"/>
                      </a:lnTo>
                      <a:lnTo>
                        <a:pt x="116" y="161"/>
                      </a:lnTo>
                      <a:lnTo>
                        <a:pt x="125" y="162"/>
                      </a:lnTo>
                      <a:lnTo>
                        <a:pt x="127" y="145"/>
                      </a:lnTo>
                      <a:lnTo>
                        <a:pt x="128" y="130"/>
                      </a:lnTo>
                      <a:lnTo>
                        <a:pt x="126" y="114"/>
                      </a:lnTo>
                      <a:lnTo>
                        <a:pt x="124" y="100"/>
                      </a:lnTo>
                      <a:lnTo>
                        <a:pt x="121" y="86"/>
                      </a:lnTo>
                      <a:lnTo>
                        <a:pt x="115" y="73"/>
                      </a:lnTo>
                      <a:lnTo>
                        <a:pt x="108" y="60"/>
                      </a:lnTo>
                      <a:lnTo>
                        <a:pt x="100" y="48"/>
                      </a:lnTo>
                      <a:lnTo>
                        <a:pt x="91" y="38"/>
                      </a:lnTo>
                      <a:lnTo>
                        <a:pt x="81" y="29"/>
                      </a:lnTo>
                      <a:lnTo>
                        <a:pt x="70" y="20"/>
                      </a:lnTo>
                      <a:lnTo>
                        <a:pt x="58" y="13"/>
                      </a:lnTo>
                      <a:lnTo>
                        <a:pt x="44" y="8"/>
                      </a:lnTo>
                      <a:lnTo>
                        <a:pt x="30" y="4"/>
                      </a:lnTo>
                      <a:lnTo>
                        <a:pt x="15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8"/>
                      </a:lnTo>
                    </a:path>
                  </a:pathLst>
                </a:custGeom>
                <a:solidFill>
                  <a:srgbClr val="A53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60" name="Freeform 284">
                  <a:extLst>
                    <a:ext uri="{FF2B5EF4-FFF2-40B4-BE49-F238E27FC236}">
                      <a16:creationId xmlns:a16="http://schemas.microsoft.com/office/drawing/2014/main" id="{CBFB600B-64E0-46C3-BE93-3CDEEE1002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5" y="1368"/>
                  <a:ext cx="183" cy="158"/>
                </a:xfrm>
                <a:custGeom>
                  <a:avLst/>
                  <a:gdLst>
                    <a:gd name="T0" fmla="*/ 8 w 183"/>
                    <a:gd name="T1" fmla="*/ 157 h 158"/>
                    <a:gd name="T2" fmla="*/ 8 w 183"/>
                    <a:gd name="T3" fmla="*/ 157 h 158"/>
                    <a:gd name="T4" fmla="*/ 11 w 183"/>
                    <a:gd name="T5" fmla="*/ 141 h 158"/>
                    <a:gd name="T6" fmla="*/ 16 w 183"/>
                    <a:gd name="T7" fmla="*/ 126 h 158"/>
                    <a:gd name="T8" fmla="*/ 23 w 183"/>
                    <a:gd name="T9" fmla="*/ 112 h 158"/>
                    <a:gd name="T10" fmla="*/ 30 w 183"/>
                    <a:gd name="T11" fmla="*/ 98 h 158"/>
                    <a:gd name="T12" fmla="*/ 39 w 183"/>
                    <a:gd name="T13" fmla="*/ 85 h 158"/>
                    <a:gd name="T14" fmla="*/ 48 w 183"/>
                    <a:gd name="T15" fmla="*/ 73 h 158"/>
                    <a:gd name="T16" fmla="*/ 59 w 183"/>
                    <a:gd name="T17" fmla="*/ 61 h 158"/>
                    <a:gd name="T18" fmla="*/ 71 w 183"/>
                    <a:gd name="T19" fmla="*/ 51 h 158"/>
                    <a:gd name="T20" fmla="*/ 82 w 183"/>
                    <a:gd name="T21" fmla="*/ 41 h 158"/>
                    <a:gd name="T22" fmla="*/ 96 w 183"/>
                    <a:gd name="T23" fmla="*/ 32 h 158"/>
                    <a:gd name="T24" fmla="*/ 109 w 183"/>
                    <a:gd name="T25" fmla="*/ 25 h 158"/>
                    <a:gd name="T26" fmla="*/ 122 w 183"/>
                    <a:gd name="T27" fmla="*/ 19 h 158"/>
                    <a:gd name="T28" fmla="*/ 137 w 183"/>
                    <a:gd name="T29" fmla="*/ 14 h 158"/>
                    <a:gd name="T30" fmla="*/ 151 w 183"/>
                    <a:gd name="T31" fmla="*/ 11 h 158"/>
                    <a:gd name="T32" fmla="*/ 166 w 183"/>
                    <a:gd name="T33" fmla="*/ 8 h 158"/>
                    <a:gd name="T34" fmla="*/ 182 w 183"/>
                    <a:gd name="T35" fmla="*/ 8 h 158"/>
                    <a:gd name="T36" fmla="*/ 182 w 183"/>
                    <a:gd name="T37" fmla="*/ 0 h 158"/>
                    <a:gd name="T38" fmla="*/ 166 w 183"/>
                    <a:gd name="T39" fmla="*/ 0 h 158"/>
                    <a:gd name="T40" fmla="*/ 151 w 183"/>
                    <a:gd name="T41" fmla="*/ 2 h 158"/>
                    <a:gd name="T42" fmla="*/ 135 w 183"/>
                    <a:gd name="T43" fmla="*/ 6 h 158"/>
                    <a:gd name="T44" fmla="*/ 120 w 183"/>
                    <a:gd name="T45" fmla="*/ 11 h 158"/>
                    <a:gd name="T46" fmla="*/ 106 w 183"/>
                    <a:gd name="T47" fmla="*/ 18 h 158"/>
                    <a:gd name="T48" fmla="*/ 91 w 183"/>
                    <a:gd name="T49" fmla="*/ 25 h 158"/>
                    <a:gd name="T50" fmla="*/ 78 w 183"/>
                    <a:gd name="T51" fmla="*/ 34 h 158"/>
                    <a:gd name="T52" fmla="*/ 66 w 183"/>
                    <a:gd name="T53" fmla="*/ 44 h 158"/>
                    <a:gd name="T54" fmla="*/ 53 w 183"/>
                    <a:gd name="T55" fmla="*/ 55 h 158"/>
                    <a:gd name="T56" fmla="*/ 42 w 183"/>
                    <a:gd name="T57" fmla="*/ 68 h 158"/>
                    <a:gd name="T58" fmla="*/ 32 w 183"/>
                    <a:gd name="T59" fmla="*/ 80 h 158"/>
                    <a:gd name="T60" fmla="*/ 23 w 183"/>
                    <a:gd name="T61" fmla="*/ 94 h 158"/>
                    <a:gd name="T62" fmla="*/ 16 w 183"/>
                    <a:gd name="T63" fmla="*/ 108 h 158"/>
                    <a:gd name="T64" fmla="*/ 9 w 183"/>
                    <a:gd name="T65" fmla="*/ 124 h 158"/>
                    <a:gd name="T66" fmla="*/ 3 w 183"/>
                    <a:gd name="T67" fmla="*/ 139 h 158"/>
                    <a:gd name="T68" fmla="*/ 0 w 183"/>
                    <a:gd name="T69" fmla="*/ 156 h 158"/>
                    <a:gd name="T70" fmla="*/ 0 w 183"/>
                    <a:gd name="T71" fmla="*/ 156 h 158"/>
                    <a:gd name="T72" fmla="*/ 8 w 183"/>
                    <a:gd name="T73" fmla="*/ 157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83" h="158">
                      <a:moveTo>
                        <a:pt x="8" y="157"/>
                      </a:moveTo>
                      <a:lnTo>
                        <a:pt x="8" y="157"/>
                      </a:lnTo>
                      <a:lnTo>
                        <a:pt x="11" y="141"/>
                      </a:lnTo>
                      <a:lnTo>
                        <a:pt x="16" y="126"/>
                      </a:lnTo>
                      <a:lnTo>
                        <a:pt x="23" y="112"/>
                      </a:lnTo>
                      <a:lnTo>
                        <a:pt x="30" y="98"/>
                      </a:lnTo>
                      <a:lnTo>
                        <a:pt x="39" y="85"/>
                      </a:lnTo>
                      <a:lnTo>
                        <a:pt x="48" y="73"/>
                      </a:lnTo>
                      <a:lnTo>
                        <a:pt x="59" y="61"/>
                      </a:lnTo>
                      <a:lnTo>
                        <a:pt x="71" y="51"/>
                      </a:lnTo>
                      <a:lnTo>
                        <a:pt x="82" y="41"/>
                      </a:lnTo>
                      <a:lnTo>
                        <a:pt x="96" y="32"/>
                      </a:lnTo>
                      <a:lnTo>
                        <a:pt x="109" y="25"/>
                      </a:lnTo>
                      <a:lnTo>
                        <a:pt x="122" y="19"/>
                      </a:lnTo>
                      <a:lnTo>
                        <a:pt x="137" y="14"/>
                      </a:lnTo>
                      <a:lnTo>
                        <a:pt x="151" y="11"/>
                      </a:lnTo>
                      <a:lnTo>
                        <a:pt x="166" y="8"/>
                      </a:lnTo>
                      <a:lnTo>
                        <a:pt x="182" y="8"/>
                      </a:lnTo>
                      <a:lnTo>
                        <a:pt x="182" y="0"/>
                      </a:lnTo>
                      <a:lnTo>
                        <a:pt x="166" y="0"/>
                      </a:lnTo>
                      <a:lnTo>
                        <a:pt x="151" y="2"/>
                      </a:lnTo>
                      <a:lnTo>
                        <a:pt x="135" y="6"/>
                      </a:lnTo>
                      <a:lnTo>
                        <a:pt x="120" y="11"/>
                      </a:lnTo>
                      <a:lnTo>
                        <a:pt x="106" y="18"/>
                      </a:lnTo>
                      <a:lnTo>
                        <a:pt x="91" y="25"/>
                      </a:lnTo>
                      <a:lnTo>
                        <a:pt x="78" y="34"/>
                      </a:lnTo>
                      <a:lnTo>
                        <a:pt x="66" y="44"/>
                      </a:lnTo>
                      <a:lnTo>
                        <a:pt x="53" y="55"/>
                      </a:lnTo>
                      <a:lnTo>
                        <a:pt x="42" y="68"/>
                      </a:lnTo>
                      <a:lnTo>
                        <a:pt x="32" y="80"/>
                      </a:lnTo>
                      <a:lnTo>
                        <a:pt x="23" y="94"/>
                      </a:lnTo>
                      <a:lnTo>
                        <a:pt x="16" y="108"/>
                      </a:lnTo>
                      <a:lnTo>
                        <a:pt x="9" y="124"/>
                      </a:lnTo>
                      <a:lnTo>
                        <a:pt x="3" y="139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8" y="157"/>
                      </a:lnTo>
                    </a:path>
                  </a:pathLst>
                </a:custGeom>
                <a:solidFill>
                  <a:srgbClr val="A53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61" name="Freeform 285">
                  <a:extLst>
                    <a:ext uri="{FF2B5EF4-FFF2-40B4-BE49-F238E27FC236}">
                      <a16:creationId xmlns:a16="http://schemas.microsoft.com/office/drawing/2014/main" id="{5FAE97CB-C986-41C0-B446-281DA5100F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2" y="1525"/>
                  <a:ext cx="128" cy="163"/>
                </a:xfrm>
                <a:custGeom>
                  <a:avLst/>
                  <a:gdLst>
                    <a:gd name="T0" fmla="*/ 127 w 128"/>
                    <a:gd name="T1" fmla="*/ 153 h 163"/>
                    <a:gd name="T2" fmla="*/ 127 w 128"/>
                    <a:gd name="T3" fmla="*/ 153 h 163"/>
                    <a:gd name="T4" fmla="*/ 112 w 128"/>
                    <a:gd name="T5" fmla="*/ 153 h 163"/>
                    <a:gd name="T6" fmla="*/ 98 w 128"/>
                    <a:gd name="T7" fmla="*/ 150 h 163"/>
                    <a:gd name="T8" fmla="*/ 85 w 128"/>
                    <a:gd name="T9" fmla="*/ 146 h 163"/>
                    <a:gd name="T10" fmla="*/ 73 w 128"/>
                    <a:gd name="T11" fmla="*/ 141 h 163"/>
                    <a:gd name="T12" fmla="*/ 61 w 128"/>
                    <a:gd name="T13" fmla="*/ 134 h 163"/>
                    <a:gd name="T14" fmla="*/ 51 w 128"/>
                    <a:gd name="T15" fmla="*/ 127 h 163"/>
                    <a:gd name="T16" fmla="*/ 42 w 128"/>
                    <a:gd name="T17" fmla="*/ 118 h 163"/>
                    <a:gd name="T18" fmla="*/ 33 w 128"/>
                    <a:gd name="T19" fmla="*/ 107 h 163"/>
                    <a:gd name="T20" fmla="*/ 26 w 128"/>
                    <a:gd name="T21" fmla="*/ 97 h 163"/>
                    <a:gd name="T22" fmla="*/ 20 w 128"/>
                    <a:gd name="T23" fmla="*/ 85 h 163"/>
                    <a:gd name="T24" fmla="*/ 15 w 128"/>
                    <a:gd name="T25" fmla="*/ 72 h 163"/>
                    <a:gd name="T26" fmla="*/ 11 w 128"/>
                    <a:gd name="T27" fmla="*/ 60 h 163"/>
                    <a:gd name="T28" fmla="*/ 9 w 128"/>
                    <a:gd name="T29" fmla="*/ 46 h 163"/>
                    <a:gd name="T30" fmla="*/ 8 w 128"/>
                    <a:gd name="T31" fmla="*/ 31 h 163"/>
                    <a:gd name="T32" fmla="*/ 8 w 128"/>
                    <a:gd name="T33" fmla="*/ 16 h 163"/>
                    <a:gd name="T34" fmla="*/ 11 w 128"/>
                    <a:gd name="T35" fmla="*/ 0 h 163"/>
                    <a:gd name="T36" fmla="*/ 2 w 128"/>
                    <a:gd name="T37" fmla="*/ 0 h 163"/>
                    <a:gd name="T38" fmla="*/ 0 w 128"/>
                    <a:gd name="T39" fmla="*/ 16 h 163"/>
                    <a:gd name="T40" fmla="*/ 0 w 128"/>
                    <a:gd name="T41" fmla="*/ 31 h 163"/>
                    <a:gd name="T42" fmla="*/ 1 w 128"/>
                    <a:gd name="T43" fmla="*/ 47 h 163"/>
                    <a:gd name="T44" fmla="*/ 3 w 128"/>
                    <a:gd name="T45" fmla="*/ 61 h 163"/>
                    <a:gd name="T46" fmla="*/ 6 w 128"/>
                    <a:gd name="T47" fmla="*/ 75 h 163"/>
                    <a:gd name="T48" fmla="*/ 12 w 128"/>
                    <a:gd name="T49" fmla="*/ 89 h 163"/>
                    <a:gd name="T50" fmla="*/ 19 w 128"/>
                    <a:gd name="T51" fmla="*/ 101 h 163"/>
                    <a:gd name="T52" fmla="*/ 27 w 128"/>
                    <a:gd name="T53" fmla="*/ 113 h 163"/>
                    <a:gd name="T54" fmla="*/ 35 w 128"/>
                    <a:gd name="T55" fmla="*/ 123 h 163"/>
                    <a:gd name="T56" fmla="*/ 46 w 128"/>
                    <a:gd name="T57" fmla="*/ 133 h 163"/>
                    <a:gd name="T58" fmla="*/ 57 w 128"/>
                    <a:gd name="T59" fmla="*/ 141 h 163"/>
                    <a:gd name="T60" fmla="*/ 69 w 128"/>
                    <a:gd name="T61" fmla="*/ 148 h 163"/>
                    <a:gd name="T62" fmla="*/ 82 w 128"/>
                    <a:gd name="T63" fmla="*/ 154 h 163"/>
                    <a:gd name="T64" fmla="*/ 96 w 128"/>
                    <a:gd name="T65" fmla="*/ 158 h 163"/>
                    <a:gd name="T66" fmla="*/ 111 w 128"/>
                    <a:gd name="T67" fmla="*/ 161 h 163"/>
                    <a:gd name="T68" fmla="*/ 127 w 128"/>
                    <a:gd name="T69" fmla="*/ 162 h 163"/>
                    <a:gd name="T70" fmla="*/ 127 w 128"/>
                    <a:gd name="T71" fmla="*/ 162 h 163"/>
                    <a:gd name="T72" fmla="*/ 127 w 128"/>
                    <a:gd name="T73" fmla="*/ 15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8" h="163">
                      <a:moveTo>
                        <a:pt x="127" y="153"/>
                      </a:moveTo>
                      <a:lnTo>
                        <a:pt x="127" y="153"/>
                      </a:lnTo>
                      <a:lnTo>
                        <a:pt x="112" y="153"/>
                      </a:lnTo>
                      <a:lnTo>
                        <a:pt x="98" y="150"/>
                      </a:lnTo>
                      <a:lnTo>
                        <a:pt x="85" y="146"/>
                      </a:lnTo>
                      <a:lnTo>
                        <a:pt x="73" y="141"/>
                      </a:lnTo>
                      <a:lnTo>
                        <a:pt x="61" y="134"/>
                      </a:lnTo>
                      <a:lnTo>
                        <a:pt x="51" y="127"/>
                      </a:lnTo>
                      <a:lnTo>
                        <a:pt x="42" y="118"/>
                      </a:lnTo>
                      <a:lnTo>
                        <a:pt x="33" y="107"/>
                      </a:lnTo>
                      <a:lnTo>
                        <a:pt x="26" y="97"/>
                      </a:lnTo>
                      <a:lnTo>
                        <a:pt x="20" y="85"/>
                      </a:lnTo>
                      <a:lnTo>
                        <a:pt x="15" y="72"/>
                      </a:lnTo>
                      <a:lnTo>
                        <a:pt x="11" y="60"/>
                      </a:lnTo>
                      <a:lnTo>
                        <a:pt x="9" y="46"/>
                      </a:lnTo>
                      <a:lnTo>
                        <a:pt x="8" y="31"/>
                      </a:lnTo>
                      <a:lnTo>
                        <a:pt x="8" y="16"/>
                      </a:lnTo>
                      <a:lnTo>
                        <a:pt x="11" y="0"/>
                      </a:lnTo>
                      <a:lnTo>
                        <a:pt x="2" y="0"/>
                      </a:lnTo>
                      <a:lnTo>
                        <a:pt x="0" y="16"/>
                      </a:lnTo>
                      <a:lnTo>
                        <a:pt x="0" y="31"/>
                      </a:lnTo>
                      <a:lnTo>
                        <a:pt x="1" y="47"/>
                      </a:lnTo>
                      <a:lnTo>
                        <a:pt x="3" y="61"/>
                      </a:lnTo>
                      <a:lnTo>
                        <a:pt x="6" y="75"/>
                      </a:lnTo>
                      <a:lnTo>
                        <a:pt x="12" y="89"/>
                      </a:lnTo>
                      <a:lnTo>
                        <a:pt x="19" y="101"/>
                      </a:lnTo>
                      <a:lnTo>
                        <a:pt x="27" y="113"/>
                      </a:lnTo>
                      <a:lnTo>
                        <a:pt x="35" y="123"/>
                      </a:lnTo>
                      <a:lnTo>
                        <a:pt x="46" y="133"/>
                      </a:lnTo>
                      <a:lnTo>
                        <a:pt x="57" y="141"/>
                      </a:lnTo>
                      <a:lnTo>
                        <a:pt x="69" y="148"/>
                      </a:lnTo>
                      <a:lnTo>
                        <a:pt x="82" y="154"/>
                      </a:lnTo>
                      <a:lnTo>
                        <a:pt x="96" y="158"/>
                      </a:lnTo>
                      <a:lnTo>
                        <a:pt x="111" y="161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53"/>
                      </a:lnTo>
                    </a:path>
                  </a:pathLst>
                </a:custGeom>
                <a:solidFill>
                  <a:srgbClr val="A53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62" name="Freeform 286">
                  <a:extLst>
                    <a:ext uri="{FF2B5EF4-FFF2-40B4-BE49-F238E27FC236}">
                      <a16:creationId xmlns:a16="http://schemas.microsoft.com/office/drawing/2014/main" id="{C43B4F55-AF9C-4B1B-A1CF-2A1E9C275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0" y="1647"/>
                  <a:ext cx="62" cy="28"/>
                </a:xfrm>
                <a:custGeom>
                  <a:avLst/>
                  <a:gdLst>
                    <a:gd name="T0" fmla="*/ 61 w 62"/>
                    <a:gd name="T1" fmla="*/ 27 h 28"/>
                    <a:gd name="T2" fmla="*/ 40 w 62"/>
                    <a:gd name="T3" fmla="*/ 2 h 28"/>
                    <a:gd name="T4" fmla="*/ 0 w 62"/>
                    <a:gd name="T5" fmla="*/ 0 h 28"/>
                    <a:gd name="T6" fmla="*/ 21 w 62"/>
                    <a:gd name="T7" fmla="*/ 25 h 28"/>
                    <a:gd name="T8" fmla="*/ 61 w 62"/>
                    <a:gd name="T9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">
                      <a:moveTo>
                        <a:pt x="61" y="27"/>
                      </a:moveTo>
                      <a:lnTo>
                        <a:pt x="40" y="2"/>
                      </a:lnTo>
                      <a:lnTo>
                        <a:pt x="0" y="0"/>
                      </a:lnTo>
                      <a:lnTo>
                        <a:pt x="21" y="25"/>
                      </a:lnTo>
                      <a:lnTo>
                        <a:pt x="61" y="27"/>
                      </a:lnTo>
                    </a:path>
                  </a:pathLst>
                </a:custGeom>
                <a:solidFill>
                  <a:srgbClr val="AACC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63" name="Freeform 287">
                  <a:extLst>
                    <a:ext uri="{FF2B5EF4-FFF2-40B4-BE49-F238E27FC236}">
                      <a16:creationId xmlns:a16="http://schemas.microsoft.com/office/drawing/2014/main" id="{7474A107-F1C7-4924-8FEA-4DF4335E25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626"/>
                  <a:ext cx="41" cy="59"/>
                </a:xfrm>
                <a:custGeom>
                  <a:avLst/>
                  <a:gdLst>
                    <a:gd name="T0" fmla="*/ 20 w 41"/>
                    <a:gd name="T1" fmla="*/ 26 h 59"/>
                    <a:gd name="T2" fmla="*/ 0 w 41"/>
                    <a:gd name="T3" fmla="*/ 0 h 59"/>
                    <a:gd name="T4" fmla="*/ 20 w 41"/>
                    <a:gd name="T5" fmla="*/ 33 h 59"/>
                    <a:gd name="T6" fmla="*/ 40 w 41"/>
                    <a:gd name="T7" fmla="*/ 58 h 59"/>
                    <a:gd name="T8" fmla="*/ 20 w 41"/>
                    <a:gd name="T9" fmla="*/ 2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59">
                      <a:moveTo>
                        <a:pt x="20" y="26"/>
                      </a:moveTo>
                      <a:lnTo>
                        <a:pt x="0" y="0"/>
                      </a:lnTo>
                      <a:lnTo>
                        <a:pt x="20" y="33"/>
                      </a:lnTo>
                      <a:lnTo>
                        <a:pt x="40" y="58"/>
                      </a:lnTo>
                      <a:lnTo>
                        <a:pt x="20" y="26"/>
                      </a:lnTo>
                    </a:path>
                  </a:pathLst>
                </a:custGeom>
                <a:solidFill>
                  <a:srgbClr val="91B2B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64" name="Freeform 288">
                  <a:extLst>
                    <a:ext uri="{FF2B5EF4-FFF2-40B4-BE49-F238E27FC236}">
                      <a16:creationId xmlns:a16="http://schemas.microsoft.com/office/drawing/2014/main" id="{F4946819-0436-4BFE-B9FA-78FFC49272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626"/>
                  <a:ext cx="41" cy="59"/>
                </a:xfrm>
                <a:custGeom>
                  <a:avLst/>
                  <a:gdLst>
                    <a:gd name="T0" fmla="*/ 20 w 41"/>
                    <a:gd name="T1" fmla="*/ 26 h 59"/>
                    <a:gd name="T2" fmla="*/ 0 w 41"/>
                    <a:gd name="T3" fmla="*/ 0 h 59"/>
                    <a:gd name="T4" fmla="*/ 20 w 41"/>
                    <a:gd name="T5" fmla="*/ 33 h 59"/>
                    <a:gd name="T6" fmla="*/ 40 w 41"/>
                    <a:gd name="T7" fmla="*/ 58 h 59"/>
                    <a:gd name="T8" fmla="*/ 20 w 41"/>
                    <a:gd name="T9" fmla="*/ 2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59">
                      <a:moveTo>
                        <a:pt x="20" y="26"/>
                      </a:moveTo>
                      <a:lnTo>
                        <a:pt x="0" y="0"/>
                      </a:lnTo>
                      <a:lnTo>
                        <a:pt x="20" y="33"/>
                      </a:lnTo>
                      <a:lnTo>
                        <a:pt x="40" y="58"/>
                      </a:lnTo>
                      <a:lnTo>
                        <a:pt x="20" y="2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65" name="Freeform 289">
                  <a:extLst>
                    <a:ext uri="{FF2B5EF4-FFF2-40B4-BE49-F238E27FC236}">
                      <a16:creationId xmlns:a16="http://schemas.microsoft.com/office/drawing/2014/main" id="{2F8FE440-FA34-462A-B81E-565745B20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2" y="1509"/>
                  <a:ext cx="27" cy="67"/>
                </a:xfrm>
                <a:custGeom>
                  <a:avLst/>
                  <a:gdLst>
                    <a:gd name="T0" fmla="*/ 26 w 27"/>
                    <a:gd name="T1" fmla="*/ 24 h 67"/>
                    <a:gd name="T2" fmla="*/ 2 w 27"/>
                    <a:gd name="T3" fmla="*/ 0 h 67"/>
                    <a:gd name="T4" fmla="*/ 0 w 27"/>
                    <a:gd name="T5" fmla="*/ 41 h 67"/>
                    <a:gd name="T6" fmla="*/ 23 w 27"/>
                    <a:gd name="T7" fmla="*/ 66 h 67"/>
                    <a:gd name="T8" fmla="*/ 26 w 27"/>
                    <a:gd name="T9" fmla="*/ 24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67">
                      <a:moveTo>
                        <a:pt x="26" y="24"/>
                      </a:moveTo>
                      <a:lnTo>
                        <a:pt x="2" y="0"/>
                      </a:lnTo>
                      <a:lnTo>
                        <a:pt x="0" y="41"/>
                      </a:lnTo>
                      <a:lnTo>
                        <a:pt x="23" y="66"/>
                      </a:lnTo>
                      <a:lnTo>
                        <a:pt x="26" y="24"/>
                      </a:lnTo>
                    </a:path>
                  </a:pathLst>
                </a:custGeom>
                <a:solidFill>
                  <a:srgbClr val="91B2B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66" name="Freeform 290">
                  <a:extLst>
                    <a:ext uri="{FF2B5EF4-FFF2-40B4-BE49-F238E27FC236}">
                      <a16:creationId xmlns:a16="http://schemas.microsoft.com/office/drawing/2014/main" id="{41A5AB86-CE82-40A3-A70B-22858256FA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2" y="1509"/>
                  <a:ext cx="27" cy="67"/>
                </a:xfrm>
                <a:custGeom>
                  <a:avLst/>
                  <a:gdLst>
                    <a:gd name="T0" fmla="*/ 26 w 27"/>
                    <a:gd name="T1" fmla="*/ 24 h 67"/>
                    <a:gd name="T2" fmla="*/ 2 w 27"/>
                    <a:gd name="T3" fmla="*/ 0 h 67"/>
                    <a:gd name="T4" fmla="*/ 0 w 27"/>
                    <a:gd name="T5" fmla="*/ 41 h 67"/>
                    <a:gd name="T6" fmla="*/ 23 w 27"/>
                    <a:gd name="T7" fmla="*/ 66 h 67"/>
                    <a:gd name="T8" fmla="*/ 26 w 27"/>
                    <a:gd name="T9" fmla="*/ 24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67">
                      <a:moveTo>
                        <a:pt x="26" y="24"/>
                      </a:moveTo>
                      <a:lnTo>
                        <a:pt x="2" y="0"/>
                      </a:lnTo>
                      <a:lnTo>
                        <a:pt x="0" y="41"/>
                      </a:lnTo>
                      <a:lnTo>
                        <a:pt x="23" y="66"/>
                      </a:lnTo>
                      <a:lnTo>
                        <a:pt x="26" y="2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67" name="Freeform 291">
                  <a:extLst>
                    <a:ext uri="{FF2B5EF4-FFF2-40B4-BE49-F238E27FC236}">
                      <a16:creationId xmlns:a16="http://schemas.microsoft.com/office/drawing/2014/main" id="{6C08DD9A-66F3-42C7-9289-79529BF1BF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1" y="1389"/>
                  <a:ext cx="46" cy="63"/>
                </a:xfrm>
                <a:custGeom>
                  <a:avLst/>
                  <a:gdLst>
                    <a:gd name="T0" fmla="*/ 20 w 46"/>
                    <a:gd name="T1" fmla="*/ 62 h 63"/>
                    <a:gd name="T2" fmla="*/ 0 w 46"/>
                    <a:gd name="T3" fmla="*/ 36 h 63"/>
                    <a:gd name="T4" fmla="*/ 24 w 46"/>
                    <a:gd name="T5" fmla="*/ 0 h 63"/>
                    <a:gd name="T6" fmla="*/ 45 w 46"/>
                    <a:gd name="T7" fmla="*/ 24 h 63"/>
                    <a:gd name="T8" fmla="*/ 20 w 46"/>
                    <a:gd name="T9" fmla="*/ 6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63">
                      <a:moveTo>
                        <a:pt x="20" y="62"/>
                      </a:moveTo>
                      <a:lnTo>
                        <a:pt x="0" y="36"/>
                      </a:lnTo>
                      <a:lnTo>
                        <a:pt x="24" y="0"/>
                      </a:lnTo>
                      <a:lnTo>
                        <a:pt x="45" y="24"/>
                      </a:lnTo>
                      <a:lnTo>
                        <a:pt x="20" y="62"/>
                      </a:lnTo>
                    </a:path>
                  </a:pathLst>
                </a:custGeom>
                <a:solidFill>
                  <a:srgbClr val="9E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68" name="Freeform 292">
                  <a:extLst>
                    <a:ext uri="{FF2B5EF4-FFF2-40B4-BE49-F238E27FC236}">
                      <a16:creationId xmlns:a16="http://schemas.microsoft.com/office/drawing/2014/main" id="{C6DF30C2-B0C0-4543-8CA3-DCEE5AE713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1" y="1389"/>
                  <a:ext cx="46" cy="63"/>
                </a:xfrm>
                <a:custGeom>
                  <a:avLst/>
                  <a:gdLst>
                    <a:gd name="T0" fmla="*/ 20 w 46"/>
                    <a:gd name="T1" fmla="*/ 62 h 63"/>
                    <a:gd name="T2" fmla="*/ 0 w 46"/>
                    <a:gd name="T3" fmla="*/ 36 h 63"/>
                    <a:gd name="T4" fmla="*/ 24 w 46"/>
                    <a:gd name="T5" fmla="*/ 0 h 63"/>
                    <a:gd name="T6" fmla="*/ 45 w 46"/>
                    <a:gd name="T7" fmla="*/ 24 h 63"/>
                    <a:gd name="T8" fmla="*/ 20 w 46"/>
                    <a:gd name="T9" fmla="*/ 6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63">
                      <a:moveTo>
                        <a:pt x="20" y="62"/>
                      </a:moveTo>
                      <a:lnTo>
                        <a:pt x="0" y="36"/>
                      </a:lnTo>
                      <a:lnTo>
                        <a:pt x="24" y="0"/>
                      </a:lnTo>
                      <a:lnTo>
                        <a:pt x="45" y="24"/>
                      </a:lnTo>
                      <a:lnTo>
                        <a:pt x="20" y="6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69" name="Freeform 293">
                  <a:extLst>
                    <a:ext uri="{FF2B5EF4-FFF2-40B4-BE49-F238E27FC236}">
                      <a16:creationId xmlns:a16="http://schemas.microsoft.com/office/drawing/2014/main" id="{EFFD070D-AFFC-41F8-A1FA-2FF8DB3F55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9" y="1304"/>
                  <a:ext cx="60" cy="47"/>
                </a:xfrm>
                <a:custGeom>
                  <a:avLst/>
                  <a:gdLst>
                    <a:gd name="T0" fmla="*/ 0 w 60"/>
                    <a:gd name="T1" fmla="*/ 20 h 47"/>
                    <a:gd name="T2" fmla="*/ 20 w 60"/>
                    <a:gd name="T3" fmla="*/ 46 h 47"/>
                    <a:gd name="T4" fmla="*/ 59 w 60"/>
                    <a:gd name="T5" fmla="*/ 24 h 47"/>
                    <a:gd name="T6" fmla="*/ 38 w 60"/>
                    <a:gd name="T7" fmla="*/ 0 h 47"/>
                    <a:gd name="T8" fmla="*/ 0 w 60"/>
                    <a:gd name="T9" fmla="*/ 2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7">
                      <a:moveTo>
                        <a:pt x="0" y="20"/>
                      </a:moveTo>
                      <a:lnTo>
                        <a:pt x="20" y="46"/>
                      </a:lnTo>
                      <a:lnTo>
                        <a:pt x="59" y="24"/>
                      </a:lnTo>
                      <a:lnTo>
                        <a:pt x="38" y="0"/>
                      </a:lnTo>
                      <a:lnTo>
                        <a:pt x="0" y="20"/>
                      </a:lnTo>
                    </a:path>
                  </a:pathLst>
                </a:custGeom>
                <a:solidFill>
                  <a:srgbClr val="AACC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70" name="Freeform 294">
                  <a:extLst>
                    <a:ext uri="{FF2B5EF4-FFF2-40B4-BE49-F238E27FC236}">
                      <a16:creationId xmlns:a16="http://schemas.microsoft.com/office/drawing/2014/main" id="{2F513993-14A3-46A8-AD85-F56560861E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9" y="1304"/>
                  <a:ext cx="60" cy="47"/>
                </a:xfrm>
                <a:custGeom>
                  <a:avLst/>
                  <a:gdLst>
                    <a:gd name="T0" fmla="*/ 0 w 60"/>
                    <a:gd name="T1" fmla="*/ 20 h 47"/>
                    <a:gd name="T2" fmla="*/ 20 w 60"/>
                    <a:gd name="T3" fmla="*/ 46 h 47"/>
                    <a:gd name="T4" fmla="*/ 59 w 60"/>
                    <a:gd name="T5" fmla="*/ 24 h 47"/>
                    <a:gd name="T6" fmla="*/ 38 w 60"/>
                    <a:gd name="T7" fmla="*/ 0 h 47"/>
                    <a:gd name="T8" fmla="*/ 0 w 60"/>
                    <a:gd name="T9" fmla="*/ 2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7">
                      <a:moveTo>
                        <a:pt x="0" y="20"/>
                      </a:moveTo>
                      <a:lnTo>
                        <a:pt x="20" y="46"/>
                      </a:lnTo>
                      <a:lnTo>
                        <a:pt x="59" y="24"/>
                      </a:lnTo>
                      <a:lnTo>
                        <a:pt x="38" y="0"/>
                      </a:lnTo>
                      <a:lnTo>
                        <a:pt x="0" y="2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71" name="Freeform 295">
                  <a:extLst>
                    <a:ext uri="{FF2B5EF4-FFF2-40B4-BE49-F238E27FC236}">
                      <a16:creationId xmlns:a16="http://schemas.microsoft.com/office/drawing/2014/main" id="{85614F66-A449-46D2-AF17-C015EB8F6D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8" y="1283"/>
                  <a:ext cx="62" cy="27"/>
                </a:xfrm>
                <a:custGeom>
                  <a:avLst/>
                  <a:gdLst>
                    <a:gd name="T0" fmla="*/ 0 w 62"/>
                    <a:gd name="T1" fmla="*/ 0 h 27"/>
                    <a:gd name="T2" fmla="*/ 20 w 62"/>
                    <a:gd name="T3" fmla="*/ 25 h 27"/>
                    <a:gd name="T4" fmla="*/ 61 w 62"/>
                    <a:gd name="T5" fmla="*/ 26 h 27"/>
                    <a:gd name="T6" fmla="*/ 40 w 62"/>
                    <a:gd name="T7" fmla="*/ 0 h 27"/>
                    <a:gd name="T8" fmla="*/ 0 w 62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7">
                      <a:moveTo>
                        <a:pt x="0" y="0"/>
                      </a:moveTo>
                      <a:lnTo>
                        <a:pt x="20" y="25"/>
                      </a:lnTo>
                      <a:lnTo>
                        <a:pt x="61" y="26"/>
                      </a:lnTo>
                      <a:lnTo>
                        <a:pt x="40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AACC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72" name="Freeform 296">
                  <a:extLst>
                    <a:ext uri="{FF2B5EF4-FFF2-40B4-BE49-F238E27FC236}">
                      <a16:creationId xmlns:a16="http://schemas.microsoft.com/office/drawing/2014/main" id="{CBF39082-EED3-43E4-A7EE-E1B98D4CFD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8" y="1283"/>
                  <a:ext cx="62" cy="27"/>
                </a:xfrm>
                <a:custGeom>
                  <a:avLst/>
                  <a:gdLst>
                    <a:gd name="T0" fmla="*/ 0 w 62"/>
                    <a:gd name="T1" fmla="*/ 0 h 27"/>
                    <a:gd name="T2" fmla="*/ 20 w 62"/>
                    <a:gd name="T3" fmla="*/ 25 h 27"/>
                    <a:gd name="T4" fmla="*/ 61 w 62"/>
                    <a:gd name="T5" fmla="*/ 26 h 27"/>
                    <a:gd name="T6" fmla="*/ 40 w 62"/>
                    <a:gd name="T7" fmla="*/ 0 h 27"/>
                    <a:gd name="T8" fmla="*/ 0 w 62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7">
                      <a:moveTo>
                        <a:pt x="0" y="0"/>
                      </a:moveTo>
                      <a:lnTo>
                        <a:pt x="20" y="25"/>
                      </a:lnTo>
                      <a:lnTo>
                        <a:pt x="61" y="26"/>
                      </a:lnTo>
                      <a:lnTo>
                        <a:pt x="4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73" name="Freeform 297">
                  <a:extLst>
                    <a:ext uri="{FF2B5EF4-FFF2-40B4-BE49-F238E27FC236}">
                      <a16:creationId xmlns:a16="http://schemas.microsoft.com/office/drawing/2014/main" id="{6024FC66-D6B2-4C1A-9511-30266AAA9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2" y="1307"/>
                  <a:ext cx="50" cy="49"/>
                </a:xfrm>
                <a:custGeom>
                  <a:avLst/>
                  <a:gdLst>
                    <a:gd name="T0" fmla="*/ 0 w 50"/>
                    <a:gd name="T1" fmla="*/ 0 h 49"/>
                    <a:gd name="T2" fmla="*/ 20 w 50"/>
                    <a:gd name="T3" fmla="*/ 25 h 49"/>
                    <a:gd name="T4" fmla="*/ 49 w 50"/>
                    <a:gd name="T5" fmla="*/ 48 h 49"/>
                    <a:gd name="T6" fmla="*/ 28 w 50"/>
                    <a:gd name="T7" fmla="*/ 22 h 49"/>
                    <a:gd name="T8" fmla="*/ 0 w 50"/>
                    <a:gd name="T9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49">
                      <a:moveTo>
                        <a:pt x="0" y="0"/>
                      </a:moveTo>
                      <a:lnTo>
                        <a:pt x="20" y="25"/>
                      </a:lnTo>
                      <a:lnTo>
                        <a:pt x="49" y="48"/>
                      </a:lnTo>
                      <a:lnTo>
                        <a:pt x="28" y="22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AACC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74" name="Freeform 298">
                  <a:extLst>
                    <a:ext uri="{FF2B5EF4-FFF2-40B4-BE49-F238E27FC236}">
                      <a16:creationId xmlns:a16="http://schemas.microsoft.com/office/drawing/2014/main" id="{C437910B-C635-45F4-B812-4456D23A39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2" y="1307"/>
                  <a:ext cx="50" cy="49"/>
                </a:xfrm>
                <a:custGeom>
                  <a:avLst/>
                  <a:gdLst>
                    <a:gd name="T0" fmla="*/ 0 w 50"/>
                    <a:gd name="T1" fmla="*/ 0 h 49"/>
                    <a:gd name="T2" fmla="*/ 20 w 50"/>
                    <a:gd name="T3" fmla="*/ 25 h 49"/>
                    <a:gd name="T4" fmla="*/ 49 w 50"/>
                    <a:gd name="T5" fmla="*/ 48 h 49"/>
                    <a:gd name="T6" fmla="*/ 28 w 50"/>
                    <a:gd name="T7" fmla="*/ 22 h 49"/>
                    <a:gd name="T8" fmla="*/ 0 w 50"/>
                    <a:gd name="T9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49">
                      <a:moveTo>
                        <a:pt x="0" y="0"/>
                      </a:moveTo>
                      <a:lnTo>
                        <a:pt x="20" y="25"/>
                      </a:lnTo>
                      <a:lnTo>
                        <a:pt x="49" y="48"/>
                      </a:lnTo>
                      <a:lnTo>
                        <a:pt x="28" y="2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75" name="Freeform 299">
                  <a:extLst>
                    <a:ext uri="{FF2B5EF4-FFF2-40B4-BE49-F238E27FC236}">
                      <a16:creationId xmlns:a16="http://schemas.microsoft.com/office/drawing/2014/main" id="{16A788A1-7EE4-488B-88C2-114F135C9F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1" y="1517"/>
                  <a:ext cx="30" cy="32"/>
                </a:xfrm>
                <a:custGeom>
                  <a:avLst/>
                  <a:gdLst>
                    <a:gd name="T0" fmla="*/ 14 w 30"/>
                    <a:gd name="T1" fmla="*/ 31 h 32"/>
                    <a:gd name="T2" fmla="*/ 17 w 30"/>
                    <a:gd name="T3" fmla="*/ 29 h 32"/>
                    <a:gd name="T4" fmla="*/ 20 w 30"/>
                    <a:gd name="T5" fmla="*/ 28 h 32"/>
                    <a:gd name="T6" fmla="*/ 22 w 30"/>
                    <a:gd name="T7" fmla="*/ 26 h 32"/>
                    <a:gd name="T8" fmla="*/ 24 w 30"/>
                    <a:gd name="T9" fmla="*/ 24 h 32"/>
                    <a:gd name="T10" fmla="*/ 26 w 30"/>
                    <a:gd name="T11" fmla="*/ 22 h 32"/>
                    <a:gd name="T12" fmla="*/ 27 w 30"/>
                    <a:gd name="T13" fmla="*/ 18 h 32"/>
                    <a:gd name="T14" fmla="*/ 28 w 30"/>
                    <a:gd name="T15" fmla="*/ 15 h 32"/>
                    <a:gd name="T16" fmla="*/ 29 w 30"/>
                    <a:gd name="T17" fmla="*/ 12 h 32"/>
                    <a:gd name="T18" fmla="*/ 28 w 30"/>
                    <a:gd name="T19" fmla="*/ 9 h 32"/>
                    <a:gd name="T20" fmla="*/ 27 w 30"/>
                    <a:gd name="T21" fmla="*/ 6 h 32"/>
                    <a:gd name="T22" fmla="*/ 26 w 30"/>
                    <a:gd name="T23" fmla="*/ 4 h 32"/>
                    <a:gd name="T24" fmla="*/ 24 w 30"/>
                    <a:gd name="T25" fmla="*/ 2 h 32"/>
                    <a:gd name="T26" fmla="*/ 22 w 30"/>
                    <a:gd name="T27" fmla="*/ 1 h 32"/>
                    <a:gd name="T28" fmla="*/ 20 w 30"/>
                    <a:gd name="T29" fmla="*/ 0 h 32"/>
                    <a:gd name="T30" fmla="*/ 17 w 30"/>
                    <a:gd name="T31" fmla="*/ 0 h 32"/>
                    <a:gd name="T32" fmla="*/ 14 w 30"/>
                    <a:gd name="T33" fmla="*/ 0 h 32"/>
                    <a:gd name="T34" fmla="*/ 11 w 30"/>
                    <a:gd name="T35" fmla="*/ 0 h 32"/>
                    <a:gd name="T36" fmla="*/ 8 w 30"/>
                    <a:gd name="T37" fmla="*/ 2 h 32"/>
                    <a:gd name="T38" fmla="*/ 6 w 30"/>
                    <a:gd name="T39" fmla="*/ 4 h 32"/>
                    <a:gd name="T40" fmla="*/ 3 w 30"/>
                    <a:gd name="T41" fmla="*/ 6 h 32"/>
                    <a:gd name="T42" fmla="*/ 2 w 30"/>
                    <a:gd name="T43" fmla="*/ 8 h 32"/>
                    <a:gd name="T44" fmla="*/ 1 w 30"/>
                    <a:gd name="T45" fmla="*/ 12 h 32"/>
                    <a:gd name="T46" fmla="*/ 0 w 30"/>
                    <a:gd name="T47" fmla="*/ 15 h 32"/>
                    <a:gd name="T48" fmla="*/ 0 w 30"/>
                    <a:gd name="T49" fmla="*/ 18 h 32"/>
                    <a:gd name="T50" fmla="*/ 0 w 30"/>
                    <a:gd name="T51" fmla="*/ 21 h 32"/>
                    <a:gd name="T52" fmla="*/ 1 w 30"/>
                    <a:gd name="T53" fmla="*/ 23 h 32"/>
                    <a:gd name="T54" fmla="*/ 2 w 30"/>
                    <a:gd name="T55" fmla="*/ 26 h 32"/>
                    <a:gd name="T56" fmla="*/ 3 w 30"/>
                    <a:gd name="T57" fmla="*/ 28 h 32"/>
                    <a:gd name="T58" fmla="*/ 6 w 30"/>
                    <a:gd name="T59" fmla="*/ 29 h 32"/>
                    <a:gd name="T60" fmla="*/ 8 w 30"/>
                    <a:gd name="T61" fmla="*/ 31 h 32"/>
                    <a:gd name="T62" fmla="*/ 11 w 30"/>
                    <a:gd name="T63" fmla="*/ 31 h 32"/>
                    <a:gd name="T64" fmla="*/ 14 w 30"/>
                    <a:gd name="T65" fmla="*/ 3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" h="32">
                      <a:moveTo>
                        <a:pt x="14" y="31"/>
                      </a:moveTo>
                      <a:lnTo>
                        <a:pt x="17" y="29"/>
                      </a:lnTo>
                      <a:lnTo>
                        <a:pt x="20" y="28"/>
                      </a:lnTo>
                      <a:lnTo>
                        <a:pt x="22" y="26"/>
                      </a:lnTo>
                      <a:lnTo>
                        <a:pt x="24" y="24"/>
                      </a:lnTo>
                      <a:lnTo>
                        <a:pt x="26" y="22"/>
                      </a:lnTo>
                      <a:lnTo>
                        <a:pt x="27" y="18"/>
                      </a:lnTo>
                      <a:lnTo>
                        <a:pt x="28" y="15"/>
                      </a:lnTo>
                      <a:lnTo>
                        <a:pt x="29" y="12"/>
                      </a:lnTo>
                      <a:lnTo>
                        <a:pt x="28" y="9"/>
                      </a:lnTo>
                      <a:lnTo>
                        <a:pt x="27" y="6"/>
                      </a:lnTo>
                      <a:lnTo>
                        <a:pt x="26" y="4"/>
                      </a:lnTo>
                      <a:lnTo>
                        <a:pt x="24" y="2"/>
                      </a:lnTo>
                      <a:lnTo>
                        <a:pt x="22" y="1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3" y="6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2" y="26"/>
                      </a:lnTo>
                      <a:lnTo>
                        <a:pt x="3" y="28"/>
                      </a:lnTo>
                      <a:lnTo>
                        <a:pt x="6" y="29"/>
                      </a:lnTo>
                      <a:lnTo>
                        <a:pt x="8" y="31"/>
                      </a:lnTo>
                      <a:lnTo>
                        <a:pt x="11" y="31"/>
                      </a:lnTo>
                      <a:lnTo>
                        <a:pt x="14" y="31"/>
                      </a:lnTo>
                    </a:path>
                  </a:pathLst>
                </a:custGeom>
                <a:solidFill>
                  <a:srgbClr val="7F1E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76" name="Freeform 300">
                  <a:extLst>
                    <a:ext uri="{FF2B5EF4-FFF2-40B4-BE49-F238E27FC236}">
                      <a16:creationId xmlns:a16="http://schemas.microsoft.com/office/drawing/2014/main" id="{CCED5E53-8927-4DA8-8393-8B3A9BE413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1" y="1517"/>
                  <a:ext cx="30" cy="32"/>
                </a:xfrm>
                <a:custGeom>
                  <a:avLst/>
                  <a:gdLst>
                    <a:gd name="T0" fmla="*/ 14 w 30"/>
                    <a:gd name="T1" fmla="*/ 31 h 32"/>
                    <a:gd name="T2" fmla="*/ 14 w 30"/>
                    <a:gd name="T3" fmla="*/ 31 h 32"/>
                    <a:gd name="T4" fmla="*/ 17 w 30"/>
                    <a:gd name="T5" fmla="*/ 29 h 32"/>
                    <a:gd name="T6" fmla="*/ 20 w 30"/>
                    <a:gd name="T7" fmla="*/ 28 h 32"/>
                    <a:gd name="T8" fmla="*/ 22 w 30"/>
                    <a:gd name="T9" fmla="*/ 26 h 32"/>
                    <a:gd name="T10" fmla="*/ 24 w 30"/>
                    <a:gd name="T11" fmla="*/ 24 h 32"/>
                    <a:gd name="T12" fmla="*/ 26 w 30"/>
                    <a:gd name="T13" fmla="*/ 22 h 32"/>
                    <a:gd name="T14" fmla="*/ 27 w 30"/>
                    <a:gd name="T15" fmla="*/ 18 h 32"/>
                    <a:gd name="T16" fmla="*/ 28 w 30"/>
                    <a:gd name="T17" fmla="*/ 15 h 32"/>
                    <a:gd name="T18" fmla="*/ 29 w 30"/>
                    <a:gd name="T19" fmla="*/ 12 h 32"/>
                    <a:gd name="T20" fmla="*/ 29 w 30"/>
                    <a:gd name="T21" fmla="*/ 12 h 32"/>
                    <a:gd name="T22" fmla="*/ 28 w 30"/>
                    <a:gd name="T23" fmla="*/ 9 h 32"/>
                    <a:gd name="T24" fmla="*/ 27 w 30"/>
                    <a:gd name="T25" fmla="*/ 6 h 32"/>
                    <a:gd name="T26" fmla="*/ 26 w 30"/>
                    <a:gd name="T27" fmla="*/ 4 h 32"/>
                    <a:gd name="T28" fmla="*/ 24 w 30"/>
                    <a:gd name="T29" fmla="*/ 2 h 32"/>
                    <a:gd name="T30" fmla="*/ 22 w 30"/>
                    <a:gd name="T31" fmla="*/ 1 h 32"/>
                    <a:gd name="T32" fmla="*/ 20 w 30"/>
                    <a:gd name="T33" fmla="*/ 0 h 32"/>
                    <a:gd name="T34" fmla="*/ 17 w 30"/>
                    <a:gd name="T35" fmla="*/ 0 h 32"/>
                    <a:gd name="T36" fmla="*/ 14 w 30"/>
                    <a:gd name="T37" fmla="*/ 0 h 32"/>
                    <a:gd name="T38" fmla="*/ 14 w 30"/>
                    <a:gd name="T39" fmla="*/ 0 h 32"/>
                    <a:gd name="T40" fmla="*/ 11 w 30"/>
                    <a:gd name="T41" fmla="*/ 0 h 32"/>
                    <a:gd name="T42" fmla="*/ 8 w 30"/>
                    <a:gd name="T43" fmla="*/ 2 h 32"/>
                    <a:gd name="T44" fmla="*/ 6 w 30"/>
                    <a:gd name="T45" fmla="*/ 4 h 32"/>
                    <a:gd name="T46" fmla="*/ 3 w 30"/>
                    <a:gd name="T47" fmla="*/ 6 h 32"/>
                    <a:gd name="T48" fmla="*/ 2 w 30"/>
                    <a:gd name="T49" fmla="*/ 8 h 32"/>
                    <a:gd name="T50" fmla="*/ 1 w 30"/>
                    <a:gd name="T51" fmla="*/ 12 h 32"/>
                    <a:gd name="T52" fmla="*/ 0 w 30"/>
                    <a:gd name="T53" fmla="*/ 15 h 32"/>
                    <a:gd name="T54" fmla="*/ 0 w 30"/>
                    <a:gd name="T55" fmla="*/ 18 h 32"/>
                    <a:gd name="T56" fmla="*/ 0 w 30"/>
                    <a:gd name="T57" fmla="*/ 18 h 32"/>
                    <a:gd name="T58" fmla="*/ 0 w 30"/>
                    <a:gd name="T59" fmla="*/ 21 h 32"/>
                    <a:gd name="T60" fmla="*/ 1 w 30"/>
                    <a:gd name="T61" fmla="*/ 23 h 32"/>
                    <a:gd name="T62" fmla="*/ 2 w 30"/>
                    <a:gd name="T63" fmla="*/ 26 h 32"/>
                    <a:gd name="T64" fmla="*/ 3 w 30"/>
                    <a:gd name="T65" fmla="*/ 28 h 32"/>
                    <a:gd name="T66" fmla="*/ 6 w 30"/>
                    <a:gd name="T67" fmla="*/ 29 h 32"/>
                    <a:gd name="T68" fmla="*/ 8 w 30"/>
                    <a:gd name="T69" fmla="*/ 31 h 32"/>
                    <a:gd name="T70" fmla="*/ 11 w 30"/>
                    <a:gd name="T71" fmla="*/ 31 h 32"/>
                    <a:gd name="T72" fmla="*/ 14 w 30"/>
                    <a:gd name="T73" fmla="*/ 3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" h="32">
                      <a:moveTo>
                        <a:pt x="14" y="31"/>
                      </a:moveTo>
                      <a:lnTo>
                        <a:pt x="14" y="31"/>
                      </a:lnTo>
                      <a:lnTo>
                        <a:pt x="17" y="29"/>
                      </a:lnTo>
                      <a:lnTo>
                        <a:pt x="20" y="28"/>
                      </a:lnTo>
                      <a:lnTo>
                        <a:pt x="22" y="26"/>
                      </a:lnTo>
                      <a:lnTo>
                        <a:pt x="24" y="24"/>
                      </a:lnTo>
                      <a:lnTo>
                        <a:pt x="26" y="22"/>
                      </a:lnTo>
                      <a:lnTo>
                        <a:pt x="27" y="18"/>
                      </a:lnTo>
                      <a:lnTo>
                        <a:pt x="28" y="15"/>
                      </a:lnTo>
                      <a:lnTo>
                        <a:pt x="29" y="12"/>
                      </a:lnTo>
                      <a:lnTo>
                        <a:pt x="29" y="12"/>
                      </a:lnTo>
                      <a:lnTo>
                        <a:pt x="28" y="9"/>
                      </a:lnTo>
                      <a:lnTo>
                        <a:pt x="27" y="6"/>
                      </a:lnTo>
                      <a:lnTo>
                        <a:pt x="26" y="4"/>
                      </a:lnTo>
                      <a:lnTo>
                        <a:pt x="24" y="2"/>
                      </a:lnTo>
                      <a:lnTo>
                        <a:pt x="22" y="1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3" y="6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2" y="26"/>
                      </a:lnTo>
                      <a:lnTo>
                        <a:pt x="3" y="28"/>
                      </a:lnTo>
                      <a:lnTo>
                        <a:pt x="6" y="29"/>
                      </a:lnTo>
                      <a:lnTo>
                        <a:pt x="8" y="31"/>
                      </a:lnTo>
                      <a:lnTo>
                        <a:pt x="11" y="31"/>
                      </a:lnTo>
                      <a:lnTo>
                        <a:pt x="14" y="3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77" name="Freeform 301">
                  <a:extLst>
                    <a:ext uri="{FF2B5EF4-FFF2-40B4-BE49-F238E27FC236}">
                      <a16:creationId xmlns:a16="http://schemas.microsoft.com/office/drawing/2014/main" id="{DFBEB4E8-3827-4D1F-B950-747CF51A23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1" y="1516"/>
                  <a:ext cx="27" cy="26"/>
                </a:xfrm>
                <a:custGeom>
                  <a:avLst/>
                  <a:gdLst>
                    <a:gd name="T0" fmla="*/ 26 w 27"/>
                    <a:gd name="T1" fmla="*/ 0 h 26"/>
                    <a:gd name="T2" fmla="*/ 25 w 27"/>
                    <a:gd name="T3" fmla="*/ 4 h 26"/>
                    <a:gd name="T4" fmla="*/ 23 w 27"/>
                    <a:gd name="T5" fmla="*/ 9 h 26"/>
                    <a:gd name="T6" fmla="*/ 19 w 27"/>
                    <a:gd name="T7" fmla="*/ 12 h 26"/>
                    <a:gd name="T8" fmla="*/ 17 w 27"/>
                    <a:gd name="T9" fmla="*/ 15 h 26"/>
                    <a:gd name="T10" fmla="*/ 14 w 27"/>
                    <a:gd name="T11" fmla="*/ 19 h 26"/>
                    <a:gd name="T12" fmla="*/ 10 w 27"/>
                    <a:gd name="T13" fmla="*/ 21 h 26"/>
                    <a:gd name="T14" fmla="*/ 8 w 27"/>
                    <a:gd name="T15" fmla="*/ 23 h 26"/>
                    <a:gd name="T16" fmla="*/ 4 w 27"/>
                    <a:gd name="T17" fmla="*/ 25 h 26"/>
                    <a:gd name="T18" fmla="*/ 2 w 27"/>
                    <a:gd name="T19" fmla="*/ 25 h 26"/>
                    <a:gd name="T20" fmla="*/ 2 w 27"/>
                    <a:gd name="T21" fmla="*/ 25 h 26"/>
                    <a:gd name="T22" fmla="*/ 0 w 27"/>
                    <a:gd name="T23" fmla="*/ 25 h 26"/>
                    <a:gd name="T24" fmla="*/ 0 w 27"/>
                    <a:gd name="T25" fmla="*/ 25 h 26"/>
                    <a:gd name="T26" fmla="*/ 0 w 27"/>
                    <a:gd name="T27" fmla="*/ 23 h 26"/>
                    <a:gd name="T28" fmla="*/ 2 w 27"/>
                    <a:gd name="T29" fmla="*/ 19 h 26"/>
                    <a:gd name="T30" fmla="*/ 5 w 27"/>
                    <a:gd name="T31" fmla="*/ 13 h 26"/>
                    <a:gd name="T32" fmla="*/ 9 w 27"/>
                    <a:gd name="T33" fmla="*/ 6 h 26"/>
                    <a:gd name="T34" fmla="*/ 16 w 27"/>
                    <a:gd name="T35" fmla="*/ 2 h 26"/>
                    <a:gd name="T36" fmla="*/ 21 w 27"/>
                    <a:gd name="T37" fmla="*/ 1 h 26"/>
                    <a:gd name="T38" fmla="*/ 25 w 27"/>
                    <a:gd name="T39" fmla="*/ 0 h 26"/>
                    <a:gd name="T40" fmla="*/ 26 w 27"/>
                    <a:gd name="T41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7" h="26">
                      <a:moveTo>
                        <a:pt x="26" y="0"/>
                      </a:moveTo>
                      <a:lnTo>
                        <a:pt x="25" y="4"/>
                      </a:lnTo>
                      <a:lnTo>
                        <a:pt x="23" y="9"/>
                      </a:lnTo>
                      <a:lnTo>
                        <a:pt x="19" y="12"/>
                      </a:lnTo>
                      <a:lnTo>
                        <a:pt x="17" y="15"/>
                      </a:lnTo>
                      <a:lnTo>
                        <a:pt x="14" y="19"/>
                      </a:lnTo>
                      <a:lnTo>
                        <a:pt x="10" y="21"/>
                      </a:lnTo>
                      <a:lnTo>
                        <a:pt x="8" y="23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2" y="19"/>
                      </a:lnTo>
                      <a:lnTo>
                        <a:pt x="5" y="13"/>
                      </a:lnTo>
                      <a:lnTo>
                        <a:pt x="9" y="6"/>
                      </a:lnTo>
                      <a:lnTo>
                        <a:pt x="16" y="2"/>
                      </a:lnTo>
                      <a:lnTo>
                        <a:pt x="21" y="1"/>
                      </a:lnTo>
                      <a:lnTo>
                        <a:pt x="25" y="0"/>
                      </a:lnTo>
                      <a:lnTo>
                        <a:pt x="26" y="0"/>
                      </a:ln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78" name="Freeform 302">
                  <a:extLst>
                    <a:ext uri="{FF2B5EF4-FFF2-40B4-BE49-F238E27FC236}">
                      <a16:creationId xmlns:a16="http://schemas.microsoft.com/office/drawing/2014/main" id="{30FD7087-59C4-488D-86E5-221E1922CC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1" y="1516"/>
                  <a:ext cx="27" cy="26"/>
                </a:xfrm>
                <a:custGeom>
                  <a:avLst/>
                  <a:gdLst>
                    <a:gd name="T0" fmla="*/ 26 w 27"/>
                    <a:gd name="T1" fmla="*/ 0 h 26"/>
                    <a:gd name="T2" fmla="*/ 26 w 27"/>
                    <a:gd name="T3" fmla="*/ 0 h 26"/>
                    <a:gd name="T4" fmla="*/ 25 w 27"/>
                    <a:gd name="T5" fmla="*/ 4 h 26"/>
                    <a:gd name="T6" fmla="*/ 23 w 27"/>
                    <a:gd name="T7" fmla="*/ 9 h 26"/>
                    <a:gd name="T8" fmla="*/ 19 w 27"/>
                    <a:gd name="T9" fmla="*/ 12 h 26"/>
                    <a:gd name="T10" fmla="*/ 17 w 27"/>
                    <a:gd name="T11" fmla="*/ 15 h 26"/>
                    <a:gd name="T12" fmla="*/ 14 w 27"/>
                    <a:gd name="T13" fmla="*/ 19 h 26"/>
                    <a:gd name="T14" fmla="*/ 10 w 27"/>
                    <a:gd name="T15" fmla="*/ 21 h 26"/>
                    <a:gd name="T16" fmla="*/ 8 w 27"/>
                    <a:gd name="T17" fmla="*/ 23 h 26"/>
                    <a:gd name="T18" fmla="*/ 4 w 27"/>
                    <a:gd name="T19" fmla="*/ 25 h 26"/>
                    <a:gd name="T20" fmla="*/ 4 w 27"/>
                    <a:gd name="T21" fmla="*/ 25 h 26"/>
                    <a:gd name="T22" fmla="*/ 2 w 27"/>
                    <a:gd name="T23" fmla="*/ 25 h 26"/>
                    <a:gd name="T24" fmla="*/ 2 w 27"/>
                    <a:gd name="T25" fmla="*/ 25 h 26"/>
                    <a:gd name="T26" fmla="*/ 0 w 27"/>
                    <a:gd name="T27" fmla="*/ 25 h 26"/>
                    <a:gd name="T28" fmla="*/ 0 w 27"/>
                    <a:gd name="T29" fmla="*/ 25 h 26"/>
                    <a:gd name="T30" fmla="*/ 0 w 27"/>
                    <a:gd name="T31" fmla="*/ 25 h 26"/>
                    <a:gd name="T32" fmla="*/ 0 w 27"/>
                    <a:gd name="T33" fmla="*/ 23 h 26"/>
                    <a:gd name="T34" fmla="*/ 2 w 27"/>
                    <a:gd name="T35" fmla="*/ 19 h 26"/>
                    <a:gd name="T36" fmla="*/ 5 w 27"/>
                    <a:gd name="T37" fmla="*/ 13 h 26"/>
                    <a:gd name="T38" fmla="*/ 9 w 27"/>
                    <a:gd name="T39" fmla="*/ 6 h 26"/>
                    <a:gd name="T40" fmla="*/ 9 w 27"/>
                    <a:gd name="T41" fmla="*/ 6 h 26"/>
                    <a:gd name="T42" fmla="*/ 16 w 27"/>
                    <a:gd name="T43" fmla="*/ 2 h 26"/>
                    <a:gd name="T44" fmla="*/ 21 w 27"/>
                    <a:gd name="T45" fmla="*/ 1 h 26"/>
                    <a:gd name="T46" fmla="*/ 25 w 27"/>
                    <a:gd name="T47" fmla="*/ 0 h 26"/>
                    <a:gd name="T48" fmla="*/ 26 w 27"/>
                    <a:gd name="T49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7" h="26">
                      <a:moveTo>
                        <a:pt x="26" y="0"/>
                      </a:moveTo>
                      <a:lnTo>
                        <a:pt x="26" y="0"/>
                      </a:lnTo>
                      <a:lnTo>
                        <a:pt x="25" y="4"/>
                      </a:lnTo>
                      <a:lnTo>
                        <a:pt x="23" y="9"/>
                      </a:lnTo>
                      <a:lnTo>
                        <a:pt x="19" y="12"/>
                      </a:lnTo>
                      <a:lnTo>
                        <a:pt x="17" y="15"/>
                      </a:lnTo>
                      <a:lnTo>
                        <a:pt x="14" y="19"/>
                      </a:lnTo>
                      <a:lnTo>
                        <a:pt x="10" y="21"/>
                      </a:lnTo>
                      <a:lnTo>
                        <a:pt x="8" y="23"/>
                      </a:lnTo>
                      <a:lnTo>
                        <a:pt x="4" y="25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2" y="19"/>
                      </a:lnTo>
                      <a:lnTo>
                        <a:pt x="5" y="13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16" y="2"/>
                      </a:lnTo>
                      <a:lnTo>
                        <a:pt x="21" y="1"/>
                      </a:lnTo>
                      <a:lnTo>
                        <a:pt x="25" y="0"/>
                      </a:lnTo>
                      <a:lnTo>
                        <a:pt x="26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62479" name="Group 303">
                <a:extLst>
                  <a:ext uri="{FF2B5EF4-FFF2-40B4-BE49-F238E27FC236}">
                    <a16:creationId xmlns:a16="http://schemas.microsoft.com/office/drawing/2014/main" id="{5377A783-42AA-4BF8-8985-E9A2EE33A1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5" y="2040"/>
                <a:ext cx="452" cy="461"/>
                <a:chOff x="1995" y="2040"/>
                <a:chExt cx="452" cy="461"/>
              </a:xfrm>
            </p:grpSpPr>
            <p:sp>
              <p:nvSpPr>
                <p:cNvPr id="562480" name="Freeform 304">
                  <a:extLst>
                    <a:ext uri="{FF2B5EF4-FFF2-40B4-BE49-F238E27FC236}">
                      <a16:creationId xmlns:a16="http://schemas.microsoft.com/office/drawing/2014/main" id="{BBCE7EA5-DEE5-4E02-AFC8-82ACF846A8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95" y="2040"/>
                  <a:ext cx="431" cy="435"/>
                </a:xfrm>
                <a:custGeom>
                  <a:avLst/>
                  <a:gdLst>
                    <a:gd name="T0" fmla="*/ 123 w 431"/>
                    <a:gd name="T1" fmla="*/ 98 h 435"/>
                    <a:gd name="T2" fmla="*/ 116 w 431"/>
                    <a:gd name="T3" fmla="*/ 42 h 435"/>
                    <a:gd name="T4" fmla="*/ 186 w 431"/>
                    <a:gd name="T5" fmla="*/ 60 h 435"/>
                    <a:gd name="T6" fmla="*/ 187 w 431"/>
                    <a:gd name="T7" fmla="*/ 61 h 435"/>
                    <a:gd name="T8" fmla="*/ 193 w 431"/>
                    <a:gd name="T9" fmla="*/ 61 h 435"/>
                    <a:gd name="T10" fmla="*/ 207 w 431"/>
                    <a:gd name="T11" fmla="*/ 57 h 435"/>
                    <a:gd name="T12" fmla="*/ 213 w 431"/>
                    <a:gd name="T13" fmla="*/ 52 h 435"/>
                    <a:gd name="T14" fmla="*/ 276 w 431"/>
                    <a:gd name="T15" fmla="*/ 0 h 435"/>
                    <a:gd name="T16" fmla="*/ 280 w 431"/>
                    <a:gd name="T17" fmla="*/ 56 h 435"/>
                    <a:gd name="T18" fmla="*/ 296 w 431"/>
                    <a:gd name="T19" fmla="*/ 62 h 435"/>
                    <a:gd name="T20" fmla="*/ 303 w 431"/>
                    <a:gd name="T21" fmla="*/ 61 h 435"/>
                    <a:gd name="T22" fmla="*/ 378 w 431"/>
                    <a:gd name="T23" fmla="*/ 47 h 435"/>
                    <a:gd name="T24" fmla="*/ 351 w 431"/>
                    <a:gd name="T25" fmla="*/ 102 h 435"/>
                    <a:gd name="T26" fmla="*/ 360 w 431"/>
                    <a:gd name="T27" fmla="*/ 116 h 435"/>
                    <a:gd name="T28" fmla="*/ 365 w 431"/>
                    <a:gd name="T29" fmla="*/ 120 h 435"/>
                    <a:gd name="T30" fmla="*/ 430 w 431"/>
                    <a:gd name="T31" fmla="*/ 149 h 435"/>
                    <a:gd name="T32" fmla="*/ 379 w 431"/>
                    <a:gd name="T33" fmla="*/ 185 h 435"/>
                    <a:gd name="T34" fmla="*/ 378 w 431"/>
                    <a:gd name="T35" fmla="*/ 203 h 435"/>
                    <a:gd name="T36" fmla="*/ 380 w 431"/>
                    <a:gd name="T37" fmla="*/ 210 h 435"/>
                    <a:gd name="T38" fmla="*/ 412 w 431"/>
                    <a:gd name="T39" fmla="*/ 272 h 435"/>
                    <a:gd name="T40" fmla="*/ 355 w 431"/>
                    <a:gd name="T41" fmla="*/ 278 h 435"/>
                    <a:gd name="T42" fmla="*/ 344 w 431"/>
                    <a:gd name="T43" fmla="*/ 295 h 435"/>
                    <a:gd name="T44" fmla="*/ 342 w 431"/>
                    <a:gd name="T45" fmla="*/ 302 h 435"/>
                    <a:gd name="T46" fmla="*/ 332 w 431"/>
                    <a:gd name="T47" fmla="*/ 378 h 435"/>
                    <a:gd name="T48" fmla="*/ 289 w 431"/>
                    <a:gd name="T49" fmla="*/ 352 h 435"/>
                    <a:gd name="T50" fmla="*/ 284 w 431"/>
                    <a:gd name="T51" fmla="*/ 353 h 435"/>
                    <a:gd name="T52" fmla="*/ 276 w 431"/>
                    <a:gd name="T53" fmla="*/ 359 h 435"/>
                    <a:gd name="T54" fmla="*/ 265 w 431"/>
                    <a:gd name="T55" fmla="*/ 366 h 435"/>
                    <a:gd name="T56" fmla="*/ 236 w 431"/>
                    <a:gd name="T57" fmla="*/ 428 h 435"/>
                    <a:gd name="T58" fmla="*/ 198 w 431"/>
                    <a:gd name="T59" fmla="*/ 385 h 435"/>
                    <a:gd name="T60" fmla="*/ 196 w 431"/>
                    <a:gd name="T61" fmla="*/ 384 h 435"/>
                    <a:gd name="T62" fmla="*/ 189 w 431"/>
                    <a:gd name="T63" fmla="*/ 382 h 435"/>
                    <a:gd name="T64" fmla="*/ 178 w 431"/>
                    <a:gd name="T65" fmla="*/ 382 h 435"/>
                    <a:gd name="T66" fmla="*/ 172 w 431"/>
                    <a:gd name="T67" fmla="*/ 384 h 435"/>
                    <a:gd name="T68" fmla="*/ 171 w 431"/>
                    <a:gd name="T69" fmla="*/ 385 h 435"/>
                    <a:gd name="T70" fmla="*/ 99 w 431"/>
                    <a:gd name="T71" fmla="*/ 420 h 435"/>
                    <a:gd name="T72" fmla="*/ 111 w 431"/>
                    <a:gd name="T73" fmla="*/ 361 h 435"/>
                    <a:gd name="T74" fmla="*/ 98 w 431"/>
                    <a:gd name="T75" fmla="*/ 351 h 435"/>
                    <a:gd name="T76" fmla="*/ 91 w 431"/>
                    <a:gd name="T77" fmla="*/ 349 h 435"/>
                    <a:gd name="T78" fmla="*/ 19 w 431"/>
                    <a:gd name="T79" fmla="*/ 342 h 435"/>
                    <a:gd name="T80" fmla="*/ 59 w 431"/>
                    <a:gd name="T81" fmla="*/ 294 h 435"/>
                    <a:gd name="T82" fmla="*/ 56 w 431"/>
                    <a:gd name="T83" fmla="*/ 277 h 435"/>
                    <a:gd name="T84" fmla="*/ 51 w 431"/>
                    <a:gd name="T85" fmla="*/ 272 h 435"/>
                    <a:gd name="T86" fmla="*/ 2 w 431"/>
                    <a:gd name="T87" fmla="*/ 224 h 435"/>
                    <a:gd name="T88" fmla="*/ 58 w 431"/>
                    <a:gd name="T89" fmla="*/ 202 h 435"/>
                    <a:gd name="T90" fmla="*/ 65 w 431"/>
                    <a:gd name="T91" fmla="*/ 184 h 435"/>
                    <a:gd name="T92" fmla="*/ 64 w 431"/>
                    <a:gd name="T93" fmla="*/ 177 h 435"/>
                    <a:gd name="T94" fmla="*/ 52 w 431"/>
                    <a:gd name="T95" fmla="*/ 105 h 435"/>
                    <a:gd name="T96" fmla="*/ 107 w 431"/>
                    <a:gd name="T97" fmla="*/ 11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31" h="435">
                      <a:moveTo>
                        <a:pt x="115" y="107"/>
                      </a:moveTo>
                      <a:lnTo>
                        <a:pt x="121" y="102"/>
                      </a:lnTo>
                      <a:lnTo>
                        <a:pt x="123" y="98"/>
                      </a:lnTo>
                      <a:lnTo>
                        <a:pt x="124" y="96"/>
                      </a:lnTo>
                      <a:lnTo>
                        <a:pt x="124" y="95"/>
                      </a:lnTo>
                      <a:lnTo>
                        <a:pt x="116" y="42"/>
                      </a:lnTo>
                      <a:lnTo>
                        <a:pt x="136" y="31"/>
                      </a:lnTo>
                      <a:lnTo>
                        <a:pt x="155" y="21"/>
                      </a:lnTo>
                      <a:lnTo>
                        <a:pt x="186" y="60"/>
                      </a:lnTo>
                      <a:lnTo>
                        <a:pt x="186" y="60"/>
                      </a:lnTo>
                      <a:lnTo>
                        <a:pt x="186" y="61"/>
                      </a:lnTo>
                      <a:lnTo>
                        <a:pt x="187" y="61"/>
                      </a:lnTo>
                      <a:lnTo>
                        <a:pt x="189" y="61"/>
                      </a:lnTo>
                      <a:lnTo>
                        <a:pt x="191" y="61"/>
                      </a:lnTo>
                      <a:lnTo>
                        <a:pt x="193" y="61"/>
                      </a:lnTo>
                      <a:lnTo>
                        <a:pt x="196" y="59"/>
                      </a:lnTo>
                      <a:lnTo>
                        <a:pt x="200" y="58"/>
                      </a:lnTo>
                      <a:lnTo>
                        <a:pt x="207" y="57"/>
                      </a:lnTo>
                      <a:lnTo>
                        <a:pt x="211" y="55"/>
                      </a:lnTo>
                      <a:lnTo>
                        <a:pt x="212" y="54"/>
                      </a:lnTo>
                      <a:lnTo>
                        <a:pt x="213" y="52"/>
                      </a:lnTo>
                      <a:lnTo>
                        <a:pt x="235" y="0"/>
                      </a:lnTo>
                      <a:lnTo>
                        <a:pt x="255" y="0"/>
                      </a:lnTo>
                      <a:lnTo>
                        <a:pt x="276" y="0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80" y="56"/>
                      </a:lnTo>
                      <a:lnTo>
                        <a:pt x="283" y="58"/>
                      </a:lnTo>
                      <a:lnTo>
                        <a:pt x="290" y="59"/>
                      </a:lnTo>
                      <a:lnTo>
                        <a:pt x="296" y="62"/>
                      </a:lnTo>
                      <a:lnTo>
                        <a:pt x="300" y="62"/>
                      </a:lnTo>
                      <a:lnTo>
                        <a:pt x="302" y="62"/>
                      </a:lnTo>
                      <a:lnTo>
                        <a:pt x="303" y="61"/>
                      </a:lnTo>
                      <a:lnTo>
                        <a:pt x="349" y="24"/>
                      </a:lnTo>
                      <a:lnTo>
                        <a:pt x="364" y="36"/>
                      </a:lnTo>
                      <a:lnTo>
                        <a:pt x="378" y="47"/>
                      </a:lnTo>
                      <a:lnTo>
                        <a:pt x="350" y="99"/>
                      </a:lnTo>
                      <a:lnTo>
                        <a:pt x="350" y="99"/>
                      </a:lnTo>
                      <a:lnTo>
                        <a:pt x="351" y="102"/>
                      </a:lnTo>
                      <a:lnTo>
                        <a:pt x="352" y="106"/>
                      </a:lnTo>
                      <a:lnTo>
                        <a:pt x="356" y="110"/>
                      </a:lnTo>
                      <a:lnTo>
                        <a:pt x="360" y="116"/>
                      </a:lnTo>
                      <a:lnTo>
                        <a:pt x="362" y="119"/>
                      </a:lnTo>
                      <a:lnTo>
                        <a:pt x="364" y="120"/>
                      </a:lnTo>
                      <a:lnTo>
                        <a:pt x="365" y="120"/>
                      </a:lnTo>
                      <a:lnTo>
                        <a:pt x="420" y="110"/>
                      </a:lnTo>
                      <a:lnTo>
                        <a:pt x="425" y="130"/>
                      </a:lnTo>
                      <a:lnTo>
                        <a:pt x="430" y="149"/>
                      </a:lnTo>
                      <a:lnTo>
                        <a:pt x="381" y="181"/>
                      </a:lnTo>
                      <a:lnTo>
                        <a:pt x="381" y="183"/>
                      </a:lnTo>
                      <a:lnTo>
                        <a:pt x="379" y="185"/>
                      </a:lnTo>
                      <a:lnTo>
                        <a:pt x="378" y="189"/>
                      </a:lnTo>
                      <a:lnTo>
                        <a:pt x="378" y="196"/>
                      </a:lnTo>
                      <a:lnTo>
                        <a:pt x="378" y="203"/>
                      </a:lnTo>
                      <a:lnTo>
                        <a:pt x="378" y="207"/>
                      </a:lnTo>
                      <a:lnTo>
                        <a:pt x="379" y="209"/>
                      </a:lnTo>
                      <a:lnTo>
                        <a:pt x="380" y="210"/>
                      </a:lnTo>
                      <a:lnTo>
                        <a:pt x="426" y="231"/>
                      </a:lnTo>
                      <a:lnTo>
                        <a:pt x="419" y="252"/>
                      </a:lnTo>
                      <a:lnTo>
                        <a:pt x="412" y="272"/>
                      </a:lnTo>
                      <a:lnTo>
                        <a:pt x="358" y="276"/>
                      </a:lnTo>
                      <a:lnTo>
                        <a:pt x="357" y="277"/>
                      </a:lnTo>
                      <a:lnTo>
                        <a:pt x="355" y="278"/>
                      </a:lnTo>
                      <a:lnTo>
                        <a:pt x="352" y="282"/>
                      </a:lnTo>
                      <a:lnTo>
                        <a:pt x="349" y="288"/>
                      </a:lnTo>
                      <a:lnTo>
                        <a:pt x="344" y="295"/>
                      </a:lnTo>
                      <a:lnTo>
                        <a:pt x="342" y="299"/>
                      </a:lnTo>
                      <a:lnTo>
                        <a:pt x="342" y="301"/>
                      </a:lnTo>
                      <a:lnTo>
                        <a:pt x="342" y="302"/>
                      </a:lnTo>
                      <a:lnTo>
                        <a:pt x="365" y="348"/>
                      </a:lnTo>
                      <a:lnTo>
                        <a:pt x="349" y="363"/>
                      </a:lnTo>
                      <a:lnTo>
                        <a:pt x="332" y="378"/>
                      </a:lnTo>
                      <a:lnTo>
                        <a:pt x="290" y="352"/>
                      </a:lnTo>
                      <a:lnTo>
                        <a:pt x="289" y="352"/>
                      </a:lnTo>
                      <a:lnTo>
                        <a:pt x="289" y="352"/>
                      </a:lnTo>
                      <a:lnTo>
                        <a:pt x="288" y="352"/>
                      </a:lnTo>
                      <a:lnTo>
                        <a:pt x="286" y="352"/>
                      </a:lnTo>
                      <a:lnTo>
                        <a:pt x="284" y="353"/>
                      </a:lnTo>
                      <a:lnTo>
                        <a:pt x="282" y="354"/>
                      </a:lnTo>
                      <a:lnTo>
                        <a:pt x="279" y="356"/>
                      </a:lnTo>
                      <a:lnTo>
                        <a:pt x="276" y="359"/>
                      </a:lnTo>
                      <a:lnTo>
                        <a:pt x="269" y="361"/>
                      </a:lnTo>
                      <a:lnTo>
                        <a:pt x="266" y="364"/>
                      </a:lnTo>
                      <a:lnTo>
                        <a:pt x="265" y="366"/>
                      </a:lnTo>
                      <a:lnTo>
                        <a:pt x="264" y="367"/>
                      </a:lnTo>
                      <a:lnTo>
                        <a:pt x="257" y="422"/>
                      </a:lnTo>
                      <a:lnTo>
                        <a:pt x="236" y="428"/>
                      </a:lnTo>
                      <a:lnTo>
                        <a:pt x="215" y="434"/>
                      </a:lnTo>
                      <a:lnTo>
                        <a:pt x="198" y="385"/>
                      </a:lnTo>
                      <a:lnTo>
                        <a:pt x="198" y="385"/>
                      </a:lnTo>
                      <a:lnTo>
                        <a:pt x="198" y="385"/>
                      </a:lnTo>
                      <a:lnTo>
                        <a:pt x="197" y="384"/>
                      </a:lnTo>
                      <a:lnTo>
                        <a:pt x="196" y="384"/>
                      </a:lnTo>
                      <a:lnTo>
                        <a:pt x="194" y="383"/>
                      </a:lnTo>
                      <a:lnTo>
                        <a:pt x="191" y="382"/>
                      </a:lnTo>
                      <a:lnTo>
                        <a:pt x="189" y="382"/>
                      </a:lnTo>
                      <a:lnTo>
                        <a:pt x="185" y="383"/>
                      </a:lnTo>
                      <a:lnTo>
                        <a:pt x="180" y="382"/>
                      </a:lnTo>
                      <a:lnTo>
                        <a:pt x="178" y="382"/>
                      </a:lnTo>
                      <a:lnTo>
                        <a:pt x="175" y="382"/>
                      </a:lnTo>
                      <a:lnTo>
                        <a:pt x="173" y="384"/>
                      </a:lnTo>
                      <a:lnTo>
                        <a:pt x="172" y="384"/>
                      </a:lnTo>
                      <a:lnTo>
                        <a:pt x="171" y="385"/>
                      </a:lnTo>
                      <a:lnTo>
                        <a:pt x="171" y="385"/>
                      </a:lnTo>
                      <a:lnTo>
                        <a:pt x="171" y="385"/>
                      </a:lnTo>
                      <a:lnTo>
                        <a:pt x="135" y="432"/>
                      </a:lnTo>
                      <a:lnTo>
                        <a:pt x="116" y="426"/>
                      </a:lnTo>
                      <a:lnTo>
                        <a:pt x="99" y="420"/>
                      </a:lnTo>
                      <a:lnTo>
                        <a:pt x="112" y="364"/>
                      </a:lnTo>
                      <a:lnTo>
                        <a:pt x="112" y="364"/>
                      </a:lnTo>
                      <a:lnTo>
                        <a:pt x="111" y="361"/>
                      </a:lnTo>
                      <a:lnTo>
                        <a:pt x="108" y="359"/>
                      </a:lnTo>
                      <a:lnTo>
                        <a:pt x="102" y="355"/>
                      </a:lnTo>
                      <a:lnTo>
                        <a:pt x="98" y="351"/>
                      </a:lnTo>
                      <a:lnTo>
                        <a:pt x="95" y="349"/>
                      </a:lnTo>
                      <a:lnTo>
                        <a:pt x="93" y="349"/>
                      </a:lnTo>
                      <a:lnTo>
                        <a:pt x="91" y="349"/>
                      </a:lnTo>
                      <a:lnTo>
                        <a:pt x="39" y="374"/>
                      </a:lnTo>
                      <a:lnTo>
                        <a:pt x="29" y="357"/>
                      </a:lnTo>
                      <a:lnTo>
                        <a:pt x="19" y="342"/>
                      </a:lnTo>
                      <a:lnTo>
                        <a:pt x="59" y="298"/>
                      </a:lnTo>
                      <a:lnTo>
                        <a:pt x="59" y="296"/>
                      </a:lnTo>
                      <a:lnTo>
                        <a:pt x="59" y="294"/>
                      </a:lnTo>
                      <a:lnTo>
                        <a:pt x="59" y="290"/>
                      </a:lnTo>
                      <a:lnTo>
                        <a:pt x="57" y="284"/>
                      </a:lnTo>
                      <a:lnTo>
                        <a:pt x="56" y="277"/>
                      </a:lnTo>
                      <a:lnTo>
                        <a:pt x="54" y="274"/>
                      </a:lnTo>
                      <a:lnTo>
                        <a:pt x="52" y="273"/>
                      </a:lnTo>
                      <a:lnTo>
                        <a:pt x="51" y="272"/>
                      </a:lnTo>
                      <a:lnTo>
                        <a:pt x="0" y="266"/>
                      </a:lnTo>
                      <a:lnTo>
                        <a:pt x="1" y="245"/>
                      </a:lnTo>
                      <a:lnTo>
                        <a:pt x="2" y="224"/>
                      </a:lnTo>
                      <a:lnTo>
                        <a:pt x="55" y="205"/>
                      </a:lnTo>
                      <a:lnTo>
                        <a:pt x="56" y="204"/>
                      </a:lnTo>
                      <a:lnTo>
                        <a:pt x="58" y="202"/>
                      </a:lnTo>
                      <a:lnTo>
                        <a:pt x="60" y="198"/>
                      </a:lnTo>
                      <a:lnTo>
                        <a:pt x="62" y="191"/>
                      </a:lnTo>
                      <a:lnTo>
                        <a:pt x="65" y="184"/>
                      </a:lnTo>
                      <a:lnTo>
                        <a:pt x="65" y="180"/>
                      </a:lnTo>
                      <a:lnTo>
                        <a:pt x="65" y="177"/>
                      </a:lnTo>
                      <a:lnTo>
                        <a:pt x="64" y="177"/>
                      </a:lnTo>
                      <a:lnTo>
                        <a:pt x="29" y="142"/>
                      </a:lnTo>
                      <a:lnTo>
                        <a:pt x="40" y="123"/>
                      </a:lnTo>
                      <a:lnTo>
                        <a:pt x="52" y="105"/>
                      </a:lnTo>
                      <a:lnTo>
                        <a:pt x="102" y="116"/>
                      </a:lnTo>
                      <a:lnTo>
                        <a:pt x="104" y="116"/>
                      </a:lnTo>
                      <a:lnTo>
                        <a:pt x="107" y="115"/>
                      </a:lnTo>
                      <a:lnTo>
                        <a:pt x="110" y="112"/>
                      </a:lnTo>
                      <a:lnTo>
                        <a:pt x="115" y="107"/>
                      </a:lnTo>
                    </a:path>
                  </a:pathLst>
                </a:custGeom>
                <a:solidFill>
                  <a:srgbClr val="91B2B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81" name="Freeform 305">
                  <a:extLst>
                    <a:ext uri="{FF2B5EF4-FFF2-40B4-BE49-F238E27FC236}">
                      <a16:creationId xmlns:a16="http://schemas.microsoft.com/office/drawing/2014/main" id="{0744E4CB-A1C0-4C5D-85AB-4655179525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95" y="2040"/>
                  <a:ext cx="431" cy="435"/>
                </a:xfrm>
                <a:custGeom>
                  <a:avLst/>
                  <a:gdLst>
                    <a:gd name="T0" fmla="*/ 121 w 431"/>
                    <a:gd name="T1" fmla="*/ 102 h 435"/>
                    <a:gd name="T2" fmla="*/ 124 w 431"/>
                    <a:gd name="T3" fmla="*/ 95 h 435"/>
                    <a:gd name="T4" fmla="*/ 155 w 431"/>
                    <a:gd name="T5" fmla="*/ 21 h 435"/>
                    <a:gd name="T6" fmla="*/ 186 w 431"/>
                    <a:gd name="T7" fmla="*/ 60 h 435"/>
                    <a:gd name="T8" fmla="*/ 189 w 431"/>
                    <a:gd name="T9" fmla="*/ 61 h 435"/>
                    <a:gd name="T10" fmla="*/ 196 w 431"/>
                    <a:gd name="T11" fmla="*/ 59 h 435"/>
                    <a:gd name="T12" fmla="*/ 207 w 431"/>
                    <a:gd name="T13" fmla="*/ 57 h 435"/>
                    <a:gd name="T14" fmla="*/ 213 w 431"/>
                    <a:gd name="T15" fmla="*/ 52 h 435"/>
                    <a:gd name="T16" fmla="*/ 276 w 431"/>
                    <a:gd name="T17" fmla="*/ 0 h 435"/>
                    <a:gd name="T18" fmla="*/ 278 w 431"/>
                    <a:gd name="T19" fmla="*/ 54 h 435"/>
                    <a:gd name="T20" fmla="*/ 290 w 431"/>
                    <a:gd name="T21" fmla="*/ 59 h 435"/>
                    <a:gd name="T22" fmla="*/ 300 w 431"/>
                    <a:gd name="T23" fmla="*/ 62 h 435"/>
                    <a:gd name="T24" fmla="*/ 349 w 431"/>
                    <a:gd name="T25" fmla="*/ 24 h 435"/>
                    <a:gd name="T26" fmla="*/ 350 w 431"/>
                    <a:gd name="T27" fmla="*/ 99 h 435"/>
                    <a:gd name="T28" fmla="*/ 351 w 431"/>
                    <a:gd name="T29" fmla="*/ 102 h 435"/>
                    <a:gd name="T30" fmla="*/ 356 w 431"/>
                    <a:gd name="T31" fmla="*/ 110 h 435"/>
                    <a:gd name="T32" fmla="*/ 364 w 431"/>
                    <a:gd name="T33" fmla="*/ 120 h 435"/>
                    <a:gd name="T34" fmla="*/ 425 w 431"/>
                    <a:gd name="T35" fmla="*/ 130 h 435"/>
                    <a:gd name="T36" fmla="*/ 381 w 431"/>
                    <a:gd name="T37" fmla="*/ 181 h 435"/>
                    <a:gd name="T38" fmla="*/ 378 w 431"/>
                    <a:gd name="T39" fmla="*/ 189 h 435"/>
                    <a:gd name="T40" fmla="*/ 378 w 431"/>
                    <a:gd name="T41" fmla="*/ 203 h 435"/>
                    <a:gd name="T42" fmla="*/ 380 w 431"/>
                    <a:gd name="T43" fmla="*/ 210 h 435"/>
                    <a:gd name="T44" fmla="*/ 412 w 431"/>
                    <a:gd name="T45" fmla="*/ 272 h 435"/>
                    <a:gd name="T46" fmla="*/ 357 w 431"/>
                    <a:gd name="T47" fmla="*/ 277 h 435"/>
                    <a:gd name="T48" fmla="*/ 349 w 431"/>
                    <a:gd name="T49" fmla="*/ 288 h 435"/>
                    <a:gd name="T50" fmla="*/ 342 w 431"/>
                    <a:gd name="T51" fmla="*/ 299 h 435"/>
                    <a:gd name="T52" fmla="*/ 365 w 431"/>
                    <a:gd name="T53" fmla="*/ 348 h 435"/>
                    <a:gd name="T54" fmla="*/ 290 w 431"/>
                    <a:gd name="T55" fmla="*/ 352 h 435"/>
                    <a:gd name="T56" fmla="*/ 289 w 431"/>
                    <a:gd name="T57" fmla="*/ 352 h 435"/>
                    <a:gd name="T58" fmla="*/ 284 w 431"/>
                    <a:gd name="T59" fmla="*/ 353 h 435"/>
                    <a:gd name="T60" fmla="*/ 276 w 431"/>
                    <a:gd name="T61" fmla="*/ 359 h 435"/>
                    <a:gd name="T62" fmla="*/ 266 w 431"/>
                    <a:gd name="T63" fmla="*/ 364 h 435"/>
                    <a:gd name="T64" fmla="*/ 257 w 431"/>
                    <a:gd name="T65" fmla="*/ 422 h 435"/>
                    <a:gd name="T66" fmla="*/ 198 w 431"/>
                    <a:gd name="T67" fmla="*/ 385 h 435"/>
                    <a:gd name="T68" fmla="*/ 198 w 431"/>
                    <a:gd name="T69" fmla="*/ 385 h 435"/>
                    <a:gd name="T70" fmla="*/ 194 w 431"/>
                    <a:gd name="T71" fmla="*/ 383 h 435"/>
                    <a:gd name="T72" fmla="*/ 185 w 431"/>
                    <a:gd name="T73" fmla="*/ 383 h 435"/>
                    <a:gd name="T74" fmla="*/ 178 w 431"/>
                    <a:gd name="T75" fmla="*/ 382 h 435"/>
                    <a:gd name="T76" fmla="*/ 172 w 431"/>
                    <a:gd name="T77" fmla="*/ 384 h 435"/>
                    <a:gd name="T78" fmla="*/ 171 w 431"/>
                    <a:gd name="T79" fmla="*/ 385 h 435"/>
                    <a:gd name="T80" fmla="*/ 99 w 431"/>
                    <a:gd name="T81" fmla="*/ 420 h 435"/>
                    <a:gd name="T82" fmla="*/ 112 w 431"/>
                    <a:gd name="T83" fmla="*/ 364 h 435"/>
                    <a:gd name="T84" fmla="*/ 102 w 431"/>
                    <a:gd name="T85" fmla="*/ 355 h 435"/>
                    <a:gd name="T86" fmla="*/ 95 w 431"/>
                    <a:gd name="T87" fmla="*/ 349 h 435"/>
                    <a:gd name="T88" fmla="*/ 39 w 431"/>
                    <a:gd name="T89" fmla="*/ 374 h 435"/>
                    <a:gd name="T90" fmla="*/ 59 w 431"/>
                    <a:gd name="T91" fmla="*/ 298 h 435"/>
                    <a:gd name="T92" fmla="*/ 59 w 431"/>
                    <a:gd name="T93" fmla="*/ 294 h 435"/>
                    <a:gd name="T94" fmla="*/ 57 w 431"/>
                    <a:gd name="T95" fmla="*/ 284 h 435"/>
                    <a:gd name="T96" fmla="*/ 52 w 431"/>
                    <a:gd name="T97" fmla="*/ 273 h 435"/>
                    <a:gd name="T98" fmla="*/ 1 w 431"/>
                    <a:gd name="T99" fmla="*/ 245 h 435"/>
                    <a:gd name="T100" fmla="*/ 55 w 431"/>
                    <a:gd name="T101" fmla="*/ 205 h 435"/>
                    <a:gd name="T102" fmla="*/ 60 w 431"/>
                    <a:gd name="T103" fmla="*/ 198 h 435"/>
                    <a:gd name="T104" fmla="*/ 65 w 431"/>
                    <a:gd name="T105" fmla="*/ 184 h 435"/>
                    <a:gd name="T106" fmla="*/ 64 w 431"/>
                    <a:gd name="T107" fmla="*/ 177 h 435"/>
                    <a:gd name="T108" fmla="*/ 52 w 431"/>
                    <a:gd name="T109" fmla="*/ 105 h 435"/>
                    <a:gd name="T110" fmla="*/ 104 w 431"/>
                    <a:gd name="T111" fmla="*/ 116 h 435"/>
                    <a:gd name="T112" fmla="*/ 115 w 431"/>
                    <a:gd name="T113" fmla="*/ 107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31" h="435">
                      <a:moveTo>
                        <a:pt x="115" y="107"/>
                      </a:moveTo>
                      <a:lnTo>
                        <a:pt x="115" y="107"/>
                      </a:lnTo>
                      <a:lnTo>
                        <a:pt x="121" y="102"/>
                      </a:lnTo>
                      <a:lnTo>
                        <a:pt x="123" y="98"/>
                      </a:lnTo>
                      <a:lnTo>
                        <a:pt x="124" y="96"/>
                      </a:lnTo>
                      <a:lnTo>
                        <a:pt x="124" y="95"/>
                      </a:lnTo>
                      <a:lnTo>
                        <a:pt x="116" y="42"/>
                      </a:lnTo>
                      <a:lnTo>
                        <a:pt x="136" y="31"/>
                      </a:lnTo>
                      <a:lnTo>
                        <a:pt x="155" y="21"/>
                      </a:lnTo>
                      <a:lnTo>
                        <a:pt x="186" y="60"/>
                      </a:lnTo>
                      <a:lnTo>
                        <a:pt x="186" y="60"/>
                      </a:lnTo>
                      <a:lnTo>
                        <a:pt x="186" y="60"/>
                      </a:lnTo>
                      <a:lnTo>
                        <a:pt x="186" y="61"/>
                      </a:lnTo>
                      <a:lnTo>
                        <a:pt x="187" y="61"/>
                      </a:lnTo>
                      <a:lnTo>
                        <a:pt x="189" y="61"/>
                      </a:lnTo>
                      <a:lnTo>
                        <a:pt x="191" y="61"/>
                      </a:lnTo>
                      <a:lnTo>
                        <a:pt x="193" y="61"/>
                      </a:lnTo>
                      <a:lnTo>
                        <a:pt x="196" y="59"/>
                      </a:lnTo>
                      <a:lnTo>
                        <a:pt x="200" y="58"/>
                      </a:lnTo>
                      <a:lnTo>
                        <a:pt x="200" y="58"/>
                      </a:lnTo>
                      <a:lnTo>
                        <a:pt x="207" y="57"/>
                      </a:lnTo>
                      <a:lnTo>
                        <a:pt x="211" y="55"/>
                      </a:lnTo>
                      <a:lnTo>
                        <a:pt x="212" y="54"/>
                      </a:lnTo>
                      <a:lnTo>
                        <a:pt x="213" y="52"/>
                      </a:lnTo>
                      <a:lnTo>
                        <a:pt x="235" y="0"/>
                      </a:lnTo>
                      <a:lnTo>
                        <a:pt x="255" y="0"/>
                      </a:lnTo>
                      <a:lnTo>
                        <a:pt x="276" y="0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80" y="56"/>
                      </a:lnTo>
                      <a:lnTo>
                        <a:pt x="283" y="58"/>
                      </a:lnTo>
                      <a:lnTo>
                        <a:pt x="290" y="59"/>
                      </a:lnTo>
                      <a:lnTo>
                        <a:pt x="290" y="59"/>
                      </a:lnTo>
                      <a:lnTo>
                        <a:pt x="296" y="62"/>
                      </a:lnTo>
                      <a:lnTo>
                        <a:pt x="300" y="62"/>
                      </a:lnTo>
                      <a:lnTo>
                        <a:pt x="302" y="62"/>
                      </a:lnTo>
                      <a:lnTo>
                        <a:pt x="303" y="61"/>
                      </a:lnTo>
                      <a:lnTo>
                        <a:pt x="349" y="24"/>
                      </a:lnTo>
                      <a:lnTo>
                        <a:pt x="364" y="36"/>
                      </a:lnTo>
                      <a:lnTo>
                        <a:pt x="378" y="47"/>
                      </a:lnTo>
                      <a:lnTo>
                        <a:pt x="350" y="99"/>
                      </a:lnTo>
                      <a:lnTo>
                        <a:pt x="350" y="99"/>
                      </a:lnTo>
                      <a:lnTo>
                        <a:pt x="350" y="99"/>
                      </a:lnTo>
                      <a:lnTo>
                        <a:pt x="351" y="102"/>
                      </a:lnTo>
                      <a:lnTo>
                        <a:pt x="352" y="106"/>
                      </a:lnTo>
                      <a:lnTo>
                        <a:pt x="356" y="110"/>
                      </a:lnTo>
                      <a:lnTo>
                        <a:pt x="356" y="110"/>
                      </a:lnTo>
                      <a:lnTo>
                        <a:pt x="360" y="116"/>
                      </a:lnTo>
                      <a:lnTo>
                        <a:pt x="362" y="119"/>
                      </a:lnTo>
                      <a:lnTo>
                        <a:pt x="364" y="120"/>
                      </a:lnTo>
                      <a:lnTo>
                        <a:pt x="365" y="120"/>
                      </a:lnTo>
                      <a:lnTo>
                        <a:pt x="420" y="110"/>
                      </a:lnTo>
                      <a:lnTo>
                        <a:pt x="425" y="130"/>
                      </a:lnTo>
                      <a:lnTo>
                        <a:pt x="430" y="149"/>
                      </a:lnTo>
                      <a:lnTo>
                        <a:pt x="381" y="181"/>
                      </a:lnTo>
                      <a:lnTo>
                        <a:pt x="381" y="181"/>
                      </a:lnTo>
                      <a:lnTo>
                        <a:pt x="381" y="183"/>
                      </a:lnTo>
                      <a:lnTo>
                        <a:pt x="379" y="185"/>
                      </a:lnTo>
                      <a:lnTo>
                        <a:pt x="378" y="189"/>
                      </a:lnTo>
                      <a:lnTo>
                        <a:pt x="378" y="196"/>
                      </a:lnTo>
                      <a:lnTo>
                        <a:pt x="378" y="196"/>
                      </a:lnTo>
                      <a:lnTo>
                        <a:pt x="378" y="203"/>
                      </a:lnTo>
                      <a:lnTo>
                        <a:pt x="378" y="207"/>
                      </a:lnTo>
                      <a:lnTo>
                        <a:pt x="379" y="209"/>
                      </a:lnTo>
                      <a:lnTo>
                        <a:pt x="380" y="210"/>
                      </a:lnTo>
                      <a:lnTo>
                        <a:pt x="426" y="231"/>
                      </a:lnTo>
                      <a:lnTo>
                        <a:pt x="419" y="252"/>
                      </a:lnTo>
                      <a:lnTo>
                        <a:pt x="412" y="272"/>
                      </a:lnTo>
                      <a:lnTo>
                        <a:pt x="358" y="276"/>
                      </a:lnTo>
                      <a:lnTo>
                        <a:pt x="358" y="276"/>
                      </a:lnTo>
                      <a:lnTo>
                        <a:pt x="357" y="277"/>
                      </a:lnTo>
                      <a:lnTo>
                        <a:pt x="355" y="278"/>
                      </a:lnTo>
                      <a:lnTo>
                        <a:pt x="352" y="282"/>
                      </a:lnTo>
                      <a:lnTo>
                        <a:pt x="349" y="288"/>
                      </a:lnTo>
                      <a:lnTo>
                        <a:pt x="349" y="288"/>
                      </a:lnTo>
                      <a:lnTo>
                        <a:pt x="344" y="295"/>
                      </a:lnTo>
                      <a:lnTo>
                        <a:pt x="342" y="299"/>
                      </a:lnTo>
                      <a:lnTo>
                        <a:pt x="342" y="301"/>
                      </a:lnTo>
                      <a:lnTo>
                        <a:pt x="342" y="302"/>
                      </a:lnTo>
                      <a:lnTo>
                        <a:pt x="365" y="348"/>
                      </a:lnTo>
                      <a:lnTo>
                        <a:pt x="349" y="363"/>
                      </a:lnTo>
                      <a:lnTo>
                        <a:pt x="332" y="378"/>
                      </a:lnTo>
                      <a:lnTo>
                        <a:pt x="290" y="352"/>
                      </a:lnTo>
                      <a:lnTo>
                        <a:pt x="290" y="352"/>
                      </a:lnTo>
                      <a:lnTo>
                        <a:pt x="289" y="352"/>
                      </a:lnTo>
                      <a:lnTo>
                        <a:pt x="289" y="352"/>
                      </a:lnTo>
                      <a:lnTo>
                        <a:pt x="288" y="352"/>
                      </a:lnTo>
                      <a:lnTo>
                        <a:pt x="286" y="352"/>
                      </a:lnTo>
                      <a:lnTo>
                        <a:pt x="284" y="353"/>
                      </a:lnTo>
                      <a:lnTo>
                        <a:pt x="282" y="354"/>
                      </a:lnTo>
                      <a:lnTo>
                        <a:pt x="279" y="356"/>
                      </a:lnTo>
                      <a:lnTo>
                        <a:pt x="276" y="359"/>
                      </a:lnTo>
                      <a:lnTo>
                        <a:pt x="276" y="359"/>
                      </a:lnTo>
                      <a:lnTo>
                        <a:pt x="269" y="361"/>
                      </a:lnTo>
                      <a:lnTo>
                        <a:pt x="266" y="364"/>
                      </a:lnTo>
                      <a:lnTo>
                        <a:pt x="265" y="366"/>
                      </a:lnTo>
                      <a:lnTo>
                        <a:pt x="264" y="367"/>
                      </a:lnTo>
                      <a:lnTo>
                        <a:pt x="257" y="422"/>
                      </a:lnTo>
                      <a:lnTo>
                        <a:pt x="236" y="428"/>
                      </a:lnTo>
                      <a:lnTo>
                        <a:pt x="215" y="434"/>
                      </a:lnTo>
                      <a:lnTo>
                        <a:pt x="198" y="385"/>
                      </a:lnTo>
                      <a:lnTo>
                        <a:pt x="198" y="385"/>
                      </a:lnTo>
                      <a:lnTo>
                        <a:pt x="198" y="385"/>
                      </a:lnTo>
                      <a:lnTo>
                        <a:pt x="198" y="385"/>
                      </a:lnTo>
                      <a:lnTo>
                        <a:pt x="197" y="384"/>
                      </a:lnTo>
                      <a:lnTo>
                        <a:pt x="196" y="384"/>
                      </a:lnTo>
                      <a:lnTo>
                        <a:pt x="194" y="383"/>
                      </a:lnTo>
                      <a:lnTo>
                        <a:pt x="191" y="382"/>
                      </a:lnTo>
                      <a:lnTo>
                        <a:pt x="189" y="382"/>
                      </a:lnTo>
                      <a:lnTo>
                        <a:pt x="185" y="383"/>
                      </a:lnTo>
                      <a:lnTo>
                        <a:pt x="185" y="383"/>
                      </a:lnTo>
                      <a:lnTo>
                        <a:pt x="180" y="382"/>
                      </a:lnTo>
                      <a:lnTo>
                        <a:pt x="178" y="382"/>
                      </a:lnTo>
                      <a:lnTo>
                        <a:pt x="175" y="382"/>
                      </a:lnTo>
                      <a:lnTo>
                        <a:pt x="173" y="384"/>
                      </a:lnTo>
                      <a:lnTo>
                        <a:pt x="172" y="384"/>
                      </a:lnTo>
                      <a:lnTo>
                        <a:pt x="171" y="385"/>
                      </a:lnTo>
                      <a:lnTo>
                        <a:pt x="171" y="385"/>
                      </a:lnTo>
                      <a:lnTo>
                        <a:pt x="171" y="385"/>
                      </a:lnTo>
                      <a:lnTo>
                        <a:pt x="135" y="432"/>
                      </a:lnTo>
                      <a:lnTo>
                        <a:pt x="116" y="426"/>
                      </a:lnTo>
                      <a:lnTo>
                        <a:pt x="99" y="420"/>
                      </a:lnTo>
                      <a:lnTo>
                        <a:pt x="112" y="364"/>
                      </a:lnTo>
                      <a:lnTo>
                        <a:pt x="112" y="364"/>
                      </a:lnTo>
                      <a:lnTo>
                        <a:pt x="112" y="364"/>
                      </a:lnTo>
                      <a:lnTo>
                        <a:pt x="111" y="361"/>
                      </a:lnTo>
                      <a:lnTo>
                        <a:pt x="108" y="359"/>
                      </a:lnTo>
                      <a:lnTo>
                        <a:pt x="102" y="355"/>
                      </a:lnTo>
                      <a:lnTo>
                        <a:pt x="102" y="355"/>
                      </a:lnTo>
                      <a:lnTo>
                        <a:pt x="98" y="351"/>
                      </a:lnTo>
                      <a:lnTo>
                        <a:pt x="95" y="349"/>
                      </a:lnTo>
                      <a:lnTo>
                        <a:pt x="93" y="349"/>
                      </a:lnTo>
                      <a:lnTo>
                        <a:pt x="91" y="349"/>
                      </a:lnTo>
                      <a:lnTo>
                        <a:pt x="39" y="374"/>
                      </a:lnTo>
                      <a:lnTo>
                        <a:pt x="29" y="357"/>
                      </a:lnTo>
                      <a:lnTo>
                        <a:pt x="19" y="342"/>
                      </a:lnTo>
                      <a:lnTo>
                        <a:pt x="59" y="298"/>
                      </a:lnTo>
                      <a:lnTo>
                        <a:pt x="59" y="298"/>
                      </a:lnTo>
                      <a:lnTo>
                        <a:pt x="59" y="296"/>
                      </a:lnTo>
                      <a:lnTo>
                        <a:pt x="59" y="294"/>
                      </a:lnTo>
                      <a:lnTo>
                        <a:pt x="59" y="290"/>
                      </a:lnTo>
                      <a:lnTo>
                        <a:pt x="57" y="284"/>
                      </a:lnTo>
                      <a:lnTo>
                        <a:pt x="57" y="284"/>
                      </a:lnTo>
                      <a:lnTo>
                        <a:pt x="56" y="277"/>
                      </a:lnTo>
                      <a:lnTo>
                        <a:pt x="54" y="274"/>
                      </a:lnTo>
                      <a:lnTo>
                        <a:pt x="52" y="273"/>
                      </a:lnTo>
                      <a:lnTo>
                        <a:pt x="51" y="272"/>
                      </a:lnTo>
                      <a:lnTo>
                        <a:pt x="0" y="266"/>
                      </a:lnTo>
                      <a:lnTo>
                        <a:pt x="1" y="245"/>
                      </a:lnTo>
                      <a:lnTo>
                        <a:pt x="2" y="224"/>
                      </a:lnTo>
                      <a:lnTo>
                        <a:pt x="55" y="205"/>
                      </a:lnTo>
                      <a:lnTo>
                        <a:pt x="55" y="205"/>
                      </a:lnTo>
                      <a:lnTo>
                        <a:pt x="56" y="204"/>
                      </a:lnTo>
                      <a:lnTo>
                        <a:pt x="58" y="202"/>
                      </a:lnTo>
                      <a:lnTo>
                        <a:pt x="60" y="198"/>
                      </a:lnTo>
                      <a:lnTo>
                        <a:pt x="62" y="191"/>
                      </a:lnTo>
                      <a:lnTo>
                        <a:pt x="62" y="191"/>
                      </a:lnTo>
                      <a:lnTo>
                        <a:pt x="65" y="184"/>
                      </a:lnTo>
                      <a:lnTo>
                        <a:pt x="65" y="180"/>
                      </a:lnTo>
                      <a:lnTo>
                        <a:pt x="65" y="177"/>
                      </a:lnTo>
                      <a:lnTo>
                        <a:pt x="64" y="177"/>
                      </a:lnTo>
                      <a:lnTo>
                        <a:pt x="29" y="142"/>
                      </a:lnTo>
                      <a:lnTo>
                        <a:pt x="40" y="123"/>
                      </a:lnTo>
                      <a:lnTo>
                        <a:pt x="52" y="105"/>
                      </a:lnTo>
                      <a:lnTo>
                        <a:pt x="102" y="116"/>
                      </a:lnTo>
                      <a:lnTo>
                        <a:pt x="102" y="116"/>
                      </a:lnTo>
                      <a:lnTo>
                        <a:pt x="104" y="116"/>
                      </a:lnTo>
                      <a:lnTo>
                        <a:pt x="107" y="115"/>
                      </a:lnTo>
                      <a:lnTo>
                        <a:pt x="110" y="112"/>
                      </a:lnTo>
                      <a:lnTo>
                        <a:pt x="115" y="107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82" name="Freeform 306">
                  <a:extLst>
                    <a:ext uri="{FF2B5EF4-FFF2-40B4-BE49-F238E27FC236}">
                      <a16:creationId xmlns:a16="http://schemas.microsoft.com/office/drawing/2014/main" id="{BBAE010E-9302-4770-BD97-49F1E9681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5" y="2412"/>
                  <a:ext cx="38" cy="76"/>
                </a:xfrm>
                <a:custGeom>
                  <a:avLst/>
                  <a:gdLst>
                    <a:gd name="T0" fmla="*/ 20 w 38"/>
                    <a:gd name="T1" fmla="*/ 75 h 76"/>
                    <a:gd name="T2" fmla="*/ 0 w 38"/>
                    <a:gd name="T3" fmla="*/ 49 h 76"/>
                    <a:gd name="T4" fmla="*/ 11 w 38"/>
                    <a:gd name="T5" fmla="*/ 0 h 76"/>
                    <a:gd name="T6" fmla="*/ 13 w 38"/>
                    <a:gd name="T7" fmla="*/ 0 h 76"/>
                    <a:gd name="T8" fmla="*/ 15 w 38"/>
                    <a:gd name="T9" fmla="*/ 1 h 76"/>
                    <a:gd name="T10" fmla="*/ 20 w 38"/>
                    <a:gd name="T11" fmla="*/ 4 h 76"/>
                    <a:gd name="T12" fmla="*/ 24 w 38"/>
                    <a:gd name="T13" fmla="*/ 6 h 76"/>
                    <a:gd name="T14" fmla="*/ 29 w 38"/>
                    <a:gd name="T15" fmla="*/ 9 h 76"/>
                    <a:gd name="T16" fmla="*/ 33 w 38"/>
                    <a:gd name="T17" fmla="*/ 13 h 76"/>
                    <a:gd name="T18" fmla="*/ 36 w 38"/>
                    <a:gd name="T19" fmla="*/ 18 h 76"/>
                    <a:gd name="T20" fmla="*/ 37 w 38"/>
                    <a:gd name="T21" fmla="*/ 23 h 76"/>
                    <a:gd name="T22" fmla="*/ 36 w 38"/>
                    <a:gd name="T23" fmla="*/ 29 h 76"/>
                    <a:gd name="T24" fmla="*/ 34 w 38"/>
                    <a:gd name="T25" fmla="*/ 37 h 76"/>
                    <a:gd name="T26" fmla="*/ 31 w 38"/>
                    <a:gd name="T27" fmla="*/ 45 h 76"/>
                    <a:gd name="T28" fmla="*/ 28 w 38"/>
                    <a:gd name="T29" fmla="*/ 54 h 76"/>
                    <a:gd name="T30" fmla="*/ 25 w 38"/>
                    <a:gd name="T31" fmla="*/ 62 h 76"/>
                    <a:gd name="T32" fmla="*/ 23 w 38"/>
                    <a:gd name="T33" fmla="*/ 68 h 76"/>
                    <a:gd name="T34" fmla="*/ 21 w 38"/>
                    <a:gd name="T35" fmla="*/ 73 h 76"/>
                    <a:gd name="T36" fmla="*/ 20 w 38"/>
                    <a:gd name="T37" fmla="*/ 7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76">
                      <a:moveTo>
                        <a:pt x="20" y="75"/>
                      </a:moveTo>
                      <a:lnTo>
                        <a:pt x="0" y="49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20" y="4"/>
                      </a:lnTo>
                      <a:lnTo>
                        <a:pt x="24" y="6"/>
                      </a:lnTo>
                      <a:lnTo>
                        <a:pt x="29" y="9"/>
                      </a:lnTo>
                      <a:lnTo>
                        <a:pt x="33" y="13"/>
                      </a:lnTo>
                      <a:lnTo>
                        <a:pt x="36" y="18"/>
                      </a:lnTo>
                      <a:lnTo>
                        <a:pt x="37" y="23"/>
                      </a:lnTo>
                      <a:lnTo>
                        <a:pt x="36" y="29"/>
                      </a:lnTo>
                      <a:lnTo>
                        <a:pt x="34" y="37"/>
                      </a:lnTo>
                      <a:lnTo>
                        <a:pt x="31" y="45"/>
                      </a:lnTo>
                      <a:lnTo>
                        <a:pt x="28" y="54"/>
                      </a:lnTo>
                      <a:lnTo>
                        <a:pt x="25" y="62"/>
                      </a:lnTo>
                      <a:lnTo>
                        <a:pt x="23" y="68"/>
                      </a:lnTo>
                      <a:lnTo>
                        <a:pt x="21" y="73"/>
                      </a:lnTo>
                      <a:lnTo>
                        <a:pt x="20" y="75"/>
                      </a:lnTo>
                    </a:path>
                  </a:pathLst>
                </a:custGeom>
                <a:solidFill>
                  <a:srgbClr val="6B8C8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83" name="Freeform 307">
                  <a:extLst>
                    <a:ext uri="{FF2B5EF4-FFF2-40B4-BE49-F238E27FC236}">
                      <a16:creationId xmlns:a16="http://schemas.microsoft.com/office/drawing/2014/main" id="{BAAF4955-FB80-443B-A261-057B644D8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5" y="2412"/>
                  <a:ext cx="38" cy="76"/>
                </a:xfrm>
                <a:custGeom>
                  <a:avLst/>
                  <a:gdLst>
                    <a:gd name="T0" fmla="*/ 20 w 38"/>
                    <a:gd name="T1" fmla="*/ 75 h 76"/>
                    <a:gd name="T2" fmla="*/ 0 w 38"/>
                    <a:gd name="T3" fmla="*/ 49 h 76"/>
                    <a:gd name="T4" fmla="*/ 11 w 38"/>
                    <a:gd name="T5" fmla="*/ 0 h 76"/>
                    <a:gd name="T6" fmla="*/ 11 w 38"/>
                    <a:gd name="T7" fmla="*/ 0 h 76"/>
                    <a:gd name="T8" fmla="*/ 13 w 38"/>
                    <a:gd name="T9" fmla="*/ 0 h 76"/>
                    <a:gd name="T10" fmla="*/ 15 w 38"/>
                    <a:gd name="T11" fmla="*/ 1 h 76"/>
                    <a:gd name="T12" fmla="*/ 20 w 38"/>
                    <a:gd name="T13" fmla="*/ 4 h 76"/>
                    <a:gd name="T14" fmla="*/ 24 w 38"/>
                    <a:gd name="T15" fmla="*/ 6 h 76"/>
                    <a:gd name="T16" fmla="*/ 29 w 38"/>
                    <a:gd name="T17" fmla="*/ 9 h 76"/>
                    <a:gd name="T18" fmla="*/ 33 w 38"/>
                    <a:gd name="T19" fmla="*/ 13 h 76"/>
                    <a:gd name="T20" fmla="*/ 36 w 38"/>
                    <a:gd name="T21" fmla="*/ 18 h 76"/>
                    <a:gd name="T22" fmla="*/ 37 w 38"/>
                    <a:gd name="T23" fmla="*/ 23 h 76"/>
                    <a:gd name="T24" fmla="*/ 37 w 38"/>
                    <a:gd name="T25" fmla="*/ 23 h 76"/>
                    <a:gd name="T26" fmla="*/ 36 w 38"/>
                    <a:gd name="T27" fmla="*/ 29 h 76"/>
                    <a:gd name="T28" fmla="*/ 34 w 38"/>
                    <a:gd name="T29" fmla="*/ 37 h 76"/>
                    <a:gd name="T30" fmla="*/ 31 w 38"/>
                    <a:gd name="T31" fmla="*/ 45 h 76"/>
                    <a:gd name="T32" fmla="*/ 28 w 38"/>
                    <a:gd name="T33" fmla="*/ 54 h 76"/>
                    <a:gd name="T34" fmla="*/ 25 w 38"/>
                    <a:gd name="T35" fmla="*/ 62 h 76"/>
                    <a:gd name="T36" fmla="*/ 23 w 38"/>
                    <a:gd name="T37" fmla="*/ 68 h 76"/>
                    <a:gd name="T38" fmla="*/ 21 w 38"/>
                    <a:gd name="T39" fmla="*/ 73 h 76"/>
                    <a:gd name="T40" fmla="*/ 20 w 38"/>
                    <a:gd name="T41" fmla="*/ 7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8" h="76">
                      <a:moveTo>
                        <a:pt x="20" y="75"/>
                      </a:moveTo>
                      <a:lnTo>
                        <a:pt x="0" y="49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20" y="4"/>
                      </a:lnTo>
                      <a:lnTo>
                        <a:pt x="24" y="6"/>
                      </a:lnTo>
                      <a:lnTo>
                        <a:pt x="29" y="9"/>
                      </a:lnTo>
                      <a:lnTo>
                        <a:pt x="33" y="13"/>
                      </a:lnTo>
                      <a:lnTo>
                        <a:pt x="36" y="18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6" y="29"/>
                      </a:lnTo>
                      <a:lnTo>
                        <a:pt x="34" y="37"/>
                      </a:lnTo>
                      <a:lnTo>
                        <a:pt x="31" y="45"/>
                      </a:lnTo>
                      <a:lnTo>
                        <a:pt x="28" y="54"/>
                      </a:lnTo>
                      <a:lnTo>
                        <a:pt x="25" y="62"/>
                      </a:lnTo>
                      <a:lnTo>
                        <a:pt x="23" y="68"/>
                      </a:lnTo>
                      <a:lnTo>
                        <a:pt x="21" y="73"/>
                      </a:lnTo>
                      <a:lnTo>
                        <a:pt x="20" y="75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84" name="Freeform 308">
                  <a:extLst>
                    <a:ext uri="{FF2B5EF4-FFF2-40B4-BE49-F238E27FC236}">
                      <a16:creationId xmlns:a16="http://schemas.microsoft.com/office/drawing/2014/main" id="{4CBC7269-E39D-44B8-8A6C-9733934501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2256"/>
                  <a:ext cx="54" cy="43"/>
                </a:xfrm>
                <a:custGeom>
                  <a:avLst/>
                  <a:gdLst>
                    <a:gd name="T0" fmla="*/ 32 w 54"/>
                    <a:gd name="T1" fmla="*/ 15 h 43"/>
                    <a:gd name="T2" fmla="*/ 53 w 54"/>
                    <a:gd name="T3" fmla="*/ 42 h 43"/>
                    <a:gd name="T4" fmla="*/ 50 w 54"/>
                    <a:gd name="T5" fmla="*/ 41 h 43"/>
                    <a:gd name="T6" fmla="*/ 45 w 54"/>
                    <a:gd name="T7" fmla="*/ 39 h 43"/>
                    <a:gd name="T8" fmla="*/ 37 w 54"/>
                    <a:gd name="T9" fmla="*/ 37 h 43"/>
                    <a:gd name="T10" fmla="*/ 27 w 54"/>
                    <a:gd name="T11" fmla="*/ 33 h 43"/>
                    <a:gd name="T12" fmla="*/ 18 w 54"/>
                    <a:gd name="T13" fmla="*/ 30 h 43"/>
                    <a:gd name="T14" fmla="*/ 10 w 54"/>
                    <a:gd name="T15" fmla="*/ 27 h 43"/>
                    <a:gd name="T16" fmla="*/ 4 w 54"/>
                    <a:gd name="T17" fmla="*/ 23 h 43"/>
                    <a:gd name="T18" fmla="*/ 1 w 54"/>
                    <a:gd name="T19" fmla="*/ 21 h 43"/>
                    <a:gd name="T20" fmla="*/ 0 w 54"/>
                    <a:gd name="T21" fmla="*/ 15 h 43"/>
                    <a:gd name="T22" fmla="*/ 0 w 54"/>
                    <a:gd name="T23" fmla="*/ 8 h 43"/>
                    <a:gd name="T24" fmla="*/ 0 w 54"/>
                    <a:gd name="T25" fmla="*/ 2 h 43"/>
                    <a:gd name="T26" fmla="*/ 0 w 54"/>
                    <a:gd name="T27" fmla="*/ 0 h 43"/>
                    <a:gd name="T28" fmla="*/ 32 w 54"/>
                    <a:gd name="T29" fmla="*/ 15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4" h="43">
                      <a:moveTo>
                        <a:pt x="32" y="15"/>
                      </a:moveTo>
                      <a:lnTo>
                        <a:pt x="53" y="42"/>
                      </a:lnTo>
                      <a:lnTo>
                        <a:pt x="50" y="41"/>
                      </a:lnTo>
                      <a:lnTo>
                        <a:pt x="45" y="39"/>
                      </a:lnTo>
                      <a:lnTo>
                        <a:pt x="37" y="37"/>
                      </a:lnTo>
                      <a:lnTo>
                        <a:pt x="27" y="33"/>
                      </a:lnTo>
                      <a:lnTo>
                        <a:pt x="18" y="30"/>
                      </a:lnTo>
                      <a:lnTo>
                        <a:pt x="10" y="27"/>
                      </a:lnTo>
                      <a:lnTo>
                        <a:pt x="4" y="23"/>
                      </a:lnTo>
                      <a:lnTo>
                        <a:pt x="1" y="21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2" y="15"/>
                      </a:lnTo>
                    </a:path>
                  </a:pathLst>
                </a:custGeom>
                <a:solidFill>
                  <a:srgbClr val="91B2B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85" name="Freeform 309">
                  <a:extLst>
                    <a:ext uri="{FF2B5EF4-FFF2-40B4-BE49-F238E27FC236}">
                      <a16:creationId xmlns:a16="http://schemas.microsoft.com/office/drawing/2014/main" id="{E31BD2A4-CA77-40BE-B8EA-ADF9CEEB3C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2256"/>
                  <a:ext cx="54" cy="43"/>
                </a:xfrm>
                <a:custGeom>
                  <a:avLst/>
                  <a:gdLst>
                    <a:gd name="T0" fmla="*/ 32 w 54"/>
                    <a:gd name="T1" fmla="*/ 15 h 43"/>
                    <a:gd name="T2" fmla="*/ 53 w 54"/>
                    <a:gd name="T3" fmla="*/ 42 h 43"/>
                    <a:gd name="T4" fmla="*/ 53 w 54"/>
                    <a:gd name="T5" fmla="*/ 42 h 43"/>
                    <a:gd name="T6" fmla="*/ 50 w 54"/>
                    <a:gd name="T7" fmla="*/ 41 h 43"/>
                    <a:gd name="T8" fmla="*/ 45 w 54"/>
                    <a:gd name="T9" fmla="*/ 39 h 43"/>
                    <a:gd name="T10" fmla="*/ 37 w 54"/>
                    <a:gd name="T11" fmla="*/ 37 h 43"/>
                    <a:gd name="T12" fmla="*/ 27 w 54"/>
                    <a:gd name="T13" fmla="*/ 33 h 43"/>
                    <a:gd name="T14" fmla="*/ 18 w 54"/>
                    <a:gd name="T15" fmla="*/ 30 h 43"/>
                    <a:gd name="T16" fmla="*/ 10 w 54"/>
                    <a:gd name="T17" fmla="*/ 27 h 43"/>
                    <a:gd name="T18" fmla="*/ 4 w 54"/>
                    <a:gd name="T19" fmla="*/ 23 h 43"/>
                    <a:gd name="T20" fmla="*/ 1 w 54"/>
                    <a:gd name="T21" fmla="*/ 21 h 43"/>
                    <a:gd name="T22" fmla="*/ 1 w 54"/>
                    <a:gd name="T23" fmla="*/ 21 h 43"/>
                    <a:gd name="T24" fmla="*/ 0 w 54"/>
                    <a:gd name="T25" fmla="*/ 15 h 43"/>
                    <a:gd name="T26" fmla="*/ 0 w 54"/>
                    <a:gd name="T27" fmla="*/ 8 h 43"/>
                    <a:gd name="T28" fmla="*/ 0 w 54"/>
                    <a:gd name="T29" fmla="*/ 2 h 43"/>
                    <a:gd name="T30" fmla="*/ 0 w 54"/>
                    <a:gd name="T31" fmla="*/ 0 h 43"/>
                    <a:gd name="T32" fmla="*/ 32 w 54"/>
                    <a:gd name="T33" fmla="*/ 15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3">
                      <a:moveTo>
                        <a:pt x="32" y="15"/>
                      </a:moveTo>
                      <a:lnTo>
                        <a:pt x="53" y="42"/>
                      </a:lnTo>
                      <a:lnTo>
                        <a:pt x="53" y="42"/>
                      </a:lnTo>
                      <a:lnTo>
                        <a:pt x="50" y="41"/>
                      </a:lnTo>
                      <a:lnTo>
                        <a:pt x="45" y="39"/>
                      </a:lnTo>
                      <a:lnTo>
                        <a:pt x="37" y="37"/>
                      </a:lnTo>
                      <a:lnTo>
                        <a:pt x="27" y="33"/>
                      </a:lnTo>
                      <a:lnTo>
                        <a:pt x="18" y="30"/>
                      </a:lnTo>
                      <a:lnTo>
                        <a:pt x="10" y="27"/>
                      </a:lnTo>
                      <a:lnTo>
                        <a:pt x="4" y="23"/>
                      </a:lnTo>
                      <a:lnTo>
                        <a:pt x="1" y="21"/>
                      </a:lnTo>
                      <a:lnTo>
                        <a:pt x="1" y="21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2" y="15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86" name="Freeform 310">
                  <a:extLst>
                    <a:ext uri="{FF2B5EF4-FFF2-40B4-BE49-F238E27FC236}">
                      <a16:creationId xmlns:a16="http://schemas.microsoft.com/office/drawing/2014/main" id="{662658D4-359C-4EFF-8B34-FA9AA5F2A0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3" y="2151"/>
                  <a:ext cx="74" cy="39"/>
                </a:xfrm>
                <a:custGeom>
                  <a:avLst/>
                  <a:gdLst>
                    <a:gd name="T0" fmla="*/ 52 w 74"/>
                    <a:gd name="T1" fmla="*/ 0 h 39"/>
                    <a:gd name="T2" fmla="*/ 73 w 74"/>
                    <a:gd name="T3" fmla="*/ 24 h 39"/>
                    <a:gd name="T4" fmla="*/ 70 w 74"/>
                    <a:gd name="T5" fmla="*/ 25 h 39"/>
                    <a:gd name="T6" fmla="*/ 64 w 74"/>
                    <a:gd name="T7" fmla="*/ 27 h 39"/>
                    <a:gd name="T8" fmla="*/ 55 w 74"/>
                    <a:gd name="T9" fmla="*/ 29 h 39"/>
                    <a:gd name="T10" fmla="*/ 44 w 74"/>
                    <a:gd name="T11" fmla="*/ 32 h 39"/>
                    <a:gd name="T12" fmla="*/ 33 w 74"/>
                    <a:gd name="T13" fmla="*/ 34 h 39"/>
                    <a:gd name="T14" fmla="*/ 23 w 74"/>
                    <a:gd name="T15" fmla="*/ 36 h 39"/>
                    <a:gd name="T16" fmla="*/ 15 w 74"/>
                    <a:gd name="T17" fmla="*/ 38 h 39"/>
                    <a:gd name="T18" fmla="*/ 11 w 74"/>
                    <a:gd name="T19" fmla="*/ 37 h 39"/>
                    <a:gd name="T20" fmla="*/ 7 w 74"/>
                    <a:gd name="T21" fmla="*/ 31 h 39"/>
                    <a:gd name="T22" fmla="*/ 4 w 74"/>
                    <a:gd name="T23" fmla="*/ 22 h 39"/>
                    <a:gd name="T24" fmla="*/ 1 w 74"/>
                    <a:gd name="T25" fmla="*/ 13 h 39"/>
                    <a:gd name="T26" fmla="*/ 0 w 74"/>
                    <a:gd name="T27" fmla="*/ 9 h 39"/>
                    <a:gd name="T28" fmla="*/ 52 w 74"/>
                    <a:gd name="T29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4" h="39">
                      <a:moveTo>
                        <a:pt x="52" y="0"/>
                      </a:moveTo>
                      <a:lnTo>
                        <a:pt x="73" y="24"/>
                      </a:lnTo>
                      <a:lnTo>
                        <a:pt x="70" y="25"/>
                      </a:lnTo>
                      <a:lnTo>
                        <a:pt x="64" y="27"/>
                      </a:lnTo>
                      <a:lnTo>
                        <a:pt x="55" y="29"/>
                      </a:lnTo>
                      <a:lnTo>
                        <a:pt x="44" y="32"/>
                      </a:lnTo>
                      <a:lnTo>
                        <a:pt x="33" y="34"/>
                      </a:lnTo>
                      <a:lnTo>
                        <a:pt x="23" y="36"/>
                      </a:lnTo>
                      <a:lnTo>
                        <a:pt x="15" y="38"/>
                      </a:lnTo>
                      <a:lnTo>
                        <a:pt x="11" y="37"/>
                      </a:lnTo>
                      <a:lnTo>
                        <a:pt x="7" y="31"/>
                      </a:lnTo>
                      <a:lnTo>
                        <a:pt x="4" y="22"/>
                      </a:lnTo>
                      <a:lnTo>
                        <a:pt x="1" y="13"/>
                      </a:lnTo>
                      <a:lnTo>
                        <a:pt x="0" y="9"/>
                      </a:lnTo>
                      <a:lnTo>
                        <a:pt x="52" y="0"/>
                      </a:lnTo>
                    </a:path>
                  </a:pathLst>
                </a:custGeom>
                <a:solidFill>
                  <a:srgbClr val="91B2B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87" name="Freeform 311">
                  <a:extLst>
                    <a:ext uri="{FF2B5EF4-FFF2-40B4-BE49-F238E27FC236}">
                      <a16:creationId xmlns:a16="http://schemas.microsoft.com/office/drawing/2014/main" id="{14A6CB7C-2C59-4C9A-A43F-7C8D06FBAE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3" y="2151"/>
                  <a:ext cx="74" cy="39"/>
                </a:xfrm>
                <a:custGeom>
                  <a:avLst/>
                  <a:gdLst>
                    <a:gd name="T0" fmla="*/ 52 w 74"/>
                    <a:gd name="T1" fmla="*/ 0 h 39"/>
                    <a:gd name="T2" fmla="*/ 73 w 74"/>
                    <a:gd name="T3" fmla="*/ 24 h 39"/>
                    <a:gd name="T4" fmla="*/ 73 w 74"/>
                    <a:gd name="T5" fmla="*/ 24 h 39"/>
                    <a:gd name="T6" fmla="*/ 70 w 74"/>
                    <a:gd name="T7" fmla="*/ 25 h 39"/>
                    <a:gd name="T8" fmla="*/ 64 w 74"/>
                    <a:gd name="T9" fmla="*/ 27 h 39"/>
                    <a:gd name="T10" fmla="*/ 55 w 74"/>
                    <a:gd name="T11" fmla="*/ 29 h 39"/>
                    <a:gd name="T12" fmla="*/ 44 w 74"/>
                    <a:gd name="T13" fmla="*/ 32 h 39"/>
                    <a:gd name="T14" fmla="*/ 33 w 74"/>
                    <a:gd name="T15" fmla="*/ 34 h 39"/>
                    <a:gd name="T16" fmla="*/ 23 w 74"/>
                    <a:gd name="T17" fmla="*/ 36 h 39"/>
                    <a:gd name="T18" fmla="*/ 15 w 74"/>
                    <a:gd name="T19" fmla="*/ 38 h 39"/>
                    <a:gd name="T20" fmla="*/ 11 w 74"/>
                    <a:gd name="T21" fmla="*/ 37 h 39"/>
                    <a:gd name="T22" fmla="*/ 11 w 74"/>
                    <a:gd name="T23" fmla="*/ 37 h 39"/>
                    <a:gd name="T24" fmla="*/ 7 w 74"/>
                    <a:gd name="T25" fmla="*/ 31 h 39"/>
                    <a:gd name="T26" fmla="*/ 4 w 74"/>
                    <a:gd name="T27" fmla="*/ 22 h 39"/>
                    <a:gd name="T28" fmla="*/ 1 w 74"/>
                    <a:gd name="T29" fmla="*/ 13 h 39"/>
                    <a:gd name="T30" fmla="*/ 0 w 74"/>
                    <a:gd name="T31" fmla="*/ 9 h 39"/>
                    <a:gd name="T32" fmla="*/ 52 w 74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4" h="39">
                      <a:moveTo>
                        <a:pt x="52" y="0"/>
                      </a:moveTo>
                      <a:lnTo>
                        <a:pt x="73" y="24"/>
                      </a:lnTo>
                      <a:lnTo>
                        <a:pt x="73" y="24"/>
                      </a:lnTo>
                      <a:lnTo>
                        <a:pt x="70" y="25"/>
                      </a:lnTo>
                      <a:lnTo>
                        <a:pt x="64" y="27"/>
                      </a:lnTo>
                      <a:lnTo>
                        <a:pt x="55" y="29"/>
                      </a:lnTo>
                      <a:lnTo>
                        <a:pt x="44" y="32"/>
                      </a:lnTo>
                      <a:lnTo>
                        <a:pt x="33" y="34"/>
                      </a:lnTo>
                      <a:lnTo>
                        <a:pt x="23" y="36"/>
                      </a:lnTo>
                      <a:lnTo>
                        <a:pt x="15" y="38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7" y="31"/>
                      </a:lnTo>
                      <a:lnTo>
                        <a:pt x="4" y="22"/>
                      </a:lnTo>
                      <a:lnTo>
                        <a:pt x="1" y="13"/>
                      </a:lnTo>
                      <a:lnTo>
                        <a:pt x="0" y="9"/>
                      </a:lnTo>
                      <a:lnTo>
                        <a:pt x="52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88" name="Freeform 312">
                  <a:extLst>
                    <a:ext uri="{FF2B5EF4-FFF2-40B4-BE49-F238E27FC236}">
                      <a16:creationId xmlns:a16="http://schemas.microsoft.com/office/drawing/2014/main" id="{1EFE0730-FD53-40EF-91D1-B4A5B0A9DA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01" y="2446"/>
                  <a:ext cx="31" cy="55"/>
                </a:xfrm>
                <a:custGeom>
                  <a:avLst/>
                  <a:gdLst>
                    <a:gd name="T0" fmla="*/ 30 w 31"/>
                    <a:gd name="T1" fmla="*/ 54 h 55"/>
                    <a:gd name="T2" fmla="*/ 10 w 31"/>
                    <a:gd name="T3" fmla="*/ 28 h 55"/>
                    <a:gd name="T4" fmla="*/ 0 w 31"/>
                    <a:gd name="T5" fmla="*/ 0 h 55"/>
                    <a:gd name="T6" fmla="*/ 0 w 31"/>
                    <a:gd name="T7" fmla="*/ 0 h 55"/>
                    <a:gd name="T8" fmla="*/ 2 w 31"/>
                    <a:gd name="T9" fmla="*/ 0 h 55"/>
                    <a:gd name="T10" fmla="*/ 4 w 31"/>
                    <a:gd name="T11" fmla="*/ 0 h 55"/>
                    <a:gd name="T12" fmla="*/ 7 w 31"/>
                    <a:gd name="T13" fmla="*/ 0 h 55"/>
                    <a:gd name="T14" fmla="*/ 10 w 31"/>
                    <a:gd name="T15" fmla="*/ 1 h 55"/>
                    <a:gd name="T16" fmla="*/ 12 w 31"/>
                    <a:gd name="T17" fmla="*/ 2 h 55"/>
                    <a:gd name="T18" fmla="*/ 15 w 31"/>
                    <a:gd name="T19" fmla="*/ 3 h 55"/>
                    <a:gd name="T20" fmla="*/ 17 w 31"/>
                    <a:gd name="T21" fmla="*/ 5 h 55"/>
                    <a:gd name="T22" fmla="*/ 18 w 31"/>
                    <a:gd name="T23" fmla="*/ 9 h 55"/>
                    <a:gd name="T24" fmla="*/ 21 w 31"/>
                    <a:gd name="T25" fmla="*/ 15 h 55"/>
                    <a:gd name="T26" fmla="*/ 22 w 31"/>
                    <a:gd name="T27" fmla="*/ 23 h 55"/>
                    <a:gd name="T28" fmla="*/ 25 w 31"/>
                    <a:gd name="T29" fmla="*/ 31 h 55"/>
                    <a:gd name="T30" fmla="*/ 27 w 31"/>
                    <a:gd name="T31" fmla="*/ 39 h 55"/>
                    <a:gd name="T32" fmla="*/ 28 w 31"/>
                    <a:gd name="T33" fmla="*/ 47 h 55"/>
                    <a:gd name="T34" fmla="*/ 30 w 31"/>
                    <a:gd name="T35" fmla="*/ 52 h 55"/>
                    <a:gd name="T36" fmla="*/ 30 w 31"/>
                    <a:gd name="T37" fmla="*/ 5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" h="55">
                      <a:moveTo>
                        <a:pt x="30" y="54"/>
                      </a:moveTo>
                      <a:lnTo>
                        <a:pt x="10" y="28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1"/>
                      </a:lnTo>
                      <a:lnTo>
                        <a:pt x="12" y="2"/>
                      </a:lnTo>
                      <a:lnTo>
                        <a:pt x="15" y="3"/>
                      </a:lnTo>
                      <a:lnTo>
                        <a:pt x="17" y="5"/>
                      </a:lnTo>
                      <a:lnTo>
                        <a:pt x="18" y="9"/>
                      </a:lnTo>
                      <a:lnTo>
                        <a:pt x="21" y="15"/>
                      </a:lnTo>
                      <a:lnTo>
                        <a:pt x="22" y="23"/>
                      </a:lnTo>
                      <a:lnTo>
                        <a:pt x="25" y="31"/>
                      </a:lnTo>
                      <a:lnTo>
                        <a:pt x="27" y="39"/>
                      </a:lnTo>
                      <a:lnTo>
                        <a:pt x="28" y="47"/>
                      </a:lnTo>
                      <a:lnTo>
                        <a:pt x="30" y="52"/>
                      </a:lnTo>
                      <a:lnTo>
                        <a:pt x="30" y="54"/>
                      </a:lnTo>
                    </a:path>
                  </a:pathLst>
                </a:custGeom>
                <a:solidFill>
                  <a:srgbClr val="6B8C8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89" name="Freeform 313">
                  <a:extLst>
                    <a:ext uri="{FF2B5EF4-FFF2-40B4-BE49-F238E27FC236}">
                      <a16:creationId xmlns:a16="http://schemas.microsoft.com/office/drawing/2014/main" id="{CF7E315F-369E-4F18-9C5E-A88EE63B53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01" y="2446"/>
                  <a:ext cx="31" cy="55"/>
                </a:xfrm>
                <a:custGeom>
                  <a:avLst/>
                  <a:gdLst>
                    <a:gd name="T0" fmla="*/ 30 w 31"/>
                    <a:gd name="T1" fmla="*/ 54 h 55"/>
                    <a:gd name="T2" fmla="*/ 10 w 31"/>
                    <a:gd name="T3" fmla="*/ 28 h 55"/>
                    <a:gd name="T4" fmla="*/ 0 w 31"/>
                    <a:gd name="T5" fmla="*/ 0 h 55"/>
                    <a:gd name="T6" fmla="*/ 0 w 31"/>
                    <a:gd name="T7" fmla="*/ 0 h 55"/>
                    <a:gd name="T8" fmla="*/ 0 w 31"/>
                    <a:gd name="T9" fmla="*/ 0 h 55"/>
                    <a:gd name="T10" fmla="*/ 2 w 31"/>
                    <a:gd name="T11" fmla="*/ 0 h 55"/>
                    <a:gd name="T12" fmla="*/ 4 w 31"/>
                    <a:gd name="T13" fmla="*/ 0 h 55"/>
                    <a:gd name="T14" fmla="*/ 7 w 31"/>
                    <a:gd name="T15" fmla="*/ 0 h 55"/>
                    <a:gd name="T16" fmla="*/ 10 w 31"/>
                    <a:gd name="T17" fmla="*/ 1 h 55"/>
                    <a:gd name="T18" fmla="*/ 12 w 31"/>
                    <a:gd name="T19" fmla="*/ 2 h 55"/>
                    <a:gd name="T20" fmla="*/ 15 w 31"/>
                    <a:gd name="T21" fmla="*/ 3 h 55"/>
                    <a:gd name="T22" fmla="*/ 17 w 31"/>
                    <a:gd name="T23" fmla="*/ 5 h 55"/>
                    <a:gd name="T24" fmla="*/ 17 w 31"/>
                    <a:gd name="T25" fmla="*/ 5 h 55"/>
                    <a:gd name="T26" fmla="*/ 18 w 31"/>
                    <a:gd name="T27" fmla="*/ 9 h 55"/>
                    <a:gd name="T28" fmla="*/ 21 w 31"/>
                    <a:gd name="T29" fmla="*/ 15 h 55"/>
                    <a:gd name="T30" fmla="*/ 22 w 31"/>
                    <a:gd name="T31" fmla="*/ 23 h 55"/>
                    <a:gd name="T32" fmla="*/ 25 w 31"/>
                    <a:gd name="T33" fmla="*/ 31 h 55"/>
                    <a:gd name="T34" fmla="*/ 27 w 31"/>
                    <a:gd name="T35" fmla="*/ 39 h 55"/>
                    <a:gd name="T36" fmla="*/ 28 w 31"/>
                    <a:gd name="T37" fmla="*/ 47 h 55"/>
                    <a:gd name="T38" fmla="*/ 30 w 31"/>
                    <a:gd name="T39" fmla="*/ 52 h 55"/>
                    <a:gd name="T40" fmla="*/ 30 w 31"/>
                    <a:gd name="T41" fmla="*/ 5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" h="55">
                      <a:moveTo>
                        <a:pt x="30" y="54"/>
                      </a:moveTo>
                      <a:lnTo>
                        <a:pt x="10" y="28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1"/>
                      </a:lnTo>
                      <a:lnTo>
                        <a:pt x="12" y="2"/>
                      </a:lnTo>
                      <a:lnTo>
                        <a:pt x="15" y="3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8" y="9"/>
                      </a:lnTo>
                      <a:lnTo>
                        <a:pt x="21" y="15"/>
                      </a:lnTo>
                      <a:lnTo>
                        <a:pt x="22" y="23"/>
                      </a:lnTo>
                      <a:lnTo>
                        <a:pt x="25" y="31"/>
                      </a:lnTo>
                      <a:lnTo>
                        <a:pt x="27" y="39"/>
                      </a:lnTo>
                      <a:lnTo>
                        <a:pt x="28" y="47"/>
                      </a:lnTo>
                      <a:lnTo>
                        <a:pt x="30" y="52"/>
                      </a:lnTo>
                      <a:lnTo>
                        <a:pt x="30" y="5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90" name="Freeform 314">
                  <a:extLst>
                    <a:ext uri="{FF2B5EF4-FFF2-40B4-BE49-F238E27FC236}">
                      <a16:creationId xmlns:a16="http://schemas.microsoft.com/office/drawing/2014/main" id="{6E5A5F0B-DDBE-4189-9553-14C1A9BB6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6" y="2064"/>
                  <a:ext cx="431" cy="437"/>
                </a:xfrm>
                <a:custGeom>
                  <a:avLst/>
                  <a:gdLst>
                    <a:gd name="T0" fmla="*/ 124 w 431"/>
                    <a:gd name="T1" fmla="*/ 100 h 437"/>
                    <a:gd name="T2" fmla="*/ 117 w 431"/>
                    <a:gd name="T3" fmla="*/ 44 h 437"/>
                    <a:gd name="T4" fmla="*/ 186 w 431"/>
                    <a:gd name="T5" fmla="*/ 61 h 437"/>
                    <a:gd name="T6" fmla="*/ 188 w 431"/>
                    <a:gd name="T7" fmla="*/ 61 h 437"/>
                    <a:gd name="T8" fmla="*/ 194 w 431"/>
                    <a:gd name="T9" fmla="*/ 61 h 437"/>
                    <a:gd name="T10" fmla="*/ 207 w 431"/>
                    <a:gd name="T11" fmla="*/ 58 h 437"/>
                    <a:gd name="T12" fmla="*/ 213 w 431"/>
                    <a:gd name="T13" fmla="*/ 54 h 437"/>
                    <a:gd name="T14" fmla="*/ 276 w 431"/>
                    <a:gd name="T15" fmla="*/ 0 h 437"/>
                    <a:gd name="T16" fmla="*/ 280 w 431"/>
                    <a:gd name="T17" fmla="*/ 57 h 437"/>
                    <a:gd name="T18" fmla="*/ 295 w 431"/>
                    <a:gd name="T19" fmla="*/ 64 h 437"/>
                    <a:gd name="T20" fmla="*/ 303 w 431"/>
                    <a:gd name="T21" fmla="*/ 62 h 437"/>
                    <a:gd name="T22" fmla="*/ 379 w 431"/>
                    <a:gd name="T23" fmla="*/ 48 h 437"/>
                    <a:gd name="T24" fmla="*/ 351 w 431"/>
                    <a:gd name="T25" fmla="*/ 103 h 437"/>
                    <a:gd name="T26" fmla="*/ 360 w 431"/>
                    <a:gd name="T27" fmla="*/ 117 h 437"/>
                    <a:gd name="T28" fmla="*/ 365 w 431"/>
                    <a:gd name="T29" fmla="*/ 121 h 437"/>
                    <a:gd name="T30" fmla="*/ 430 w 431"/>
                    <a:gd name="T31" fmla="*/ 150 h 437"/>
                    <a:gd name="T32" fmla="*/ 379 w 431"/>
                    <a:gd name="T33" fmla="*/ 186 h 437"/>
                    <a:gd name="T34" fmla="*/ 378 w 431"/>
                    <a:gd name="T35" fmla="*/ 205 h 437"/>
                    <a:gd name="T36" fmla="*/ 380 w 431"/>
                    <a:gd name="T37" fmla="*/ 211 h 437"/>
                    <a:gd name="T38" fmla="*/ 413 w 431"/>
                    <a:gd name="T39" fmla="*/ 274 h 437"/>
                    <a:gd name="T40" fmla="*/ 355 w 431"/>
                    <a:gd name="T41" fmla="*/ 279 h 437"/>
                    <a:gd name="T42" fmla="*/ 344 w 431"/>
                    <a:gd name="T43" fmla="*/ 296 h 437"/>
                    <a:gd name="T44" fmla="*/ 343 w 431"/>
                    <a:gd name="T45" fmla="*/ 303 h 437"/>
                    <a:gd name="T46" fmla="*/ 333 w 431"/>
                    <a:gd name="T47" fmla="*/ 380 h 437"/>
                    <a:gd name="T48" fmla="*/ 289 w 431"/>
                    <a:gd name="T49" fmla="*/ 354 h 437"/>
                    <a:gd name="T50" fmla="*/ 284 w 431"/>
                    <a:gd name="T51" fmla="*/ 354 h 437"/>
                    <a:gd name="T52" fmla="*/ 276 w 431"/>
                    <a:gd name="T53" fmla="*/ 360 h 437"/>
                    <a:gd name="T54" fmla="*/ 265 w 431"/>
                    <a:gd name="T55" fmla="*/ 368 h 437"/>
                    <a:gd name="T56" fmla="*/ 236 w 431"/>
                    <a:gd name="T57" fmla="*/ 430 h 437"/>
                    <a:gd name="T58" fmla="*/ 198 w 431"/>
                    <a:gd name="T59" fmla="*/ 387 h 437"/>
                    <a:gd name="T60" fmla="*/ 195 w 431"/>
                    <a:gd name="T61" fmla="*/ 385 h 437"/>
                    <a:gd name="T62" fmla="*/ 188 w 431"/>
                    <a:gd name="T63" fmla="*/ 384 h 437"/>
                    <a:gd name="T64" fmla="*/ 178 w 431"/>
                    <a:gd name="T65" fmla="*/ 384 h 437"/>
                    <a:gd name="T66" fmla="*/ 172 w 431"/>
                    <a:gd name="T67" fmla="*/ 385 h 437"/>
                    <a:gd name="T68" fmla="*/ 171 w 431"/>
                    <a:gd name="T69" fmla="*/ 387 h 437"/>
                    <a:gd name="T70" fmla="*/ 99 w 431"/>
                    <a:gd name="T71" fmla="*/ 422 h 437"/>
                    <a:gd name="T72" fmla="*/ 110 w 431"/>
                    <a:gd name="T73" fmla="*/ 363 h 437"/>
                    <a:gd name="T74" fmla="*/ 98 w 431"/>
                    <a:gd name="T75" fmla="*/ 352 h 437"/>
                    <a:gd name="T76" fmla="*/ 92 w 431"/>
                    <a:gd name="T77" fmla="*/ 351 h 437"/>
                    <a:gd name="T78" fmla="*/ 19 w 431"/>
                    <a:gd name="T79" fmla="*/ 343 h 437"/>
                    <a:gd name="T80" fmla="*/ 59 w 431"/>
                    <a:gd name="T81" fmla="*/ 295 h 437"/>
                    <a:gd name="T82" fmla="*/ 55 w 431"/>
                    <a:gd name="T83" fmla="*/ 278 h 437"/>
                    <a:gd name="T84" fmla="*/ 51 w 431"/>
                    <a:gd name="T85" fmla="*/ 274 h 437"/>
                    <a:gd name="T86" fmla="*/ 2 w 431"/>
                    <a:gd name="T87" fmla="*/ 225 h 437"/>
                    <a:gd name="T88" fmla="*/ 58 w 431"/>
                    <a:gd name="T89" fmla="*/ 203 h 437"/>
                    <a:gd name="T90" fmla="*/ 64 w 431"/>
                    <a:gd name="T91" fmla="*/ 185 h 437"/>
                    <a:gd name="T92" fmla="*/ 64 w 431"/>
                    <a:gd name="T93" fmla="*/ 178 h 437"/>
                    <a:gd name="T94" fmla="*/ 53 w 431"/>
                    <a:gd name="T95" fmla="*/ 105 h 437"/>
                    <a:gd name="T96" fmla="*/ 106 w 431"/>
                    <a:gd name="T97" fmla="*/ 116 h 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31" h="437">
                      <a:moveTo>
                        <a:pt x="115" y="108"/>
                      </a:moveTo>
                      <a:lnTo>
                        <a:pt x="121" y="103"/>
                      </a:lnTo>
                      <a:lnTo>
                        <a:pt x="124" y="100"/>
                      </a:lnTo>
                      <a:lnTo>
                        <a:pt x="124" y="97"/>
                      </a:lnTo>
                      <a:lnTo>
                        <a:pt x="124" y="96"/>
                      </a:lnTo>
                      <a:lnTo>
                        <a:pt x="117" y="44"/>
                      </a:lnTo>
                      <a:lnTo>
                        <a:pt x="136" y="33"/>
                      </a:lnTo>
                      <a:lnTo>
                        <a:pt x="155" y="22"/>
                      </a:lnTo>
                      <a:lnTo>
                        <a:pt x="186" y="61"/>
                      </a:lnTo>
                      <a:lnTo>
                        <a:pt x="186" y="61"/>
                      </a:lnTo>
                      <a:lnTo>
                        <a:pt x="187" y="61"/>
                      </a:lnTo>
                      <a:lnTo>
                        <a:pt x="188" y="61"/>
                      </a:lnTo>
                      <a:lnTo>
                        <a:pt x="189" y="62"/>
                      </a:lnTo>
                      <a:lnTo>
                        <a:pt x="191" y="62"/>
                      </a:lnTo>
                      <a:lnTo>
                        <a:pt x="194" y="61"/>
                      </a:lnTo>
                      <a:lnTo>
                        <a:pt x="196" y="61"/>
                      </a:lnTo>
                      <a:lnTo>
                        <a:pt x="200" y="59"/>
                      </a:lnTo>
                      <a:lnTo>
                        <a:pt x="207" y="58"/>
                      </a:lnTo>
                      <a:lnTo>
                        <a:pt x="210" y="56"/>
                      </a:lnTo>
                      <a:lnTo>
                        <a:pt x="212" y="54"/>
                      </a:lnTo>
                      <a:lnTo>
                        <a:pt x="213" y="54"/>
                      </a:lnTo>
                      <a:lnTo>
                        <a:pt x="235" y="0"/>
                      </a:lnTo>
                      <a:lnTo>
                        <a:pt x="255" y="0"/>
                      </a:lnTo>
                      <a:lnTo>
                        <a:pt x="276" y="0"/>
                      </a:lnTo>
                      <a:lnTo>
                        <a:pt x="278" y="54"/>
                      </a:lnTo>
                      <a:lnTo>
                        <a:pt x="278" y="55"/>
                      </a:lnTo>
                      <a:lnTo>
                        <a:pt x="280" y="57"/>
                      </a:lnTo>
                      <a:lnTo>
                        <a:pt x="284" y="59"/>
                      </a:lnTo>
                      <a:lnTo>
                        <a:pt x="290" y="61"/>
                      </a:lnTo>
                      <a:lnTo>
                        <a:pt x="295" y="64"/>
                      </a:lnTo>
                      <a:lnTo>
                        <a:pt x="300" y="64"/>
                      </a:lnTo>
                      <a:lnTo>
                        <a:pt x="302" y="63"/>
                      </a:lnTo>
                      <a:lnTo>
                        <a:pt x="303" y="62"/>
                      </a:lnTo>
                      <a:lnTo>
                        <a:pt x="349" y="25"/>
                      </a:lnTo>
                      <a:lnTo>
                        <a:pt x="364" y="37"/>
                      </a:lnTo>
                      <a:lnTo>
                        <a:pt x="379" y="48"/>
                      </a:lnTo>
                      <a:lnTo>
                        <a:pt x="351" y="100"/>
                      </a:lnTo>
                      <a:lnTo>
                        <a:pt x="351" y="101"/>
                      </a:lnTo>
                      <a:lnTo>
                        <a:pt x="351" y="103"/>
                      </a:lnTo>
                      <a:lnTo>
                        <a:pt x="353" y="107"/>
                      </a:lnTo>
                      <a:lnTo>
                        <a:pt x="357" y="112"/>
                      </a:lnTo>
                      <a:lnTo>
                        <a:pt x="360" y="117"/>
                      </a:lnTo>
                      <a:lnTo>
                        <a:pt x="362" y="120"/>
                      </a:lnTo>
                      <a:lnTo>
                        <a:pt x="364" y="121"/>
                      </a:lnTo>
                      <a:lnTo>
                        <a:pt x="365" y="121"/>
                      </a:lnTo>
                      <a:lnTo>
                        <a:pt x="420" y="111"/>
                      </a:lnTo>
                      <a:lnTo>
                        <a:pt x="425" y="130"/>
                      </a:lnTo>
                      <a:lnTo>
                        <a:pt x="430" y="150"/>
                      </a:lnTo>
                      <a:lnTo>
                        <a:pt x="381" y="183"/>
                      </a:lnTo>
                      <a:lnTo>
                        <a:pt x="381" y="184"/>
                      </a:lnTo>
                      <a:lnTo>
                        <a:pt x="379" y="186"/>
                      </a:lnTo>
                      <a:lnTo>
                        <a:pt x="378" y="191"/>
                      </a:lnTo>
                      <a:lnTo>
                        <a:pt x="379" y="197"/>
                      </a:lnTo>
                      <a:lnTo>
                        <a:pt x="378" y="205"/>
                      </a:lnTo>
                      <a:lnTo>
                        <a:pt x="378" y="208"/>
                      </a:lnTo>
                      <a:lnTo>
                        <a:pt x="379" y="211"/>
                      </a:lnTo>
                      <a:lnTo>
                        <a:pt x="380" y="211"/>
                      </a:lnTo>
                      <a:lnTo>
                        <a:pt x="426" y="232"/>
                      </a:lnTo>
                      <a:lnTo>
                        <a:pt x="420" y="253"/>
                      </a:lnTo>
                      <a:lnTo>
                        <a:pt x="413" y="274"/>
                      </a:lnTo>
                      <a:lnTo>
                        <a:pt x="358" y="278"/>
                      </a:lnTo>
                      <a:lnTo>
                        <a:pt x="357" y="278"/>
                      </a:lnTo>
                      <a:lnTo>
                        <a:pt x="355" y="279"/>
                      </a:lnTo>
                      <a:lnTo>
                        <a:pt x="352" y="284"/>
                      </a:lnTo>
                      <a:lnTo>
                        <a:pt x="349" y="290"/>
                      </a:lnTo>
                      <a:lnTo>
                        <a:pt x="344" y="296"/>
                      </a:lnTo>
                      <a:lnTo>
                        <a:pt x="343" y="300"/>
                      </a:lnTo>
                      <a:lnTo>
                        <a:pt x="343" y="302"/>
                      </a:lnTo>
                      <a:lnTo>
                        <a:pt x="343" y="303"/>
                      </a:lnTo>
                      <a:lnTo>
                        <a:pt x="365" y="349"/>
                      </a:lnTo>
                      <a:lnTo>
                        <a:pt x="349" y="364"/>
                      </a:lnTo>
                      <a:lnTo>
                        <a:pt x="333" y="380"/>
                      </a:lnTo>
                      <a:lnTo>
                        <a:pt x="290" y="354"/>
                      </a:lnTo>
                      <a:lnTo>
                        <a:pt x="290" y="354"/>
                      </a:lnTo>
                      <a:lnTo>
                        <a:pt x="289" y="354"/>
                      </a:lnTo>
                      <a:lnTo>
                        <a:pt x="288" y="354"/>
                      </a:lnTo>
                      <a:lnTo>
                        <a:pt x="286" y="354"/>
                      </a:lnTo>
                      <a:lnTo>
                        <a:pt x="284" y="354"/>
                      </a:lnTo>
                      <a:lnTo>
                        <a:pt x="282" y="356"/>
                      </a:lnTo>
                      <a:lnTo>
                        <a:pt x="279" y="357"/>
                      </a:lnTo>
                      <a:lnTo>
                        <a:pt x="276" y="360"/>
                      </a:lnTo>
                      <a:lnTo>
                        <a:pt x="269" y="363"/>
                      </a:lnTo>
                      <a:lnTo>
                        <a:pt x="266" y="366"/>
                      </a:lnTo>
                      <a:lnTo>
                        <a:pt x="265" y="368"/>
                      </a:lnTo>
                      <a:lnTo>
                        <a:pt x="265" y="369"/>
                      </a:lnTo>
                      <a:lnTo>
                        <a:pt x="256" y="424"/>
                      </a:lnTo>
                      <a:lnTo>
                        <a:pt x="236" y="430"/>
                      </a:lnTo>
                      <a:lnTo>
                        <a:pt x="215" y="436"/>
                      </a:lnTo>
                      <a:lnTo>
                        <a:pt x="198" y="387"/>
                      </a:lnTo>
                      <a:lnTo>
                        <a:pt x="198" y="387"/>
                      </a:lnTo>
                      <a:lnTo>
                        <a:pt x="198" y="387"/>
                      </a:lnTo>
                      <a:lnTo>
                        <a:pt x="196" y="385"/>
                      </a:lnTo>
                      <a:lnTo>
                        <a:pt x="195" y="385"/>
                      </a:lnTo>
                      <a:lnTo>
                        <a:pt x="194" y="385"/>
                      </a:lnTo>
                      <a:lnTo>
                        <a:pt x="191" y="384"/>
                      </a:lnTo>
                      <a:lnTo>
                        <a:pt x="188" y="384"/>
                      </a:lnTo>
                      <a:lnTo>
                        <a:pt x="184" y="385"/>
                      </a:lnTo>
                      <a:lnTo>
                        <a:pt x="181" y="384"/>
                      </a:lnTo>
                      <a:lnTo>
                        <a:pt x="178" y="384"/>
                      </a:lnTo>
                      <a:lnTo>
                        <a:pt x="175" y="384"/>
                      </a:lnTo>
                      <a:lnTo>
                        <a:pt x="173" y="385"/>
                      </a:lnTo>
                      <a:lnTo>
                        <a:pt x="172" y="385"/>
                      </a:lnTo>
                      <a:lnTo>
                        <a:pt x="171" y="387"/>
                      </a:lnTo>
                      <a:lnTo>
                        <a:pt x="171" y="387"/>
                      </a:lnTo>
                      <a:lnTo>
                        <a:pt x="171" y="387"/>
                      </a:lnTo>
                      <a:lnTo>
                        <a:pt x="135" y="434"/>
                      </a:lnTo>
                      <a:lnTo>
                        <a:pt x="117" y="428"/>
                      </a:lnTo>
                      <a:lnTo>
                        <a:pt x="99" y="422"/>
                      </a:lnTo>
                      <a:lnTo>
                        <a:pt x="112" y="366"/>
                      </a:lnTo>
                      <a:lnTo>
                        <a:pt x="112" y="366"/>
                      </a:lnTo>
                      <a:lnTo>
                        <a:pt x="110" y="363"/>
                      </a:lnTo>
                      <a:lnTo>
                        <a:pt x="108" y="360"/>
                      </a:lnTo>
                      <a:lnTo>
                        <a:pt x="103" y="356"/>
                      </a:lnTo>
                      <a:lnTo>
                        <a:pt x="98" y="352"/>
                      </a:lnTo>
                      <a:lnTo>
                        <a:pt x="94" y="351"/>
                      </a:lnTo>
                      <a:lnTo>
                        <a:pt x="92" y="351"/>
                      </a:lnTo>
                      <a:lnTo>
                        <a:pt x="92" y="351"/>
                      </a:lnTo>
                      <a:lnTo>
                        <a:pt x="39" y="375"/>
                      </a:lnTo>
                      <a:lnTo>
                        <a:pt x="29" y="359"/>
                      </a:lnTo>
                      <a:lnTo>
                        <a:pt x="19" y="343"/>
                      </a:lnTo>
                      <a:lnTo>
                        <a:pt x="58" y="299"/>
                      </a:lnTo>
                      <a:lnTo>
                        <a:pt x="59" y="298"/>
                      </a:lnTo>
                      <a:lnTo>
                        <a:pt x="59" y="295"/>
                      </a:lnTo>
                      <a:lnTo>
                        <a:pt x="59" y="291"/>
                      </a:lnTo>
                      <a:lnTo>
                        <a:pt x="57" y="285"/>
                      </a:lnTo>
                      <a:lnTo>
                        <a:pt x="55" y="278"/>
                      </a:lnTo>
                      <a:lnTo>
                        <a:pt x="54" y="275"/>
                      </a:lnTo>
                      <a:lnTo>
                        <a:pt x="52" y="274"/>
                      </a:lnTo>
                      <a:lnTo>
                        <a:pt x="51" y="274"/>
                      </a:lnTo>
                      <a:lnTo>
                        <a:pt x="0" y="267"/>
                      </a:lnTo>
                      <a:lnTo>
                        <a:pt x="1" y="246"/>
                      </a:lnTo>
                      <a:lnTo>
                        <a:pt x="2" y="225"/>
                      </a:lnTo>
                      <a:lnTo>
                        <a:pt x="55" y="206"/>
                      </a:lnTo>
                      <a:lnTo>
                        <a:pt x="56" y="206"/>
                      </a:lnTo>
                      <a:lnTo>
                        <a:pt x="58" y="203"/>
                      </a:lnTo>
                      <a:lnTo>
                        <a:pt x="60" y="199"/>
                      </a:lnTo>
                      <a:lnTo>
                        <a:pt x="61" y="192"/>
                      </a:lnTo>
                      <a:lnTo>
                        <a:pt x="64" y="185"/>
                      </a:lnTo>
                      <a:lnTo>
                        <a:pt x="65" y="181"/>
                      </a:lnTo>
                      <a:lnTo>
                        <a:pt x="64" y="179"/>
                      </a:lnTo>
                      <a:lnTo>
                        <a:pt x="64" y="178"/>
                      </a:lnTo>
                      <a:lnTo>
                        <a:pt x="29" y="143"/>
                      </a:lnTo>
                      <a:lnTo>
                        <a:pt x="40" y="125"/>
                      </a:lnTo>
                      <a:lnTo>
                        <a:pt x="53" y="105"/>
                      </a:lnTo>
                      <a:lnTo>
                        <a:pt x="103" y="117"/>
                      </a:lnTo>
                      <a:lnTo>
                        <a:pt x="103" y="117"/>
                      </a:lnTo>
                      <a:lnTo>
                        <a:pt x="106" y="116"/>
                      </a:lnTo>
                      <a:lnTo>
                        <a:pt x="110" y="113"/>
                      </a:lnTo>
                      <a:lnTo>
                        <a:pt x="115" y="108"/>
                      </a:lnTo>
                    </a:path>
                  </a:pathLst>
                </a:custGeom>
                <a:solidFill>
                  <a:srgbClr val="597F7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91" name="Freeform 315">
                  <a:extLst>
                    <a:ext uri="{FF2B5EF4-FFF2-40B4-BE49-F238E27FC236}">
                      <a16:creationId xmlns:a16="http://schemas.microsoft.com/office/drawing/2014/main" id="{596A4975-485F-4DAF-BD7F-D77982248D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6" y="2064"/>
                  <a:ext cx="431" cy="437"/>
                </a:xfrm>
                <a:custGeom>
                  <a:avLst/>
                  <a:gdLst>
                    <a:gd name="T0" fmla="*/ 121 w 431"/>
                    <a:gd name="T1" fmla="*/ 103 h 437"/>
                    <a:gd name="T2" fmla="*/ 124 w 431"/>
                    <a:gd name="T3" fmla="*/ 96 h 437"/>
                    <a:gd name="T4" fmla="*/ 155 w 431"/>
                    <a:gd name="T5" fmla="*/ 22 h 437"/>
                    <a:gd name="T6" fmla="*/ 186 w 431"/>
                    <a:gd name="T7" fmla="*/ 61 h 437"/>
                    <a:gd name="T8" fmla="*/ 189 w 431"/>
                    <a:gd name="T9" fmla="*/ 62 h 437"/>
                    <a:gd name="T10" fmla="*/ 196 w 431"/>
                    <a:gd name="T11" fmla="*/ 61 h 437"/>
                    <a:gd name="T12" fmla="*/ 207 w 431"/>
                    <a:gd name="T13" fmla="*/ 58 h 437"/>
                    <a:gd name="T14" fmla="*/ 213 w 431"/>
                    <a:gd name="T15" fmla="*/ 54 h 437"/>
                    <a:gd name="T16" fmla="*/ 276 w 431"/>
                    <a:gd name="T17" fmla="*/ 0 h 437"/>
                    <a:gd name="T18" fmla="*/ 278 w 431"/>
                    <a:gd name="T19" fmla="*/ 55 h 437"/>
                    <a:gd name="T20" fmla="*/ 290 w 431"/>
                    <a:gd name="T21" fmla="*/ 61 h 437"/>
                    <a:gd name="T22" fmla="*/ 300 w 431"/>
                    <a:gd name="T23" fmla="*/ 64 h 437"/>
                    <a:gd name="T24" fmla="*/ 349 w 431"/>
                    <a:gd name="T25" fmla="*/ 25 h 437"/>
                    <a:gd name="T26" fmla="*/ 351 w 431"/>
                    <a:gd name="T27" fmla="*/ 100 h 437"/>
                    <a:gd name="T28" fmla="*/ 351 w 431"/>
                    <a:gd name="T29" fmla="*/ 103 h 437"/>
                    <a:gd name="T30" fmla="*/ 357 w 431"/>
                    <a:gd name="T31" fmla="*/ 112 h 437"/>
                    <a:gd name="T32" fmla="*/ 364 w 431"/>
                    <a:gd name="T33" fmla="*/ 121 h 437"/>
                    <a:gd name="T34" fmla="*/ 425 w 431"/>
                    <a:gd name="T35" fmla="*/ 130 h 437"/>
                    <a:gd name="T36" fmla="*/ 381 w 431"/>
                    <a:gd name="T37" fmla="*/ 183 h 437"/>
                    <a:gd name="T38" fmla="*/ 378 w 431"/>
                    <a:gd name="T39" fmla="*/ 191 h 437"/>
                    <a:gd name="T40" fmla="*/ 378 w 431"/>
                    <a:gd name="T41" fmla="*/ 205 h 437"/>
                    <a:gd name="T42" fmla="*/ 380 w 431"/>
                    <a:gd name="T43" fmla="*/ 211 h 437"/>
                    <a:gd name="T44" fmla="*/ 413 w 431"/>
                    <a:gd name="T45" fmla="*/ 274 h 437"/>
                    <a:gd name="T46" fmla="*/ 357 w 431"/>
                    <a:gd name="T47" fmla="*/ 278 h 437"/>
                    <a:gd name="T48" fmla="*/ 349 w 431"/>
                    <a:gd name="T49" fmla="*/ 290 h 437"/>
                    <a:gd name="T50" fmla="*/ 343 w 431"/>
                    <a:gd name="T51" fmla="*/ 300 h 437"/>
                    <a:gd name="T52" fmla="*/ 365 w 431"/>
                    <a:gd name="T53" fmla="*/ 349 h 437"/>
                    <a:gd name="T54" fmla="*/ 290 w 431"/>
                    <a:gd name="T55" fmla="*/ 354 h 437"/>
                    <a:gd name="T56" fmla="*/ 289 w 431"/>
                    <a:gd name="T57" fmla="*/ 354 h 437"/>
                    <a:gd name="T58" fmla="*/ 284 w 431"/>
                    <a:gd name="T59" fmla="*/ 354 h 437"/>
                    <a:gd name="T60" fmla="*/ 276 w 431"/>
                    <a:gd name="T61" fmla="*/ 360 h 437"/>
                    <a:gd name="T62" fmla="*/ 266 w 431"/>
                    <a:gd name="T63" fmla="*/ 366 h 437"/>
                    <a:gd name="T64" fmla="*/ 256 w 431"/>
                    <a:gd name="T65" fmla="*/ 424 h 437"/>
                    <a:gd name="T66" fmla="*/ 198 w 431"/>
                    <a:gd name="T67" fmla="*/ 387 h 437"/>
                    <a:gd name="T68" fmla="*/ 198 w 431"/>
                    <a:gd name="T69" fmla="*/ 387 h 437"/>
                    <a:gd name="T70" fmla="*/ 194 w 431"/>
                    <a:gd name="T71" fmla="*/ 385 h 437"/>
                    <a:gd name="T72" fmla="*/ 184 w 431"/>
                    <a:gd name="T73" fmla="*/ 385 h 437"/>
                    <a:gd name="T74" fmla="*/ 178 w 431"/>
                    <a:gd name="T75" fmla="*/ 384 h 437"/>
                    <a:gd name="T76" fmla="*/ 172 w 431"/>
                    <a:gd name="T77" fmla="*/ 385 h 437"/>
                    <a:gd name="T78" fmla="*/ 171 w 431"/>
                    <a:gd name="T79" fmla="*/ 387 h 437"/>
                    <a:gd name="T80" fmla="*/ 99 w 431"/>
                    <a:gd name="T81" fmla="*/ 422 h 437"/>
                    <a:gd name="T82" fmla="*/ 112 w 431"/>
                    <a:gd name="T83" fmla="*/ 366 h 437"/>
                    <a:gd name="T84" fmla="*/ 103 w 431"/>
                    <a:gd name="T85" fmla="*/ 356 h 437"/>
                    <a:gd name="T86" fmla="*/ 94 w 431"/>
                    <a:gd name="T87" fmla="*/ 351 h 437"/>
                    <a:gd name="T88" fmla="*/ 39 w 431"/>
                    <a:gd name="T89" fmla="*/ 375 h 437"/>
                    <a:gd name="T90" fmla="*/ 58 w 431"/>
                    <a:gd name="T91" fmla="*/ 299 h 437"/>
                    <a:gd name="T92" fmla="*/ 59 w 431"/>
                    <a:gd name="T93" fmla="*/ 295 h 437"/>
                    <a:gd name="T94" fmla="*/ 57 w 431"/>
                    <a:gd name="T95" fmla="*/ 285 h 437"/>
                    <a:gd name="T96" fmla="*/ 52 w 431"/>
                    <a:gd name="T97" fmla="*/ 274 h 437"/>
                    <a:gd name="T98" fmla="*/ 1 w 431"/>
                    <a:gd name="T99" fmla="*/ 246 h 437"/>
                    <a:gd name="T100" fmla="*/ 55 w 431"/>
                    <a:gd name="T101" fmla="*/ 206 h 437"/>
                    <a:gd name="T102" fmla="*/ 60 w 431"/>
                    <a:gd name="T103" fmla="*/ 199 h 437"/>
                    <a:gd name="T104" fmla="*/ 64 w 431"/>
                    <a:gd name="T105" fmla="*/ 185 h 437"/>
                    <a:gd name="T106" fmla="*/ 64 w 431"/>
                    <a:gd name="T107" fmla="*/ 178 h 437"/>
                    <a:gd name="T108" fmla="*/ 53 w 431"/>
                    <a:gd name="T109" fmla="*/ 105 h 437"/>
                    <a:gd name="T110" fmla="*/ 103 w 431"/>
                    <a:gd name="T111" fmla="*/ 117 h 437"/>
                    <a:gd name="T112" fmla="*/ 115 w 431"/>
                    <a:gd name="T113" fmla="*/ 108 h 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31" h="437">
                      <a:moveTo>
                        <a:pt x="115" y="108"/>
                      </a:moveTo>
                      <a:lnTo>
                        <a:pt x="115" y="108"/>
                      </a:lnTo>
                      <a:lnTo>
                        <a:pt x="121" y="103"/>
                      </a:lnTo>
                      <a:lnTo>
                        <a:pt x="124" y="100"/>
                      </a:lnTo>
                      <a:lnTo>
                        <a:pt x="124" y="97"/>
                      </a:lnTo>
                      <a:lnTo>
                        <a:pt x="124" y="96"/>
                      </a:lnTo>
                      <a:lnTo>
                        <a:pt x="117" y="44"/>
                      </a:lnTo>
                      <a:lnTo>
                        <a:pt x="136" y="33"/>
                      </a:lnTo>
                      <a:lnTo>
                        <a:pt x="155" y="22"/>
                      </a:lnTo>
                      <a:lnTo>
                        <a:pt x="186" y="61"/>
                      </a:lnTo>
                      <a:lnTo>
                        <a:pt x="186" y="61"/>
                      </a:lnTo>
                      <a:lnTo>
                        <a:pt x="186" y="61"/>
                      </a:lnTo>
                      <a:lnTo>
                        <a:pt x="187" y="61"/>
                      </a:lnTo>
                      <a:lnTo>
                        <a:pt x="188" y="61"/>
                      </a:lnTo>
                      <a:lnTo>
                        <a:pt x="189" y="62"/>
                      </a:lnTo>
                      <a:lnTo>
                        <a:pt x="191" y="62"/>
                      </a:lnTo>
                      <a:lnTo>
                        <a:pt x="194" y="61"/>
                      </a:lnTo>
                      <a:lnTo>
                        <a:pt x="196" y="61"/>
                      </a:lnTo>
                      <a:lnTo>
                        <a:pt x="200" y="59"/>
                      </a:lnTo>
                      <a:lnTo>
                        <a:pt x="200" y="59"/>
                      </a:lnTo>
                      <a:lnTo>
                        <a:pt x="207" y="58"/>
                      </a:lnTo>
                      <a:lnTo>
                        <a:pt x="210" y="56"/>
                      </a:lnTo>
                      <a:lnTo>
                        <a:pt x="212" y="54"/>
                      </a:lnTo>
                      <a:lnTo>
                        <a:pt x="213" y="54"/>
                      </a:lnTo>
                      <a:lnTo>
                        <a:pt x="235" y="0"/>
                      </a:lnTo>
                      <a:lnTo>
                        <a:pt x="255" y="0"/>
                      </a:lnTo>
                      <a:lnTo>
                        <a:pt x="276" y="0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78" y="55"/>
                      </a:lnTo>
                      <a:lnTo>
                        <a:pt x="280" y="57"/>
                      </a:lnTo>
                      <a:lnTo>
                        <a:pt x="284" y="59"/>
                      </a:lnTo>
                      <a:lnTo>
                        <a:pt x="290" y="61"/>
                      </a:lnTo>
                      <a:lnTo>
                        <a:pt x="290" y="61"/>
                      </a:lnTo>
                      <a:lnTo>
                        <a:pt x="295" y="64"/>
                      </a:lnTo>
                      <a:lnTo>
                        <a:pt x="300" y="64"/>
                      </a:lnTo>
                      <a:lnTo>
                        <a:pt x="302" y="63"/>
                      </a:lnTo>
                      <a:lnTo>
                        <a:pt x="303" y="62"/>
                      </a:lnTo>
                      <a:lnTo>
                        <a:pt x="349" y="25"/>
                      </a:lnTo>
                      <a:lnTo>
                        <a:pt x="364" y="37"/>
                      </a:lnTo>
                      <a:lnTo>
                        <a:pt x="379" y="48"/>
                      </a:lnTo>
                      <a:lnTo>
                        <a:pt x="351" y="100"/>
                      </a:lnTo>
                      <a:lnTo>
                        <a:pt x="351" y="100"/>
                      </a:lnTo>
                      <a:lnTo>
                        <a:pt x="351" y="101"/>
                      </a:lnTo>
                      <a:lnTo>
                        <a:pt x="351" y="103"/>
                      </a:lnTo>
                      <a:lnTo>
                        <a:pt x="353" y="107"/>
                      </a:lnTo>
                      <a:lnTo>
                        <a:pt x="357" y="112"/>
                      </a:lnTo>
                      <a:lnTo>
                        <a:pt x="357" y="112"/>
                      </a:lnTo>
                      <a:lnTo>
                        <a:pt x="360" y="117"/>
                      </a:lnTo>
                      <a:lnTo>
                        <a:pt x="362" y="120"/>
                      </a:lnTo>
                      <a:lnTo>
                        <a:pt x="364" y="121"/>
                      </a:lnTo>
                      <a:lnTo>
                        <a:pt x="365" y="121"/>
                      </a:lnTo>
                      <a:lnTo>
                        <a:pt x="420" y="111"/>
                      </a:lnTo>
                      <a:lnTo>
                        <a:pt x="425" y="130"/>
                      </a:lnTo>
                      <a:lnTo>
                        <a:pt x="430" y="150"/>
                      </a:lnTo>
                      <a:lnTo>
                        <a:pt x="381" y="183"/>
                      </a:lnTo>
                      <a:lnTo>
                        <a:pt x="381" y="183"/>
                      </a:lnTo>
                      <a:lnTo>
                        <a:pt x="381" y="184"/>
                      </a:lnTo>
                      <a:lnTo>
                        <a:pt x="379" y="186"/>
                      </a:lnTo>
                      <a:lnTo>
                        <a:pt x="378" y="191"/>
                      </a:lnTo>
                      <a:lnTo>
                        <a:pt x="379" y="197"/>
                      </a:lnTo>
                      <a:lnTo>
                        <a:pt x="379" y="197"/>
                      </a:lnTo>
                      <a:lnTo>
                        <a:pt x="378" y="205"/>
                      </a:lnTo>
                      <a:lnTo>
                        <a:pt x="378" y="208"/>
                      </a:lnTo>
                      <a:lnTo>
                        <a:pt x="379" y="211"/>
                      </a:lnTo>
                      <a:lnTo>
                        <a:pt x="380" y="211"/>
                      </a:lnTo>
                      <a:lnTo>
                        <a:pt x="426" y="232"/>
                      </a:lnTo>
                      <a:lnTo>
                        <a:pt x="420" y="253"/>
                      </a:lnTo>
                      <a:lnTo>
                        <a:pt x="413" y="274"/>
                      </a:lnTo>
                      <a:lnTo>
                        <a:pt x="358" y="278"/>
                      </a:lnTo>
                      <a:lnTo>
                        <a:pt x="358" y="278"/>
                      </a:lnTo>
                      <a:lnTo>
                        <a:pt x="357" y="278"/>
                      </a:lnTo>
                      <a:lnTo>
                        <a:pt x="355" y="279"/>
                      </a:lnTo>
                      <a:lnTo>
                        <a:pt x="352" y="284"/>
                      </a:lnTo>
                      <a:lnTo>
                        <a:pt x="349" y="290"/>
                      </a:lnTo>
                      <a:lnTo>
                        <a:pt x="349" y="290"/>
                      </a:lnTo>
                      <a:lnTo>
                        <a:pt x="344" y="296"/>
                      </a:lnTo>
                      <a:lnTo>
                        <a:pt x="343" y="300"/>
                      </a:lnTo>
                      <a:lnTo>
                        <a:pt x="343" y="302"/>
                      </a:lnTo>
                      <a:lnTo>
                        <a:pt x="343" y="303"/>
                      </a:lnTo>
                      <a:lnTo>
                        <a:pt x="365" y="349"/>
                      </a:lnTo>
                      <a:lnTo>
                        <a:pt x="349" y="364"/>
                      </a:lnTo>
                      <a:lnTo>
                        <a:pt x="333" y="380"/>
                      </a:lnTo>
                      <a:lnTo>
                        <a:pt x="290" y="354"/>
                      </a:lnTo>
                      <a:lnTo>
                        <a:pt x="290" y="354"/>
                      </a:lnTo>
                      <a:lnTo>
                        <a:pt x="290" y="354"/>
                      </a:lnTo>
                      <a:lnTo>
                        <a:pt x="289" y="354"/>
                      </a:lnTo>
                      <a:lnTo>
                        <a:pt x="288" y="354"/>
                      </a:lnTo>
                      <a:lnTo>
                        <a:pt x="286" y="354"/>
                      </a:lnTo>
                      <a:lnTo>
                        <a:pt x="284" y="354"/>
                      </a:lnTo>
                      <a:lnTo>
                        <a:pt x="282" y="356"/>
                      </a:lnTo>
                      <a:lnTo>
                        <a:pt x="279" y="357"/>
                      </a:lnTo>
                      <a:lnTo>
                        <a:pt x="276" y="360"/>
                      </a:lnTo>
                      <a:lnTo>
                        <a:pt x="276" y="360"/>
                      </a:lnTo>
                      <a:lnTo>
                        <a:pt x="269" y="363"/>
                      </a:lnTo>
                      <a:lnTo>
                        <a:pt x="266" y="366"/>
                      </a:lnTo>
                      <a:lnTo>
                        <a:pt x="265" y="368"/>
                      </a:lnTo>
                      <a:lnTo>
                        <a:pt x="265" y="369"/>
                      </a:lnTo>
                      <a:lnTo>
                        <a:pt x="256" y="424"/>
                      </a:lnTo>
                      <a:lnTo>
                        <a:pt x="236" y="430"/>
                      </a:lnTo>
                      <a:lnTo>
                        <a:pt x="215" y="436"/>
                      </a:lnTo>
                      <a:lnTo>
                        <a:pt x="198" y="387"/>
                      </a:lnTo>
                      <a:lnTo>
                        <a:pt x="198" y="387"/>
                      </a:lnTo>
                      <a:lnTo>
                        <a:pt x="198" y="387"/>
                      </a:lnTo>
                      <a:lnTo>
                        <a:pt x="198" y="387"/>
                      </a:lnTo>
                      <a:lnTo>
                        <a:pt x="196" y="385"/>
                      </a:lnTo>
                      <a:lnTo>
                        <a:pt x="195" y="385"/>
                      </a:lnTo>
                      <a:lnTo>
                        <a:pt x="194" y="385"/>
                      </a:lnTo>
                      <a:lnTo>
                        <a:pt x="191" y="384"/>
                      </a:lnTo>
                      <a:lnTo>
                        <a:pt x="188" y="384"/>
                      </a:lnTo>
                      <a:lnTo>
                        <a:pt x="184" y="385"/>
                      </a:lnTo>
                      <a:lnTo>
                        <a:pt x="184" y="385"/>
                      </a:lnTo>
                      <a:lnTo>
                        <a:pt x="181" y="384"/>
                      </a:lnTo>
                      <a:lnTo>
                        <a:pt x="178" y="384"/>
                      </a:lnTo>
                      <a:lnTo>
                        <a:pt x="175" y="384"/>
                      </a:lnTo>
                      <a:lnTo>
                        <a:pt x="173" y="385"/>
                      </a:lnTo>
                      <a:lnTo>
                        <a:pt x="172" y="385"/>
                      </a:lnTo>
                      <a:lnTo>
                        <a:pt x="171" y="387"/>
                      </a:lnTo>
                      <a:lnTo>
                        <a:pt x="171" y="387"/>
                      </a:lnTo>
                      <a:lnTo>
                        <a:pt x="171" y="387"/>
                      </a:lnTo>
                      <a:lnTo>
                        <a:pt x="135" y="434"/>
                      </a:lnTo>
                      <a:lnTo>
                        <a:pt x="117" y="428"/>
                      </a:lnTo>
                      <a:lnTo>
                        <a:pt x="99" y="422"/>
                      </a:lnTo>
                      <a:lnTo>
                        <a:pt x="112" y="366"/>
                      </a:lnTo>
                      <a:lnTo>
                        <a:pt x="112" y="366"/>
                      </a:lnTo>
                      <a:lnTo>
                        <a:pt x="112" y="366"/>
                      </a:lnTo>
                      <a:lnTo>
                        <a:pt x="110" y="363"/>
                      </a:lnTo>
                      <a:lnTo>
                        <a:pt x="108" y="360"/>
                      </a:lnTo>
                      <a:lnTo>
                        <a:pt x="103" y="356"/>
                      </a:lnTo>
                      <a:lnTo>
                        <a:pt x="103" y="356"/>
                      </a:lnTo>
                      <a:lnTo>
                        <a:pt x="98" y="352"/>
                      </a:lnTo>
                      <a:lnTo>
                        <a:pt x="94" y="351"/>
                      </a:lnTo>
                      <a:lnTo>
                        <a:pt x="92" y="351"/>
                      </a:lnTo>
                      <a:lnTo>
                        <a:pt x="92" y="351"/>
                      </a:lnTo>
                      <a:lnTo>
                        <a:pt x="39" y="375"/>
                      </a:lnTo>
                      <a:lnTo>
                        <a:pt x="29" y="359"/>
                      </a:lnTo>
                      <a:lnTo>
                        <a:pt x="19" y="343"/>
                      </a:lnTo>
                      <a:lnTo>
                        <a:pt x="58" y="299"/>
                      </a:lnTo>
                      <a:lnTo>
                        <a:pt x="58" y="299"/>
                      </a:lnTo>
                      <a:lnTo>
                        <a:pt x="59" y="298"/>
                      </a:lnTo>
                      <a:lnTo>
                        <a:pt x="59" y="295"/>
                      </a:lnTo>
                      <a:lnTo>
                        <a:pt x="59" y="291"/>
                      </a:lnTo>
                      <a:lnTo>
                        <a:pt x="57" y="285"/>
                      </a:lnTo>
                      <a:lnTo>
                        <a:pt x="57" y="285"/>
                      </a:lnTo>
                      <a:lnTo>
                        <a:pt x="55" y="278"/>
                      </a:lnTo>
                      <a:lnTo>
                        <a:pt x="54" y="275"/>
                      </a:lnTo>
                      <a:lnTo>
                        <a:pt x="52" y="274"/>
                      </a:lnTo>
                      <a:lnTo>
                        <a:pt x="51" y="274"/>
                      </a:lnTo>
                      <a:lnTo>
                        <a:pt x="0" y="267"/>
                      </a:lnTo>
                      <a:lnTo>
                        <a:pt x="1" y="246"/>
                      </a:lnTo>
                      <a:lnTo>
                        <a:pt x="2" y="225"/>
                      </a:lnTo>
                      <a:lnTo>
                        <a:pt x="55" y="206"/>
                      </a:lnTo>
                      <a:lnTo>
                        <a:pt x="55" y="206"/>
                      </a:lnTo>
                      <a:lnTo>
                        <a:pt x="56" y="206"/>
                      </a:lnTo>
                      <a:lnTo>
                        <a:pt x="58" y="203"/>
                      </a:lnTo>
                      <a:lnTo>
                        <a:pt x="60" y="199"/>
                      </a:lnTo>
                      <a:lnTo>
                        <a:pt x="61" y="192"/>
                      </a:lnTo>
                      <a:lnTo>
                        <a:pt x="61" y="192"/>
                      </a:lnTo>
                      <a:lnTo>
                        <a:pt x="64" y="185"/>
                      </a:lnTo>
                      <a:lnTo>
                        <a:pt x="65" y="181"/>
                      </a:lnTo>
                      <a:lnTo>
                        <a:pt x="64" y="179"/>
                      </a:lnTo>
                      <a:lnTo>
                        <a:pt x="64" y="178"/>
                      </a:lnTo>
                      <a:lnTo>
                        <a:pt x="29" y="143"/>
                      </a:lnTo>
                      <a:lnTo>
                        <a:pt x="40" y="125"/>
                      </a:lnTo>
                      <a:lnTo>
                        <a:pt x="53" y="105"/>
                      </a:lnTo>
                      <a:lnTo>
                        <a:pt x="103" y="117"/>
                      </a:lnTo>
                      <a:lnTo>
                        <a:pt x="103" y="117"/>
                      </a:lnTo>
                      <a:lnTo>
                        <a:pt x="103" y="117"/>
                      </a:lnTo>
                      <a:lnTo>
                        <a:pt x="106" y="116"/>
                      </a:lnTo>
                      <a:lnTo>
                        <a:pt x="110" y="113"/>
                      </a:lnTo>
                      <a:lnTo>
                        <a:pt x="115" y="108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92" name="Freeform 316">
                  <a:extLst>
                    <a:ext uri="{FF2B5EF4-FFF2-40B4-BE49-F238E27FC236}">
                      <a16:creationId xmlns:a16="http://schemas.microsoft.com/office/drawing/2014/main" id="{74FFD6D9-F128-4D23-B095-A2F289747D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0" y="2128"/>
                  <a:ext cx="304" cy="312"/>
                </a:xfrm>
                <a:custGeom>
                  <a:avLst/>
                  <a:gdLst>
                    <a:gd name="T0" fmla="*/ 137 w 304"/>
                    <a:gd name="T1" fmla="*/ 310 h 312"/>
                    <a:gd name="T2" fmla="*/ 168 w 304"/>
                    <a:gd name="T3" fmla="*/ 304 h 312"/>
                    <a:gd name="T4" fmla="*/ 196 w 304"/>
                    <a:gd name="T5" fmla="*/ 293 h 312"/>
                    <a:gd name="T6" fmla="*/ 223 w 304"/>
                    <a:gd name="T7" fmla="*/ 277 h 312"/>
                    <a:gd name="T8" fmla="*/ 247 w 304"/>
                    <a:gd name="T9" fmla="*/ 256 h 312"/>
                    <a:gd name="T10" fmla="*/ 268 w 304"/>
                    <a:gd name="T11" fmla="*/ 232 h 312"/>
                    <a:gd name="T12" fmla="*/ 285 w 304"/>
                    <a:gd name="T13" fmla="*/ 204 h 312"/>
                    <a:gd name="T14" fmla="*/ 296 w 304"/>
                    <a:gd name="T15" fmla="*/ 174 h 312"/>
                    <a:gd name="T16" fmla="*/ 303 w 304"/>
                    <a:gd name="T17" fmla="*/ 142 h 312"/>
                    <a:gd name="T18" fmla="*/ 302 w 304"/>
                    <a:gd name="T19" fmla="*/ 112 h 312"/>
                    <a:gd name="T20" fmla="*/ 296 w 304"/>
                    <a:gd name="T21" fmla="*/ 84 h 312"/>
                    <a:gd name="T22" fmla="*/ 285 w 304"/>
                    <a:gd name="T23" fmla="*/ 59 h 312"/>
                    <a:gd name="T24" fmla="*/ 268 w 304"/>
                    <a:gd name="T25" fmla="*/ 37 h 312"/>
                    <a:gd name="T26" fmla="*/ 247 w 304"/>
                    <a:gd name="T27" fmla="*/ 20 h 312"/>
                    <a:gd name="T28" fmla="*/ 223 w 304"/>
                    <a:gd name="T29" fmla="*/ 8 h 312"/>
                    <a:gd name="T30" fmla="*/ 195 w 304"/>
                    <a:gd name="T31" fmla="*/ 1 h 312"/>
                    <a:gd name="T32" fmla="*/ 164 w 304"/>
                    <a:gd name="T33" fmla="*/ 0 h 312"/>
                    <a:gd name="T34" fmla="*/ 134 w 304"/>
                    <a:gd name="T35" fmla="*/ 6 h 312"/>
                    <a:gd name="T36" fmla="*/ 106 w 304"/>
                    <a:gd name="T37" fmla="*/ 17 h 312"/>
                    <a:gd name="T38" fmla="*/ 79 w 304"/>
                    <a:gd name="T39" fmla="*/ 34 h 312"/>
                    <a:gd name="T40" fmla="*/ 54 w 304"/>
                    <a:gd name="T41" fmla="*/ 54 h 312"/>
                    <a:gd name="T42" fmla="*/ 34 w 304"/>
                    <a:gd name="T43" fmla="*/ 79 h 312"/>
                    <a:gd name="T44" fmla="*/ 17 w 304"/>
                    <a:gd name="T45" fmla="*/ 107 h 312"/>
                    <a:gd name="T46" fmla="*/ 5 w 304"/>
                    <a:gd name="T47" fmla="*/ 137 h 312"/>
                    <a:gd name="T48" fmla="*/ 0 w 304"/>
                    <a:gd name="T49" fmla="*/ 169 h 312"/>
                    <a:gd name="T50" fmla="*/ 0 w 304"/>
                    <a:gd name="T51" fmla="*/ 199 h 312"/>
                    <a:gd name="T52" fmla="*/ 6 w 304"/>
                    <a:gd name="T53" fmla="*/ 227 h 312"/>
                    <a:gd name="T54" fmla="*/ 17 w 304"/>
                    <a:gd name="T55" fmla="*/ 252 h 312"/>
                    <a:gd name="T56" fmla="*/ 34 w 304"/>
                    <a:gd name="T57" fmla="*/ 274 h 312"/>
                    <a:gd name="T58" fmla="*/ 54 w 304"/>
                    <a:gd name="T59" fmla="*/ 291 h 312"/>
                    <a:gd name="T60" fmla="*/ 79 w 304"/>
                    <a:gd name="T61" fmla="*/ 303 h 312"/>
                    <a:gd name="T62" fmla="*/ 107 w 304"/>
                    <a:gd name="T63" fmla="*/ 310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4" h="312">
                      <a:moveTo>
                        <a:pt x="122" y="311"/>
                      </a:moveTo>
                      <a:lnTo>
                        <a:pt x="137" y="310"/>
                      </a:lnTo>
                      <a:lnTo>
                        <a:pt x="152" y="308"/>
                      </a:lnTo>
                      <a:lnTo>
                        <a:pt x="168" y="304"/>
                      </a:lnTo>
                      <a:lnTo>
                        <a:pt x="182" y="299"/>
                      </a:lnTo>
                      <a:lnTo>
                        <a:pt x="196" y="293"/>
                      </a:lnTo>
                      <a:lnTo>
                        <a:pt x="210" y="285"/>
                      </a:lnTo>
                      <a:lnTo>
                        <a:pt x="223" y="277"/>
                      </a:lnTo>
                      <a:lnTo>
                        <a:pt x="236" y="267"/>
                      </a:lnTo>
                      <a:lnTo>
                        <a:pt x="247" y="256"/>
                      </a:lnTo>
                      <a:lnTo>
                        <a:pt x="258" y="245"/>
                      </a:lnTo>
                      <a:lnTo>
                        <a:pt x="268" y="232"/>
                      </a:lnTo>
                      <a:lnTo>
                        <a:pt x="277" y="218"/>
                      </a:lnTo>
                      <a:lnTo>
                        <a:pt x="285" y="204"/>
                      </a:lnTo>
                      <a:lnTo>
                        <a:pt x="291" y="189"/>
                      </a:lnTo>
                      <a:lnTo>
                        <a:pt x="296" y="174"/>
                      </a:lnTo>
                      <a:lnTo>
                        <a:pt x="300" y="158"/>
                      </a:lnTo>
                      <a:lnTo>
                        <a:pt x="303" y="142"/>
                      </a:lnTo>
                      <a:lnTo>
                        <a:pt x="303" y="127"/>
                      </a:lnTo>
                      <a:lnTo>
                        <a:pt x="302" y="112"/>
                      </a:lnTo>
                      <a:lnTo>
                        <a:pt x="300" y="97"/>
                      </a:lnTo>
                      <a:lnTo>
                        <a:pt x="296" y="84"/>
                      </a:lnTo>
                      <a:lnTo>
                        <a:pt x="291" y="71"/>
                      </a:lnTo>
                      <a:lnTo>
                        <a:pt x="285" y="59"/>
                      </a:lnTo>
                      <a:lnTo>
                        <a:pt x="277" y="47"/>
                      </a:lnTo>
                      <a:lnTo>
                        <a:pt x="268" y="37"/>
                      </a:lnTo>
                      <a:lnTo>
                        <a:pt x="258" y="28"/>
                      </a:lnTo>
                      <a:lnTo>
                        <a:pt x="247" y="20"/>
                      </a:lnTo>
                      <a:lnTo>
                        <a:pt x="236" y="13"/>
                      </a:lnTo>
                      <a:lnTo>
                        <a:pt x="223" y="8"/>
                      </a:lnTo>
                      <a:lnTo>
                        <a:pt x="210" y="3"/>
                      </a:lnTo>
                      <a:lnTo>
                        <a:pt x="195" y="1"/>
                      </a:lnTo>
                      <a:lnTo>
                        <a:pt x="180" y="0"/>
                      </a:lnTo>
                      <a:lnTo>
                        <a:pt x="164" y="0"/>
                      </a:lnTo>
                      <a:lnTo>
                        <a:pt x="149" y="2"/>
                      </a:lnTo>
                      <a:lnTo>
                        <a:pt x="134" y="6"/>
                      </a:lnTo>
                      <a:lnTo>
                        <a:pt x="119" y="11"/>
                      </a:lnTo>
                      <a:lnTo>
                        <a:pt x="106" y="17"/>
                      </a:lnTo>
                      <a:lnTo>
                        <a:pt x="92" y="25"/>
                      </a:lnTo>
                      <a:lnTo>
                        <a:pt x="79" y="34"/>
                      </a:lnTo>
                      <a:lnTo>
                        <a:pt x="66" y="43"/>
                      </a:lnTo>
                      <a:lnTo>
                        <a:pt x="54" y="54"/>
                      </a:lnTo>
                      <a:lnTo>
                        <a:pt x="44" y="67"/>
                      </a:lnTo>
                      <a:lnTo>
                        <a:pt x="34" y="79"/>
                      </a:lnTo>
                      <a:lnTo>
                        <a:pt x="25" y="92"/>
                      </a:lnTo>
                      <a:lnTo>
                        <a:pt x="17" y="107"/>
                      </a:lnTo>
                      <a:lnTo>
                        <a:pt x="11" y="121"/>
                      </a:lnTo>
                      <a:lnTo>
                        <a:pt x="5" y="137"/>
                      </a:lnTo>
                      <a:lnTo>
                        <a:pt x="2" y="153"/>
                      </a:lnTo>
                      <a:lnTo>
                        <a:pt x="0" y="169"/>
                      </a:lnTo>
                      <a:lnTo>
                        <a:pt x="0" y="184"/>
                      </a:lnTo>
                      <a:lnTo>
                        <a:pt x="0" y="199"/>
                      </a:lnTo>
                      <a:lnTo>
                        <a:pt x="2" y="214"/>
                      </a:lnTo>
                      <a:lnTo>
                        <a:pt x="6" y="227"/>
                      </a:lnTo>
                      <a:lnTo>
                        <a:pt x="11" y="240"/>
                      </a:lnTo>
                      <a:lnTo>
                        <a:pt x="17" y="252"/>
                      </a:lnTo>
                      <a:lnTo>
                        <a:pt x="25" y="263"/>
                      </a:lnTo>
                      <a:lnTo>
                        <a:pt x="34" y="274"/>
                      </a:lnTo>
                      <a:lnTo>
                        <a:pt x="44" y="283"/>
                      </a:lnTo>
                      <a:lnTo>
                        <a:pt x="54" y="291"/>
                      </a:lnTo>
                      <a:lnTo>
                        <a:pt x="66" y="298"/>
                      </a:lnTo>
                      <a:lnTo>
                        <a:pt x="79" y="303"/>
                      </a:lnTo>
                      <a:lnTo>
                        <a:pt x="92" y="307"/>
                      </a:lnTo>
                      <a:lnTo>
                        <a:pt x="107" y="310"/>
                      </a:lnTo>
                      <a:lnTo>
                        <a:pt x="122" y="311"/>
                      </a:lnTo>
                    </a:path>
                  </a:pathLst>
                </a:custGeom>
                <a:solidFill>
                  <a:srgbClr val="FFB2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93" name="Freeform 317">
                  <a:extLst>
                    <a:ext uri="{FF2B5EF4-FFF2-40B4-BE49-F238E27FC236}">
                      <a16:creationId xmlns:a16="http://schemas.microsoft.com/office/drawing/2014/main" id="{2E979EAF-C1CF-4F57-B67D-AA8C1FB2FB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2" y="2130"/>
                  <a:ext cx="278" cy="310"/>
                </a:xfrm>
                <a:custGeom>
                  <a:avLst/>
                  <a:gdLst>
                    <a:gd name="T0" fmla="*/ 277 w 278"/>
                    <a:gd name="T1" fmla="*/ 63 h 310"/>
                    <a:gd name="T2" fmla="*/ 271 w 278"/>
                    <a:gd name="T3" fmla="*/ 54 h 310"/>
                    <a:gd name="T4" fmla="*/ 264 w 278"/>
                    <a:gd name="T5" fmla="*/ 44 h 310"/>
                    <a:gd name="T6" fmla="*/ 257 w 278"/>
                    <a:gd name="T7" fmla="*/ 36 h 310"/>
                    <a:gd name="T8" fmla="*/ 249 w 278"/>
                    <a:gd name="T9" fmla="*/ 29 h 310"/>
                    <a:gd name="T10" fmla="*/ 240 w 278"/>
                    <a:gd name="T11" fmla="*/ 21 h 310"/>
                    <a:gd name="T12" fmla="*/ 230 w 278"/>
                    <a:gd name="T13" fmla="*/ 15 h 310"/>
                    <a:gd name="T14" fmla="*/ 219 w 278"/>
                    <a:gd name="T15" fmla="*/ 10 h 310"/>
                    <a:gd name="T16" fmla="*/ 208 w 278"/>
                    <a:gd name="T17" fmla="*/ 6 h 310"/>
                    <a:gd name="T18" fmla="*/ 205 w 278"/>
                    <a:gd name="T19" fmla="*/ 4 h 310"/>
                    <a:gd name="T20" fmla="*/ 201 w 278"/>
                    <a:gd name="T21" fmla="*/ 4 h 310"/>
                    <a:gd name="T22" fmla="*/ 198 w 278"/>
                    <a:gd name="T23" fmla="*/ 2 h 310"/>
                    <a:gd name="T24" fmla="*/ 194 w 278"/>
                    <a:gd name="T25" fmla="*/ 2 h 310"/>
                    <a:gd name="T26" fmla="*/ 190 w 278"/>
                    <a:gd name="T27" fmla="*/ 1 h 310"/>
                    <a:gd name="T28" fmla="*/ 187 w 278"/>
                    <a:gd name="T29" fmla="*/ 0 h 310"/>
                    <a:gd name="T30" fmla="*/ 183 w 278"/>
                    <a:gd name="T31" fmla="*/ 0 h 310"/>
                    <a:gd name="T32" fmla="*/ 179 w 278"/>
                    <a:gd name="T33" fmla="*/ 0 h 310"/>
                    <a:gd name="T34" fmla="*/ 141 w 278"/>
                    <a:gd name="T35" fmla="*/ 147 h 310"/>
                    <a:gd name="T36" fmla="*/ 0 w 278"/>
                    <a:gd name="T37" fmla="*/ 237 h 310"/>
                    <a:gd name="T38" fmla="*/ 2 w 278"/>
                    <a:gd name="T39" fmla="*/ 243 h 310"/>
                    <a:gd name="T40" fmla="*/ 5 w 278"/>
                    <a:gd name="T41" fmla="*/ 249 h 310"/>
                    <a:gd name="T42" fmla="*/ 8 w 278"/>
                    <a:gd name="T43" fmla="*/ 254 h 310"/>
                    <a:gd name="T44" fmla="*/ 12 w 278"/>
                    <a:gd name="T45" fmla="*/ 259 h 310"/>
                    <a:gd name="T46" fmla="*/ 15 w 278"/>
                    <a:gd name="T47" fmla="*/ 264 h 310"/>
                    <a:gd name="T48" fmla="*/ 19 w 278"/>
                    <a:gd name="T49" fmla="*/ 268 h 310"/>
                    <a:gd name="T50" fmla="*/ 23 w 278"/>
                    <a:gd name="T51" fmla="*/ 274 h 310"/>
                    <a:gd name="T52" fmla="*/ 27 w 278"/>
                    <a:gd name="T53" fmla="*/ 278 h 310"/>
                    <a:gd name="T54" fmla="*/ 33 w 278"/>
                    <a:gd name="T55" fmla="*/ 282 h 310"/>
                    <a:gd name="T56" fmla="*/ 37 w 278"/>
                    <a:gd name="T57" fmla="*/ 286 h 310"/>
                    <a:gd name="T58" fmla="*/ 42 w 278"/>
                    <a:gd name="T59" fmla="*/ 289 h 310"/>
                    <a:gd name="T60" fmla="*/ 48 w 278"/>
                    <a:gd name="T61" fmla="*/ 292 h 310"/>
                    <a:gd name="T62" fmla="*/ 53 w 278"/>
                    <a:gd name="T63" fmla="*/ 295 h 310"/>
                    <a:gd name="T64" fmla="*/ 59 w 278"/>
                    <a:gd name="T65" fmla="*/ 298 h 310"/>
                    <a:gd name="T66" fmla="*/ 65 w 278"/>
                    <a:gd name="T67" fmla="*/ 301 h 310"/>
                    <a:gd name="T68" fmla="*/ 71 w 278"/>
                    <a:gd name="T69" fmla="*/ 303 h 310"/>
                    <a:gd name="T70" fmla="*/ 75 w 278"/>
                    <a:gd name="T71" fmla="*/ 304 h 310"/>
                    <a:gd name="T72" fmla="*/ 79 w 278"/>
                    <a:gd name="T73" fmla="*/ 305 h 310"/>
                    <a:gd name="T74" fmla="*/ 82 w 278"/>
                    <a:gd name="T75" fmla="*/ 306 h 310"/>
                    <a:gd name="T76" fmla="*/ 86 w 278"/>
                    <a:gd name="T77" fmla="*/ 307 h 310"/>
                    <a:gd name="T78" fmla="*/ 90 w 278"/>
                    <a:gd name="T79" fmla="*/ 307 h 310"/>
                    <a:gd name="T80" fmla="*/ 94 w 278"/>
                    <a:gd name="T81" fmla="*/ 308 h 310"/>
                    <a:gd name="T82" fmla="*/ 97 w 278"/>
                    <a:gd name="T83" fmla="*/ 309 h 310"/>
                    <a:gd name="T84" fmla="*/ 101 w 278"/>
                    <a:gd name="T85" fmla="*/ 309 h 310"/>
                    <a:gd name="T86" fmla="*/ 143 w 278"/>
                    <a:gd name="T87" fmla="*/ 149 h 310"/>
                    <a:gd name="T88" fmla="*/ 277 w 278"/>
                    <a:gd name="T89" fmla="*/ 63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78" h="310">
                      <a:moveTo>
                        <a:pt x="277" y="63"/>
                      </a:moveTo>
                      <a:lnTo>
                        <a:pt x="271" y="54"/>
                      </a:lnTo>
                      <a:lnTo>
                        <a:pt x="264" y="44"/>
                      </a:lnTo>
                      <a:lnTo>
                        <a:pt x="257" y="36"/>
                      </a:lnTo>
                      <a:lnTo>
                        <a:pt x="249" y="29"/>
                      </a:lnTo>
                      <a:lnTo>
                        <a:pt x="240" y="21"/>
                      </a:lnTo>
                      <a:lnTo>
                        <a:pt x="230" y="15"/>
                      </a:lnTo>
                      <a:lnTo>
                        <a:pt x="219" y="10"/>
                      </a:lnTo>
                      <a:lnTo>
                        <a:pt x="208" y="6"/>
                      </a:lnTo>
                      <a:lnTo>
                        <a:pt x="205" y="4"/>
                      </a:lnTo>
                      <a:lnTo>
                        <a:pt x="201" y="4"/>
                      </a:lnTo>
                      <a:lnTo>
                        <a:pt x="198" y="2"/>
                      </a:lnTo>
                      <a:lnTo>
                        <a:pt x="194" y="2"/>
                      </a:lnTo>
                      <a:lnTo>
                        <a:pt x="190" y="1"/>
                      </a:lnTo>
                      <a:lnTo>
                        <a:pt x="187" y="0"/>
                      </a:lnTo>
                      <a:lnTo>
                        <a:pt x="183" y="0"/>
                      </a:lnTo>
                      <a:lnTo>
                        <a:pt x="179" y="0"/>
                      </a:lnTo>
                      <a:lnTo>
                        <a:pt x="141" y="147"/>
                      </a:lnTo>
                      <a:lnTo>
                        <a:pt x="0" y="237"/>
                      </a:lnTo>
                      <a:lnTo>
                        <a:pt x="2" y="243"/>
                      </a:lnTo>
                      <a:lnTo>
                        <a:pt x="5" y="249"/>
                      </a:lnTo>
                      <a:lnTo>
                        <a:pt x="8" y="254"/>
                      </a:lnTo>
                      <a:lnTo>
                        <a:pt x="12" y="259"/>
                      </a:lnTo>
                      <a:lnTo>
                        <a:pt x="15" y="264"/>
                      </a:lnTo>
                      <a:lnTo>
                        <a:pt x="19" y="268"/>
                      </a:lnTo>
                      <a:lnTo>
                        <a:pt x="23" y="274"/>
                      </a:lnTo>
                      <a:lnTo>
                        <a:pt x="27" y="278"/>
                      </a:lnTo>
                      <a:lnTo>
                        <a:pt x="33" y="282"/>
                      </a:lnTo>
                      <a:lnTo>
                        <a:pt x="37" y="286"/>
                      </a:lnTo>
                      <a:lnTo>
                        <a:pt x="42" y="289"/>
                      </a:lnTo>
                      <a:lnTo>
                        <a:pt x="48" y="292"/>
                      </a:lnTo>
                      <a:lnTo>
                        <a:pt x="53" y="295"/>
                      </a:lnTo>
                      <a:lnTo>
                        <a:pt x="59" y="298"/>
                      </a:lnTo>
                      <a:lnTo>
                        <a:pt x="65" y="301"/>
                      </a:lnTo>
                      <a:lnTo>
                        <a:pt x="71" y="303"/>
                      </a:lnTo>
                      <a:lnTo>
                        <a:pt x="75" y="304"/>
                      </a:lnTo>
                      <a:lnTo>
                        <a:pt x="79" y="305"/>
                      </a:lnTo>
                      <a:lnTo>
                        <a:pt x="82" y="306"/>
                      </a:lnTo>
                      <a:lnTo>
                        <a:pt x="86" y="307"/>
                      </a:lnTo>
                      <a:lnTo>
                        <a:pt x="90" y="307"/>
                      </a:lnTo>
                      <a:lnTo>
                        <a:pt x="94" y="308"/>
                      </a:lnTo>
                      <a:lnTo>
                        <a:pt x="97" y="309"/>
                      </a:lnTo>
                      <a:lnTo>
                        <a:pt x="101" y="309"/>
                      </a:lnTo>
                      <a:lnTo>
                        <a:pt x="143" y="149"/>
                      </a:lnTo>
                      <a:lnTo>
                        <a:pt x="277" y="63"/>
                      </a:lnTo>
                    </a:path>
                  </a:pathLst>
                </a:custGeom>
                <a:solidFill>
                  <a:srgbClr val="FFB2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94" name="Freeform 318">
                  <a:extLst>
                    <a:ext uri="{FF2B5EF4-FFF2-40B4-BE49-F238E27FC236}">
                      <a16:creationId xmlns:a16="http://schemas.microsoft.com/office/drawing/2014/main" id="{0ADFE1D1-E965-4E84-8ADB-84470CE521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5" y="2130"/>
                  <a:ext cx="273" cy="309"/>
                </a:xfrm>
                <a:custGeom>
                  <a:avLst/>
                  <a:gdLst>
                    <a:gd name="T0" fmla="*/ 272 w 273"/>
                    <a:gd name="T1" fmla="*/ 59 h 309"/>
                    <a:gd name="T2" fmla="*/ 140 w 273"/>
                    <a:gd name="T3" fmla="*/ 148 h 309"/>
                    <a:gd name="T4" fmla="*/ 95 w 273"/>
                    <a:gd name="T5" fmla="*/ 308 h 309"/>
                    <a:gd name="T6" fmla="*/ 91 w 273"/>
                    <a:gd name="T7" fmla="*/ 307 h 309"/>
                    <a:gd name="T8" fmla="*/ 87 w 273"/>
                    <a:gd name="T9" fmla="*/ 306 h 309"/>
                    <a:gd name="T10" fmla="*/ 84 w 273"/>
                    <a:gd name="T11" fmla="*/ 306 h 309"/>
                    <a:gd name="T12" fmla="*/ 80 w 273"/>
                    <a:gd name="T13" fmla="*/ 305 h 309"/>
                    <a:gd name="T14" fmla="*/ 77 w 273"/>
                    <a:gd name="T15" fmla="*/ 304 h 309"/>
                    <a:gd name="T16" fmla="*/ 73 w 273"/>
                    <a:gd name="T17" fmla="*/ 304 h 309"/>
                    <a:gd name="T18" fmla="*/ 70 w 273"/>
                    <a:gd name="T19" fmla="*/ 302 h 309"/>
                    <a:gd name="T20" fmla="*/ 66 w 273"/>
                    <a:gd name="T21" fmla="*/ 302 h 309"/>
                    <a:gd name="T22" fmla="*/ 55 w 273"/>
                    <a:gd name="T23" fmla="*/ 296 h 309"/>
                    <a:gd name="T24" fmla="*/ 44 w 273"/>
                    <a:gd name="T25" fmla="*/ 291 h 309"/>
                    <a:gd name="T26" fmla="*/ 34 w 273"/>
                    <a:gd name="T27" fmla="*/ 285 h 309"/>
                    <a:gd name="T28" fmla="*/ 26 w 273"/>
                    <a:gd name="T29" fmla="*/ 277 h 309"/>
                    <a:gd name="T30" fmla="*/ 17 w 273"/>
                    <a:gd name="T31" fmla="*/ 270 h 309"/>
                    <a:gd name="T32" fmla="*/ 11 w 273"/>
                    <a:gd name="T33" fmla="*/ 261 h 309"/>
                    <a:gd name="T34" fmla="*/ 5 w 273"/>
                    <a:gd name="T35" fmla="*/ 252 h 309"/>
                    <a:gd name="T36" fmla="*/ 0 w 273"/>
                    <a:gd name="T37" fmla="*/ 241 h 309"/>
                    <a:gd name="T38" fmla="*/ 138 w 273"/>
                    <a:gd name="T39" fmla="*/ 147 h 309"/>
                    <a:gd name="T40" fmla="*/ 180 w 273"/>
                    <a:gd name="T41" fmla="*/ 0 h 309"/>
                    <a:gd name="T42" fmla="*/ 184 w 273"/>
                    <a:gd name="T43" fmla="*/ 0 h 309"/>
                    <a:gd name="T44" fmla="*/ 187 w 273"/>
                    <a:gd name="T45" fmla="*/ 1 h 309"/>
                    <a:gd name="T46" fmla="*/ 190 w 273"/>
                    <a:gd name="T47" fmla="*/ 1 h 309"/>
                    <a:gd name="T48" fmla="*/ 194 w 273"/>
                    <a:gd name="T49" fmla="*/ 2 h 309"/>
                    <a:gd name="T50" fmla="*/ 197 w 273"/>
                    <a:gd name="T51" fmla="*/ 3 h 309"/>
                    <a:gd name="T52" fmla="*/ 201 w 273"/>
                    <a:gd name="T53" fmla="*/ 4 h 309"/>
                    <a:gd name="T54" fmla="*/ 204 w 273"/>
                    <a:gd name="T55" fmla="*/ 5 h 309"/>
                    <a:gd name="T56" fmla="*/ 207 w 273"/>
                    <a:gd name="T57" fmla="*/ 6 h 309"/>
                    <a:gd name="T58" fmla="*/ 218 w 273"/>
                    <a:gd name="T59" fmla="*/ 10 h 309"/>
                    <a:gd name="T60" fmla="*/ 228 w 273"/>
                    <a:gd name="T61" fmla="*/ 15 h 309"/>
                    <a:gd name="T62" fmla="*/ 237 w 273"/>
                    <a:gd name="T63" fmla="*/ 21 h 309"/>
                    <a:gd name="T64" fmla="*/ 245 w 273"/>
                    <a:gd name="T65" fmla="*/ 27 h 309"/>
                    <a:gd name="T66" fmla="*/ 253 w 273"/>
                    <a:gd name="T67" fmla="*/ 34 h 309"/>
                    <a:gd name="T68" fmla="*/ 260 w 273"/>
                    <a:gd name="T69" fmla="*/ 42 h 309"/>
                    <a:gd name="T70" fmla="*/ 266 w 273"/>
                    <a:gd name="T71" fmla="*/ 50 h 309"/>
                    <a:gd name="T72" fmla="*/ 272 w 273"/>
                    <a:gd name="T73" fmla="*/ 59 h 3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73" h="309">
                      <a:moveTo>
                        <a:pt x="272" y="59"/>
                      </a:moveTo>
                      <a:lnTo>
                        <a:pt x="140" y="148"/>
                      </a:lnTo>
                      <a:lnTo>
                        <a:pt x="95" y="308"/>
                      </a:lnTo>
                      <a:lnTo>
                        <a:pt x="91" y="307"/>
                      </a:lnTo>
                      <a:lnTo>
                        <a:pt x="87" y="306"/>
                      </a:lnTo>
                      <a:lnTo>
                        <a:pt x="84" y="306"/>
                      </a:lnTo>
                      <a:lnTo>
                        <a:pt x="80" y="305"/>
                      </a:lnTo>
                      <a:lnTo>
                        <a:pt x="77" y="304"/>
                      </a:lnTo>
                      <a:lnTo>
                        <a:pt x="73" y="304"/>
                      </a:lnTo>
                      <a:lnTo>
                        <a:pt x="70" y="302"/>
                      </a:lnTo>
                      <a:lnTo>
                        <a:pt x="66" y="302"/>
                      </a:lnTo>
                      <a:lnTo>
                        <a:pt x="55" y="296"/>
                      </a:lnTo>
                      <a:lnTo>
                        <a:pt x="44" y="291"/>
                      </a:lnTo>
                      <a:lnTo>
                        <a:pt x="34" y="285"/>
                      </a:lnTo>
                      <a:lnTo>
                        <a:pt x="26" y="277"/>
                      </a:lnTo>
                      <a:lnTo>
                        <a:pt x="17" y="270"/>
                      </a:lnTo>
                      <a:lnTo>
                        <a:pt x="11" y="261"/>
                      </a:lnTo>
                      <a:lnTo>
                        <a:pt x="5" y="252"/>
                      </a:lnTo>
                      <a:lnTo>
                        <a:pt x="0" y="241"/>
                      </a:lnTo>
                      <a:lnTo>
                        <a:pt x="138" y="147"/>
                      </a:lnTo>
                      <a:lnTo>
                        <a:pt x="180" y="0"/>
                      </a:lnTo>
                      <a:lnTo>
                        <a:pt x="184" y="0"/>
                      </a:lnTo>
                      <a:lnTo>
                        <a:pt x="187" y="1"/>
                      </a:lnTo>
                      <a:lnTo>
                        <a:pt x="190" y="1"/>
                      </a:lnTo>
                      <a:lnTo>
                        <a:pt x="194" y="2"/>
                      </a:lnTo>
                      <a:lnTo>
                        <a:pt x="197" y="3"/>
                      </a:lnTo>
                      <a:lnTo>
                        <a:pt x="201" y="4"/>
                      </a:lnTo>
                      <a:lnTo>
                        <a:pt x="204" y="5"/>
                      </a:lnTo>
                      <a:lnTo>
                        <a:pt x="207" y="6"/>
                      </a:lnTo>
                      <a:lnTo>
                        <a:pt x="218" y="10"/>
                      </a:lnTo>
                      <a:lnTo>
                        <a:pt x="228" y="15"/>
                      </a:lnTo>
                      <a:lnTo>
                        <a:pt x="237" y="21"/>
                      </a:lnTo>
                      <a:lnTo>
                        <a:pt x="245" y="27"/>
                      </a:lnTo>
                      <a:lnTo>
                        <a:pt x="253" y="34"/>
                      </a:lnTo>
                      <a:lnTo>
                        <a:pt x="260" y="42"/>
                      </a:lnTo>
                      <a:lnTo>
                        <a:pt x="266" y="50"/>
                      </a:lnTo>
                      <a:lnTo>
                        <a:pt x="272" y="59"/>
                      </a:lnTo>
                    </a:path>
                  </a:pathLst>
                </a:custGeom>
                <a:solidFill>
                  <a:srgbClr val="FFB53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95" name="Freeform 319">
                  <a:extLst>
                    <a:ext uri="{FF2B5EF4-FFF2-40B4-BE49-F238E27FC236}">
                      <a16:creationId xmlns:a16="http://schemas.microsoft.com/office/drawing/2014/main" id="{A13EECC4-5D01-4F73-AF74-1C3E68F1D0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6" y="2131"/>
                  <a:ext cx="269" cy="306"/>
                </a:xfrm>
                <a:custGeom>
                  <a:avLst/>
                  <a:gdLst>
                    <a:gd name="T0" fmla="*/ 268 w 269"/>
                    <a:gd name="T1" fmla="*/ 54 h 306"/>
                    <a:gd name="T2" fmla="*/ 139 w 269"/>
                    <a:gd name="T3" fmla="*/ 147 h 306"/>
                    <a:gd name="T4" fmla="*/ 88 w 269"/>
                    <a:gd name="T5" fmla="*/ 305 h 306"/>
                    <a:gd name="T6" fmla="*/ 85 w 269"/>
                    <a:gd name="T7" fmla="*/ 305 h 306"/>
                    <a:gd name="T8" fmla="*/ 81 w 269"/>
                    <a:gd name="T9" fmla="*/ 304 h 306"/>
                    <a:gd name="T10" fmla="*/ 78 w 269"/>
                    <a:gd name="T11" fmla="*/ 303 h 306"/>
                    <a:gd name="T12" fmla="*/ 75 w 269"/>
                    <a:gd name="T13" fmla="*/ 302 h 306"/>
                    <a:gd name="T14" fmla="*/ 72 w 269"/>
                    <a:gd name="T15" fmla="*/ 302 h 306"/>
                    <a:gd name="T16" fmla="*/ 69 w 269"/>
                    <a:gd name="T17" fmla="*/ 301 h 306"/>
                    <a:gd name="T18" fmla="*/ 66 w 269"/>
                    <a:gd name="T19" fmla="*/ 300 h 306"/>
                    <a:gd name="T20" fmla="*/ 62 w 269"/>
                    <a:gd name="T21" fmla="*/ 299 h 306"/>
                    <a:gd name="T22" fmla="*/ 51 w 269"/>
                    <a:gd name="T23" fmla="*/ 295 h 306"/>
                    <a:gd name="T24" fmla="*/ 41 w 269"/>
                    <a:gd name="T25" fmla="*/ 289 h 306"/>
                    <a:gd name="T26" fmla="*/ 32 w 269"/>
                    <a:gd name="T27" fmla="*/ 283 h 306"/>
                    <a:gd name="T28" fmla="*/ 24 w 269"/>
                    <a:gd name="T29" fmla="*/ 276 h 306"/>
                    <a:gd name="T30" fmla="*/ 16 w 269"/>
                    <a:gd name="T31" fmla="*/ 269 h 306"/>
                    <a:gd name="T32" fmla="*/ 11 w 269"/>
                    <a:gd name="T33" fmla="*/ 261 h 306"/>
                    <a:gd name="T34" fmla="*/ 5 w 269"/>
                    <a:gd name="T35" fmla="*/ 253 h 306"/>
                    <a:gd name="T36" fmla="*/ 0 w 269"/>
                    <a:gd name="T37" fmla="*/ 243 h 306"/>
                    <a:gd name="T38" fmla="*/ 137 w 269"/>
                    <a:gd name="T39" fmla="*/ 145 h 306"/>
                    <a:gd name="T40" fmla="*/ 182 w 269"/>
                    <a:gd name="T41" fmla="*/ 0 h 306"/>
                    <a:gd name="T42" fmla="*/ 187 w 269"/>
                    <a:gd name="T43" fmla="*/ 0 h 306"/>
                    <a:gd name="T44" fmla="*/ 189 w 269"/>
                    <a:gd name="T45" fmla="*/ 0 h 306"/>
                    <a:gd name="T46" fmla="*/ 192 w 269"/>
                    <a:gd name="T47" fmla="*/ 1 h 306"/>
                    <a:gd name="T48" fmla="*/ 195 w 269"/>
                    <a:gd name="T49" fmla="*/ 2 h 306"/>
                    <a:gd name="T50" fmla="*/ 198 w 269"/>
                    <a:gd name="T51" fmla="*/ 2 h 306"/>
                    <a:gd name="T52" fmla="*/ 201 w 269"/>
                    <a:gd name="T53" fmla="*/ 3 h 306"/>
                    <a:gd name="T54" fmla="*/ 204 w 269"/>
                    <a:gd name="T55" fmla="*/ 4 h 306"/>
                    <a:gd name="T56" fmla="*/ 207 w 269"/>
                    <a:gd name="T57" fmla="*/ 5 h 306"/>
                    <a:gd name="T58" fmla="*/ 218 w 269"/>
                    <a:gd name="T59" fmla="*/ 9 h 306"/>
                    <a:gd name="T60" fmla="*/ 227 w 269"/>
                    <a:gd name="T61" fmla="*/ 14 h 306"/>
                    <a:gd name="T62" fmla="*/ 236 w 269"/>
                    <a:gd name="T63" fmla="*/ 19 h 306"/>
                    <a:gd name="T64" fmla="*/ 244 w 269"/>
                    <a:gd name="T65" fmla="*/ 25 h 306"/>
                    <a:gd name="T66" fmla="*/ 251 w 269"/>
                    <a:gd name="T67" fmla="*/ 32 h 306"/>
                    <a:gd name="T68" fmla="*/ 257 w 269"/>
                    <a:gd name="T69" fmla="*/ 38 h 306"/>
                    <a:gd name="T70" fmla="*/ 263 w 269"/>
                    <a:gd name="T71" fmla="*/ 46 h 306"/>
                    <a:gd name="T72" fmla="*/ 268 w 269"/>
                    <a:gd name="T73" fmla="*/ 54 h 3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9" h="306">
                      <a:moveTo>
                        <a:pt x="268" y="54"/>
                      </a:moveTo>
                      <a:lnTo>
                        <a:pt x="139" y="147"/>
                      </a:lnTo>
                      <a:lnTo>
                        <a:pt x="88" y="305"/>
                      </a:lnTo>
                      <a:lnTo>
                        <a:pt x="85" y="305"/>
                      </a:lnTo>
                      <a:lnTo>
                        <a:pt x="81" y="304"/>
                      </a:lnTo>
                      <a:lnTo>
                        <a:pt x="78" y="303"/>
                      </a:lnTo>
                      <a:lnTo>
                        <a:pt x="75" y="302"/>
                      </a:lnTo>
                      <a:lnTo>
                        <a:pt x="72" y="302"/>
                      </a:lnTo>
                      <a:lnTo>
                        <a:pt x="69" y="301"/>
                      </a:lnTo>
                      <a:lnTo>
                        <a:pt x="66" y="300"/>
                      </a:lnTo>
                      <a:lnTo>
                        <a:pt x="62" y="299"/>
                      </a:lnTo>
                      <a:lnTo>
                        <a:pt x="51" y="295"/>
                      </a:lnTo>
                      <a:lnTo>
                        <a:pt x="41" y="289"/>
                      </a:lnTo>
                      <a:lnTo>
                        <a:pt x="32" y="283"/>
                      </a:lnTo>
                      <a:lnTo>
                        <a:pt x="24" y="276"/>
                      </a:lnTo>
                      <a:lnTo>
                        <a:pt x="16" y="269"/>
                      </a:lnTo>
                      <a:lnTo>
                        <a:pt x="11" y="261"/>
                      </a:lnTo>
                      <a:lnTo>
                        <a:pt x="5" y="253"/>
                      </a:lnTo>
                      <a:lnTo>
                        <a:pt x="0" y="243"/>
                      </a:lnTo>
                      <a:lnTo>
                        <a:pt x="137" y="145"/>
                      </a:lnTo>
                      <a:lnTo>
                        <a:pt x="182" y="0"/>
                      </a:lnTo>
                      <a:lnTo>
                        <a:pt x="187" y="0"/>
                      </a:lnTo>
                      <a:lnTo>
                        <a:pt x="189" y="0"/>
                      </a:lnTo>
                      <a:lnTo>
                        <a:pt x="192" y="1"/>
                      </a:lnTo>
                      <a:lnTo>
                        <a:pt x="195" y="2"/>
                      </a:lnTo>
                      <a:lnTo>
                        <a:pt x="198" y="2"/>
                      </a:lnTo>
                      <a:lnTo>
                        <a:pt x="201" y="3"/>
                      </a:lnTo>
                      <a:lnTo>
                        <a:pt x="204" y="4"/>
                      </a:lnTo>
                      <a:lnTo>
                        <a:pt x="207" y="5"/>
                      </a:lnTo>
                      <a:lnTo>
                        <a:pt x="218" y="9"/>
                      </a:lnTo>
                      <a:lnTo>
                        <a:pt x="227" y="14"/>
                      </a:lnTo>
                      <a:lnTo>
                        <a:pt x="236" y="19"/>
                      </a:lnTo>
                      <a:lnTo>
                        <a:pt x="244" y="25"/>
                      </a:lnTo>
                      <a:lnTo>
                        <a:pt x="251" y="32"/>
                      </a:lnTo>
                      <a:lnTo>
                        <a:pt x="257" y="38"/>
                      </a:lnTo>
                      <a:lnTo>
                        <a:pt x="263" y="46"/>
                      </a:lnTo>
                      <a:lnTo>
                        <a:pt x="268" y="54"/>
                      </a:lnTo>
                    </a:path>
                  </a:pathLst>
                </a:custGeom>
                <a:solidFill>
                  <a:srgbClr val="FFB53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96" name="Freeform 320">
                  <a:extLst>
                    <a:ext uri="{FF2B5EF4-FFF2-40B4-BE49-F238E27FC236}">
                      <a16:creationId xmlns:a16="http://schemas.microsoft.com/office/drawing/2014/main" id="{312CD94C-1ABE-444E-A774-E6DD50BA01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0" y="2133"/>
                  <a:ext cx="262" cy="304"/>
                </a:xfrm>
                <a:custGeom>
                  <a:avLst/>
                  <a:gdLst>
                    <a:gd name="T0" fmla="*/ 261 w 262"/>
                    <a:gd name="T1" fmla="*/ 50 h 304"/>
                    <a:gd name="T2" fmla="*/ 135 w 262"/>
                    <a:gd name="T3" fmla="*/ 145 h 304"/>
                    <a:gd name="T4" fmla="*/ 81 w 262"/>
                    <a:gd name="T5" fmla="*/ 303 h 304"/>
                    <a:gd name="T6" fmla="*/ 77 w 262"/>
                    <a:gd name="T7" fmla="*/ 302 h 304"/>
                    <a:gd name="T8" fmla="*/ 74 w 262"/>
                    <a:gd name="T9" fmla="*/ 301 h 304"/>
                    <a:gd name="T10" fmla="*/ 71 w 262"/>
                    <a:gd name="T11" fmla="*/ 301 h 304"/>
                    <a:gd name="T12" fmla="*/ 69 w 262"/>
                    <a:gd name="T13" fmla="*/ 300 h 304"/>
                    <a:gd name="T14" fmla="*/ 66 w 262"/>
                    <a:gd name="T15" fmla="*/ 299 h 304"/>
                    <a:gd name="T16" fmla="*/ 63 w 262"/>
                    <a:gd name="T17" fmla="*/ 299 h 304"/>
                    <a:gd name="T18" fmla="*/ 60 w 262"/>
                    <a:gd name="T19" fmla="*/ 298 h 304"/>
                    <a:gd name="T20" fmla="*/ 58 w 262"/>
                    <a:gd name="T21" fmla="*/ 297 h 304"/>
                    <a:gd name="T22" fmla="*/ 46 w 262"/>
                    <a:gd name="T23" fmla="*/ 292 h 304"/>
                    <a:gd name="T24" fmla="*/ 37 w 262"/>
                    <a:gd name="T25" fmla="*/ 287 h 304"/>
                    <a:gd name="T26" fmla="*/ 29 w 262"/>
                    <a:gd name="T27" fmla="*/ 282 h 304"/>
                    <a:gd name="T28" fmla="*/ 22 w 262"/>
                    <a:gd name="T29" fmla="*/ 276 h 304"/>
                    <a:gd name="T30" fmla="*/ 15 w 262"/>
                    <a:gd name="T31" fmla="*/ 269 h 304"/>
                    <a:gd name="T32" fmla="*/ 9 w 262"/>
                    <a:gd name="T33" fmla="*/ 262 h 304"/>
                    <a:gd name="T34" fmla="*/ 4 w 262"/>
                    <a:gd name="T35" fmla="*/ 255 h 304"/>
                    <a:gd name="T36" fmla="*/ 0 w 262"/>
                    <a:gd name="T37" fmla="*/ 247 h 304"/>
                    <a:gd name="T38" fmla="*/ 133 w 262"/>
                    <a:gd name="T39" fmla="*/ 144 h 304"/>
                    <a:gd name="T40" fmla="*/ 183 w 262"/>
                    <a:gd name="T41" fmla="*/ 0 h 304"/>
                    <a:gd name="T42" fmla="*/ 186 w 262"/>
                    <a:gd name="T43" fmla="*/ 0 h 304"/>
                    <a:gd name="T44" fmla="*/ 189 w 262"/>
                    <a:gd name="T45" fmla="*/ 1 h 304"/>
                    <a:gd name="T46" fmla="*/ 192 w 262"/>
                    <a:gd name="T47" fmla="*/ 1 h 304"/>
                    <a:gd name="T48" fmla="*/ 194 w 262"/>
                    <a:gd name="T49" fmla="*/ 1 h 304"/>
                    <a:gd name="T50" fmla="*/ 197 w 262"/>
                    <a:gd name="T51" fmla="*/ 2 h 304"/>
                    <a:gd name="T52" fmla="*/ 200 w 262"/>
                    <a:gd name="T53" fmla="*/ 3 h 304"/>
                    <a:gd name="T54" fmla="*/ 203 w 262"/>
                    <a:gd name="T55" fmla="*/ 4 h 304"/>
                    <a:gd name="T56" fmla="*/ 205 w 262"/>
                    <a:gd name="T57" fmla="*/ 5 h 304"/>
                    <a:gd name="T58" fmla="*/ 215 w 262"/>
                    <a:gd name="T59" fmla="*/ 9 h 304"/>
                    <a:gd name="T60" fmla="*/ 224 w 262"/>
                    <a:gd name="T61" fmla="*/ 13 h 304"/>
                    <a:gd name="T62" fmla="*/ 232 w 262"/>
                    <a:gd name="T63" fmla="*/ 18 h 304"/>
                    <a:gd name="T64" fmla="*/ 239 w 262"/>
                    <a:gd name="T65" fmla="*/ 24 h 304"/>
                    <a:gd name="T66" fmla="*/ 245 w 262"/>
                    <a:gd name="T67" fmla="*/ 30 h 304"/>
                    <a:gd name="T68" fmla="*/ 251 w 262"/>
                    <a:gd name="T69" fmla="*/ 36 h 304"/>
                    <a:gd name="T70" fmla="*/ 256 w 262"/>
                    <a:gd name="T71" fmla="*/ 43 h 304"/>
                    <a:gd name="T72" fmla="*/ 261 w 262"/>
                    <a:gd name="T73" fmla="*/ 50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2" h="304">
                      <a:moveTo>
                        <a:pt x="261" y="50"/>
                      </a:moveTo>
                      <a:lnTo>
                        <a:pt x="135" y="145"/>
                      </a:lnTo>
                      <a:lnTo>
                        <a:pt x="81" y="303"/>
                      </a:lnTo>
                      <a:lnTo>
                        <a:pt x="77" y="302"/>
                      </a:lnTo>
                      <a:lnTo>
                        <a:pt x="74" y="301"/>
                      </a:lnTo>
                      <a:lnTo>
                        <a:pt x="71" y="301"/>
                      </a:lnTo>
                      <a:lnTo>
                        <a:pt x="69" y="300"/>
                      </a:lnTo>
                      <a:lnTo>
                        <a:pt x="66" y="299"/>
                      </a:lnTo>
                      <a:lnTo>
                        <a:pt x="63" y="299"/>
                      </a:lnTo>
                      <a:lnTo>
                        <a:pt x="60" y="298"/>
                      </a:lnTo>
                      <a:lnTo>
                        <a:pt x="58" y="297"/>
                      </a:lnTo>
                      <a:lnTo>
                        <a:pt x="46" y="292"/>
                      </a:lnTo>
                      <a:lnTo>
                        <a:pt x="37" y="287"/>
                      </a:lnTo>
                      <a:lnTo>
                        <a:pt x="29" y="282"/>
                      </a:lnTo>
                      <a:lnTo>
                        <a:pt x="22" y="276"/>
                      </a:lnTo>
                      <a:lnTo>
                        <a:pt x="15" y="269"/>
                      </a:lnTo>
                      <a:lnTo>
                        <a:pt x="9" y="262"/>
                      </a:lnTo>
                      <a:lnTo>
                        <a:pt x="4" y="255"/>
                      </a:lnTo>
                      <a:lnTo>
                        <a:pt x="0" y="247"/>
                      </a:lnTo>
                      <a:lnTo>
                        <a:pt x="133" y="144"/>
                      </a:lnTo>
                      <a:lnTo>
                        <a:pt x="183" y="0"/>
                      </a:lnTo>
                      <a:lnTo>
                        <a:pt x="186" y="0"/>
                      </a:lnTo>
                      <a:lnTo>
                        <a:pt x="189" y="1"/>
                      </a:lnTo>
                      <a:lnTo>
                        <a:pt x="192" y="1"/>
                      </a:lnTo>
                      <a:lnTo>
                        <a:pt x="194" y="1"/>
                      </a:lnTo>
                      <a:lnTo>
                        <a:pt x="197" y="2"/>
                      </a:lnTo>
                      <a:lnTo>
                        <a:pt x="200" y="3"/>
                      </a:lnTo>
                      <a:lnTo>
                        <a:pt x="203" y="4"/>
                      </a:lnTo>
                      <a:lnTo>
                        <a:pt x="205" y="5"/>
                      </a:lnTo>
                      <a:lnTo>
                        <a:pt x="215" y="9"/>
                      </a:lnTo>
                      <a:lnTo>
                        <a:pt x="224" y="13"/>
                      </a:lnTo>
                      <a:lnTo>
                        <a:pt x="232" y="18"/>
                      </a:lnTo>
                      <a:lnTo>
                        <a:pt x="239" y="24"/>
                      </a:lnTo>
                      <a:lnTo>
                        <a:pt x="245" y="30"/>
                      </a:lnTo>
                      <a:lnTo>
                        <a:pt x="251" y="36"/>
                      </a:lnTo>
                      <a:lnTo>
                        <a:pt x="256" y="43"/>
                      </a:lnTo>
                      <a:lnTo>
                        <a:pt x="261" y="50"/>
                      </a:lnTo>
                    </a:path>
                  </a:pathLst>
                </a:custGeom>
                <a:solidFill>
                  <a:srgbClr val="FFB74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97" name="Freeform 321">
                  <a:extLst>
                    <a:ext uri="{FF2B5EF4-FFF2-40B4-BE49-F238E27FC236}">
                      <a16:creationId xmlns:a16="http://schemas.microsoft.com/office/drawing/2014/main" id="{1ECC7F28-3F44-4D72-987A-A3DEC29E9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3" y="2133"/>
                  <a:ext cx="257" cy="302"/>
                </a:xfrm>
                <a:custGeom>
                  <a:avLst/>
                  <a:gdLst>
                    <a:gd name="T0" fmla="*/ 256 w 257"/>
                    <a:gd name="T1" fmla="*/ 44 h 302"/>
                    <a:gd name="T2" fmla="*/ 132 w 257"/>
                    <a:gd name="T3" fmla="*/ 145 h 302"/>
                    <a:gd name="T4" fmla="*/ 73 w 257"/>
                    <a:gd name="T5" fmla="*/ 301 h 302"/>
                    <a:gd name="T6" fmla="*/ 70 w 257"/>
                    <a:gd name="T7" fmla="*/ 301 h 302"/>
                    <a:gd name="T8" fmla="*/ 67 w 257"/>
                    <a:gd name="T9" fmla="*/ 299 h 302"/>
                    <a:gd name="T10" fmla="*/ 65 w 257"/>
                    <a:gd name="T11" fmla="*/ 299 h 302"/>
                    <a:gd name="T12" fmla="*/ 62 w 257"/>
                    <a:gd name="T13" fmla="*/ 299 h 302"/>
                    <a:gd name="T14" fmla="*/ 60 w 257"/>
                    <a:gd name="T15" fmla="*/ 298 h 302"/>
                    <a:gd name="T16" fmla="*/ 58 w 257"/>
                    <a:gd name="T17" fmla="*/ 298 h 302"/>
                    <a:gd name="T18" fmla="*/ 55 w 257"/>
                    <a:gd name="T19" fmla="*/ 297 h 302"/>
                    <a:gd name="T20" fmla="*/ 52 w 257"/>
                    <a:gd name="T21" fmla="*/ 296 h 302"/>
                    <a:gd name="T22" fmla="*/ 42 w 257"/>
                    <a:gd name="T23" fmla="*/ 291 h 302"/>
                    <a:gd name="T24" fmla="*/ 34 w 257"/>
                    <a:gd name="T25" fmla="*/ 287 h 302"/>
                    <a:gd name="T26" fmla="*/ 26 w 257"/>
                    <a:gd name="T27" fmla="*/ 281 h 302"/>
                    <a:gd name="T28" fmla="*/ 19 w 257"/>
                    <a:gd name="T29" fmla="*/ 276 h 302"/>
                    <a:gd name="T30" fmla="*/ 13 w 257"/>
                    <a:gd name="T31" fmla="*/ 270 h 302"/>
                    <a:gd name="T32" fmla="*/ 8 w 257"/>
                    <a:gd name="T33" fmla="*/ 264 h 302"/>
                    <a:gd name="T34" fmla="*/ 4 w 257"/>
                    <a:gd name="T35" fmla="*/ 257 h 302"/>
                    <a:gd name="T36" fmla="*/ 0 w 257"/>
                    <a:gd name="T37" fmla="*/ 250 h 302"/>
                    <a:gd name="T38" fmla="*/ 130 w 257"/>
                    <a:gd name="T39" fmla="*/ 143 h 302"/>
                    <a:gd name="T40" fmla="*/ 184 w 257"/>
                    <a:gd name="T41" fmla="*/ 0 h 302"/>
                    <a:gd name="T42" fmla="*/ 188 w 257"/>
                    <a:gd name="T43" fmla="*/ 0 h 302"/>
                    <a:gd name="T44" fmla="*/ 190 w 257"/>
                    <a:gd name="T45" fmla="*/ 0 h 302"/>
                    <a:gd name="T46" fmla="*/ 192 w 257"/>
                    <a:gd name="T47" fmla="*/ 1 h 302"/>
                    <a:gd name="T48" fmla="*/ 195 w 257"/>
                    <a:gd name="T49" fmla="*/ 1 h 302"/>
                    <a:gd name="T50" fmla="*/ 196 w 257"/>
                    <a:gd name="T51" fmla="*/ 2 h 302"/>
                    <a:gd name="T52" fmla="*/ 199 w 257"/>
                    <a:gd name="T53" fmla="*/ 2 h 302"/>
                    <a:gd name="T54" fmla="*/ 202 w 257"/>
                    <a:gd name="T55" fmla="*/ 4 h 302"/>
                    <a:gd name="T56" fmla="*/ 204 w 257"/>
                    <a:gd name="T57" fmla="*/ 5 h 302"/>
                    <a:gd name="T58" fmla="*/ 214 w 257"/>
                    <a:gd name="T59" fmla="*/ 9 h 302"/>
                    <a:gd name="T60" fmla="*/ 222 w 257"/>
                    <a:gd name="T61" fmla="*/ 13 h 302"/>
                    <a:gd name="T62" fmla="*/ 229 w 257"/>
                    <a:gd name="T63" fmla="*/ 17 h 302"/>
                    <a:gd name="T64" fmla="*/ 235 w 257"/>
                    <a:gd name="T65" fmla="*/ 22 h 302"/>
                    <a:gd name="T66" fmla="*/ 241 w 257"/>
                    <a:gd name="T67" fmla="*/ 27 h 302"/>
                    <a:gd name="T68" fmla="*/ 246 w 257"/>
                    <a:gd name="T69" fmla="*/ 33 h 302"/>
                    <a:gd name="T70" fmla="*/ 251 w 257"/>
                    <a:gd name="T71" fmla="*/ 38 h 302"/>
                    <a:gd name="T72" fmla="*/ 256 w 257"/>
                    <a:gd name="T73" fmla="*/ 44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7" h="302">
                      <a:moveTo>
                        <a:pt x="256" y="44"/>
                      </a:moveTo>
                      <a:lnTo>
                        <a:pt x="132" y="145"/>
                      </a:lnTo>
                      <a:lnTo>
                        <a:pt x="73" y="301"/>
                      </a:lnTo>
                      <a:lnTo>
                        <a:pt x="70" y="301"/>
                      </a:lnTo>
                      <a:lnTo>
                        <a:pt x="67" y="299"/>
                      </a:lnTo>
                      <a:lnTo>
                        <a:pt x="65" y="299"/>
                      </a:lnTo>
                      <a:lnTo>
                        <a:pt x="62" y="299"/>
                      </a:lnTo>
                      <a:lnTo>
                        <a:pt x="60" y="298"/>
                      </a:lnTo>
                      <a:lnTo>
                        <a:pt x="58" y="298"/>
                      </a:lnTo>
                      <a:lnTo>
                        <a:pt x="55" y="297"/>
                      </a:lnTo>
                      <a:lnTo>
                        <a:pt x="52" y="296"/>
                      </a:lnTo>
                      <a:lnTo>
                        <a:pt x="42" y="291"/>
                      </a:lnTo>
                      <a:lnTo>
                        <a:pt x="34" y="287"/>
                      </a:lnTo>
                      <a:lnTo>
                        <a:pt x="26" y="281"/>
                      </a:lnTo>
                      <a:lnTo>
                        <a:pt x="19" y="276"/>
                      </a:lnTo>
                      <a:lnTo>
                        <a:pt x="13" y="270"/>
                      </a:lnTo>
                      <a:lnTo>
                        <a:pt x="8" y="264"/>
                      </a:lnTo>
                      <a:lnTo>
                        <a:pt x="4" y="257"/>
                      </a:lnTo>
                      <a:lnTo>
                        <a:pt x="0" y="250"/>
                      </a:lnTo>
                      <a:lnTo>
                        <a:pt x="130" y="143"/>
                      </a:lnTo>
                      <a:lnTo>
                        <a:pt x="184" y="0"/>
                      </a:lnTo>
                      <a:lnTo>
                        <a:pt x="188" y="0"/>
                      </a:lnTo>
                      <a:lnTo>
                        <a:pt x="190" y="0"/>
                      </a:lnTo>
                      <a:lnTo>
                        <a:pt x="192" y="1"/>
                      </a:lnTo>
                      <a:lnTo>
                        <a:pt x="195" y="1"/>
                      </a:lnTo>
                      <a:lnTo>
                        <a:pt x="196" y="2"/>
                      </a:lnTo>
                      <a:lnTo>
                        <a:pt x="199" y="2"/>
                      </a:lnTo>
                      <a:lnTo>
                        <a:pt x="202" y="4"/>
                      </a:lnTo>
                      <a:lnTo>
                        <a:pt x="204" y="5"/>
                      </a:lnTo>
                      <a:lnTo>
                        <a:pt x="214" y="9"/>
                      </a:lnTo>
                      <a:lnTo>
                        <a:pt x="222" y="13"/>
                      </a:lnTo>
                      <a:lnTo>
                        <a:pt x="229" y="17"/>
                      </a:lnTo>
                      <a:lnTo>
                        <a:pt x="235" y="22"/>
                      </a:lnTo>
                      <a:lnTo>
                        <a:pt x="241" y="27"/>
                      </a:lnTo>
                      <a:lnTo>
                        <a:pt x="246" y="33"/>
                      </a:lnTo>
                      <a:lnTo>
                        <a:pt x="251" y="38"/>
                      </a:lnTo>
                      <a:lnTo>
                        <a:pt x="256" y="44"/>
                      </a:lnTo>
                    </a:path>
                  </a:pathLst>
                </a:custGeom>
                <a:solidFill>
                  <a:srgbClr val="FFB74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98" name="Freeform 322">
                  <a:extLst>
                    <a:ext uri="{FF2B5EF4-FFF2-40B4-BE49-F238E27FC236}">
                      <a16:creationId xmlns:a16="http://schemas.microsoft.com/office/drawing/2014/main" id="{2F8734B4-612E-4013-B4B2-1008DB4F1B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4" y="2134"/>
                  <a:ext cx="253" cy="301"/>
                </a:xfrm>
                <a:custGeom>
                  <a:avLst/>
                  <a:gdLst>
                    <a:gd name="T0" fmla="*/ 252 w 253"/>
                    <a:gd name="T1" fmla="*/ 41 h 301"/>
                    <a:gd name="T2" fmla="*/ 130 w 253"/>
                    <a:gd name="T3" fmla="*/ 144 h 301"/>
                    <a:gd name="T4" fmla="*/ 67 w 253"/>
                    <a:gd name="T5" fmla="*/ 300 h 301"/>
                    <a:gd name="T6" fmla="*/ 64 w 253"/>
                    <a:gd name="T7" fmla="*/ 298 h 301"/>
                    <a:gd name="T8" fmla="*/ 61 w 253"/>
                    <a:gd name="T9" fmla="*/ 298 h 301"/>
                    <a:gd name="T10" fmla="*/ 58 w 253"/>
                    <a:gd name="T11" fmla="*/ 298 h 301"/>
                    <a:gd name="T12" fmla="*/ 57 w 253"/>
                    <a:gd name="T13" fmla="*/ 297 h 301"/>
                    <a:gd name="T14" fmla="*/ 54 w 253"/>
                    <a:gd name="T15" fmla="*/ 296 h 301"/>
                    <a:gd name="T16" fmla="*/ 52 w 253"/>
                    <a:gd name="T17" fmla="*/ 296 h 301"/>
                    <a:gd name="T18" fmla="*/ 51 w 253"/>
                    <a:gd name="T19" fmla="*/ 295 h 301"/>
                    <a:gd name="T20" fmla="*/ 48 w 253"/>
                    <a:gd name="T21" fmla="*/ 294 h 301"/>
                    <a:gd name="T22" fmla="*/ 39 w 253"/>
                    <a:gd name="T23" fmla="*/ 290 h 301"/>
                    <a:gd name="T24" fmla="*/ 30 w 253"/>
                    <a:gd name="T25" fmla="*/ 285 h 301"/>
                    <a:gd name="T26" fmla="*/ 24 w 253"/>
                    <a:gd name="T27" fmla="*/ 281 h 301"/>
                    <a:gd name="T28" fmla="*/ 18 w 253"/>
                    <a:gd name="T29" fmla="*/ 276 h 301"/>
                    <a:gd name="T30" fmla="*/ 12 w 253"/>
                    <a:gd name="T31" fmla="*/ 271 h 301"/>
                    <a:gd name="T32" fmla="*/ 8 w 253"/>
                    <a:gd name="T33" fmla="*/ 265 h 301"/>
                    <a:gd name="T34" fmla="*/ 4 w 253"/>
                    <a:gd name="T35" fmla="*/ 259 h 301"/>
                    <a:gd name="T36" fmla="*/ 0 w 253"/>
                    <a:gd name="T37" fmla="*/ 253 h 301"/>
                    <a:gd name="T38" fmla="*/ 129 w 253"/>
                    <a:gd name="T39" fmla="*/ 142 h 301"/>
                    <a:gd name="T40" fmla="*/ 187 w 253"/>
                    <a:gd name="T41" fmla="*/ 0 h 301"/>
                    <a:gd name="T42" fmla="*/ 189 w 253"/>
                    <a:gd name="T43" fmla="*/ 0 h 301"/>
                    <a:gd name="T44" fmla="*/ 192 w 253"/>
                    <a:gd name="T45" fmla="*/ 1 h 301"/>
                    <a:gd name="T46" fmla="*/ 193 w 253"/>
                    <a:gd name="T47" fmla="*/ 1 h 301"/>
                    <a:gd name="T48" fmla="*/ 195 w 253"/>
                    <a:gd name="T49" fmla="*/ 1 h 301"/>
                    <a:gd name="T50" fmla="*/ 197 w 253"/>
                    <a:gd name="T51" fmla="*/ 2 h 301"/>
                    <a:gd name="T52" fmla="*/ 199 w 253"/>
                    <a:gd name="T53" fmla="*/ 3 h 301"/>
                    <a:gd name="T54" fmla="*/ 201 w 253"/>
                    <a:gd name="T55" fmla="*/ 4 h 301"/>
                    <a:gd name="T56" fmla="*/ 205 w 253"/>
                    <a:gd name="T57" fmla="*/ 5 h 301"/>
                    <a:gd name="T58" fmla="*/ 213 w 253"/>
                    <a:gd name="T59" fmla="*/ 9 h 301"/>
                    <a:gd name="T60" fmla="*/ 221 w 253"/>
                    <a:gd name="T61" fmla="*/ 13 h 301"/>
                    <a:gd name="T62" fmla="*/ 228 w 253"/>
                    <a:gd name="T63" fmla="*/ 16 h 301"/>
                    <a:gd name="T64" fmla="*/ 233 w 253"/>
                    <a:gd name="T65" fmla="*/ 21 h 301"/>
                    <a:gd name="T66" fmla="*/ 239 w 253"/>
                    <a:gd name="T67" fmla="*/ 26 h 301"/>
                    <a:gd name="T68" fmla="*/ 243 w 253"/>
                    <a:gd name="T69" fmla="*/ 30 h 301"/>
                    <a:gd name="T70" fmla="*/ 247 w 253"/>
                    <a:gd name="T71" fmla="*/ 36 h 301"/>
                    <a:gd name="T72" fmla="*/ 252 w 253"/>
                    <a:gd name="T73" fmla="*/ 4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3" h="301">
                      <a:moveTo>
                        <a:pt x="252" y="41"/>
                      </a:moveTo>
                      <a:lnTo>
                        <a:pt x="130" y="144"/>
                      </a:lnTo>
                      <a:lnTo>
                        <a:pt x="67" y="300"/>
                      </a:lnTo>
                      <a:lnTo>
                        <a:pt x="64" y="298"/>
                      </a:lnTo>
                      <a:lnTo>
                        <a:pt x="61" y="298"/>
                      </a:lnTo>
                      <a:lnTo>
                        <a:pt x="58" y="298"/>
                      </a:lnTo>
                      <a:lnTo>
                        <a:pt x="57" y="297"/>
                      </a:lnTo>
                      <a:lnTo>
                        <a:pt x="54" y="296"/>
                      </a:lnTo>
                      <a:lnTo>
                        <a:pt x="52" y="296"/>
                      </a:lnTo>
                      <a:lnTo>
                        <a:pt x="51" y="295"/>
                      </a:lnTo>
                      <a:lnTo>
                        <a:pt x="48" y="294"/>
                      </a:lnTo>
                      <a:lnTo>
                        <a:pt x="39" y="290"/>
                      </a:lnTo>
                      <a:lnTo>
                        <a:pt x="30" y="285"/>
                      </a:lnTo>
                      <a:lnTo>
                        <a:pt x="24" y="281"/>
                      </a:lnTo>
                      <a:lnTo>
                        <a:pt x="18" y="276"/>
                      </a:lnTo>
                      <a:lnTo>
                        <a:pt x="12" y="271"/>
                      </a:lnTo>
                      <a:lnTo>
                        <a:pt x="8" y="265"/>
                      </a:lnTo>
                      <a:lnTo>
                        <a:pt x="4" y="259"/>
                      </a:lnTo>
                      <a:lnTo>
                        <a:pt x="0" y="253"/>
                      </a:lnTo>
                      <a:lnTo>
                        <a:pt x="129" y="142"/>
                      </a:lnTo>
                      <a:lnTo>
                        <a:pt x="187" y="0"/>
                      </a:lnTo>
                      <a:lnTo>
                        <a:pt x="189" y="0"/>
                      </a:lnTo>
                      <a:lnTo>
                        <a:pt x="192" y="1"/>
                      </a:lnTo>
                      <a:lnTo>
                        <a:pt x="193" y="1"/>
                      </a:lnTo>
                      <a:lnTo>
                        <a:pt x="195" y="1"/>
                      </a:lnTo>
                      <a:lnTo>
                        <a:pt x="197" y="2"/>
                      </a:lnTo>
                      <a:lnTo>
                        <a:pt x="199" y="3"/>
                      </a:lnTo>
                      <a:lnTo>
                        <a:pt x="201" y="4"/>
                      </a:lnTo>
                      <a:lnTo>
                        <a:pt x="205" y="5"/>
                      </a:lnTo>
                      <a:lnTo>
                        <a:pt x="213" y="9"/>
                      </a:lnTo>
                      <a:lnTo>
                        <a:pt x="221" y="13"/>
                      </a:lnTo>
                      <a:lnTo>
                        <a:pt x="228" y="16"/>
                      </a:lnTo>
                      <a:lnTo>
                        <a:pt x="233" y="21"/>
                      </a:lnTo>
                      <a:lnTo>
                        <a:pt x="239" y="26"/>
                      </a:lnTo>
                      <a:lnTo>
                        <a:pt x="243" y="30"/>
                      </a:lnTo>
                      <a:lnTo>
                        <a:pt x="247" y="36"/>
                      </a:lnTo>
                      <a:lnTo>
                        <a:pt x="252" y="41"/>
                      </a:lnTo>
                    </a:path>
                  </a:pathLst>
                </a:custGeom>
                <a:solidFill>
                  <a:srgbClr val="FFBA4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99" name="Freeform 323">
                  <a:extLst>
                    <a:ext uri="{FF2B5EF4-FFF2-40B4-BE49-F238E27FC236}">
                      <a16:creationId xmlns:a16="http://schemas.microsoft.com/office/drawing/2014/main" id="{11694AA9-DF8A-42D3-9F27-ADFEE57AA0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8" y="2134"/>
                  <a:ext cx="246" cy="300"/>
                </a:xfrm>
                <a:custGeom>
                  <a:avLst/>
                  <a:gdLst>
                    <a:gd name="T0" fmla="*/ 245 w 246"/>
                    <a:gd name="T1" fmla="*/ 36 h 300"/>
                    <a:gd name="T2" fmla="*/ 127 w 246"/>
                    <a:gd name="T3" fmla="*/ 144 h 300"/>
                    <a:gd name="T4" fmla="*/ 60 w 246"/>
                    <a:gd name="T5" fmla="*/ 299 h 300"/>
                    <a:gd name="T6" fmla="*/ 57 w 246"/>
                    <a:gd name="T7" fmla="*/ 298 h 300"/>
                    <a:gd name="T8" fmla="*/ 54 w 246"/>
                    <a:gd name="T9" fmla="*/ 297 h 300"/>
                    <a:gd name="T10" fmla="*/ 52 w 246"/>
                    <a:gd name="T11" fmla="*/ 297 h 300"/>
                    <a:gd name="T12" fmla="*/ 50 w 246"/>
                    <a:gd name="T13" fmla="*/ 297 h 300"/>
                    <a:gd name="T14" fmla="*/ 49 w 246"/>
                    <a:gd name="T15" fmla="*/ 296 h 300"/>
                    <a:gd name="T16" fmla="*/ 47 w 246"/>
                    <a:gd name="T17" fmla="*/ 296 h 300"/>
                    <a:gd name="T18" fmla="*/ 45 w 246"/>
                    <a:gd name="T19" fmla="*/ 295 h 300"/>
                    <a:gd name="T20" fmla="*/ 44 w 246"/>
                    <a:gd name="T21" fmla="*/ 294 h 300"/>
                    <a:gd name="T22" fmla="*/ 34 w 246"/>
                    <a:gd name="T23" fmla="*/ 290 h 300"/>
                    <a:gd name="T24" fmla="*/ 27 w 246"/>
                    <a:gd name="T25" fmla="*/ 285 h 300"/>
                    <a:gd name="T26" fmla="*/ 20 w 246"/>
                    <a:gd name="T27" fmla="*/ 281 h 300"/>
                    <a:gd name="T28" fmla="*/ 15 w 246"/>
                    <a:gd name="T29" fmla="*/ 277 h 300"/>
                    <a:gd name="T30" fmla="*/ 11 w 246"/>
                    <a:gd name="T31" fmla="*/ 273 h 300"/>
                    <a:gd name="T32" fmla="*/ 6 w 246"/>
                    <a:gd name="T33" fmla="*/ 268 h 300"/>
                    <a:gd name="T34" fmla="*/ 3 w 246"/>
                    <a:gd name="T35" fmla="*/ 263 h 300"/>
                    <a:gd name="T36" fmla="*/ 0 w 246"/>
                    <a:gd name="T37" fmla="*/ 258 h 300"/>
                    <a:gd name="T38" fmla="*/ 125 w 246"/>
                    <a:gd name="T39" fmla="*/ 142 h 300"/>
                    <a:gd name="T40" fmla="*/ 187 w 246"/>
                    <a:gd name="T41" fmla="*/ 0 h 300"/>
                    <a:gd name="T42" fmla="*/ 189 w 246"/>
                    <a:gd name="T43" fmla="*/ 0 h 300"/>
                    <a:gd name="T44" fmla="*/ 191 w 246"/>
                    <a:gd name="T45" fmla="*/ 0 h 300"/>
                    <a:gd name="T46" fmla="*/ 193 w 246"/>
                    <a:gd name="T47" fmla="*/ 1 h 300"/>
                    <a:gd name="T48" fmla="*/ 194 w 246"/>
                    <a:gd name="T49" fmla="*/ 1 h 300"/>
                    <a:gd name="T50" fmla="*/ 195 w 246"/>
                    <a:gd name="T51" fmla="*/ 2 h 300"/>
                    <a:gd name="T52" fmla="*/ 197 w 246"/>
                    <a:gd name="T53" fmla="*/ 2 h 300"/>
                    <a:gd name="T54" fmla="*/ 199 w 246"/>
                    <a:gd name="T55" fmla="*/ 4 h 300"/>
                    <a:gd name="T56" fmla="*/ 203 w 246"/>
                    <a:gd name="T57" fmla="*/ 5 h 300"/>
                    <a:gd name="T58" fmla="*/ 210 w 246"/>
                    <a:gd name="T59" fmla="*/ 8 h 300"/>
                    <a:gd name="T60" fmla="*/ 217 w 246"/>
                    <a:gd name="T61" fmla="*/ 12 h 300"/>
                    <a:gd name="T62" fmla="*/ 223 w 246"/>
                    <a:gd name="T63" fmla="*/ 16 h 300"/>
                    <a:gd name="T64" fmla="*/ 228 w 246"/>
                    <a:gd name="T65" fmla="*/ 19 h 300"/>
                    <a:gd name="T66" fmla="*/ 233 w 246"/>
                    <a:gd name="T67" fmla="*/ 24 h 300"/>
                    <a:gd name="T68" fmla="*/ 237 w 246"/>
                    <a:gd name="T69" fmla="*/ 27 h 300"/>
                    <a:gd name="T70" fmla="*/ 240 w 246"/>
                    <a:gd name="T71" fmla="*/ 31 h 300"/>
                    <a:gd name="T72" fmla="*/ 245 w 246"/>
                    <a:gd name="T73" fmla="*/ 36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6" h="300">
                      <a:moveTo>
                        <a:pt x="245" y="36"/>
                      </a:moveTo>
                      <a:lnTo>
                        <a:pt x="127" y="144"/>
                      </a:lnTo>
                      <a:lnTo>
                        <a:pt x="60" y="299"/>
                      </a:lnTo>
                      <a:lnTo>
                        <a:pt x="57" y="298"/>
                      </a:lnTo>
                      <a:lnTo>
                        <a:pt x="54" y="297"/>
                      </a:lnTo>
                      <a:lnTo>
                        <a:pt x="52" y="297"/>
                      </a:lnTo>
                      <a:lnTo>
                        <a:pt x="50" y="297"/>
                      </a:lnTo>
                      <a:lnTo>
                        <a:pt x="49" y="296"/>
                      </a:lnTo>
                      <a:lnTo>
                        <a:pt x="47" y="296"/>
                      </a:lnTo>
                      <a:lnTo>
                        <a:pt x="45" y="295"/>
                      </a:lnTo>
                      <a:lnTo>
                        <a:pt x="44" y="294"/>
                      </a:lnTo>
                      <a:lnTo>
                        <a:pt x="34" y="290"/>
                      </a:lnTo>
                      <a:lnTo>
                        <a:pt x="27" y="285"/>
                      </a:lnTo>
                      <a:lnTo>
                        <a:pt x="20" y="281"/>
                      </a:lnTo>
                      <a:lnTo>
                        <a:pt x="15" y="277"/>
                      </a:lnTo>
                      <a:lnTo>
                        <a:pt x="11" y="273"/>
                      </a:lnTo>
                      <a:lnTo>
                        <a:pt x="6" y="268"/>
                      </a:lnTo>
                      <a:lnTo>
                        <a:pt x="3" y="263"/>
                      </a:lnTo>
                      <a:lnTo>
                        <a:pt x="0" y="258"/>
                      </a:lnTo>
                      <a:lnTo>
                        <a:pt x="125" y="142"/>
                      </a:lnTo>
                      <a:lnTo>
                        <a:pt x="187" y="0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3" y="1"/>
                      </a:lnTo>
                      <a:lnTo>
                        <a:pt x="194" y="1"/>
                      </a:lnTo>
                      <a:lnTo>
                        <a:pt x="195" y="2"/>
                      </a:lnTo>
                      <a:lnTo>
                        <a:pt x="197" y="2"/>
                      </a:lnTo>
                      <a:lnTo>
                        <a:pt x="199" y="4"/>
                      </a:lnTo>
                      <a:lnTo>
                        <a:pt x="203" y="5"/>
                      </a:lnTo>
                      <a:lnTo>
                        <a:pt x="210" y="8"/>
                      </a:lnTo>
                      <a:lnTo>
                        <a:pt x="217" y="12"/>
                      </a:lnTo>
                      <a:lnTo>
                        <a:pt x="223" y="16"/>
                      </a:lnTo>
                      <a:lnTo>
                        <a:pt x="228" y="19"/>
                      </a:lnTo>
                      <a:lnTo>
                        <a:pt x="233" y="24"/>
                      </a:lnTo>
                      <a:lnTo>
                        <a:pt x="237" y="27"/>
                      </a:lnTo>
                      <a:lnTo>
                        <a:pt x="240" y="31"/>
                      </a:lnTo>
                      <a:lnTo>
                        <a:pt x="245" y="36"/>
                      </a:lnTo>
                    </a:path>
                  </a:pathLst>
                </a:custGeom>
                <a:solidFill>
                  <a:srgbClr val="FFBC4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00" name="Freeform 324">
                  <a:extLst>
                    <a:ext uri="{FF2B5EF4-FFF2-40B4-BE49-F238E27FC236}">
                      <a16:creationId xmlns:a16="http://schemas.microsoft.com/office/drawing/2014/main" id="{377C29AA-6E08-498C-9201-9E2D7C3C55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9" y="2136"/>
                  <a:ext cx="243" cy="298"/>
                </a:xfrm>
                <a:custGeom>
                  <a:avLst/>
                  <a:gdLst>
                    <a:gd name="T0" fmla="*/ 242 w 243"/>
                    <a:gd name="T1" fmla="*/ 32 h 298"/>
                    <a:gd name="T2" fmla="*/ 125 w 243"/>
                    <a:gd name="T3" fmla="*/ 143 h 298"/>
                    <a:gd name="T4" fmla="*/ 53 w 243"/>
                    <a:gd name="T5" fmla="*/ 297 h 298"/>
                    <a:gd name="T6" fmla="*/ 50 w 243"/>
                    <a:gd name="T7" fmla="*/ 295 h 298"/>
                    <a:gd name="T8" fmla="*/ 48 w 243"/>
                    <a:gd name="T9" fmla="*/ 295 h 298"/>
                    <a:gd name="T10" fmla="*/ 46 w 243"/>
                    <a:gd name="T11" fmla="*/ 294 h 298"/>
                    <a:gd name="T12" fmla="*/ 45 w 243"/>
                    <a:gd name="T13" fmla="*/ 294 h 298"/>
                    <a:gd name="T14" fmla="*/ 43 w 243"/>
                    <a:gd name="T15" fmla="*/ 294 h 298"/>
                    <a:gd name="T16" fmla="*/ 43 w 243"/>
                    <a:gd name="T17" fmla="*/ 293 h 298"/>
                    <a:gd name="T18" fmla="*/ 41 w 243"/>
                    <a:gd name="T19" fmla="*/ 292 h 298"/>
                    <a:gd name="T20" fmla="*/ 40 w 243"/>
                    <a:gd name="T21" fmla="*/ 292 h 298"/>
                    <a:gd name="T22" fmla="*/ 31 w 243"/>
                    <a:gd name="T23" fmla="*/ 288 h 298"/>
                    <a:gd name="T24" fmla="*/ 24 w 243"/>
                    <a:gd name="T25" fmla="*/ 284 h 298"/>
                    <a:gd name="T26" fmla="*/ 19 w 243"/>
                    <a:gd name="T27" fmla="*/ 280 h 298"/>
                    <a:gd name="T28" fmla="*/ 13 w 243"/>
                    <a:gd name="T29" fmla="*/ 276 h 298"/>
                    <a:gd name="T30" fmla="*/ 9 w 243"/>
                    <a:gd name="T31" fmla="*/ 273 h 298"/>
                    <a:gd name="T32" fmla="*/ 6 w 243"/>
                    <a:gd name="T33" fmla="*/ 268 h 298"/>
                    <a:gd name="T34" fmla="*/ 3 w 243"/>
                    <a:gd name="T35" fmla="*/ 265 h 298"/>
                    <a:gd name="T36" fmla="*/ 0 w 243"/>
                    <a:gd name="T37" fmla="*/ 261 h 298"/>
                    <a:gd name="T38" fmla="*/ 124 w 243"/>
                    <a:gd name="T39" fmla="*/ 141 h 298"/>
                    <a:gd name="T40" fmla="*/ 190 w 243"/>
                    <a:gd name="T41" fmla="*/ 0 h 298"/>
                    <a:gd name="T42" fmla="*/ 193 w 243"/>
                    <a:gd name="T43" fmla="*/ 0 h 298"/>
                    <a:gd name="T44" fmla="*/ 194 w 243"/>
                    <a:gd name="T45" fmla="*/ 1 h 298"/>
                    <a:gd name="T46" fmla="*/ 195 w 243"/>
                    <a:gd name="T47" fmla="*/ 1 h 298"/>
                    <a:gd name="T48" fmla="*/ 196 w 243"/>
                    <a:gd name="T49" fmla="*/ 1 h 298"/>
                    <a:gd name="T50" fmla="*/ 197 w 243"/>
                    <a:gd name="T51" fmla="*/ 1 h 298"/>
                    <a:gd name="T52" fmla="*/ 198 w 243"/>
                    <a:gd name="T53" fmla="*/ 2 h 298"/>
                    <a:gd name="T54" fmla="*/ 201 w 243"/>
                    <a:gd name="T55" fmla="*/ 3 h 298"/>
                    <a:gd name="T56" fmla="*/ 204 w 243"/>
                    <a:gd name="T57" fmla="*/ 5 h 298"/>
                    <a:gd name="T58" fmla="*/ 211 w 243"/>
                    <a:gd name="T59" fmla="*/ 8 h 298"/>
                    <a:gd name="T60" fmla="*/ 217 w 243"/>
                    <a:gd name="T61" fmla="*/ 12 h 298"/>
                    <a:gd name="T62" fmla="*/ 222 w 243"/>
                    <a:gd name="T63" fmla="*/ 15 h 298"/>
                    <a:gd name="T64" fmla="*/ 227 w 243"/>
                    <a:gd name="T65" fmla="*/ 18 h 298"/>
                    <a:gd name="T66" fmla="*/ 231 w 243"/>
                    <a:gd name="T67" fmla="*/ 22 h 298"/>
                    <a:gd name="T68" fmla="*/ 235 w 243"/>
                    <a:gd name="T69" fmla="*/ 25 h 298"/>
                    <a:gd name="T70" fmla="*/ 238 w 243"/>
                    <a:gd name="T71" fmla="*/ 28 h 298"/>
                    <a:gd name="T72" fmla="*/ 242 w 243"/>
                    <a:gd name="T73" fmla="*/ 32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3" h="298">
                      <a:moveTo>
                        <a:pt x="242" y="32"/>
                      </a:moveTo>
                      <a:lnTo>
                        <a:pt x="125" y="143"/>
                      </a:lnTo>
                      <a:lnTo>
                        <a:pt x="53" y="297"/>
                      </a:lnTo>
                      <a:lnTo>
                        <a:pt x="50" y="295"/>
                      </a:lnTo>
                      <a:lnTo>
                        <a:pt x="48" y="295"/>
                      </a:lnTo>
                      <a:lnTo>
                        <a:pt x="46" y="294"/>
                      </a:lnTo>
                      <a:lnTo>
                        <a:pt x="45" y="294"/>
                      </a:lnTo>
                      <a:lnTo>
                        <a:pt x="43" y="294"/>
                      </a:lnTo>
                      <a:lnTo>
                        <a:pt x="43" y="293"/>
                      </a:lnTo>
                      <a:lnTo>
                        <a:pt x="41" y="292"/>
                      </a:lnTo>
                      <a:lnTo>
                        <a:pt x="40" y="292"/>
                      </a:lnTo>
                      <a:lnTo>
                        <a:pt x="31" y="288"/>
                      </a:lnTo>
                      <a:lnTo>
                        <a:pt x="24" y="284"/>
                      </a:lnTo>
                      <a:lnTo>
                        <a:pt x="19" y="280"/>
                      </a:lnTo>
                      <a:lnTo>
                        <a:pt x="13" y="276"/>
                      </a:lnTo>
                      <a:lnTo>
                        <a:pt x="9" y="273"/>
                      </a:lnTo>
                      <a:lnTo>
                        <a:pt x="6" y="268"/>
                      </a:lnTo>
                      <a:lnTo>
                        <a:pt x="3" y="265"/>
                      </a:lnTo>
                      <a:lnTo>
                        <a:pt x="0" y="261"/>
                      </a:lnTo>
                      <a:lnTo>
                        <a:pt x="124" y="141"/>
                      </a:lnTo>
                      <a:lnTo>
                        <a:pt x="190" y="0"/>
                      </a:lnTo>
                      <a:lnTo>
                        <a:pt x="193" y="0"/>
                      </a:lnTo>
                      <a:lnTo>
                        <a:pt x="194" y="1"/>
                      </a:lnTo>
                      <a:lnTo>
                        <a:pt x="195" y="1"/>
                      </a:lnTo>
                      <a:lnTo>
                        <a:pt x="196" y="1"/>
                      </a:lnTo>
                      <a:lnTo>
                        <a:pt x="197" y="1"/>
                      </a:lnTo>
                      <a:lnTo>
                        <a:pt x="198" y="2"/>
                      </a:lnTo>
                      <a:lnTo>
                        <a:pt x="201" y="3"/>
                      </a:lnTo>
                      <a:lnTo>
                        <a:pt x="204" y="5"/>
                      </a:lnTo>
                      <a:lnTo>
                        <a:pt x="211" y="8"/>
                      </a:lnTo>
                      <a:lnTo>
                        <a:pt x="217" y="12"/>
                      </a:lnTo>
                      <a:lnTo>
                        <a:pt x="222" y="15"/>
                      </a:lnTo>
                      <a:lnTo>
                        <a:pt x="227" y="18"/>
                      </a:lnTo>
                      <a:lnTo>
                        <a:pt x="231" y="22"/>
                      </a:lnTo>
                      <a:lnTo>
                        <a:pt x="235" y="25"/>
                      </a:lnTo>
                      <a:lnTo>
                        <a:pt x="238" y="28"/>
                      </a:lnTo>
                      <a:lnTo>
                        <a:pt x="242" y="32"/>
                      </a:lnTo>
                    </a:path>
                  </a:pathLst>
                </a:custGeom>
                <a:solidFill>
                  <a:srgbClr val="FFBC5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01" name="Freeform 325">
                  <a:extLst>
                    <a:ext uri="{FF2B5EF4-FFF2-40B4-BE49-F238E27FC236}">
                      <a16:creationId xmlns:a16="http://schemas.microsoft.com/office/drawing/2014/main" id="{1F90437F-A63D-4E68-85F9-2CA57DA0C1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2" y="2136"/>
                  <a:ext cx="237" cy="296"/>
                </a:xfrm>
                <a:custGeom>
                  <a:avLst/>
                  <a:gdLst>
                    <a:gd name="T0" fmla="*/ 236 w 237"/>
                    <a:gd name="T1" fmla="*/ 27 h 296"/>
                    <a:gd name="T2" fmla="*/ 233 w 237"/>
                    <a:gd name="T3" fmla="*/ 24 h 296"/>
                    <a:gd name="T4" fmla="*/ 230 w 237"/>
                    <a:gd name="T5" fmla="*/ 22 h 296"/>
                    <a:gd name="T6" fmla="*/ 227 w 237"/>
                    <a:gd name="T7" fmla="*/ 19 h 296"/>
                    <a:gd name="T8" fmla="*/ 223 w 237"/>
                    <a:gd name="T9" fmla="*/ 16 h 296"/>
                    <a:gd name="T10" fmla="*/ 219 w 237"/>
                    <a:gd name="T11" fmla="*/ 14 h 296"/>
                    <a:gd name="T12" fmla="*/ 215 w 237"/>
                    <a:gd name="T13" fmla="*/ 11 h 296"/>
                    <a:gd name="T14" fmla="*/ 209 w 237"/>
                    <a:gd name="T15" fmla="*/ 8 h 296"/>
                    <a:gd name="T16" fmla="*/ 202 w 237"/>
                    <a:gd name="T17" fmla="*/ 4 h 296"/>
                    <a:gd name="T18" fmla="*/ 198 w 237"/>
                    <a:gd name="T19" fmla="*/ 2 h 296"/>
                    <a:gd name="T20" fmla="*/ 196 w 237"/>
                    <a:gd name="T21" fmla="*/ 1 h 296"/>
                    <a:gd name="T22" fmla="*/ 195 w 237"/>
                    <a:gd name="T23" fmla="*/ 0 h 296"/>
                    <a:gd name="T24" fmla="*/ 191 w 237"/>
                    <a:gd name="T25" fmla="*/ 0 h 296"/>
                    <a:gd name="T26" fmla="*/ 121 w 237"/>
                    <a:gd name="T27" fmla="*/ 140 h 296"/>
                    <a:gd name="T28" fmla="*/ 0 w 237"/>
                    <a:gd name="T29" fmla="*/ 263 h 296"/>
                    <a:gd name="T30" fmla="*/ 2 w 237"/>
                    <a:gd name="T31" fmla="*/ 268 h 296"/>
                    <a:gd name="T32" fmla="*/ 5 w 237"/>
                    <a:gd name="T33" fmla="*/ 271 h 296"/>
                    <a:gd name="T34" fmla="*/ 8 w 237"/>
                    <a:gd name="T35" fmla="*/ 273 h 296"/>
                    <a:gd name="T36" fmla="*/ 11 w 237"/>
                    <a:gd name="T37" fmla="*/ 276 h 296"/>
                    <a:gd name="T38" fmla="*/ 15 w 237"/>
                    <a:gd name="T39" fmla="*/ 279 h 296"/>
                    <a:gd name="T40" fmla="*/ 20 w 237"/>
                    <a:gd name="T41" fmla="*/ 282 h 296"/>
                    <a:gd name="T42" fmla="*/ 27 w 237"/>
                    <a:gd name="T43" fmla="*/ 286 h 296"/>
                    <a:gd name="T44" fmla="*/ 34 w 237"/>
                    <a:gd name="T45" fmla="*/ 290 h 296"/>
                    <a:gd name="T46" fmla="*/ 37 w 237"/>
                    <a:gd name="T47" fmla="*/ 292 h 296"/>
                    <a:gd name="T48" fmla="*/ 39 w 237"/>
                    <a:gd name="T49" fmla="*/ 292 h 296"/>
                    <a:gd name="T50" fmla="*/ 41 w 237"/>
                    <a:gd name="T51" fmla="*/ 293 h 296"/>
                    <a:gd name="T52" fmla="*/ 46 w 237"/>
                    <a:gd name="T53" fmla="*/ 295 h 296"/>
                    <a:gd name="T54" fmla="*/ 122 w 237"/>
                    <a:gd name="T55" fmla="*/ 142 h 296"/>
                    <a:gd name="T56" fmla="*/ 236 w 237"/>
                    <a:gd name="T57" fmla="*/ 27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37" h="296">
                      <a:moveTo>
                        <a:pt x="236" y="27"/>
                      </a:moveTo>
                      <a:lnTo>
                        <a:pt x="233" y="24"/>
                      </a:lnTo>
                      <a:lnTo>
                        <a:pt x="230" y="22"/>
                      </a:lnTo>
                      <a:lnTo>
                        <a:pt x="227" y="19"/>
                      </a:lnTo>
                      <a:lnTo>
                        <a:pt x="223" y="16"/>
                      </a:lnTo>
                      <a:lnTo>
                        <a:pt x="219" y="14"/>
                      </a:lnTo>
                      <a:lnTo>
                        <a:pt x="215" y="11"/>
                      </a:lnTo>
                      <a:lnTo>
                        <a:pt x="209" y="8"/>
                      </a:lnTo>
                      <a:lnTo>
                        <a:pt x="202" y="4"/>
                      </a:lnTo>
                      <a:lnTo>
                        <a:pt x="198" y="2"/>
                      </a:lnTo>
                      <a:lnTo>
                        <a:pt x="196" y="1"/>
                      </a:lnTo>
                      <a:lnTo>
                        <a:pt x="195" y="0"/>
                      </a:lnTo>
                      <a:lnTo>
                        <a:pt x="191" y="0"/>
                      </a:lnTo>
                      <a:lnTo>
                        <a:pt x="121" y="140"/>
                      </a:lnTo>
                      <a:lnTo>
                        <a:pt x="0" y="263"/>
                      </a:lnTo>
                      <a:lnTo>
                        <a:pt x="2" y="268"/>
                      </a:lnTo>
                      <a:lnTo>
                        <a:pt x="5" y="271"/>
                      </a:lnTo>
                      <a:lnTo>
                        <a:pt x="8" y="273"/>
                      </a:lnTo>
                      <a:lnTo>
                        <a:pt x="11" y="276"/>
                      </a:lnTo>
                      <a:lnTo>
                        <a:pt x="15" y="279"/>
                      </a:lnTo>
                      <a:lnTo>
                        <a:pt x="20" y="282"/>
                      </a:lnTo>
                      <a:lnTo>
                        <a:pt x="27" y="286"/>
                      </a:lnTo>
                      <a:lnTo>
                        <a:pt x="34" y="290"/>
                      </a:lnTo>
                      <a:lnTo>
                        <a:pt x="37" y="292"/>
                      </a:lnTo>
                      <a:lnTo>
                        <a:pt x="39" y="292"/>
                      </a:lnTo>
                      <a:lnTo>
                        <a:pt x="41" y="293"/>
                      </a:lnTo>
                      <a:lnTo>
                        <a:pt x="46" y="295"/>
                      </a:lnTo>
                      <a:lnTo>
                        <a:pt x="122" y="142"/>
                      </a:lnTo>
                      <a:lnTo>
                        <a:pt x="236" y="27"/>
                      </a:lnTo>
                    </a:path>
                  </a:pathLst>
                </a:custGeom>
                <a:solidFill>
                  <a:srgbClr val="FFBF5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02" name="Freeform 326">
                  <a:extLst>
                    <a:ext uri="{FF2B5EF4-FFF2-40B4-BE49-F238E27FC236}">
                      <a16:creationId xmlns:a16="http://schemas.microsoft.com/office/drawing/2014/main" id="{FB7D6C43-C500-4B7D-A9DE-466E75E7D6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0" y="2181"/>
                  <a:ext cx="304" cy="200"/>
                </a:xfrm>
                <a:custGeom>
                  <a:avLst/>
                  <a:gdLst>
                    <a:gd name="T0" fmla="*/ 252 w 304"/>
                    <a:gd name="T1" fmla="*/ 199 h 200"/>
                    <a:gd name="T2" fmla="*/ 261 w 304"/>
                    <a:gd name="T3" fmla="*/ 189 h 200"/>
                    <a:gd name="T4" fmla="*/ 269 w 304"/>
                    <a:gd name="T5" fmla="*/ 178 h 200"/>
                    <a:gd name="T6" fmla="*/ 276 w 304"/>
                    <a:gd name="T7" fmla="*/ 167 h 200"/>
                    <a:gd name="T8" fmla="*/ 283 w 304"/>
                    <a:gd name="T9" fmla="*/ 155 h 200"/>
                    <a:gd name="T10" fmla="*/ 288 w 304"/>
                    <a:gd name="T11" fmla="*/ 144 h 200"/>
                    <a:gd name="T12" fmla="*/ 293 w 304"/>
                    <a:gd name="T13" fmla="*/ 131 h 200"/>
                    <a:gd name="T14" fmla="*/ 297 w 304"/>
                    <a:gd name="T15" fmla="*/ 119 h 200"/>
                    <a:gd name="T16" fmla="*/ 300 w 304"/>
                    <a:gd name="T17" fmla="*/ 105 h 200"/>
                    <a:gd name="T18" fmla="*/ 301 w 304"/>
                    <a:gd name="T19" fmla="*/ 97 h 200"/>
                    <a:gd name="T20" fmla="*/ 303 w 304"/>
                    <a:gd name="T21" fmla="*/ 89 h 200"/>
                    <a:gd name="T22" fmla="*/ 303 w 304"/>
                    <a:gd name="T23" fmla="*/ 81 h 200"/>
                    <a:gd name="T24" fmla="*/ 303 w 304"/>
                    <a:gd name="T25" fmla="*/ 73 h 200"/>
                    <a:gd name="T26" fmla="*/ 158 w 304"/>
                    <a:gd name="T27" fmla="*/ 100 h 200"/>
                    <a:gd name="T28" fmla="*/ 56 w 304"/>
                    <a:gd name="T29" fmla="*/ 0 h 200"/>
                    <a:gd name="T30" fmla="*/ 46 w 304"/>
                    <a:gd name="T31" fmla="*/ 9 h 200"/>
                    <a:gd name="T32" fmla="*/ 37 w 304"/>
                    <a:gd name="T33" fmla="*/ 21 h 200"/>
                    <a:gd name="T34" fmla="*/ 30 w 304"/>
                    <a:gd name="T35" fmla="*/ 33 h 200"/>
                    <a:gd name="T36" fmla="*/ 22 w 304"/>
                    <a:gd name="T37" fmla="*/ 45 h 200"/>
                    <a:gd name="T38" fmla="*/ 15 w 304"/>
                    <a:gd name="T39" fmla="*/ 58 h 200"/>
                    <a:gd name="T40" fmla="*/ 10 w 304"/>
                    <a:gd name="T41" fmla="*/ 71 h 200"/>
                    <a:gd name="T42" fmla="*/ 5 w 304"/>
                    <a:gd name="T43" fmla="*/ 85 h 200"/>
                    <a:gd name="T44" fmla="*/ 2 w 304"/>
                    <a:gd name="T45" fmla="*/ 100 h 200"/>
                    <a:gd name="T46" fmla="*/ 1 w 304"/>
                    <a:gd name="T47" fmla="*/ 108 h 200"/>
                    <a:gd name="T48" fmla="*/ 0 w 304"/>
                    <a:gd name="T49" fmla="*/ 116 h 200"/>
                    <a:gd name="T50" fmla="*/ 0 w 304"/>
                    <a:gd name="T51" fmla="*/ 124 h 200"/>
                    <a:gd name="T52" fmla="*/ 0 w 304"/>
                    <a:gd name="T53" fmla="*/ 133 h 200"/>
                    <a:gd name="T54" fmla="*/ 157 w 304"/>
                    <a:gd name="T55" fmla="*/ 103 h 200"/>
                    <a:gd name="T56" fmla="*/ 252 w 304"/>
                    <a:gd name="T57" fmla="*/ 199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4" h="200">
                      <a:moveTo>
                        <a:pt x="252" y="199"/>
                      </a:moveTo>
                      <a:lnTo>
                        <a:pt x="261" y="189"/>
                      </a:lnTo>
                      <a:lnTo>
                        <a:pt x="269" y="178"/>
                      </a:lnTo>
                      <a:lnTo>
                        <a:pt x="276" y="167"/>
                      </a:lnTo>
                      <a:lnTo>
                        <a:pt x="283" y="155"/>
                      </a:lnTo>
                      <a:lnTo>
                        <a:pt x="288" y="144"/>
                      </a:lnTo>
                      <a:lnTo>
                        <a:pt x="293" y="131"/>
                      </a:lnTo>
                      <a:lnTo>
                        <a:pt x="297" y="119"/>
                      </a:lnTo>
                      <a:lnTo>
                        <a:pt x="300" y="105"/>
                      </a:lnTo>
                      <a:lnTo>
                        <a:pt x="301" y="97"/>
                      </a:lnTo>
                      <a:lnTo>
                        <a:pt x="303" y="89"/>
                      </a:lnTo>
                      <a:lnTo>
                        <a:pt x="303" y="81"/>
                      </a:lnTo>
                      <a:lnTo>
                        <a:pt x="303" y="73"/>
                      </a:lnTo>
                      <a:lnTo>
                        <a:pt x="158" y="100"/>
                      </a:lnTo>
                      <a:lnTo>
                        <a:pt x="56" y="0"/>
                      </a:lnTo>
                      <a:lnTo>
                        <a:pt x="46" y="9"/>
                      </a:lnTo>
                      <a:lnTo>
                        <a:pt x="37" y="21"/>
                      </a:lnTo>
                      <a:lnTo>
                        <a:pt x="30" y="33"/>
                      </a:lnTo>
                      <a:lnTo>
                        <a:pt x="22" y="45"/>
                      </a:lnTo>
                      <a:lnTo>
                        <a:pt x="15" y="58"/>
                      </a:lnTo>
                      <a:lnTo>
                        <a:pt x="10" y="71"/>
                      </a:lnTo>
                      <a:lnTo>
                        <a:pt x="5" y="85"/>
                      </a:lnTo>
                      <a:lnTo>
                        <a:pt x="2" y="100"/>
                      </a:lnTo>
                      <a:lnTo>
                        <a:pt x="1" y="108"/>
                      </a:lnTo>
                      <a:lnTo>
                        <a:pt x="0" y="116"/>
                      </a:lnTo>
                      <a:lnTo>
                        <a:pt x="0" y="124"/>
                      </a:lnTo>
                      <a:lnTo>
                        <a:pt x="0" y="133"/>
                      </a:lnTo>
                      <a:lnTo>
                        <a:pt x="157" y="103"/>
                      </a:lnTo>
                      <a:lnTo>
                        <a:pt x="252" y="199"/>
                      </a:lnTo>
                    </a:path>
                  </a:pathLst>
                </a:custGeom>
                <a:solidFill>
                  <a:srgbClr val="FFB2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03" name="Freeform 327">
                  <a:extLst>
                    <a:ext uri="{FF2B5EF4-FFF2-40B4-BE49-F238E27FC236}">
                      <a16:creationId xmlns:a16="http://schemas.microsoft.com/office/drawing/2014/main" id="{BB6325DF-3E88-41F6-8FF2-4C2D57365D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0" y="2186"/>
                  <a:ext cx="304" cy="190"/>
                </a:xfrm>
                <a:custGeom>
                  <a:avLst/>
                  <a:gdLst>
                    <a:gd name="T0" fmla="*/ 52 w 304"/>
                    <a:gd name="T1" fmla="*/ 0 h 190"/>
                    <a:gd name="T2" fmla="*/ 158 w 304"/>
                    <a:gd name="T3" fmla="*/ 95 h 190"/>
                    <a:gd name="T4" fmla="*/ 303 w 304"/>
                    <a:gd name="T5" fmla="*/ 71 h 190"/>
                    <a:gd name="T6" fmla="*/ 303 w 304"/>
                    <a:gd name="T7" fmla="*/ 77 h 190"/>
                    <a:gd name="T8" fmla="*/ 303 w 304"/>
                    <a:gd name="T9" fmla="*/ 85 h 190"/>
                    <a:gd name="T10" fmla="*/ 301 w 304"/>
                    <a:gd name="T11" fmla="*/ 92 h 190"/>
                    <a:gd name="T12" fmla="*/ 300 w 304"/>
                    <a:gd name="T13" fmla="*/ 100 h 190"/>
                    <a:gd name="T14" fmla="*/ 297 w 304"/>
                    <a:gd name="T15" fmla="*/ 113 h 190"/>
                    <a:gd name="T16" fmla="*/ 293 w 304"/>
                    <a:gd name="T17" fmla="*/ 125 h 190"/>
                    <a:gd name="T18" fmla="*/ 289 w 304"/>
                    <a:gd name="T19" fmla="*/ 137 h 190"/>
                    <a:gd name="T20" fmla="*/ 284 w 304"/>
                    <a:gd name="T21" fmla="*/ 148 h 190"/>
                    <a:gd name="T22" fmla="*/ 278 w 304"/>
                    <a:gd name="T23" fmla="*/ 159 h 190"/>
                    <a:gd name="T24" fmla="*/ 271 w 304"/>
                    <a:gd name="T25" fmla="*/ 169 h 190"/>
                    <a:gd name="T26" fmla="*/ 264 w 304"/>
                    <a:gd name="T27" fmla="*/ 179 h 190"/>
                    <a:gd name="T28" fmla="*/ 256 w 304"/>
                    <a:gd name="T29" fmla="*/ 189 h 190"/>
                    <a:gd name="T30" fmla="*/ 157 w 304"/>
                    <a:gd name="T31" fmla="*/ 98 h 190"/>
                    <a:gd name="T32" fmla="*/ 0 w 304"/>
                    <a:gd name="T33" fmla="*/ 123 h 190"/>
                    <a:gd name="T34" fmla="*/ 0 w 304"/>
                    <a:gd name="T35" fmla="*/ 116 h 190"/>
                    <a:gd name="T36" fmla="*/ 0 w 304"/>
                    <a:gd name="T37" fmla="*/ 110 h 190"/>
                    <a:gd name="T38" fmla="*/ 1 w 304"/>
                    <a:gd name="T39" fmla="*/ 102 h 190"/>
                    <a:gd name="T40" fmla="*/ 2 w 304"/>
                    <a:gd name="T41" fmla="*/ 94 h 190"/>
                    <a:gd name="T42" fmla="*/ 5 w 304"/>
                    <a:gd name="T43" fmla="*/ 80 h 190"/>
                    <a:gd name="T44" fmla="*/ 9 w 304"/>
                    <a:gd name="T45" fmla="*/ 66 h 190"/>
                    <a:gd name="T46" fmla="*/ 15 w 304"/>
                    <a:gd name="T47" fmla="*/ 54 h 190"/>
                    <a:gd name="T48" fmla="*/ 21 w 304"/>
                    <a:gd name="T49" fmla="*/ 41 h 190"/>
                    <a:gd name="T50" fmla="*/ 28 w 304"/>
                    <a:gd name="T51" fmla="*/ 29 h 190"/>
                    <a:gd name="T52" fmla="*/ 35 w 304"/>
                    <a:gd name="T53" fmla="*/ 19 h 190"/>
                    <a:gd name="T54" fmla="*/ 44 w 304"/>
                    <a:gd name="T55" fmla="*/ 9 h 190"/>
                    <a:gd name="T56" fmla="*/ 52 w 304"/>
                    <a:gd name="T57" fmla="*/ 0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4" h="190">
                      <a:moveTo>
                        <a:pt x="52" y="0"/>
                      </a:moveTo>
                      <a:lnTo>
                        <a:pt x="158" y="95"/>
                      </a:lnTo>
                      <a:lnTo>
                        <a:pt x="303" y="71"/>
                      </a:lnTo>
                      <a:lnTo>
                        <a:pt x="303" y="77"/>
                      </a:lnTo>
                      <a:lnTo>
                        <a:pt x="303" y="85"/>
                      </a:lnTo>
                      <a:lnTo>
                        <a:pt x="301" y="92"/>
                      </a:lnTo>
                      <a:lnTo>
                        <a:pt x="300" y="100"/>
                      </a:lnTo>
                      <a:lnTo>
                        <a:pt x="297" y="113"/>
                      </a:lnTo>
                      <a:lnTo>
                        <a:pt x="293" y="125"/>
                      </a:lnTo>
                      <a:lnTo>
                        <a:pt x="289" y="137"/>
                      </a:lnTo>
                      <a:lnTo>
                        <a:pt x="284" y="148"/>
                      </a:lnTo>
                      <a:lnTo>
                        <a:pt x="278" y="159"/>
                      </a:lnTo>
                      <a:lnTo>
                        <a:pt x="271" y="169"/>
                      </a:lnTo>
                      <a:lnTo>
                        <a:pt x="264" y="179"/>
                      </a:lnTo>
                      <a:lnTo>
                        <a:pt x="256" y="189"/>
                      </a:lnTo>
                      <a:lnTo>
                        <a:pt x="157" y="98"/>
                      </a:lnTo>
                      <a:lnTo>
                        <a:pt x="0" y="123"/>
                      </a:lnTo>
                      <a:lnTo>
                        <a:pt x="0" y="116"/>
                      </a:lnTo>
                      <a:lnTo>
                        <a:pt x="0" y="110"/>
                      </a:lnTo>
                      <a:lnTo>
                        <a:pt x="1" y="102"/>
                      </a:lnTo>
                      <a:lnTo>
                        <a:pt x="2" y="94"/>
                      </a:lnTo>
                      <a:lnTo>
                        <a:pt x="5" y="80"/>
                      </a:lnTo>
                      <a:lnTo>
                        <a:pt x="9" y="66"/>
                      </a:lnTo>
                      <a:lnTo>
                        <a:pt x="15" y="54"/>
                      </a:lnTo>
                      <a:lnTo>
                        <a:pt x="21" y="41"/>
                      </a:lnTo>
                      <a:lnTo>
                        <a:pt x="28" y="29"/>
                      </a:lnTo>
                      <a:lnTo>
                        <a:pt x="35" y="19"/>
                      </a:lnTo>
                      <a:lnTo>
                        <a:pt x="44" y="9"/>
                      </a:lnTo>
                      <a:lnTo>
                        <a:pt x="52" y="0"/>
                      </a:lnTo>
                    </a:path>
                  </a:pathLst>
                </a:custGeom>
                <a:solidFill>
                  <a:srgbClr val="F9A82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04" name="Freeform 328">
                  <a:extLst>
                    <a:ext uri="{FF2B5EF4-FFF2-40B4-BE49-F238E27FC236}">
                      <a16:creationId xmlns:a16="http://schemas.microsoft.com/office/drawing/2014/main" id="{8C3DB658-2436-4CFA-8381-64483C1A59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0" y="2192"/>
                  <a:ext cx="304" cy="178"/>
                </a:xfrm>
                <a:custGeom>
                  <a:avLst/>
                  <a:gdLst>
                    <a:gd name="T0" fmla="*/ 47 w 304"/>
                    <a:gd name="T1" fmla="*/ 0 h 178"/>
                    <a:gd name="T2" fmla="*/ 158 w 304"/>
                    <a:gd name="T3" fmla="*/ 89 h 178"/>
                    <a:gd name="T4" fmla="*/ 303 w 304"/>
                    <a:gd name="T5" fmla="*/ 69 h 178"/>
                    <a:gd name="T6" fmla="*/ 303 w 304"/>
                    <a:gd name="T7" fmla="*/ 74 h 178"/>
                    <a:gd name="T8" fmla="*/ 303 w 304"/>
                    <a:gd name="T9" fmla="*/ 80 h 178"/>
                    <a:gd name="T10" fmla="*/ 301 w 304"/>
                    <a:gd name="T11" fmla="*/ 87 h 178"/>
                    <a:gd name="T12" fmla="*/ 300 w 304"/>
                    <a:gd name="T13" fmla="*/ 94 h 178"/>
                    <a:gd name="T14" fmla="*/ 297 w 304"/>
                    <a:gd name="T15" fmla="*/ 106 h 178"/>
                    <a:gd name="T16" fmla="*/ 294 w 304"/>
                    <a:gd name="T17" fmla="*/ 118 h 178"/>
                    <a:gd name="T18" fmla="*/ 289 w 304"/>
                    <a:gd name="T19" fmla="*/ 129 h 178"/>
                    <a:gd name="T20" fmla="*/ 285 w 304"/>
                    <a:gd name="T21" fmla="*/ 140 h 178"/>
                    <a:gd name="T22" fmla="*/ 279 w 304"/>
                    <a:gd name="T23" fmla="*/ 150 h 178"/>
                    <a:gd name="T24" fmla="*/ 273 w 304"/>
                    <a:gd name="T25" fmla="*/ 159 h 178"/>
                    <a:gd name="T26" fmla="*/ 267 w 304"/>
                    <a:gd name="T27" fmla="*/ 168 h 178"/>
                    <a:gd name="T28" fmla="*/ 260 w 304"/>
                    <a:gd name="T29" fmla="*/ 177 h 178"/>
                    <a:gd name="T30" fmla="*/ 156 w 304"/>
                    <a:gd name="T31" fmla="*/ 92 h 178"/>
                    <a:gd name="T32" fmla="*/ 0 w 304"/>
                    <a:gd name="T33" fmla="*/ 114 h 178"/>
                    <a:gd name="T34" fmla="*/ 0 w 304"/>
                    <a:gd name="T35" fmla="*/ 108 h 178"/>
                    <a:gd name="T36" fmla="*/ 0 w 304"/>
                    <a:gd name="T37" fmla="*/ 102 h 178"/>
                    <a:gd name="T38" fmla="*/ 1 w 304"/>
                    <a:gd name="T39" fmla="*/ 96 h 178"/>
                    <a:gd name="T40" fmla="*/ 2 w 304"/>
                    <a:gd name="T41" fmla="*/ 88 h 178"/>
                    <a:gd name="T42" fmla="*/ 5 w 304"/>
                    <a:gd name="T43" fmla="*/ 74 h 178"/>
                    <a:gd name="T44" fmla="*/ 9 w 304"/>
                    <a:gd name="T45" fmla="*/ 61 h 178"/>
                    <a:gd name="T46" fmla="*/ 14 w 304"/>
                    <a:gd name="T47" fmla="*/ 49 h 178"/>
                    <a:gd name="T48" fmla="*/ 20 w 304"/>
                    <a:gd name="T49" fmla="*/ 37 h 178"/>
                    <a:gd name="T50" fmla="*/ 26 w 304"/>
                    <a:gd name="T51" fmla="*/ 26 h 178"/>
                    <a:gd name="T52" fmla="*/ 33 w 304"/>
                    <a:gd name="T53" fmla="*/ 16 h 178"/>
                    <a:gd name="T54" fmla="*/ 40 w 304"/>
                    <a:gd name="T55" fmla="*/ 8 h 178"/>
                    <a:gd name="T56" fmla="*/ 47 w 304"/>
                    <a:gd name="T57" fmla="*/ 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4" h="178">
                      <a:moveTo>
                        <a:pt x="47" y="0"/>
                      </a:moveTo>
                      <a:lnTo>
                        <a:pt x="158" y="89"/>
                      </a:lnTo>
                      <a:lnTo>
                        <a:pt x="303" y="69"/>
                      </a:lnTo>
                      <a:lnTo>
                        <a:pt x="303" y="74"/>
                      </a:lnTo>
                      <a:lnTo>
                        <a:pt x="303" y="80"/>
                      </a:lnTo>
                      <a:lnTo>
                        <a:pt x="301" y="87"/>
                      </a:lnTo>
                      <a:lnTo>
                        <a:pt x="300" y="94"/>
                      </a:lnTo>
                      <a:lnTo>
                        <a:pt x="297" y="106"/>
                      </a:lnTo>
                      <a:lnTo>
                        <a:pt x="294" y="118"/>
                      </a:lnTo>
                      <a:lnTo>
                        <a:pt x="289" y="129"/>
                      </a:lnTo>
                      <a:lnTo>
                        <a:pt x="285" y="140"/>
                      </a:lnTo>
                      <a:lnTo>
                        <a:pt x="279" y="150"/>
                      </a:lnTo>
                      <a:lnTo>
                        <a:pt x="273" y="159"/>
                      </a:lnTo>
                      <a:lnTo>
                        <a:pt x="267" y="168"/>
                      </a:lnTo>
                      <a:lnTo>
                        <a:pt x="260" y="177"/>
                      </a:lnTo>
                      <a:lnTo>
                        <a:pt x="156" y="92"/>
                      </a:lnTo>
                      <a:lnTo>
                        <a:pt x="0" y="114"/>
                      </a:lnTo>
                      <a:lnTo>
                        <a:pt x="0" y="108"/>
                      </a:lnTo>
                      <a:lnTo>
                        <a:pt x="0" y="102"/>
                      </a:lnTo>
                      <a:lnTo>
                        <a:pt x="1" y="96"/>
                      </a:lnTo>
                      <a:lnTo>
                        <a:pt x="2" y="88"/>
                      </a:lnTo>
                      <a:lnTo>
                        <a:pt x="5" y="74"/>
                      </a:lnTo>
                      <a:lnTo>
                        <a:pt x="9" y="61"/>
                      </a:lnTo>
                      <a:lnTo>
                        <a:pt x="14" y="49"/>
                      </a:lnTo>
                      <a:lnTo>
                        <a:pt x="20" y="37"/>
                      </a:lnTo>
                      <a:lnTo>
                        <a:pt x="26" y="26"/>
                      </a:lnTo>
                      <a:lnTo>
                        <a:pt x="33" y="16"/>
                      </a:lnTo>
                      <a:lnTo>
                        <a:pt x="40" y="8"/>
                      </a:lnTo>
                      <a:lnTo>
                        <a:pt x="47" y="0"/>
                      </a:lnTo>
                    </a:path>
                  </a:pathLst>
                </a:custGeom>
                <a:solidFill>
                  <a:srgbClr val="F7A32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05" name="Freeform 329">
                  <a:extLst>
                    <a:ext uri="{FF2B5EF4-FFF2-40B4-BE49-F238E27FC236}">
                      <a16:creationId xmlns:a16="http://schemas.microsoft.com/office/drawing/2014/main" id="{EA0E75CB-B9AA-4A3D-B27B-6D90896C5B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0" y="2197"/>
                  <a:ext cx="304" cy="169"/>
                </a:xfrm>
                <a:custGeom>
                  <a:avLst/>
                  <a:gdLst>
                    <a:gd name="T0" fmla="*/ 42 w 304"/>
                    <a:gd name="T1" fmla="*/ 0 h 169"/>
                    <a:gd name="T2" fmla="*/ 157 w 304"/>
                    <a:gd name="T3" fmla="*/ 84 h 169"/>
                    <a:gd name="T4" fmla="*/ 303 w 304"/>
                    <a:gd name="T5" fmla="*/ 68 h 169"/>
                    <a:gd name="T6" fmla="*/ 303 w 304"/>
                    <a:gd name="T7" fmla="*/ 71 h 169"/>
                    <a:gd name="T8" fmla="*/ 302 w 304"/>
                    <a:gd name="T9" fmla="*/ 75 h 169"/>
                    <a:gd name="T10" fmla="*/ 301 w 304"/>
                    <a:gd name="T11" fmla="*/ 81 h 169"/>
                    <a:gd name="T12" fmla="*/ 300 w 304"/>
                    <a:gd name="T13" fmla="*/ 89 h 169"/>
                    <a:gd name="T14" fmla="*/ 297 w 304"/>
                    <a:gd name="T15" fmla="*/ 101 h 169"/>
                    <a:gd name="T16" fmla="*/ 294 w 304"/>
                    <a:gd name="T17" fmla="*/ 113 h 169"/>
                    <a:gd name="T18" fmla="*/ 290 w 304"/>
                    <a:gd name="T19" fmla="*/ 124 h 169"/>
                    <a:gd name="T20" fmla="*/ 286 w 304"/>
                    <a:gd name="T21" fmla="*/ 133 h 169"/>
                    <a:gd name="T22" fmla="*/ 280 w 304"/>
                    <a:gd name="T23" fmla="*/ 142 h 169"/>
                    <a:gd name="T24" fmla="*/ 275 w 304"/>
                    <a:gd name="T25" fmla="*/ 151 h 169"/>
                    <a:gd name="T26" fmla="*/ 269 w 304"/>
                    <a:gd name="T27" fmla="*/ 159 h 169"/>
                    <a:gd name="T28" fmla="*/ 263 w 304"/>
                    <a:gd name="T29" fmla="*/ 168 h 169"/>
                    <a:gd name="T30" fmla="*/ 156 w 304"/>
                    <a:gd name="T31" fmla="*/ 87 h 169"/>
                    <a:gd name="T32" fmla="*/ 0 w 304"/>
                    <a:gd name="T33" fmla="*/ 105 h 169"/>
                    <a:gd name="T34" fmla="*/ 0 w 304"/>
                    <a:gd name="T35" fmla="*/ 100 h 169"/>
                    <a:gd name="T36" fmla="*/ 0 w 304"/>
                    <a:gd name="T37" fmla="*/ 96 h 169"/>
                    <a:gd name="T38" fmla="*/ 1 w 304"/>
                    <a:gd name="T39" fmla="*/ 91 h 169"/>
                    <a:gd name="T40" fmla="*/ 1 w 304"/>
                    <a:gd name="T41" fmla="*/ 83 h 169"/>
                    <a:gd name="T42" fmla="*/ 4 w 304"/>
                    <a:gd name="T43" fmla="*/ 69 h 169"/>
                    <a:gd name="T44" fmla="*/ 8 w 304"/>
                    <a:gd name="T45" fmla="*/ 57 h 169"/>
                    <a:gd name="T46" fmla="*/ 13 w 304"/>
                    <a:gd name="T47" fmla="*/ 44 h 169"/>
                    <a:gd name="T48" fmla="*/ 18 w 304"/>
                    <a:gd name="T49" fmla="*/ 33 h 169"/>
                    <a:gd name="T50" fmla="*/ 24 w 304"/>
                    <a:gd name="T51" fmla="*/ 23 h 169"/>
                    <a:gd name="T52" fmla="*/ 30 w 304"/>
                    <a:gd name="T53" fmla="*/ 14 h 169"/>
                    <a:gd name="T54" fmla="*/ 37 w 304"/>
                    <a:gd name="T55" fmla="*/ 7 h 169"/>
                    <a:gd name="T56" fmla="*/ 42 w 304"/>
                    <a:gd name="T57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4" h="169">
                      <a:moveTo>
                        <a:pt x="42" y="0"/>
                      </a:moveTo>
                      <a:lnTo>
                        <a:pt x="157" y="84"/>
                      </a:lnTo>
                      <a:lnTo>
                        <a:pt x="303" y="68"/>
                      </a:lnTo>
                      <a:lnTo>
                        <a:pt x="303" y="71"/>
                      </a:lnTo>
                      <a:lnTo>
                        <a:pt x="302" y="75"/>
                      </a:lnTo>
                      <a:lnTo>
                        <a:pt x="301" y="81"/>
                      </a:lnTo>
                      <a:lnTo>
                        <a:pt x="300" y="89"/>
                      </a:lnTo>
                      <a:lnTo>
                        <a:pt x="297" y="101"/>
                      </a:lnTo>
                      <a:lnTo>
                        <a:pt x="294" y="113"/>
                      </a:lnTo>
                      <a:lnTo>
                        <a:pt x="290" y="124"/>
                      </a:lnTo>
                      <a:lnTo>
                        <a:pt x="286" y="133"/>
                      </a:lnTo>
                      <a:lnTo>
                        <a:pt x="280" y="142"/>
                      </a:lnTo>
                      <a:lnTo>
                        <a:pt x="275" y="151"/>
                      </a:lnTo>
                      <a:lnTo>
                        <a:pt x="269" y="159"/>
                      </a:lnTo>
                      <a:lnTo>
                        <a:pt x="263" y="168"/>
                      </a:lnTo>
                      <a:lnTo>
                        <a:pt x="156" y="87"/>
                      </a:lnTo>
                      <a:lnTo>
                        <a:pt x="0" y="105"/>
                      </a:lnTo>
                      <a:lnTo>
                        <a:pt x="0" y="100"/>
                      </a:lnTo>
                      <a:lnTo>
                        <a:pt x="0" y="96"/>
                      </a:lnTo>
                      <a:lnTo>
                        <a:pt x="1" y="91"/>
                      </a:lnTo>
                      <a:lnTo>
                        <a:pt x="1" y="83"/>
                      </a:lnTo>
                      <a:lnTo>
                        <a:pt x="4" y="69"/>
                      </a:lnTo>
                      <a:lnTo>
                        <a:pt x="8" y="57"/>
                      </a:lnTo>
                      <a:lnTo>
                        <a:pt x="13" y="44"/>
                      </a:lnTo>
                      <a:lnTo>
                        <a:pt x="18" y="33"/>
                      </a:lnTo>
                      <a:lnTo>
                        <a:pt x="24" y="23"/>
                      </a:lnTo>
                      <a:lnTo>
                        <a:pt x="30" y="14"/>
                      </a:lnTo>
                      <a:lnTo>
                        <a:pt x="37" y="7"/>
                      </a:lnTo>
                      <a:lnTo>
                        <a:pt x="42" y="0"/>
                      </a:lnTo>
                    </a:path>
                  </a:pathLst>
                </a:custGeom>
                <a:solidFill>
                  <a:srgbClr val="F2992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06" name="Freeform 330">
                  <a:extLst>
                    <a:ext uri="{FF2B5EF4-FFF2-40B4-BE49-F238E27FC236}">
                      <a16:creationId xmlns:a16="http://schemas.microsoft.com/office/drawing/2014/main" id="{83C48902-DC4B-4EC2-A906-A82ECEC5D6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0" y="2202"/>
                  <a:ext cx="304" cy="158"/>
                </a:xfrm>
                <a:custGeom>
                  <a:avLst/>
                  <a:gdLst>
                    <a:gd name="T0" fmla="*/ 38 w 304"/>
                    <a:gd name="T1" fmla="*/ 0 h 158"/>
                    <a:gd name="T2" fmla="*/ 158 w 304"/>
                    <a:gd name="T3" fmla="*/ 78 h 158"/>
                    <a:gd name="T4" fmla="*/ 303 w 304"/>
                    <a:gd name="T5" fmla="*/ 66 h 158"/>
                    <a:gd name="T6" fmla="*/ 303 w 304"/>
                    <a:gd name="T7" fmla="*/ 68 h 158"/>
                    <a:gd name="T8" fmla="*/ 303 w 304"/>
                    <a:gd name="T9" fmla="*/ 72 h 158"/>
                    <a:gd name="T10" fmla="*/ 302 w 304"/>
                    <a:gd name="T11" fmla="*/ 76 h 158"/>
                    <a:gd name="T12" fmla="*/ 301 w 304"/>
                    <a:gd name="T13" fmla="*/ 84 h 158"/>
                    <a:gd name="T14" fmla="*/ 298 w 304"/>
                    <a:gd name="T15" fmla="*/ 96 h 158"/>
                    <a:gd name="T16" fmla="*/ 294 w 304"/>
                    <a:gd name="T17" fmla="*/ 107 h 158"/>
                    <a:gd name="T18" fmla="*/ 291 w 304"/>
                    <a:gd name="T19" fmla="*/ 117 h 158"/>
                    <a:gd name="T20" fmla="*/ 287 w 304"/>
                    <a:gd name="T21" fmla="*/ 126 h 158"/>
                    <a:gd name="T22" fmla="*/ 283 w 304"/>
                    <a:gd name="T23" fmla="*/ 134 h 158"/>
                    <a:gd name="T24" fmla="*/ 278 w 304"/>
                    <a:gd name="T25" fmla="*/ 142 h 158"/>
                    <a:gd name="T26" fmla="*/ 273 w 304"/>
                    <a:gd name="T27" fmla="*/ 149 h 158"/>
                    <a:gd name="T28" fmla="*/ 268 w 304"/>
                    <a:gd name="T29" fmla="*/ 157 h 158"/>
                    <a:gd name="T30" fmla="*/ 157 w 304"/>
                    <a:gd name="T31" fmla="*/ 82 h 158"/>
                    <a:gd name="T32" fmla="*/ 0 w 304"/>
                    <a:gd name="T33" fmla="*/ 96 h 158"/>
                    <a:gd name="T34" fmla="*/ 0 w 304"/>
                    <a:gd name="T35" fmla="*/ 93 h 158"/>
                    <a:gd name="T36" fmla="*/ 0 w 304"/>
                    <a:gd name="T37" fmla="*/ 89 h 158"/>
                    <a:gd name="T38" fmla="*/ 1 w 304"/>
                    <a:gd name="T39" fmla="*/ 85 h 158"/>
                    <a:gd name="T40" fmla="*/ 1 w 304"/>
                    <a:gd name="T41" fmla="*/ 78 h 158"/>
                    <a:gd name="T42" fmla="*/ 4 w 304"/>
                    <a:gd name="T43" fmla="*/ 64 h 158"/>
                    <a:gd name="T44" fmla="*/ 8 w 304"/>
                    <a:gd name="T45" fmla="*/ 51 h 158"/>
                    <a:gd name="T46" fmla="*/ 13 w 304"/>
                    <a:gd name="T47" fmla="*/ 40 h 158"/>
                    <a:gd name="T48" fmla="*/ 18 w 304"/>
                    <a:gd name="T49" fmla="*/ 30 h 158"/>
                    <a:gd name="T50" fmla="*/ 23 w 304"/>
                    <a:gd name="T51" fmla="*/ 21 h 158"/>
                    <a:gd name="T52" fmla="*/ 28 w 304"/>
                    <a:gd name="T53" fmla="*/ 13 h 158"/>
                    <a:gd name="T54" fmla="*/ 33 w 304"/>
                    <a:gd name="T55" fmla="*/ 5 h 158"/>
                    <a:gd name="T56" fmla="*/ 38 w 304"/>
                    <a:gd name="T57" fmla="*/ 0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4" h="158">
                      <a:moveTo>
                        <a:pt x="38" y="0"/>
                      </a:moveTo>
                      <a:lnTo>
                        <a:pt x="158" y="78"/>
                      </a:lnTo>
                      <a:lnTo>
                        <a:pt x="303" y="66"/>
                      </a:lnTo>
                      <a:lnTo>
                        <a:pt x="303" y="68"/>
                      </a:lnTo>
                      <a:lnTo>
                        <a:pt x="303" y="72"/>
                      </a:lnTo>
                      <a:lnTo>
                        <a:pt x="302" y="76"/>
                      </a:lnTo>
                      <a:lnTo>
                        <a:pt x="301" y="84"/>
                      </a:lnTo>
                      <a:lnTo>
                        <a:pt x="298" y="96"/>
                      </a:lnTo>
                      <a:lnTo>
                        <a:pt x="294" y="107"/>
                      </a:lnTo>
                      <a:lnTo>
                        <a:pt x="291" y="117"/>
                      </a:lnTo>
                      <a:lnTo>
                        <a:pt x="287" y="126"/>
                      </a:lnTo>
                      <a:lnTo>
                        <a:pt x="283" y="134"/>
                      </a:lnTo>
                      <a:lnTo>
                        <a:pt x="278" y="142"/>
                      </a:lnTo>
                      <a:lnTo>
                        <a:pt x="273" y="149"/>
                      </a:lnTo>
                      <a:lnTo>
                        <a:pt x="268" y="157"/>
                      </a:lnTo>
                      <a:lnTo>
                        <a:pt x="157" y="82"/>
                      </a:lnTo>
                      <a:lnTo>
                        <a:pt x="0" y="96"/>
                      </a:lnTo>
                      <a:lnTo>
                        <a:pt x="0" y="93"/>
                      </a:lnTo>
                      <a:lnTo>
                        <a:pt x="0" y="89"/>
                      </a:lnTo>
                      <a:lnTo>
                        <a:pt x="1" y="85"/>
                      </a:lnTo>
                      <a:lnTo>
                        <a:pt x="1" y="78"/>
                      </a:lnTo>
                      <a:lnTo>
                        <a:pt x="4" y="64"/>
                      </a:lnTo>
                      <a:lnTo>
                        <a:pt x="8" y="51"/>
                      </a:lnTo>
                      <a:lnTo>
                        <a:pt x="13" y="40"/>
                      </a:lnTo>
                      <a:lnTo>
                        <a:pt x="18" y="30"/>
                      </a:lnTo>
                      <a:lnTo>
                        <a:pt x="23" y="21"/>
                      </a:lnTo>
                      <a:lnTo>
                        <a:pt x="28" y="13"/>
                      </a:lnTo>
                      <a:lnTo>
                        <a:pt x="33" y="5"/>
                      </a:lnTo>
                      <a:lnTo>
                        <a:pt x="38" y="0"/>
                      </a:lnTo>
                    </a:path>
                  </a:pathLst>
                </a:custGeom>
                <a:solidFill>
                  <a:srgbClr val="ED8E2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07" name="Freeform 331">
                  <a:extLst>
                    <a:ext uri="{FF2B5EF4-FFF2-40B4-BE49-F238E27FC236}">
                      <a16:creationId xmlns:a16="http://schemas.microsoft.com/office/drawing/2014/main" id="{7C20508B-8F1D-434A-8308-E1AEA2C6EB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0" y="2208"/>
                  <a:ext cx="304" cy="147"/>
                </a:xfrm>
                <a:custGeom>
                  <a:avLst/>
                  <a:gdLst>
                    <a:gd name="T0" fmla="*/ 34 w 304"/>
                    <a:gd name="T1" fmla="*/ 0 h 147"/>
                    <a:gd name="T2" fmla="*/ 158 w 304"/>
                    <a:gd name="T3" fmla="*/ 72 h 147"/>
                    <a:gd name="T4" fmla="*/ 303 w 304"/>
                    <a:gd name="T5" fmla="*/ 63 h 147"/>
                    <a:gd name="T6" fmla="*/ 303 w 304"/>
                    <a:gd name="T7" fmla="*/ 65 h 147"/>
                    <a:gd name="T8" fmla="*/ 303 w 304"/>
                    <a:gd name="T9" fmla="*/ 67 h 147"/>
                    <a:gd name="T10" fmla="*/ 302 w 304"/>
                    <a:gd name="T11" fmla="*/ 70 h 147"/>
                    <a:gd name="T12" fmla="*/ 301 w 304"/>
                    <a:gd name="T13" fmla="*/ 77 h 147"/>
                    <a:gd name="T14" fmla="*/ 298 w 304"/>
                    <a:gd name="T15" fmla="*/ 89 h 147"/>
                    <a:gd name="T16" fmla="*/ 295 w 304"/>
                    <a:gd name="T17" fmla="*/ 100 h 147"/>
                    <a:gd name="T18" fmla="*/ 291 w 304"/>
                    <a:gd name="T19" fmla="*/ 109 h 147"/>
                    <a:gd name="T20" fmla="*/ 288 w 304"/>
                    <a:gd name="T21" fmla="*/ 118 h 147"/>
                    <a:gd name="T22" fmla="*/ 284 w 304"/>
                    <a:gd name="T23" fmla="*/ 126 h 147"/>
                    <a:gd name="T24" fmla="*/ 280 w 304"/>
                    <a:gd name="T25" fmla="*/ 132 h 147"/>
                    <a:gd name="T26" fmla="*/ 276 w 304"/>
                    <a:gd name="T27" fmla="*/ 139 h 147"/>
                    <a:gd name="T28" fmla="*/ 271 w 304"/>
                    <a:gd name="T29" fmla="*/ 146 h 147"/>
                    <a:gd name="T30" fmla="*/ 157 w 304"/>
                    <a:gd name="T31" fmla="*/ 75 h 147"/>
                    <a:gd name="T32" fmla="*/ 0 w 304"/>
                    <a:gd name="T33" fmla="*/ 87 h 147"/>
                    <a:gd name="T34" fmla="*/ 0 w 304"/>
                    <a:gd name="T35" fmla="*/ 84 h 147"/>
                    <a:gd name="T36" fmla="*/ 0 w 304"/>
                    <a:gd name="T37" fmla="*/ 82 h 147"/>
                    <a:gd name="T38" fmla="*/ 1 w 304"/>
                    <a:gd name="T39" fmla="*/ 78 h 147"/>
                    <a:gd name="T40" fmla="*/ 1 w 304"/>
                    <a:gd name="T41" fmla="*/ 72 h 147"/>
                    <a:gd name="T42" fmla="*/ 4 w 304"/>
                    <a:gd name="T43" fmla="*/ 58 h 147"/>
                    <a:gd name="T44" fmla="*/ 8 w 304"/>
                    <a:gd name="T45" fmla="*/ 46 h 147"/>
                    <a:gd name="T46" fmla="*/ 12 w 304"/>
                    <a:gd name="T47" fmla="*/ 36 h 147"/>
                    <a:gd name="T48" fmla="*/ 17 w 304"/>
                    <a:gd name="T49" fmla="*/ 26 h 147"/>
                    <a:gd name="T50" fmla="*/ 22 w 304"/>
                    <a:gd name="T51" fmla="*/ 17 h 147"/>
                    <a:gd name="T52" fmla="*/ 26 w 304"/>
                    <a:gd name="T53" fmla="*/ 10 h 147"/>
                    <a:gd name="T54" fmla="*/ 30 w 304"/>
                    <a:gd name="T55" fmla="*/ 4 h 147"/>
                    <a:gd name="T56" fmla="*/ 34 w 304"/>
                    <a:gd name="T57" fmla="*/ 0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4" h="147">
                      <a:moveTo>
                        <a:pt x="34" y="0"/>
                      </a:moveTo>
                      <a:lnTo>
                        <a:pt x="158" y="72"/>
                      </a:lnTo>
                      <a:lnTo>
                        <a:pt x="303" y="63"/>
                      </a:lnTo>
                      <a:lnTo>
                        <a:pt x="303" y="65"/>
                      </a:lnTo>
                      <a:lnTo>
                        <a:pt x="303" y="67"/>
                      </a:lnTo>
                      <a:lnTo>
                        <a:pt x="302" y="70"/>
                      </a:lnTo>
                      <a:lnTo>
                        <a:pt x="301" y="77"/>
                      </a:lnTo>
                      <a:lnTo>
                        <a:pt x="298" y="89"/>
                      </a:lnTo>
                      <a:lnTo>
                        <a:pt x="295" y="100"/>
                      </a:lnTo>
                      <a:lnTo>
                        <a:pt x="291" y="109"/>
                      </a:lnTo>
                      <a:lnTo>
                        <a:pt x="288" y="118"/>
                      </a:lnTo>
                      <a:lnTo>
                        <a:pt x="284" y="126"/>
                      </a:lnTo>
                      <a:lnTo>
                        <a:pt x="280" y="132"/>
                      </a:lnTo>
                      <a:lnTo>
                        <a:pt x="276" y="139"/>
                      </a:lnTo>
                      <a:lnTo>
                        <a:pt x="271" y="146"/>
                      </a:lnTo>
                      <a:lnTo>
                        <a:pt x="157" y="75"/>
                      </a:lnTo>
                      <a:lnTo>
                        <a:pt x="0" y="87"/>
                      </a:lnTo>
                      <a:lnTo>
                        <a:pt x="0" y="84"/>
                      </a:lnTo>
                      <a:lnTo>
                        <a:pt x="0" y="82"/>
                      </a:lnTo>
                      <a:lnTo>
                        <a:pt x="1" y="78"/>
                      </a:lnTo>
                      <a:lnTo>
                        <a:pt x="1" y="72"/>
                      </a:lnTo>
                      <a:lnTo>
                        <a:pt x="4" y="58"/>
                      </a:lnTo>
                      <a:lnTo>
                        <a:pt x="8" y="46"/>
                      </a:lnTo>
                      <a:lnTo>
                        <a:pt x="12" y="36"/>
                      </a:lnTo>
                      <a:lnTo>
                        <a:pt x="17" y="26"/>
                      </a:lnTo>
                      <a:lnTo>
                        <a:pt x="22" y="17"/>
                      </a:lnTo>
                      <a:lnTo>
                        <a:pt x="26" y="10"/>
                      </a:lnTo>
                      <a:lnTo>
                        <a:pt x="30" y="4"/>
                      </a:lnTo>
                      <a:lnTo>
                        <a:pt x="34" y="0"/>
                      </a:lnTo>
                    </a:path>
                  </a:pathLst>
                </a:custGeom>
                <a:solidFill>
                  <a:srgbClr val="EA891E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08" name="Freeform 332">
                  <a:extLst>
                    <a:ext uri="{FF2B5EF4-FFF2-40B4-BE49-F238E27FC236}">
                      <a16:creationId xmlns:a16="http://schemas.microsoft.com/office/drawing/2014/main" id="{99FBC1BA-51CE-4978-9A17-C095719AD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0" y="2215"/>
                  <a:ext cx="304" cy="135"/>
                </a:xfrm>
                <a:custGeom>
                  <a:avLst/>
                  <a:gdLst>
                    <a:gd name="T0" fmla="*/ 275 w 304"/>
                    <a:gd name="T1" fmla="*/ 134 h 135"/>
                    <a:gd name="T2" fmla="*/ 279 w 304"/>
                    <a:gd name="T3" fmla="*/ 128 h 135"/>
                    <a:gd name="T4" fmla="*/ 282 w 304"/>
                    <a:gd name="T5" fmla="*/ 122 h 135"/>
                    <a:gd name="T6" fmla="*/ 286 w 304"/>
                    <a:gd name="T7" fmla="*/ 116 h 135"/>
                    <a:gd name="T8" fmla="*/ 289 w 304"/>
                    <a:gd name="T9" fmla="*/ 109 h 135"/>
                    <a:gd name="T10" fmla="*/ 292 w 304"/>
                    <a:gd name="T11" fmla="*/ 101 h 135"/>
                    <a:gd name="T12" fmla="*/ 295 w 304"/>
                    <a:gd name="T13" fmla="*/ 93 h 135"/>
                    <a:gd name="T14" fmla="*/ 298 w 304"/>
                    <a:gd name="T15" fmla="*/ 82 h 135"/>
                    <a:gd name="T16" fmla="*/ 301 w 304"/>
                    <a:gd name="T17" fmla="*/ 71 h 135"/>
                    <a:gd name="T18" fmla="*/ 302 w 304"/>
                    <a:gd name="T19" fmla="*/ 64 h 135"/>
                    <a:gd name="T20" fmla="*/ 303 w 304"/>
                    <a:gd name="T21" fmla="*/ 62 h 135"/>
                    <a:gd name="T22" fmla="*/ 303 w 304"/>
                    <a:gd name="T23" fmla="*/ 61 h 135"/>
                    <a:gd name="T24" fmla="*/ 303 w 304"/>
                    <a:gd name="T25" fmla="*/ 61 h 135"/>
                    <a:gd name="T26" fmla="*/ 158 w 304"/>
                    <a:gd name="T27" fmla="*/ 66 h 135"/>
                    <a:gd name="T28" fmla="*/ 29 w 304"/>
                    <a:gd name="T29" fmla="*/ 0 h 135"/>
                    <a:gd name="T30" fmla="*/ 26 w 304"/>
                    <a:gd name="T31" fmla="*/ 3 h 135"/>
                    <a:gd name="T32" fmla="*/ 23 w 304"/>
                    <a:gd name="T33" fmla="*/ 8 h 135"/>
                    <a:gd name="T34" fmla="*/ 19 w 304"/>
                    <a:gd name="T35" fmla="*/ 14 h 135"/>
                    <a:gd name="T36" fmla="*/ 15 w 304"/>
                    <a:gd name="T37" fmla="*/ 21 h 135"/>
                    <a:gd name="T38" fmla="*/ 11 w 304"/>
                    <a:gd name="T39" fmla="*/ 30 h 135"/>
                    <a:gd name="T40" fmla="*/ 8 w 304"/>
                    <a:gd name="T41" fmla="*/ 41 h 135"/>
                    <a:gd name="T42" fmla="*/ 4 w 304"/>
                    <a:gd name="T43" fmla="*/ 52 h 135"/>
                    <a:gd name="T44" fmla="*/ 1 w 304"/>
                    <a:gd name="T45" fmla="*/ 66 h 135"/>
                    <a:gd name="T46" fmla="*/ 0 w 304"/>
                    <a:gd name="T47" fmla="*/ 71 h 135"/>
                    <a:gd name="T48" fmla="*/ 0 w 304"/>
                    <a:gd name="T49" fmla="*/ 74 h 135"/>
                    <a:gd name="T50" fmla="*/ 0 w 304"/>
                    <a:gd name="T51" fmla="*/ 75 h 135"/>
                    <a:gd name="T52" fmla="*/ 0 w 304"/>
                    <a:gd name="T53" fmla="*/ 77 h 135"/>
                    <a:gd name="T54" fmla="*/ 156 w 304"/>
                    <a:gd name="T55" fmla="*/ 69 h 135"/>
                    <a:gd name="T56" fmla="*/ 275 w 304"/>
                    <a:gd name="T57" fmla="*/ 134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4" h="135">
                      <a:moveTo>
                        <a:pt x="275" y="134"/>
                      </a:moveTo>
                      <a:lnTo>
                        <a:pt x="279" y="128"/>
                      </a:lnTo>
                      <a:lnTo>
                        <a:pt x="282" y="122"/>
                      </a:lnTo>
                      <a:lnTo>
                        <a:pt x="286" y="116"/>
                      </a:lnTo>
                      <a:lnTo>
                        <a:pt x="289" y="109"/>
                      </a:lnTo>
                      <a:lnTo>
                        <a:pt x="292" y="101"/>
                      </a:lnTo>
                      <a:lnTo>
                        <a:pt x="295" y="93"/>
                      </a:lnTo>
                      <a:lnTo>
                        <a:pt x="298" y="82"/>
                      </a:lnTo>
                      <a:lnTo>
                        <a:pt x="301" y="71"/>
                      </a:lnTo>
                      <a:lnTo>
                        <a:pt x="302" y="64"/>
                      </a:lnTo>
                      <a:lnTo>
                        <a:pt x="303" y="62"/>
                      </a:lnTo>
                      <a:lnTo>
                        <a:pt x="303" y="61"/>
                      </a:lnTo>
                      <a:lnTo>
                        <a:pt x="303" y="61"/>
                      </a:lnTo>
                      <a:lnTo>
                        <a:pt x="158" y="66"/>
                      </a:lnTo>
                      <a:lnTo>
                        <a:pt x="29" y="0"/>
                      </a:lnTo>
                      <a:lnTo>
                        <a:pt x="26" y="3"/>
                      </a:lnTo>
                      <a:lnTo>
                        <a:pt x="23" y="8"/>
                      </a:lnTo>
                      <a:lnTo>
                        <a:pt x="19" y="14"/>
                      </a:lnTo>
                      <a:lnTo>
                        <a:pt x="15" y="21"/>
                      </a:lnTo>
                      <a:lnTo>
                        <a:pt x="11" y="30"/>
                      </a:lnTo>
                      <a:lnTo>
                        <a:pt x="8" y="41"/>
                      </a:lnTo>
                      <a:lnTo>
                        <a:pt x="4" y="52"/>
                      </a:lnTo>
                      <a:lnTo>
                        <a:pt x="1" y="66"/>
                      </a:lnTo>
                      <a:lnTo>
                        <a:pt x="0" y="71"/>
                      </a:lnTo>
                      <a:lnTo>
                        <a:pt x="0" y="74"/>
                      </a:lnTo>
                      <a:lnTo>
                        <a:pt x="0" y="75"/>
                      </a:lnTo>
                      <a:lnTo>
                        <a:pt x="0" y="77"/>
                      </a:lnTo>
                      <a:lnTo>
                        <a:pt x="156" y="69"/>
                      </a:lnTo>
                      <a:lnTo>
                        <a:pt x="275" y="134"/>
                      </a:lnTo>
                    </a:path>
                  </a:pathLst>
                </a:custGeom>
                <a:solidFill>
                  <a:srgbClr val="E8821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09" name="Freeform 333">
                  <a:extLst>
                    <a:ext uri="{FF2B5EF4-FFF2-40B4-BE49-F238E27FC236}">
                      <a16:creationId xmlns:a16="http://schemas.microsoft.com/office/drawing/2014/main" id="{5D47F8C2-C456-468A-AE89-6D39446E67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02" y="2287"/>
                  <a:ext cx="184" cy="156"/>
                </a:xfrm>
                <a:custGeom>
                  <a:avLst/>
                  <a:gdLst>
                    <a:gd name="T0" fmla="*/ 174 w 184"/>
                    <a:gd name="T1" fmla="*/ 0 h 156"/>
                    <a:gd name="T2" fmla="*/ 174 w 184"/>
                    <a:gd name="T3" fmla="*/ 0 h 156"/>
                    <a:gd name="T4" fmla="*/ 170 w 184"/>
                    <a:gd name="T5" fmla="*/ 15 h 156"/>
                    <a:gd name="T6" fmla="*/ 166 w 184"/>
                    <a:gd name="T7" fmla="*/ 29 h 156"/>
                    <a:gd name="T8" fmla="*/ 159 w 184"/>
                    <a:gd name="T9" fmla="*/ 44 h 156"/>
                    <a:gd name="T10" fmla="*/ 152 w 184"/>
                    <a:gd name="T11" fmla="*/ 57 h 156"/>
                    <a:gd name="T12" fmla="*/ 143 w 184"/>
                    <a:gd name="T13" fmla="*/ 70 h 156"/>
                    <a:gd name="T14" fmla="*/ 133 w 184"/>
                    <a:gd name="T15" fmla="*/ 82 h 156"/>
                    <a:gd name="T16" fmla="*/ 122 w 184"/>
                    <a:gd name="T17" fmla="*/ 93 h 156"/>
                    <a:gd name="T18" fmla="*/ 111 w 184"/>
                    <a:gd name="T19" fmla="*/ 104 h 156"/>
                    <a:gd name="T20" fmla="*/ 99 w 184"/>
                    <a:gd name="T21" fmla="*/ 114 h 156"/>
                    <a:gd name="T22" fmla="*/ 86 w 184"/>
                    <a:gd name="T23" fmla="*/ 122 h 156"/>
                    <a:gd name="T24" fmla="*/ 73 w 184"/>
                    <a:gd name="T25" fmla="*/ 130 h 156"/>
                    <a:gd name="T26" fmla="*/ 59 w 184"/>
                    <a:gd name="T27" fmla="*/ 135 h 156"/>
                    <a:gd name="T28" fmla="*/ 44 w 184"/>
                    <a:gd name="T29" fmla="*/ 141 h 156"/>
                    <a:gd name="T30" fmla="*/ 30 w 184"/>
                    <a:gd name="T31" fmla="*/ 144 h 156"/>
                    <a:gd name="T32" fmla="*/ 15 w 184"/>
                    <a:gd name="T33" fmla="*/ 146 h 156"/>
                    <a:gd name="T34" fmla="*/ 0 w 184"/>
                    <a:gd name="T35" fmla="*/ 146 h 156"/>
                    <a:gd name="T36" fmla="*/ 0 w 184"/>
                    <a:gd name="T37" fmla="*/ 155 h 156"/>
                    <a:gd name="T38" fmla="*/ 15 w 184"/>
                    <a:gd name="T39" fmla="*/ 154 h 156"/>
                    <a:gd name="T40" fmla="*/ 31 w 184"/>
                    <a:gd name="T41" fmla="*/ 152 h 156"/>
                    <a:gd name="T42" fmla="*/ 46 w 184"/>
                    <a:gd name="T43" fmla="*/ 148 h 156"/>
                    <a:gd name="T44" fmla="*/ 61 w 184"/>
                    <a:gd name="T45" fmla="*/ 144 h 156"/>
                    <a:gd name="T46" fmla="*/ 76 w 184"/>
                    <a:gd name="T47" fmla="*/ 137 h 156"/>
                    <a:gd name="T48" fmla="*/ 90 w 184"/>
                    <a:gd name="T49" fmla="*/ 129 h 156"/>
                    <a:gd name="T50" fmla="*/ 103 w 184"/>
                    <a:gd name="T51" fmla="*/ 121 h 156"/>
                    <a:gd name="T52" fmla="*/ 116 w 184"/>
                    <a:gd name="T53" fmla="*/ 111 h 156"/>
                    <a:gd name="T54" fmla="*/ 128 w 184"/>
                    <a:gd name="T55" fmla="*/ 100 h 156"/>
                    <a:gd name="T56" fmla="*/ 140 w 184"/>
                    <a:gd name="T57" fmla="*/ 88 h 156"/>
                    <a:gd name="T58" fmla="*/ 150 w 184"/>
                    <a:gd name="T59" fmla="*/ 75 h 156"/>
                    <a:gd name="T60" fmla="*/ 159 w 184"/>
                    <a:gd name="T61" fmla="*/ 62 h 156"/>
                    <a:gd name="T62" fmla="*/ 166 w 184"/>
                    <a:gd name="T63" fmla="*/ 47 h 156"/>
                    <a:gd name="T64" fmla="*/ 173 w 184"/>
                    <a:gd name="T65" fmla="*/ 32 h 156"/>
                    <a:gd name="T66" fmla="*/ 178 w 184"/>
                    <a:gd name="T67" fmla="*/ 17 h 156"/>
                    <a:gd name="T68" fmla="*/ 183 w 184"/>
                    <a:gd name="T69" fmla="*/ 0 h 156"/>
                    <a:gd name="T70" fmla="*/ 183 w 184"/>
                    <a:gd name="T71" fmla="*/ 0 h 156"/>
                    <a:gd name="T72" fmla="*/ 174 w 184"/>
                    <a:gd name="T7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84" h="156">
                      <a:moveTo>
                        <a:pt x="174" y="0"/>
                      </a:moveTo>
                      <a:lnTo>
                        <a:pt x="174" y="0"/>
                      </a:lnTo>
                      <a:lnTo>
                        <a:pt x="170" y="15"/>
                      </a:lnTo>
                      <a:lnTo>
                        <a:pt x="166" y="29"/>
                      </a:lnTo>
                      <a:lnTo>
                        <a:pt x="159" y="44"/>
                      </a:lnTo>
                      <a:lnTo>
                        <a:pt x="152" y="57"/>
                      </a:lnTo>
                      <a:lnTo>
                        <a:pt x="143" y="70"/>
                      </a:lnTo>
                      <a:lnTo>
                        <a:pt x="133" y="82"/>
                      </a:lnTo>
                      <a:lnTo>
                        <a:pt x="122" y="93"/>
                      </a:lnTo>
                      <a:lnTo>
                        <a:pt x="111" y="104"/>
                      </a:lnTo>
                      <a:lnTo>
                        <a:pt x="99" y="114"/>
                      </a:lnTo>
                      <a:lnTo>
                        <a:pt x="86" y="122"/>
                      </a:lnTo>
                      <a:lnTo>
                        <a:pt x="73" y="130"/>
                      </a:lnTo>
                      <a:lnTo>
                        <a:pt x="59" y="135"/>
                      </a:lnTo>
                      <a:lnTo>
                        <a:pt x="44" y="141"/>
                      </a:lnTo>
                      <a:lnTo>
                        <a:pt x="30" y="144"/>
                      </a:lnTo>
                      <a:lnTo>
                        <a:pt x="15" y="146"/>
                      </a:lnTo>
                      <a:lnTo>
                        <a:pt x="0" y="146"/>
                      </a:lnTo>
                      <a:lnTo>
                        <a:pt x="0" y="155"/>
                      </a:lnTo>
                      <a:lnTo>
                        <a:pt x="15" y="154"/>
                      </a:lnTo>
                      <a:lnTo>
                        <a:pt x="31" y="152"/>
                      </a:lnTo>
                      <a:lnTo>
                        <a:pt x="46" y="148"/>
                      </a:lnTo>
                      <a:lnTo>
                        <a:pt x="61" y="144"/>
                      </a:lnTo>
                      <a:lnTo>
                        <a:pt x="76" y="137"/>
                      </a:lnTo>
                      <a:lnTo>
                        <a:pt x="90" y="129"/>
                      </a:lnTo>
                      <a:lnTo>
                        <a:pt x="103" y="121"/>
                      </a:lnTo>
                      <a:lnTo>
                        <a:pt x="116" y="111"/>
                      </a:lnTo>
                      <a:lnTo>
                        <a:pt x="128" y="100"/>
                      </a:lnTo>
                      <a:lnTo>
                        <a:pt x="140" y="88"/>
                      </a:lnTo>
                      <a:lnTo>
                        <a:pt x="150" y="75"/>
                      </a:lnTo>
                      <a:lnTo>
                        <a:pt x="159" y="62"/>
                      </a:lnTo>
                      <a:lnTo>
                        <a:pt x="166" y="47"/>
                      </a:lnTo>
                      <a:lnTo>
                        <a:pt x="173" y="32"/>
                      </a:lnTo>
                      <a:lnTo>
                        <a:pt x="178" y="17"/>
                      </a:lnTo>
                      <a:lnTo>
                        <a:pt x="183" y="0"/>
                      </a:lnTo>
                      <a:lnTo>
                        <a:pt x="183" y="0"/>
                      </a:lnTo>
                      <a:lnTo>
                        <a:pt x="174" y="0"/>
                      </a:lnTo>
                    </a:path>
                  </a:pathLst>
                </a:custGeom>
                <a:solidFill>
                  <a:srgbClr val="A53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10" name="Freeform 334">
                  <a:extLst>
                    <a:ext uri="{FF2B5EF4-FFF2-40B4-BE49-F238E27FC236}">
                      <a16:creationId xmlns:a16="http://schemas.microsoft.com/office/drawing/2014/main" id="{0CFC61B1-0892-4FD6-BCA3-F7258BB731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60" y="2123"/>
                  <a:ext cx="129" cy="165"/>
                </a:xfrm>
                <a:custGeom>
                  <a:avLst/>
                  <a:gdLst>
                    <a:gd name="T0" fmla="*/ 0 w 129"/>
                    <a:gd name="T1" fmla="*/ 8 h 165"/>
                    <a:gd name="T2" fmla="*/ 0 w 129"/>
                    <a:gd name="T3" fmla="*/ 8 h 165"/>
                    <a:gd name="T4" fmla="*/ 15 w 129"/>
                    <a:gd name="T5" fmla="*/ 9 h 165"/>
                    <a:gd name="T6" fmla="*/ 29 w 129"/>
                    <a:gd name="T7" fmla="*/ 11 h 165"/>
                    <a:gd name="T8" fmla="*/ 41 w 129"/>
                    <a:gd name="T9" fmla="*/ 16 h 165"/>
                    <a:gd name="T10" fmla="*/ 54 w 129"/>
                    <a:gd name="T11" fmla="*/ 21 h 165"/>
                    <a:gd name="T12" fmla="*/ 66 w 129"/>
                    <a:gd name="T13" fmla="*/ 28 h 165"/>
                    <a:gd name="T14" fmla="*/ 76 w 129"/>
                    <a:gd name="T15" fmla="*/ 35 h 165"/>
                    <a:gd name="T16" fmla="*/ 85 w 129"/>
                    <a:gd name="T17" fmla="*/ 44 h 165"/>
                    <a:gd name="T18" fmla="*/ 94 w 129"/>
                    <a:gd name="T19" fmla="*/ 54 h 165"/>
                    <a:gd name="T20" fmla="*/ 101 w 129"/>
                    <a:gd name="T21" fmla="*/ 65 h 165"/>
                    <a:gd name="T22" fmla="*/ 107 w 129"/>
                    <a:gd name="T23" fmla="*/ 77 h 165"/>
                    <a:gd name="T24" fmla="*/ 112 w 129"/>
                    <a:gd name="T25" fmla="*/ 90 h 165"/>
                    <a:gd name="T26" fmla="*/ 116 w 129"/>
                    <a:gd name="T27" fmla="*/ 103 h 165"/>
                    <a:gd name="T28" fmla="*/ 118 w 129"/>
                    <a:gd name="T29" fmla="*/ 117 h 165"/>
                    <a:gd name="T30" fmla="*/ 119 w 129"/>
                    <a:gd name="T31" fmla="*/ 132 h 165"/>
                    <a:gd name="T32" fmla="*/ 119 w 129"/>
                    <a:gd name="T33" fmla="*/ 147 h 165"/>
                    <a:gd name="T34" fmla="*/ 116 w 129"/>
                    <a:gd name="T35" fmla="*/ 163 h 165"/>
                    <a:gd name="T36" fmla="*/ 125 w 129"/>
                    <a:gd name="T37" fmla="*/ 164 h 165"/>
                    <a:gd name="T38" fmla="*/ 127 w 129"/>
                    <a:gd name="T39" fmla="*/ 147 h 165"/>
                    <a:gd name="T40" fmla="*/ 128 w 129"/>
                    <a:gd name="T41" fmla="*/ 132 h 165"/>
                    <a:gd name="T42" fmla="*/ 126 w 129"/>
                    <a:gd name="T43" fmla="*/ 116 h 165"/>
                    <a:gd name="T44" fmla="*/ 124 w 129"/>
                    <a:gd name="T45" fmla="*/ 101 h 165"/>
                    <a:gd name="T46" fmla="*/ 121 w 129"/>
                    <a:gd name="T47" fmla="*/ 87 h 165"/>
                    <a:gd name="T48" fmla="*/ 115 w 129"/>
                    <a:gd name="T49" fmla="*/ 74 h 165"/>
                    <a:gd name="T50" fmla="*/ 108 w 129"/>
                    <a:gd name="T51" fmla="*/ 61 h 165"/>
                    <a:gd name="T52" fmla="*/ 100 w 129"/>
                    <a:gd name="T53" fmla="*/ 49 h 165"/>
                    <a:gd name="T54" fmla="*/ 91 w 129"/>
                    <a:gd name="T55" fmla="*/ 39 h 165"/>
                    <a:gd name="T56" fmla="*/ 81 w 129"/>
                    <a:gd name="T57" fmla="*/ 29 h 165"/>
                    <a:gd name="T58" fmla="*/ 70 w 129"/>
                    <a:gd name="T59" fmla="*/ 21 h 165"/>
                    <a:gd name="T60" fmla="*/ 58 w 129"/>
                    <a:gd name="T61" fmla="*/ 14 h 165"/>
                    <a:gd name="T62" fmla="*/ 44 w 129"/>
                    <a:gd name="T63" fmla="*/ 8 h 165"/>
                    <a:gd name="T64" fmla="*/ 30 w 129"/>
                    <a:gd name="T65" fmla="*/ 4 h 165"/>
                    <a:gd name="T66" fmla="*/ 15 w 129"/>
                    <a:gd name="T67" fmla="*/ 1 h 165"/>
                    <a:gd name="T68" fmla="*/ 0 w 129"/>
                    <a:gd name="T69" fmla="*/ 0 h 165"/>
                    <a:gd name="T70" fmla="*/ 0 w 129"/>
                    <a:gd name="T71" fmla="*/ 0 h 165"/>
                    <a:gd name="T72" fmla="*/ 0 w 129"/>
                    <a:gd name="T73" fmla="*/ 8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9" h="165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15" y="9"/>
                      </a:lnTo>
                      <a:lnTo>
                        <a:pt x="29" y="11"/>
                      </a:lnTo>
                      <a:lnTo>
                        <a:pt x="41" y="16"/>
                      </a:lnTo>
                      <a:lnTo>
                        <a:pt x="54" y="21"/>
                      </a:lnTo>
                      <a:lnTo>
                        <a:pt x="66" y="28"/>
                      </a:lnTo>
                      <a:lnTo>
                        <a:pt x="76" y="35"/>
                      </a:lnTo>
                      <a:lnTo>
                        <a:pt x="85" y="44"/>
                      </a:lnTo>
                      <a:lnTo>
                        <a:pt x="94" y="54"/>
                      </a:lnTo>
                      <a:lnTo>
                        <a:pt x="101" y="65"/>
                      </a:lnTo>
                      <a:lnTo>
                        <a:pt x="107" y="77"/>
                      </a:lnTo>
                      <a:lnTo>
                        <a:pt x="112" y="90"/>
                      </a:lnTo>
                      <a:lnTo>
                        <a:pt x="116" y="103"/>
                      </a:lnTo>
                      <a:lnTo>
                        <a:pt x="118" y="117"/>
                      </a:lnTo>
                      <a:lnTo>
                        <a:pt x="119" y="132"/>
                      </a:lnTo>
                      <a:lnTo>
                        <a:pt x="119" y="147"/>
                      </a:lnTo>
                      <a:lnTo>
                        <a:pt x="116" y="163"/>
                      </a:lnTo>
                      <a:lnTo>
                        <a:pt x="125" y="164"/>
                      </a:lnTo>
                      <a:lnTo>
                        <a:pt x="127" y="147"/>
                      </a:lnTo>
                      <a:lnTo>
                        <a:pt x="128" y="132"/>
                      </a:lnTo>
                      <a:lnTo>
                        <a:pt x="126" y="116"/>
                      </a:lnTo>
                      <a:lnTo>
                        <a:pt x="124" y="101"/>
                      </a:lnTo>
                      <a:lnTo>
                        <a:pt x="121" y="87"/>
                      </a:lnTo>
                      <a:lnTo>
                        <a:pt x="115" y="74"/>
                      </a:lnTo>
                      <a:lnTo>
                        <a:pt x="108" y="61"/>
                      </a:lnTo>
                      <a:lnTo>
                        <a:pt x="100" y="49"/>
                      </a:lnTo>
                      <a:lnTo>
                        <a:pt x="91" y="39"/>
                      </a:lnTo>
                      <a:lnTo>
                        <a:pt x="81" y="29"/>
                      </a:lnTo>
                      <a:lnTo>
                        <a:pt x="70" y="21"/>
                      </a:lnTo>
                      <a:lnTo>
                        <a:pt x="58" y="14"/>
                      </a:lnTo>
                      <a:lnTo>
                        <a:pt x="44" y="8"/>
                      </a:lnTo>
                      <a:lnTo>
                        <a:pt x="30" y="4"/>
                      </a:lnTo>
                      <a:lnTo>
                        <a:pt x="15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8"/>
                      </a:lnTo>
                    </a:path>
                  </a:pathLst>
                </a:custGeom>
                <a:solidFill>
                  <a:srgbClr val="A53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11" name="Freeform 335">
                  <a:extLst>
                    <a:ext uri="{FF2B5EF4-FFF2-40B4-BE49-F238E27FC236}">
                      <a16:creationId xmlns:a16="http://schemas.microsoft.com/office/drawing/2014/main" id="{6C8C0AB2-E689-4985-A05A-F0035B6A9C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7" y="2123"/>
                  <a:ext cx="184" cy="160"/>
                </a:xfrm>
                <a:custGeom>
                  <a:avLst/>
                  <a:gdLst>
                    <a:gd name="T0" fmla="*/ 8 w 184"/>
                    <a:gd name="T1" fmla="*/ 159 h 160"/>
                    <a:gd name="T2" fmla="*/ 8 w 184"/>
                    <a:gd name="T3" fmla="*/ 159 h 160"/>
                    <a:gd name="T4" fmla="*/ 11 w 184"/>
                    <a:gd name="T5" fmla="*/ 143 h 160"/>
                    <a:gd name="T6" fmla="*/ 16 w 184"/>
                    <a:gd name="T7" fmla="*/ 128 h 160"/>
                    <a:gd name="T8" fmla="*/ 23 w 184"/>
                    <a:gd name="T9" fmla="*/ 114 h 160"/>
                    <a:gd name="T10" fmla="*/ 30 w 184"/>
                    <a:gd name="T11" fmla="*/ 100 h 160"/>
                    <a:gd name="T12" fmla="*/ 39 w 184"/>
                    <a:gd name="T13" fmla="*/ 86 h 160"/>
                    <a:gd name="T14" fmla="*/ 48 w 184"/>
                    <a:gd name="T15" fmla="*/ 74 h 160"/>
                    <a:gd name="T16" fmla="*/ 60 w 184"/>
                    <a:gd name="T17" fmla="*/ 62 h 160"/>
                    <a:gd name="T18" fmla="*/ 71 w 184"/>
                    <a:gd name="T19" fmla="*/ 51 h 160"/>
                    <a:gd name="T20" fmla="*/ 83 w 184"/>
                    <a:gd name="T21" fmla="*/ 42 h 160"/>
                    <a:gd name="T22" fmla="*/ 96 w 184"/>
                    <a:gd name="T23" fmla="*/ 32 h 160"/>
                    <a:gd name="T24" fmla="*/ 110 w 184"/>
                    <a:gd name="T25" fmla="*/ 25 h 160"/>
                    <a:gd name="T26" fmla="*/ 123 w 184"/>
                    <a:gd name="T27" fmla="*/ 19 h 160"/>
                    <a:gd name="T28" fmla="*/ 138 w 184"/>
                    <a:gd name="T29" fmla="*/ 14 h 160"/>
                    <a:gd name="T30" fmla="*/ 152 w 184"/>
                    <a:gd name="T31" fmla="*/ 11 h 160"/>
                    <a:gd name="T32" fmla="*/ 167 w 184"/>
                    <a:gd name="T33" fmla="*/ 8 h 160"/>
                    <a:gd name="T34" fmla="*/ 183 w 184"/>
                    <a:gd name="T35" fmla="*/ 8 h 160"/>
                    <a:gd name="T36" fmla="*/ 183 w 184"/>
                    <a:gd name="T37" fmla="*/ 0 h 160"/>
                    <a:gd name="T38" fmla="*/ 167 w 184"/>
                    <a:gd name="T39" fmla="*/ 0 h 160"/>
                    <a:gd name="T40" fmla="*/ 152 w 184"/>
                    <a:gd name="T41" fmla="*/ 2 h 160"/>
                    <a:gd name="T42" fmla="*/ 136 w 184"/>
                    <a:gd name="T43" fmla="*/ 6 h 160"/>
                    <a:gd name="T44" fmla="*/ 121 w 184"/>
                    <a:gd name="T45" fmla="*/ 11 h 160"/>
                    <a:gd name="T46" fmla="*/ 106 w 184"/>
                    <a:gd name="T47" fmla="*/ 18 h 160"/>
                    <a:gd name="T48" fmla="*/ 92 w 184"/>
                    <a:gd name="T49" fmla="*/ 25 h 160"/>
                    <a:gd name="T50" fmla="*/ 79 w 184"/>
                    <a:gd name="T51" fmla="*/ 34 h 160"/>
                    <a:gd name="T52" fmla="*/ 66 w 184"/>
                    <a:gd name="T53" fmla="*/ 45 h 160"/>
                    <a:gd name="T54" fmla="*/ 53 w 184"/>
                    <a:gd name="T55" fmla="*/ 55 h 160"/>
                    <a:gd name="T56" fmla="*/ 43 w 184"/>
                    <a:gd name="T57" fmla="*/ 68 h 160"/>
                    <a:gd name="T58" fmla="*/ 32 w 184"/>
                    <a:gd name="T59" fmla="*/ 81 h 160"/>
                    <a:gd name="T60" fmla="*/ 23 w 184"/>
                    <a:gd name="T61" fmla="*/ 95 h 160"/>
                    <a:gd name="T62" fmla="*/ 16 w 184"/>
                    <a:gd name="T63" fmla="*/ 110 h 160"/>
                    <a:gd name="T64" fmla="*/ 9 w 184"/>
                    <a:gd name="T65" fmla="*/ 126 h 160"/>
                    <a:gd name="T66" fmla="*/ 3 w 184"/>
                    <a:gd name="T67" fmla="*/ 141 h 160"/>
                    <a:gd name="T68" fmla="*/ 0 w 184"/>
                    <a:gd name="T69" fmla="*/ 158 h 160"/>
                    <a:gd name="T70" fmla="*/ 0 w 184"/>
                    <a:gd name="T71" fmla="*/ 158 h 160"/>
                    <a:gd name="T72" fmla="*/ 8 w 184"/>
                    <a:gd name="T73" fmla="*/ 15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84" h="160">
                      <a:moveTo>
                        <a:pt x="8" y="159"/>
                      </a:moveTo>
                      <a:lnTo>
                        <a:pt x="8" y="159"/>
                      </a:lnTo>
                      <a:lnTo>
                        <a:pt x="11" y="143"/>
                      </a:lnTo>
                      <a:lnTo>
                        <a:pt x="16" y="128"/>
                      </a:lnTo>
                      <a:lnTo>
                        <a:pt x="23" y="114"/>
                      </a:lnTo>
                      <a:lnTo>
                        <a:pt x="30" y="100"/>
                      </a:lnTo>
                      <a:lnTo>
                        <a:pt x="39" y="86"/>
                      </a:lnTo>
                      <a:lnTo>
                        <a:pt x="48" y="74"/>
                      </a:lnTo>
                      <a:lnTo>
                        <a:pt x="60" y="62"/>
                      </a:lnTo>
                      <a:lnTo>
                        <a:pt x="71" y="51"/>
                      </a:lnTo>
                      <a:lnTo>
                        <a:pt x="83" y="42"/>
                      </a:lnTo>
                      <a:lnTo>
                        <a:pt x="96" y="32"/>
                      </a:lnTo>
                      <a:lnTo>
                        <a:pt x="110" y="25"/>
                      </a:lnTo>
                      <a:lnTo>
                        <a:pt x="123" y="19"/>
                      </a:lnTo>
                      <a:lnTo>
                        <a:pt x="138" y="14"/>
                      </a:lnTo>
                      <a:lnTo>
                        <a:pt x="152" y="11"/>
                      </a:lnTo>
                      <a:lnTo>
                        <a:pt x="167" y="8"/>
                      </a:lnTo>
                      <a:lnTo>
                        <a:pt x="183" y="8"/>
                      </a:lnTo>
                      <a:lnTo>
                        <a:pt x="183" y="0"/>
                      </a:lnTo>
                      <a:lnTo>
                        <a:pt x="167" y="0"/>
                      </a:lnTo>
                      <a:lnTo>
                        <a:pt x="152" y="2"/>
                      </a:lnTo>
                      <a:lnTo>
                        <a:pt x="136" y="6"/>
                      </a:lnTo>
                      <a:lnTo>
                        <a:pt x="121" y="11"/>
                      </a:lnTo>
                      <a:lnTo>
                        <a:pt x="106" y="18"/>
                      </a:lnTo>
                      <a:lnTo>
                        <a:pt x="92" y="25"/>
                      </a:lnTo>
                      <a:lnTo>
                        <a:pt x="79" y="34"/>
                      </a:lnTo>
                      <a:lnTo>
                        <a:pt x="66" y="45"/>
                      </a:lnTo>
                      <a:lnTo>
                        <a:pt x="53" y="55"/>
                      </a:lnTo>
                      <a:lnTo>
                        <a:pt x="43" y="68"/>
                      </a:lnTo>
                      <a:lnTo>
                        <a:pt x="32" y="81"/>
                      </a:lnTo>
                      <a:lnTo>
                        <a:pt x="23" y="95"/>
                      </a:lnTo>
                      <a:lnTo>
                        <a:pt x="16" y="110"/>
                      </a:lnTo>
                      <a:lnTo>
                        <a:pt x="9" y="126"/>
                      </a:lnTo>
                      <a:lnTo>
                        <a:pt x="3" y="141"/>
                      </a:lnTo>
                      <a:lnTo>
                        <a:pt x="0" y="158"/>
                      </a:lnTo>
                      <a:lnTo>
                        <a:pt x="0" y="158"/>
                      </a:lnTo>
                      <a:lnTo>
                        <a:pt x="8" y="159"/>
                      </a:lnTo>
                    </a:path>
                  </a:pathLst>
                </a:custGeom>
                <a:solidFill>
                  <a:srgbClr val="A53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12" name="Freeform 336">
                  <a:extLst>
                    <a:ext uri="{FF2B5EF4-FFF2-40B4-BE49-F238E27FC236}">
                      <a16:creationId xmlns:a16="http://schemas.microsoft.com/office/drawing/2014/main" id="{5E5918C0-AF5B-4885-88C1-7305F3D9DB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5" y="2280"/>
                  <a:ext cx="128" cy="163"/>
                </a:xfrm>
                <a:custGeom>
                  <a:avLst/>
                  <a:gdLst>
                    <a:gd name="T0" fmla="*/ 127 w 128"/>
                    <a:gd name="T1" fmla="*/ 153 h 163"/>
                    <a:gd name="T2" fmla="*/ 127 w 128"/>
                    <a:gd name="T3" fmla="*/ 153 h 163"/>
                    <a:gd name="T4" fmla="*/ 112 w 128"/>
                    <a:gd name="T5" fmla="*/ 153 h 163"/>
                    <a:gd name="T6" fmla="*/ 98 w 128"/>
                    <a:gd name="T7" fmla="*/ 150 h 163"/>
                    <a:gd name="T8" fmla="*/ 85 w 128"/>
                    <a:gd name="T9" fmla="*/ 146 h 163"/>
                    <a:gd name="T10" fmla="*/ 73 w 128"/>
                    <a:gd name="T11" fmla="*/ 141 h 163"/>
                    <a:gd name="T12" fmla="*/ 61 w 128"/>
                    <a:gd name="T13" fmla="*/ 134 h 163"/>
                    <a:gd name="T14" fmla="*/ 51 w 128"/>
                    <a:gd name="T15" fmla="*/ 127 h 163"/>
                    <a:gd name="T16" fmla="*/ 42 w 128"/>
                    <a:gd name="T17" fmla="*/ 118 h 163"/>
                    <a:gd name="T18" fmla="*/ 33 w 128"/>
                    <a:gd name="T19" fmla="*/ 107 h 163"/>
                    <a:gd name="T20" fmla="*/ 26 w 128"/>
                    <a:gd name="T21" fmla="*/ 97 h 163"/>
                    <a:gd name="T22" fmla="*/ 20 w 128"/>
                    <a:gd name="T23" fmla="*/ 85 h 163"/>
                    <a:gd name="T24" fmla="*/ 15 w 128"/>
                    <a:gd name="T25" fmla="*/ 72 h 163"/>
                    <a:gd name="T26" fmla="*/ 11 w 128"/>
                    <a:gd name="T27" fmla="*/ 60 h 163"/>
                    <a:gd name="T28" fmla="*/ 9 w 128"/>
                    <a:gd name="T29" fmla="*/ 46 h 163"/>
                    <a:gd name="T30" fmla="*/ 8 w 128"/>
                    <a:gd name="T31" fmla="*/ 31 h 163"/>
                    <a:gd name="T32" fmla="*/ 8 w 128"/>
                    <a:gd name="T33" fmla="*/ 16 h 163"/>
                    <a:gd name="T34" fmla="*/ 11 w 128"/>
                    <a:gd name="T35" fmla="*/ 0 h 163"/>
                    <a:gd name="T36" fmla="*/ 2 w 128"/>
                    <a:gd name="T37" fmla="*/ 0 h 163"/>
                    <a:gd name="T38" fmla="*/ 0 w 128"/>
                    <a:gd name="T39" fmla="*/ 16 h 163"/>
                    <a:gd name="T40" fmla="*/ 0 w 128"/>
                    <a:gd name="T41" fmla="*/ 31 h 163"/>
                    <a:gd name="T42" fmla="*/ 1 w 128"/>
                    <a:gd name="T43" fmla="*/ 47 h 163"/>
                    <a:gd name="T44" fmla="*/ 3 w 128"/>
                    <a:gd name="T45" fmla="*/ 61 h 163"/>
                    <a:gd name="T46" fmla="*/ 6 w 128"/>
                    <a:gd name="T47" fmla="*/ 75 h 163"/>
                    <a:gd name="T48" fmla="*/ 12 w 128"/>
                    <a:gd name="T49" fmla="*/ 89 h 163"/>
                    <a:gd name="T50" fmla="*/ 19 w 128"/>
                    <a:gd name="T51" fmla="*/ 101 h 163"/>
                    <a:gd name="T52" fmla="*/ 27 w 128"/>
                    <a:gd name="T53" fmla="*/ 113 h 163"/>
                    <a:gd name="T54" fmla="*/ 35 w 128"/>
                    <a:gd name="T55" fmla="*/ 123 h 163"/>
                    <a:gd name="T56" fmla="*/ 46 w 128"/>
                    <a:gd name="T57" fmla="*/ 133 h 163"/>
                    <a:gd name="T58" fmla="*/ 57 w 128"/>
                    <a:gd name="T59" fmla="*/ 141 h 163"/>
                    <a:gd name="T60" fmla="*/ 69 w 128"/>
                    <a:gd name="T61" fmla="*/ 148 h 163"/>
                    <a:gd name="T62" fmla="*/ 82 w 128"/>
                    <a:gd name="T63" fmla="*/ 154 h 163"/>
                    <a:gd name="T64" fmla="*/ 96 w 128"/>
                    <a:gd name="T65" fmla="*/ 158 h 163"/>
                    <a:gd name="T66" fmla="*/ 111 w 128"/>
                    <a:gd name="T67" fmla="*/ 161 h 163"/>
                    <a:gd name="T68" fmla="*/ 127 w 128"/>
                    <a:gd name="T69" fmla="*/ 162 h 163"/>
                    <a:gd name="T70" fmla="*/ 127 w 128"/>
                    <a:gd name="T71" fmla="*/ 162 h 163"/>
                    <a:gd name="T72" fmla="*/ 127 w 128"/>
                    <a:gd name="T73" fmla="*/ 15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8" h="163">
                      <a:moveTo>
                        <a:pt x="127" y="153"/>
                      </a:moveTo>
                      <a:lnTo>
                        <a:pt x="127" y="153"/>
                      </a:lnTo>
                      <a:lnTo>
                        <a:pt x="112" y="153"/>
                      </a:lnTo>
                      <a:lnTo>
                        <a:pt x="98" y="150"/>
                      </a:lnTo>
                      <a:lnTo>
                        <a:pt x="85" y="146"/>
                      </a:lnTo>
                      <a:lnTo>
                        <a:pt x="73" y="141"/>
                      </a:lnTo>
                      <a:lnTo>
                        <a:pt x="61" y="134"/>
                      </a:lnTo>
                      <a:lnTo>
                        <a:pt x="51" y="127"/>
                      </a:lnTo>
                      <a:lnTo>
                        <a:pt x="42" y="118"/>
                      </a:lnTo>
                      <a:lnTo>
                        <a:pt x="33" y="107"/>
                      </a:lnTo>
                      <a:lnTo>
                        <a:pt x="26" y="97"/>
                      </a:lnTo>
                      <a:lnTo>
                        <a:pt x="20" y="85"/>
                      </a:lnTo>
                      <a:lnTo>
                        <a:pt x="15" y="72"/>
                      </a:lnTo>
                      <a:lnTo>
                        <a:pt x="11" y="60"/>
                      </a:lnTo>
                      <a:lnTo>
                        <a:pt x="9" y="46"/>
                      </a:lnTo>
                      <a:lnTo>
                        <a:pt x="8" y="31"/>
                      </a:lnTo>
                      <a:lnTo>
                        <a:pt x="8" y="16"/>
                      </a:lnTo>
                      <a:lnTo>
                        <a:pt x="11" y="0"/>
                      </a:lnTo>
                      <a:lnTo>
                        <a:pt x="2" y="0"/>
                      </a:lnTo>
                      <a:lnTo>
                        <a:pt x="0" y="16"/>
                      </a:lnTo>
                      <a:lnTo>
                        <a:pt x="0" y="31"/>
                      </a:lnTo>
                      <a:lnTo>
                        <a:pt x="1" y="47"/>
                      </a:lnTo>
                      <a:lnTo>
                        <a:pt x="3" y="61"/>
                      </a:lnTo>
                      <a:lnTo>
                        <a:pt x="6" y="75"/>
                      </a:lnTo>
                      <a:lnTo>
                        <a:pt x="12" y="89"/>
                      </a:lnTo>
                      <a:lnTo>
                        <a:pt x="19" y="101"/>
                      </a:lnTo>
                      <a:lnTo>
                        <a:pt x="27" y="113"/>
                      </a:lnTo>
                      <a:lnTo>
                        <a:pt x="35" y="123"/>
                      </a:lnTo>
                      <a:lnTo>
                        <a:pt x="46" y="133"/>
                      </a:lnTo>
                      <a:lnTo>
                        <a:pt x="57" y="141"/>
                      </a:lnTo>
                      <a:lnTo>
                        <a:pt x="69" y="148"/>
                      </a:lnTo>
                      <a:lnTo>
                        <a:pt x="82" y="154"/>
                      </a:lnTo>
                      <a:lnTo>
                        <a:pt x="96" y="158"/>
                      </a:lnTo>
                      <a:lnTo>
                        <a:pt x="111" y="161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53"/>
                      </a:lnTo>
                    </a:path>
                  </a:pathLst>
                </a:custGeom>
                <a:solidFill>
                  <a:srgbClr val="A53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13" name="Freeform 337">
                  <a:extLst>
                    <a:ext uri="{FF2B5EF4-FFF2-40B4-BE49-F238E27FC236}">
                      <a16:creationId xmlns:a16="http://schemas.microsoft.com/office/drawing/2014/main" id="{C8C26E24-ABCD-4025-B9A8-B4DA819932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5" y="2383"/>
                  <a:ext cx="41" cy="59"/>
                </a:xfrm>
                <a:custGeom>
                  <a:avLst/>
                  <a:gdLst>
                    <a:gd name="T0" fmla="*/ 20 w 41"/>
                    <a:gd name="T1" fmla="*/ 26 h 59"/>
                    <a:gd name="T2" fmla="*/ 0 w 41"/>
                    <a:gd name="T3" fmla="*/ 0 h 59"/>
                    <a:gd name="T4" fmla="*/ 20 w 41"/>
                    <a:gd name="T5" fmla="*/ 33 h 59"/>
                    <a:gd name="T6" fmla="*/ 40 w 41"/>
                    <a:gd name="T7" fmla="*/ 58 h 59"/>
                    <a:gd name="T8" fmla="*/ 20 w 41"/>
                    <a:gd name="T9" fmla="*/ 2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59">
                      <a:moveTo>
                        <a:pt x="20" y="26"/>
                      </a:moveTo>
                      <a:lnTo>
                        <a:pt x="0" y="0"/>
                      </a:lnTo>
                      <a:lnTo>
                        <a:pt x="20" y="33"/>
                      </a:lnTo>
                      <a:lnTo>
                        <a:pt x="40" y="58"/>
                      </a:lnTo>
                      <a:lnTo>
                        <a:pt x="20" y="26"/>
                      </a:lnTo>
                    </a:path>
                  </a:pathLst>
                </a:custGeom>
                <a:solidFill>
                  <a:srgbClr val="91B2B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14" name="Freeform 338">
                  <a:extLst>
                    <a:ext uri="{FF2B5EF4-FFF2-40B4-BE49-F238E27FC236}">
                      <a16:creationId xmlns:a16="http://schemas.microsoft.com/office/drawing/2014/main" id="{414376E0-EAFE-4F94-956B-A6B0A65173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5" y="2383"/>
                  <a:ext cx="41" cy="59"/>
                </a:xfrm>
                <a:custGeom>
                  <a:avLst/>
                  <a:gdLst>
                    <a:gd name="T0" fmla="*/ 20 w 41"/>
                    <a:gd name="T1" fmla="*/ 26 h 59"/>
                    <a:gd name="T2" fmla="*/ 0 w 41"/>
                    <a:gd name="T3" fmla="*/ 0 h 59"/>
                    <a:gd name="T4" fmla="*/ 20 w 41"/>
                    <a:gd name="T5" fmla="*/ 33 h 59"/>
                    <a:gd name="T6" fmla="*/ 40 w 41"/>
                    <a:gd name="T7" fmla="*/ 58 h 59"/>
                    <a:gd name="T8" fmla="*/ 20 w 41"/>
                    <a:gd name="T9" fmla="*/ 2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59">
                      <a:moveTo>
                        <a:pt x="20" y="26"/>
                      </a:moveTo>
                      <a:lnTo>
                        <a:pt x="0" y="0"/>
                      </a:lnTo>
                      <a:lnTo>
                        <a:pt x="20" y="33"/>
                      </a:lnTo>
                      <a:lnTo>
                        <a:pt x="40" y="58"/>
                      </a:lnTo>
                      <a:lnTo>
                        <a:pt x="20" y="2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15" name="Freeform 339">
                  <a:extLst>
                    <a:ext uri="{FF2B5EF4-FFF2-40B4-BE49-F238E27FC236}">
                      <a16:creationId xmlns:a16="http://schemas.microsoft.com/office/drawing/2014/main" id="{A9BA9D59-FF85-45D2-974D-D91ACFD106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95" y="2266"/>
                  <a:ext cx="27" cy="67"/>
                </a:xfrm>
                <a:custGeom>
                  <a:avLst/>
                  <a:gdLst>
                    <a:gd name="T0" fmla="*/ 26 w 27"/>
                    <a:gd name="T1" fmla="*/ 24 h 67"/>
                    <a:gd name="T2" fmla="*/ 2 w 27"/>
                    <a:gd name="T3" fmla="*/ 0 h 67"/>
                    <a:gd name="T4" fmla="*/ 0 w 27"/>
                    <a:gd name="T5" fmla="*/ 41 h 67"/>
                    <a:gd name="T6" fmla="*/ 23 w 27"/>
                    <a:gd name="T7" fmla="*/ 66 h 67"/>
                    <a:gd name="T8" fmla="*/ 26 w 27"/>
                    <a:gd name="T9" fmla="*/ 24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67">
                      <a:moveTo>
                        <a:pt x="26" y="24"/>
                      </a:moveTo>
                      <a:lnTo>
                        <a:pt x="2" y="0"/>
                      </a:lnTo>
                      <a:lnTo>
                        <a:pt x="0" y="41"/>
                      </a:lnTo>
                      <a:lnTo>
                        <a:pt x="23" y="66"/>
                      </a:lnTo>
                      <a:lnTo>
                        <a:pt x="26" y="24"/>
                      </a:lnTo>
                    </a:path>
                  </a:pathLst>
                </a:custGeom>
                <a:solidFill>
                  <a:srgbClr val="91B2B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16" name="Freeform 340">
                  <a:extLst>
                    <a:ext uri="{FF2B5EF4-FFF2-40B4-BE49-F238E27FC236}">
                      <a16:creationId xmlns:a16="http://schemas.microsoft.com/office/drawing/2014/main" id="{C36001A0-C0D4-4F79-B3C0-725C83DE89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95" y="2266"/>
                  <a:ext cx="27" cy="67"/>
                </a:xfrm>
                <a:custGeom>
                  <a:avLst/>
                  <a:gdLst>
                    <a:gd name="T0" fmla="*/ 26 w 27"/>
                    <a:gd name="T1" fmla="*/ 24 h 67"/>
                    <a:gd name="T2" fmla="*/ 2 w 27"/>
                    <a:gd name="T3" fmla="*/ 0 h 67"/>
                    <a:gd name="T4" fmla="*/ 0 w 27"/>
                    <a:gd name="T5" fmla="*/ 41 h 67"/>
                    <a:gd name="T6" fmla="*/ 23 w 27"/>
                    <a:gd name="T7" fmla="*/ 66 h 67"/>
                    <a:gd name="T8" fmla="*/ 26 w 27"/>
                    <a:gd name="T9" fmla="*/ 24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67">
                      <a:moveTo>
                        <a:pt x="26" y="24"/>
                      </a:moveTo>
                      <a:lnTo>
                        <a:pt x="2" y="0"/>
                      </a:lnTo>
                      <a:lnTo>
                        <a:pt x="0" y="41"/>
                      </a:lnTo>
                      <a:lnTo>
                        <a:pt x="23" y="66"/>
                      </a:lnTo>
                      <a:lnTo>
                        <a:pt x="26" y="2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17" name="Freeform 341">
                  <a:extLst>
                    <a:ext uri="{FF2B5EF4-FFF2-40B4-BE49-F238E27FC236}">
                      <a16:creationId xmlns:a16="http://schemas.microsoft.com/office/drawing/2014/main" id="{5EF9B5E1-711C-4B61-B92E-044434DAA3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4" y="2146"/>
                  <a:ext cx="46" cy="63"/>
                </a:xfrm>
                <a:custGeom>
                  <a:avLst/>
                  <a:gdLst>
                    <a:gd name="T0" fmla="*/ 20 w 46"/>
                    <a:gd name="T1" fmla="*/ 62 h 63"/>
                    <a:gd name="T2" fmla="*/ 0 w 46"/>
                    <a:gd name="T3" fmla="*/ 36 h 63"/>
                    <a:gd name="T4" fmla="*/ 24 w 46"/>
                    <a:gd name="T5" fmla="*/ 0 h 63"/>
                    <a:gd name="T6" fmla="*/ 45 w 46"/>
                    <a:gd name="T7" fmla="*/ 24 h 63"/>
                    <a:gd name="T8" fmla="*/ 20 w 46"/>
                    <a:gd name="T9" fmla="*/ 6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63">
                      <a:moveTo>
                        <a:pt x="20" y="62"/>
                      </a:moveTo>
                      <a:lnTo>
                        <a:pt x="0" y="36"/>
                      </a:lnTo>
                      <a:lnTo>
                        <a:pt x="24" y="0"/>
                      </a:lnTo>
                      <a:lnTo>
                        <a:pt x="45" y="24"/>
                      </a:lnTo>
                      <a:lnTo>
                        <a:pt x="20" y="62"/>
                      </a:lnTo>
                    </a:path>
                  </a:pathLst>
                </a:custGeom>
                <a:solidFill>
                  <a:srgbClr val="9E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18" name="Freeform 342">
                  <a:extLst>
                    <a:ext uri="{FF2B5EF4-FFF2-40B4-BE49-F238E27FC236}">
                      <a16:creationId xmlns:a16="http://schemas.microsoft.com/office/drawing/2014/main" id="{1C6998D1-072C-49D1-96E2-EF485BB7EB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4" y="2146"/>
                  <a:ext cx="46" cy="63"/>
                </a:xfrm>
                <a:custGeom>
                  <a:avLst/>
                  <a:gdLst>
                    <a:gd name="T0" fmla="*/ 20 w 46"/>
                    <a:gd name="T1" fmla="*/ 62 h 63"/>
                    <a:gd name="T2" fmla="*/ 0 w 46"/>
                    <a:gd name="T3" fmla="*/ 36 h 63"/>
                    <a:gd name="T4" fmla="*/ 24 w 46"/>
                    <a:gd name="T5" fmla="*/ 0 h 63"/>
                    <a:gd name="T6" fmla="*/ 45 w 46"/>
                    <a:gd name="T7" fmla="*/ 24 h 63"/>
                    <a:gd name="T8" fmla="*/ 20 w 46"/>
                    <a:gd name="T9" fmla="*/ 6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63">
                      <a:moveTo>
                        <a:pt x="20" y="62"/>
                      </a:moveTo>
                      <a:lnTo>
                        <a:pt x="0" y="36"/>
                      </a:lnTo>
                      <a:lnTo>
                        <a:pt x="24" y="0"/>
                      </a:lnTo>
                      <a:lnTo>
                        <a:pt x="45" y="24"/>
                      </a:lnTo>
                      <a:lnTo>
                        <a:pt x="20" y="6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19" name="Freeform 343">
                  <a:extLst>
                    <a:ext uri="{FF2B5EF4-FFF2-40B4-BE49-F238E27FC236}">
                      <a16:creationId xmlns:a16="http://schemas.microsoft.com/office/drawing/2014/main" id="{E29A90B8-0938-4DF1-84E0-8ABABB7073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2" y="2061"/>
                  <a:ext cx="61" cy="47"/>
                </a:xfrm>
                <a:custGeom>
                  <a:avLst/>
                  <a:gdLst>
                    <a:gd name="T0" fmla="*/ 0 w 61"/>
                    <a:gd name="T1" fmla="*/ 20 h 47"/>
                    <a:gd name="T2" fmla="*/ 21 w 61"/>
                    <a:gd name="T3" fmla="*/ 46 h 47"/>
                    <a:gd name="T4" fmla="*/ 60 w 61"/>
                    <a:gd name="T5" fmla="*/ 24 h 47"/>
                    <a:gd name="T6" fmla="*/ 38 w 61"/>
                    <a:gd name="T7" fmla="*/ 0 h 47"/>
                    <a:gd name="T8" fmla="*/ 0 w 61"/>
                    <a:gd name="T9" fmla="*/ 2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7">
                      <a:moveTo>
                        <a:pt x="0" y="20"/>
                      </a:moveTo>
                      <a:lnTo>
                        <a:pt x="21" y="46"/>
                      </a:lnTo>
                      <a:lnTo>
                        <a:pt x="60" y="24"/>
                      </a:lnTo>
                      <a:lnTo>
                        <a:pt x="38" y="0"/>
                      </a:lnTo>
                      <a:lnTo>
                        <a:pt x="0" y="20"/>
                      </a:lnTo>
                    </a:path>
                  </a:pathLst>
                </a:custGeom>
                <a:solidFill>
                  <a:srgbClr val="AACC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20" name="Freeform 344">
                  <a:extLst>
                    <a:ext uri="{FF2B5EF4-FFF2-40B4-BE49-F238E27FC236}">
                      <a16:creationId xmlns:a16="http://schemas.microsoft.com/office/drawing/2014/main" id="{6E3EF114-B585-4080-9ED0-B43C7E10D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2" y="2061"/>
                  <a:ext cx="61" cy="47"/>
                </a:xfrm>
                <a:custGeom>
                  <a:avLst/>
                  <a:gdLst>
                    <a:gd name="T0" fmla="*/ 0 w 61"/>
                    <a:gd name="T1" fmla="*/ 20 h 47"/>
                    <a:gd name="T2" fmla="*/ 21 w 61"/>
                    <a:gd name="T3" fmla="*/ 46 h 47"/>
                    <a:gd name="T4" fmla="*/ 60 w 61"/>
                    <a:gd name="T5" fmla="*/ 24 h 47"/>
                    <a:gd name="T6" fmla="*/ 38 w 61"/>
                    <a:gd name="T7" fmla="*/ 0 h 47"/>
                    <a:gd name="T8" fmla="*/ 0 w 61"/>
                    <a:gd name="T9" fmla="*/ 2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7">
                      <a:moveTo>
                        <a:pt x="0" y="20"/>
                      </a:moveTo>
                      <a:lnTo>
                        <a:pt x="21" y="46"/>
                      </a:lnTo>
                      <a:lnTo>
                        <a:pt x="60" y="24"/>
                      </a:lnTo>
                      <a:lnTo>
                        <a:pt x="38" y="0"/>
                      </a:lnTo>
                      <a:lnTo>
                        <a:pt x="0" y="2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21" name="Freeform 345">
                  <a:extLst>
                    <a:ext uri="{FF2B5EF4-FFF2-40B4-BE49-F238E27FC236}">
                      <a16:creationId xmlns:a16="http://schemas.microsoft.com/office/drawing/2014/main" id="{CD457BDD-0BBC-4B1C-966E-062750FBF3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31" y="2040"/>
                  <a:ext cx="62" cy="27"/>
                </a:xfrm>
                <a:custGeom>
                  <a:avLst/>
                  <a:gdLst>
                    <a:gd name="T0" fmla="*/ 0 w 62"/>
                    <a:gd name="T1" fmla="*/ 0 h 27"/>
                    <a:gd name="T2" fmla="*/ 20 w 62"/>
                    <a:gd name="T3" fmla="*/ 25 h 27"/>
                    <a:gd name="T4" fmla="*/ 61 w 62"/>
                    <a:gd name="T5" fmla="*/ 26 h 27"/>
                    <a:gd name="T6" fmla="*/ 40 w 62"/>
                    <a:gd name="T7" fmla="*/ 0 h 27"/>
                    <a:gd name="T8" fmla="*/ 0 w 62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7">
                      <a:moveTo>
                        <a:pt x="0" y="0"/>
                      </a:moveTo>
                      <a:lnTo>
                        <a:pt x="20" y="25"/>
                      </a:lnTo>
                      <a:lnTo>
                        <a:pt x="61" y="26"/>
                      </a:lnTo>
                      <a:lnTo>
                        <a:pt x="40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AACC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22" name="Freeform 346">
                  <a:extLst>
                    <a:ext uri="{FF2B5EF4-FFF2-40B4-BE49-F238E27FC236}">
                      <a16:creationId xmlns:a16="http://schemas.microsoft.com/office/drawing/2014/main" id="{4170B192-47DB-4997-8CB2-398BB8EA6D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31" y="2040"/>
                  <a:ext cx="62" cy="27"/>
                </a:xfrm>
                <a:custGeom>
                  <a:avLst/>
                  <a:gdLst>
                    <a:gd name="T0" fmla="*/ 0 w 62"/>
                    <a:gd name="T1" fmla="*/ 0 h 27"/>
                    <a:gd name="T2" fmla="*/ 20 w 62"/>
                    <a:gd name="T3" fmla="*/ 25 h 27"/>
                    <a:gd name="T4" fmla="*/ 61 w 62"/>
                    <a:gd name="T5" fmla="*/ 26 h 27"/>
                    <a:gd name="T6" fmla="*/ 40 w 62"/>
                    <a:gd name="T7" fmla="*/ 0 h 27"/>
                    <a:gd name="T8" fmla="*/ 0 w 62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7">
                      <a:moveTo>
                        <a:pt x="0" y="0"/>
                      </a:moveTo>
                      <a:lnTo>
                        <a:pt x="20" y="25"/>
                      </a:lnTo>
                      <a:lnTo>
                        <a:pt x="61" y="26"/>
                      </a:lnTo>
                      <a:lnTo>
                        <a:pt x="4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23" name="Freeform 347">
                  <a:extLst>
                    <a:ext uri="{FF2B5EF4-FFF2-40B4-BE49-F238E27FC236}">
                      <a16:creationId xmlns:a16="http://schemas.microsoft.com/office/drawing/2014/main" id="{DA38F2D3-63F1-499B-B77A-027C2D6996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5" y="2062"/>
                  <a:ext cx="51" cy="51"/>
                </a:xfrm>
                <a:custGeom>
                  <a:avLst/>
                  <a:gdLst>
                    <a:gd name="T0" fmla="*/ 0 w 51"/>
                    <a:gd name="T1" fmla="*/ 0 h 51"/>
                    <a:gd name="T2" fmla="*/ 20 w 51"/>
                    <a:gd name="T3" fmla="*/ 26 h 51"/>
                    <a:gd name="T4" fmla="*/ 50 w 51"/>
                    <a:gd name="T5" fmla="*/ 50 h 51"/>
                    <a:gd name="T6" fmla="*/ 29 w 51"/>
                    <a:gd name="T7" fmla="*/ 23 h 51"/>
                    <a:gd name="T8" fmla="*/ 0 w 51"/>
                    <a:gd name="T9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1">
                      <a:moveTo>
                        <a:pt x="0" y="0"/>
                      </a:moveTo>
                      <a:lnTo>
                        <a:pt x="20" y="26"/>
                      </a:lnTo>
                      <a:lnTo>
                        <a:pt x="50" y="50"/>
                      </a:lnTo>
                      <a:lnTo>
                        <a:pt x="29" y="2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AACC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24" name="Freeform 348">
                  <a:extLst>
                    <a:ext uri="{FF2B5EF4-FFF2-40B4-BE49-F238E27FC236}">
                      <a16:creationId xmlns:a16="http://schemas.microsoft.com/office/drawing/2014/main" id="{0C5ACFB4-BEED-4528-B8D1-80FA765018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5" y="2062"/>
                  <a:ext cx="51" cy="51"/>
                </a:xfrm>
                <a:custGeom>
                  <a:avLst/>
                  <a:gdLst>
                    <a:gd name="T0" fmla="*/ 0 w 51"/>
                    <a:gd name="T1" fmla="*/ 0 h 51"/>
                    <a:gd name="T2" fmla="*/ 20 w 51"/>
                    <a:gd name="T3" fmla="*/ 26 h 51"/>
                    <a:gd name="T4" fmla="*/ 50 w 51"/>
                    <a:gd name="T5" fmla="*/ 50 h 51"/>
                    <a:gd name="T6" fmla="*/ 29 w 51"/>
                    <a:gd name="T7" fmla="*/ 23 h 51"/>
                    <a:gd name="T8" fmla="*/ 0 w 51"/>
                    <a:gd name="T9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1">
                      <a:moveTo>
                        <a:pt x="0" y="0"/>
                      </a:moveTo>
                      <a:lnTo>
                        <a:pt x="20" y="26"/>
                      </a:lnTo>
                      <a:lnTo>
                        <a:pt x="50" y="50"/>
                      </a:lnTo>
                      <a:lnTo>
                        <a:pt x="29" y="2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25" name="Freeform 349">
                  <a:extLst>
                    <a:ext uri="{FF2B5EF4-FFF2-40B4-BE49-F238E27FC236}">
                      <a16:creationId xmlns:a16="http://schemas.microsoft.com/office/drawing/2014/main" id="{F2F3A2F3-B3B0-4477-8F6D-A21E10BF02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3" y="2272"/>
                  <a:ext cx="31" cy="32"/>
                </a:xfrm>
                <a:custGeom>
                  <a:avLst/>
                  <a:gdLst>
                    <a:gd name="T0" fmla="*/ 15 w 31"/>
                    <a:gd name="T1" fmla="*/ 31 h 32"/>
                    <a:gd name="T2" fmla="*/ 17 w 31"/>
                    <a:gd name="T3" fmla="*/ 29 h 32"/>
                    <a:gd name="T4" fmla="*/ 20 w 31"/>
                    <a:gd name="T5" fmla="*/ 28 h 32"/>
                    <a:gd name="T6" fmla="*/ 23 w 31"/>
                    <a:gd name="T7" fmla="*/ 26 h 32"/>
                    <a:gd name="T8" fmla="*/ 25 w 31"/>
                    <a:gd name="T9" fmla="*/ 24 h 32"/>
                    <a:gd name="T10" fmla="*/ 27 w 31"/>
                    <a:gd name="T11" fmla="*/ 22 h 32"/>
                    <a:gd name="T12" fmla="*/ 28 w 31"/>
                    <a:gd name="T13" fmla="*/ 18 h 32"/>
                    <a:gd name="T14" fmla="*/ 29 w 31"/>
                    <a:gd name="T15" fmla="*/ 15 h 32"/>
                    <a:gd name="T16" fmla="*/ 30 w 31"/>
                    <a:gd name="T17" fmla="*/ 12 h 32"/>
                    <a:gd name="T18" fmla="*/ 29 w 31"/>
                    <a:gd name="T19" fmla="*/ 9 h 32"/>
                    <a:gd name="T20" fmla="*/ 28 w 31"/>
                    <a:gd name="T21" fmla="*/ 6 h 32"/>
                    <a:gd name="T22" fmla="*/ 27 w 31"/>
                    <a:gd name="T23" fmla="*/ 4 h 32"/>
                    <a:gd name="T24" fmla="*/ 25 w 31"/>
                    <a:gd name="T25" fmla="*/ 2 h 32"/>
                    <a:gd name="T26" fmla="*/ 23 w 31"/>
                    <a:gd name="T27" fmla="*/ 1 h 32"/>
                    <a:gd name="T28" fmla="*/ 20 w 31"/>
                    <a:gd name="T29" fmla="*/ 0 h 32"/>
                    <a:gd name="T30" fmla="*/ 17 w 31"/>
                    <a:gd name="T31" fmla="*/ 0 h 32"/>
                    <a:gd name="T32" fmla="*/ 15 w 31"/>
                    <a:gd name="T33" fmla="*/ 0 h 32"/>
                    <a:gd name="T34" fmla="*/ 11 w 31"/>
                    <a:gd name="T35" fmla="*/ 0 h 32"/>
                    <a:gd name="T36" fmla="*/ 9 w 31"/>
                    <a:gd name="T37" fmla="*/ 2 h 32"/>
                    <a:gd name="T38" fmla="*/ 6 w 31"/>
                    <a:gd name="T39" fmla="*/ 4 h 32"/>
                    <a:gd name="T40" fmla="*/ 4 w 31"/>
                    <a:gd name="T41" fmla="*/ 6 h 32"/>
                    <a:gd name="T42" fmla="*/ 2 w 31"/>
                    <a:gd name="T43" fmla="*/ 8 h 32"/>
                    <a:gd name="T44" fmla="*/ 1 w 31"/>
                    <a:gd name="T45" fmla="*/ 12 h 32"/>
                    <a:gd name="T46" fmla="*/ 0 w 31"/>
                    <a:gd name="T47" fmla="*/ 15 h 32"/>
                    <a:gd name="T48" fmla="*/ 0 w 31"/>
                    <a:gd name="T49" fmla="*/ 18 h 32"/>
                    <a:gd name="T50" fmla="*/ 0 w 31"/>
                    <a:gd name="T51" fmla="*/ 21 h 32"/>
                    <a:gd name="T52" fmla="*/ 1 w 31"/>
                    <a:gd name="T53" fmla="*/ 23 h 32"/>
                    <a:gd name="T54" fmla="*/ 2 w 31"/>
                    <a:gd name="T55" fmla="*/ 26 h 32"/>
                    <a:gd name="T56" fmla="*/ 4 w 31"/>
                    <a:gd name="T57" fmla="*/ 28 h 32"/>
                    <a:gd name="T58" fmla="*/ 6 w 31"/>
                    <a:gd name="T59" fmla="*/ 29 h 32"/>
                    <a:gd name="T60" fmla="*/ 9 w 31"/>
                    <a:gd name="T61" fmla="*/ 31 h 32"/>
                    <a:gd name="T62" fmla="*/ 11 w 31"/>
                    <a:gd name="T63" fmla="*/ 31 h 32"/>
                    <a:gd name="T64" fmla="*/ 15 w 31"/>
                    <a:gd name="T65" fmla="*/ 3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1" h="32">
                      <a:moveTo>
                        <a:pt x="15" y="31"/>
                      </a:moveTo>
                      <a:lnTo>
                        <a:pt x="17" y="29"/>
                      </a:lnTo>
                      <a:lnTo>
                        <a:pt x="20" y="28"/>
                      </a:lnTo>
                      <a:lnTo>
                        <a:pt x="23" y="26"/>
                      </a:lnTo>
                      <a:lnTo>
                        <a:pt x="25" y="24"/>
                      </a:lnTo>
                      <a:lnTo>
                        <a:pt x="27" y="22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30" y="12"/>
                      </a:lnTo>
                      <a:lnTo>
                        <a:pt x="29" y="9"/>
                      </a:lnTo>
                      <a:lnTo>
                        <a:pt x="28" y="6"/>
                      </a:lnTo>
                      <a:lnTo>
                        <a:pt x="27" y="4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6" y="4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2" y="26"/>
                      </a:lnTo>
                      <a:lnTo>
                        <a:pt x="4" y="28"/>
                      </a:lnTo>
                      <a:lnTo>
                        <a:pt x="6" y="29"/>
                      </a:lnTo>
                      <a:lnTo>
                        <a:pt x="9" y="31"/>
                      </a:lnTo>
                      <a:lnTo>
                        <a:pt x="11" y="31"/>
                      </a:lnTo>
                      <a:lnTo>
                        <a:pt x="15" y="31"/>
                      </a:lnTo>
                    </a:path>
                  </a:pathLst>
                </a:custGeom>
                <a:solidFill>
                  <a:srgbClr val="7F1E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26" name="Freeform 350">
                  <a:extLst>
                    <a:ext uri="{FF2B5EF4-FFF2-40B4-BE49-F238E27FC236}">
                      <a16:creationId xmlns:a16="http://schemas.microsoft.com/office/drawing/2014/main" id="{C7076211-6B7B-4545-88A7-12750D13ED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3" y="2272"/>
                  <a:ext cx="31" cy="32"/>
                </a:xfrm>
                <a:custGeom>
                  <a:avLst/>
                  <a:gdLst>
                    <a:gd name="T0" fmla="*/ 15 w 31"/>
                    <a:gd name="T1" fmla="*/ 31 h 32"/>
                    <a:gd name="T2" fmla="*/ 15 w 31"/>
                    <a:gd name="T3" fmla="*/ 31 h 32"/>
                    <a:gd name="T4" fmla="*/ 17 w 31"/>
                    <a:gd name="T5" fmla="*/ 29 h 32"/>
                    <a:gd name="T6" fmla="*/ 20 w 31"/>
                    <a:gd name="T7" fmla="*/ 28 h 32"/>
                    <a:gd name="T8" fmla="*/ 23 w 31"/>
                    <a:gd name="T9" fmla="*/ 26 h 32"/>
                    <a:gd name="T10" fmla="*/ 25 w 31"/>
                    <a:gd name="T11" fmla="*/ 24 h 32"/>
                    <a:gd name="T12" fmla="*/ 27 w 31"/>
                    <a:gd name="T13" fmla="*/ 22 h 32"/>
                    <a:gd name="T14" fmla="*/ 28 w 31"/>
                    <a:gd name="T15" fmla="*/ 18 h 32"/>
                    <a:gd name="T16" fmla="*/ 29 w 31"/>
                    <a:gd name="T17" fmla="*/ 15 h 32"/>
                    <a:gd name="T18" fmla="*/ 30 w 31"/>
                    <a:gd name="T19" fmla="*/ 12 h 32"/>
                    <a:gd name="T20" fmla="*/ 30 w 31"/>
                    <a:gd name="T21" fmla="*/ 12 h 32"/>
                    <a:gd name="T22" fmla="*/ 29 w 31"/>
                    <a:gd name="T23" fmla="*/ 9 h 32"/>
                    <a:gd name="T24" fmla="*/ 28 w 31"/>
                    <a:gd name="T25" fmla="*/ 6 h 32"/>
                    <a:gd name="T26" fmla="*/ 27 w 31"/>
                    <a:gd name="T27" fmla="*/ 4 h 32"/>
                    <a:gd name="T28" fmla="*/ 25 w 31"/>
                    <a:gd name="T29" fmla="*/ 2 h 32"/>
                    <a:gd name="T30" fmla="*/ 23 w 31"/>
                    <a:gd name="T31" fmla="*/ 1 h 32"/>
                    <a:gd name="T32" fmla="*/ 20 w 31"/>
                    <a:gd name="T33" fmla="*/ 0 h 32"/>
                    <a:gd name="T34" fmla="*/ 17 w 31"/>
                    <a:gd name="T35" fmla="*/ 0 h 32"/>
                    <a:gd name="T36" fmla="*/ 15 w 31"/>
                    <a:gd name="T37" fmla="*/ 0 h 32"/>
                    <a:gd name="T38" fmla="*/ 15 w 31"/>
                    <a:gd name="T39" fmla="*/ 0 h 32"/>
                    <a:gd name="T40" fmla="*/ 11 w 31"/>
                    <a:gd name="T41" fmla="*/ 0 h 32"/>
                    <a:gd name="T42" fmla="*/ 9 w 31"/>
                    <a:gd name="T43" fmla="*/ 2 h 32"/>
                    <a:gd name="T44" fmla="*/ 6 w 31"/>
                    <a:gd name="T45" fmla="*/ 4 h 32"/>
                    <a:gd name="T46" fmla="*/ 4 w 31"/>
                    <a:gd name="T47" fmla="*/ 6 h 32"/>
                    <a:gd name="T48" fmla="*/ 2 w 31"/>
                    <a:gd name="T49" fmla="*/ 8 h 32"/>
                    <a:gd name="T50" fmla="*/ 1 w 31"/>
                    <a:gd name="T51" fmla="*/ 12 h 32"/>
                    <a:gd name="T52" fmla="*/ 0 w 31"/>
                    <a:gd name="T53" fmla="*/ 15 h 32"/>
                    <a:gd name="T54" fmla="*/ 0 w 31"/>
                    <a:gd name="T55" fmla="*/ 18 h 32"/>
                    <a:gd name="T56" fmla="*/ 0 w 31"/>
                    <a:gd name="T57" fmla="*/ 18 h 32"/>
                    <a:gd name="T58" fmla="*/ 0 w 31"/>
                    <a:gd name="T59" fmla="*/ 21 h 32"/>
                    <a:gd name="T60" fmla="*/ 1 w 31"/>
                    <a:gd name="T61" fmla="*/ 23 h 32"/>
                    <a:gd name="T62" fmla="*/ 2 w 31"/>
                    <a:gd name="T63" fmla="*/ 26 h 32"/>
                    <a:gd name="T64" fmla="*/ 4 w 31"/>
                    <a:gd name="T65" fmla="*/ 28 h 32"/>
                    <a:gd name="T66" fmla="*/ 6 w 31"/>
                    <a:gd name="T67" fmla="*/ 29 h 32"/>
                    <a:gd name="T68" fmla="*/ 9 w 31"/>
                    <a:gd name="T69" fmla="*/ 31 h 32"/>
                    <a:gd name="T70" fmla="*/ 11 w 31"/>
                    <a:gd name="T71" fmla="*/ 31 h 32"/>
                    <a:gd name="T72" fmla="*/ 15 w 31"/>
                    <a:gd name="T73" fmla="*/ 3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" h="32">
                      <a:moveTo>
                        <a:pt x="15" y="31"/>
                      </a:moveTo>
                      <a:lnTo>
                        <a:pt x="15" y="31"/>
                      </a:lnTo>
                      <a:lnTo>
                        <a:pt x="17" y="29"/>
                      </a:lnTo>
                      <a:lnTo>
                        <a:pt x="20" y="28"/>
                      </a:lnTo>
                      <a:lnTo>
                        <a:pt x="23" y="26"/>
                      </a:lnTo>
                      <a:lnTo>
                        <a:pt x="25" y="24"/>
                      </a:lnTo>
                      <a:lnTo>
                        <a:pt x="27" y="22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30" y="12"/>
                      </a:lnTo>
                      <a:lnTo>
                        <a:pt x="30" y="12"/>
                      </a:lnTo>
                      <a:lnTo>
                        <a:pt x="29" y="9"/>
                      </a:lnTo>
                      <a:lnTo>
                        <a:pt x="28" y="6"/>
                      </a:lnTo>
                      <a:lnTo>
                        <a:pt x="27" y="4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6" y="4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2" y="26"/>
                      </a:lnTo>
                      <a:lnTo>
                        <a:pt x="4" y="28"/>
                      </a:lnTo>
                      <a:lnTo>
                        <a:pt x="6" y="29"/>
                      </a:lnTo>
                      <a:lnTo>
                        <a:pt x="9" y="31"/>
                      </a:lnTo>
                      <a:lnTo>
                        <a:pt x="11" y="31"/>
                      </a:lnTo>
                      <a:lnTo>
                        <a:pt x="15" y="3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27" name="Freeform 351">
                  <a:extLst>
                    <a:ext uri="{FF2B5EF4-FFF2-40B4-BE49-F238E27FC236}">
                      <a16:creationId xmlns:a16="http://schemas.microsoft.com/office/drawing/2014/main" id="{8F045010-C3DA-4B75-88C6-ACDBF0D815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5" y="2272"/>
                  <a:ext cx="26" cy="27"/>
                </a:xfrm>
                <a:custGeom>
                  <a:avLst/>
                  <a:gdLst>
                    <a:gd name="T0" fmla="*/ 25 w 26"/>
                    <a:gd name="T1" fmla="*/ 0 h 27"/>
                    <a:gd name="T2" fmla="*/ 24 w 26"/>
                    <a:gd name="T3" fmla="*/ 4 h 27"/>
                    <a:gd name="T4" fmla="*/ 22 w 26"/>
                    <a:gd name="T5" fmla="*/ 9 h 27"/>
                    <a:gd name="T6" fmla="*/ 18 w 26"/>
                    <a:gd name="T7" fmla="*/ 13 h 27"/>
                    <a:gd name="T8" fmla="*/ 16 w 26"/>
                    <a:gd name="T9" fmla="*/ 16 h 27"/>
                    <a:gd name="T10" fmla="*/ 13 w 26"/>
                    <a:gd name="T11" fmla="*/ 20 h 27"/>
                    <a:gd name="T12" fmla="*/ 10 w 26"/>
                    <a:gd name="T13" fmla="*/ 22 h 27"/>
                    <a:gd name="T14" fmla="*/ 7 w 26"/>
                    <a:gd name="T15" fmla="*/ 24 h 27"/>
                    <a:gd name="T16" fmla="*/ 4 w 26"/>
                    <a:gd name="T17" fmla="*/ 26 h 27"/>
                    <a:gd name="T18" fmla="*/ 2 w 26"/>
                    <a:gd name="T19" fmla="*/ 26 h 27"/>
                    <a:gd name="T20" fmla="*/ 2 w 26"/>
                    <a:gd name="T21" fmla="*/ 26 h 27"/>
                    <a:gd name="T22" fmla="*/ 0 w 26"/>
                    <a:gd name="T23" fmla="*/ 26 h 27"/>
                    <a:gd name="T24" fmla="*/ 0 w 26"/>
                    <a:gd name="T25" fmla="*/ 26 h 27"/>
                    <a:gd name="T26" fmla="*/ 0 w 26"/>
                    <a:gd name="T27" fmla="*/ 24 h 27"/>
                    <a:gd name="T28" fmla="*/ 2 w 26"/>
                    <a:gd name="T29" fmla="*/ 20 h 27"/>
                    <a:gd name="T30" fmla="*/ 5 w 26"/>
                    <a:gd name="T31" fmla="*/ 14 h 27"/>
                    <a:gd name="T32" fmla="*/ 9 w 26"/>
                    <a:gd name="T33" fmla="*/ 7 h 27"/>
                    <a:gd name="T34" fmla="*/ 15 w 26"/>
                    <a:gd name="T35" fmla="*/ 2 h 27"/>
                    <a:gd name="T36" fmla="*/ 20 w 26"/>
                    <a:gd name="T37" fmla="*/ 1 h 27"/>
                    <a:gd name="T38" fmla="*/ 24 w 26"/>
                    <a:gd name="T39" fmla="*/ 0 h 27"/>
                    <a:gd name="T40" fmla="*/ 25 w 26"/>
                    <a:gd name="T41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6" h="27">
                      <a:moveTo>
                        <a:pt x="25" y="0"/>
                      </a:moveTo>
                      <a:lnTo>
                        <a:pt x="24" y="4"/>
                      </a:lnTo>
                      <a:lnTo>
                        <a:pt x="22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20"/>
                      </a:lnTo>
                      <a:lnTo>
                        <a:pt x="10" y="22"/>
                      </a:lnTo>
                      <a:lnTo>
                        <a:pt x="7" y="24"/>
                      </a:lnTo>
                      <a:lnTo>
                        <a:pt x="4" y="26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0" y="24"/>
                      </a:lnTo>
                      <a:lnTo>
                        <a:pt x="2" y="20"/>
                      </a:lnTo>
                      <a:lnTo>
                        <a:pt x="5" y="14"/>
                      </a:lnTo>
                      <a:lnTo>
                        <a:pt x="9" y="7"/>
                      </a:lnTo>
                      <a:lnTo>
                        <a:pt x="15" y="2"/>
                      </a:lnTo>
                      <a:lnTo>
                        <a:pt x="20" y="1"/>
                      </a:lnTo>
                      <a:lnTo>
                        <a:pt x="24" y="0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28" name="Freeform 352">
                  <a:extLst>
                    <a:ext uri="{FF2B5EF4-FFF2-40B4-BE49-F238E27FC236}">
                      <a16:creationId xmlns:a16="http://schemas.microsoft.com/office/drawing/2014/main" id="{A6F86F10-E519-4D72-87AD-FACD907CA4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5" y="2272"/>
                  <a:ext cx="26" cy="27"/>
                </a:xfrm>
                <a:custGeom>
                  <a:avLst/>
                  <a:gdLst>
                    <a:gd name="T0" fmla="*/ 25 w 26"/>
                    <a:gd name="T1" fmla="*/ 0 h 27"/>
                    <a:gd name="T2" fmla="*/ 25 w 26"/>
                    <a:gd name="T3" fmla="*/ 0 h 27"/>
                    <a:gd name="T4" fmla="*/ 24 w 26"/>
                    <a:gd name="T5" fmla="*/ 4 h 27"/>
                    <a:gd name="T6" fmla="*/ 22 w 26"/>
                    <a:gd name="T7" fmla="*/ 9 h 27"/>
                    <a:gd name="T8" fmla="*/ 18 w 26"/>
                    <a:gd name="T9" fmla="*/ 13 h 27"/>
                    <a:gd name="T10" fmla="*/ 16 w 26"/>
                    <a:gd name="T11" fmla="*/ 16 h 27"/>
                    <a:gd name="T12" fmla="*/ 13 w 26"/>
                    <a:gd name="T13" fmla="*/ 20 h 27"/>
                    <a:gd name="T14" fmla="*/ 10 w 26"/>
                    <a:gd name="T15" fmla="*/ 22 h 27"/>
                    <a:gd name="T16" fmla="*/ 7 w 26"/>
                    <a:gd name="T17" fmla="*/ 24 h 27"/>
                    <a:gd name="T18" fmla="*/ 4 w 26"/>
                    <a:gd name="T19" fmla="*/ 26 h 27"/>
                    <a:gd name="T20" fmla="*/ 4 w 26"/>
                    <a:gd name="T21" fmla="*/ 26 h 27"/>
                    <a:gd name="T22" fmla="*/ 2 w 26"/>
                    <a:gd name="T23" fmla="*/ 26 h 27"/>
                    <a:gd name="T24" fmla="*/ 2 w 26"/>
                    <a:gd name="T25" fmla="*/ 26 h 27"/>
                    <a:gd name="T26" fmla="*/ 0 w 26"/>
                    <a:gd name="T27" fmla="*/ 26 h 27"/>
                    <a:gd name="T28" fmla="*/ 0 w 26"/>
                    <a:gd name="T29" fmla="*/ 26 h 27"/>
                    <a:gd name="T30" fmla="*/ 0 w 26"/>
                    <a:gd name="T31" fmla="*/ 26 h 27"/>
                    <a:gd name="T32" fmla="*/ 0 w 26"/>
                    <a:gd name="T33" fmla="*/ 24 h 27"/>
                    <a:gd name="T34" fmla="*/ 2 w 26"/>
                    <a:gd name="T35" fmla="*/ 20 h 27"/>
                    <a:gd name="T36" fmla="*/ 5 w 26"/>
                    <a:gd name="T37" fmla="*/ 14 h 27"/>
                    <a:gd name="T38" fmla="*/ 9 w 26"/>
                    <a:gd name="T39" fmla="*/ 7 h 27"/>
                    <a:gd name="T40" fmla="*/ 9 w 26"/>
                    <a:gd name="T41" fmla="*/ 7 h 27"/>
                    <a:gd name="T42" fmla="*/ 15 w 26"/>
                    <a:gd name="T43" fmla="*/ 2 h 27"/>
                    <a:gd name="T44" fmla="*/ 20 w 26"/>
                    <a:gd name="T45" fmla="*/ 1 h 27"/>
                    <a:gd name="T46" fmla="*/ 24 w 26"/>
                    <a:gd name="T47" fmla="*/ 0 h 27"/>
                    <a:gd name="T48" fmla="*/ 25 w 26"/>
                    <a:gd name="T4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6" h="27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24" y="4"/>
                      </a:lnTo>
                      <a:lnTo>
                        <a:pt x="22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20"/>
                      </a:lnTo>
                      <a:lnTo>
                        <a:pt x="10" y="22"/>
                      </a:lnTo>
                      <a:lnTo>
                        <a:pt x="7" y="24"/>
                      </a:lnTo>
                      <a:lnTo>
                        <a:pt x="4" y="26"/>
                      </a:lnTo>
                      <a:lnTo>
                        <a:pt x="4" y="26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0" y="24"/>
                      </a:lnTo>
                      <a:lnTo>
                        <a:pt x="2" y="20"/>
                      </a:lnTo>
                      <a:lnTo>
                        <a:pt x="5" y="14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15" y="2"/>
                      </a:lnTo>
                      <a:lnTo>
                        <a:pt x="20" y="1"/>
                      </a:lnTo>
                      <a:lnTo>
                        <a:pt x="24" y="0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562529" name="Group 353">
              <a:extLst>
                <a:ext uri="{FF2B5EF4-FFF2-40B4-BE49-F238E27FC236}">
                  <a16:creationId xmlns:a16="http://schemas.microsoft.com/office/drawing/2014/main" id="{4D60971E-D464-4ACE-80E1-4939AA9CA7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8" y="2561"/>
              <a:ext cx="1612" cy="993"/>
              <a:chOff x="853" y="2308"/>
              <a:chExt cx="1612" cy="993"/>
            </a:xfrm>
          </p:grpSpPr>
          <p:sp>
            <p:nvSpPr>
              <p:cNvPr id="562530" name="Freeform 354">
                <a:extLst>
                  <a:ext uri="{FF2B5EF4-FFF2-40B4-BE49-F238E27FC236}">
                    <a16:creationId xmlns:a16="http://schemas.microsoft.com/office/drawing/2014/main" id="{54373912-E804-42CC-AEDB-A36E9B331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308"/>
                <a:ext cx="907" cy="926"/>
              </a:xfrm>
              <a:custGeom>
                <a:avLst/>
                <a:gdLst>
                  <a:gd name="T0" fmla="*/ 329 w 907"/>
                  <a:gd name="T1" fmla="*/ 46 h 926"/>
                  <a:gd name="T2" fmla="*/ 400 w 907"/>
                  <a:gd name="T3" fmla="*/ 75 h 926"/>
                  <a:gd name="T4" fmla="*/ 430 w 907"/>
                  <a:gd name="T5" fmla="*/ 11 h 926"/>
                  <a:gd name="T6" fmla="*/ 491 w 907"/>
                  <a:gd name="T7" fmla="*/ 57 h 926"/>
                  <a:gd name="T8" fmla="*/ 510 w 907"/>
                  <a:gd name="T9" fmla="*/ 54 h 926"/>
                  <a:gd name="T10" fmla="*/ 576 w 907"/>
                  <a:gd name="T11" fmla="*/ 2 h 926"/>
                  <a:gd name="T12" fmla="*/ 591 w 907"/>
                  <a:gd name="T13" fmla="*/ 63 h 926"/>
                  <a:gd name="T14" fmla="*/ 601 w 907"/>
                  <a:gd name="T15" fmla="*/ 61 h 926"/>
                  <a:gd name="T16" fmla="*/ 660 w 907"/>
                  <a:gd name="T17" fmla="*/ 81 h 926"/>
                  <a:gd name="T18" fmla="*/ 678 w 907"/>
                  <a:gd name="T19" fmla="*/ 92 h 926"/>
                  <a:gd name="T20" fmla="*/ 727 w 907"/>
                  <a:gd name="T21" fmla="*/ 51 h 926"/>
                  <a:gd name="T22" fmla="*/ 736 w 907"/>
                  <a:gd name="T23" fmla="*/ 132 h 926"/>
                  <a:gd name="T24" fmla="*/ 803 w 907"/>
                  <a:gd name="T25" fmla="*/ 111 h 926"/>
                  <a:gd name="T26" fmla="*/ 792 w 907"/>
                  <a:gd name="T27" fmla="*/ 196 h 926"/>
                  <a:gd name="T28" fmla="*/ 860 w 907"/>
                  <a:gd name="T29" fmla="*/ 190 h 926"/>
                  <a:gd name="T30" fmla="*/ 831 w 907"/>
                  <a:gd name="T31" fmla="*/ 273 h 926"/>
                  <a:gd name="T32" fmla="*/ 894 w 907"/>
                  <a:gd name="T33" fmla="*/ 284 h 926"/>
                  <a:gd name="T34" fmla="*/ 849 w 907"/>
                  <a:gd name="T35" fmla="*/ 360 h 926"/>
                  <a:gd name="T36" fmla="*/ 906 w 907"/>
                  <a:gd name="T37" fmla="*/ 387 h 926"/>
                  <a:gd name="T38" fmla="*/ 845 w 907"/>
                  <a:gd name="T39" fmla="*/ 454 h 926"/>
                  <a:gd name="T40" fmla="*/ 892 w 907"/>
                  <a:gd name="T41" fmla="*/ 494 h 926"/>
                  <a:gd name="T42" fmla="*/ 820 w 907"/>
                  <a:gd name="T43" fmla="*/ 548 h 926"/>
                  <a:gd name="T44" fmla="*/ 854 w 907"/>
                  <a:gd name="T45" fmla="*/ 600 h 926"/>
                  <a:gd name="T46" fmla="*/ 775 w 907"/>
                  <a:gd name="T47" fmla="*/ 637 h 926"/>
                  <a:gd name="T48" fmla="*/ 796 w 907"/>
                  <a:gd name="T49" fmla="*/ 698 h 926"/>
                  <a:gd name="T50" fmla="*/ 713 w 907"/>
                  <a:gd name="T51" fmla="*/ 717 h 926"/>
                  <a:gd name="T52" fmla="*/ 700 w 907"/>
                  <a:gd name="T53" fmla="*/ 735 h 926"/>
                  <a:gd name="T54" fmla="*/ 643 w 907"/>
                  <a:gd name="T55" fmla="*/ 782 h 926"/>
                  <a:gd name="T56" fmla="*/ 630 w 907"/>
                  <a:gd name="T57" fmla="*/ 786 h 926"/>
                  <a:gd name="T58" fmla="*/ 607 w 907"/>
                  <a:gd name="T59" fmla="*/ 862 h 926"/>
                  <a:gd name="T60" fmla="*/ 555 w 907"/>
                  <a:gd name="T61" fmla="*/ 831 h 926"/>
                  <a:gd name="T62" fmla="*/ 534 w 907"/>
                  <a:gd name="T63" fmla="*/ 840 h 926"/>
                  <a:gd name="T64" fmla="*/ 466 w 907"/>
                  <a:gd name="T65" fmla="*/ 863 h 926"/>
                  <a:gd name="T66" fmla="*/ 459 w 907"/>
                  <a:gd name="T67" fmla="*/ 860 h 926"/>
                  <a:gd name="T68" fmla="*/ 441 w 907"/>
                  <a:gd name="T69" fmla="*/ 865 h 926"/>
                  <a:gd name="T70" fmla="*/ 400 w 907"/>
                  <a:gd name="T71" fmla="*/ 923 h 926"/>
                  <a:gd name="T72" fmla="*/ 361 w 907"/>
                  <a:gd name="T73" fmla="*/ 866 h 926"/>
                  <a:gd name="T74" fmla="*/ 347 w 907"/>
                  <a:gd name="T75" fmla="*/ 869 h 926"/>
                  <a:gd name="T76" fmla="*/ 285 w 907"/>
                  <a:gd name="T77" fmla="*/ 858 h 926"/>
                  <a:gd name="T78" fmla="*/ 268 w 907"/>
                  <a:gd name="T79" fmla="*/ 849 h 926"/>
                  <a:gd name="T80" fmla="*/ 260 w 907"/>
                  <a:gd name="T81" fmla="*/ 850 h 926"/>
                  <a:gd name="T82" fmla="*/ 205 w 907"/>
                  <a:gd name="T83" fmla="*/ 820 h 926"/>
                  <a:gd name="T84" fmla="*/ 188 w 907"/>
                  <a:gd name="T85" fmla="*/ 809 h 926"/>
                  <a:gd name="T86" fmla="*/ 123 w 907"/>
                  <a:gd name="T87" fmla="*/ 832 h 926"/>
                  <a:gd name="T88" fmla="*/ 134 w 907"/>
                  <a:gd name="T89" fmla="*/ 756 h 926"/>
                  <a:gd name="T90" fmla="*/ 60 w 907"/>
                  <a:gd name="T91" fmla="*/ 759 h 926"/>
                  <a:gd name="T92" fmla="*/ 88 w 907"/>
                  <a:gd name="T93" fmla="*/ 684 h 926"/>
                  <a:gd name="T94" fmla="*/ 19 w 907"/>
                  <a:gd name="T95" fmla="*/ 669 h 926"/>
                  <a:gd name="T96" fmla="*/ 62 w 907"/>
                  <a:gd name="T97" fmla="*/ 600 h 926"/>
                  <a:gd name="T98" fmla="*/ 1 w 907"/>
                  <a:gd name="T99" fmla="*/ 567 h 926"/>
                  <a:gd name="T100" fmla="*/ 56 w 907"/>
                  <a:gd name="T101" fmla="*/ 508 h 926"/>
                  <a:gd name="T102" fmla="*/ 6 w 907"/>
                  <a:gd name="T103" fmla="*/ 461 h 926"/>
                  <a:gd name="T104" fmla="*/ 73 w 907"/>
                  <a:gd name="T105" fmla="*/ 414 h 926"/>
                  <a:gd name="T106" fmla="*/ 37 w 907"/>
                  <a:gd name="T107" fmla="*/ 354 h 926"/>
                  <a:gd name="T108" fmla="*/ 109 w 907"/>
                  <a:gd name="T109" fmla="*/ 322 h 926"/>
                  <a:gd name="T110" fmla="*/ 90 w 907"/>
                  <a:gd name="T111" fmla="*/ 254 h 926"/>
                  <a:gd name="T112" fmla="*/ 164 w 907"/>
                  <a:gd name="T113" fmla="*/ 239 h 926"/>
                  <a:gd name="T114" fmla="*/ 162 w 907"/>
                  <a:gd name="T115" fmla="*/ 164 h 926"/>
                  <a:gd name="T116" fmla="*/ 225 w 907"/>
                  <a:gd name="T117" fmla="*/ 173 h 926"/>
                  <a:gd name="T118" fmla="*/ 243 w 907"/>
                  <a:gd name="T119" fmla="*/ 158 h 926"/>
                  <a:gd name="T120" fmla="*/ 303 w 907"/>
                  <a:gd name="T121" fmla="*/ 114 h 926"/>
                  <a:gd name="T122" fmla="*/ 311 w 907"/>
                  <a:gd name="T123" fmla="*/ 114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7" h="926">
                    <a:moveTo>
                      <a:pt x="318" y="111"/>
                    </a:moveTo>
                    <a:lnTo>
                      <a:pt x="324" y="107"/>
                    </a:lnTo>
                    <a:lnTo>
                      <a:pt x="327" y="103"/>
                    </a:lnTo>
                    <a:lnTo>
                      <a:pt x="328" y="101"/>
                    </a:lnTo>
                    <a:lnTo>
                      <a:pt x="329" y="100"/>
                    </a:lnTo>
                    <a:lnTo>
                      <a:pt x="329" y="46"/>
                    </a:lnTo>
                    <a:lnTo>
                      <a:pt x="349" y="37"/>
                    </a:lnTo>
                    <a:lnTo>
                      <a:pt x="369" y="29"/>
                    </a:lnTo>
                    <a:lnTo>
                      <a:pt x="393" y="74"/>
                    </a:lnTo>
                    <a:lnTo>
                      <a:pt x="394" y="74"/>
                    </a:lnTo>
                    <a:lnTo>
                      <a:pt x="396" y="75"/>
                    </a:lnTo>
                    <a:lnTo>
                      <a:pt x="400" y="75"/>
                    </a:lnTo>
                    <a:lnTo>
                      <a:pt x="406" y="74"/>
                    </a:lnTo>
                    <a:lnTo>
                      <a:pt x="413" y="71"/>
                    </a:lnTo>
                    <a:lnTo>
                      <a:pt x="416" y="69"/>
                    </a:lnTo>
                    <a:lnTo>
                      <a:pt x="418" y="67"/>
                    </a:lnTo>
                    <a:lnTo>
                      <a:pt x="418" y="66"/>
                    </a:lnTo>
                    <a:lnTo>
                      <a:pt x="430" y="11"/>
                    </a:lnTo>
                    <a:lnTo>
                      <a:pt x="451" y="7"/>
                    </a:lnTo>
                    <a:lnTo>
                      <a:pt x="472" y="4"/>
                    </a:lnTo>
                    <a:lnTo>
                      <a:pt x="484" y="54"/>
                    </a:lnTo>
                    <a:lnTo>
                      <a:pt x="485" y="55"/>
                    </a:lnTo>
                    <a:lnTo>
                      <a:pt x="487" y="56"/>
                    </a:lnTo>
                    <a:lnTo>
                      <a:pt x="491" y="57"/>
                    </a:lnTo>
                    <a:lnTo>
                      <a:pt x="497" y="57"/>
                    </a:lnTo>
                    <a:lnTo>
                      <a:pt x="501" y="57"/>
                    </a:lnTo>
                    <a:lnTo>
                      <a:pt x="504" y="57"/>
                    </a:lnTo>
                    <a:lnTo>
                      <a:pt x="507" y="56"/>
                    </a:lnTo>
                    <a:lnTo>
                      <a:pt x="508" y="55"/>
                    </a:lnTo>
                    <a:lnTo>
                      <a:pt x="510" y="54"/>
                    </a:lnTo>
                    <a:lnTo>
                      <a:pt x="511" y="53"/>
                    </a:lnTo>
                    <a:lnTo>
                      <a:pt x="512" y="52"/>
                    </a:lnTo>
                    <a:lnTo>
                      <a:pt x="512" y="52"/>
                    </a:lnTo>
                    <a:lnTo>
                      <a:pt x="536" y="0"/>
                    </a:lnTo>
                    <a:lnTo>
                      <a:pt x="556" y="0"/>
                    </a:lnTo>
                    <a:lnTo>
                      <a:pt x="576" y="2"/>
                    </a:lnTo>
                    <a:lnTo>
                      <a:pt x="576" y="56"/>
                    </a:lnTo>
                    <a:lnTo>
                      <a:pt x="577" y="57"/>
                    </a:lnTo>
                    <a:lnTo>
                      <a:pt x="578" y="59"/>
                    </a:lnTo>
                    <a:lnTo>
                      <a:pt x="581" y="61"/>
                    </a:lnTo>
                    <a:lnTo>
                      <a:pt x="587" y="63"/>
                    </a:lnTo>
                    <a:lnTo>
                      <a:pt x="591" y="63"/>
                    </a:lnTo>
                    <a:lnTo>
                      <a:pt x="594" y="63"/>
                    </a:lnTo>
                    <a:lnTo>
                      <a:pt x="596" y="63"/>
                    </a:lnTo>
                    <a:lnTo>
                      <a:pt x="598" y="63"/>
                    </a:lnTo>
                    <a:lnTo>
                      <a:pt x="599" y="62"/>
                    </a:lnTo>
                    <a:lnTo>
                      <a:pt x="600" y="61"/>
                    </a:lnTo>
                    <a:lnTo>
                      <a:pt x="601" y="61"/>
                    </a:lnTo>
                    <a:lnTo>
                      <a:pt x="601" y="61"/>
                    </a:lnTo>
                    <a:lnTo>
                      <a:pt x="636" y="13"/>
                    </a:lnTo>
                    <a:lnTo>
                      <a:pt x="655" y="19"/>
                    </a:lnTo>
                    <a:lnTo>
                      <a:pt x="673" y="25"/>
                    </a:lnTo>
                    <a:lnTo>
                      <a:pt x="660" y="81"/>
                    </a:lnTo>
                    <a:lnTo>
                      <a:pt x="660" y="81"/>
                    </a:lnTo>
                    <a:lnTo>
                      <a:pt x="661" y="84"/>
                    </a:lnTo>
                    <a:lnTo>
                      <a:pt x="664" y="86"/>
                    </a:lnTo>
                    <a:lnTo>
                      <a:pt x="670" y="90"/>
                    </a:lnTo>
                    <a:lnTo>
                      <a:pt x="673" y="91"/>
                    </a:lnTo>
                    <a:lnTo>
                      <a:pt x="676" y="92"/>
                    </a:lnTo>
                    <a:lnTo>
                      <a:pt x="678" y="92"/>
                    </a:lnTo>
                    <a:lnTo>
                      <a:pt x="680" y="92"/>
                    </a:lnTo>
                    <a:lnTo>
                      <a:pt x="681" y="92"/>
                    </a:lnTo>
                    <a:lnTo>
                      <a:pt x="682" y="92"/>
                    </a:lnTo>
                    <a:lnTo>
                      <a:pt x="683" y="91"/>
                    </a:lnTo>
                    <a:lnTo>
                      <a:pt x="683" y="91"/>
                    </a:lnTo>
                    <a:lnTo>
                      <a:pt x="727" y="51"/>
                    </a:lnTo>
                    <a:lnTo>
                      <a:pt x="742" y="61"/>
                    </a:lnTo>
                    <a:lnTo>
                      <a:pt x="758" y="72"/>
                    </a:lnTo>
                    <a:lnTo>
                      <a:pt x="734" y="124"/>
                    </a:lnTo>
                    <a:lnTo>
                      <a:pt x="734" y="126"/>
                    </a:lnTo>
                    <a:lnTo>
                      <a:pt x="734" y="128"/>
                    </a:lnTo>
                    <a:lnTo>
                      <a:pt x="736" y="132"/>
                    </a:lnTo>
                    <a:lnTo>
                      <a:pt x="740" y="136"/>
                    </a:lnTo>
                    <a:lnTo>
                      <a:pt x="746" y="140"/>
                    </a:lnTo>
                    <a:lnTo>
                      <a:pt x="749" y="141"/>
                    </a:lnTo>
                    <a:lnTo>
                      <a:pt x="752" y="142"/>
                    </a:lnTo>
                    <a:lnTo>
                      <a:pt x="753" y="141"/>
                    </a:lnTo>
                    <a:lnTo>
                      <a:pt x="803" y="111"/>
                    </a:lnTo>
                    <a:lnTo>
                      <a:pt x="814" y="125"/>
                    </a:lnTo>
                    <a:lnTo>
                      <a:pt x="827" y="140"/>
                    </a:lnTo>
                    <a:lnTo>
                      <a:pt x="792" y="188"/>
                    </a:lnTo>
                    <a:lnTo>
                      <a:pt x="792" y="189"/>
                    </a:lnTo>
                    <a:lnTo>
                      <a:pt x="792" y="191"/>
                    </a:lnTo>
                    <a:lnTo>
                      <a:pt x="792" y="196"/>
                    </a:lnTo>
                    <a:lnTo>
                      <a:pt x="795" y="201"/>
                    </a:lnTo>
                    <a:lnTo>
                      <a:pt x="799" y="206"/>
                    </a:lnTo>
                    <a:lnTo>
                      <a:pt x="803" y="208"/>
                    </a:lnTo>
                    <a:lnTo>
                      <a:pt x="805" y="209"/>
                    </a:lnTo>
                    <a:lnTo>
                      <a:pt x="806" y="209"/>
                    </a:lnTo>
                    <a:lnTo>
                      <a:pt x="860" y="190"/>
                    </a:lnTo>
                    <a:lnTo>
                      <a:pt x="867" y="207"/>
                    </a:lnTo>
                    <a:lnTo>
                      <a:pt x="875" y="225"/>
                    </a:lnTo>
                    <a:lnTo>
                      <a:pt x="832" y="265"/>
                    </a:lnTo>
                    <a:lnTo>
                      <a:pt x="831" y="266"/>
                    </a:lnTo>
                    <a:lnTo>
                      <a:pt x="831" y="269"/>
                    </a:lnTo>
                    <a:lnTo>
                      <a:pt x="831" y="273"/>
                    </a:lnTo>
                    <a:lnTo>
                      <a:pt x="832" y="280"/>
                    </a:lnTo>
                    <a:lnTo>
                      <a:pt x="835" y="285"/>
                    </a:lnTo>
                    <a:lnTo>
                      <a:pt x="837" y="288"/>
                    </a:lnTo>
                    <a:lnTo>
                      <a:pt x="839" y="290"/>
                    </a:lnTo>
                    <a:lnTo>
                      <a:pt x="840" y="290"/>
                    </a:lnTo>
                    <a:lnTo>
                      <a:pt x="894" y="284"/>
                    </a:lnTo>
                    <a:lnTo>
                      <a:pt x="898" y="303"/>
                    </a:lnTo>
                    <a:lnTo>
                      <a:pt x="901" y="322"/>
                    </a:lnTo>
                    <a:lnTo>
                      <a:pt x="851" y="353"/>
                    </a:lnTo>
                    <a:lnTo>
                      <a:pt x="851" y="354"/>
                    </a:lnTo>
                    <a:lnTo>
                      <a:pt x="850" y="356"/>
                    </a:lnTo>
                    <a:lnTo>
                      <a:pt x="849" y="360"/>
                    </a:lnTo>
                    <a:lnTo>
                      <a:pt x="848" y="368"/>
                    </a:lnTo>
                    <a:lnTo>
                      <a:pt x="849" y="374"/>
                    </a:lnTo>
                    <a:lnTo>
                      <a:pt x="851" y="378"/>
                    </a:lnTo>
                    <a:lnTo>
                      <a:pt x="852" y="379"/>
                    </a:lnTo>
                    <a:lnTo>
                      <a:pt x="853" y="380"/>
                    </a:lnTo>
                    <a:lnTo>
                      <a:pt x="906" y="387"/>
                    </a:lnTo>
                    <a:lnTo>
                      <a:pt x="904" y="407"/>
                    </a:lnTo>
                    <a:lnTo>
                      <a:pt x="903" y="428"/>
                    </a:lnTo>
                    <a:lnTo>
                      <a:pt x="849" y="447"/>
                    </a:lnTo>
                    <a:lnTo>
                      <a:pt x="849" y="448"/>
                    </a:lnTo>
                    <a:lnTo>
                      <a:pt x="847" y="450"/>
                    </a:lnTo>
                    <a:lnTo>
                      <a:pt x="845" y="454"/>
                    </a:lnTo>
                    <a:lnTo>
                      <a:pt x="843" y="461"/>
                    </a:lnTo>
                    <a:lnTo>
                      <a:pt x="843" y="468"/>
                    </a:lnTo>
                    <a:lnTo>
                      <a:pt x="843" y="472"/>
                    </a:lnTo>
                    <a:lnTo>
                      <a:pt x="845" y="475"/>
                    </a:lnTo>
                    <a:lnTo>
                      <a:pt x="845" y="475"/>
                    </a:lnTo>
                    <a:lnTo>
                      <a:pt x="892" y="494"/>
                    </a:lnTo>
                    <a:lnTo>
                      <a:pt x="886" y="515"/>
                    </a:lnTo>
                    <a:lnTo>
                      <a:pt x="880" y="536"/>
                    </a:lnTo>
                    <a:lnTo>
                      <a:pt x="825" y="542"/>
                    </a:lnTo>
                    <a:lnTo>
                      <a:pt x="825" y="543"/>
                    </a:lnTo>
                    <a:lnTo>
                      <a:pt x="822" y="545"/>
                    </a:lnTo>
                    <a:lnTo>
                      <a:pt x="820" y="548"/>
                    </a:lnTo>
                    <a:lnTo>
                      <a:pt x="817" y="555"/>
                    </a:lnTo>
                    <a:lnTo>
                      <a:pt x="814" y="562"/>
                    </a:lnTo>
                    <a:lnTo>
                      <a:pt x="814" y="566"/>
                    </a:lnTo>
                    <a:lnTo>
                      <a:pt x="814" y="569"/>
                    </a:lnTo>
                    <a:lnTo>
                      <a:pt x="815" y="569"/>
                    </a:lnTo>
                    <a:lnTo>
                      <a:pt x="854" y="600"/>
                    </a:lnTo>
                    <a:lnTo>
                      <a:pt x="845" y="619"/>
                    </a:lnTo>
                    <a:lnTo>
                      <a:pt x="834" y="639"/>
                    </a:lnTo>
                    <a:lnTo>
                      <a:pt x="782" y="633"/>
                    </a:lnTo>
                    <a:lnTo>
                      <a:pt x="781" y="633"/>
                    </a:lnTo>
                    <a:lnTo>
                      <a:pt x="779" y="634"/>
                    </a:lnTo>
                    <a:lnTo>
                      <a:pt x="775" y="637"/>
                    </a:lnTo>
                    <a:lnTo>
                      <a:pt x="770" y="643"/>
                    </a:lnTo>
                    <a:lnTo>
                      <a:pt x="767" y="650"/>
                    </a:lnTo>
                    <a:lnTo>
                      <a:pt x="766" y="654"/>
                    </a:lnTo>
                    <a:lnTo>
                      <a:pt x="766" y="657"/>
                    </a:lnTo>
                    <a:lnTo>
                      <a:pt x="766" y="658"/>
                    </a:lnTo>
                    <a:lnTo>
                      <a:pt x="796" y="698"/>
                    </a:lnTo>
                    <a:lnTo>
                      <a:pt x="782" y="716"/>
                    </a:lnTo>
                    <a:lnTo>
                      <a:pt x="767" y="733"/>
                    </a:lnTo>
                    <a:lnTo>
                      <a:pt x="720" y="714"/>
                    </a:lnTo>
                    <a:lnTo>
                      <a:pt x="719" y="714"/>
                    </a:lnTo>
                    <a:lnTo>
                      <a:pt x="717" y="714"/>
                    </a:lnTo>
                    <a:lnTo>
                      <a:pt x="713" y="717"/>
                    </a:lnTo>
                    <a:lnTo>
                      <a:pt x="707" y="721"/>
                    </a:lnTo>
                    <a:lnTo>
                      <a:pt x="707" y="723"/>
                    </a:lnTo>
                    <a:lnTo>
                      <a:pt x="702" y="728"/>
                    </a:lnTo>
                    <a:lnTo>
                      <a:pt x="700" y="732"/>
                    </a:lnTo>
                    <a:lnTo>
                      <a:pt x="700" y="734"/>
                    </a:lnTo>
                    <a:lnTo>
                      <a:pt x="700" y="735"/>
                    </a:lnTo>
                    <a:lnTo>
                      <a:pt x="718" y="784"/>
                    </a:lnTo>
                    <a:lnTo>
                      <a:pt x="701" y="798"/>
                    </a:lnTo>
                    <a:lnTo>
                      <a:pt x="684" y="812"/>
                    </a:lnTo>
                    <a:lnTo>
                      <a:pt x="644" y="782"/>
                    </a:lnTo>
                    <a:lnTo>
                      <a:pt x="644" y="782"/>
                    </a:lnTo>
                    <a:lnTo>
                      <a:pt x="643" y="782"/>
                    </a:lnTo>
                    <a:lnTo>
                      <a:pt x="642" y="782"/>
                    </a:lnTo>
                    <a:lnTo>
                      <a:pt x="641" y="782"/>
                    </a:lnTo>
                    <a:lnTo>
                      <a:pt x="639" y="782"/>
                    </a:lnTo>
                    <a:lnTo>
                      <a:pt x="637" y="783"/>
                    </a:lnTo>
                    <a:lnTo>
                      <a:pt x="634" y="784"/>
                    </a:lnTo>
                    <a:lnTo>
                      <a:pt x="630" y="786"/>
                    </a:lnTo>
                    <a:lnTo>
                      <a:pt x="624" y="791"/>
                    </a:lnTo>
                    <a:lnTo>
                      <a:pt x="622" y="795"/>
                    </a:lnTo>
                    <a:lnTo>
                      <a:pt x="620" y="798"/>
                    </a:lnTo>
                    <a:lnTo>
                      <a:pt x="620" y="798"/>
                    </a:lnTo>
                    <a:lnTo>
                      <a:pt x="626" y="852"/>
                    </a:lnTo>
                    <a:lnTo>
                      <a:pt x="607" y="862"/>
                    </a:lnTo>
                    <a:lnTo>
                      <a:pt x="588" y="873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6" y="831"/>
                    </a:lnTo>
                    <a:lnTo>
                      <a:pt x="555" y="831"/>
                    </a:lnTo>
                    <a:lnTo>
                      <a:pt x="554" y="831"/>
                    </a:lnTo>
                    <a:lnTo>
                      <a:pt x="551" y="832"/>
                    </a:lnTo>
                    <a:lnTo>
                      <a:pt x="548" y="832"/>
                    </a:lnTo>
                    <a:lnTo>
                      <a:pt x="544" y="834"/>
                    </a:lnTo>
                    <a:lnTo>
                      <a:pt x="538" y="837"/>
                    </a:lnTo>
                    <a:lnTo>
                      <a:pt x="534" y="840"/>
                    </a:lnTo>
                    <a:lnTo>
                      <a:pt x="533" y="842"/>
                    </a:lnTo>
                    <a:lnTo>
                      <a:pt x="532" y="843"/>
                    </a:lnTo>
                    <a:lnTo>
                      <a:pt x="525" y="899"/>
                    </a:lnTo>
                    <a:lnTo>
                      <a:pt x="505" y="905"/>
                    </a:lnTo>
                    <a:lnTo>
                      <a:pt x="484" y="910"/>
                    </a:lnTo>
                    <a:lnTo>
                      <a:pt x="466" y="863"/>
                    </a:lnTo>
                    <a:lnTo>
                      <a:pt x="466" y="863"/>
                    </a:lnTo>
                    <a:lnTo>
                      <a:pt x="466" y="862"/>
                    </a:lnTo>
                    <a:lnTo>
                      <a:pt x="465" y="861"/>
                    </a:lnTo>
                    <a:lnTo>
                      <a:pt x="464" y="861"/>
                    </a:lnTo>
                    <a:lnTo>
                      <a:pt x="462" y="860"/>
                    </a:lnTo>
                    <a:lnTo>
                      <a:pt x="459" y="860"/>
                    </a:lnTo>
                    <a:lnTo>
                      <a:pt x="457" y="860"/>
                    </a:lnTo>
                    <a:lnTo>
                      <a:pt x="453" y="861"/>
                    </a:lnTo>
                    <a:lnTo>
                      <a:pt x="449" y="861"/>
                    </a:lnTo>
                    <a:lnTo>
                      <a:pt x="446" y="863"/>
                    </a:lnTo>
                    <a:lnTo>
                      <a:pt x="443" y="864"/>
                    </a:lnTo>
                    <a:lnTo>
                      <a:pt x="441" y="865"/>
                    </a:lnTo>
                    <a:lnTo>
                      <a:pt x="440" y="866"/>
                    </a:lnTo>
                    <a:lnTo>
                      <a:pt x="440" y="867"/>
                    </a:lnTo>
                    <a:lnTo>
                      <a:pt x="439" y="867"/>
                    </a:lnTo>
                    <a:lnTo>
                      <a:pt x="439" y="867"/>
                    </a:lnTo>
                    <a:lnTo>
                      <a:pt x="421" y="922"/>
                    </a:lnTo>
                    <a:lnTo>
                      <a:pt x="400" y="923"/>
                    </a:lnTo>
                    <a:lnTo>
                      <a:pt x="379" y="925"/>
                    </a:lnTo>
                    <a:lnTo>
                      <a:pt x="373" y="871"/>
                    </a:lnTo>
                    <a:lnTo>
                      <a:pt x="373" y="870"/>
                    </a:lnTo>
                    <a:lnTo>
                      <a:pt x="371" y="869"/>
                    </a:lnTo>
                    <a:lnTo>
                      <a:pt x="367" y="867"/>
                    </a:lnTo>
                    <a:lnTo>
                      <a:pt x="361" y="866"/>
                    </a:lnTo>
                    <a:lnTo>
                      <a:pt x="357" y="866"/>
                    </a:lnTo>
                    <a:lnTo>
                      <a:pt x="354" y="867"/>
                    </a:lnTo>
                    <a:lnTo>
                      <a:pt x="351" y="867"/>
                    </a:lnTo>
                    <a:lnTo>
                      <a:pt x="350" y="868"/>
                    </a:lnTo>
                    <a:lnTo>
                      <a:pt x="349" y="868"/>
                    </a:lnTo>
                    <a:lnTo>
                      <a:pt x="347" y="869"/>
                    </a:lnTo>
                    <a:lnTo>
                      <a:pt x="346" y="870"/>
                    </a:lnTo>
                    <a:lnTo>
                      <a:pt x="346" y="870"/>
                    </a:lnTo>
                    <a:lnTo>
                      <a:pt x="317" y="920"/>
                    </a:lnTo>
                    <a:lnTo>
                      <a:pt x="297" y="917"/>
                    </a:lnTo>
                    <a:lnTo>
                      <a:pt x="278" y="913"/>
                    </a:lnTo>
                    <a:lnTo>
                      <a:pt x="285" y="858"/>
                    </a:lnTo>
                    <a:lnTo>
                      <a:pt x="285" y="857"/>
                    </a:lnTo>
                    <a:lnTo>
                      <a:pt x="283" y="855"/>
                    </a:lnTo>
                    <a:lnTo>
                      <a:pt x="280" y="853"/>
                    </a:lnTo>
                    <a:lnTo>
                      <a:pt x="274" y="850"/>
                    </a:lnTo>
                    <a:lnTo>
                      <a:pt x="271" y="849"/>
                    </a:lnTo>
                    <a:lnTo>
                      <a:pt x="268" y="849"/>
                    </a:lnTo>
                    <a:lnTo>
                      <a:pt x="265" y="848"/>
                    </a:lnTo>
                    <a:lnTo>
                      <a:pt x="264" y="849"/>
                    </a:lnTo>
                    <a:lnTo>
                      <a:pt x="262" y="849"/>
                    </a:lnTo>
                    <a:lnTo>
                      <a:pt x="261" y="849"/>
                    </a:lnTo>
                    <a:lnTo>
                      <a:pt x="260" y="850"/>
                    </a:lnTo>
                    <a:lnTo>
                      <a:pt x="260" y="850"/>
                    </a:lnTo>
                    <a:lnTo>
                      <a:pt x="221" y="895"/>
                    </a:lnTo>
                    <a:lnTo>
                      <a:pt x="204" y="886"/>
                    </a:lnTo>
                    <a:lnTo>
                      <a:pt x="187" y="878"/>
                    </a:lnTo>
                    <a:lnTo>
                      <a:pt x="205" y="823"/>
                    </a:lnTo>
                    <a:lnTo>
                      <a:pt x="205" y="822"/>
                    </a:lnTo>
                    <a:lnTo>
                      <a:pt x="205" y="820"/>
                    </a:lnTo>
                    <a:lnTo>
                      <a:pt x="202" y="817"/>
                    </a:lnTo>
                    <a:lnTo>
                      <a:pt x="198" y="812"/>
                    </a:lnTo>
                    <a:lnTo>
                      <a:pt x="195" y="811"/>
                    </a:lnTo>
                    <a:lnTo>
                      <a:pt x="192" y="810"/>
                    </a:lnTo>
                    <a:lnTo>
                      <a:pt x="189" y="809"/>
                    </a:lnTo>
                    <a:lnTo>
                      <a:pt x="188" y="809"/>
                    </a:lnTo>
                    <a:lnTo>
                      <a:pt x="186" y="809"/>
                    </a:lnTo>
                    <a:lnTo>
                      <a:pt x="185" y="809"/>
                    </a:lnTo>
                    <a:lnTo>
                      <a:pt x="185" y="810"/>
                    </a:lnTo>
                    <a:lnTo>
                      <a:pt x="184" y="810"/>
                    </a:lnTo>
                    <a:lnTo>
                      <a:pt x="137" y="845"/>
                    </a:lnTo>
                    <a:lnTo>
                      <a:pt x="123" y="832"/>
                    </a:lnTo>
                    <a:lnTo>
                      <a:pt x="109" y="820"/>
                    </a:lnTo>
                    <a:lnTo>
                      <a:pt x="139" y="769"/>
                    </a:lnTo>
                    <a:lnTo>
                      <a:pt x="139" y="768"/>
                    </a:lnTo>
                    <a:lnTo>
                      <a:pt x="139" y="765"/>
                    </a:lnTo>
                    <a:lnTo>
                      <a:pt x="138" y="761"/>
                    </a:lnTo>
                    <a:lnTo>
                      <a:pt x="134" y="756"/>
                    </a:lnTo>
                    <a:lnTo>
                      <a:pt x="130" y="752"/>
                    </a:lnTo>
                    <a:lnTo>
                      <a:pt x="126" y="750"/>
                    </a:lnTo>
                    <a:lnTo>
                      <a:pt x="124" y="750"/>
                    </a:lnTo>
                    <a:lnTo>
                      <a:pt x="123" y="750"/>
                    </a:lnTo>
                    <a:lnTo>
                      <a:pt x="70" y="775"/>
                    </a:lnTo>
                    <a:lnTo>
                      <a:pt x="60" y="759"/>
                    </a:lnTo>
                    <a:lnTo>
                      <a:pt x="50" y="742"/>
                    </a:lnTo>
                    <a:lnTo>
                      <a:pt x="90" y="698"/>
                    </a:lnTo>
                    <a:lnTo>
                      <a:pt x="90" y="697"/>
                    </a:lnTo>
                    <a:lnTo>
                      <a:pt x="91" y="694"/>
                    </a:lnTo>
                    <a:lnTo>
                      <a:pt x="90" y="690"/>
                    </a:lnTo>
                    <a:lnTo>
                      <a:pt x="88" y="684"/>
                    </a:lnTo>
                    <a:lnTo>
                      <a:pt x="85" y="679"/>
                    </a:lnTo>
                    <a:lnTo>
                      <a:pt x="82" y="676"/>
                    </a:lnTo>
                    <a:lnTo>
                      <a:pt x="80" y="675"/>
                    </a:lnTo>
                    <a:lnTo>
                      <a:pt x="78" y="675"/>
                    </a:lnTo>
                    <a:lnTo>
                      <a:pt x="24" y="688"/>
                    </a:lnTo>
                    <a:lnTo>
                      <a:pt x="19" y="669"/>
                    </a:lnTo>
                    <a:lnTo>
                      <a:pt x="13" y="650"/>
                    </a:lnTo>
                    <a:lnTo>
                      <a:pt x="60" y="615"/>
                    </a:lnTo>
                    <a:lnTo>
                      <a:pt x="60" y="613"/>
                    </a:lnTo>
                    <a:lnTo>
                      <a:pt x="62" y="611"/>
                    </a:lnTo>
                    <a:lnTo>
                      <a:pt x="62" y="606"/>
                    </a:lnTo>
                    <a:lnTo>
                      <a:pt x="62" y="600"/>
                    </a:lnTo>
                    <a:lnTo>
                      <a:pt x="60" y="594"/>
                    </a:lnTo>
                    <a:lnTo>
                      <a:pt x="58" y="590"/>
                    </a:lnTo>
                    <a:lnTo>
                      <a:pt x="56" y="588"/>
                    </a:lnTo>
                    <a:lnTo>
                      <a:pt x="55" y="588"/>
                    </a:lnTo>
                    <a:lnTo>
                      <a:pt x="2" y="588"/>
                    </a:lnTo>
                    <a:lnTo>
                      <a:pt x="1" y="567"/>
                    </a:lnTo>
                    <a:lnTo>
                      <a:pt x="0" y="547"/>
                    </a:lnTo>
                    <a:lnTo>
                      <a:pt x="52" y="522"/>
                    </a:lnTo>
                    <a:lnTo>
                      <a:pt x="52" y="522"/>
                    </a:lnTo>
                    <a:lnTo>
                      <a:pt x="54" y="519"/>
                    </a:lnTo>
                    <a:lnTo>
                      <a:pt x="56" y="515"/>
                    </a:lnTo>
                    <a:lnTo>
                      <a:pt x="56" y="508"/>
                    </a:lnTo>
                    <a:lnTo>
                      <a:pt x="56" y="501"/>
                    </a:lnTo>
                    <a:lnTo>
                      <a:pt x="55" y="497"/>
                    </a:lnTo>
                    <a:lnTo>
                      <a:pt x="54" y="496"/>
                    </a:lnTo>
                    <a:lnTo>
                      <a:pt x="53" y="495"/>
                    </a:lnTo>
                    <a:lnTo>
                      <a:pt x="3" y="482"/>
                    </a:lnTo>
                    <a:lnTo>
                      <a:pt x="6" y="461"/>
                    </a:lnTo>
                    <a:lnTo>
                      <a:pt x="10" y="440"/>
                    </a:lnTo>
                    <a:lnTo>
                      <a:pt x="65" y="427"/>
                    </a:lnTo>
                    <a:lnTo>
                      <a:pt x="65" y="427"/>
                    </a:lnTo>
                    <a:lnTo>
                      <a:pt x="67" y="425"/>
                    </a:lnTo>
                    <a:lnTo>
                      <a:pt x="70" y="421"/>
                    </a:lnTo>
                    <a:lnTo>
                      <a:pt x="73" y="414"/>
                    </a:lnTo>
                    <a:lnTo>
                      <a:pt x="74" y="407"/>
                    </a:lnTo>
                    <a:lnTo>
                      <a:pt x="74" y="403"/>
                    </a:lnTo>
                    <a:lnTo>
                      <a:pt x="73" y="400"/>
                    </a:lnTo>
                    <a:lnTo>
                      <a:pt x="73" y="400"/>
                    </a:lnTo>
                    <a:lnTo>
                      <a:pt x="29" y="374"/>
                    </a:lnTo>
                    <a:lnTo>
                      <a:pt x="37" y="354"/>
                    </a:lnTo>
                    <a:lnTo>
                      <a:pt x="45" y="334"/>
                    </a:lnTo>
                    <a:lnTo>
                      <a:pt x="99" y="334"/>
                    </a:lnTo>
                    <a:lnTo>
                      <a:pt x="99" y="333"/>
                    </a:lnTo>
                    <a:lnTo>
                      <a:pt x="102" y="332"/>
                    </a:lnTo>
                    <a:lnTo>
                      <a:pt x="105" y="329"/>
                    </a:lnTo>
                    <a:lnTo>
                      <a:pt x="109" y="322"/>
                    </a:lnTo>
                    <a:lnTo>
                      <a:pt x="113" y="316"/>
                    </a:lnTo>
                    <a:lnTo>
                      <a:pt x="113" y="312"/>
                    </a:lnTo>
                    <a:lnTo>
                      <a:pt x="113" y="309"/>
                    </a:lnTo>
                    <a:lnTo>
                      <a:pt x="113" y="309"/>
                    </a:lnTo>
                    <a:lnTo>
                      <a:pt x="77" y="272"/>
                    </a:lnTo>
                    <a:lnTo>
                      <a:pt x="90" y="254"/>
                    </a:lnTo>
                    <a:lnTo>
                      <a:pt x="102" y="235"/>
                    </a:lnTo>
                    <a:lnTo>
                      <a:pt x="152" y="248"/>
                    </a:lnTo>
                    <a:lnTo>
                      <a:pt x="153" y="248"/>
                    </a:lnTo>
                    <a:lnTo>
                      <a:pt x="156" y="247"/>
                    </a:lnTo>
                    <a:lnTo>
                      <a:pt x="159" y="244"/>
                    </a:lnTo>
                    <a:lnTo>
                      <a:pt x="164" y="239"/>
                    </a:lnTo>
                    <a:lnTo>
                      <a:pt x="169" y="232"/>
                    </a:lnTo>
                    <a:lnTo>
                      <a:pt x="170" y="228"/>
                    </a:lnTo>
                    <a:lnTo>
                      <a:pt x="171" y="226"/>
                    </a:lnTo>
                    <a:lnTo>
                      <a:pt x="171" y="225"/>
                    </a:lnTo>
                    <a:lnTo>
                      <a:pt x="147" y="180"/>
                    </a:lnTo>
                    <a:lnTo>
                      <a:pt x="162" y="164"/>
                    </a:lnTo>
                    <a:lnTo>
                      <a:pt x="178" y="148"/>
                    </a:lnTo>
                    <a:lnTo>
                      <a:pt x="221" y="173"/>
                    </a:lnTo>
                    <a:lnTo>
                      <a:pt x="221" y="173"/>
                    </a:lnTo>
                    <a:lnTo>
                      <a:pt x="223" y="173"/>
                    </a:lnTo>
                    <a:lnTo>
                      <a:pt x="223" y="173"/>
                    </a:lnTo>
                    <a:lnTo>
                      <a:pt x="225" y="173"/>
                    </a:lnTo>
                    <a:lnTo>
                      <a:pt x="227" y="172"/>
                    </a:lnTo>
                    <a:lnTo>
                      <a:pt x="229" y="171"/>
                    </a:lnTo>
                    <a:lnTo>
                      <a:pt x="232" y="169"/>
                    </a:lnTo>
                    <a:lnTo>
                      <a:pt x="235" y="167"/>
                    </a:lnTo>
                    <a:lnTo>
                      <a:pt x="241" y="161"/>
                    </a:lnTo>
                    <a:lnTo>
                      <a:pt x="243" y="158"/>
                    </a:lnTo>
                    <a:lnTo>
                      <a:pt x="244" y="155"/>
                    </a:lnTo>
                    <a:lnTo>
                      <a:pt x="244" y="154"/>
                    </a:lnTo>
                    <a:lnTo>
                      <a:pt x="232" y="103"/>
                    </a:lnTo>
                    <a:lnTo>
                      <a:pt x="250" y="91"/>
                    </a:lnTo>
                    <a:lnTo>
                      <a:pt x="268" y="78"/>
                    </a:lnTo>
                    <a:lnTo>
                      <a:pt x="303" y="114"/>
                    </a:lnTo>
                    <a:lnTo>
                      <a:pt x="303" y="114"/>
                    </a:lnTo>
                    <a:lnTo>
                      <a:pt x="304" y="114"/>
                    </a:lnTo>
                    <a:lnTo>
                      <a:pt x="305" y="114"/>
                    </a:lnTo>
                    <a:lnTo>
                      <a:pt x="307" y="114"/>
                    </a:lnTo>
                    <a:lnTo>
                      <a:pt x="308" y="114"/>
                    </a:lnTo>
                    <a:lnTo>
                      <a:pt x="311" y="114"/>
                    </a:lnTo>
                    <a:lnTo>
                      <a:pt x="314" y="113"/>
                    </a:lnTo>
                    <a:lnTo>
                      <a:pt x="318" y="111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31" name="Freeform 355">
                <a:extLst>
                  <a:ext uri="{FF2B5EF4-FFF2-40B4-BE49-F238E27FC236}">
                    <a16:creationId xmlns:a16="http://schemas.microsoft.com/office/drawing/2014/main" id="{444F8DA1-FE48-4EC1-93AF-7C28F3F01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308"/>
                <a:ext cx="907" cy="926"/>
              </a:xfrm>
              <a:custGeom>
                <a:avLst/>
                <a:gdLst>
                  <a:gd name="T0" fmla="*/ 329 w 907"/>
                  <a:gd name="T1" fmla="*/ 46 h 926"/>
                  <a:gd name="T2" fmla="*/ 400 w 907"/>
                  <a:gd name="T3" fmla="*/ 75 h 926"/>
                  <a:gd name="T4" fmla="*/ 430 w 907"/>
                  <a:gd name="T5" fmla="*/ 11 h 926"/>
                  <a:gd name="T6" fmla="*/ 491 w 907"/>
                  <a:gd name="T7" fmla="*/ 57 h 926"/>
                  <a:gd name="T8" fmla="*/ 510 w 907"/>
                  <a:gd name="T9" fmla="*/ 54 h 926"/>
                  <a:gd name="T10" fmla="*/ 576 w 907"/>
                  <a:gd name="T11" fmla="*/ 56 h 926"/>
                  <a:gd name="T12" fmla="*/ 591 w 907"/>
                  <a:gd name="T13" fmla="*/ 63 h 926"/>
                  <a:gd name="T14" fmla="*/ 601 w 907"/>
                  <a:gd name="T15" fmla="*/ 61 h 926"/>
                  <a:gd name="T16" fmla="*/ 661 w 907"/>
                  <a:gd name="T17" fmla="*/ 84 h 926"/>
                  <a:gd name="T18" fmla="*/ 680 w 907"/>
                  <a:gd name="T19" fmla="*/ 92 h 926"/>
                  <a:gd name="T20" fmla="*/ 758 w 907"/>
                  <a:gd name="T21" fmla="*/ 72 h 926"/>
                  <a:gd name="T22" fmla="*/ 740 w 907"/>
                  <a:gd name="T23" fmla="*/ 136 h 926"/>
                  <a:gd name="T24" fmla="*/ 827 w 907"/>
                  <a:gd name="T25" fmla="*/ 140 h 926"/>
                  <a:gd name="T26" fmla="*/ 795 w 907"/>
                  <a:gd name="T27" fmla="*/ 201 h 926"/>
                  <a:gd name="T28" fmla="*/ 875 w 907"/>
                  <a:gd name="T29" fmla="*/ 225 h 926"/>
                  <a:gd name="T30" fmla="*/ 832 w 907"/>
                  <a:gd name="T31" fmla="*/ 280 h 926"/>
                  <a:gd name="T32" fmla="*/ 901 w 907"/>
                  <a:gd name="T33" fmla="*/ 322 h 926"/>
                  <a:gd name="T34" fmla="*/ 848 w 907"/>
                  <a:gd name="T35" fmla="*/ 368 h 926"/>
                  <a:gd name="T36" fmla="*/ 903 w 907"/>
                  <a:gd name="T37" fmla="*/ 428 h 926"/>
                  <a:gd name="T38" fmla="*/ 843 w 907"/>
                  <a:gd name="T39" fmla="*/ 461 h 926"/>
                  <a:gd name="T40" fmla="*/ 880 w 907"/>
                  <a:gd name="T41" fmla="*/ 536 h 926"/>
                  <a:gd name="T42" fmla="*/ 817 w 907"/>
                  <a:gd name="T43" fmla="*/ 555 h 926"/>
                  <a:gd name="T44" fmla="*/ 834 w 907"/>
                  <a:gd name="T45" fmla="*/ 639 h 926"/>
                  <a:gd name="T46" fmla="*/ 770 w 907"/>
                  <a:gd name="T47" fmla="*/ 643 h 926"/>
                  <a:gd name="T48" fmla="*/ 767 w 907"/>
                  <a:gd name="T49" fmla="*/ 733 h 926"/>
                  <a:gd name="T50" fmla="*/ 707 w 907"/>
                  <a:gd name="T51" fmla="*/ 723 h 926"/>
                  <a:gd name="T52" fmla="*/ 701 w 907"/>
                  <a:gd name="T53" fmla="*/ 798 h 926"/>
                  <a:gd name="T54" fmla="*/ 641 w 907"/>
                  <a:gd name="T55" fmla="*/ 782 h 926"/>
                  <a:gd name="T56" fmla="*/ 622 w 907"/>
                  <a:gd name="T57" fmla="*/ 795 h 926"/>
                  <a:gd name="T58" fmla="*/ 558 w 907"/>
                  <a:gd name="T59" fmla="*/ 832 h 926"/>
                  <a:gd name="T60" fmla="*/ 548 w 907"/>
                  <a:gd name="T61" fmla="*/ 832 h 926"/>
                  <a:gd name="T62" fmla="*/ 525 w 907"/>
                  <a:gd name="T63" fmla="*/ 899 h 926"/>
                  <a:gd name="T64" fmla="*/ 465 w 907"/>
                  <a:gd name="T65" fmla="*/ 861 h 926"/>
                  <a:gd name="T66" fmla="*/ 449 w 907"/>
                  <a:gd name="T67" fmla="*/ 861 h 926"/>
                  <a:gd name="T68" fmla="*/ 439 w 907"/>
                  <a:gd name="T69" fmla="*/ 867 h 926"/>
                  <a:gd name="T70" fmla="*/ 371 w 907"/>
                  <a:gd name="T71" fmla="*/ 869 h 926"/>
                  <a:gd name="T72" fmla="*/ 350 w 907"/>
                  <a:gd name="T73" fmla="*/ 868 h 926"/>
                  <a:gd name="T74" fmla="*/ 278 w 907"/>
                  <a:gd name="T75" fmla="*/ 913 h 926"/>
                  <a:gd name="T76" fmla="*/ 274 w 907"/>
                  <a:gd name="T77" fmla="*/ 850 h 926"/>
                  <a:gd name="T78" fmla="*/ 260 w 907"/>
                  <a:gd name="T79" fmla="*/ 850 h 926"/>
                  <a:gd name="T80" fmla="*/ 205 w 907"/>
                  <a:gd name="T81" fmla="*/ 822 h 926"/>
                  <a:gd name="T82" fmla="*/ 189 w 907"/>
                  <a:gd name="T83" fmla="*/ 809 h 926"/>
                  <a:gd name="T84" fmla="*/ 123 w 907"/>
                  <a:gd name="T85" fmla="*/ 832 h 926"/>
                  <a:gd name="T86" fmla="*/ 134 w 907"/>
                  <a:gd name="T87" fmla="*/ 756 h 926"/>
                  <a:gd name="T88" fmla="*/ 60 w 907"/>
                  <a:gd name="T89" fmla="*/ 759 h 926"/>
                  <a:gd name="T90" fmla="*/ 88 w 907"/>
                  <a:gd name="T91" fmla="*/ 684 h 926"/>
                  <a:gd name="T92" fmla="*/ 19 w 907"/>
                  <a:gd name="T93" fmla="*/ 669 h 926"/>
                  <a:gd name="T94" fmla="*/ 62 w 907"/>
                  <a:gd name="T95" fmla="*/ 600 h 926"/>
                  <a:gd name="T96" fmla="*/ 1 w 907"/>
                  <a:gd name="T97" fmla="*/ 567 h 926"/>
                  <a:gd name="T98" fmla="*/ 56 w 907"/>
                  <a:gd name="T99" fmla="*/ 508 h 926"/>
                  <a:gd name="T100" fmla="*/ 6 w 907"/>
                  <a:gd name="T101" fmla="*/ 461 h 926"/>
                  <a:gd name="T102" fmla="*/ 73 w 907"/>
                  <a:gd name="T103" fmla="*/ 414 h 926"/>
                  <a:gd name="T104" fmla="*/ 37 w 907"/>
                  <a:gd name="T105" fmla="*/ 354 h 926"/>
                  <a:gd name="T106" fmla="*/ 109 w 907"/>
                  <a:gd name="T107" fmla="*/ 322 h 926"/>
                  <a:gd name="T108" fmla="*/ 90 w 907"/>
                  <a:gd name="T109" fmla="*/ 254 h 926"/>
                  <a:gd name="T110" fmla="*/ 164 w 907"/>
                  <a:gd name="T111" fmla="*/ 239 h 926"/>
                  <a:gd name="T112" fmla="*/ 162 w 907"/>
                  <a:gd name="T113" fmla="*/ 164 h 926"/>
                  <a:gd name="T114" fmla="*/ 225 w 907"/>
                  <a:gd name="T115" fmla="*/ 173 h 926"/>
                  <a:gd name="T116" fmla="*/ 243 w 907"/>
                  <a:gd name="T117" fmla="*/ 158 h 926"/>
                  <a:gd name="T118" fmla="*/ 303 w 907"/>
                  <a:gd name="T119" fmla="*/ 114 h 926"/>
                  <a:gd name="T120" fmla="*/ 314 w 907"/>
                  <a:gd name="T121" fmla="*/ 113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7" h="926">
                    <a:moveTo>
                      <a:pt x="318" y="111"/>
                    </a:moveTo>
                    <a:lnTo>
                      <a:pt x="318" y="111"/>
                    </a:lnTo>
                    <a:lnTo>
                      <a:pt x="324" y="107"/>
                    </a:lnTo>
                    <a:lnTo>
                      <a:pt x="327" y="103"/>
                    </a:lnTo>
                    <a:lnTo>
                      <a:pt x="328" y="101"/>
                    </a:lnTo>
                    <a:lnTo>
                      <a:pt x="329" y="100"/>
                    </a:lnTo>
                    <a:lnTo>
                      <a:pt x="329" y="46"/>
                    </a:lnTo>
                    <a:lnTo>
                      <a:pt x="349" y="37"/>
                    </a:lnTo>
                    <a:lnTo>
                      <a:pt x="369" y="29"/>
                    </a:lnTo>
                    <a:lnTo>
                      <a:pt x="393" y="74"/>
                    </a:lnTo>
                    <a:lnTo>
                      <a:pt x="393" y="74"/>
                    </a:lnTo>
                    <a:lnTo>
                      <a:pt x="394" y="74"/>
                    </a:lnTo>
                    <a:lnTo>
                      <a:pt x="396" y="75"/>
                    </a:lnTo>
                    <a:lnTo>
                      <a:pt x="400" y="75"/>
                    </a:lnTo>
                    <a:lnTo>
                      <a:pt x="406" y="74"/>
                    </a:lnTo>
                    <a:lnTo>
                      <a:pt x="406" y="74"/>
                    </a:lnTo>
                    <a:lnTo>
                      <a:pt x="413" y="71"/>
                    </a:lnTo>
                    <a:lnTo>
                      <a:pt x="416" y="69"/>
                    </a:lnTo>
                    <a:lnTo>
                      <a:pt x="418" y="67"/>
                    </a:lnTo>
                    <a:lnTo>
                      <a:pt x="418" y="66"/>
                    </a:lnTo>
                    <a:lnTo>
                      <a:pt x="430" y="11"/>
                    </a:lnTo>
                    <a:lnTo>
                      <a:pt x="451" y="7"/>
                    </a:lnTo>
                    <a:lnTo>
                      <a:pt x="472" y="4"/>
                    </a:lnTo>
                    <a:lnTo>
                      <a:pt x="484" y="54"/>
                    </a:lnTo>
                    <a:lnTo>
                      <a:pt x="484" y="54"/>
                    </a:lnTo>
                    <a:lnTo>
                      <a:pt x="485" y="55"/>
                    </a:lnTo>
                    <a:lnTo>
                      <a:pt x="487" y="56"/>
                    </a:lnTo>
                    <a:lnTo>
                      <a:pt x="491" y="57"/>
                    </a:lnTo>
                    <a:lnTo>
                      <a:pt x="497" y="57"/>
                    </a:lnTo>
                    <a:lnTo>
                      <a:pt x="497" y="57"/>
                    </a:lnTo>
                    <a:lnTo>
                      <a:pt x="501" y="57"/>
                    </a:lnTo>
                    <a:lnTo>
                      <a:pt x="504" y="57"/>
                    </a:lnTo>
                    <a:lnTo>
                      <a:pt x="507" y="56"/>
                    </a:lnTo>
                    <a:lnTo>
                      <a:pt x="508" y="55"/>
                    </a:lnTo>
                    <a:lnTo>
                      <a:pt x="510" y="54"/>
                    </a:lnTo>
                    <a:lnTo>
                      <a:pt x="511" y="53"/>
                    </a:lnTo>
                    <a:lnTo>
                      <a:pt x="512" y="52"/>
                    </a:lnTo>
                    <a:lnTo>
                      <a:pt x="512" y="52"/>
                    </a:lnTo>
                    <a:lnTo>
                      <a:pt x="536" y="0"/>
                    </a:lnTo>
                    <a:lnTo>
                      <a:pt x="556" y="0"/>
                    </a:lnTo>
                    <a:lnTo>
                      <a:pt x="576" y="2"/>
                    </a:lnTo>
                    <a:lnTo>
                      <a:pt x="576" y="56"/>
                    </a:lnTo>
                    <a:lnTo>
                      <a:pt x="576" y="56"/>
                    </a:lnTo>
                    <a:lnTo>
                      <a:pt x="577" y="57"/>
                    </a:lnTo>
                    <a:lnTo>
                      <a:pt x="578" y="59"/>
                    </a:lnTo>
                    <a:lnTo>
                      <a:pt x="581" y="61"/>
                    </a:lnTo>
                    <a:lnTo>
                      <a:pt x="587" y="63"/>
                    </a:lnTo>
                    <a:lnTo>
                      <a:pt x="587" y="63"/>
                    </a:lnTo>
                    <a:lnTo>
                      <a:pt x="591" y="63"/>
                    </a:lnTo>
                    <a:lnTo>
                      <a:pt x="594" y="63"/>
                    </a:lnTo>
                    <a:lnTo>
                      <a:pt x="596" y="63"/>
                    </a:lnTo>
                    <a:lnTo>
                      <a:pt x="598" y="63"/>
                    </a:lnTo>
                    <a:lnTo>
                      <a:pt x="599" y="62"/>
                    </a:lnTo>
                    <a:lnTo>
                      <a:pt x="600" y="61"/>
                    </a:lnTo>
                    <a:lnTo>
                      <a:pt x="601" y="61"/>
                    </a:lnTo>
                    <a:lnTo>
                      <a:pt x="601" y="61"/>
                    </a:lnTo>
                    <a:lnTo>
                      <a:pt x="636" y="13"/>
                    </a:lnTo>
                    <a:lnTo>
                      <a:pt x="655" y="19"/>
                    </a:lnTo>
                    <a:lnTo>
                      <a:pt x="673" y="25"/>
                    </a:lnTo>
                    <a:lnTo>
                      <a:pt x="660" y="81"/>
                    </a:lnTo>
                    <a:lnTo>
                      <a:pt x="660" y="81"/>
                    </a:lnTo>
                    <a:lnTo>
                      <a:pt x="660" y="81"/>
                    </a:lnTo>
                    <a:lnTo>
                      <a:pt x="661" y="84"/>
                    </a:lnTo>
                    <a:lnTo>
                      <a:pt x="664" y="86"/>
                    </a:lnTo>
                    <a:lnTo>
                      <a:pt x="670" y="90"/>
                    </a:lnTo>
                    <a:lnTo>
                      <a:pt x="670" y="90"/>
                    </a:lnTo>
                    <a:lnTo>
                      <a:pt x="673" y="91"/>
                    </a:lnTo>
                    <a:lnTo>
                      <a:pt x="676" y="92"/>
                    </a:lnTo>
                    <a:lnTo>
                      <a:pt x="678" y="92"/>
                    </a:lnTo>
                    <a:lnTo>
                      <a:pt x="680" y="92"/>
                    </a:lnTo>
                    <a:lnTo>
                      <a:pt x="681" y="92"/>
                    </a:lnTo>
                    <a:lnTo>
                      <a:pt x="682" y="92"/>
                    </a:lnTo>
                    <a:lnTo>
                      <a:pt x="683" y="91"/>
                    </a:lnTo>
                    <a:lnTo>
                      <a:pt x="683" y="91"/>
                    </a:lnTo>
                    <a:lnTo>
                      <a:pt x="727" y="51"/>
                    </a:lnTo>
                    <a:lnTo>
                      <a:pt x="742" y="61"/>
                    </a:lnTo>
                    <a:lnTo>
                      <a:pt x="758" y="72"/>
                    </a:lnTo>
                    <a:lnTo>
                      <a:pt x="734" y="124"/>
                    </a:lnTo>
                    <a:lnTo>
                      <a:pt x="734" y="124"/>
                    </a:lnTo>
                    <a:lnTo>
                      <a:pt x="734" y="126"/>
                    </a:lnTo>
                    <a:lnTo>
                      <a:pt x="734" y="128"/>
                    </a:lnTo>
                    <a:lnTo>
                      <a:pt x="736" y="132"/>
                    </a:lnTo>
                    <a:lnTo>
                      <a:pt x="740" y="136"/>
                    </a:lnTo>
                    <a:lnTo>
                      <a:pt x="740" y="136"/>
                    </a:lnTo>
                    <a:lnTo>
                      <a:pt x="746" y="140"/>
                    </a:lnTo>
                    <a:lnTo>
                      <a:pt x="749" y="141"/>
                    </a:lnTo>
                    <a:lnTo>
                      <a:pt x="752" y="142"/>
                    </a:lnTo>
                    <a:lnTo>
                      <a:pt x="753" y="141"/>
                    </a:lnTo>
                    <a:lnTo>
                      <a:pt x="803" y="111"/>
                    </a:lnTo>
                    <a:lnTo>
                      <a:pt x="814" y="125"/>
                    </a:lnTo>
                    <a:lnTo>
                      <a:pt x="827" y="140"/>
                    </a:lnTo>
                    <a:lnTo>
                      <a:pt x="792" y="188"/>
                    </a:lnTo>
                    <a:lnTo>
                      <a:pt x="792" y="188"/>
                    </a:lnTo>
                    <a:lnTo>
                      <a:pt x="792" y="189"/>
                    </a:lnTo>
                    <a:lnTo>
                      <a:pt x="792" y="191"/>
                    </a:lnTo>
                    <a:lnTo>
                      <a:pt x="792" y="196"/>
                    </a:lnTo>
                    <a:lnTo>
                      <a:pt x="795" y="201"/>
                    </a:lnTo>
                    <a:lnTo>
                      <a:pt x="795" y="201"/>
                    </a:lnTo>
                    <a:lnTo>
                      <a:pt x="799" y="206"/>
                    </a:lnTo>
                    <a:lnTo>
                      <a:pt x="803" y="208"/>
                    </a:lnTo>
                    <a:lnTo>
                      <a:pt x="805" y="209"/>
                    </a:lnTo>
                    <a:lnTo>
                      <a:pt x="806" y="209"/>
                    </a:lnTo>
                    <a:lnTo>
                      <a:pt x="860" y="190"/>
                    </a:lnTo>
                    <a:lnTo>
                      <a:pt x="867" y="207"/>
                    </a:lnTo>
                    <a:lnTo>
                      <a:pt x="875" y="225"/>
                    </a:lnTo>
                    <a:lnTo>
                      <a:pt x="832" y="265"/>
                    </a:lnTo>
                    <a:lnTo>
                      <a:pt x="832" y="265"/>
                    </a:lnTo>
                    <a:lnTo>
                      <a:pt x="831" y="266"/>
                    </a:lnTo>
                    <a:lnTo>
                      <a:pt x="831" y="269"/>
                    </a:lnTo>
                    <a:lnTo>
                      <a:pt x="831" y="273"/>
                    </a:lnTo>
                    <a:lnTo>
                      <a:pt x="832" y="280"/>
                    </a:lnTo>
                    <a:lnTo>
                      <a:pt x="832" y="280"/>
                    </a:lnTo>
                    <a:lnTo>
                      <a:pt x="835" y="285"/>
                    </a:lnTo>
                    <a:lnTo>
                      <a:pt x="837" y="288"/>
                    </a:lnTo>
                    <a:lnTo>
                      <a:pt x="839" y="290"/>
                    </a:lnTo>
                    <a:lnTo>
                      <a:pt x="840" y="290"/>
                    </a:lnTo>
                    <a:lnTo>
                      <a:pt x="894" y="284"/>
                    </a:lnTo>
                    <a:lnTo>
                      <a:pt x="898" y="303"/>
                    </a:lnTo>
                    <a:lnTo>
                      <a:pt x="901" y="322"/>
                    </a:lnTo>
                    <a:lnTo>
                      <a:pt x="851" y="353"/>
                    </a:lnTo>
                    <a:lnTo>
                      <a:pt x="851" y="353"/>
                    </a:lnTo>
                    <a:lnTo>
                      <a:pt x="851" y="354"/>
                    </a:lnTo>
                    <a:lnTo>
                      <a:pt x="850" y="356"/>
                    </a:lnTo>
                    <a:lnTo>
                      <a:pt x="849" y="360"/>
                    </a:lnTo>
                    <a:lnTo>
                      <a:pt x="848" y="368"/>
                    </a:lnTo>
                    <a:lnTo>
                      <a:pt x="848" y="368"/>
                    </a:lnTo>
                    <a:lnTo>
                      <a:pt x="849" y="374"/>
                    </a:lnTo>
                    <a:lnTo>
                      <a:pt x="851" y="378"/>
                    </a:lnTo>
                    <a:lnTo>
                      <a:pt x="852" y="379"/>
                    </a:lnTo>
                    <a:lnTo>
                      <a:pt x="853" y="380"/>
                    </a:lnTo>
                    <a:lnTo>
                      <a:pt x="906" y="387"/>
                    </a:lnTo>
                    <a:lnTo>
                      <a:pt x="904" y="407"/>
                    </a:lnTo>
                    <a:lnTo>
                      <a:pt x="903" y="428"/>
                    </a:lnTo>
                    <a:lnTo>
                      <a:pt x="849" y="447"/>
                    </a:lnTo>
                    <a:lnTo>
                      <a:pt x="849" y="447"/>
                    </a:lnTo>
                    <a:lnTo>
                      <a:pt x="849" y="448"/>
                    </a:lnTo>
                    <a:lnTo>
                      <a:pt x="847" y="450"/>
                    </a:lnTo>
                    <a:lnTo>
                      <a:pt x="845" y="454"/>
                    </a:lnTo>
                    <a:lnTo>
                      <a:pt x="843" y="461"/>
                    </a:lnTo>
                    <a:lnTo>
                      <a:pt x="843" y="461"/>
                    </a:lnTo>
                    <a:lnTo>
                      <a:pt x="843" y="468"/>
                    </a:lnTo>
                    <a:lnTo>
                      <a:pt x="843" y="472"/>
                    </a:lnTo>
                    <a:lnTo>
                      <a:pt x="845" y="475"/>
                    </a:lnTo>
                    <a:lnTo>
                      <a:pt x="845" y="475"/>
                    </a:lnTo>
                    <a:lnTo>
                      <a:pt x="892" y="494"/>
                    </a:lnTo>
                    <a:lnTo>
                      <a:pt x="886" y="515"/>
                    </a:lnTo>
                    <a:lnTo>
                      <a:pt x="880" y="536"/>
                    </a:lnTo>
                    <a:lnTo>
                      <a:pt x="825" y="542"/>
                    </a:lnTo>
                    <a:lnTo>
                      <a:pt x="825" y="542"/>
                    </a:lnTo>
                    <a:lnTo>
                      <a:pt x="825" y="543"/>
                    </a:lnTo>
                    <a:lnTo>
                      <a:pt x="822" y="545"/>
                    </a:lnTo>
                    <a:lnTo>
                      <a:pt x="820" y="548"/>
                    </a:lnTo>
                    <a:lnTo>
                      <a:pt x="817" y="555"/>
                    </a:lnTo>
                    <a:lnTo>
                      <a:pt x="817" y="555"/>
                    </a:lnTo>
                    <a:lnTo>
                      <a:pt x="814" y="562"/>
                    </a:lnTo>
                    <a:lnTo>
                      <a:pt x="814" y="566"/>
                    </a:lnTo>
                    <a:lnTo>
                      <a:pt x="814" y="569"/>
                    </a:lnTo>
                    <a:lnTo>
                      <a:pt x="815" y="569"/>
                    </a:lnTo>
                    <a:lnTo>
                      <a:pt x="854" y="600"/>
                    </a:lnTo>
                    <a:lnTo>
                      <a:pt x="845" y="619"/>
                    </a:lnTo>
                    <a:lnTo>
                      <a:pt x="834" y="639"/>
                    </a:lnTo>
                    <a:lnTo>
                      <a:pt x="782" y="633"/>
                    </a:lnTo>
                    <a:lnTo>
                      <a:pt x="782" y="633"/>
                    </a:lnTo>
                    <a:lnTo>
                      <a:pt x="781" y="633"/>
                    </a:lnTo>
                    <a:lnTo>
                      <a:pt x="779" y="634"/>
                    </a:lnTo>
                    <a:lnTo>
                      <a:pt x="775" y="637"/>
                    </a:lnTo>
                    <a:lnTo>
                      <a:pt x="770" y="643"/>
                    </a:lnTo>
                    <a:lnTo>
                      <a:pt x="770" y="643"/>
                    </a:lnTo>
                    <a:lnTo>
                      <a:pt x="767" y="650"/>
                    </a:lnTo>
                    <a:lnTo>
                      <a:pt x="766" y="654"/>
                    </a:lnTo>
                    <a:lnTo>
                      <a:pt x="766" y="657"/>
                    </a:lnTo>
                    <a:lnTo>
                      <a:pt x="766" y="658"/>
                    </a:lnTo>
                    <a:lnTo>
                      <a:pt x="796" y="698"/>
                    </a:lnTo>
                    <a:lnTo>
                      <a:pt x="782" y="716"/>
                    </a:lnTo>
                    <a:lnTo>
                      <a:pt x="767" y="733"/>
                    </a:lnTo>
                    <a:lnTo>
                      <a:pt x="720" y="714"/>
                    </a:lnTo>
                    <a:lnTo>
                      <a:pt x="720" y="714"/>
                    </a:lnTo>
                    <a:lnTo>
                      <a:pt x="719" y="714"/>
                    </a:lnTo>
                    <a:lnTo>
                      <a:pt x="717" y="714"/>
                    </a:lnTo>
                    <a:lnTo>
                      <a:pt x="713" y="717"/>
                    </a:lnTo>
                    <a:lnTo>
                      <a:pt x="707" y="721"/>
                    </a:lnTo>
                    <a:lnTo>
                      <a:pt x="707" y="723"/>
                    </a:lnTo>
                    <a:lnTo>
                      <a:pt x="707" y="723"/>
                    </a:lnTo>
                    <a:lnTo>
                      <a:pt x="702" y="728"/>
                    </a:lnTo>
                    <a:lnTo>
                      <a:pt x="700" y="732"/>
                    </a:lnTo>
                    <a:lnTo>
                      <a:pt x="700" y="734"/>
                    </a:lnTo>
                    <a:lnTo>
                      <a:pt x="700" y="735"/>
                    </a:lnTo>
                    <a:lnTo>
                      <a:pt x="718" y="784"/>
                    </a:lnTo>
                    <a:lnTo>
                      <a:pt x="701" y="798"/>
                    </a:lnTo>
                    <a:lnTo>
                      <a:pt x="684" y="812"/>
                    </a:lnTo>
                    <a:lnTo>
                      <a:pt x="644" y="782"/>
                    </a:lnTo>
                    <a:lnTo>
                      <a:pt x="644" y="782"/>
                    </a:lnTo>
                    <a:lnTo>
                      <a:pt x="644" y="782"/>
                    </a:lnTo>
                    <a:lnTo>
                      <a:pt x="643" y="782"/>
                    </a:lnTo>
                    <a:lnTo>
                      <a:pt x="642" y="782"/>
                    </a:lnTo>
                    <a:lnTo>
                      <a:pt x="641" y="782"/>
                    </a:lnTo>
                    <a:lnTo>
                      <a:pt x="639" y="782"/>
                    </a:lnTo>
                    <a:lnTo>
                      <a:pt x="637" y="783"/>
                    </a:lnTo>
                    <a:lnTo>
                      <a:pt x="634" y="784"/>
                    </a:lnTo>
                    <a:lnTo>
                      <a:pt x="630" y="786"/>
                    </a:lnTo>
                    <a:lnTo>
                      <a:pt x="630" y="786"/>
                    </a:lnTo>
                    <a:lnTo>
                      <a:pt x="624" y="791"/>
                    </a:lnTo>
                    <a:lnTo>
                      <a:pt x="622" y="795"/>
                    </a:lnTo>
                    <a:lnTo>
                      <a:pt x="620" y="798"/>
                    </a:lnTo>
                    <a:lnTo>
                      <a:pt x="620" y="798"/>
                    </a:lnTo>
                    <a:lnTo>
                      <a:pt x="626" y="852"/>
                    </a:lnTo>
                    <a:lnTo>
                      <a:pt x="607" y="862"/>
                    </a:lnTo>
                    <a:lnTo>
                      <a:pt x="588" y="873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6" y="831"/>
                    </a:lnTo>
                    <a:lnTo>
                      <a:pt x="555" y="831"/>
                    </a:lnTo>
                    <a:lnTo>
                      <a:pt x="554" y="831"/>
                    </a:lnTo>
                    <a:lnTo>
                      <a:pt x="551" y="832"/>
                    </a:lnTo>
                    <a:lnTo>
                      <a:pt x="548" y="832"/>
                    </a:lnTo>
                    <a:lnTo>
                      <a:pt x="544" y="834"/>
                    </a:lnTo>
                    <a:lnTo>
                      <a:pt x="544" y="834"/>
                    </a:lnTo>
                    <a:lnTo>
                      <a:pt x="538" y="837"/>
                    </a:lnTo>
                    <a:lnTo>
                      <a:pt x="534" y="840"/>
                    </a:lnTo>
                    <a:lnTo>
                      <a:pt x="533" y="842"/>
                    </a:lnTo>
                    <a:lnTo>
                      <a:pt x="532" y="843"/>
                    </a:lnTo>
                    <a:lnTo>
                      <a:pt x="525" y="899"/>
                    </a:lnTo>
                    <a:lnTo>
                      <a:pt x="505" y="905"/>
                    </a:lnTo>
                    <a:lnTo>
                      <a:pt x="484" y="910"/>
                    </a:lnTo>
                    <a:lnTo>
                      <a:pt x="466" y="863"/>
                    </a:lnTo>
                    <a:lnTo>
                      <a:pt x="466" y="863"/>
                    </a:lnTo>
                    <a:lnTo>
                      <a:pt x="466" y="863"/>
                    </a:lnTo>
                    <a:lnTo>
                      <a:pt x="466" y="862"/>
                    </a:lnTo>
                    <a:lnTo>
                      <a:pt x="465" y="861"/>
                    </a:lnTo>
                    <a:lnTo>
                      <a:pt x="464" y="861"/>
                    </a:lnTo>
                    <a:lnTo>
                      <a:pt x="462" y="860"/>
                    </a:lnTo>
                    <a:lnTo>
                      <a:pt x="459" y="860"/>
                    </a:lnTo>
                    <a:lnTo>
                      <a:pt x="457" y="860"/>
                    </a:lnTo>
                    <a:lnTo>
                      <a:pt x="453" y="861"/>
                    </a:lnTo>
                    <a:lnTo>
                      <a:pt x="453" y="861"/>
                    </a:lnTo>
                    <a:lnTo>
                      <a:pt x="449" y="861"/>
                    </a:lnTo>
                    <a:lnTo>
                      <a:pt x="446" y="863"/>
                    </a:lnTo>
                    <a:lnTo>
                      <a:pt x="443" y="864"/>
                    </a:lnTo>
                    <a:lnTo>
                      <a:pt x="441" y="865"/>
                    </a:lnTo>
                    <a:lnTo>
                      <a:pt x="440" y="866"/>
                    </a:lnTo>
                    <a:lnTo>
                      <a:pt x="440" y="867"/>
                    </a:lnTo>
                    <a:lnTo>
                      <a:pt x="439" y="867"/>
                    </a:lnTo>
                    <a:lnTo>
                      <a:pt x="439" y="867"/>
                    </a:lnTo>
                    <a:lnTo>
                      <a:pt x="421" y="922"/>
                    </a:lnTo>
                    <a:lnTo>
                      <a:pt x="400" y="923"/>
                    </a:lnTo>
                    <a:lnTo>
                      <a:pt x="379" y="925"/>
                    </a:lnTo>
                    <a:lnTo>
                      <a:pt x="373" y="871"/>
                    </a:lnTo>
                    <a:lnTo>
                      <a:pt x="373" y="871"/>
                    </a:lnTo>
                    <a:lnTo>
                      <a:pt x="373" y="870"/>
                    </a:lnTo>
                    <a:lnTo>
                      <a:pt x="371" y="869"/>
                    </a:lnTo>
                    <a:lnTo>
                      <a:pt x="367" y="867"/>
                    </a:lnTo>
                    <a:lnTo>
                      <a:pt x="361" y="866"/>
                    </a:lnTo>
                    <a:lnTo>
                      <a:pt x="361" y="866"/>
                    </a:lnTo>
                    <a:lnTo>
                      <a:pt x="357" y="866"/>
                    </a:lnTo>
                    <a:lnTo>
                      <a:pt x="354" y="867"/>
                    </a:lnTo>
                    <a:lnTo>
                      <a:pt x="351" y="867"/>
                    </a:lnTo>
                    <a:lnTo>
                      <a:pt x="350" y="868"/>
                    </a:lnTo>
                    <a:lnTo>
                      <a:pt x="349" y="868"/>
                    </a:lnTo>
                    <a:lnTo>
                      <a:pt x="347" y="869"/>
                    </a:lnTo>
                    <a:lnTo>
                      <a:pt x="346" y="870"/>
                    </a:lnTo>
                    <a:lnTo>
                      <a:pt x="346" y="870"/>
                    </a:lnTo>
                    <a:lnTo>
                      <a:pt x="317" y="920"/>
                    </a:lnTo>
                    <a:lnTo>
                      <a:pt x="297" y="917"/>
                    </a:lnTo>
                    <a:lnTo>
                      <a:pt x="278" y="913"/>
                    </a:lnTo>
                    <a:lnTo>
                      <a:pt x="285" y="858"/>
                    </a:lnTo>
                    <a:lnTo>
                      <a:pt x="285" y="858"/>
                    </a:lnTo>
                    <a:lnTo>
                      <a:pt x="285" y="857"/>
                    </a:lnTo>
                    <a:lnTo>
                      <a:pt x="283" y="855"/>
                    </a:lnTo>
                    <a:lnTo>
                      <a:pt x="280" y="853"/>
                    </a:lnTo>
                    <a:lnTo>
                      <a:pt x="274" y="850"/>
                    </a:lnTo>
                    <a:lnTo>
                      <a:pt x="274" y="850"/>
                    </a:lnTo>
                    <a:lnTo>
                      <a:pt x="271" y="849"/>
                    </a:lnTo>
                    <a:lnTo>
                      <a:pt x="268" y="849"/>
                    </a:lnTo>
                    <a:lnTo>
                      <a:pt x="265" y="848"/>
                    </a:lnTo>
                    <a:lnTo>
                      <a:pt x="264" y="849"/>
                    </a:lnTo>
                    <a:lnTo>
                      <a:pt x="262" y="849"/>
                    </a:lnTo>
                    <a:lnTo>
                      <a:pt x="261" y="849"/>
                    </a:lnTo>
                    <a:lnTo>
                      <a:pt x="260" y="850"/>
                    </a:lnTo>
                    <a:lnTo>
                      <a:pt x="260" y="850"/>
                    </a:lnTo>
                    <a:lnTo>
                      <a:pt x="221" y="895"/>
                    </a:lnTo>
                    <a:lnTo>
                      <a:pt x="204" y="886"/>
                    </a:lnTo>
                    <a:lnTo>
                      <a:pt x="187" y="878"/>
                    </a:lnTo>
                    <a:lnTo>
                      <a:pt x="205" y="823"/>
                    </a:lnTo>
                    <a:lnTo>
                      <a:pt x="205" y="823"/>
                    </a:lnTo>
                    <a:lnTo>
                      <a:pt x="205" y="822"/>
                    </a:lnTo>
                    <a:lnTo>
                      <a:pt x="205" y="820"/>
                    </a:lnTo>
                    <a:lnTo>
                      <a:pt x="202" y="817"/>
                    </a:lnTo>
                    <a:lnTo>
                      <a:pt x="198" y="812"/>
                    </a:lnTo>
                    <a:lnTo>
                      <a:pt x="198" y="812"/>
                    </a:lnTo>
                    <a:lnTo>
                      <a:pt x="195" y="811"/>
                    </a:lnTo>
                    <a:lnTo>
                      <a:pt x="192" y="810"/>
                    </a:lnTo>
                    <a:lnTo>
                      <a:pt x="189" y="809"/>
                    </a:lnTo>
                    <a:lnTo>
                      <a:pt x="188" y="809"/>
                    </a:lnTo>
                    <a:lnTo>
                      <a:pt x="186" y="809"/>
                    </a:lnTo>
                    <a:lnTo>
                      <a:pt x="185" y="809"/>
                    </a:lnTo>
                    <a:lnTo>
                      <a:pt x="185" y="810"/>
                    </a:lnTo>
                    <a:lnTo>
                      <a:pt x="184" y="810"/>
                    </a:lnTo>
                    <a:lnTo>
                      <a:pt x="137" y="845"/>
                    </a:lnTo>
                    <a:lnTo>
                      <a:pt x="123" y="832"/>
                    </a:lnTo>
                    <a:lnTo>
                      <a:pt x="109" y="820"/>
                    </a:lnTo>
                    <a:lnTo>
                      <a:pt x="139" y="769"/>
                    </a:lnTo>
                    <a:lnTo>
                      <a:pt x="139" y="769"/>
                    </a:lnTo>
                    <a:lnTo>
                      <a:pt x="139" y="768"/>
                    </a:lnTo>
                    <a:lnTo>
                      <a:pt x="139" y="765"/>
                    </a:lnTo>
                    <a:lnTo>
                      <a:pt x="138" y="761"/>
                    </a:lnTo>
                    <a:lnTo>
                      <a:pt x="134" y="756"/>
                    </a:lnTo>
                    <a:lnTo>
                      <a:pt x="134" y="756"/>
                    </a:lnTo>
                    <a:lnTo>
                      <a:pt x="130" y="752"/>
                    </a:lnTo>
                    <a:lnTo>
                      <a:pt x="126" y="750"/>
                    </a:lnTo>
                    <a:lnTo>
                      <a:pt x="124" y="750"/>
                    </a:lnTo>
                    <a:lnTo>
                      <a:pt x="123" y="750"/>
                    </a:lnTo>
                    <a:lnTo>
                      <a:pt x="70" y="775"/>
                    </a:lnTo>
                    <a:lnTo>
                      <a:pt x="60" y="759"/>
                    </a:lnTo>
                    <a:lnTo>
                      <a:pt x="50" y="742"/>
                    </a:lnTo>
                    <a:lnTo>
                      <a:pt x="90" y="698"/>
                    </a:lnTo>
                    <a:lnTo>
                      <a:pt x="90" y="698"/>
                    </a:lnTo>
                    <a:lnTo>
                      <a:pt x="90" y="697"/>
                    </a:lnTo>
                    <a:lnTo>
                      <a:pt x="91" y="694"/>
                    </a:lnTo>
                    <a:lnTo>
                      <a:pt x="90" y="690"/>
                    </a:lnTo>
                    <a:lnTo>
                      <a:pt x="88" y="684"/>
                    </a:lnTo>
                    <a:lnTo>
                      <a:pt x="88" y="684"/>
                    </a:lnTo>
                    <a:lnTo>
                      <a:pt x="85" y="679"/>
                    </a:lnTo>
                    <a:lnTo>
                      <a:pt x="82" y="676"/>
                    </a:lnTo>
                    <a:lnTo>
                      <a:pt x="80" y="675"/>
                    </a:lnTo>
                    <a:lnTo>
                      <a:pt x="78" y="675"/>
                    </a:lnTo>
                    <a:lnTo>
                      <a:pt x="24" y="688"/>
                    </a:lnTo>
                    <a:lnTo>
                      <a:pt x="19" y="669"/>
                    </a:lnTo>
                    <a:lnTo>
                      <a:pt x="13" y="650"/>
                    </a:lnTo>
                    <a:lnTo>
                      <a:pt x="60" y="615"/>
                    </a:lnTo>
                    <a:lnTo>
                      <a:pt x="60" y="615"/>
                    </a:lnTo>
                    <a:lnTo>
                      <a:pt x="60" y="613"/>
                    </a:lnTo>
                    <a:lnTo>
                      <a:pt x="62" y="611"/>
                    </a:lnTo>
                    <a:lnTo>
                      <a:pt x="62" y="606"/>
                    </a:lnTo>
                    <a:lnTo>
                      <a:pt x="62" y="600"/>
                    </a:lnTo>
                    <a:lnTo>
                      <a:pt x="62" y="600"/>
                    </a:lnTo>
                    <a:lnTo>
                      <a:pt x="60" y="594"/>
                    </a:lnTo>
                    <a:lnTo>
                      <a:pt x="58" y="590"/>
                    </a:lnTo>
                    <a:lnTo>
                      <a:pt x="56" y="588"/>
                    </a:lnTo>
                    <a:lnTo>
                      <a:pt x="55" y="588"/>
                    </a:lnTo>
                    <a:lnTo>
                      <a:pt x="2" y="588"/>
                    </a:lnTo>
                    <a:lnTo>
                      <a:pt x="1" y="567"/>
                    </a:lnTo>
                    <a:lnTo>
                      <a:pt x="0" y="547"/>
                    </a:lnTo>
                    <a:lnTo>
                      <a:pt x="52" y="522"/>
                    </a:lnTo>
                    <a:lnTo>
                      <a:pt x="52" y="522"/>
                    </a:lnTo>
                    <a:lnTo>
                      <a:pt x="52" y="522"/>
                    </a:lnTo>
                    <a:lnTo>
                      <a:pt x="54" y="519"/>
                    </a:lnTo>
                    <a:lnTo>
                      <a:pt x="56" y="515"/>
                    </a:lnTo>
                    <a:lnTo>
                      <a:pt x="56" y="508"/>
                    </a:lnTo>
                    <a:lnTo>
                      <a:pt x="56" y="508"/>
                    </a:lnTo>
                    <a:lnTo>
                      <a:pt x="56" y="501"/>
                    </a:lnTo>
                    <a:lnTo>
                      <a:pt x="55" y="497"/>
                    </a:lnTo>
                    <a:lnTo>
                      <a:pt x="54" y="496"/>
                    </a:lnTo>
                    <a:lnTo>
                      <a:pt x="53" y="495"/>
                    </a:lnTo>
                    <a:lnTo>
                      <a:pt x="3" y="482"/>
                    </a:lnTo>
                    <a:lnTo>
                      <a:pt x="6" y="461"/>
                    </a:lnTo>
                    <a:lnTo>
                      <a:pt x="10" y="440"/>
                    </a:lnTo>
                    <a:lnTo>
                      <a:pt x="65" y="427"/>
                    </a:lnTo>
                    <a:lnTo>
                      <a:pt x="65" y="427"/>
                    </a:lnTo>
                    <a:lnTo>
                      <a:pt x="65" y="427"/>
                    </a:lnTo>
                    <a:lnTo>
                      <a:pt x="67" y="425"/>
                    </a:lnTo>
                    <a:lnTo>
                      <a:pt x="70" y="421"/>
                    </a:lnTo>
                    <a:lnTo>
                      <a:pt x="73" y="414"/>
                    </a:lnTo>
                    <a:lnTo>
                      <a:pt x="73" y="414"/>
                    </a:lnTo>
                    <a:lnTo>
                      <a:pt x="74" y="407"/>
                    </a:lnTo>
                    <a:lnTo>
                      <a:pt x="74" y="403"/>
                    </a:lnTo>
                    <a:lnTo>
                      <a:pt x="73" y="400"/>
                    </a:lnTo>
                    <a:lnTo>
                      <a:pt x="73" y="400"/>
                    </a:lnTo>
                    <a:lnTo>
                      <a:pt x="29" y="374"/>
                    </a:lnTo>
                    <a:lnTo>
                      <a:pt x="37" y="354"/>
                    </a:lnTo>
                    <a:lnTo>
                      <a:pt x="45" y="334"/>
                    </a:lnTo>
                    <a:lnTo>
                      <a:pt x="99" y="334"/>
                    </a:lnTo>
                    <a:lnTo>
                      <a:pt x="99" y="334"/>
                    </a:lnTo>
                    <a:lnTo>
                      <a:pt x="99" y="333"/>
                    </a:lnTo>
                    <a:lnTo>
                      <a:pt x="102" y="332"/>
                    </a:lnTo>
                    <a:lnTo>
                      <a:pt x="105" y="329"/>
                    </a:lnTo>
                    <a:lnTo>
                      <a:pt x="109" y="322"/>
                    </a:lnTo>
                    <a:lnTo>
                      <a:pt x="109" y="322"/>
                    </a:lnTo>
                    <a:lnTo>
                      <a:pt x="113" y="316"/>
                    </a:lnTo>
                    <a:lnTo>
                      <a:pt x="113" y="312"/>
                    </a:lnTo>
                    <a:lnTo>
                      <a:pt x="113" y="309"/>
                    </a:lnTo>
                    <a:lnTo>
                      <a:pt x="113" y="309"/>
                    </a:lnTo>
                    <a:lnTo>
                      <a:pt x="77" y="272"/>
                    </a:lnTo>
                    <a:lnTo>
                      <a:pt x="90" y="254"/>
                    </a:lnTo>
                    <a:lnTo>
                      <a:pt x="102" y="235"/>
                    </a:lnTo>
                    <a:lnTo>
                      <a:pt x="152" y="248"/>
                    </a:lnTo>
                    <a:lnTo>
                      <a:pt x="152" y="248"/>
                    </a:lnTo>
                    <a:lnTo>
                      <a:pt x="153" y="248"/>
                    </a:lnTo>
                    <a:lnTo>
                      <a:pt x="156" y="247"/>
                    </a:lnTo>
                    <a:lnTo>
                      <a:pt x="159" y="244"/>
                    </a:lnTo>
                    <a:lnTo>
                      <a:pt x="164" y="239"/>
                    </a:lnTo>
                    <a:lnTo>
                      <a:pt x="164" y="239"/>
                    </a:lnTo>
                    <a:lnTo>
                      <a:pt x="169" y="232"/>
                    </a:lnTo>
                    <a:lnTo>
                      <a:pt x="170" y="228"/>
                    </a:lnTo>
                    <a:lnTo>
                      <a:pt x="171" y="226"/>
                    </a:lnTo>
                    <a:lnTo>
                      <a:pt x="171" y="225"/>
                    </a:lnTo>
                    <a:lnTo>
                      <a:pt x="147" y="180"/>
                    </a:lnTo>
                    <a:lnTo>
                      <a:pt x="162" y="164"/>
                    </a:lnTo>
                    <a:lnTo>
                      <a:pt x="178" y="148"/>
                    </a:lnTo>
                    <a:lnTo>
                      <a:pt x="221" y="173"/>
                    </a:lnTo>
                    <a:lnTo>
                      <a:pt x="221" y="173"/>
                    </a:lnTo>
                    <a:lnTo>
                      <a:pt x="221" y="173"/>
                    </a:lnTo>
                    <a:lnTo>
                      <a:pt x="223" y="173"/>
                    </a:lnTo>
                    <a:lnTo>
                      <a:pt x="223" y="173"/>
                    </a:lnTo>
                    <a:lnTo>
                      <a:pt x="225" y="173"/>
                    </a:lnTo>
                    <a:lnTo>
                      <a:pt x="227" y="172"/>
                    </a:lnTo>
                    <a:lnTo>
                      <a:pt x="229" y="171"/>
                    </a:lnTo>
                    <a:lnTo>
                      <a:pt x="232" y="169"/>
                    </a:lnTo>
                    <a:lnTo>
                      <a:pt x="235" y="167"/>
                    </a:lnTo>
                    <a:lnTo>
                      <a:pt x="235" y="167"/>
                    </a:lnTo>
                    <a:lnTo>
                      <a:pt x="241" y="161"/>
                    </a:lnTo>
                    <a:lnTo>
                      <a:pt x="243" y="158"/>
                    </a:lnTo>
                    <a:lnTo>
                      <a:pt x="244" y="155"/>
                    </a:lnTo>
                    <a:lnTo>
                      <a:pt x="244" y="154"/>
                    </a:lnTo>
                    <a:lnTo>
                      <a:pt x="232" y="103"/>
                    </a:lnTo>
                    <a:lnTo>
                      <a:pt x="250" y="91"/>
                    </a:lnTo>
                    <a:lnTo>
                      <a:pt x="268" y="78"/>
                    </a:lnTo>
                    <a:lnTo>
                      <a:pt x="303" y="114"/>
                    </a:lnTo>
                    <a:lnTo>
                      <a:pt x="303" y="114"/>
                    </a:lnTo>
                    <a:lnTo>
                      <a:pt x="303" y="114"/>
                    </a:lnTo>
                    <a:lnTo>
                      <a:pt x="304" y="114"/>
                    </a:lnTo>
                    <a:lnTo>
                      <a:pt x="305" y="114"/>
                    </a:lnTo>
                    <a:lnTo>
                      <a:pt x="307" y="114"/>
                    </a:lnTo>
                    <a:lnTo>
                      <a:pt x="308" y="114"/>
                    </a:lnTo>
                    <a:lnTo>
                      <a:pt x="311" y="114"/>
                    </a:lnTo>
                    <a:lnTo>
                      <a:pt x="314" y="113"/>
                    </a:lnTo>
                    <a:lnTo>
                      <a:pt x="318" y="1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32" name="Freeform 356">
                <a:extLst>
                  <a:ext uri="{FF2B5EF4-FFF2-40B4-BE49-F238E27FC236}">
                    <a16:creationId xmlns:a16="http://schemas.microsoft.com/office/drawing/2014/main" id="{00AB86F8-2F87-4B8D-95E0-D94B9F0C6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3137"/>
                <a:ext cx="43" cy="74"/>
              </a:xfrm>
              <a:custGeom>
                <a:avLst/>
                <a:gdLst>
                  <a:gd name="T0" fmla="*/ 0 w 43"/>
                  <a:gd name="T1" fmla="*/ 48 h 74"/>
                  <a:gd name="T2" fmla="*/ 20 w 43"/>
                  <a:gd name="T3" fmla="*/ 73 h 74"/>
                  <a:gd name="T4" fmla="*/ 42 w 43"/>
                  <a:gd name="T5" fmla="*/ 18 h 74"/>
                  <a:gd name="T6" fmla="*/ 41 w 43"/>
                  <a:gd name="T7" fmla="*/ 17 h 74"/>
                  <a:gd name="T8" fmla="*/ 39 w 43"/>
                  <a:gd name="T9" fmla="*/ 14 h 74"/>
                  <a:gd name="T10" fmla="*/ 37 w 43"/>
                  <a:gd name="T11" fmla="*/ 10 h 74"/>
                  <a:gd name="T12" fmla="*/ 33 w 43"/>
                  <a:gd name="T13" fmla="*/ 6 h 74"/>
                  <a:gd name="T14" fmla="*/ 30 w 43"/>
                  <a:gd name="T15" fmla="*/ 3 h 74"/>
                  <a:gd name="T16" fmla="*/ 25 w 43"/>
                  <a:gd name="T17" fmla="*/ 1 h 74"/>
                  <a:gd name="T18" fmla="*/ 20 w 43"/>
                  <a:gd name="T19" fmla="*/ 0 h 74"/>
                  <a:gd name="T20" fmla="*/ 16 w 43"/>
                  <a:gd name="T21" fmla="*/ 1 h 74"/>
                  <a:gd name="T22" fmla="*/ 0 w 43"/>
                  <a:gd name="T23" fmla="*/ 48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74">
                    <a:moveTo>
                      <a:pt x="0" y="48"/>
                    </a:moveTo>
                    <a:lnTo>
                      <a:pt x="20" y="73"/>
                    </a:lnTo>
                    <a:lnTo>
                      <a:pt x="42" y="18"/>
                    </a:lnTo>
                    <a:lnTo>
                      <a:pt x="41" y="17"/>
                    </a:lnTo>
                    <a:lnTo>
                      <a:pt x="39" y="14"/>
                    </a:lnTo>
                    <a:lnTo>
                      <a:pt x="37" y="10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0" y="48"/>
                    </a:lnTo>
                  </a:path>
                </a:pathLst>
              </a:custGeom>
              <a:solidFill>
                <a:srgbClr val="84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33" name="Freeform 357">
                <a:extLst>
                  <a:ext uri="{FF2B5EF4-FFF2-40B4-BE49-F238E27FC236}">
                    <a16:creationId xmlns:a16="http://schemas.microsoft.com/office/drawing/2014/main" id="{9925419C-E718-4108-A4F0-1EA4B0B22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3137"/>
                <a:ext cx="43" cy="74"/>
              </a:xfrm>
              <a:custGeom>
                <a:avLst/>
                <a:gdLst>
                  <a:gd name="T0" fmla="*/ 0 w 43"/>
                  <a:gd name="T1" fmla="*/ 48 h 74"/>
                  <a:gd name="T2" fmla="*/ 20 w 43"/>
                  <a:gd name="T3" fmla="*/ 73 h 74"/>
                  <a:gd name="T4" fmla="*/ 42 w 43"/>
                  <a:gd name="T5" fmla="*/ 18 h 74"/>
                  <a:gd name="T6" fmla="*/ 42 w 43"/>
                  <a:gd name="T7" fmla="*/ 18 h 74"/>
                  <a:gd name="T8" fmla="*/ 41 w 43"/>
                  <a:gd name="T9" fmla="*/ 17 h 74"/>
                  <a:gd name="T10" fmla="*/ 39 w 43"/>
                  <a:gd name="T11" fmla="*/ 14 h 74"/>
                  <a:gd name="T12" fmla="*/ 37 w 43"/>
                  <a:gd name="T13" fmla="*/ 10 h 74"/>
                  <a:gd name="T14" fmla="*/ 33 w 43"/>
                  <a:gd name="T15" fmla="*/ 6 h 74"/>
                  <a:gd name="T16" fmla="*/ 30 w 43"/>
                  <a:gd name="T17" fmla="*/ 3 h 74"/>
                  <a:gd name="T18" fmla="*/ 25 w 43"/>
                  <a:gd name="T19" fmla="*/ 1 h 74"/>
                  <a:gd name="T20" fmla="*/ 20 w 43"/>
                  <a:gd name="T21" fmla="*/ 0 h 74"/>
                  <a:gd name="T22" fmla="*/ 16 w 43"/>
                  <a:gd name="T23" fmla="*/ 1 h 74"/>
                  <a:gd name="T24" fmla="*/ 0 w 43"/>
                  <a:gd name="T25" fmla="*/ 48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74">
                    <a:moveTo>
                      <a:pt x="0" y="48"/>
                    </a:moveTo>
                    <a:lnTo>
                      <a:pt x="20" y="73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1" y="17"/>
                    </a:lnTo>
                    <a:lnTo>
                      <a:pt x="39" y="14"/>
                    </a:lnTo>
                    <a:lnTo>
                      <a:pt x="37" y="10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0" y="4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34" name="Freeform 358">
                <a:extLst>
                  <a:ext uri="{FF2B5EF4-FFF2-40B4-BE49-F238E27FC236}">
                    <a16:creationId xmlns:a16="http://schemas.microsoft.com/office/drawing/2014/main" id="{4737517C-4A70-4E84-A4C3-7DDACC14E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838"/>
                <a:ext cx="431" cy="438"/>
              </a:xfrm>
              <a:custGeom>
                <a:avLst/>
                <a:gdLst>
                  <a:gd name="T0" fmla="*/ 124 w 431"/>
                  <a:gd name="T1" fmla="*/ 99 h 438"/>
                  <a:gd name="T2" fmla="*/ 117 w 431"/>
                  <a:gd name="T3" fmla="*/ 43 h 438"/>
                  <a:gd name="T4" fmla="*/ 187 w 431"/>
                  <a:gd name="T5" fmla="*/ 61 h 438"/>
                  <a:gd name="T6" fmla="*/ 188 w 431"/>
                  <a:gd name="T7" fmla="*/ 62 h 438"/>
                  <a:gd name="T8" fmla="*/ 194 w 431"/>
                  <a:gd name="T9" fmla="*/ 61 h 438"/>
                  <a:gd name="T10" fmla="*/ 207 w 431"/>
                  <a:gd name="T11" fmla="*/ 58 h 438"/>
                  <a:gd name="T12" fmla="*/ 213 w 431"/>
                  <a:gd name="T13" fmla="*/ 53 h 438"/>
                  <a:gd name="T14" fmla="*/ 276 w 431"/>
                  <a:gd name="T15" fmla="*/ 0 h 438"/>
                  <a:gd name="T16" fmla="*/ 280 w 431"/>
                  <a:gd name="T17" fmla="*/ 57 h 438"/>
                  <a:gd name="T18" fmla="*/ 296 w 431"/>
                  <a:gd name="T19" fmla="*/ 63 h 438"/>
                  <a:gd name="T20" fmla="*/ 303 w 431"/>
                  <a:gd name="T21" fmla="*/ 62 h 438"/>
                  <a:gd name="T22" fmla="*/ 379 w 431"/>
                  <a:gd name="T23" fmla="*/ 48 h 438"/>
                  <a:gd name="T24" fmla="*/ 351 w 431"/>
                  <a:gd name="T25" fmla="*/ 103 h 438"/>
                  <a:gd name="T26" fmla="*/ 360 w 431"/>
                  <a:gd name="T27" fmla="*/ 118 h 438"/>
                  <a:gd name="T28" fmla="*/ 365 w 431"/>
                  <a:gd name="T29" fmla="*/ 121 h 438"/>
                  <a:gd name="T30" fmla="*/ 430 w 431"/>
                  <a:gd name="T31" fmla="*/ 150 h 438"/>
                  <a:gd name="T32" fmla="*/ 379 w 431"/>
                  <a:gd name="T33" fmla="*/ 186 h 438"/>
                  <a:gd name="T34" fmla="*/ 378 w 431"/>
                  <a:gd name="T35" fmla="*/ 205 h 438"/>
                  <a:gd name="T36" fmla="*/ 381 w 431"/>
                  <a:gd name="T37" fmla="*/ 212 h 438"/>
                  <a:gd name="T38" fmla="*/ 413 w 431"/>
                  <a:gd name="T39" fmla="*/ 274 h 438"/>
                  <a:gd name="T40" fmla="*/ 356 w 431"/>
                  <a:gd name="T41" fmla="*/ 281 h 438"/>
                  <a:gd name="T42" fmla="*/ 344 w 431"/>
                  <a:gd name="T43" fmla="*/ 297 h 438"/>
                  <a:gd name="T44" fmla="*/ 343 w 431"/>
                  <a:gd name="T45" fmla="*/ 304 h 438"/>
                  <a:gd name="T46" fmla="*/ 333 w 431"/>
                  <a:gd name="T47" fmla="*/ 381 h 438"/>
                  <a:gd name="T48" fmla="*/ 289 w 431"/>
                  <a:gd name="T49" fmla="*/ 355 h 438"/>
                  <a:gd name="T50" fmla="*/ 284 w 431"/>
                  <a:gd name="T51" fmla="*/ 355 h 438"/>
                  <a:gd name="T52" fmla="*/ 276 w 431"/>
                  <a:gd name="T53" fmla="*/ 361 h 438"/>
                  <a:gd name="T54" fmla="*/ 265 w 431"/>
                  <a:gd name="T55" fmla="*/ 369 h 438"/>
                  <a:gd name="T56" fmla="*/ 236 w 431"/>
                  <a:gd name="T57" fmla="*/ 431 h 438"/>
                  <a:gd name="T58" fmla="*/ 198 w 431"/>
                  <a:gd name="T59" fmla="*/ 388 h 438"/>
                  <a:gd name="T60" fmla="*/ 196 w 431"/>
                  <a:gd name="T61" fmla="*/ 386 h 438"/>
                  <a:gd name="T62" fmla="*/ 188 w 431"/>
                  <a:gd name="T63" fmla="*/ 385 h 438"/>
                  <a:gd name="T64" fmla="*/ 178 w 431"/>
                  <a:gd name="T65" fmla="*/ 385 h 438"/>
                  <a:gd name="T66" fmla="*/ 172 w 431"/>
                  <a:gd name="T67" fmla="*/ 386 h 438"/>
                  <a:gd name="T68" fmla="*/ 171 w 431"/>
                  <a:gd name="T69" fmla="*/ 388 h 438"/>
                  <a:gd name="T70" fmla="*/ 99 w 431"/>
                  <a:gd name="T71" fmla="*/ 423 h 438"/>
                  <a:gd name="T72" fmla="*/ 111 w 431"/>
                  <a:gd name="T73" fmla="*/ 364 h 438"/>
                  <a:gd name="T74" fmla="*/ 99 w 431"/>
                  <a:gd name="T75" fmla="*/ 354 h 438"/>
                  <a:gd name="T76" fmla="*/ 91 w 431"/>
                  <a:gd name="T77" fmla="*/ 352 h 438"/>
                  <a:gd name="T78" fmla="*/ 18 w 431"/>
                  <a:gd name="T79" fmla="*/ 344 h 438"/>
                  <a:gd name="T80" fmla="*/ 60 w 431"/>
                  <a:gd name="T81" fmla="*/ 296 h 438"/>
                  <a:gd name="T82" fmla="*/ 55 w 431"/>
                  <a:gd name="T83" fmla="*/ 279 h 438"/>
                  <a:gd name="T84" fmla="*/ 51 w 431"/>
                  <a:gd name="T85" fmla="*/ 274 h 438"/>
                  <a:gd name="T86" fmla="*/ 1 w 431"/>
                  <a:gd name="T87" fmla="*/ 226 h 438"/>
                  <a:gd name="T88" fmla="*/ 58 w 431"/>
                  <a:gd name="T89" fmla="*/ 204 h 438"/>
                  <a:gd name="T90" fmla="*/ 64 w 431"/>
                  <a:gd name="T91" fmla="*/ 185 h 438"/>
                  <a:gd name="T92" fmla="*/ 64 w 431"/>
                  <a:gd name="T93" fmla="*/ 178 h 438"/>
                  <a:gd name="T94" fmla="*/ 53 w 431"/>
                  <a:gd name="T95" fmla="*/ 106 h 438"/>
                  <a:gd name="T96" fmla="*/ 106 w 431"/>
                  <a:gd name="T97" fmla="*/ 116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1" h="438">
                    <a:moveTo>
                      <a:pt x="115" y="108"/>
                    </a:moveTo>
                    <a:lnTo>
                      <a:pt x="121" y="103"/>
                    </a:lnTo>
                    <a:lnTo>
                      <a:pt x="124" y="99"/>
                    </a:lnTo>
                    <a:lnTo>
                      <a:pt x="124" y="97"/>
                    </a:lnTo>
                    <a:lnTo>
                      <a:pt x="124" y="96"/>
                    </a:lnTo>
                    <a:lnTo>
                      <a:pt x="117" y="43"/>
                    </a:lnTo>
                    <a:lnTo>
                      <a:pt x="136" y="32"/>
                    </a:lnTo>
                    <a:lnTo>
                      <a:pt x="155" y="22"/>
                    </a:lnTo>
                    <a:lnTo>
                      <a:pt x="187" y="61"/>
                    </a:lnTo>
                    <a:lnTo>
                      <a:pt x="187" y="61"/>
                    </a:lnTo>
                    <a:lnTo>
                      <a:pt x="187" y="61"/>
                    </a:lnTo>
                    <a:lnTo>
                      <a:pt x="188" y="62"/>
                    </a:lnTo>
                    <a:lnTo>
                      <a:pt x="189" y="62"/>
                    </a:lnTo>
                    <a:lnTo>
                      <a:pt x="191" y="62"/>
                    </a:lnTo>
                    <a:lnTo>
                      <a:pt x="194" y="61"/>
                    </a:lnTo>
                    <a:lnTo>
                      <a:pt x="196" y="60"/>
                    </a:lnTo>
                    <a:lnTo>
                      <a:pt x="200" y="59"/>
                    </a:lnTo>
                    <a:lnTo>
                      <a:pt x="207" y="58"/>
                    </a:lnTo>
                    <a:lnTo>
                      <a:pt x="210" y="56"/>
                    </a:lnTo>
                    <a:lnTo>
                      <a:pt x="212" y="54"/>
                    </a:lnTo>
                    <a:lnTo>
                      <a:pt x="213" y="53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0"/>
                    </a:lnTo>
                    <a:lnTo>
                      <a:pt x="278" y="54"/>
                    </a:lnTo>
                    <a:lnTo>
                      <a:pt x="278" y="55"/>
                    </a:lnTo>
                    <a:lnTo>
                      <a:pt x="280" y="57"/>
                    </a:lnTo>
                    <a:lnTo>
                      <a:pt x="284" y="59"/>
                    </a:lnTo>
                    <a:lnTo>
                      <a:pt x="290" y="60"/>
                    </a:lnTo>
                    <a:lnTo>
                      <a:pt x="296" y="63"/>
                    </a:lnTo>
                    <a:lnTo>
                      <a:pt x="300" y="63"/>
                    </a:lnTo>
                    <a:lnTo>
                      <a:pt x="302" y="63"/>
                    </a:lnTo>
                    <a:lnTo>
                      <a:pt x="303" y="62"/>
                    </a:lnTo>
                    <a:lnTo>
                      <a:pt x="349" y="25"/>
                    </a:lnTo>
                    <a:lnTo>
                      <a:pt x="364" y="36"/>
                    </a:lnTo>
                    <a:lnTo>
                      <a:pt x="379" y="48"/>
                    </a:lnTo>
                    <a:lnTo>
                      <a:pt x="351" y="100"/>
                    </a:lnTo>
                    <a:lnTo>
                      <a:pt x="351" y="101"/>
                    </a:lnTo>
                    <a:lnTo>
                      <a:pt x="351" y="103"/>
                    </a:lnTo>
                    <a:lnTo>
                      <a:pt x="353" y="107"/>
                    </a:lnTo>
                    <a:lnTo>
                      <a:pt x="357" y="112"/>
                    </a:lnTo>
                    <a:lnTo>
                      <a:pt x="360" y="118"/>
                    </a:lnTo>
                    <a:lnTo>
                      <a:pt x="362" y="120"/>
                    </a:lnTo>
                    <a:lnTo>
                      <a:pt x="365" y="121"/>
                    </a:lnTo>
                    <a:lnTo>
                      <a:pt x="365" y="121"/>
                    </a:lnTo>
                    <a:lnTo>
                      <a:pt x="420" y="112"/>
                    </a:lnTo>
                    <a:lnTo>
                      <a:pt x="425" y="131"/>
                    </a:lnTo>
                    <a:lnTo>
                      <a:pt x="430" y="150"/>
                    </a:lnTo>
                    <a:lnTo>
                      <a:pt x="381" y="183"/>
                    </a:lnTo>
                    <a:lnTo>
                      <a:pt x="381" y="184"/>
                    </a:lnTo>
                    <a:lnTo>
                      <a:pt x="379" y="186"/>
                    </a:lnTo>
                    <a:lnTo>
                      <a:pt x="379" y="191"/>
                    </a:lnTo>
                    <a:lnTo>
                      <a:pt x="379" y="198"/>
                    </a:lnTo>
                    <a:lnTo>
                      <a:pt x="378" y="205"/>
                    </a:lnTo>
                    <a:lnTo>
                      <a:pt x="379" y="209"/>
                    </a:lnTo>
                    <a:lnTo>
                      <a:pt x="380" y="211"/>
                    </a:lnTo>
                    <a:lnTo>
                      <a:pt x="381" y="212"/>
                    </a:lnTo>
                    <a:lnTo>
                      <a:pt x="426" y="233"/>
                    </a:lnTo>
                    <a:lnTo>
                      <a:pt x="419" y="254"/>
                    </a:lnTo>
                    <a:lnTo>
                      <a:pt x="413" y="274"/>
                    </a:lnTo>
                    <a:lnTo>
                      <a:pt x="358" y="278"/>
                    </a:lnTo>
                    <a:lnTo>
                      <a:pt x="358" y="279"/>
                    </a:lnTo>
                    <a:lnTo>
                      <a:pt x="356" y="281"/>
                    </a:lnTo>
                    <a:lnTo>
                      <a:pt x="352" y="284"/>
                    </a:lnTo>
                    <a:lnTo>
                      <a:pt x="349" y="290"/>
                    </a:lnTo>
                    <a:lnTo>
                      <a:pt x="344" y="297"/>
                    </a:lnTo>
                    <a:lnTo>
                      <a:pt x="343" y="301"/>
                    </a:lnTo>
                    <a:lnTo>
                      <a:pt x="343" y="303"/>
                    </a:lnTo>
                    <a:lnTo>
                      <a:pt x="343" y="304"/>
                    </a:lnTo>
                    <a:lnTo>
                      <a:pt x="365" y="350"/>
                    </a:lnTo>
                    <a:lnTo>
                      <a:pt x="349" y="365"/>
                    </a:lnTo>
                    <a:lnTo>
                      <a:pt x="333" y="381"/>
                    </a:lnTo>
                    <a:lnTo>
                      <a:pt x="290" y="355"/>
                    </a:lnTo>
                    <a:lnTo>
                      <a:pt x="290" y="355"/>
                    </a:lnTo>
                    <a:lnTo>
                      <a:pt x="289" y="355"/>
                    </a:lnTo>
                    <a:lnTo>
                      <a:pt x="288" y="355"/>
                    </a:lnTo>
                    <a:lnTo>
                      <a:pt x="287" y="355"/>
                    </a:lnTo>
                    <a:lnTo>
                      <a:pt x="284" y="355"/>
                    </a:lnTo>
                    <a:lnTo>
                      <a:pt x="282" y="356"/>
                    </a:lnTo>
                    <a:lnTo>
                      <a:pt x="279" y="358"/>
                    </a:lnTo>
                    <a:lnTo>
                      <a:pt x="276" y="361"/>
                    </a:lnTo>
                    <a:lnTo>
                      <a:pt x="269" y="363"/>
                    </a:lnTo>
                    <a:lnTo>
                      <a:pt x="266" y="367"/>
                    </a:lnTo>
                    <a:lnTo>
                      <a:pt x="265" y="369"/>
                    </a:lnTo>
                    <a:lnTo>
                      <a:pt x="265" y="370"/>
                    </a:lnTo>
                    <a:lnTo>
                      <a:pt x="256" y="425"/>
                    </a:lnTo>
                    <a:lnTo>
                      <a:pt x="236" y="431"/>
                    </a:lnTo>
                    <a:lnTo>
                      <a:pt x="216" y="437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8" y="387"/>
                    </a:lnTo>
                    <a:lnTo>
                      <a:pt x="197" y="386"/>
                    </a:lnTo>
                    <a:lnTo>
                      <a:pt x="196" y="386"/>
                    </a:lnTo>
                    <a:lnTo>
                      <a:pt x="194" y="386"/>
                    </a:lnTo>
                    <a:lnTo>
                      <a:pt x="191" y="385"/>
                    </a:lnTo>
                    <a:lnTo>
                      <a:pt x="188" y="385"/>
                    </a:lnTo>
                    <a:lnTo>
                      <a:pt x="184" y="386"/>
                    </a:lnTo>
                    <a:lnTo>
                      <a:pt x="181" y="385"/>
                    </a:lnTo>
                    <a:lnTo>
                      <a:pt x="178" y="385"/>
                    </a:lnTo>
                    <a:lnTo>
                      <a:pt x="175" y="385"/>
                    </a:lnTo>
                    <a:lnTo>
                      <a:pt x="174" y="386"/>
                    </a:lnTo>
                    <a:lnTo>
                      <a:pt x="172" y="386"/>
                    </a:lnTo>
                    <a:lnTo>
                      <a:pt x="171" y="387"/>
                    </a:lnTo>
                    <a:lnTo>
                      <a:pt x="171" y="388"/>
                    </a:lnTo>
                    <a:lnTo>
                      <a:pt x="171" y="388"/>
                    </a:lnTo>
                    <a:lnTo>
                      <a:pt x="135" y="435"/>
                    </a:lnTo>
                    <a:lnTo>
                      <a:pt x="117" y="429"/>
                    </a:lnTo>
                    <a:lnTo>
                      <a:pt x="99" y="423"/>
                    </a:lnTo>
                    <a:lnTo>
                      <a:pt x="112" y="367"/>
                    </a:lnTo>
                    <a:lnTo>
                      <a:pt x="112" y="366"/>
                    </a:lnTo>
                    <a:lnTo>
                      <a:pt x="111" y="364"/>
                    </a:lnTo>
                    <a:lnTo>
                      <a:pt x="108" y="361"/>
                    </a:lnTo>
                    <a:lnTo>
                      <a:pt x="103" y="358"/>
                    </a:lnTo>
                    <a:lnTo>
                      <a:pt x="99" y="354"/>
                    </a:lnTo>
                    <a:lnTo>
                      <a:pt x="94" y="352"/>
                    </a:lnTo>
                    <a:lnTo>
                      <a:pt x="92" y="352"/>
                    </a:lnTo>
                    <a:lnTo>
                      <a:pt x="91" y="352"/>
                    </a:lnTo>
                    <a:lnTo>
                      <a:pt x="39" y="376"/>
                    </a:lnTo>
                    <a:lnTo>
                      <a:pt x="29" y="360"/>
                    </a:lnTo>
                    <a:lnTo>
                      <a:pt x="18" y="344"/>
                    </a:lnTo>
                    <a:lnTo>
                      <a:pt x="58" y="300"/>
                    </a:lnTo>
                    <a:lnTo>
                      <a:pt x="59" y="299"/>
                    </a:lnTo>
                    <a:lnTo>
                      <a:pt x="60" y="296"/>
                    </a:lnTo>
                    <a:lnTo>
                      <a:pt x="59" y="292"/>
                    </a:lnTo>
                    <a:lnTo>
                      <a:pt x="57" y="286"/>
                    </a:lnTo>
                    <a:lnTo>
                      <a:pt x="55" y="279"/>
                    </a:lnTo>
                    <a:lnTo>
                      <a:pt x="54" y="276"/>
                    </a:lnTo>
                    <a:lnTo>
                      <a:pt x="53" y="275"/>
                    </a:lnTo>
                    <a:lnTo>
                      <a:pt x="51" y="274"/>
                    </a:lnTo>
                    <a:lnTo>
                      <a:pt x="0" y="268"/>
                    </a:lnTo>
                    <a:lnTo>
                      <a:pt x="0" y="247"/>
                    </a:lnTo>
                    <a:lnTo>
                      <a:pt x="1" y="226"/>
                    </a:lnTo>
                    <a:lnTo>
                      <a:pt x="55" y="206"/>
                    </a:lnTo>
                    <a:lnTo>
                      <a:pt x="56" y="206"/>
                    </a:lnTo>
                    <a:lnTo>
                      <a:pt x="58" y="204"/>
                    </a:lnTo>
                    <a:lnTo>
                      <a:pt x="60" y="199"/>
                    </a:lnTo>
                    <a:lnTo>
                      <a:pt x="61" y="192"/>
                    </a:lnTo>
                    <a:lnTo>
                      <a:pt x="64" y="185"/>
                    </a:lnTo>
                    <a:lnTo>
                      <a:pt x="65" y="181"/>
                    </a:lnTo>
                    <a:lnTo>
                      <a:pt x="64" y="179"/>
                    </a:lnTo>
                    <a:lnTo>
                      <a:pt x="64" y="178"/>
                    </a:lnTo>
                    <a:lnTo>
                      <a:pt x="28" y="143"/>
                    </a:lnTo>
                    <a:lnTo>
                      <a:pt x="40" y="125"/>
                    </a:lnTo>
                    <a:lnTo>
                      <a:pt x="53" y="106"/>
                    </a:lnTo>
                    <a:lnTo>
                      <a:pt x="103" y="118"/>
                    </a:lnTo>
                    <a:lnTo>
                      <a:pt x="104" y="118"/>
                    </a:lnTo>
                    <a:lnTo>
                      <a:pt x="106" y="116"/>
                    </a:lnTo>
                    <a:lnTo>
                      <a:pt x="110" y="113"/>
                    </a:lnTo>
                    <a:lnTo>
                      <a:pt x="115" y="108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35" name="Freeform 359">
                <a:extLst>
                  <a:ext uri="{FF2B5EF4-FFF2-40B4-BE49-F238E27FC236}">
                    <a16:creationId xmlns:a16="http://schemas.microsoft.com/office/drawing/2014/main" id="{3D9D1E0F-6189-45B5-A425-BFF9625CC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838"/>
                <a:ext cx="431" cy="438"/>
              </a:xfrm>
              <a:custGeom>
                <a:avLst/>
                <a:gdLst>
                  <a:gd name="T0" fmla="*/ 121 w 431"/>
                  <a:gd name="T1" fmla="*/ 103 h 438"/>
                  <a:gd name="T2" fmla="*/ 124 w 431"/>
                  <a:gd name="T3" fmla="*/ 96 h 438"/>
                  <a:gd name="T4" fmla="*/ 155 w 431"/>
                  <a:gd name="T5" fmla="*/ 22 h 438"/>
                  <a:gd name="T6" fmla="*/ 187 w 431"/>
                  <a:gd name="T7" fmla="*/ 61 h 438"/>
                  <a:gd name="T8" fmla="*/ 189 w 431"/>
                  <a:gd name="T9" fmla="*/ 62 h 438"/>
                  <a:gd name="T10" fmla="*/ 196 w 431"/>
                  <a:gd name="T11" fmla="*/ 60 h 438"/>
                  <a:gd name="T12" fmla="*/ 207 w 431"/>
                  <a:gd name="T13" fmla="*/ 58 h 438"/>
                  <a:gd name="T14" fmla="*/ 213 w 431"/>
                  <a:gd name="T15" fmla="*/ 53 h 438"/>
                  <a:gd name="T16" fmla="*/ 276 w 431"/>
                  <a:gd name="T17" fmla="*/ 0 h 438"/>
                  <a:gd name="T18" fmla="*/ 278 w 431"/>
                  <a:gd name="T19" fmla="*/ 55 h 438"/>
                  <a:gd name="T20" fmla="*/ 290 w 431"/>
                  <a:gd name="T21" fmla="*/ 60 h 438"/>
                  <a:gd name="T22" fmla="*/ 300 w 431"/>
                  <a:gd name="T23" fmla="*/ 63 h 438"/>
                  <a:gd name="T24" fmla="*/ 349 w 431"/>
                  <a:gd name="T25" fmla="*/ 25 h 438"/>
                  <a:gd name="T26" fmla="*/ 351 w 431"/>
                  <a:gd name="T27" fmla="*/ 100 h 438"/>
                  <a:gd name="T28" fmla="*/ 351 w 431"/>
                  <a:gd name="T29" fmla="*/ 103 h 438"/>
                  <a:gd name="T30" fmla="*/ 357 w 431"/>
                  <a:gd name="T31" fmla="*/ 112 h 438"/>
                  <a:gd name="T32" fmla="*/ 365 w 431"/>
                  <a:gd name="T33" fmla="*/ 121 h 438"/>
                  <a:gd name="T34" fmla="*/ 425 w 431"/>
                  <a:gd name="T35" fmla="*/ 131 h 438"/>
                  <a:gd name="T36" fmla="*/ 381 w 431"/>
                  <a:gd name="T37" fmla="*/ 183 h 438"/>
                  <a:gd name="T38" fmla="*/ 379 w 431"/>
                  <a:gd name="T39" fmla="*/ 191 h 438"/>
                  <a:gd name="T40" fmla="*/ 378 w 431"/>
                  <a:gd name="T41" fmla="*/ 205 h 438"/>
                  <a:gd name="T42" fmla="*/ 381 w 431"/>
                  <a:gd name="T43" fmla="*/ 212 h 438"/>
                  <a:gd name="T44" fmla="*/ 413 w 431"/>
                  <a:gd name="T45" fmla="*/ 274 h 438"/>
                  <a:gd name="T46" fmla="*/ 358 w 431"/>
                  <a:gd name="T47" fmla="*/ 279 h 438"/>
                  <a:gd name="T48" fmla="*/ 349 w 431"/>
                  <a:gd name="T49" fmla="*/ 290 h 438"/>
                  <a:gd name="T50" fmla="*/ 343 w 431"/>
                  <a:gd name="T51" fmla="*/ 301 h 438"/>
                  <a:gd name="T52" fmla="*/ 365 w 431"/>
                  <a:gd name="T53" fmla="*/ 350 h 438"/>
                  <a:gd name="T54" fmla="*/ 290 w 431"/>
                  <a:gd name="T55" fmla="*/ 355 h 438"/>
                  <a:gd name="T56" fmla="*/ 289 w 431"/>
                  <a:gd name="T57" fmla="*/ 355 h 438"/>
                  <a:gd name="T58" fmla="*/ 284 w 431"/>
                  <a:gd name="T59" fmla="*/ 355 h 438"/>
                  <a:gd name="T60" fmla="*/ 276 w 431"/>
                  <a:gd name="T61" fmla="*/ 361 h 438"/>
                  <a:gd name="T62" fmla="*/ 266 w 431"/>
                  <a:gd name="T63" fmla="*/ 367 h 438"/>
                  <a:gd name="T64" fmla="*/ 256 w 431"/>
                  <a:gd name="T65" fmla="*/ 425 h 438"/>
                  <a:gd name="T66" fmla="*/ 198 w 431"/>
                  <a:gd name="T67" fmla="*/ 388 h 438"/>
                  <a:gd name="T68" fmla="*/ 198 w 431"/>
                  <a:gd name="T69" fmla="*/ 387 h 438"/>
                  <a:gd name="T70" fmla="*/ 194 w 431"/>
                  <a:gd name="T71" fmla="*/ 386 h 438"/>
                  <a:gd name="T72" fmla="*/ 184 w 431"/>
                  <a:gd name="T73" fmla="*/ 386 h 438"/>
                  <a:gd name="T74" fmla="*/ 178 w 431"/>
                  <a:gd name="T75" fmla="*/ 385 h 438"/>
                  <a:gd name="T76" fmla="*/ 172 w 431"/>
                  <a:gd name="T77" fmla="*/ 386 h 438"/>
                  <a:gd name="T78" fmla="*/ 171 w 431"/>
                  <a:gd name="T79" fmla="*/ 388 h 438"/>
                  <a:gd name="T80" fmla="*/ 99 w 431"/>
                  <a:gd name="T81" fmla="*/ 423 h 438"/>
                  <a:gd name="T82" fmla="*/ 112 w 431"/>
                  <a:gd name="T83" fmla="*/ 366 h 438"/>
                  <a:gd name="T84" fmla="*/ 103 w 431"/>
                  <a:gd name="T85" fmla="*/ 358 h 438"/>
                  <a:gd name="T86" fmla="*/ 94 w 431"/>
                  <a:gd name="T87" fmla="*/ 352 h 438"/>
                  <a:gd name="T88" fmla="*/ 39 w 431"/>
                  <a:gd name="T89" fmla="*/ 376 h 438"/>
                  <a:gd name="T90" fmla="*/ 58 w 431"/>
                  <a:gd name="T91" fmla="*/ 300 h 438"/>
                  <a:gd name="T92" fmla="*/ 60 w 431"/>
                  <a:gd name="T93" fmla="*/ 296 h 438"/>
                  <a:gd name="T94" fmla="*/ 57 w 431"/>
                  <a:gd name="T95" fmla="*/ 286 h 438"/>
                  <a:gd name="T96" fmla="*/ 53 w 431"/>
                  <a:gd name="T97" fmla="*/ 275 h 438"/>
                  <a:gd name="T98" fmla="*/ 0 w 431"/>
                  <a:gd name="T99" fmla="*/ 247 h 438"/>
                  <a:gd name="T100" fmla="*/ 55 w 431"/>
                  <a:gd name="T101" fmla="*/ 206 h 438"/>
                  <a:gd name="T102" fmla="*/ 60 w 431"/>
                  <a:gd name="T103" fmla="*/ 199 h 438"/>
                  <a:gd name="T104" fmla="*/ 64 w 431"/>
                  <a:gd name="T105" fmla="*/ 185 h 438"/>
                  <a:gd name="T106" fmla="*/ 64 w 431"/>
                  <a:gd name="T107" fmla="*/ 178 h 438"/>
                  <a:gd name="T108" fmla="*/ 53 w 431"/>
                  <a:gd name="T109" fmla="*/ 106 h 438"/>
                  <a:gd name="T110" fmla="*/ 104 w 431"/>
                  <a:gd name="T111" fmla="*/ 118 h 438"/>
                  <a:gd name="T112" fmla="*/ 115 w 431"/>
                  <a:gd name="T113" fmla="*/ 108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1" h="438">
                    <a:moveTo>
                      <a:pt x="115" y="108"/>
                    </a:moveTo>
                    <a:lnTo>
                      <a:pt x="115" y="108"/>
                    </a:lnTo>
                    <a:lnTo>
                      <a:pt x="121" y="103"/>
                    </a:lnTo>
                    <a:lnTo>
                      <a:pt x="124" y="99"/>
                    </a:lnTo>
                    <a:lnTo>
                      <a:pt x="124" y="97"/>
                    </a:lnTo>
                    <a:lnTo>
                      <a:pt x="124" y="96"/>
                    </a:lnTo>
                    <a:lnTo>
                      <a:pt x="117" y="43"/>
                    </a:lnTo>
                    <a:lnTo>
                      <a:pt x="136" y="32"/>
                    </a:lnTo>
                    <a:lnTo>
                      <a:pt x="155" y="22"/>
                    </a:lnTo>
                    <a:lnTo>
                      <a:pt x="187" y="61"/>
                    </a:lnTo>
                    <a:lnTo>
                      <a:pt x="187" y="61"/>
                    </a:lnTo>
                    <a:lnTo>
                      <a:pt x="187" y="61"/>
                    </a:lnTo>
                    <a:lnTo>
                      <a:pt x="187" y="61"/>
                    </a:lnTo>
                    <a:lnTo>
                      <a:pt x="188" y="62"/>
                    </a:lnTo>
                    <a:lnTo>
                      <a:pt x="189" y="62"/>
                    </a:lnTo>
                    <a:lnTo>
                      <a:pt x="191" y="62"/>
                    </a:lnTo>
                    <a:lnTo>
                      <a:pt x="194" y="61"/>
                    </a:lnTo>
                    <a:lnTo>
                      <a:pt x="196" y="60"/>
                    </a:lnTo>
                    <a:lnTo>
                      <a:pt x="200" y="59"/>
                    </a:lnTo>
                    <a:lnTo>
                      <a:pt x="200" y="59"/>
                    </a:lnTo>
                    <a:lnTo>
                      <a:pt x="207" y="58"/>
                    </a:lnTo>
                    <a:lnTo>
                      <a:pt x="210" y="56"/>
                    </a:lnTo>
                    <a:lnTo>
                      <a:pt x="212" y="54"/>
                    </a:lnTo>
                    <a:lnTo>
                      <a:pt x="213" y="53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0"/>
                    </a:lnTo>
                    <a:lnTo>
                      <a:pt x="278" y="54"/>
                    </a:lnTo>
                    <a:lnTo>
                      <a:pt x="278" y="54"/>
                    </a:lnTo>
                    <a:lnTo>
                      <a:pt x="278" y="55"/>
                    </a:lnTo>
                    <a:lnTo>
                      <a:pt x="280" y="57"/>
                    </a:lnTo>
                    <a:lnTo>
                      <a:pt x="284" y="59"/>
                    </a:lnTo>
                    <a:lnTo>
                      <a:pt x="290" y="60"/>
                    </a:lnTo>
                    <a:lnTo>
                      <a:pt x="290" y="60"/>
                    </a:lnTo>
                    <a:lnTo>
                      <a:pt x="296" y="63"/>
                    </a:lnTo>
                    <a:lnTo>
                      <a:pt x="300" y="63"/>
                    </a:lnTo>
                    <a:lnTo>
                      <a:pt x="302" y="63"/>
                    </a:lnTo>
                    <a:lnTo>
                      <a:pt x="303" y="62"/>
                    </a:lnTo>
                    <a:lnTo>
                      <a:pt x="349" y="25"/>
                    </a:lnTo>
                    <a:lnTo>
                      <a:pt x="364" y="36"/>
                    </a:lnTo>
                    <a:lnTo>
                      <a:pt x="379" y="48"/>
                    </a:lnTo>
                    <a:lnTo>
                      <a:pt x="351" y="100"/>
                    </a:lnTo>
                    <a:lnTo>
                      <a:pt x="351" y="100"/>
                    </a:lnTo>
                    <a:lnTo>
                      <a:pt x="351" y="101"/>
                    </a:lnTo>
                    <a:lnTo>
                      <a:pt x="351" y="103"/>
                    </a:lnTo>
                    <a:lnTo>
                      <a:pt x="353" y="107"/>
                    </a:lnTo>
                    <a:lnTo>
                      <a:pt x="357" y="112"/>
                    </a:lnTo>
                    <a:lnTo>
                      <a:pt x="357" y="112"/>
                    </a:lnTo>
                    <a:lnTo>
                      <a:pt x="360" y="118"/>
                    </a:lnTo>
                    <a:lnTo>
                      <a:pt x="362" y="120"/>
                    </a:lnTo>
                    <a:lnTo>
                      <a:pt x="365" y="121"/>
                    </a:lnTo>
                    <a:lnTo>
                      <a:pt x="365" y="121"/>
                    </a:lnTo>
                    <a:lnTo>
                      <a:pt x="420" y="112"/>
                    </a:lnTo>
                    <a:lnTo>
                      <a:pt x="425" y="131"/>
                    </a:lnTo>
                    <a:lnTo>
                      <a:pt x="430" y="150"/>
                    </a:lnTo>
                    <a:lnTo>
                      <a:pt x="381" y="183"/>
                    </a:lnTo>
                    <a:lnTo>
                      <a:pt x="381" y="183"/>
                    </a:lnTo>
                    <a:lnTo>
                      <a:pt x="381" y="184"/>
                    </a:lnTo>
                    <a:lnTo>
                      <a:pt x="379" y="186"/>
                    </a:lnTo>
                    <a:lnTo>
                      <a:pt x="379" y="191"/>
                    </a:lnTo>
                    <a:lnTo>
                      <a:pt x="379" y="198"/>
                    </a:lnTo>
                    <a:lnTo>
                      <a:pt x="379" y="198"/>
                    </a:lnTo>
                    <a:lnTo>
                      <a:pt x="378" y="205"/>
                    </a:lnTo>
                    <a:lnTo>
                      <a:pt x="379" y="209"/>
                    </a:lnTo>
                    <a:lnTo>
                      <a:pt x="380" y="211"/>
                    </a:lnTo>
                    <a:lnTo>
                      <a:pt x="381" y="212"/>
                    </a:lnTo>
                    <a:lnTo>
                      <a:pt x="426" y="233"/>
                    </a:lnTo>
                    <a:lnTo>
                      <a:pt x="419" y="254"/>
                    </a:lnTo>
                    <a:lnTo>
                      <a:pt x="413" y="274"/>
                    </a:lnTo>
                    <a:lnTo>
                      <a:pt x="358" y="278"/>
                    </a:lnTo>
                    <a:lnTo>
                      <a:pt x="358" y="278"/>
                    </a:lnTo>
                    <a:lnTo>
                      <a:pt x="358" y="279"/>
                    </a:lnTo>
                    <a:lnTo>
                      <a:pt x="356" y="281"/>
                    </a:lnTo>
                    <a:lnTo>
                      <a:pt x="352" y="284"/>
                    </a:lnTo>
                    <a:lnTo>
                      <a:pt x="349" y="290"/>
                    </a:lnTo>
                    <a:lnTo>
                      <a:pt x="349" y="290"/>
                    </a:lnTo>
                    <a:lnTo>
                      <a:pt x="344" y="297"/>
                    </a:lnTo>
                    <a:lnTo>
                      <a:pt x="343" y="301"/>
                    </a:lnTo>
                    <a:lnTo>
                      <a:pt x="343" y="303"/>
                    </a:lnTo>
                    <a:lnTo>
                      <a:pt x="343" y="304"/>
                    </a:lnTo>
                    <a:lnTo>
                      <a:pt x="365" y="350"/>
                    </a:lnTo>
                    <a:lnTo>
                      <a:pt x="349" y="365"/>
                    </a:lnTo>
                    <a:lnTo>
                      <a:pt x="333" y="381"/>
                    </a:lnTo>
                    <a:lnTo>
                      <a:pt x="290" y="355"/>
                    </a:lnTo>
                    <a:lnTo>
                      <a:pt x="290" y="355"/>
                    </a:lnTo>
                    <a:lnTo>
                      <a:pt x="290" y="355"/>
                    </a:lnTo>
                    <a:lnTo>
                      <a:pt x="289" y="355"/>
                    </a:lnTo>
                    <a:lnTo>
                      <a:pt x="288" y="355"/>
                    </a:lnTo>
                    <a:lnTo>
                      <a:pt x="287" y="355"/>
                    </a:lnTo>
                    <a:lnTo>
                      <a:pt x="284" y="355"/>
                    </a:lnTo>
                    <a:lnTo>
                      <a:pt x="282" y="356"/>
                    </a:lnTo>
                    <a:lnTo>
                      <a:pt x="279" y="358"/>
                    </a:lnTo>
                    <a:lnTo>
                      <a:pt x="276" y="361"/>
                    </a:lnTo>
                    <a:lnTo>
                      <a:pt x="276" y="361"/>
                    </a:lnTo>
                    <a:lnTo>
                      <a:pt x="269" y="363"/>
                    </a:lnTo>
                    <a:lnTo>
                      <a:pt x="266" y="367"/>
                    </a:lnTo>
                    <a:lnTo>
                      <a:pt x="265" y="369"/>
                    </a:lnTo>
                    <a:lnTo>
                      <a:pt x="265" y="370"/>
                    </a:lnTo>
                    <a:lnTo>
                      <a:pt x="256" y="425"/>
                    </a:lnTo>
                    <a:lnTo>
                      <a:pt x="236" y="431"/>
                    </a:lnTo>
                    <a:lnTo>
                      <a:pt x="216" y="437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8" y="387"/>
                    </a:lnTo>
                    <a:lnTo>
                      <a:pt x="197" y="386"/>
                    </a:lnTo>
                    <a:lnTo>
                      <a:pt x="196" y="386"/>
                    </a:lnTo>
                    <a:lnTo>
                      <a:pt x="194" y="386"/>
                    </a:lnTo>
                    <a:lnTo>
                      <a:pt x="191" y="385"/>
                    </a:lnTo>
                    <a:lnTo>
                      <a:pt x="188" y="385"/>
                    </a:lnTo>
                    <a:lnTo>
                      <a:pt x="184" y="386"/>
                    </a:lnTo>
                    <a:lnTo>
                      <a:pt x="184" y="386"/>
                    </a:lnTo>
                    <a:lnTo>
                      <a:pt x="181" y="385"/>
                    </a:lnTo>
                    <a:lnTo>
                      <a:pt x="178" y="385"/>
                    </a:lnTo>
                    <a:lnTo>
                      <a:pt x="175" y="385"/>
                    </a:lnTo>
                    <a:lnTo>
                      <a:pt x="174" y="386"/>
                    </a:lnTo>
                    <a:lnTo>
                      <a:pt x="172" y="386"/>
                    </a:lnTo>
                    <a:lnTo>
                      <a:pt x="171" y="387"/>
                    </a:lnTo>
                    <a:lnTo>
                      <a:pt x="171" y="388"/>
                    </a:lnTo>
                    <a:lnTo>
                      <a:pt x="171" y="388"/>
                    </a:lnTo>
                    <a:lnTo>
                      <a:pt x="135" y="435"/>
                    </a:lnTo>
                    <a:lnTo>
                      <a:pt x="117" y="429"/>
                    </a:lnTo>
                    <a:lnTo>
                      <a:pt x="99" y="423"/>
                    </a:lnTo>
                    <a:lnTo>
                      <a:pt x="112" y="367"/>
                    </a:lnTo>
                    <a:lnTo>
                      <a:pt x="112" y="367"/>
                    </a:lnTo>
                    <a:lnTo>
                      <a:pt x="112" y="366"/>
                    </a:lnTo>
                    <a:lnTo>
                      <a:pt x="111" y="364"/>
                    </a:lnTo>
                    <a:lnTo>
                      <a:pt x="108" y="361"/>
                    </a:lnTo>
                    <a:lnTo>
                      <a:pt x="103" y="358"/>
                    </a:lnTo>
                    <a:lnTo>
                      <a:pt x="103" y="358"/>
                    </a:lnTo>
                    <a:lnTo>
                      <a:pt x="99" y="354"/>
                    </a:lnTo>
                    <a:lnTo>
                      <a:pt x="94" y="352"/>
                    </a:lnTo>
                    <a:lnTo>
                      <a:pt x="92" y="352"/>
                    </a:lnTo>
                    <a:lnTo>
                      <a:pt x="91" y="352"/>
                    </a:lnTo>
                    <a:lnTo>
                      <a:pt x="39" y="376"/>
                    </a:lnTo>
                    <a:lnTo>
                      <a:pt x="29" y="360"/>
                    </a:lnTo>
                    <a:lnTo>
                      <a:pt x="18" y="344"/>
                    </a:lnTo>
                    <a:lnTo>
                      <a:pt x="58" y="300"/>
                    </a:lnTo>
                    <a:lnTo>
                      <a:pt x="58" y="300"/>
                    </a:lnTo>
                    <a:lnTo>
                      <a:pt x="59" y="299"/>
                    </a:lnTo>
                    <a:lnTo>
                      <a:pt x="60" y="296"/>
                    </a:lnTo>
                    <a:lnTo>
                      <a:pt x="59" y="292"/>
                    </a:lnTo>
                    <a:lnTo>
                      <a:pt x="57" y="286"/>
                    </a:lnTo>
                    <a:lnTo>
                      <a:pt x="57" y="286"/>
                    </a:lnTo>
                    <a:lnTo>
                      <a:pt x="55" y="279"/>
                    </a:lnTo>
                    <a:lnTo>
                      <a:pt x="54" y="276"/>
                    </a:lnTo>
                    <a:lnTo>
                      <a:pt x="53" y="275"/>
                    </a:lnTo>
                    <a:lnTo>
                      <a:pt x="51" y="274"/>
                    </a:lnTo>
                    <a:lnTo>
                      <a:pt x="0" y="268"/>
                    </a:lnTo>
                    <a:lnTo>
                      <a:pt x="0" y="247"/>
                    </a:lnTo>
                    <a:lnTo>
                      <a:pt x="1" y="226"/>
                    </a:lnTo>
                    <a:lnTo>
                      <a:pt x="55" y="206"/>
                    </a:lnTo>
                    <a:lnTo>
                      <a:pt x="55" y="206"/>
                    </a:lnTo>
                    <a:lnTo>
                      <a:pt x="56" y="206"/>
                    </a:lnTo>
                    <a:lnTo>
                      <a:pt x="58" y="204"/>
                    </a:lnTo>
                    <a:lnTo>
                      <a:pt x="60" y="199"/>
                    </a:lnTo>
                    <a:lnTo>
                      <a:pt x="61" y="192"/>
                    </a:lnTo>
                    <a:lnTo>
                      <a:pt x="61" y="192"/>
                    </a:lnTo>
                    <a:lnTo>
                      <a:pt x="64" y="185"/>
                    </a:lnTo>
                    <a:lnTo>
                      <a:pt x="65" y="181"/>
                    </a:lnTo>
                    <a:lnTo>
                      <a:pt x="64" y="179"/>
                    </a:lnTo>
                    <a:lnTo>
                      <a:pt x="64" y="178"/>
                    </a:lnTo>
                    <a:lnTo>
                      <a:pt x="28" y="143"/>
                    </a:lnTo>
                    <a:lnTo>
                      <a:pt x="40" y="125"/>
                    </a:lnTo>
                    <a:lnTo>
                      <a:pt x="53" y="106"/>
                    </a:lnTo>
                    <a:lnTo>
                      <a:pt x="103" y="118"/>
                    </a:lnTo>
                    <a:lnTo>
                      <a:pt x="103" y="118"/>
                    </a:lnTo>
                    <a:lnTo>
                      <a:pt x="104" y="118"/>
                    </a:lnTo>
                    <a:lnTo>
                      <a:pt x="106" y="116"/>
                    </a:lnTo>
                    <a:lnTo>
                      <a:pt x="110" y="113"/>
                    </a:lnTo>
                    <a:lnTo>
                      <a:pt x="115" y="10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36" name="Freeform 360">
                <a:extLst>
                  <a:ext uri="{FF2B5EF4-FFF2-40B4-BE49-F238E27FC236}">
                    <a16:creationId xmlns:a16="http://schemas.microsoft.com/office/drawing/2014/main" id="{51AF6D0D-D40F-43E0-97EB-B59F07BA0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960"/>
                <a:ext cx="46" cy="27"/>
              </a:xfrm>
              <a:custGeom>
                <a:avLst/>
                <a:gdLst>
                  <a:gd name="T0" fmla="*/ 32 w 46"/>
                  <a:gd name="T1" fmla="*/ 0 h 27"/>
                  <a:gd name="T2" fmla="*/ 45 w 46"/>
                  <a:gd name="T3" fmla="*/ 20 h 27"/>
                  <a:gd name="T4" fmla="*/ 23 w 46"/>
                  <a:gd name="T5" fmla="*/ 26 h 27"/>
                  <a:gd name="T6" fmla="*/ 0 w 46"/>
                  <a:gd name="T7" fmla="*/ 13 h 27"/>
                  <a:gd name="T8" fmla="*/ 32 w 46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7">
                    <a:moveTo>
                      <a:pt x="32" y="0"/>
                    </a:moveTo>
                    <a:lnTo>
                      <a:pt x="45" y="20"/>
                    </a:lnTo>
                    <a:lnTo>
                      <a:pt x="23" y="26"/>
                    </a:lnTo>
                    <a:lnTo>
                      <a:pt x="0" y="13"/>
                    </a:lnTo>
                    <a:lnTo>
                      <a:pt x="32" y="0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37" name="Freeform 361">
                <a:extLst>
                  <a:ext uri="{FF2B5EF4-FFF2-40B4-BE49-F238E27FC236}">
                    <a16:creationId xmlns:a16="http://schemas.microsoft.com/office/drawing/2014/main" id="{44907784-A2D1-4D02-AC4C-54C00702F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3020"/>
                <a:ext cx="38" cy="44"/>
              </a:xfrm>
              <a:custGeom>
                <a:avLst/>
                <a:gdLst>
                  <a:gd name="T0" fmla="*/ 30 w 38"/>
                  <a:gd name="T1" fmla="*/ 13 h 44"/>
                  <a:gd name="T2" fmla="*/ 32 w 38"/>
                  <a:gd name="T3" fmla="*/ 15 h 44"/>
                  <a:gd name="T4" fmla="*/ 35 w 38"/>
                  <a:gd name="T5" fmla="*/ 20 h 44"/>
                  <a:gd name="T6" fmla="*/ 37 w 38"/>
                  <a:gd name="T7" fmla="*/ 29 h 44"/>
                  <a:gd name="T8" fmla="*/ 33 w 38"/>
                  <a:gd name="T9" fmla="*/ 39 h 44"/>
                  <a:gd name="T10" fmla="*/ 15 w 38"/>
                  <a:gd name="T11" fmla="*/ 43 h 44"/>
                  <a:gd name="T12" fmla="*/ 0 w 38"/>
                  <a:gd name="T13" fmla="*/ 29 h 44"/>
                  <a:gd name="T14" fmla="*/ 1 w 38"/>
                  <a:gd name="T15" fmla="*/ 28 h 44"/>
                  <a:gd name="T16" fmla="*/ 4 w 38"/>
                  <a:gd name="T17" fmla="*/ 26 h 44"/>
                  <a:gd name="T18" fmla="*/ 8 w 38"/>
                  <a:gd name="T19" fmla="*/ 22 h 44"/>
                  <a:gd name="T20" fmla="*/ 12 w 38"/>
                  <a:gd name="T21" fmla="*/ 15 h 44"/>
                  <a:gd name="T22" fmla="*/ 14 w 38"/>
                  <a:gd name="T23" fmla="*/ 8 h 44"/>
                  <a:gd name="T24" fmla="*/ 15 w 38"/>
                  <a:gd name="T25" fmla="*/ 3 h 44"/>
                  <a:gd name="T26" fmla="*/ 16 w 38"/>
                  <a:gd name="T27" fmla="*/ 0 h 44"/>
                  <a:gd name="T28" fmla="*/ 16 w 38"/>
                  <a:gd name="T29" fmla="*/ 0 h 44"/>
                  <a:gd name="T30" fmla="*/ 30 w 38"/>
                  <a:gd name="T3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44">
                    <a:moveTo>
                      <a:pt x="30" y="13"/>
                    </a:moveTo>
                    <a:lnTo>
                      <a:pt x="32" y="15"/>
                    </a:lnTo>
                    <a:lnTo>
                      <a:pt x="35" y="20"/>
                    </a:lnTo>
                    <a:lnTo>
                      <a:pt x="37" y="29"/>
                    </a:lnTo>
                    <a:lnTo>
                      <a:pt x="33" y="39"/>
                    </a:lnTo>
                    <a:lnTo>
                      <a:pt x="15" y="43"/>
                    </a:lnTo>
                    <a:lnTo>
                      <a:pt x="0" y="29"/>
                    </a:lnTo>
                    <a:lnTo>
                      <a:pt x="1" y="28"/>
                    </a:lnTo>
                    <a:lnTo>
                      <a:pt x="4" y="26"/>
                    </a:lnTo>
                    <a:lnTo>
                      <a:pt x="8" y="22"/>
                    </a:lnTo>
                    <a:lnTo>
                      <a:pt x="12" y="15"/>
                    </a:lnTo>
                    <a:lnTo>
                      <a:pt x="14" y="8"/>
                    </a:lnTo>
                    <a:lnTo>
                      <a:pt x="15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30" y="13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38" name="Freeform 362">
                <a:extLst>
                  <a:ext uri="{FF2B5EF4-FFF2-40B4-BE49-F238E27FC236}">
                    <a16:creationId xmlns:a16="http://schemas.microsoft.com/office/drawing/2014/main" id="{9A9D8713-129B-47CA-812E-38BF3AF80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3182"/>
                <a:ext cx="43" cy="60"/>
              </a:xfrm>
              <a:custGeom>
                <a:avLst/>
                <a:gdLst>
                  <a:gd name="T0" fmla="*/ 21 w 43"/>
                  <a:gd name="T1" fmla="*/ 26 h 60"/>
                  <a:gd name="T2" fmla="*/ 0 w 43"/>
                  <a:gd name="T3" fmla="*/ 0 h 60"/>
                  <a:gd name="T4" fmla="*/ 21 w 43"/>
                  <a:gd name="T5" fmla="*/ 33 h 60"/>
                  <a:gd name="T6" fmla="*/ 42 w 43"/>
                  <a:gd name="T7" fmla="*/ 59 h 60"/>
                  <a:gd name="T8" fmla="*/ 21 w 43"/>
                  <a:gd name="T9" fmla="*/ 2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60">
                    <a:moveTo>
                      <a:pt x="21" y="26"/>
                    </a:moveTo>
                    <a:lnTo>
                      <a:pt x="0" y="0"/>
                    </a:lnTo>
                    <a:lnTo>
                      <a:pt x="21" y="33"/>
                    </a:lnTo>
                    <a:lnTo>
                      <a:pt x="42" y="59"/>
                    </a:lnTo>
                    <a:lnTo>
                      <a:pt x="21" y="26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39" name="Freeform 363">
                <a:extLst>
                  <a:ext uri="{FF2B5EF4-FFF2-40B4-BE49-F238E27FC236}">
                    <a16:creationId xmlns:a16="http://schemas.microsoft.com/office/drawing/2014/main" id="{2B68CADF-4891-4CA9-93CB-AF23386CD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3182"/>
                <a:ext cx="43" cy="60"/>
              </a:xfrm>
              <a:custGeom>
                <a:avLst/>
                <a:gdLst>
                  <a:gd name="T0" fmla="*/ 21 w 43"/>
                  <a:gd name="T1" fmla="*/ 26 h 60"/>
                  <a:gd name="T2" fmla="*/ 0 w 43"/>
                  <a:gd name="T3" fmla="*/ 0 h 60"/>
                  <a:gd name="T4" fmla="*/ 21 w 43"/>
                  <a:gd name="T5" fmla="*/ 33 h 60"/>
                  <a:gd name="T6" fmla="*/ 42 w 43"/>
                  <a:gd name="T7" fmla="*/ 59 h 60"/>
                  <a:gd name="T8" fmla="*/ 21 w 43"/>
                  <a:gd name="T9" fmla="*/ 2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60">
                    <a:moveTo>
                      <a:pt x="21" y="26"/>
                    </a:moveTo>
                    <a:lnTo>
                      <a:pt x="0" y="0"/>
                    </a:lnTo>
                    <a:lnTo>
                      <a:pt x="21" y="33"/>
                    </a:lnTo>
                    <a:lnTo>
                      <a:pt x="42" y="59"/>
                    </a:lnTo>
                    <a:lnTo>
                      <a:pt x="21" y="2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40" name="Freeform 364">
                <a:extLst>
                  <a:ext uri="{FF2B5EF4-FFF2-40B4-BE49-F238E27FC236}">
                    <a16:creationId xmlns:a16="http://schemas.microsoft.com/office/drawing/2014/main" id="{B4A35888-0D68-4B99-B391-899913462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3064"/>
                <a:ext cx="27" cy="69"/>
              </a:xfrm>
              <a:custGeom>
                <a:avLst/>
                <a:gdLst>
                  <a:gd name="T0" fmla="*/ 26 w 27"/>
                  <a:gd name="T1" fmla="*/ 25 h 69"/>
                  <a:gd name="T2" fmla="*/ 2 w 27"/>
                  <a:gd name="T3" fmla="*/ 0 h 69"/>
                  <a:gd name="T4" fmla="*/ 0 w 27"/>
                  <a:gd name="T5" fmla="*/ 42 h 69"/>
                  <a:gd name="T6" fmla="*/ 23 w 27"/>
                  <a:gd name="T7" fmla="*/ 68 h 69"/>
                  <a:gd name="T8" fmla="*/ 26 w 27"/>
                  <a:gd name="T9" fmla="*/ 2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26" y="25"/>
                    </a:moveTo>
                    <a:lnTo>
                      <a:pt x="2" y="0"/>
                    </a:lnTo>
                    <a:lnTo>
                      <a:pt x="0" y="42"/>
                    </a:lnTo>
                    <a:lnTo>
                      <a:pt x="23" y="68"/>
                    </a:lnTo>
                    <a:lnTo>
                      <a:pt x="26" y="25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41" name="Freeform 365">
                <a:extLst>
                  <a:ext uri="{FF2B5EF4-FFF2-40B4-BE49-F238E27FC236}">
                    <a16:creationId xmlns:a16="http://schemas.microsoft.com/office/drawing/2014/main" id="{D3D2610F-D629-4C9B-B0DE-5CEE3C545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3064"/>
                <a:ext cx="27" cy="69"/>
              </a:xfrm>
              <a:custGeom>
                <a:avLst/>
                <a:gdLst>
                  <a:gd name="T0" fmla="*/ 26 w 27"/>
                  <a:gd name="T1" fmla="*/ 25 h 69"/>
                  <a:gd name="T2" fmla="*/ 2 w 27"/>
                  <a:gd name="T3" fmla="*/ 0 h 69"/>
                  <a:gd name="T4" fmla="*/ 0 w 27"/>
                  <a:gd name="T5" fmla="*/ 42 h 69"/>
                  <a:gd name="T6" fmla="*/ 23 w 27"/>
                  <a:gd name="T7" fmla="*/ 68 h 69"/>
                  <a:gd name="T8" fmla="*/ 26 w 27"/>
                  <a:gd name="T9" fmla="*/ 2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26" y="25"/>
                    </a:moveTo>
                    <a:lnTo>
                      <a:pt x="2" y="0"/>
                    </a:lnTo>
                    <a:lnTo>
                      <a:pt x="0" y="42"/>
                    </a:lnTo>
                    <a:lnTo>
                      <a:pt x="23" y="68"/>
                    </a:lnTo>
                    <a:lnTo>
                      <a:pt x="26" y="2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42" name="Freeform 366">
                <a:extLst>
                  <a:ext uri="{FF2B5EF4-FFF2-40B4-BE49-F238E27FC236}">
                    <a16:creationId xmlns:a16="http://schemas.microsoft.com/office/drawing/2014/main" id="{A07B844F-B4BE-42F8-9994-A85D76A0B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2944"/>
                <a:ext cx="46" cy="64"/>
              </a:xfrm>
              <a:custGeom>
                <a:avLst/>
                <a:gdLst>
                  <a:gd name="T0" fmla="*/ 21 w 46"/>
                  <a:gd name="T1" fmla="*/ 63 h 64"/>
                  <a:gd name="T2" fmla="*/ 0 w 46"/>
                  <a:gd name="T3" fmla="*/ 37 h 64"/>
                  <a:gd name="T4" fmla="*/ 23 w 46"/>
                  <a:gd name="T5" fmla="*/ 0 h 64"/>
                  <a:gd name="T6" fmla="*/ 45 w 46"/>
                  <a:gd name="T7" fmla="*/ 25 h 64"/>
                  <a:gd name="T8" fmla="*/ 21 w 46"/>
                  <a:gd name="T9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64">
                    <a:moveTo>
                      <a:pt x="21" y="63"/>
                    </a:moveTo>
                    <a:lnTo>
                      <a:pt x="0" y="37"/>
                    </a:lnTo>
                    <a:lnTo>
                      <a:pt x="23" y="0"/>
                    </a:lnTo>
                    <a:lnTo>
                      <a:pt x="45" y="25"/>
                    </a:lnTo>
                    <a:lnTo>
                      <a:pt x="21" y="63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43" name="Freeform 367">
                <a:extLst>
                  <a:ext uri="{FF2B5EF4-FFF2-40B4-BE49-F238E27FC236}">
                    <a16:creationId xmlns:a16="http://schemas.microsoft.com/office/drawing/2014/main" id="{6CEC9839-B329-4E25-A0C2-5EC28AE28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2944"/>
                <a:ext cx="46" cy="64"/>
              </a:xfrm>
              <a:custGeom>
                <a:avLst/>
                <a:gdLst>
                  <a:gd name="T0" fmla="*/ 21 w 46"/>
                  <a:gd name="T1" fmla="*/ 63 h 64"/>
                  <a:gd name="T2" fmla="*/ 0 w 46"/>
                  <a:gd name="T3" fmla="*/ 37 h 64"/>
                  <a:gd name="T4" fmla="*/ 23 w 46"/>
                  <a:gd name="T5" fmla="*/ 0 h 64"/>
                  <a:gd name="T6" fmla="*/ 45 w 46"/>
                  <a:gd name="T7" fmla="*/ 25 h 64"/>
                  <a:gd name="T8" fmla="*/ 21 w 46"/>
                  <a:gd name="T9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64">
                    <a:moveTo>
                      <a:pt x="21" y="63"/>
                    </a:moveTo>
                    <a:lnTo>
                      <a:pt x="0" y="37"/>
                    </a:lnTo>
                    <a:lnTo>
                      <a:pt x="23" y="0"/>
                    </a:lnTo>
                    <a:lnTo>
                      <a:pt x="45" y="25"/>
                    </a:lnTo>
                    <a:lnTo>
                      <a:pt x="21" y="6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44" name="Freeform 368">
                <a:extLst>
                  <a:ext uri="{FF2B5EF4-FFF2-40B4-BE49-F238E27FC236}">
                    <a16:creationId xmlns:a16="http://schemas.microsoft.com/office/drawing/2014/main" id="{7F7802BA-1993-429D-B70B-5B1282ED9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2861"/>
                <a:ext cx="60" cy="47"/>
              </a:xfrm>
              <a:custGeom>
                <a:avLst/>
                <a:gdLst>
                  <a:gd name="T0" fmla="*/ 0 w 60"/>
                  <a:gd name="T1" fmla="*/ 20 h 47"/>
                  <a:gd name="T2" fmla="*/ 21 w 60"/>
                  <a:gd name="T3" fmla="*/ 46 h 47"/>
                  <a:gd name="T4" fmla="*/ 59 w 60"/>
                  <a:gd name="T5" fmla="*/ 24 h 47"/>
                  <a:gd name="T6" fmla="*/ 38 w 60"/>
                  <a:gd name="T7" fmla="*/ 0 h 47"/>
                  <a:gd name="T8" fmla="*/ 0 w 60"/>
                  <a:gd name="T9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7">
                    <a:moveTo>
                      <a:pt x="0" y="20"/>
                    </a:moveTo>
                    <a:lnTo>
                      <a:pt x="21" y="46"/>
                    </a:lnTo>
                    <a:lnTo>
                      <a:pt x="59" y="24"/>
                    </a:lnTo>
                    <a:lnTo>
                      <a:pt x="38" y="0"/>
                    </a:lnTo>
                    <a:lnTo>
                      <a:pt x="0" y="20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45" name="Freeform 369">
                <a:extLst>
                  <a:ext uri="{FF2B5EF4-FFF2-40B4-BE49-F238E27FC236}">
                    <a16:creationId xmlns:a16="http://schemas.microsoft.com/office/drawing/2014/main" id="{A6095C39-0187-40FD-B453-9DD35550E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2861"/>
                <a:ext cx="60" cy="47"/>
              </a:xfrm>
              <a:custGeom>
                <a:avLst/>
                <a:gdLst>
                  <a:gd name="T0" fmla="*/ 0 w 60"/>
                  <a:gd name="T1" fmla="*/ 20 h 47"/>
                  <a:gd name="T2" fmla="*/ 21 w 60"/>
                  <a:gd name="T3" fmla="*/ 46 h 47"/>
                  <a:gd name="T4" fmla="*/ 59 w 60"/>
                  <a:gd name="T5" fmla="*/ 24 h 47"/>
                  <a:gd name="T6" fmla="*/ 38 w 60"/>
                  <a:gd name="T7" fmla="*/ 0 h 47"/>
                  <a:gd name="T8" fmla="*/ 0 w 60"/>
                  <a:gd name="T9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7">
                    <a:moveTo>
                      <a:pt x="0" y="20"/>
                    </a:moveTo>
                    <a:lnTo>
                      <a:pt x="21" y="46"/>
                    </a:lnTo>
                    <a:lnTo>
                      <a:pt x="59" y="24"/>
                    </a:lnTo>
                    <a:lnTo>
                      <a:pt x="38" y="0"/>
                    </a:lnTo>
                    <a:lnTo>
                      <a:pt x="0" y="2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46" name="Freeform 370">
                <a:extLst>
                  <a:ext uri="{FF2B5EF4-FFF2-40B4-BE49-F238E27FC236}">
                    <a16:creationId xmlns:a16="http://schemas.microsoft.com/office/drawing/2014/main" id="{E55C91B8-02B5-4A04-BDF2-C7A7E4520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838"/>
                <a:ext cx="62" cy="27"/>
              </a:xfrm>
              <a:custGeom>
                <a:avLst/>
                <a:gdLst>
                  <a:gd name="T0" fmla="*/ 0 w 62"/>
                  <a:gd name="T1" fmla="*/ 0 h 27"/>
                  <a:gd name="T2" fmla="*/ 20 w 62"/>
                  <a:gd name="T3" fmla="*/ 24 h 27"/>
                  <a:gd name="T4" fmla="*/ 61 w 62"/>
                  <a:gd name="T5" fmla="*/ 26 h 27"/>
                  <a:gd name="T6" fmla="*/ 40 w 62"/>
                  <a:gd name="T7" fmla="*/ 0 h 27"/>
                  <a:gd name="T8" fmla="*/ 0 w 62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7">
                    <a:moveTo>
                      <a:pt x="0" y="0"/>
                    </a:moveTo>
                    <a:lnTo>
                      <a:pt x="20" y="24"/>
                    </a:lnTo>
                    <a:lnTo>
                      <a:pt x="61" y="26"/>
                    </a:lnTo>
                    <a:lnTo>
                      <a:pt x="4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47" name="Freeform 371">
                <a:extLst>
                  <a:ext uri="{FF2B5EF4-FFF2-40B4-BE49-F238E27FC236}">
                    <a16:creationId xmlns:a16="http://schemas.microsoft.com/office/drawing/2014/main" id="{E5750770-4D19-459C-9847-50DC63F29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838"/>
                <a:ext cx="62" cy="27"/>
              </a:xfrm>
              <a:custGeom>
                <a:avLst/>
                <a:gdLst>
                  <a:gd name="T0" fmla="*/ 0 w 62"/>
                  <a:gd name="T1" fmla="*/ 0 h 27"/>
                  <a:gd name="T2" fmla="*/ 20 w 62"/>
                  <a:gd name="T3" fmla="*/ 24 h 27"/>
                  <a:gd name="T4" fmla="*/ 61 w 62"/>
                  <a:gd name="T5" fmla="*/ 26 h 27"/>
                  <a:gd name="T6" fmla="*/ 40 w 62"/>
                  <a:gd name="T7" fmla="*/ 0 h 27"/>
                  <a:gd name="T8" fmla="*/ 0 w 62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7">
                    <a:moveTo>
                      <a:pt x="0" y="0"/>
                    </a:moveTo>
                    <a:lnTo>
                      <a:pt x="20" y="24"/>
                    </a:lnTo>
                    <a:lnTo>
                      <a:pt x="61" y="26"/>
                    </a:lnTo>
                    <a:lnTo>
                      <a:pt x="40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48" name="Freeform 372">
                <a:extLst>
                  <a:ext uri="{FF2B5EF4-FFF2-40B4-BE49-F238E27FC236}">
                    <a16:creationId xmlns:a16="http://schemas.microsoft.com/office/drawing/2014/main" id="{167E5A03-29DB-4528-9F36-823CD3824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862"/>
                <a:ext cx="50" cy="51"/>
              </a:xfrm>
              <a:custGeom>
                <a:avLst/>
                <a:gdLst>
                  <a:gd name="T0" fmla="*/ 0 w 50"/>
                  <a:gd name="T1" fmla="*/ 0 h 51"/>
                  <a:gd name="T2" fmla="*/ 20 w 50"/>
                  <a:gd name="T3" fmla="*/ 26 h 51"/>
                  <a:gd name="T4" fmla="*/ 49 w 50"/>
                  <a:gd name="T5" fmla="*/ 50 h 51"/>
                  <a:gd name="T6" fmla="*/ 29 w 50"/>
                  <a:gd name="T7" fmla="*/ 23 h 51"/>
                  <a:gd name="T8" fmla="*/ 0 w 50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51">
                    <a:moveTo>
                      <a:pt x="0" y="0"/>
                    </a:moveTo>
                    <a:lnTo>
                      <a:pt x="20" y="26"/>
                    </a:lnTo>
                    <a:lnTo>
                      <a:pt x="49" y="50"/>
                    </a:lnTo>
                    <a:lnTo>
                      <a:pt x="29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49" name="Freeform 373">
                <a:extLst>
                  <a:ext uri="{FF2B5EF4-FFF2-40B4-BE49-F238E27FC236}">
                    <a16:creationId xmlns:a16="http://schemas.microsoft.com/office/drawing/2014/main" id="{A6987C40-FF41-4C03-AE46-2DB86F315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862"/>
                <a:ext cx="50" cy="51"/>
              </a:xfrm>
              <a:custGeom>
                <a:avLst/>
                <a:gdLst>
                  <a:gd name="T0" fmla="*/ 0 w 50"/>
                  <a:gd name="T1" fmla="*/ 0 h 51"/>
                  <a:gd name="T2" fmla="*/ 20 w 50"/>
                  <a:gd name="T3" fmla="*/ 26 h 51"/>
                  <a:gd name="T4" fmla="*/ 49 w 50"/>
                  <a:gd name="T5" fmla="*/ 50 h 51"/>
                  <a:gd name="T6" fmla="*/ 29 w 50"/>
                  <a:gd name="T7" fmla="*/ 23 h 51"/>
                  <a:gd name="T8" fmla="*/ 0 w 50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51">
                    <a:moveTo>
                      <a:pt x="0" y="0"/>
                    </a:moveTo>
                    <a:lnTo>
                      <a:pt x="20" y="26"/>
                    </a:lnTo>
                    <a:lnTo>
                      <a:pt x="49" y="50"/>
                    </a:lnTo>
                    <a:lnTo>
                      <a:pt x="29" y="23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50" name="Freeform 374">
                <a:extLst>
                  <a:ext uri="{FF2B5EF4-FFF2-40B4-BE49-F238E27FC236}">
                    <a16:creationId xmlns:a16="http://schemas.microsoft.com/office/drawing/2014/main" id="{8BF838D5-A4CA-4C48-B55D-A16C30761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3082"/>
                <a:ext cx="59" cy="72"/>
              </a:xfrm>
              <a:custGeom>
                <a:avLst/>
                <a:gdLst>
                  <a:gd name="T0" fmla="*/ 21 w 59"/>
                  <a:gd name="T1" fmla="*/ 71 h 72"/>
                  <a:gd name="T2" fmla="*/ 0 w 59"/>
                  <a:gd name="T3" fmla="*/ 45 h 72"/>
                  <a:gd name="T4" fmla="*/ 26 w 59"/>
                  <a:gd name="T5" fmla="*/ 1 h 72"/>
                  <a:gd name="T6" fmla="*/ 28 w 59"/>
                  <a:gd name="T7" fmla="*/ 0 h 72"/>
                  <a:gd name="T8" fmla="*/ 31 w 59"/>
                  <a:gd name="T9" fmla="*/ 0 h 72"/>
                  <a:gd name="T10" fmla="*/ 36 w 59"/>
                  <a:gd name="T11" fmla="*/ 0 h 72"/>
                  <a:gd name="T12" fmla="*/ 42 w 59"/>
                  <a:gd name="T13" fmla="*/ 0 h 72"/>
                  <a:gd name="T14" fmla="*/ 48 w 59"/>
                  <a:gd name="T15" fmla="*/ 0 h 72"/>
                  <a:gd name="T16" fmla="*/ 52 w 59"/>
                  <a:gd name="T17" fmla="*/ 2 h 72"/>
                  <a:gd name="T18" fmla="*/ 56 w 59"/>
                  <a:gd name="T19" fmla="*/ 6 h 72"/>
                  <a:gd name="T20" fmla="*/ 58 w 59"/>
                  <a:gd name="T21" fmla="*/ 12 h 72"/>
                  <a:gd name="T22" fmla="*/ 21 w 59"/>
                  <a:gd name="T23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72">
                    <a:moveTo>
                      <a:pt x="21" y="71"/>
                    </a:moveTo>
                    <a:lnTo>
                      <a:pt x="0" y="45"/>
                    </a:lnTo>
                    <a:lnTo>
                      <a:pt x="26" y="1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2" y="2"/>
                    </a:lnTo>
                    <a:lnTo>
                      <a:pt x="56" y="6"/>
                    </a:lnTo>
                    <a:lnTo>
                      <a:pt x="58" y="12"/>
                    </a:lnTo>
                    <a:lnTo>
                      <a:pt x="21" y="71"/>
                    </a:lnTo>
                  </a:path>
                </a:pathLst>
              </a:custGeom>
              <a:solidFill>
                <a:srgbClr val="84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51" name="Freeform 375">
                <a:extLst>
                  <a:ext uri="{FF2B5EF4-FFF2-40B4-BE49-F238E27FC236}">
                    <a16:creationId xmlns:a16="http://schemas.microsoft.com/office/drawing/2014/main" id="{054F76F3-50C6-4D84-A4C7-7B1EB6D69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3082"/>
                <a:ext cx="59" cy="72"/>
              </a:xfrm>
              <a:custGeom>
                <a:avLst/>
                <a:gdLst>
                  <a:gd name="T0" fmla="*/ 21 w 59"/>
                  <a:gd name="T1" fmla="*/ 71 h 72"/>
                  <a:gd name="T2" fmla="*/ 0 w 59"/>
                  <a:gd name="T3" fmla="*/ 45 h 72"/>
                  <a:gd name="T4" fmla="*/ 26 w 59"/>
                  <a:gd name="T5" fmla="*/ 1 h 72"/>
                  <a:gd name="T6" fmla="*/ 26 w 59"/>
                  <a:gd name="T7" fmla="*/ 1 h 72"/>
                  <a:gd name="T8" fmla="*/ 28 w 59"/>
                  <a:gd name="T9" fmla="*/ 0 h 72"/>
                  <a:gd name="T10" fmla="*/ 31 w 59"/>
                  <a:gd name="T11" fmla="*/ 0 h 72"/>
                  <a:gd name="T12" fmla="*/ 36 w 59"/>
                  <a:gd name="T13" fmla="*/ 0 h 72"/>
                  <a:gd name="T14" fmla="*/ 42 w 59"/>
                  <a:gd name="T15" fmla="*/ 0 h 72"/>
                  <a:gd name="T16" fmla="*/ 48 w 59"/>
                  <a:gd name="T17" fmla="*/ 0 h 72"/>
                  <a:gd name="T18" fmla="*/ 52 w 59"/>
                  <a:gd name="T19" fmla="*/ 2 h 72"/>
                  <a:gd name="T20" fmla="*/ 56 w 59"/>
                  <a:gd name="T21" fmla="*/ 6 h 72"/>
                  <a:gd name="T22" fmla="*/ 58 w 59"/>
                  <a:gd name="T23" fmla="*/ 12 h 72"/>
                  <a:gd name="T24" fmla="*/ 21 w 59"/>
                  <a:gd name="T25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72">
                    <a:moveTo>
                      <a:pt x="21" y="71"/>
                    </a:moveTo>
                    <a:lnTo>
                      <a:pt x="0" y="45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2" y="2"/>
                    </a:lnTo>
                    <a:lnTo>
                      <a:pt x="56" y="6"/>
                    </a:lnTo>
                    <a:lnTo>
                      <a:pt x="58" y="12"/>
                    </a:lnTo>
                    <a:lnTo>
                      <a:pt x="21" y="7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52" name="Freeform 376">
                <a:extLst>
                  <a:ext uri="{FF2B5EF4-FFF2-40B4-BE49-F238E27FC236}">
                    <a16:creationId xmlns:a16="http://schemas.microsoft.com/office/drawing/2014/main" id="{EDC58E40-7D28-453F-81E2-E09B82D9D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3161"/>
                <a:ext cx="34" cy="46"/>
              </a:xfrm>
              <a:custGeom>
                <a:avLst/>
                <a:gdLst>
                  <a:gd name="T0" fmla="*/ 12 w 34"/>
                  <a:gd name="T1" fmla="*/ 19 h 46"/>
                  <a:gd name="T2" fmla="*/ 33 w 34"/>
                  <a:gd name="T3" fmla="*/ 45 h 46"/>
                  <a:gd name="T4" fmla="*/ 6 w 34"/>
                  <a:gd name="T5" fmla="*/ 2 h 46"/>
                  <a:gd name="T6" fmla="*/ 0 w 34"/>
                  <a:gd name="T7" fmla="*/ 0 h 46"/>
                  <a:gd name="T8" fmla="*/ 12 w 34"/>
                  <a:gd name="T9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46">
                    <a:moveTo>
                      <a:pt x="12" y="19"/>
                    </a:moveTo>
                    <a:lnTo>
                      <a:pt x="33" y="45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12" y="19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53" name="Freeform 377">
                <a:extLst>
                  <a:ext uri="{FF2B5EF4-FFF2-40B4-BE49-F238E27FC236}">
                    <a16:creationId xmlns:a16="http://schemas.microsoft.com/office/drawing/2014/main" id="{FBB257BF-0ACF-402F-8B01-C098F0C28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3161"/>
                <a:ext cx="34" cy="46"/>
              </a:xfrm>
              <a:custGeom>
                <a:avLst/>
                <a:gdLst>
                  <a:gd name="T0" fmla="*/ 12 w 34"/>
                  <a:gd name="T1" fmla="*/ 19 h 46"/>
                  <a:gd name="T2" fmla="*/ 33 w 34"/>
                  <a:gd name="T3" fmla="*/ 45 h 46"/>
                  <a:gd name="T4" fmla="*/ 6 w 34"/>
                  <a:gd name="T5" fmla="*/ 2 h 46"/>
                  <a:gd name="T6" fmla="*/ 0 w 34"/>
                  <a:gd name="T7" fmla="*/ 0 h 46"/>
                  <a:gd name="T8" fmla="*/ 12 w 34"/>
                  <a:gd name="T9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46">
                    <a:moveTo>
                      <a:pt x="12" y="19"/>
                    </a:moveTo>
                    <a:lnTo>
                      <a:pt x="33" y="45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12" y="19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54" name="Freeform 378">
                <a:extLst>
                  <a:ext uri="{FF2B5EF4-FFF2-40B4-BE49-F238E27FC236}">
                    <a16:creationId xmlns:a16="http://schemas.microsoft.com/office/drawing/2014/main" id="{D7757114-FFEE-4EF1-AB9B-6CCAC6BA8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3190"/>
                <a:ext cx="33" cy="55"/>
              </a:xfrm>
              <a:custGeom>
                <a:avLst/>
                <a:gdLst>
                  <a:gd name="T0" fmla="*/ 11 w 33"/>
                  <a:gd name="T1" fmla="*/ 28 h 55"/>
                  <a:gd name="T2" fmla="*/ 32 w 33"/>
                  <a:gd name="T3" fmla="*/ 54 h 55"/>
                  <a:gd name="T4" fmla="*/ 14 w 33"/>
                  <a:gd name="T5" fmla="*/ 2 h 55"/>
                  <a:gd name="T6" fmla="*/ 13 w 33"/>
                  <a:gd name="T7" fmla="*/ 2 h 55"/>
                  <a:gd name="T8" fmla="*/ 11 w 33"/>
                  <a:gd name="T9" fmla="*/ 1 h 55"/>
                  <a:gd name="T10" fmla="*/ 9 w 33"/>
                  <a:gd name="T11" fmla="*/ 1 h 55"/>
                  <a:gd name="T12" fmla="*/ 7 w 33"/>
                  <a:gd name="T13" fmla="*/ 0 h 55"/>
                  <a:gd name="T14" fmla="*/ 4 w 33"/>
                  <a:gd name="T15" fmla="*/ 0 h 55"/>
                  <a:gd name="T16" fmla="*/ 1 w 33"/>
                  <a:gd name="T17" fmla="*/ 0 h 55"/>
                  <a:gd name="T18" fmla="*/ 0 w 33"/>
                  <a:gd name="T19" fmla="*/ 0 h 55"/>
                  <a:gd name="T20" fmla="*/ 0 w 33"/>
                  <a:gd name="T21" fmla="*/ 0 h 55"/>
                  <a:gd name="T22" fmla="*/ 11 w 33"/>
                  <a:gd name="T23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55">
                    <a:moveTo>
                      <a:pt x="11" y="28"/>
                    </a:moveTo>
                    <a:lnTo>
                      <a:pt x="32" y="54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28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55" name="Freeform 379">
                <a:extLst>
                  <a:ext uri="{FF2B5EF4-FFF2-40B4-BE49-F238E27FC236}">
                    <a16:creationId xmlns:a16="http://schemas.microsoft.com/office/drawing/2014/main" id="{F37A9F7C-6B1E-44DD-AB82-B09ED6085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3190"/>
                <a:ext cx="33" cy="55"/>
              </a:xfrm>
              <a:custGeom>
                <a:avLst/>
                <a:gdLst>
                  <a:gd name="T0" fmla="*/ 11 w 33"/>
                  <a:gd name="T1" fmla="*/ 28 h 55"/>
                  <a:gd name="T2" fmla="*/ 32 w 33"/>
                  <a:gd name="T3" fmla="*/ 54 h 55"/>
                  <a:gd name="T4" fmla="*/ 14 w 33"/>
                  <a:gd name="T5" fmla="*/ 2 h 55"/>
                  <a:gd name="T6" fmla="*/ 14 w 33"/>
                  <a:gd name="T7" fmla="*/ 2 h 55"/>
                  <a:gd name="T8" fmla="*/ 13 w 33"/>
                  <a:gd name="T9" fmla="*/ 2 h 55"/>
                  <a:gd name="T10" fmla="*/ 11 w 33"/>
                  <a:gd name="T11" fmla="*/ 1 h 55"/>
                  <a:gd name="T12" fmla="*/ 9 w 33"/>
                  <a:gd name="T13" fmla="*/ 1 h 55"/>
                  <a:gd name="T14" fmla="*/ 7 w 33"/>
                  <a:gd name="T15" fmla="*/ 0 h 55"/>
                  <a:gd name="T16" fmla="*/ 4 w 33"/>
                  <a:gd name="T17" fmla="*/ 0 h 55"/>
                  <a:gd name="T18" fmla="*/ 1 w 33"/>
                  <a:gd name="T19" fmla="*/ 0 h 55"/>
                  <a:gd name="T20" fmla="*/ 0 w 33"/>
                  <a:gd name="T21" fmla="*/ 0 h 55"/>
                  <a:gd name="T22" fmla="*/ 0 w 33"/>
                  <a:gd name="T23" fmla="*/ 0 h 55"/>
                  <a:gd name="T24" fmla="*/ 11 w 33"/>
                  <a:gd name="T25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5">
                    <a:moveTo>
                      <a:pt x="11" y="28"/>
                    </a:moveTo>
                    <a:lnTo>
                      <a:pt x="32" y="5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2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56" name="Freeform 380">
                <a:extLst>
                  <a:ext uri="{FF2B5EF4-FFF2-40B4-BE49-F238E27FC236}">
                    <a16:creationId xmlns:a16="http://schemas.microsoft.com/office/drawing/2014/main" id="{C4FB01F9-74CF-422C-AA3E-8C8C64811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3194"/>
                <a:ext cx="27" cy="65"/>
              </a:xfrm>
              <a:custGeom>
                <a:avLst/>
                <a:gdLst>
                  <a:gd name="T0" fmla="*/ 26 w 27"/>
                  <a:gd name="T1" fmla="*/ 64 h 65"/>
                  <a:gd name="T2" fmla="*/ 4 w 27"/>
                  <a:gd name="T3" fmla="*/ 38 h 65"/>
                  <a:gd name="T4" fmla="*/ 0 w 27"/>
                  <a:gd name="T5" fmla="*/ 0 h 65"/>
                  <a:gd name="T6" fmla="*/ 0 w 27"/>
                  <a:gd name="T7" fmla="*/ 0 h 65"/>
                  <a:gd name="T8" fmla="*/ 3 w 27"/>
                  <a:gd name="T9" fmla="*/ 0 h 65"/>
                  <a:gd name="T10" fmla="*/ 6 w 27"/>
                  <a:gd name="T11" fmla="*/ 0 h 65"/>
                  <a:gd name="T12" fmla="*/ 10 w 27"/>
                  <a:gd name="T13" fmla="*/ 1 h 65"/>
                  <a:gd name="T14" fmla="*/ 15 w 27"/>
                  <a:gd name="T15" fmla="*/ 2 h 65"/>
                  <a:gd name="T16" fmla="*/ 18 w 27"/>
                  <a:gd name="T17" fmla="*/ 4 h 65"/>
                  <a:gd name="T18" fmla="*/ 21 w 27"/>
                  <a:gd name="T19" fmla="*/ 6 h 65"/>
                  <a:gd name="T20" fmla="*/ 22 w 27"/>
                  <a:gd name="T21" fmla="*/ 8 h 65"/>
                  <a:gd name="T22" fmla="*/ 23 w 27"/>
                  <a:gd name="T23" fmla="*/ 20 h 65"/>
                  <a:gd name="T24" fmla="*/ 24 w 27"/>
                  <a:gd name="T25" fmla="*/ 39 h 65"/>
                  <a:gd name="T26" fmla="*/ 25 w 27"/>
                  <a:gd name="T27" fmla="*/ 56 h 65"/>
                  <a:gd name="T28" fmla="*/ 26 w 27"/>
                  <a:gd name="T29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65">
                    <a:moveTo>
                      <a:pt x="26" y="64"/>
                    </a:moveTo>
                    <a:lnTo>
                      <a:pt x="4" y="3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10" y="1"/>
                    </a:lnTo>
                    <a:lnTo>
                      <a:pt x="15" y="2"/>
                    </a:lnTo>
                    <a:lnTo>
                      <a:pt x="18" y="4"/>
                    </a:lnTo>
                    <a:lnTo>
                      <a:pt x="21" y="6"/>
                    </a:lnTo>
                    <a:lnTo>
                      <a:pt x="22" y="8"/>
                    </a:lnTo>
                    <a:lnTo>
                      <a:pt x="23" y="20"/>
                    </a:lnTo>
                    <a:lnTo>
                      <a:pt x="24" y="39"/>
                    </a:lnTo>
                    <a:lnTo>
                      <a:pt x="25" y="56"/>
                    </a:lnTo>
                    <a:lnTo>
                      <a:pt x="26" y="64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57" name="Freeform 381">
                <a:extLst>
                  <a:ext uri="{FF2B5EF4-FFF2-40B4-BE49-F238E27FC236}">
                    <a16:creationId xmlns:a16="http://schemas.microsoft.com/office/drawing/2014/main" id="{4BDDA6FF-06F3-47F4-93C7-52B75AD32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3194"/>
                <a:ext cx="27" cy="65"/>
              </a:xfrm>
              <a:custGeom>
                <a:avLst/>
                <a:gdLst>
                  <a:gd name="T0" fmla="*/ 26 w 27"/>
                  <a:gd name="T1" fmla="*/ 64 h 65"/>
                  <a:gd name="T2" fmla="*/ 4 w 27"/>
                  <a:gd name="T3" fmla="*/ 38 h 65"/>
                  <a:gd name="T4" fmla="*/ 0 w 27"/>
                  <a:gd name="T5" fmla="*/ 0 h 65"/>
                  <a:gd name="T6" fmla="*/ 0 w 27"/>
                  <a:gd name="T7" fmla="*/ 0 h 65"/>
                  <a:gd name="T8" fmla="*/ 0 w 27"/>
                  <a:gd name="T9" fmla="*/ 0 h 65"/>
                  <a:gd name="T10" fmla="*/ 3 w 27"/>
                  <a:gd name="T11" fmla="*/ 0 h 65"/>
                  <a:gd name="T12" fmla="*/ 6 w 27"/>
                  <a:gd name="T13" fmla="*/ 0 h 65"/>
                  <a:gd name="T14" fmla="*/ 10 w 27"/>
                  <a:gd name="T15" fmla="*/ 1 h 65"/>
                  <a:gd name="T16" fmla="*/ 15 w 27"/>
                  <a:gd name="T17" fmla="*/ 2 h 65"/>
                  <a:gd name="T18" fmla="*/ 18 w 27"/>
                  <a:gd name="T19" fmla="*/ 4 h 65"/>
                  <a:gd name="T20" fmla="*/ 21 w 27"/>
                  <a:gd name="T21" fmla="*/ 6 h 65"/>
                  <a:gd name="T22" fmla="*/ 22 w 27"/>
                  <a:gd name="T23" fmla="*/ 8 h 65"/>
                  <a:gd name="T24" fmla="*/ 22 w 27"/>
                  <a:gd name="T25" fmla="*/ 8 h 65"/>
                  <a:gd name="T26" fmla="*/ 23 w 27"/>
                  <a:gd name="T27" fmla="*/ 20 h 65"/>
                  <a:gd name="T28" fmla="*/ 24 w 27"/>
                  <a:gd name="T29" fmla="*/ 39 h 65"/>
                  <a:gd name="T30" fmla="*/ 25 w 27"/>
                  <a:gd name="T31" fmla="*/ 56 h 65"/>
                  <a:gd name="T32" fmla="*/ 26 w 27"/>
                  <a:gd name="T33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65">
                    <a:moveTo>
                      <a:pt x="26" y="64"/>
                    </a:moveTo>
                    <a:lnTo>
                      <a:pt x="4" y="3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10" y="1"/>
                    </a:lnTo>
                    <a:lnTo>
                      <a:pt x="15" y="2"/>
                    </a:lnTo>
                    <a:lnTo>
                      <a:pt x="18" y="4"/>
                    </a:lnTo>
                    <a:lnTo>
                      <a:pt x="21" y="6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3" y="20"/>
                    </a:lnTo>
                    <a:lnTo>
                      <a:pt x="24" y="39"/>
                    </a:lnTo>
                    <a:lnTo>
                      <a:pt x="25" y="56"/>
                    </a:lnTo>
                    <a:lnTo>
                      <a:pt x="26" y="6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58" name="Freeform 382">
                <a:extLst>
                  <a:ext uri="{FF2B5EF4-FFF2-40B4-BE49-F238E27FC236}">
                    <a16:creationId xmlns:a16="http://schemas.microsoft.com/office/drawing/2014/main" id="{5201E226-5A58-4CD8-9E88-A818484E7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886"/>
                <a:ext cx="49" cy="48"/>
              </a:xfrm>
              <a:custGeom>
                <a:avLst/>
                <a:gdLst>
                  <a:gd name="T0" fmla="*/ 48 w 49"/>
                  <a:gd name="T1" fmla="*/ 47 h 48"/>
                  <a:gd name="T2" fmla="*/ 26 w 49"/>
                  <a:gd name="T3" fmla="*/ 21 h 48"/>
                  <a:gd name="T4" fmla="*/ 0 w 49"/>
                  <a:gd name="T5" fmla="*/ 0 h 48"/>
                  <a:gd name="T6" fmla="*/ 0 w 49"/>
                  <a:gd name="T7" fmla="*/ 2 h 48"/>
                  <a:gd name="T8" fmla="*/ 1 w 49"/>
                  <a:gd name="T9" fmla="*/ 9 h 48"/>
                  <a:gd name="T10" fmla="*/ 3 w 49"/>
                  <a:gd name="T11" fmla="*/ 16 h 48"/>
                  <a:gd name="T12" fmla="*/ 6 w 49"/>
                  <a:gd name="T13" fmla="*/ 21 h 48"/>
                  <a:gd name="T14" fmla="*/ 9 w 49"/>
                  <a:gd name="T15" fmla="*/ 23 h 48"/>
                  <a:gd name="T16" fmla="*/ 15 w 49"/>
                  <a:gd name="T17" fmla="*/ 27 h 48"/>
                  <a:gd name="T18" fmla="*/ 21 w 49"/>
                  <a:gd name="T19" fmla="*/ 31 h 48"/>
                  <a:gd name="T20" fmla="*/ 28 w 49"/>
                  <a:gd name="T21" fmla="*/ 35 h 48"/>
                  <a:gd name="T22" fmla="*/ 36 w 49"/>
                  <a:gd name="T23" fmla="*/ 40 h 48"/>
                  <a:gd name="T24" fmla="*/ 42 w 49"/>
                  <a:gd name="T25" fmla="*/ 44 h 48"/>
                  <a:gd name="T26" fmla="*/ 45 w 49"/>
                  <a:gd name="T27" fmla="*/ 46 h 48"/>
                  <a:gd name="T28" fmla="*/ 48 w 49"/>
                  <a:gd name="T29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48">
                    <a:moveTo>
                      <a:pt x="48" y="47"/>
                    </a:moveTo>
                    <a:lnTo>
                      <a:pt x="26" y="2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9"/>
                    </a:lnTo>
                    <a:lnTo>
                      <a:pt x="3" y="16"/>
                    </a:lnTo>
                    <a:lnTo>
                      <a:pt x="6" y="21"/>
                    </a:lnTo>
                    <a:lnTo>
                      <a:pt x="9" y="23"/>
                    </a:lnTo>
                    <a:lnTo>
                      <a:pt x="15" y="27"/>
                    </a:lnTo>
                    <a:lnTo>
                      <a:pt x="21" y="31"/>
                    </a:lnTo>
                    <a:lnTo>
                      <a:pt x="28" y="35"/>
                    </a:lnTo>
                    <a:lnTo>
                      <a:pt x="36" y="40"/>
                    </a:lnTo>
                    <a:lnTo>
                      <a:pt x="42" y="44"/>
                    </a:lnTo>
                    <a:lnTo>
                      <a:pt x="45" y="46"/>
                    </a:lnTo>
                    <a:lnTo>
                      <a:pt x="48" y="47"/>
                    </a:lnTo>
                  </a:path>
                </a:pathLst>
              </a:custGeom>
              <a:solidFill>
                <a:srgbClr val="9E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59" name="Freeform 383">
                <a:extLst>
                  <a:ext uri="{FF2B5EF4-FFF2-40B4-BE49-F238E27FC236}">
                    <a16:creationId xmlns:a16="http://schemas.microsoft.com/office/drawing/2014/main" id="{97B92EE3-0BCB-4BE0-8783-0F13B48AA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886"/>
                <a:ext cx="49" cy="48"/>
              </a:xfrm>
              <a:custGeom>
                <a:avLst/>
                <a:gdLst>
                  <a:gd name="T0" fmla="*/ 48 w 49"/>
                  <a:gd name="T1" fmla="*/ 47 h 48"/>
                  <a:gd name="T2" fmla="*/ 26 w 49"/>
                  <a:gd name="T3" fmla="*/ 21 h 48"/>
                  <a:gd name="T4" fmla="*/ 0 w 49"/>
                  <a:gd name="T5" fmla="*/ 0 h 48"/>
                  <a:gd name="T6" fmla="*/ 0 w 49"/>
                  <a:gd name="T7" fmla="*/ 0 h 48"/>
                  <a:gd name="T8" fmla="*/ 0 w 49"/>
                  <a:gd name="T9" fmla="*/ 2 h 48"/>
                  <a:gd name="T10" fmla="*/ 1 w 49"/>
                  <a:gd name="T11" fmla="*/ 9 h 48"/>
                  <a:gd name="T12" fmla="*/ 3 w 49"/>
                  <a:gd name="T13" fmla="*/ 16 h 48"/>
                  <a:gd name="T14" fmla="*/ 6 w 49"/>
                  <a:gd name="T15" fmla="*/ 21 h 48"/>
                  <a:gd name="T16" fmla="*/ 6 w 49"/>
                  <a:gd name="T17" fmla="*/ 21 h 48"/>
                  <a:gd name="T18" fmla="*/ 9 w 49"/>
                  <a:gd name="T19" fmla="*/ 23 h 48"/>
                  <a:gd name="T20" fmla="*/ 15 w 49"/>
                  <a:gd name="T21" fmla="*/ 27 h 48"/>
                  <a:gd name="T22" fmla="*/ 21 w 49"/>
                  <a:gd name="T23" fmla="*/ 31 h 48"/>
                  <a:gd name="T24" fmla="*/ 28 w 49"/>
                  <a:gd name="T25" fmla="*/ 35 h 48"/>
                  <a:gd name="T26" fmla="*/ 36 w 49"/>
                  <a:gd name="T27" fmla="*/ 40 h 48"/>
                  <a:gd name="T28" fmla="*/ 42 w 49"/>
                  <a:gd name="T29" fmla="*/ 44 h 48"/>
                  <a:gd name="T30" fmla="*/ 45 w 49"/>
                  <a:gd name="T31" fmla="*/ 46 h 48"/>
                  <a:gd name="T32" fmla="*/ 48 w 49"/>
                  <a:gd name="T33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48" y="47"/>
                    </a:moveTo>
                    <a:lnTo>
                      <a:pt x="26" y="2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9"/>
                    </a:lnTo>
                    <a:lnTo>
                      <a:pt x="3" y="16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9" y="23"/>
                    </a:lnTo>
                    <a:lnTo>
                      <a:pt x="15" y="27"/>
                    </a:lnTo>
                    <a:lnTo>
                      <a:pt x="21" y="31"/>
                    </a:lnTo>
                    <a:lnTo>
                      <a:pt x="28" y="35"/>
                    </a:lnTo>
                    <a:lnTo>
                      <a:pt x="36" y="40"/>
                    </a:lnTo>
                    <a:lnTo>
                      <a:pt x="42" y="44"/>
                    </a:lnTo>
                    <a:lnTo>
                      <a:pt x="45" y="46"/>
                    </a:lnTo>
                    <a:lnTo>
                      <a:pt x="48" y="47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60" name="Freeform 384">
                <a:extLst>
                  <a:ext uri="{FF2B5EF4-FFF2-40B4-BE49-F238E27FC236}">
                    <a16:creationId xmlns:a16="http://schemas.microsoft.com/office/drawing/2014/main" id="{FC9032EC-D46B-49C0-B93A-AC7E59623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789"/>
                <a:ext cx="54" cy="39"/>
              </a:xfrm>
              <a:custGeom>
                <a:avLst/>
                <a:gdLst>
                  <a:gd name="T0" fmla="*/ 53 w 54"/>
                  <a:gd name="T1" fmla="*/ 38 h 39"/>
                  <a:gd name="T2" fmla="*/ 32 w 54"/>
                  <a:gd name="T3" fmla="*/ 13 h 39"/>
                  <a:gd name="T4" fmla="*/ 1 w 54"/>
                  <a:gd name="T5" fmla="*/ 0 h 39"/>
                  <a:gd name="T6" fmla="*/ 0 w 54"/>
                  <a:gd name="T7" fmla="*/ 2 h 39"/>
                  <a:gd name="T8" fmla="*/ 0 w 54"/>
                  <a:gd name="T9" fmla="*/ 9 h 39"/>
                  <a:gd name="T10" fmla="*/ 1 w 54"/>
                  <a:gd name="T11" fmla="*/ 17 h 39"/>
                  <a:gd name="T12" fmla="*/ 5 w 54"/>
                  <a:gd name="T13" fmla="*/ 23 h 39"/>
                  <a:gd name="T14" fmla="*/ 9 w 54"/>
                  <a:gd name="T15" fmla="*/ 25 h 39"/>
                  <a:gd name="T16" fmla="*/ 16 w 54"/>
                  <a:gd name="T17" fmla="*/ 28 h 39"/>
                  <a:gd name="T18" fmla="*/ 24 w 54"/>
                  <a:gd name="T19" fmla="*/ 30 h 39"/>
                  <a:gd name="T20" fmla="*/ 32 w 54"/>
                  <a:gd name="T21" fmla="*/ 32 h 39"/>
                  <a:gd name="T22" fmla="*/ 40 w 54"/>
                  <a:gd name="T23" fmla="*/ 34 h 39"/>
                  <a:gd name="T24" fmla="*/ 46 w 54"/>
                  <a:gd name="T25" fmla="*/ 36 h 39"/>
                  <a:gd name="T26" fmla="*/ 51 w 54"/>
                  <a:gd name="T27" fmla="*/ 37 h 39"/>
                  <a:gd name="T28" fmla="*/ 53 w 54"/>
                  <a:gd name="T2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39">
                    <a:moveTo>
                      <a:pt x="53" y="38"/>
                    </a:moveTo>
                    <a:lnTo>
                      <a:pt x="32" y="1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1" y="17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6" y="28"/>
                    </a:lnTo>
                    <a:lnTo>
                      <a:pt x="24" y="30"/>
                    </a:lnTo>
                    <a:lnTo>
                      <a:pt x="32" y="32"/>
                    </a:lnTo>
                    <a:lnTo>
                      <a:pt x="40" y="34"/>
                    </a:lnTo>
                    <a:lnTo>
                      <a:pt x="46" y="36"/>
                    </a:lnTo>
                    <a:lnTo>
                      <a:pt x="51" y="37"/>
                    </a:lnTo>
                    <a:lnTo>
                      <a:pt x="53" y="38"/>
                    </a:lnTo>
                  </a:path>
                </a:pathLst>
              </a:custGeom>
              <a:solidFill>
                <a:srgbClr val="9E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61" name="Freeform 385">
                <a:extLst>
                  <a:ext uri="{FF2B5EF4-FFF2-40B4-BE49-F238E27FC236}">
                    <a16:creationId xmlns:a16="http://schemas.microsoft.com/office/drawing/2014/main" id="{5F78B486-1D8B-4899-A354-87CFC10AA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789"/>
                <a:ext cx="54" cy="39"/>
              </a:xfrm>
              <a:custGeom>
                <a:avLst/>
                <a:gdLst>
                  <a:gd name="T0" fmla="*/ 53 w 54"/>
                  <a:gd name="T1" fmla="*/ 38 h 39"/>
                  <a:gd name="T2" fmla="*/ 32 w 54"/>
                  <a:gd name="T3" fmla="*/ 13 h 39"/>
                  <a:gd name="T4" fmla="*/ 1 w 54"/>
                  <a:gd name="T5" fmla="*/ 0 h 39"/>
                  <a:gd name="T6" fmla="*/ 1 w 54"/>
                  <a:gd name="T7" fmla="*/ 0 h 39"/>
                  <a:gd name="T8" fmla="*/ 0 w 54"/>
                  <a:gd name="T9" fmla="*/ 2 h 39"/>
                  <a:gd name="T10" fmla="*/ 0 w 54"/>
                  <a:gd name="T11" fmla="*/ 9 h 39"/>
                  <a:gd name="T12" fmla="*/ 1 w 54"/>
                  <a:gd name="T13" fmla="*/ 17 h 39"/>
                  <a:gd name="T14" fmla="*/ 5 w 54"/>
                  <a:gd name="T15" fmla="*/ 23 h 39"/>
                  <a:gd name="T16" fmla="*/ 5 w 54"/>
                  <a:gd name="T17" fmla="*/ 23 h 39"/>
                  <a:gd name="T18" fmla="*/ 9 w 54"/>
                  <a:gd name="T19" fmla="*/ 25 h 39"/>
                  <a:gd name="T20" fmla="*/ 16 w 54"/>
                  <a:gd name="T21" fmla="*/ 28 h 39"/>
                  <a:gd name="T22" fmla="*/ 24 w 54"/>
                  <a:gd name="T23" fmla="*/ 30 h 39"/>
                  <a:gd name="T24" fmla="*/ 32 w 54"/>
                  <a:gd name="T25" fmla="*/ 32 h 39"/>
                  <a:gd name="T26" fmla="*/ 40 w 54"/>
                  <a:gd name="T27" fmla="*/ 34 h 39"/>
                  <a:gd name="T28" fmla="*/ 46 w 54"/>
                  <a:gd name="T29" fmla="*/ 36 h 39"/>
                  <a:gd name="T30" fmla="*/ 51 w 54"/>
                  <a:gd name="T31" fmla="*/ 37 h 39"/>
                  <a:gd name="T32" fmla="*/ 53 w 54"/>
                  <a:gd name="T33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39">
                    <a:moveTo>
                      <a:pt x="53" y="38"/>
                    </a:moveTo>
                    <a:lnTo>
                      <a:pt x="32" y="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1" y="17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6" y="28"/>
                    </a:lnTo>
                    <a:lnTo>
                      <a:pt x="24" y="30"/>
                    </a:lnTo>
                    <a:lnTo>
                      <a:pt x="32" y="32"/>
                    </a:lnTo>
                    <a:lnTo>
                      <a:pt x="40" y="34"/>
                    </a:lnTo>
                    <a:lnTo>
                      <a:pt x="46" y="36"/>
                    </a:lnTo>
                    <a:lnTo>
                      <a:pt x="51" y="37"/>
                    </a:lnTo>
                    <a:lnTo>
                      <a:pt x="53" y="3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62" name="Freeform 386">
                <a:extLst>
                  <a:ext uri="{FF2B5EF4-FFF2-40B4-BE49-F238E27FC236}">
                    <a16:creationId xmlns:a16="http://schemas.microsoft.com/office/drawing/2014/main" id="{A5F25EE6-02A3-4A64-8609-F177E0C8B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689"/>
                <a:ext cx="62" cy="32"/>
              </a:xfrm>
              <a:custGeom>
                <a:avLst/>
                <a:gdLst>
                  <a:gd name="T0" fmla="*/ 61 w 62"/>
                  <a:gd name="T1" fmla="*/ 31 h 32"/>
                  <a:gd name="T2" fmla="*/ 40 w 62"/>
                  <a:gd name="T3" fmla="*/ 5 h 32"/>
                  <a:gd name="T4" fmla="*/ 0 w 62"/>
                  <a:gd name="T5" fmla="*/ 0 h 32"/>
                  <a:gd name="T6" fmla="*/ 0 w 62"/>
                  <a:gd name="T7" fmla="*/ 3 h 32"/>
                  <a:gd name="T8" fmla="*/ 0 w 62"/>
                  <a:gd name="T9" fmla="*/ 11 h 32"/>
                  <a:gd name="T10" fmla="*/ 2 w 62"/>
                  <a:gd name="T11" fmla="*/ 21 h 32"/>
                  <a:gd name="T12" fmla="*/ 7 w 62"/>
                  <a:gd name="T13" fmla="*/ 27 h 32"/>
                  <a:gd name="T14" fmla="*/ 12 w 62"/>
                  <a:gd name="T15" fmla="*/ 29 h 32"/>
                  <a:gd name="T16" fmla="*/ 20 w 62"/>
                  <a:gd name="T17" fmla="*/ 31 h 32"/>
                  <a:gd name="T18" fmla="*/ 28 w 62"/>
                  <a:gd name="T19" fmla="*/ 31 h 32"/>
                  <a:gd name="T20" fmla="*/ 38 w 62"/>
                  <a:gd name="T21" fmla="*/ 31 h 32"/>
                  <a:gd name="T22" fmla="*/ 46 w 62"/>
                  <a:gd name="T23" fmla="*/ 31 h 32"/>
                  <a:gd name="T24" fmla="*/ 54 w 62"/>
                  <a:gd name="T25" fmla="*/ 31 h 32"/>
                  <a:gd name="T26" fmla="*/ 59 w 62"/>
                  <a:gd name="T27" fmla="*/ 31 h 32"/>
                  <a:gd name="T28" fmla="*/ 61 w 62"/>
                  <a:gd name="T2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32">
                    <a:moveTo>
                      <a:pt x="61" y="31"/>
                    </a:moveTo>
                    <a:lnTo>
                      <a:pt x="4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11"/>
                    </a:lnTo>
                    <a:lnTo>
                      <a:pt x="2" y="21"/>
                    </a:lnTo>
                    <a:lnTo>
                      <a:pt x="7" y="27"/>
                    </a:lnTo>
                    <a:lnTo>
                      <a:pt x="12" y="29"/>
                    </a:lnTo>
                    <a:lnTo>
                      <a:pt x="20" y="31"/>
                    </a:lnTo>
                    <a:lnTo>
                      <a:pt x="28" y="31"/>
                    </a:lnTo>
                    <a:lnTo>
                      <a:pt x="38" y="31"/>
                    </a:lnTo>
                    <a:lnTo>
                      <a:pt x="46" y="31"/>
                    </a:lnTo>
                    <a:lnTo>
                      <a:pt x="54" y="31"/>
                    </a:lnTo>
                    <a:lnTo>
                      <a:pt x="59" y="31"/>
                    </a:lnTo>
                    <a:lnTo>
                      <a:pt x="61" y="31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63" name="Freeform 387">
                <a:extLst>
                  <a:ext uri="{FF2B5EF4-FFF2-40B4-BE49-F238E27FC236}">
                    <a16:creationId xmlns:a16="http://schemas.microsoft.com/office/drawing/2014/main" id="{93A8CDFF-8065-4B35-AAB0-E1B18E8BE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689"/>
                <a:ext cx="62" cy="32"/>
              </a:xfrm>
              <a:custGeom>
                <a:avLst/>
                <a:gdLst>
                  <a:gd name="T0" fmla="*/ 61 w 62"/>
                  <a:gd name="T1" fmla="*/ 31 h 32"/>
                  <a:gd name="T2" fmla="*/ 40 w 62"/>
                  <a:gd name="T3" fmla="*/ 5 h 32"/>
                  <a:gd name="T4" fmla="*/ 0 w 62"/>
                  <a:gd name="T5" fmla="*/ 0 h 32"/>
                  <a:gd name="T6" fmla="*/ 0 w 62"/>
                  <a:gd name="T7" fmla="*/ 0 h 32"/>
                  <a:gd name="T8" fmla="*/ 0 w 62"/>
                  <a:gd name="T9" fmla="*/ 3 h 32"/>
                  <a:gd name="T10" fmla="*/ 0 w 62"/>
                  <a:gd name="T11" fmla="*/ 11 h 32"/>
                  <a:gd name="T12" fmla="*/ 2 w 62"/>
                  <a:gd name="T13" fmla="*/ 21 h 32"/>
                  <a:gd name="T14" fmla="*/ 7 w 62"/>
                  <a:gd name="T15" fmla="*/ 27 h 32"/>
                  <a:gd name="T16" fmla="*/ 7 w 62"/>
                  <a:gd name="T17" fmla="*/ 27 h 32"/>
                  <a:gd name="T18" fmla="*/ 12 w 62"/>
                  <a:gd name="T19" fmla="*/ 29 h 32"/>
                  <a:gd name="T20" fmla="*/ 20 w 62"/>
                  <a:gd name="T21" fmla="*/ 31 h 32"/>
                  <a:gd name="T22" fmla="*/ 28 w 62"/>
                  <a:gd name="T23" fmla="*/ 31 h 32"/>
                  <a:gd name="T24" fmla="*/ 38 w 62"/>
                  <a:gd name="T25" fmla="*/ 31 h 32"/>
                  <a:gd name="T26" fmla="*/ 46 w 62"/>
                  <a:gd name="T27" fmla="*/ 31 h 32"/>
                  <a:gd name="T28" fmla="*/ 54 w 62"/>
                  <a:gd name="T29" fmla="*/ 31 h 32"/>
                  <a:gd name="T30" fmla="*/ 59 w 62"/>
                  <a:gd name="T31" fmla="*/ 31 h 32"/>
                  <a:gd name="T32" fmla="*/ 61 w 62"/>
                  <a:gd name="T3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" h="32">
                    <a:moveTo>
                      <a:pt x="61" y="31"/>
                    </a:moveTo>
                    <a:lnTo>
                      <a:pt x="4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11"/>
                    </a:lnTo>
                    <a:lnTo>
                      <a:pt x="2" y="21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12" y="29"/>
                    </a:lnTo>
                    <a:lnTo>
                      <a:pt x="20" y="31"/>
                    </a:lnTo>
                    <a:lnTo>
                      <a:pt x="28" y="31"/>
                    </a:lnTo>
                    <a:lnTo>
                      <a:pt x="38" y="31"/>
                    </a:lnTo>
                    <a:lnTo>
                      <a:pt x="46" y="31"/>
                    </a:lnTo>
                    <a:lnTo>
                      <a:pt x="54" y="31"/>
                    </a:lnTo>
                    <a:lnTo>
                      <a:pt x="59" y="31"/>
                    </a:lnTo>
                    <a:lnTo>
                      <a:pt x="61" y="3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64" name="Freeform 388">
                <a:extLst>
                  <a:ext uri="{FF2B5EF4-FFF2-40B4-BE49-F238E27FC236}">
                    <a16:creationId xmlns:a16="http://schemas.microsoft.com/office/drawing/2014/main" id="{0C1A4702-1C24-45B1-8004-273349B55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591"/>
                <a:ext cx="70" cy="38"/>
              </a:xfrm>
              <a:custGeom>
                <a:avLst/>
                <a:gdLst>
                  <a:gd name="T0" fmla="*/ 69 w 70"/>
                  <a:gd name="T1" fmla="*/ 25 h 38"/>
                  <a:gd name="T2" fmla="*/ 48 w 70"/>
                  <a:gd name="T3" fmla="*/ 0 h 38"/>
                  <a:gd name="T4" fmla="*/ 0 w 70"/>
                  <a:gd name="T5" fmla="*/ 5 h 38"/>
                  <a:gd name="T6" fmla="*/ 0 w 70"/>
                  <a:gd name="T7" fmla="*/ 6 h 38"/>
                  <a:gd name="T8" fmla="*/ 0 w 70"/>
                  <a:gd name="T9" fmla="*/ 9 h 38"/>
                  <a:gd name="T10" fmla="*/ 0 w 70"/>
                  <a:gd name="T11" fmla="*/ 13 h 38"/>
                  <a:gd name="T12" fmla="*/ 0 w 70"/>
                  <a:gd name="T13" fmla="*/ 18 h 38"/>
                  <a:gd name="T14" fmla="*/ 1 w 70"/>
                  <a:gd name="T15" fmla="*/ 23 h 38"/>
                  <a:gd name="T16" fmla="*/ 4 w 70"/>
                  <a:gd name="T17" fmla="*/ 28 h 38"/>
                  <a:gd name="T18" fmla="*/ 7 w 70"/>
                  <a:gd name="T19" fmla="*/ 32 h 38"/>
                  <a:gd name="T20" fmla="*/ 12 w 70"/>
                  <a:gd name="T21" fmla="*/ 35 h 38"/>
                  <a:gd name="T22" fmla="*/ 19 w 70"/>
                  <a:gd name="T23" fmla="*/ 37 h 38"/>
                  <a:gd name="T24" fmla="*/ 27 w 70"/>
                  <a:gd name="T25" fmla="*/ 37 h 38"/>
                  <a:gd name="T26" fmla="*/ 37 w 70"/>
                  <a:gd name="T27" fmla="*/ 35 h 38"/>
                  <a:gd name="T28" fmla="*/ 46 w 70"/>
                  <a:gd name="T29" fmla="*/ 33 h 38"/>
                  <a:gd name="T30" fmla="*/ 55 w 70"/>
                  <a:gd name="T31" fmla="*/ 31 h 38"/>
                  <a:gd name="T32" fmla="*/ 62 w 70"/>
                  <a:gd name="T33" fmla="*/ 28 h 38"/>
                  <a:gd name="T34" fmla="*/ 67 w 70"/>
                  <a:gd name="T35" fmla="*/ 26 h 38"/>
                  <a:gd name="T36" fmla="*/ 69 w 70"/>
                  <a:gd name="T37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38">
                    <a:moveTo>
                      <a:pt x="69" y="25"/>
                    </a:moveTo>
                    <a:lnTo>
                      <a:pt x="48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4" y="28"/>
                    </a:lnTo>
                    <a:lnTo>
                      <a:pt x="7" y="32"/>
                    </a:lnTo>
                    <a:lnTo>
                      <a:pt x="12" y="35"/>
                    </a:lnTo>
                    <a:lnTo>
                      <a:pt x="19" y="37"/>
                    </a:lnTo>
                    <a:lnTo>
                      <a:pt x="27" y="37"/>
                    </a:lnTo>
                    <a:lnTo>
                      <a:pt x="37" y="35"/>
                    </a:lnTo>
                    <a:lnTo>
                      <a:pt x="46" y="33"/>
                    </a:lnTo>
                    <a:lnTo>
                      <a:pt x="55" y="31"/>
                    </a:lnTo>
                    <a:lnTo>
                      <a:pt x="62" y="28"/>
                    </a:lnTo>
                    <a:lnTo>
                      <a:pt x="67" y="26"/>
                    </a:lnTo>
                    <a:lnTo>
                      <a:pt x="69" y="25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65" name="Freeform 389">
                <a:extLst>
                  <a:ext uri="{FF2B5EF4-FFF2-40B4-BE49-F238E27FC236}">
                    <a16:creationId xmlns:a16="http://schemas.microsoft.com/office/drawing/2014/main" id="{9EF9D319-119E-40B8-A2E6-1730917BA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591"/>
                <a:ext cx="70" cy="38"/>
              </a:xfrm>
              <a:custGeom>
                <a:avLst/>
                <a:gdLst>
                  <a:gd name="T0" fmla="*/ 69 w 70"/>
                  <a:gd name="T1" fmla="*/ 25 h 38"/>
                  <a:gd name="T2" fmla="*/ 48 w 70"/>
                  <a:gd name="T3" fmla="*/ 0 h 38"/>
                  <a:gd name="T4" fmla="*/ 0 w 70"/>
                  <a:gd name="T5" fmla="*/ 5 h 38"/>
                  <a:gd name="T6" fmla="*/ 0 w 70"/>
                  <a:gd name="T7" fmla="*/ 5 h 38"/>
                  <a:gd name="T8" fmla="*/ 0 w 70"/>
                  <a:gd name="T9" fmla="*/ 6 h 38"/>
                  <a:gd name="T10" fmla="*/ 0 w 70"/>
                  <a:gd name="T11" fmla="*/ 9 h 38"/>
                  <a:gd name="T12" fmla="*/ 0 w 70"/>
                  <a:gd name="T13" fmla="*/ 13 h 38"/>
                  <a:gd name="T14" fmla="*/ 0 w 70"/>
                  <a:gd name="T15" fmla="*/ 18 h 38"/>
                  <a:gd name="T16" fmla="*/ 1 w 70"/>
                  <a:gd name="T17" fmla="*/ 23 h 38"/>
                  <a:gd name="T18" fmla="*/ 4 w 70"/>
                  <a:gd name="T19" fmla="*/ 28 h 38"/>
                  <a:gd name="T20" fmla="*/ 7 w 70"/>
                  <a:gd name="T21" fmla="*/ 32 h 38"/>
                  <a:gd name="T22" fmla="*/ 12 w 70"/>
                  <a:gd name="T23" fmla="*/ 35 h 38"/>
                  <a:gd name="T24" fmla="*/ 12 w 70"/>
                  <a:gd name="T25" fmla="*/ 35 h 38"/>
                  <a:gd name="T26" fmla="*/ 19 w 70"/>
                  <a:gd name="T27" fmla="*/ 37 h 38"/>
                  <a:gd name="T28" fmla="*/ 27 w 70"/>
                  <a:gd name="T29" fmla="*/ 37 h 38"/>
                  <a:gd name="T30" fmla="*/ 37 w 70"/>
                  <a:gd name="T31" fmla="*/ 35 h 38"/>
                  <a:gd name="T32" fmla="*/ 46 w 70"/>
                  <a:gd name="T33" fmla="*/ 33 h 38"/>
                  <a:gd name="T34" fmla="*/ 55 w 70"/>
                  <a:gd name="T35" fmla="*/ 31 h 38"/>
                  <a:gd name="T36" fmla="*/ 62 w 70"/>
                  <a:gd name="T37" fmla="*/ 28 h 38"/>
                  <a:gd name="T38" fmla="*/ 67 w 70"/>
                  <a:gd name="T39" fmla="*/ 26 h 38"/>
                  <a:gd name="T40" fmla="*/ 69 w 70"/>
                  <a:gd name="T41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38">
                    <a:moveTo>
                      <a:pt x="69" y="25"/>
                    </a:moveTo>
                    <a:lnTo>
                      <a:pt x="48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4" y="28"/>
                    </a:lnTo>
                    <a:lnTo>
                      <a:pt x="7" y="32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19" y="37"/>
                    </a:lnTo>
                    <a:lnTo>
                      <a:pt x="27" y="37"/>
                    </a:lnTo>
                    <a:lnTo>
                      <a:pt x="37" y="35"/>
                    </a:lnTo>
                    <a:lnTo>
                      <a:pt x="46" y="33"/>
                    </a:lnTo>
                    <a:lnTo>
                      <a:pt x="55" y="31"/>
                    </a:lnTo>
                    <a:lnTo>
                      <a:pt x="62" y="28"/>
                    </a:lnTo>
                    <a:lnTo>
                      <a:pt x="67" y="26"/>
                    </a:lnTo>
                    <a:lnTo>
                      <a:pt x="69" y="2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66" name="Freeform 390">
                <a:extLst>
                  <a:ext uri="{FF2B5EF4-FFF2-40B4-BE49-F238E27FC236}">
                    <a16:creationId xmlns:a16="http://schemas.microsoft.com/office/drawing/2014/main" id="{C5B8AF4D-AD0C-4595-8162-4DEC7C210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2498"/>
                <a:ext cx="71" cy="53"/>
              </a:xfrm>
              <a:custGeom>
                <a:avLst/>
                <a:gdLst>
                  <a:gd name="T0" fmla="*/ 70 w 71"/>
                  <a:gd name="T1" fmla="*/ 25 h 53"/>
                  <a:gd name="T2" fmla="*/ 50 w 71"/>
                  <a:gd name="T3" fmla="*/ 0 h 53"/>
                  <a:gd name="T4" fmla="*/ 0 w 71"/>
                  <a:gd name="T5" fmla="*/ 18 h 53"/>
                  <a:gd name="T6" fmla="*/ 0 w 71"/>
                  <a:gd name="T7" fmla="*/ 19 h 53"/>
                  <a:gd name="T8" fmla="*/ 0 w 71"/>
                  <a:gd name="T9" fmla="*/ 23 h 53"/>
                  <a:gd name="T10" fmla="*/ 0 w 71"/>
                  <a:gd name="T11" fmla="*/ 28 h 53"/>
                  <a:gd name="T12" fmla="*/ 1 w 71"/>
                  <a:gd name="T13" fmla="*/ 35 h 53"/>
                  <a:gd name="T14" fmla="*/ 3 w 71"/>
                  <a:gd name="T15" fmla="*/ 41 h 53"/>
                  <a:gd name="T16" fmla="*/ 5 w 71"/>
                  <a:gd name="T17" fmla="*/ 46 h 53"/>
                  <a:gd name="T18" fmla="*/ 9 w 71"/>
                  <a:gd name="T19" fmla="*/ 50 h 53"/>
                  <a:gd name="T20" fmla="*/ 14 w 71"/>
                  <a:gd name="T21" fmla="*/ 52 h 53"/>
                  <a:gd name="T22" fmla="*/ 22 w 71"/>
                  <a:gd name="T23" fmla="*/ 50 h 53"/>
                  <a:gd name="T24" fmla="*/ 30 w 71"/>
                  <a:gd name="T25" fmla="*/ 47 h 53"/>
                  <a:gd name="T26" fmla="*/ 39 w 71"/>
                  <a:gd name="T27" fmla="*/ 43 h 53"/>
                  <a:gd name="T28" fmla="*/ 48 w 71"/>
                  <a:gd name="T29" fmla="*/ 38 h 53"/>
                  <a:gd name="T30" fmla="*/ 56 w 71"/>
                  <a:gd name="T31" fmla="*/ 33 h 53"/>
                  <a:gd name="T32" fmla="*/ 63 w 71"/>
                  <a:gd name="T33" fmla="*/ 29 h 53"/>
                  <a:gd name="T34" fmla="*/ 68 w 71"/>
                  <a:gd name="T35" fmla="*/ 26 h 53"/>
                  <a:gd name="T36" fmla="*/ 70 w 71"/>
                  <a:gd name="T37" fmla="*/ 2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53">
                    <a:moveTo>
                      <a:pt x="70" y="25"/>
                    </a:moveTo>
                    <a:lnTo>
                      <a:pt x="50" y="0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1" y="35"/>
                    </a:lnTo>
                    <a:lnTo>
                      <a:pt x="3" y="41"/>
                    </a:lnTo>
                    <a:lnTo>
                      <a:pt x="5" y="46"/>
                    </a:lnTo>
                    <a:lnTo>
                      <a:pt x="9" y="50"/>
                    </a:lnTo>
                    <a:lnTo>
                      <a:pt x="14" y="52"/>
                    </a:lnTo>
                    <a:lnTo>
                      <a:pt x="22" y="50"/>
                    </a:lnTo>
                    <a:lnTo>
                      <a:pt x="30" y="47"/>
                    </a:lnTo>
                    <a:lnTo>
                      <a:pt x="39" y="43"/>
                    </a:lnTo>
                    <a:lnTo>
                      <a:pt x="48" y="38"/>
                    </a:lnTo>
                    <a:lnTo>
                      <a:pt x="56" y="33"/>
                    </a:lnTo>
                    <a:lnTo>
                      <a:pt x="63" y="29"/>
                    </a:lnTo>
                    <a:lnTo>
                      <a:pt x="68" y="26"/>
                    </a:lnTo>
                    <a:lnTo>
                      <a:pt x="70" y="25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67" name="Freeform 391">
                <a:extLst>
                  <a:ext uri="{FF2B5EF4-FFF2-40B4-BE49-F238E27FC236}">
                    <a16:creationId xmlns:a16="http://schemas.microsoft.com/office/drawing/2014/main" id="{F66977A6-56C9-4187-9645-009DD02A9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2498"/>
                <a:ext cx="71" cy="53"/>
              </a:xfrm>
              <a:custGeom>
                <a:avLst/>
                <a:gdLst>
                  <a:gd name="T0" fmla="*/ 70 w 71"/>
                  <a:gd name="T1" fmla="*/ 25 h 53"/>
                  <a:gd name="T2" fmla="*/ 50 w 71"/>
                  <a:gd name="T3" fmla="*/ 0 h 53"/>
                  <a:gd name="T4" fmla="*/ 0 w 71"/>
                  <a:gd name="T5" fmla="*/ 18 h 53"/>
                  <a:gd name="T6" fmla="*/ 0 w 71"/>
                  <a:gd name="T7" fmla="*/ 18 h 53"/>
                  <a:gd name="T8" fmla="*/ 0 w 71"/>
                  <a:gd name="T9" fmla="*/ 19 h 53"/>
                  <a:gd name="T10" fmla="*/ 0 w 71"/>
                  <a:gd name="T11" fmla="*/ 23 h 53"/>
                  <a:gd name="T12" fmla="*/ 0 w 71"/>
                  <a:gd name="T13" fmla="*/ 28 h 53"/>
                  <a:gd name="T14" fmla="*/ 1 w 71"/>
                  <a:gd name="T15" fmla="*/ 35 h 53"/>
                  <a:gd name="T16" fmla="*/ 3 w 71"/>
                  <a:gd name="T17" fmla="*/ 41 h 53"/>
                  <a:gd name="T18" fmla="*/ 5 w 71"/>
                  <a:gd name="T19" fmla="*/ 46 h 53"/>
                  <a:gd name="T20" fmla="*/ 9 w 71"/>
                  <a:gd name="T21" fmla="*/ 50 h 53"/>
                  <a:gd name="T22" fmla="*/ 14 w 71"/>
                  <a:gd name="T23" fmla="*/ 52 h 53"/>
                  <a:gd name="T24" fmla="*/ 14 w 71"/>
                  <a:gd name="T25" fmla="*/ 52 h 53"/>
                  <a:gd name="T26" fmla="*/ 22 w 71"/>
                  <a:gd name="T27" fmla="*/ 50 h 53"/>
                  <a:gd name="T28" fmla="*/ 30 w 71"/>
                  <a:gd name="T29" fmla="*/ 47 h 53"/>
                  <a:gd name="T30" fmla="*/ 39 w 71"/>
                  <a:gd name="T31" fmla="*/ 43 h 53"/>
                  <a:gd name="T32" fmla="*/ 48 w 71"/>
                  <a:gd name="T33" fmla="*/ 38 h 53"/>
                  <a:gd name="T34" fmla="*/ 56 w 71"/>
                  <a:gd name="T35" fmla="*/ 33 h 53"/>
                  <a:gd name="T36" fmla="*/ 63 w 71"/>
                  <a:gd name="T37" fmla="*/ 29 h 53"/>
                  <a:gd name="T38" fmla="*/ 68 w 71"/>
                  <a:gd name="T39" fmla="*/ 26 h 53"/>
                  <a:gd name="T40" fmla="*/ 70 w 71"/>
                  <a:gd name="T41" fmla="*/ 2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53">
                    <a:moveTo>
                      <a:pt x="70" y="25"/>
                    </a:moveTo>
                    <a:lnTo>
                      <a:pt x="5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1" y="35"/>
                    </a:lnTo>
                    <a:lnTo>
                      <a:pt x="3" y="41"/>
                    </a:lnTo>
                    <a:lnTo>
                      <a:pt x="5" y="46"/>
                    </a:lnTo>
                    <a:lnTo>
                      <a:pt x="9" y="50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22" y="50"/>
                    </a:lnTo>
                    <a:lnTo>
                      <a:pt x="30" y="47"/>
                    </a:lnTo>
                    <a:lnTo>
                      <a:pt x="39" y="43"/>
                    </a:lnTo>
                    <a:lnTo>
                      <a:pt x="48" y="38"/>
                    </a:lnTo>
                    <a:lnTo>
                      <a:pt x="56" y="33"/>
                    </a:lnTo>
                    <a:lnTo>
                      <a:pt x="63" y="29"/>
                    </a:lnTo>
                    <a:lnTo>
                      <a:pt x="68" y="26"/>
                    </a:lnTo>
                    <a:lnTo>
                      <a:pt x="70" y="2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68" name="Freeform 392">
                <a:extLst>
                  <a:ext uri="{FF2B5EF4-FFF2-40B4-BE49-F238E27FC236}">
                    <a16:creationId xmlns:a16="http://schemas.microsoft.com/office/drawing/2014/main" id="{9225539F-4B9C-4C0E-9E5E-35181F851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2333"/>
                <a:ext cx="907" cy="926"/>
              </a:xfrm>
              <a:custGeom>
                <a:avLst/>
                <a:gdLst>
                  <a:gd name="T0" fmla="*/ 329 w 907"/>
                  <a:gd name="T1" fmla="*/ 45 h 926"/>
                  <a:gd name="T2" fmla="*/ 400 w 907"/>
                  <a:gd name="T3" fmla="*/ 75 h 926"/>
                  <a:gd name="T4" fmla="*/ 431 w 907"/>
                  <a:gd name="T5" fmla="*/ 11 h 926"/>
                  <a:gd name="T6" fmla="*/ 491 w 907"/>
                  <a:gd name="T7" fmla="*/ 57 h 926"/>
                  <a:gd name="T8" fmla="*/ 510 w 907"/>
                  <a:gd name="T9" fmla="*/ 54 h 926"/>
                  <a:gd name="T10" fmla="*/ 576 w 907"/>
                  <a:gd name="T11" fmla="*/ 1 h 926"/>
                  <a:gd name="T12" fmla="*/ 590 w 907"/>
                  <a:gd name="T13" fmla="*/ 63 h 926"/>
                  <a:gd name="T14" fmla="*/ 601 w 907"/>
                  <a:gd name="T15" fmla="*/ 61 h 926"/>
                  <a:gd name="T16" fmla="*/ 661 w 907"/>
                  <a:gd name="T17" fmla="*/ 81 h 926"/>
                  <a:gd name="T18" fmla="*/ 677 w 907"/>
                  <a:gd name="T19" fmla="*/ 92 h 926"/>
                  <a:gd name="T20" fmla="*/ 727 w 907"/>
                  <a:gd name="T21" fmla="*/ 51 h 926"/>
                  <a:gd name="T22" fmla="*/ 736 w 907"/>
                  <a:gd name="T23" fmla="*/ 131 h 926"/>
                  <a:gd name="T24" fmla="*/ 803 w 907"/>
                  <a:gd name="T25" fmla="*/ 110 h 926"/>
                  <a:gd name="T26" fmla="*/ 792 w 907"/>
                  <a:gd name="T27" fmla="*/ 195 h 926"/>
                  <a:gd name="T28" fmla="*/ 859 w 907"/>
                  <a:gd name="T29" fmla="*/ 190 h 926"/>
                  <a:gd name="T30" fmla="*/ 831 w 907"/>
                  <a:gd name="T31" fmla="*/ 273 h 926"/>
                  <a:gd name="T32" fmla="*/ 894 w 907"/>
                  <a:gd name="T33" fmla="*/ 283 h 926"/>
                  <a:gd name="T34" fmla="*/ 848 w 907"/>
                  <a:gd name="T35" fmla="*/ 360 h 926"/>
                  <a:gd name="T36" fmla="*/ 906 w 907"/>
                  <a:gd name="T37" fmla="*/ 386 h 926"/>
                  <a:gd name="T38" fmla="*/ 845 w 907"/>
                  <a:gd name="T39" fmla="*/ 454 h 926"/>
                  <a:gd name="T40" fmla="*/ 892 w 907"/>
                  <a:gd name="T41" fmla="*/ 494 h 926"/>
                  <a:gd name="T42" fmla="*/ 820 w 907"/>
                  <a:gd name="T43" fmla="*/ 547 h 926"/>
                  <a:gd name="T44" fmla="*/ 854 w 907"/>
                  <a:gd name="T45" fmla="*/ 599 h 926"/>
                  <a:gd name="T46" fmla="*/ 774 w 907"/>
                  <a:gd name="T47" fmla="*/ 637 h 926"/>
                  <a:gd name="T48" fmla="*/ 795 w 907"/>
                  <a:gd name="T49" fmla="*/ 698 h 926"/>
                  <a:gd name="T50" fmla="*/ 713 w 907"/>
                  <a:gd name="T51" fmla="*/ 716 h 926"/>
                  <a:gd name="T52" fmla="*/ 700 w 907"/>
                  <a:gd name="T53" fmla="*/ 735 h 926"/>
                  <a:gd name="T54" fmla="*/ 643 w 907"/>
                  <a:gd name="T55" fmla="*/ 782 h 926"/>
                  <a:gd name="T56" fmla="*/ 630 w 907"/>
                  <a:gd name="T57" fmla="*/ 786 h 926"/>
                  <a:gd name="T58" fmla="*/ 607 w 907"/>
                  <a:gd name="T59" fmla="*/ 862 h 926"/>
                  <a:gd name="T60" fmla="*/ 556 w 907"/>
                  <a:gd name="T61" fmla="*/ 831 h 926"/>
                  <a:gd name="T62" fmla="*/ 534 w 907"/>
                  <a:gd name="T63" fmla="*/ 840 h 926"/>
                  <a:gd name="T64" fmla="*/ 466 w 907"/>
                  <a:gd name="T65" fmla="*/ 862 h 926"/>
                  <a:gd name="T66" fmla="*/ 459 w 907"/>
                  <a:gd name="T67" fmla="*/ 860 h 926"/>
                  <a:gd name="T68" fmla="*/ 442 w 907"/>
                  <a:gd name="T69" fmla="*/ 864 h 926"/>
                  <a:gd name="T70" fmla="*/ 400 w 907"/>
                  <a:gd name="T71" fmla="*/ 923 h 926"/>
                  <a:gd name="T72" fmla="*/ 361 w 907"/>
                  <a:gd name="T73" fmla="*/ 866 h 926"/>
                  <a:gd name="T74" fmla="*/ 348 w 907"/>
                  <a:gd name="T75" fmla="*/ 869 h 926"/>
                  <a:gd name="T76" fmla="*/ 284 w 907"/>
                  <a:gd name="T77" fmla="*/ 858 h 926"/>
                  <a:gd name="T78" fmla="*/ 268 w 907"/>
                  <a:gd name="T79" fmla="*/ 849 h 926"/>
                  <a:gd name="T80" fmla="*/ 261 w 907"/>
                  <a:gd name="T81" fmla="*/ 850 h 926"/>
                  <a:gd name="T82" fmla="*/ 204 w 907"/>
                  <a:gd name="T83" fmla="*/ 820 h 926"/>
                  <a:gd name="T84" fmla="*/ 185 w 907"/>
                  <a:gd name="T85" fmla="*/ 809 h 926"/>
                  <a:gd name="T86" fmla="*/ 139 w 907"/>
                  <a:gd name="T87" fmla="*/ 765 h 926"/>
                  <a:gd name="T88" fmla="*/ 123 w 907"/>
                  <a:gd name="T89" fmla="*/ 750 h 926"/>
                  <a:gd name="T90" fmla="*/ 91 w 907"/>
                  <a:gd name="T91" fmla="*/ 694 h 926"/>
                  <a:gd name="T92" fmla="*/ 79 w 907"/>
                  <a:gd name="T93" fmla="*/ 675 h 926"/>
                  <a:gd name="T94" fmla="*/ 62 w 907"/>
                  <a:gd name="T95" fmla="*/ 611 h 926"/>
                  <a:gd name="T96" fmla="*/ 55 w 907"/>
                  <a:gd name="T97" fmla="*/ 588 h 926"/>
                  <a:gd name="T98" fmla="*/ 54 w 907"/>
                  <a:gd name="T99" fmla="*/ 519 h 926"/>
                  <a:gd name="T100" fmla="*/ 53 w 907"/>
                  <a:gd name="T101" fmla="*/ 495 h 926"/>
                  <a:gd name="T102" fmla="*/ 67 w 907"/>
                  <a:gd name="T103" fmla="*/ 425 h 926"/>
                  <a:gd name="T104" fmla="*/ 73 w 907"/>
                  <a:gd name="T105" fmla="*/ 400 h 926"/>
                  <a:gd name="T106" fmla="*/ 102 w 907"/>
                  <a:gd name="T107" fmla="*/ 332 h 926"/>
                  <a:gd name="T108" fmla="*/ 113 w 907"/>
                  <a:gd name="T109" fmla="*/ 308 h 926"/>
                  <a:gd name="T110" fmla="*/ 156 w 907"/>
                  <a:gd name="T111" fmla="*/ 246 h 926"/>
                  <a:gd name="T112" fmla="*/ 171 w 907"/>
                  <a:gd name="T113" fmla="*/ 225 h 926"/>
                  <a:gd name="T114" fmla="*/ 223 w 907"/>
                  <a:gd name="T115" fmla="*/ 173 h 926"/>
                  <a:gd name="T116" fmla="*/ 235 w 907"/>
                  <a:gd name="T117" fmla="*/ 166 h 926"/>
                  <a:gd name="T118" fmla="*/ 250 w 907"/>
                  <a:gd name="T119" fmla="*/ 91 h 926"/>
                  <a:gd name="T120" fmla="*/ 307 w 907"/>
                  <a:gd name="T121" fmla="*/ 114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7" h="926">
                    <a:moveTo>
                      <a:pt x="318" y="110"/>
                    </a:moveTo>
                    <a:lnTo>
                      <a:pt x="324" y="107"/>
                    </a:lnTo>
                    <a:lnTo>
                      <a:pt x="327" y="103"/>
                    </a:lnTo>
                    <a:lnTo>
                      <a:pt x="329" y="101"/>
                    </a:lnTo>
                    <a:lnTo>
                      <a:pt x="329" y="100"/>
                    </a:lnTo>
                    <a:lnTo>
                      <a:pt x="329" y="45"/>
                    </a:lnTo>
                    <a:lnTo>
                      <a:pt x="349" y="37"/>
                    </a:lnTo>
                    <a:lnTo>
                      <a:pt x="369" y="29"/>
                    </a:lnTo>
                    <a:lnTo>
                      <a:pt x="394" y="74"/>
                    </a:lnTo>
                    <a:lnTo>
                      <a:pt x="394" y="74"/>
                    </a:lnTo>
                    <a:lnTo>
                      <a:pt x="396" y="75"/>
                    </a:lnTo>
                    <a:lnTo>
                      <a:pt x="400" y="75"/>
                    </a:lnTo>
                    <a:lnTo>
                      <a:pt x="406" y="74"/>
                    </a:lnTo>
                    <a:lnTo>
                      <a:pt x="413" y="71"/>
                    </a:lnTo>
                    <a:lnTo>
                      <a:pt x="416" y="68"/>
                    </a:lnTo>
                    <a:lnTo>
                      <a:pt x="417" y="67"/>
                    </a:lnTo>
                    <a:lnTo>
                      <a:pt x="418" y="66"/>
                    </a:lnTo>
                    <a:lnTo>
                      <a:pt x="431" y="11"/>
                    </a:lnTo>
                    <a:lnTo>
                      <a:pt x="452" y="7"/>
                    </a:lnTo>
                    <a:lnTo>
                      <a:pt x="472" y="3"/>
                    </a:lnTo>
                    <a:lnTo>
                      <a:pt x="484" y="54"/>
                    </a:lnTo>
                    <a:lnTo>
                      <a:pt x="485" y="55"/>
                    </a:lnTo>
                    <a:lnTo>
                      <a:pt x="487" y="56"/>
                    </a:lnTo>
                    <a:lnTo>
                      <a:pt x="491" y="57"/>
                    </a:lnTo>
                    <a:lnTo>
                      <a:pt x="497" y="57"/>
                    </a:lnTo>
                    <a:lnTo>
                      <a:pt x="501" y="57"/>
                    </a:lnTo>
                    <a:lnTo>
                      <a:pt x="504" y="57"/>
                    </a:lnTo>
                    <a:lnTo>
                      <a:pt x="506" y="56"/>
                    </a:lnTo>
                    <a:lnTo>
                      <a:pt x="509" y="55"/>
                    </a:lnTo>
                    <a:lnTo>
                      <a:pt x="510" y="54"/>
                    </a:lnTo>
                    <a:lnTo>
                      <a:pt x="511" y="53"/>
                    </a:lnTo>
                    <a:lnTo>
                      <a:pt x="511" y="52"/>
                    </a:lnTo>
                    <a:lnTo>
                      <a:pt x="511" y="52"/>
                    </a:lnTo>
                    <a:lnTo>
                      <a:pt x="536" y="0"/>
                    </a:lnTo>
                    <a:lnTo>
                      <a:pt x="556" y="0"/>
                    </a:lnTo>
                    <a:lnTo>
                      <a:pt x="576" y="1"/>
                    </a:lnTo>
                    <a:lnTo>
                      <a:pt x="576" y="56"/>
                    </a:lnTo>
                    <a:lnTo>
                      <a:pt x="576" y="57"/>
                    </a:lnTo>
                    <a:lnTo>
                      <a:pt x="578" y="58"/>
                    </a:lnTo>
                    <a:lnTo>
                      <a:pt x="580" y="61"/>
                    </a:lnTo>
                    <a:lnTo>
                      <a:pt x="586" y="63"/>
                    </a:lnTo>
                    <a:lnTo>
                      <a:pt x="590" y="63"/>
                    </a:lnTo>
                    <a:lnTo>
                      <a:pt x="593" y="63"/>
                    </a:lnTo>
                    <a:lnTo>
                      <a:pt x="596" y="63"/>
                    </a:lnTo>
                    <a:lnTo>
                      <a:pt x="598" y="63"/>
                    </a:lnTo>
                    <a:lnTo>
                      <a:pt x="599" y="62"/>
                    </a:lnTo>
                    <a:lnTo>
                      <a:pt x="600" y="61"/>
                    </a:lnTo>
                    <a:lnTo>
                      <a:pt x="601" y="61"/>
                    </a:lnTo>
                    <a:lnTo>
                      <a:pt x="601" y="61"/>
                    </a:lnTo>
                    <a:lnTo>
                      <a:pt x="636" y="13"/>
                    </a:lnTo>
                    <a:lnTo>
                      <a:pt x="654" y="19"/>
                    </a:lnTo>
                    <a:lnTo>
                      <a:pt x="673" y="25"/>
                    </a:lnTo>
                    <a:lnTo>
                      <a:pt x="661" y="80"/>
                    </a:lnTo>
                    <a:lnTo>
                      <a:pt x="661" y="81"/>
                    </a:lnTo>
                    <a:lnTo>
                      <a:pt x="661" y="84"/>
                    </a:lnTo>
                    <a:lnTo>
                      <a:pt x="664" y="86"/>
                    </a:lnTo>
                    <a:lnTo>
                      <a:pt x="669" y="89"/>
                    </a:lnTo>
                    <a:lnTo>
                      <a:pt x="672" y="91"/>
                    </a:lnTo>
                    <a:lnTo>
                      <a:pt x="676" y="92"/>
                    </a:lnTo>
                    <a:lnTo>
                      <a:pt x="677" y="92"/>
                    </a:lnTo>
                    <a:lnTo>
                      <a:pt x="679" y="92"/>
                    </a:lnTo>
                    <a:lnTo>
                      <a:pt x="681" y="92"/>
                    </a:lnTo>
                    <a:lnTo>
                      <a:pt x="682" y="91"/>
                    </a:lnTo>
                    <a:lnTo>
                      <a:pt x="683" y="91"/>
                    </a:lnTo>
                    <a:lnTo>
                      <a:pt x="683" y="91"/>
                    </a:lnTo>
                    <a:lnTo>
                      <a:pt x="727" y="51"/>
                    </a:lnTo>
                    <a:lnTo>
                      <a:pt x="742" y="61"/>
                    </a:lnTo>
                    <a:lnTo>
                      <a:pt x="758" y="72"/>
                    </a:lnTo>
                    <a:lnTo>
                      <a:pt x="734" y="124"/>
                    </a:lnTo>
                    <a:lnTo>
                      <a:pt x="734" y="126"/>
                    </a:lnTo>
                    <a:lnTo>
                      <a:pt x="734" y="128"/>
                    </a:lnTo>
                    <a:lnTo>
                      <a:pt x="736" y="131"/>
                    </a:lnTo>
                    <a:lnTo>
                      <a:pt x="740" y="136"/>
                    </a:lnTo>
                    <a:lnTo>
                      <a:pt x="745" y="140"/>
                    </a:lnTo>
                    <a:lnTo>
                      <a:pt x="749" y="141"/>
                    </a:lnTo>
                    <a:lnTo>
                      <a:pt x="752" y="141"/>
                    </a:lnTo>
                    <a:lnTo>
                      <a:pt x="752" y="141"/>
                    </a:lnTo>
                    <a:lnTo>
                      <a:pt x="803" y="110"/>
                    </a:lnTo>
                    <a:lnTo>
                      <a:pt x="814" y="125"/>
                    </a:lnTo>
                    <a:lnTo>
                      <a:pt x="827" y="139"/>
                    </a:lnTo>
                    <a:lnTo>
                      <a:pt x="792" y="187"/>
                    </a:lnTo>
                    <a:lnTo>
                      <a:pt x="792" y="189"/>
                    </a:lnTo>
                    <a:lnTo>
                      <a:pt x="792" y="191"/>
                    </a:lnTo>
                    <a:lnTo>
                      <a:pt x="792" y="195"/>
                    </a:lnTo>
                    <a:lnTo>
                      <a:pt x="795" y="201"/>
                    </a:lnTo>
                    <a:lnTo>
                      <a:pt x="799" y="206"/>
                    </a:lnTo>
                    <a:lnTo>
                      <a:pt x="803" y="208"/>
                    </a:lnTo>
                    <a:lnTo>
                      <a:pt x="805" y="208"/>
                    </a:lnTo>
                    <a:lnTo>
                      <a:pt x="806" y="208"/>
                    </a:lnTo>
                    <a:lnTo>
                      <a:pt x="859" y="190"/>
                    </a:lnTo>
                    <a:lnTo>
                      <a:pt x="867" y="207"/>
                    </a:lnTo>
                    <a:lnTo>
                      <a:pt x="875" y="225"/>
                    </a:lnTo>
                    <a:lnTo>
                      <a:pt x="832" y="265"/>
                    </a:lnTo>
                    <a:lnTo>
                      <a:pt x="831" y="266"/>
                    </a:lnTo>
                    <a:lnTo>
                      <a:pt x="831" y="268"/>
                    </a:lnTo>
                    <a:lnTo>
                      <a:pt x="831" y="273"/>
                    </a:lnTo>
                    <a:lnTo>
                      <a:pt x="832" y="279"/>
                    </a:lnTo>
                    <a:lnTo>
                      <a:pt x="835" y="285"/>
                    </a:lnTo>
                    <a:lnTo>
                      <a:pt x="837" y="288"/>
                    </a:lnTo>
                    <a:lnTo>
                      <a:pt x="839" y="289"/>
                    </a:lnTo>
                    <a:lnTo>
                      <a:pt x="840" y="289"/>
                    </a:lnTo>
                    <a:lnTo>
                      <a:pt x="894" y="283"/>
                    </a:lnTo>
                    <a:lnTo>
                      <a:pt x="898" y="302"/>
                    </a:lnTo>
                    <a:lnTo>
                      <a:pt x="901" y="322"/>
                    </a:lnTo>
                    <a:lnTo>
                      <a:pt x="851" y="353"/>
                    </a:lnTo>
                    <a:lnTo>
                      <a:pt x="850" y="354"/>
                    </a:lnTo>
                    <a:lnTo>
                      <a:pt x="849" y="356"/>
                    </a:lnTo>
                    <a:lnTo>
                      <a:pt x="848" y="360"/>
                    </a:lnTo>
                    <a:lnTo>
                      <a:pt x="848" y="367"/>
                    </a:lnTo>
                    <a:lnTo>
                      <a:pt x="849" y="374"/>
                    </a:lnTo>
                    <a:lnTo>
                      <a:pt x="850" y="378"/>
                    </a:lnTo>
                    <a:lnTo>
                      <a:pt x="852" y="379"/>
                    </a:lnTo>
                    <a:lnTo>
                      <a:pt x="853" y="380"/>
                    </a:lnTo>
                    <a:lnTo>
                      <a:pt x="906" y="386"/>
                    </a:lnTo>
                    <a:lnTo>
                      <a:pt x="904" y="407"/>
                    </a:lnTo>
                    <a:lnTo>
                      <a:pt x="903" y="428"/>
                    </a:lnTo>
                    <a:lnTo>
                      <a:pt x="849" y="447"/>
                    </a:lnTo>
                    <a:lnTo>
                      <a:pt x="849" y="448"/>
                    </a:lnTo>
                    <a:lnTo>
                      <a:pt x="846" y="450"/>
                    </a:lnTo>
                    <a:lnTo>
                      <a:pt x="845" y="454"/>
                    </a:lnTo>
                    <a:lnTo>
                      <a:pt x="843" y="461"/>
                    </a:lnTo>
                    <a:lnTo>
                      <a:pt x="842" y="468"/>
                    </a:lnTo>
                    <a:lnTo>
                      <a:pt x="843" y="472"/>
                    </a:lnTo>
                    <a:lnTo>
                      <a:pt x="845" y="475"/>
                    </a:lnTo>
                    <a:lnTo>
                      <a:pt x="845" y="475"/>
                    </a:lnTo>
                    <a:lnTo>
                      <a:pt x="892" y="494"/>
                    </a:lnTo>
                    <a:lnTo>
                      <a:pt x="886" y="515"/>
                    </a:lnTo>
                    <a:lnTo>
                      <a:pt x="880" y="535"/>
                    </a:lnTo>
                    <a:lnTo>
                      <a:pt x="825" y="542"/>
                    </a:lnTo>
                    <a:lnTo>
                      <a:pt x="825" y="542"/>
                    </a:lnTo>
                    <a:lnTo>
                      <a:pt x="823" y="544"/>
                    </a:lnTo>
                    <a:lnTo>
                      <a:pt x="820" y="547"/>
                    </a:lnTo>
                    <a:lnTo>
                      <a:pt x="816" y="555"/>
                    </a:lnTo>
                    <a:lnTo>
                      <a:pt x="814" y="561"/>
                    </a:lnTo>
                    <a:lnTo>
                      <a:pt x="814" y="566"/>
                    </a:lnTo>
                    <a:lnTo>
                      <a:pt x="814" y="568"/>
                    </a:lnTo>
                    <a:lnTo>
                      <a:pt x="815" y="569"/>
                    </a:lnTo>
                    <a:lnTo>
                      <a:pt x="854" y="599"/>
                    </a:lnTo>
                    <a:lnTo>
                      <a:pt x="844" y="619"/>
                    </a:lnTo>
                    <a:lnTo>
                      <a:pt x="834" y="639"/>
                    </a:lnTo>
                    <a:lnTo>
                      <a:pt x="782" y="632"/>
                    </a:lnTo>
                    <a:lnTo>
                      <a:pt x="781" y="633"/>
                    </a:lnTo>
                    <a:lnTo>
                      <a:pt x="778" y="634"/>
                    </a:lnTo>
                    <a:lnTo>
                      <a:pt x="774" y="637"/>
                    </a:lnTo>
                    <a:lnTo>
                      <a:pt x="770" y="643"/>
                    </a:lnTo>
                    <a:lnTo>
                      <a:pt x="767" y="649"/>
                    </a:lnTo>
                    <a:lnTo>
                      <a:pt x="766" y="654"/>
                    </a:lnTo>
                    <a:lnTo>
                      <a:pt x="766" y="657"/>
                    </a:lnTo>
                    <a:lnTo>
                      <a:pt x="766" y="657"/>
                    </a:lnTo>
                    <a:lnTo>
                      <a:pt x="795" y="698"/>
                    </a:lnTo>
                    <a:lnTo>
                      <a:pt x="781" y="716"/>
                    </a:lnTo>
                    <a:lnTo>
                      <a:pt x="767" y="733"/>
                    </a:lnTo>
                    <a:lnTo>
                      <a:pt x="720" y="714"/>
                    </a:lnTo>
                    <a:lnTo>
                      <a:pt x="719" y="714"/>
                    </a:lnTo>
                    <a:lnTo>
                      <a:pt x="717" y="714"/>
                    </a:lnTo>
                    <a:lnTo>
                      <a:pt x="713" y="716"/>
                    </a:lnTo>
                    <a:lnTo>
                      <a:pt x="708" y="721"/>
                    </a:lnTo>
                    <a:lnTo>
                      <a:pt x="707" y="722"/>
                    </a:lnTo>
                    <a:lnTo>
                      <a:pt x="702" y="728"/>
                    </a:lnTo>
                    <a:lnTo>
                      <a:pt x="700" y="732"/>
                    </a:lnTo>
                    <a:lnTo>
                      <a:pt x="700" y="734"/>
                    </a:lnTo>
                    <a:lnTo>
                      <a:pt x="700" y="735"/>
                    </a:lnTo>
                    <a:lnTo>
                      <a:pt x="718" y="783"/>
                    </a:lnTo>
                    <a:lnTo>
                      <a:pt x="701" y="797"/>
                    </a:lnTo>
                    <a:lnTo>
                      <a:pt x="684" y="812"/>
                    </a:lnTo>
                    <a:lnTo>
                      <a:pt x="644" y="782"/>
                    </a:lnTo>
                    <a:lnTo>
                      <a:pt x="644" y="782"/>
                    </a:lnTo>
                    <a:lnTo>
                      <a:pt x="643" y="782"/>
                    </a:lnTo>
                    <a:lnTo>
                      <a:pt x="643" y="782"/>
                    </a:lnTo>
                    <a:lnTo>
                      <a:pt x="641" y="782"/>
                    </a:lnTo>
                    <a:lnTo>
                      <a:pt x="639" y="782"/>
                    </a:lnTo>
                    <a:lnTo>
                      <a:pt x="637" y="783"/>
                    </a:lnTo>
                    <a:lnTo>
                      <a:pt x="634" y="784"/>
                    </a:lnTo>
                    <a:lnTo>
                      <a:pt x="630" y="786"/>
                    </a:lnTo>
                    <a:lnTo>
                      <a:pt x="624" y="791"/>
                    </a:lnTo>
                    <a:lnTo>
                      <a:pt x="622" y="795"/>
                    </a:lnTo>
                    <a:lnTo>
                      <a:pt x="621" y="797"/>
                    </a:lnTo>
                    <a:lnTo>
                      <a:pt x="621" y="798"/>
                    </a:lnTo>
                    <a:lnTo>
                      <a:pt x="626" y="852"/>
                    </a:lnTo>
                    <a:lnTo>
                      <a:pt x="607" y="862"/>
                    </a:lnTo>
                    <a:lnTo>
                      <a:pt x="587" y="872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8" y="831"/>
                    </a:lnTo>
                    <a:lnTo>
                      <a:pt x="557" y="831"/>
                    </a:lnTo>
                    <a:lnTo>
                      <a:pt x="556" y="831"/>
                    </a:lnTo>
                    <a:lnTo>
                      <a:pt x="553" y="831"/>
                    </a:lnTo>
                    <a:lnTo>
                      <a:pt x="551" y="831"/>
                    </a:lnTo>
                    <a:lnTo>
                      <a:pt x="548" y="832"/>
                    </a:lnTo>
                    <a:lnTo>
                      <a:pt x="544" y="833"/>
                    </a:lnTo>
                    <a:lnTo>
                      <a:pt x="538" y="837"/>
                    </a:lnTo>
                    <a:lnTo>
                      <a:pt x="534" y="840"/>
                    </a:lnTo>
                    <a:lnTo>
                      <a:pt x="532" y="842"/>
                    </a:lnTo>
                    <a:lnTo>
                      <a:pt x="532" y="843"/>
                    </a:lnTo>
                    <a:lnTo>
                      <a:pt x="525" y="898"/>
                    </a:lnTo>
                    <a:lnTo>
                      <a:pt x="505" y="904"/>
                    </a:lnTo>
                    <a:lnTo>
                      <a:pt x="485" y="910"/>
                    </a:lnTo>
                    <a:lnTo>
                      <a:pt x="466" y="862"/>
                    </a:lnTo>
                    <a:lnTo>
                      <a:pt x="466" y="862"/>
                    </a:lnTo>
                    <a:lnTo>
                      <a:pt x="466" y="862"/>
                    </a:lnTo>
                    <a:lnTo>
                      <a:pt x="464" y="861"/>
                    </a:lnTo>
                    <a:lnTo>
                      <a:pt x="463" y="860"/>
                    </a:lnTo>
                    <a:lnTo>
                      <a:pt x="461" y="860"/>
                    </a:lnTo>
                    <a:lnTo>
                      <a:pt x="459" y="860"/>
                    </a:lnTo>
                    <a:lnTo>
                      <a:pt x="456" y="860"/>
                    </a:lnTo>
                    <a:lnTo>
                      <a:pt x="453" y="860"/>
                    </a:lnTo>
                    <a:lnTo>
                      <a:pt x="449" y="861"/>
                    </a:lnTo>
                    <a:lnTo>
                      <a:pt x="446" y="862"/>
                    </a:lnTo>
                    <a:lnTo>
                      <a:pt x="444" y="864"/>
                    </a:lnTo>
                    <a:lnTo>
                      <a:pt x="442" y="864"/>
                    </a:lnTo>
                    <a:lnTo>
                      <a:pt x="440" y="866"/>
                    </a:lnTo>
                    <a:lnTo>
                      <a:pt x="439" y="866"/>
                    </a:lnTo>
                    <a:lnTo>
                      <a:pt x="439" y="867"/>
                    </a:lnTo>
                    <a:lnTo>
                      <a:pt x="439" y="867"/>
                    </a:lnTo>
                    <a:lnTo>
                      <a:pt x="420" y="922"/>
                    </a:lnTo>
                    <a:lnTo>
                      <a:pt x="400" y="923"/>
                    </a:lnTo>
                    <a:lnTo>
                      <a:pt x="379" y="925"/>
                    </a:lnTo>
                    <a:lnTo>
                      <a:pt x="373" y="871"/>
                    </a:lnTo>
                    <a:lnTo>
                      <a:pt x="373" y="870"/>
                    </a:lnTo>
                    <a:lnTo>
                      <a:pt x="372" y="868"/>
                    </a:lnTo>
                    <a:lnTo>
                      <a:pt x="367" y="867"/>
                    </a:lnTo>
                    <a:lnTo>
                      <a:pt x="361" y="866"/>
                    </a:lnTo>
                    <a:lnTo>
                      <a:pt x="358" y="866"/>
                    </a:lnTo>
                    <a:lnTo>
                      <a:pt x="355" y="866"/>
                    </a:lnTo>
                    <a:lnTo>
                      <a:pt x="352" y="867"/>
                    </a:lnTo>
                    <a:lnTo>
                      <a:pt x="350" y="868"/>
                    </a:lnTo>
                    <a:lnTo>
                      <a:pt x="349" y="868"/>
                    </a:lnTo>
                    <a:lnTo>
                      <a:pt x="348" y="869"/>
                    </a:lnTo>
                    <a:lnTo>
                      <a:pt x="347" y="870"/>
                    </a:lnTo>
                    <a:lnTo>
                      <a:pt x="347" y="870"/>
                    </a:lnTo>
                    <a:lnTo>
                      <a:pt x="317" y="920"/>
                    </a:lnTo>
                    <a:lnTo>
                      <a:pt x="297" y="917"/>
                    </a:lnTo>
                    <a:lnTo>
                      <a:pt x="279" y="913"/>
                    </a:lnTo>
                    <a:lnTo>
                      <a:pt x="284" y="858"/>
                    </a:lnTo>
                    <a:lnTo>
                      <a:pt x="284" y="857"/>
                    </a:lnTo>
                    <a:lnTo>
                      <a:pt x="283" y="855"/>
                    </a:lnTo>
                    <a:lnTo>
                      <a:pt x="280" y="853"/>
                    </a:lnTo>
                    <a:lnTo>
                      <a:pt x="275" y="850"/>
                    </a:lnTo>
                    <a:lnTo>
                      <a:pt x="271" y="849"/>
                    </a:lnTo>
                    <a:lnTo>
                      <a:pt x="268" y="849"/>
                    </a:lnTo>
                    <a:lnTo>
                      <a:pt x="266" y="848"/>
                    </a:lnTo>
                    <a:lnTo>
                      <a:pt x="264" y="849"/>
                    </a:lnTo>
                    <a:lnTo>
                      <a:pt x="262" y="849"/>
                    </a:lnTo>
                    <a:lnTo>
                      <a:pt x="261" y="849"/>
                    </a:lnTo>
                    <a:lnTo>
                      <a:pt x="261" y="850"/>
                    </a:lnTo>
                    <a:lnTo>
                      <a:pt x="261" y="850"/>
                    </a:lnTo>
                    <a:lnTo>
                      <a:pt x="221" y="895"/>
                    </a:lnTo>
                    <a:lnTo>
                      <a:pt x="204" y="886"/>
                    </a:lnTo>
                    <a:lnTo>
                      <a:pt x="187" y="877"/>
                    </a:lnTo>
                    <a:lnTo>
                      <a:pt x="205" y="823"/>
                    </a:lnTo>
                    <a:lnTo>
                      <a:pt x="205" y="822"/>
                    </a:lnTo>
                    <a:lnTo>
                      <a:pt x="204" y="820"/>
                    </a:lnTo>
                    <a:lnTo>
                      <a:pt x="203" y="816"/>
                    </a:lnTo>
                    <a:lnTo>
                      <a:pt x="197" y="812"/>
                    </a:lnTo>
                    <a:lnTo>
                      <a:pt x="192" y="809"/>
                    </a:lnTo>
                    <a:lnTo>
                      <a:pt x="188" y="808"/>
                    </a:lnTo>
                    <a:lnTo>
                      <a:pt x="185" y="808"/>
                    </a:lnTo>
                    <a:lnTo>
                      <a:pt x="185" y="809"/>
                    </a:lnTo>
                    <a:lnTo>
                      <a:pt x="138" y="845"/>
                    </a:lnTo>
                    <a:lnTo>
                      <a:pt x="123" y="832"/>
                    </a:lnTo>
                    <a:lnTo>
                      <a:pt x="109" y="820"/>
                    </a:lnTo>
                    <a:lnTo>
                      <a:pt x="139" y="769"/>
                    </a:lnTo>
                    <a:lnTo>
                      <a:pt x="139" y="768"/>
                    </a:lnTo>
                    <a:lnTo>
                      <a:pt x="139" y="765"/>
                    </a:lnTo>
                    <a:lnTo>
                      <a:pt x="138" y="761"/>
                    </a:lnTo>
                    <a:lnTo>
                      <a:pt x="134" y="756"/>
                    </a:lnTo>
                    <a:lnTo>
                      <a:pt x="130" y="752"/>
                    </a:lnTo>
                    <a:lnTo>
                      <a:pt x="127" y="750"/>
                    </a:lnTo>
                    <a:lnTo>
                      <a:pt x="124" y="750"/>
                    </a:lnTo>
                    <a:lnTo>
                      <a:pt x="123" y="750"/>
                    </a:lnTo>
                    <a:lnTo>
                      <a:pt x="71" y="775"/>
                    </a:lnTo>
                    <a:lnTo>
                      <a:pt x="60" y="759"/>
                    </a:lnTo>
                    <a:lnTo>
                      <a:pt x="51" y="742"/>
                    </a:lnTo>
                    <a:lnTo>
                      <a:pt x="90" y="697"/>
                    </a:lnTo>
                    <a:lnTo>
                      <a:pt x="91" y="697"/>
                    </a:lnTo>
                    <a:lnTo>
                      <a:pt x="91" y="694"/>
                    </a:lnTo>
                    <a:lnTo>
                      <a:pt x="91" y="690"/>
                    </a:lnTo>
                    <a:lnTo>
                      <a:pt x="88" y="683"/>
                    </a:lnTo>
                    <a:lnTo>
                      <a:pt x="85" y="678"/>
                    </a:lnTo>
                    <a:lnTo>
                      <a:pt x="82" y="676"/>
                    </a:lnTo>
                    <a:lnTo>
                      <a:pt x="80" y="675"/>
                    </a:lnTo>
                    <a:lnTo>
                      <a:pt x="79" y="675"/>
                    </a:lnTo>
                    <a:lnTo>
                      <a:pt x="25" y="688"/>
                    </a:lnTo>
                    <a:lnTo>
                      <a:pt x="19" y="668"/>
                    </a:lnTo>
                    <a:lnTo>
                      <a:pt x="13" y="650"/>
                    </a:lnTo>
                    <a:lnTo>
                      <a:pt x="60" y="614"/>
                    </a:lnTo>
                    <a:lnTo>
                      <a:pt x="61" y="613"/>
                    </a:lnTo>
                    <a:lnTo>
                      <a:pt x="62" y="611"/>
                    </a:lnTo>
                    <a:lnTo>
                      <a:pt x="63" y="606"/>
                    </a:lnTo>
                    <a:lnTo>
                      <a:pt x="62" y="599"/>
                    </a:lnTo>
                    <a:lnTo>
                      <a:pt x="60" y="594"/>
                    </a:lnTo>
                    <a:lnTo>
                      <a:pt x="58" y="590"/>
                    </a:lnTo>
                    <a:lnTo>
                      <a:pt x="56" y="588"/>
                    </a:lnTo>
                    <a:lnTo>
                      <a:pt x="55" y="588"/>
                    </a:lnTo>
                    <a:lnTo>
                      <a:pt x="2" y="588"/>
                    </a:lnTo>
                    <a:lnTo>
                      <a:pt x="1" y="567"/>
                    </a:lnTo>
                    <a:lnTo>
                      <a:pt x="0" y="547"/>
                    </a:lnTo>
                    <a:lnTo>
                      <a:pt x="52" y="522"/>
                    </a:lnTo>
                    <a:lnTo>
                      <a:pt x="52" y="522"/>
                    </a:lnTo>
                    <a:lnTo>
                      <a:pt x="54" y="519"/>
                    </a:lnTo>
                    <a:lnTo>
                      <a:pt x="56" y="515"/>
                    </a:lnTo>
                    <a:lnTo>
                      <a:pt x="56" y="508"/>
                    </a:lnTo>
                    <a:lnTo>
                      <a:pt x="56" y="501"/>
                    </a:lnTo>
                    <a:lnTo>
                      <a:pt x="55" y="497"/>
                    </a:lnTo>
                    <a:lnTo>
                      <a:pt x="54" y="496"/>
                    </a:lnTo>
                    <a:lnTo>
                      <a:pt x="53" y="495"/>
                    </a:lnTo>
                    <a:lnTo>
                      <a:pt x="4" y="482"/>
                    </a:lnTo>
                    <a:lnTo>
                      <a:pt x="7" y="461"/>
                    </a:lnTo>
                    <a:lnTo>
                      <a:pt x="11" y="440"/>
                    </a:lnTo>
                    <a:lnTo>
                      <a:pt x="65" y="427"/>
                    </a:lnTo>
                    <a:lnTo>
                      <a:pt x="66" y="427"/>
                    </a:lnTo>
                    <a:lnTo>
                      <a:pt x="67" y="425"/>
                    </a:lnTo>
                    <a:lnTo>
                      <a:pt x="70" y="421"/>
                    </a:lnTo>
                    <a:lnTo>
                      <a:pt x="73" y="414"/>
                    </a:lnTo>
                    <a:lnTo>
                      <a:pt x="74" y="407"/>
                    </a:lnTo>
                    <a:lnTo>
                      <a:pt x="74" y="403"/>
                    </a:lnTo>
                    <a:lnTo>
                      <a:pt x="73" y="400"/>
                    </a:lnTo>
                    <a:lnTo>
                      <a:pt x="73" y="400"/>
                    </a:lnTo>
                    <a:lnTo>
                      <a:pt x="30" y="374"/>
                    </a:lnTo>
                    <a:lnTo>
                      <a:pt x="37" y="354"/>
                    </a:lnTo>
                    <a:lnTo>
                      <a:pt x="45" y="334"/>
                    </a:lnTo>
                    <a:lnTo>
                      <a:pt x="99" y="334"/>
                    </a:lnTo>
                    <a:lnTo>
                      <a:pt x="100" y="333"/>
                    </a:lnTo>
                    <a:lnTo>
                      <a:pt x="102" y="332"/>
                    </a:lnTo>
                    <a:lnTo>
                      <a:pt x="106" y="329"/>
                    </a:lnTo>
                    <a:lnTo>
                      <a:pt x="109" y="322"/>
                    </a:lnTo>
                    <a:lnTo>
                      <a:pt x="113" y="316"/>
                    </a:lnTo>
                    <a:lnTo>
                      <a:pt x="113" y="311"/>
                    </a:lnTo>
                    <a:lnTo>
                      <a:pt x="113" y="309"/>
                    </a:lnTo>
                    <a:lnTo>
                      <a:pt x="113" y="308"/>
                    </a:lnTo>
                    <a:lnTo>
                      <a:pt x="78" y="272"/>
                    </a:lnTo>
                    <a:lnTo>
                      <a:pt x="91" y="253"/>
                    </a:lnTo>
                    <a:lnTo>
                      <a:pt x="102" y="235"/>
                    </a:lnTo>
                    <a:lnTo>
                      <a:pt x="152" y="248"/>
                    </a:lnTo>
                    <a:lnTo>
                      <a:pt x="153" y="248"/>
                    </a:lnTo>
                    <a:lnTo>
                      <a:pt x="156" y="246"/>
                    </a:lnTo>
                    <a:lnTo>
                      <a:pt x="159" y="244"/>
                    </a:lnTo>
                    <a:lnTo>
                      <a:pt x="164" y="239"/>
                    </a:lnTo>
                    <a:lnTo>
                      <a:pt x="169" y="232"/>
                    </a:lnTo>
                    <a:lnTo>
                      <a:pt x="171" y="228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180"/>
                    </a:lnTo>
                    <a:lnTo>
                      <a:pt x="163" y="164"/>
                    </a:lnTo>
                    <a:lnTo>
                      <a:pt x="178" y="148"/>
                    </a:lnTo>
                    <a:lnTo>
                      <a:pt x="222" y="173"/>
                    </a:lnTo>
                    <a:lnTo>
                      <a:pt x="222" y="173"/>
                    </a:lnTo>
                    <a:lnTo>
                      <a:pt x="223" y="173"/>
                    </a:lnTo>
                    <a:lnTo>
                      <a:pt x="224" y="173"/>
                    </a:lnTo>
                    <a:lnTo>
                      <a:pt x="225" y="173"/>
                    </a:lnTo>
                    <a:lnTo>
                      <a:pt x="227" y="172"/>
                    </a:lnTo>
                    <a:lnTo>
                      <a:pt x="229" y="171"/>
                    </a:lnTo>
                    <a:lnTo>
                      <a:pt x="232" y="169"/>
                    </a:lnTo>
                    <a:lnTo>
                      <a:pt x="235" y="166"/>
                    </a:lnTo>
                    <a:lnTo>
                      <a:pt x="240" y="161"/>
                    </a:lnTo>
                    <a:lnTo>
                      <a:pt x="243" y="158"/>
                    </a:lnTo>
                    <a:lnTo>
                      <a:pt x="244" y="155"/>
                    </a:lnTo>
                    <a:lnTo>
                      <a:pt x="244" y="154"/>
                    </a:lnTo>
                    <a:lnTo>
                      <a:pt x="232" y="103"/>
                    </a:lnTo>
                    <a:lnTo>
                      <a:pt x="250" y="91"/>
                    </a:lnTo>
                    <a:lnTo>
                      <a:pt x="269" y="78"/>
                    </a:lnTo>
                    <a:lnTo>
                      <a:pt x="304" y="114"/>
                    </a:lnTo>
                    <a:lnTo>
                      <a:pt x="304" y="114"/>
                    </a:lnTo>
                    <a:lnTo>
                      <a:pt x="305" y="114"/>
                    </a:lnTo>
                    <a:lnTo>
                      <a:pt x="305" y="114"/>
                    </a:lnTo>
                    <a:lnTo>
                      <a:pt x="307" y="114"/>
                    </a:lnTo>
                    <a:lnTo>
                      <a:pt x="309" y="114"/>
                    </a:lnTo>
                    <a:lnTo>
                      <a:pt x="311" y="114"/>
                    </a:lnTo>
                    <a:lnTo>
                      <a:pt x="314" y="112"/>
                    </a:lnTo>
                    <a:lnTo>
                      <a:pt x="318" y="110"/>
                    </a:lnTo>
                  </a:path>
                </a:pathLst>
              </a:custGeom>
              <a:solidFill>
                <a:srgbClr val="597F7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69" name="Freeform 393">
                <a:extLst>
                  <a:ext uri="{FF2B5EF4-FFF2-40B4-BE49-F238E27FC236}">
                    <a16:creationId xmlns:a16="http://schemas.microsoft.com/office/drawing/2014/main" id="{31E9E188-DC58-4C72-B4E7-8601F969A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2333"/>
                <a:ext cx="907" cy="926"/>
              </a:xfrm>
              <a:custGeom>
                <a:avLst/>
                <a:gdLst>
                  <a:gd name="T0" fmla="*/ 329 w 907"/>
                  <a:gd name="T1" fmla="*/ 45 h 926"/>
                  <a:gd name="T2" fmla="*/ 400 w 907"/>
                  <a:gd name="T3" fmla="*/ 75 h 926"/>
                  <a:gd name="T4" fmla="*/ 431 w 907"/>
                  <a:gd name="T5" fmla="*/ 11 h 926"/>
                  <a:gd name="T6" fmla="*/ 491 w 907"/>
                  <a:gd name="T7" fmla="*/ 57 h 926"/>
                  <a:gd name="T8" fmla="*/ 510 w 907"/>
                  <a:gd name="T9" fmla="*/ 54 h 926"/>
                  <a:gd name="T10" fmla="*/ 576 w 907"/>
                  <a:gd name="T11" fmla="*/ 56 h 926"/>
                  <a:gd name="T12" fmla="*/ 590 w 907"/>
                  <a:gd name="T13" fmla="*/ 63 h 926"/>
                  <a:gd name="T14" fmla="*/ 601 w 907"/>
                  <a:gd name="T15" fmla="*/ 61 h 926"/>
                  <a:gd name="T16" fmla="*/ 661 w 907"/>
                  <a:gd name="T17" fmla="*/ 84 h 926"/>
                  <a:gd name="T18" fmla="*/ 679 w 907"/>
                  <a:gd name="T19" fmla="*/ 92 h 926"/>
                  <a:gd name="T20" fmla="*/ 758 w 907"/>
                  <a:gd name="T21" fmla="*/ 72 h 926"/>
                  <a:gd name="T22" fmla="*/ 740 w 907"/>
                  <a:gd name="T23" fmla="*/ 136 h 926"/>
                  <a:gd name="T24" fmla="*/ 827 w 907"/>
                  <a:gd name="T25" fmla="*/ 139 h 926"/>
                  <a:gd name="T26" fmla="*/ 795 w 907"/>
                  <a:gd name="T27" fmla="*/ 201 h 926"/>
                  <a:gd name="T28" fmla="*/ 875 w 907"/>
                  <a:gd name="T29" fmla="*/ 225 h 926"/>
                  <a:gd name="T30" fmla="*/ 832 w 907"/>
                  <a:gd name="T31" fmla="*/ 279 h 926"/>
                  <a:gd name="T32" fmla="*/ 901 w 907"/>
                  <a:gd name="T33" fmla="*/ 322 h 926"/>
                  <a:gd name="T34" fmla="*/ 848 w 907"/>
                  <a:gd name="T35" fmla="*/ 367 h 926"/>
                  <a:gd name="T36" fmla="*/ 903 w 907"/>
                  <a:gd name="T37" fmla="*/ 428 h 926"/>
                  <a:gd name="T38" fmla="*/ 843 w 907"/>
                  <a:gd name="T39" fmla="*/ 461 h 926"/>
                  <a:gd name="T40" fmla="*/ 880 w 907"/>
                  <a:gd name="T41" fmla="*/ 535 h 926"/>
                  <a:gd name="T42" fmla="*/ 816 w 907"/>
                  <a:gd name="T43" fmla="*/ 555 h 926"/>
                  <a:gd name="T44" fmla="*/ 834 w 907"/>
                  <a:gd name="T45" fmla="*/ 639 h 926"/>
                  <a:gd name="T46" fmla="*/ 770 w 907"/>
                  <a:gd name="T47" fmla="*/ 643 h 926"/>
                  <a:gd name="T48" fmla="*/ 767 w 907"/>
                  <a:gd name="T49" fmla="*/ 733 h 926"/>
                  <a:gd name="T50" fmla="*/ 707 w 907"/>
                  <a:gd name="T51" fmla="*/ 722 h 926"/>
                  <a:gd name="T52" fmla="*/ 701 w 907"/>
                  <a:gd name="T53" fmla="*/ 797 h 926"/>
                  <a:gd name="T54" fmla="*/ 641 w 907"/>
                  <a:gd name="T55" fmla="*/ 782 h 926"/>
                  <a:gd name="T56" fmla="*/ 622 w 907"/>
                  <a:gd name="T57" fmla="*/ 795 h 926"/>
                  <a:gd name="T58" fmla="*/ 558 w 907"/>
                  <a:gd name="T59" fmla="*/ 832 h 926"/>
                  <a:gd name="T60" fmla="*/ 548 w 907"/>
                  <a:gd name="T61" fmla="*/ 832 h 926"/>
                  <a:gd name="T62" fmla="*/ 525 w 907"/>
                  <a:gd name="T63" fmla="*/ 898 h 926"/>
                  <a:gd name="T64" fmla="*/ 464 w 907"/>
                  <a:gd name="T65" fmla="*/ 861 h 926"/>
                  <a:gd name="T66" fmla="*/ 449 w 907"/>
                  <a:gd name="T67" fmla="*/ 861 h 926"/>
                  <a:gd name="T68" fmla="*/ 439 w 907"/>
                  <a:gd name="T69" fmla="*/ 867 h 926"/>
                  <a:gd name="T70" fmla="*/ 372 w 907"/>
                  <a:gd name="T71" fmla="*/ 868 h 926"/>
                  <a:gd name="T72" fmla="*/ 350 w 907"/>
                  <a:gd name="T73" fmla="*/ 868 h 926"/>
                  <a:gd name="T74" fmla="*/ 279 w 907"/>
                  <a:gd name="T75" fmla="*/ 913 h 926"/>
                  <a:gd name="T76" fmla="*/ 275 w 907"/>
                  <a:gd name="T77" fmla="*/ 850 h 926"/>
                  <a:gd name="T78" fmla="*/ 261 w 907"/>
                  <a:gd name="T79" fmla="*/ 850 h 926"/>
                  <a:gd name="T80" fmla="*/ 205 w 907"/>
                  <a:gd name="T81" fmla="*/ 822 h 926"/>
                  <a:gd name="T82" fmla="*/ 185 w 907"/>
                  <a:gd name="T83" fmla="*/ 808 h 926"/>
                  <a:gd name="T84" fmla="*/ 139 w 907"/>
                  <a:gd name="T85" fmla="*/ 768 h 926"/>
                  <a:gd name="T86" fmla="*/ 124 w 907"/>
                  <a:gd name="T87" fmla="*/ 750 h 926"/>
                  <a:gd name="T88" fmla="*/ 91 w 907"/>
                  <a:gd name="T89" fmla="*/ 697 h 926"/>
                  <a:gd name="T90" fmla="*/ 80 w 907"/>
                  <a:gd name="T91" fmla="*/ 675 h 926"/>
                  <a:gd name="T92" fmla="*/ 61 w 907"/>
                  <a:gd name="T93" fmla="*/ 613 h 926"/>
                  <a:gd name="T94" fmla="*/ 56 w 907"/>
                  <a:gd name="T95" fmla="*/ 588 h 926"/>
                  <a:gd name="T96" fmla="*/ 52 w 907"/>
                  <a:gd name="T97" fmla="*/ 522 h 926"/>
                  <a:gd name="T98" fmla="*/ 54 w 907"/>
                  <a:gd name="T99" fmla="*/ 496 h 926"/>
                  <a:gd name="T100" fmla="*/ 66 w 907"/>
                  <a:gd name="T101" fmla="*/ 427 h 926"/>
                  <a:gd name="T102" fmla="*/ 73 w 907"/>
                  <a:gd name="T103" fmla="*/ 400 h 926"/>
                  <a:gd name="T104" fmla="*/ 100 w 907"/>
                  <a:gd name="T105" fmla="*/ 333 h 926"/>
                  <a:gd name="T106" fmla="*/ 113 w 907"/>
                  <a:gd name="T107" fmla="*/ 309 h 926"/>
                  <a:gd name="T108" fmla="*/ 153 w 907"/>
                  <a:gd name="T109" fmla="*/ 248 h 926"/>
                  <a:gd name="T110" fmla="*/ 171 w 907"/>
                  <a:gd name="T111" fmla="*/ 225 h 926"/>
                  <a:gd name="T112" fmla="*/ 222 w 907"/>
                  <a:gd name="T113" fmla="*/ 173 h 926"/>
                  <a:gd name="T114" fmla="*/ 235 w 907"/>
                  <a:gd name="T115" fmla="*/ 166 h 926"/>
                  <a:gd name="T116" fmla="*/ 250 w 907"/>
                  <a:gd name="T117" fmla="*/ 91 h 926"/>
                  <a:gd name="T118" fmla="*/ 307 w 907"/>
                  <a:gd name="T119" fmla="*/ 114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07" h="926">
                    <a:moveTo>
                      <a:pt x="318" y="110"/>
                    </a:moveTo>
                    <a:lnTo>
                      <a:pt x="318" y="110"/>
                    </a:lnTo>
                    <a:lnTo>
                      <a:pt x="324" y="107"/>
                    </a:lnTo>
                    <a:lnTo>
                      <a:pt x="327" y="103"/>
                    </a:lnTo>
                    <a:lnTo>
                      <a:pt x="329" y="101"/>
                    </a:lnTo>
                    <a:lnTo>
                      <a:pt x="329" y="100"/>
                    </a:lnTo>
                    <a:lnTo>
                      <a:pt x="329" y="45"/>
                    </a:lnTo>
                    <a:lnTo>
                      <a:pt x="349" y="37"/>
                    </a:lnTo>
                    <a:lnTo>
                      <a:pt x="369" y="29"/>
                    </a:lnTo>
                    <a:lnTo>
                      <a:pt x="394" y="74"/>
                    </a:lnTo>
                    <a:lnTo>
                      <a:pt x="394" y="74"/>
                    </a:lnTo>
                    <a:lnTo>
                      <a:pt x="394" y="74"/>
                    </a:lnTo>
                    <a:lnTo>
                      <a:pt x="396" y="75"/>
                    </a:lnTo>
                    <a:lnTo>
                      <a:pt x="400" y="75"/>
                    </a:lnTo>
                    <a:lnTo>
                      <a:pt x="406" y="74"/>
                    </a:lnTo>
                    <a:lnTo>
                      <a:pt x="406" y="74"/>
                    </a:lnTo>
                    <a:lnTo>
                      <a:pt x="413" y="71"/>
                    </a:lnTo>
                    <a:lnTo>
                      <a:pt x="416" y="68"/>
                    </a:lnTo>
                    <a:lnTo>
                      <a:pt x="417" y="67"/>
                    </a:lnTo>
                    <a:lnTo>
                      <a:pt x="418" y="66"/>
                    </a:lnTo>
                    <a:lnTo>
                      <a:pt x="431" y="11"/>
                    </a:lnTo>
                    <a:lnTo>
                      <a:pt x="452" y="7"/>
                    </a:lnTo>
                    <a:lnTo>
                      <a:pt x="472" y="3"/>
                    </a:lnTo>
                    <a:lnTo>
                      <a:pt x="484" y="54"/>
                    </a:lnTo>
                    <a:lnTo>
                      <a:pt x="484" y="54"/>
                    </a:lnTo>
                    <a:lnTo>
                      <a:pt x="485" y="55"/>
                    </a:lnTo>
                    <a:lnTo>
                      <a:pt x="487" y="56"/>
                    </a:lnTo>
                    <a:lnTo>
                      <a:pt x="491" y="57"/>
                    </a:lnTo>
                    <a:lnTo>
                      <a:pt x="497" y="57"/>
                    </a:lnTo>
                    <a:lnTo>
                      <a:pt x="497" y="57"/>
                    </a:lnTo>
                    <a:lnTo>
                      <a:pt x="501" y="57"/>
                    </a:lnTo>
                    <a:lnTo>
                      <a:pt x="504" y="57"/>
                    </a:lnTo>
                    <a:lnTo>
                      <a:pt x="506" y="56"/>
                    </a:lnTo>
                    <a:lnTo>
                      <a:pt x="509" y="55"/>
                    </a:lnTo>
                    <a:lnTo>
                      <a:pt x="510" y="54"/>
                    </a:lnTo>
                    <a:lnTo>
                      <a:pt x="511" y="53"/>
                    </a:lnTo>
                    <a:lnTo>
                      <a:pt x="511" y="52"/>
                    </a:lnTo>
                    <a:lnTo>
                      <a:pt x="511" y="52"/>
                    </a:lnTo>
                    <a:lnTo>
                      <a:pt x="536" y="0"/>
                    </a:lnTo>
                    <a:lnTo>
                      <a:pt x="556" y="0"/>
                    </a:lnTo>
                    <a:lnTo>
                      <a:pt x="576" y="1"/>
                    </a:lnTo>
                    <a:lnTo>
                      <a:pt x="576" y="56"/>
                    </a:lnTo>
                    <a:lnTo>
                      <a:pt x="576" y="56"/>
                    </a:lnTo>
                    <a:lnTo>
                      <a:pt x="576" y="57"/>
                    </a:lnTo>
                    <a:lnTo>
                      <a:pt x="578" y="58"/>
                    </a:lnTo>
                    <a:lnTo>
                      <a:pt x="580" y="61"/>
                    </a:lnTo>
                    <a:lnTo>
                      <a:pt x="586" y="63"/>
                    </a:lnTo>
                    <a:lnTo>
                      <a:pt x="586" y="63"/>
                    </a:lnTo>
                    <a:lnTo>
                      <a:pt x="590" y="63"/>
                    </a:lnTo>
                    <a:lnTo>
                      <a:pt x="593" y="63"/>
                    </a:lnTo>
                    <a:lnTo>
                      <a:pt x="596" y="63"/>
                    </a:lnTo>
                    <a:lnTo>
                      <a:pt x="598" y="63"/>
                    </a:lnTo>
                    <a:lnTo>
                      <a:pt x="599" y="62"/>
                    </a:lnTo>
                    <a:lnTo>
                      <a:pt x="600" y="61"/>
                    </a:lnTo>
                    <a:lnTo>
                      <a:pt x="601" y="61"/>
                    </a:lnTo>
                    <a:lnTo>
                      <a:pt x="601" y="61"/>
                    </a:lnTo>
                    <a:lnTo>
                      <a:pt x="636" y="13"/>
                    </a:lnTo>
                    <a:lnTo>
                      <a:pt x="654" y="19"/>
                    </a:lnTo>
                    <a:lnTo>
                      <a:pt x="673" y="25"/>
                    </a:lnTo>
                    <a:lnTo>
                      <a:pt x="661" y="80"/>
                    </a:lnTo>
                    <a:lnTo>
                      <a:pt x="661" y="80"/>
                    </a:lnTo>
                    <a:lnTo>
                      <a:pt x="661" y="81"/>
                    </a:lnTo>
                    <a:lnTo>
                      <a:pt x="661" y="84"/>
                    </a:lnTo>
                    <a:lnTo>
                      <a:pt x="664" y="86"/>
                    </a:lnTo>
                    <a:lnTo>
                      <a:pt x="669" y="89"/>
                    </a:lnTo>
                    <a:lnTo>
                      <a:pt x="669" y="89"/>
                    </a:lnTo>
                    <a:lnTo>
                      <a:pt x="672" y="91"/>
                    </a:lnTo>
                    <a:lnTo>
                      <a:pt x="676" y="92"/>
                    </a:lnTo>
                    <a:lnTo>
                      <a:pt x="677" y="92"/>
                    </a:lnTo>
                    <a:lnTo>
                      <a:pt x="679" y="92"/>
                    </a:lnTo>
                    <a:lnTo>
                      <a:pt x="681" y="92"/>
                    </a:lnTo>
                    <a:lnTo>
                      <a:pt x="682" y="91"/>
                    </a:lnTo>
                    <a:lnTo>
                      <a:pt x="683" y="91"/>
                    </a:lnTo>
                    <a:lnTo>
                      <a:pt x="683" y="91"/>
                    </a:lnTo>
                    <a:lnTo>
                      <a:pt x="727" y="51"/>
                    </a:lnTo>
                    <a:lnTo>
                      <a:pt x="742" y="61"/>
                    </a:lnTo>
                    <a:lnTo>
                      <a:pt x="758" y="72"/>
                    </a:lnTo>
                    <a:lnTo>
                      <a:pt x="734" y="124"/>
                    </a:lnTo>
                    <a:lnTo>
                      <a:pt x="734" y="124"/>
                    </a:lnTo>
                    <a:lnTo>
                      <a:pt x="734" y="126"/>
                    </a:lnTo>
                    <a:lnTo>
                      <a:pt x="734" y="128"/>
                    </a:lnTo>
                    <a:lnTo>
                      <a:pt x="736" y="131"/>
                    </a:lnTo>
                    <a:lnTo>
                      <a:pt x="740" y="136"/>
                    </a:lnTo>
                    <a:lnTo>
                      <a:pt x="740" y="136"/>
                    </a:lnTo>
                    <a:lnTo>
                      <a:pt x="745" y="140"/>
                    </a:lnTo>
                    <a:lnTo>
                      <a:pt x="749" y="141"/>
                    </a:lnTo>
                    <a:lnTo>
                      <a:pt x="752" y="141"/>
                    </a:lnTo>
                    <a:lnTo>
                      <a:pt x="752" y="141"/>
                    </a:lnTo>
                    <a:lnTo>
                      <a:pt x="803" y="110"/>
                    </a:lnTo>
                    <a:lnTo>
                      <a:pt x="814" y="125"/>
                    </a:lnTo>
                    <a:lnTo>
                      <a:pt x="827" y="139"/>
                    </a:lnTo>
                    <a:lnTo>
                      <a:pt x="792" y="187"/>
                    </a:lnTo>
                    <a:lnTo>
                      <a:pt x="792" y="187"/>
                    </a:lnTo>
                    <a:lnTo>
                      <a:pt x="792" y="189"/>
                    </a:lnTo>
                    <a:lnTo>
                      <a:pt x="792" y="191"/>
                    </a:lnTo>
                    <a:lnTo>
                      <a:pt x="792" y="195"/>
                    </a:lnTo>
                    <a:lnTo>
                      <a:pt x="795" y="201"/>
                    </a:lnTo>
                    <a:lnTo>
                      <a:pt x="795" y="201"/>
                    </a:lnTo>
                    <a:lnTo>
                      <a:pt x="799" y="206"/>
                    </a:lnTo>
                    <a:lnTo>
                      <a:pt x="803" y="208"/>
                    </a:lnTo>
                    <a:lnTo>
                      <a:pt x="805" y="208"/>
                    </a:lnTo>
                    <a:lnTo>
                      <a:pt x="806" y="208"/>
                    </a:lnTo>
                    <a:lnTo>
                      <a:pt x="859" y="190"/>
                    </a:lnTo>
                    <a:lnTo>
                      <a:pt x="867" y="207"/>
                    </a:lnTo>
                    <a:lnTo>
                      <a:pt x="875" y="225"/>
                    </a:lnTo>
                    <a:lnTo>
                      <a:pt x="832" y="265"/>
                    </a:lnTo>
                    <a:lnTo>
                      <a:pt x="832" y="265"/>
                    </a:lnTo>
                    <a:lnTo>
                      <a:pt x="831" y="266"/>
                    </a:lnTo>
                    <a:lnTo>
                      <a:pt x="831" y="268"/>
                    </a:lnTo>
                    <a:lnTo>
                      <a:pt x="831" y="273"/>
                    </a:lnTo>
                    <a:lnTo>
                      <a:pt x="832" y="279"/>
                    </a:lnTo>
                    <a:lnTo>
                      <a:pt x="832" y="279"/>
                    </a:lnTo>
                    <a:lnTo>
                      <a:pt x="835" y="285"/>
                    </a:lnTo>
                    <a:lnTo>
                      <a:pt x="837" y="288"/>
                    </a:lnTo>
                    <a:lnTo>
                      <a:pt x="839" y="289"/>
                    </a:lnTo>
                    <a:lnTo>
                      <a:pt x="840" y="289"/>
                    </a:lnTo>
                    <a:lnTo>
                      <a:pt x="894" y="283"/>
                    </a:lnTo>
                    <a:lnTo>
                      <a:pt x="898" y="302"/>
                    </a:lnTo>
                    <a:lnTo>
                      <a:pt x="901" y="322"/>
                    </a:lnTo>
                    <a:lnTo>
                      <a:pt x="851" y="353"/>
                    </a:lnTo>
                    <a:lnTo>
                      <a:pt x="851" y="353"/>
                    </a:lnTo>
                    <a:lnTo>
                      <a:pt x="850" y="354"/>
                    </a:lnTo>
                    <a:lnTo>
                      <a:pt x="849" y="356"/>
                    </a:lnTo>
                    <a:lnTo>
                      <a:pt x="848" y="360"/>
                    </a:lnTo>
                    <a:lnTo>
                      <a:pt x="848" y="367"/>
                    </a:lnTo>
                    <a:lnTo>
                      <a:pt x="848" y="367"/>
                    </a:lnTo>
                    <a:lnTo>
                      <a:pt x="849" y="374"/>
                    </a:lnTo>
                    <a:lnTo>
                      <a:pt x="850" y="378"/>
                    </a:lnTo>
                    <a:lnTo>
                      <a:pt x="852" y="379"/>
                    </a:lnTo>
                    <a:lnTo>
                      <a:pt x="853" y="380"/>
                    </a:lnTo>
                    <a:lnTo>
                      <a:pt x="906" y="386"/>
                    </a:lnTo>
                    <a:lnTo>
                      <a:pt x="904" y="407"/>
                    </a:lnTo>
                    <a:lnTo>
                      <a:pt x="903" y="428"/>
                    </a:lnTo>
                    <a:lnTo>
                      <a:pt x="849" y="447"/>
                    </a:lnTo>
                    <a:lnTo>
                      <a:pt x="849" y="447"/>
                    </a:lnTo>
                    <a:lnTo>
                      <a:pt x="849" y="448"/>
                    </a:lnTo>
                    <a:lnTo>
                      <a:pt x="846" y="450"/>
                    </a:lnTo>
                    <a:lnTo>
                      <a:pt x="845" y="454"/>
                    </a:lnTo>
                    <a:lnTo>
                      <a:pt x="843" y="461"/>
                    </a:lnTo>
                    <a:lnTo>
                      <a:pt x="843" y="461"/>
                    </a:lnTo>
                    <a:lnTo>
                      <a:pt x="842" y="468"/>
                    </a:lnTo>
                    <a:lnTo>
                      <a:pt x="843" y="472"/>
                    </a:lnTo>
                    <a:lnTo>
                      <a:pt x="845" y="475"/>
                    </a:lnTo>
                    <a:lnTo>
                      <a:pt x="845" y="475"/>
                    </a:lnTo>
                    <a:lnTo>
                      <a:pt x="892" y="494"/>
                    </a:lnTo>
                    <a:lnTo>
                      <a:pt x="886" y="515"/>
                    </a:lnTo>
                    <a:lnTo>
                      <a:pt x="880" y="535"/>
                    </a:lnTo>
                    <a:lnTo>
                      <a:pt x="825" y="542"/>
                    </a:lnTo>
                    <a:lnTo>
                      <a:pt x="825" y="542"/>
                    </a:lnTo>
                    <a:lnTo>
                      <a:pt x="825" y="542"/>
                    </a:lnTo>
                    <a:lnTo>
                      <a:pt x="823" y="544"/>
                    </a:lnTo>
                    <a:lnTo>
                      <a:pt x="820" y="547"/>
                    </a:lnTo>
                    <a:lnTo>
                      <a:pt x="816" y="555"/>
                    </a:lnTo>
                    <a:lnTo>
                      <a:pt x="816" y="555"/>
                    </a:lnTo>
                    <a:lnTo>
                      <a:pt x="814" y="561"/>
                    </a:lnTo>
                    <a:lnTo>
                      <a:pt x="814" y="566"/>
                    </a:lnTo>
                    <a:lnTo>
                      <a:pt x="814" y="568"/>
                    </a:lnTo>
                    <a:lnTo>
                      <a:pt x="815" y="569"/>
                    </a:lnTo>
                    <a:lnTo>
                      <a:pt x="854" y="599"/>
                    </a:lnTo>
                    <a:lnTo>
                      <a:pt x="844" y="619"/>
                    </a:lnTo>
                    <a:lnTo>
                      <a:pt x="834" y="639"/>
                    </a:lnTo>
                    <a:lnTo>
                      <a:pt x="782" y="632"/>
                    </a:lnTo>
                    <a:lnTo>
                      <a:pt x="782" y="632"/>
                    </a:lnTo>
                    <a:lnTo>
                      <a:pt x="781" y="633"/>
                    </a:lnTo>
                    <a:lnTo>
                      <a:pt x="778" y="634"/>
                    </a:lnTo>
                    <a:lnTo>
                      <a:pt x="774" y="637"/>
                    </a:lnTo>
                    <a:lnTo>
                      <a:pt x="770" y="643"/>
                    </a:lnTo>
                    <a:lnTo>
                      <a:pt x="770" y="643"/>
                    </a:lnTo>
                    <a:lnTo>
                      <a:pt x="767" y="649"/>
                    </a:lnTo>
                    <a:lnTo>
                      <a:pt x="766" y="654"/>
                    </a:lnTo>
                    <a:lnTo>
                      <a:pt x="766" y="657"/>
                    </a:lnTo>
                    <a:lnTo>
                      <a:pt x="766" y="657"/>
                    </a:lnTo>
                    <a:lnTo>
                      <a:pt x="795" y="698"/>
                    </a:lnTo>
                    <a:lnTo>
                      <a:pt x="781" y="716"/>
                    </a:lnTo>
                    <a:lnTo>
                      <a:pt x="767" y="733"/>
                    </a:lnTo>
                    <a:lnTo>
                      <a:pt x="720" y="714"/>
                    </a:lnTo>
                    <a:lnTo>
                      <a:pt x="720" y="714"/>
                    </a:lnTo>
                    <a:lnTo>
                      <a:pt x="719" y="714"/>
                    </a:lnTo>
                    <a:lnTo>
                      <a:pt x="717" y="714"/>
                    </a:lnTo>
                    <a:lnTo>
                      <a:pt x="713" y="716"/>
                    </a:lnTo>
                    <a:lnTo>
                      <a:pt x="708" y="721"/>
                    </a:lnTo>
                    <a:lnTo>
                      <a:pt x="707" y="722"/>
                    </a:lnTo>
                    <a:lnTo>
                      <a:pt x="707" y="722"/>
                    </a:lnTo>
                    <a:lnTo>
                      <a:pt x="702" y="728"/>
                    </a:lnTo>
                    <a:lnTo>
                      <a:pt x="700" y="732"/>
                    </a:lnTo>
                    <a:lnTo>
                      <a:pt x="700" y="734"/>
                    </a:lnTo>
                    <a:lnTo>
                      <a:pt x="700" y="735"/>
                    </a:lnTo>
                    <a:lnTo>
                      <a:pt x="718" y="783"/>
                    </a:lnTo>
                    <a:lnTo>
                      <a:pt x="701" y="797"/>
                    </a:lnTo>
                    <a:lnTo>
                      <a:pt x="684" y="812"/>
                    </a:lnTo>
                    <a:lnTo>
                      <a:pt x="644" y="782"/>
                    </a:lnTo>
                    <a:lnTo>
                      <a:pt x="644" y="782"/>
                    </a:lnTo>
                    <a:lnTo>
                      <a:pt x="644" y="782"/>
                    </a:lnTo>
                    <a:lnTo>
                      <a:pt x="643" y="782"/>
                    </a:lnTo>
                    <a:lnTo>
                      <a:pt x="643" y="782"/>
                    </a:lnTo>
                    <a:lnTo>
                      <a:pt x="641" y="782"/>
                    </a:lnTo>
                    <a:lnTo>
                      <a:pt x="639" y="782"/>
                    </a:lnTo>
                    <a:lnTo>
                      <a:pt x="637" y="783"/>
                    </a:lnTo>
                    <a:lnTo>
                      <a:pt x="634" y="784"/>
                    </a:lnTo>
                    <a:lnTo>
                      <a:pt x="630" y="786"/>
                    </a:lnTo>
                    <a:lnTo>
                      <a:pt x="630" y="786"/>
                    </a:lnTo>
                    <a:lnTo>
                      <a:pt x="624" y="791"/>
                    </a:lnTo>
                    <a:lnTo>
                      <a:pt x="622" y="795"/>
                    </a:lnTo>
                    <a:lnTo>
                      <a:pt x="621" y="797"/>
                    </a:lnTo>
                    <a:lnTo>
                      <a:pt x="621" y="798"/>
                    </a:lnTo>
                    <a:lnTo>
                      <a:pt x="626" y="852"/>
                    </a:lnTo>
                    <a:lnTo>
                      <a:pt x="607" y="862"/>
                    </a:lnTo>
                    <a:lnTo>
                      <a:pt x="587" y="872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8" y="831"/>
                    </a:lnTo>
                    <a:lnTo>
                      <a:pt x="557" y="831"/>
                    </a:lnTo>
                    <a:lnTo>
                      <a:pt x="556" y="831"/>
                    </a:lnTo>
                    <a:lnTo>
                      <a:pt x="553" y="831"/>
                    </a:lnTo>
                    <a:lnTo>
                      <a:pt x="551" y="831"/>
                    </a:lnTo>
                    <a:lnTo>
                      <a:pt x="548" y="832"/>
                    </a:lnTo>
                    <a:lnTo>
                      <a:pt x="544" y="833"/>
                    </a:lnTo>
                    <a:lnTo>
                      <a:pt x="544" y="833"/>
                    </a:lnTo>
                    <a:lnTo>
                      <a:pt x="538" y="837"/>
                    </a:lnTo>
                    <a:lnTo>
                      <a:pt x="534" y="840"/>
                    </a:lnTo>
                    <a:lnTo>
                      <a:pt x="532" y="842"/>
                    </a:lnTo>
                    <a:lnTo>
                      <a:pt x="532" y="843"/>
                    </a:lnTo>
                    <a:lnTo>
                      <a:pt x="525" y="898"/>
                    </a:lnTo>
                    <a:lnTo>
                      <a:pt x="505" y="904"/>
                    </a:lnTo>
                    <a:lnTo>
                      <a:pt x="485" y="910"/>
                    </a:lnTo>
                    <a:lnTo>
                      <a:pt x="466" y="862"/>
                    </a:lnTo>
                    <a:lnTo>
                      <a:pt x="466" y="862"/>
                    </a:lnTo>
                    <a:lnTo>
                      <a:pt x="466" y="862"/>
                    </a:lnTo>
                    <a:lnTo>
                      <a:pt x="466" y="862"/>
                    </a:lnTo>
                    <a:lnTo>
                      <a:pt x="464" y="861"/>
                    </a:lnTo>
                    <a:lnTo>
                      <a:pt x="463" y="860"/>
                    </a:lnTo>
                    <a:lnTo>
                      <a:pt x="461" y="860"/>
                    </a:lnTo>
                    <a:lnTo>
                      <a:pt x="459" y="860"/>
                    </a:lnTo>
                    <a:lnTo>
                      <a:pt x="456" y="860"/>
                    </a:lnTo>
                    <a:lnTo>
                      <a:pt x="453" y="860"/>
                    </a:lnTo>
                    <a:lnTo>
                      <a:pt x="453" y="860"/>
                    </a:lnTo>
                    <a:lnTo>
                      <a:pt x="449" y="861"/>
                    </a:lnTo>
                    <a:lnTo>
                      <a:pt x="446" y="862"/>
                    </a:lnTo>
                    <a:lnTo>
                      <a:pt x="444" y="864"/>
                    </a:lnTo>
                    <a:lnTo>
                      <a:pt x="442" y="864"/>
                    </a:lnTo>
                    <a:lnTo>
                      <a:pt x="440" y="866"/>
                    </a:lnTo>
                    <a:lnTo>
                      <a:pt x="439" y="866"/>
                    </a:lnTo>
                    <a:lnTo>
                      <a:pt x="439" y="867"/>
                    </a:lnTo>
                    <a:lnTo>
                      <a:pt x="439" y="867"/>
                    </a:lnTo>
                    <a:lnTo>
                      <a:pt x="420" y="922"/>
                    </a:lnTo>
                    <a:lnTo>
                      <a:pt x="400" y="923"/>
                    </a:lnTo>
                    <a:lnTo>
                      <a:pt x="379" y="925"/>
                    </a:lnTo>
                    <a:lnTo>
                      <a:pt x="373" y="871"/>
                    </a:lnTo>
                    <a:lnTo>
                      <a:pt x="373" y="871"/>
                    </a:lnTo>
                    <a:lnTo>
                      <a:pt x="373" y="870"/>
                    </a:lnTo>
                    <a:lnTo>
                      <a:pt x="372" y="868"/>
                    </a:lnTo>
                    <a:lnTo>
                      <a:pt x="367" y="867"/>
                    </a:lnTo>
                    <a:lnTo>
                      <a:pt x="361" y="866"/>
                    </a:lnTo>
                    <a:lnTo>
                      <a:pt x="361" y="866"/>
                    </a:lnTo>
                    <a:lnTo>
                      <a:pt x="358" y="866"/>
                    </a:lnTo>
                    <a:lnTo>
                      <a:pt x="355" y="866"/>
                    </a:lnTo>
                    <a:lnTo>
                      <a:pt x="352" y="867"/>
                    </a:lnTo>
                    <a:lnTo>
                      <a:pt x="350" y="868"/>
                    </a:lnTo>
                    <a:lnTo>
                      <a:pt x="349" y="868"/>
                    </a:lnTo>
                    <a:lnTo>
                      <a:pt x="348" y="869"/>
                    </a:lnTo>
                    <a:lnTo>
                      <a:pt x="347" y="870"/>
                    </a:lnTo>
                    <a:lnTo>
                      <a:pt x="347" y="870"/>
                    </a:lnTo>
                    <a:lnTo>
                      <a:pt x="317" y="920"/>
                    </a:lnTo>
                    <a:lnTo>
                      <a:pt x="297" y="917"/>
                    </a:lnTo>
                    <a:lnTo>
                      <a:pt x="279" y="913"/>
                    </a:lnTo>
                    <a:lnTo>
                      <a:pt x="284" y="858"/>
                    </a:lnTo>
                    <a:lnTo>
                      <a:pt x="284" y="858"/>
                    </a:lnTo>
                    <a:lnTo>
                      <a:pt x="284" y="857"/>
                    </a:lnTo>
                    <a:lnTo>
                      <a:pt x="283" y="855"/>
                    </a:lnTo>
                    <a:lnTo>
                      <a:pt x="280" y="853"/>
                    </a:lnTo>
                    <a:lnTo>
                      <a:pt x="275" y="850"/>
                    </a:lnTo>
                    <a:lnTo>
                      <a:pt x="275" y="850"/>
                    </a:lnTo>
                    <a:lnTo>
                      <a:pt x="271" y="849"/>
                    </a:lnTo>
                    <a:lnTo>
                      <a:pt x="268" y="849"/>
                    </a:lnTo>
                    <a:lnTo>
                      <a:pt x="266" y="848"/>
                    </a:lnTo>
                    <a:lnTo>
                      <a:pt x="264" y="849"/>
                    </a:lnTo>
                    <a:lnTo>
                      <a:pt x="262" y="849"/>
                    </a:lnTo>
                    <a:lnTo>
                      <a:pt x="261" y="849"/>
                    </a:lnTo>
                    <a:lnTo>
                      <a:pt x="261" y="850"/>
                    </a:lnTo>
                    <a:lnTo>
                      <a:pt x="261" y="850"/>
                    </a:lnTo>
                    <a:lnTo>
                      <a:pt x="221" y="895"/>
                    </a:lnTo>
                    <a:lnTo>
                      <a:pt x="204" y="886"/>
                    </a:lnTo>
                    <a:lnTo>
                      <a:pt x="187" y="877"/>
                    </a:lnTo>
                    <a:lnTo>
                      <a:pt x="205" y="823"/>
                    </a:lnTo>
                    <a:lnTo>
                      <a:pt x="205" y="823"/>
                    </a:lnTo>
                    <a:lnTo>
                      <a:pt x="205" y="822"/>
                    </a:lnTo>
                    <a:lnTo>
                      <a:pt x="204" y="820"/>
                    </a:lnTo>
                    <a:lnTo>
                      <a:pt x="203" y="816"/>
                    </a:lnTo>
                    <a:lnTo>
                      <a:pt x="197" y="812"/>
                    </a:lnTo>
                    <a:lnTo>
                      <a:pt x="197" y="812"/>
                    </a:lnTo>
                    <a:lnTo>
                      <a:pt x="192" y="809"/>
                    </a:lnTo>
                    <a:lnTo>
                      <a:pt x="188" y="808"/>
                    </a:lnTo>
                    <a:lnTo>
                      <a:pt x="185" y="808"/>
                    </a:lnTo>
                    <a:lnTo>
                      <a:pt x="185" y="809"/>
                    </a:lnTo>
                    <a:lnTo>
                      <a:pt x="138" y="845"/>
                    </a:lnTo>
                    <a:lnTo>
                      <a:pt x="123" y="832"/>
                    </a:lnTo>
                    <a:lnTo>
                      <a:pt x="109" y="820"/>
                    </a:lnTo>
                    <a:lnTo>
                      <a:pt x="139" y="769"/>
                    </a:lnTo>
                    <a:lnTo>
                      <a:pt x="139" y="769"/>
                    </a:lnTo>
                    <a:lnTo>
                      <a:pt x="139" y="768"/>
                    </a:lnTo>
                    <a:lnTo>
                      <a:pt x="139" y="765"/>
                    </a:lnTo>
                    <a:lnTo>
                      <a:pt x="138" y="761"/>
                    </a:lnTo>
                    <a:lnTo>
                      <a:pt x="134" y="756"/>
                    </a:lnTo>
                    <a:lnTo>
                      <a:pt x="134" y="756"/>
                    </a:lnTo>
                    <a:lnTo>
                      <a:pt x="130" y="752"/>
                    </a:lnTo>
                    <a:lnTo>
                      <a:pt x="127" y="750"/>
                    </a:lnTo>
                    <a:lnTo>
                      <a:pt x="124" y="750"/>
                    </a:lnTo>
                    <a:lnTo>
                      <a:pt x="123" y="750"/>
                    </a:lnTo>
                    <a:lnTo>
                      <a:pt x="71" y="775"/>
                    </a:lnTo>
                    <a:lnTo>
                      <a:pt x="60" y="759"/>
                    </a:lnTo>
                    <a:lnTo>
                      <a:pt x="51" y="742"/>
                    </a:lnTo>
                    <a:lnTo>
                      <a:pt x="90" y="697"/>
                    </a:lnTo>
                    <a:lnTo>
                      <a:pt x="90" y="697"/>
                    </a:lnTo>
                    <a:lnTo>
                      <a:pt x="91" y="697"/>
                    </a:lnTo>
                    <a:lnTo>
                      <a:pt x="91" y="694"/>
                    </a:lnTo>
                    <a:lnTo>
                      <a:pt x="91" y="690"/>
                    </a:lnTo>
                    <a:lnTo>
                      <a:pt x="88" y="683"/>
                    </a:lnTo>
                    <a:lnTo>
                      <a:pt x="88" y="683"/>
                    </a:lnTo>
                    <a:lnTo>
                      <a:pt x="85" y="678"/>
                    </a:lnTo>
                    <a:lnTo>
                      <a:pt x="82" y="676"/>
                    </a:lnTo>
                    <a:lnTo>
                      <a:pt x="80" y="675"/>
                    </a:lnTo>
                    <a:lnTo>
                      <a:pt x="79" y="675"/>
                    </a:lnTo>
                    <a:lnTo>
                      <a:pt x="25" y="688"/>
                    </a:lnTo>
                    <a:lnTo>
                      <a:pt x="19" y="668"/>
                    </a:lnTo>
                    <a:lnTo>
                      <a:pt x="13" y="650"/>
                    </a:lnTo>
                    <a:lnTo>
                      <a:pt x="60" y="614"/>
                    </a:lnTo>
                    <a:lnTo>
                      <a:pt x="60" y="614"/>
                    </a:lnTo>
                    <a:lnTo>
                      <a:pt x="61" y="613"/>
                    </a:lnTo>
                    <a:lnTo>
                      <a:pt x="62" y="611"/>
                    </a:lnTo>
                    <a:lnTo>
                      <a:pt x="63" y="606"/>
                    </a:lnTo>
                    <a:lnTo>
                      <a:pt x="62" y="599"/>
                    </a:lnTo>
                    <a:lnTo>
                      <a:pt x="62" y="599"/>
                    </a:lnTo>
                    <a:lnTo>
                      <a:pt x="60" y="594"/>
                    </a:lnTo>
                    <a:lnTo>
                      <a:pt x="58" y="590"/>
                    </a:lnTo>
                    <a:lnTo>
                      <a:pt x="56" y="588"/>
                    </a:lnTo>
                    <a:lnTo>
                      <a:pt x="55" y="588"/>
                    </a:lnTo>
                    <a:lnTo>
                      <a:pt x="2" y="588"/>
                    </a:lnTo>
                    <a:lnTo>
                      <a:pt x="1" y="567"/>
                    </a:lnTo>
                    <a:lnTo>
                      <a:pt x="0" y="547"/>
                    </a:lnTo>
                    <a:lnTo>
                      <a:pt x="52" y="522"/>
                    </a:lnTo>
                    <a:lnTo>
                      <a:pt x="52" y="522"/>
                    </a:lnTo>
                    <a:lnTo>
                      <a:pt x="52" y="522"/>
                    </a:lnTo>
                    <a:lnTo>
                      <a:pt x="54" y="519"/>
                    </a:lnTo>
                    <a:lnTo>
                      <a:pt x="56" y="515"/>
                    </a:lnTo>
                    <a:lnTo>
                      <a:pt x="56" y="508"/>
                    </a:lnTo>
                    <a:lnTo>
                      <a:pt x="56" y="508"/>
                    </a:lnTo>
                    <a:lnTo>
                      <a:pt x="56" y="501"/>
                    </a:lnTo>
                    <a:lnTo>
                      <a:pt x="55" y="497"/>
                    </a:lnTo>
                    <a:lnTo>
                      <a:pt x="54" y="496"/>
                    </a:lnTo>
                    <a:lnTo>
                      <a:pt x="53" y="495"/>
                    </a:lnTo>
                    <a:lnTo>
                      <a:pt x="4" y="482"/>
                    </a:lnTo>
                    <a:lnTo>
                      <a:pt x="7" y="461"/>
                    </a:lnTo>
                    <a:lnTo>
                      <a:pt x="11" y="440"/>
                    </a:lnTo>
                    <a:lnTo>
                      <a:pt x="65" y="427"/>
                    </a:lnTo>
                    <a:lnTo>
                      <a:pt x="65" y="427"/>
                    </a:lnTo>
                    <a:lnTo>
                      <a:pt x="66" y="427"/>
                    </a:lnTo>
                    <a:lnTo>
                      <a:pt x="67" y="425"/>
                    </a:lnTo>
                    <a:lnTo>
                      <a:pt x="70" y="421"/>
                    </a:lnTo>
                    <a:lnTo>
                      <a:pt x="73" y="414"/>
                    </a:lnTo>
                    <a:lnTo>
                      <a:pt x="73" y="414"/>
                    </a:lnTo>
                    <a:lnTo>
                      <a:pt x="74" y="407"/>
                    </a:lnTo>
                    <a:lnTo>
                      <a:pt x="74" y="403"/>
                    </a:lnTo>
                    <a:lnTo>
                      <a:pt x="73" y="400"/>
                    </a:lnTo>
                    <a:lnTo>
                      <a:pt x="73" y="400"/>
                    </a:lnTo>
                    <a:lnTo>
                      <a:pt x="30" y="374"/>
                    </a:lnTo>
                    <a:lnTo>
                      <a:pt x="37" y="354"/>
                    </a:lnTo>
                    <a:lnTo>
                      <a:pt x="45" y="334"/>
                    </a:lnTo>
                    <a:lnTo>
                      <a:pt x="99" y="334"/>
                    </a:lnTo>
                    <a:lnTo>
                      <a:pt x="99" y="334"/>
                    </a:lnTo>
                    <a:lnTo>
                      <a:pt x="100" y="333"/>
                    </a:lnTo>
                    <a:lnTo>
                      <a:pt x="102" y="332"/>
                    </a:lnTo>
                    <a:lnTo>
                      <a:pt x="106" y="329"/>
                    </a:lnTo>
                    <a:lnTo>
                      <a:pt x="109" y="322"/>
                    </a:lnTo>
                    <a:lnTo>
                      <a:pt x="109" y="322"/>
                    </a:lnTo>
                    <a:lnTo>
                      <a:pt x="113" y="316"/>
                    </a:lnTo>
                    <a:lnTo>
                      <a:pt x="113" y="311"/>
                    </a:lnTo>
                    <a:lnTo>
                      <a:pt x="113" y="309"/>
                    </a:lnTo>
                    <a:lnTo>
                      <a:pt x="113" y="308"/>
                    </a:lnTo>
                    <a:lnTo>
                      <a:pt x="78" y="272"/>
                    </a:lnTo>
                    <a:lnTo>
                      <a:pt x="91" y="253"/>
                    </a:lnTo>
                    <a:lnTo>
                      <a:pt x="102" y="235"/>
                    </a:lnTo>
                    <a:lnTo>
                      <a:pt x="152" y="248"/>
                    </a:lnTo>
                    <a:lnTo>
                      <a:pt x="152" y="248"/>
                    </a:lnTo>
                    <a:lnTo>
                      <a:pt x="153" y="248"/>
                    </a:lnTo>
                    <a:lnTo>
                      <a:pt x="156" y="246"/>
                    </a:lnTo>
                    <a:lnTo>
                      <a:pt x="159" y="244"/>
                    </a:lnTo>
                    <a:lnTo>
                      <a:pt x="164" y="239"/>
                    </a:lnTo>
                    <a:lnTo>
                      <a:pt x="164" y="239"/>
                    </a:lnTo>
                    <a:lnTo>
                      <a:pt x="169" y="232"/>
                    </a:lnTo>
                    <a:lnTo>
                      <a:pt x="171" y="228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180"/>
                    </a:lnTo>
                    <a:lnTo>
                      <a:pt x="163" y="164"/>
                    </a:lnTo>
                    <a:lnTo>
                      <a:pt x="178" y="148"/>
                    </a:lnTo>
                    <a:lnTo>
                      <a:pt x="222" y="173"/>
                    </a:lnTo>
                    <a:lnTo>
                      <a:pt x="222" y="173"/>
                    </a:lnTo>
                    <a:lnTo>
                      <a:pt x="222" y="173"/>
                    </a:lnTo>
                    <a:lnTo>
                      <a:pt x="223" y="173"/>
                    </a:lnTo>
                    <a:lnTo>
                      <a:pt x="224" y="173"/>
                    </a:lnTo>
                    <a:lnTo>
                      <a:pt x="225" y="173"/>
                    </a:lnTo>
                    <a:lnTo>
                      <a:pt x="227" y="172"/>
                    </a:lnTo>
                    <a:lnTo>
                      <a:pt x="229" y="171"/>
                    </a:lnTo>
                    <a:lnTo>
                      <a:pt x="232" y="169"/>
                    </a:lnTo>
                    <a:lnTo>
                      <a:pt x="235" y="166"/>
                    </a:lnTo>
                    <a:lnTo>
                      <a:pt x="235" y="166"/>
                    </a:lnTo>
                    <a:lnTo>
                      <a:pt x="240" y="161"/>
                    </a:lnTo>
                    <a:lnTo>
                      <a:pt x="243" y="158"/>
                    </a:lnTo>
                    <a:lnTo>
                      <a:pt x="244" y="155"/>
                    </a:lnTo>
                    <a:lnTo>
                      <a:pt x="244" y="154"/>
                    </a:lnTo>
                    <a:lnTo>
                      <a:pt x="232" y="103"/>
                    </a:lnTo>
                    <a:lnTo>
                      <a:pt x="250" y="91"/>
                    </a:lnTo>
                    <a:lnTo>
                      <a:pt x="269" y="78"/>
                    </a:lnTo>
                    <a:lnTo>
                      <a:pt x="304" y="114"/>
                    </a:lnTo>
                    <a:lnTo>
                      <a:pt x="304" y="114"/>
                    </a:lnTo>
                    <a:lnTo>
                      <a:pt x="304" y="114"/>
                    </a:lnTo>
                    <a:lnTo>
                      <a:pt x="305" y="114"/>
                    </a:lnTo>
                    <a:lnTo>
                      <a:pt x="305" y="114"/>
                    </a:lnTo>
                    <a:lnTo>
                      <a:pt x="307" y="114"/>
                    </a:lnTo>
                    <a:lnTo>
                      <a:pt x="309" y="114"/>
                    </a:lnTo>
                    <a:lnTo>
                      <a:pt x="311" y="114"/>
                    </a:lnTo>
                    <a:lnTo>
                      <a:pt x="314" y="112"/>
                    </a:lnTo>
                    <a:lnTo>
                      <a:pt x="318" y="11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70" name="Freeform 394">
                <a:extLst>
                  <a:ext uri="{FF2B5EF4-FFF2-40B4-BE49-F238E27FC236}">
                    <a16:creationId xmlns:a16="http://schemas.microsoft.com/office/drawing/2014/main" id="{90F190CF-8E0E-47ED-A347-BACDD4E32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412"/>
                <a:ext cx="753" cy="767"/>
              </a:xfrm>
              <a:custGeom>
                <a:avLst/>
                <a:gdLst>
                  <a:gd name="T0" fmla="*/ 414 w 753"/>
                  <a:gd name="T1" fmla="*/ 751 h 767"/>
                  <a:gd name="T2" fmla="*/ 469 w 753"/>
                  <a:gd name="T3" fmla="*/ 731 h 767"/>
                  <a:gd name="T4" fmla="*/ 522 w 753"/>
                  <a:gd name="T5" fmla="*/ 704 h 767"/>
                  <a:gd name="T6" fmla="*/ 571 w 753"/>
                  <a:gd name="T7" fmla="*/ 671 h 767"/>
                  <a:gd name="T8" fmla="*/ 615 w 753"/>
                  <a:gd name="T9" fmla="*/ 631 h 767"/>
                  <a:gd name="T10" fmla="*/ 654 w 753"/>
                  <a:gd name="T11" fmla="*/ 587 h 767"/>
                  <a:gd name="T12" fmla="*/ 688 w 753"/>
                  <a:gd name="T13" fmla="*/ 538 h 767"/>
                  <a:gd name="T14" fmla="*/ 715 w 753"/>
                  <a:gd name="T15" fmla="*/ 486 h 767"/>
                  <a:gd name="T16" fmla="*/ 735 w 753"/>
                  <a:gd name="T17" fmla="*/ 431 h 767"/>
                  <a:gd name="T18" fmla="*/ 747 w 753"/>
                  <a:gd name="T19" fmla="*/ 374 h 767"/>
                  <a:gd name="T20" fmla="*/ 752 w 753"/>
                  <a:gd name="T21" fmla="*/ 316 h 767"/>
                  <a:gd name="T22" fmla="*/ 747 w 753"/>
                  <a:gd name="T23" fmla="*/ 259 h 767"/>
                  <a:gd name="T24" fmla="*/ 735 w 753"/>
                  <a:gd name="T25" fmla="*/ 207 h 767"/>
                  <a:gd name="T26" fmla="*/ 715 w 753"/>
                  <a:gd name="T27" fmla="*/ 159 h 767"/>
                  <a:gd name="T28" fmla="*/ 688 w 753"/>
                  <a:gd name="T29" fmla="*/ 117 h 767"/>
                  <a:gd name="T30" fmla="*/ 654 w 753"/>
                  <a:gd name="T31" fmla="*/ 80 h 767"/>
                  <a:gd name="T32" fmla="*/ 615 w 753"/>
                  <a:gd name="T33" fmla="*/ 50 h 767"/>
                  <a:gd name="T34" fmla="*/ 571 w 753"/>
                  <a:gd name="T35" fmla="*/ 26 h 767"/>
                  <a:gd name="T36" fmla="*/ 522 w 753"/>
                  <a:gd name="T37" fmla="*/ 9 h 767"/>
                  <a:gd name="T38" fmla="*/ 469 w 753"/>
                  <a:gd name="T39" fmla="*/ 1 h 767"/>
                  <a:gd name="T40" fmla="*/ 414 w 753"/>
                  <a:gd name="T41" fmla="*/ 1 h 767"/>
                  <a:gd name="T42" fmla="*/ 356 w 753"/>
                  <a:gd name="T43" fmla="*/ 9 h 767"/>
                  <a:gd name="T44" fmla="*/ 300 w 753"/>
                  <a:gd name="T45" fmla="*/ 26 h 767"/>
                  <a:gd name="T46" fmla="*/ 246 w 753"/>
                  <a:gd name="T47" fmla="*/ 51 h 767"/>
                  <a:gd name="T48" fmla="*/ 196 w 753"/>
                  <a:gd name="T49" fmla="*/ 83 h 767"/>
                  <a:gd name="T50" fmla="*/ 150 w 753"/>
                  <a:gd name="T51" fmla="*/ 120 h 767"/>
                  <a:gd name="T52" fmla="*/ 109 w 753"/>
                  <a:gd name="T53" fmla="*/ 163 h 767"/>
                  <a:gd name="T54" fmla="*/ 74 w 753"/>
                  <a:gd name="T55" fmla="*/ 210 h 767"/>
                  <a:gd name="T56" fmla="*/ 45 w 753"/>
                  <a:gd name="T57" fmla="*/ 262 h 767"/>
                  <a:gd name="T58" fmla="*/ 22 w 753"/>
                  <a:gd name="T59" fmla="*/ 315 h 767"/>
                  <a:gd name="T60" fmla="*/ 7 w 753"/>
                  <a:gd name="T61" fmla="*/ 372 h 767"/>
                  <a:gd name="T62" fmla="*/ 0 w 753"/>
                  <a:gd name="T63" fmla="*/ 429 h 767"/>
                  <a:gd name="T64" fmla="*/ 1 w 753"/>
                  <a:gd name="T65" fmla="*/ 488 h 767"/>
                  <a:gd name="T66" fmla="*/ 11 w 753"/>
                  <a:gd name="T67" fmla="*/ 541 h 767"/>
                  <a:gd name="T68" fmla="*/ 29 w 753"/>
                  <a:gd name="T69" fmla="*/ 591 h 767"/>
                  <a:gd name="T70" fmla="*/ 54 w 753"/>
                  <a:gd name="T71" fmla="*/ 635 h 767"/>
                  <a:gd name="T72" fmla="*/ 85 w 753"/>
                  <a:gd name="T73" fmla="*/ 674 h 767"/>
                  <a:gd name="T74" fmla="*/ 123 w 753"/>
                  <a:gd name="T75" fmla="*/ 707 h 767"/>
                  <a:gd name="T76" fmla="*/ 165 w 753"/>
                  <a:gd name="T77" fmla="*/ 733 h 767"/>
                  <a:gd name="T78" fmla="*/ 212 w 753"/>
                  <a:gd name="T79" fmla="*/ 752 h 767"/>
                  <a:gd name="T80" fmla="*/ 264 w 753"/>
                  <a:gd name="T81" fmla="*/ 763 h 767"/>
                  <a:gd name="T82" fmla="*/ 318 w 753"/>
                  <a:gd name="T83" fmla="*/ 766 h 767"/>
                  <a:gd name="T84" fmla="*/ 376 w 753"/>
                  <a:gd name="T85" fmla="*/ 760 h 7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53" h="767">
                    <a:moveTo>
                      <a:pt x="376" y="760"/>
                    </a:moveTo>
                    <a:lnTo>
                      <a:pt x="395" y="756"/>
                    </a:lnTo>
                    <a:lnTo>
                      <a:pt x="414" y="751"/>
                    </a:lnTo>
                    <a:lnTo>
                      <a:pt x="433" y="746"/>
                    </a:lnTo>
                    <a:lnTo>
                      <a:pt x="451" y="739"/>
                    </a:lnTo>
                    <a:lnTo>
                      <a:pt x="469" y="731"/>
                    </a:lnTo>
                    <a:lnTo>
                      <a:pt x="487" y="723"/>
                    </a:lnTo>
                    <a:lnTo>
                      <a:pt x="505" y="714"/>
                    </a:lnTo>
                    <a:lnTo>
                      <a:pt x="522" y="704"/>
                    </a:lnTo>
                    <a:lnTo>
                      <a:pt x="539" y="694"/>
                    </a:lnTo>
                    <a:lnTo>
                      <a:pt x="555" y="683"/>
                    </a:lnTo>
                    <a:lnTo>
                      <a:pt x="571" y="671"/>
                    </a:lnTo>
                    <a:lnTo>
                      <a:pt x="586" y="658"/>
                    </a:lnTo>
                    <a:lnTo>
                      <a:pt x="601" y="645"/>
                    </a:lnTo>
                    <a:lnTo>
                      <a:pt x="615" y="631"/>
                    </a:lnTo>
                    <a:lnTo>
                      <a:pt x="628" y="618"/>
                    </a:lnTo>
                    <a:lnTo>
                      <a:pt x="642" y="602"/>
                    </a:lnTo>
                    <a:lnTo>
                      <a:pt x="654" y="587"/>
                    </a:lnTo>
                    <a:lnTo>
                      <a:pt x="665" y="572"/>
                    </a:lnTo>
                    <a:lnTo>
                      <a:pt x="677" y="555"/>
                    </a:lnTo>
                    <a:lnTo>
                      <a:pt x="688" y="538"/>
                    </a:lnTo>
                    <a:lnTo>
                      <a:pt x="697" y="521"/>
                    </a:lnTo>
                    <a:lnTo>
                      <a:pt x="706" y="504"/>
                    </a:lnTo>
                    <a:lnTo>
                      <a:pt x="715" y="486"/>
                    </a:lnTo>
                    <a:lnTo>
                      <a:pt x="722" y="468"/>
                    </a:lnTo>
                    <a:lnTo>
                      <a:pt x="729" y="450"/>
                    </a:lnTo>
                    <a:lnTo>
                      <a:pt x="735" y="431"/>
                    </a:lnTo>
                    <a:lnTo>
                      <a:pt x="740" y="412"/>
                    </a:lnTo>
                    <a:lnTo>
                      <a:pt x="744" y="393"/>
                    </a:lnTo>
                    <a:lnTo>
                      <a:pt x="747" y="374"/>
                    </a:lnTo>
                    <a:lnTo>
                      <a:pt x="750" y="355"/>
                    </a:lnTo>
                    <a:lnTo>
                      <a:pt x="752" y="336"/>
                    </a:lnTo>
                    <a:lnTo>
                      <a:pt x="752" y="316"/>
                    </a:lnTo>
                    <a:lnTo>
                      <a:pt x="752" y="297"/>
                    </a:lnTo>
                    <a:lnTo>
                      <a:pt x="750" y="278"/>
                    </a:lnTo>
                    <a:lnTo>
                      <a:pt x="747" y="259"/>
                    </a:lnTo>
                    <a:lnTo>
                      <a:pt x="744" y="241"/>
                    </a:lnTo>
                    <a:lnTo>
                      <a:pt x="740" y="224"/>
                    </a:lnTo>
                    <a:lnTo>
                      <a:pt x="735" y="207"/>
                    </a:lnTo>
                    <a:lnTo>
                      <a:pt x="729" y="191"/>
                    </a:lnTo>
                    <a:lnTo>
                      <a:pt x="722" y="175"/>
                    </a:lnTo>
                    <a:lnTo>
                      <a:pt x="715" y="159"/>
                    </a:lnTo>
                    <a:lnTo>
                      <a:pt x="706" y="145"/>
                    </a:lnTo>
                    <a:lnTo>
                      <a:pt x="697" y="130"/>
                    </a:lnTo>
                    <a:lnTo>
                      <a:pt x="688" y="117"/>
                    </a:lnTo>
                    <a:lnTo>
                      <a:pt x="677" y="104"/>
                    </a:lnTo>
                    <a:lnTo>
                      <a:pt x="665" y="92"/>
                    </a:lnTo>
                    <a:lnTo>
                      <a:pt x="654" y="80"/>
                    </a:lnTo>
                    <a:lnTo>
                      <a:pt x="642" y="69"/>
                    </a:lnTo>
                    <a:lnTo>
                      <a:pt x="628" y="59"/>
                    </a:lnTo>
                    <a:lnTo>
                      <a:pt x="615" y="50"/>
                    </a:lnTo>
                    <a:lnTo>
                      <a:pt x="601" y="41"/>
                    </a:lnTo>
                    <a:lnTo>
                      <a:pt x="586" y="33"/>
                    </a:lnTo>
                    <a:lnTo>
                      <a:pt x="571" y="26"/>
                    </a:lnTo>
                    <a:lnTo>
                      <a:pt x="555" y="19"/>
                    </a:lnTo>
                    <a:lnTo>
                      <a:pt x="539" y="14"/>
                    </a:lnTo>
                    <a:lnTo>
                      <a:pt x="522" y="9"/>
                    </a:lnTo>
                    <a:lnTo>
                      <a:pt x="505" y="5"/>
                    </a:lnTo>
                    <a:lnTo>
                      <a:pt x="487" y="3"/>
                    </a:lnTo>
                    <a:lnTo>
                      <a:pt x="469" y="1"/>
                    </a:lnTo>
                    <a:lnTo>
                      <a:pt x="451" y="0"/>
                    </a:lnTo>
                    <a:lnTo>
                      <a:pt x="433" y="0"/>
                    </a:lnTo>
                    <a:lnTo>
                      <a:pt x="414" y="1"/>
                    </a:lnTo>
                    <a:lnTo>
                      <a:pt x="395" y="2"/>
                    </a:lnTo>
                    <a:lnTo>
                      <a:pt x="376" y="5"/>
                    </a:lnTo>
                    <a:lnTo>
                      <a:pt x="356" y="9"/>
                    </a:lnTo>
                    <a:lnTo>
                      <a:pt x="337" y="15"/>
                    </a:lnTo>
                    <a:lnTo>
                      <a:pt x="318" y="20"/>
                    </a:lnTo>
                    <a:lnTo>
                      <a:pt x="300" y="26"/>
                    </a:lnTo>
                    <a:lnTo>
                      <a:pt x="282" y="34"/>
                    </a:lnTo>
                    <a:lnTo>
                      <a:pt x="264" y="42"/>
                    </a:lnTo>
                    <a:lnTo>
                      <a:pt x="246" y="51"/>
                    </a:lnTo>
                    <a:lnTo>
                      <a:pt x="229" y="61"/>
                    </a:lnTo>
                    <a:lnTo>
                      <a:pt x="212" y="72"/>
                    </a:lnTo>
                    <a:lnTo>
                      <a:pt x="196" y="83"/>
                    </a:lnTo>
                    <a:lnTo>
                      <a:pt x="180" y="94"/>
                    </a:lnTo>
                    <a:lnTo>
                      <a:pt x="165" y="107"/>
                    </a:lnTo>
                    <a:lnTo>
                      <a:pt x="150" y="120"/>
                    </a:lnTo>
                    <a:lnTo>
                      <a:pt x="136" y="133"/>
                    </a:lnTo>
                    <a:lnTo>
                      <a:pt x="123" y="148"/>
                    </a:lnTo>
                    <a:lnTo>
                      <a:pt x="109" y="163"/>
                    </a:lnTo>
                    <a:lnTo>
                      <a:pt x="97" y="178"/>
                    </a:lnTo>
                    <a:lnTo>
                      <a:pt x="85" y="194"/>
                    </a:lnTo>
                    <a:lnTo>
                      <a:pt x="74" y="210"/>
                    </a:lnTo>
                    <a:lnTo>
                      <a:pt x="63" y="227"/>
                    </a:lnTo>
                    <a:lnTo>
                      <a:pt x="54" y="244"/>
                    </a:lnTo>
                    <a:lnTo>
                      <a:pt x="45" y="262"/>
                    </a:lnTo>
                    <a:lnTo>
                      <a:pt x="36" y="279"/>
                    </a:lnTo>
                    <a:lnTo>
                      <a:pt x="29" y="297"/>
                    </a:lnTo>
                    <a:lnTo>
                      <a:pt x="22" y="315"/>
                    </a:lnTo>
                    <a:lnTo>
                      <a:pt x="16" y="334"/>
                    </a:lnTo>
                    <a:lnTo>
                      <a:pt x="11" y="353"/>
                    </a:lnTo>
                    <a:lnTo>
                      <a:pt x="7" y="372"/>
                    </a:lnTo>
                    <a:lnTo>
                      <a:pt x="4" y="391"/>
                    </a:lnTo>
                    <a:lnTo>
                      <a:pt x="1" y="410"/>
                    </a:lnTo>
                    <a:lnTo>
                      <a:pt x="0" y="429"/>
                    </a:lnTo>
                    <a:lnTo>
                      <a:pt x="0" y="449"/>
                    </a:lnTo>
                    <a:lnTo>
                      <a:pt x="0" y="468"/>
                    </a:lnTo>
                    <a:lnTo>
                      <a:pt x="1" y="488"/>
                    </a:lnTo>
                    <a:lnTo>
                      <a:pt x="4" y="506"/>
                    </a:lnTo>
                    <a:lnTo>
                      <a:pt x="7" y="524"/>
                    </a:lnTo>
                    <a:lnTo>
                      <a:pt x="11" y="541"/>
                    </a:lnTo>
                    <a:lnTo>
                      <a:pt x="16" y="559"/>
                    </a:lnTo>
                    <a:lnTo>
                      <a:pt x="22" y="575"/>
                    </a:lnTo>
                    <a:lnTo>
                      <a:pt x="29" y="591"/>
                    </a:lnTo>
                    <a:lnTo>
                      <a:pt x="36" y="606"/>
                    </a:lnTo>
                    <a:lnTo>
                      <a:pt x="45" y="621"/>
                    </a:lnTo>
                    <a:lnTo>
                      <a:pt x="54" y="635"/>
                    </a:lnTo>
                    <a:lnTo>
                      <a:pt x="63" y="648"/>
                    </a:lnTo>
                    <a:lnTo>
                      <a:pt x="74" y="662"/>
                    </a:lnTo>
                    <a:lnTo>
                      <a:pt x="85" y="674"/>
                    </a:lnTo>
                    <a:lnTo>
                      <a:pt x="97" y="685"/>
                    </a:lnTo>
                    <a:lnTo>
                      <a:pt x="109" y="696"/>
                    </a:lnTo>
                    <a:lnTo>
                      <a:pt x="123" y="707"/>
                    </a:lnTo>
                    <a:lnTo>
                      <a:pt x="136" y="716"/>
                    </a:lnTo>
                    <a:lnTo>
                      <a:pt x="150" y="725"/>
                    </a:lnTo>
                    <a:lnTo>
                      <a:pt x="165" y="733"/>
                    </a:lnTo>
                    <a:lnTo>
                      <a:pt x="180" y="740"/>
                    </a:lnTo>
                    <a:lnTo>
                      <a:pt x="196" y="746"/>
                    </a:lnTo>
                    <a:lnTo>
                      <a:pt x="212" y="752"/>
                    </a:lnTo>
                    <a:lnTo>
                      <a:pt x="229" y="756"/>
                    </a:lnTo>
                    <a:lnTo>
                      <a:pt x="246" y="760"/>
                    </a:lnTo>
                    <a:lnTo>
                      <a:pt x="264" y="763"/>
                    </a:lnTo>
                    <a:lnTo>
                      <a:pt x="282" y="765"/>
                    </a:lnTo>
                    <a:lnTo>
                      <a:pt x="300" y="766"/>
                    </a:lnTo>
                    <a:lnTo>
                      <a:pt x="318" y="766"/>
                    </a:lnTo>
                    <a:lnTo>
                      <a:pt x="337" y="765"/>
                    </a:lnTo>
                    <a:lnTo>
                      <a:pt x="356" y="763"/>
                    </a:lnTo>
                    <a:lnTo>
                      <a:pt x="376" y="760"/>
                    </a:lnTo>
                  </a:path>
                </a:pathLst>
              </a:custGeom>
              <a:solidFill>
                <a:srgbClr val="A0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71" name="Freeform 395">
                <a:extLst>
                  <a:ext uri="{FF2B5EF4-FFF2-40B4-BE49-F238E27FC236}">
                    <a16:creationId xmlns:a16="http://schemas.microsoft.com/office/drawing/2014/main" id="{C5A54CC7-4663-4E8E-9632-669A481B3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535"/>
                <a:ext cx="752" cy="466"/>
              </a:xfrm>
              <a:custGeom>
                <a:avLst/>
                <a:gdLst>
                  <a:gd name="T0" fmla="*/ 1 w 752"/>
                  <a:gd name="T1" fmla="*/ 359 h 466"/>
                  <a:gd name="T2" fmla="*/ 0 w 752"/>
                  <a:gd name="T3" fmla="*/ 339 h 466"/>
                  <a:gd name="T4" fmla="*/ 0 w 752"/>
                  <a:gd name="T5" fmla="*/ 318 h 466"/>
                  <a:gd name="T6" fmla="*/ 0 w 752"/>
                  <a:gd name="T7" fmla="*/ 299 h 466"/>
                  <a:gd name="T8" fmla="*/ 2 w 752"/>
                  <a:gd name="T9" fmla="*/ 279 h 466"/>
                  <a:gd name="T10" fmla="*/ 4 w 752"/>
                  <a:gd name="T11" fmla="*/ 259 h 466"/>
                  <a:gd name="T12" fmla="*/ 8 w 752"/>
                  <a:gd name="T13" fmla="*/ 241 h 466"/>
                  <a:gd name="T14" fmla="*/ 12 w 752"/>
                  <a:gd name="T15" fmla="*/ 222 h 466"/>
                  <a:gd name="T16" fmla="*/ 17 w 752"/>
                  <a:gd name="T17" fmla="*/ 203 h 466"/>
                  <a:gd name="T18" fmla="*/ 23 w 752"/>
                  <a:gd name="T19" fmla="*/ 185 h 466"/>
                  <a:gd name="T20" fmla="*/ 30 w 752"/>
                  <a:gd name="T21" fmla="*/ 167 h 466"/>
                  <a:gd name="T22" fmla="*/ 37 w 752"/>
                  <a:gd name="T23" fmla="*/ 150 h 466"/>
                  <a:gd name="T24" fmla="*/ 45 w 752"/>
                  <a:gd name="T25" fmla="*/ 133 h 466"/>
                  <a:gd name="T26" fmla="*/ 55 w 752"/>
                  <a:gd name="T27" fmla="*/ 116 h 466"/>
                  <a:gd name="T28" fmla="*/ 64 w 752"/>
                  <a:gd name="T29" fmla="*/ 100 h 466"/>
                  <a:gd name="T30" fmla="*/ 75 w 752"/>
                  <a:gd name="T31" fmla="*/ 84 h 466"/>
                  <a:gd name="T32" fmla="*/ 85 w 752"/>
                  <a:gd name="T33" fmla="*/ 68 h 466"/>
                  <a:gd name="T34" fmla="*/ 90 w 752"/>
                  <a:gd name="T35" fmla="*/ 61 h 466"/>
                  <a:gd name="T36" fmla="*/ 97 w 752"/>
                  <a:gd name="T37" fmla="*/ 53 h 466"/>
                  <a:gd name="T38" fmla="*/ 105 w 752"/>
                  <a:gd name="T39" fmla="*/ 44 h 466"/>
                  <a:gd name="T40" fmla="*/ 113 w 752"/>
                  <a:gd name="T41" fmla="*/ 34 h 466"/>
                  <a:gd name="T42" fmla="*/ 122 w 752"/>
                  <a:gd name="T43" fmla="*/ 24 h 466"/>
                  <a:gd name="T44" fmla="*/ 130 w 752"/>
                  <a:gd name="T45" fmla="*/ 15 h 466"/>
                  <a:gd name="T46" fmla="*/ 139 w 752"/>
                  <a:gd name="T47" fmla="*/ 6 h 466"/>
                  <a:gd name="T48" fmla="*/ 145 w 752"/>
                  <a:gd name="T49" fmla="*/ 0 h 466"/>
                  <a:gd name="T50" fmla="*/ 388 w 752"/>
                  <a:gd name="T51" fmla="*/ 231 h 466"/>
                  <a:gd name="T52" fmla="*/ 743 w 752"/>
                  <a:gd name="T53" fmla="*/ 110 h 466"/>
                  <a:gd name="T54" fmla="*/ 746 w 752"/>
                  <a:gd name="T55" fmla="*/ 134 h 466"/>
                  <a:gd name="T56" fmla="*/ 749 w 752"/>
                  <a:gd name="T57" fmla="*/ 157 h 466"/>
                  <a:gd name="T58" fmla="*/ 751 w 752"/>
                  <a:gd name="T59" fmla="*/ 181 h 466"/>
                  <a:gd name="T60" fmla="*/ 751 w 752"/>
                  <a:gd name="T61" fmla="*/ 204 h 466"/>
                  <a:gd name="T62" fmla="*/ 749 w 752"/>
                  <a:gd name="T63" fmla="*/ 227 h 466"/>
                  <a:gd name="T64" fmla="*/ 747 w 752"/>
                  <a:gd name="T65" fmla="*/ 250 h 466"/>
                  <a:gd name="T66" fmla="*/ 743 w 752"/>
                  <a:gd name="T67" fmla="*/ 272 h 466"/>
                  <a:gd name="T68" fmla="*/ 738 w 752"/>
                  <a:gd name="T69" fmla="*/ 295 h 466"/>
                  <a:gd name="T70" fmla="*/ 731 w 752"/>
                  <a:gd name="T71" fmla="*/ 317 h 466"/>
                  <a:gd name="T72" fmla="*/ 724 w 752"/>
                  <a:gd name="T73" fmla="*/ 339 h 466"/>
                  <a:gd name="T74" fmla="*/ 715 w 752"/>
                  <a:gd name="T75" fmla="*/ 361 h 466"/>
                  <a:gd name="T76" fmla="*/ 705 w 752"/>
                  <a:gd name="T77" fmla="*/ 382 h 466"/>
                  <a:gd name="T78" fmla="*/ 693 w 752"/>
                  <a:gd name="T79" fmla="*/ 403 h 466"/>
                  <a:gd name="T80" fmla="*/ 681 w 752"/>
                  <a:gd name="T81" fmla="*/ 424 h 466"/>
                  <a:gd name="T82" fmla="*/ 667 w 752"/>
                  <a:gd name="T83" fmla="*/ 445 h 466"/>
                  <a:gd name="T84" fmla="*/ 653 w 752"/>
                  <a:gd name="T85" fmla="*/ 465 h 466"/>
                  <a:gd name="T86" fmla="*/ 388 w 752"/>
                  <a:gd name="T87" fmla="*/ 231 h 466"/>
                  <a:gd name="T88" fmla="*/ 1 w 752"/>
                  <a:gd name="T89" fmla="*/ 35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52" h="466">
                    <a:moveTo>
                      <a:pt x="1" y="359"/>
                    </a:moveTo>
                    <a:lnTo>
                      <a:pt x="0" y="339"/>
                    </a:lnTo>
                    <a:lnTo>
                      <a:pt x="0" y="318"/>
                    </a:lnTo>
                    <a:lnTo>
                      <a:pt x="0" y="299"/>
                    </a:lnTo>
                    <a:lnTo>
                      <a:pt x="2" y="279"/>
                    </a:lnTo>
                    <a:lnTo>
                      <a:pt x="4" y="259"/>
                    </a:lnTo>
                    <a:lnTo>
                      <a:pt x="8" y="241"/>
                    </a:lnTo>
                    <a:lnTo>
                      <a:pt x="12" y="222"/>
                    </a:lnTo>
                    <a:lnTo>
                      <a:pt x="17" y="203"/>
                    </a:lnTo>
                    <a:lnTo>
                      <a:pt x="23" y="185"/>
                    </a:lnTo>
                    <a:lnTo>
                      <a:pt x="30" y="167"/>
                    </a:lnTo>
                    <a:lnTo>
                      <a:pt x="37" y="150"/>
                    </a:lnTo>
                    <a:lnTo>
                      <a:pt x="45" y="133"/>
                    </a:lnTo>
                    <a:lnTo>
                      <a:pt x="55" y="116"/>
                    </a:lnTo>
                    <a:lnTo>
                      <a:pt x="64" y="100"/>
                    </a:lnTo>
                    <a:lnTo>
                      <a:pt x="75" y="84"/>
                    </a:lnTo>
                    <a:lnTo>
                      <a:pt x="85" y="68"/>
                    </a:lnTo>
                    <a:lnTo>
                      <a:pt x="90" y="61"/>
                    </a:lnTo>
                    <a:lnTo>
                      <a:pt x="97" y="53"/>
                    </a:lnTo>
                    <a:lnTo>
                      <a:pt x="105" y="44"/>
                    </a:lnTo>
                    <a:lnTo>
                      <a:pt x="113" y="34"/>
                    </a:lnTo>
                    <a:lnTo>
                      <a:pt x="122" y="24"/>
                    </a:lnTo>
                    <a:lnTo>
                      <a:pt x="130" y="15"/>
                    </a:lnTo>
                    <a:lnTo>
                      <a:pt x="139" y="6"/>
                    </a:lnTo>
                    <a:lnTo>
                      <a:pt x="145" y="0"/>
                    </a:lnTo>
                    <a:lnTo>
                      <a:pt x="388" y="231"/>
                    </a:lnTo>
                    <a:lnTo>
                      <a:pt x="743" y="110"/>
                    </a:lnTo>
                    <a:lnTo>
                      <a:pt x="746" y="134"/>
                    </a:lnTo>
                    <a:lnTo>
                      <a:pt x="749" y="157"/>
                    </a:lnTo>
                    <a:lnTo>
                      <a:pt x="751" y="181"/>
                    </a:lnTo>
                    <a:lnTo>
                      <a:pt x="751" y="204"/>
                    </a:lnTo>
                    <a:lnTo>
                      <a:pt x="749" y="227"/>
                    </a:lnTo>
                    <a:lnTo>
                      <a:pt x="747" y="250"/>
                    </a:lnTo>
                    <a:lnTo>
                      <a:pt x="743" y="272"/>
                    </a:lnTo>
                    <a:lnTo>
                      <a:pt x="738" y="295"/>
                    </a:lnTo>
                    <a:lnTo>
                      <a:pt x="731" y="317"/>
                    </a:lnTo>
                    <a:lnTo>
                      <a:pt x="724" y="339"/>
                    </a:lnTo>
                    <a:lnTo>
                      <a:pt x="715" y="361"/>
                    </a:lnTo>
                    <a:lnTo>
                      <a:pt x="705" y="382"/>
                    </a:lnTo>
                    <a:lnTo>
                      <a:pt x="693" y="403"/>
                    </a:lnTo>
                    <a:lnTo>
                      <a:pt x="681" y="424"/>
                    </a:lnTo>
                    <a:lnTo>
                      <a:pt x="667" y="445"/>
                    </a:lnTo>
                    <a:lnTo>
                      <a:pt x="653" y="465"/>
                    </a:lnTo>
                    <a:lnTo>
                      <a:pt x="388" y="231"/>
                    </a:lnTo>
                    <a:lnTo>
                      <a:pt x="1" y="359"/>
                    </a:lnTo>
                  </a:path>
                </a:pathLst>
              </a:custGeom>
              <a:solidFill>
                <a:srgbClr val="A0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72" name="Freeform 396">
                <a:extLst>
                  <a:ext uri="{FF2B5EF4-FFF2-40B4-BE49-F238E27FC236}">
                    <a16:creationId xmlns:a16="http://schemas.microsoft.com/office/drawing/2014/main" id="{AA478E3D-50BB-49B6-9DBB-D30B6BB60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543"/>
                <a:ext cx="752" cy="450"/>
              </a:xfrm>
              <a:custGeom>
                <a:avLst/>
                <a:gdLst>
                  <a:gd name="T0" fmla="*/ 139 w 752"/>
                  <a:gd name="T1" fmla="*/ 0 h 450"/>
                  <a:gd name="T2" fmla="*/ 388 w 752"/>
                  <a:gd name="T3" fmla="*/ 223 h 450"/>
                  <a:gd name="T4" fmla="*/ 744 w 752"/>
                  <a:gd name="T5" fmla="*/ 112 h 450"/>
                  <a:gd name="T6" fmla="*/ 747 w 752"/>
                  <a:gd name="T7" fmla="*/ 134 h 450"/>
                  <a:gd name="T8" fmla="*/ 749 w 752"/>
                  <a:gd name="T9" fmla="*/ 157 h 450"/>
                  <a:gd name="T10" fmla="*/ 751 w 752"/>
                  <a:gd name="T11" fmla="*/ 180 h 450"/>
                  <a:gd name="T12" fmla="*/ 751 w 752"/>
                  <a:gd name="T13" fmla="*/ 202 h 450"/>
                  <a:gd name="T14" fmla="*/ 749 w 752"/>
                  <a:gd name="T15" fmla="*/ 224 h 450"/>
                  <a:gd name="T16" fmla="*/ 746 w 752"/>
                  <a:gd name="T17" fmla="*/ 246 h 450"/>
                  <a:gd name="T18" fmla="*/ 742 w 752"/>
                  <a:gd name="T19" fmla="*/ 268 h 450"/>
                  <a:gd name="T20" fmla="*/ 737 w 752"/>
                  <a:gd name="T21" fmla="*/ 289 h 450"/>
                  <a:gd name="T22" fmla="*/ 731 w 752"/>
                  <a:gd name="T23" fmla="*/ 310 h 450"/>
                  <a:gd name="T24" fmla="*/ 724 w 752"/>
                  <a:gd name="T25" fmla="*/ 331 h 450"/>
                  <a:gd name="T26" fmla="*/ 716 w 752"/>
                  <a:gd name="T27" fmla="*/ 352 h 450"/>
                  <a:gd name="T28" fmla="*/ 706 w 752"/>
                  <a:gd name="T29" fmla="*/ 371 h 450"/>
                  <a:gd name="T30" fmla="*/ 695 w 752"/>
                  <a:gd name="T31" fmla="*/ 391 h 450"/>
                  <a:gd name="T32" fmla="*/ 684 w 752"/>
                  <a:gd name="T33" fmla="*/ 411 h 450"/>
                  <a:gd name="T34" fmla="*/ 671 w 752"/>
                  <a:gd name="T35" fmla="*/ 430 h 450"/>
                  <a:gd name="T36" fmla="*/ 657 w 752"/>
                  <a:gd name="T37" fmla="*/ 449 h 450"/>
                  <a:gd name="T38" fmla="*/ 388 w 752"/>
                  <a:gd name="T39" fmla="*/ 223 h 450"/>
                  <a:gd name="T40" fmla="*/ 1 w 752"/>
                  <a:gd name="T41" fmla="*/ 342 h 450"/>
                  <a:gd name="T42" fmla="*/ 0 w 752"/>
                  <a:gd name="T43" fmla="*/ 322 h 450"/>
                  <a:gd name="T44" fmla="*/ 0 w 752"/>
                  <a:gd name="T45" fmla="*/ 303 h 450"/>
                  <a:gd name="T46" fmla="*/ 1 w 752"/>
                  <a:gd name="T47" fmla="*/ 284 h 450"/>
                  <a:gd name="T48" fmla="*/ 2 w 752"/>
                  <a:gd name="T49" fmla="*/ 266 h 450"/>
                  <a:gd name="T50" fmla="*/ 5 w 752"/>
                  <a:gd name="T51" fmla="*/ 247 h 450"/>
                  <a:gd name="T52" fmla="*/ 8 w 752"/>
                  <a:gd name="T53" fmla="*/ 230 h 450"/>
                  <a:gd name="T54" fmla="*/ 12 w 752"/>
                  <a:gd name="T55" fmla="*/ 211 h 450"/>
                  <a:gd name="T56" fmla="*/ 17 w 752"/>
                  <a:gd name="T57" fmla="*/ 194 h 450"/>
                  <a:gd name="T58" fmla="*/ 23 w 752"/>
                  <a:gd name="T59" fmla="*/ 177 h 450"/>
                  <a:gd name="T60" fmla="*/ 30 w 752"/>
                  <a:gd name="T61" fmla="*/ 160 h 450"/>
                  <a:gd name="T62" fmla="*/ 36 w 752"/>
                  <a:gd name="T63" fmla="*/ 143 h 450"/>
                  <a:gd name="T64" fmla="*/ 44 w 752"/>
                  <a:gd name="T65" fmla="*/ 127 h 450"/>
                  <a:gd name="T66" fmla="*/ 53 w 752"/>
                  <a:gd name="T67" fmla="*/ 112 h 450"/>
                  <a:gd name="T68" fmla="*/ 62 w 752"/>
                  <a:gd name="T69" fmla="*/ 96 h 450"/>
                  <a:gd name="T70" fmla="*/ 71 w 752"/>
                  <a:gd name="T71" fmla="*/ 81 h 450"/>
                  <a:gd name="T72" fmla="*/ 82 w 752"/>
                  <a:gd name="T73" fmla="*/ 67 h 450"/>
                  <a:gd name="T74" fmla="*/ 86 w 752"/>
                  <a:gd name="T75" fmla="*/ 60 h 450"/>
                  <a:gd name="T76" fmla="*/ 93 w 752"/>
                  <a:gd name="T77" fmla="*/ 51 h 450"/>
                  <a:gd name="T78" fmla="*/ 100 w 752"/>
                  <a:gd name="T79" fmla="*/ 43 h 450"/>
                  <a:gd name="T80" fmla="*/ 108 w 752"/>
                  <a:gd name="T81" fmla="*/ 33 h 450"/>
                  <a:gd name="T82" fmla="*/ 116 w 752"/>
                  <a:gd name="T83" fmla="*/ 23 h 450"/>
                  <a:gd name="T84" fmla="*/ 125 w 752"/>
                  <a:gd name="T85" fmla="*/ 14 h 450"/>
                  <a:gd name="T86" fmla="*/ 132 w 752"/>
                  <a:gd name="T87" fmla="*/ 6 h 450"/>
                  <a:gd name="T88" fmla="*/ 139 w 752"/>
                  <a:gd name="T89" fmla="*/ 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52" h="450">
                    <a:moveTo>
                      <a:pt x="139" y="0"/>
                    </a:moveTo>
                    <a:lnTo>
                      <a:pt x="388" y="223"/>
                    </a:lnTo>
                    <a:lnTo>
                      <a:pt x="744" y="112"/>
                    </a:lnTo>
                    <a:lnTo>
                      <a:pt x="747" y="134"/>
                    </a:lnTo>
                    <a:lnTo>
                      <a:pt x="749" y="157"/>
                    </a:lnTo>
                    <a:lnTo>
                      <a:pt x="751" y="180"/>
                    </a:lnTo>
                    <a:lnTo>
                      <a:pt x="751" y="202"/>
                    </a:lnTo>
                    <a:lnTo>
                      <a:pt x="749" y="224"/>
                    </a:lnTo>
                    <a:lnTo>
                      <a:pt x="746" y="246"/>
                    </a:lnTo>
                    <a:lnTo>
                      <a:pt x="742" y="268"/>
                    </a:lnTo>
                    <a:lnTo>
                      <a:pt x="737" y="289"/>
                    </a:lnTo>
                    <a:lnTo>
                      <a:pt x="731" y="310"/>
                    </a:lnTo>
                    <a:lnTo>
                      <a:pt x="724" y="331"/>
                    </a:lnTo>
                    <a:lnTo>
                      <a:pt x="716" y="352"/>
                    </a:lnTo>
                    <a:lnTo>
                      <a:pt x="706" y="371"/>
                    </a:lnTo>
                    <a:lnTo>
                      <a:pt x="695" y="391"/>
                    </a:lnTo>
                    <a:lnTo>
                      <a:pt x="684" y="411"/>
                    </a:lnTo>
                    <a:lnTo>
                      <a:pt x="671" y="430"/>
                    </a:lnTo>
                    <a:lnTo>
                      <a:pt x="657" y="449"/>
                    </a:lnTo>
                    <a:lnTo>
                      <a:pt x="388" y="223"/>
                    </a:lnTo>
                    <a:lnTo>
                      <a:pt x="1" y="342"/>
                    </a:lnTo>
                    <a:lnTo>
                      <a:pt x="0" y="322"/>
                    </a:lnTo>
                    <a:lnTo>
                      <a:pt x="0" y="303"/>
                    </a:lnTo>
                    <a:lnTo>
                      <a:pt x="1" y="284"/>
                    </a:lnTo>
                    <a:lnTo>
                      <a:pt x="2" y="266"/>
                    </a:lnTo>
                    <a:lnTo>
                      <a:pt x="5" y="247"/>
                    </a:lnTo>
                    <a:lnTo>
                      <a:pt x="8" y="230"/>
                    </a:lnTo>
                    <a:lnTo>
                      <a:pt x="12" y="211"/>
                    </a:lnTo>
                    <a:lnTo>
                      <a:pt x="17" y="194"/>
                    </a:lnTo>
                    <a:lnTo>
                      <a:pt x="23" y="177"/>
                    </a:lnTo>
                    <a:lnTo>
                      <a:pt x="30" y="160"/>
                    </a:lnTo>
                    <a:lnTo>
                      <a:pt x="36" y="143"/>
                    </a:lnTo>
                    <a:lnTo>
                      <a:pt x="44" y="127"/>
                    </a:lnTo>
                    <a:lnTo>
                      <a:pt x="53" y="112"/>
                    </a:lnTo>
                    <a:lnTo>
                      <a:pt x="62" y="96"/>
                    </a:lnTo>
                    <a:lnTo>
                      <a:pt x="71" y="81"/>
                    </a:lnTo>
                    <a:lnTo>
                      <a:pt x="82" y="67"/>
                    </a:lnTo>
                    <a:lnTo>
                      <a:pt x="86" y="60"/>
                    </a:lnTo>
                    <a:lnTo>
                      <a:pt x="93" y="51"/>
                    </a:lnTo>
                    <a:lnTo>
                      <a:pt x="100" y="43"/>
                    </a:lnTo>
                    <a:lnTo>
                      <a:pt x="108" y="33"/>
                    </a:lnTo>
                    <a:lnTo>
                      <a:pt x="116" y="23"/>
                    </a:lnTo>
                    <a:lnTo>
                      <a:pt x="125" y="14"/>
                    </a:lnTo>
                    <a:lnTo>
                      <a:pt x="132" y="6"/>
                    </a:lnTo>
                    <a:lnTo>
                      <a:pt x="139" y="0"/>
                    </a:lnTo>
                  </a:path>
                </a:pathLst>
              </a:custGeom>
              <a:solidFill>
                <a:srgbClr val="9EBCB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73" name="Freeform 397">
                <a:extLst>
                  <a:ext uri="{FF2B5EF4-FFF2-40B4-BE49-F238E27FC236}">
                    <a16:creationId xmlns:a16="http://schemas.microsoft.com/office/drawing/2014/main" id="{2DB1580F-A5B7-492D-9C0A-223DD0257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2553"/>
                <a:ext cx="750" cy="434"/>
              </a:xfrm>
              <a:custGeom>
                <a:avLst/>
                <a:gdLst>
                  <a:gd name="T0" fmla="*/ 131 w 750"/>
                  <a:gd name="T1" fmla="*/ 0 h 434"/>
                  <a:gd name="T2" fmla="*/ 387 w 750"/>
                  <a:gd name="T3" fmla="*/ 215 h 434"/>
                  <a:gd name="T4" fmla="*/ 743 w 750"/>
                  <a:gd name="T5" fmla="*/ 113 h 434"/>
                  <a:gd name="T6" fmla="*/ 746 w 750"/>
                  <a:gd name="T7" fmla="*/ 135 h 434"/>
                  <a:gd name="T8" fmla="*/ 747 w 750"/>
                  <a:gd name="T9" fmla="*/ 156 h 434"/>
                  <a:gd name="T10" fmla="*/ 749 w 750"/>
                  <a:gd name="T11" fmla="*/ 178 h 434"/>
                  <a:gd name="T12" fmla="*/ 748 w 750"/>
                  <a:gd name="T13" fmla="*/ 200 h 434"/>
                  <a:gd name="T14" fmla="*/ 746 w 750"/>
                  <a:gd name="T15" fmla="*/ 221 h 434"/>
                  <a:gd name="T16" fmla="*/ 743 w 750"/>
                  <a:gd name="T17" fmla="*/ 242 h 434"/>
                  <a:gd name="T18" fmla="*/ 740 w 750"/>
                  <a:gd name="T19" fmla="*/ 263 h 434"/>
                  <a:gd name="T20" fmla="*/ 735 w 750"/>
                  <a:gd name="T21" fmla="*/ 283 h 434"/>
                  <a:gd name="T22" fmla="*/ 729 w 750"/>
                  <a:gd name="T23" fmla="*/ 303 h 434"/>
                  <a:gd name="T24" fmla="*/ 722 w 750"/>
                  <a:gd name="T25" fmla="*/ 323 h 434"/>
                  <a:gd name="T26" fmla="*/ 714 w 750"/>
                  <a:gd name="T27" fmla="*/ 342 h 434"/>
                  <a:gd name="T28" fmla="*/ 705 w 750"/>
                  <a:gd name="T29" fmla="*/ 361 h 434"/>
                  <a:gd name="T30" fmla="*/ 696 w 750"/>
                  <a:gd name="T31" fmla="*/ 380 h 434"/>
                  <a:gd name="T32" fmla="*/ 685 w 750"/>
                  <a:gd name="T33" fmla="*/ 397 h 434"/>
                  <a:gd name="T34" fmla="*/ 673 w 750"/>
                  <a:gd name="T35" fmla="*/ 416 h 434"/>
                  <a:gd name="T36" fmla="*/ 661 w 750"/>
                  <a:gd name="T37" fmla="*/ 433 h 434"/>
                  <a:gd name="T38" fmla="*/ 387 w 750"/>
                  <a:gd name="T39" fmla="*/ 215 h 434"/>
                  <a:gd name="T40" fmla="*/ 1 w 750"/>
                  <a:gd name="T41" fmla="*/ 325 h 434"/>
                  <a:gd name="T42" fmla="*/ 0 w 750"/>
                  <a:gd name="T43" fmla="*/ 306 h 434"/>
                  <a:gd name="T44" fmla="*/ 0 w 750"/>
                  <a:gd name="T45" fmla="*/ 288 h 434"/>
                  <a:gd name="T46" fmla="*/ 1 w 750"/>
                  <a:gd name="T47" fmla="*/ 270 h 434"/>
                  <a:gd name="T48" fmla="*/ 2 w 750"/>
                  <a:gd name="T49" fmla="*/ 252 h 434"/>
                  <a:gd name="T50" fmla="*/ 5 w 750"/>
                  <a:gd name="T51" fmla="*/ 235 h 434"/>
                  <a:gd name="T52" fmla="*/ 8 w 750"/>
                  <a:gd name="T53" fmla="*/ 218 h 434"/>
                  <a:gd name="T54" fmla="*/ 12 w 750"/>
                  <a:gd name="T55" fmla="*/ 201 h 434"/>
                  <a:gd name="T56" fmla="*/ 17 w 750"/>
                  <a:gd name="T57" fmla="*/ 184 h 434"/>
                  <a:gd name="T58" fmla="*/ 22 w 750"/>
                  <a:gd name="T59" fmla="*/ 168 h 434"/>
                  <a:gd name="T60" fmla="*/ 28 w 750"/>
                  <a:gd name="T61" fmla="*/ 152 h 434"/>
                  <a:gd name="T62" fmla="*/ 35 w 750"/>
                  <a:gd name="T63" fmla="*/ 137 h 434"/>
                  <a:gd name="T64" fmla="*/ 43 w 750"/>
                  <a:gd name="T65" fmla="*/ 121 h 434"/>
                  <a:gd name="T66" fmla="*/ 50 w 750"/>
                  <a:gd name="T67" fmla="*/ 107 h 434"/>
                  <a:gd name="T68" fmla="*/ 58 w 750"/>
                  <a:gd name="T69" fmla="*/ 93 h 434"/>
                  <a:gd name="T70" fmla="*/ 68 w 750"/>
                  <a:gd name="T71" fmla="*/ 78 h 434"/>
                  <a:gd name="T72" fmla="*/ 77 w 750"/>
                  <a:gd name="T73" fmla="*/ 65 h 434"/>
                  <a:gd name="T74" fmla="*/ 81 w 750"/>
                  <a:gd name="T75" fmla="*/ 58 h 434"/>
                  <a:gd name="T76" fmla="*/ 87 w 750"/>
                  <a:gd name="T77" fmla="*/ 50 h 434"/>
                  <a:gd name="T78" fmla="*/ 94 w 750"/>
                  <a:gd name="T79" fmla="*/ 41 h 434"/>
                  <a:gd name="T80" fmla="*/ 102 w 750"/>
                  <a:gd name="T81" fmla="*/ 32 h 434"/>
                  <a:gd name="T82" fmla="*/ 110 w 750"/>
                  <a:gd name="T83" fmla="*/ 22 h 434"/>
                  <a:gd name="T84" fmla="*/ 118 w 750"/>
                  <a:gd name="T85" fmla="*/ 14 h 434"/>
                  <a:gd name="T86" fmla="*/ 125 w 750"/>
                  <a:gd name="T87" fmla="*/ 6 h 434"/>
                  <a:gd name="T88" fmla="*/ 131 w 750"/>
                  <a:gd name="T89" fmla="*/ 0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50" h="434">
                    <a:moveTo>
                      <a:pt x="131" y="0"/>
                    </a:moveTo>
                    <a:lnTo>
                      <a:pt x="387" y="215"/>
                    </a:lnTo>
                    <a:lnTo>
                      <a:pt x="743" y="113"/>
                    </a:lnTo>
                    <a:lnTo>
                      <a:pt x="746" y="135"/>
                    </a:lnTo>
                    <a:lnTo>
                      <a:pt x="747" y="156"/>
                    </a:lnTo>
                    <a:lnTo>
                      <a:pt x="749" y="178"/>
                    </a:lnTo>
                    <a:lnTo>
                      <a:pt x="748" y="200"/>
                    </a:lnTo>
                    <a:lnTo>
                      <a:pt x="746" y="221"/>
                    </a:lnTo>
                    <a:lnTo>
                      <a:pt x="743" y="242"/>
                    </a:lnTo>
                    <a:lnTo>
                      <a:pt x="740" y="263"/>
                    </a:lnTo>
                    <a:lnTo>
                      <a:pt x="735" y="283"/>
                    </a:lnTo>
                    <a:lnTo>
                      <a:pt x="729" y="303"/>
                    </a:lnTo>
                    <a:lnTo>
                      <a:pt x="722" y="323"/>
                    </a:lnTo>
                    <a:lnTo>
                      <a:pt x="714" y="342"/>
                    </a:lnTo>
                    <a:lnTo>
                      <a:pt x="705" y="361"/>
                    </a:lnTo>
                    <a:lnTo>
                      <a:pt x="696" y="380"/>
                    </a:lnTo>
                    <a:lnTo>
                      <a:pt x="685" y="397"/>
                    </a:lnTo>
                    <a:lnTo>
                      <a:pt x="673" y="416"/>
                    </a:lnTo>
                    <a:lnTo>
                      <a:pt x="661" y="433"/>
                    </a:lnTo>
                    <a:lnTo>
                      <a:pt x="387" y="215"/>
                    </a:lnTo>
                    <a:lnTo>
                      <a:pt x="1" y="325"/>
                    </a:lnTo>
                    <a:lnTo>
                      <a:pt x="0" y="306"/>
                    </a:lnTo>
                    <a:lnTo>
                      <a:pt x="0" y="288"/>
                    </a:lnTo>
                    <a:lnTo>
                      <a:pt x="1" y="270"/>
                    </a:lnTo>
                    <a:lnTo>
                      <a:pt x="2" y="252"/>
                    </a:lnTo>
                    <a:lnTo>
                      <a:pt x="5" y="235"/>
                    </a:lnTo>
                    <a:lnTo>
                      <a:pt x="8" y="218"/>
                    </a:lnTo>
                    <a:lnTo>
                      <a:pt x="12" y="201"/>
                    </a:lnTo>
                    <a:lnTo>
                      <a:pt x="17" y="184"/>
                    </a:lnTo>
                    <a:lnTo>
                      <a:pt x="22" y="168"/>
                    </a:lnTo>
                    <a:lnTo>
                      <a:pt x="28" y="152"/>
                    </a:lnTo>
                    <a:lnTo>
                      <a:pt x="35" y="137"/>
                    </a:lnTo>
                    <a:lnTo>
                      <a:pt x="43" y="121"/>
                    </a:lnTo>
                    <a:lnTo>
                      <a:pt x="50" y="107"/>
                    </a:lnTo>
                    <a:lnTo>
                      <a:pt x="58" y="93"/>
                    </a:lnTo>
                    <a:lnTo>
                      <a:pt x="68" y="78"/>
                    </a:lnTo>
                    <a:lnTo>
                      <a:pt x="77" y="65"/>
                    </a:lnTo>
                    <a:lnTo>
                      <a:pt x="81" y="58"/>
                    </a:lnTo>
                    <a:lnTo>
                      <a:pt x="87" y="50"/>
                    </a:lnTo>
                    <a:lnTo>
                      <a:pt x="94" y="41"/>
                    </a:lnTo>
                    <a:lnTo>
                      <a:pt x="102" y="32"/>
                    </a:lnTo>
                    <a:lnTo>
                      <a:pt x="110" y="22"/>
                    </a:lnTo>
                    <a:lnTo>
                      <a:pt x="118" y="14"/>
                    </a:lnTo>
                    <a:lnTo>
                      <a:pt x="125" y="6"/>
                    </a:lnTo>
                    <a:lnTo>
                      <a:pt x="131" y="0"/>
                    </a:lnTo>
                  </a:path>
                </a:pathLst>
              </a:custGeom>
              <a:solidFill>
                <a:srgbClr val="96B7B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74" name="Freeform 398">
                <a:extLst>
                  <a:ext uri="{FF2B5EF4-FFF2-40B4-BE49-F238E27FC236}">
                    <a16:creationId xmlns:a16="http://schemas.microsoft.com/office/drawing/2014/main" id="{A62854E3-207D-4C1A-80F9-304191BB8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2561"/>
                <a:ext cx="748" cy="418"/>
              </a:xfrm>
              <a:custGeom>
                <a:avLst/>
                <a:gdLst>
                  <a:gd name="T0" fmla="*/ 123 w 748"/>
                  <a:gd name="T1" fmla="*/ 0 h 418"/>
                  <a:gd name="T2" fmla="*/ 385 w 748"/>
                  <a:gd name="T3" fmla="*/ 207 h 418"/>
                  <a:gd name="T4" fmla="*/ 742 w 748"/>
                  <a:gd name="T5" fmla="*/ 114 h 418"/>
                  <a:gd name="T6" fmla="*/ 745 w 748"/>
                  <a:gd name="T7" fmla="*/ 135 h 418"/>
                  <a:gd name="T8" fmla="*/ 746 w 748"/>
                  <a:gd name="T9" fmla="*/ 156 h 418"/>
                  <a:gd name="T10" fmla="*/ 747 w 748"/>
                  <a:gd name="T11" fmla="*/ 177 h 418"/>
                  <a:gd name="T12" fmla="*/ 746 w 748"/>
                  <a:gd name="T13" fmla="*/ 198 h 418"/>
                  <a:gd name="T14" fmla="*/ 744 w 748"/>
                  <a:gd name="T15" fmla="*/ 218 h 418"/>
                  <a:gd name="T16" fmla="*/ 742 w 748"/>
                  <a:gd name="T17" fmla="*/ 238 h 418"/>
                  <a:gd name="T18" fmla="*/ 738 w 748"/>
                  <a:gd name="T19" fmla="*/ 257 h 418"/>
                  <a:gd name="T20" fmla="*/ 733 w 748"/>
                  <a:gd name="T21" fmla="*/ 277 h 418"/>
                  <a:gd name="T22" fmla="*/ 727 w 748"/>
                  <a:gd name="T23" fmla="*/ 296 h 418"/>
                  <a:gd name="T24" fmla="*/ 721 w 748"/>
                  <a:gd name="T25" fmla="*/ 314 h 418"/>
                  <a:gd name="T26" fmla="*/ 713 w 748"/>
                  <a:gd name="T27" fmla="*/ 333 h 418"/>
                  <a:gd name="T28" fmla="*/ 705 w 748"/>
                  <a:gd name="T29" fmla="*/ 351 h 418"/>
                  <a:gd name="T30" fmla="*/ 696 w 748"/>
                  <a:gd name="T31" fmla="*/ 368 h 418"/>
                  <a:gd name="T32" fmla="*/ 686 w 748"/>
                  <a:gd name="T33" fmla="*/ 385 h 418"/>
                  <a:gd name="T34" fmla="*/ 675 w 748"/>
                  <a:gd name="T35" fmla="*/ 401 h 418"/>
                  <a:gd name="T36" fmla="*/ 664 w 748"/>
                  <a:gd name="T37" fmla="*/ 417 h 418"/>
                  <a:gd name="T38" fmla="*/ 385 w 748"/>
                  <a:gd name="T39" fmla="*/ 207 h 418"/>
                  <a:gd name="T40" fmla="*/ 0 w 748"/>
                  <a:gd name="T41" fmla="*/ 307 h 418"/>
                  <a:gd name="T42" fmla="*/ 0 w 748"/>
                  <a:gd name="T43" fmla="*/ 290 h 418"/>
                  <a:gd name="T44" fmla="*/ 0 w 748"/>
                  <a:gd name="T45" fmla="*/ 272 h 418"/>
                  <a:gd name="T46" fmla="*/ 0 w 748"/>
                  <a:gd name="T47" fmla="*/ 256 h 418"/>
                  <a:gd name="T48" fmla="*/ 2 w 748"/>
                  <a:gd name="T49" fmla="*/ 239 h 418"/>
                  <a:gd name="T50" fmla="*/ 5 w 748"/>
                  <a:gd name="T51" fmla="*/ 222 h 418"/>
                  <a:gd name="T52" fmla="*/ 8 w 748"/>
                  <a:gd name="T53" fmla="*/ 206 h 418"/>
                  <a:gd name="T54" fmla="*/ 12 w 748"/>
                  <a:gd name="T55" fmla="*/ 190 h 418"/>
                  <a:gd name="T56" fmla="*/ 16 w 748"/>
                  <a:gd name="T57" fmla="*/ 174 h 418"/>
                  <a:gd name="T58" fmla="*/ 22 w 748"/>
                  <a:gd name="T59" fmla="*/ 159 h 418"/>
                  <a:gd name="T60" fmla="*/ 27 w 748"/>
                  <a:gd name="T61" fmla="*/ 144 h 418"/>
                  <a:gd name="T62" fmla="*/ 33 w 748"/>
                  <a:gd name="T63" fmla="*/ 130 h 418"/>
                  <a:gd name="T64" fmla="*/ 40 w 748"/>
                  <a:gd name="T65" fmla="*/ 116 h 418"/>
                  <a:gd name="T66" fmla="*/ 47 w 748"/>
                  <a:gd name="T67" fmla="*/ 102 h 418"/>
                  <a:gd name="T68" fmla="*/ 55 w 748"/>
                  <a:gd name="T69" fmla="*/ 89 h 418"/>
                  <a:gd name="T70" fmla="*/ 63 w 748"/>
                  <a:gd name="T71" fmla="*/ 75 h 418"/>
                  <a:gd name="T72" fmla="*/ 72 w 748"/>
                  <a:gd name="T73" fmla="*/ 62 h 418"/>
                  <a:gd name="T74" fmla="*/ 76 w 748"/>
                  <a:gd name="T75" fmla="*/ 56 h 418"/>
                  <a:gd name="T76" fmla="*/ 82 w 748"/>
                  <a:gd name="T77" fmla="*/ 48 h 418"/>
                  <a:gd name="T78" fmla="*/ 89 w 748"/>
                  <a:gd name="T79" fmla="*/ 40 h 418"/>
                  <a:gd name="T80" fmla="*/ 96 w 748"/>
                  <a:gd name="T81" fmla="*/ 31 h 418"/>
                  <a:gd name="T82" fmla="*/ 103 w 748"/>
                  <a:gd name="T83" fmla="*/ 22 h 418"/>
                  <a:gd name="T84" fmla="*/ 110 w 748"/>
                  <a:gd name="T85" fmla="*/ 13 h 418"/>
                  <a:gd name="T86" fmla="*/ 118 w 748"/>
                  <a:gd name="T87" fmla="*/ 6 h 418"/>
                  <a:gd name="T88" fmla="*/ 123 w 748"/>
                  <a:gd name="T89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8" h="418">
                    <a:moveTo>
                      <a:pt x="123" y="0"/>
                    </a:moveTo>
                    <a:lnTo>
                      <a:pt x="385" y="207"/>
                    </a:lnTo>
                    <a:lnTo>
                      <a:pt x="742" y="114"/>
                    </a:lnTo>
                    <a:lnTo>
                      <a:pt x="745" y="135"/>
                    </a:lnTo>
                    <a:lnTo>
                      <a:pt x="746" y="156"/>
                    </a:lnTo>
                    <a:lnTo>
                      <a:pt x="747" y="177"/>
                    </a:lnTo>
                    <a:lnTo>
                      <a:pt x="746" y="198"/>
                    </a:lnTo>
                    <a:lnTo>
                      <a:pt x="744" y="218"/>
                    </a:lnTo>
                    <a:lnTo>
                      <a:pt x="742" y="238"/>
                    </a:lnTo>
                    <a:lnTo>
                      <a:pt x="738" y="257"/>
                    </a:lnTo>
                    <a:lnTo>
                      <a:pt x="733" y="277"/>
                    </a:lnTo>
                    <a:lnTo>
                      <a:pt x="727" y="296"/>
                    </a:lnTo>
                    <a:lnTo>
                      <a:pt x="721" y="314"/>
                    </a:lnTo>
                    <a:lnTo>
                      <a:pt x="713" y="333"/>
                    </a:lnTo>
                    <a:lnTo>
                      <a:pt x="705" y="351"/>
                    </a:lnTo>
                    <a:lnTo>
                      <a:pt x="696" y="368"/>
                    </a:lnTo>
                    <a:lnTo>
                      <a:pt x="686" y="385"/>
                    </a:lnTo>
                    <a:lnTo>
                      <a:pt x="675" y="401"/>
                    </a:lnTo>
                    <a:lnTo>
                      <a:pt x="664" y="417"/>
                    </a:lnTo>
                    <a:lnTo>
                      <a:pt x="385" y="207"/>
                    </a:lnTo>
                    <a:lnTo>
                      <a:pt x="0" y="307"/>
                    </a:lnTo>
                    <a:lnTo>
                      <a:pt x="0" y="290"/>
                    </a:lnTo>
                    <a:lnTo>
                      <a:pt x="0" y="272"/>
                    </a:lnTo>
                    <a:lnTo>
                      <a:pt x="0" y="256"/>
                    </a:lnTo>
                    <a:lnTo>
                      <a:pt x="2" y="239"/>
                    </a:lnTo>
                    <a:lnTo>
                      <a:pt x="5" y="222"/>
                    </a:lnTo>
                    <a:lnTo>
                      <a:pt x="8" y="206"/>
                    </a:lnTo>
                    <a:lnTo>
                      <a:pt x="12" y="190"/>
                    </a:lnTo>
                    <a:lnTo>
                      <a:pt x="16" y="174"/>
                    </a:lnTo>
                    <a:lnTo>
                      <a:pt x="22" y="159"/>
                    </a:lnTo>
                    <a:lnTo>
                      <a:pt x="27" y="144"/>
                    </a:lnTo>
                    <a:lnTo>
                      <a:pt x="33" y="130"/>
                    </a:lnTo>
                    <a:lnTo>
                      <a:pt x="40" y="116"/>
                    </a:lnTo>
                    <a:lnTo>
                      <a:pt x="47" y="102"/>
                    </a:lnTo>
                    <a:lnTo>
                      <a:pt x="55" y="89"/>
                    </a:lnTo>
                    <a:lnTo>
                      <a:pt x="63" y="75"/>
                    </a:lnTo>
                    <a:lnTo>
                      <a:pt x="72" y="62"/>
                    </a:lnTo>
                    <a:lnTo>
                      <a:pt x="76" y="56"/>
                    </a:lnTo>
                    <a:lnTo>
                      <a:pt x="82" y="48"/>
                    </a:lnTo>
                    <a:lnTo>
                      <a:pt x="89" y="40"/>
                    </a:lnTo>
                    <a:lnTo>
                      <a:pt x="96" y="31"/>
                    </a:lnTo>
                    <a:lnTo>
                      <a:pt x="103" y="22"/>
                    </a:lnTo>
                    <a:lnTo>
                      <a:pt x="110" y="13"/>
                    </a:lnTo>
                    <a:lnTo>
                      <a:pt x="118" y="6"/>
                    </a:lnTo>
                    <a:lnTo>
                      <a:pt x="123" y="0"/>
                    </a:lnTo>
                  </a:path>
                </a:pathLst>
              </a:custGeom>
              <a:solidFill>
                <a:srgbClr val="93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75" name="Freeform 399">
                <a:extLst>
                  <a:ext uri="{FF2B5EF4-FFF2-40B4-BE49-F238E27FC236}">
                    <a16:creationId xmlns:a16="http://schemas.microsoft.com/office/drawing/2014/main" id="{73AB1E24-B552-4D73-9ED5-F82612A3C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2569"/>
                <a:ext cx="748" cy="402"/>
              </a:xfrm>
              <a:custGeom>
                <a:avLst/>
                <a:gdLst>
                  <a:gd name="T0" fmla="*/ 117 w 748"/>
                  <a:gd name="T1" fmla="*/ 0 h 402"/>
                  <a:gd name="T2" fmla="*/ 386 w 748"/>
                  <a:gd name="T3" fmla="*/ 198 h 402"/>
                  <a:gd name="T4" fmla="*/ 743 w 748"/>
                  <a:gd name="T5" fmla="*/ 115 h 402"/>
                  <a:gd name="T6" fmla="*/ 745 w 748"/>
                  <a:gd name="T7" fmla="*/ 135 h 402"/>
                  <a:gd name="T8" fmla="*/ 747 w 748"/>
                  <a:gd name="T9" fmla="*/ 155 h 402"/>
                  <a:gd name="T10" fmla="*/ 747 w 748"/>
                  <a:gd name="T11" fmla="*/ 176 h 402"/>
                  <a:gd name="T12" fmla="*/ 746 w 748"/>
                  <a:gd name="T13" fmla="*/ 195 h 402"/>
                  <a:gd name="T14" fmla="*/ 744 w 748"/>
                  <a:gd name="T15" fmla="*/ 215 h 402"/>
                  <a:gd name="T16" fmla="*/ 741 w 748"/>
                  <a:gd name="T17" fmla="*/ 233 h 402"/>
                  <a:gd name="T18" fmla="*/ 737 w 748"/>
                  <a:gd name="T19" fmla="*/ 252 h 402"/>
                  <a:gd name="T20" fmla="*/ 733 w 748"/>
                  <a:gd name="T21" fmla="*/ 271 h 402"/>
                  <a:gd name="T22" fmla="*/ 727 w 748"/>
                  <a:gd name="T23" fmla="*/ 289 h 402"/>
                  <a:gd name="T24" fmla="*/ 721 w 748"/>
                  <a:gd name="T25" fmla="*/ 306 h 402"/>
                  <a:gd name="T26" fmla="*/ 714 w 748"/>
                  <a:gd name="T27" fmla="*/ 324 h 402"/>
                  <a:gd name="T28" fmla="*/ 706 w 748"/>
                  <a:gd name="T29" fmla="*/ 340 h 402"/>
                  <a:gd name="T30" fmla="*/ 698 w 748"/>
                  <a:gd name="T31" fmla="*/ 356 h 402"/>
                  <a:gd name="T32" fmla="*/ 689 w 748"/>
                  <a:gd name="T33" fmla="*/ 371 h 402"/>
                  <a:gd name="T34" fmla="*/ 680 w 748"/>
                  <a:gd name="T35" fmla="*/ 387 h 402"/>
                  <a:gd name="T36" fmla="*/ 669 w 748"/>
                  <a:gd name="T37" fmla="*/ 401 h 402"/>
                  <a:gd name="T38" fmla="*/ 386 w 748"/>
                  <a:gd name="T39" fmla="*/ 198 h 402"/>
                  <a:gd name="T40" fmla="*/ 0 w 748"/>
                  <a:gd name="T41" fmla="*/ 291 h 402"/>
                  <a:gd name="T42" fmla="*/ 0 w 748"/>
                  <a:gd name="T43" fmla="*/ 274 h 402"/>
                  <a:gd name="T44" fmla="*/ 0 w 748"/>
                  <a:gd name="T45" fmla="*/ 258 h 402"/>
                  <a:gd name="T46" fmla="*/ 1 w 748"/>
                  <a:gd name="T47" fmla="*/ 241 h 402"/>
                  <a:gd name="T48" fmla="*/ 3 w 748"/>
                  <a:gd name="T49" fmla="*/ 226 h 402"/>
                  <a:gd name="T50" fmla="*/ 5 w 748"/>
                  <a:gd name="T51" fmla="*/ 210 h 402"/>
                  <a:gd name="T52" fmla="*/ 9 w 748"/>
                  <a:gd name="T53" fmla="*/ 195 h 402"/>
                  <a:gd name="T54" fmla="*/ 12 w 748"/>
                  <a:gd name="T55" fmla="*/ 180 h 402"/>
                  <a:gd name="T56" fmla="*/ 17 w 748"/>
                  <a:gd name="T57" fmla="*/ 165 h 402"/>
                  <a:gd name="T58" fmla="*/ 21 w 748"/>
                  <a:gd name="T59" fmla="*/ 151 h 402"/>
                  <a:gd name="T60" fmla="*/ 26 w 748"/>
                  <a:gd name="T61" fmla="*/ 137 h 402"/>
                  <a:gd name="T62" fmla="*/ 32 w 748"/>
                  <a:gd name="T63" fmla="*/ 124 h 402"/>
                  <a:gd name="T64" fmla="*/ 38 w 748"/>
                  <a:gd name="T65" fmla="*/ 110 h 402"/>
                  <a:gd name="T66" fmla="*/ 45 w 748"/>
                  <a:gd name="T67" fmla="*/ 97 h 402"/>
                  <a:gd name="T68" fmla="*/ 53 w 748"/>
                  <a:gd name="T69" fmla="*/ 85 h 402"/>
                  <a:gd name="T70" fmla="*/ 60 w 748"/>
                  <a:gd name="T71" fmla="*/ 72 h 402"/>
                  <a:gd name="T72" fmla="*/ 68 w 748"/>
                  <a:gd name="T73" fmla="*/ 61 h 402"/>
                  <a:gd name="T74" fmla="*/ 72 w 748"/>
                  <a:gd name="T75" fmla="*/ 54 h 402"/>
                  <a:gd name="T76" fmla="*/ 77 w 748"/>
                  <a:gd name="T77" fmla="*/ 47 h 402"/>
                  <a:gd name="T78" fmla="*/ 84 w 748"/>
                  <a:gd name="T79" fmla="*/ 39 h 402"/>
                  <a:gd name="T80" fmla="*/ 91 w 748"/>
                  <a:gd name="T81" fmla="*/ 30 h 402"/>
                  <a:gd name="T82" fmla="*/ 98 w 748"/>
                  <a:gd name="T83" fmla="*/ 21 h 402"/>
                  <a:gd name="T84" fmla="*/ 104 w 748"/>
                  <a:gd name="T85" fmla="*/ 13 h 402"/>
                  <a:gd name="T86" fmla="*/ 111 w 748"/>
                  <a:gd name="T87" fmla="*/ 6 h 402"/>
                  <a:gd name="T88" fmla="*/ 117 w 748"/>
                  <a:gd name="T89" fmla="*/ 0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8" h="402">
                    <a:moveTo>
                      <a:pt x="117" y="0"/>
                    </a:moveTo>
                    <a:lnTo>
                      <a:pt x="386" y="198"/>
                    </a:lnTo>
                    <a:lnTo>
                      <a:pt x="743" y="115"/>
                    </a:lnTo>
                    <a:lnTo>
                      <a:pt x="745" y="135"/>
                    </a:lnTo>
                    <a:lnTo>
                      <a:pt x="747" y="155"/>
                    </a:lnTo>
                    <a:lnTo>
                      <a:pt x="747" y="176"/>
                    </a:lnTo>
                    <a:lnTo>
                      <a:pt x="746" y="195"/>
                    </a:lnTo>
                    <a:lnTo>
                      <a:pt x="744" y="215"/>
                    </a:lnTo>
                    <a:lnTo>
                      <a:pt x="741" y="233"/>
                    </a:lnTo>
                    <a:lnTo>
                      <a:pt x="737" y="252"/>
                    </a:lnTo>
                    <a:lnTo>
                      <a:pt x="733" y="271"/>
                    </a:lnTo>
                    <a:lnTo>
                      <a:pt x="727" y="289"/>
                    </a:lnTo>
                    <a:lnTo>
                      <a:pt x="721" y="306"/>
                    </a:lnTo>
                    <a:lnTo>
                      <a:pt x="714" y="324"/>
                    </a:lnTo>
                    <a:lnTo>
                      <a:pt x="706" y="340"/>
                    </a:lnTo>
                    <a:lnTo>
                      <a:pt x="698" y="356"/>
                    </a:lnTo>
                    <a:lnTo>
                      <a:pt x="689" y="371"/>
                    </a:lnTo>
                    <a:lnTo>
                      <a:pt x="680" y="387"/>
                    </a:lnTo>
                    <a:lnTo>
                      <a:pt x="669" y="401"/>
                    </a:lnTo>
                    <a:lnTo>
                      <a:pt x="386" y="198"/>
                    </a:lnTo>
                    <a:lnTo>
                      <a:pt x="0" y="291"/>
                    </a:lnTo>
                    <a:lnTo>
                      <a:pt x="0" y="274"/>
                    </a:lnTo>
                    <a:lnTo>
                      <a:pt x="0" y="258"/>
                    </a:lnTo>
                    <a:lnTo>
                      <a:pt x="1" y="241"/>
                    </a:lnTo>
                    <a:lnTo>
                      <a:pt x="3" y="226"/>
                    </a:lnTo>
                    <a:lnTo>
                      <a:pt x="5" y="210"/>
                    </a:lnTo>
                    <a:lnTo>
                      <a:pt x="9" y="195"/>
                    </a:lnTo>
                    <a:lnTo>
                      <a:pt x="12" y="180"/>
                    </a:lnTo>
                    <a:lnTo>
                      <a:pt x="17" y="165"/>
                    </a:lnTo>
                    <a:lnTo>
                      <a:pt x="21" y="151"/>
                    </a:lnTo>
                    <a:lnTo>
                      <a:pt x="26" y="137"/>
                    </a:lnTo>
                    <a:lnTo>
                      <a:pt x="32" y="124"/>
                    </a:lnTo>
                    <a:lnTo>
                      <a:pt x="38" y="110"/>
                    </a:lnTo>
                    <a:lnTo>
                      <a:pt x="45" y="97"/>
                    </a:lnTo>
                    <a:lnTo>
                      <a:pt x="53" y="85"/>
                    </a:lnTo>
                    <a:lnTo>
                      <a:pt x="60" y="72"/>
                    </a:lnTo>
                    <a:lnTo>
                      <a:pt x="68" y="61"/>
                    </a:lnTo>
                    <a:lnTo>
                      <a:pt x="72" y="54"/>
                    </a:lnTo>
                    <a:lnTo>
                      <a:pt x="77" y="47"/>
                    </a:lnTo>
                    <a:lnTo>
                      <a:pt x="84" y="39"/>
                    </a:lnTo>
                    <a:lnTo>
                      <a:pt x="91" y="30"/>
                    </a:lnTo>
                    <a:lnTo>
                      <a:pt x="98" y="21"/>
                    </a:lnTo>
                    <a:lnTo>
                      <a:pt x="104" y="13"/>
                    </a:lnTo>
                    <a:lnTo>
                      <a:pt x="111" y="6"/>
                    </a:lnTo>
                    <a:lnTo>
                      <a:pt x="117" y="0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76" name="Freeform 400">
                <a:extLst>
                  <a:ext uri="{FF2B5EF4-FFF2-40B4-BE49-F238E27FC236}">
                    <a16:creationId xmlns:a16="http://schemas.microsoft.com/office/drawing/2014/main" id="{37E5BB93-281E-4D82-B9DA-4D832E975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577"/>
                <a:ext cx="747" cy="386"/>
              </a:xfrm>
              <a:custGeom>
                <a:avLst/>
                <a:gdLst>
                  <a:gd name="T0" fmla="*/ 109 w 747"/>
                  <a:gd name="T1" fmla="*/ 0 h 386"/>
                  <a:gd name="T2" fmla="*/ 385 w 747"/>
                  <a:gd name="T3" fmla="*/ 190 h 386"/>
                  <a:gd name="T4" fmla="*/ 743 w 747"/>
                  <a:gd name="T5" fmla="*/ 116 h 386"/>
                  <a:gd name="T6" fmla="*/ 745 w 747"/>
                  <a:gd name="T7" fmla="*/ 135 h 386"/>
                  <a:gd name="T8" fmla="*/ 746 w 747"/>
                  <a:gd name="T9" fmla="*/ 155 h 386"/>
                  <a:gd name="T10" fmla="*/ 745 w 747"/>
                  <a:gd name="T11" fmla="*/ 174 h 386"/>
                  <a:gd name="T12" fmla="*/ 744 w 747"/>
                  <a:gd name="T13" fmla="*/ 193 h 386"/>
                  <a:gd name="T14" fmla="*/ 742 w 747"/>
                  <a:gd name="T15" fmla="*/ 212 h 386"/>
                  <a:gd name="T16" fmla="*/ 740 w 747"/>
                  <a:gd name="T17" fmla="*/ 230 h 386"/>
                  <a:gd name="T18" fmla="*/ 736 w 747"/>
                  <a:gd name="T19" fmla="*/ 248 h 386"/>
                  <a:gd name="T20" fmla="*/ 731 w 747"/>
                  <a:gd name="T21" fmla="*/ 266 h 386"/>
                  <a:gd name="T22" fmla="*/ 726 w 747"/>
                  <a:gd name="T23" fmla="*/ 282 h 386"/>
                  <a:gd name="T24" fmla="*/ 720 w 747"/>
                  <a:gd name="T25" fmla="*/ 299 h 386"/>
                  <a:gd name="T26" fmla="*/ 713 w 747"/>
                  <a:gd name="T27" fmla="*/ 315 h 386"/>
                  <a:gd name="T28" fmla="*/ 707 w 747"/>
                  <a:gd name="T29" fmla="*/ 330 h 386"/>
                  <a:gd name="T30" fmla="*/ 699 w 747"/>
                  <a:gd name="T31" fmla="*/ 345 h 386"/>
                  <a:gd name="T32" fmla="*/ 690 w 747"/>
                  <a:gd name="T33" fmla="*/ 359 h 386"/>
                  <a:gd name="T34" fmla="*/ 682 w 747"/>
                  <a:gd name="T35" fmla="*/ 372 h 386"/>
                  <a:gd name="T36" fmla="*/ 673 w 747"/>
                  <a:gd name="T37" fmla="*/ 385 h 386"/>
                  <a:gd name="T38" fmla="*/ 385 w 747"/>
                  <a:gd name="T39" fmla="*/ 190 h 386"/>
                  <a:gd name="T40" fmla="*/ 0 w 747"/>
                  <a:gd name="T41" fmla="*/ 274 h 386"/>
                  <a:gd name="T42" fmla="*/ 0 w 747"/>
                  <a:gd name="T43" fmla="*/ 243 h 386"/>
                  <a:gd name="T44" fmla="*/ 3 w 747"/>
                  <a:gd name="T45" fmla="*/ 212 h 386"/>
                  <a:gd name="T46" fmla="*/ 8 w 747"/>
                  <a:gd name="T47" fmla="*/ 183 h 386"/>
                  <a:gd name="T48" fmla="*/ 16 w 747"/>
                  <a:gd name="T49" fmla="*/ 156 h 386"/>
                  <a:gd name="T50" fmla="*/ 25 w 747"/>
                  <a:gd name="T51" fmla="*/ 130 h 386"/>
                  <a:gd name="T52" fmla="*/ 37 w 747"/>
                  <a:gd name="T53" fmla="*/ 105 h 386"/>
                  <a:gd name="T54" fmla="*/ 50 w 747"/>
                  <a:gd name="T55" fmla="*/ 81 h 386"/>
                  <a:gd name="T56" fmla="*/ 63 w 747"/>
                  <a:gd name="T57" fmla="*/ 59 h 386"/>
                  <a:gd name="T58" fmla="*/ 67 w 747"/>
                  <a:gd name="T59" fmla="*/ 53 h 386"/>
                  <a:gd name="T60" fmla="*/ 73 w 747"/>
                  <a:gd name="T61" fmla="*/ 46 h 386"/>
                  <a:gd name="T62" fmla="*/ 79 w 747"/>
                  <a:gd name="T63" fmla="*/ 37 h 386"/>
                  <a:gd name="T64" fmla="*/ 84 w 747"/>
                  <a:gd name="T65" fmla="*/ 29 h 386"/>
                  <a:gd name="T66" fmla="*/ 91 w 747"/>
                  <a:gd name="T67" fmla="*/ 21 h 386"/>
                  <a:gd name="T68" fmla="*/ 97 w 747"/>
                  <a:gd name="T69" fmla="*/ 13 h 386"/>
                  <a:gd name="T70" fmla="*/ 103 w 747"/>
                  <a:gd name="T71" fmla="*/ 5 h 386"/>
                  <a:gd name="T72" fmla="*/ 109 w 747"/>
                  <a:gd name="T73" fmla="*/ 0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7" h="386">
                    <a:moveTo>
                      <a:pt x="109" y="0"/>
                    </a:moveTo>
                    <a:lnTo>
                      <a:pt x="385" y="190"/>
                    </a:lnTo>
                    <a:lnTo>
                      <a:pt x="743" y="116"/>
                    </a:lnTo>
                    <a:lnTo>
                      <a:pt x="745" y="135"/>
                    </a:lnTo>
                    <a:lnTo>
                      <a:pt x="746" y="155"/>
                    </a:lnTo>
                    <a:lnTo>
                      <a:pt x="745" y="174"/>
                    </a:lnTo>
                    <a:lnTo>
                      <a:pt x="744" y="193"/>
                    </a:lnTo>
                    <a:lnTo>
                      <a:pt x="742" y="212"/>
                    </a:lnTo>
                    <a:lnTo>
                      <a:pt x="740" y="230"/>
                    </a:lnTo>
                    <a:lnTo>
                      <a:pt x="736" y="248"/>
                    </a:lnTo>
                    <a:lnTo>
                      <a:pt x="731" y="266"/>
                    </a:lnTo>
                    <a:lnTo>
                      <a:pt x="726" y="282"/>
                    </a:lnTo>
                    <a:lnTo>
                      <a:pt x="720" y="299"/>
                    </a:lnTo>
                    <a:lnTo>
                      <a:pt x="713" y="315"/>
                    </a:lnTo>
                    <a:lnTo>
                      <a:pt x="707" y="330"/>
                    </a:lnTo>
                    <a:lnTo>
                      <a:pt x="699" y="345"/>
                    </a:lnTo>
                    <a:lnTo>
                      <a:pt x="690" y="359"/>
                    </a:lnTo>
                    <a:lnTo>
                      <a:pt x="682" y="372"/>
                    </a:lnTo>
                    <a:lnTo>
                      <a:pt x="673" y="385"/>
                    </a:lnTo>
                    <a:lnTo>
                      <a:pt x="385" y="190"/>
                    </a:lnTo>
                    <a:lnTo>
                      <a:pt x="0" y="274"/>
                    </a:lnTo>
                    <a:lnTo>
                      <a:pt x="0" y="243"/>
                    </a:lnTo>
                    <a:lnTo>
                      <a:pt x="3" y="212"/>
                    </a:lnTo>
                    <a:lnTo>
                      <a:pt x="8" y="183"/>
                    </a:lnTo>
                    <a:lnTo>
                      <a:pt x="16" y="156"/>
                    </a:lnTo>
                    <a:lnTo>
                      <a:pt x="25" y="130"/>
                    </a:lnTo>
                    <a:lnTo>
                      <a:pt x="37" y="105"/>
                    </a:lnTo>
                    <a:lnTo>
                      <a:pt x="50" y="81"/>
                    </a:lnTo>
                    <a:lnTo>
                      <a:pt x="63" y="59"/>
                    </a:lnTo>
                    <a:lnTo>
                      <a:pt x="67" y="53"/>
                    </a:lnTo>
                    <a:lnTo>
                      <a:pt x="73" y="46"/>
                    </a:lnTo>
                    <a:lnTo>
                      <a:pt x="79" y="37"/>
                    </a:lnTo>
                    <a:lnTo>
                      <a:pt x="84" y="29"/>
                    </a:lnTo>
                    <a:lnTo>
                      <a:pt x="91" y="21"/>
                    </a:lnTo>
                    <a:lnTo>
                      <a:pt x="97" y="13"/>
                    </a:lnTo>
                    <a:lnTo>
                      <a:pt x="103" y="5"/>
                    </a:lnTo>
                    <a:lnTo>
                      <a:pt x="109" y="0"/>
                    </a:lnTo>
                  </a:path>
                </a:pathLst>
              </a:custGeom>
              <a:solidFill>
                <a:srgbClr val="8EAFA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77" name="Freeform 401">
                <a:extLst>
                  <a:ext uri="{FF2B5EF4-FFF2-40B4-BE49-F238E27FC236}">
                    <a16:creationId xmlns:a16="http://schemas.microsoft.com/office/drawing/2014/main" id="{63CE10D6-3B5B-4EFA-B460-D0BBE2981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585"/>
                <a:ext cx="746" cy="370"/>
              </a:xfrm>
              <a:custGeom>
                <a:avLst/>
                <a:gdLst>
                  <a:gd name="T0" fmla="*/ 103 w 746"/>
                  <a:gd name="T1" fmla="*/ 0 h 370"/>
                  <a:gd name="T2" fmla="*/ 384 w 746"/>
                  <a:gd name="T3" fmla="*/ 182 h 370"/>
                  <a:gd name="T4" fmla="*/ 743 w 746"/>
                  <a:gd name="T5" fmla="*/ 117 h 370"/>
                  <a:gd name="T6" fmla="*/ 745 w 746"/>
                  <a:gd name="T7" fmla="*/ 136 h 370"/>
                  <a:gd name="T8" fmla="*/ 745 w 746"/>
                  <a:gd name="T9" fmla="*/ 155 h 370"/>
                  <a:gd name="T10" fmla="*/ 745 w 746"/>
                  <a:gd name="T11" fmla="*/ 173 h 370"/>
                  <a:gd name="T12" fmla="*/ 743 w 746"/>
                  <a:gd name="T13" fmla="*/ 191 h 370"/>
                  <a:gd name="T14" fmla="*/ 741 w 746"/>
                  <a:gd name="T15" fmla="*/ 209 h 370"/>
                  <a:gd name="T16" fmla="*/ 738 w 746"/>
                  <a:gd name="T17" fmla="*/ 226 h 370"/>
                  <a:gd name="T18" fmla="*/ 734 w 746"/>
                  <a:gd name="T19" fmla="*/ 243 h 370"/>
                  <a:gd name="T20" fmla="*/ 730 w 746"/>
                  <a:gd name="T21" fmla="*/ 259 h 370"/>
                  <a:gd name="T22" fmla="*/ 725 w 746"/>
                  <a:gd name="T23" fmla="*/ 275 h 370"/>
                  <a:gd name="T24" fmla="*/ 719 w 746"/>
                  <a:gd name="T25" fmla="*/ 290 h 370"/>
                  <a:gd name="T26" fmla="*/ 713 w 746"/>
                  <a:gd name="T27" fmla="*/ 306 h 370"/>
                  <a:gd name="T28" fmla="*/ 707 w 746"/>
                  <a:gd name="T29" fmla="*/ 320 h 370"/>
                  <a:gd name="T30" fmla="*/ 700 w 746"/>
                  <a:gd name="T31" fmla="*/ 333 h 370"/>
                  <a:gd name="T32" fmla="*/ 693 w 746"/>
                  <a:gd name="T33" fmla="*/ 346 h 370"/>
                  <a:gd name="T34" fmla="*/ 685 w 746"/>
                  <a:gd name="T35" fmla="*/ 357 h 370"/>
                  <a:gd name="T36" fmla="*/ 677 w 746"/>
                  <a:gd name="T37" fmla="*/ 369 h 370"/>
                  <a:gd name="T38" fmla="*/ 384 w 746"/>
                  <a:gd name="T39" fmla="*/ 182 h 370"/>
                  <a:gd name="T40" fmla="*/ 0 w 746"/>
                  <a:gd name="T41" fmla="*/ 257 h 370"/>
                  <a:gd name="T42" fmla="*/ 0 w 746"/>
                  <a:gd name="T43" fmla="*/ 227 h 370"/>
                  <a:gd name="T44" fmla="*/ 4 w 746"/>
                  <a:gd name="T45" fmla="*/ 199 h 370"/>
                  <a:gd name="T46" fmla="*/ 9 w 746"/>
                  <a:gd name="T47" fmla="*/ 172 h 370"/>
                  <a:gd name="T48" fmla="*/ 16 w 746"/>
                  <a:gd name="T49" fmla="*/ 146 h 370"/>
                  <a:gd name="T50" fmla="*/ 25 w 746"/>
                  <a:gd name="T51" fmla="*/ 122 h 370"/>
                  <a:gd name="T52" fmla="*/ 35 w 746"/>
                  <a:gd name="T53" fmla="*/ 99 h 370"/>
                  <a:gd name="T54" fmla="*/ 47 w 746"/>
                  <a:gd name="T55" fmla="*/ 78 h 370"/>
                  <a:gd name="T56" fmla="*/ 59 w 746"/>
                  <a:gd name="T57" fmla="*/ 57 h 370"/>
                  <a:gd name="T58" fmla="*/ 63 w 746"/>
                  <a:gd name="T59" fmla="*/ 51 h 370"/>
                  <a:gd name="T60" fmla="*/ 68 w 746"/>
                  <a:gd name="T61" fmla="*/ 43 h 370"/>
                  <a:gd name="T62" fmla="*/ 73 w 746"/>
                  <a:gd name="T63" fmla="*/ 36 h 370"/>
                  <a:gd name="T64" fmla="*/ 79 w 746"/>
                  <a:gd name="T65" fmla="*/ 27 h 370"/>
                  <a:gd name="T66" fmla="*/ 85 w 746"/>
                  <a:gd name="T67" fmla="*/ 20 h 370"/>
                  <a:gd name="T68" fmla="*/ 91 w 746"/>
                  <a:gd name="T69" fmla="*/ 12 h 370"/>
                  <a:gd name="T70" fmla="*/ 97 w 746"/>
                  <a:gd name="T71" fmla="*/ 5 h 370"/>
                  <a:gd name="T72" fmla="*/ 103 w 746"/>
                  <a:gd name="T73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6" h="370">
                    <a:moveTo>
                      <a:pt x="103" y="0"/>
                    </a:moveTo>
                    <a:lnTo>
                      <a:pt x="384" y="182"/>
                    </a:lnTo>
                    <a:lnTo>
                      <a:pt x="743" y="117"/>
                    </a:lnTo>
                    <a:lnTo>
                      <a:pt x="745" y="136"/>
                    </a:lnTo>
                    <a:lnTo>
                      <a:pt x="745" y="155"/>
                    </a:lnTo>
                    <a:lnTo>
                      <a:pt x="745" y="173"/>
                    </a:lnTo>
                    <a:lnTo>
                      <a:pt x="743" y="191"/>
                    </a:lnTo>
                    <a:lnTo>
                      <a:pt x="741" y="209"/>
                    </a:lnTo>
                    <a:lnTo>
                      <a:pt x="738" y="226"/>
                    </a:lnTo>
                    <a:lnTo>
                      <a:pt x="734" y="243"/>
                    </a:lnTo>
                    <a:lnTo>
                      <a:pt x="730" y="259"/>
                    </a:lnTo>
                    <a:lnTo>
                      <a:pt x="725" y="275"/>
                    </a:lnTo>
                    <a:lnTo>
                      <a:pt x="719" y="290"/>
                    </a:lnTo>
                    <a:lnTo>
                      <a:pt x="713" y="306"/>
                    </a:lnTo>
                    <a:lnTo>
                      <a:pt x="707" y="320"/>
                    </a:lnTo>
                    <a:lnTo>
                      <a:pt x="700" y="333"/>
                    </a:lnTo>
                    <a:lnTo>
                      <a:pt x="693" y="346"/>
                    </a:lnTo>
                    <a:lnTo>
                      <a:pt x="685" y="357"/>
                    </a:lnTo>
                    <a:lnTo>
                      <a:pt x="677" y="369"/>
                    </a:lnTo>
                    <a:lnTo>
                      <a:pt x="384" y="182"/>
                    </a:lnTo>
                    <a:lnTo>
                      <a:pt x="0" y="257"/>
                    </a:lnTo>
                    <a:lnTo>
                      <a:pt x="0" y="227"/>
                    </a:lnTo>
                    <a:lnTo>
                      <a:pt x="4" y="199"/>
                    </a:lnTo>
                    <a:lnTo>
                      <a:pt x="9" y="172"/>
                    </a:lnTo>
                    <a:lnTo>
                      <a:pt x="16" y="146"/>
                    </a:lnTo>
                    <a:lnTo>
                      <a:pt x="25" y="122"/>
                    </a:lnTo>
                    <a:lnTo>
                      <a:pt x="35" y="99"/>
                    </a:lnTo>
                    <a:lnTo>
                      <a:pt x="47" y="78"/>
                    </a:lnTo>
                    <a:lnTo>
                      <a:pt x="59" y="57"/>
                    </a:lnTo>
                    <a:lnTo>
                      <a:pt x="63" y="51"/>
                    </a:lnTo>
                    <a:lnTo>
                      <a:pt x="68" y="43"/>
                    </a:lnTo>
                    <a:lnTo>
                      <a:pt x="73" y="36"/>
                    </a:lnTo>
                    <a:lnTo>
                      <a:pt x="79" y="27"/>
                    </a:lnTo>
                    <a:lnTo>
                      <a:pt x="85" y="20"/>
                    </a:lnTo>
                    <a:lnTo>
                      <a:pt x="91" y="12"/>
                    </a:lnTo>
                    <a:lnTo>
                      <a:pt x="97" y="5"/>
                    </a:lnTo>
                    <a:lnTo>
                      <a:pt x="103" y="0"/>
                    </a:lnTo>
                  </a:path>
                </a:pathLst>
              </a:custGeom>
              <a:solidFill>
                <a:srgbClr val="89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78" name="Freeform 402">
                <a:extLst>
                  <a:ext uri="{FF2B5EF4-FFF2-40B4-BE49-F238E27FC236}">
                    <a16:creationId xmlns:a16="http://schemas.microsoft.com/office/drawing/2014/main" id="{07148A8A-BD8E-40CE-8233-6ADB2DDAA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593"/>
                <a:ext cx="746" cy="355"/>
              </a:xfrm>
              <a:custGeom>
                <a:avLst/>
                <a:gdLst>
                  <a:gd name="T0" fmla="*/ 96 w 746"/>
                  <a:gd name="T1" fmla="*/ 0 h 355"/>
                  <a:gd name="T2" fmla="*/ 384 w 746"/>
                  <a:gd name="T3" fmla="*/ 174 h 355"/>
                  <a:gd name="T4" fmla="*/ 743 w 746"/>
                  <a:gd name="T5" fmla="*/ 119 h 355"/>
                  <a:gd name="T6" fmla="*/ 745 w 746"/>
                  <a:gd name="T7" fmla="*/ 154 h 355"/>
                  <a:gd name="T8" fmla="*/ 742 w 746"/>
                  <a:gd name="T9" fmla="*/ 189 h 355"/>
                  <a:gd name="T10" fmla="*/ 737 w 746"/>
                  <a:gd name="T11" fmla="*/ 223 h 355"/>
                  <a:gd name="T12" fmla="*/ 729 w 746"/>
                  <a:gd name="T13" fmla="*/ 254 h 355"/>
                  <a:gd name="T14" fmla="*/ 719 w 746"/>
                  <a:gd name="T15" fmla="*/ 283 h 355"/>
                  <a:gd name="T16" fmla="*/ 708 w 746"/>
                  <a:gd name="T17" fmla="*/ 310 h 355"/>
                  <a:gd name="T18" fmla="*/ 695 w 746"/>
                  <a:gd name="T19" fmla="*/ 334 h 355"/>
                  <a:gd name="T20" fmla="*/ 682 w 746"/>
                  <a:gd name="T21" fmla="*/ 354 h 355"/>
                  <a:gd name="T22" fmla="*/ 384 w 746"/>
                  <a:gd name="T23" fmla="*/ 174 h 355"/>
                  <a:gd name="T24" fmla="*/ 0 w 746"/>
                  <a:gd name="T25" fmla="*/ 241 h 355"/>
                  <a:gd name="T26" fmla="*/ 1 w 746"/>
                  <a:gd name="T27" fmla="*/ 213 h 355"/>
                  <a:gd name="T28" fmla="*/ 4 w 746"/>
                  <a:gd name="T29" fmla="*/ 186 h 355"/>
                  <a:gd name="T30" fmla="*/ 9 w 746"/>
                  <a:gd name="T31" fmla="*/ 161 h 355"/>
                  <a:gd name="T32" fmla="*/ 16 w 746"/>
                  <a:gd name="T33" fmla="*/ 137 h 355"/>
                  <a:gd name="T34" fmla="*/ 25 w 746"/>
                  <a:gd name="T35" fmla="*/ 115 h 355"/>
                  <a:gd name="T36" fmla="*/ 34 w 746"/>
                  <a:gd name="T37" fmla="*/ 94 h 355"/>
                  <a:gd name="T38" fmla="*/ 44 w 746"/>
                  <a:gd name="T39" fmla="*/ 74 h 355"/>
                  <a:gd name="T40" fmla="*/ 55 w 746"/>
                  <a:gd name="T41" fmla="*/ 56 h 355"/>
                  <a:gd name="T42" fmla="*/ 59 w 746"/>
                  <a:gd name="T43" fmla="*/ 49 h 355"/>
                  <a:gd name="T44" fmla="*/ 64 w 746"/>
                  <a:gd name="T45" fmla="*/ 42 h 355"/>
                  <a:gd name="T46" fmla="*/ 68 w 746"/>
                  <a:gd name="T47" fmla="*/ 35 h 355"/>
                  <a:gd name="T48" fmla="*/ 74 w 746"/>
                  <a:gd name="T49" fmla="*/ 27 h 355"/>
                  <a:gd name="T50" fmla="*/ 79 w 746"/>
                  <a:gd name="T51" fmla="*/ 19 h 355"/>
                  <a:gd name="T52" fmla="*/ 85 w 746"/>
                  <a:gd name="T53" fmla="*/ 12 h 355"/>
                  <a:gd name="T54" fmla="*/ 90 w 746"/>
                  <a:gd name="T55" fmla="*/ 5 h 355"/>
                  <a:gd name="T56" fmla="*/ 96 w 746"/>
                  <a:gd name="T57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46" h="355">
                    <a:moveTo>
                      <a:pt x="96" y="0"/>
                    </a:moveTo>
                    <a:lnTo>
                      <a:pt x="384" y="174"/>
                    </a:lnTo>
                    <a:lnTo>
                      <a:pt x="743" y="119"/>
                    </a:lnTo>
                    <a:lnTo>
                      <a:pt x="745" y="154"/>
                    </a:lnTo>
                    <a:lnTo>
                      <a:pt x="742" y="189"/>
                    </a:lnTo>
                    <a:lnTo>
                      <a:pt x="737" y="223"/>
                    </a:lnTo>
                    <a:lnTo>
                      <a:pt x="729" y="254"/>
                    </a:lnTo>
                    <a:lnTo>
                      <a:pt x="719" y="283"/>
                    </a:lnTo>
                    <a:lnTo>
                      <a:pt x="708" y="310"/>
                    </a:lnTo>
                    <a:lnTo>
                      <a:pt x="695" y="334"/>
                    </a:lnTo>
                    <a:lnTo>
                      <a:pt x="682" y="354"/>
                    </a:lnTo>
                    <a:lnTo>
                      <a:pt x="384" y="174"/>
                    </a:lnTo>
                    <a:lnTo>
                      <a:pt x="0" y="241"/>
                    </a:lnTo>
                    <a:lnTo>
                      <a:pt x="1" y="213"/>
                    </a:lnTo>
                    <a:lnTo>
                      <a:pt x="4" y="186"/>
                    </a:lnTo>
                    <a:lnTo>
                      <a:pt x="9" y="161"/>
                    </a:lnTo>
                    <a:lnTo>
                      <a:pt x="16" y="137"/>
                    </a:lnTo>
                    <a:lnTo>
                      <a:pt x="25" y="115"/>
                    </a:lnTo>
                    <a:lnTo>
                      <a:pt x="34" y="94"/>
                    </a:lnTo>
                    <a:lnTo>
                      <a:pt x="44" y="74"/>
                    </a:lnTo>
                    <a:lnTo>
                      <a:pt x="55" y="56"/>
                    </a:lnTo>
                    <a:lnTo>
                      <a:pt x="59" y="49"/>
                    </a:lnTo>
                    <a:lnTo>
                      <a:pt x="64" y="42"/>
                    </a:lnTo>
                    <a:lnTo>
                      <a:pt x="68" y="35"/>
                    </a:lnTo>
                    <a:lnTo>
                      <a:pt x="74" y="27"/>
                    </a:lnTo>
                    <a:lnTo>
                      <a:pt x="79" y="19"/>
                    </a:lnTo>
                    <a:lnTo>
                      <a:pt x="85" y="12"/>
                    </a:lnTo>
                    <a:lnTo>
                      <a:pt x="90" y="5"/>
                    </a:lnTo>
                    <a:lnTo>
                      <a:pt x="96" y="0"/>
                    </a:lnTo>
                  </a:path>
                </a:pathLst>
              </a:custGeom>
              <a:solidFill>
                <a:srgbClr val="84A8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79" name="Freeform 403">
                <a:extLst>
                  <a:ext uri="{FF2B5EF4-FFF2-40B4-BE49-F238E27FC236}">
                    <a16:creationId xmlns:a16="http://schemas.microsoft.com/office/drawing/2014/main" id="{AAA98E02-ECC6-4A07-BAC7-9C902CF83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601"/>
                <a:ext cx="744" cy="339"/>
              </a:xfrm>
              <a:custGeom>
                <a:avLst/>
                <a:gdLst>
                  <a:gd name="T0" fmla="*/ 88 w 744"/>
                  <a:gd name="T1" fmla="*/ 0 h 339"/>
                  <a:gd name="T2" fmla="*/ 383 w 744"/>
                  <a:gd name="T3" fmla="*/ 166 h 339"/>
                  <a:gd name="T4" fmla="*/ 743 w 744"/>
                  <a:gd name="T5" fmla="*/ 119 h 339"/>
                  <a:gd name="T6" fmla="*/ 743 w 744"/>
                  <a:gd name="T7" fmla="*/ 153 h 339"/>
                  <a:gd name="T8" fmla="*/ 740 w 744"/>
                  <a:gd name="T9" fmla="*/ 186 h 339"/>
                  <a:gd name="T10" fmla="*/ 734 w 744"/>
                  <a:gd name="T11" fmla="*/ 218 h 339"/>
                  <a:gd name="T12" fmla="*/ 726 w 744"/>
                  <a:gd name="T13" fmla="*/ 248 h 339"/>
                  <a:gd name="T14" fmla="*/ 717 w 744"/>
                  <a:gd name="T15" fmla="*/ 275 h 339"/>
                  <a:gd name="T16" fmla="*/ 706 w 744"/>
                  <a:gd name="T17" fmla="*/ 299 h 339"/>
                  <a:gd name="T18" fmla="*/ 695 w 744"/>
                  <a:gd name="T19" fmla="*/ 320 h 339"/>
                  <a:gd name="T20" fmla="*/ 684 w 744"/>
                  <a:gd name="T21" fmla="*/ 338 h 339"/>
                  <a:gd name="T22" fmla="*/ 383 w 744"/>
                  <a:gd name="T23" fmla="*/ 166 h 339"/>
                  <a:gd name="T24" fmla="*/ 0 w 744"/>
                  <a:gd name="T25" fmla="*/ 224 h 339"/>
                  <a:gd name="T26" fmla="*/ 1 w 744"/>
                  <a:gd name="T27" fmla="*/ 198 h 339"/>
                  <a:gd name="T28" fmla="*/ 5 w 744"/>
                  <a:gd name="T29" fmla="*/ 173 h 339"/>
                  <a:gd name="T30" fmla="*/ 9 w 744"/>
                  <a:gd name="T31" fmla="*/ 150 h 339"/>
                  <a:gd name="T32" fmla="*/ 16 w 744"/>
                  <a:gd name="T33" fmla="*/ 128 h 339"/>
                  <a:gd name="T34" fmla="*/ 23 w 744"/>
                  <a:gd name="T35" fmla="*/ 107 h 339"/>
                  <a:gd name="T36" fmla="*/ 31 w 744"/>
                  <a:gd name="T37" fmla="*/ 88 h 339"/>
                  <a:gd name="T38" fmla="*/ 41 w 744"/>
                  <a:gd name="T39" fmla="*/ 70 h 339"/>
                  <a:gd name="T40" fmla="*/ 51 w 744"/>
                  <a:gd name="T41" fmla="*/ 54 h 339"/>
                  <a:gd name="T42" fmla="*/ 54 w 744"/>
                  <a:gd name="T43" fmla="*/ 47 h 339"/>
                  <a:gd name="T44" fmla="*/ 58 w 744"/>
                  <a:gd name="T45" fmla="*/ 40 h 339"/>
                  <a:gd name="T46" fmla="*/ 63 w 744"/>
                  <a:gd name="T47" fmla="*/ 33 h 339"/>
                  <a:gd name="T48" fmla="*/ 68 w 744"/>
                  <a:gd name="T49" fmla="*/ 25 h 339"/>
                  <a:gd name="T50" fmla="*/ 73 w 744"/>
                  <a:gd name="T51" fmla="*/ 18 h 339"/>
                  <a:gd name="T52" fmla="*/ 78 w 744"/>
                  <a:gd name="T53" fmla="*/ 11 h 339"/>
                  <a:gd name="T54" fmla="*/ 83 w 744"/>
                  <a:gd name="T55" fmla="*/ 5 h 339"/>
                  <a:gd name="T56" fmla="*/ 88 w 744"/>
                  <a:gd name="T57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44" h="339">
                    <a:moveTo>
                      <a:pt x="88" y="0"/>
                    </a:moveTo>
                    <a:lnTo>
                      <a:pt x="383" y="166"/>
                    </a:lnTo>
                    <a:lnTo>
                      <a:pt x="743" y="119"/>
                    </a:lnTo>
                    <a:lnTo>
                      <a:pt x="743" y="153"/>
                    </a:lnTo>
                    <a:lnTo>
                      <a:pt x="740" y="186"/>
                    </a:lnTo>
                    <a:lnTo>
                      <a:pt x="734" y="218"/>
                    </a:lnTo>
                    <a:lnTo>
                      <a:pt x="726" y="248"/>
                    </a:lnTo>
                    <a:lnTo>
                      <a:pt x="717" y="275"/>
                    </a:lnTo>
                    <a:lnTo>
                      <a:pt x="706" y="299"/>
                    </a:lnTo>
                    <a:lnTo>
                      <a:pt x="695" y="320"/>
                    </a:lnTo>
                    <a:lnTo>
                      <a:pt x="684" y="338"/>
                    </a:lnTo>
                    <a:lnTo>
                      <a:pt x="383" y="166"/>
                    </a:lnTo>
                    <a:lnTo>
                      <a:pt x="0" y="224"/>
                    </a:lnTo>
                    <a:lnTo>
                      <a:pt x="1" y="198"/>
                    </a:lnTo>
                    <a:lnTo>
                      <a:pt x="5" y="173"/>
                    </a:lnTo>
                    <a:lnTo>
                      <a:pt x="9" y="150"/>
                    </a:lnTo>
                    <a:lnTo>
                      <a:pt x="16" y="128"/>
                    </a:lnTo>
                    <a:lnTo>
                      <a:pt x="23" y="107"/>
                    </a:lnTo>
                    <a:lnTo>
                      <a:pt x="31" y="88"/>
                    </a:lnTo>
                    <a:lnTo>
                      <a:pt x="41" y="70"/>
                    </a:lnTo>
                    <a:lnTo>
                      <a:pt x="51" y="54"/>
                    </a:lnTo>
                    <a:lnTo>
                      <a:pt x="54" y="47"/>
                    </a:lnTo>
                    <a:lnTo>
                      <a:pt x="58" y="40"/>
                    </a:lnTo>
                    <a:lnTo>
                      <a:pt x="63" y="33"/>
                    </a:lnTo>
                    <a:lnTo>
                      <a:pt x="68" y="25"/>
                    </a:lnTo>
                    <a:lnTo>
                      <a:pt x="73" y="18"/>
                    </a:lnTo>
                    <a:lnTo>
                      <a:pt x="78" y="11"/>
                    </a:lnTo>
                    <a:lnTo>
                      <a:pt x="83" y="5"/>
                    </a:lnTo>
                    <a:lnTo>
                      <a:pt x="88" y="0"/>
                    </a:lnTo>
                  </a:path>
                </a:pathLst>
              </a:custGeom>
              <a:solidFill>
                <a:srgbClr val="82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80" name="Freeform 404">
                <a:extLst>
                  <a:ext uri="{FF2B5EF4-FFF2-40B4-BE49-F238E27FC236}">
                    <a16:creationId xmlns:a16="http://schemas.microsoft.com/office/drawing/2014/main" id="{CEB4424F-5006-40A6-8061-B58CD5EE4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609"/>
                <a:ext cx="744" cy="323"/>
              </a:xfrm>
              <a:custGeom>
                <a:avLst/>
                <a:gdLst>
                  <a:gd name="T0" fmla="*/ 81 w 744"/>
                  <a:gd name="T1" fmla="*/ 0 h 323"/>
                  <a:gd name="T2" fmla="*/ 383 w 744"/>
                  <a:gd name="T3" fmla="*/ 158 h 323"/>
                  <a:gd name="T4" fmla="*/ 743 w 744"/>
                  <a:gd name="T5" fmla="*/ 120 h 323"/>
                  <a:gd name="T6" fmla="*/ 743 w 744"/>
                  <a:gd name="T7" fmla="*/ 153 h 323"/>
                  <a:gd name="T8" fmla="*/ 739 w 744"/>
                  <a:gd name="T9" fmla="*/ 184 h 323"/>
                  <a:gd name="T10" fmla="*/ 733 w 744"/>
                  <a:gd name="T11" fmla="*/ 214 h 323"/>
                  <a:gd name="T12" fmla="*/ 726 w 744"/>
                  <a:gd name="T13" fmla="*/ 242 h 323"/>
                  <a:gd name="T14" fmla="*/ 717 w 744"/>
                  <a:gd name="T15" fmla="*/ 267 h 323"/>
                  <a:gd name="T16" fmla="*/ 708 w 744"/>
                  <a:gd name="T17" fmla="*/ 289 h 323"/>
                  <a:gd name="T18" fmla="*/ 698 w 744"/>
                  <a:gd name="T19" fmla="*/ 307 h 323"/>
                  <a:gd name="T20" fmla="*/ 690 w 744"/>
                  <a:gd name="T21" fmla="*/ 322 h 323"/>
                  <a:gd name="T22" fmla="*/ 383 w 744"/>
                  <a:gd name="T23" fmla="*/ 158 h 323"/>
                  <a:gd name="T24" fmla="*/ 0 w 744"/>
                  <a:gd name="T25" fmla="*/ 206 h 323"/>
                  <a:gd name="T26" fmla="*/ 1 w 744"/>
                  <a:gd name="T27" fmla="*/ 183 h 323"/>
                  <a:gd name="T28" fmla="*/ 5 w 744"/>
                  <a:gd name="T29" fmla="*/ 160 h 323"/>
                  <a:gd name="T30" fmla="*/ 10 w 744"/>
                  <a:gd name="T31" fmla="*/ 138 h 323"/>
                  <a:gd name="T32" fmla="*/ 16 w 744"/>
                  <a:gd name="T33" fmla="*/ 118 h 323"/>
                  <a:gd name="T34" fmla="*/ 22 w 744"/>
                  <a:gd name="T35" fmla="*/ 99 h 323"/>
                  <a:gd name="T36" fmla="*/ 30 w 744"/>
                  <a:gd name="T37" fmla="*/ 82 h 323"/>
                  <a:gd name="T38" fmla="*/ 38 w 744"/>
                  <a:gd name="T39" fmla="*/ 66 h 323"/>
                  <a:gd name="T40" fmla="*/ 46 w 744"/>
                  <a:gd name="T41" fmla="*/ 52 h 323"/>
                  <a:gd name="T42" fmla="*/ 50 w 744"/>
                  <a:gd name="T43" fmla="*/ 45 h 323"/>
                  <a:gd name="T44" fmla="*/ 54 w 744"/>
                  <a:gd name="T45" fmla="*/ 39 h 323"/>
                  <a:gd name="T46" fmla="*/ 58 w 744"/>
                  <a:gd name="T47" fmla="*/ 32 h 323"/>
                  <a:gd name="T48" fmla="*/ 63 w 744"/>
                  <a:gd name="T49" fmla="*/ 24 h 323"/>
                  <a:gd name="T50" fmla="*/ 67 w 744"/>
                  <a:gd name="T51" fmla="*/ 17 h 323"/>
                  <a:gd name="T52" fmla="*/ 72 w 744"/>
                  <a:gd name="T53" fmla="*/ 11 h 323"/>
                  <a:gd name="T54" fmla="*/ 77 w 744"/>
                  <a:gd name="T55" fmla="*/ 5 h 323"/>
                  <a:gd name="T56" fmla="*/ 81 w 744"/>
                  <a:gd name="T57" fmla="*/ 0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44" h="323">
                    <a:moveTo>
                      <a:pt x="81" y="0"/>
                    </a:moveTo>
                    <a:lnTo>
                      <a:pt x="383" y="158"/>
                    </a:lnTo>
                    <a:lnTo>
                      <a:pt x="743" y="120"/>
                    </a:lnTo>
                    <a:lnTo>
                      <a:pt x="743" y="153"/>
                    </a:lnTo>
                    <a:lnTo>
                      <a:pt x="739" y="184"/>
                    </a:lnTo>
                    <a:lnTo>
                      <a:pt x="733" y="214"/>
                    </a:lnTo>
                    <a:lnTo>
                      <a:pt x="726" y="242"/>
                    </a:lnTo>
                    <a:lnTo>
                      <a:pt x="717" y="267"/>
                    </a:lnTo>
                    <a:lnTo>
                      <a:pt x="708" y="289"/>
                    </a:lnTo>
                    <a:lnTo>
                      <a:pt x="698" y="307"/>
                    </a:lnTo>
                    <a:lnTo>
                      <a:pt x="690" y="322"/>
                    </a:lnTo>
                    <a:lnTo>
                      <a:pt x="383" y="158"/>
                    </a:lnTo>
                    <a:lnTo>
                      <a:pt x="0" y="206"/>
                    </a:lnTo>
                    <a:lnTo>
                      <a:pt x="1" y="183"/>
                    </a:lnTo>
                    <a:lnTo>
                      <a:pt x="5" y="160"/>
                    </a:lnTo>
                    <a:lnTo>
                      <a:pt x="10" y="138"/>
                    </a:lnTo>
                    <a:lnTo>
                      <a:pt x="16" y="118"/>
                    </a:lnTo>
                    <a:lnTo>
                      <a:pt x="22" y="99"/>
                    </a:lnTo>
                    <a:lnTo>
                      <a:pt x="30" y="82"/>
                    </a:lnTo>
                    <a:lnTo>
                      <a:pt x="38" y="66"/>
                    </a:lnTo>
                    <a:lnTo>
                      <a:pt x="46" y="52"/>
                    </a:lnTo>
                    <a:lnTo>
                      <a:pt x="50" y="45"/>
                    </a:lnTo>
                    <a:lnTo>
                      <a:pt x="54" y="39"/>
                    </a:lnTo>
                    <a:lnTo>
                      <a:pt x="58" y="32"/>
                    </a:lnTo>
                    <a:lnTo>
                      <a:pt x="63" y="24"/>
                    </a:lnTo>
                    <a:lnTo>
                      <a:pt x="67" y="17"/>
                    </a:lnTo>
                    <a:lnTo>
                      <a:pt x="72" y="11"/>
                    </a:lnTo>
                    <a:lnTo>
                      <a:pt x="77" y="5"/>
                    </a:lnTo>
                    <a:lnTo>
                      <a:pt x="81" y="0"/>
                    </a:lnTo>
                  </a:path>
                </a:pathLst>
              </a:custGeom>
              <a:solidFill>
                <a:srgbClr val="7FA3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81" name="Freeform 405">
                <a:extLst>
                  <a:ext uri="{FF2B5EF4-FFF2-40B4-BE49-F238E27FC236}">
                    <a16:creationId xmlns:a16="http://schemas.microsoft.com/office/drawing/2014/main" id="{7C1A7265-C828-4992-917D-59D8A1146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617"/>
                <a:ext cx="745" cy="307"/>
              </a:xfrm>
              <a:custGeom>
                <a:avLst/>
                <a:gdLst>
                  <a:gd name="T0" fmla="*/ 74 w 745"/>
                  <a:gd name="T1" fmla="*/ 0 h 307"/>
                  <a:gd name="T2" fmla="*/ 383 w 745"/>
                  <a:gd name="T3" fmla="*/ 150 h 307"/>
                  <a:gd name="T4" fmla="*/ 744 w 745"/>
                  <a:gd name="T5" fmla="*/ 122 h 307"/>
                  <a:gd name="T6" fmla="*/ 742 w 745"/>
                  <a:gd name="T7" fmla="*/ 153 h 307"/>
                  <a:gd name="T8" fmla="*/ 738 w 745"/>
                  <a:gd name="T9" fmla="*/ 183 h 307"/>
                  <a:gd name="T10" fmla="*/ 732 w 745"/>
                  <a:gd name="T11" fmla="*/ 211 h 307"/>
                  <a:gd name="T12" fmla="*/ 725 w 745"/>
                  <a:gd name="T13" fmla="*/ 237 h 307"/>
                  <a:gd name="T14" fmla="*/ 717 w 745"/>
                  <a:gd name="T15" fmla="*/ 259 h 307"/>
                  <a:gd name="T16" fmla="*/ 709 w 745"/>
                  <a:gd name="T17" fmla="*/ 279 h 307"/>
                  <a:gd name="T18" fmla="*/ 701 w 745"/>
                  <a:gd name="T19" fmla="*/ 294 h 307"/>
                  <a:gd name="T20" fmla="*/ 694 w 745"/>
                  <a:gd name="T21" fmla="*/ 306 h 307"/>
                  <a:gd name="T22" fmla="*/ 383 w 745"/>
                  <a:gd name="T23" fmla="*/ 150 h 307"/>
                  <a:gd name="T24" fmla="*/ 0 w 745"/>
                  <a:gd name="T25" fmla="*/ 190 h 307"/>
                  <a:gd name="T26" fmla="*/ 2 w 745"/>
                  <a:gd name="T27" fmla="*/ 168 h 307"/>
                  <a:gd name="T28" fmla="*/ 5 w 745"/>
                  <a:gd name="T29" fmla="*/ 147 h 307"/>
                  <a:gd name="T30" fmla="*/ 10 w 745"/>
                  <a:gd name="T31" fmla="*/ 128 h 307"/>
                  <a:gd name="T32" fmla="*/ 15 w 745"/>
                  <a:gd name="T33" fmla="*/ 109 h 307"/>
                  <a:gd name="T34" fmla="*/ 22 w 745"/>
                  <a:gd name="T35" fmla="*/ 92 h 307"/>
                  <a:gd name="T36" fmla="*/ 29 w 745"/>
                  <a:gd name="T37" fmla="*/ 77 h 307"/>
                  <a:gd name="T38" fmla="*/ 36 w 745"/>
                  <a:gd name="T39" fmla="*/ 63 h 307"/>
                  <a:gd name="T40" fmla="*/ 42 w 745"/>
                  <a:gd name="T41" fmla="*/ 51 h 307"/>
                  <a:gd name="T42" fmla="*/ 45 w 745"/>
                  <a:gd name="T43" fmla="*/ 44 h 307"/>
                  <a:gd name="T44" fmla="*/ 50 w 745"/>
                  <a:gd name="T45" fmla="*/ 37 h 307"/>
                  <a:gd name="T46" fmla="*/ 53 w 745"/>
                  <a:gd name="T47" fmla="*/ 30 h 307"/>
                  <a:gd name="T48" fmla="*/ 57 w 745"/>
                  <a:gd name="T49" fmla="*/ 24 h 307"/>
                  <a:gd name="T50" fmla="*/ 61 w 745"/>
                  <a:gd name="T51" fmla="*/ 17 h 307"/>
                  <a:gd name="T52" fmla="*/ 65 w 745"/>
                  <a:gd name="T53" fmla="*/ 11 h 307"/>
                  <a:gd name="T54" fmla="*/ 69 w 745"/>
                  <a:gd name="T55" fmla="*/ 5 h 307"/>
                  <a:gd name="T56" fmla="*/ 74 w 745"/>
                  <a:gd name="T57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45" h="307">
                    <a:moveTo>
                      <a:pt x="74" y="0"/>
                    </a:moveTo>
                    <a:lnTo>
                      <a:pt x="383" y="150"/>
                    </a:lnTo>
                    <a:lnTo>
                      <a:pt x="744" y="122"/>
                    </a:lnTo>
                    <a:lnTo>
                      <a:pt x="742" y="153"/>
                    </a:lnTo>
                    <a:lnTo>
                      <a:pt x="738" y="183"/>
                    </a:lnTo>
                    <a:lnTo>
                      <a:pt x="732" y="211"/>
                    </a:lnTo>
                    <a:lnTo>
                      <a:pt x="725" y="237"/>
                    </a:lnTo>
                    <a:lnTo>
                      <a:pt x="717" y="259"/>
                    </a:lnTo>
                    <a:lnTo>
                      <a:pt x="709" y="279"/>
                    </a:lnTo>
                    <a:lnTo>
                      <a:pt x="701" y="294"/>
                    </a:lnTo>
                    <a:lnTo>
                      <a:pt x="694" y="306"/>
                    </a:lnTo>
                    <a:lnTo>
                      <a:pt x="383" y="150"/>
                    </a:lnTo>
                    <a:lnTo>
                      <a:pt x="0" y="190"/>
                    </a:lnTo>
                    <a:lnTo>
                      <a:pt x="2" y="168"/>
                    </a:lnTo>
                    <a:lnTo>
                      <a:pt x="5" y="147"/>
                    </a:lnTo>
                    <a:lnTo>
                      <a:pt x="10" y="128"/>
                    </a:lnTo>
                    <a:lnTo>
                      <a:pt x="15" y="109"/>
                    </a:lnTo>
                    <a:lnTo>
                      <a:pt x="22" y="92"/>
                    </a:lnTo>
                    <a:lnTo>
                      <a:pt x="29" y="77"/>
                    </a:lnTo>
                    <a:lnTo>
                      <a:pt x="36" y="63"/>
                    </a:lnTo>
                    <a:lnTo>
                      <a:pt x="42" y="51"/>
                    </a:lnTo>
                    <a:lnTo>
                      <a:pt x="45" y="44"/>
                    </a:lnTo>
                    <a:lnTo>
                      <a:pt x="50" y="37"/>
                    </a:lnTo>
                    <a:lnTo>
                      <a:pt x="53" y="30"/>
                    </a:lnTo>
                    <a:lnTo>
                      <a:pt x="57" y="24"/>
                    </a:lnTo>
                    <a:lnTo>
                      <a:pt x="61" y="17"/>
                    </a:lnTo>
                    <a:lnTo>
                      <a:pt x="65" y="11"/>
                    </a:lnTo>
                    <a:lnTo>
                      <a:pt x="69" y="5"/>
                    </a:lnTo>
                    <a:lnTo>
                      <a:pt x="74" y="0"/>
                    </a:lnTo>
                  </a:path>
                </a:pathLst>
              </a:custGeom>
              <a:solidFill>
                <a:srgbClr val="7A9E9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82" name="Freeform 406">
                <a:extLst>
                  <a:ext uri="{FF2B5EF4-FFF2-40B4-BE49-F238E27FC236}">
                    <a16:creationId xmlns:a16="http://schemas.microsoft.com/office/drawing/2014/main" id="{3DCD93C2-623F-49EF-897E-C327016F4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2625"/>
                <a:ext cx="745" cy="291"/>
              </a:xfrm>
              <a:custGeom>
                <a:avLst/>
                <a:gdLst>
                  <a:gd name="T0" fmla="*/ 68 w 745"/>
                  <a:gd name="T1" fmla="*/ 0 h 291"/>
                  <a:gd name="T2" fmla="*/ 382 w 745"/>
                  <a:gd name="T3" fmla="*/ 141 h 291"/>
                  <a:gd name="T4" fmla="*/ 744 w 745"/>
                  <a:gd name="T5" fmla="*/ 123 h 291"/>
                  <a:gd name="T6" fmla="*/ 741 w 745"/>
                  <a:gd name="T7" fmla="*/ 152 h 291"/>
                  <a:gd name="T8" fmla="*/ 737 w 745"/>
                  <a:gd name="T9" fmla="*/ 181 h 291"/>
                  <a:gd name="T10" fmla="*/ 731 w 745"/>
                  <a:gd name="T11" fmla="*/ 207 h 291"/>
                  <a:gd name="T12" fmla="*/ 723 w 745"/>
                  <a:gd name="T13" fmla="*/ 230 h 291"/>
                  <a:gd name="T14" fmla="*/ 716 w 745"/>
                  <a:gd name="T15" fmla="*/ 252 h 291"/>
                  <a:gd name="T16" fmla="*/ 709 w 745"/>
                  <a:gd name="T17" fmla="*/ 269 h 291"/>
                  <a:gd name="T18" fmla="*/ 702 w 745"/>
                  <a:gd name="T19" fmla="*/ 281 h 291"/>
                  <a:gd name="T20" fmla="*/ 698 w 745"/>
                  <a:gd name="T21" fmla="*/ 290 h 291"/>
                  <a:gd name="T22" fmla="*/ 382 w 745"/>
                  <a:gd name="T23" fmla="*/ 141 h 291"/>
                  <a:gd name="T24" fmla="*/ 0 w 745"/>
                  <a:gd name="T25" fmla="*/ 173 h 291"/>
                  <a:gd name="T26" fmla="*/ 2 w 745"/>
                  <a:gd name="T27" fmla="*/ 153 h 291"/>
                  <a:gd name="T28" fmla="*/ 5 w 745"/>
                  <a:gd name="T29" fmla="*/ 134 h 291"/>
                  <a:gd name="T30" fmla="*/ 10 w 745"/>
                  <a:gd name="T31" fmla="*/ 116 h 291"/>
                  <a:gd name="T32" fmla="*/ 15 w 745"/>
                  <a:gd name="T33" fmla="*/ 100 h 291"/>
                  <a:gd name="T34" fmla="*/ 21 w 745"/>
                  <a:gd name="T35" fmla="*/ 85 h 291"/>
                  <a:gd name="T36" fmla="*/ 27 w 745"/>
                  <a:gd name="T37" fmla="*/ 72 h 291"/>
                  <a:gd name="T38" fmla="*/ 33 w 745"/>
                  <a:gd name="T39" fmla="*/ 60 h 291"/>
                  <a:gd name="T40" fmla="*/ 38 w 745"/>
                  <a:gd name="T41" fmla="*/ 49 h 291"/>
                  <a:gd name="T42" fmla="*/ 41 w 745"/>
                  <a:gd name="T43" fmla="*/ 43 h 291"/>
                  <a:gd name="T44" fmla="*/ 45 w 745"/>
                  <a:gd name="T45" fmla="*/ 36 h 291"/>
                  <a:gd name="T46" fmla="*/ 48 w 745"/>
                  <a:gd name="T47" fmla="*/ 30 h 291"/>
                  <a:gd name="T48" fmla="*/ 51 w 745"/>
                  <a:gd name="T49" fmla="*/ 23 h 291"/>
                  <a:gd name="T50" fmla="*/ 55 w 745"/>
                  <a:gd name="T51" fmla="*/ 17 h 291"/>
                  <a:gd name="T52" fmla="*/ 59 w 745"/>
                  <a:gd name="T53" fmla="*/ 11 h 291"/>
                  <a:gd name="T54" fmla="*/ 63 w 745"/>
                  <a:gd name="T55" fmla="*/ 5 h 291"/>
                  <a:gd name="T56" fmla="*/ 68 w 745"/>
                  <a:gd name="T57" fmla="*/ 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45" h="291">
                    <a:moveTo>
                      <a:pt x="68" y="0"/>
                    </a:moveTo>
                    <a:lnTo>
                      <a:pt x="382" y="141"/>
                    </a:lnTo>
                    <a:lnTo>
                      <a:pt x="744" y="123"/>
                    </a:lnTo>
                    <a:lnTo>
                      <a:pt x="741" y="152"/>
                    </a:lnTo>
                    <a:lnTo>
                      <a:pt x="737" y="181"/>
                    </a:lnTo>
                    <a:lnTo>
                      <a:pt x="731" y="207"/>
                    </a:lnTo>
                    <a:lnTo>
                      <a:pt x="723" y="230"/>
                    </a:lnTo>
                    <a:lnTo>
                      <a:pt x="716" y="252"/>
                    </a:lnTo>
                    <a:lnTo>
                      <a:pt x="709" y="269"/>
                    </a:lnTo>
                    <a:lnTo>
                      <a:pt x="702" y="281"/>
                    </a:lnTo>
                    <a:lnTo>
                      <a:pt x="698" y="290"/>
                    </a:lnTo>
                    <a:lnTo>
                      <a:pt x="382" y="141"/>
                    </a:lnTo>
                    <a:lnTo>
                      <a:pt x="0" y="173"/>
                    </a:lnTo>
                    <a:lnTo>
                      <a:pt x="2" y="153"/>
                    </a:lnTo>
                    <a:lnTo>
                      <a:pt x="5" y="134"/>
                    </a:lnTo>
                    <a:lnTo>
                      <a:pt x="10" y="116"/>
                    </a:lnTo>
                    <a:lnTo>
                      <a:pt x="15" y="100"/>
                    </a:lnTo>
                    <a:lnTo>
                      <a:pt x="21" y="85"/>
                    </a:lnTo>
                    <a:lnTo>
                      <a:pt x="27" y="72"/>
                    </a:lnTo>
                    <a:lnTo>
                      <a:pt x="33" y="60"/>
                    </a:lnTo>
                    <a:lnTo>
                      <a:pt x="38" y="49"/>
                    </a:lnTo>
                    <a:lnTo>
                      <a:pt x="41" y="43"/>
                    </a:lnTo>
                    <a:lnTo>
                      <a:pt x="45" y="36"/>
                    </a:lnTo>
                    <a:lnTo>
                      <a:pt x="48" y="30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9" y="11"/>
                    </a:lnTo>
                    <a:lnTo>
                      <a:pt x="63" y="5"/>
                    </a:lnTo>
                    <a:lnTo>
                      <a:pt x="68" y="0"/>
                    </a:lnTo>
                  </a:path>
                </a:pathLst>
              </a:custGeom>
              <a:solidFill>
                <a:srgbClr val="759B9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83" name="Freeform 407">
                <a:extLst>
                  <a:ext uri="{FF2B5EF4-FFF2-40B4-BE49-F238E27FC236}">
                    <a16:creationId xmlns:a16="http://schemas.microsoft.com/office/drawing/2014/main" id="{69A39FB4-6E6D-418F-86BA-934CD5766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2633"/>
                <a:ext cx="745" cy="275"/>
              </a:xfrm>
              <a:custGeom>
                <a:avLst/>
                <a:gdLst>
                  <a:gd name="T0" fmla="*/ 0 w 745"/>
                  <a:gd name="T1" fmla="*/ 156 h 275"/>
                  <a:gd name="T2" fmla="*/ 3 w 745"/>
                  <a:gd name="T3" fmla="*/ 138 h 275"/>
                  <a:gd name="T4" fmla="*/ 6 w 745"/>
                  <a:gd name="T5" fmla="*/ 121 h 275"/>
                  <a:gd name="T6" fmla="*/ 11 w 745"/>
                  <a:gd name="T7" fmla="*/ 105 h 275"/>
                  <a:gd name="T8" fmla="*/ 16 w 745"/>
                  <a:gd name="T9" fmla="*/ 91 h 275"/>
                  <a:gd name="T10" fmla="*/ 20 w 745"/>
                  <a:gd name="T11" fmla="*/ 77 h 275"/>
                  <a:gd name="T12" fmla="*/ 26 w 745"/>
                  <a:gd name="T13" fmla="*/ 66 h 275"/>
                  <a:gd name="T14" fmla="*/ 30 w 745"/>
                  <a:gd name="T15" fmla="*/ 56 h 275"/>
                  <a:gd name="T16" fmla="*/ 34 w 745"/>
                  <a:gd name="T17" fmla="*/ 48 h 275"/>
                  <a:gd name="T18" fmla="*/ 37 w 745"/>
                  <a:gd name="T19" fmla="*/ 41 h 275"/>
                  <a:gd name="T20" fmla="*/ 40 w 745"/>
                  <a:gd name="T21" fmla="*/ 35 h 275"/>
                  <a:gd name="T22" fmla="*/ 43 w 745"/>
                  <a:gd name="T23" fmla="*/ 29 h 275"/>
                  <a:gd name="T24" fmla="*/ 46 w 745"/>
                  <a:gd name="T25" fmla="*/ 22 h 275"/>
                  <a:gd name="T26" fmla="*/ 49 w 745"/>
                  <a:gd name="T27" fmla="*/ 16 h 275"/>
                  <a:gd name="T28" fmla="*/ 52 w 745"/>
                  <a:gd name="T29" fmla="*/ 11 h 275"/>
                  <a:gd name="T30" fmla="*/ 56 w 745"/>
                  <a:gd name="T31" fmla="*/ 5 h 275"/>
                  <a:gd name="T32" fmla="*/ 61 w 745"/>
                  <a:gd name="T33" fmla="*/ 0 h 275"/>
                  <a:gd name="T34" fmla="*/ 381 w 745"/>
                  <a:gd name="T35" fmla="*/ 134 h 275"/>
                  <a:gd name="T36" fmla="*/ 744 w 745"/>
                  <a:gd name="T37" fmla="*/ 124 h 275"/>
                  <a:gd name="T38" fmla="*/ 740 w 745"/>
                  <a:gd name="T39" fmla="*/ 152 h 275"/>
                  <a:gd name="T40" fmla="*/ 735 w 745"/>
                  <a:gd name="T41" fmla="*/ 178 h 275"/>
                  <a:gd name="T42" fmla="*/ 729 w 745"/>
                  <a:gd name="T43" fmla="*/ 203 h 275"/>
                  <a:gd name="T44" fmla="*/ 722 w 745"/>
                  <a:gd name="T45" fmla="*/ 224 h 275"/>
                  <a:gd name="T46" fmla="*/ 715 w 745"/>
                  <a:gd name="T47" fmla="*/ 243 h 275"/>
                  <a:gd name="T48" fmla="*/ 709 w 745"/>
                  <a:gd name="T49" fmla="*/ 258 h 275"/>
                  <a:gd name="T50" fmla="*/ 705 w 745"/>
                  <a:gd name="T51" fmla="*/ 268 h 275"/>
                  <a:gd name="T52" fmla="*/ 702 w 745"/>
                  <a:gd name="T53" fmla="*/ 274 h 275"/>
                  <a:gd name="T54" fmla="*/ 381 w 745"/>
                  <a:gd name="T55" fmla="*/ 134 h 275"/>
                  <a:gd name="T56" fmla="*/ 0 w 745"/>
                  <a:gd name="T57" fmla="*/ 156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45" h="275">
                    <a:moveTo>
                      <a:pt x="0" y="156"/>
                    </a:moveTo>
                    <a:lnTo>
                      <a:pt x="3" y="138"/>
                    </a:lnTo>
                    <a:lnTo>
                      <a:pt x="6" y="121"/>
                    </a:lnTo>
                    <a:lnTo>
                      <a:pt x="11" y="105"/>
                    </a:lnTo>
                    <a:lnTo>
                      <a:pt x="16" y="91"/>
                    </a:lnTo>
                    <a:lnTo>
                      <a:pt x="20" y="77"/>
                    </a:lnTo>
                    <a:lnTo>
                      <a:pt x="26" y="66"/>
                    </a:lnTo>
                    <a:lnTo>
                      <a:pt x="30" y="56"/>
                    </a:lnTo>
                    <a:lnTo>
                      <a:pt x="34" y="48"/>
                    </a:lnTo>
                    <a:lnTo>
                      <a:pt x="37" y="41"/>
                    </a:lnTo>
                    <a:lnTo>
                      <a:pt x="40" y="35"/>
                    </a:lnTo>
                    <a:lnTo>
                      <a:pt x="43" y="29"/>
                    </a:lnTo>
                    <a:lnTo>
                      <a:pt x="46" y="22"/>
                    </a:lnTo>
                    <a:lnTo>
                      <a:pt x="49" y="16"/>
                    </a:lnTo>
                    <a:lnTo>
                      <a:pt x="52" y="11"/>
                    </a:lnTo>
                    <a:lnTo>
                      <a:pt x="56" y="5"/>
                    </a:lnTo>
                    <a:lnTo>
                      <a:pt x="61" y="0"/>
                    </a:lnTo>
                    <a:lnTo>
                      <a:pt x="381" y="134"/>
                    </a:lnTo>
                    <a:lnTo>
                      <a:pt x="744" y="124"/>
                    </a:lnTo>
                    <a:lnTo>
                      <a:pt x="740" y="152"/>
                    </a:lnTo>
                    <a:lnTo>
                      <a:pt x="735" y="178"/>
                    </a:lnTo>
                    <a:lnTo>
                      <a:pt x="729" y="203"/>
                    </a:lnTo>
                    <a:lnTo>
                      <a:pt x="722" y="224"/>
                    </a:lnTo>
                    <a:lnTo>
                      <a:pt x="715" y="243"/>
                    </a:lnTo>
                    <a:lnTo>
                      <a:pt x="709" y="258"/>
                    </a:lnTo>
                    <a:lnTo>
                      <a:pt x="705" y="268"/>
                    </a:lnTo>
                    <a:lnTo>
                      <a:pt x="702" y="274"/>
                    </a:lnTo>
                    <a:lnTo>
                      <a:pt x="381" y="134"/>
                    </a:lnTo>
                    <a:lnTo>
                      <a:pt x="0" y="156"/>
                    </a:lnTo>
                  </a:path>
                </a:pathLst>
              </a:custGeom>
              <a:solidFill>
                <a:srgbClr val="72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84" name="Freeform 408">
                <a:extLst>
                  <a:ext uri="{FF2B5EF4-FFF2-40B4-BE49-F238E27FC236}">
                    <a16:creationId xmlns:a16="http://schemas.microsoft.com/office/drawing/2014/main" id="{3C81F2B3-B524-4492-B8CC-1DEC77349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412"/>
                <a:ext cx="627" cy="767"/>
              </a:xfrm>
              <a:custGeom>
                <a:avLst/>
                <a:gdLst>
                  <a:gd name="T0" fmla="*/ 306 w 627"/>
                  <a:gd name="T1" fmla="*/ 764 h 767"/>
                  <a:gd name="T2" fmla="*/ 285 w 627"/>
                  <a:gd name="T3" fmla="*/ 766 h 767"/>
                  <a:gd name="T4" fmla="*/ 265 w 627"/>
                  <a:gd name="T5" fmla="*/ 766 h 767"/>
                  <a:gd name="T6" fmla="*/ 247 w 627"/>
                  <a:gd name="T7" fmla="*/ 766 h 767"/>
                  <a:gd name="T8" fmla="*/ 227 w 627"/>
                  <a:gd name="T9" fmla="*/ 764 h 767"/>
                  <a:gd name="T10" fmla="*/ 209 w 627"/>
                  <a:gd name="T11" fmla="*/ 762 h 767"/>
                  <a:gd name="T12" fmla="*/ 192 w 627"/>
                  <a:gd name="T13" fmla="*/ 758 h 767"/>
                  <a:gd name="T14" fmla="*/ 175 w 627"/>
                  <a:gd name="T15" fmla="*/ 754 h 767"/>
                  <a:gd name="T16" fmla="*/ 159 w 627"/>
                  <a:gd name="T17" fmla="*/ 750 h 767"/>
                  <a:gd name="T18" fmla="*/ 142 w 627"/>
                  <a:gd name="T19" fmla="*/ 744 h 767"/>
                  <a:gd name="T20" fmla="*/ 127 w 627"/>
                  <a:gd name="T21" fmla="*/ 737 h 767"/>
                  <a:gd name="T22" fmla="*/ 113 w 627"/>
                  <a:gd name="T23" fmla="*/ 730 h 767"/>
                  <a:gd name="T24" fmla="*/ 98 w 627"/>
                  <a:gd name="T25" fmla="*/ 722 h 767"/>
                  <a:gd name="T26" fmla="*/ 85 w 627"/>
                  <a:gd name="T27" fmla="*/ 713 h 767"/>
                  <a:gd name="T28" fmla="*/ 72 w 627"/>
                  <a:gd name="T29" fmla="*/ 704 h 767"/>
                  <a:gd name="T30" fmla="*/ 60 w 627"/>
                  <a:gd name="T31" fmla="*/ 693 h 767"/>
                  <a:gd name="T32" fmla="*/ 48 w 627"/>
                  <a:gd name="T33" fmla="*/ 683 h 767"/>
                  <a:gd name="T34" fmla="*/ 43 w 627"/>
                  <a:gd name="T35" fmla="*/ 677 h 767"/>
                  <a:gd name="T36" fmla="*/ 37 w 627"/>
                  <a:gd name="T37" fmla="*/ 671 h 767"/>
                  <a:gd name="T38" fmla="*/ 30 w 627"/>
                  <a:gd name="T39" fmla="*/ 663 h 767"/>
                  <a:gd name="T40" fmla="*/ 23 w 627"/>
                  <a:gd name="T41" fmla="*/ 655 h 767"/>
                  <a:gd name="T42" fmla="*/ 16 w 627"/>
                  <a:gd name="T43" fmla="*/ 645 h 767"/>
                  <a:gd name="T44" fmla="*/ 9 w 627"/>
                  <a:gd name="T45" fmla="*/ 637 h 767"/>
                  <a:gd name="T46" fmla="*/ 4 w 627"/>
                  <a:gd name="T47" fmla="*/ 630 h 767"/>
                  <a:gd name="T48" fmla="*/ 0 w 627"/>
                  <a:gd name="T49" fmla="*/ 623 h 767"/>
                  <a:gd name="T50" fmla="*/ 308 w 627"/>
                  <a:gd name="T51" fmla="*/ 370 h 767"/>
                  <a:gd name="T52" fmla="*/ 307 w 627"/>
                  <a:gd name="T53" fmla="*/ 9 h 767"/>
                  <a:gd name="T54" fmla="*/ 319 w 627"/>
                  <a:gd name="T55" fmla="*/ 7 h 767"/>
                  <a:gd name="T56" fmla="*/ 332 w 627"/>
                  <a:gd name="T57" fmla="*/ 5 h 767"/>
                  <a:gd name="T58" fmla="*/ 344 w 627"/>
                  <a:gd name="T59" fmla="*/ 3 h 767"/>
                  <a:gd name="T60" fmla="*/ 356 w 627"/>
                  <a:gd name="T61" fmla="*/ 2 h 767"/>
                  <a:gd name="T62" fmla="*/ 367 w 627"/>
                  <a:gd name="T63" fmla="*/ 1 h 767"/>
                  <a:gd name="T64" fmla="*/ 379 w 627"/>
                  <a:gd name="T65" fmla="*/ 0 h 767"/>
                  <a:gd name="T66" fmla="*/ 391 w 627"/>
                  <a:gd name="T67" fmla="*/ 0 h 767"/>
                  <a:gd name="T68" fmla="*/ 402 w 627"/>
                  <a:gd name="T69" fmla="*/ 0 h 767"/>
                  <a:gd name="T70" fmla="*/ 413 w 627"/>
                  <a:gd name="T71" fmla="*/ 0 h 767"/>
                  <a:gd name="T72" fmla="*/ 424 w 627"/>
                  <a:gd name="T73" fmla="*/ 1 h 767"/>
                  <a:gd name="T74" fmla="*/ 435 w 627"/>
                  <a:gd name="T75" fmla="*/ 1 h 767"/>
                  <a:gd name="T76" fmla="*/ 445 w 627"/>
                  <a:gd name="T77" fmla="*/ 3 h 767"/>
                  <a:gd name="T78" fmla="*/ 456 w 627"/>
                  <a:gd name="T79" fmla="*/ 4 h 767"/>
                  <a:gd name="T80" fmla="*/ 466 w 627"/>
                  <a:gd name="T81" fmla="*/ 7 h 767"/>
                  <a:gd name="T82" fmla="*/ 477 w 627"/>
                  <a:gd name="T83" fmla="*/ 9 h 767"/>
                  <a:gd name="T84" fmla="*/ 487 w 627"/>
                  <a:gd name="T85" fmla="*/ 11 h 767"/>
                  <a:gd name="T86" fmla="*/ 497 w 627"/>
                  <a:gd name="T87" fmla="*/ 14 h 767"/>
                  <a:gd name="T88" fmla="*/ 506 w 627"/>
                  <a:gd name="T89" fmla="*/ 17 h 767"/>
                  <a:gd name="T90" fmla="*/ 516 w 627"/>
                  <a:gd name="T91" fmla="*/ 21 h 767"/>
                  <a:gd name="T92" fmla="*/ 525 w 627"/>
                  <a:gd name="T93" fmla="*/ 25 h 767"/>
                  <a:gd name="T94" fmla="*/ 535 w 627"/>
                  <a:gd name="T95" fmla="*/ 29 h 767"/>
                  <a:gd name="T96" fmla="*/ 544 w 627"/>
                  <a:gd name="T97" fmla="*/ 33 h 767"/>
                  <a:gd name="T98" fmla="*/ 553 w 627"/>
                  <a:gd name="T99" fmla="*/ 38 h 767"/>
                  <a:gd name="T100" fmla="*/ 561 w 627"/>
                  <a:gd name="T101" fmla="*/ 43 h 767"/>
                  <a:gd name="T102" fmla="*/ 570 w 627"/>
                  <a:gd name="T103" fmla="*/ 49 h 767"/>
                  <a:gd name="T104" fmla="*/ 578 w 627"/>
                  <a:gd name="T105" fmla="*/ 54 h 767"/>
                  <a:gd name="T106" fmla="*/ 586 w 627"/>
                  <a:gd name="T107" fmla="*/ 60 h 767"/>
                  <a:gd name="T108" fmla="*/ 595 w 627"/>
                  <a:gd name="T109" fmla="*/ 67 h 767"/>
                  <a:gd name="T110" fmla="*/ 603 w 627"/>
                  <a:gd name="T111" fmla="*/ 74 h 767"/>
                  <a:gd name="T112" fmla="*/ 610 w 627"/>
                  <a:gd name="T113" fmla="*/ 80 h 767"/>
                  <a:gd name="T114" fmla="*/ 618 w 627"/>
                  <a:gd name="T115" fmla="*/ 87 h 767"/>
                  <a:gd name="T116" fmla="*/ 626 w 627"/>
                  <a:gd name="T117" fmla="*/ 95 h 767"/>
                  <a:gd name="T118" fmla="*/ 308 w 627"/>
                  <a:gd name="T119" fmla="*/ 370 h 767"/>
                  <a:gd name="T120" fmla="*/ 306 w 627"/>
                  <a:gd name="T121" fmla="*/ 764 h 7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27" h="767">
                    <a:moveTo>
                      <a:pt x="306" y="764"/>
                    </a:moveTo>
                    <a:lnTo>
                      <a:pt x="285" y="766"/>
                    </a:lnTo>
                    <a:lnTo>
                      <a:pt x="265" y="766"/>
                    </a:lnTo>
                    <a:lnTo>
                      <a:pt x="247" y="766"/>
                    </a:lnTo>
                    <a:lnTo>
                      <a:pt x="227" y="764"/>
                    </a:lnTo>
                    <a:lnTo>
                      <a:pt x="209" y="762"/>
                    </a:lnTo>
                    <a:lnTo>
                      <a:pt x="192" y="758"/>
                    </a:lnTo>
                    <a:lnTo>
                      <a:pt x="175" y="754"/>
                    </a:lnTo>
                    <a:lnTo>
                      <a:pt x="159" y="750"/>
                    </a:lnTo>
                    <a:lnTo>
                      <a:pt x="142" y="744"/>
                    </a:lnTo>
                    <a:lnTo>
                      <a:pt x="127" y="737"/>
                    </a:lnTo>
                    <a:lnTo>
                      <a:pt x="113" y="730"/>
                    </a:lnTo>
                    <a:lnTo>
                      <a:pt x="98" y="722"/>
                    </a:lnTo>
                    <a:lnTo>
                      <a:pt x="85" y="713"/>
                    </a:lnTo>
                    <a:lnTo>
                      <a:pt x="72" y="704"/>
                    </a:lnTo>
                    <a:lnTo>
                      <a:pt x="60" y="693"/>
                    </a:lnTo>
                    <a:lnTo>
                      <a:pt x="48" y="683"/>
                    </a:lnTo>
                    <a:lnTo>
                      <a:pt x="43" y="677"/>
                    </a:lnTo>
                    <a:lnTo>
                      <a:pt x="37" y="671"/>
                    </a:lnTo>
                    <a:lnTo>
                      <a:pt x="30" y="663"/>
                    </a:lnTo>
                    <a:lnTo>
                      <a:pt x="23" y="655"/>
                    </a:lnTo>
                    <a:lnTo>
                      <a:pt x="16" y="645"/>
                    </a:lnTo>
                    <a:lnTo>
                      <a:pt x="9" y="637"/>
                    </a:lnTo>
                    <a:lnTo>
                      <a:pt x="4" y="630"/>
                    </a:lnTo>
                    <a:lnTo>
                      <a:pt x="0" y="623"/>
                    </a:lnTo>
                    <a:lnTo>
                      <a:pt x="308" y="370"/>
                    </a:lnTo>
                    <a:lnTo>
                      <a:pt x="307" y="9"/>
                    </a:lnTo>
                    <a:lnTo>
                      <a:pt x="319" y="7"/>
                    </a:lnTo>
                    <a:lnTo>
                      <a:pt x="332" y="5"/>
                    </a:lnTo>
                    <a:lnTo>
                      <a:pt x="344" y="3"/>
                    </a:lnTo>
                    <a:lnTo>
                      <a:pt x="356" y="2"/>
                    </a:lnTo>
                    <a:lnTo>
                      <a:pt x="367" y="1"/>
                    </a:lnTo>
                    <a:lnTo>
                      <a:pt x="379" y="0"/>
                    </a:lnTo>
                    <a:lnTo>
                      <a:pt x="391" y="0"/>
                    </a:lnTo>
                    <a:lnTo>
                      <a:pt x="402" y="0"/>
                    </a:lnTo>
                    <a:lnTo>
                      <a:pt x="413" y="0"/>
                    </a:lnTo>
                    <a:lnTo>
                      <a:pt x="424" y="1"/>
                    </a:lnTo>
                    <a:lnTo>
                      <a:pt x="435" y="1"/>
                    </a:lnTo>
                    <a:lnTo>
                      <a:pt x="445" y="3"/>
                    </a:lnTo>
                    <a:lnTo>
                      <a:pt x="456" y="4"/>
                    </a:lnTo>
                    <a:lnTo>
                      <a:pt x="466" y="7"/>
                    </a:lnTo>
                    <a:lnTo>
                      <a:pt x="477" y="9"/>
                    </a:lnTo>
                    <a:lnTo>
                      <a:pt x="487" y="11"/>
                    </a:lnTo>
                    <a:lnTo>
                      <a:pt x="497" y="14"/>
                    </a:lnTo>
                    <a:lnTo>
                      <a:pt x="506" y="17"/>
                    </a:lnTo>
                    <a:lnTo>
                      <a:pt x="516" y="21"/>
                    </a:lnTo>
                    <a:lnTo>
                      <a:pt x="525" y="25"/>
                    </a:lnTo>
                    <a:lnTo>
                      <a:pt x="535" y="29"/>
                    </a:lnTo>
                    <a:lnTo>
                      <a:pt x="544" y="33"/>
                    </a:lnTo>
                    <a:lnTo>
                      <a:pt x="553" y="38"/>
                    </a:lnTo>
                    <a:lnTo>
                      <a:pt x="561" y="43"/>
                    </a:lnTo>
                    <a:lnTo>
                      <a:pt x="570" y="49"/>
                    </a:lnTo>
                    <a:lnTo>
                      <a:pt x="578" y="54"/>
                    </a:lnTo>
                    <a:lnTo>
                      <a:pt x="586" y="60"/>
                    </a:lnTo>
                    <a:lnTo>
                      <a:pt x="595" y="67"/>
                    </a:lnTo>
                    <a:lnTo>
                      <a:pt x="603" y="74"/>
                    </a:lnTo>
                    <a:lnTo>
                      <a:pt x="610" y="80"/>
                    </a:lnTo>
                    <a:lnTo>
                      <a:pt x="618" y="87"/>
                    </a:lnTo>
                    <a:lnTo>
                      <a:pt x="626" y="95"/>
                    </a:lnTo>
                    <a:lnTo>
                      <a:pt x="308" y="370"/>
                    </a:lnTo>
                    <a:lnTo>
                      <a:pt x="306" y="764"/>
                    </a:lnTo>
                  </a:path>
                </a:pathLst>
              </a:custGeom>
              <a:solidFill>
                <a:srgbClr val="A0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85" name="Freeform 409">
                <a:extLst>
                  <a:ext uri="{FF2B5EF4-FFF2-40B4-BE49-F238E27FC236}">
                    <a16:creationId xmlns:a16="http://schemas.microsoft.com/office/drawing/2014/main" id="{B0731C72-5103-4226-BACB-8D25DC8FF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2413"/>
                <a:ext cx="613" cy="766"/>
              </a:xfrm>
              <a:custGeom>
                <a:avLst/>
                <a:gdLst>
                  <a:gd name="T0" fmla="*/ 310 w 613"/>
                  <a:gd name="T1" fmla="*/ 8 h 766"/>
                  <a:gd name="T2" fmla="*/ 322 w 613"/>
                  <a:gd name="T3" fmla="*/ 6 h 766"/>
                  <a:gd name="T4" fmla="*/ 333 w 613"/>
                  <a:gd name="T5" fmla="*/ 4 h 766"/>
                  <a:gd name="T6" fmla="*/ 344 w 613"/>
                  <a:gd name="T7" fmla="*/ 2 h 766"/>
                  <a:gd name="T8" fmla="*/ 356 w 613"/>
                  <a:gd name="T9" fmla="*/ 1 h 766"/>
                  <a:gd name="T10" fmla="*/ 367 w 613"/>
                  <a:gd name="T11" fmla="*/ 1 h 766"/>
                  <a:gd name="T12" fmla="*/ 379 w 613"/>
                  <a:gd name="T13" fmla="*/ 0 h 766"/>
                  <a:gd name="T14" fmla="*/ 390 w 613"/>
                  <a:gd name="T15" fmla="*/ 0 h 766"/>
                  <a:gd name="T16" fmla="*/ 400 w 613"/>
                  <a:gd name="T17" fmla="*/ 0 h 766"/>
                  <a:gd name="T18" fmla="*/ 411 w 613"/>
                  <a:gd name="T19" fmla="*/ 0 h 766"/>
                  <a:gd name="T20" fmla="*/ 422 w 613"/>
                  <a:gd name="T21" fmla="*/ 1 h 766"/>
                  <a:gd name="T22" fmla="*/ 432 w 613"/>
                  <a:gd name="T23" fmla="*/ 2 h 766"/>
                  <a:gd name="T24" fmla="*/ 442 w 613"/>
                  <a:gd name="T25" fmla="*/ 3 h 766"/>
                  <a:gd name="T26" fmla="*/ 452 w 613"/>
                  <a:gd name="T27" fmla="*/ 5 h 766"/>
                  <a:gd name="T28" fmla="*/ 462 w 613"/>
                  <a:gd name="T29" fmla="*/ 7 h 766"/>
                  <a:gd name="T30" fmla="*/ 472 w 613"/>
                  <a:gd name="T31" fmla="*/ 9 h 766"/>
                  <a:gd name="T32" fmla="*/ 481 w 613"/>
                  <a:gd name="T33" fmla="*/ 11 h 766"/>
                  <a:gd name="T34" fmla="*/ 491 w 613"/>
                  <a:gd name="T35" fmla="*/ 14 h 766"/>
                  <a:gd name="T36" fmla="*/ 500 w 613"/>
                  <a:gd name="T37" fmla="*/ 18 h 766"/>
                  <a:gd name="T38" fmla="*/ 509 w 613"/>
                  <a:gd name="T39" fmla="*/ 21 h 766"/>
                  <a:gd name="T40" fmla="*/ 517 w 613"/>
                  <a:gd name="T41" fmla="*/ 25 h 766"/>
                  <a:gd name="T42" fmla="*/ 527 w 613"/>
                  <a:gd name="T43" fmla="*/ 28 h 766"/>
                  <a:gd name="T44" fmla="*/ 535 w 613"/>
                  <a:gd name="T45" fmla="*/ 33 h 766"/>
                  <a:gd name="T46" fmla="*/ 544 w 613"/>
                  <a:gd name="T47" fmla="*/ 37 h 766"/>
                  <a:gd name="T48" fmla="*/ 552 w 613"/>
                  <a:gd name="T49" fmla="*/ 42 h 766"/>
                  <a:gd name="T50" fmla="*/ 560 w 613"/>
                  <a:gd name="T51" fmla="*/ 47 h 766"/>
                  <a:gd name="T52" fmla="*/ 568 w 613"/>
                  <a:gd name="T53" fmla="*/ 52 h 766"/>
                  <a:gd name="T54" fmla="*/ 576 w 613"/>
                  <a:gd name="T55" fmla="*/ 58 h 766"/>
                  <a:gd name="T56" fmla="*/ 583 w 613"/>
                  <a:gd name="T57" fmla="*/ 64 h 766"/>
                  <a:gd name="T58" fmla="*/ 591 w 613"/>
                  <a:gd name="T59" fmla="*/ 70 h 766"/>
                  <a:gd name="T60" fmla="*/ 598 w 613"/>
                  <a:gd name="T61" fmla="*/ 77 h 766"/>
                  <a:gd name="T62" fmla="*/ 605 w 613"/>
                  <a:gd name="T63" fmla="*/ 83 h 766"/>
                  <a:gd name="T64" fmla="*/ 612 w 613"/>
                  <a:gd name="T65" fmla="*/ 90 h 766"/>
                  <a:gd name="T66" fmla="*/ 301 w 613"/>
                  <a:gd name="T67" fmla="*/ 369 h 766"/>
                  <a:gd name="T68" fmla="*/ 291 w 613"/>
                  <a:gd name="T69" fmla="*/ 763 h 766"/>
                  <a:gd name="T70" fmla="*/ 271 w 613"/>
                  <a:gd name="T71" fmla="*/ 764 h 766"/>
                  <a:gd name="T72" fmla="*/ 253 w 613"/>
                  <a:gd name="T73" fmla="*/ 765 h 766"/>
                  <a:gd name="T74" fmla="*/ 234 w 613"/>
                  <a:gd name="T75" fmla="*/ 764 h 766"/>
                  <a:gd name="T76" fmla="*/ 217 w 613"/>
                  <a:gd name="T77" fmla="*/ 763 h 766"/>
                  <a:gd name="T78" fmla="*/ 199 w 613"/>
                  <a:gd name="T79" fmla="*/ 760 h 766"/>
                  <a:gd name="T80" fmla="*/ 183 w 613"/>
                  <a:gd name="T81" fmla="*/ 757 h 766"/>
                  <a:gd name="T82" fmla="*/ 166 w 613"/>
                  <a:gd name="T83" fmla="*/ 753 h 766"/>
                  <a:gd name="T84" fmla="*/ 150 w 613"/>
                  <a:gd name="T85" fmla="*/ 749 h 766"/>
                  <a:gd name="T86" fmla="*/ 136 w 613"/>
                  <a:gd name="T87" fmla="*/ 743 h 766"/>
                  <a:gd name="T88" fmla="*/ 121 w 613"/>
                  <a:gd name="T89" fmla="*/ 737 h 766"/>
                  <a:gd name="T90" fmla="*/ 108 w 613"/>
                  <a:gd name="T91" fmla="*/ 730 h 766"/>
                  <a:gd name="T92" fmla="*/ 94 w 613"/>
                  <a:gd name="T93" fmla="*/ 722 h 766"/>
                  <a:gd name="T94" fmla="*/ 81 w 613"/>
                  <a:gd name="T95" fmla="*/ 714 h 766"/>
                  <a:gd name="T96" fmla="*/ 69 w 613"/>
                  <a:gd name="T97" fmla="*/ 706 h 766"/>
                  <a:gd name="T98" fmla="*/ 58 w 613"/>
                  <a:gd name="T99" fmla="*/ 696 h 766"/>
                  <a:gd name="T100" fmla="*/ 47 w 613"/>
                  <a:gd name="T101" fmla="*/ 686 h 766"/>
                  <a:gd name="T102" fmla="*/ 42 w 613"/>
                  <a:gd name="T103" fmla="*/ 681 h 766"/>
                  <a:gd name="T104" fmla="*/ 36 w 613"/>
                  <a:gd name="T105" fmla="*/ 675 h 766"/>
                  <a:gd name="T106" fmla="*/ 29 w 613"/>
                  <a:gd name="T107" fmla="*/ 667 h 766"/>
                  <a:gd name="T108" fmla="*/ 23 w 613"/>
                  <a:gd name="T109" fmla="*/ 659 h 766"/>
                  <a:gd name="T110" fmla="*/ 15 w 613"/>
                  <a:gd name="T111" fmla="*/ 651 h 766"/>
                  <a:gd name="T112" fmla="*/ 9 w 613"/>
                  <a:gd name="T113" fmla="*/ 643 h 766"/>
                  <a:gd name="T114" fmla="*/ 4 w 613"/>
                  <a:gd name="T115" fmla="*/ 635 h 766"/>
                  <a:gd name="T116" fmla="*/ 0 w 613"/>
                  <a:gd name="T117" fmla="*/ 629 h 766"/>
                  <a:gd name="T118" fmla="*/ 301 w 613"/>
                  <a:gd name="T119" fmla="*/ 369 h 766"/>
                  <a:gd name="T120" fmla="*/ 310 w 613"/>
                  <a:gd name="T121" fmla="*/ 8 h 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13" h="766">
                    <a:moveTo>
                      <a:pt x="310" y="8"/>
                    </a:moveTo>
                    <a:lnTo>
                      <a:pt x="322" y="6"/>
                    </a:lnTo>
                    <a:lnTo>
                      <a:pt x="333" y="4"/>
                    </a:lnTo>
                    <a:lnTo>
                      <a:pt x="344" y="2"/>
                    </a:lnTo>
                    <a:lnTo>
                      <a:pt x="356" y="1"/>
                    </a:lnTo>
                    <a:lnTo>
                      <a:pt x="367" y="1"/>
                    </a:lnTo>
                    <a:lnTo>
                      <a:pt x="379" y="0"/>
                    </a:lnTo>
                    <a:lnTo>
                      <a:pt x="390" y="0"/>
                    </a:lnTo>
                    <a:lnTo>
                      <a:pt x="400" y="0"/>
                    </a:lnTo>
                    <a:lnTo>
                      <a:pt x="411" y="0"/>
                    </a:lnTo>
                    <a:lnTo>
                      <a:pt x="422" y="1"/>
                    </a:lnTo>
                    <a:lnTo>
                      <a:pt x="432" y="2"/>
                    </a:lnTo>
                    <a:lnTo>
                      <a:pt x="442" y="3"/>
                    </a:lnTo>
                    <a:lnTo>
                      <a:pt x="452" y="5"/>
                    </a:lnTo>
                    <a:lnTo>
                      <a:pt x="462" y="7"/>
                    </a:lnTo>
                    <a:lnTo>
                      <a:pt x="472" y="9"/>
                    </a:lnTo>
                    <a:lnTo>
                      <a:pt x="481" y="11"/>
                    </a:lnTo>
                    <a:lnTo>
                      <a:pt x="491" y="14"/>
                    </a:lnTo>
                    <a:lnTo>
                      <a:pt x="500" y="18"/>
                    </a:lnTo>
                    <a:lnTo>
                      <a:pt x="509" y="21"/>
                    </a:lnTo>
                    <a:lnTo>
                      <a:pt x="517" y="25"/>
                    </a:lnTo>
                    <a:lnTo>
                      <a:pt x="527" y="28"/>
                    </a:lnTo>
                    <a:lnTo>
                      <a:pt x="535" y="33"/>
                    </a:lnTo>
                    <a:lnTo>
                      <a:pt x="544" y="37"/>
                    </a:lnTo>
                    <a:lnTo>
                      <a:pt x="552" y="42"/>
                    </a:lnTo>
                    <a:lnTo>
                      <a:pt x="560" y="47"/>
                    </a:lnTo>
                    <a:lnTo>
                      <a:pt x="568" y="52"/>
                    </a:lnTo>
                    <a:lnTo>
                      <a:pt x="576" y="58"/>
                    </a:lnTo>
                    <a:lnTo>
                      <a:pt x="583" y="64"/>
                    </a:lnTo>
                    <a:lnTo>
                      <a:pt x="591" y="70"/>
                    </a:lnTo>
                    <a:lnTo>
                      <a:pt x="598" y="77"/>
                    </a:lnTo>
                    <a:lnTo>
                      <a:pt x="605" y="83"/>
                    </a:lnTo>
                    <a:lnTo>
                      <a:pt x="612" y="90"/>
                    </a:lnTo>
                    <a:lnTo>
                      <a:pt x="301" y="369"/>
                    </a:lnTo>
                    <a:lnTo>
                      <a:pt x="291" y="763"/>
                    </a:lnTo>
                    <a:lnTo>
                      <a:pt x="271" y="764"/>
                    </a:lnTo>
                    <a:lnTo>
                      <a:pt x="253" y="765"/>
                    </a:lnTo>
                    <a:lnTo>
                      <a:pt x="234" y="764"/>
                    </a:lnTo>
                    <a:lnTo>
                      <a:pt x="217" y="763"/>
                    </a:lnTo>
                    <a:lnTo>
                      <a:pt x="199" y="760"/>
                    </a:lnTo>
                    <a:lnTo>
                      <a:pt x="183" y="757"/>
                    </a:lnTo>
                    <a:lnTo>
                      <a:pt x="166" y="753"/>
                    </a:lnTo>
                    <a:lnTo>
                      <a:pt x="150" y="749"/>
                    </a:lnTo>
                    <a:lnTo>
                      <a:pt x="136" y="743"/>
                    </a:lnTo>
                    <a:lnTo>
                      <a:pt x="121" y="737"/>
                    </a:lnTo>
                    <a:lnTo>
                      <a:pt x="108" y="730"/>
                    </a:lnTo>
                    <a:lnTo>
                      <a:pt x="94" y="722"/>
                    </a:lnTo>
                    <a:lnTo>
                      <a:pt x="81" y="714"/>
                    </a:lnTo>
                    <a:lnTo>
                      <a:pt x="69" y="706"/>
                    </a:lnTo>
                    <a:lnTo>
                      <a:pt x="58" y="696"/>
                    </a:lnTo>
                    <a:lnTo>
                      <a:pt x="47" y="686"/>
                    </a:lnTo>
                    <a:lnTo>
                      <a:pt x="42" y="681"/>
                    </a:lnTo>
                    <a:lnTo>
                      <a:pt x="36" y="675"/>
                    </a:lnTo>
                    <a:lnTo>
                      <a:pt x="29" y="667"/>
                    </a:lnTo>
                    <a:lnTo>
                      <a:pt x="23" y="659"/>
                    </a:lnTo>
                    <a:lnTo>
                      <a:pt x="15" y="651"/>
                    </a:lnTo>
                    <a:lnTo>
                      <a:pt x="9" y="643"/>
                    </a:lnTo>
                    <a:lnTo>
                      <a:pt x="4" y="635"/>
                    </a:lnTo>
                    <a:lnTo>
                      <a:pt x="0" y="629"/>
                    </a:lnTo>
                    <a:lnTo>
                      <a:pt x="301" y="369"/>
                    </a:lnTo>
                    <a:lnTo>
                      <a:pt x="310" y="8"/>
                    </a:lnTo>
                  </a:path>
                </a:pathLst>
              </a:custGeom>
              <a:solidFill>
                <a:srgbClr val="9B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86" name="Freeform 410">
                <a:extLst>
                  <a:ext uri="{FF2B5EF4-FFF2-40B4-BE49-F238E27FC236}">
                    <a16:creationId xmlns:a16="http://schemas.microsoft.com/office/drawing/2014/main" id="{333B426E-B632-4D3E-8B44-8C3FB10CA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2413"/>
                <a:ext cx="603" cy="765"/>
              </a:xfrm>
              <a:custGeom>
                <a:avLst/>
                <a:gdLst>
                  <a:gd name="T0" fmla="*/ 314 w 603"/>
                  <a:gd name="T1" fmla="*/ 7 h 765"/>
                  <a:gd name="T2" fmla="*/ 337 w 603"/>
                  <a:gd name="T3" fmla="*/ 3 h 765"/>
                  <a:gd name="T4" fmla="*/ 359 w 603"/>
                  <a:gd name="T5" fmla="*/ 1 h 765"/>
                  <a:gd name="T6" fmla="*/ 380 w 603"/>
                  <a:gd name="T7" fmla="*/ 0 h 765"/>
                  <a:gd name="T8" fmla="*/ 401 w 603"/>
                  <a:gd name="T9" fmla="*/ 0 h 765"/>
                  <a:gd name="T10" fmla="*/ 422 w 603"/>
                  <a:gd name="T11" fmla="*/ 1 h 765"/>
                  <a:gd name="T12" fmla="*/ 441 w 603"/>
                  <a:gd name="T13" fmla="*/ 4 h 765"/>
                  <a:gd name="T14" fmla="*/ 460 w 603"/>
                  <a:gd name="T15" fmla="*/ 7 h 765"/>
                  <a:gd name="T16" fmla="*/ 479 w 603"/>
                  <a:gd name="T17" fmla="*/ 11 h 765"/>
                  <a:gd name="T18" fmla="*/ 497 w 603"/>
                  <a:gd name="T19" fmla="*/ 17 h 765"/>
                  <a:gd name="T20" fmla="*/ 514 w 603"/>
                  <a:gd name="T21" fmla="*/ 24 h 765"/>
                  <a:gd name="T22" fmla="*/ 530 w 603"/>
                  <a:gd name="T23" fmla="*/ 32 h 765"/>
                  <a:gd name="T24" fmla="*/ 546 w 603"/>
                  <a:gd name="T25" fmla="*/ 40 h 765"/>
                  <a:gd name="T26" fmla="*/ 561 w 603"/>
                  <a:gd name="T27" fmla="*/ 50 h 765"/>
                  <a:gd name="T28" fmla="*/ 575 w 603"/>
                  <a:gd name="T29" fmla="*/ 61 h 765"/>
                  <a:gd name="T30" fmla="*/ 589 w 603"/>
                  <a:gd name="T31" fmla="*/ 73 h 765"/>
                  <a:gd name="T32" fmla="*/ 602 w 603"/>
                  <a:gd name="T33" fmla="*/ 85 h 765"/>
                  <a:gd name="T34" fmla="*/ 297 w 603"/>
                  <a:gd name="T35" fmla="*/ 369 h 765"/>
                  <a:gd name="T36" fmla="*/ 277 w 603"/>
                  <a:gd name="T37" fmla="*/ 762 h 765"/>
                  <a:gd name="T38" fmla="*/ 259 w 603"/>
                  <a:gd name="T39" fmla="*/ 764 h 765"/>
                  <a:gd name="T40" fmla="*/ 241 w 603"/>
                  <a:gd name="T41" fmla="*/ 764 h 765"/>
                  <a:gd name="T42" fmla="*/ 223 w 603"/>
                  <a:gd name="T43" fmla="*/ 764 h 765"/>
                  <a:gd name="T44" fmla="*/ 206 w 603"/>
                  <a:gd name="T45" fmla="*/ 762 h 765"/>
                  <a:gd name="T46" fmla="*/ 191 w 603"/>
                  <a:gd name="T47" fmla="*/ 760 h 765"/>
                  <a:gd name="T48" fmla="*/ 174 w 603"/>
                  <a:gd name="T49" fmla="*/ 756 h 765"/>
                  <a:gd name="T50" fmla="*/ 159 w 603"/>
                  <a:gd name="T51" fmla="*/ 753 h 765"/>
                  <a:gd name="T52" fmla="*/ 145 w 603"/>
                  <a:gd name="T53" fmla="*/ 748 h 765"/>
                  <a:gd name="T54" fmla="*/ 130 w 603"/>
                  <a:gd name="T55" fmla="*/ 743 h 765"/>
                  <a:gd name="T56" fmla="*/ 117 w 603"/>
                  <a:gd name="T57" fmla="*/ 737 h 765"/>
                  <a:gd name="T58" fmla="*/ 103 w 603"/>
                  <a:gd name="T59" fmla="*/ 731 h 765"/>
                  <a:gd name="T60" fmla="*/ 91 w 603"/>
                  <a:gd name="T61" fmla="*/ 723 h 765"/>
                  <a:gd name="T62" fmla="*/ 79 w 603"/>
                  <a:gd name="T63" fmla="*/ 716 h 765"/>
                  <a:gd name="T64" fmla="*/ 67 w 603"/>
                  <a:gd name="T65" fmla="*/ 708 h 765"/>
                  <a:gd name="T66" fmla="*/ 56 w 603"/>
                  <a:gd name="T67" fmla="*/ 699 h 765"/>
                  <a:gd name="T68" fmla="*/ 46 w 603"/>
                  <a:gd name="T69" fmla="*/ 689 h 765"/>
                  <a:gd name="T70" fmla="*/ 41 w 603"/>
                  <a:gd name="T71" fmla="*/ 685 h 765"/>
                  <a:gd name="T72" fmla="*/ 34 w 603"/>
                  <a:gd name="T73" fmla="*/ 679 h 765"/>
                  <a:gd name="T74" fmla="*/ 29 w 603"/>
                  <a:gd name="T75" fmla="*/ 672 h 765"/>
                  <a:gd name="T76" fmla="*/ 22 w 603"/>
                  <a:gd name="T77" fmla="*/ 664 h 765"/>
                  <a:gd name="T78" fmla="*/ 15 w 603"/>
                  <a:gd name="T79" fmla="*/ 656 h 765"/>
                  <a:gd name="T80" fmla="*/ 9 w 603"/>
                  <a:gd name="T81" fmla="*/ 648 h 765"/>
                  <a:gd name="T82" fmla="*/ 4 w 603"/>
                  <a:gd name="T83" fmla="*/ 641 h 765"/>
                  <a:gd name="T84" fmla="*/ 0 w 603"/>
                  <a:gd name="T85" fmla="*/ 635 h 765"/>
                  <a:gd name="T86" fmla="*/ 297 w 603"/>
                  <a:gd name="T87" fmla="*/ 369 h 765"/>
                  <a:gd name="T88" fmla="*/ 314 w 603"/>
                  <a:gd name="T89" fmla="*/ 7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03" h="765">
                    <a:moveTo>
                      <a:pt x="314" y="7"/>
                    </a:moveTo>
                    <a:lnTo>
                      <a:pt x="337" y="3"/>
                    </a:lnTo>
                    <a:lnTo>
                      <a:pt x="359" y="1"/>
                    </a:lnTo>
                    <a:lnTo>
                      <a:pt x="380" y="0"/>
                    </a:lnTo>
                    <a:lnTo>
                      <a:pt x="401" y="0"/>
                    </a:lnTo>
                    <a:lnTo>
                      <a:pt x="422" y="1"/>
                    </a:lnTo>
                    <a:lnTo>
                      <a:pt x="441" y="4"/>
                    </a:lnTo>
                    <a:lnTo>
                      <a:pt x="460" y="7"/>
                    </a:lnTo>
                    <a:lnTo>
                      <a:pt x="479" y="11"/>
                    </a:lnTo>
                    <a:lnTo>
                      <a:pt x="497" y="17"/>
                    </a:lnTo>
                    <a:lnTo>
                      <a:pt x="514" y="24"/>
                    </a:lnTo>
                    <a:lnTo>
                      <a:pt x="530" y="32"/>
                    </a:lnTo>
                    <a:lnTo>
                      <a:pt x="546" y="40"/>
                    </a:lnTo>
                    <a:lnTo>
                      <a:pt x="561" y="50"/>
                    </a:lnTo>
                    <a:lnTo>
                      <a:pt x="575" y="61"/>
                    </a:lnTo>
                    <a:lnTo>
                      <a:pt x="589" y="73"/>
                    </a:lnTo>
                    <a:lnTo>
                      <a:pt x="602" y="85"/>
                    </a:lnTo>
                    <a:lnTo>
                      <a:pt x="297" y="369"/>
                    </a:lnTo>
                    <a:lnTo>
                      <a:pt x="277" y="762"/>
                    </a:lnTo>
                    <a:lnTo>
                      <a:pt x="259" y="764"/>
                    </a:lnTo>
                    <a:lnTo>
                      <a:pt x="241" y="764"/>
                    </a:lnTo>
                    <a:lnTo>
                      <a:pt x="223" y="764"/>
                    </a:lnTo>
                    <a:lnTo>
                      <a:pt x="206" y="762"/>
                    </a:lnTo>
                    <a:lnTo>
                      <a:pt x="191" y="760"/>
                    </a:lnTo>
                    <a:lnTo>
                      <a:pt x="174" y="756"/>
                    </a:lnTo>
                    <a:lnTo>
                      <a:pt x="159" y="753"/>
                    </a:lnTo>
                    <a:lnTo>
                      <a:pt x="145" y="748"/>
                    </a:lnTo>
                    <a:lnTo>
                      <a:pt x="130" y="743"/>
                    </a:lnTo>
                    <a:lnTo>
                      <a:pt x="117" y="737"/>
                    </a:lnTo>
                    <a:lnTo>
                      <a:pt x="103" y="731"/>
                    </a:lnTo>
                    <a:lnTo>
                      <a:pt x="91" y="723"/>
                    </a:lnTo>
                    <a:lnTo>
                      <a:pt x="79" y="716"/>
                    </a:lnTo>
                    <a:lnTo>
                      <a:pt x="67" y="708"/>
                    </a:lnTo>
                    <a:lnTo>
                      <a:pt x="56" y="699"/>
                    </a:lnTo>
                    <a:lnTo>
                      <a:pt x="46" y="689"/>
                    </a:lnTo>
                    <a:lnTo>
                      <a:pt x="41" y="685"/>
                    </a:lnTo>
                    <a:lnTo>
                      <a:pt x="34" y="679"/>
                    </a:lnTo>
                    <a:lnTo>
                      <a:pt x="29" y="672"/>
                    </a:lnTo>
                    <a:lnTo>
                      <a:pt x="22" y="664"/>
                    </a:lnTo>
                    <a:lnTo>
                      <a:pt x="15" y="656"/>
                    </a:lnTo>
                    <a:lnTo>
                      <a:pt x="9" y="648"/>
                    </a:lnTo>
                    <a:lnTo>
                      <a:pt x="4" y="641"/>
                    </a:lnTo>
                    <a:lnTo>
                      <a:pt x="0" y="635"/>
                    </a:lnTo>
                    <a:lnTo>
                      <a:pt x="297" y="369"/>
                    </a:lnTo>
                    <a:lnTo>
                      <a:pt x="314" y="7"/>
                    </a:lnTo>
                  </a:path>
                </a:pathLst>
              </a:custGeom>
              <a:solidFill>
                <a:srgbClr val="93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87" name="Freeform 411">
                <a:extLst>
                  <a:ext uri="{FF2B5EF4-FFF2-40B4-BE49-F238E27FC236}">
                    <a16:creationId xmlns:a16="http://schemas.microsoft.com/office/drawing/2014/main" id="{FB3ADC5F-D45E-4290-89E0-D7C175793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2413"/>
                <a:ext cx="589" cy="765"/>
              </a:xfrm>
              <a:custGeom>
                <a:avLst/>
                <a:gdLst>
                  <a:gd name="T0" fmla="*/ 317 w 589"/>
                  <a:gd name="T1" fmla="*/ 5 h 765"/>
                  <a:gd name="T2" fmla="*/ 339 w 589"/>
                  <a:gd name="T3" fmla="*/ 2 h 765"/>
                  <a:gd name="T4" fmla="*/ 360 w 589"/>
                  <a:gd name="T5" fmla="*/ 1 h 765"/>
                  <a:gd name="T6" fmla="*/ 380 w 589"/>
                  <a:gd name="T7" fmla="*/ 0 h 765"/>
                  <a:gd name="T8" fmla="*/ 400 w 589"/>
                  <a:gd name="T9" fmla="*/ 0 h 765"/>
                  <a:gd name="T10" fmla="*/ 420 w 589"/>
                  <a:gd name="T11" fmla="*/ 1 h 765"/>
                  <a:gd name="T12" fmla="*/ 438 w 589"/>
                  <a:gd name="T13" fmla="*/ 4 h 765"/>
                  <a:gd name="T14" fmla="*/ 457 w 589"/>
                  <a:gd name="T15" fmla="*/ 7 h 765"/>
                  <a:gd name="T16" fmla="*/ 474 w 589"/>
                  <a:gd name="T17" fmla="*/ 12 h 765"/>
                  <a:gd name="T18" fmla="*/ 491 w 589"/>
                  <a:gd name="T19" fmla="*/ 17 h 765"/>
                  <a:gd name="T20" fmla="*/ 507 w 589"/>
                  <a:gd name="T21" fmla="*/ 23 h 765"/>
                  <a:gd name="T22" fmla="*/ 522 w 589"/>
                  <a:gd name="T23" fmla="*/ 31 h 765"/>
                  <a:gd name="T24" fmla="*/ 536 w 589"/>
                  <a:gd name="T25" fmla="*/ 39 h 765"/>
                  <a:gd name="T26" fmla="*/ 551 w 589"/>
                  <a:gd name="T27" fmla="*/ 48 h 765"/>
                  <a:gd name="T28" fmla="*/ 564 w 589"/>
                  <a:gd name="T29" fmla="*/ 57 h 765"/>
                  <a:gd name="T30" fmla="*/ 576 w 589"/>
                  <a:gd name="T31" fmla="*/ 68 h 765"/>
                  <a:gd name="T32" fmla="*/ 588 w 589"/>
                  <a:gd name="T33" fmla="*/ 80 h 765"/>
                  <a:gd name="T34" fmla="*/ 290 w 589"/>
                  <a:gd name="T35" fmla="*/ 370 h 765"/>
                  <a:gd name="T36" fmla="*/ 263 w 589"/>
                  <a:gd name="T37" fmla="*/ 762 h 765"/>
                  <a:gd name="T38" fmla="*/ 245 w 589"/>
                  <a:gd name="T39" fmla="*/ 764 h 765"/>
                  <a:gd name="T40" fmla="*/ 228 w 589"/>
                  <a:gd name="T41" fmla="*/ 764 h 765"/>
                  <a:gd name="T42" fmla="*/ 211 w 589"/>
                  <a:gd name="T43" fmla="*/ 763 h 765"/>
                  <a:gd name="T44" fmla="*/ 196 w 589"/>
                  <a:gd name="T45" fmla="*/ 761 h 765"/>
                  <a:gd name="T46" fmla="*/ 180 w 589"/>
                  <a:gd name="T47" fmla="*/ 759 h 765"/>
                  <a:gd name="T48" fmla="*/ 166 w 589"/>
                  <a:gd name="T49" fmla="*/ 756 h 765"/>
                  <a:gd name="T50" fmla="*/ 151 w 589"/>
                  <a:gd name="T51" fmla="*/ 752 h 765"/>
                  <a:gd name="T52" fmla="*/ 137 w 589"/>
                  <a:gd name="T53" fmla="*/ 748 h 765"/>
                  <a:gd name="T54" fmla="*/ 124 w 589"/>
                  <a:gd name="T55" fmla="*/ 743 h 765"/>
                  <a:gd name="T56" fmla="*/ 110 w 589"/>
                  <a:gd name="T57" fmla="*/ 738 h 765"/>
                  <a:gd name="T58" fmla="*/ 99 w 589"/>
                  <a:gd name="T59" fmla="*/ 731 h 765"/>
                  <a:gd name="T60" fmla="*/ 87 w 589"/>
                  <a:gd name="T61" fmla="*/ 725 h 765"/>
                  <a:gd name="T62" fmla="*/ 76 w 589"/>
                  <a:gd name="T63" fmla="*/ 717 h 765"/>
                  <a:gd name="T64" fmla="*/ 65 w 589"/>
                  <a:gd name="T65" fmla="*/ 710 h 765"/>
                  <a:gd name="T66" fmla="*/ 55 w 589"/>
                  <a:gd name="T67" fmla="*/ 702 h 765"/>
                  <a:gd name="T68" fmla="*/ 45 w 589"/>
                  <a:gd name="T69" fmla="*/ 693 h 765"/>
                  <a:gd name="T70" fmla="*/ 40 w 589"/>
                  <a:gd name="T71" fmla="*/ 689 h 765"/>
                  <a:gd name="T72" fmla="*/ 34 w 589"/>
                  <a:gd name="T73" fmla="*/ 683 h 765"/>
                  <a:gd name="T74" fmla="*/ 28 w 589"/>
                  <a:gd name="T75" fmla="*/ 676 h 765"/>
                  <a:gd name="T76" fmla="*/ 21 w 589"/>
                  <a:gd name="T77" fmla="*/ 669 h 765"/>
                  <a:gd name="T78" fmla="*/ 15 w 589"/>
                  <a:gd name="T79" fmla="*/ 662 h 765"/>
                  <a:gd name="T80" fmla="*/ 9 w 589"/>
                  <a:gd name="T81" fmla="*/ 655 h 765"/>
                  <a:gd name="T82" fmla="*/ 4 w 589"/>
                  <a:gd name="T83" fmla="*/ 648 h 765"/>
                  <a:gd name="T84" fmla="*/ 0 w 589"/>
                  <a:gd name="T85" fmla="*/ 642 h 765"/>
                  <a:gd name="T86" fmla="*/ 290 w 589"/>
                  <a:gd name="T87" fmla="*/ 370 h 765"/>
                  <a:gd name="T88" fmla="*/ 317 w 589"/>
                  <a:gd name="T89" fmla="*/ 5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89" h="765">
                    <a:moveTo>
                      <a:pt x="317" y="5"/>
                    </a:moveTo>
                    <a:lnTo>
                      <a:pt x="339" y="2"/>
                    </a:lnTo>
                    <a:lnTo>
                      <a:pt x="360" y="1"/>
                    </a:lnTo>
                    <a:lnTo>
                      <a:pt x="380" y="0"/>
                    </a:lnTo>
                    <a:lnTo>
                      <a:pt x="400" y="0"/>
                    </a:lnTo>
                    <a:lnTo>
                      <a:pt x="420" y="1"/>
                    </a:lnTo>
                    <a:lnTo>
                      <a:pt x="438" y="4"/>
                    </a:lnTo>
                    <a:lnTo>
                      <a:pt x="457" y="7"/>
                    </a:lnTo>
                    <a:lnTo>
                      <a:pt x="474" y="12"/>
                    </a:lnTo>
                    <a:lnTo>
                      <a:pt x="491" y="17"/>
                    </a:lnTo>
                    <a:lnTo>
                      <a:pt x="507" y="23"/>
                    </a:lnTo>
                    <a:lnTo>
                      <a:pt x="522" y="31"/>
                    </a:lnTo>
                    <a:lnTo>
                      <a:pt x="536" y="39"/>
                    </a:lnTo>
                    <a:lnTo>
                      <a:pt x="551" y="48"/>
                    </a:lnTo>
                    <a:lnTo>
                      <a:pt x="564" y="57"/>
                    </a:lnTo>
                    <a:lnTo>
                      <a:pt x="576" y="68"/>
                    </a:lnTo>
                    <a:lnTo>
                      <a:pt x="588" y="80"/>
                    </a:lnTo>
                    <a:lnTo>
                      <a:pt x="290" y="370"/>
                    </a:lnTo>
                    <a:lnTo>
                      <a:pt x="263" y="762"/>
                    </a:lnTo>
                    <a:lnTo>
                      <a:pt x="245" y="764"/>
                    </a:lnTo>
                    <a:lnTo>
                      <a:pt x="228" y="764"/>
                    </a:lnTo>
                    <a:lnTo>
                      <a:pt x="211" y="763"/>
                    </a:lnTo>
                    <a:lnTo>
                      <a:pt x="196" y="761"/>
                    </a:lnTo>
                    <a:lnTo>
                      <a:pt x="180" y="759"/>
                    </a:lnTo>
                    <a:lnTo>
                      <a:pt x="166" y="756"/>
                    </a:lnTo>
                    <a:lnTo>
                      <a:pt x="151" y="752"/>
                    </a:lnTo>
                    <a:lnTo>
                      <a:pt x="137" y="748"/>
                    </a:lnTo>
                    <a:lnTo>
                      <a:pt x="124" y="743"/>
                    </a:lnTo>
                    <a:lnTo>
                      <a:pt x="110" y="738"/>
                    </a:lnTo>
                    <a:lnTo>
                      <a:pt x="99" y="731"/>
                    </a:lnTo>
                    <a:lnTo>
                      <a:pt x="87" y="725"/>
                    </a:lnTo>
                    <a:lnTo>
                      <a:pt x="76" y="717"/>
                    </a:lnTo>
                    <a:lnTo>
                      <a:pt x="65" y="710"/>
                    </a:lnTo>
                    <a:lnTo>
                      <a:pt x="55" y="702"/>
                    </a:lnTo>
                    <a:lnTo>
                      <a:pt x="45" y="693"/>
                    </a:lnTo>
                    <a:lnTo>
                      <a:pt x="40" y="689"/>
                    </a:lnTo>
                    <a:lnTo>
                      <a:pt x="34" y="683"/>
                    </a:lnTo>
                    <a:lnTo>
                      <a:pt x="28" y="676"/>
                    </a:lnTo>
                    <a:lnTo>
                      <a:pt x="21" y="669"/>
                    </a:lnTo>
                    <a:lnTo>
                      <a:pt x="15" y="662"/>
                    </a:lnTo>
                    <a:lnTo>
                      <a:pt x="9" y="655"/>
                    </a:lnTo>
                    <a:lnTo>
                      <a:pt x="4" y="648"/>
                    </a:lnTo>
                    <a:lnTo>
                      <a:pt x="0" y="642"/>
                    </a:lnTo>
                    <a:lnTo>
                      <a:pt x="290" y="370"/>
                    </a:lnTo>
                    <a:lnTo>
                      <a:pt x="317" y="5"/>
                    </a:lnTo>
                  </a:path>
                </a:pathLst>
              </a:custGeom>
              <a:solidFill>
                <a:srgbClr val="8EAFA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88" name="Freeform 412">
                <a:extLst>
                  <a:ext uri="{FF2B5EF4-FFF2-40B4-BE49-F238E27FC236}">
                    <a16:creationId xmlns:a16="http://schemas.microsoft.com/office/drawing/2014/main" id="{BE623494-3965-4830-8327-BFCBB4056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2413"/>
                <a:ext cx="579" cy="765"/>
              </a:xfrm>
              <a:custGeom>
                <a:avLst/>
                <a:gdLst>
                  <a:gd name="T0" fmla="*/ 321 w 579"/>
                  <a:gd name="T1" fmla="*/ 5 h 765"/>
                  <a:gd name="T2" fmla="*/ 342 w 579"/>
                  <a:gd name="T3" fmla="*/ 2 h 765"/>
                  <a:gd name="T4" fmla="*/ 362 w 579"/>
                  <a:gd name="T5" fmla="*/ 0 h 765"/>
                  <a:gd name="T6" fmla="*/ 381 w 579"/>
                  <a:gd name="T7" fmla="*/ 0 h 765"/>
                  <a:gd name="T8" fmla="*/ 401 w 579"/>
                  <a:gd name="T9" fmla="*/ 1 h 765"/>
                  <a:gd name="T10" fmla="*/ 419 w 579"/>
                  <a:gd name="T11" fmla="*/ 2 h 765"/>
                  <a:gd name="T12" fmla="*/ 437 w 579"/>
                  <a:gd name="T13" fmla="*/ 5 h 765"/>
                  <a:gd name="T14" fmla="*/ 454 w 579"/>
                  <a:gd name="T15" fmla="*/ 8 h 765"/>
                  <a:gd name="T16" fmla="*/ 471 w 579"/>
                  <a:gd name="T17" fmla="*/ 12 h 765"/>
                  <a:gd name="T18" fmla="*/ 487 w 579"/>
                  <a:gd name="T19" fmla="*/ 18 h 765"/>
                  <a:gd name="T20" fmla="*/ 502 w 579"/>
                  <a:gd name="T21" fmla="*/ 24 h 765"/>
                  <a:gd name="T22" fmla="*/ 516 w 579"/>
                  <a:gd name="T23" fmla="*/ 30 h 765"/>
                  <a:gd name="T24" fmla="*/ 530 w 579"/>
                  <a:gd name="T25" fmla="*/ 38 h 765"/>
                  <a:gd name="T26" fmla="*/ 543 w 579"/>
                  <a:gd name="T27" fmla="*/ 46 h 765"/>
                  <a:gd name="T28" fmla="*/ 555 w 579"/>
                  <a:gd name="T29" fmla="*/ 55 h 765"/>
                  <a:gd name="T30" fmla="*/ 566 w 579"/>
                  <a:gd name="T31" fmla="*/ 64 h 765"/>
                  <a:gd name="T32" fmla="*/ 578 w 579"/>
                  <a:gd name="T33" fmla="*/ 75 h 765"/>
                  <a:gd name="T34" fmla="*/ 285 w 579"/>
                  <a:gd name="T35" fmla="*/ 369 h 765"/>
                  <a:gd name="T36" fmla="*/ 249 w 579"/>
                  <a:gd name="T37" fmla="*/ 762 h 765"/>
                  <a:gd name="T38" fmla="*/ 232 w 579"/>
                  <a:gd name="T39" fmla="*/ 764 h 765"/>
                  <a:gd name="T40" fmla="*/ 216 w 579"/>
                  <a:gd name="T41" fmla="*/ 763 h 765"/>
                  <a:gd name="T42" fmla="*/ 200 w 579"/>
                  <a:gd name="T43" fmla="*/ 762 h 765"/>
                  <a:gd name="T44" fmla="*/ 185 w 579"/>
                  <a:gd name="T45" fmla="*/ 761 h 765"/>
                  <a:gd name="T46" fmla="*/ 171 w 579"/>
                  <a:gd name="T47" fmla="*/ 758 h 765"/>
                  <a:gd name="T48" fmla="*/ 157 w 579"/>
                  <a:gd name="T49" fmla="*/ 756 h 765"/>
                  <a:gd name="T50" fmla="*/ 143 w 579"/>
                  <a:gd name="T51" fmla="*/ 752 h 765"/>
                  <a:gd name="T52" fmla="*/ 130 w 579"/>
                  <a:gd name="T53" fmla="*/ 748 h 765"/>
                  <a:gd name="T54" fmla="*/ 118 w 579"/>
                  <a:gd name="T55" fmla="*/ 743 h 765"/>
                  <a:gd name="T56" fmla="*/ 106 w 579"/>
                  <a:gd name="T57" fmla="*/ 738 h 765"/>
                  <a:gd name="T58" fmla="*/ 94 w 579"/>
                  <a:gd name="T59" fmla="*/ 733 h 765"/>
                  <a:gd name="T60" fmla="*/ 83 w 579"/>
                  <a:gd name="T61" fmla="*/ 726 h 765"/>
                  <a:gd name="T62" fmla="*/ 73 w 579"/>
                  <a:gd name="T63" fmla="*/ 720 h 765"/>
                  <a:gd name="T64" fmla="*/ 63 w 579"/>
                  <a:gd name="T65" fmla="*/ 712 h 765"/>
                  <a:gd name="T66" fmla="*/ 53 w 579"/>
                  <a:gd name="T67" fmla="*/ 704 h 765"/>
                  <a:gd name="T68" fmla="*/ 44 w 579"/>
                  <a:gd name="T69" fmla="*/ 697 h 765"/>
                  <a:gd name="T70" fmla="*/ 40 w 579"/>
                  <a:gd name="T71" fmla="*/ 693 h 765"/>
                  <a:gd name="T72" fmla="*/ 34 w 579"/>
                  <a:gd name="T73" fmla="*/ 687 h 765"/>
                  <a:gd name="T74" fmla="*/ 27 w 579"/>
                  <a:gd name="T75" fmla="*/ 681 h 765"/>
                  <a:gd name="T76" fmla="*/ 21 w 579"/>
                  <a:gd name="T77" fmla="*/ 674 h 765"/>
                  <a:gd name="T78" fmla="*/ 15 w 579"/>
                  <a:gd name="T79" fmla="*/ 668 h 765"/>
                  <a:gd name="T80" fmla="*/ 9 w 579"/>
                  <a:gd name="T81" fmla="*/ 661 h 765"/>
                  <a:gd name="T82" fmla="*/ 4 w 579"/>
                  <a:gd name="T83" fmla="*/ 654 h 765"/>
                  <a:gd name="T84" fmla="*/ 0 w 579"/>
                  <a:gd name="T85" fmla="*/ 648 h 765"/>
                  <a:gd name="T86" fmla="*/ 285 w 579"/>
                  <a:gd name="T87" fmla="*/ 369 h 765"/>
                  <a:gd name="T88" fmla="*/ 321 w 579"/>
                  <a:gd name="T89" fmla="*/ 5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79" h="765">
                    <a:moveTo>
                      <a:pt x="321" y="5"/>
                    </a:moveTo>
                    <a:lnTo>
                      <a:pt x="342" y="2"/>
                    </a:lnTo>
                    <a:lnTo>
                      <a:pt x="362" y="0"/>
                    </a:lnTo>
                    <a:lnTo>
                      <a:pt x="381" y="0"/>
                    </a:lnTo>
                    <a:lnTo>
                      <a:pt x="401" y="1"/>
                    </a:lnTo>
                    <a:lnTo>
                      <a:pt x="419" y="2"/>
                    </a:lnTo>
                    <a:lnTo>
                      <a:pt x="437" y="5"/>
                    </a:lnTo>
                    <a:lnTo>
                      <a:pt x="454" y="8"/>
                    </a:lnTo>
                    <a:lnTo>
                      <a:pt x="471" y="12"/>
                    </a:lnTo>
                    <a:lnTo>
                      <a:pt x="487" y="18"/>
                    </a:lnTo>
                    <a:lnTo>
                      <a:pt x="502" y="24"/>
                    </a:lnTo>
                    <a:lnTo>
                      <a:pt x="516" y="30"/>
                    </a:lnTo>
                    <a:lnTo>
                      <a:pt x="530" y="38"/>
                    </a:lnTo>
                    <a:lnTo>
                      <a:pt x="543" y="46"/>
                    </a:lnTo>
                    <a:lnTo>
                      <a:pt x="555" y="55"/>
                    </a:lnTo>
                    <a:lnTo>
                      <a:pt x="566" y="64"/>
                    </a:lnTo>
                    <a:lnTo>
                      <a:pt x="578" y="75"/>
                    </a:lnTo>
                    <a:lnTo>
                      <a:pt x="285" y="369"/>
                    </a:lnTo>
                    <a:lnTo>
                      <a:pt x="249" y="762"/>
                    </a:lnTo>
                    <a:lnTo>
                      <a:pt x="232" y="764"/>
                    </a:lnTo>
                    <a:lnTo>
                      <a:pt x="216" y="763"/>
                    </a:lnTo>
                    <a:lnTo>
                      <a:pt x="200" y="762"/>
                    </a:lnTo>
                    <a:lnTo>
                      <a:pt x="185" y="761"/>
                    </a:lnTo>
                    <a:lnTo>
                      <a:pt x="171" y="758"/>
                    </a:lnTo>
                    <a:lnTo>
                      <a:pt x="157" y="756"/>
                    </a:lnTo>
                    <a:lnTo>
                      <a:pt x="143" y="752"/>
                    </a:lnTo>
                    <a:lnTo>
                      <a:pt x="130" y="748"/>
                    </a:lnTo>
                    <a:lnTo>
                      <a:pt x="118" y="743"/>
                    </a:lnTo>
                    <a:lnTo>
                      <a:pt x="106" y="738"/>
                    </a:lnTo>
                    <a:lnTo>
                      <a:pt x="94" y="733"/>
                    </a:lnTo>
                    <a:lnTo>
                      <a:pt x="83" y="726"/>
                    </a:lnTo>
                    <a:lnTo>
                      <a:pt x="73" y="720"/>
                    </a:lnTo>
                    <a:lnTo>
                      <a:pt x="63" y="712"/>
                    </a:lnTo>
                    <a:lnTo>
                      <a:pt x="53" y="704"/>
                    </a:lnTo>
                    <a:lnTo>
                      <a:pt x="44" y="697"/>
                    </a:lnTo>
                    <a:lnTo>
                      <a:pt x="40" y="693"/>
                    </a:lnTo>
                    <a:lnTo>
                      <a:pt x="34" y="687"/>
                    </a:lnTo>
                    <a:lnTo>
                      <a:pt x="27" y="681"/>
                    </a:lnTo>
                    <a:lnTo>
                      <a:pt x="21" y="674"/>
                    </a:lnTo>
                    <a:lnTo>
                      <a:pt x="15" y="668"/>
                    </a:lnTo>
                    <a:lnTo>
                      <a:pt x="9" y="661"/>
                    </a:lnTo>
                    <a:lnTo>
                      <a:pt x="4" y="654"/>
                    </a:lnTo>
                    <a:lnTo>
                      <a:pt x="0" y="648"/>
                    </a:lnTo>
                    <a:lnTo>
                      <a:pt x="285" y="369"/>
                    </a:lnTo>
                    <a:lnTo>
                      <a:pt x="321" y="5"/>
                    </a:lnTo>
                  </a:path>
                </a:pathLst>
              </a:custGeom>
              <a:solidFill>
                <a:srgbClr val="89AA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89" name="Freeform 413">
                <a:extLst>
                  <a:ext uri="{FF2B5EF4-FFF2-40B4-BE49-F238E27FC236}">
                    <a16:creationId xmlns:a16="http://schemas.microsoft.com/office/drawing/2014/main" id="{F79F7C82-C6EC-4EC3-A12F-9F9177749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415"/>
                <a:ext cx="565" cy="761"/>
              </a:xfrm>
              <a:custGeom>
                <a:avLst/>
                <a:gdLst>
                  <a:gd name="T0" fmla="*/ 323 w 565"/>
                  <a:gd name="T1" fmla="*/ 3 h 761"/>
                  <a:gd name="T2" fmla="*/ 342 w 565"/>
                  <a:gd name="T3" fmla="*/ 1 h 761"/>
                  <a:gd name="T4" fmla="*/ 362 w 565"/>
                  <a:gd name="T5" fmla="*/ 0 h 761"/>
                  <a:gd name="T6" fmla="*/ 380 w 565"/>
                  <a:gd name="T7" fmla="*/ 0 h 761"/>
                  <a:gd name="T8" fmla="*/ 398 w 565"/>
                  <a:gd name="T9" fmla="*/ 1 h 761"/>
                  <a:gd name="T10" fmla="*/ 416 w 565"/>
                  <a:gd name="T11" fmla="*/ 2 h 761"/>
                  <a:gd name="T12" fmla="*/ 433 w 565"/>
                  <a:gd name="T13" fmla="*/ 5 h 761"/>
                  <a:gd name="T14" fmla="*/ 449 w 565"/>
                  <a:gd name="T15" fmla="*/ 8 h 761"/>
                  <a:gd name="T16" fmla="*/ 465 w 565"/>
                  <a:gd name="T17" fmla="*/ 12 h 761"/>
                  <a:gd name="T18" fmla="*/ 480 w 565"/>
                  <a:gd name="T19" fmla="*/ 18 h 761"/>
                  <a:gd name="T20" fmla="*/ 494 w 565"/>
                  <a:gd name="T21" fmla="*/ 23 h 761"/>
                  <a:gd name="T22" fmla="*/ 508 w 565"/>
                  <a:gd name="T23" fmla="*/ 29 h 761"/>
                  <a:gd name="T24" fmla="*/ 521 w 565"/>
                  <a:gd name="T25" fmla="*/ 37 h 761"/>
                  <a:gd name="T26" fmla="*/ 532 w 565"/>
                  <a:gd name="T27" fmla="*/ 44 h 761"/>
                  <a:gd name="T28" fmla="*/ 544 w 565"/>
                  <a:gd name="T29" fmla="*/ 53 h 761"/>
                  <a:gd name="T30" fmla="*/ 554 w 565"/>
                  <a:gd name="T31" fmla="*/ 61 h 761"/>
                  <a:gd name="T32" fmla="*/ 564 w 565"/>
                  <a:gd name="T33" fmla="*/ 69 h 761"/>
                  <a:gd name="T34" fmla="*/ 277 w 565"/>
                  <a:gd name="T35" fmla="*/ 367 h 761"/>
                  <a:gd name="T36" fmla="*/ 233 w 565"/>
                  <a:gd name="T37" fmla="*/ 759 h 761"/>
                  <a:gd name="T38" fmla="*/ 218 w 565"/>
                  <a:gd name="T39" fmla="*/ 760 h 761"/>
                  <a:gd name="T40" fmla="*/ 203 w 565"/>
                  <a:gd name="T41" fmla="*/ 760 h 761"/>
                  <a:gd name="T42" fmla="*/ 188 w 565"/>
                  <a:gd name="T43" fmla="*/ 758 h 761"/>
                  <a:gd name="T44" fmla="*/ 174 w 565"/>
                  <a:gd name="T45" fmla="*/ 757 h 761"/>
                  <a:gd name="T46" fmla="*/ 160 w 565"/>
                  <a:gd name="T47" fmla="*/ 755 h 761"/>
                  <a:gd name="T48" fmla="*/ 147 w 565"/>
                  <a:gd name="T49" fmla="*/ 752 h 761"/>
                  <a:gd name="T50" fmla="*/ 134 w 565"/>
                  <a:gd name="T51" fmla="*/ 748 h 761"/>
                  <a:gd name="T52" fmla="*/ 123 w 565"/>
                  <a:gd name="T53" fmla="*/ 744 h 761"/>
                  <a:gd name="T54" fmla="*/ 111 w 565"/>
                  <a:gd name="T55" fmla="*/ 740 h 761"/>
                  <a:gd name="T56" fmla="*/ 100 w 565"/>
                  <a:gd name="T57" fmla="*/ 736 h 761"/>
                  <a:gd name="T58" fmla="*/ 89 w 565"/>
                  <a:gd name="T59" fmla="*/ 730 h 761"/>
                  <a:gd name="T60" fmla="*/ 79 w 565"/>
                  <a:gd name="T61" fmla="*/ 725 h 761"/>
                  <a:gd name="T62" fmla="*/ 69 w 565"/>
                  <a:gd name="T63" fmla="*/ 718 h 761"/>
                  <a:gd name="T64" fmla="*/ 60 w 565"/>
                  <a:gd name="T65" fmla="*/ 712 h 761"/>
                  <a:gd name="T66" fmla="*/ 51 w 565"/>
                  <a:gd name="T67" fmla="*/ 705 h 761"/>
                  <a:gd name="T68" fmla="*/ 43 w 565"/>
                  <a:gd name="T69" fmla="*/ 698 h 761"/>
                  <a:gd name="T70" fmla="*/ 38 w 565"/>
                  <a:gd name="T71" fmla="*/ 694 h 761"/>
                  <a:gd name="T72" fmla="*/ 32 w 565"/>
                  <a:gd name="T73" fmla="*/ 688 h 761"/>
                  <a:gd name="T74" fmla="*/ 26 w 565"/>
                  <a:gd name="T75" fmla="*/ 683 h 761"/>
                  <a:gd name="T76" fmla="*/ 20 w 565"/>
                  <a:gd name="T77" fmla="*/ 677 h 761"/>
                  <a:gd name="T78" fmla="*/ 14 w 565"/>
                  <a:gd name="T79" fmla="*/ 671 h 761"/>
                  <a:gd name="T80" fmla="*/ 8 w 565"/>
                  <a:gd name="T81" fmla="*/ 664 h 761"/>
                  <a:gd name="T82" fmla="*/ 3 w 565"/>
                  <a:gd name="T83" fmla="*/ 658 h 761"/>
                  <a:gd name="T84" fmla="*/ 0 w 565"/>
                  <a:gd name="T85" fmla="*/ 652 h 761"/>
                  <a:gd name="T86" fmla="*/ 277 w 565"/>
                  <a:gd name="T87" fmla="*/ 367 h 761"/>
                  <a:gd name="T88" fmla="*/ 323 w 565"/>
                  <a:gd name="T89" fmla="*/ 3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65" h="761">
                    <a:moveTo>
                      <a:pt x="323" y="3"/>
                    </a:moveTo>
                    <a:lnTo>
                      <a:pt x="342" y="1"/>
                    </a:lnTo>
                    <a:lnTo>
                      <a:pt x="362" y="0"/>
                    </a:lnTo>
                    <a:lnTo>
                      <a:pt x="380" y="0"/>
                    </a:lnTo>
                    <a:lnTo>
                      <a:pt x="398" y="1"/>
                    </a:lnTo>
                    <a:lnTo>
                      <a:pt x="416" y="2"/>
                    </a:lnTo>
                    <a:lnTo>
                      <a:pt x="433" y="5"/>
                    </a:lnTo>
                    <a:lnTo>
                      <a:pt x="449" y="8"/>
                    </a:lnTo>
                    <a:lnTo>
                      <a:pt x="465" y="12"/>
                    </a:lnTo>
                    <a:lnTo>
                      <a:pt x="480" y="18"/>
                    </a:lnTo>
                    <a:lnTo>
                      <a:pt x="494" y="23"/>
                    </a:lnTo>
                    <a:lnTo>
                      <a:pt x="508" y="29"/>
                    </a:lnTo>
                    <a:lnTo>
                      <a:pt x="521" y="37"/>
                    </a:lnTo>
                    <a:lnTo>
                      <a:pt x="532" y="44"/>
                    </a:lnTo>
                    <a:lnTo>
                      <a:pt x="544" y="53"/>
                    </a:lnTo>
                    <a:lnTo>
                      <a:pt x="554" y="61"/>
                    </a:lnTo>
                    <a:lnTo>
                      <a:pt x="564" y="69"/>
                    </a:lnTo>
                    <a:lnTo>
                      <a:pt x="277" y="367"/>
                    </a:lnTo>
                    <a:lnTo>
                      <a:pt x="233" y="759"/>
                    </a:lnTo>
                    <a:lnTo>
                      <a:pt x="218" y="760"/>
                    </a:lnTo>
                    <a:lnTo>
                      <a:pt x="203" y="760"/>
                    </a:lnTo>
                    <a:lnTo>
                      <a:pt x="188" y="758"/>
                    </a:lnTo>
                    <a:lnTo>
                      <a:pt x="174" y="757"/>
                    </a:lnTo>
                    <a:lnTo>
                      <a:pt x="160" y="755"/>
                    </a:lnTo>
                    <a:lnTo>
                      <a:pt x="147" y="752"/>
                    </a:lnTo>
                    <a:lnTo>
                      <a:pt x="134" y="748"/>
                    </a:lnTo>
                    <a:lnTo>
                      <a:pt x="123" y="744"/>
                    </a:lnTo>
                    <a:lnTo>
                      <a:pt x="111" y="740"/>
                    </a:lnTo>
                    <a:lnTo>
                      <a:pt x="100" y="736"/>
                    </a:lnTo>
                    <a:lnTo>
                      <a:pt x="89" y="730"/>
                    </a:lnTo>
                    <a:lnTo>
                      <a:pt x="79" y="725"/>
                    </a:lnTo>
                    <a:lnTo>
                      <a:pt x="69" y="718"/>
                    </a:lnTo>
                    <a:lnTo>
                      <a:pt x="60" y="712"/>
                    </a:lnTo>
                    <a:lnTo>
                      <a:pt x="51" y="705"/>
                    </a:lnTo>
                    <a:lnTo>
                      <a:pt x="43" y="698"/>
                    </a:lnTo>
                    <a:lnTo>
                      <a:pt x="38" y="694"/>
                    </a:lnTo>
                    <a:lnTo>
                      <a:pt x="32" y="688"/>
                    </a:lnTo>
                    <a:lnTo>
                      <a:pt x="26" y="683"/>
                    </a:lnTo>
                    <a:lnTo>
                      <a:pt x="20" y="677"/>
                    </a:lnTo>
                    <a:lnTo>
                      <a:pt x="14" y="671"/>
                    </a:lnTo>
                    <a:lnTo>
                      <a:pt x="8" y="664"/>
                    </a:lnTo>
                    <a:lnTo>
                      <a:pt x="3" y="658"/>
                    </a:lnTo>
                    <a:lnTo>
                      <a:pt x="0" y="652"/>
                    </a:lnTo>
                    <a:lnTo>
                      <a:pt x="277" y="367"/>
                    </a:lnTo>
                    <a:lnTo>
                      <a:pt x="323" y="3"/>
                    </a:lnTo>
                  </a:path>
                </a:pathLst>
              </a:custGeom>
              <a:solidFill>
                <a:srgbClr val="84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90" name="Freeform 414">
                <a:extLst>
                  <a:ext uri="{FF2B5EF4-FFF2-40B4-BE49-F238E27FC236}">
                    <a16:creationId xmlns:a16="http://schemas.microsoft.com/office/drawing/2014/main" id="{AEDE4386-D803-43F2-95C8-9898F9C5B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415"/>
                <a:ext cx="555" cy="761"/>
              </a:xfrm>
              <a:custGeom>
                <a:avLst/>
                <a:gdLst>
                  <a:gd name="T0" fmla="*/ 327 w 555"/>
                  <a:gd name="T1" fmla="*/ 2 h 761"/>
                  <a:gd name="T2" fmla="*/ 346 w 555"/>
                  <a:gd name="T3" fmla="*/ 1 h 761"/>
                  <a:gd name="T4" fmla="*/ 365 w 555"/>
                  <a:gd name="T5" fmla="*/ 0 h 761"/>
                  <a:gd name="T6" fmla="*/ 382 w 555"/>
                  <a:gd name="T7" fmla="*/ 0 h 761"/>
                  <a:gd name="T8" fmla="*/ 400 w 555"/>
                  <a:gd name="T9" fmla="*/ 1 h 761"/>
                  <a:gd name="T10" fmla="*/ 417 w 555"/>
                  <a:gd name="T11" fmla="*/ 2 h 761"/>
                  <a:gd name="T12" fmla="*/ 432 w 555"/>
                  <a:gd name="T13" fmla="*/ 5 h 761"/>
                  <a:gd name="T14" fmla="*/ 448 w 555"/>
                  <a:gd name="T15" fmla="*/ 9 h 761"/>
                  <a:gd name="T16" fmla="*/ 463 w 555"/>
                  <a:gd name="T17" fmla="*/ 13 h 761"/>
                  <a:gd name="T18" fmla="*/ 477 w 555"/>
                  <a:gd name="T19" fmla="*/ 18 h 761"/>
                  <a:gd name="T20" fmla="*/ 491 w 555"/>
                  <a:gd name="T21" fmla="*/ 23 h 761"/>
                  <a:gd name="T22" fmla="*/ 503 w 555"/>
                  <a:gd name="T23" fmla="*/ 29 h 761"/>
                  <a:gd name="T24" fmla="*/ 515 w 555"/>
                  <a:gd name="T25" fmla="*/ 35 h 761"/>
                  <a:gd name="T26" fmla="*/ 526 w 555"/>
                  <a:gd name="T27" fmla="*/ 42 h 761"/>
                  <a:gd name="T28" fmla="*/ 536 w 555"/>
                  <a:gd name="T29" fmla="*/ 50 h 761"/>
                  <a:gd name="T30" fmla="*/ 545 w 555"/>
                  <a:gd name="T31" fmla="*/ 57 h 761"/>
                  <a:gd name="T32" fmla="*/ 554 w 555"/>
                  <a:gd name="T33" fmla="*/ 65 h 761"/>
                  <a:gd name="T34" fmla="*/ 273 w 555"/>
                  <a:gd name="T35" fmla="*/ 368 h 761"/>
                  <a:gd name="T36" fmla="*/ 220 w 555"/>
                  <a:gd name="T37" fmla="*/ 760 h 761"/>
                  <a:gd name="T38" fmla="*/ 206 w 555"/>
                  <a:gd name="T39" fmla="*/ 760 h 761"/>
                  <a:gd name="T40" fmla="*/ 192 w 555"/>
                  <a:gd name="T41" fmla="*/ 759 h 761"/>
                  <a:gd name="T42" fmla="*/ 178 w 555"/>
                  <a:gd name="T43" fmla="*/ 758 h 761"/>
                  <a:gd name="T44" fmla="*/ 164 w 555"/>
                  <a:gd name="T45" fmla="*/ 756 h 761"/>
                  <a:gd name="T46" fmla="*/ 152 w 555"/>
                  <a:gd name="T47" fmla="*/ 754 h 761"/>
                  <a:gd name="T48" fmla="*/ 139 w 555"/>
                  <a:gd name="T49" fmla="*/ 751 h 761"/>
                  <a:gd name="T50" fmla="*/ 128 w 555"/>
                  <a:gd name="T51" fmla="*/ 748 h 761"/>
                  <a:gd name="T52" fmla="*/ 116 w 555"/>
                  <a:gd name="T53" fmla="*/ 744 h 761"/>
                  <a:gd name="T54" fmla="*/ 105 w 555"/>
                  <a:gd name="T55" fmla="*/ 740 h 761"/>
                  <a:gd name="T56" fmla="*/ 95 w 555"/>
                  <a:gd name="T57" fmla="*/ 736 h 761"/>
                  <a:gd name="T58" fmla="*/ 86 w 555"/>
                  <a:gd name="T59" fmla="*/ 731 h 761"/>
                  <a:gd name="T60" fmla="*/ 76 w 555"/>
                  <a:gd name="T61" fmla="*/ 726 h 761"/>
                  <a:gd name="T62" fmla="*/ 66 w 555"/>
                  <a:gd name="T63" fmla="*/ 720 h 761"/>
                  <a:gd name="T64" fmla="*/ 58 w 555"/>
                  <a:gd name="T65" fmla="*/ 715 h 761"/>
                  <a:gd name="T66" fmla="*/ 51 w 555"/>
                  <a:gd name="T67" fmla="*/ 709 h 761"/>
                  <a:gd name="T68" fmla="*/ 43 w 555"/>
                  <a:gd name="T69" fmla="*/ 702 h 761"/>
                  <a:gd name="T70" fmla="*/ 38 w 555"/>
                  <a:gd name="T71" fmla="*/ 698 h 761"/>
                  <a:gd name="T72" fmla="*/ 32 w 555"/>
                  <a:gd name="T73" fmla="*/ 694 h 761"/>
                  <a:gd name="T74" fmla="*/ 26 w 555"/>
                  <a:gd name="T75" fmla="*/ 688 h 761"/>
                  <a:gd name="T76" fmla="*/ 20 w 555"/>
                  <a:gd name="T77" fmla="*/ 683 h 761"/>
                  <a:gd name="T78" fmla="*/ 14 w 555"/>
                  <a:gd name="T79" fmla="*/ 677 h 761"/>
                  <a:gd name="T80" fmla="*/ 9 w 555"/>
                  <a:gd name="T81" fmla="*/ 671 h 761"/>
                  <a:gd name="T82" fmla="*/ 4 w 555"/>
                  <a:gd name="T83" fmla="*/ 664 h 761"/>
                  <a:gd name="T84" fmla="*/ 0 w 555"/>
                  <a:gd name="T85" fmla="*/ 659 h 761"/>
                  <a:gd name="T86" fmla="*/ 273 w 555"/>
                  <a:gd name="T87" fmla="*/ 368 h 761"/>
                  <a:gd name="T88" fmla="*/ 327 w 555"/>
                  <a:gd name="T89" fmla="*/ 2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55" h="761">
                    <a:moveTo>
                      <a:pt x="327" y="2"/>
                    </a:moveTo>
                    <a:lnTo>
                      <a:pt x="346" y="1"/>
                    </a:lnTo>
                    <a:lnTo>
                      <a:pt x="365" y="0"/>
                    </a:lnTo>
                    <a:lnTo>
                      <a:pt x="382" y="0"/>
                    </a:lnTo>
                    <a:lnTo>
                      <a:pt x="400" y="1"/>
                    </a:lnTo>
                    <a:lnTo>
                      <a:pt x="417" y="2"/>
                    </a:lnTo>
                    <a:lnTo>
                      <a:pt x="432" y="5"/>
                    </a:lnTo>
                    <a:lnTo>
                      <a:pt x="448" y="9"/>
                    </a:lnTo>
                    <a:lnTo>
                      <a:pt x="463" y="13"/>
                    </a:lnTo>
                    <a:lnTo>
                      <a:pt x="477" y="18"/>
                    </a:lnTo>
                    <a:lnTo>
                      <a:pt x="491" y="23"/>
                    </a:lnTo>
                    <a:lnTo>
                      <a:pt x="503" y="29"/>
                    </a:lnTo>
                    <a:lnTo>
                      <a:pt x="515" y="35"/>
                    </a:lnTo>
                    <a:lnTo>
                      <a:pt x="526" y="42"/>
                    </a:lnTo>
                    <a:lnTo>
                      <a:pt x="536" y="50"/>
                    </a:lnTo>
                    <a:lnTo>
                      <a:pt x="545" y="57"/>
                    </a:lnTo>
                    <a:lnTo>
                      <a:pt x="554" y="65"/>
                    </a:lnTo>
                    <a:lnTo>
                      <a:pt x="273" y="368"/>
                    </a:lnTo>
                    <a:lnTo>
                      <a:pt x="220" y="760"/>
                    </a:lnTo>
                    <a:lnTo>
                      <a:pt x="206" y="760"/>
                    </a:lnTo>
                    <a:lnTo>
                      <a:pt x="192" y="759"/>
                    </a:lnTo>
                    <a:lnTo>
                      <a:pt x="178" y="758"/>
                    </a:lnTo>
                    <a:lnTo>
                      <a:pt x="164" y="756"/>
                    </a:lnTo>
                    <a:lnTo>
                      <a:pt x="152" y="754"/>
                    </a:lnTo>
                    <a:lnTo>
                      <a:pt x="139" y="751"/>
                    </a:lnTo>
                    <a:lnTo>
                      <a:pt x="128" y="748"/>
                    </a:lnTo>
                    <a:lnTo>
                      <a:pt x="116" y="744"/>
                    </a:lnTo>
                    <a:lnTo>
                      <a:pt x="105" y="740"/>
                    </a:lnTo>
                    <a:lnTo>
                      <a:pt x="95" y="736"/>
                    </a:lnTo>
                    <a:lnTo>
                      <a:pt x="86" y="731"/>
                    </a:lnTo>
                    <a:lnTo>
                      <a:pt x="76" y="726"/>
                    </a:lnTo>
                    <a:lnTo>
                      <a:pt x="66" y="720"/>
                    </a:lnTo>
                    <a:lnTo>
                      <a:pt x="58" y="715"/>
                    </a:lnTo>
                    <a:lnTo>
                      <a:pt x="51" y="709"/>
                    </a:lnTo>
                    <a:lnTo>
                      <a:pt x="43" y="702"/>
                    </a:lnTo>
                    <a:lnTo>
                      <a:pt x="38" y="698"/>
                    </a:lnTo>
                    <a:lnTo>
                      <a:pt x="32" y="694"/>
                    </a:lnTo>
                    <a:lnTo>
                      <a:pt x="26" y="688"/>
                    </a:lnTo>
                    <a:lnTo>
                      <a:pt x="20" y="683"/>
                    </a:lnTo>
                    <a:lnTo>
                      <a:pt x="14" y="677"/>
                    </a:lnTo>
                    <a:lnTo>
                      <a:pt x="9" y="671"/>
                    </a:lnTo>
                    <a:lnTo>
                      <a:pt x="4" y="664"/>
                    </a:lnTo>
                    <a:lnTo>
                      <a:pt x="0" y="659"/>
                    </a:lnTo>
                    <a:lnTo>
                      <a:pt x="273" y="368"/>
                    </a:lnTo>
                    <a:lnTo>
                      <a:pt x="327" y="2"/>
                    </a:lnTo>
                  </a:path>
                </a:pathLst>
              </a:custGeom>
              <a:solidFill>
                <a:srgbClr val="7A9E9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91" name="Freeform 415">
                <a:extLst>
                  <a:ext uri="{FF2B5EF4-FFF2-40B4-BE49-F238E27FC236}">
                    <a16:creationId xmlns:a16="http://schemas.microsoft.com/office/drawing/2014/main" id="{A7BF1E41-3986-4647-9994-6696D8C14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415"/>
                <a:ext cx="543" cy="761"/>
              </a:xfrm>
              <a:custGeom>
                <a:avLst/>
                <a:gdLst>
                  <a:gd name="T0" fmla="*/ 331 w 543"/>
                  <a:gd name="T1" fmla="*/ 1 h 761"/>
                  <a:gd name="T2" fmla="*/ 349 w 543"/>
                  <a:gd name="T3" fmla="*/ 0 h 761"/>
                  <a:gd name="T4" fmla="*/ 367 w 543"/>
                  <a:gd name="T5" fmla="*/ 0 h 761"/>
                  <a:gd name="T6" fmla="*/ 384 w 543"/>
                  <a:gd name="T7" fmla="*/ 0 h 761"/>
                  <a:gd name="T8" fmla="*/ 400 w 543"/>
                  <a:gd name="T9" fmla="*/ 1 h 761"/>
                  <a:gd name="T10" fmla="*/ 416 w 543"/>
                  <a:gd name="T11" fmla="*/ 4 h 761"/>
                  <a:gd name="T12" fmla="*/ 431 w 543"/>
                  <a:gd name="T13" fmla="*/ 6 h 761"/>
                  <a:gd name="T14" fmla="*/ 445 w 543"/>
                  <a:gd name="T15" fmla="*/ 10 h 761"/>
                  <a:gd name="T16" fmla="*/ 459 w 543"/>
                  <a:gd name="T17" fmla="*/ 14 h 761"/>
                  <a:gd name="T18" fmla="*/ 472 w 543"/>
                  <a:gd name="T19" fmla="*/ 18 h 761"/>
                  <a:gd name="T20" fmla="*/ 485 w 543"/>
                  <a:gd name="T21" fmla="*/ 23 h 761"/>
                  <a:gd name="T22" fmla="*/ 497 w 543"/>
                  <a:gd name="T23" fmla="*/ 29 h 761"/>
                  <a:gd name="T24" fmla="*/ 507 w 543"/>
                  <a:gd name="T25" fmla="*/ 34 h 761"/>
                  <a:gd name="T26" fmla="*/ 517 w 543"/>
                  <a:gd name="T27" fmla="*/ 41 h 761"/>
                  <a:gd name="T28" fmla="*/ 526 w 543"/>
                  <a:gd name="T29" fmla="*/ 47 h 761"/>
                  <a:gd name="T30" fmla="*/ 535 w 543"/>
                  <a:gd name="T31" fmla="*/ 54 h 761"/>
                  <a:gd name="T32" fmla="*/ 542 w 543"/>
                  <a:gd name="T33" fmla="*/ 60 h 761"/>
                  <a:gd name="T34" fmla="*/ 267 w 543"/>
                  <a:gd name="T35" fmla="*/ 368 h 761"/>
                  <a:gd name="T36" fmla="*/ 206 w 543"/>
                  <a:gd name="T37" fmla="*/ 760 h 761"/>
                  <a:gd name="T38" fmla="*/ 192 w 543"/>
                  <a:gd name="T39" fmla="*/ 760 h 761"/>
                  <a:gd name="T40" fmla="*/ 179 w 543"/>
                  <a:gd name="T41" fmla="*/ 758 h 761"/>
                  <a:gd name="T42" fmla="*/ 167 w 543"/>
                  <a:gd name="T43" fmla="*/ 758 h 761"/>
                  <a:gd name="T44" fmla="*/ 154 w 543"/>
                  <a:gd name="T45" fmla="*/ 755 h 761"/>
                  <a:gd name="T46" fmla="*/ 142 w 543"/>
                  <a:gd name="T47" fmla="*/ 754 h 761"/>
                  <a:gd name="T48" fmla="*/ 131 w 543"/>
                  <a:gd name="T49" fmla="*/ 751 h 761"/>
                  <a:gd name="T50" fmla="*/ 119 w 543"/>
                  <a:gd name="T51" fmla="*/ 748 h 761"/>
                  <a:gd name="T52" fmla="*/ 110 w 543"/>
                  <a:gd name="T53" fmla="*/ 744 h 761"/>
                  <a:gd name="T54" fmla="*/ 99 w 543"/>
                  <a:gd name="T55" fmla="*/ 740 h 761"/>
                  <a:gd name="T56" fmla="*/ 90 w 543"/>
                  <a:gd name="T57" fmla="*/ 736 h 761"/>
                  <a:gd name="T58" fmla="*/ 80 w 543"/>
                  <a:gd name="T59" fmla="*/ 732 h 761"/>
                  <a:gd name="T60" fmla="*/ 72 w 543"/>
                  <a:gd name="T61" fmla="*/ 727 h 761"/>
                  <a:gd name="T62" fmla="*/ 64 w 543"/>
                  <a:gd name="T63" fmla="*/ 722 h 761"/>
                  <a:gd name="T64" fmla="*/ 56 w 543"/>
                  <a:gd name="T65" fmla="*/ 717 h 761"/>
                  <a:gd name="T66" fmla="*/ 49 w 543"/>
                  <a:gd name="T67" fmla="*/ 712 h 761"/>
                  <a:gd name="T68" fmla="*/ 42 w 543"/>
                  <a:gd name="T69" fmla="*/ 706 h 761"/>
                  <a:gd name="T70" fmla="*/ 37 w 543"/>
                  <a:gd name="T71" fmla="*/ 702 h 761"/>
                  <a:gd name="T72" fmla="*/ 32 w 543"/>
                  <a:gd name="T73" fmla="*/ 698 h 761"/>
                  <a:gd name="T74" fmla="*/ 26 w 543"/>
                  <a:gd name="T75" fmla="*/ 692 h 761"/>
                  <a:gd name="T76" fmla="*/ 20 w 543"/>
                  <a:gd name="T77" fmla="*/ 687 h 761"/>
                  <a:gd name="T78" fmla="*/ 14 w 543"/>
                  <a:gd name="T79" fmla="*/ 682 h 761"/>
                  <a:gd name="T80" fmla="*/ 9 w 543"/>
                  <a:gd name="T81" fmla="*/ 677 h 761"/>
                  <a:gd name="T82" fmla="*/ 4 w 543"/>
                  <a:gd name="T83" fmla="*/ 671 h 761"/>
                  <a:gd name="T84" fmla="*/ 0 w 543"/>
                  <a:gd name="T85" fmla="*/ 666 h 761"/>
                  <a:gd name="T86" fmla="*/ 267 w 543"/>
                  <a:gd name="T87" fmla="*/ 368 h 761"/>
                  <a:gd name="T88" fmla="*/ 331 w 543"/>
                  <a:gd name="T89" fmla="*/ 1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3" h="761">
                    <a:moveTo>
                      <a:pt x="331" y="1"/>
                    </a:move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  <a:lnTo>
                      <a:pt x="400" y="1"/>
                    </a:lnTo>
                    <a:lnTo>
                      <a:pt x="416" y="4"/>
                    </a:lnTo>
                    <a:lnTo>
                      <a:pt x="431" y="6"/>
                    </a:lnTo>
                    <a:lnTo>
                      <a:pt x="445" y="10"/>
                    </a:lnTo>
                    <a:lnTo>
                      <a:pt x="459" y="14"/>
                    </a:lnTo>
                    <a:lnTo>
                      <a:pt x="472" y="18"/>
                    </a:lnTo>
                    <a:lnTo>
                      <a:pt x="485" y="23"/>
                    </a:lnTo>
                    <a:lnTo>
                      <a:pt x="497" y="29"/>
                    </a:lnTo>
                    <a:lnTo>
                      <a:pt x="507" y="34"/>
                    </a:lnTo>
                    <a:lnTo>
                      <a:pt x="517" y="41"/>
                    </a:lnTo>
                    <a:lnTo>
                      <a:pt x="526" y="47"/>
                    </a:lnTo>
                    <a:lnTo>
                      <a:pt x="535" y="54"/>
                    </a:lnTo>
                    <a:lnTo>
                      <a:pt x="542" y="60"/>
                    </a:lnTo>
                    <a:lnTo>
                      <a:pt x="267" y="368"/>
                    </a:lnTo>
                    <a:lnTo>
                      <a:pt x="206" y="760"/>
                    </a:lnTo>
                    <a:lnTo>
                      <a:pt x="192" y="760"/>
                    </a:lnTo>
                    <a:lnTo>
                      <a:pt x="179" y="758"/>
                    </a:lnTo>
                    <a:lnTo>
                      <a:pt x="167" y="758"/>
                    </a:lnTo>
                    <a:lnTo>
                      <a:pt x="154" y="755"/>
                    </a:lnTo>
                    <a:lnTo>
                      <a:pt x="142" y="754"/>
                    </a:lnTo>
                    <a:lnTo>
                      <a:pt x="131" y="751"/>
                    </a:lnTo>
                    <a:lnTo>
                      <a:pt x="119" y="748"/>
                    </a:lnTo>
                    <a:lnTo>
                      <a:pt x="110" y="744"/>
                    </a:lnTo>
                    <a:lnTo>
                      <a:pt x="99" y="740"/>
                    </a:lnTo>
                    <a:lnTo>
                      <a:pt x="90" y="736"/>
                    </a:lnTo>
                    <a:lnTo>
                      <a:pt x="80" y="732"/>
                    </a:lnTo>
                    <a:lnTo>
                      <a:pt x="72" y="727"/>
                    </a:lnTo>
                    <a:lnTo>
                      <a:pt x="64" y="722"/>
                    </a:lnTo>
                    <a:lnTo>
                      <a:pt x="56" y="717"/>
                    </a:lnTo>
                    <a:lnTo>
                      <a:pt x="49" y="712"/>
                    </a:lnTo>
                    <a:lnTo>
                      <a:pt x="42" y="706"/>
                    </a:lnTo>
                    <a:lnTo>
                      <a:pt x="37" y="702"/>
                    </a:lnTo>
                    <a:lnTo>
                      <a:pt x="32" y="698"/>
                    </a:lnTo>
                    <a:lnTo>
                      <a:pt x="26" y="692"/>
                    </a:lnTo>
                    <a:lnTo>
                      <a:pt x="20" y="687"/>
                    </a:lnTo>
                    <a:lnTo>
                      <a:pt x="14" y="682"/>
                    </a:lnTo>
                    <a:lnTo>
                      <a:pt x="9" y="677"/>
                    </a:lnTo>
                    <a:lnTo>
                      <a:pt x="4" y="671"/>
                    </a:lnTo>
                    <a:lnTo>
                      <a:pt x="0" y="666"/>
                    </a:lnTo>
                    <a:lnTo>
                      <a:pt x="267" y="368"/>
                    </a:lnTo>
                    <a:lnTo>
                      <a:pt x="331" y="1"/>
                    </a:lnTo>
                  </a:path>
                </a:pathLst>
              </a:custGeom>
              <a:solidFill>
                <a:srgbClr val="75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92" name="Freeform 416">
                <a:extLst>
                  <a:ext uri="{FF2B5EF4-FFF2-40B4-BE49-F238E27FC236}">
                    <a16:creationId xmlns:a16="http://schemas.microsoft.com/office/drawing/2014/main" id="{0834340E-91EC-4854-AC2C-1E7D5F05A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2415"/>
                <a:ext cx="530" cy="760"/>
              </a:xfrm>
              <a:custGeom>
                <a:avLst/>
                <a:gdLst>
                  <a:gd name="T0" fmla="*/ 334 w 530"/>
                  <a:gd name="T1" fmla="*/ 0 h 760"/>
                  <a:gd name="T2" fmla="*/ 351 w 530"/>
                  <a:gd name="T3" fmla="*/ 0 h 760"/>
                  <a:gd name="T4" fmla="*/ 368 w 530"/>
                  <a:gd name="T5" fmla="*/ 0 h 760"/>
                  <a:gd name="T6" fmla="*/ 383 w 530"/>
                  <a:gd name="T7" fmla="*/ 0 h 760"/>
                  <a:gd name="T8" fmla="*/ 398 w 530"/>
                  <a:gd name="T9" fmla="*/ 2 h 760"/>
                  <a:gd name="T10" fmla="*/ 414 w 530"/>
                  <a:gd name="T11" fmla="*/ 4 h 760"/>
                  <a:gd name="T12" fmla="*/ 428 w 530"/>
                  <a:gd name="T13" fmla="*/ 7 h 760"/>
                  <a:gd name="T14" fmla="*/ 441 w 530"/>
                  <a:gd name="T15" fmla="*/ 10 h 760"/>
                  <a:gd name="T16" fmla="*/ 455 w 530"/>
                  <a:gd name="T17" fmla="*/ 14 h 760"/>
                  <a:gd name="T18" fmla="*/ 467 w 530"/>
                  <a:gd name="T19" fmla="*/ 19 h 760"/>
                  <a:gd name="T20" fmla="*/ 479 w 530"/>
                  <a:gd name="T21" fmla="*/ 23 h 760"/>
                  <a:gd name="T22" fmla="*/ 488 w 530"/>
                  <a:gd name="T23" fmla="*/ 28 h 760"/>
                  <a:gd name="T24" fmla="*/ 498 w 530"/>
                  <a:gd name="T25" fmla="*/ 33 h 760"/>
                  <a:gd name="T26" fmla="*/ 507 w 530"/>
                  <a:gd name="T27" fmla="*/ 39 h 760"/>
                  <a:gd name="T28" fmla="*/ 515 w 530"/>
                  <a:gd name="T29" fmla="*/ 44 h 760"/>
                  <a:gd name="T30" fmla="*/ 522 w 530"/>
                  <a:gd name="T31" fmla="*/ 50 h 760"/>
                  <a:gd name="T32" fmla="*/ 529 w 530"/>
                  <a:gd name="T33" fmla="*/ 56 h 760"/>
                  <a:gd name="T34" fmla="*/ 261 w 530"/>
                  <a:gd name="T35" fmla="*/ 368 h 760"/>
                  <a:gd name="T36" fmla="*/ 191 w 530"/>
                  <a:gd name="T37" fmla="*/ 759 h 760"/>
                  <a:gd name="T38" fmla="*/ 178 w 530"/>
                  <a:gd name="T39" fmla="*/ 758 h 760"/>
                  <a:gd name="T40" fmla="*/ 166 w 530"/>
                  <a:gd name="T41" fmla="*/ 757 h 760"/>
                  <a:gd name="T42" fmla="*/ 155 w 530"/>
                  <a:gd name="T43" fmla="*/ 756 h 760"/>
                  <a:gd name="T44" fmla="*/ 144 w 530"/>
                  <a:gd name="T45" fmla="*/ 754 h 760"/>
                  <a:gd name="T46" fmla="*/ 132 w 530"/>
                  <a:gd name="T47" fmla="*/ 752 h 760"/>
                  <a:gd name="T48" fmla="*/ 122 w 530"/>
                  <a:gd name="T49" fmla="*/ 750 h 760"/>
                  <a:gd name="T50" fmla="*/ 112 w 530"/>
                  <a:gd name="T51" fmla="*/ 747 h 760"/>
                  <a:gd name="T52" fmla="*/ 102 w 530"/>
                  <a:gd name="T53" fmla="*/ 744 h 760"/>
                  <a:gd name="T54" fmla="*/ 93 w 530"/>
                  <a:gd name="T55" fmla="*/ 740 h 760"/>
                  <a:gd name="T56" fmla="*/ 84 w 530"/>
                  <a:gd name="T57" fmla="*/ 736 h 760"/>
                  <a:gd name="T58" fmla="*/ 76 w 530"/>
                  <a:gd name="T59" fmla="*/ 732 h 760"/>
                  <a:gd name="T60" fmla="*/ 68 w 530"/>
                  <a:gd name="T61" fmla="*/ 728 h 760"/>
                  <a:gd name="T62" fmla="*/ 61 w 530"/>
                  <a:gd name="T63" fmla="*/ 724 h 760"/>
                  <a:gd name="T64" fmla="*/ 54 w 530"/>
                  <a:gd name="T65" fmla="*/ 719 h 760"/>
                  <a:gd name="T66" fmla="*/ 47 w 530"/>
                  <a:gd name="T67" fmla="*/ 715 h 760"/>
                  <a:gd name="T68" fmla="*/ 41 w 530"/>
                  <a:gd name="T69" fmla="*/ 709 h 760"/>
                  <a:gd name="T70" fmla="*/ 36 w 530"/>
                  <a:gd name="T71" fmla="*/ 705 h 760"/>
                  <a:gd name="T72" fmla="*/ 31 w 530"/>
                  <a:gd name="T73" fmla="*/ 701 h 760"/>
                  <a:gd name="T74" fmla="*/ 25 w 530"/>
                  <a:gd name="T75" fmla="*/ 697 h 760"/>
                  <a:gd name="T76" fmla="*/ 19 w 530"/>
                  <a:gd name="T77" fmla="*/ 692 h 760"/>
                  <a:gd name="T78" fmla="*/ 13 w 530"/>
                  <a:gd name="T79" fmla="*/ 687 h 760"/>
                  <a:gd name="T80" fmla="*/ 8 w 530"/>
                  <a:gd name="T81" fmla="*/ 682 h 760"/>
                  <a:gd name="T82" fmla="*/ 4 w 530"/>
                  <a:gd name="T83" fmla="*/ 677 h 760"/>
                  <a:gd name="T84" fmla="*/ 0 w 530"/>
                  <a:gd name="T85" fmla="*/ 672 h 760"/>
                  <a:gd name="T86" fmla="*/ 261 w 530"/>
                  <a:gd name="T87" fmla="*/ 368 h 760"/>
                  <a:gd name="T88" fmla="*/ 334 w 530"/>
                  <a:gd name="T89" fmla="*/ 0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30" h="760">
                    <a:moveTo>
                      <a:pt x="334" y="0"/>
                    </a:moveTo>
                    <a:lnTo>
                      <a:pt x="351" y="0"/>
                    </a:lnTo>
                    <a:lnTo>
                      <a:pt x="368" y="0"/>
                    </a:lnTo>
                    <a:lnTo>
                      <a:pt x="383" y="0"/>
                    </a:lnTo>
                    <a:lnTo>
                      <a:pt x="398" y="2"/>
                    </a:lnTo>
                    <a:lnTo>
                      <a:pt x="414" y="4"/>
                    </a:lnTo>
                    <a:lnTo>
                      <a:pt x="428" y="7"/>
                    </a:lnTo>
                    <a:lnTo>
                      <a:pt x="441" y="10"/>
                    </a:lnTo>
                    <a:lnTo>
                      <a:pt x="455" y="14"/>
                    </a:lnTo>
                    <a:lnTo>
                      <a:pt x="467" y="19"/>
                    </a:lnTo>
                    <a:lnTo>
                      <a:pt x="479" y="23"/>
                    </a:lnTo>
                    <a:lnTo>
                      <a:pt x="488" y="28"/>
                    </a:lnTo>
                    <a:lnTo>
                      <a:pt x="498" y="33"/>
                    </a:lnTo>
                    <a:lnTo>
                      <a:pt x="507" y="39"/>
                    </a:lnTo>
                    <a:lnTo>
                      <a:pt x="515" y="44"/>
                    </a:lnTo>
                    <a:lnTo>
                      <a:pt x="522" y="50"/>
                    </a:lnTo>
                    <a:lnTo>
                      <a:pt x="529" y="56"/>
                    </a:lnTo>
                    <a:lnTo>
                      <a:pt x="261" y="368"/>
                    </a:lnTo>
                    <a:lnTo>
                      <a:pt x="191" y="759"/>
                    </a:lnTo>
                    <a:lnTo>
                      <a:pt x="178" y="758"/>
                    </a:lnTo>
                    <a:lnTo>
                      <a:pt x="166" y="757"/>
                    </a:lnTo>
                    <a:lnTo>
                      <a:pt x="155" y="756"/>
                    </a:lnTo>
                    <a:lnTo>
                      <a:pt x="144" y="754"/>
                    </a:lnTo>
                    <a:lnTo>
                      <a:pt x="132" y="752"/>
                    </a:lnTo>
                    <a:lnTo>
                      <a:pt x="122" y="750"/>
                    </a:lnTo>
                    <a:lnTo>
                      <a:pt x="112" y="747"/>
                    </a:lnTo>
                    <a:lnTo>
                      <a:pt x="102" y="744"/>
                    </a:lnTo>
                    <a:lnTo>
                      <a:pt x="93" y="740"/>
                    </a:lnTo>
                    <a:lnTo>
                      <a:pt x="84" y="736"/>
                    </a:lnTo>
                    <a:lnTo>
                      <a:pt x="76" y="732"/>
                    </a:lnTo>
                    <a:lnTo>
                      <a:pt x="68" y="728"/>
                    </a:lnTo>
                    <a:lnTo>
                      <a:pt x="61" y="724"/>
                    </a:lnTo>
                    <a:lnTo>
                      <a:pt x="54" y="719"/>
                    </a:lnTo>
                    <a:lnTo>
                      <a:pt x="47" y="715"/>
                    </a:lnTo>
                    <a:lnTo>
                      <a:pt x="41" y="709"/>
                    </a:lnTo>
                    <a:lnTo>
                      <a:pt x="36" y="705"/>
                    </a:lnTo>
                    <a:lnTo>
                      <a:pt x="31" y="701"/>
                    </a:lnTo>
                    <a:lnTo>
                      <a:pt x="25" y="697"/>
                    </a:lnTo>
                    <a:lnTo>
                      <a:pt x="19" y="692"/>
                    </a:lnTo>
                    <a:lnTo>
                      <a:pt x="13" y="687"/>
                    </a:lnTo>
                    <a:lnTo>
                      <a:pt x="8" y="682"/>
                    </a:lnTo>
                    <a:lnTo>
                      <a:pt x="4" y="677"/>
                    </a:lnTo>
                    <a:lnTo>
                      <a:pt x="0" y="672"/>
                    </a:lnTo>
                    <a:lnTo>
                      <a:pt x="261" y="368"/>
                    </a:lnTo>
                    <a:lnTo>
                      <a:pt x="334" y="0"/>
                    </a:lnTo>
                  </a:path>
                </a:pathLst>
              </a:custGeom>
              <a:solidFill>
                <a:srgbClr val="70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93" name="Freeform 417">
                <a:extLst>
                  <a:ext uri="{FF2B5EF4-FFF2-40B4-BE49-F238E27FC236}">
                    <a16:creationId xmlns:a16="http://schemas.microsoft.com/office/drawing/2014/main" id="{6FE593EE-AFF4-445C-9BC4-D2113066A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415"/>
                <a:ext cx="517" cy="760"/>
              </a:xfrm>
              <a:custGeom>
                <a:avLst/>
                <a:gdLst>
                  <a:gd name="T0" fmla="*/ 337 w 517"/>
                  <a:gd name="T1" fmla="*/ 0 h 760"/>
                  <a:gd name="T2" fmla="*/ 353 w 517"/>
                  <a:gd name="T3" fmla="*/ 0 h 760"/>
                  <a:gd name="T4" fmla="*/ 368 w 517"/>
                  <a:gd name="T5" fmla="*/ 0 h 760"/>
                  <a:gd name="T6" fmla="*/ 383 w 517"/>
                  <a:gd name="T7" fmla="*/ 1 h 760"/>
                  <a:gd name="T8" fmla="*/ 398 w 517"/>
                  <a:gd name="T9" fmla="*/ 2 h 760"/>
                  <a:gd name="T10" fmla="*/ 412 w 517"/>
                  <a:gd name="T11" fmla="*/ 5 h 760"/>
                  <a:gd name="T12" fmla="*/ 425 w 517"/>
                  <a:gd name="T13" fmla="*/ 8 h 760"/>
                  <a:gd name="T14" fmla="*/ 438 w 517"/>
                  <a:gd name="T15" fmla="*/ 12 h 760"/>
                  <a:gd name="T16" fmla="*/ 450 w 517"/>
                  <a:gd name="T17" fmla="*/ 15 h 760"/>
                  <a:gd name="T18" fmla="*/ 461 w 517"/>
                  <a:gd name="T19" fmla="*/ 19 h 760"/>
                  <a:gd name="T20" fmla="*/ 472 w 517"/>
                  <a:gd name="T21" fmla="*/ 23 h 760"/>
                  <a:gd name="T22" fmla="*/ 481 w 517"/>
                  <a:gd name="T23" fmla="*/ 28 h 760"/>
                  <a:gd name="T24" fmla="*/ 490 w 517"/>
                  <a:gd name="T25" fmla="*/ 33 h 760"/>
                  <a:gd name="T26" fmla="*/ 498 w 517"/>
                  <a:gd name="T27" fmla="*/ 37 h 760"/>
                  <a:gd name="T28" fmla="*/ 504 w 517"/>
                  <a:gd name="T29" fmla="*/ 42 h 760"/>
                  <a:gd name="T30" fmla="*/ 511 w 517"/>
                  <a:gd name="T31" fmla="*/ 47 h 760"/>
                  <a:gd name="T32" fmla="*/ 516 w 517"/>
                  <a:gd name="T33" fmla="*/ 51 h 760"/>
                  <a:gd name="T34" fmla="*/ 255 w 517"/>
                  <a:gd name="T35" fmla="*/ 367 h 760"/>
                  <a:gd name="T36" fmla="*/ 176 w 517"/>
                  <a:gd name="T37" fmla="*/ 759 h 760"/>
                  <a:gd name="T38" fmla="*/ 165 w 517"/>
                  <a:gd name="T39" fmla="*/ 758 h 760"/>
                  <a:gd name="T40" fmla="*/ 154 w 517"/>
                  <a:gd name="T41" fmla="*/ 757 h 760"/>
                  <a:gd name="T42" fmla="*/ 143 w 517"/>
                  <a:gd name="T43" fmla="*/ 755 h 760"/>
                  <a:gd name="T44" fmla="*/ 132 w 517"/>
                  <a:gd name="T45" fmla="*/ 753 h 760"/>
                  <a:gd name="T46" fmla="*/ 123 w 517"/>
                  <a:gd name="T47" fmla="*/ 752 h 760"/>
                  <a:gd name="T48" fmla="*/ 113 w 517"/>
                  <a:gd name="T49" fmla="*/ 749 h 760"/>
                  <a:gd name="T50" fmla="*/ 104 w 517"/>
                  <a:gd name="T51" fmla="*/ 746 h 760"/>
                  <a:gd name="T52" fmla="*/ 95 w 517"/>
                  <a:gd name="T53" fmla="*/ 743 h 760"/>
                  <a:gd name="T54" fmla="*/ 86 w 517"/>
                  <a:gd name="T55" fmla="*/ 740 h 760"/>
                  <a:gd name="T56" fmla="*/ 79 w 517"/>
                  <a:gd name="T57" fmla="*/ 736 h 760"/>
                  <a:gd name="T58" fmla="*/ 71 w 517"/>
                  <a:gd name="T59" fmla="*/ 733 h 760"/>
                  <a:gd name="T60" fmla="*/ 64 w 517"/>
                  <a:gd name="T61" fmla="*/ 729 h 760"/>
                  <a:gd name="T62" fmla="*/ 58 w 517"/>
                  <a:gd name="T63" fmla="*/ 725 h 760"/>
                  <a:gd name="T64" fmla="*/ 52 w 517"/>
                  <a:gd name="T65" fmla="*/ 721 h 760"/>
                  <a:gd name="T66" fmla="*/ 46 w 517"/>
                  <a:gd name="T67" fmla="*/ 717 h 760"/>
                  <a:gd name="T68" fmla="*/ 41 w 517"/>
                  <a:gd name="T69" fmla="*/ 713 h 760"/>
                  <a:gd name="T70" fmla="*/ 35 w 517"/>
                  <a:gd name="T71" fmla="*/ 710 h 760"/>
                  <a:gd name="T72" fmla="*/ 30 w 517"/>
                  <a:gd name="T73" fmla="*/ 705 h 760"/>
                  <a:gd name="T74" fmla="*/ 24 w 517"/>
                  <a:gd name="T75" fmla="*/ 701 h 760"/>
                  <a:gd name="T76" fmla="*/ 19 w 517"/>
                  <a:gd name="T77" fmla="*/ 697 h 760"/>
                  <a:gd name="T78" fmla="*/ 13 w 517"/>
                  <a:gd name="T79" fmla="*/ 693 h 760"/>
                  <a:gd name="T80" fmla="*/ 8 w 517"/>
                  <a:gd name="T81" fmla="*/ 688 h 760"/>
                  <a:gd name="T82" fmla="*/ 4 w 517"/>
                  <a:gd name="T83" fmla="*/ 683 h 760"/>
                  <a:gd name="T84" fmla="*/ 0 w 517"/>
                  <a:gd name="T85" fmla="*/ 679 h 760"/>
                  <a:gd name="T86" fmla="*/ 255 w 517"/>
                  <a:gd name="T87" fmla="*/ 367 h 760"/>
                  <a:gd name="T88" fmla="*/ 337 w 517"/>
                  <a:gd name="T89" fmla="*/ 0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17" h="760">
                    <a:moveTo>
                      <a:pt x="337" y="0"/>
                    </a:moveTo>
                    <a:lnTo>
                      <a:pt x="353" y="0"/>
                    </a:lnTo>
                    <a:lnTo>
                      <a:pt x="368" y="0"/>
                    </a:lnTo>
                    <a:lnTo>
                      <a:pt x="383" y="1"/>
                    </a:lnTo>
                    <a:lnTo>
                      <a:pt x="398" y="2"/>
                    </a:lnTo>
                    <a:lnTo>
                      <a:pt x="412" y="5"/>
                    </a:lnTo>
                    <a:lnTo>
                      <a:pt x="425" y="8"/>
                    </a:lnTo>
                    <a:lnTo>
                      <a:pt x="438" y="12"/>
                    </a:lnTo>
                    <a:lnTo>
                      <a:pt x="450" y="15"/>
                    </a:lnTo>
                    <a:lnTo>
                      <a:pt x="461" y="19"/>
                    </a:lnTo>
                    <a:lnTo>
                      <a:pt x="472" y="23"/>
                    </a:lnTo>
                    <a:lnTo>
                      <a:pt x="481" y="28"/>
                    </a:lnTo>
                    <a:lnTo>
                      <a:pt x="490" y="33"/>
                    </a:lnTo>
                    <a:lnTo>
                      <a:pt x="498" y="37"/>
                    </a:lnTo>
                    <a:lnTo>
                      <a:pt x="504" y="42"/>
                    </a:lnTo>
                    <a:lnTo>
                      <a:pt x="511" y="47"/>
                    </a:lnTo>
                    <a:lnTo>
                      <a:pt x="516" y="51"/>
                    </a:lnTo>
                    <a:lnTo>
                      <a:pt x="255" y="367"/>
                    </a:lnTo>
                    <a:lnTo>
                      <a:pt x="176" y="759"/>
                    </a:lnTo>
                    <a:lnTo>
                      <a:pt x="165" y="758"/>
                    </a:lnTo>
                    <a:lnTo>
                      <a:pt x="154" y="757"/>
                    </a:lnTo>
                    <a:lnTo>
                      <a:pt x="143" y="755"/>
                    </a:lnTo>
                    <a:lnTo>
                      <a:pt x="132" y="753"/>
                    </a:lnTo>
                    <a:lnTo>
                      <a:pt x="123" y="752"/>
                    </a:lnTo>
                    <a:lnTo>
                      <a:pt x="113" y="749"/>
                    </a:lnTo>
                    <a:lnTo>
                      <a:pt x="104" y="746"/>
                    </a:lnTo>
                    <a:lnTo>
                      <a:pt x="95" y="743"/>
                    </a:lnTo>
                    <a:lnTo>
                      <a:pt x="86" y="740"/>
                    </a:lnTo>
                    <a:lnTo>
                      <a:pt x="79" y="736"/>
                    </a:lnTo>
                    <a:lnTo>
                      <a:pt x="71" y="733"/>
                    </a:lnTo>
                    <a:lnTo>
                      <a:pt x="64" y="729"/>
                    </a:lnTo>
                    <a:lnTo>
                      <a:pt x="58" y="725"/>
                    </a:lnTo>
                    <a:lnTo>
                      <a:pt x="52" y="721"/>
                    </a:lnTo>
                    <a:lnTo>
                      <a:pt x="46" y="717"/>
                    </a:lnTo>
                    <a:lnTo>
                      <a:pt x="41" y="713"/>
                    </a:lnTo>
                    <a:lnTo>
                      <a:pt x="35" y="710"/>
                    </a:lnTo>
                    <a:lnTo>
                      <a:pt x="30" y="705"/>
                    </a:lnTo>
                    <a:lnTo>
                      <a:pt x="24" y="701"/>
                    </a:lnTo>
                    <a:lnTo>
                      <a:pt x="19" y="697"/>
                    </a:lnTo>
                    <a:lnTo>
                      <a:pt x="13" y="693"/>
                    </a:lnTo>
                    <a:lnTo>
                      <a:pt x="8" y="688"/>
                    </a:lnTo>
                    <a:lnTo>
                      <a:pt x="4" y="683"/>
                    </a:lnTo>
                    <a:lnTo>
                      <a:pt x="0" y="679"/>
                    </a:lnTo>
                    <a:lnTo>
                      <a:pt x="255" y="367"/>
                    </a:lnTo>
                    <a:lnTo>
                      <a:pt x="337" y="0"/>
                    </a:lnTo>
                  </a:path>
                </a:pathLst>
              </a:custGeom>
              <a:solidFill>
                <a:srgbClr val="6B8E8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94" name="Freeform 418">
                <a:extLst>
                  <a:ext uri="{FF2B5EF4-FFF2-40B4-BE49-F238E27FC236}">
                    <a16:creationId xmlns:a16="http://schemas.microsoft.com/office/drawing/2014/main" id="{64429110-CD85-403B-BEF6-562BF95B7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2413"/>
                <a:ext cx="508" cy="762"/>
              </a:xfrm>
              <a:custGeom>
                <a:avLst/>
                <a:gdLst>
                  <a:gd name="T0" fmla="*/ 342 w 508"/>
                  <a:gd name="T1" fmla="*/ 0 h 762"/>
                  <a:gd name="T2" fmla="*/ 357 w 508"/>
                  <a:gd name="T3" fmla="*/ 0 h 762"/>
                  <a:gd name="T4" fmla="*/ 372 w 508"/>
                  <a:gd name="T5" fmla="*/ 1 h 762"/>
                  <a:gd name="T6" fmla="*/ 386 w 508"/>
                  <a:gd name="T7" fmla="*/ 2 h 762"/>
                  <a:gd name="T8" fmla="*/ 400 w 508"/>
                  <a:gd name="T9" fmla="*/ 4 h 762"/>
                  <a:gd name="T10" fmla="*/ 413 w 508"/>
                  <a:gd name="T11" fmla="*/ 7 h 762"/>
                  <a:gd name="T12" fmla="*/ 425 w 508"/>
                  <a:gd name="T13" fmla="*/ 9 h 762"/>
                  <a:gd name="T14" fmla="*/ 438 w 508"/>
                  <a:gd name="T15" fmla="*/ 13 h 762"/>
                  <a:gd name="T16" fmla="*/ 449 w 508"/>
                  <a:gd name="T17" fmla="*/ 16 h 762"/>
                  <a:gd name="T18" fmla="*/ 459 w 508"/>
                  <a:gd name="T19" fmla="*/ 21 h 762"/>
                  <a:gd name="T20" fmla="*/ 469 w 508"/>
                  <a:gd name="T21" fmla="*/ 24 h 762"/>
                  <a:gd name="T22" fmla="*/ 477 w 508"/>
                  <a:gd name="T23" fmla="*/ 28 h 762"/>
                  <a:gd name="T24" fmla="*/ 485 w 508"/>
                  <a:gd name="T25" fmla="*/ 32 h 762"/>
                  <a:gd name="T26" fmla="*/ 492 w 508"/>
                  <a:gd name="T27" fmla="*/ 36 h 762"/>
                  <a:gd name="T28" fmla="*/ 498 w 508"/>
                  <a:gd name="T29" fmla="*/ 40 h 762"/>
                  <a:gd name="T30" fmla="*/ 503 w 508"/>
                  <a:gd name="T31" fmla="*/ 44 h 762"/>
                  <a:gd name="T32" fmla="*/ 507 w 508"/>
                  <a:gd name="T33" fmla="*/ 47 h 762"/>
                  <a:gd name="T34" fmla="*/ 250 w 508"/>
                  <a:gd name="T35" fmla="*/ 369 h 762"/>
                  <a:gd name="T36" fmla="*/ 163 w 508"/>
                  <a:gd name="T37" fmla="*/ 761 h 762"/>
                  <a:gd name="T38" fmla="*/ 152 w 508"/>
                  <a:gd name="T39" fmla="*/ 760 h 762"/>
                  <a:gd name="T40" fmla="*/ 142 w 508"/>
                  <a:gd name="T41" fmla="*/ 759 h 762"/>
                  <a:gd name="T42" fmla="*/ 132 w 508"/>
                  <a:gd name="T43" fmla="*/ 757 h 762"/>
                  <a:gd name="T44" fmla="*/ 123 w 508"/>
                  <a:gd name="T45" fmla="*/ 755 h 762"/>
                  <a:gd name="T46" fmla="*/ 114 w 508"/>
                  <a:gd name="T47" fmla="*/ 753 h 762"/>
                  <a:gd name="T48" fmla="*/ 105 w 508"/>
                  <a:gd name="T49" fmla="*/ 751 h 762"/>
                  <a:gd name="T50" fmla="*/ 97 w 508"/>
                  <a:gd name="T51" fmla="*/ 748 h 762"/>
                  <a:gd name="T52" fmla="*/ 89 w 508"/>
                  <a:gd name="T53" fmla="*/ 745 h 762"/>
                  <a:gd name="T54" fmla="*/ 81 w 508"/>
                  <a:gd name="T55" fmla="*/ 742 h 762"/>
                  <a:gd name="T56" fmla="*/ 74 w 508"/>
                  <a:gd name="T57" fmla="*/ 739 h 762"/>
                  <a:gd name="T58" fmla="*/ 68 w 508"/>
                  <a:gd name="T59" fmla="*/ 737 h 762"/>
                  <a:gd name="T60" fmla="*/ 61 w 508"/>
                  <a:gd name="T61" fmla="*/ 733 h 762"/>
                  <a:gd name="T62" fmla="*/ 55 w 508"/>
                  <a:gd name="T63" fmla="*/ 730 h 762"/>
                  <a:gd name="T64" fmla="*/ 50 w 508"/>
                  <a:gd name="T65" fmla="*/ 726 h 762"/>
                  <a:gd name="T66" fmla="*/ 44 w 508"/>
                  <a:gd name="T67" fmla="*/ 723 h 762"/>
                  <a:gd name="T68" fmla="*/ 40 w 508"/>
                  <a:gd name="T69" fmla="*/ 720 h 762"/>
                  <a:gd name="T70" fmla="*/ 34 w 508"/>
                  <a:gd name="T71" fmla="*/ 715 h 762"/>
                  <a:gd name="T72" fmla="*/ 29 w 508"/>
                  <a:gd name="T73" fmla="*/ 712 h 762"/>
                  <a:gd name="T74" fmla="*/ 23 w 508"/>
                  <a:gd name="T75" fmla="*/ 708 h 762"/>
                  <a:gd name="T76" fmla="*/ 18 w 508"/>
                  <a:gd name="T77" fmla="*/ 704 h 762"/>
                  <a:gd name="T78" fmla="*/ 13 w 508"/>
                  <a:gd name="T79" fmla="*/ 700 h 762"/>
                  <a:gd name="T80" fmla="*/ 8 w 508"/>
                  <a:gd name="T81" fmla="*/ 696 h 762"/>
                  <a:gd name="T82" fmla="*/ 4 w 508"/>
                  <a:gd name="T83" fmla="*/ 692 h 762"/>
                  <a:gd name="T84" fmla="*/ 0 w 508"/>
                  <a:gd name="T85" fmla="*/ 687 h 762"/>
                  <a:gd name="T86" fmla="*/ 250 w 508"/>
                  <a:gd name="T87" fmla="*/ 369 h 762"/>
                  <a:gd name="T88" fmla="*/ 342 w 508"/>
                  <a:gd name="T89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08" h="762">
                    <a:moveTo>
                      <a:pt x="342" y="0"/>
                    </a:moveTo>
                    <a:lnTo>
                      <a:pt x="357" y="0"/>
                    </a:lnTo>
                    <a:lnTo>
                      <a:pt x="372" y="1"/>
                    </a:lnTo>
                    <a:lnTo>
                      <a:pt x="386" y="2"/>
                    </a:lnTo>
                    <a:lnTo>
                      <a:pt x="400" y="4"/>
                    </a:lnTo>
                    <a:lnTo>
                      <a:pt x="413" y="7"/>
                    </a:lnTo>
                    <a:lnTo>
                      <a:pt x="425" y="9"/>
                    </a:lnTo>
                    <a:lnTo>
                      <a:pt x="438" y="13"/>
                    </a:lnTo>
                    <a:lnTo>
                      <a:pt x="449" y="16"/>
                    </a:lnTo>
                    <a:lnTo>
                      <a:pt x="459" y="21"/>
                    </a:lnTo>
                    <a:lnTo>
                      <a:pt x="469" y="24"/>
                    </a:lnTo>
                    <a:lnTo>
                      <a:pt x="477" y="28"/>
                    </a:lnTo>
                    <a:lnTo>
                      <a:pt x="485" y="32"/>
                    </a:lnTo>
                    <a:lnTo>
                      <a:pt x="492" y="36"/>
                    </a:lnTo>
                    <a:lnTo>
                      <a:pt x="498" y="40"/>
                    </a:lnTo>
                    <a:lnTo>
                      <a:pt x="503" y="44"/>
                    </a:lnTo>
                    <a:lnTo>
                      <a:pt x="507" y="47"/>
                    </a:lnTo>
                    <a:lnTo>
                      <a:pt x="250" y="369"/>
                    </a:lnTo>
                    <a:lnTo>
                      <a:pt x="163" y="761"/>
                    </a:lnTo>
                    <a:lnTo>
                      <a:pt x="152" y="760"/>
                    </a:lnTo>
                    <a:lnTo>
                      <a:pt x="142" y="759"/>
                    </a:lnTo>
                    <a:lnTo>
                      <a:pt x="132" y="757"/>
                    </a:lnTo>
                    <a:lnTo>
                      <a:pt x="123" y="755"/>
                    </a:lnTo>
                    <a:lnTo>
                      <a:pt x="114" y="753"/>
                    </a:lnTo>
                    <a:lnTo>
                      <a:pt x="105" y="751"/>
                    </a:lnTo>
                    <a:lnTo>
                      <a:pt x="97" y="748"/>
                    </a:lnTo>
                    <a:lnTo>
                      <a:pt x="89" y="745"/>
                    </a:lnTo>
                    <a:lnTo>
                      <a:pt x="81" y="742"/>
                    </a:lnTo>
                    <a:lnTo>
                      <a:pt x="74" y="739"/>
                    </a:lnTo>
                    <a:lnTo>
                      <a:pt x="68" y="737"/>
                    </a:lnTo>
                    <a:lnTo>
                      <a:pt x="61" y="733"/>
                    </a:lnTo>
                    <a:lnTo>
                      <a:pt x="55" y="730"/>
                    </a:lnTo>
                    <a:lnTo>
                      <a:pt x="50" y="726"/>
                    </a:lnTo>
                    <a:lnTo>
                      <a:pt x="44" y="723"/>
                    </a:lnTo>
                    <a:lnTo>
                      <a:pt x="40" y="720"/>
                    </a:lnTo>
                    <a:lnTo>
                      <a:pt x="34" y="715"/>
                    </a:lnTo>
                    <a:lnTo>
                      <a:pt x="29" y="712"/>
                    </a:lnTo>
                    <a:lnTo>
                      <a:pt x="23" y="708"/>
                    </a:lnTo>
                    <a:lnTo>
                      <a:pt x="18" y="704"/>
                    </a:lnTo>
                    <a:lnTo>
                      <a:pt x="13" y="700"/>
                    </a:lnTo>
                    <a:lnTo>
                      <a:pt x="8" y="696"/>
                    </a:lnTo>
                    <a:lnTo>
                      <a:pt x="4" y="692"/>
                    </a:lnTo>
                    <a:lnTo>
                      <a:pt x="0" y="687"/>
                    </a:lnTo>
                    <a:lnTo>
                      <a:pt x="250" y="369"/>
                    </a:lnTo>
                    <a:lnTo>
                      <a:pt x="342" y="0"/>
                    </a:lnTo>
                  </a:path>
                </a:pathLst>
              </a:custGeom>
              <a:solidFill>
                <a:srgbClr val="66898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95" name="Freeform 419">
                <a:extLst>
                  <a:ext uri="{FF2B5EF4-FFF2-40B4-BE49-F238E27FC236}">
                    <a16:creationId xmlns:a16="http://schemas.microsoft.com/office/drawing/2014/main" id="{CF9D01E3-3849-4D14-8ACB-CE14FD3BD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" y="2413"/>
                <a:ext cx="495" cy="762"/>
              </a:xfrm>
              <a:custGeom>
                <a:avLst/>
                <a:gdLst>
                  <a:gd name="T0" fmla="*/ 345 w 495"/>
                  <a:gd name="T1" fmla="*/ 0 h 762"/>
                  <a:gd name="T2" fmla="*/ 359 w 495"/>
                  <a:gd name="T3" fmla="*/ 0 h 762"/>
                  <a:gd name="T4" fmla="*/ 373 w 495"/>
                  <a:gd name="T5" fmla="*/ 1 h 762"/>
                  <a:gd name="T6" fmla="*/ 385 w 495"/>
                  <a:gd name="T7" fmla="*/ 3 h 762"/>
                  <a:gd name="T8" fmla="*/ 399 w 495"/>
                  <a:gd name="T9" fmla="*/ 5 h 762"/>
                  <a:gd name="T10" fmla="*/ 410 w 495"/>
                  <a:gd name="T11" fmla="*/ 8 h 762"/>
                  <a:gd name="T12" fmla="*/ 422 w 495"/>
                  <a:gd name="T13" fmla="*/ 11 h 762"/>
                  <a:gd name="T14" fmla="*/ 433 w 495"/>
                  <a:gd name="T15" fmla="*/ 14 h 762"/>
                  <a:gd name="T16" fmla="*/ 444 w 495"/>
                  <a:gd name="T17" fmla="*/ 18 h 762"/>
                  <a:gd name="T18" fmla="*/ 453 w 495"/>
                  <a:gd name="T19" fmla="*/ 21 h 762"/>
                  <a:gd name="T20" fmla="*/ 462 w 495"/>
                  <a:gd name="T21" fmla="*/ 25 h 762"/>
                  <a:gd name="T22" fmla="*/ 469 w 495"/>
                  <a:gd name="T23" fmla="*/ 29 h 762"/>
                  <a:gd name="T24" fmla="*/ 476 w 495"/>
                  <a:gd name="T25" fmla="*/ 32 h 762"/>
                  <a:gd name="T26" fmla="*/ 482 w 495"/>
                  <a:gd name="T27" fmla="*/ 35 h 762"/>
                  <a:gd name="T28" fmla="*/ 487 w 495"/>
                  <a:gd name="T29" fmla="*/ 38 h 762"/>
                  <a:gd name="T30" fmla="*/ 491 w 495"/>
                  <a:gd name="T31" fmla="*/ 40 h 762"/>
                  <a:gd name="T32" fmla="*/ 494 w 495"/>
                  <a:gd name="T33" fmla="*/ 43 h 762"/>
                  <a:gd name="T34" fmla="*/ 244 w 495"/>
                  <a:gd name="T35" fmla="*/ 369 h 762"/>
                  <a:gd name="T36" fmla="*/ 148 w 495"/>
                  <a:gd name="T37" fmla="*/ 761 h 762"/>
                  <a:gd name="T38" fmla="*/ 138 w 495"/>
                  <a:gd name="T39" fmla="*/ 760 h 762"/>
                  <a:gd name="T40" fmla="*/ 129 w 495"/>
                  <a:gd name="T41" fmla="*/ 758 h 762"/>
                  <a:gd name="T42" fmla="*/ 120 w 495"/>
                  <a:gd name="T43" fmla="*/ 756 h 762"/>
                  <a:gd name="T44" fmla="*/ 112 w 495"/>
                  <a:gd name="T45" fmla="*/ 755 h 762"/>
                  <a:gd name="T46" fmla="*/ 104 w 495"/>
                  <a:gd name="T47" fmla="*/ 753 h 762"/>
                  <a:gd name="T48" fmla="*/ 96 w 495"/>
                  <a:gd name="T49" fmla="*/ 751 h 762"/>
                  <a:gd name="T50" fmla="*/ 88 w 495"/>
                  <a:gd name="T51" fmla="*/ 748 h 762"/>
                  <a:gd name="T52" fmla="*/ 81 w 495"/>
                  <a:gd name="T53" fmla="*/ 745 h 762"/>
                  <a:gd name="T54" fmla="*/ 74 w 495"/>
                  <a:gd name="T55" fmla="*/ 743 h 762"/>
                  <a:gd name="T56" fmla="*/ 68 w 495"/>
                  <a:gd name="T57" fmla="*/ 740 h 762"/>
                  <a:gd name="T58" fmla="*/ 62 w 495"/>
                  <a:gd name="T59" fmla="*/ 737 h 762"/>
                  <a:gd name="T60" fmla="*/ 57 w 495"/>
                  <a:gd name="T61" fmla="*/ 735 h 762"/>
                  <a:gd name="T62" fmla="*/ 52 w 495"/>
                  <a:gd name="T63" fmla="*/ 731 h 762"/>
                  <a:gd name="T64" fmla="*/ 47 w 495"/>
                  <a:gd name="T65" fmla="*/ 729 h 762"/>
                  <a:gd name="T66" fmla="*/ 43 w 495"/>
                  <a:gd name="T67" fmla="*/ 726 h 762"/>
                  <a:gd name="T68" fmla="*/ 39 w 495"/>
                  <a:gd name="T69" fmla="*/ 724 h 762"/>
                  <a:gd name="T70" fmla="*/ 34 w 495"/>
                  <a:gd name="T71" fmla="*/ 720 h 762"/>
                  <a:gd name="T72" fmla="*/ 29 w 495"/>
                  <a:gd name="T73" fmla="*/ 717 h 762"/>
                  <a:gd name="T74" fmla="*/ 23 w 495"/>
                  <a:gd name="T75" fmla="*/ 714 h 762"/>
                  <a:gd name="T76" fmla="*/ 18 w 495"/>
                  <a:gd name="T77" fmla="*/ 710 h 762"/>
                  <a:gd name="T78" fmla="*/ 12 w 495"/>
                  <a:gd name="T79" fmla="*/ 707 h 762"/>
                  <a:gd name="T80" fmla="*/ 8 w 495"/>
                  <a:gd name="T81" fmla="*/ 703 h 762"/>
                  <a:gd name="T82" fmla="*/ 4 w 495"/>
                  <a:gd name="T83" fmla="*/ 699 h 762"/>
                  <a:gd name="T84" fmla="*/ 0 w 495"/>
                  <a:gd name="T85" fmla="*/ 694 h 762"/>
                  <a:gd name="T86" fmla="*/ 244 w 495"/>
                  <a:gd name="T87" fmla="*/ 369 h 762"/>
                  <a:gd name="T88" fmla="*/ 345 w 495"/>
                  <a:gd name="T89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95" h="762">
                    <a:moveTo>
                      <a:pt x="345" y="0"/>
                    </a:moveTo>
                    <a:lnTo>
                      <a:pt x="359" y="0"/>
                    </a:lnTo>
                    <a:lnTo>
                      <a:pt x="373" y="1"/>
                    </a:lnTo>
                    <a:lnTo>
                      <a:pt x="385" y="3"/>
                    </a:lnTo>
                    <a:lnTo>
                      <a:pt x="399" y="5"/>
                    </a:lnTo>
                    <a:lnTo>
                      <a:pt x="410" y="8"/>
                    </a:lnTo>
                    <a:lnTo>
                      <a:pt x="422" y="11"/>
                    </a:lnTo>
                    <a:lnTo>
                      <a:pt x="433" y="14"/>
                    </a:lnTo>
                    <a:lnTo>
                      <a:pt x="444" y="18"/>
                    </a:lnTo>
                    <a:lnTo>
                      <a:pt x="453" y="21"/>
                    </a:lnTo>
                    <a:lnTo>
                      <a:pt x="462" y="25"/>
                    </a:lnTo>
                    <a:lnTo>
                      <a:pt x="469" y="29"/>
                    </a:lnTo>
                    <a:lnTo>
                      <a:pt x="476" y="32"/>
                    </a:lnTo>
                    <a:lnTo>
                      <a:pt x="482" y="35"/>
                    </a:lnTo>
                    <a:lnTo>
                      <a:pt x="487" y="38"/>
                    </a:lnTo>
                    <a:lnTo>
                      <a:pt x="491" y="40"/>
                    </a:lnTo>
                    <a:lnTo>
                      <a:pt x="494" y="43"/>
                    </a:lnTo>
                    <a:lnTo>
                      <a:pt x="244" y="369"/>
                    </a:lnTo>
                    <a:lnTo>
                      <a:pt x="148" y="761"/>
                    </a:lnTo>
                    <a:lnTo>
                      <a:pt x="138" y="760"/>
                    </a:lnTo>
                    <a:lnTo>
                      <a:pt x="129" y="758"/>
                    </a:lnTo>
                    <a:lnTo>
                      <a:pt x="120" y="756"/>
                    </a:lnTo>
                    <a:lnTo>
                      <a:pt x="112" y="755"/>
                    </a:lnTo>
                    <a:lnTo>
                      <a:pt x="104" y="753"/>
                    </a:lnTo>
                    <a:lnTo>
                      <a:pt x="96" y="751"/>
                    </a:lnTo>
                    <a:lnTo>
                      <a:pt x="88" y="748"/>
                    </a:lnTo>
                    <a:lnTo>
                      <a:pt x="81" y="745"/>
                    </a:lnTo>
                    <a:lnTo>
                      <a:pt x="74" y="743"/>
                    </a:lnTo>
                    <a:lnTo>
                      <a:pt x="68" y="740"/>
                    </a:lnTo>
                    <a:lnTo>
                      <a:pt x="62" y="737"/>
                    </a:lnTo>
                    <a:lnTo>
                      <a:pt x="57" y="735"/>
                    </a:lnTo>
                    <a:lnTo>
                      <a:pt x="52" y="731"/>
                    </a:lnTo>
                    <a:lnTo>
                      <a:pt x="47" y="729"/>
                    </a:lnTo>
                    <a:lnTo>
                      <a:pt x="43" y="726"/>
                    </a:lnTo>
                    <a:lnTo>
                      <a:pt x="39" y="724"/>
                    </a:lnTo>
                    <a:lnTo>
                      <a:pt x="34" y="720"/>
                    </a:lnTo>
                    <a:lnTo>
                      <a:pt x="29" y="717"/>
                    </a:lnTo>
                    <a:lnTo>
                      <a:pt x="23" y="714"/>
                    </a:lnTo>
                    <a:lnTo>
                      <a:pt x="18" y="710"/>
                    </a:lnTo>
                    <a:lnTo>
                      <a:pt x="12" y="707"/>
                    </a:lnTo>
                    <a:lnTo>
                      <a:pt x="8" y="703"/>
                    </a:lnTo>
                    <a:lnTo>
                      <a:pt x="4" y="699"/>
                    </a:lnTo>
                    <a:lnTo>
                      <a:pt x="0" y="694"/>
                    </a:lnTo>
                    <a:lnTo>
                      <a:pt x="244" y="369"/>
                    </a:lnTo>
                    <a:lnTo>
                      <a:pt x="345" y="0"/>
                    </a:lnTo>
                  </a:path>
                </a:pathLst>
              </a:custGeom>
              <a:solidFill>
                <a:srgbClr val="5E84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96" name="Freeform 420">
                <a:extLst>
                  <a:ext uri="{FF2B5EF4-FFF2-40B4-BE49-F238E27FC236}">
                    <a16:creationId xmlns:a16="http://schemas.microsoft.com/office/drawing/2014/main" id="{7776E5EC-E96D-464B-A0E7-E854E250A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412"/>
                <a:ext cx="482" cy="763"/>
              </a:xfrm>
              <a:custGeom>
                <a:avLst/>
                <a:gdLst>
                  <a:gd name="T0" fmla="*/ 134 w 482"/>
                  <a:gd name="T1" fmla="*/ 762 h 763"/>
                  <a:gd name="T2" fmla="*/ 125 w 482"/>
                  <a:gd name="T3" fmla="*/ 760 h 763"/>
                  <a:gd name="T4" fmla="*/ 117 w 482"/>
                  <a:gd name="T5" fmla="*/ 759 h 763"/>
                  <a:gd name="T6" fmla="*/ 109 w 482"/>
                  <a:gd name="T7" fmla="*/ 757 h 763"/>
                  <a:gd name="T8" fmla="*/ 102 w 482"/>
                  <a:gd name="T9" fmla="*/ 755 h 763"/>
                  <a:gd name="T10" fmla="*/ 94 w 482"/>
                  <a:gd name="T11" fmla="*/ 753 h 763"/>
                  <a:gd name="T12" fmla="*/ 87 w 482"/>
                  <a:gd name="T13" fmla="*/ 751 h 763"/>
                  <a:gd name="T14" fmla="*/ 81 w 482"/>
                  <a:gd name="T15" fmla="*/ 749 h 763"/>
                  <a:gd name="T16" fmla="*/ 74 w 482"/>
                  <a:gd name="T17" fmla="*/ 746 h 763"/>
                  <a:gd name="T18" fmla="*/ 69 w 482"/>
                  <a:gd name="T19" fmla="*/ 744 h 763"/>
                  <a:gd name="T20" fmla="*/ 63 w 482"/>
                  <a:gd name="T21" fmla="*/ 742 h 763"/>
                  <a:gd name="T22" fmla="*/ 58 w 482"/>
                  <a:gd name="T23" fmla="*/ 739 h 763"/>
                  <a:gd name="T24" fmla="*/ 53 w 482"/>
                  <a:gd name="T25" fmla="*/ 736 h 763"/>
                  <a:gd name="T26" fmla="*/ 49 w 482"/>
                  <a:gd name="T27" fmla="*/ 735 h 763"/>
                  <a:gd name="T28" fmla="*/ 45 w 482"/>
                  <a:gd name="T29" fmla="*/ 732 h 763"/>
                  <a:gd name="T30" fmla="*/ 41 w 482"/>
                  <a:gd name="T31" fmla="*/ 731 h 763"/>
                  <a:gd name="T32" fmla="*/ 38 w 482"/>
                  <a:gd name="T33" fmla="*/ 729 h 763"/>
                  <a:gd name="T34" fmla="*/ 33 w 482"/>
                  <a:gd name="T35" fmla="*/ 725 h 763"/>
                  <a:gd name="T36" fmla="*/ 27 w 482"/>
                  <a:gd name="T37" fmla="*/ 722 h 763"/>
                  <a:gd name="T38" fmla="*/ 22 w 482"/>
                  <a:gd name="T39" fmla="*/ 719 h 763"/>
                  <a:gd name="T40" fmla="*/ 17 w 482"/>
                  <a:gd name="T41" fmla="*/ 717 h 763"/>
                  <a:gd name="T42" fmla="*/ 12 w 482"/>
                  <a:gd name="T43" fmla="*/ 713 h 763"/>
                  <a:gd name="T44" fmla="*/ 8 w 482"/>
                  <a:gd name="T45" fmla="*/ 709 h 763"/>
                  <a:gd name="T46" fmla="*/ 3 w 482"/>
                  <a:gd name="T47" fmla="*/ 706 h 763"/>
                  <a:gd name="T48" fmla="*/ 0 w 482"/>
                  <a:gd name="T49" fmla="*/ 702 h 763"/>
                  <a:gd name="T50" fmla="*/ 237 w 482"/>
                  <a:gd name="T51" fmla="*/ 371 h 763"/>
                  <a:gd name="T52" fmla="*/ 348 w 482"/>
                  <a:gd name="T53" fmla="*/ 0 h 763"/>
                  <a:gd name="T54" fmla="*/ 361 w 482"/>
                  <a:gd name="T55" fmla="*/ 1 h 763"/>
                  <a:gd name="T56" fmla="*/ 374 w 482"/>
                  <a:gd name="T57" fmla="*/ 2 h 763"/>
                  <a:gd name="T58" fmla="*/ 386 w 482"/>
                  <a:gd name="T59" fmla="*/ 5 h 763"/>
                  <a:gd name="T60" fmla="*/ 398 w 482"/>
                  <a:gd name="T61" fmla="*/ 7 h 763"/>
                  <a:gd name="T62" fmla="*/ 409 w 482"/>
                  <a:gd name="T63" fmla="*/ 10 h 763"/>
                  <a:gd name="T64" fmla="*/ 420 w 482"/>
                  <a:gd name="T65" fmla="*/ 13 h 763"/>
                  <a:gd name="T66" fmla="*/ 430 w 482"/>
                  <a:gd name="T67" fmla="*/ 16 h 763"/>
                  <a:gd name="T68" fmla="*/ 439 w 482"/>
                  <a:gd name="T69" fmla="*/ 20 h 763"/>
                  <a:gd name="T70" fmla="*/ 447 w 482"/>
                  <a:gd name="T71" fmla="*/ 23 h 763"/>
                  <a:gd name="T72" fmla="*/ 455 w 482"/>
                  <a:gd name="T73" fmla="*/ 26 h 763"/>
                  <a:gd name="T74" fmla="*/ 462 w 482"/>
                  <a:gd name="T75" fmla="*/ 30 h 763"/>
                  <a:gd name="T76" fmla="*/ 468 w 482"/>
                  <a:gd name="T77" fmla="*/ 32 h 763"/>
                  <a:gd name="T78" fmla="*/ 472 w 482"/>
                  <a:gd name="T79" fmla="*/ 35 h 763"/>
                  <a:gd name="T80" fmla="*/ 476 w 482"/>
                  <a:gd name="T81" fmla="*/ 37 h 763"/>
                  <a:gd name="T82" fmla="*/ 479 w 482"/>
                  <a:gd name="T83" fmla="*/ 39 h 763"/>
                  <a:gd name="T84" fmla="*/ 481 w 482"/>
                  <a:gd name="T85" fmla="*/ 39 h 763"/>
                  <a:gd name="T86" fmla="*/ 237 w 482"/>
                  <a:gd name="T87" fmla="*/ 371 h 763"/>
                  <a:gd name="T88" fmla="*/ 134 w 482"/>
                  <a:gd name="T89" fmla="*/ 762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82" h="763">
                    <a:moveTo>
                      <a:pt x="134" y="762"/>
                    </a:moveTo>
                    <a:lnTo>
                      <a:pt x="125" y="760"/>
                    </a:lnTo>
                    <a:lnTo>
                      <a:pt x="117" y="759"/>
                    </a:lnTo>
                    <a:lnTo>
                      <a:pt x="109" y="757"/>
                    </a:lnTo>
                    <a:lnTo>
                      <a:pt x="102" y="755"/>
                    </a:lnTo>
                    <a:lnTo>
                      <a:pt x="94" y="753"/>
                    </a:lnTo>
                    <a:lnTo>
                      <a:pt x="87" y="751"/>
                    </a:lnTo>
                    <a:lnTo>
                      <a:pt x="81" y="749"/>
                    </a:lnTo>
                    <a:lnTo>
                      <a:pt x="74" y="746"/>
                    </a:lnTo>
                    <a:lnTo>
                      <a:pt x="69" y="744"/>
                    </a:lnTo>
                    <a:lnTo>
                      <a:pt x="63" y="742"/>
                    </a:lnTo>
                    <a:lnTo>
                      <a:pt x="58" y="739"/>
                    </a:lnTo>
                    <a:lnTo>
                      <a:pt x="53" y="736"/>
                    </a:lnTo>
                    <a:lnTo>
                      <a:pt x="49" y="735"/>
                    </a:lnTo>
                    <a:lnTo>
                      <a:pt x="45" y="732"/>
                    </a:lnTo>
                    <a:lnTo>
                      <a:pt x="41" y="731"/>
                    </a:lnTo>
                    <a:lnTo>
                      <a:pt x="38" y="729"/>
                    </a:lnTo>
                    <a:lnTo>
                      <a:pt x="33" y="725"/>
                    </a:lnTo>
                    <a:lnTo>
                      <a:pt x="27" y="722"/>
                    </a:lnTo>
                    <a:lnTo>
                      <a:pt x="22" y="719"/>
                    </a:lnTo>
                    <a:lnTo>
                      <a:pt x="17" y="717"/>
                    </a:lnTo>
                    <a:lnTo>
                      <a:pt x="12" y="713"/>
                    </a:lnTo>
                    <a:lnTo>
                      <a:pt x="8" y="709"/>
                    </a:lnTo>
                    <a:lnTo>
                      <a:pt x="3" y="706"/>
                    </a:lnTo>
                    <a:lnTo>
                      <a:pt x="0" y="702"/>
                    </a:lnTo>
                    <a:lnTo>
                      <a:pt x="237" y="371"/>
                    </a:lnTo>
                    <a:lnTo>
                      <a:pt x="348" y="0"/>
                    </a:lnTo>
                    <a:lnTo>
                      <a:pt x="361" y="1"/>
                    </a:lnTo>
                    <a:lnTo>
                      <a:pt x="374" y="2"/>
                    </a:lnTo>
                    <a:lnTo>
                      <a:pt x="386" y="5"/>
                    </a:lnTo>
                    <a:lnTo>
                      <a:pt x="398" y="7"/>
                    </a:lnTo>
                    <a:lnTo>
                      <a:pt x="409" y="10"/>
                    </a:lnTo>
                    <a:lnTo>
                      <a:pt x="420" y="13"/>
                    </a:lnTo>
                    <a:lnTo>
                      <a:pt x="430" y="16"/>
                    </a:lnTo>
                    <a:lnTo>
                      <a:pt x="439" y="20"/>
                    </a:lnTo>
                    <a:lnTo>
                      <a:pt x="447" y="23"/>
                    </a:lnTo>
                    <a:lnTo>
                      <a:pt x="455" y="26"/>
                    </a:lnTo>
                    <a:lnTo>
                      <a:pt x="462" y="30"/>
                    </a:lnTo>
                    <a:lnTo>
                      <a:pt x="468" y="32"/>
                    </a:lnTo>
                    <a:lnTo>
                      <a:pt x="472" y="35"/>
                    </a:lnTo>
                    <a:lnTo>
                      <a:pt x="476" y="37"/>
                    </a:lnTo>
                    <a:lnTo>
                      <a:pt x="479" y="39"/>
                    </a:lnTo>
                    <a:lnTo>
                      <a:pt x="481" y="39"/>
                    </a:lnTo>
                    <a:lnTo>
                      <a:pt x="237" y="371"/>
                    </a:lnTo>
                    <a:lnTo>
                      <a:pt x="134" y="762"/>
                    </a:lnTo>
                  </a:path>
                </a:pathLst>
              </a:custGeom>
              <a:solidFill>
                <a:srgbClr val="597F7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97" name="Freeform 421">
                <a:extLst>
                  <a:ext uri="{FF2B5EF4-FFF2-40B4-BE49-F238E27FC236}">
                    <a16:creationId xmlns:a16="http://schemas.microsoft.com/office/drawing/2014/main" id="{D4415E8F-95D5-4030-BC72-24C4939BE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2593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4 w 27"/>
                  <a:gd name="T3" fmla="*/ 20 h 27"/>
                  <a:gd name="T4" fmla="*/ 26 w 27"/>
                  <a:gd name="T5" fmla="*/ 10 h 27"/>
                  <a:gd name="T6" fmla="*/ 18 w 27"/>
                  <a:gd name="T7" fmla="*/ 3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4" y="20"/>
                    </a:lnTo>
                    <a:lnTo>
                      <a:pt x="26" y="10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98" name="Freeform 422">
                <a:extLst>
                  <a:ext uri="{FF2B5EF4-FFF2-40B4-BE49-F238E27FC236}">
                    <a16:creationId xmlns:a16="http://schemas.microsoft.com/office/drawing/2014/main" id="{BD11683D-1F7A-495C-874A-75AE242B8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593"/>
                <a:ext cx="27" cy="27"/>
              </a:xfrm>
              <a:custGeom>
                <a:avLst/>
                <a:gdLst>
                  <a:gd name="T0" fmla="*/ 2 w 27"/>
                  <a:gd name="T1" fmla="*/ 15 h 27"/>
                  <a:gd name="T2" fmla="*/ 4 w 27"/>
                  <a:gd name="T3" fmla="*/ 26 h 27"/>
                  <a:gd name="T4" fmla="*/ 26 w 27"/>
                  <a:gd name="T5" fmla="*/ 22 h 27"/>
                  <a:gd name="T6" fmla="*/ 21 w 27"/>
                  <a:gd name="T7" fmla="*/ 0 h 27"/>
                  <a:gd name="T8" fmla="*/ 0 w 27"/>
                  <a:gd name="T9" fmla="*/ 3 h 27"/>
                  <a:gd name="T10" fmla="*/ 2 w 27"/>
                  <a:gd name="T1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" y="15"/>
                    </a:moveTo>
                    <a:lnTo>
                      <a:pt x="4" y="26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2" y="15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99" name="Freeform 423">
                <a:extLst>
                  <a:ext uri="{FF2B5EF4-FFF2-40B4-BE49-F238E27FC236}">
                    <a16:creationId xmlns:a16="http://schemas.microsoft.com/office/drawing/2014/main" id="{0DA0B6DF-124F-4143-94BE-4FE539F5F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596"/>
                <a:ext cx="26" cy="27"/>
              </a:xfrm>
              <a:custGeom>
                <a:avLst/>
                <a:gdLst>
                  <a:gd name="T0" fmla="*/ 17 w 26"/>
                  <a:gd name="T1" fmla="*/ 0 h 27"/>
                  <a:gd name="T2" fmla="*/ 1 w 26"/>
                  <a:gd name="T3" fmla="*/ 6 h 27"/>
                  <a:gd name="T4" fmla="*/ 0 w 26"/>
                  <a:gd name="T5" fmla="*/ 15 h 27"/>
                  <a:gd name="T6" fmla="*/ 7 w 26"/>
                  <a:gd name="T7" fmla="*/ 23 h 27"/>
                  <a:gd name="T8" fmla="*/ 25 w 26"/>
                  <a:gd name="T9" fmla="*/ 26 h 27"/>
                  <a:gd name="T10" fmla="*/ 17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7" y="0"/>
                    </a:moveTo>
                    <a:lnTo>
                      <a:pt x="1" y="6"/>
                    </a:lnTo>
                    <a:lnTo>
                      <a:pt x="0" y="15"/>
                    </a:lnTo>
                    <a:lnTo>
                      <a:pt x="7" y="23"/>
                    </a:lnTo>
                    <a:lnTo>
                      <a:pt x="25" y="26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00" name="Freeform 424">
                <a:extLst>
                  <a:ext uri="{FF2B5EF4-FFF2-40B4-BE49-F238E27FC236}">
                    <a16:creationId xmlns:a16="http://schemas.microsoft.com/office/drawing/2014/main" id="{43C7389D-9CE8-4330-9E8D-191676287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2596"/>
                <a:ext cx="27" cy="27"/>
              </a:xfrm>
              <a:custGeom>
                <a:avLst/>
                <a:gdLst>
                  <a:gd name="T0" fmla="*/ 5 w 27"/>
                  <a:gd name="T1" fmla="*/ 26 h 27"/>
                  <a:gd name="T2" fmla="*/ 22 w 27"/>
                  <a:gd name="T3" fmla="*/ 20 h 27"/>
                  <a:gd name="T4" fmla="*/ 26 w 27"/>
                  <a:gd name="T5" fmla="*/ 11 h 27"/>
                  <a:gd name="T6" fmla="*/ 18 w 27"/>
                  <a:gd name="T7" fmla="*/ 3 h 27"/>
                  <a:gd name="T8" fmla="*/ 0 w 27"/>
                  <a:gd name="T9" fmla="*/ 0 h 27"/>
                  <a:gd name="T10" fmla="*/ 5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5" y="26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01" name="Freeform 425">
                <a:extLst>
                  <a:ext uri="{FF2B5EF4-FFF2-40B4-BE49-F238E27FC236}">
                    <a16:creationId xmlns:a16="http://schemas.microsoft.com/office/drawing/2014/main" id="{09C723ED-5EA7-44C1-83C9-A83B6A030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596"/>
                <a:ext cx="27" cy="27"/>
              </a:xfrm>
              <a:custGeom>
                <a:avLst/>
                <a:gdLst>
                  <a:gd name="T0" fmla="*/ 1 w 27"/>
                  <a:gd name="T1" fmla="*/ 13 h 27"/>
                  <a:gd name="T2" fmla="*/ 3 w 27"/>
                  <a:gd name="T3" fmla="*/ 26 h 27"/>
                  <a:gd name="T4" fmla="*/ 26 w 27"/>
                  <a:gd name="T5" fmla="*/ 23 h 27"/>
                  <a:gd name="T6" fmla="*/ 22 w 27"/>
                  <a:gd name="T7" fmla="*/ 0 h 27"/>
                  <a:gd name="T8" fmla="*/ 0 w 27"/>
                  <a:gd name="T9" fmla="*/ 2 h 27"/>
                  <a:gd name="T10" fmla="*/ 1 w 27"/>
                  <a:gd name="T11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" y="13"/>
                    </a:moveTo>
                    <a:lnTo>
                      <a:pt x="3" y="26"/>
                    </a:lnTo>
                    <a:lnTo>
                      <a:pt x="26" y="23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3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02" name="Freeform 426">
                <a:extLst>
                  <a:ext uri="{FF2B5EF4-FFF2-40B4-BE49-F238E27FC236}">
                    <a16:creationId xmlns:a16="http://schemas.microsoft.com/office/drawing/2014/main" id="{C0D15604-7F5A-4C04-8AB3-ACE0D9B3D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598"/>
                <a:ext cx="26" cy="27"/>
              </a:xfrm>
              <a:custGeom>
                <a:avLst/>
                <a:gdLst>
                  <a:gd name="T0" fmla="*/ 19 w 26"/>
                  <a:gd name="T1" fmla="*/ 0 h 27"/>
                  <a:gd name="T2" fmla="*/ 3 w 26"/>
                  <a:gd name="T3" fmla="*/ 5 h 27"/>
                  <a:gd name="T4" fmla="*/ 0 w 26"/>
                  <a:gd name="T5" fmla="*/ 13 h 27"/>
                  <a:gd name="T6" fmla="*/ 8 w 26"/>
                  <a:gd name="T7" fmla="*/ 22 h 27"/>
                  <a:gd name="T8" fmla="*/ 25 w 26"/>
                  <a:gd name="T9" fmla="*/ 26 h 27"/>
                  <a:gd name="T10" fmla="*/ 19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9" y="0"/>
                    </a:moveTo>
                    <a:lnTo>
                      <a:pt x="3" y="5"/>
                    </a:lnTo>
                    <a:lnTo>
                      <a:pt x="0" y="13"/>
                    </a:lnTo>
                    <a:lnTo>
                      <a:pt x="8" y="22"/>
                    </a:lnTo>
                    <a:lnTo>
                      <a:pt x="25" y="26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03" name="Freeform 427">
                <a:extLst>
                  <a:ext uri="{FF2B5EF4-FFF2-40B4-BE49-F238E27FC236}">
                    <a16:creationId xmlns:a16="http://schemas.microsoft.com/office/drawing/2014/main" id="{70D58854-4C87-4ACC-B4F2-981333DD4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2599"/>
                <a:ext cx="27" cy="27"/>
              </a:xfrm>
              <a:custGeom>
                <a:avLst/>
                <a:gdLst>
                  <a:gd name="T0" fmla="*/ 5 w 27"/>
                  <a:gd name="T1" fmla="*/ 26 h 27"/>
                  <a:gd name="T2" fmla="*/ 22 w 27"/>
                  <a:gd name="T3" fmla="*/ 21 h 27"/>
                  <a:gd name="T4" fmla="*/ 26 w 27"/>
                  <a:gd name="T5" fmla="*/ 10 h 27"/>
                  <a:gd name="T6" fmla="*/ 18 w 27"/>
                  <a:gd name="T7" fmla="*/ 3 h 27"/>
                  <a:gd name="T8" fmla="*/ 0 w 27"/>
                  <a:gd name="T9" fmla="*/ 0 h 27"/>
                  <a:gd name="T10" fmla="*/ 5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5" y="26"/>
                    </a:moveTo>
                    <a:lnTo>
                      <a:pt x="22" y="21"/>
                    </a:lnTo>
                    <a:lnTo>
                      <a:pt x="26" y="10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04" name="Freeform 428">
                <a:extLst>
                  <a:ext uri="{FF2B5EF4-FFF2-40B4-BE49-F238E27FC236}">
                    <a16:creationId xmlns:a16="http://schemas.microsoft.com/office/drawing/2014/main" id="{3A252B32-ED68-4FDE-BCEF-28DB25E5C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599"/>
                <a:ext cx="27" cy="27"/>
              </a:xfrm>
              <a:custGeom>
                <a:avLst/>
                <a:gdLst>
                  <a:gd name="T0" fmla="*/ 1 w 27"/>
                  <a:gd name="T1" fmla="*/ 14 h 27"/>
                  <a:gd name="T2" fmla="*/ 3 w 27"/>
                  <a:gd name="T3" fmla="*/ 26 h 27"/>
                  <a:gd name="T4" fmla="*/ 26 w 27"/>
                  <a:gd name="T5" fmla="*/ 23 h 27"/>
                  <a:gd name="T6" fmla="*/ 22 w 27"/>
                  <a:gd name="T7" fmla="*/ 0 h 27"/>
                  <a:gd name="T8" fmla="*/ 0 w 27"/>
                  <a:gd name="T9" fmla="*/ 2 h 27"/>
                  <a:gd name="T10" fmla="*/ 1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" y="14"/>
                    </a:moveTo>
                    <a:lnTo>
                      <a:pt x="3" y="26"/>
                    </a:lnTo>
                    <a:lnTo>
                      <a:pt x="26" y="23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05" name="Freeform 429">
                <a:extLst>
                  <a:ext uri="{FF2B5EF4-FFF2-40B4-BE49-F238E27FC236}">
                    <a16:creationId xmlns:a16="http://schemas.microsoft.com/office/drawing/2014/main" id="{EB21FD2B-BAB6-40B3-9BDD-6C19B60A8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601"/>
                <a:ext cx="26" cy="27"/>
              </a:xfrm>
              <a:custGeom>
                <a:avLst/>
                <a:gdLst>
                  <a:gd name="T0" fmla="*/ 19 w 26"/>
                  <a:gd name="T1" fmla="*/ 0 h 27"/>
                  <a:gd name="T2" fmla="*/ 3 w 26"/>
                  <a:gd name="T3" fmla="*/ 4 h 27"/>
                  <a:gd name="T4" fmla="*/ 0 w 26"/>
                  <a:gd name="T5" fmla="*/ 14 h 27"/>
                  <a:gd name="T6" fmla="*/ 8 w 26"/>
                  <a:gd name="T7" fmla="*/ 22 h 27"/>
                  <a:gd name="T8" fmla="*/ 25 w 26"/>
                  <a:gd name="T9" fmla="*/ 26 h 27"/>
                  <a:gd name="T10" fmla="*/ 19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9" y="0"/>
                    </a:moveTo>
                    <a:lnTo>
                      <a:pt x="3" y="4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25" y="26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06" name="Freeform 430">
                <a:extLst>
                  <a:ext uri="{FF2B5EF4-FFF2-40B4-BE49-F238E27FC236}">
                    <a16:creationId xmlns:a16="http://schemas.microsoft.com/office/drawing/2014/main" id="{2D13416E-34F6-4A7C-A3EA-44F96D5AB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2601"/>
                <a:ext cx="27" cy="27"/>
              </a:xfrm>
              <a:custGeom>
                <a:avLst/>
                <a:gdLst>
                  <a:gd name="T0" fmla="*/ 6 w 27"/>
                  <a:gd name="T1" fmla="*/ 26 h 27"/>
                  <a:gd name="T2" fmla="*/ 22 w 27"/>
                  <a:gd name="T3" fmla="*/ 20 h 27"/>
                  <a:gd name="T4" fmla="*/ 26 w 27"/>
                  <a:gd name="T5" fmla="*/ 11 h 27"/>
                  <a:gd name="T6" fmla="*/ 18 w 27"/>
                  <a:gd name="T7" fmla="*/ 3 h 27"/>
                  <a:gd name="T8" fmla="*/ 0 w 27"/>
                  <a:gd name="T9" fmla="*/ 0 h 27"/>
                  <a:gd name="T10" fmla="*/ 6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6" y="26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6" y="26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07" name="Freeform 431">
                <a:extLst>
                  <a:ext uri="{FF2B5EF4-FFF2-40B4-BE49-F238E27FC236}">
                    <a16:creationId xmlns:a16="http://schemas.microsoft.com/office/drawing/2014/main" id="{944EC987-D450-432C-B4CD-1C5836DD8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601"/>
                <a:ext cx="27" cy="27"/>
              </a:xfrm>
              <a:custGeom>
                <a:avLst/>
                <a:gdLst>
                  <a:gd name="T0" fmla="*/ 1 w 27"/>
                  <a:gd name="T1" fmla="*/ 14 h 27"/>
                  <a:gd name="T2" fmla="*/ 3 w 27"/>
                  <a:gd name="T3" fmla="*/ 26 h 27"/>
                  <a:gd name="T4" fmla="*/ 26 w 27"/>
                  <a:gd name="T5" fmla="*/ 23 h 27"/>
                  <a:gd name="T6" fmla="*/ 22 w 27"/>
                  <a:gd name="T7" fmla="*/ 0 h 27"/>
                  <a:gd name="T8" fmla="*/ 0 w 27"/>
                  <a:gd name="T9" fmla="*/ 2 h 27"/>
                  <a:gd name="T10" fmla="*/ 1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" y="14"/>
                    </a:moveTo>
                    <a:lnTo>
                      <a:pt x="3" y="26"/>
                    </a:lnTo>
                    <a:lnTo>
                      <a:pt x="26" y="23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08" name="Freeform 432">
                <a:extLst>
                  <a:ext uri="{FF2B5EF4-FFF2-40B4-BE49-F238E27FC236}">
                    <a16:creationId xmlns:a16="http://schemas.microsoft.com/office/drawing/2014/main" id="{343F4D29-B6A2-4518-A7B4-BC96AFD79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603"/>
                <a:ext cx="26" cy="26"/>
              </a:xfrm>
              <a:custGeom>
                <a:avLst/>
                <a:gdLst>
                  <a:gd name="T0" fmla="*/ 19 w 26"/>
                  <a:gd name="T1" fmla="*/ 0 h 26"/>
                  <a:gd name="T2" fmla="*/ 3 w 26"/>
                  <a:gd name="T3" fmla="*/ 5 h 26"/>
                  <a:gd name="T4" fmla="*/ 0 w 26"/>
                  <a:gd name="T5" fmla="*/ 13 h 26"/>
                  <a:gd name="T6" fmla="*/ 8 w 26"/>
                  <a:gd name="T7" fmla="*/ 22 h 26"/>
                  <a:gd name="T8" fmla="*/ 25 w 26"/>
                  <a:gd name="T9" fmla="*/ 25 h 26"/>
                  <a:gd name="T10" fmla="*/ 19 w 2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19" y="0"/>
                    </a:moveTo>
                    <a:lnTo>
                      <a:pt x="3" y="5"/>
                    </a:lnTo>
                    <a:lnTo>
                      <a:pt x="0" y="13"/>
                    </a:lnTo>
                    <a:lnTo>
                      <a:pt x="8" y="22"/>
                    </a:lnTo>
                    <a:lnTo>
                      <a:pt x="25" y="25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09" name="Freeform 433">
                <a:extLst>
                  <a:ext uri="{FF2B5EF4-FFF2-40B4-BE49-F238E27FC236}">
                    <a16:creationId xmlns:a16="http://schemas.microsoft.com/office/drawing/2014/main" id="{89052511-4030-494F-886D-D1779ED14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607"/>
                <a:ext cx="26" cy="27"/>
              </a:xfrm>
              <a:custGeom>
                <a:avLst/>
                <a:gdLst>
                  <a:gd name="T0" fmla="*/ 16 w 26"/>
                  <a:gd name="T1" fmla="*/ 0 h 27"/>
                  <a:gd name="T2" fmla="*/ 3 w 26"/>
                  <a:gd name="T3" fmla="*/ 5 h 27"/>
                  <a:gd name="T4" fmla="*/ 0 w 26"/>
                  <a:gd name="T5" fmla="*/ 15 h 27"/>
                  <a:gd name="T6" fmla="*/ 8 w 26"/>
                  <a:gd name="T7" fmla="*/ 23 h 27"/>
                  <a:gd name="T8" fmla="*/ 25 w 26"/>
                  <a:gd name="T9" fmla="*/ 26 h 27"/>
                  <a:gd name="T10" fmla="*/ 16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6" y="0"/>
                    </a:moveTo>
                    <a:lnTo>
                      <a:pt x="3" y="5"/>
                    </a:lnTo>
                    <a:lnTo>
                      <a:pt x="0" y="15"/>
                    </a:lnTo>
                    <a:lnTo>
                      <a:pt x="8" y="23"/>
                    </a:lnTo>
                    <a:lnTo>
                      <a:pt x="25" y="26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10" name="Freeform 434">
                <a:extLst>
                  <a:ext uri="{FF2B5EF4-FFF2-40B4-BE49-F238E27FC236}">
                    <a16:creationId xmlns:a16="http://schemas.microsoft.com/office/drawing/2014/main" id="{ECB7DB7D-45FD-4670-A199-D5F37050E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2604"/>
                <a:ext cx="26" cy="27"/>
              </a:xfrm>
              <a:custGeom>
                <a:avLst/>
                <a:gdLst>
                  <a:gd name="T0" fmla="*/ 23 w 26"/>
                  <a:gd name="T1" fmla="*/ 11 h 27"/>
                  <a:gd name="T2" fmla="*/ 21 w 26"/>
                  <a:gd name="T3" fmla="*/ 0 h 27"/>
                  <a:gd name="T4" fmla="*/ 0 w 26"/>
                  <a:gd name="T5" fmla="*/ 3 h 27"/>
                  <a:gd name="T6" fmla="*/ 5 w 26"/>
                  <a:gd name="T7" fmla="*/ 26 h 27"/>
                  <a:gd name="T8" fmla="*/ 25 w 26"/>
                  <a:gd name="T9" fmla="*/ 22 h 27"/>
                  <a:gd name="T10" fmla="*/ 23 w 26"/>
                  <a:gd name="T1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23" y="11"/>
                    </a:moveTo>
                    <a:lnTo>
                      <a:pt x="21" y="0"/>
                    </a:lnTo>
                    <a:lnTo>
                      <a:pt x="0" y="3"/>
                    </a:lnTo>
                    <a:lnTo>
                      <a:pt x="5" y="26"/>
                    </a:lnTo>
                    <a:lnTo>
                      <a:pt x="25" y="22"/>
                    </a:lnTo>
                    <a:lnTo>
                      <a:pt x="23" y="11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11" name="Freeform 435">
                <a:extLst>
                  <a:ext uri="{FF2B5EF4-FFF2-40B4-BE49-F238E27FC236}">
                    <a16:creationId xmlns:a16="http://schemas.microsoft.com/office/drawing/2014/main" id="{974BFA65-B0B8-401F-A790-8A9B2DB67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2604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4 w 27"/>
                  <a:gd name="T3" fmla="*/ 20 h 27"/>
                  <a:gd name="T4" fmla="*/ 26 w 27"/>
                  <a:gd name="T5" fmla="*/ 10 h 27"/>
                  <a:gd name="T6" fmla="*/ 18 w 27"/>
                  <a:gd name="T7" fmla="*/ 2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4" y="20"/>
                    </a:lnTo>
                    <a:lnTo>
                      <a:pt x="26" y="10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12" name="Freeform 436">
                <a:extLst>
                  <a:ext uri="{FF2B5EF4-FFF2-40B4-BE49-F238E27FC236}">
                    <a16:creationId xmlns:a16="http://schemas.microsoft.com/office/drawing/2014/main" id="{45E17A79-1A20-430B-B310-82B9E2469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2607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4 w 27"/>
                  <a:gd name="T3" fmla="*/ 20 h 27"/>
                  <a:gd name="T4" fmla="*/ 26 w 27"/>
                  <a:gd name="T5" fmla="*/ 10 h 27"/>
                  <a:gd name="T6" fmla="*/ 18 w 27"/>
                  <a:gd name="T7" fmla="*/ 2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4" y="20"/>
                    </a:lnTo>
                    <a:lnTo>
                      <a:pt x="26" y="10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13" name="Freeform 437">
                <a:extLst>
                  <a:ext uri="{FF2B5EF4-FFF2-40B4-BE49-F238E27FC236}">
                    <a16:creationId xmlns:a16="http://schemas.microsoft.com/office/drawing/2014/main" id="{5B273567-2CE7-435D-9B54-552B686F5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607"/>
                <a:ext cx="27" cy="27"/>
              </a:xfrm>
              <a:custGeom>
                <a:avLst/>
                <a:gdLst>
                  <a:gd name="T0" fmla="*/ 2 w 27"/>
                  <a:gd name="T1" fmla="*/ 14 h 27"/>
                  <a:gd name="T2" fmla="*/ 5 w 27"/>
                  <a:gd name="T3" fmla="*/ 26 h 27"/>
                  <a:gd name="T4" fmla="*/ 26 w 27"/>
                  <a:gd name="T5" fmla="*/ 22 h 27"/>
                  <a:gd name="T6" fmla="*/ 21 w 27"/>
                  <a:gd name="T7" fmla="*/ 0 h 27"/>
                  <a:gd name="T8" fmla="*/ 0 w 27"/>
                  <a:gd name="T9" fmla="*/ 3 h 27"/>
                  <a:gd name="T10" fmla="*/ 2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" y="14"/>
                    </a:moveTo>
                    <a:lnTo>
                      <a:pt x="5" y="26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14" name="Freeform 438">
                <a:extLst>
                  <a:ext uri="{FF2B5EF4-FFF2-40B4-BE49-F238E27FC236}">
                    <a16:creationId xmlns:a16="http://schemas.microsoft.com/office/drawing/2014/main" id="{5F115624-76A8-4364-84DE-F8BA851CD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609"/>
                <a:ext cx="26" cy="27"/>
              </a:xfrm>
              <a:custGeom>
                <a:avLst/>
                <a:gdLst>
                  <a:gd name="T0" fmla="*/ 16 w 26"/>
                  <a:gd name="T1" fmla="*/ 0 h 27"/>
                  <a:gd name="T2" fmla="*/ 3 w 26"/>
                  <a:gd name="T3" fmla="*/ 5 h 27"/>
                  <a:gd name="T4" fmla="*/ 0 w 26"/>
                  <a:gd name="T5" fmla="*/ 15 h 27"/>
                  <a:gd name="T6" fmla="*/ 8 w 26"/>
                  <a:gd name="T7" fmla="*/ 23 h 27"/>
                  <a:gd name="T8" fmla="*/ 25 w 26"/>
                  <a:gd name="T9" fmla="*/ 26 h 27"/>
                  <a:gd name="T10" fmla="*/ 16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6" y="0"/>
                    </a:moveTo>
                    <a:lnTo>
                      <a:pt x="3" y="5"/>
                    </a:lnTo>
                    <a:lnTo>
                      <a:pt x="0" y="15"/>
                    </a:lnTo>
                    <a:lnTo>
                      <a:pt x="8" y="23"/>
                    </a:lnTo>
                    <a:lnTo>
                      <a:pt x="25" y="26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15" name="Freeform 439">
                <a:extLst>
                  <a:ext uri="{FF2B5EF4-FFF2-40B4-BE49-F238E27FC236}">
                    <a16:creationId xmlns:a16="http://schemas.microsoft.com/office/drawing/2014/main" id="{6F295D34-D5D4-4A9E-B91C-F11BB881B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2609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4 w 27"/>
                  <a:gd name="T3" fmla="*/ 19 h 27"/>
                  <a:gd name="T4" fmla="*/ 26 w 27"/>
                  <a:gd name="T5" fmla="*/ 10 h 27"/>
                  <a:gd name="T6" fmla="*/ 18 w 27"/>
                  <a:gd name="T7" fmla="*/ 3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4" y="19"/>
                    </a:lnTo>
                    <a:lnTo>
                      <a:pt x="26" y="10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16" name="Freeform 440">
                <a:extLst>
                  <a:ext uri="{FF2B5EF4-FFF2-40B4-BE49-F238E27FC236}">
                    <a16:creationId xmlns:a16="http://schemas.microsoft.com/office/drawing/2014/main" id="{B1E20572-5136-48AF-83BA-B93B7D0BC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609"/>
                <a:ext cx="27" cy="27"/>
              </a:xfrm>
              <a:custGeom>
                <a:avLst/>
                <a:gdLst>
                  <a:gd name="T0" fmla="*/ 2 w 27"/>
                  <a:gd name="T1" fmla="*/ 14 h 27"/>
                  <a:gd name="T2" fmla="*/ 5 w 27"/>
                  <a:gd name="T3" fmla="*/ 26 h 27"/>
                  <a:gd name="T4" fmla="*/ 26 w 27"/>
                  <a:gd name="T5" fmla="*/ 22 h 27"/>
                  <a:gd name="T6" fmla="*/ 21 w 27"/>
                  <a:gd name="T7" fmla="*/ 0 h 27"/>
                  <a:gd name="T8" fmla="*/ 0 w 27"/>
                  <a:gd name="T9" fmla="*/ 3 h 27"/>
                  <a:gd name="T10" fmla="*/ 2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" y="14"/>
                    </a:moveTo>
                    <a:lnTo>
                      <a:pt x="5" y="26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17" name="Freeform 441">
                <a:extLst>
                  <a:ext uri="{FF2B5EF4-FFF2-40B4-BE49-F238E27FC236}">
                    <a16:creationId xmlns:a16="http://schemas.microsoft.com/office/drawing/2014/main" id="{315D6B7E-FB49-4C9F-9596-B7EF06ACA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611"/>
                <a:ext cx="26" cy="26"/>
              </a:xfrm>
              <a:custGeom>
                <a:avLst/>
                <a:gdLst>
                  <a:gd name="T0" fmla="*/ 16 w 26"/>
                  <a:gd name="T1" fmla="*/ 0 h 26"/>
                  <a:gd name="T2" fmla="*/ 3 w 26"/>
                  <a:gd name="T3" fmla="*/ 6 h 26"/>
                  <a:gd name="T4" fmla="*/ 0 w 26"/>
                  <a:gd name="T5" fmla="*/ 15 h 26"/>
                  <a:gd name="T6" fmla="*/ 8 w 26"/>
                  <a:gd name="T7" fmla="*/ 22 h 26"/>
                  <a:gd name="T8" fmla="*/ 25 w 26"/>
                  <a:gd name="T9" fmla="*/ 25 h 26"/>
                  <a:gd name="T10" fmla="*/ 16 w 2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16" y="0"/>
                    </a:moveTo>
                    <a:lnTo>
                      <a:pt x="3" y="6"/>
                    </a:lnTo>
                    <a:lnTo>
                      <a:pt x="0" y="15"/>
                    </a:lnTo>
                    <a:lnTo>
                      <a:pt x="8" y="22"/>
                    </a:lnTo>
                    <a:lnTo>
                      <a:pt x="25" y="25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18" name="Freeform 442">
                <a:extLst>
                  <a:ext uri="{FF2B5EF4-FFF2-40B4-BE49-F238E27FC236}">
                    <a16:creationId xmlns:a16="http://schemas.microsoft.com/office/drawing/2014/main" id="{C729E56F-C84C-49DB-AECA-2F4707DA4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2612"/>
                <a:ext cx="27" cy="27"/>
              </a:xfrm>
              <a:custGeom>
                <a:avLst/>
                <a:gdLst>
                  <a:gd name="T0" fmla="*/ 5 w 27"/>
                  <a:gd name="T1" fmla="*/ 26 h 27"/>
                  <a:gd name="T2" fmla="*/ 22 w 27"/>
                  <a:gd name="T3" fmla="*/ 21 h 27"/>
                  <a:gd name="T4" fmla="*/ 26 w 27"/>
                  <a:gd name="T5" fmla="*/ 11 h 27"/>
                  <a:gd name="T6" fmla="*/ 18 w 27"/>
                  <a:gd name="T7" fmla="*/ 3 h 27"/>
                  <a:gd name="T8" fmla="*/ 0 w 27"/>
                  <a:gd name="T9" fmla="*/ 0 h 27"/>
                  <a:gd name="T10" fmla="*/ 5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5" y="26"/>
                    </a:moveTo>
                    <a:lnTo>
                      <a:pt x="22" y="21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19" name="Freeform 443">
                <a:extLst>
                  <a:ext uri="{FF2B5EF4-FFF2-40B4-BE49-F238E27FC236}">
                    <a16:creationId xmlns:a16="http://schemas.microsoft.com/office/drawing/2014/main" id="{2E9D34EE-00B2-4C4F-AA66-02998849C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612"/>
                <a:ext cx="27" cy="27"/>
              </a:xfrm>
              <a:custGeom>
                <a:avLst/>
                <a:gdLst>
                  <a:gd name="T0" fmla="*/ 1 w 27"/>
                  <a:gd name="T1" fmla="*/ 14 h 27"/>
                  <a:gd name="T2" fmla="*/ 3 w 27"/>
                  <a:gd name="T3" fmla="*/ 26 h 27"/>
                  <a:gd name="T4" fmla="*/ 26 w 27"/>
                  <a:gd name="T5" fmla="*/ 23 h 27"/>
                  <a:gd name="T6" fmla="*/ 22 w 27"/>
                  <a:gd name="T7" fmla="*/ 0 h 27"/>
                  <a:gd name="T8" fmla="*/ 0 w 27"/>
                  <a:gd name="T9" fmla="*/ 2 h 27"/>
                  <a:gd name="T10" fmla="*/ 1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" y="14"/>
                    </a:moveTo>
                    <a:lnTo>
                      <a:pt x="3" y="26"/>
                    </a:lnTo>
                    <a:lnTo>
                      <a:pt x="26" y="23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20" name="Freeform 444">
                <a:extLst>
                  <a:ext uri="{FF2B5EF4-FFF2-40B4-BE49-F238E27FC236}">
                    <a16:creationId xmlns:a16="http://schemas.microsoft.com/office/drawing/2014/main" id="{B2A8F8B0-A111-486F-852F-7BA038B74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616"/>
                <a:ext cx="26" cy="26"/>
              </a:xfrm>
              <a:custGeom>
                <a:avLst/>
                <a:gdLst>
                  <a:gd name="T0" fmla="*/ 19 w 26"/>
                  <a:gd name="T1" fmla="*/ 0 h 26"/>
                  <a:gd name="T2" fmla="*/ 3 w 26"/>
                  <a:gd name="T3" fmla="*/ 4 h 26"/>
                  <a:gd name="T4" fmla="*/ 0 w 26"/>
                  <a:gd name="T5" fmla="*/ 13 h 26"/>
                  <a:gd name="T6" fmla="*/ 7 w 26"/>
                  <a:gd name="T7" fmla="*/ 21 h 26"/>
                  <a:gd name="T8" fmla="*/ 25 w 26"/>
                  <a:gd name="T9" fmla="*/ 25 h 26"/>
                  <a:gd name="T10" fmla="*/ 19 w 2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19" y="0"/>
                    </a:moveTo>
                    <a:lnTo>
                      <a:pt x="3" y="4"/>
                    </a:lnTo>
                    <a:lnTo>
                      <a:pt x="0" y="13"/>
                    </a:lnTo>
                    <a:lnTo>
                      <a:pt x="7" y="21"/>
                    </a:lnTo>
                    <a:lnTo>
                      <a:pt x="25" y="25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21" name="Freeform 445">
                <a:extLst>
                  <a:ext uri="{FF2B5EF4-FFF2-40B4-BE49-F238E27FC236}">
                    <a16:creationId xmlns:a16="http://schemas.microsoft.com/office/drawing/2014/main" id="{82E6B042-BDFA-4E8B-9F76-FFD3C4677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2688"/>
                <a:ext cx="27" cy="26"/>
              </a:xfrm>
              <a:custGeom>
                <a:avLst/>
                <a:gdLst>
                  <a:gd name="T0" fmla="*/ 7 w 27"/>
                  <a:gd name="T1" fmla="*/ 25 h 26"/>
                  <a:gd name="T2" fmla="*/ 22 w 27"/>
                  <a:gd name="T3" fmla="*/ 20 h 26"/>
                  <a:gd name="T4" fmla="*/ 26 w 27"/>
                  <a:gd name="T5" fmla="*/ 11 h 26"/>
                  <a:gd name="T6" fmla="*/ 18 w 27"/>
                  <a:gd name="T7" fmla="*/ 4 h 26"/>
                  <a:gd name="T8" fmla="*/ 0 w 27"/>
                  <a:gd name="T9" fmla="*/ 0 h 26"/>
                  <a:gd name="T10" fmla="*/ 7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7" y="25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4"/>
                    </a:lnTo>
                    <a:lnTo>
                      <a:pt x="0" y="0"/>
                    </a:lnTo>
                    <a:lnTo>
                      <a:pt x="7" y="25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22" name="Freeform 446">
                <a:extLst>
                  <a:ext uri="{FF2B5EF4-FFF2-40B4-BE49-F238E27FC236}">
                    <a16:creationId xmlns:a16="http://schemas.microsoft.com/office/drawing/2014/main" id="{1A8C6493-1338-4A89-ACF6-548D9532E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2688"/>
                <a:ext cx="27" cy="26"/>
              </a:xfrm>
              <a:custGeom>
                <a:avLst/>
                <a:gdLst>
                  <a:gd name="T0" fmla="*/ 1 w 27"/>
                  <a:gd name="T1" fmla="*/ 14 h 26"/>
                  <a:gd name="T2" fmla="*/ 3 w 27"/>
                  <a:gd name="T3" fmla="*/ 25 h 26"/>
                  <a:gd name="T4" fmla="*/ 26 w 27"/>
                  <a:gd name="T5" fmla="*/ 22 h 26"/>
                  <a:gd name="T6" fmla="*/ 21 w 27"/>
                  <a:gd name="T7" fmla="*/ 0 h 26"/>
                  <a:gd name="T8" fmla="*/ 0 w 27"/>
                  <a:gd name="T9" fmla="*/ 3 h 26"/>
                  <a:gd name="T10" fmla="*/ 1 w 27"/>
                  <a:gd name="T11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" y="14"/>
                    </a:moveTo>
                    <a:lnTo>
                      <a:pt x="3" y="25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23" name="Freeform 447">
                <a:extLst>
                  <a:ext uri="{FF2B5EF4-FFF2-40B4-BE49-F238E27FC236}">
                    <a16:creationId xmlns:a16="http://schemas.microsoft.com/office/drawing/2014/main" id="{DFEC4548-109A-4D26-9C3C-5F3FCA2D6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2689"/>
                <a:ext cx="27" cy="27"/>
              </a:xfrm>
              <a:custGeom>
                <a:avLst/>
                <a:gdLst>
                  <a:gd name="T0" fmla="*/ 20 w 27"/>
                  <a:gd name="T1" fmla="*/ 0 h 27"/>
                  <a:gd name="T2" fmla="*/ 3 w 27"/>
                  <a:gd name="T3" fmla="*/ 4 h 27"/>
                  <a:gd name="T4" fmla="*/ 0 w 27"/>
                  <a:gd name="T5" fmla="*/ 14 h 27"/>
                  <a:gd name="T6" fmla="*/ 7 w 27"/>
                  <a:gd name="T7" fmla="*/ 22 h 27"/>
                  <a:gd name="T8" fmla="*/ 26 w 27"/>
                  <a:gd name="T9" fmla="*/ 26 h 27"/>
                  <a:gd name="T10" fmla="*/ 20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0" y="0"/>
                    </a:moveTo>
                    <a:lnTo>
                      <a:pt x="3" y="4"/>
                    </a:lnTo>
                    <a:lnTo>
                      <a:pt x="0" y="14"/>
                    </a:lnTo>
                    <a:lnTo>
                      <a:pt x="7" y="22"/>
                    </a:lnTo>
                    <a:lnTo>
                      <a:pt x="26" y="26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24" name="Freeform 448">
                <a:extLst>
                  <a:ext uri="{FF2B5EF4-FFF2-40B4-BE49-F238E27FC236}">
                    <a16:creationId xmlns:a16="http://schemas.microsoft.com/office/drawing/2014/main" id="{14D30A8F-7443-4390-A1F7-91B227B0F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2686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2 w 27"/>
                  <a:gd name="T3" fmla="*/ 21 h 27"/>
                  <a:gd name="T4" fmla="*/ 26 w 27"/>
                  <a:gd name="T5" fmla="*/ 11 h 27"/>
                  <a:gd name="T6" fmla="*/ 18 w 27"/>
                  <a:gd name="T7" fmla="*/ 3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2" y="21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25" name="Freeform 449">
                <a:extLst>
                  <a:ext uri="{FF2B5EF4-FFF2-40B4-BE49-F238E27FC236}">
                    <a16:creationId xmlns:a16="http://schemas.microsoft.com/office/drawing/2014/main" id="{29C55AC3-6D0F-453D-9244-3DF7F8193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2686"/>
                <a:ext cx="27" cy="27"/>
              </a:xfrm>
              <a:custGeom>
                <a:avLst/>
                <a:gdLst>
                  <a:gd name="T0" fmla="*/ 1 w 27"/>
                  <a:gd name="T1" fmla="*/ 14 h 27"/>
                  <a:gd name="T2" fmla="*/ 3 w 27"/>
                  <a:gd name="T3" fmla="*/ 26 h 27"/>
                  <a:gd name="T4" fmla="*/ 26 w 27"/>
                  <a:gd name="T5" fmla="*/ 23 h 27"/>
                  <a:gd name="T6" fmla="*/ 21 w 27"/>
                  <a:gd name="T7" fmla="*/ 0 h 27"/>
                  <a:gd name="T8" fmla="*/ 0 w 27"/>
                  <a:gd name="T9" fmla="*/ 2 h 27"/>
                  <a:gd name="T10" fmla="*/ 1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" y="14"/>
                    </a:moveTo>
                    <a:lnTo>
                      <a:pt x="3" y="26"/>
                    </a:lnTo>
                    <a:lnTo>
                      <a:pt x="26" y="23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26" name="Freeform 450">
                <a:extLst>
                  <a:ext uri="{FF2B5EF4-FFF2-40B4-BE49-F238E27FC236}">
                    <a16:creationId xmlns:a16="http://schemas.microsoft.com/office/drawing/2014/main" id="{C9EF8A14-0407-427B-9D7E-57C5C052B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2688"/>
                <a:ext cx="27" cy="26"/>
              </a:xfrm>
              <a:custGeom>
                <a:avLst/>
                <a:gdLst>
                  <a:gd name="T0" fmla="*/ 20 w 27"/>
                  <a:gd name="T1" fmla="*/ 0 h 26"/>
                  <a:gd name="T2" fmla="*/ 3 w 27"/>
                  <a:gd name="T3" fmla="*/ 5 h 26"/>
                  <a:gd name="T4" fmla="*/ 0 w 27"/>
                  <a:gd name="T5" fmla="*/ 13 h 26"/>
                  <a:gd name="T6" fmla="*/ 9 w 27"/>
                  <a:gd name="T7" fmla="*/ 21 h 26"/>
                  <a:gd name="T8" fmla="*/ 26 w 27"/>
                  <a:gd name="T9" fmla="*/ 25 h 26"/>
                  <a:gd name="T10" fmla="*/ 20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0" y="0"/>
                    </a:moveTo>
                    <a:lnTo>
                      <a:pt x="3" y="5"/>
                    </a:lnTo>
                    <a:lnTo>
                      <a:pt x="0" y="13"/>
                    </a:lnTo>
                    <a:lnTo>
                      <a:pt x="9" y="21"/>
                    </a:lnTo>
                    <a:lnTo>
                      <a:pt x="26" y="25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27" name="Freeform 451">
                <a:extLst>
                  <a:ext uri="{FF2B5EF4-FFF2-40B4-BE49-F238E27FC236}">
                    <a16:creationId xmlns:a16="http://schemas.microsoft.com/office/drawing/2014/main" id="{E079DD78-4F6B-4269-B492-C10027DBD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2683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4 w 27"/>
                  <a:gd name="T3" fmla="*/ 19 h 27"/>
                  <a:gd name="T4" fmla="*/ 26 w 27"/>
                  <a:gd name="T5" fmla="*/ 10 h 27"/>
                  <a:gd name="T6" fmla="*/ 18 w 27"/>
                  <a:gd name="T7" fmla="*/ 3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4" y="19"/>
                    </a:lnTo>
                    <a:lnTo>
                      <a:pt x="26" y="10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28" name="Freeform 452">
                <a:extLst>
                  <a:ext uri="{FF2B5EF4-FFF2-40B4-BE49-F238E27FC236}">
                    <a16:creationId xmlns:a16="http://schemas.microsoft.com/office/drawing/2014/main" id="{88CEB0B1-5763-4682-90A5-887269996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2683"/>
                <a:ext cx="27" cy="27"/>
              </a:xfrm>
              <a:custGeom>
                <a:avLst/>
                <a:gdLst>
                  <a:gd name="T0" fmla="*/ 2 w 27"/>
                  <a:gd name="T1" fmla="*/ 14 h 27"/>
                  <a:gd name="T2" fmla="*/ 5 w 27"/>
                  <a:gd name="T3" fmla="*/ 26 h 27"/>
                  <a:gd name="T4" fmla="*/ 26 w 27"/>
                  <a:gd name="T5" fmla="*/ 22 h 27"/>
                  <a:gd name="T6" fmla="*/ 21 w 27"/>
                  <a:gd name="T7" fmla="*/ 0 h 27"/>
                  <a:gd name="T8" fmla="*/ 0 w 27"/>
                  <a:gd name="T9" fmla="*/ 3 h 27"/>
                  <a:gd name="T10" fmla="*/ 2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" y="14"/>
                    </a:moveTo>
                    <a:lnTo>
                      <a:pt x="5" y="26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29" name="Freeform 453">
                <a:extLst>
                  <a:ext uri="{FF2B5EF4-FFF2-40B4-BE49-F238E27FC236}">
                    <a16:creationId xmlns:a16="http://schemas.microsoft.com/office/drawing/2014/main" id="{8C801414-8E2B-44BF-95E8-1A5765D22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2684"/>
                <a:ext cx="27" cy="27"/>
              </a:xfrm>
              <a:custGeom>
                <a:avLst/>
                <a:gdLst>
                  <a:gd name="T0" fmla="*/ 17 w 27"/>
                  <a:gd name="T1" fmla="*/ 0 h 27"/>
                  <a:gd name="T2" fmla="*/ 3 w 27"/>
                  <a:gd name="T3" fmla="*/ 5 h 27"/>
                  <a:gd name="T4" fmla="*/ 0 w 27"/>
                  <a:gd name="T5" fmla="*/ 15 h 27"/>
                  <a:gd name="T6" fmla="*/ 8 w 27"/>
                  <a:gd name="T7" fmla="*/ 22 h 27"/>
                  <a:gd name="T8" fmla="*/ 26 w 27"/>
                  <a:gd name="T9" fmla="*/ 26 h 27"/>
                  <a:gd name="T10" fmla="*/ 17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7" y="0"/>
                    </a:moveTo>
                    <a:lnTo>
                      <a:pt x="3" y="5"/>
                    </a:lnTo>
                    <a:lnTo>
                      <a:pt x="0" y="15"/>
                    </a:lnTo>
                    <a:lnTo>
                      <a:pt x="8" y="22"/>
                    </a:lnTo>
                    <a:lnTo>
                      <a:pt x="26" y="26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30" name="Freeform 454">
                <a:extLst>
                  <a:ext uri="{FF2B5EF4-FFF2-40B4-BE49-F238E27FC236}">
                    <a16:creationId xmlns:a16="http://schemas.microsoft.com/office/drawing/2014/main" id="{CB1337BF-F4ED-42DE-B01D-A3D77B434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2680"/>
                <a:ext cx="27" cy="26"/>
              </a:xfrm>
              <a:custGeom>
                <a:avLst/>
                <a:gdLst>
                  <a:gd name="T0" fmla="*/ 7 w 27"/>
                  <a:gd name="T1" fmla="*/ 25 h 26"/>
                  <a:gd name="T2" fmla="*/ 24 w 27"/>
                  <a:gd name="T3" fmla="*/ 19 h 26"/>
                  <a:gd name="T4" fmla="*/ 26 w 27"/>
                  <a:gd name="T5" fmla="*/ 10 h 26"/>
                  <a:gd name="T6" fmla="*/ 18 w 27"/>
                  <a:gd name="T7" fmla="*/ 2 h 26"/>
                  <a:gd name="T8" fmla="*/ 0 w 27"/>
                  <a:gd name="T9" fmla="*/ 0 h 26"/>
                  <a:gd name="T10" fmla="*/ 7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7" y="25"/>
                    </a:moveTo>
                    <a:lnTo>
                      <a:pt x="24" y="19"/>
                    </a:lnTo>
                    <a:lnTo>
                      <a:pt x="26" y="10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7" y="25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31" name="Freeform 455">
                <a:extLst>
                  <a:ext uri="{FF2B5EF4-FFF2-40B4-BE49-F238E27FC236}">
                    <a16:creationId xmlns:a16="http://schemas.microsoft.com/office/drawing/2014/main" id="{557FEFBF-748D-47CE-AA25-099731D86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2680"/>
                <a:ext cx="27" cy="26"/>
              </a:xfrm>
              <a:custGeom>
                <a:avLst/>
                <a:gdLst>
                  <a:gd name="T0" fmla="*/ 2 w 27"/>
                  <a:gd name="T1" fmla="*/ 14 h 26"/>
                  <a:gd name="T2" fmla="*/ 5 w 27"/>
                  <a:gd name="T3" fmla="*/ 25 h 26"/>
                  <a:gd name="T4" fmla="*/ 26 w 27"/>
                  <a:gd name="T5" fmla="*/ 21 h 26"/>
                  <a:gd name="T6" fmla="*/ 21 w 27"/>
                  <a:gd name="T7" fmla="*/ 0 h 26"/>
                  <a:gd name="T8" fmla="*/ 0 w 27"/>
                  <a:gd name="T9" fmla="*/ 2 h 26"/>
                  <a:gd name="T10" fmla="*/ 2 w 27"/>
                  <a:gd name="T11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" y="14"/>
                    </a:moveTo>
                    <a:lnTo>
                      <a:pt x="5" y="25"/>
                    </a:lnTo>
                    <a:lnTo>
                      <a:pt x="26" y="21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32" name="Freeform 456">
                <a:extLst>
                  <a:ext uri="{FF2B5EF4-FFF2-40B4-BE49-F238E27FC236}">
                    <a16:creationId xmlns:a16="http://schemas.microsoft.com/office/drawing/2014/main" id="{A97F065A-8CDD-40D2-AE5A-11C303220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2681"/>
                <a:ext cx="27" cy="27"/>
              </a:xfrm>
              <a:custGeom>
                <a:avLst/>
                <a:gdLst>
                  <a:gd name="T0" fmla="*/ 17 w 27"/>
                  <a:gd name="T1" fmla="*/ 0 h 27"/>
                  <a:gd name="T2" fmla="*/ 3 w 27"/>
                  <a:gd name="T3" fmla="*/ 6 h 27"/>
                  <a:gd name="T4" fmla="*/ 0 w 27"/>
                  <a:gd name="T5" fmla="*/ 15 h 27"/>
                  <a:gd name="T6" fmla="*/ 8 w 27"/>
                  <a:gd name="T7" fmla="*/ 23 h 27"/>
                  <a:gd name="T8" fmla="*/ 26 w 27"/>
                  <a:gd name="T9" fmla="*/ 26 h 27"/>
                  <a:gd name="T10" fmla="*/ 17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7" y="0"/>
                    </a:moveTo>
                    <a:lnTo>
                      <a:pt x="3" y="6"/>
                    </a:lnTo>
                    <a:lnTo>
                      <a:pt x="0" y="15"/>
                    </a:lnTo>
                    <a:lnTo>
                      <a:pt x="8" y="23"/>
                    </a:lnTo>
                    <a:lnTo>
                      <a:pt x="26" y="26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33" name="Freeform 457">
                <a:extLst>
                  <a:ext uri="{FF2B5EF4-FFF2-40B4-BE49-F238E27FC236}">
                    <a16:creationId xmlns:a16="http://schemas.microsoft.com/office/drawing/2014/main" id="{1400AF9A-457E-4B45-8994-71B34EFFF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" y="2680"/>
                <a:ext cx="27" cy="26"/>
              </a:xfrm>
              <a:custGeom>
                <a:avLst/>
                <a:gdLst>
                  <a:gd name="T0" fmla="*/ 17 w 27"/>
                  <a:gd name="T1" fmla="*/ 0 h 26"/>
                  <a:gd name="T2" fmla="*/ 3 w 27"/>
                  <a:gd name="T3" fmla="*/ 5 h 26"/>
                  <a:gd name="T4" fmla="*/ 0 w 27"/>
                  <a:gd name="T5" fmla="*/ 14 h 26"/>
                  <a:gd name="T6" fmla="*/ 8 w 27"/>
                  <a:gd name="T7" fmla="*/ 22 h 26"/>
                  <a:gd name="T8" fmla="*/ 26 w 27"/>
                  <a:gd name="T9" fmla="*/ 25 h 26"/>
                  <a:gd name="T10" fmla="*/ 17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7" y="0"/>
                    </a:moveTo>
                    <a:lnTo>
                      <a:pt x="3" y="5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26" y="25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34" name="Freeform 458">
                <a:extLst>
                  <a:ext uri="{FF2B5EF4-FFF2-40B4-BE49-F238E27FC236}">
                    <a16:creationId xmlns:a16="http://schemas.microsoft.com/office/drawing/2014/main" id="{40EE16CF-AAD5-4758-A629-4FC562804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2678"/>
                <a:ext cx="27" cy="27"/>
              </a:xfrm>
              <a:custGeom>
                <a:avLst/>
                <a:gdLst>
                  <a:gd name="T0" fmla="*/ 9 w 27"/>
                  <a:gd name="T1" fmla="*/ 26 h 27"/>
                  <a:gd name="T2" fmla="*/ 24 w 27"/>
                  <a:gd name="T3" fmla="*/ 20 h 27"/>
                  <a:gd name="T4" fmla="*/ 26 w 27"/>
                  <a:gd name="T5" fmla="*/ 10 h 27"/>
                  <a:gd name="T6" fmla="*/ 18 w 27"/>
                  <a:gd name="T7" fmla="*/ 2 h 27"/>
                  <a:gd name="T8" fmla="*/ 0 w 27"/>
                  <a:gd name="T9" fmla="*/ 0 h 27"/>
                  <a:gd name="T10" fmla="*/ 9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9" y="26"/>
                    </a:moveTo>
                    <a:lnTo>
                      <a:pt x="24" y="20"/>
                    </a:lnTo>
                    <a:lnTo>
                      <a:pt x="26" y="10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9" y="26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35" name="Freeform 459">
                <a:extLst>
                  <a:ext uri="{FF2B5EF4-FFF2-40B4-BE49-F238E27FC236}">
                    <a16:creationId xmlns:a16="http://schemas.microsoft.com/office/drawing/2014/main" id="{B229F901-0CD7-4C8D-B8C0-D6B500800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2675"/>
                <a:ext cx="27" cy="26"/>
              </a:xfrm>
              <a:custGeom>
                <a:avLst/>
                <a:gdLst>
                  <a:gd name="T0" fmla="*/ 7 w 27"/>
                  <a:gd name="T1" fmla="*/ 25 h 26"/>
                  <a:gd name="T2" fmla="*/ 22 w 27"/>
                  <a:gd name="T3" fmla="*/ 20 h 26"/>
                  <a:gd name="T4" fmla="*/ 26 w 27"/>
                  <a:gd name="T5" fmla="*/ 11 h 26"/>
                  <a:gd name="T6" fmla="*/ 18 w 27"/>
                  <a:gd name="T7" fmla="*/ 3 h 26"/>
                  <a:gd name="T8" fmla="*/ 0 w 27"/>
                  <a:gd name="T9" fmla="*/ 0 h 26"/>
                  <a:gd name="T10" fmla="*/ 7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7" y="25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5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36" name="Freeform 460">
                <a:extLst>
                  <a:ext uri="{FF2B5EF4-FFF2-40B4-BE49-F238E27FC236}">
                    <a16:creationId xmlns:a16="http://schemas.microsoft.com/office/drawing/2014/main" id="{4F55886E-2BC5-405A-B3AF-AAD2D0A55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2673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2 w 27"/>
                  <a:gd name="T3" fmla="*/ 21 h 27"/>
                  <a:gd name="T4" fmla="*/ 26 w 27"/>
                  <a:gd name="T5" fmla="*/ 10 h 27"/>
                  <a:gd name="T6" fmla="*/ 18 w 27"/>
                  <a:gd name="T7" fmla="*/ 3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2" y="21"/>
                    </a:lnTo>
                    <a:lnTo>
                      <a:pt x="26" y="10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37" name="Freeform 461">
                <a:extLst>
                  <a:ext uri="{FF2B5EF4-FFF2-40B4-BE49-F238E27FC236}">
                    <a16:creationId xmlns:a16="http://schemas.microsoft.com/office/drawing/2014/main" id="{E82266AE-AC2D-40DF-BB92-8AB1AC817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2673"/>
                <a:ext cx="27" cy="27"/>
              </a:xfrm>
              <a:custGeom>
                <a:avLst/>
                <a:gdLst>
                  <a:gd name="T0" fmla="*/ 1 w 27"/>
                  <a:gd name="T1" fmla="*/ 14 h 27"/>
                  <a:gd name="T2" fmla="*/ 3 w 27"/>
                  <a:gd name="T3" fmla="*/ 26 h 27"/>
                  <a:gd name="T4" fmla="*/ 26 w 27"/>
                  <a:gd name="T5" fmla="*/ 23 h 27"/>
                  <a:gd name="T6" fmla="*/ 21 w 27"/>
                  <a:gd name="T7" fmla="*/ 0 h 27"/>
                  <a:gd name="T8" fmla="*/ 0 w 27"/>
                  <a:gd name="T9" fmla="*/ 2 h 27"/>
                  <a:gd name="T10" fmla="*/ 1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" y="14"/>
                    </a:moveTo>
                    <a:lnTo>
                      <a:pt x="3" y="26"/>
                    </a:lnTo>
                    <a:lnTo>
                      <a:pt x="26" y="23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38" name="Freeform 462">
                <a:extLst>
                  <a:ext uri="{FF2B5EF4-FFF2-40B4-BE49-F238E27FC236}">
                    <a16:creationId xmlns:a16="http://schemas.microsoft.com/office/drawing/2014/main" id="{F525BEE2-AEB7-464C-90A6-43ED383E5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2675"/>
                <a:ext cx="27" cy="26"/>
              </a:xfrm>
              <a:custGeom>
                <a:avLst/>
                <a:gdLst>
                  <a:gd name="T0" fmla="*/ 20 w 27"/>
                  <a:gd name="T1" fmla="*/ 0 h 26"/>
                  <a:gd name="T2" fmla="*/ 3 w 27"/>
                  <a:gd name="T3" fmla="*/ 4 h 26"/>
                  <a:gd name="T4" fmla="*/ 0 w 27"/>
                  <a:gd name="T5" fmla="*/ 13 h 26"/>
                  <a:gd name="T6" fmla="*/ 9 w 27"/>
                  <a:gd name="T7" fmla="*/ 21 h 26"/>
                  <a:gd name="T8" fmla="*/ 26 w 27"/>
                  <a:gd name="T9" fmla="*/ 25 h 26"/>
                  <a:gd name="T10" fmla="*/ 20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0" y="0"/>
                    </a:moveTo>
                    <a:lnTo>
                      <a:pt x="3" y="4"/>
                    </a:lnTo>
                    <a:lnTo>
                      <a:pt x="0" y="13"/>
                    </a:lnTo>
                    <a:lnTo>
                      <a:pt x="9" y="21"/>
                    </a:lnTo>
                    <a:lnTo>
                      <a:pt x="26" y="25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39" name="Freeform 463">
                <a:extLst>
                  <a:ext uri="{FF2B5EF4-FFF2-40B4-BE49-F238E27FC236}">
                    <a16:creationId xmlns:a16="http://schemas.microsoft.com/office/drawing/2014/main" id="{9FBDE581-290D-488B-978F-4529ACAD5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2670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2 w 27"/>
                  <a:gd name="T3" fmla="*/ 20 h 27"/>
                  <a:gd name="T4" fmla="*/ 26 w 27"/>
                  <a:gd name="T5" fmla="*/ 11 h 27"/>
                  <a:gd name="T6" fmla="*/ 18 w 27"/>
                  <a:gd name="T7" fmla="*/ 3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40" name="Freeform 464">
                <a:extLst>
                  <a:ext uri="{FF2B5EF4-FFF2-40B4-BE49-F238E27FC236}">
                    <a16:creationId xmlns:a16="http://schemas.microsoft.com/office/drawing/2014/main" id="{A2CF08A3-0B0D-4156-AF76-35F099F98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2670"/>
                <a:ext cx="27" cy="27"/>
              </a:xfrm>
              <a:custGeom>
                <a:avLst/>
                <a:gdLst>
                  <a:gd name="T0" fmla="*/ 1 w 27"/>
                  <a:gd name="T1" fmla="*/ 13 h 27"/>
                  <a:gd name="T2" fmla="*/ 3 w 27"/>
                  <a:gd name="T3" fmla="*/ 26 h 27"/>
                  <a:gd name="T4" fmla="*/ 26 w 27"/>
                  <a:gd name="T5" fmla="*/ 23 h 27"/>
                  <a:gd name="T6" fmla="*/ 21 w 27"/>
                  <a:gd name="T7" fmla="*/ 0 h 27"/>
                  <a:gd name="T8" fmla="*/ 0 w 27"/>
                  <a:gd name="T9" fmla="*/ 2 h 27"/>
                  <a:gd name="T10" fmla="*/ 1 w 27"/>
                  <a:gd name="T11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" y="13"/>
                    </a:moveTo>
                    <a:lnTo>
                      <a:pt x="3" y="26"/>
                    </a:lnTo>
                    <a:lnTo>
                      <a:pt x="26" y="23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1" y="13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41" name="Freeform 465">
                <a:extLst>
                  <a:ext uri="{FF2B5EF4-FFF2-40B4-BE49-F238E27FC236}">
                    <a16:creationId xmlns:a16="http://schemas.microsoft.com/office/drawing/2014/main" id="{9C2DF761-975D-4478-9FFB-4D4F2128A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2672"/>
                <a:ext cx="27" cy="26"/>
              </a:xfrm>
              <a:custGeom>
                <a:avLst/>
                <a:gdLst>
                  <a:gd name="T0" fmla="*/ 20 w 27"/>
                  <a:gd name="T1" fmla="*/ 0 h 26"/>
                  <a:gd name="T2" fmla="*/ 3 w 27"/>
                  <a:gd name="T3" fmla="*/ 5 h 26"/>
                  <a:gd name="T4" fmla="*/ 0 w 27"/>
                  <a:gd name="T5" fmla="*/ 13 h 26"/>
                  <a:gd name="T6" fmla="*/ 9 w 27"/>
                  <a:gd name="T7" fmla="*/ 22 h 26"/>
                  <a:gd name="T8" fmla="*/ 26 w 27"/>
                  <a:gd name="T9" fmla="*/ 25 h 26"/>
                  <a:gd name="T10" fmla="*/ 20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0" y="0"/>
                    </a:moveTo>
                    <a:lnTo>
                      <a:pt x="3" y="5"/>
                    </a:lnTo>
                    <a:lnTo>
                      <a:pt x="0" y="13"/>
                    </a:lnTo>
                    <a:lnTo>
                      <a:pt x="9" y="22"/>
                    </a:lnTo>
                    <a:lnTo>
                      <a:pt x="26" y="25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42" name="Freeform 466">
                <a:extLst>
                  <a:ext uri="{FF2B5EF4-FFF2-40B4-BE49-F238E27FC236}">
                    <a16:creationId xmlns:a16="http://schemas.microsoft.com/office/drawing/2014/main" id="{CFECADBA-A2CF-40A2-B39C-27392E783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2667"/>
                <a:ext cx="27" cy="26"/>
              </a:xfrm>
              <a:custGeom>
                <a:avLst/>
                <a:gdLst>
                  <a:gd name="T0" fmla="*/ 7 w 27"/>
                  <a:gd name="T1" fmla="*/ 25 h 26"/>
                  <a:gd name="T2" fmla="*/ 24 w 27"/>
                  <a:gd name="T3" fmla="*/ 20 h 26"/>
                  <a:gd name="T4" fmla="*/ 26 w 27"/>
                  <a:gd name="T5" fmla="*/ 10 h 26"/>
                  <a:gd name="T6" fmla="*/ 18 w 27"/>
                  <a:gd name="T7" fmla="*/ 3 h 26"/>
                  <a:gd name="T8" fmla="*/ 0 w 27"/>
                  <a:gd name="T9" fmla="*/ 0 h 26"/>
                  <a:gd name="T10" fmla="*/ 7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7" y="25"/>
                    </a:moveTo>
                    <a:lnTo>
                      <a:pt x="24" y="20"/>
                    </a:lnTo>
                    <a:lnTo>
                      <a:pt x="26" y="10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5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43" name="Freeform 467">
                <a:extLst>
                  <a:ext uri="{FF2B5EF4-FFF2-40B4-BE49-F238E27FC236}">
                    <a16:creationId xmlns:a16="http://schemas.microsoft.com/office/drawing/2014/main" id="{57843529-7877-4FAC-B274-B915866D1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2667"/>
                <a:ext cx="27" cy="26"/>
              </a:xfrm>
              <a:custGeom>
                <a:avLst/>
                <a:gdLst>
                  <a:gd name="T0" fmla="*/ 2 w 27"/>
                  <a:gd name="T1" fmla="*/ 14 h 26"/>
                  <a:gd name="T2" fmla="*/ 4 w 27"/>
                  <a:gd name="T3" fmla="*/ 25 h 26"/>
                  <a:gd name="T4" fmla="*/ 26 w 27"/>
                  <a:gd name="T5" fmla="*/ 21 h 26"/>
                  <a:gd name="T6" fmla="*/ 21 w 27"/>
                  <a:gd name="T7" fmla="*/ 0 h 26"/>
                  <a:gd name="T8" fmla="*/ 0 w 27"/>
                  <a:gd name="T9" fmla="*/ 3 h 26"/>
                  <a:gd name="T10" fmla="*/ 2 w 27"/>
                  <a:gd name="T11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" y="14"/>
                    </a:moveTo>
                    <a:lnTo>
                      <a:pt x="4" y="25"/>
                    </a:lnTo>
                    <a:lnTo>
                      <a:pt x="26" y="21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44" name="Freeform 468">
                <a:extLst>
                  <a:ext uri="{FF2B5EF4-FFF2-40B4-BE49-F238E27FC236}">
                    <a16:creationId xmlns:a16="http://schemas.microsoft.com/office/drawing/2014/main" id="{AF506E3C-F58D-426F-98E2-6C63CB765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2668"/>
                <a:ext cx="27" cy="27"/>
              </a:xfrm>
              <a:custGeom>
                <a:avLst/>
                <a:gdLst>
                  <a:gd name="T0" fmla="*/ 18 w 27"/>
                  <a:gd name="T1" fmla="*/ 0 h 27"/>
                  <a:gd name="T2" fmla="*/ 1 w 27"/>
                  <a:gd name="T3" fmla="*/ 6 h 27"/>
                  <a:gd name="T4" fmla="*/ 0 w 27"/>
                  <a:gd name="T5" fmla="*/ 15 h 27"/>
                  <a:gd name="T6" fmla="*/ 7 w 27"/>
                  <a:gd name="T7" fmla="*/ 22 h 27"/>
                  <a:gd name="T8" fmla="*/ 26 w 27"/>
                  <a:gd name="T9" fmla="*/ 26 h 27"/>
                  <a:gd name="T10" fmla="*/ 18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8" y="0"/>
                    </a:moveTo>
                    <a:lnTo>
                      <a:pt x="1" y="6"/>
                    </a:lnTo>
                    <a:lnTo>
                      <a:pt x="0" y="15"/>
                    </a:lnTo>
                    <a:lnTo>
                      <a:pt x="7" y="22"/>
                    </a:lnTo>
                    <a:lnTo>
                      <a:pt x="26" y="26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45" name="Freeform 469">
                <a:extLst>
                  <a:ext uri="{FF2B5EF4-FFF2-40B4-BE49-F238E27FC236}">
                    <a16:creationId xmlns:a16="http://schemas.microsoft.com/office/drawing/2014/main" id="{3DF6E7FF-D003-4EC1-916B-702C09030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882"/>
                <a:ext cx="27" cy="26"/>
              </a:xfrm>
              <a:custGeom>
                <a:avLst/>
                <a:gdLst>
                  <a:gd name="T0" fmla="*/ 20 w 27"/>
                  <a:gd name="T1" fmla="*/ 0 h 26"/>
                  <a:gd name="T2" fmla="*/ 5 w 27"/>
                  <a:gd name="T3" fmla="*/ 5 h 26"/>
                  <a:gd name="T4" fmla="*/ 0 w 27"/>
                  <a:gd name="T5" fmla="*/ 13 h 26"/>
                  <a:gd name="T6" fmla="*/ 9 w 27"/>
                  <a:gd name="T7" fmla="*/ 22 h 26"/>
                  <a:gd name="T8" fmla="*/ 26 w 27"/>
                  <a:gd name="T9" fmla="*/ 25 h 26"/>
                  <a:gd name="T10" fmla="*/ 20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0" y="0"/>
                    </a:moveTo>
                    <a:lnTo>
                      <a:pt x="5" y="5"/>
                    </a:lnTo>
                    <a:lnTo>
                      <a:pt x="0" y="13"/>
                    </a:lnTo>
                    <a:lnTo>
                      <a:pt x="9" y="22"/>
                    </a:lnTo>
                    <a:lnTo>
                      <a:pt x="26" y="25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46" name="Freeform 470">
                <a:extLst>
                  <a:ext uri="{FF2B5EF4-FFF2-40B4-BE49-F238E27FC236}">
                    <a16:creationId xmlns:a16="http://schemas.microsoft.com/office/drawing/2014/main" id="{03CE84EE-059C-41E5-9C5C-296C04357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880"/>
                <a:ext cx="27" cy="27"/>
              </a:xfrm>
              <a:custGeom>
                <a:avLst/>
                <a:gdLst>
                  <a:gd name="T0" fmla="*/ 23 w 27"/>
                  <a:gd name="T1" fmla="*/ 12 h 27"/>
                  <a:gd name="T2" fmla="*/ 22 w 27"/>
                  <a:gd name="T3" fmla="*/ 0 h 27"/>
                  <a:gd name="T4" fmla="*/ 0 w 27"/>
                  <a:gd name="T5" fmla="*/ 2 h 27"/>
                  <a:gd name="T6" fmla="*/ 3 w 27"/>
                  <a:gd name="T7" fmla="*/ 26 h 27"/>
                  <a:gd name="T8" fmla="*/ 26 w 27"/>
                  <a:gd name="T9" fmla="*/ 23 h 27"/>
                  <a:gd name="T10" fmla="*/ 23 w 27"/>
                  <a:gd name="T11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3" y="12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3" y="26"/>
                    </a:lnTo>
                    <a:lnTo>
                      <a:pt x="26" y="23"/>
                    </a:lnTo>
                    <a:lnTo>
                      <a:pt x="23" y="12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47" name="Freeform 471">
                <a:extLst>
                  <a:ext uri="{FF2B5EF4-FFF2-40B4-BE49-F238E27FC236}">
                    <a16:creationId xmlns:a16="http://schemas.microsoft.com/office/drawing/2014/main" id="{16ADCEC4-3625-4F40-AB28-AFAA09E71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880"/>
                <a:ext cx="27" cy="27"/>
              </a:xfrm>
              <a:custGeom>
                <a:avLst/>
                <a:gdLst>
                  <a:gd name="T0" fmla="*/ 5 w 27"/>
                  <a:gd name="T1" fmla="*/ 26 h 27"/>
                  <a:gd name="T2" fmla="*/ 20 w 27"/>
                  <a:gd name="T3" fmla="*/ 20 h 27"/>
                  <a:gd name="T4" fmla="*/ 26 w 27"/>
                  <a:gd name="T5" fmla="*/ 11 h 27"/>
                  <a:gd name="T6" fmla="*/ 16 w 27"/>
                  <a:gd name="T7" fmla="*/ 3 h 27"/>
                  <a:gd name="T8" fmla="*/ 0 w 27"/>
                  <a:gd name="T9" fmla="*/ 0 h 27"/>
                  <a:gd name="T10" fmla="*/ 5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5" y="26"/>
                    </a:moveTo>
                    <a:lnTo>
                      <a:pt x="20" y="20"/>
                    </a:lnTo>
                    <a:lnTo>
                      <a:pt x="26" y="11"/>
                    </a:lnTo>
                    <a:lnTo>
                      <a:pt x="16" y="3"/>
                    </a:lnTo>
                    <a:lnTo>
                      <a:pt x="0" y="0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48" name="Freeform 472">
                <a:extLst>
                  <a:ext uri="{FF2B5EF4-FFF2-40B4-BE49-F238E27FC236}">
                    <a16:creationId xmlns:a16="http://schemas.microsoft.com/office/drawing/2014/main" id="{398292E5-85E9-4A77-A40D-7DF6A1D0A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878"/>
                <a:ext cx="27" cy="27"/>
              </a:xfrm>
              <a:custGeom>
                <a:avLst/>
                <a:gdLst>
                  <a:gd name="T0" fmla="*/ 20 w 27"/>
                  <a:gd name="T1" fmla="*/ 0 h 27"/>
                  <a:gd name="T2" fmla="*/ 5 w 27"/>
                  <a:gd name="T3" fmla="*/ 4 h 27"/>
                  <a:gd name="T4" fmla="*/ 0 w 27"/>
                  <a:gd name="T5" fmla="*/ 14 h 27"/>
                  <a:gd name="T6" fmla="*/ 9 w 27"/>
                  <a:gd name="T7" fmla="*/ 22 h 27"/>
                  <a:gd name="T8" fmla="*/ 26 w 27"/>
                  <a:gd name="T9" fmla="*/ 26 h 27"/>
                  <a:gd name="T10" fmla="*/ 20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0" y="0"/>
                    </a:moveTo>
                    <a:lnTo>
                      <a:pt x="5" y="4"/>
                    </a:lnTo>
                    <a:lnTo>
                      <a:pt x="0" y="14"/>
                    </a:lnTo>
                    <a:lnTo>
                      <a:pt x="9" y="22"/>
                    </a:lnTo>
                    <a:lnTo>
                      <a:pt x="26" y="26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49" name="Freeform 473">
                <a:extLst>
                  <a:ext uri="{FF2B5EF4-FFF2-40B4-BE49-F238E27FC236}">
                    <a16:creationId xmlns:a16="http://schemas.microsoft.com/office/drawing/2014/main" id="{9A2AE83F-B722-499D-9D2B-A22230297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877"/>
                <a:ext cx="27" cy="27"/>
              </a:xfrm>
              <a:custGeom>
                <a:avLst/>
                <a:gdLst>
                  <a:gd name="T0" fmla="*/ 23 w 27"/>
                  <a:gd name="T1" fmla="*/ 11 h 27"/>
                  <a:gd name="T2" fmla="*/ 22 w 27"/>
                  <a:gd name="T3" fmla="*/ 0 h 27"/>
                  <a:gd name="T4" fmla="*/ 0 w 27"/>
                  <a:gd name="T5" fmla="*/ 2 h 27"/>
                  <a:gd name="T6" fmla="*/ 3 w 27"/>
                  <a:gd name="T7" fmla="*/ 26 h 27"/>
                  <a:gd name="T8" fmla="*/ 26 w 27"/>
                  <a:gd name="T9" fmla="*/ 23 h 27"/>
                  <a:gd name="T10" fmla="*/ 23 w 27"/>
                  <a:gd name="T1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3" y="11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3" y="26"/>
                    </a:lnTo>
                    <a:lnTo>
                      <a:pt x="26" y="23"/>
                    </a:lnTo>
                    <a:lnTo>
                      <a:pt x="23" y="11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50" name="Freeform 474">
                <a:extLst>
                  <a:ext uri="{FF2B5EF4-FFF2-40B4-BE49-F238E27FC236}">
                    <a16:creationId xmlns:a16="http://schemas.microsoft.com/office/drawing/2014/main" id="{6F66C4D5-E57B-44B4-BCDA-24FF19232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877"/>
                <a:ext cx="27" cy="27"/>
              </a:xfrm>
              <a:custGeom>
                <a:avLst/>
                <a:gdLst>
                  <a:gd name="T0" fmla="*/ 5 w 27"/>
                  <a:gd name="T1" fmla="*/ 26 h 27"/>
                  <a:gd name="T2" fmla="*/ 20 w 27"/>
                  <a:gd name="T3" fmla="*/ 21 h 27"/>
                  <a:gd name="T4" fmla="*/ 26 w 27"/>
                  <a:gd name="T5" fmla="*/ 10 h 27"/>
                  <a:gd name="T6" fmla="*/ 16 w 27"/>
                  <a:gd name="T7" fmla="*/ 3 h 27"/>
                  <a:gd name="T8" fmla="*/ 0 w 27"/>
                  <a:gd name="T9" fmla="*/ 0 h 27"/>
                  <a:gd name="T10" fmla="*/ 5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5" y="26"/>
                    </a:moveTo>
                    <a:lnTo>
                      <a:pt x="20" y="21"/>
                    </a:lnTo>
                    <a:lnTo>
                      <a:pt x="26" y="10"/>
                    </a:lnTo>
                    <a:lnTo>
                      <a:pt x="16" y="3"/>
                    </a:lnTo>
                    <a:lnTo>
                      <a:pt x="0" y="0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51" name="Freeform 475">
                <a:extLst>
                  <a:ext uri="{FF2B5EF4-FFF2-40B4-BE49-F238E27FC236}">
                    <a16:creationId xmlns:a16="http://schemas.microsoft.com/office/drawing/2014/main" id="{BD138A0F-E3B7-4125-AEBC-8CA8842AA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875"/>
                <a:ext cx="26" cy="27"/>
              </a:xfrm>
              <a:custGeom>
                <a:avLst/>
                <a:gdLst>
                  <a:gd name="T0" fmla="*/ 19 w 26"/>
                  <a:gd name="T1" fmla="*/ 0 h 27"/>
                  <a:gd name="T2" fmla="*/ 5 w 26"/>
                  <a:gd name="T3" fmla="*/ 5 h 27"/>
                  <a:gd name="T4" fmla="*/ 0 w 26"/>
                  <a:gd name="T5" fmla="*/ 13 h 27"/>
                  <a:gd name="T6" fmla="*/ 8 w 26"/>
                  <a:gd name="T7" fmla="*/ 22 h 27"/>
                  <a:gd name="T8" fmla="*/ 25 w 26"/>
                  <a:gd name="T9" fmla="*/ 26 h 27"/>
                  <a:gd name="T10" fmla="*/ 19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9" y="0"/>
                    </a:moveTo>
                    <a:lnTo>
                      <a:pt x="5" y="5"/>
                    </a:lnTo>
                    <a:lnTo>
                      <a:pt x="0" y="13"/>
                    </a:lnTo>
                    <a:lnTo>
                      <a:pt x="8" y="22"/>
                    </a:lnTo>
                    <a:lnTo>
                      <a:pt x="25" y="26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52" name="Freeform 476">
                <a:extLst>
                  <a:ext uri="{FF2B5EF4-FFF2-40B4-BE49-F238E27FC236}">
                    <a16:creationId xmlns:a16="http://schemas.microsoft.com/office/drawing/2014/main" id="{7436F62A-A800-4E3E-B975-90FDE690B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2874"/>
                <a:ext cx="27" cy="26"/>
              </a:xfrm>
              <a:custGeom>
                <a:avLst/>
                <a:gdLst>
                  <a:gd name="T0" fmla="*/ 23 w 27"/>
                  <a:gd name="T1" fmla="*/ 10 h 26"/>
                  <a:gd name="T2" fmla="*/ 22 w 27"/>
                  <a:gd name="T3" fmla="*/ 0 h 26"/>
                  <a:gd name="T4" fmla="*/ 0 w 27"/>
                  <a:gd name="T5" fmla="*/ 2 h 26"/>
                  <a:gd name="T6" fmla="*/ 3 w 27"/>
                  <a:gd name="T7" fmla="*/ 25 h 26"/>
                  <a:gd name="T8" fmla="*/ 26 w 27"/>
                  <a:gd name="T9" fmla="*/ 22 h 26"/>
                  <a:gd name="T10" fmla="*/ 23 w 27"/>
                  <a:gd name="T11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3" y="10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3" y="25"/>
                    </a:lnTo>
                    <a:lnTo>
                      <a:pt x="26" y="22"/>
                    </a:lnTo>
                    <a:lnTo>
                      <a:pt x="23" y="10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53" name="Freeform 477">
                <a:extLst>
                  <a:ext uri="{FF2B5EF4-FFF2-40B4-BE49-F238E27FC236}">
                    <a16:creationId xmlns:a16="http://schemas.microsoft.com/office/drawing/2014/main" id="{BB70896B-D8C7-4A84-B00C-B9B82252A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874"/>
                <a:ext cx="27" cy="26"/>
              </a:xfrm>
              <a:custGeom>
                <a:avLst/>
                <a:gdLst>
                  <a:gd name="T0" fmla="*/ 6 w 27"/>
                  <a:gd name="T1" fmla="*/ 25 h 26"/>
                  <a:gd name="T2" fmla="*/ 22 w 27"/>
                  <a:gd name="T3" fmla="*/ 20 h 26"/>
                  <a:gd name="T4" fmla="*/ 26 w 27"/>
                  <a:gd name="T5" fmla="*/ 11 h 26"/>
                  <a:gd name="T6" fmla="*/ 18 w 27"/>
                  <a:gd name="T7" fmla="*/ 3 h 26"/>
                  <a:gd name="T8" fmla="*/ 0 w 27"/>
                  <a:gd name="T9" fmla="*/ 0 h 26"/>
                  <a:gd name="T10" fmla="*/ 6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6" y="25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6" y="25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54" name="Freeform 478">
                <a:extLst>
                  <a:ext uri="{FF2B5EF4-FFF2-40B4-BE49-F238E27FC236}">
                    <a16:creationId xmlns:a16="http://schemas.microsoft.com/office/drawing/2014/main" id="{B4335879-BA53-4E3D-9446-EC1EF8EED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874"/>
                <a:ext cx="26" cy="26"/>
              </a:xfrm>
              <a:custGeom>
                <a:avLst/>
                <a:gdLst>
                  <a:gd name="T0" fmla="*/ 16 w 26"/>
                  <a:gd name="T1" fmla="*/ 0 h 26"/>
                  <a:gd name="T2" fmla="*/ 3 w 26"/>
                  <a:gd name="T3" fmla="*/ 6 h 26"/>
                  <a:gd name="T4" fmla="*/ 0 w 26"/>
                  <a:gd name="T5" fmla="*/ 15 h 26"/>
                  <a:gd name="T6" fmla="*/ 8 w 26"/>
                  <a:gd name="T7" fmla="*/ 23 h 26"/>
                  <a:gd name="T8" fmla="*/ 25 w 26"/>
                  <a:gd name="T9" fmla="*/ 25 h 26"/>
                  <a:gd name="T10" fmla="*/ 16 w 2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16" y="0"/>
                    </a:moveTo>
                    <a:lnTo>
                      <a:pt x="3" y="6"/>
                    </a:lnTo>
                    <a:lnTo>
                      <a:pt x="0" y="15"/>
                    </a:lnTo>
                    <a:lnTo>
                      <a:pt x="8" y="23"/>
                    </a:lnTo>
                    <a:lnTo>
                      <a:pt x="25" y="25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55" name="Freeform 479">
                <a:extLst>
                  <a:ext uri="{FF2B5EF4-FFF2-40B4-BE49-F238E27FC236}">
                    <a16:creationId xmlns:a16="http://schemas.microsoft.com/office/drawing/2014/main" id="{D53CB7EC-0310-4090-8BB5-812A87E78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872"/>
                <a:ext cx="27" cy="27"/>
              </a:xfrm>
              <a:custGeom>
                <a:avLst/>
                <a:gdLst>
                  <a:gd name="T0" fmla="*/ 23 w 27"/>
                  <a:gd name="T1" fmla="*/ 11 h 27"/>
                  <a:gd name="T2" fmla="*/ 21 w 27"/>
                  <a:gd name="T3" fmla="*/ 0 h 27"/>
                  <a:gd name="T4" fmla="*/ 0 w 27"/>
                  <a:gd name="T5" fmla="*/ 2 h 27"/>
                  <a:gd name="T6" fmla="*/ 5 w 27"/>
                  <a:gd name="T7" fmla="*/ 26 h 27"/>
                  <a:gd name="T8" fmla="*/ 26 w 27"/>
                  <a:gd name="T9" fmla="*/ 22 h 27"/>
                  <a:gd name="T10" fmla="*/ 23 w 27"/>
                  <a:gd name="T1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3" y="11"/>
                    </a:moveTo>
                    <a:lnTo>
                      <a:pt x="21" y="0"/>
                    </a:lnTo>
                    <a:lnTo>
                      <a:pt x="0" y="2"/>
                    </a:lnTo>
                    <a:lnTo>
                      <a:pt x="5" y="26"/>
                    </a:lnTo>
                    <a:lnTo>
                      <a:pt x="26" y="22"/>
                    </a:lnTo>
                    <a:lnTo>
                      <a:pt x="23" y="11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56" name="Freeform 480">
                <a:extLst>
                  <a:ext uri="{FF2B5EF4-FFF2-40B4-BE49-F238E27FC236}">
                    <a16:creationId xmlns:a16="http://schemas.microsoft.com/office/drawing/2014/main" id="{F95317A4-19D8-4599-9106-BB006C9ED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872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4 w 27"/>
                  <a:gd name="T3" fmla="*/ 20 h 27"/>
                  <a:gd name="T4" fmla="*/ 26 w 27"/>
                  <a:gd name="T5" fmla="*/ 10 h 27"/>
                  <a:gd name="T6" fmla="*/ 18 w 27"/>
                  <a:gd name="T7" fmla="*/ 2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4" y="20"/>
                    </a:lnTo>
                    <a:lnTo>
                      <a:pt x="26" y="10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57" name="Freeform 481">
                <a:extLst>
                  <a:ext uri="{FF2B5EF4-FFF2-40B4-BE49-F238E27FC236}">
                    <a16:creationId xmlns:a16="http://schemas.microsoft.com/office/drawing/2014/main" id="{FA06CF4B-37DD-428C-95F9-E4AA3A34E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869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4 w 27"/>
                  <a:gd name="T3" fmla="*/ 20 h 27"/>
                  <a:gd name="T4" fmla="*/ 26 w 27"/>
                  <a:gd name="T5" fmla="*/ 10 h 27"/>
                  <a:gd name="T6" fmla="*/ 18 w 27"/>
                  <a:gd name="T7" fmla="*/ 2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4" y="20"/>
                    </a:lnTo>
                    <a:lnTo>
                      <a:pt x="26" y="10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58" name="Freeform 482">
                <a:extLst>
                  <a:ext uri="{FF2B5EF4-FFF2-40B4-BE49-F238E27FC236}">
                    <a16:creationId xmlns:a16="http://schemas.microsoft.com/office/drawing/2014/main" id="{7EF984B0-ED62-4720-8A51-F11D664E2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2869"/>
                <a:ext cx="27" cy="27"/>
              </a:xfrm>
              <a:custGeom>
                <a:avLst/>
                <a:gdLst>
                  <a:gd name="T0" fmla="*/ 2 w 27"/>
                  <a:gd name="T1" fmla="*/ 14 h 27"/>
                  <a:gd name="T2" fmla="*/ 5 w 27"/>
                  <a:gd name="T3" fmla="*/ 26 h 27"/>
                  <a:gd name="T4" fmla="*/ 26 w 27"/>
                  <a:gd name="T5" fmla="*/ 22 h 27"/>
                  <a:gd name="T6" fmla="*/ 21 w 27"/>
                  <a:gd name="T7" fmla="*/ 0 h 27"/>
                  <a:gd name="T8" fmla="*/ 0 w 27"/>
                  <a:gd name="T9" fmla="*/ 3 h 27"/>
                  <a:gd name="T10" fmla="*/ 2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" y="14"/>
                    </a:moveTo>
                    <a:lnTo>
                      <a:pt x="5" y="26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59" name="Freeform 483">
                <a:extLst>
                  <a:ext uri="{FF2B5EF4-FFF2-40B4-BE49-F238E27FC236}">
                    <a16:creationId xmlns:a16="http://schemas.microsoft.com/office/drawing/2014/main" id="{76D70D2E-3192-440C-AF2F-95C8832BD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870"/>
                <a:ext cx="26" cy="27"/>
              </a:xfrm>
              <a:custGeom>
                <a:avLst/>
                <a:gdLst>
                  <a:gd name="T0" fmla="*/ 16 w 26"/>
                  <a:gd name="T1" fmla="*/ 0 h 27"/>
                  <a:gd name="T2" fmla="*/ 3 w 26"/>
                  <a:gd name="T3" fmla="*/ 5 h 27"/>
                  <a:gd name="T4" fmla="*/ 0 w 26"/>
                  <a:gd name="T5" fmla="*/ 15 h 27"/>
                  <a:gd name="T6" fmla="*/ 8 w 26"/>
                  <a:gd name="T7" fmla="*/ 23 h 27"/>
                  <a:gd name="T8" fmla="*/ 25 w 26"/>
                  <a:gd name="T9" fmla="*/ 26 h 27"/>
                  <a:gd name="T10" fmla="*/ 16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6" y="0"/>
                    </a:moveTo>
                    <a:lnTo>
                      <a:pt x="3" y="5"/>
                    </a:lnTo>
                    <a:lnTo>
                      <a:pt x="0" y="15"/>
                    </a:lnTo>
                    <a:lnTo>
                      <a:pt x="8" y="23"/>
                    </a:lnTo>
                    <a:lnTo>
                      <a:pt x="25" y="26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60" name="Freeform 484">
                <a:extLst>
                  <a:ext uri="{FF2B5EF4-FFF2-40B4-BE49-F238E27FC236}">
                    <a16:creationId xmlns:a16="http://schemas.microsoft.com/office/drawing/2014/main" id="{7953BD0C-09E8-484D-B131-37A6ED324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867"/>
                <a:ext cx="27" cy="27"/>
              </a:xfrm>
              <a:custGeom>
                <a:avLst/>
                <a:gdLst>
                  <a:gd name="T0" fmla="*/ 6 w 27"/>
                  <a:gd name="T1" fmla="*/ 26 h 27"/>
                  <a:gd name="T2" fmla="*/ 22 w 27"/>
                  <a:gd name="T3" fmla="*/ 20 h 27"/>
                  <a:gd name="T4" fmla="*/ 26 w 27"/>
                  <a:gd name="T5" fmla="*/ 11 h 27"/>
                  <a:gd name="T6" fmla="*/ 18 w 27"/>
                  <a:gd name="T7" fmla="*/ 3 h 27"/>
                  <a:gd name="T8" fmla="*/ 0 w 27"/>
                  <a:gd name="T9" fmla="*/ 0 h 27"/>
                  <a:gd name="T10" fmla="*/ 6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6" y="26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6" y="26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61" name="Freeform 485">
                <a:extLst>
                  <a:ext uri="{FF2B5EF4-FFF2-40B4-BE49-F238E27FC236}">
                    <a16:creationId xmlns:a16="http://schemas.microsoft.com/office/drawing/2014/main" id="{33A4B18C-F0C5-4DA7-A331-225B46368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2867"/>
                <a:ext cx="27" cy="27"/>
              </a:xfrm>
              <a:custGeom>
                <a:avLst/>
                <a:gdLst>
                  <a:gd name="T0" fmla="*/ 1 w 27"/>
                  <a:gd name="T1" fmla="*/ 13 h 27"/>
                  <a:gd name="T2" fmla="*/ 3 w 27"/>
                  <a:gd name="T3" fmla="*/ 26 h 27"/>
                  <a:gd name="T4" fmla="*/ 26 w 27"/>
                  <a:gd name="T5" fmla="*/ 23 h 27"/>
                  <a:gd name="T6" fmla="*/ 22 w 27"/>
                  <a:gd name="T7" fmla="*/ 0 h 27"/>
                  <a:gd name="T8" fmla="*/ 0 w 27"/>
                  <a:gd name="T9" fmla="*/ 2 h 27"/>
                  <a:gd name="T10" fmla="*/ 1 w 27"/>
                  <a:gd name="T11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" y="13"/>
                    </a:moveTo>
                    <a:lnTo>
                      <a:pt x="3" y="26"/>
                    </a:lnTo>
                    <a:lnTo>
                      <a:pt x="26" y="23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3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62" name="Freeform 486">
                <a:extLst>
                  <a:ext uri="{FF2B5EF4-FFF2-40B4-BE49-F238E27FC236}">
                    <a16:creationId xmlns:a16="http://schemas.microsoft.com/office/drawing/2014/main" id="{937F6692-AEA1-4801-BC1E-C03F355E8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869"/>
                <a:ext cx="26" cy="27"/>
              </a:xfrm>
              <a:custGeom>
                <a:avLst/>
                <a:gdLst>
                  <a:gd name="T0" fmla="*/ 19 w 26"/>
                  <a:gd name="T1" fmla="*/ 0 h 27"/>
                  <a:gd name="T2" fmla="*/ 5 w 26"/>
                  <a:gd name="T3" fmla="*/ 5 h 27"/>
                  <a:gd name="T4" fmla="*/ 0 w 26"/>
                  <a:gd name="T5" fmla="*/ 13 h 27"/>
                  <a:gd name="T6" fmla="*/ 8 w 26"/>
                  <a:gd name="T7" fmla="*/ 22 h 27"/>
                  <a:gd name="T8" fmla="*/ 25 w 26"/>
                  <a:gd name="T9" fmla="*/ 26 h 27"/>
                  <a:gd name="T10" fmla="*/ 19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9" y="0"/>
                    </a:moveTo>
                    <a:lnTo>
                      <a:pt x="5" y="5"/>
                    </a:lnTo>
                    <a:lnTo>
                      <a:pt x="0" y="13"/>
                    </a:lnTo>
                    <a:lnTo>
                      <a:pt x="8" y="22"/>
                    </a:lnTo>
                    <a:lnTo>
                      <a:pt x="25" y="26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63" name="Freeform 487">
                <a:extLst>
                  <a:ext uri="{FF2B5EF4-FFF2-40B4-BE49-F238E27FC236}">
                    <a16:creationId xmlns:a16="http://schemas.microsoft.com/office/drawing/2014/main" id="{319DD7D8-5BC6-40E1-AC64-6FAFCC8EA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864"/>
                <a:ext cx="27" cy="27"/>
              </a:xfrm>
              <a:custGeom>
                <a:avLst/>
                <a:gdLst>
                  <a:gd name="T0" fmla="*/ 6 w 27"/>
                  <a:gd name="T1" fmla="*/ 26 h 27"/>
                  <a:gd name="T2" fmla="*/ 22 w 27"/>
                  <a:gd name="T3" fmla="*/ 20 h 27"/>
                  <a:gd name="T4" fmla="*/ 26 w 27"/>
                  <a:gd name="T5" fmla="*/ 10 h 27"/>
                  <a:gd name="T6" fmla="*/ 18 w 27"/>
                  <a:gd name="T7" fmla="*/ 3 h 27"/>
                  <a:gd name="T8" fmla="*/ 0 w 27"/>
                  <a:gd name="T9" fmla="*/ 0 h 27"/>
                  <a:gd name="T10" fmla="*/ 6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6" y="26"/>
                    </a:moveTo>
                    <a:lnTo>
                      <a:pt x="22" y="20"/>
                    </a:lnTo>
                    <a:lnTo>
                      <a:pt x="26" y="10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6" y="26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64" name="Freeform 488">
                <a:extLst>
                  <a:ext uri="{FF2B5EF4-FFF2-40B4-BE49-F238E27FC236}">
                    <a16:creationId xmlns:a16="http://schemas.microsoft.com/office/drawing/2014/main" id="{26D2CEAC-E271-426D-89A3-F988783D7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2864"/>
                <a:ext cx="27" cy="27"/>
              </a:xfrm>
              <a:custGeom>
                <a:avLst/>
                <a:gdLst>
                  <a:gd name="T0" fmla="*/ 1 w 27"/>
                  <a:gd name="T1" fmla="*/ 14 h 27"/>
                  <a:gd name="T2" fmla="*/ 3 w 27"/>
                  <a:gd name="T3" fmla="*/ 26 h 27"/>
                  <a:gd name="T4" fmla="*/ 26 w 27"/>
                  <a:gd name="T5" fmla="*/ 23 h 27"/>
                  <a:gd name="T6" fmla="*/ 22 w 27"/>
                  <a:gd name="T7" fmla="*/ 0 h 27"/>
                  <a:gd name="T8" fmla="*/ 0 w 27"/>
                  <a:gd name="T9" fmla="*/ 2 h 27"/>
                  <a:gd name="T10" fmla="*/ 1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" y="14"/>
                    </a:moveTo>
                    <a:lnTo>
                      <a:pt x="3" y="26"/>
                    </a:lnTo>
                    <a:lnTo>
                      <a:pt x="26" y="23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65" name="Freeform 489">
                <a:extLst>
                  <a:ext uri="{FF2B5EF4-FFF2-40B4-BE49-F238E27FC236}">
                    <a16:creationId xmlns:a16="http://schemas.microsoft.com/office/drawing/2014/main" id="{AA452ACD-6970-4A5A-BFA1-8DA6AED4B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866"/>
                <a:ext cx="26" cy="26"/>
              </a:xfrm>
              <a:custGeom>
                <a:avLst/>
                <a:gdLst>
                  <a:gd name="T0" fmla="*/ 19 w 26"/>
                  <a:gd name="T1" fmla="*/ 0 h 26"/>
                  <a:gd name="T2" fmla="*/ 5 w 26"/>
                  <a:gd name="T3" fmla="*/ 4 h 26"/>
                  <a:gd name="T4" fmla="*/ 0 w 26"/>
                  <a:gd name="T5" fmla="*/ 13 h 26"/>
                  <a:gd name="T6" fmla="*/ 8 w 26"/>
                  <a:gd name="T7" fmla="*/ 21 h 26"/>
                  <a:gd name="T8" fmla="*/ 25 w 26"/>
                  <a:gd name="T9" fmla="*/ 25 h 26"/>
                  <a:gd name="T10" fmla="*/ 19 w 2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19" y="0"/>
                    </a:moveTo>
                    <a:lnTo>
                      <a:pt x="5" y="4"/>
                    </a:lnTo>
                    <a:lnTo>
                      <a:pt x="0" y="13"/>
                    </a:lnTo>
                    <a:lnTo>
                      <a:pt x="8" y="21"/>
                    </a:lnTo>
                    <a:lnTo>
                      <a:pt x="25" y="25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66" name="Freeform 490">
                <a:extLst>
                  <a:ext uri="{FF2B5EF4-FFF2-40B4-BE49-F238E27FC236}">
                    <a16:creationId xmlns:a16="http://schemas.microsoft.com/office/drawing/2014/main" id="{C93E587A-FA86-4039-B595-770D6BE93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861"/>
                <a:ext cx="27" cy="26"/>
              </a:xfrm>
              <a:custGeom>
                <a:avLst/>
                <a:gdLst>
                  <a:gd name="T0" fmla="*/ 6 w 27"/>
                  <a:gd name="T1" fmla="*/ 25 h 26"/>
                  <a:gd name="T2" fmla="*/ 22 w 27"/>
                  <a:gd name="T3" fmla="*/ 20 h 26"/>
                  <a:gd name="T4" fmla="*/ 26 w 27"/>
                  <a:gd name="T5" fmla="*/ 11 h 26"/>
                  <a:gd name="T6" fmla="*/ 18 w 27"/>
                  <a:gd name="T7" fmla="*/ 3 h 26"/>
                  <a:gd name="T8" fmla="*/ 0 w 27"/>
                  <a:gd name="T9" fmla="*/ 0 h 26"/>
                  <a:gd name="T10" fmla="*/ 6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6" y="25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6" y="25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67" name="Freeform 491">
                <a:extLst>
                  <a:ext uri="{FF2B5EF4-FFF2-40B4-BE49-F238E27FC236}">
                    <a16:creationId xmlns:a16="http://schemas.microsoft.com/office/drawing/2014/main" id="{F793FA83-E8AA-4728-A25B-101CCA25E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862"/>
                <a:ext cx="26" cy="27"/>
              </a:xfrm>
              <a:custGeom>
                <a:avLst/>
                <a:gdLst>
                  <a:gd name="T0" fmla="*/ 19 w 26"/>
                  <a:gd name="T1" fmla="*/ 0 h 27"/>
                  <a:gd name="T2" fmla="*/ 5 w 26"/>
                  <a:gd name="T3" fmla="*/ 5 h 27"/>
                  <a:gd name="T4" fmla="*/ 0 w 26"/>
                  <a:gd name="T5" fmla="*/ 13 h 27"/>
                  <a:gd name="T6" fmla="*/ 8 w 26"/>
                  <a:gd name="T7" fmla="*/ 21 h 27"/>
                  <a:gd name="T8" fmla="*/ 25 w 26"/>
                  <a:gd name="T9" fmla="*/ 26 h 27"/>
                  <a:gd name="T10" fmla="*/ 19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9" y="0"/>
                    </a:moveTo>
                    <a:lnTo>
                      <a:pt x="5" y="5"/>
                    </a:lnTo>
                    <a:lnTo>
                      <a:pt x="0" y="13"/>
                    </a:lnTo>
                    <a:lnTo>
                      <a:pt x="8" y="21"/>
                    </a:lnTo>
                    <a:lnTo>
                      <a:pt x="25" y="26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68" name="Freeform 492">
                <a:extLst>
                  <a:ext uri="{FF2B5EF4-FFF2-40B4-BE49-F238E27FC236}">
                    <a16:creationId xmlns:a16="http://schemas.microsoft.com/office/drawing/2014/main" id="{D5428262-C7BB-47FE-BBBF-0A98B9BFE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2928"/>
                <a:ext cx="26" cy="27"/>
              </a:xfrm>
              <a:custGeom>
                <a:avLst/>
                <a:gdLst>
                  <a:gd name="T0" fmla="*/ 16 w 26"/>
                  <a:gd name="T1" fmla="*/ 0 h 27"/>
                  <a:gd name="T2" fmla="*/ 3 w 26"/>
                  <a:gd name="T3" fmla="*/ 5 h 27"/>
                  <a:gd name="T4" fmla="*/ 0 w 26"/>
                  <a:gd name="T5" fmla="*/ 15 h 27"/>
                  <a:gd name="T6" fmla="*/ 8 w 26"/>
                  <a:gd name="T7" fmla="*/ 23 h 27"/>
                  <a:gd name="T8" fmla="*/ 25 w 26"/>
                  <a:gd name="T9" fmla="*/ 26 h 27"/>
                  <a:gd name="T10" fmla="*/ 16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6" y="0"/>
                    </a:moveTo>
                    <a:lnTo>
                      <a:pt x="3" y="5"/>
                    </a:lnTo>
                    <a:lnTo>
                      <a:pt x="0" y="15"/>
                    </a:lnTo>
                    <a:lnTo>
                      <a:pt x="8" y="23"/>
                    </a:lnTo>
                    <a:lnTo>
                      <a:pt x="25" y="26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69" name="Freeform 493">
                <a:extLst>
                  <a:ext uri="{FF2B5EF4-FFF2-40B4-BE49-F238E27FC236}">
                    <a16:creationId xmlns:a16="http://schemas.microsoft.com/office/drawing/2014/main" id="{4740FD07-B110-4866-9671-8300E7DC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927"/>
                <a:ext cx="27" cy="26"/>
              </a:xfrm>
              <a:custGeom>
                <a:avLst/>
                <a:gdLst>
                  <a:gd name="T0" fmla="*/ 23 w 27"/>
                  <a:gd name="T1" fmla="*/ 10 h 26"/>
                  <a:gd name="T2" fmla="*/ 21 w 27"/>
                  <a:gd name="T3" fmla="*/ 0 h 26"/>
                  <a:gd name="T4" fmla="*/ 0 w 27"/>
                  <a:gd name="T5" fmla="*/ 3 h 26"/>
                  <a:gd name="T6" fmla="*/ 5 w 27"/>
                  <a:gd name="T7" fmla="*/ 25 h 26"/>
                  <a:gd name="T8" fmla="*/ 26 w 27"/>
                  <a:gd name="T9" fmla="*/ 22 h 26"/>
                  <a:gd name="T10" fmla="*/ 23 w 27"/>
                  <a:gd name="T11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3" y="10"/>
                    </a:moveTo>
                    <a:lnTo>
                      <a:pt x="21" y="0"/>
                    </a:lnTo>
                    <a:lnTo>
                      <a:pt x="0" y="3"/>
                    </a:lnTo>
                    <a:lnTo>
                      <a:pt x="5" y="25"/>
                    </a:lnTo>
                    <a:lnTo>
                      <a:pt x="26" y="22"/>
                    </a:lnTo>
                    <a:lnTo>
                      <a:pt x="23" y="10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70" name="Freeform 494">
                <a:extLst>
                  <a:ext uri="{FF2B5EF4-FFF2-40B4-BE49-F238E27FC236}">
                    <a16:creationId xmlns:a16="http://schemas.microsoft.com/office/drawing/2014/main" id="{779C2559-DCA4-423B-AD27-DD71C2D5F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2927"/>
                <a:ext cx="26" cy="26"/>
              </a:xfrm>
              <a:custGeom>
                <a:avLst/>
                <a:gdLst>
                  <a:gd name="T0" fmla="*/ 7 w 26"/>
                  <a:gd name="T1" fmla="*/ 25 h 26"/>
                  <a:gd name="T2" fmla="*/ 23 w 26"/>
                  <a:gd name="T3" fmla="*/ 19 h 26"/>
                  <a:gd name="T4" fmla="*/ 25 w 26"/>
                  <a:gd name="T5" fmla="*/ 10 h 26"/>
                  <a:gd name="T6" fmla="*/ 17 w 26"/>
                  <a:gd name="T7" fmla="*/ 2 h 26"/>
                  <a:gd name="T8" fmla="*/ 0 w 26"/>
                  <a:gd name="T9" fmla="*/ 0 h 26"/>
                  <a:gd name="T10" fmla="*/ 7 w 26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7" y="25"/>
                    </a:moveTo>
                    <a:lnTo>
                      <a:pt x="23" y="19"/>
                    </a:lnTo>
                    <a:lnTo>
                      <a:pt x="25" y="10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7" y="25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71" name="Freeform 495">
                <a:extLst>
                  <a:ext uri="{FF2B5EF4-FFF2-40B4-BE49-F238E27FC236}">
                    <a16:creationId xmlns:a16="http://schemas.microsoft.com/office/drawing/2014/main" id="{8D0E8E76-0229-42DC-8EC4-9800F44A6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2930"/>
                <a:ext cx="26" cy="26"/>
              </a:xfrm>
              <a:custGeom>
                <a:avLst/>
                <a:gdLst>
                  <a:gd name="T0" fmla="*/ 5 w 26"/>
                  <a:gd name="T1" fmla="*/ 25 h 26"/>
                  <a:gd name="T2" fmla="*/ 21 w 26"/>
                  <a:gd name="T3" fmla="*/ 20 h 26"/>
                  <a:gd name="T4" fmla="*/ 25 w 26"/>
                  <a:gd name="T5" fmla="*/ 10 h 26"/>
                  <a:gd name="T6" fmla="*/ 17 w 26"/>
                  <a:gd name="T7" fmla="*/ 3 h 26"/>
                  <a:gd name="T8" fmla="*/ 0 w 26"/>
                  <a:gd name="T9" fmla="*/ 0 h 26"/>
                  <a:gd name="T10" fmla="*/ 5 w 26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5" y="25"/>
                    </a:moveTo>
                    <a:lnTo>
                      <a:pt x="21" y="20"/>
                    </a:lnTo>
                    <a:lnTo>
                      <a:pt x="25" y="10"/>
                    </a:lnTo>
                    <a:lnTo>
                      <a:pt x="17" y="3"/>
                    </a:lnTo>
                    <a:lnTo>
                      <a:pt x="0" y="0"/>
                    </a:lnTo>
                    <a:lnTo>
                      <a:pt x="5" y="25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72" name="Freeform 496">
                <a:extLst>
                  <a:ext uri="{FF2B5EF4-FFF2-40B4-BE49-F238E27FC236}">
                    <a16:creationId xmlns:a16="http://schemas.microsoft.com/office/drawing/2014/main" id="{17DCF173-C55F-4BB2-AF9D-B0CF9E06B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930"/>
                <a:ext cx="27" cy="26"/>
              </a:xfrm>
              <a:custGeom>
                <a:avLst/>
                <a:gdLst>
                  <a:gd name="T0" fmla="*/ 1 w 27"/>
                  <a:gd name="T1" fmla="*/ 13 h 26"/>
                  <a:gd name="T2" fmla="*/ 3 w 27"/>
                  <a:gd name="T3" fmla="*/ 25 h 26"/>
                  <a:gd name="T4" fmla="*/ 26 w 27"/>
                  <a:gd name="T5" fmla="*/ 22 h 26"/>
                  <a:gd name="T6" fmla="*/ 22 w 27"/>
                  <a:gd name="T7" fmla="*/ 0 h 26"/>
                  <a:gd name="T8" fmla="*/ 0 w 27"/>
                  <a:gd name="T9" fmla="*/ 2 h 26"/>
                  <a:gd name="T10" fmla="*/ 1 w 27"/>
                  <a:gd name="T1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" y="13"/>
                    </a:moveTo>
                    <a:lnTo>
                      <a:pt x="3" y="25"/>
                    </a:lnTo>
                    <a:lnTo>
                      <a:pt x="26" y="2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3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73" name="Freeform 497">
                <a:extLst>
                  <a:ext uri="{FF2B5EF4-FFF2-40B4-BE49-F238E27FC236}">
                    <a16:creationId xmlns:a16="http://schemas.microsoft.com/office/drawing/2014/main" id="{49D77435-9475-4BD3-851D-63CFCB200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2931"/>
                <a:ext cx="26" cy="27"/>
              </a:xfrm>
              <a:custGeom>
                <a:avLst/>
                <a:gdLst>
                  <a:gd name="T0" fmla="*/ 19 w 26"/>
                  <a:gd name="T1" fmla="*/ 0 h 27"/>
                  <a:gd name="T2" fmla="*/ 3 w 26"/>
                  <a:gd name="T3" fmla="*/ 4 h 27"/>
                  <a:gd name="T4" fmla="*/ 0 w 26"/>
                  <a:gd name="T5" fmla="*/ 14 h 27"/>
                  <a:gd name="T6" fmla="*/ 8 w 26"/>
                  <a:gd name="T7" fmla="*/ 22 h 27"/>
                  <a:gd name="T8" fmla="*/ 25 w 26"/>
                  <a:gd name="T9" fmla="*/ 26 h 27"/>
                  <a:gd name="T10" fmla="*/ 19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9" y="0"/>
                    </a:moveTo>
                    <a:lnTo>
                      <a:pt x="3" y="4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25" y="26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74" name="Freeform 498">
                <a:extLst>
                  <a:ext uri="{FF2B5EF4-FFF2-40B4-BE49-F238E27FC236}">
                    <a16:creationId xmlns:a16="http://schemas.microsoft.com/office/drawing/2014/main" id="{579CA802-1A94-4C51-9B7F-968717EC6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2931"/>
                <a:ext cx="26" cy="27"/>
              </a:xfrm>
              <a:custGeom>
                <a:avLst/>
                <a:gdLst>
                  <a:gd name="T0" fmla="*/ 7 w 26"/>
                  <a:gd name="T1" fmla="*/ 26 h 27"/>
                  <a:gd name="T2" fmla="*/ 23 w 26"/>
                  <a:gd name="T3" fmla="*/ 20 h 27"/>
                  <a:gd name="T4" fmla="*/ 25 w 26"/>
                  <a:gd name="T5" fmla="*/ 9 h 27"/>
                  <a:gd name="T6" fmla="*/ 17 w 26"/>
                  <a:gd name="T7" fmla="*/ 2 h 27"/>
                  <a:gd name="T8" fmla="*/ 0 w 26"/>
                  <a:gd name="T9" fmla="*/ 0 h 27"/>
                  <a:gd name="T10" fmla="*/ 7 w 26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7" y="26"/>
                    </a:moveTo>
                    <a:lnTo>
                      <a:pt x="23" y="20"/>
                    </a:lnTo>
                    <a:lnTo>
                      <a:pt x="25" y="9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75" name="Freeform 499">
                <a:extLst>
                  <a:ext uri="{FF2B5EF4-FFF2-40B4-BE49-F238E27FC236}">
                    <a16:creationId xmlns:a16="http://schemas.microsoft.com/office/drawing/2014/main" id="{C9E66428-A90E-4530-AC02-3912CC0F1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931"/>
                <a:ext cx="27" cy="27"/>
              </a:xfrm>
              <a:custGeom>
                <a:avLst/>
                <a:gdLst>
                  <a:gd name="T0" fmla="*/ 2 w 27"/>
                  <a:gd name="T1" fmla="*/ 14 h 27"/>
                  <a:gd name="T2" fmla="*/ 5 w 27"/>
                  <a:gd name="T3" fmla="*/ 26 h 27"/>
                  <a:gd name="T4" fmla="*/ 26 w 27"/>
                  <a:gd name="T5" fmla="*/ 22 h 27"/>
                  <a:gd name="T6" fmla="*/ 21 w 27"/>
                  <a:gd name="T7" fmla="*/ 0 h 27"/>
                  <a:gd name="T8" fmla="*/ 0 w 27"/>
                  <a:gd name="T9" fmla="*/ 2 h 27"/>
                  <a:gd name="T10" fmla="*/ 2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" y="14"/>
                    </a:moveTo>
                    <a:lnTo>
                      <a:pt x="5" y="26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76" name="Freeform 500">
                <a:extLst>
                  <a:ext uri="{FF2B5EF4-FFF2-40B4-BE49-F238E27FC236}">
                    <a16:creationId xmlns:a16="http://schemas.microsoft.com/office/drawing/2014/main" id="{9F132D29-14BF-4390-A71D-BA90DE895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933"/>
                <a:ext cx="27" cy="27"/>
              </a:xfrm>
              <a:custGeom>
                <a:avLst/>
                <a:gdLst>
                  <a:gd name="T0" fmla="*/ 17 w 27"/>
                  <a:gd name="T1" fmla="*/ 0 h 27"/>
                  <a:gd name="T2" fmla="*/ 1 w 27"/>
                  <a:gd name="T3" fmla="*/ 6 h 27"/>
                  <a:gd name="T4" fmla="*/ 0 w 27"/>
                  <a:gd name="T5" fmla="*/ 15 h 27"/>
                  <a:gd name="T6" fmla="*/ 8 w 27"/>
                  <a:gd name="T7" fmla="*/ 23 h 27"/>
                  <a:gd name="T8" fmla="*/ 26 w 27"/>
                  <a:gd name="T9" fmla="*/ 26 h 27"/>
                  <a:gd name="T10" fmla="*/ 17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7" y="0"/>
                    </a:moveTo>
                    <a:lnTo>
                      <a:pt x="1" y="6"/>
                    </a:lnTo>
                    <a:lnTo>
                      <a:pt x="0" y="15"/>
                    </a:lnTo>
                    <a:lnTo>
                      <a:pt x="8" y="23"/>
                    </a:lnTo>
                    <a:lnTo>
                      <a:pt x="26" y="26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77" name="Freeform 501">
                <a:extLst>
                  <a:ext uri="{FF2B5EF4-FFF2-40B4-BE49-F238E27FC236}">
                    <a16:creationId xmlns:a16="http://schemas.microsoft.com/office/drawing/2014/main" id="{78013CD7-5B5E-4FF4-B9EE-0FFC2B1F2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2935"/>
                <a:ext cx="26" cy="26"/>
              </a:xfrm>
              <a:custGeom>
                <a:avLst/>
                <a:gdLst>
                  <a:gd name="T0" fmla="*/ 7 w 26"/>
                  <a:gd name="T1" fmla="*/ 25 h 26"/>
                  <a:gd name="T2" fmla="*/ 23 w 26"/>
                  <a:gd name="T3" fmla="*/ 19 h 26"/>
                  <a:gd name="T4" fmla="*/ 25 w 26"/>
                  <a:gd name="T5" fmla="*/ 10 h 26"/>
                  <a:gd name="T6" fmla="*/ 17 w 26"/>
                  <a:gd name="T7" fmla="*/ 2 h 26"/>
                  <a:gd name="T8" fmla="*/ 0 w 26"/>
                  <a:gd name="T9" fmla="*/ 0 h 26"/>
                  <a:gd name="T10" fmla="*/ 7 w 26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7" y="25"/>
                    </a:moveTo>
                    <a:lnTo>
                      <a:pt x="23" y="19"/>
                    </a:lnTo>
                    <a:lnTo>
                      <a:pt x="25" y="10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7" y="25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78" name="Freeform 502">
                <a:extLst>
                  <a:ext uri="{FF2B5EF4-FFF2-40B4-BE49-F238E27FC236}">
                    <a16:creationId xmlns:a16="http://schemas.microsoft.com/office/drawing/2014/main" id="{EB9706EC-8686-4283-A6DF-3F4ACDCB9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935"/>
                <a:ext cx="27" cy="26"/>
              </a:xfrm>
              <a:custGeom>
                <a:avLst/>
                <a:gdLst>
                  <a:gd name="T0" fmla="*/ 2 w 27"/>
                  <a:gd name="T1" fmla="*/ 14 h 26"/>
                  <a:gd name="T2" fmla="*/ 5 w 27"/>
                  <a:gd name="T3" fmla="*/ 25 h 26"/>
                  <a:gd name="T4" fmla="*/ 26 w 27"/>
                  <a:gd name="T5" fmla="*/ 22 h 26"/>
                  <a:gd name="T6" fmla="*/ 21 w 27"/>
                  <a:gd name="T7" fmla="*/ 0 h 26"/>
                  <a:gd name="T8" fmla="*/ 0 w 27"/>
                  <a:gd name="T9" fmla="*/ 3 h 26"/>
                  <a:gd name="T10" fmla="*/ 2 w 27"/>
                  <a:gd name="T11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" y="14"/>
                    </a:moveTo>
                    <a:lnTo>
                      <a:pt x="5" y="25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79" name="Freeform 503">
                <a:extLst>
                  <a:ext uri="{FF2B5EF4-FFF2-40B4-BE49-F238E27FC236}">
                    <a16:creationId xmlns:a16="http://schemas.microsoft.com/office/drawing/2014/main" id="{238609CC-41FC-48C2-8313-6F06B2F6D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936"/>
                <a:ext cx="27" cy="27"/>
              </a:xfrm>
              <a:custGeom>
                <a:avLst/>
                <a:gdLst>
                  <a:gd name="T0" fmla="*/ 17 w 27"/>
                  <a:gd name="T1" fmla="*/ 0 h 27"/>
                  <a:gd name="T2" fmla="*/ 1 w 27"/>
                  <a:gd name="T3" fmla="*/ 5 h 27"/>
                  <a:gd name="T4" fmla="*/ 0 w 27"/>
                  <a:gd name="T5" fmla="*/ 16 h 27"/>
                  <a:gd name="T6" fmla="*/ 8 w 27"/>
                  <a:gd name="T7" fmla="*/ 23 h 27"/>
                  <a:gd name="T8" fmla="*/ 26 w 27"/>
                  <a:gd name="T9" fmla="*/ 26 h 27"/>
                  <a:gd name="T10" fmla="*/ 17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7" y="0"/>
                    </a:moveTo>
                    <a:lnTo>
                      <a:pt x="1" y="5"/>
                    </a:lnTo>
                    <a:lnTo>
                      <a:pt x="0" y="16"/>
                    </a:lnTo>
                    <a:lnTo>
                      <a:pt x="8" y="23"/>
                    </a:lnTo>
                    <a:lnTo>
                      <a:pt x="26" y="26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80" name="Freeform 504">
                <a:extLst>
                  <a:ext uri="{FF2B5EF4-FFF2-40B4-BE49-F238E27FC236}">
                    <a16:creationId xmlns:a16="http://schemas.microsoft.com/office/drawing/2014/main" id="{684414FC-4E17-4160-8312-06DE097DB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2936"/>
                <a:ext cx="26" cy="27"/>
              </a:xfrm>
              <a:custGeom>
                <a:avLst/>
                <a:gdLst>
                  <a:gd name="T0" fmla="*/ 5 w 26"/>
                  <a:gd name="T1" fmla="*/ 26 h 27"/>
                  <a:gd name="T2" fmla="*/ 21 w 26"/>
                  <a:gd name="T3" fmla="*/ 21 h 27"/>
                  <a:gd name="T4" fmla="*/ 25 w 26"/>
                  <a:gd name="T5" fmla="*/ 10 h 27"/>
                  <a:gd name="T6" fmla="*/ 17 w 26"/>
                  <a:gd name="T7" fmla="*/ 3 h 27"/>
                  <a:gd name="T8" fmla="*/ 0 w 26"/>
                  <a:gd name="T9" fmla="*/ 0 h 27"/>
                  <a:gd name="T10" fmla="*/ 5 w 26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5" y="26"/>
                    </a:moveTo>
                    <a:lnTo>
                      <a:pt x="21" y="21"/>
                    </a:lnTo>
                    <a:lnTo>
                      <a:pt x="25" y="10"/>
                    </a:lnTo>
                    <a:lnTo>
                      <a:pt x="17" y="3"/>
                    </a:lnTo>
                    <a:lnTo>
                      <a:pt x="0" y="0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81" name="Freeform 505">
                <a:extLst>
                  <a:ext uri="{FF2B5EF4-FFF2-40B4-BE49-F238E27FC236}">
                    <a16:creationId xmlns:a16="http://schemas.microsoft.com/office/drawing/2014/main" id="{B2F47FC3-F182-41C3-9B0D-DDF4A56BD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2936"/>
                <a:ext cx="26" cy="27"/>
              </a:xfrm>
              <a:custGeom>
                <a:avLst/>
                <a:gdLst>
                  <a:gd name="T0" fmla="*/ 2 w 26"/>
                  <a:gd name="T1" fmla="*/ 14 h 27"/>
                  <a:gd name="T2" fmla="*/ 4 w 26"/>
                  <a:gd name="T3" fmla="*/ 26 h 27"/>
                  <a:gd name="T4" fmla="*/ 25 w 26"/>
                  <a:gd name="T5" fmla="*/ 23 h 27"/>
                  <a:gd name="T6" fmla="*/ 21 w 26"/>
                  <a:gd name="T7" fmla="*/ 0 h 27"/>
                  <a:gd name="T8" fmla="*/ 0 w 26"/>
                  <a:gd name="T9" fmla="*/ 2 h 27"/>
                  <a:gd name="T10" fmla="*/ 2 w 26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2" y="14"/>
                    </a:moveTo>
                    <a:lnTo>
                      <a:pt x="4" y="26"/>
                    </a:lnTo>
                    <a:lnTo>
                      <a:pt x="25" y="23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82" name="Freeform 506">
                <a:extLst>
                  <a:ext uri="{FF2B5EF4-FFF2-40B4-BE49-F238E27FC236}">
                    <a16:creationId xmlns:a16="http://schemas.microsoft.com/office/drawing/2014/main" id="{9C1831FE-2B1B-4211-9501-7CA6D6BB7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939"/>
                <a:ext cx="27" cy="27"/>
              </a:xfrm>
              <a:custGeom>
                <a:avLst/>
                <a:gdLst>
                  <a:gd name="T0" fmla="*/ 18 w 27"/>
                  <a:gd name="T1" fmla="*/ 0 h 27"/>
                  <a:gd name="T2" fmla="*/ 3 w 27"/>
                  <a:gd name="T3" fmla="*/ 4 h 27"/>
                  <a:gd name="T4" fmla="*/ 0 w 27"/>
                  <a:gd name="T5" fmla="*/ 14 h 27"/>
                  <a:gd name="T6" fmla="*/ 7 w 27"/>
                  <a:gd name="T7" fmla="*/ 22 h 27"/>
                  <a:gd name="T8" fmla="*/ 26 w 27"/>
                  <a:gd name="T9" fmla="*/ 26 h 27"/>
                  <a:gd name="T10" fmla="*/ 18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8" y="0"/>
                    </a:moveTo>
                    <a:lnTo>
                      <a:pt x="3" y="4"/>
                    </a:lnTo>
                    <a:lnTo>
                      <a:pt x="0" y="14"/>
                    </a:lnTo>
                    <a:lnTo>
                      <a:pt x="7" y="22"/>
                    </a:lnTo>
                    <a:lnTo>
                      <a:pt x="26" y="26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83" name="Freeform 507">
                <a:extLst>
                  <a:ext uri="{FF2B5EF4-FFF2-40B4-BE49-F238E27FC236}">
                    <a16:creationId xmlns:a16="http://schemas.microsoft.com/office/drawing/2014/main" id="{EF88C48D-9979-4221-8E73-A5B6066D7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2939"/>
                <a:ext cx="26" cy="27"/>
              </a:xfrm>
              <a:custGeom>
                <a:avLst/>
                <a:gdLst>
                  <a:gd name="T0" fmla="*/ 5 w 26"/>
                  <a:gd name="T1" fmla="*/ 26 h 27"/>
                  <a:gd name="T2" fmla="*/ 21 w 26"/>
                  <a:gd name="T3" fmla="*/ 20 h 27"/>
                  <a:gd name="T4" fmla="*/ 25 w 26"/>
                  <a:gd name="T5" fmla="*/ 11 h 27"/>
                  <a:gd name="T6" fmla="*/ 17 w 26"/>
                  <a:gd name="T7" fmla="*/ 3 h 27"/>
                  <a:gd name="T8" fmla="*/ 0 w 26"/>
                  <a:gd name="T9" fmla="*/ 0 h 27"/>
                  <a:gd name="T10" fmla="*/ 5 w 26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5" y="26"/>
                    </a:moveTo>
                    <a:lnTo>
                      <a:pt x="21" y="20"/>
                    </a:lnTo>
                    <a:lnTo>
                      <a:pt x="25" y="11"/>
                    </a:lnTo>
                    <a:lnTo>
                      <a:pt x="17" y="3"/>
                    </a:lnTo>
                    <a:lnTo>
                      <a:pt x="0" y="0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84" name="Freeform 508">
                <a:extLst>
                  <a:ext uri="{FF2B5EF4-FFF2-40B4-BE49-F238E27FC236}">
                    <a16:creationId xmlns:a16="http://schemas.microsoft.com/office/drawing/2014/main" id="{455433D5-CA9F-4F60-BAE1-6DE05B19F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2939"/>
                <a:ext cx="26" cy="27"/>
              </a:xfrm>
              <a:custGeom>
                <a:avLst/>
                <a:gdLst>
                  <a:gd name="T0" fmla="*/ 1 w 26"/>
                  <a:gd name="T1" fmla="*/ 14 h 27"/>
                  <a:gd name="T2" fmla="*/ 3 w 26"/>
                  <a:gd name="T3" fmla="*/ 26 h 27"/>
                  <a:gd name="T4" fmla="*/ 25 w 26"/>
                  <a:gd name="T5" fmla="*/ 23 h 27"/>
                  <a:gd name="T6" fmla="*/ 21 w 26"/>
                  <a:gd name="T7" fmla="*/ 0 h 27"/>
                  <a:gd name="T8" fmla="*/ 0 w 26"/>
                  <a:gd name="T9" fmla="*/ 2 h 27"/>
                  <a:gd name="T10" fmla="*/ 1 w 26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" y="14"/>
                    </a:moveTo>
                    <a:lnTo>
                      <a:pt x="3" y="26"/>
                    </a:lnTo>
                    <a:lnTo>
                      <a:pt x="25" y="23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85" name="Freeform 509">
                <a:extLst>
                  <a:ext uri="{FF2B5EF4-FFF2-40B4-BE49-F238E27FC236}">
                    <a16:creationId xmlns:a16="http://schemas.microsoft.com/office/drawing/2014/main" id="{E0170E4D-49AC-46D4-A3AF-E4BDD16E0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2943"/>
                <a:ext cx="26" cy="26"/>
              </a:xfrm>
              <a:custGeom>
                <a:avLst/>
                <a:gdLst>
                  <a:gd name="T0" fmla="*/ 5 w 26"/>
                  <a:gd name="T1" fmla="*/ 25 h 26"/>
                  <a:gd name="T2" fmla="*/ 21 w 26"/>
                  <a:gd name="T3" fmla="*/ 20 h 26"/>
                  <a:gd name="T4" fmla="*/ 25 w 26"/>
                  <a:gd name="T5" fmla="*/ 11 h 26"/>
                  <a:gd name="T6" fmla="*/ 17 w 26"/>
                  <a:gd name="T7" fmla="*/ 3 h 26"/>
                  <a:gd name="T8" fmla="*/ 0 w 26"/>
                  <a:gd name="T9" fmla="*/ 0 h 26"/>
                  <a:gd name="T10" fmla="*/ 5 w 26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5" y="25"/>
                    </a:moveTo>
                    <a:lnTo>
                      <a:pt x="21" y="20"/>
                    </a:lnTo>
                    <a:lnTo>
                      <a:pt x="25" y="11"/>
                    </a:lnTo>
                    <a:lnTo>
                      <a:pt x="17" y="3"/>
                    </a:lnTo>
                    <a:lnTo>
                      <a:pt x="0" y="0"/>
                    </a:lnTo>
                    <a:lnTo>
                      <a:pt x="5" y="25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86" name="Freeform 510">
                <a:extLst>
                  <a:ext uri="{FF2B5EF4-FFF2-40B4-BE49-F238E27FC236}">
                    <a16:creationId xmlns:a16="http://schemas.microsoft.com/office/drawing/2014/main" id="{CC2B86DE-2DAA-46C3-BE1B-B5EEB0FBB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2943"/>
                <a:ext cx="26" cy="26"/>
              </a:xfrm>
              <a:custGeom>
                <a:avLst/>
                <a:gdLst>
                  <a:gd name="T0" fmla="*/ 1 w 26"/>
                  <a:gd name="T1" fmla="*/ 13 h 26"/>
                  <a:gd name="T2" fmla="*/ 3 w 26"/>
                  <a:gd name="T3" fmla="*/ 25 h 26"/>
                  <a:gd name="T4" fmla="*/ 25 w 26"/>
                  <a:gd name="T5" fmla="*/ 21 h 26"/>
                  <a:gd name="T6" fmla="*/ 21 w 26"/>
                  <a:gd name="T7" fmla="*/ 0 h 26"/>
                  <a:gd name="T8" fmla="*/ 0 w 26"/>
                  <a:gd name="T9" fmla="*/ 2 h 26"/>
                  <a:gd name="T10" fmla="*/ 1 w 26"/>
                  <a:gd name="T1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1" y="13"/>
                    </a:moveTo>
                    <a:lnTo>
                      <a:pt x="3" y="25"/>
                    </a:lnTo>
                    <a:lnTo>
                      <a:pt x="25" y="21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1" y="13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87" name="Freeform 511">
                <a:extLst>
                  <a:ext uri="{FF2B5EF4-FFF2-40B4-BE49-F238E27FC236}">
                    <a16:creationId xmlns:a16="http://schemas.microsoft.com/office/drawing/2014/main" id="{B66A092C-DD15-43A5-867D-BB37C5B23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944"/>
                <a:ext cx="27" cy="27"/>
              </a:xfrm>
              <a:custGeom>
                <a:avLst/>
                <a:gdLst>
                  <a:gd name="T0" fmla="*/ 20 w 27"/>
                  <a:gd name="T1" fmla="*/ 0 h 27"/>
                  <a:gd name="T2" fmla="*/ 3 w 27"/>
                  <a:gd name="T3" fmla="*/ 5 h 27"/>
                  <a:gd name="T4" fmla="*/ 0 w 27"/>
                  <a:gd name="T5" fmla="*/ 13 h 27"/>
                  <a:gd name="T6" fmla="*/ 9 w 27"/>
                  <a:gd name="T7" fmla="*/ 21 h 27"/>
                  <a:gd name="T8" fmla="*/ 26 w 27"/>
                  <a:gd name="T9" fmla="*/ 26 h 27"/>
                  <a:gd name="T10" fmla="*/ 20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0" y="0"/>
                    </a:moveTo>
                    <a:lnTo>
                      <a:pt x="3" y="5"/>
                    </a:lnTo>
                    <a:lnTo>
                      <a:pt x="0" y="13"/>
                    </a:lnTo>
                    <a:lnTo>
                      <a:pt x="9" y="21"/>
                    </a:lnTo>
                    <a:lnTo>
                      <a:pt x="26" y="26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88" name="Freeform 512">
                <a:extLst>
                  <a:ext uri="{FF2B5EF4-FFF2-40B4-BE49-F238E27FC236}">
                    <a16:creationId xmlns:a16="http://schemas.microsoft.com/office/drawing/2014/main" id="{E7334D59-604A-4D49-B862-2A7B0FE84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2946"/>
                <a:ext cx="26" cy="26"/>
              </a:xfrm>
              <a:custGeom>
                <a:avLst/>
                <a:gdLst>
                  <a:gd name="T0" fmla="*/ 5 w 26"/>
                  <a:gd name="T1" fmla="*/ 25 h 26"/>
                  <a:gd name="T2" fmla="*/ 21 w 26"/>
                  <a:gd name="T3" fmla="*/ 19 h 26"/>
                  <a:gd name="T4" fmla="*/ 25 w 26"/>
                  <a:gd name="T5" fmla="*/ 10 h 26"/>
                  <a:gd name="T6" fmla="*/ 17 w 26"/>
                  <a:gd name="T7" fmla="*/ 3 h 26"/>
                  <a:gd name="T8" fmla="*/ 0 w 26"/>
                  <a:gd name="T9" fmla="*/ 0 h 26"/>
                  <a:gd name="T10" fmla="*/ 5 w 26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5" y="25"/>
                    </a:moveTo>
                    <a:lnTo>
                      <a:pt x="21" y="19"/>
                    </a:lnTo>
                    <a:lnTo>
                      <a:pt x="25" y="10"/>
                    </a:lnTo>
                    <a:lnTo>
                      <a:pt x="17" y="3"/>
                    </a:lnTo>
                    <a:lnTo>
                      <a:pt x="0" y="0"/>
                    </a:lnTo>
                    <a:lnTo>
                      <a:pt x="5" y="25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89" name="Freeform 513">
                <a:extLst>
                  <a:ext uri="{FF2B5EF4-FFF2-40B4-BE49-F238E27FC236}">
                    <a16:creationId xmlns:a16="http://schemas.microsoft.com/office/drawing/2014/main" id="{ADC0D5C1-8AD6-4826-9E80-BF8A13FA4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946"/>
                <a:ext cx="27" cy="26"/>
              </a:xfrm>
              <a:custGeom>
                <a:avLst/>
                <a:gdLst>
                  <a:gd name="T0" fmla="*/ 1 w 27"/>
                  <a:gd name="T1" fmla="*/ 13 h 26"/>
                  <a:gd name="T2" fmla="*/ 3 w 27"/>
                  <a:gd name="T3" fmla="*/ 25 h 26"/>
                  <a:gd name="T4" fmla="*/ 26 w 27"/>
                  <a:gd name="T5" fmla="*/ 22 h 26"/>
                  <a:gd name="T6" fmla="*/ 22 w 27"/>
                  <a:gd name="T7" fmla="*/ 0 h 26"/>
                  <a:gd name="T8" fmla="*/ 0 w 27"/>
                  <a:gd name="T9" fmla="*/ 2 h 26"/>
                  <a:gd name="T10" fmla="*/ 1 w 27"/>
                  <a:gd name="T1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" y="13"/>
                    </a:moveTo>
                    <a:lnTo>
                      <a:pt x="3" y="25"/>
                    </a:lnTo>
                    <a:lnTo>
                      <a:pt x="26" y="2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3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90" name="Freeform 514">
                <a:extLst>
                  <a:ext uri="{FF2B5EF4-FFF2-40B4-BE49-F238E27FC236}">
                    <a16:creationId xmlns:a16="http://schemas.microsoft.com/office/drawing/2014/main" id="{094AF985-587F-4D78-A309-FC6E2C453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2947"/>
                <a:ext cx="26" cy="27"/>
              </a:xfrm>
              <a:custGeom>
                <a:avLst/>
                <a:gdLst>
                  <a:gd name="T0" fmla="*/ 19 w 26"/>
                  <a:gd name="T1" fmla="*/ 0 h 27"/>
                  <a:gd name="T2" fmla="*/ 3 w 26"/>
                  <a:gd name="T3" fmla="*/ 4 h 27"/>
                  <a:gd name="T4" fmla="*/ 0 w 26"/>
                  <a:gd name="T5" fmla="*/ 14 h 27"/>
                  <a:gd name="T6" fmla="*/ 8 w 26"/>
                  <a:gd name="T7" fmla="*/ 22 h 27"/>
                  <a:gd name="T8" fmla="*/ 25 w 26"/>
                  <a:gd name="T9" fmla="*/ 26 h 27"/>
                  <a:gd name="T10" fmla="*/ 19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9" y="0"/>
                    </a:moveTo>
                    <a:lnTo>
                      <a:pt x="3" y="4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25" y="26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91" name="Freeform 515">
                <a:extLst>
                  <a:ext uri="{FF2B5EF4-FFF2-40B4-BE49-F238E27FC236}">
                    <a16:creationId xmlns:a16="http://schemas.microsoft.com/office/drawing/2014/main" id="{5140BD0D-75AE-4C21-B9A4-426FDA56D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3159"/>
                <a:ext cx="44" cy="27"/>
              </a:xfrm>
              <a:custGeom>
                <a:avLst/>
                <a:gdLst>
                  <a:gd name="T0" fmla="*/ 43 w 44"/>
                  <a:gd name="T1" fmla="*/ 14 h 27"/>
                  <a:gd name="T2" fmla="*/ 31 w 44"/>
                  <a:gd name="T3" fmla="*/ 0 h 27"/>
                  <a:gd name="T4" fmla="*/ 13 w 44"/>
                  <a:gd name="T5" fmla="*/ 5 h 27"/>
                  <a:gd name="T6" fmla="*/ 0 w 44"/>
                  <a:gd name="T7" fmla="*/ 26 h 27"/>
                  <a:gd name="T8" fmla="*/ 43 w 44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7">
                    <a:moveTo>
                      <a:pt x="43" y="14"/>
                    </a:moveTo>
                    <a:lnTo>
                      <a:pt x="31" y="0"/>
                    </a:lnTo>
                    <a:lnTo>
                      <a:pt x="13" y="5"/>
                    </a:lnTo>
                    <a:lnTo>
                      <a:pt x="0" y="26"/>
                    </a:lnTo>
                    <a:lnTo>
                      <a:pt x="43" y="14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92" name="Freeform 516">
                <a:extLst>
                  <a:ext uri="{FF2B5EF4-FFF2-40B4-BE49-F238E27FC236}">
                    <a16:creationId xmlns:a16="http://schemas.microsoft.com/office/drawing/2014/main" id="{3BDFB4BA-3BC3-4E7E-9939-60449D660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141"/>
                <a:ext cx="44" cy="27"/>
              </a:xfrm>
              <a:custGeom>
                <a:avLst/>
                <a:gdLst>
                  <a:gd name="T0" fmla="*/ 43 w 44"/>
                  <a:gd name="T1" fmla="*/ 14 h 27"/>
                  <a:gd name="T2" fmla="*/ 31 w 44"/>
                  <a:gd name="T3" fmla="*/ 0 h 27"/>
                  <a:gd name="T4" fmla="*/ 14 w 44"/>
                  <a:gd name="T5" fmla="*/ 5 h 27"/>
                  <a:gd name="T6" fmla="*/ 0 w 44"/>
                  <a:gd name="T7" fmla="*/ 26 h 27"/>
                  <a:gd name="T8" fmla="*/ 43 w 44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7">
                    <a:moveTo>
                      <a:pt x="43" y="14"/>
                    </a:moveTo>
                    <a:lnTo>
                      <a:pt x="31" y="0"/>
                    </a:lnTo>
                    <a:lnTo>
                      <a:pt x="14" y="5"/>
                    </a:lnTo>
                    <a:lnTo>
                      <a:pt x="0" y="26"/>
                    </a:lnTo>
                    <a:lnTo>
                      <a:pt x="43" y="14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93" name="Freeform 517">
                <a:extLst>
                  <a:ext uri="{FF2B5EF4-FFF2-40B4-BE49-F238E27FC236}">
                    <a16:creationId xmlns:a16="http://schemas.microsoft.com/office/drawing/2014/main" id="{9D16CB06-644F-435E-973B-4FFC0626D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2870"/>
                <a:ext cx="27" cy="27"/>
              </a:xfrm>
              <a:custGeom>
                <a:avLst/>
                <a:gdLst>
                  <a:gd name="T0" fmla="*/ 26 w 27"/>
                  <a:gd name="T1" fmla="*/ 26 h 27"/>
                  <a:gd name="T2" fmla="*/ 26 w 27"/>
                  <a:gd name="T3" fmla="*/ 20 h 27"/>
                  <a:gd name="T4" fmla="*/ 0 w 27"/>
                  <a:gd name="T5" fmla="*/ 0 h 27"/>
                  <a:gd name="T6" fmla="*/ 0 w 27"/>
                  <a:gd name="T7" fmla="*/ 15 h 27"/>
                  <a:gd name="T8" fmla="*/ 26 w 27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6" y="26"/>
                    </a:moveTo>
                    <a:lnTo>
                      <a:pt x="26" y="2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26" y="26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94" name="Freeform 518">
                <a:extLst>
                  <a:ext uri="{FF2B5EF4-FFF2-40B4-BE49-F238E27FC236}">
                    <a16:creationId xmlns:a16="http://schemas.microsoft.com/office/drawing/2014/main" id="{B07412DC-CB61-4FDE-8E56-E2C2AEAF9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2862"/>
                <a:ext cx="26" cy="27"/>
              </a:xfrm>
              <a:custGeom>
                <a:avLst/>
                <a:gdLst>
                  <a:gd name="T0" fmla="*/ 0 w 26"/>
                  <a:gd name="T1" fmla="*/ 26 h 27"/>
                  <a:gd name="T2" fmla="*/ 25 w 26"/>
                  <a:gd name="T3" fmla="*/ 19 h 27"/>
                  <a:gd name="T4" fmla="*/ 25 w 26"/>
                  <a:gd name="T5" fmla="*/ 0 h 27"/>
                  <a:gd name="T6" fmla="*/ 0 w 26"/>
                  <a:gd name="T7" fmla="*/ 9 h 27"/>
                  <a:gd name="T8" fmla="*/ 0 w 2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0" y="26"/>
                    </a:moveTo>
                    <a:lnTo>
                      <a:pt x="25" y="19"/>
                    </a:lnTo>
                    <a:lnTo>
                      <a:pt x="25" y="0"/>
                    </a:lnTo>
                    <a:lnTo>
                      <a:pt x="0" y="9"/>
                    </a:lnTo>
                    <a:lnTo>
                      <a:pt x="0" y="26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95" name="Freeform 519">
                <a:extLst>
                  <a:ext uri="{FF2B5EF4-FFF2-40B4-BE49-F238E27FC236}">
                    <a16:creationId xmlns:a16="http://schemas.microsoft.com/office/drawing/2014/main" id="{5F342582-6AD3-4997-B11B-8E51B6861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2837"/>
                <a:ext cx="26" cy="26"/>
              </a:xfrm>
              <a:custGeom>
                <a:avLst/>
                <a:gdLst>
                  <a:gd name="T0" fmla="*/ 19 w 26"/>
                  <a:gd name="T1" fmla="*/ 23 h 26"/>
                  <a:gd name="T2" fmla="*/ 0 w 26"/>
                  <a:gd name="T3" fmla="*/ 0 h 26"/>
                  <a:gd name="T4" fmla="*/ 23 w 26"/>
                  <a:gd name="T5" fmla="*/ 7 h 26"/>
                  <a:gd name="T6" fmla="*/ 25 w 26"/>
                  <a:gd name="T7" fmla="*/ 25 h 26"/>
                  <a:gd name="T8" fmla="*/ 19 w 26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19" y="23"/>
                    </a:moveTo>
                    <a:lnTo>
                      <a:pt x="0" y="0"/>
                    </a:lnTo>
                    <a:lnTo>
                      <a:pt x="23" y="7"/>
                    </a:lnTo>
                    <a:lnTo>
                      <a:pt x="25" y="25"/>
                    </a:lnTo>
                    <a:lnTo>
                      <a:pt x="19" y="23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96" name="Freeform 520">
                <a:extLst>
                  <a:ext uri="{FF2B5EF4-FFF2-40B4-BE49-F238E27FC236}">
                    <a16:creationId xmlns:a16="http://schemas.microsoft.com/office/drawing/2014/main" id="{69320F78-FD2F-47D1-9266-9B1D8CAC4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827"/>
                <a:ext cx="27" cy="27"/>
              </a:xfrm>
              <a:custGeom>
                <a:avLst/>
                <a:gdLst>
                  <a:gd name="T0" fmla="*/ 4 w 27"/>
                  <a:gd name="T1" fmla="*/ 26 h 27"/>
                  <a:gd name="T2" fmla="*/ 26 w 27"/>
                  <a:gd name="T3" fmla="*/ 13 h 27"/>
                  <a:gd name="T4" fmla="*/ 2 w 27"/>
                  <a:gd name="T5" fmla="*/ 0 h 27"/>
                  <a:gd name="T6" fmla="*/ 0 w 27"/>
                  <a:gd name="T7" fmla="*/ 22 h 27"/>
                  <a:gd name="T8" fmla="*/ 4 w 27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4" y="26"/>
                    </a:moveTo>
                    <a:lnTo>
                      <a:pt x="26" y="13"/>
                    </a:lnTo>
                    <a:lnTo>
                      <a:pt x="2" y="0"/>
                    </a:lnTo>
                    <a:lnTo>
                      <a:pt x="0" y="22"/>
                    </a:lnTo>
                    <a:lnTo>
                      <a:pt x="4" y="26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97" name="Freeform 521">
                <a:extLst>
                  <a:ext uri="{FF2B5EF4-FFF2-40B4-BE49-F238E27FC236}">
                    <a16:creationId xmlns:a16="http://schemas.microsoft.com/office/drawing/2014/main" id="{42122AC0-A558-471E-A3F2-C669B62DE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527"/>
                <a:ext cx="27" cy="27"/>
              </a:xfrm>
              <a:custGeom>
                <a:avLst/>
                <a:gdLst>
                  <a:gd name="T0" fmla="*/ 3 w 27"/>
                  <a:gd name="T1" fmla="*/ 23 h 27"/>
                  <a:gd name="T2" fmla="*/ 26 w 27"/>
                  <a:gd name="T3" fmla="*/ 0 h 27"/>
                  <a:gd name="T4" fmla="*/ 24 w 27"/>
                  <a:gd name="T5" fmla="*/ 0 h 27"/>
                  <a:gd name="T6" fmla="*/ 20 w 27"/>
                  <a:gd name="T7" fmla="*/ 2 h 27"/>
                  <a:gd name="T8" fmla="*/ 13 w 27"/>
                  <a:gd name="T9" fmla="*/ 5 h 27"/>
                  <a:gd name="T10" fmla="*/ 2 w 27"/>
                  <a:gd name="T11" fmla="*/ 10 h 27"/>
                  <a:gd name="T12" fmla="*/ 0 w 27"/>
                  <a:gd name="T13" fmla="*/ 26 h 27"/>
                  <a:gd name="T14" fmla="*/ 3 w 27"/>
                  <a:gd name="T15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7">
                    <a:moveTo>
                      <a:pt x="3" y="23"/>
                    </a:moveTo>
                    <a:lnTo>
                      <a:pt x="26" y="0"/>
                    </a:lnTo>
                    <a:lnTo>
                      <a:pt x="24" y="0"/>
                    </a:lnTo>
                    <a:lnTo>
                      <a:pt x="20" y="2"/>
                    </a:lnTo>
                    <a:lnTo>
                      <a:pt x="13" y="5"/>
                    </a:lnTo>
                    <a:lnTo>
                      <a:pt x="2" y="10"/>
                    </a:lnTo>
                    <a:lnTo>
                      <a:pt x="0" y="26"/>
                    </a:lnTo>
                    <a:lnTo>
                      <a:pt x="3" y="23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98" name="Freeform 522">
                <a:extLst>
                  <a:ext uri="{FF2B5EF4-FFF2-40B4-BE49-F238E27FC236}">
                    <a16:creationId xmlns:a16="http://schemas.microsoft.com/office/drawing/2014/main" id="{FBCAEC34-BE54-4D7F-8EC9-83C130B23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2511"/>
                <a:ext cx="26" cy="27"/>
              </a:xfrm>
              <a:custGeom>
                <a:avLst/>
                <a:gdLst>
                  <a:gd name="T0" fmla="*/ 22 w 26"/>
                  <a:gd name="T1" fmla="*/ 26 h 27"/>
                  <a:gd name="T2" fmla="*/ 0 w 26"/>
                  <a:gd name="T3" fmla="*/ 15 h 27"/>
                  <a:gd name="T4" fmla="*/ 1 w 26"/>
                  <a:gd name="T5" fmla="*/ 13 h 27"/>
                  <a:gd name="T6" fmla="*/ 5 w 26"/>
                  <a:gd name="T7" fmla="*/ 13 h 27"/>
                  <a:gd name="T8" fmla="*/ 12 w 26"/>
                  <a:gd name="T9" fmla="*/ 6 h 27"/>
                  <a:gd name="T10" fmla="*/ 23 w 26"/>
                  <a:gd name="T11" fmla="*/ 0 h 27"/>
                  <a:gd name="T12" fmla="*/ 25 w 26"/>
                  <a:gd name="T13" fmla="*/ 23 h 27"/>
                  <a:gd name="T14" fmla="*/ 22 w 26"/>
                  <a:gd name="T15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7">
                    <a:moveTo>
                      <a:pt x="22" y="26"/>
                    </a:moveTo>
                    <a:lnTo>
                      <a:pt x="0" y="15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23" y="0"/>
                    </a:lnTo>
                    <a:lnTo>
                      <a:pt x="25" y="23"/>
                    </a:lnTo>
                    <a:lnTo>
                      <a:pt x="22" y="26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99" name="Freeform 523">
                <a:extLst>
                  <a:ext uri="{FF2B5EF4-FFF2-40B4-BE49-F238E27FC236}">
                    <a16:creationId xmlns:a16="http://schemas.microsoft.com/office/drawing/2014/main" id="{45FB14CE-6114-4761-86F7-0CBBD7523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2513"/>
                <a:ext cx="27" cy="27"/>
              </a:xfrm>
              <a:custGeom>
                <a:avLst/>
                <a:gdLst>
                  <a:gd name="T0" fmla="*/ 26 w 27"/>
                  <a:gd name="T1" fmla="*/ 18 h 27"/>
                  <a:gd name="T2" fmla="*/ 0 w 27"/>
                  <a:gd name="T3" fmla="*/ 0 h 27"/>
                  <a:gd name="T4" fmla="*/ 0 w 27"/>
                  <a:gd name="T5" fmla="*/ 18 h 27"/>
                  <a:gd name="T6" fmla="*/ 26 w 27"/>
                  <a:gd name="T7" fmla="*/ 26 h 27"/>
                  <a:gd name="T8" fmla="*/ 26 w 27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6" y="18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26" y="26"/>
                    </a:lnTo>
                    <a:lnTo>
                      <a:pt x="26" y="18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00" name="Freeform 524">
                <a:extLst>
                  <a:ext uri="{FF2B5EF4-FFF2-40B4-BE49-F238E27FC236}">
                    <a16:creationId xmlns:a16="http://schemas.microsoft.com/office/drawing/2014/main" id="{57ED20E5-FAD8-40B6-9C44-509EE5F58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2506"/>
                <a:ext cx="26" cy="27"/>
              </a:xfrm>
              <a:custGeom>
                <a:avLst/>
                <a:gdLst>
                  <a:gd name="T0" fmla="*/ 25 w 26"/>
                  <a:gd name="T1" fmla="*/ 0 h 27"/>
                  <a:gd name="T2" fmla="*/ 0 w 26"/>
                  <a:gd name="T3" fmla="*/ 9 h 27"/>
                  <a:gd name="T4" fmla="*/ 0 w 26"/>
                  <a:gd name="T5" fmla="*/ 22 h 27"/>
                  <a:gd name="T6" fmla="*/ 25 w 26"/>
                  <a:gd name="T7" fmla="*/ 26 h 27"/>
                  <a:gd name="T8" fmla="*/ 25 w 26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25" y="0"/>
                    </a:moveTo>
                    <a:lnTo>
                      <a:pt x="0" y="9"/>
                    </a:lnTo>
                    <a:lnTo>
                      <a:pt x="0" y="22"/>
                    </a:lnTo>
                    <a:lnTo>
                      <a:pt x="25" y="26"/>
                    </a:lnTo>
                    <a:lnTo>
                      <a:pt x="25" y="0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01" name="Freeform 525">
                <a:extLst>
                  <a:ext uri="{FF2B5EF4-FFF2-40B4-BE49-F238E27FC236}">
                    <a16:creationId xmlns:a16="http://schemas.microsoft.com/office/drawing/2014/main" id="{AF9343C5-F7D5-4743-84FB-648F3D8DD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728"/>
                <a:ext cx="383" cy="450"/>
              </a:xfrm>
              <a:custGeom>
                <a:avLst/>
                <a:gdLst>
                  <a:gd name="T0" fmla="*/ 373 w 383"/>
                  <a:gd name="T1" fmla="*/ 0 h 450"/>
                  <a:gd name="T2" fmla="*/ 371 w 383"/>
                  <a:gd name="T3" fmla="*/ 38 h 450"/>
                  <a:gd name="T4" fmla="*/ 365 w 383"/>
                  <a:gd name="T5" fmla="*/ 77 h 450"/>
                  <a:gd name="T6" fmla="*/ 356 w 383"/>
                  <a:gd name="T7" fmla="*/ 114 h 450"/>
                  <a:gd name="T8" fmla="*/ 344 w 383"/>
                  <a:gd name="T9" fmla="*/ 151 h 450"/>
                  <a:gd name="T10" fmla="*/ 328 w 383"/>
                  <a:gd name="T11" fmla="*/ 186 h 450"/>
                  <a:gd name="T12" fmla="*/ 309 w 383"/>
                  <a:gd name="T13" fmla="*/ 220 h 450"/>
                  <a:gd name="T14" fmla="*/ 287 w 383"/>
                  <a:gd name="T15" fmla="*/ 253 h 450"/>
                  <a:gd name="T16" fmla="*/ 264 w 383"/>
                  <a:gd name="T17" fmla="*/ 284 h 450"/>
                  <a:gd name="T18" fmla="*/ 237 w 383"/>
                  <a:gd name="T19" fmla="*/ 312 h 450"/>
                  <a:gd name="T20" fmla="*/ 208 w 383"/>
                  <a:gd name="T21" fmla="*/ 340 h 450"/>
                  <a:gd name="T22" fmla="*/ 177 w 383"/>
                  <a:gd name="T23" fmla="*/ 364 h 450"/>
                  <a:gd name="T24" fmla="*/ 144 w 383"/>
                  <a:gd name="T25" fmla="*/ 385 h 450"/>
                  <a:gd name="T26" fmla="*/ 110 w 383"/>
                  <a:gd name="T27" fmla="*/ 404 h 450"/>
                  <a:gd name="T28" fmla="*/ 75 w 383"/>
                  <a:gd name="T29" fmla="*/ 419 h 450"/>
                  <a:gd name="T30" fmla="*/ 37 w 383"/>
                  <a:gd name="T31" fmla="*/ 432 h 450"/>
                  <a:gd name="T32" fmla="*/ 0 w 383"/>
                  <a:gd name="T33" fmla="*/ 440 h 450"/>
                  <a:gd name="T34" fmla="*/ 20 w 383"/>
                  <a:gd name="T35" fmla="*/ 444 h 450"/>
                  <a:gd name="T36" fmla="*/ 59 w 383"/>
                  <a:gd name="T37" fmla="*/ 434 h 450"/>
                  <a:gd name="T38" fmla="*/ 96 w 383"/>
                  <a:gd name="T39" fmla="*/ 420 h 450"/>
                  <a:gd name="T40" fmla="*/ 131 w 383"/>
                  <a:gd name="T41" fmla="*/ 402 h 450"/>
                  <a:gd name="T42" fmla="*/ 166 w 383"/>
                  <a:gd name="T43" fmla="*/ 382 h 450"/>
                  <a:gd name="T44" fmla="*/ 198 w 383"/>
                  <a:gd name="T45" fmla="*/ 359 h 450"/>
                  <a:gd name="T46" fmla="*/ 228 w 383"/>
                  <a:gd name="T47" fmla="*/ 333 h 450"/>
                  <a:gd name="T48" fmla="*/ 256 w 383"/>
                  <a:gd name="T49" fmla="*/ 304 h 450"/>
                  <a:gd name="T50" fmla="*/ 282 w 383"/>
                  <a:gd name="T51" fmla="*/ 274 h 450"/>
                  <a:gd name="T52" fmla="*/ 306 w 383"/>
                  <a:gd name="T53" fmla="*/ 241 h 450"/>
                  <a:gd name="T54" fmla="*/ 326 w 383"/>
                  <a:gd name="T55" fmla="*/ 207 h 450"/>
                  <a:gd name="T56" fmla="*/ 344 w 383"/>
                  <a:gd name="T57" fmla="*/ 172 h 450"/>
                  <a:gd name="T58" fmla="*/ 358 w 383"/>
                  <a:gd name="T59" fmla="*/ 136 h 450"/>
                  <a:gd name="T60" fmla="*/ 369 w 383"/>
                  <a:gd name="T61" fmla="*/ 97 h 450"/>
                  <a:gd name="T62" fmla="*/ 377 w 383"/>
                  <a:gd name="T63" fmla="*/ 58 h 450"/>
                  <a:gd name="T64" fmla="*/ 380 w 383"/>
                  <a:gd name="T65" fmla="*/ 19 h 450"/>
                  <a:gd name="T66" fmla="*/ 382 w 383"/>
                  <a:gd name="T67" fmla="*/ 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3" h="450">
                    <a:moveTo>
                      <a:pt x="373" y="0"/>
                    </a:moveTo>
                    <a:lnTo>
                      <a:pt x="373" y="0"/>
                    </a:lnTo>
                    <a:lnTo>
                      <a:pt x="373" y="19"/>
                    </a:lnTo>
                    <a:lnTo>
                      <a:pt x="371" y="38"/>
                    </a:lnTo>
                    <a:lnTo>
                      <a:pt x="369" y="57"/>
                    </a:lnTo>
                    <a:lnTo>
                      <a:pt x="365" y="77"/>
                    </a:lnTo>
                    <a:lnTo>
                      <a:pt x="361" y="95"/>
                    </a:lnTo>
                    <a:lnTo>
                      <a:pt x="356" y="114"/>
                    </a:lnTo>
                    <a:lnTo>
                      <a:pt x="350" y="133"/>
                    </a:lnTo>
                    <a:lnTo>
                      <a:pt x="344" y="151"/>
                    </a:lnTo>
                    <a:lnTo>
                      <a:pt x="336" y="168"/>
                    </a:lnTo>
                    <a:lnTo>
                      <a:pt x="328" y="186"/>
                    </a:lnTo>
                    <a:lnTo>
                      <a:pt x="319" y="204"/>
                    </a:lnTo>
                    <a:lnTo>
                      <a:pt x="309" y="220"/>
                    </a:lnTo>
                    <a:lnTo>
                      <a:pt x="298" y="237"/>
                    </a:lnTo>
                    <a:lnTo>
                      <a:pt x="287" y="253"/>
                    </a:lnTo>
                    <a:lnTo>
                      <a:pt x="276" y="269"/>
                    </a:lnTo>
                    <a:lnTo>
                      <a:pt x="264" y="284"/>
                    </a:lnTo>
                    <a:lnTo>
                      <a:pt x="250" y="299"/>
                    </a:lnTo>
                    <a:lnTo>
                      <a:pt x="237" y="312"/>
                    </a:lnTo>
                    <a:lnTo>
                      <a:pt x="223" y="326"/>
                    </a:lnTo>
                    <a:lnTo>
                      <a:pt x="208" y="340"/>
                    </a:lnTo>
                    <a:lnTo>
                      <a:pt x="193" y="352"/>
                    </a:lnTo>
                    <a:lnTo>
                      <a:pt x="177" y="364"/>
                    </a:lnTo>
                    <a:lnTo>
                      <a:pt x="161" y="375"/>
                    </a:lnTo>
                    <a:lnTo>
                      <a:pt x="144" y="385"/>
                    </a:lnTo>
                    <a:lnTo>
                      <a:pt x="128" y="395"/>
                    </a:lnTo>
                    <a:lnTo>
                      <a:pt x="110" y="404"/>
                    </a:lnTo>
                    <a:lnTo>
                      <a:pt x="93" y="412"/>
                    </a:lnTo>
                    <a:lnTo>
                      <a:pt x="75" y="419"/>
                    </a:lnTo>
                    <a:lnTo>
                      <a:pt x="56" y="426"/>
                    </a:lnTo>
                    <a:lnTo>
                      <a:pt x="37" y="432"/>
                    </a:lnTo>
                    <a:lnTo>
                      <a:pt x="18" y="436"/>
                    </a:lnTo>
                    <a:lnTo>
                      <a:pt x="0" y="440"/>
                    </a:lnTo>
                    <a:lnTo>
                      <a:pt x="1" y="449"/>
                    </a:lnTo>
                    <a:lnTo>
                      <a:pt x="20" y="444"/>
                    </a:lnTo>
                    <a:lnTo>
                      <a:pt x="39" y="440"/>
                    </a:lnTo>
                    <a:lnTo>
                      <a:pt x="59" y="434"/>
                    </a:lnTo>
                    <a:lnTo>
                      <a:pt x="77" y="427"/>
                    </a:lnTo>
                    <a:lnTo>
                      <a:pt x="96" y="420"/>
                    </a:lnTo>
                    <a:lnTo>
                      <a:pt x="114" y="412"/>
                    </a:lnTo>
                    <a:lnTo>
                      <a:pt x="131" y="402"/>
                    </a:lnTo>
                    <a:lnTo>
                      <a:pt x="149" y="392"/>
                    </a:lnTo>
                    <a:lnTo>
                      <a:pt x="166" y="382"/>
                    </a:lnTo>
                    <a:lnTo>
                      <a:pt x="182" y="371"/>
                    </a:lnTo>
                    <a:lnTo>
                      <a:pt x="198" y="359"/>
                    </a:lnTo>
                    <a:lnTo>
                      <a:pt x="214" y="346"/>
                    </a:lnTo>
                    <a:lnTo>
                      <a:pt x="228" y="333"/>
                    </a:lnTo>
                    <a:lnTo>
                      <a:pt x="243" y="319"/>
                    </a:lnTo>
                    <a:lnTo>
                      <a:pt x="256" y="304"/>
                    </a:lnTo>
                    <a:lnTo>
                      <a:pt x="270" y="289"/>
                    </a:lnTo>
                    <a:lnTo>
                      <a:pt x="282" y="274"/>
                    </a:lnTo>
                    <a:lnTo>
                      <a:pt x="295" y="258"/>
                    </a:lnTo>
                    <a:lnTo>
                      <a:pt x="306" y="241"/>
                    </a:lnTo>
                    <a:lnTo>
                      <a:pt x="316" y="225"/>
                    </a:lnTo>
                    <a:lnTo>
                      <a:pt x="326" y="207"/>
                    </a:lnTo>
                    <a:lnTo>
                      <a:pt x="335" y="190"/>
                    </a:lnTo>
                    <a:lnTo>
                      <a:pt x="344" y="172"/>
                    </a:lnTo>
                    <a:lnTo>
                      <a:pt x="352" y="154"/>
                    </a:lnTo>
                    <a:lnTo>
                      <a:pt x="358" y="136"/>
                    </a:lnTo>
                    <a:lnTo>
                      <a:pt x="364" y="116"/>
                    </a:lnTo>
                    <a:lnTo>
                      <a:pt x="369" y="97"/>
                    </a:lnTo>
                    <a:lnTo>
                      <a:pt x="373" y="78"/>
                    </a:lnTo>
                    <a:lnTo>
                      <a:pt x="377" y="58"/>
                    </a:lnTo>
                    <a:lnTo>
                      <a:pt x="379" y="39"/>
                    </a:lnTo>
                    <a:lnTo>
                      <a:pt x="380" y="19"/>
                    </a:lnTo>
                    <a:lnTo>
                      <a:pt x="382" y="0"/>
                    </a:lnTo>
                    <a:lnTo>
                      <a:pt x="382" y="0"/>
                    </a:lnTo>
                    <a:lnTo>
                      <a:pt x="373" y="0"/>
                    </a:lnTo>
                  </a:path>
                </a:pathLst>
              </a:custGeom>
              <a:solidFill>
                <a:srgbClr val="3366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02" name="Freeform 526">
                <a:extLst>
                  <a:ext uri="{FF2B5EF4-FFF2-40B4-BE49-F238E27FC236}">
                    <a16:creationId xmlns:a16="http://schemas.microsoft.com/office/drawing/2014/main" id="{7896C8F1-90B9-42C9-9B69-EB1B7C749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407"/>
                <a:ext cx="383" cy="322"/>
              </a:xfrm>
              <a:custGeom>
                <a:avLst/>
                <a:gdLst>
                  <a:gd name="T0" fmla="*/ 1 w 383"/>
                  <a:gd name="T1" fmla="*/ 14 h 322"/>
                  <a:gd name="T2" fmla="*/ 39 w 383"/>
                  <a:gd name="T3" fmla="*/ 9 h 322"/>
                  <a:gd name="T4" fmla="*/ 76 w 383"/>
                  <a:gd name="T5" fmla="*/ 8 h 322"/>
                  <a:gd name="T6" fmla="*/ 111 w 383"/>
                  <a:gd name="T7" fmla="*/ 11 h 322"/>
                  <a:gd name="T8" fmla="*/ 146 w 383"/>
                  <a:gd name="T9" fmla="*/ 18 h 322"/>
                  <a:gd name="T10" fmla="*/ 178 w 383"/>
                  <a:gd name="T11" fmla="*/ 28 h 322"/>
                  <a:gd name="T12" fmla="*/ 209 w 383"/>
                  <a:gd name="T13" fmla="*/ 40 h 322"/>
                  <a:gd name="T14" fmla="*/ 237 w 383"/>
                  <a:gd name="T15" fmla="*/ 57 h 322"/>
                  <a:gd name="T16" fmla="*/ 264 w 383"/>
                  <a:gd name="T17" fmla="*/ 77 h 322"/>
                  <a:gd name="T18" fmla="*/ 288 w 383"/>
                  <a:gd name="T19" fmla="*/ 99 h 322"/>
                  <a:gd name="T20" fmla="*/ 310 w 383"/>
                  <a:gd name="T21" fmla="*/ 124 h 322"/>
                  <a:gd name="T22" fmla="*/ 328 w 383"/>
                  <a:gd name="T23" fmla="*/ 151 h 322"/>
                  <a:gd name="T24" fmla="*/ 344 w 383"/>
                  <a:gd name="T25" fmla="*/ 181 h 322"/>
                  <a:gd name="T26" fmla="*/ 356 w 383"/>
                  <a:gd name="T27" fmla="*/ 213 h 322"/>
                  <a:gd name="T28" fmla="*/ 365 w 383"/>
                  <a:gd name="T29" fmla="*/ 247 h 322"/>
                  <a:gd name="T30" fmla="*/ 371 w 383"/>
                  <a:gd name="T31" fmla="*/ 283 h 322"/>
                  <a:gd name="T32" fmla="*/ 373 w 383"/>
                  <a:gd name="T33" fmla="*/ 321 h 322"/>
                  <a:gd name="T34" fmla="*/ 380 w 383"/>
                  <a:gd name="T35" fmla="*/ 301 h 322"/>
                  <a:gd name="T36" fmla="*/ 377 w 383"/>
                  <a:gd name="T37" fmla="*/ 263 h 322"/>
                  <a:gd name="T38" fmla="*/ 369 w 383"/>
                  <a:gd name="T39" fmla="*/ 228 h 322"/>
                  <a:gd name="T40" fmla="*/ 358 w 383"/>
                  <a:gd name="T41" fmla="*/ 194 h 322"/>
                  <a:gd name="T42" fmla="*/ 344 w 383"/>
                  <a:gd name="T43" fmla="*/ 162 h 322"/>
                  <a:gd name="T44" fmla="*/ 326 w 383"/>
                  <a:gd name="T45" fmla="*/ 132 h 322"/>
                  <a:gd name="T46" fmla="*/ 305 w 383"/>
                  <a:gd name="T47" fmla="*/ 105 h 322"/>
                  <a:gd name="T48" fmla="*/ 282 w 383"/>
                  <a:gd name="T49" fmla="*/ 81 h 322"/>
                  <a:gd name="T50" fmla="*/ 256 w 383"/>
                  <a:gd name="T51" fmla="*/ 60 h 322"/>
                  <a:gd name="T52" fmla="*/ 228 w 383"/>
                  <a:gd name="T53" fmla="*/ 42 h 322"/>
                  <a:gd name="T54" fmla="*/ 197 w 383"/>
                  <a:gd name="T55" fmla="*/ 26 h 322"/>
                  <a:gd name="T56" fmla="*/ 165 w 383"/>
                  <a:gd name="T57" fmla="*/ 14 h 322"/>
                  <a:gd name="T58" fmla="*/ 130 w 383"/>
                  <a:gd name="T59" fmla="*/ 6 h 322"/>
                  <a:gd name="T60" fmla="*/ 94 w 383"/>
                  <a:gd name="T61" fmla="*/ 1 h 322"/>
                  <a:gd name="T62" fmla="*/ 58 w 383"/>
                  <a:gd name="T63" fmla="*/ 0 h 322"/>
                  <a:gd name="T64" fmla="*/ 19 w 383"/>
                  <a:gd name="T65" fmla="*/ 2 h 322"/>
                  <a:gd name="T66" fmla="*/ 0 w 383"/>
                  <a:gd name="T67" fmla="*/ 6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3" h="322">
                    <a:moveTo>
                      <a:pt x="1" y="14"/>
                    </a:moveTo>
                    <a:lnTo>
                      <a:pt x="1" y="14"/>
                    </a:lnTo>
                    <a:lnTo>
                      <a:pt x="20" y="11"/>
                    </a:lnTo>
                    <a:lnTo>
                      <a:pt x="39" y="9"/>
                    </a:lnTo>
                    <a:lnTo>
                      <a:pt x="58" y="8"/>
                    </a:lnTo>
                    <a:lnTo>
                      <a:pt x="76" y="8"/>
                    </a:lnTo>
                    <a:lnTo>
                      <a:pt x="94" y="9"/>
                    </a:lnTo>
                    <a:lnTo>
                      <a:pt x="111" y="11"/>
                    </a:lnTo>
                    <a:lnTo>
                      <a:pt x="129" y="14"/>
                    </a:lnTo>
                    <a:lnTo>
                      <a:pt x="146" y="18"/>
                    </a:lnTo>
                    <a:lnTo>
                      <a:pt x="163" y="22"/>
                    </a:lnTo>
                    <a:lnTo>
                      <a:pt x="178" y="28"/>
                    </a:lnTo>
                    <a:lnTo>
                      <a:pt x="194" y="34"/>
                    </a:lnTo>
                    <a:lnTo>
                      <a:pt x="209" y="40"/>
                    </a:lnTo>
                    <a:lnTo>
                      <a:pt x="224" y="49"/>
                    </a:lnTo>
                    <a:lnTo>
                      <a:pt x="237" y="57"/>
                    </a:lnTo>
                    <a:lnTo>
                      <a:pt x="251" y="67"/>
                    </a:lnTo>
                    <a:lnTo>
                      <a:pt x="264" y="77"/>
                    </a:lnTo>
                    <a:lnTo>
                      <a:pt x="277" y="88"/>
                    </a:lnTo>
                    <a:lnTo>
                      <a:pt x="288" y="99"/>
                    </a:lnTo>
                    <a:lnTo>
                      <a:pt x="299" y="111"/>
                    </a:lnTo>
                    <a:lnTo>
                      <a:pt x="310" y="124"/>
                    </a:lnTo>
                    <a:lnTo>
                      <a:pt x="319" y="137"/>
                    </a:lnTo>
                    <a:lnTo>
                      <a:pt x="328" y="151"/>
                    </a:lnTo>
                    <a:lnTo>
                      <a:pt x="337" y="165"/>
                    </a:lnTo>
                    <a:lnTo>
                      <a:pt x="344" y="181"/>
                    </a:lnTo>
                    <a:lnTo>
                      <a:pt x="350" y="196"/>
                    </a:lnTo>
                    <a:lnTo>
                      <a:pt x="356" y="213"/>
                    </a:lnTo>
                    <a:lnTo>
                      <a:pt x="361" y="229"/>
                    </a:lnTo>
                    <a:lnTo>
                      <a:pt x="365" y="247"/>
                    </a:lnTo>
                    <a:lnTo>
                      <a:pt x="369" y="264"/>
                    </a:lnTo>
                    <a:lnTo>
                      <a:pt x="371" y="283"/>
                    </a:lnTo>
                    <a:lnTo>
                      <a:pt x="373" y="301"/>
                    </a:lnTo>
                    <a:lnTo>
                      <a:pt x="373" y="321"/>
                    </a:lnTo>
                    <a:lnTo>
                      <a:pt x="382" y="321"/>
                    </a:lnTo>
                    <a:lnTo>
                      <a:pt x="380" y="301"/>
                    </a:lnTo>
                    <a:lnTo>
                      <a:pt x="379" y="282"/>
                    </a:lnTo>
                    <a:lnTo>
                      <a:pt x="377" y="263"/>
                    </a:lnTo>
                    <a:lnTo>
                      <a:pt x="373" y="245"/>
                    </a:lnTo>
                    <a:lnTo>
                      <a:pt x="369" y="228"/>
                    </a:lnTo>
                    <a:lnTo>
                      <a:pt x="364" y="210"/>
                    </a:lnTo>
                    <a:lnTo>
                      <a:pt x="358" y="194"/>
                    </a:lnTo>
                    <a:lnTo>
                      <a:pt x="352" y="178"/>
                    </a:lnTo>
                    <a:lnTo>
                      <a:pt x="344" y="162"/>
                    </a:lnTo>
                    <a:lnTo>
                      <a:pt x="335" y="147"/>
                    </a:lnTo>
                    <a:lnTo>
                      <a:pt x="326" y="132"/>
                    </a:lnTo>
                    <a:lnTo>
                      <a:pt x="316" y="119"/>
                    </a:lnTo>
                    <a:lnTo>
                      <a:pt x="305" y="105"/>
                    </a:lnTo>
                    <a:lnTo>
                      <a:pt x="294" y="93"/>
                    </a:lnTo>
                    <a:lnTo>
                      <a:pt x="282" y="81"/>
                    </a:lnTo>
                    <a:lnTo>
                      <a:pt x="270" y="70"/>
                    </a:lnTo>
                    <a:lnTo>
                      <a:pt x="256" y="60"/>
                    </a:lnTo>
                    <a:lnTo>
                      <a:pt x="242" y="50"/>
                    </a:lnTo>
                    <a:lnTo>
                      <a:pt x="228" y="42"/>
                    </a:lnTo>
                    <a:lnTo>
                      <a:pt x="212" y="33"/>
                    </a:lnTo>
                    <a:lnTo>
                      <a:pt x="197" y="26"/>
                    </a:lnTo>
                    <a:lnTo>
                      <a:pt x="181" y="19"/>
                    </a:lnTo>
                    <a:lnTo>
                      <a:pt x="165" y="14"/>
                    </a:lnTo>
                    <a:lnTo>
                      <a:pt x="148" y="9"/>
                    </a:lnTo>
                    <a:lnTo>
                      <a:pt x="130" y="6"/>
                    </a:lnTo>
                    <a:lnTo>
                      <a:pt x="113" y="3"/>
                    </a:lnTo>
                    <a:lnTo>
                      <a:pt x="94" y="1"/>
                    </a:lnTo>
                    <a:lnTo>
                      <a:pt x="76" y="0"/>
                    </a:lnTo>
                    <a:lnTo>
                      <a:pt x="58" y="0"/>
                    </a:lnTo>
                    <a:lnTo>
                      <a:pt x="39" y="1"/>
                    </a:lnTo>
                    <a:lnTo>
                      <a:pt x="19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3366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03" name="Freeform 527">
                <a:extLst>
                  <a:ext uri="{FF2B5EF4-FFF2-40B4-BE49-F238E27FC236}">
                    <a16:creationId xmlns:a16="http://schemas.microsoft.com/office/drawing/2014/main" id="{BA42296F-2716-4B35-A134-69C4CB533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2413"/>
                <a:ext cx="383" cy="450"/>
              </a:xfrm>
              <a:custGeom>
                <a:avLst/>
                <a:gdLst>
                  <a:gd name="T0" fmla="*/ 8 w 383"/>
                  <a:gd name="T1" fmla="*/ 449 h 450"/>
                  <a:gd name="T2" fmla="*/ 9 w 383"/>
                  <a:gd name="T3" fmla="*/ 410 h 450"/>
                  <a:gd name="T4" fmla="*/ 15 w 383"/>
                  <a:gd name="T5" fmla="*/ 371 h 450"/>
                  <a:gd name="T6" fmla="*/ 25 w 383"/>
                  <a:gd name="T7" fmla="*/ 333 h 450"/>
                  <a:gd name="T8" fmla="*/ 37 w 383"/>
                  <a:gd name="T9" fmla="*/ 297 h 450"/>
                  <a:gd name="T10" fmla="*/ 53 w 383"/>
                  <a:gd name="T11" fmla="*/ 262 h 450"/>
                  <a:gd name="T12" fmla="*/ 72 w 383"/>
                  <a:gd name="T13" fmla="*/ 228 h 450"/>
                  <a:gd name="T14" fmla="*/ 93 w 383"/>
                  <a:gd name="T15" fmla="*/ 195 h 450"/>
                  <a:gd name="T16" fmla="*/ 117 w 383"/>
                  <a:gd name="T17" fmla="*/ 164 h 450"/>
                  <a:gd name="T18" fmla="*/ 144 w 383"/>
                  <a:gd name="T19" fmla="*/ 135 h 450"/>
                  <a:gd name="T20" fmla="*/ 172 w 383"/>
                  <a:gd name="T21" fmla="*/ 108 h 450"/>
                  <a:gd name="T22" fmla="*/ 203 w 383"/>
                  <a:gd name="T23" fmla="*/ 84 h 450"/>
                  <a:gd name="T24" fmla="*/ 237 w 383"/>
                  <a:gd name="T25" fmla="*/ 63 h 450"/>
                  <a:gd name="T26" fmla="*/ 271 w 383"/>
                  <a:gd name="T27" fmla="*/ 44 h 450"/>
                  <a:gd name="T28" fmla="*/ 306 w 383"/>
                  <a:gd name="T29" fmla="*/ 28 h 450"/>
                  <a:gd name="T30" fmla="*/ 343 w 383"/>
                  <a:gd name="T31" fmla="*/ 16 h 450"/>
                  <a:gd name="T32" fmla="*/ 382 w 383"/>
                  <a:gd name="T33" fmla="*/ 7 h 450"/>
                  <a:gd name="T34" fmla="*/ 361 w 383"/>
                  <a:gd name="T35" fmla="*/ 3 h 450"/>
                  <a:gd name="T36" fmla="*/ 322 w 383"/>
                  <a:gd name="T37" fmla="*/ 14 h 450"/>
                  <a:gd name="T38" fmla="*/ 285 w 383"/>
                  <a:gd name="T39" fmla="*/ 28 h 450"/>
                  <a:gd name="T40" fmla="*/ 249 w 383"/>
                  <a:gd name="T41" fmla="*/ 45 h 450"/>
                  <a:gd name="T42" fmla="*/ 216 w 383"/>
                  <a:gd name="T43" fmla="*/ 66 h 450"/>
                  <a:gd name="T44" fmla="*/ 183 w 383"/>
                  <a:gd name="T45" fmla="*/ 90 h 450"/>
                  <a:gd name="T46" fmla="*/ 153 w 383"/>
                  <a:gd name="T47" fmla="*/ 115 h 450"/>
                  <a:gd name="T48" fmla="*/ 124 w 383"/>
                  <a:gd name="T49" fmla="*/ 143 h 450"/>
                  <a:gd name="T50" fmla="*/ 98 w 383"/>
                  <a:gd name="T51" fmla="*/ 174 h 450"/>
                  <a:gd name="T52" fmla="*/ 75 w 383"/>
                  <a:gd name="T53" fmla="*/ 206 h 450"/>
                  <a:gd name="T54" fmla="*/ 55 w 383"/>
                  <a:gd name="T55" fmla="*/ 241 h 450"/>
                  <a:gd name="T56" fmla="*/ 37 w 383"/>
                  <a:gd name="T57" fmla="*/ 276 h 450"/>
                  <a:gd name="T58" fmla="*/ 23 w 383"/>
                  <a:gd name="T59" fmla="*/ 313 h 450"/>
                  <a:gd name="T60" fmla="*/ 12 w 383"/>
                  <a:gd name="T61" fmla="*/ 351 h 450"/>
                  <a:gd name="T62" fmla="*/ 4 w 383"/>
                  <a:gd name="T63" fmla="*/ 389 h 450"/>
                  <a:gd name="T64" fmla="*/ 0 w 383"/>
                  <a:gd name="T65" fmla="*/ 429 h 450"/>
                  <a:gd name="T66" fmla="*/ 0 w 383"/>
                  <a:gd name="T67" fmla="*/ 449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3" h="450">
                    <a:moveTo>
                      <a:pt x="8" y="449"/>
                    </a:moveTo>
                    <a:lnTo>
                      <a:pt x="8" y="449"/>
                    </a:lnTo>
                    <a:lnTo>
                      <a:pt x="8" y="429"/>
                    </a:lnTo>
                    <a:lnTo>
                      <a:pt x="9" y="410"/>
                    </a:lnTo>
                    <a:lnTo>
                      <a:pt x="12" y="391"/>
                    </a:lnTo>
                    <a:lnTo>
                      <a:pt x="15" y="371"/>
                    </a:lnTo>
                    <a:lnTo>
                      <a:pt x="20" y="353"/>
                    </a:lnTo>
                    <a:lnTo>
                      <a:pt x="25" y="333"/>
                    </a:lnTo>
                    <a:lnTo>
                      <a:pt x="30" y="316"/>
                    </a:lnTo>
                    <a:lnTo>
                      <a:pt x="37" y="297"/>
                    </a:lnTo>
                    <a:lnTo>
                      <a:pt x="45" y="280"/>
                    </a:lnTo>
                    <a:lnTo>
                      <a:pt x="53" y="262"/>
                    </a:lnTo>
                    <a:lnTo>
                      <a:pt x="62" y="244"/>
                    </a:lnTo>
                    <a:lnTo>
                      <a:pt x="72" y="228"/>
                    </a:lnTo>
                    <a:lnTo>
                      <a:pt x="82" y="211"/>
                    </a:lnTo>
                    <a:lnTo>
                      <a:pt x="93" y="195"/>
                    </a:lnTo>
                    <a:lnTo>
                      <a:pt x="105" y="180"/>
                    </a:lnTo>
                    <a:lnTo>
                      <a:pt x="117" y="164"/>
                    </a:lnTo>
                    <a:lnTo>
                      <a:pt x="131" y="149"/>
                    </a:lnTo>
                    <a:lnTo>
                      <a:pt x="144" y="135"/>
                    </a:lnTo>
                    <a:lnTo>
                      <a:pt x="158" y="122"/>
                    </a:lnTo>
                    <a:lnTo>
                      <a:pt x="172" y="108"/>
                    </a:lnTo>
                    <a:lnTo>
                      <a:pt x="188" y="95"/>
                    </a:lnTo>
                    <a:lnTo>
                      <a:pt x="203" y="84"/>
                    </a:lnTo>
                    <a:lnTo>
                      <a:pt x="220" y="73"/>
                    </a:lnTo>
                    <a:lnTo>
                      <a:pt x="237" y="63"/>
                    </a:lnTo>
                    <a:lnTo>
                      <a:pt x="253" y="53"/>
                    </a:lnTo>
                    <a:lnTo>
                      <a:pt x="271" y="44"/>
                    </a:lnTo>
                    <a:lnTo>
                      <a:pt x="288" y="36"/>
                    </a:lnTo>
                    <a:lnTo>
                      <a:pt x="306" y="28"/>
                    </a:lnTo>
                    <a:lnTo>
                      <a:pt x="324" y="22"/>
                    </a:lnTo>
                    <a:lnTo>
                      <a:pt x="343" y="16"/>
                    </a:lnTo>
                    <a:lnTo>
                      <a:pt x="362" y="11"/>
                    </a:lnTo>
                    <a:lnTo>
                      <a:pt x="382" y="7"/>
                    </a:lnTo>
                    <a:lnTo>
                      <a:pt x="380" y="0"/>
                    </a:lnTo>
                    <a:lnTo>
                      <a:pt x="361" y="3"/>
                    </a:lnTo>
                    <a:lnTo>
                      <a:pt x="341" y="8"/>
                    </a:lnTo>
                    <a:lnTo>
                      <a:pt x="322" y="14"/>
                    </a:lnTo>
                    <a:lnTo>
                      <a:pt x="303" y="21"/>
                    </a:lnTo>
                    <a:lnTo>
                      <a:pt x="285" y="28"/>
                    </a:lnTo>
                    <a:lnTo>
                      <a:pt x="267" y="36"/>
                    </a:lnTo>
                    <a:lnTo>
                      <a:pt x="249" y="45"/>
                    </a:lnTo>
                    <a:lnTo>
                      <a:pt x="232" y="55"/>
                    </a:lnTo>
                    <a:lnTo>
                      <a:pt x="216" y="66"/>
                    </a:lnTo>
                    <a:lnTo>
                      <a:pt x="199" y="77"/>
                    </a:lnTo>
                    <a:lnTo>
                      <a:pt x="183" y="90"/>
                    </a:lnTo>
                    <a:lnTo>
                      <a:pt x="167" y="102"/>
                    </a:lnTo>
                    <a:lnTo>
                      <a:pt x="153" y="115"/>
                    </a:lnTo>
                    <a:lnTo>
                      <a:pt x="138" y="129"/>
                    </a:lnTo>
                    <a:lnTo>
                      <a:pt x="124" y="143"/>
                    </a:lnTo>
                    <a:lnTo>
                      <a:pt x="111" y="159"/>
                    </a:lnTo>
                    <a:lnTo>
                      <a:pt x="98" y="174"/>
                    </a:lnTo>
                    <a:lnTo>
                      <a:pt x="86" y="190"/>
                    </a:lnTo>
                    <a:lnTo>
                      <a:pt x="75" y="206"/>
                    </a:lnTo>
                    <a:lnTo>
                      <a:pt x="65" y="223"/>
                    </a:lnTo>
                    <a:lnTo>
                      <a:pt x="55" y="241"/>
                    </a:lnTo>
                    <a:lnTo>
                      <a:pt x="46" y="258"/>
                    </a:lnTo>
                    <a:lnTo>
                      <a:pt x="37" y="276"/>
                    </a:lnTo>
                    <a:lnTo>
                      <a:pt x="29" y="295"/>
                    </a:lnTo>
                    <a:lnTo>
                      <a:pt x="23" y="313"/>
                    </a:lnTo>
                    <a:lnTo>
                      <a:pt x="17" y="332"/>
                    </a:lnTo>
                    <a:lnTo>
                      <a:pt x="12" y="351"/>
                    </a:lnTo>
                    <a:lnTo>
                      <a:pt x="8" y="370"/>
                    </a:lnTo>
                    <a:lnTo>
                      <a:pt x="4" y="389"/>
                    </a:lnTo>
                    <a:lnTo>
                      <a:pt x="2" y="409"/>
                    </a:lnTo>
                    <a:lnTo>
                      <a:pt x="0" y="429"/>
                    </a:lnTo>
                    <a:lnTo>
                      <a:pt x="0" y="449"/>
                    </a:lnTo>
                    <a:lnTo>
                      <a:pt x="0" y="449"/>
                    </a:lnTo>
                    <a:lnTo>
                      <a:pt x="8" y="449"/>
                    </a:lnTo>
                  </a:path>
                </a:pathLst>
              </a:custGeom>
              <a:solidFill>
                <a:srgbClr val="3366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04" name="Freeform 528">
                <a:extLst>
                  <a:ext uri="{FF2B5EF4-FFF2-40B4-BE49-F238E27FC236}">
                    <a16:creationId xmlns:a16="http://schemas.microsoft.com/office/drawing/2014/main" id="{D01A401C-EDC1-4B80-968A-D8CFA41A4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2862"/>
                <a:ext cx="383" cy="322"/>
              </a:xfrm>
              <a:custGeom>
                <a:avLst/>
                <a:gdLst>
                  <a:gd name="T0" fmla="*/ 380 w 383"/>
                  <a:gd name="T1" fmla="*/ 306 h 322"/>
                  <a:gd name="T2" fmla="*/ 342 w 383"/>
                  <a:gd name="T3" fmla="*/ 311 h 322"/>
                  <a:gd name="T4" fmla="*/ 305 w 383"/>
                  <a:gd name="T5" fmla="*/ 312 h 322"/>
                  <a:gd name="T6" fmla="*/ 269 w 383"/>
                  <a:gd name="T7" fmla="*/ 309 h 322"/>
                  <a:gd name="T8" fmla="*/ 235 w 383"/>
                  <a:gd name="T9" fmla="*/ 302 h 322"/>
                  <a:gd name="T10" fmla="*/ 202 w 383"/>
                  <a:gd name="T11" fmla="*/ 293 h 322"/>
                  <a:gd name="T12" fmla="*/ 172 w 383"/>
                  <a:gd name="T13" fmla="*/ 279 h 322"/>
                  <a:gd name="T14" fmla="*/ 143 w 383"/>
                  <a:gd name="T15" fmla="*/ 263 h 322"/>
                  <a:gd name="T16" fmla="*/ 117 w 383"/>
                  <a:gd name="T17" fmla="*/ 244 h 322"/>
                  <a:gd name="T18" fmla="*/ 93 w 383"/>
                  <a:gd name="T19" fmla="*/ 221 h 322"/>
                  <a:gd name="T20" fmla="*/ 71 w 383"/>
                  <a:gd name="T21" fmla="*/ 196 h 322"/>
                  <a:gd name="T22" fmla="*/ 53 w 383"/>
                  <a:gd name="T23" fmla="*/ 169 h 322"/>
                  <a:gd name="T24" fmla="*/ 37 w 383"/>
                  <a:gd name="T25" fmla="*/ 139 h 322"/>
                  <a:gd name="T26" fmla="*/ 25 w 383"/>
                  <a:gd name="T27" fmla="*/ 107 h 322"/>
                  <a:gd name="T28" fmla="*/ 15 w 383"/>
                  <a:gd name="T29" fmla="*/ 73 h 322"/>
                  <a:gd name="T30" fmla="*/ 9 w 383"/>
                  <a:gd name="T31" fmla="*/ 37 h 322"/>
                  <a:gd name="T32" fmla="*/ 8 w 383"/>
                  <a:gd name="T33" fmla="*/ 0 h 322"/>
                  <a:gd name="T34" fmla="*/ 0 w 383"/>
                  <a:gd name="T35" fmla="*/ 19 h 322"/>
                  <a:gd name="T36" fmla="*/ 4 w 383"/>
                  <a:gd name="T37" fmla="*/ 57 h 322"/>
                  <a:gd name="T38" fmla="*/ 12 w 383"/>
                  <a:gd name="T39" fmla="*/ 93 h 322"/>
                  <a:gd name="T40" fmla="*/ 23 w 383"/>
                  <a:gd name="T41" fmla="*/ 127 h 322"/>
                  <a:gd name="T42" fmla="*/ 37 w 383"/>
                  <a:gd name="T43" fmla="*/ 159 h 322"/>
                  <a:gd name="T44" fmla="*/ 55 w 383"/>
                  <a:gd name="T45" fmla="*/ 188 h 322"/>
                  <a:gd name="T46" fmla="*/ 76 w 383"/>
                  <a:gd name="T47" fmla="*/ 214 h 322"/>
                  <a:gd name="T48" fmla="*/ 99 w 383"/>
                  <a:gd name="T49" fmla="*/ 239 h 322"/>
                  <a:gd name="T50" fmla="*/ 125 w 383"/>
                  <a:gd name="T51" fmla="*/ 260 h 322"/>
                  <a:gd name="T52" fmla="*/ 153 w 383"/>
                  <a:gd name="T53" fmla="*/ 279 h 322"/>
                  <a:gd name="T54" fmla="*/ 184 w 383"/>
                  <a:gd name="T55" fmla="*/ 294 h 322"/>
                  <a:gd name="T56" fmla="*/ 217 w 383"/>
                  <a:gd name="T57" fmla="*/ 306 h 322"/>
                  <a:gd name="T58" fmla="*/ 250 w 383"/>
                  <a:gd name="T59" fmla="*/ 314 h 322"/>
                  <a:gd name="T60" fmla="*/ 287 w 383"/>
                  <a:gd name="T61" fmla="*/ 319 h 322"/>
                  <a:gd name="T62" fmla="*/ 323 w 383"/>
                  <a:gd name="T63" fmla="*/ 321 h 322"/>
                  <a:gd name="T64" fmla="*/ 362 w 383"/>
                  <a:gd name="T65" fmla="*/ 318 h 322"/>
                  <a:gd name="T66" fmla="*/ 382 w 383"/>
                  <a:gd name="T67" fmla="*/ 31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3" h="322">
                    <a:moveTo>
                      <a:pt x="380" y="306"/>
                    </a:moveTo>
                    <a:lnTo>
                      <a:pt x="380" y="306"/>
                    </a:lnTo>
                    <a:lnTo>
                      <a:pt x="361" y="309"/>
                    </a:lnTo>
                    <a:lnTo>
                      <a:pt x="342" y="311"/>
                    </a:lnTo>
                    <a:lnTo>
                      <a:pt x="323" y="312"/>
                    </a:lnTo>
                    <a:lnTo>
                      <a:pt x="305" y="312"/>
                    </a:lnTo>
                    <a:lnTo>
                      <a:pt x="287" y="311"/>
                    </a:lnTo>
                    <a:lnTo>
                      <a:pt x="269" y="309"/>
                    </a:lnTo>
                    <a:lnTo>
                      <a:pt x="252" y="306"/>
                    </a:lnTo>
                    <a:lnTo>
                      <a:pt x="235" y="302"/>
                    </a:lnTo>
                    <a:lnTo>
                      <a:pt x="218" y="298"/>
                    </a:lnTo>
                    <a:lnTo>
                      <a:pt x="202" y="293"/>
                    </a:lnTo>
                    <a:lnTo>
                      <a:pt x="187" y="286"/>
                    </a:lnTo>
                    <a:lnTo>
                      <a:pt x="172" y="279"/>
                    </a:lnTo>
                    <a:lnTo>
                      <a:pt x="157" y="272"/>
                    </a:lnTo>
                    <a:lnTo>
                      <a:pt x="143" y="263"/>
                    </a:lnTo>
                    <a:lnTo>
                      <a:pt x="130" y="254"/>
                    </a:lnTo>
                    <a:lnTo>
                      <a:pt x="117" y="244"/>
                    </a:lnTo>
                    <a:lnTo>
                      <a:pt x="104" y="233"/>
                    </a:lnTo>
                    <a:lnTo>
                      <a:pt x="93" y="221"/>
                    </a:lnTo>
                    <a:lnTo>
                      <a:pt x="82" y="209"/>
                    </a:lnTo>
                    <a:lnTo>
                      <a:pt x="71" y="196"/>
                    </a:lnTo>
                    <a:lnTo>
                      <a:pt x="62" y="184"/>
                    </a:lnTo>
                    <a:lnTo>
                      <a:pt x="53" y="169"/>
                    </a:lnTo>
                    <a:lnTo>
                      <a:pt x="44" y="154"/>
                    </a:lnTo>
                    <a:lnTo>
                      <a:pt x="37" y="139"/>
                    </a:lnTo>
                    <a:lnTo>
                      <a:pt x="30" y="124"/>
                    </a:lnTo>
                    <a:lnTo>
                      <a:pt x="25" y="107"/>
                    </a:lnTo>
                    <a:lnTo>
                      <a:pt x="20" y="91"/>
                    </a:lnTo>
                    <a:lnTo>
                      <a:pt x="15" y="73"/>
                    </a:lnTo>
                    <a:lnTo>
                      <a:pt x="12" y="55"/>
                    </a:lnTo>
                    <a:lnTo>
                      <a:pt x="9" y="37"/>
                    </a:lnTo>
                    <a:lnTo>
                      <a:pt x="8" y="1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38"/>
                    </a:lnTo>
                    <a:lnTo>
                      <a:pt x="4" y="57"/>
                    </a:lnTo>
                    <a:lnTo>
                      <a:pt x="8" y="75"/>
                    </a:lnTo>
                    <a:lnTo>
                      <a:pt x="12" y="93"/>
                    </a:lnTo>
                    <a:lnTo>
                      <a:pt x="17" y="110"/>
                    </a:lnTo>
                    <a:lnTo>
                      <a:pt x="23" y="127"/>
                    </a:lnTo>
                    <a:lnTo>
                      <a:pt x="29" y="143"/>
                    </a:lnTo>
                    <a:lnTo>
                      <a:pt x="37" y="159"/>
                    </a:lnTo>
                    <a:lnTo>
                      <a:pt x="46" y="174"/>
                    </a:lnTo>
                    <a:lnTo>
                      <a:pt x="55" y="188"/>
                    </a:lnTo>
                    <a:lnTo>
                      <a:pt x="65" y="202"/>
                    </a:lnTo>
                    <a:lnTo>
                      <a:pt x="76" y="214"/>
                    </a:lnTo>
                    <a:lnTo>
                      <a:pt x="87" y="227"/>
                    </a:lnTo>
                    <a:lnTo>
                      <a:pt x="99" y="239"/>
                    </a:lnTo>
                    <a:lnTo>
                      <a:pt x="111" y="250"/>
                    </a:lnTo>
                    <a:lnTo>
                      <a:pt x="125" y="260"/>
                    </a:lnTo>
                    <a:lnTo>
                      <a:pt x="139" y="270"/>
                    </a:lnTo>
                    <a:lnTo>
                      <a:pt x="153" y="279"/>
                    </a:lnTo>
                    <a:lnTo>
                      <a:pt x="168" y="287"/>
                    </a:lnTo>
                    <a:lnTo>
                      <a:pt x="184" y="294"/>
                    </a:lnTo>
                    <a:lnTo>
                      <a:pt x="200" y="300"/>
                    </a:lnTo>
                    <a:lnTo>
                      <a:pt x="217" y="306"/>
                    </a:lnTo>
                    <a:lnTo>
                      <a:pt x="233" y="311"/>
                    </a:lnTo>
                    <a:lnTo>
                      <a:pt x="250" y="314"/>
                    </a:lnTo>
                    <a:lnTo>
                      <a:pt x="269" y="317"/>
                    </a:lnTo>
                    <a:lnTo>
                      <a:pt x="287" y="319"/>
                    </a:lnTo>
                    <a:lnTo>
                      <a:pt x="305" y="321"/>
                    </a:lnTo>
                    <a:lnTo>
                      <a:pt x="323" y="321"/>
                    </a:lnTo>
                    <a:lnTo>
                      <a:pt x="342" y="319"/>
                    </a:lnTo>
                    <a:lnTo>
                      <a:pt x="362" y="318"/>
                    </a:lnTo>
                    <a:lnTo>
                      <a:pt x="382" y="314"/>
                    </a:lnTo>
                    <a:lnTo>
                      <a:pt x="382" y="314"/>
                    </a:lnTo>
                    <a:lnTo>
                      <a:pt x="380" y="306"/>
                    </a:lnTo>
                  </a:path>
                </a:pathLst>
              </a:custGeom>
              <a:solidFill>
                <a:srgbClr val="3366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05" name="Freeform 529">
                <a:extLst>
                  <a:ext uri="{FF2B5EF4-FFF2-40B4-BE49-F238E27FC236}">
                    <a16:creationId xmlns:a16="http://schemas.microsoft.com/office/drawing/2014/main" id="{117BD454-84FF-4E8B-8978-96A034E7F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3061"/>
                <a:ext cx="27" cy="27"/>
              </a:xfrm>
              <a:custGeom>
                <a:avLst/>
                <a:gdLst>
                  <a:gd name="T0" fmla="*/ 26 w 27"/>
                  <a:gd name="T1" fmla="*/ 26 h 27"/>
                  <a:gd name="T2" fmla="*/ 26 w 27"/>
                  <a:gd name="T3" fmla="*/ 5 h 27"/>
                  <a:gd name="T4" fmla="*/ 0 w 27"/>
                  <a:gd name="T5" fmla="*/ 0 h 27"/>
                  <a:gd name="T6" fmla="*/ 0 w 27"/>
                  <a:gd name="T7" fmla="*/ 15 h 27"/>
                  <a:gd name="T8" fmla="*/ 26 w 27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6" y="26"/>
                    </a:moveTo>
                    <a:lnTo>
                      <a:pt x="26" y="5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26" y="26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06" name="Freeform 530">
                <a:extLst>
                  <a:ext uri="{FF2B5EF4-FFF2-40B4-BE49-F238E27FC236}">
                    <a16:creationId xmlns:a16="http://schemas.microsoft.com/office/drawing/2014/main" id="{CF21E5EA-D54A-4858-9E52-3FD5B97BB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071"/>
                <a:ext cx="26" cy="27"/>
              </a:xfrm>
              <a:custGeom>
                <a:avLst/>
                <a:gdLst>
                  <a:gd name="T0" fmla="*/ 0 w 26"/>
                  <a:gd name="T1" fmla="*/ 26 h 27"/>
                  <a:gd name="T2" fmla="*/ 25 w 26"/>
                  <a:gd name="T3" fmla="*/ 19 h 27"/>
                  <a:gd name="T4" fmla="*/ 25 w 26"/>
                  <a:gd name="T5" fmla="*/ 0 h 27"/>
                  <a:gd name="T6" fmla="*/ 0 w 26"/>
                  <a:gd name="T7" fmla="*/ 19 h 27"/>
                  <a:gd name="T8" fmla="*/ 0 w 2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0" y="26"/>
                    </a:moveTo>
                    <a:lnTo>
                      <a:pt x="25" y="19"/>
                    </a:lnTo>
                    <a:lnTo>
                      <a:pt x="25" y="0"/>
                    </a:lnTo>
                    <a:lnTo>
                      <a:pt x="0" y="19"/>
                    </a:lnTo>
                    <a:lnTo>
                      <a:pt x="0" y="26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07" name="Freeform 531">
                <a:extLst>
                  <a:ext uri="{FF2B5EF4-FFF2-40B4-BE49-F238E27FC236}">
                    <a16:creationId xmlns:a16="http://schemas.microsoft.com/office/drawing/2014/main" id="{37F9900C-E4A0-4A91-ADDC-EA78A2EEB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3087"/>
                <a:ext cx="26" cy="27"/>
              </a:xfrm>
              <a:custGeom>
                <a:avLst/>
                <a:gdLst>
                  <a:gd name="T0" fmla="*/ 20 w 26"/>
                  <a:gd name="T1" fmla="*/ 26 h 27"/>
                  <a:gd name="T2" fmla="*/ 0 w 26"/>
                  <a:gd name="T3" fmla="*/ 4 h 27"/>
                  <a:gd name="T4" fmla="*/ 23 w 26"/>
                  <a:gd name="T5" fmla="*/ 0 h 27"/>
                  <a:gd name="T6" fmla="*/ 25 w 26"/>
                  <a:gd name="T7" fmla="*/ 24 h 27"/>
                  <a:gd name="T8" fmla="*/ 20 w 2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20" y="26"/>
                    </a:moveTo>
                    <a:lnTo>
                      <a:pt x="0" y="4"/>
                    </a:lnTo>
                    <a:lnTo>
                      <a:pt x="23" y="0"/>
                    </a:lnTo>
                    <a:lnTo>
                      <a:pt x="25" y="24"/>
                    </a:lnTo>
                    <a:lnTo>
                      <a:pt x="20" y="26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08" name="Freeform 532">
                <a:extLst>
                  <a:ext uri="{FF2B5EF4-FFF2-40B4-BE49-F238E27FC236}">
                    <a16:creationId xmlns:a16="http://schemas.microsoft.com/office/drawing/2014/main" id="{8CFA55BF-54EC-467F-8BC3-BF6C18CC2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3089"/>
                <a:ext cx="27" cy="26"/>
              </a:xfrm>
              <a:custGeom>
                <a:avLst/>
                <a:gdLst>
                  <a:gd name="T0" fmla="*/ 5 w 27"/>
                  <a:gd name="T1" fmla="*/ 25 h 26"/>
                  <a:gd name="T2" fmla="*/ 26 w 27"/>
                  <a:gd name="T3" fmla="*/ 2 h 26"/>
                  <a:gd name="T4" fmla="*/ 3 w 27"/>
                  <a:gd name="T5" fmla="*/ 0 h 26"/>
                  <a:gd name="T6" fmla="*/ 0 w 27"/>
                  <a:gd name="T7" fmla="*/ 25 h 26"/>
                  <a:gd name="T8" fmla="*/ 5 w 27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5" y="25"/>
                    </a:moveTo>
                    <a:lnTo>
                      <a:pt x="26" y="2"/>
                    </a:lnTo>
                    <a:lnTo>
                      <a:pt x="3" y="0"/>
                    </a:lnTo>
                    <a:lnTo>
                      <a:pt x="0" y="25"/>
                    </a:lnTo>
                    <a:lnTo>
                      <a:pt x="5" y="25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09" name="Freeform 533">
                <a:extLst>
                  <a:ext uri="{FF2B5EF4-FFF2-40B4-BE49-F238E27FC236}">
                    <a16:creationId xmlns:a16="http://schemas.microsoft.com/office/drawing/2014/main" id="{7B9D7370-66D1-443B-99E8-947CEA132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3210"/>
                <a:ext cx="38" cy="77"/>
              </a:xfrm>
              <a:custGeom>
                <a:avLst/>
                <a:gdLst>
                  <a:gd name="T0" fmla="*/ 20 w 38"/>
                  <a:gd name="T1" fmla="*/ 76 h 77"/>
                  <a:gd name="T2" fmla="*/ 0 w 38"/>
                  <a:gd name="T3" fmla="*/ 50 h 77"/>
                  <a:gd name="T4" fmla="*/ 11 w 38"/>
                  <a:gd name="T5" fmla="*/ 0 h 77"/>
                  <a:gd name="T6" fmla="*/ 13 w 38"/>
                  <a:gd name="T7" fmla="*/ 0 h 77"/>
                  <a:gd name="T8" fmla="*/ 15 w 38"/>
                  <a:gd name="T9" fmla="*/ 2 h 77"/>
                  <a:gd name="T10" fmla="*/ 20 w 38"/>
                  <a:gd name="T11" fmla="*/ 4 h 77"/>
                  <a:gd name="T12" fmla="*/ 24 w 38"/>
                  <a:gd name="T13" fmla="*/ 6 h 77"/>
                  <a:gd name="T14" fmla="*/ 29 w 38"/>
                  <a:gd name="T15" fmla="*/ 10 h 77"/>
                  <a:gd name="T16" fmla="*/ 33 w 38"/>
                  <a:gd name="T17" fmla="*/ 14 h 77"/>
                  <a:gd name="T18" fmla="*/ 35 w 38"/>
                  <a:gd name="T19" fmla="*/ 18 h 77"/>
                  <a:gd name="T20" fmla="*/ 37 w 38"/>
                  <a:gd name="T21" fmla="*/ 23 h 77"/>
                  <a:gd name="T22" fmla="*/ 35 w 38"/>
                  <a:gd name="T23" fmla="*/ 30 h 77"/>
                  <a:gd name="T24" fmla="*/ 34 w 38"/>
                  <a:gd name="T25" fmla="*/ 37 h 77"/>
                  <a:gd name="T26" fmla="*/ 31 w 38"/>
                  <a:gd name="T27" fmla="*/ 46 h 77"/>
                  <a:gd name="T28" fmla="*/ 28 w 38"/>
                  <a:gd name="T29" fmla="*/ 55 h 77"/>
                  <a:gd name="T30" fmla="*/ 24 w 38"/>
                  <a:gd name="T31" fmla="*/ 63 h 77"/>
                  <a:gd name="T32" fmla="*/ 22 w 38"/>
                  <a:gd name="T33" fmla="*/ 70 h 77"/>
                  <a:gd name="T34" fmla="*/ 20 w 38"/>
                  <a:gd name="T35" fmla="*/ 74 h 77"/>
                  <a:gd name="T36" fmla="*/ 20 w 38"/>
                  <a:gd name="T37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77">
                    <a:moveTo>
                      <a:pt x="20" y="76"/>
                    </a:moveTo>
                    <a:lnTo>
                      <a:pt x="0" y="5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2"/>
                    </a:lnTo>
                    <a:lnTo>
                      <a:pt x="20" y="4"/>
                    </a:lnTo>
                    <a:lnTo>
                      <a:pt x="24" y="6"/>
                    </a:lnTo>
                    <a:lnTo>
                      <a:pt x="29" y="10"/>
                    </a:lnTo>
                    <a:lnTo>
                      <a:pt x="33" y="14"/>
                    </a:lnTo>
                    <a:lnTo>
                      <a:pt x="35" y="18"/>
                    </a:lnTo>
                    <a:lnTo>
                      <a:pt x="37" y="23"/>
                    </a:lnTo>
                    <a:lnTo>
                      <a:pt x="35" y="30"/>
                    </a:lnTo>
                    <a:lnTo>
                      <a:pt x="34" y="37"/>
                    </a:lnTo>
                    <a:lnTo>
                      <a:pt x="31" y="46"/>
                    </a:lnTo>
                    <a:lnTo>
                      <a:pt x="28" y="55"/>
                    </a:lnTo>
                    <a:lnTo>
                      <a:pt x="24" y="63"/>
                    </a:lnTo>
                    <a:lnTo>
                      <a:pt x="22" y="70"/>
                    </a:lnTo>
                    <a:lnTo>
                      <a:pt x="20" y="74"/>
                    </a:lnTo>
                    <a:lnTo>
                      <a:pt x="20" y="76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10" name="Freeform 534">
                <a:extLst>
                  <a:ext uri="{FF2B5EF4-FFF2-40B4-BE49-F238E27FC236}">
                    <a16:creationId xmlns:a16="http://schemas.microsoft.com/office/drawing/2014/main" id="{453B6B7E-6CE8-4C76-B5D0-3654E5409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3210"/>
                <a:ext cx="38" cy="77"/>
              </a:xfrm>
              <a:custGeom>
                <a:avLst/>
                <a:gdLst>
                  <a:gd name="T0" fmla="*/ 20 w 38"/>
                  <a:gd name="T1" fmla="*/ 76 h 77"/>
                  <a:gd name="T2" fmla="*/ 0 w 38"/>
                  <a:gd name="T3" fmla="*/ 50 h 77"/>
                  <a:gd name="T4" fmla="*/ 11 w 38"/>
                  <a:gd name="T5" fmla="*/ 0 h 77"/>
                  <a:gd name="T6" fmla="*/ 11 w 38"/>
                  <a:gd name="T7" fmla="*/ 0 h 77"/>
                  <a:gd name="T8" fmla="*/ 13 w 38"/>
                  <a:gd name="T9" fmla="*/ 0 h 77"/>
                  <a:gd name="T10" fmla="*/ 15 w 38"/>
                  <a:gd name="T11" fmla="*/ 2 h 77"/>
                  <a:gd name="T12" fmla="*/ 20 w 38"/>
                  <a:gd name="T13" fmla="*/ 4 h 77"/>
                  <a:gd name="T14" fmla="*/ 24 w 38"/>
                  <a:gd name="T15" fmla="*/ 6 h 77"/>
                  <a:gd name="T16" fmla="*/ 29 w 38"/>
                  <a:gd name="T17" fmla="*/ 10 h 77"/>
                  <a:gd name="T18" fmla="*/ 33 w 38"/>
                  <a:gd name="T19" fmla="*/ 14 h 77"/>
                  <a:gd name="T20" fmla="*/ 35 w 38"/>
                  <a:gd name="T21" fmla="*/ 18 h 77"/>
                  <a:gd name="T22" fmla="*/ 37 w 38"/>
                  <a:gd name="T23" fmla="*/ 23 h 77"/>
                  <a:gd name="T24" fmla="*/ 37 w 38"/>
                  <a:gd name="T25" fmla="*/ 23 h 77"/>
                  <a:gd name="T26" fmla="*/ 35 w 38"/>
                  <a:gd name="T27" fmla="*/ 30 h 77"/>
                  <a:gd name="T28" fmla="*/ 34 w 38"/>
                  <a:gd name="T29" fmla="*/ 37 h 77"/>
                  <a:gd name="T30" fmla="*/ 31 w 38"/>
                  <a:gd name="T31" fmla="*/ 46 h 77"/>
                  <a:gd name="T32" fmla="*/ 28 w 38"/>
                  <a:gd name="T33" fmla="*/ 55 h 77"/>
                  <a:gd name="T34" fmla="*/ 24 w 38"/>
                  <a:gd name="T35" fmla="*/ 63 h 77"/>
                  <a:gd name="T36" fmla="*/ 22 w 38"/>
                  <a:gd name="T37" fmla="*/ 70 h 77"/>
                  <a:gd name="T38" fmla="*/ 20 w 38"/>
                  <a:gd name="T39" fmla="*/ 74 h 77"/>
                  <a:gd name="T40" fmla="*/ 20 w 38"/>
                  <a:gd name="T41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77">
                    <a:moveTo>
                      <a:pt x="20" y="76"/>
                    </a:moveTo>
                    <a:lnTo>
                      <a:pt x="0" y="5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2"/>
                    </a:lnTo>
                    <a:lnTo>
                      <a:pt x="20" y="4"/>
                    </a:lnTo>
                    <a:lnTo>
                      <a:pt x="24" y="6"/>
                    </a:lnTo>
                    <a:lnTo>
                      <a:pt x="29" y="10"/>
                    </a:lnTo>
                    <a:lnTo>
                      <a:pt x="33" y="14"/>
                    </a:lnTo>
                    <a:lnTo>
                      <a:pt x="35" y="18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5" y="30"/>
                    </a:lnTo>
                    <a:lnTo>
                      <a:pt x="34" y="37"/>
                    </a:lnTo>
                    <a:lnTo>
                      <a:pt x="31" y="46"/>
                    </a:lnTo>
                    <a:lnTo>
                      <a:pt x="28" y="55"/>
                    </a:lnTo>
                    <a:lnTo>
                      <a:pt x="24" y="63"/>
                    </a:lnTo>
                    <a:lnTo>
                      <a:pt x="22" y="70"/>
                    </a:lnTo>
                    <a:lnTo>
                      <a:pt x="20" y="74"/>
                    </a:lnTo>
                    <a:lnTo>
                      <a:pt x="20" y="7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11" name="Freeform 535">
                <a:extLst>
                  <a:ext uri="{FF2B5EF4-FFF2-40B4-BE49-F238E27FC236}">
                    <a16:creationId xmlns:a16="http://schemas.microsoft.com/office/drawing/2014/main" id="{653D48E3-EAA6-41DC-8DEA-961F862D0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3056"/>
                <a:ext cx="54" cy="42"/>
              </a:xfrm>
              <a:custGeom>
                <a:avLst/>
                <a:gdLst>
                  <a:gd name="T0" fmla="*/ 32 w 54"/>
                  <a:gd name="T1" fmla="*/ 14 h 42"/>
                  <a:gd name="T2" fmla="*/ 53 w 54"/>
                  <a:gd name="T3" fmla="*/ 41 h 42"/>
                  <a:gd name="T4" fmla="*/ 50 w 54"/>
                  <a:gd name="T5" fmla="*/ 40 h 42"/>
                  <a:gd name="T6" fmla="*/ 45 w 54"/>
                  <a:gd name="T7" fmla="*/ 38 h 42"/>
                  <a:gd name="T8" fmla="*/ 37 w 54"/>
                  <a:gd name="T9" fmla="*/ 36 h 42"/>
                  <a:gd name="T10" fmla="*/ 27 w 54"/>
                  <a:gd name="T11" fmla="*/ 32 h 42"/>
                  <a:gd name="T12" fmla="*/ 18 w 54"/>
                  <a:gd name="T13" fmla="*/ 29 h 42"/>
                  <a:gd name="T14" fmla="*/ 10 w 54"/>
                  <a:gd name="T15" fmla="*/ 26 h 42"/>
                  <a:gd name="T16" fmla="*/ 4 w 54"/>
                  <a:gd name="T17" fmla="*/ 23 h 42"/>
                  <a:gd name="T18" fmla="*/ 1 w 54"/>
                  <a:gd name="T19" fmla="*/ 20 h 42"/>
                  <a:gd name="T20" fmla="*/ 0 w 54"/>
                  <a:gd name="T21" fmla="*/ 15 h 42"/>
                  <a:gd name="T22" fmla="*/ 0 w 54"/>
                  <a:gd name="T23" fmla="*/ 8 h 42"/>
                  <a:gd name="T24" fmla="*/ 0 w 54"/>
                  <a:gd name="T25" fmla="*/ 2 h 42"/>
                  <a:gd name="T26" fmla="*/ 0 w 54"/>
                  <a:gd name="T27" fmla="*/ 0 h 42"/>
                  <a:gd name="T28" fmla="*/ 32 w 54"/>
                  <a:gd name="T29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42">
                    <a:moveTo>
                      <a:pt x="32" y="14"/>
                    </a:moveTo>
                    <a:lnTo>
                      <a:pt x="53" y="41"/>
                    </a:lnTo>
                    <a:lnTo>
                      <a:pt x="50" y="40"/>
                    </a:lnTo>
                    <a:lnTo>
                      <a:pt x="45" y="38"/>
                    </a:lnTo>
                    <a:lnTo>
                      <a:pt x="37" y="36"/>
                    </a:lnTo>
                    <a:lnTo>
                      <a:pt x="27" y="32"/>
                    </a:lnTo>
                    <a:lnTo>
                      <a:pt x="18" y="29"/>
                    </a:lnTo>
                    <a:lnTo>
                      <a:pt x="10" y="26"/>
                    </a:lnTo>
                    <a:lnTo>
                      <a:pt x="4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2" y="14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12" name="Freeform 536">
                <a:extLst>
                  <a:ext uri="{FF2B5EF4-FFF2-40B4-BE49-F238E27FC236}">
                    <a16:creationId xmlns:a16="http://schemas.microsoft.com/office/drawing/2014/main" id="{C980A3C3-83A0-4E86-86A2-C2B372C64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3056"/>
                <a:ext cx="54" cy="42"/>
              </a:xfrm>
              <a:custGeom>
                <a:avLst/>
                <a:gdLst>
                  <a:gd name="T0" fmla="*/ 32 w 54"/>
                  <a:gd name="T1" fmla="*/ 14 h 42"/>
                  <a:gd name="T2" fmla="*/ 53 w 54"/>
                  <a:gd name="T3" fmla="*/ 41 h 42"/>
                  <a:gd name="T4" fmla="*/ 53 w 54"/>
                  <a:gd name="T5" fmla="*/ 41 h 42"/>
                  <a:gd name="T6" fmla="*/ 50 w 54"/>
                  <a:gd name="T7" fmla="*/ 40 h 42"/>
                  <a:gd name="T8" fmla="*/ 45 w 54"/>
                  <a:gd name="T9" fmla="*/ 38 h 42"/>
                  <a:gd name="T10" fmla="*/ 37 w 54"/>
                  <a:gd name="T11" fmla="*/ 36 h 42"/>
                  <a:gd name="T12" fmla="*/ 27 w 54"/>
                  <a:gd name="T13" fmla="*/ 32 h 42"/>
                  <a:gd name="T14" fmla="*/ 18 w 54"/>
                  <a:gd name="T15" fmla="*/ 29 h 42"/>
                  <a:gd name="T16" fmla="*/ 10 w 54"/>
                  <a:gd name="T17" fmla="*/ 26 h 42"/>
                  <a:gd name="T18" fmla="*/ 4 w 54"/>
                  <a:gd name="T19" fmla="*/ 23 h 42"/>
                  <a:gd name="T20" fmla="*/ 1 w 54"/>
                  <a:gd name="T21" fmla="*/ 20 h 42"/>
                  <a:gd name="T22" fmla="*/ 1 w 54"/>
                  <a:gd name="T23" fmla="*/ 20 h 42"/>
                  <a:gd name="T24" fmla="*/ 0 w 54"/>
                  <a:gd name="T25" fmla="*/ 15 h 42"/>
                  <a:gd name="T26" fmla="*/ 0 w 54"/>
                  <a:gd name="T27" fmla="*/ 8 h 42"/>
                  <a:gd name="T28" fmla="*/ 0 w 54"/>
                  <a:gd name="T29" fmla="*/ 2 h 42"/>
                  <a:gd name="T30" fmla="*/ 0 w 54"/>
                  <a:gd name="T31" fmla="*/ 0 h 42"/>
                  <a:gd name="T32" fmla="*/ 32 w 54"/>
                  <a:gd name="T33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42">
                    <a:moveTo>
                      <a:pt x="32" y="14"/>
                    </a:moveTo>
                    <a:lnTo>
                      <a:pt x="53" y="41"/>
                    </a:lnTo>
                    <a:lnTo>
                      <a:pt x="53" y="41"/>
                    </a:lnTo>
                    <a:lnTo>
                      <a:pt x="50" y="40"/>
                    </a:lnTo>
                    <a:lnTo>
                      <a:pt x="45" y="38"/>
                    </a:lnTo>
                    <a:lnTo>
                      <a:pt x="37" y="36"/>
                    </a:lnTo>
                    <a:lnTo>
                      <a:pt x="27" y="32"/>
                    </a:lnTo>
                    <a:lnTo>
                      <a:pt x="18" y="29"/>
                    </a:lnTo>
                    <a:lnTo>
                      <a:pt x="10" y="26"/>
                    </a:lnTo>
                    <a:lnTo>
                      <a:pt x="4" y="23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2" y="1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13" name="Freeform 537">
                <a:extLst>
                  <a:ext uri="{FF2B5EF4-FFF2-40B4-BE49-F238E27FC236}">
                    <a16:creationId xmlns:a16="http://schemas.microsoft.com/office/drawing/2014/main" id="{A3CC6D3A-B52C-437C-844E-93FE3A33A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951"/>
                <a:ext cx="75" cy="38"/>
              </a:xfrm>
              <a:custGeom>
                <a:avLst/>
                <a:gdLst>
                  <a:gd name="T0" fmla="*/ 53 w 75"/>
                  <a:gd name="T1" fmla="*/ 0 h 38"/>
                  <a:gd name="T2" fmla="*/ 74 w 75"/>
                  <a:gd name="T3" fmla="*/ 24 h 38"/>
                  <a:gd name="T4" fmla="*/ 71 w 75"/>
                  <a:gd name="T5" fmla="*/ 24 h 38"/>
                  <a:gd name="T6" fmla="*/ 65 w 75"/>
                  <a:gd name="T7" fmla="*/ 26 h 38"/>
                  <a:gd name="T8" fmla="*/ 56 w 75"/>
                  <a:gd name="T9" fmla="*/ 29 h 38"/>
                  <a:gd name="T10" fmla="*/ 45 w 75"/>
                  <a:gd name="T11" fmla="*/ 31 h 38"/>
                  <a:gd name="T12" fmla="*/ 34 w 75"/>
                  <a:gd name="T13" fmla="*/ 34 h 38"/>
                  <a:gd name="T14" fmla="*/ 24 w 75"/>
                  <a:gd name="T15" fmla="*/ 35 h 38"/>
                  <a:gd name="T16" fmla="*/ 15 w 75"/>
                  <a:gd name="T17" fmla="*/ 37 h 38"/>
                  <a:gd name="T18" fmla="*/ 11 w 75"/>
                  <a:gd name="T19" fmla="*/ 37 h 38"/>
                  <a:gd name="T20" fmla="*/ 8 w 75"/>
                  <a:gd name="T21" fmla="*/ 31 h 38"/>
                  <a:gd name="T22" fmla="*/ 4 w 75"/>
                  <a:gd name="T23" fmla="*/ 21 h 38"/>
                  <a:gd name="T24" fmla="*/ 1 w 75"/>
                  <a:gd name="T25" fmla="*/ 13 h 38"/>
                  <a:gd name="T26" fmla="*/ 0 w 75"/>
                  <a:gd name="T27" fmla="*/ 9 h 38"/>
                  <a:gd name="T28" fmla="*/ 53 w 75"/>
                  <a:gd name="T2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5" h="38">
                    <a:moveTo>
                      <a:pt x="53" y="0"/>
                    </a:moveTo>
                    <a:lnTo>
                      <a:pt x="74" y="24"/>
                    </a:lnTo>
                    <a:lnTo>
                      <a:pt x="71" y="24"/>
                    </a:lnTo>
                    <a:lnTo>
                      <a:pt x="65" y="26"/>
                    </a:lnTo>
                    <a:lnTo>
                      <a:pt x="56" y="29"/>
                    </a:lnTo>
                    <a:lnTo>
                      <a:pt x="45" y="31"/>
                    </a:lnTo>
                    <a:lnTo>
                      <a:pt x="34" y="34"/>
                    </a:lnTo>
                    <a:lnTo>
                      <a:pt x="24" y="35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53" y="0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14" name="Freeform 538">
                <a:extLst>
                  <a:ext uri="{FF2B5EF4-FFF2-40B4-BE49-F238E27FC236}">
                    <a16:creationId xmlns:a16="http://schemas.microsoft.com/office/drawing/2014/main" id="{9B5AAFB1-47C1-4E55-89A0-6C865514D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951"/>
                <a:ext cx="75" cy="38"/>
              </a:xfrm>
              <a:custGeom>
                <a:avLst/>
                <a:gdLst>
                  <a:gd name="T0" fmla="*/ 53 w 75"/>
                  <a:gd name="T1" fmla="*/ 0 h 38"/>
                  <a:gd name="T2" fmla="*/ 74 w 75"/>
                  <a:gd name="T3" fmla="*/ 24 h 38"/>
                  <a:gd name="T4" fmla="*/ 74 w 75"/>
                  <a:gd name="T5" fmla="*/ 24 h 38"/>
                  <a:gd name="T6" fmla="*/ 71 w 75"/>
                  <a:gd name="T7" fmla="*/ 24 h 38"/>
                  <a:gd name="T8" fmla="*/ 65 w 75"/>
                  <a:gd name="T9" fmla="*/ 26 h 38"/>
                  <a:gd name="T10" fmla="*/ 56 w 75"/>
                  <a:gd name="T11" fmla="*/ 29 h 38"/>
                  <a:gd name="T12" fmla="*/ 45 w 75"/>
                  <a:gd name="T13" fmla="*/ 31 h 38"/>
                  <a:gd name="T14" fmla="*/ 34 w 75"/>
                  <a:gd name="T15" fmla="*/ 34 h 38"/>
                  <a:gd name="T16" fmla="*/ 24 w 75"/>
                  <a:gd name="T17" fmla="*/ 35 h 38"/>
                  <a:gd name="T18" fmla="*/ 15 w 75"/>
                  <a:gd name="T19" fmla="*/ 37 h 38"/>
                  <a:gd name="T20" fmla="*/ 11 w 75"/>
                  <a:gd name="T21" fmla="*/ 37 h 38"/>
                  <a:gd name="T22" fmla="*/ 11 w 75"/>
                  <a:gd name="T23" fmla="*/ 37 h 38"/>
                  <a:gd name="T24" fmla="*/ 8 w 75"/>
                  <a:gd name="T25" fmla="*/ 31 h 38"/>
                  <a:gd name="T26" fmla="*/ 4 w 75"/>
                  <a:gd name="T27" fmla="*/ 21 h 38"/>
                  <a:gd name="T28" fmla="*/ 1 w 75"/>
                  <a:gd name="T29" fmla="*/ 13 h 38"/>
                  <a:gd name="T30" fmla="*/ 0 w 75"/>
                  <a:gd name="T31" fmla="*/ 9 h 38"/>
                  <a:gd name="T32" fmla="*/ 53 w 75"/>
                  <a:gd name="T3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38">
                    <a:moveTo>
                      <a:pt x="53" y="0"/>
                    </a:moveTo>
                    <a:lnTo>
                      <a:pt x="74" y="24"/>
                    </a:lnTo>
                    <a:lnTo>
                      <a:pt x="74" y="24"/>
                    </a:lnTo>
                    <a:lnTo>
                      <a:pt x="71" y="24"/>
                    </a:lnTo>
                    <a:lnTo>
                      <a:pt x="65" y="26"/>
                    </a:lnTo>
                    <a:lnTo>
                      <a:pt x="56" y="29"/>
                    </a:lnTo>
                    <a:lnTo>
                      <a:pt x="45" y="31"/>
                    </a:lnTo>
                    <a:lnTo>
                      <a:pt x="34" y="34"/>
                    </a:lnTo>
                    <a:lnTo>
                      <a:pt x="24" y="35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53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15" name="Freeform 539">
                <a:extLst>
                  <a:ext uri="{FF2B5EF4-FFF2-40B4-BE49-F238E27FC236}">
                    <a16:creationId xmlns:a16="http://schemas.microsoft.com/office/drawing/2014/main" id="{1F8C88D7-7587-4C98-8AE1-B5245B059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3246"/>
                <a:ext cx="33" cy="55"/>
              </a:xfrm>
              <a:custGeom>
                <a:avLst/>
                <a:gdLst>
                  <a:gd name="T0" fmla="*/ 32 w 33"/>
                  <a:gd name="T1" fmla="*/ 54 h 55"/>
                  <a:gd name="T2" fmla="*/ 11 w 33"/>
                  <a:gd name="T3" fmla="*/ 28 h 55"/>
                  <a:gd name="T4" fmla="*/ 0 w 33"/>
                  <a:gd name="T5" fmla="*/ 0 h 55"/>
                  <a:gd name="T6" fmla="*/ 0 w 33"/>
                  <a:gd name="T7" fmla="*/ 0 h 55"/>
                  <a:gd name="T8" fmla="*/ 2 w 33"/>
                  <a:gd name="T9" fmla="*/ 0 h 55"/>
                  <a:gd name="T10" fmla="*/ 4 w 33"/>
                  <a:gd name="T11" fmla="*/ 0 h 55"/>
                  <a:gd name="T12" fmla="*/ 7 w 33"/>
                  <a:gd name="T13" fmla="*/ 0 h 55"/>
                  <a:gd name="T14" fmla="*/ 10 w 33"/>
                  <a:gd name="T15" fmla="*/ 1 h 55"/>
                  <a:gd name="T16" fmla="*/ 13 w 33"/>
                  <a:gd name="T17" fmla="*/ 2 h 55"/>
                  <a:gd name="T18" fmla="*/ 16 w 33"/>
                  <a:gd name="T19" fmla="*/ 3 h 55"/>
                  <a:gd name="T20" fmla="*/ 18 w 33"/>
                  <a:gd name="T21" fmla="*/ 5 h 55"/>
                  <a:gd name="T22" fmla="*/ 20 w 33"/>
                  <a:gd name="T23" fmla="*/ 9 h 55"/>
                  <a:gd name="T24" fmla="*/ 21 w 33"/>
                  <a:gd name="T25" fmla="*/ 15 h 55"/>
                  <a:gd name="T26" fmla="*/ 24 w 33"/>
                  <a:gd name="T27" fmla="*/ 23 h 55"/>
                  <a:gd name="T28" fmla="*/ 26 w 33"/>
                  <a:gd name="T29" fmla="*/ 31 h 55"/>
                  <a:gd name="T30" fmla="*/ 29 w 33"/>
                  <a:gd name="T31" fmla="*/ 39 h 55"/>
                  <a:gd name="T32" fmla="*/ 30 w 33"/>
                  <a:gd name="T33" fmla="*/ 47 h 55"/>
                  <a:gd name="T34" fmla="*/ 32 w 33"/>
                  <a:gd name="T35" fmla="*/ 52 h 55"/>
                  <a:gd name="T36" fmla="*/ 32 w 33"/>
                  <a:gd name="T37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55">
                    <a:moveTo>
                      <a:pt x="32" y="54"/>
                    </a:moveTo>
                    <a:lnTo>
                      <a:pt x="11" y="2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3" y="2"/>
                    </a:lnTo>
                    <a:lnTo>
                      <a:pt x="16" y="3"/>
                    </a:lnTo>
                    <a:lnTo>
                      <a:pt x="18" y="5"/>
                    </a:lnTo>
                    <a:lnTo>
                      <a:pt x="20" y="9"/>
                    </a:lnTo>
                    <a:lnTo>
                      <a:pt x="21" y="15"/>
                    </a:lnTo>
                    <a:lnTo>
                      <a:pt x="24" y="23"/>
                    </a:lnTo>
                    <a:lnTo>
                      <a:pt x="26" y="31"/>
                    </a:lnTo>
                    <a:lnTo>
                      <a:pt x="29" y="39"/>
                    </a:lnTo>
                    <a:lnTo>
                      <a:pt x="30" y="47"/>
                    </a:lnTo>
                    <a:lnTo>
                      <a:pt x="32" y="52"/>
                    </a:lnTo>
                    <a:lnTo>
                      <a:pt x="32" y="54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16" name="Freeform 540">
                <a:extLst>
                  <a:ext uri="{FF2B5EF4-FFF2-40B4-BE49-F238E27FC236}">
                    <a16:creationId xmlns:a16="http://schemas.microsoft.com/office/drawing/2014/main" id="{9E9853FF-364F-41A1-86EB-9441A740A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3246"/>
                <a:ext cx="33" cy="55"/>
              </a:xfrm>
              <a:custGeom>
                <a:avLst/>
                <a:gdLst>
                  <a:gd name="T0" fmla="*/ 32 w 33"/>
                  <a:gd name="T1" fmla="*/ 54 h 55"/>
                  <a:gd name="T2" fmla="*/ 11 w 33"/>
                  <a:gd name="T3" fmla="*/ 28 h 55"/>
                  <a:gd name="T4" fmla="*/ 0 w 33"/>
                  <a:gd name="T5" fmla="*/ 0 h 55"/>
                  <a:gd name="T6" fmla="*/ 0 w 33"/>
                  <a:gd name="T7" fmla="*/ 0 h 55"/>
                  <a:gd name="T8" fmla="*/ 0 w 33"/>
                  <a:gd name="T9" fmla="*/ 0 h 55"/>
                  <a:gd name="T10" fmla="*/ 2 w 33"/>
                  <a:gd name="T11" fmla="*/ 0 h 55"/>
                  <a:gd name="T12" fmla="*/ 4 w 33"/>
                  <a:gd name="T13" fmla="*/ 0 h 55"/>
                  <a:gd name="T14" fmla="*/ 7 w 33"/>
                  <a:gd name="T15" fmla="*/ 0 h 55"/>
                  <a:gd name="T16" fmla="*/ 10 w 33"/>
                  <a:gd name="T17" fmla="*/ 1 h 55"/>
                  <a:gd name="T18" fmla="*/ 13 w 33"/>
                  <a:gd name="T19" fmla="*/ 2 h 55"/>
                  <a:gd name="T20" fmla="*/ 16 w 33"/>
                  <a:gd name="T21" fmla="*/ 3 h 55"/>
                  <a:gd name="T22" fmla="*/ 18 w 33"/>
                  <a:gd name="T23" fmla="*/ 5 h 55"/>
                  <a:gd name="T24" fmla="*/ 18 w 33"/>
                  <a:gd name="T25" fmla="*/ 5 h 55"/>
                  <a:gd name="T26" fmla="*/ 20 w 33"/>
                  <a:gd name="T27" fmla="*/ 9 h 55"/>
                  <a:gd name="T28" fmla="*/ 21 w 33"/>
                  <a:gd name="T29" fmla="*/ 15 h 55"/>
                  <a:gd name="T30" fmla="*/ 24 w 33"/>
                  <a:gd name="T31" fmla="*/ 23 h 55"/>
                  <a:gd name="T32" fmla="*/ 26 w 33"/>
                  <a:gd name="T33" fmla="*/ 31 h 55"/>
                  <a:gd name="T34" fmla="*/ 29 w 33"/>
                  <a:gd name="T35" fmla="*/ 39 h 55"/>
                  <a:gd name="T36" fmla="*/ 30 w 33"/>
                  <a:gd name="T37" fmla="*/ 47 h 55"/>
                  <a:gd name="T38" fmla="*/ 32 w 33"/>
                  <a:gd name="T39" fmla="*/ 52 h 55"/>
                  <a:gd name="T40" fmla="*/ 32 w 33"/>
                  <a:gd name="T41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55">
                    <a:moveTo>
                      <a:pt x="32" y="54"/>
                    </a:moveTo>
                    <a:lnTo>
                      <a:pt x="11" y="2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3" y="2"/>
                    </a:lnTo>
                    <a:lnTo>
                      <a:pt x="16" y="3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0" y="9"/>
                    </a:lnTo>
                    <a:lnTo>
                      <a:pt x="21" y="15"/>
                    </a:lnTo>
                    <a:lnTo>
                      <a:pt x="24" y="23"/>
                    </a:lnTo>
                    <a:lnTo>
                      <a:pt x="26" y="31"/>
                    </a:lnTo>
                    <a:lnTo>
                      <a:pt x="29" y="39"/>
                    </a:lnTo>
                    <a:lnTo>
                      <a:pt x="30" y="47"/>
                    </a:lnTo>
                    <a:lnTo>
                      <a:pt x="32" y="52"/>
                    </a:lnTo>
                    <a:lnTo>
                      <a:pt x="32" y="5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17" name="Freeform 541">
                <a:extLst>
                  <a:ext uri="{FF2B5EF4-FFF2-40B4-BE49-F238E27FC236}">
                    <a16:creationId xmlns:a16="http://schemas.microsoft.com/office/drawing/2014/main" id="{2C0EEA69-972D-499B-A089-8AF32554F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4" y="2862"/>
                <a:ext cx="431" cy="439"/>
              </a:xfrm>
              <a:custGeom>
                <a:avLst/>
                <a:gdLst>
                  <a:gd name="T0" fmla="*/ 123 w 431"/>
                  <a:gd name="T1" fmla="*/ 100 h 439"/>
                  <a:gd name="T2" fmla="*/ 117 w 431"/>
                  <a:gd name="T3" fmla="*/ 44 h 439"/>
                  <a:gd name="T4" fmla="*/ 186 w 431"/>
                  <a:gd name="T5" fmla="*/ 61 h 439"/>
                  <a:gd name="T6" fmla="*/ 187 w 431"/>
                  <a:gd name="T7" fmla="*/ 62 h 439"/>
                  <a:gd name="T8" fmla="*/ 193 w 431"/>
                  <a:gd name="T9" fmla="*/ 62 h 439"/>
                  <a:gd name="T10" fmla="*/ 207 w 431"/>
                  <a:gd name="T11" fmla="*/ 58 h 439"/>
                  <a:gd name="T12" fmla="*/ 213 w 431"/>
                  <a:gd name="T13" fmla="*/ 54 h 439"/>
                  <a:gd name="T14" fmla="*/ 276 w 431"/>
                  <a:gd name="T15" fmla="*/ 1 h 439"/>
                  <a:gd name="T16" fmla="*/ 280 w 431"/>
                  <a:gd name="T17" fmla="*/ 57 h 439"/>
                  <a:gd name="T18" fmla="*/ 296 w 431"/>
                  <a:gd name="T19" fmla="*/ 64 h 439"/>
                  <a:gd name="T20" fmla="*/ 303 w 431"/>
                  <a:gd name="T21" fmla="*/ 63 h 439"/>
                  <a:gd name="T22" fmla="*/ 378 w 431"/>
                  <a:gd name="T23" fmla="*/ 49 h 439"/>
                  <a:gd name="T24" fmla="*/ 351 w 431"/>
                  <a:gd name="T25" fmla="*/ 104 h 439"/>
                  <a:gd name="T26" fmla="*/ 360 w 431"/>
                  <a:gd name="T27" fmla="*/ 118 h 439"/>
                  <a:gd name="T28" fmla="*/ 365 w 431"/>
                  <a:gd name="T29" fmla="*/ 122 h 439"/>
                  <a:gd name="T30" fmla="*/ 430 w 431"/>
                  <a:gd name="T31" fmla="*/ 150 h 439"/>
                  <a:gd name="T32" fmla="*/ 379 w 431"/>
                  <a:gd name="T33" fmla="*/ 187 h 439"/>
                  <a:gd name="T34" fmla="*/ 378 w 431"/>
                  <a:gd name="T35" fmla="*/ 206 h 439"/>
                  <a:gd name="T36" fmla="*/ 380 w 431"/>
                  <a:gd name="T37" fmla="*/ 212 h 439"/>
                  <a:gd name="T38" fmla="*/ 412 w 431"/>
                  <a:gd name="T39" fmla="*/ 275 h 439"/>
                  <a:gd name="T40" fmla="*/ 355 w 431"/>
                  <a:gd name="T41" fmla="*/ 281 h 439"/>
                  <a:gd name="T42" fmla="*/ 344 w 431"/>
                  <a:gd name="T43" fmla="*/ 298 h 439"/>
                  <a:gd name="T44" fmla="*/ 343 w 431"/>
                  <a:gd name="T45" fmla="*/ 305 h 439"/>
                  <a:gd name="T46" fmla="*/ 332 w 431"/>
                  <a:gd name="T47" fmla="*/ 382 h 439"/>
                  <a:gd name="T48" fmla="*/ 289 w 431"/>
                  <a:gd name="T49" fmla="*/ 356 h 439"/>
                  <a:gd name="T50" fmla="*/ 285 w 431"/>
                  <a:gd name="T51" fmla="*/ 356 h 439"/>
                  <a:gd name="T52" fmla="*/ 276 w 431"/>
                  <a:gd name="T53" fmla="*/ 361 h 439"/>
                  <a:gd name="T54" fmla="*/ 265 w 431"/>
                  <a:gd name="T55" fmla="*/ 370 h 439"/>
                  <a:gd name="T56" fmla="*/ 236 w 431"/>
                  <a:gd name="T57" fmla="*/ 432 h 439"/>
                  <a:gd name="T58" fmla="*/ 198 w 431"/>
                  <a:gd name="T59" fmla="*/ 388 h 439"/>
                  <a:gd name="T60" fmla="*/ 196 w 431"/>
                  <a:gd name="T61" fmla="*/ 387 h 439"/>
                  <a:gd name="T62" fmla="*/ 189 w 431"/>
                  <a:gd name="T63" fmla="*/ 386 h 439"/>
                  <a:gd name="T64" fmla="*/ 178 w 431"/>
                  <a:gd name="T65" fmla="*/ 386 h 439"/>
                  <a:gd name="T66" fmla="*/ 172 w 431"/>
                  <a:gd name="T67" fmla="*/ 387 h 439"/>
                  <a:gd name="T68" fmla="*/ 171 w 431"/>
                  <a:gd name="T69" fmla="*/ 388 h 439"/>
                  <a:gd name="T70" fmla="*/ 99 w 431"/>
                  <a:gd name="T71" fmla="*/ 423 h 439"/>
                  <a:gd name="T72" fmla="*/ 111 w 431"/>
                  <a:gd name="T73" fmla="*/ 365 h 439"/>
                  <a:gd name="T74" fmla="*/ 98 w 431"/>
                  <a:gd name="T75" fmla="*/ 354 h 439"/>
                  <a:gd name="T76" fmla="*/ 91 w 431"/>
                  <a:gd name="T77" fmla="*/ 353 h 439"/>
                  <a:gd name="T78" fmla="*/ 19 w 431"/>
                  <a:gd name="T79" fmla="*/ 345 h 439"/>
                  <a:gd name="T80" fmla="*/ 59 w 431"/>
                  <a:gd name="T81" fmla="*/ 297 h 439"/>
                  <a:gd name="T82" fmla="*/ 56 w 431"/>
                  <a:gd name="T83" fmla="*/ 280 h 439"/>
                  <a:gd name="T84" fmla="*/ 51 w 431"/>
                  <a:gd name="T85" fmla="*/ 275 h 439"/>
                  <a:gd name="T86" fmla="*/ 2 w 431"/>
                  <a:gd name="T87" fmla="*/ 226 h 439"/>
                  <a:gd name="T88" fmla="*/ 58 w 431"/>
                  <a:gd name="T89" fmla="*/ 204 h 439"/>
                  <a:gd name="T90" fmla="*/ 65 w 431"/>
                  <a:gd name="T91" fmla="*/ 186 h 439"/>
                  <a:gd name="T92" fmla="*/ 64 w 431"/>
                  <a:gd name="T93" fmla="*/ 179 h 439"/>
                  <a:gd name="T94" fmla="*/ 52 w 431"/>
                  <a:gd name="T95" fmla="*/ 106 h 439"/>
                  <a:gd name="T96" fmla="*/ 107 w 431"/>
                  <a:gd name="T97" fmla="*/ 116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1" h="439">
                    <a:moveTo>
                      <a:pt x="115" y="108"/>
                    </a:moveTo>
                    <a:lnTo>
                      <a:pt x="121" y="104"/>
                    </a:lnTo>
                    <a:lnTo>
                      <a:pt x="123" y="100"/>
                    </a:lnTo>
                    <a:lnTo>
                      <a:pt x="124" y="98"/>
                    </a:lnTo>
                    <a:lnTo>
                      <a:pt x="124" y="97"/>
                    </a:lnTo>
                    <a:lnTo>
                      <a:pt x="117" y="44"/>
                    </a:lnTo>
                    <a:lnTo>
                      <a:pt x="136" y="33"/>
                    </a:lnTo>
                    <a:lnTo>
                      <a:pt x="155" y="22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7" y="62"/>
                    </a:lnTo>
                    <a:lnTo>
                      <a:pt x="187" y="62"/>
                    </a:lnTo>
                    <a:lnTo>
                      <a:pt x="189" y="62"/>
                    </a:lnTo>
                    <a:lnTo>
                      <a:pt x="191" y="62"/>
                    </a:lnTo>
                    <a:lnTo>
                      <a:pt x="193" y="62"/>
                    </a:lnTo>
                    <a:lnTo>
                      <a:pt x="196" y="61"/>
                    </a:lnTo>
                    <a:lnTo>
                      <a:pt x="200" y="60"/>
                    </a:lnTo>
                    <a:lnTo>
                      <a:pt x="207" y="58"/>
                    </a:lnTo>
                    <a:lnTo>
                      <a:pt x="211" y="56"/>
                    </a:lnTo>
                    <a:lnTo>
                      <a:pt x="212" y="54"/>
                    </a:lnTo>
                    <a:lnTo>
                      <a:pt x="213" y="54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1"/>
                    </a:lnTo>
                    <a:lnTo>
                      <a:pt x="278" y="54"/>
                    </a:lnTo>
                    <a:lnTo>
                      <a:pt x="278" y="56"/>
                    </a:lnTo>
                    <a:lnTo>
                      <a:pt x="280" y="57"/>
                    </a:lnTo>
                    <a:lnTo>
                      <a:pt x="284" y="60"/>
                    </a:lnTo>
                    <a:lnTo>
                      <a:pt x="290" y="61"/>
                    </a:lnTo>
                    <a:lnTo>
                      <a:pt x="296" y="64"/>
                    </a:lnTo>
                    <a:lnTo>
                      <a:pt x="300" y="64"/>
                    </a:lnTo>
                    <a:lnTo>
                      <a:pt x="302" y="63"/>
                    </a:lnTo>
                    <a:lnTo>
                      <a:pt x="303" y="63"/>
                    </a:lnTo>
                    <a:lnTo>
                      <a:pt x="349" y="25"/>
                    </a:lnTo>
                    <a:lnTo>
                      <a:pt x="364" y="37"/>
                    </a:lnTo>
                    <a:lnTo>
                      <a:pt x="378" y="49"/>
                    </a:lnTo>
                    <a:lnTo>
                      <a:pt x="351" y="100"/>
                    </a:lnTo>
                    <a:lnTo>
                      <a:pt x="351" y="101"/>
                    </a:lnTo>
                    <a:lnTo>
                      <a:pt x="351" y="104"/>
                    </a:lnTo>
                    <a:lnTo>
                      <a:pt x="353" y="108"/>
                    </a:lnTo>
                    <a:lnTo>
                      <a:pt x="357" y="112"/>
                    </a:lnTo>
                    <a:lnTo>
                      <a:pt x="360" y="118"/>
                    </a:lnTo>
                    <a:lnTo>
                      <a:pt x="363" y="121"/>
                    </a:lnTo>
                    <a:lnTo>
                      <a:pt x="364" y="122"/>
                    </a:lnTo>
                    <a:lnTo>
                      <a:pt x="365" y="122"/>
                    </a:lnTo>
                    <a:lnTo>
                      <a:pt x="420" y="112"/>
                    </a:lnTo>
                    <a:lnTo>
                      <a:pt x="425" y="131"/>
                    </a:lnTo>
                    <a:lnTo>
                      <a:pt x="430" y="150"/>
                    </a:lnTo>
                    <a:lnTo>
                      <a:pt x="381" y="184"/>
                    </a:lnTo>
                    <a:lnTo>
                      <a:pt x="381" y="185"/>
                    </a:lnTo>
                    <a:lnTo>
                      <a:pt x="379" y="187"/>
                    </a:lnTo>
                    <a:lnTo>
                      <a:pt x="378" y="192"/>
                    </a:lnTo>
                    <a:lnTo>
                      <a:pt x="378" y="198"/>
                    </a:lnTo>
                    <a:lnTo>
                      <a:pt x="378" y="206"/>
                    </a:lnTo>
                    <a:lnTo>
                      <a:pt x="378" y="210"/>
                    </a:lnTo>
                    <a:lnTo>
                      <a:pt x="379" y="212"/>
                    </a:lnTo>
                    <a:lnTo>
                      <a:pt x="380" y="212"/>
                    </a:lnTo>
                    <a:lnTo>
                      <a:pt x="426" y="233"/>
                    </a:lnTo>
                    <a:lnTo>
                      <a:pt x="419" y="254"/>
                    </a:lnTo>
                    <a:lnTo>
                      <a:pt x="412" y="275"/>
                    </a:lnTo>
                    <a:lnTo>
                      <a:pt x="358" y="279"/>
                    </a:lnTo>
                    <a:lnTo>
                      <a:pt x="357" y="279"/>
                    </a:lnTo>
                    <a:lnTo>
                      <a:pt x="355" y="281"/>
                    </a:lnTo>
                    <a:lnTo>
                      <a:pt x="352" y="285"/>
                    </a:lnTo>
                    <a:lnTo>
                      <a:pt x="349" y="291"/>
                    </a:lnTo>
                    <a:lnTo>
                      <a:pt x="344" y="298"/>
                    </a:lnTo>
                    <a:lnTo>
                      <a:pt x="343" y="302"/>
                    </a:lnTo>
                    <a:lnTo>
                      <a:pt x="343" y="304"/>
                    </a:lnTo>
                    <a:lnTo>
                      <a:pt x="343" y="305"/>
                    </a:lnTo>
                    <a:lnTo>
                      <a:pt x="365" y="350"/>
                    </a:lnTo>
                    <a:lnTo>
                      <a:pt x="349" y="366"/>
                    </a:lnTo>
                    <a:lnTo>
                      <a:pt x="332" y="382"/>
                    </a:lnTo>
                    <a:lnTo>
                      <a:pt x="290" y="356"/>
                    </a:lnTo>
                    <a:lnTo>
                      <a:pt x="290" y="356"/>
                    </a:lnTo>
                    <a:lnTo>
                      <a:pt x="289" y="356"/>
                    </a:lnTo>
                    <a:lnTo>
                      <a:pt x="288" y="356"/>
                    </a:lnTo>
                    <a:lnTo>
                      <a:pt x="286" y="356"/>
                    </a:lnTo>
                    <a:lnTo>
                      <a:pt x="285" y="356"/>
                    </a:lnTo>
                    <a:lnTo>
                      <a:pt x="282" y="357"/>
                    </a:lnTo>
                    <a:lnTo>
                      <a:pt x="279" y="359"/>
                    </a:lnTo>
                    <a:lnTo>
                      <a:pt x="276" y="361"/>
                    </a:lnTo>
                    <a:lnTo>
                      <a:pt x="269" y="364"/>
                    </a:lnTo>
                    <a:lnTo>
                      <a:pt x="266" y="367"/>
                    </a:lnTo>
                    <a:lnTo>
                      <a:pt x="265" y="370"/>
                    </a:lnTo>
                    <a:lnTo>
                      <a:pt x="264" y="371"/>
                    </a:lnTo>
                    <a:lnTo>
                      <a:pt x="257" y="426"/>
                    </a:lnTo>
                    <a:lnTo>
                      <a:pt x="236" y="432"/>
                    </a:lnTo>
                    <a:lnTo>
                      <a:pt x="215" y="438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7" y="387"/>
                    </a:lnTo>
                    <a:lnTo>
                      <a:pt x="196" y="387"/>
                    </a:lnTo>
                    <a:lnTo>
                      <a:pt x="194" y="387"/>
                    </a:lnTo>
                    <a:lnTo>
                      <a:pt x="191" y="386"/>
                    </a:lnTo>
                    <a:lnTo>
                      <a:pt x="189" y="386"/>
                    </a:lnTo>
                    <a:lnTo>
                      <a:pt x="185" y="387"/>
                    </a:lnTo>
                    <a:lnTo>
                      <a:pt x="181" y="386"/>
                    </a:lnTo>
                    <a:lnTo>
                      <a:pt x="178" y="386"/>
                    </a:lnTo>
                    <a:lnTo>
                      <a:pt x="175" y="386"/>
                    </a:lnTo>
                    <a:lnTo>
                      <a:pt x="173" y="387"/>
                    </a:lnTo>
                    <a:lnTo>
                      <a:pt x="172" y="387"/>
                    </a:lnTo>
                    <a:lnTo>
                      <a:pt x="171" y="388"/>
                    </a:lnTo>
                    <a:lnTo>
                      <a:pt x="171" y="388"/>
                    </a:lnTo>
                    <a:lnTo>
                      <a:pt x="171" y="388"/>
                    </a:lnTo>
                    <a:lnTo>
                      <a:pt x="135" y="436"/>
                    </a:lnTo>
                    <a:lnTo>
                      <a:pt x="116" y="430"/>
                    </a:lnTo>
                    <a:lnTo>
                      <a:pt x="99" y="423"/>
                    </a:lnTo>
                    <a:lnTo>
                      <a:pt x="112" y="368"/>
                    </a:lnTo>
                    <a:lnTo>
                      <a:pt x="112" y="367"/>
                    </a:lnTo>
                    <a:lnTo>
                      <a:pt x="111" y="365"/>
                    </a:lnTo>
                    <a:lnTo>
                      <a:pt x="108" y="361"/>
                    </a:lnTo>
                    <a:lnTo>
                      <a:pt x="103" y="358"/>
                    </a:lnTo>
                    <a:lnTo>
                      <a:pt x="98" y="354"/>
                    </a:lnTo>
                    <a:lnTo>
                      <a:pt x="95" y="353"/>
                    </a:lnTo>
                    <a:lnTo>
                      <a:pt x="93" y="352"/>
                    </a:lnTo>
                    <a:lnTo>
                      <a:pt x="91" y="353"/>
                    </a:lnTo>
                    <a:lnTo>
                      <a:pt x="39" y="377"/>
                    </a:lnTo>
                    <a:lnTo>
                      <a:pt x="29" y="361"/>
                    </a:lnTo>
                    <a:lnTo>
                      <a:pt x="19" y="345"/>
                    </a:lnTo>
                    <a:lnTo>
                      <a:pt x="59" y="300"/>
                    </a:lnTo>
                    <a:lnTo>
                      <a:pt x="59" y="299"/>
                    </a:lnTo>
                    <a:lnTo>
                      <a:pt x="59" y="297"/>
                    </a:lnTo>
                    <a:lnTo>
                      <a:pt x="59" y="292"/>
                    </a:lnTo>
                    <a:lnTo>
                      <a:pt x="57" y="287"/>
                    </a:lnTo>
                    <a:lnTo>
                      <a:pt x="56" y="280"/>
                    </a:lnTo>
                    <a:lnTo>
                      <a:pt x="54" y="277"/>
                    </a:lnTo>
                    <a:lnTo>
                      <a:pt x="52" y="275"/>
                    </a:lnTo>
                    <a:lnTo>
                      <a:pt x="51" y="275"/>
                    </a:lnTo>
                    <a:lnTo>
                      <a:pt x="0" y="268"/>
                    </a:lnTo>
                    <a:lnTo>
                      <a:pt x="1" y="247"/>
                    </a:lnTo>
                    <a:lnTo>
                      <a:pt x="2" y="226"/>
                    </a:lnTo>
                    <a:lnTo>
                      <a:pt x="55" y="207"/>
                    </a:lnTo>
                    <a:lnTo>
                      <a:pt x="56" y="207"/>
                    </a:lnTo>
                    <a:lnTo>
                      <a:pt x="58" y="204"/>
                    </a:lnTo>
                    <a:lnTo>
                      <a:pt x="60" y="200"/>
                    </a:lnTo>
                    <a:lnTo>
                      <a:pt x="62" y="192"/>
                    </a:lnTo>
                    <a:lnTo>
                      <a:pt x="65" y="186"/>
                    </a:lnTo>
                    <a:lnTo>
                      <a:pt x="65" y="181"/>
                    </a:lnTo>
                    <a:lnTo>
                      <a:pt x="65" y="179"/>
                    </a:lnTo>
                    <a:lnTo>
                      <a:pt x="64" y="179"/>
                    </a:lnTo>
                    <a:lnTo>
                      <a:pt x="29" y="144"/>
                    </a:lnTo>
                    <a:lnTo>
                      <a:pt x="40" y="125"/>
                    </a:lnTo>
                    <a:lnTo>
                      <a:pt x="52" y="106"/>
                    </a:lnTo>
                    <a:lnTo>
                      <a:pt x="103" y="118"/>
                    </a:lnTo>
                    <a:lnTo>
                      <a:pt x="104" y="118"/>
                    </a:lnTo>
                    <a:lnTo>
                      <a:pt x="107" y="116"/>
                    </a:lnTo>
                    <a:lnTo>
                      <a:pt x="111" y="114"/>
                    </a:lnTo>
                    <a:lnTo>
                      <a:pt x="115" y="108"/>
                    </a:lnTo>
                  </a:path>
                </a:pathLst>
              </a:custGeom>
              <a:solidFill>
                <a:srgbClr val="597F7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18" name="Freeform 542">
                <a:extLst>
                  <a:ext uri="{FF2B5EF4-FFF2-40B4-BE49-F238E27FC236}">
                    <a16:creationId xmlns:a16="http://schemas.microsoft.com/office/drawing/2014/main" id="{D55B6055-CF6A-4CAF-8A35-5FFF3EBCD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4" y="2862"/>
                <a:ext cx="431" cy="439"/>
              </a:xfrm>
              <a:custGeom>
                <a:avLst/>
                <a:gdLst>
                  <a:gd name="T0" fmla="*/ 121 w 431"/>
                  <a:gd name="T1" fmla="*/ 104 h 439"/>
                  <a:gd name="T2" fmla="*/ 124 w 431"/>
                  <a:gd name="T3" fmla="*/ 97 h 439"/>
                  <a:gd name="T4" fmla="*/ 155 w 431"/>
                  <a:gd name="T5" fmla="*/ 22 h 439"/>
                  <a:gd name="T6" fmla="*/ 186 w 431"/>
                  <a:gd name="T7" fmla="*/ 61 h 439"/>
                  <a:gd name="T8" fmla="*/ 189 w 431"/>
                  <a:gd name="T9" fmla="*/ 62 h 439"/>
                  <a:gd name="T10" fmla="*/ 196 w 431"/>
                  <a:gd name="T11" fmla="*/ 61 h 439"/>
                  <a:gd name="T12" fmla="*/ 207 w 431"/>
                  <a:gd name="T13" fmla="*/ 58 h 439"/>
                  <a:gd name="T14" fmla="*/ 213 w 431"/>
                  <a:gd name="T15" fmla="*/ 54 h 439"/>
                  <a:gd name="T16" fmla="*/ 276 w 431"/>
                  <a:gd name="T17" fmla="*/ 1 h 439"/>
                  <a:gd name="T18" fmla="*/ 278 w 431"/>
                  <a:gd name="T19" fmla="*/ 56 h 439"/>
                  <a:gd name="T20" fmla="*/ 290 w 431"/>
                  <a:gd name="T21" fmla="*/ 61 h 439"/>
                  <a:gd name="T22" fmla="*/ 300 w 431"/>
                  <a:gd name="T23" fmla="*/ 64 h 439"/>
                  <a:gd name="T24" fmla="*/ 349 w 431"/>
                  <a:gd name="T25" fmla="*/ 25 h 439"/>
                  <a:gd name="T26" fmla="*/ 351 w 431"/>
                  <a:gd name="T27" fmla="*/ 100 h 439"/>
                  <a:gd name="T28" fmla="*/ 351 w 431"/>
                  <a:gd name="T29" fmla="*/ 104 h 439"/>
                  <a:gd name="T30" fmla="*/ 357 w 431"/>
                  <a:gd name="T31" fmla="*/ 112 h 439"/>
                  <a:gd name="T32" fmla="*/ 364 w 431"/>
                  <a:gd name="T33" fmla="*/ 122 h 439"/>
                  <a:gd name="T34" fmla="*/ 425 w 431"/>
                  <a:gd name="T35" fmla="*/ 131 h 439"/>
                  <a:gd name="T36" fmla="*/ 381 w 431"/>
                  <a:gd name="T37" fmla="*/ 184 h 439"/>
                  <a:gd name="T38" fmla="*/ 378 w 431"/>
                  <a:gd name="T39" fmla="*/ 192 h 439"/>
                  <a:gd name="T40" fmla="*/ 378 w 431"/>
                  <a:gd name="T41" fmla="*/ 206 h 439"/>
                  <a:gd name="T42" fmla="*/ 380 w 431"/>
                  <a:gd name="T43" fmla="*/ 212 h 439"/>
                  <a:gd name="T44" fmla="*/ 412 w 431"/>
                  <a:gd name="T45" fmla="*/ 275 h 439"/>
                  <a:gd name="T46" fmla="*/ 357 w 431"/>
                  <a:gd name="T47" fmla="*/ 279 h 439"/>
                  <a:gd name="T48" fmla="*/ 349 w 431"/>
                  <a:gd name="T49" fmla="*/ 291 h 439"/>
                  <a:gd name="T50" fmla="*/ 343 w 431"/>
                  <a:gd name="T51" fmla="*/ 302 h 439"/>
                  <a:gd name="T52" fmla="*/ 365 w 431"/>
                  <a:gd name="T53" fmla="*/ 350 h 439"/>
                  <a:gd name="T54" fmla="*/ 290 w 431"/>
                  <a:gd name="T55" fmla="*/ 356 h 439"/>
                  <a:gd name="T56" fmla="*/ 289 w 431"/>
                  <a:gd name="T57" fmla="*/ 356 h 439"/>
                  <a:gd name="T58" fmla="*/ 285 w 431"/>
                  <a:gd name="T59" fmla="*/ 356 h 439"/>
                  <a:gd name="T60" fmla="*/ 276 w 431"/>
                  <a:gd name="T61" fmla="*/ 361 h 439"/>
                  <a:gd name="T62" fmla="*/ 266 w 431"/>
                  <a:gd name="T63" fmla="*/ 367 h 439"/>
                  <a:gd name="T64" fmla="*/ 257 w 431"/>
                  <a:gd name="T65" fmla="*/ 426 h 439"/>
                  <a:gd name="T66" fmla="*/ 198 w 431"/>
                  <a:gd name="T67" fmla="*/ 388 h 439"/>
                  <a:gd name="T68" fmla="*/ 198 w 431"/>
                  <a:gd name="T69" fmla="*/ 388 h 439"/>
                  <a:gd name="T70" fmla="*/ 194 w 431"/>
                  <a:gd name="T71" fmla="*/ 387 h 439"/>
                  <a:gd name="T72" fmla="*/ 185 w 431"/>
                  <a:gd name="T73" fmla="*/ 387 h 439"/>
                  <a:gd name="T74" fmla="*/ 178 w 431"/>
                  <a:gd name="T75" fmla="*/ 386 h 439"/>
                  <a:gd name="T76" fmla="*/ 172 w 431"/>
                  <a:gd name="T77" fmla="*/ 387 h 439"/>
                  <a:gd name="T78" fmla="*/ 171 w 431"/>
                  <a:gd name="T79" fmla="*/ 388 h 439"/>
                  <a:gd name="T80" fmla="*/ 99 w 431"/>
                  <a:gd name="T81" fmla="*/ 423 h 439"/>
                  <a:gd name="T82" fmla="*/ 112 w 431"/>
                  <a:gd name="T83" fmla="*/ 367 h 439"/>
                  <a:gd name="T84" fmla="*/ 103 w 431"/>
                  <a:gd name="T85" fmla="*/ 358 h 439"/>
                  <a:gd name="T86" fmla="*/ 95 w 431"/>
                  <a:gd name="T87" fmla="*/ 353 h 439"/>
                  <a:gd name="T88" fmla="*/ 39 w 431"/>
                  <a:gd name="T89" fmla="*/ 377 h 439"/>
                  <a:gd name="T90" fmla="*/ 59 w 431"/>
                  <a:gd name="T91" fmla="*/ 300 h 439"/>
                  <a:gd name="T92" fmla="*/ 59 w 431"/>
                  <a:gd name="T93" fmla="*/ 297 h 439"/>
                  <a:gd name="T94" fmla="*/ 57 w 431"/>
                  <a:gd name="T95" fmla="*/ 287 h 439"/>
                  <a:gd name="T96" fmla="*/ 52 w 431"/>
                  <a:gd name="T97" fmla="*/ 275 h 439"/>
                  <a:gd name="T98" fmla="*/ 1 w 431"/>
                  <a:gd name="T99" fmla="*/ 247 h 439"/>
                  <a:gd name="T100" fmla="*/ 55 w 431"/>
                  <a:gd name="T101" fmla="*/ 207 h 439"/>
                  <a:gd name="T102" fmla="*/ 60 w 431"/>
                  <a:gd name="T103" fmla="*/ 200 h 439"/>
                  <a:gd name="T104" fmla="*/ 65 w 431"/>
                  <a:gd name="T105" fmla="*/ 186 h 439"/>
                  <a:gd name="T106" fmla="*/ 64 w 431"/>
                  <a:gd name="T107" fmla="*/ 179 h 439"/>
                  <a:gd name="T108" fmla="*/ 52 w 431"/>
                  <a:gd name="T109" fmla="*/ 106 h 439"/>
                  <a:gd name="T110" fmla="*/ 104 w 431"/>
                  <a:gd name="T111" fmla="*/ 118 h 439"/>
                  <a:gd name="T112" fmla="*/ 115 w 431"/>
                  <a:gd name="T113" fmla="*/ 108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1" h="439">
                    <a:moveTo>
                      <a:pt x="115" y="108"/>
                    </a:moveTo>
                    <a:lnTo>
                      <a:pt x="115" y="108"/>
                    </a:lnTo>
                    <a:lnTo>
                      <a:pt x="121" y="104"/>
                    </a:lnTo>
                    <a:lnTo>
                      <a:pt x="123" y="100"/>
                    </a:lnTo>
                    <a:lnTo>
                      <a:pt x="124" y="98"/>
                    </a:lnTo>
                    <a:lnTo>
                      <a:pt x="124" y="97"/>
                    </a:lnTo>
                    <a:lnTo>
                      <a:pt x="117" y="44"/>
                    </a:lnTo>
                    <a:lnTo>
                      <a:pt x="136" y="33"/>
                    </a:lnTo>
                    <a:lnTo>
                      <a:pt x="155" y="22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7" y="62"/>
                    </a:lnTo>
                    <a:lnTo>
                      <a:pt x="187" y="62"/>
                    </a:lnTo>
                    <a:lnTo>
                      <a:pt x="189" y="62"/>
                    </a:lnTo>
                    <a:lnTo>
                      <a:pt x="191" y="62"/>
                    </a:lnTo>
                    <a:lnTo>
                      <a:pt x="193" y="62"/>
                    </a:lnTo>
                    <a:lnTo>
                      <a:pt x="196" y="61"/>
                    </a:lnTo>
                    <a:lnTo>
                      <a:pt x="200" y="60"/>
                    </a:lnTo>
                    <a:lnTo>
                      <a:pt x="200" y="60"/>
                    </a:lnTo>
                    <a:lnTo>
                      <a:pt x="207" y="58"/>
                    </a:lnTo>
                    <a:lnTo>
                      <a:pt x="211" y="56"/>
                    </a:lnTo>
                    <a:lnTo>
                      <a:pt x="212" y="54"/>
                    </a:lnTo>
                    <a:lnTo>
                      <a:pt x="213" y="54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1"/>
                    </a:lnTo>
                    <a:lnTo>
                      <a:pt x="278" y="54"/>
                    </a:lnTo>
                    <a:lnTo>
                      <a:pt x="278" y="54"/>
                    </a:lnTo>
                    <a:lnTo>
                      <a:pt x="278" y="56"/>
                    </a:lnTo>
                    <a:lnTo>
                      <a:pt x="280" y="57"/>
                    </a:lnTo>
                    <a:lnTo>
                      <a:pt x="284" y="60"/>
                    </a:lnTo>
                    <a:lnTo>
                      <a:pt x="290" y="61"/>
                    </a:lnTo>
                    <a:lnTo>
                      <a:pt x="290" y="61"/>
                    </a:lnTo>
                    <a:lnTo>
                      <a:pt x="296" y="64"/>
                    </a:lnTo>
                    <a:lnTo>
                      <a:pt x="300" y="64"/>
                    </a:lnTo>
                    <a:lnTo>
                      <a:pt x="302" y="63"/>
                    </a:lnTo>
                    <a:lnTo>
                      <a:pt x="303" y="63"/>
                    </a:lnTo>
                    <a:lnTo>
                      <a:pt x="349" y="25"/>
                    </a:lnTo>
                    <a:lnTo>
                      <a:pt x="364" y="37"/>
                    </a:lnTo>
                    <a:lnTo>
                      <a:pt x="378" y="49"/>
                    </a:lnTo>
                    <a:lnTo>
                      <a:pt x="351" y="100"/>
                    </a:lnTo>
                    <a:lnTo>
                      <a:pt x="351" y="100"/>
                    </a:lnTo>
                    <a:lnTo>
                      <a:pt x="351" y="101"/>
                    </a:lnTo>
                    <a:lnTo>
                      <a:pt x="351" y="104"/>
                    </a:lnTo>
                    <a:lnTo>
                      <a:pt x="353" y="108"/>
                    </a:lnTo>
                    <a:lnTo>
                      <a:pt x="357" y="112"/>
                    </a:lnTo>
                    <a:lnTo>
                      <a:pt x="357" y="112"/>
                    </a:lnTo>
                    <a:lnTo>
                      <a:pt x="360" y="118"/>
                    </a:lnTo>
                    <a:lnTo>
                      <a:pt x="363" y="121"/>
                    </a:lnTo>
                    <a:lnTo>
                      <a:pt x="364" y="122"/>
                    </a:lnTo>
                    <a:lnTo>
                      <a:pt x="365" y="122"/>
                    </a:lnTo>
                    <a:lnTo>
                      <a:pt x="420" y="112"/>
                    </a:lnTo>
                    <a:lnTo>
                      <a:pt x="425" y="131"/>
                    </a:lnTo>
                    <a:lnTo>
                      <a:pt x="430" y="150"/>
                    </a:lnTo>
                    <a:lnTo>
                      <a:pt x="381" y="184"/>
                    </a:lnTo>
                    <a:lnTo>
                      <a:pt x="381" y="184"/>
                    </a:lnTo>
                    <a:lnTo>
                      <a:pt x="381" y="185"/>
                    </a:lnTo>
                    <a:lnTo>
                      <a:pt x="379" y="187"/>
                    </a:lnTo>
                    <a:lnTo>
                      <a:pt x="378" y="192"/>
                    </a:lnTo>
                    <a:lnTo>
                      <a:pt x="378" y="198"/>
                    </a:lnTo>
                    <a:lnTo>
                      <a:pt x="378" y="198"/>
                    </a:lnTo>
                    <a:lnTo>
                      <a:pt x="378" y="206"/>
                    </a:lnTo>
                    <a:lnTo>
                      <a:pt x="378" y="210"/>
                    </a:lnTo>
                    <a:lnTo>
                      <a:pt x="379" y="212"/>
                    </a:lnTo>
                    <a:lnTo>
                      <a:pt x="380" y="212"/>
                    </a:lnTo>
                    <a:lnTo>
                      <a:pt x="426" y="233"/>
                    </a:lnTo>
                    <a:lnTo>
                      <a:pt x="419" y="254"/>
                    </a:lnTo>
                    <a:lnTo>
                      <a:pt x="412" y="275"/>
                    </a:lnTo>
                    <a:lnTo>
                      <a:pt x="358" y="279"/>
                    </a:lnTo>
                    <a:lnTo>
                      <a:pt x="358" y="279"/>
                    </a:lnTo>
                    <a:lnTo>
                      <a:pt x="357" y="279"/>
                    </a:lnTo>
                    <a:lnTo>
                      <a:pt x="355" y="281"/>
                    </a:lnTo>
                    <a:lnTo>
                      <a:pt x="352" y="285"/>
                    </a:lnTo>
                    <a:lnTo>
                      <a:pt x="349" y="291"/>
                    </a:lnTo>
                    <a:lnTo>
                      <a:pt x="349" y="291"/>
                    </a:lnTo>
                    <a:lnTo>
                      <a:pt x="344" y="298"/>
                    </a:lnTo>
                    <a:lnTo>
                      <a:pt x="343" y="302"/>
                    </a:lnTo>
                    <a:lnTo>
                      <a:pt x="343" y="304"/>
                    </a:lnTo>
                    <a:lnTo>
                      <a:pt x="343" y="305"/>
                    </a:lnTo>
                    <a:lnTo>
                      <a:pt x="365" y="350"/>
                    </a:lnTo>
                    <a:lnTo>
                      <a:pt x="349" y="366"/>
                    </a:lnTo>
                    <a:lnTo>
                      <a:pt x="332" y="382"/>
                    </a:lnTo>
                    <a:lnTo>
                      <a:pt x="290" y="356"/>
                    </a:lnTo>
                    <a:lnTo>
                      <a:pt x="290" y="356"/>
                    </a:lnTo>
                    <a:lnTo>
                      <a:pt x="290" y="356"/>
                    </a:lnTo>
                    <a:lnTo>
                      <a:pt x="289" y="356"/>
                    </a:lnTo>
                    <a:lnTo>
                      <a:pt x="288" y="356"/>
                    </a:lnTo>
                    <a:lnTo>
                      <a:pt x="286" y="356"/>
                    </a:lnTo>
                    <a:lnTo>
                      <a:pt x="285" y="356"/>
                    </a:lnTo>
                    <a:lnTo>
                      <a:pt x="282" y="357"/>
                    </a:lnTo>
                    <a:lnTo>
                      <a:pt x="279" y="359"/>
                    </a:lnTo>
                    <a:lnTo>
                      <a:pt x="276" y="361"/>
                    </a:lnTo>
                    <a:lnTo>
                      <a:pt x="276" y="361"/>
                    </a:lnTo>
                    <a:lnTo>
                      <a:pt x="269" y="364"/>
                    </a:lnTo>
                    <a:lnTo>
                      <a:pt x="266" y="367"/>
                    </a:lnTo>
                    <a:lnTo>
                      <a:pt x="265" y="370"/>
                    </a:lnTo>
                    <a:lnTo>
                      <a:pt x="264" y="371"/>
                    </a:lnTo>
                    <a:lnTo>
                      <a:pt x="257" y="426"/>
                    </a:lnTo>
                    <a:lnTo>
                      <a:pt x="236" y="432"/>
                    </a:lnTo>
                    <a:lnTo>
                      <a:pt x="215" y="438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7" y="387"/>
                    </a:lnTo>
                    <a:lnTo>
                      <a:pt x="196" y="387"/>
                    </a:lnTo>
                    <a:lnTo>
                      <a:pt x="194" y="387"/>
                    </a:lnTo>
                    <a:lnTo>
                      <a:pt x="191" y="386"/>
                    </a:lnTo>
                    <a:lnTo>
                      <a:pt x="189" y="386"/>
                    </a:lnTo>
                    <a:lnTo>
                      <a:pt x="185" y="387"/>
                    </a:lnTo>
                    <a:lnTo>
                      <a:pt x="185" y="387"/>
                    </a:lnTo>
                    <a:lnTo>
                      <a:pt x="181" y="386"/>
                    </a:lnTo>
                    <a:lnTo>
                      <a:pt x="178" y="386"/>
                    </a:lnTo>
                    <a:lnTo>
                      <a:pt x="175" y="386"/>
                    </a:lnTo>
                    <a:lnTo>
                      <a:pt x="173" y="387"/>
                    </a:lnTo>
                    <a:lnTo>
                      <a:pt x="172" y="387"/>
                    </a:lnTo>
                    <a:lnTo>
                      <a:pt x="171" y="388"/>
                    </a:lnTo>
                    <a:lnTo>
                      <a:pt x="171" y="388"/>
                    </a:lnTo>
                    <a:lnTo>
                      <a:pt x="171" y="388"/>
                    </a:lnTo>
                    <a:lnTo>
                      <a:pt x="135" y="436"/>
                    </a:lnTo>
                    <a:lnTo>
                      <a:pt x="116" y="430"/>
                    </a:lnTo>
                    <a:lnTo>
                      <a:pt x="99" y="423"/>
                    </a:lnTo>
                    <a:lnTo>
                      <a:pt x="112" y="368"/>
                    </a:lnTo>
                    <a:lnTo>
                      <a:pt x="112" y="368"/>
                    </a:lnTo>
                    <a:lnTo>
                      <a:pt x="112" y="367"/>
                    </a:lnTo>
                    <a:lnTo>
                      <a:pt x="111" y="365"/>
                    </a:lnTo>
                    <a:lnTo>
                      <a:pt x="108" y="361"/>
                    </a:lnTo>
                    <a:lnTo>
                      <a:pt x="103" y="358"/>
                    </a:lnTo>
                    <a:lnTo>
                      <a:pt x="103" y="358"/>
                    </a:lnTo>
                    <a:lnTo>
                      <a:pt x="98" y="354"/>
                    </a:lnTo>
                    <a:lnTo>
                      <a:pt x="95" y="353"/>
                    </a:lnTo>
                    <a:lnTo>
                      <a:pt x="93" y="352"/>
                    </a:lnTo>
                    <a:lnTo>
                      <a:pt x="91" y="353"/>
                    </a:lnTo>
                    <a:lnTo>
                      <a:pt x="39" y="377"/>
                    </a:lnTo>
                    <a:lnTo>
                      <a:pt x="29" y="361"/>
                    </a:lnTo>
                    <a:lnTo>
                      <a:pt x="19" y="345"/>
                    </a:lnTo>
                    <a:lnTo>
                      <a:pt x="59" y="300"/>
                    </a:lnTo>
                    <a:lnTo>
                      <a:pt x="59" y="300"/>
                    </a:lnTo>
                    <a:lnTo>
                      <a:pt x="59" y="299"/>
                    </a:lnTo>
                    <a:lnTo>
                      <a:pt x="59" y="297"/>
                    </a:lnTo>
                    <a:lnTo>
                      <a:pt x="59" y="292"/>
                    </a:lnTo>
                    <a:lnTo>
                      <a:pt x="57" y="287"/>
                    </a:lnTo>
                    <a:lnTo>
                      <a:pt x="57" y="287"/>
                    </a:lnTo>
                    <a:lnTo>
                      <a:pt x="56" y="280"/>
                    </a:lnTo>
                    <a:lnTo>
                      <a:pt x="54" y="277"/>
                    </a:lnTo>
                    <a:lnTo>
                      <a:pt x="52" y="275"/>
                    </a:lnTo>
                    <a:lnTo>
                      <a:pt x="51" y="275"/>
                    </a:lnTo>
                    <a:lnTo>
                      <a:pt x="0" y="268"/>
                    </a:lnTo>
                    <a:lnTo>
                      <a:pt x="1" y="247"/>
                    </a:lnTo>
                    <a:lnTo>
                      <a:pt x="2" y="226"/>
                    </a:lnTo>
                    <a:lnTo>
                      <a:pt x="55" y="207"/>
                    </a:lnTo>
                    <a:lnTo>
                      <a:pt x="55" y="207"/>
                    </a:lnTo>
                    <a:lnTo>
                      <a:pt x="56" y="207"/>
                    </a:lnTo>
                    <a:lnTo>
                      <a:pt x="58" y="204"/>
                    </a:lnTo>
                    <a:lnTo>
                      <a:pt x="60" y="200"/>
                    </a:lnTo>
                    <a:lnTo>
                      <a:pt x="62" y="192"/>
                    </a:lnTo>
                    <a:lnTo>
                      <a:pt x="62" y="192"/>
                    </a:lnTo>
                    <a:lnTo>
                      <a:pt x="65" y="186"/>
                    </a:lnTo>
                    <a:lnTo>
                      <a:pt x="65" y="181"/>
                    </a:lnTo>
                    <a:lnTo>
                      <a:pt x="65" y="179"/>
                    </a:lnTo>
                    <a:lnTo>
                      <a:pt x="64" y="179"/>
                    </a:lnTo>
                    <a:lnTo>
                      <a:pt x="29" y="144"/>
                    </a:lnTo>
                    <a:lnTo>
                      <a:pt x="40" y="125"/>
                    </a:lnTo>
                    <a:lnTo>
                      <a:pt x="52" y="106"/>
                    </a:lnTo>
                    <a:lnTo>
                      <a:pt x="103" y="118"/>
                    </a:lnTo>
                    <a:lnTo>
                      <a:pt x="103" y="118"/>
                    </a:lnTo>
                    <a:lnTo>
                      <a:pt x="104" y="118"/>
                    </a:lnTo>
                    <a:lnTo>
                      <a:pt x="107" y="116"/>
                    </a:lnTo>
                    <a:lnTo>
                      <a:pt x="111" y="114"/>
                    </a:lnTo>
                    <a:lnTo>
                      <a:pt x="115" y="10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19" name="Freeform 543">
                <a:extLst>
                  <a:ext uri="{FF2B5EF4-FFF2-40B4-BE49-F238E27FC236}">
                    <a16:creationId xmlns:a16="http://schemas.microsoft.com/office/drawing/2014/main" id="{796ECF73-A879-494C-8B8F-861F922DC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2928"/>
                <a:ext cx="306" cy="312"/>
              </a:xfrm>
              <a:custGeom>
                <a:avLst/>
                <a:gdLst>
                  <a:gd name="T0" fmla="*/ 139 w 306"/>
                  <a:gd name="T1" fmla="*/ 310 h 312"/>
                  <a:gd name="T2" fmla="*/ 169 w 306"/>
                  <a:gd name="T3" fmla="*/ 304 h 312"/>
                  <a:gd name="T4" fmla="*/ 198 w 306"/>
                  <a:gd name="T5" fmla="*/ 293 h 312"/>
                  <a:gd name="T6" fmla="*/ 225 w 306"/>
                  <a:gd name="T7" fmla="*/ 277 h 312"/>
                  <a:gd name="T8" fmla="*/ 249 w 306"/>
                  <a:gd name="T9" fmla="*/ 256 h 312"/>
                  <a:gd name="T10" fmla="*/ 270 w 306"/>
                  <a:gd name="T11" fmla="*/ 232 h 312"/>
                  <a:gd name="T12" fmla="*/ 286 w 306"/>
                  <a:gd name="T13" fmla="*/ 204 h 312"/>
                  <a:gd name="T14" fmla="*/ 299 w 306"/>
                  <a:gd name="T15" fmla="*/ 174 h 312"/>
                  <a:gd name="T16" fmla="*/ 305 w 306"/>
                  <a:gd name="T17" fmla="*/ 142 h 312"/>
                  <a:gd name="T18" fmla="*/ 304 w 306"/>
                  <a:gd name="T19" fmla="*/ 112 h 312"/>
                  <a:gd name="T20" fmla="*/ 298 w 306"/>
                  <a:gd name="T21" fmla="*/ 84 h 312"/>
                  <a:gd name="T22" fmla="*/ 286 w 306"/>
                  <a:gd name="T23" fmla="*/ 59 h 312"/>
                  <a:gd name="T24" fmla="*/ 270 w 306"/>
                  <a:gd name="T25" fmla="*/ 37 h 312"/>
                  <a:gd name="T26" fmla="*/ 249 w 306"/>
                  <a:gd name="T27" fmla="*/ 20 h 312"/>
                  <a:gd name="T28" fmla="*/ 225 w 306"/>
                  <a:gd name="T29" fmla="*/ 8 h 312"/>
                  <a:gd name="T30" fmla="*/ 197 w 306"/>
                  <a:gd name="T31" fmla="*/ 1 h 312"/>
                  <a:gd name="T32" fmla="*/ 166 w 306"/>
                  <a:gd name="T33" fmla="*/ 0 h 312"/>
                  <a:gd name="T34" fmla="*/ 136 w 306"/>
                  <a:gd name="T35" fmla="*/ 6 h 312"/>
                  <a:gd name="T36" fmla="*/ 107 w 306"/>
                  <a:gd name="T37" fmla="*/ 17 h 312"/>
                  <a:gd name="T38" fmla="*/ 79 w 306"/>
                  <a:gd name="T39" fmla="*/ 34 h 312"/>
                  <a:gd name="T40" fmla="*/ 55 w 306"/>
                  <a:gd name="T41" fmla="*/ 54 h 312"/>
                  <a:gd name="T42" fmla="*/ 34 w 306"/>
                  <a:gd name="T43" fmla="*/ 79 h 312"/>
                  <a:gd name="T44" fmla="*/ 18 w 306"/>
                  <a:gd name="T45" fmla="*/ 107 h 312"/>
                  <a:gd name="T46" fmla="*/ 6 w 306"/>
                  <a:gd name="T47" fmla="*/ 137 h 312"/>
                  <a:gd name="T48" fmla="*/ 0 w 306"/>
                  <a:gd name="T49" fmla="*/ 169 h 312"/>
                  <a:gd name="T50" fmla="*/ 1 w 306"/>
                  <a:gd name="T51" fmla="*/ 199 h 312"/>
                  <a:gd name="T52" fmla="*/ 6 w 306"/>
                  <a:gd name="T53" fmla="*/ 227 h 312"/>
                  <a:gd name="T54" fmla="*/ 18 w 306"/>
                  <a:gd name="T55" fmla="*/ 252 h 312"/>
                  <a:gd name="T56" fmla="*/ 34 w 306"/>
                  <a:gd name="T57" fmla="*/ 274 h 312"/>
                  <a:gd name="T58" fmla="*/ 55 w 306"/>
                  <a:gd name="T59" fmla="*/ 291 h 312"/>
                  <a:gd name="T60" fmla="*/ 80 w 306"/>
                  <a:gd name="T61" fmla="*/ 303 h 312"/>
                  <a:gd name="T62" fmla="*/ 108 w 306"/>
                  <a:gd name="T63" fmla="*/ 31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6" h="312">
                    <a:moveTo>
                      <a:pt x="123" y="311"/>
                    </a:moveTo>
                    <a:lnTo>
                      <a:pt x="139" y="310"/>
                    </a:lnTo>
                    <a:lnTo>
                      <a:pt x="154" y="308"/>
                    </a:lnTo>
                    <a:lnTo>
                      <a:pt x="169" y="304"/>
                    </a:lnTo>
                    <a:lnTo>
                      <a:pt x="184" y="299"/>
                    </a:lnTo>
                    <a:lnTo>
                      <a:pt x="198" y="293"/>
                    </a:lnTo>
                    <a:lnTo>
                      <a:pt x="212" y="285"/>
                    </a:lnTo>
                    <a:lnTo>
                      <a:pt x="225" y="277"/>
                    </a:lnTo>
                    <a:lnTo>
                      <a:pt x="238" y="267"/>
                    </a:lnTo>
                    <a:lnTo>
                      <a:pt x="249" y="256"/>
                    </a:lnTo>
                    <a:lnTo>
                      <a:pt x="260" y="245"/>
                    </a:lnTo>
                    <a:lnTo>
                      <a:pt x="270" y="232"/>
                    </a:lnTo>
                    <a:lnTo>
                      <a:pt x="279" y="218"/>
                    </a:lnTo>
                    <a:lnTo>
                      <a:pt x="286" y="204"/>
                    </a:lnTo>
                    <a:lnTo>
                      <a:pt x="293" y="189"/>
                    </a:lnTo>
                    <a:lnTo>
                      <a:pt x="299" y="174"/>
                    </a:lnTo>
                    <a:lnTo>
                      <a:pt x="302" y="158"/>
                    </a:lnTo>
                    <a:lnTo>
                      <a:pt x="305" y="142"/>
                    </a:lnTo>
                    <a:lnTo>
                      <a:pt x="305" y="127"/>
                    </a:lnTo>
                    <a:lnTo>
                      <a:pt x="304" y="112"/>
                    </a:lnTo>
                    <a:lnTo>
                      <a:pt x="302" y="98"/>
                    </a:lnTo>
                    <a:lnTo>
                      <a:pt x="298" y="84"/>
                    </a:lnTo>
                    <a:lnTo>
                      <a:pt x="293" y="71"/>
                    </a:lnTo>
                    <a:lnTo>
                      <a:pt x="286" y="59"/>
                    </a:lnTo>
                    <a:lnTo>
                      <a:pt x="279" y="47"/>
                    </a:lnTo>
                    <a:lnTo>
                      <a:pt x="270" y="37"/>
                    </a:lnTo>
                    <a:lnTo>
                      <a:pt x="260" y="28"/>
                    </a:lnTo>
                    <a:lnTo>
                      <a:pt x="249" y="20"/>
                    </a:lnTo>
                    <a:lnTo>
                      <a:pt x="238" y="13"/>
                    </a:lnTo>
                    <a:lnTo>
                      <a:pt x="225" y="8"/>
                    </a:lnTo>
                    <a:lnTo>
                      <a:pt x="211" y="4"/>
                    </a:lnTo>
                    <a:lnTo>
                      <a:pt x="197" y="1"/>
                    </a:lnTo>
                    <a:lnTo>
                      <a:pt x="182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6" y="6"/>
                    </a:lnTo>
                    <a:lnTo>
                      <a:pt x="121" y="11"/>
                    </a:lnTo>
                    <a:lnTo>
                      <a:pt x="107" y="17"/>
                    </a:lnTo>
                    <a:lnTo>
                      <a:pt x="93" y="25"/>
                    </a:lnTo>
                    <a:lnTo>
                      <a:pt x="79" y="34"/>
                    </a:lnTo>
                    <a:lnTo>
                      <a:pt x="67" y="44"/>
                    </a:lnTo>
                    <a:lnTo>
                      <a:pt x="55" y="54"/>
                    </a:lnTo>
                    <a:lnTo>
                      <a:pt x="44" y="67"/>
                    </a:lnTo>
                    <a:lnTo>
                      <a:pt x="34" y="79"/>
                    </a:lnTo>
                    <a:lnTo>
                      <a:pt x="26" y="92"/>
                    </a:lnTo>
                    <a:lnTo>
                      <a:pt x="18" y="107"/>
                    </a:lnTo>
                    <a:lnTo>
                      <a:pt x="11" y="121"/>
                    </a:lnTo>
                    <a:lnTo>
                      <a:pt x="6" y="137"/>
                    </a:lnTo>
                    <a:lnTo>
                      <a:pt x="2" y="153"/>
                    </a:lnTo>
                    <a:lnTo>
                      <a:pt x="0" y="169"/>
                    </a:lnTo>
                    <a:lnTo>
                      <a:pt x="0" y="184"/>
                    </a:lnTo>
                    <a:lnTo>
                      <a:pt x="1" y="199"/>
                    </a:lnTo>
                    <a:lnTo>
                      <a:pt x="3" y="214"/>
                    </a:lnTo>
                    <a:lnTo>
                      <a:pt x="6" y="227"/>
                    </a:lnTo>
                    <a:lnTo>
                      <a:pt x="12" y="240"/>
                    </a:lnTo>
                    <a:lnTo>
                      <a:pt x="18" y="252"/>
                    </a:lnTo>
                    <a:lnTo>
                      <a:pt x="26" y="263"/>
                    </a:lnTo>
                    <a:lnTo>
                      <a:pt x="34" y="274"/>
                    </a:lnTo>
                    <a:lnTo>
                      <a:pt x="44" y="283"/>
                    </a:lnTo>
                    <a:lnTo>
                      <a:pt x="55" y="291"/>
                    </a:lnTo>
                    <a:lnTo>
                      <a:pt x="67" y="298"/>
                    </a:lnTo>
                    <a:lnTo>
                      <a:pt x="80" y="303"/>
                    </a:lnTo>
                    <a:lnTo>
                      <a:pt x="93" y="307"/>
                    </a:lnTo>
                    <a:lnTo>
                      <a:pt x="108" y="310"/>
                    </a:lnTo>
                    <a:lnTo>
                      <a:pt x="123" y="311"/>
                    </a:lnTo>
                  </a:path>
                </a:pathLst>
              </a:custGeom>
              <a:solidFill>
                <a:srgbClr val="FFB2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20" name="Freeform 544">
                <a:extLst>
                  <a:ext uri="{FF2B5EF4-FFF2-40B4-BE49-F238E27FC236}">
                    <a16:creationId xmlns:a16="http://schemas.microsoft.com/office/drawing/2014/main" id="{96F7EE36-0D5F-4CD8-B120-892FF89F8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9" y="2928"/>
                <a:ext cx="279" cy="311"/>
              </a:xfrm>
              <a:custGeom>
                <a:avLst/>
                <a:gdLst>
                  <a:gd name="T0" fmla="*/ 278 w 279"/>
                  <a:gd name="T1" fmla="*/ 63 h 311"/>
                  <a:gd name="T2" fmla="*/ 272 w 279"/>
                  <a:gd name="T3" fmla="*/ 53 h 311"/>
                  <a:gd name="T4" fmla="*/ 266 w 279"/>
                  <a:gd name="T5" fmla="*/ 45 h 311"/>
                  <a:gd name="T6" fmla="*/ 258 w 279"/>
                  <a:gd name="T7" fmla="*/ 36 h 311"/>
                  <a:gd name="T8" fmla="*/ 250 w 279"/>
                  <a:gd name="T9" fmla="*/ 28 h 311"/>
                  <a:gd name="T10" fmla="*/ 241 w 279"/>
                  <a:gd name="T11" fmla="*/ 21 h 311"/>
                  <a:gd name="T12" fmla="*/ 231 w 279"/>
                  <a:gd name="T13" fmla="*/ 15 h 311"/>
                  <a:gd name="T14" fmla="*/ 220 w 279"/>
                  <a:gd name="T15" fmla="*/ 10 h 311"/>
                  <a:gd name="T16" fmla="*/ 209 w 279"/>
                  <a:gd name="T17" fmla="*/ 5 h 311"/>
                  <a:gd name="T18" fmla="*/ 206 w 279"/>
                  <a:gd name="T19" fmla="*/ 4 h 311"/>
                  <a:gd name="T20" fmla="*/ 202 w 279"/>
                  <a:gd name="T21" fmla="*/ 3 h 311"/>
                  <a:gd name="T22" fmla="*/ 199 w 279"/>
                  <a:gd name="T23" fmla="*/ 2 h 311"/>
                  <a:gd name="T24" fmla="*/ 195 w 279"/>
                  <a:gd name="T25" fmla="*/ 2 h 311"/>
                  <a:gd name="T26" fmla="*/ 191 w 279"/>
                  <a:gd name="T27" fmla="*/ 1 h 311"/>
                  <a:gd name="T28" fmla="*/ 188 w 279"/>
                  <a:gd name="T29" fmla="*/ 0 h 311"/>
                  <a:gd name="T30" fmla="*/ 184 w 279"/>
                  <a:gd name="T31" fmla="*/ 0 h 311"/>
                  <a:gd name="T32" fmla="*/ 180 w 279"/>
                  <a:gd name="T33" fmla="*/ 0 h 311"/>
                  <a:gd name="T34" fmla="*/ 142 w 279"/>
                  <a:gd name="T35" fmla="*/ 147 h 311"/>
                  <a:gd name="T36" fmla="*/ 0 w 279"/>
                  <a:gd name="T37" fmla="*/ 239 h 311"/>
                  <a:gd name="T38" fmla="*/ 2 w 279"/>
                  <a:gd name="T39" fmla="*/ 244 h 311"/>
                  <a:gd name="T40" fmla="*/ 5 w 279"/>
                  <a:gd name="T41" fmla="*/ 249 h 311"/>
                  <a:gd name="T42" fmla="*/ 8 w 279"/>
                  <a:gd name="T43" fmla="*/ 255 h 311"/>
                  <a:gd name="T44" fmla="*/ 12 w 279"/>
                  <a:gd name="T45" fmla="*/ 260 h 311"/>
                  <a:gd name="T46" fmla="*/ 15 w 279"/>
                  <a:gd name="T47" fmla="*/ 264 h 311"/>
                  <a:gd name="T48" fmla="*/ 19 w 279"/>
                  <a:gd name="T49" fmla="*/ 269 h 311"/>
                  <a:gd name="T50" fmla="*/ 23 w 279"/>
                  <a:gd name="T51" fmla="*/ 274 h 311"/>
                  <a:gd name="T52" fmla="*/ 27 w 279"/>
                  <a:gd name="T53" fmla="*/ 278 h 311"/>
                  <a:gd name="T54" fmla="*/ 33 w 279"/>
                  <a:gd name="T55" fmla="*/ 282 h 311"/>
                  <a:gd name="T56" fmla="*/ 37 w 279"/>
                  <a:gd name="T57" fmla="*/ 286 h 311"/>
                  <a:gd name="T58" fmla="*/ 43 w 279"/>
                  <a:gd name="T59" fmla="*/ 290 h 311"/>
                  <a:gd name="T60" fmla="*/ 48 w 279"/>
                  <a:gd name="T61" fmla="*/ 293 h 311"/>
                  <a:gd name="T62" fmla="*/ 53 w 279"/>
                  <a:gd name="T63" fmla="*/ 296 h 311"/>
                  <a:gd name="T64" fmla="*/ 59 w 279"/>
                  <a:gd name="T65" fmla="*/ 298 h 311"/>
                  <a:gd name="T66" fmla="*/ 65 w 279"/>
                  <a:gd name="T67" fmla="*/ 301 h 311"/>
                  <a:gd name="T68" fmla="*/ 71 w 279"/>
                  <a:gd name="T69" fmla="*/ 304 h 311"/>
                  <a:gd name="T70" fmla="*/ 75 w 279"/>
                  <a:gd name="T71" fmla="*/ 305 h 311"/>
                  <a:gd name="T72" fmla="*/ 79 w 279"/>
                  <a:gd name="T73" fmla="*/ 306 h 311"/>
                  <a:gd name="T74" fmla="*/ 82 w 279"/>
                  <a:gd name="T75" fmla="*/ 307 h 311"/>
                  <a:gd name="T76" fmla="*/ 86 w 279"/>
                  <a:gd name="T77" fmla="*/ 308 h 311"/>
                  <a:gd name="T78" fmla="*/ 90 w 279"/>
                  <a:gd name="T79" fmla="*/ 308 h 311"/>
                  <a:gd name="T80" fmla="*/ 94 w 279"/>
                  <a:gd name="T81" fmla="*/ 309 h 311"/>
                  <a:gd name="T82" fmla="*/ 98 w 279"/>
                  <a:gd name="T83" fmla="*/ 310 h 311"/>
                  <a:gd name="T84" fmla="*/ 102 w 279"/>
                  <a:gd name="T85" fmla="*/ 310 h 311"/>
                  <a:gd name="T86" fmla="*/ 143 w 279"/>
                  <a:gd name="T87" fmla="*/ 149 h 311"/>
                  <a:gd name="T88" fmla="*/ 278 w 279"/>
                  <a:gd name="T89" fmla="*/ 63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9" h="311">
                    <a:moveTo>
                      <a:pt x="278" y="63"/>
                    </a:moveTo>
                    <a:lnTo>
                      <a:pt x="272" y="53"/>
                    </a:lnTo>
                    <a:lnTo>
                      <a:pt x="266" y="45"/>
                    </a:lnTo>
                    <a:lnTo>
                      <a:pt x="258" y="36"/>
                    </a:lnTo>
                    <a:lnTo>
                      <a:pt x="250" y="28"/>
                    </a:lnTo>
                    <a:lnTo>
                      <a:pt x="241" y="21"/>
                    </a:lnTo>
                    <a:lnTo>
                      <a:pt x="231" y="15"/>
                    </a:lnTo>
                    <a:lnTo>
                      <a:pt x="220" y="10"/>
                    </a:lnTo>
                    <a:lnTo>
                      <a:pt x="209" y="5"/>
                    </a:lnTo>
                    <a:lnTo>
                      <a:pt x="206" y="4"/>
                    </a:lnTo>
                    <a:lnTo>
                      <a:pt x="202" y="3"/>
                    </a:lnTo>
                    <a:lnTo>
                      <a:pt x="199" y="2"/>
                    </a:lnTo>
                    <a:lnTo>
                      <a:pt x="195" y="2"/>
                    </a:lnTo>
                    <a:lnTo>
                      <a:pt x="191" y="1"/>
                    </a:lnTo>
                    <a:lnTo>
                      <a:pt x="188" y="0"/>
                    </a:lnTo>
                    <a:lnTo>
                      <a:pt x="184" y="0"/>
                    </a:lnTo>
                    <a:lnTo>
                      <a:pt x="180" y="0"/>
                    </a:lnTo>
                    <a:lnTo>
                      <a:pt x="142" y="147"/>
                    </a:lnTo>
                    <a:lnTo>
                      <a:pt x="0" y="239"/>
                    </a:lnTo>
                    <a:lnTo>
                      <a:pt x="2" y="244"/>
                    </a:lnTo>
                    <a:lnTo>
                      <a:pt x="5" y="249"/>
                    </a:lnTo>
                    <a:lnTo>
                      <a:pt x="8" y="255"/>
                    </a:lnTo>
                    <a:lnTo>
                      <a:pt x="12" y="260"/>
                    </a:lnTo>
                    <a:lnTo>
                      <a:pt x="15" y="264"/>
                    </a:lnTo>
                    <a:lnTo>
                      <a:pt x="19" y="269"/>
                    </a:lnTo>
                    <a:lnTo>
                      <a:pt x="23" y="274"/>
                    </a:lnTo>
                    <a:lnTo>
                      <a:pt x="27" y="278"/>
                    </a:lnTo>
                    <a:lnTo>
                      <a:pt x="33" y="282"/>
                    </a:lnTo>
                    <a:lnTo>
                      <a:pt x="37" y="286"/>
                    </a:lnTo>
                    <a:lnTo>
                      <a:pt x="43" y="290"/>
                    </a:lnTo>
                    <a:lnTo>
                      <a:pt x="48" y="293"/>
                    </a:lnTo>
                    <a:lnTo>
                      <a:pt x="53" y="296"/>
                    </a:lnTo>
                    <a:lnTo>
                      <a:pt x="59" y="298"/>
                    </a:lnTo>
                    <a:lnTo>
                      <a:pt x="65" y="301"/>
                    </a:lnTo>
                    <a:lnTo>
                      <a:pt x="71" y="304"/>
                    </a:lnTo>
                    <a:lnTo>
                      <a:pt x="75" y="305"/>
                    </a:lnTo>
                    <a:lnTo>
                      <a:pt x="79" y="306"/>
                    </a:lnTo>
                    <a:lnTo>
                      <a:pt x="82" y="307"/>
                    </a:lnTo>
                    <a:lnTo>
                      <a:pt x="86" y="308"/>
                    </a:lnTo>
                    <a:lnTo>
                      <a:pt x="90" y="308"/>
                    </a:lnTo>
                    <a:lnTo>
                      <a:pt x="94" y="309"/>
                    </a:lnTo>
                    <a:lnTo>
                      <a:pt x="98" y="310"/>
                    </a:lnTo>
                    <a:lnTo>
                      <a:pt x="102" y="310"/>
                    </a:lnTo>
                    <a:lnTo>
                      <a:pt x="143" y="149"/>
                    </a:lnTo>
                    <a:lnTo>
                      <a:pt x="278" y="63"/>
                    </a:lnTo>
                  </a:path>
                </a:pathLst>
              </a:custGeom>
              <a:solidFill>
                <a:srgbClr val="FFB2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21" name="Freeform 545">
                <a:extLst>
                  <a:ext uri="{FF2B5EF4-FFF2-40B4-BE49-F238E27FC236}">
                    <a16:creationId xmlns:a16="http://schemas.microsoft.com/office/drawing/2014/main" id="{48BAC22E-8B08-469F-BB1F-2CAA8E273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930"/>
                <a:ext cx="274" cy="309"/>
              </a:xfrm>
              <a:custGeom>
                <a:avLst/>
                <a:gdLst>
                  <a:gd name="T0" fmla="*/ 273 w 274"/>
                  <a:gd name="T1" fmla="*/ 59 h 309"/>
                  <a:gd name="T2" fmla="*/ 141 w 274"/>
                  <a:gd name="T3" fmla="*/ 148 h 309"/>
                  <a:gd name="T4" fmla="*/ 95 w 274"/>
                  <a:gd name="T5" fmla="*/ 308 h 309"/>
                  <a:gd name="T6" fmla="*/ 91 w 274"/>
                  <a:gd name="T7" fmla="*/ 307 h 309"/>
                  <a:gd name="T8" fmla="*/ 88 w 274"/>
                  <a:gd name="T9" fmla="*/ 306 h 309"/>
                  <a:gd name="T10" fmla="*/ 84 w 274"/>
                  <a:gd name="T11" fmla="*/ 306 h 309"/>
                  <a:gd name="T12" fmla="*/ 80 w 274"/>
                  <a:gd name="T13" fmla="*/ 305 h 309"/>
                  <a:gd name="T14" fmla="*/ 77 w 274"/>
                  <a:gd name="T15" fmla="*/ 305 h 309"/>
                  <a:gd name="T16" fmla="*/ 74 w 274"/>
                  <a:gd name="T17" fmla="*/ 304 h 309"/>
                  <a:gd name="T18" fmla="*/ 70 w 274"/>
                  <a:gd name="T19" fmla="*/ 302 h 309"/>
                  <a:gd name="T20" fmla="*/ 67 w 274"/>
                  <a:gd name="T21" fmla="*/ 302 h 309"/>
                  <a:gd name="T22" fmla="*/ 55 w 274"/>
                  <a:gd name="T23" fmla="*/ 297 h 309"/>
                  <a:gd name="T24" fmla="*/ 44 w 274"/>
                  <a:gd name="T25" fmla="*/ 291 h 309"/>
                  <a:gd name="T26" fmla="*/ 34 w 274"/>
                  <a:gd name="T27" fmla="*/ 285 h 309"/>
                  <a:gd name="T28" fmla="*/ 26 w 274"/>
                  <a:gd name="T29" fmla="*/ 278 h 309"/>
                  <a:gd name="T30" fmla="*/ 18 w 274"/>
                  <a:gd name="T31" fmla="*/ 270 h 309"/>
                  <a:gd name="T32" fmla="*/ 11 w 274"/>
                  <a:gd name="T33" fmla="*/ 261 h 309"/>
                  <a:gd name="T34" fmla="*/ 5 w 274"/>
                  <a:gd name="T35" fmla="*/ 252 h 309"/>
                  <a:gd name="T36" fmla="*/ 0 w 274"/>
                  <a:gd name="T37" fmla="*/ 241 h 309"/>
                  <a:gd name="T38" fmla="*/ 139 w 274"/>
                  <a:gd name="T39" fmla="*/ 147 h 309"/>
                  <a:gd name="T40" fmla="*/ 181 w 274"/>
                  <a:gd name="T41" fmla="*/ 0 h 309"/>
                  <a:gd name="T42" fmla="*/ 185 w 274"/>
                  <a:gd name="T43" fmla="*/ 0 h 309"/>
                  <a:gd name="T44" fmla="*/ 188 w 274"/>
                  <a:gd name="T45" fmla="*/ 1 h 309"/>
                  <a:gd name="T46" fmla="*/ 191 w 274"/>
                  <a:gd name="T47" fmla="*/ 1 h 309"/>
                  <a:gd name="T48" fmla="*/ 195 w 274"/>
                  <a:gd name="T49" fmla="*/ 2 h 309"/>
                  <a:gd name="T50" fmla="*/ 198 w 274"/>
                  <a:gd name="T51" fmla="*/ 3 h 309"/>
                  <a:gd name="T52" fmla="*/ 202 w 274"/>
                  <a:gd name="T53" fmla="*/ 4 h 309"/>
                  <a:gd name="T54" fmla="*/ 205 w 274"/>
                  <a:gd name="T55" fmla="*/ 5 h 309"/>
                  <a:gd name="T56" fmla="*/ 208 w 274"/>
                  <a:gd name="T57" fmla="*/ 6 h 309"/>
                  <a:gd name="T58" fmla="*/ 219 w 274"/>
                  <a:gd name="T59" fmla="*/ 10 h 309"/>
                  <a:gd name="T60" fmla="*/ 229 w 274"/>
                  <a:gd name="T61" fmla="*/ 15 h 309"/>
                  <a:gd name="T62" fmla="*/ 238 w 274"/>
                  <a:gd name="T63" fmla="*/ 21 h 309"/>
                  <a:gd name="T64" fmla="*/ 247 w 274"/>
                  <a:gd name="T65" fmla="*/ 27 h 309"/>
                  <a:gd name="T66" fmla="*/ 254 w 274"/>
                  <a:gd name="T67" fmla="*/ 34 h 309"/>
                  <a:gd name="T68" fmla="*/ 261 w 274"/>
                  <a:gd name="T69" fmla="*/ 42 h 309"/>
                  <a:gd name="T70" fmla="*/ 267 w 274"/>
                  <a:gd name="T71" fmla="*/ 50 h 309"/>
                  <a:gd name="T72" fmla="*/ 273 w 274"/>
                  <a:gd name="T73" fmla="*/ 5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4" h="309">
                    <a:moveTo>
                      <a:pt x="273" y="59"/>
                    </a:moveTo>
                    <a:lnTo>
                      <a:pt x="141" y="148"/>
                    </a:lnTo>
                    <a:lnTo>
                      <a:pt x="95" y="308"/>
                    </a:lnTo>
                    <a:lnTo>
                      <a:pt x="91" y="307"/>
                    </a:lnTo>
                    <a:lnTo>
                      <a:pt x="88" y="306"/>
                    </a:lnTo>
                    <a:lnTo>
                      <a:pt x="84" y="306"/>
                    </a:lnTo>
                    <a:lnTo>
                      <a:pt x="80" y="305"/>
                    </a:lnTo>
                    <a:lnTo>
                      <a:pt x="77" y="305"/>
                    </a:lnTo>
                    <a:lnTo>
                      <a:pt x="74" y="304"/>
                    </a:lnTo>
                    <a:lnTo>
                      <a:pt x="70" y="302"/>
                    </a:lnTo>
                    <a:lnTo>
                      <a:pt x="67" y="302"/>
                    </a:lnTo>
                    <a:lnTo>
                      <a:pt x="55" y="297"/>
                    </a:lnTo>
                    <a:lnTo>
                      <a:pt x="44" y="291"/>
                    </a:lnTo>
                    <a:lnTo>
                      <a:pt x="34" y="285"/>
                    </a:lnTo>
                    <a:lnTo>
                      <a:pt x="26" y="278"/>
                    </a:lnTo>
                    <a:lnTo>
                      <a:pt x="18" y="270"/>
                    </a:lnTo>
                    <a:lnTo>
                      <a:pt x="11" y="261"/>
                    </a:lnTo>
                    <a:lnTo>
                      <a:pt x="5" y="252"/>
                    </a:lnTo>
                    <a:lnTo>
                      <a:pt x="0" y="241"/>
                    </a:lnTo>
                    <a:lnTo>
                      <a:pt x="139" y="147"/>
                    </a:lnTo>
                    <a:lnTo>
                      <a:pt x="181" y="0"/>
                    </a:lnTo>
                    <a:lnTo>
                      <a:pt x="185" y="0"/>
                    </a:lnTo>
                    <a:lnTo>
                      <a:pt x="188" y="1"/>
                    </a:lnTo>
                    <a:lnTo>
                      <a:pt x="191" y="1"/>
                    </a:lnTo>
                    <a:lnTo>
                      <a:pt x="195" y="2"/>
                    </a:lnTo>
                    <a:lnTo>
                      <a:pt x="198" y="3"/>
                    </a:lnTo>
                    <a:lnTo>
                      <a:pt x="202" y="4"/>
                    </a:lnTo>
                    <a:lnTo>
                      <a:pt x="205" y="5"/>
                    </a:lnTo>
                    <a:lnTo>
                      <a:pt x="208" y="6"/>
                    </a:lnTo>
                    <a:lnTo>
                      <a:pt x="219" y="10"/>
                    </a:lnTo>
                    <a:lnTo>
                      <a:pt x="229" y="15"/>
                    </a:lnTo>
                    <a:lnTo>
                      <a:pt x="238" y="21"/>
                    </a:lnTo>
                    <a:lnTo>
                      <a:pt x="247" y="27"/>
                    </a:lnTo>
                    <a:lnTo>
                      <a:pt x="254" y="34"/>
                    </a:lnTo>
                    <a:lnTo>
                      <a:pt x="261" y="42"/>
                    </a:lnTo>
                    <a:lnTo>
                      <a:pt x="267" y="50"/>
                    </a:lnTo>
                    <a:lnTo>
                      <a:pt x="273" y="59"/>
                    </a:lnTo>
                  </a:path>
                </a:pathLst>
              </a:custGeom>
              <a:solidFill>
                <a:srgbClr val="FFB5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22" name="Freeform 546">
                <a:extLst>
                  <a:ext uri="{FF2B5EF4-FFF2-40B4-BE49-F238E27FC236}">
                    <a16:creationId xmlns:a16="http://schemas.microsoft.com/office/drawing/2014/main" id="{645828AC-735A-4536-9202-10BFC6D6C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4" y="2930"/>
                <a:ext cx="269" cy="307"/>
              </a:xfrm>
              <a:custGeom>
                <a:avLst/>
                <a:gdLst>
                  <a:gd name="T0" fmla="*/ 268 w 269"/>
                  <a:gd name="T1" fmla="*/ 54 h 307"/>
                  <a:gd name="T2" fmla="*/ 138 w 269"/>
                  <a:gd name="T3" fmla="*/ 147 h 307"/>
                  <a:gd name="T4" fmla="*/ 88 w 269"/>
                  <a:gd name="T5" fmla="*/ 306 h 307"/>
                  <a:gd name="T6" fmla="*/ 85 w 269"/>
                  <a:gd name="T7" fmla="*/ 306 h 307"/>
                  <a:gd name="T8" fmla="*/ 81 w 269"/>
                  <a:gd name="T9" fmla="*/ 304 h 307"/>
                  <a:gd name="T10" fmla="*/ 78 w 269"/>
                  <a:gd name="T11" fmla="*/ 304 h 307"/>
                  <a:gd name="T12" fmla="*/ 75 w 269"/>
                  <a:gd name="T13" fmla="*/ 303 h 307"/>
                  <a:gd name="T14" fmla="*/ 72 w 269"/>
                  <a:gd name="T15" fmla="*/ 303 h 307"/>
                  <a:gd name="T16" fmla="*/ 68 w 269"/>
                  <a:gd name="T17" fmla="*/ 301 h 307"/>
                  <a:gd name="T18" fmla="*/ 65 w 269"/>
                  <a:gd name="T19" fmla="*/ 301 h 307"/>
                  <a:gd name="T20" fmla="*/ 62 w 269"/>
                  <a:gd name="T21" fmla="*/ 300 h 307"/>
                  <a:gd name="T22" fmla="*/ 51 w 269"/>
                  <a:gd name="T23" fmla="*/ 296 h 307"/>
                  <a:gd name="T24" fmla="*/ 41 w 269"/>
                  <a:gd name="T25" fmla="*/ 290 h 307"/>
                  <a:gd name="T26" fmla="*/ 32 w 269"/>
                  <a:gd name="T27" fmla="*/ 284 h 307"/>
                  <a:gd name="T28" fmla="*/ 24 w 269"/>
                  <a:gd name="T29" fmla="*/ 277 h 307"/>
                  <a:gd name="T30" fmla="*/ 16 w 269"/>
                  <a:gd name="T31" fmla="*/ 270 h 307"/>
                  <a:gd name="T32" fmla="*/ 10 w 269"/>
                  <a:gd name="T33" fmla="*/ 262 h 307"/>
                  <a:gd name="T34" fmla="*/ 5 w 269"/>
                  <a:gd name="T35" fmla="*/ 254 h 307"/>
                  <a:gd name="T36" fmla="*/ 0 w 269"/>
                  <a:gd name="T37" fmla="*/ 244 h 307"/>
                  <a:gd name="T38" fmla="*/ 136 w 269"/>
                  <a:gd name="T39" fmla="*/ 145 h 307"/>
                  <a:gd name="T40" fmla="*/ 182 w 269"/>
                  <a:gd name="T41" fmla="*/ 0 h 307"/>
                  <a:gd name="T42" fmla="*/ 186 w 269"/>
                  <a:gd name="T43" fmla="*/ 0 h 307"/>
                  <a:gd name="T44" fmla="*/ 189 w 269"/>
                  <a:gd name="T45" fmla="*/ 1 h 307"/>
                  <a:gd name="T46" fmla="*/ 192 w 269"/>
                  <a:gd name="T47" fmla="*/ 1 h 307"/>
                  <a:gd name="T48" fmla="*/ 195 w 269"/>
                  <a:gd name="T49" fmla="*/ 2 h 307"/>
                  <a:gd name="T50" fmla="*/ 198 w 269"/>
                  <a:gd name="T51" fmla="*/ 2 h 307"/>
                  <a:gd name="T52" fmla="*/ 201 w 269"/>
                  <a:gd name="T53" fmla="*/ 3 h 307"/>
                  <a:gd name="T54" fmla="*/ 204 w 269"/>
                  <a:gd name="T55" fmla="*/ 4 h 307"/>
                  <a:gd name="T56" fmla="*/ 207 w 269"/>
                  <a:gd name="T57" fmla="*/ 5 h 307"/>
                  <a:gd name="T58" fmla="*/ 218 w 269"/>
                  <a:gd name="T59" fmla="*/ 9 h 307"/>
                  <a:gd name="T60" fmla="*/ 227 w 269"/>
                  <a:gd name="T61" fmla="*/ 14 h 307"/>
                  <a:gd name="T62" fmla="*/ 235 w 269"/>
                  <a:gd name="T63" fmla="*/ 19 h 307"/>
                  <a:gd name="T64" fmla="*/ 244 w 269"/>
                  <a:gd name="T65" fmla="*/ 25 h 307"/>
                  <a:gd name="T66" fmla="*/ 251 w 269"/>
                  <a:gd name="T67" fmla="*/ 32 h 307"/>
                  <a:gd name="T68" fmla="*/ 256 w 269"/>
                  <a:gd name="T69" fmla="*/ 39 h 307"/>
                  <a:gd name="T70" fmla="*/ 262 w 269"/>
                  <a:gd name="T71" fmla="*/ 46 h 307"/>
                  <a:gd name="T72" fmla="*/ 268 w 269"/>
                  <a:gd name="T73" fmla="*/ 54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9" h="307">
                    <a:moveTo>
                      <a:pt x="268" y="54"/>
                    </a:moveTo>
                    <a:lnTo>
                      <a:pt x="138" y="147"/>
                    </a:lnTo>
                    <a:lnTo>
                      <a:pt x="88" y="306"/>
                    </a:lnTo>
                    <a:lnTo>
                      <a:pt x="85" y="306"/>
                    </a:lnTo>
                    <a:lnTo>
                      <a:pt x="81" y="304"/>
                    </a:lnTo>
                    <a:lnTo>
                      <a:pt x="78" y="304"/>
                    </a:lnTo>
                    <a:lnTo>
                      <a:pt x="75" y="303"/>
                    </a:lnTo>
                    <a:lnTo>
                      <a:pt x="72" y="303"/>
                    </a:lnTo>
                    <a:lnTo>
                      <a:pt x="68" y="301"/>
                    </a:lnTo>
                    <a:lnTo>
                      <a:pt x="65" y="301"/>
                    </a:lnTo>
                    <a:lnTo>
                      <a:pt x="62" y="300"/>
                    </a:lnTo>
                    <a:lnTo>
                      <a:pt x="51" y="296"/>
                    </a:lnTo>
                    <a:lnTo>
                      <a:pt x="41" y="290"/>
                    </a:lnTo>
                    <a:lnTo>
                      <a:pt x="32" y="284"/>
                    </a:lnTo>
                    <a:lnTo>
                      <a:pt x="24" y="277"/>
                    </a:lnTo>
                    <a:lnTo>
                      <a:pt x="16" y="270"/>
                    </a:lnTo>
                    <a:lnTo>
                      <a:pt x="10" y="262"/>
                    </a:lnTo>
                    <a:lnTo>
                      <a:pt x="5" y="254"/>
                    </a:lnTo>
                    <a:lnTo>
                      <a:pt x="0" y="244"/>
                    </a:lnTo>
                    <a:lnTo>
                      <a:pt x="136" y="145"/>
                    </a:lnTo>
                    <a:lnTo>
                      <a:pt x="182" y="0"/>
                    </a:lnTo>
                    <a:lnTo>
                      <a:pt x="186" y="0"/>
                    </a:lnTo>
                    <a:lnTo>
                      <a:pt x="189" y="1"/>
                    </a:lnTo>
                    <a:lnTo>
                      <a:pt x="192" y="1"/>
                    </a:lnTo>
                    <a:lnTo>
                      <a:pt x="195" y="2"/>
                    </a:lnTo>
                    <a:lnTo>
                      <a:pt x="198" y="2"/>
                    </a:lnTo>
                    <a:lnTo>
                      <a:pt x="201" y="3"/>
                    </a:lnTo>
                    <a:lnTo>
                      <a:pt x="204" y="4"/>
                    </a:lnTo>
                    <a:lnTo>
                      <a:pt x="207" y="5"/>
                    </a:lnTo>
                    <a:lnTo>
                      <a:pt x="218" y="9"/>
                    </a:lnTo>
                    <a:lnTo>
                      <a:pt x="227" y="14"/>
                    </a:lnTo>
                    <a:lnTo>
                      <a:pt x="235" y="19"/>
                    </a:lnTo>
                    <a:lnTo>
                      <a:pt x="244" y="25"/>
                    </a:lnTo>
                    <a:lnTo>
                      <a:pt x="251" y="32"/>
                    </a:lnTo>
                    <a:lnTo>
                      <a:pt x="256" y="39"/>
                    </a:lnTo>
                    <a:lnTo>
                      <a:pt x="262" y="46"/>
                    </a:lnTo>
                    <a:lnTo>
                      <a:pt x="268" y="54"/>
                    </a:lnTo>
                  </a:path>
                </a:pathLst>
              </a:custGeom>
              <a:solidFill>
                <a:srgbClr val="FFB5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23" name="Freeform 547">
                <a:extLst>
                  <a:ext uri="{FF2B5EF4-FFF2-40B4-BE49-F238E27FC236}">
                    <a16:creationId xmlns:a16="http://schemas.microsoft.com/office/drawing/2014/main" id="{540B3702-80F6-4F62-AB32-A32FB2604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931"/>
                <a:ext cx="263" cy="306"/>
              </a:xfrm>
              <a:custGeom>
                <a:avLst/>
                <a:gdLst>
                  <a:gd name="T0" fmla="*/ 262 w 263"/>
                  <a:gd name="T1" fmla="*/ 50 h 306"/>
                  <a:gd name="T2" fmla="*/ 135 w 263"/>
                  <a:gd name="T3" fmla="*/ 146 h 306"/>
                  <a:gd name="T4" fmla="*/ 80 w 263"/>
                  <a:gd name="T5" fmla="*/ 305 h 306"/>
                  <a:gd name="T6" fmla="*/ 77 w 263"/>
                  <a:gd name="T7" fmla="*/ 304 h 306"/>
                  <a:gd name="T8" fmla="*/ 74 w 263"/>
                  <a:gd name="T9" fmla="*/ 303 h 306"/>
                  <a:gd name="T10" fmla="*/ 71 w 263"/>
                  <a:gd name="T11" fmla="*/ 303 h 306"/>
                  <a:gd name="T12" fmla="*/ 69 w 263"/>
                  <a:gd name="T13" fmla="*/ 302 h 306"/>
                  <a:gd name="T14" fmla="*/ 66 w 263"/>
                  <a:gd name="T15" fmla="*/ 301 h 306"/>
                  <a:gd name="T16" fmla="*/ 63 w 263"/>
                  <a:gd name="T17" fmla="*/ 301 h 306"/>
                  <a:gd name="T18" fmla="*/ 61 w 263"/>
                  <a:gd name="T19" fmla="*/ 300 h 306"/>
                  <a:gd name="T20" fmla="*/ 57 w 263"/>
                  <a:gd name="T21" fmla="*/ 299 h 306"/>
                  <a:gd name="T22" fmla="*/ 47 w 263"/>
                  <a:gd name="T23" fmla="*/ 294 h 306"/>
                  <a:gd name="T24" fmla="*/ 37 w 263"/>
                  <a:gd name="T25" fmla="*/ 289 h 306"/>
                  <a:gd name="T26" fmla="*/ 29 w 263"/>
                  <a:gd name="T27" fmla="*/ 284 h 306"/>
                  <a:gd name="T28" fmla="*/ 21 w 263"/>
                  <a:gd name="T29" fmla="*/ 278 h 306"/>
                  <a:gd name="T30" fmla="*/ 15 w 263"/>
                  <a:gd name="T31" fmla="*/ 271 h 306"/>
                  <a:gd name="T32" fmla="*/ 9 w 263"/>
                  <a:gd name="T33" fmla="*/ 264 h 306"/>
                  <a:gd name="T34" fmla="*/ 4 w 263"/>
                  <a:gd name="T35" fmla="*/ 256 h 306"/>
                  <a:gd name="T36" fmla="*/ 0 w 263"/>
                  <a:gd name="T37" fmla="*/ 248 h 306"/>
                  <a:gd name="T38" fmla="*/ 133 w 263"/>
                  <a:gd name="T39" fmla="*/ 145 h 306"/>
                  <a:gd name="T40" fmla="*/ 183 w 263"/>
                  <a:gd name="T41" fmla="*/ 0 h 306"/>
                  <a:gd name="T42" fmla="*/ 187 w 263"/>
                  <a:gd name="T43" fmla="*/ 0 h 306"/>
                  <a:gd name="T44" fmla="*/ 189 w 263"/>
                  <a:gd name="T45" fmla="*/ 1 h 306"/>
                  <a:gd name="T46" fmla="*/ 192 w 263"/>
                  <a:gd name="T47" fmla="*/ 1 h 306"/>
                  <a:gd name="T48" fmla="*/ 195 w 263"/>
                  <a:gd name="T49" fmla="*/ 1 h 306"/>
                  <a:gd name="T50" fmla="*/ 197 w 263"/>
                  <a:gd name="T51" fmla="*/ 2 h 306"/>
                  <a:gd name="T52" fmla="*/ 200 w 263"/>
                  <a:gd name="T53" fmla="*/ 3 h 306"/>
                  <a:gd name="T54" fmla="*/ 203 w 263"/>
                  <a:gd name="T55" fmla="*/ 4 h 306"/>
                  <a:gd name="T56" fmla="*/ 206 w 263"/>
                  <a:gd name="T57" fmla="*/ 5 h 306"/>
                  <a:gd name="T58" fmla="*/ 216 w 263"/>
                  <a:gd name="T59" fmla="*/ 9 h 306"/>
                  <a:gd name="T60" fmla="*/ 225 w 263"/>
                  <a:gd name="T61" fmla="*/ 14 h 306"/>
                  <a:gd name="T62" fmla="*/ 232 w 263"/>
                  <a:gd name="T63" fmla="*/ 18 h 306"/>
                  <a:gd name="T64" fmla="*/ 239 w 263"/>
                  <a:gd name="T65" fmla="*/ 24 h 306"/>
                  <a:gd name="T66" fmla="*/ 246 w 263"/>
                  <a:gd name="T67" fmla="*/ 30 h 306"/>
                  <a:gd name="T68" fmla="*/ 252 w 263"/>
                  <a:gd name="T69" fmla="*/ 36 h 306"/>
                  <a:gd name="T70" fmla="*/ 257 w 263"/>
                  <a:gd name="T71" fmla="*/ 43 h 306"/>
                  <a:gd name="T72" fmla="*/ 262 w 263"/>
                  <a:gd name="T73" fmla="*/ 5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3" h="306">
                    <a:moveTo>
                      <a:pt x="262" y="50"/>
                    </a:moveTo>
                    <a:lnTo>
                      <a:pt x="135" y="146"/>
                    </a:lnTo>
                    <a:lnTo>
                      <a:pt x="80" y="305"/>
                    </a:lnTo>
                    <a:lnTo>
                      <a:pt x="77" y="304"/>
                    </a:lnTo>
                    <a:lnTo>
                      <a:pt x="74" y="303"/>
                    </a:lnTo>
                    <a:lnTo>
                      <a:pt x="71" y="303"/>
                    </a:lnTo>
                    <a:lnTo>
                      <a:pt x="69" y="302"/>
                    </a:lnTo>
                    <a:lnTo>
                      <a:pt x="66" y="301"/>
                    </a:lnTo>
                    <a:lnTo>
                      <a:pt x="63" y="301"/>
                    </a:lnTo>
                    <a:lnTo>
                      <a:pt x="61" y="300"/>
                    </a:lnTo>
                    <a:lnTo>
                      <a:pt x="57" y="299"/>
                    </a:lnTo>
                    <a:lnTo>
                      <a:pt x="47" y="294"/>
                    </a:lnTo>
                    <a:lnTo>
                      <a:pt x="37" y="289"/>
                    </a:lnTo>
                    <a:lnTo>
                      <a:pt x="29" y="284"/>
                    </a:lnTo>
                    <a:lnTo>
                      <a:pt x="21" y="278"/>
                    </a:lnTo>
                    <a:lnTo>
                      <a:pt x="15" y="271"/>
                    </a:lnTo>
                    <a:lnTo>
                      <a:pt x="9" y="264"/>
                    </a:lnTo>
                    <a:lnTo>
                      <a:pt x="4" y="256"/>
                    </a:lnTo>
                    <a:lnTo>
                      <a:pt x="0" y="248"/>
                    </a:lnTo>
                    <a:lnTo>
                      <a:pt x="133" y="145"/>
                    </a:lnTo>
                    <a:lnTo>
                      <a:pt x="183" y="0"/>
                    </a:lnTo>
                    <a:lnTo>
                      <a:pt x="187" y="0"/>
                    </a:lnTo>
                    <a:lnTo>
                      <a:pt x="189" y="1"/>
                    </a:lnTo>
                    <a:lnTo>
                      <a:pt x="192" y="1"/>
                    </a:lnTo>
                    <a:lnTo>
                      <a:pt x="195" y="1"/>
                    </a:lnTo>
                    <a:lnTo>
                      <a:pt x="197" y="2"/>
                    </a:lnTo>
                    <a:lnTo>
                      <a:pt x="200" y="3"/>
                    </a:lnTo>
                    <a:lnTo>
                      <a:pt x="203" y="4"/>
                    </a:lnTo>
                    <a:lnTo>
                      <a:pt x="206" y="5"/>
                    </a:lnTo>
                    <a:lnTo>
                      <a:pt x="216" y="9"/>
                    </a:lnTo>
                    <a:lnTo>
                      <a:pt x="225" y="14"/>
                    </a:lnTo>
                    <a:lnTo>
                      <a:pt x="232" y="18"/>
                    </a:lnTo>
                    <a:lnTo>
                      <a:pt x="239" y="24"/>
                    </a:lnTo>
                    <a:lnTo>
                      <a:pt x="246" y="30"/>
                    </a:lnTo>
                    <a:lnTo>
                      <a:pt x="252" y="36"/>
                    </a:lnTo>
                    <a:lnTo>
                      <a:pt x="257" y="43"/>
                    </a:lnTo>
                    <a:lnTo>
                      <a:pt x="262" y="50"/>
                    </a:lnTo>
                  </a:path>
                </a:pathLst>
              </a:custGeom>
              <a:solidFill>
                <a:srgbClr val="FFB74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24" name="Freeform 548">
                <a:extLst>
                  <a:ext uri="{FF2B5EF4-FFF2-40B4-BE49-F238E27FC236}">
                    <a16:creationId xmlns:a16="http://schemas.microsoft.com/office/drawing/2014/main" id="{C87EB33C-9B04-488A-8C94-0FCA9821B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933"/>
                <a:ext cx="258" cy="302"/>
              </a:xfrm>
              <a:custGeom>
                <a:avLst/>
                <a:gdLst>
                  <a:gd name="T0" fmla="*/ 257 w 258"/>
                  <a:gd name="T1" fmla="*/ 45 h 302"/>
                  <a:gd name="T2" fmla="*/ 133 w 258"/>
                  <a:gd name="T3" fmla="*/ 145 h 302"/>
                  <a:gd name="T4" fmla="*/ 74 w 258"/>
                  <a:gd name="T5" fmla="*/ 301 h 302"/>
                  <a:gd name="T6" fmla="*/ 70 w 258"/>
                  <a:gd name="T7" fmla="*/ 300 h 302"/>
                  <a:gd name="T8" fmla="*/ 68 w 258"/>
                  <a:gd name="T9" fmla="*/ 299 h 302"/>
                  <a:gd name="T10" fmla="*/ 65 w 258"/>
                  <a:gd name="T11" fmla="*/ 298 h 302"/>
                  <a:gd name="T12" fmla="*/ 62 w 258"/>
                  <a:gd name="T13" fmla="*/ 298 h 302"/>
                  <a:gd name="T14" fmla="*/ 61 w 258"/>
                  <a:gd name="T15" fmla="*/ 298 h 302"/>
                  <a:gd name="T16" fmla="*/ 58 w 258"/>
                  <a:gd name="T17" fmla="*/ 297 h 302"/>
                  <a:gd name="T18" fmla="*/ 56 w 258"/>
                  <a:gd name="T19" fmla="*/ 296 h 302"/>
                  <a:gd name="T20" fmla="*/ 53 w 258"/>
                  <a:gd name="T21" fmla="*/ 295 h 302"/>
                  <a:gd name="T22" fmla="*/ 43 w 258"/>
                  <a:gd name="T23" fmla="*/ 291 h 302"/>
                  <a:gd name="T24" fmla="*/ 34 w 258"/>
                  <a:gd name="T25" fmla="*/ 286 h 302"/>
                  <a:gd name="T26" fmla="*/ 26 w 258"/>
                  <a:gd name="T27" fmla="*/ 281 h 302"/>
                  <a:gd name="T28" fmla="*/ 20 w 258"/>
                  <a:gd name="T29" fmla="*/ 276 h 302"/>
                  <a:gd name="T30" fmla="*/ 14 w 258"/>
                  <a:gd name="T31" fmla="*/ 270 h 302"/>
                  <a:gd name="T32" fmla="*/ 9 w 258"/>
                  <a:gd name="T33" fmla="*/ 264 h 302"/>
                  <a:gd name="T34" fmla="*/ 4 w 258"/>
                  <a:gd name="T35" fmla="*/ 257 h 302"/>
                  <a:gd name="T36" fmla="*/ 0 w 258"/>
                  <a:gd name="T37" fmla="*/ 250 h 302"/>
                  <a:gd name="T38" fmla="*/ 131 w 258"/>
                  <a:gd name="T39" fmla="*/ 143 h 302"/>
                  <a:gd name="T40" fmla="*/ 185 w 258"/>
                  <a:gd name="T41" fmla="*/ 0 h 302"/>
                  <a:gd name="T42" fmla="*/ 188 w 258"/>
                  <a:gd name="T43" fmla="*/ 0 h 302"/>
                  <a:gd name="T44" fmla="*/ 191 w 258"/>
                  <a:gd name="T45" fmla="*/ 1 h 302"/>
                  <a:gd name="T46" fmla="*/ 193 w 258"/>
                  <a:gd name="T47" fmla="*/ 1 h 302"/>
                  <a:gd name="T48" fmla="*/ 195 w 258"/>
                  <a:gd name="T49" fmla="*/ 2 h 302"/>
                  <a:gd name="T50" fmla="*/ 197 w 258"/>
                  <a:gd name="T51" fmla="*/ 2 h 302"/>
                  <a:gd name="T52" fmla="*/ 200 w 258"/>
                  <a:gd name="T53" fmla="*/ 3 h 302"/>
                  <a:gd name="T54" fmla="*/ 202 w 258"/>
                  <a:gd name="T55" fmla="*/ 4 h 302"/>
                  <a:gd name="T56" fmla="*/ 205 w 258"/>
                  <a:gd name="T57" fmla="*/ 5 h 302"/>
                  <a:gd name="T58" fmla="*/ 215 w 258"/>
                  <a:gd name="T59" fmla="*/ 9 h 302"/>
                  <a:gd name="T60" fmla="*/ 223 w 258"/>
                  <a:gd name="T61" fmla="*/ 13 h 302"/>
                  <a:gd name="T62" fmla="*/ 230 w 258"/>
                  <a:gd name="T63" fmla="*/ 18 h 302"/>
                  <a:gd name="T64" fmla="*/ 236 w 258"/>
                  <a:gd name="T65" fmla="*/ 23 h 302"/>
                  <a:gd name="T66" fmla="*/ 242 w 258"/>
                  <a:gd name="T67" fmla="*/ 27 h 302"/>
                  <a:gd name="T68" fmla="*/ 247 w 258"/>
                  <a:gd name="T69" fmla="*/ 33 h 302"/>
                  <a:gd name="T70" fmla="*/ 252 w 258"/>
                  <a:gd name="T71" fmla="*/ 39 h 302"/>
                  <a:gd name="T72" fmla="*/ 257 w 258"/>
                  <a:gd name="T73" fmla="*/ 45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8" h="302">
                    <a:moveTo>
                      <a:pt x="257" y="45"/>
                    </a:moveTo>
                    <a:lnTo>
                      <a:pt x="133" y="145"/>
                    </a:lnTo>
                    <a:lnTo>
                      <a:pt x="74" y="301"/>
                    </a:lnTo>
                    <a:lnTo>
                      <a:pt x="70" y="300"/>
                    </a:lnTo>
                    <a:lnTo>
                      <a:pt x="68" y="299"/>
                    </a:lnTo>
                    <a:lnTo>
                      <a:pt x="65" y="298"/>
                    </a:lnTo>
                    <a:lnTo>
                      <a:pt x="62" y="298"/>
                    </a:lnTo>
                    <a:lnTo>
                      <a:pt x="61" y="298"/>
                    </a:lnTo>
                    <a:lnTo>
                      <a:pt x="58" y="297"/>
                    </a:lnTo>
                    <a:lnTo>
                      <a:pt x="56" y="296"/>
                    </a:lnTo>
                    <a:lnTo>
                      <a:pt x="53" y="295"/>
                    </a:lnTo>
                    <a:lnTo>
                      <a:pt x="43" y="291"/>
                    </a:lnTo>
                    <a:lnTo>
                      <a:pt x="34" y="286"/>
                    </a:lnTo>
                    <a:lnTo>
                      <a:pt x="26" y="281"/>
                    </a:lnTo>
                    <a:lnTo>
                      <a:pt x="20" y="276"/>
                    </a:lnTo>
                    <a:lnTo>
                      <a:pt x="14" y="270"/>
                    </a:lnTo>
                    <a:lnTo>
                      <a:pt x="9" y="264"/>
                    </a:lnTo>
                    <a:lnTo>
                      <a:pt x="4" y="257"/>
                    </a:lnTo>
                    <a:lnTo>
                      <a:pt x="0" y="250"/>
                    </a:lnTo>
                    <a:lnTo>
                      <a:pt x="131" y="143"/>
                    </a:lnTo>
                    <a:lnTo>
                      <a:pt x="185" y="0"/>
                    </a:lnTo>
                    <a:lnTo>
                      <a:pt x="188" y="0"/>
                    </a:lnTo>
                    <a:lnTo>
                      <a:pt x="191" y="1"/>
                    </a:lnTo>
                    <a:lnTo>
                      <a:pt x="193" y="1"/>
                    </a:lnTo>
                    <a:lnTo>
                      <a:pt x="195" y="2"/>
                    </a:lnTo>
                    <a:lnTo>
                      <a:pt x="197" y="2"/>
                    </a:lnTo>
                    <a:lnTo>
                      <a:pt x="200" y="3"/>
                    </a:lnTo>
                    <a:lnTo>
                      <a:pt x="202" y="4"/>
                    </a:lnTo>
                    <a:lnTo>
                      <a:pt x="205" y="5"/>
                    </a:lnTo>
                    <a:lnTo>
                      <a:pt x="215" y="9"/>
                    </a:lnTo>
                    <a:lnTo>
                      <a:pt x="223" y="13"/>
                    </a:lnTo>
                    <a:lnTo>
                      <a:pt x="230" y="18"/>
                    </a:lnTo>
                    <a:lnTo>
                      <a:pt x="236" y="23"/>
                    </a:lnTo>
                    <a:lnTo>
                      <a:pt x="242" y="27"/>
                    </a:lnTo>
                    <a:lnTo>
                      <a:pt x="247" y="33"/>
                    </a:lnTo>
                    <a:lnTo>
                      <a:pt x="252" y="39"/>
                    </a:lnTo>
                    <a:lnTo>
                      <a:pt x="257" y="45"/>
                    </a:lnTo>
                  </a:path>
                </a:pathLst>
              </a:custGeom>
              <a:solidFill>
                <a:srgbClr val="FFB7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25" name="Freeform 549">
                <a:extLst>
                  <a:ext uri="{FF2B5EF4-FFF2-40B4-BE49-F238E27FC236}">
                    <a16:creationId xmlns:a16="http://schemas.microsoft.com/office/drawing/2014/main" id="{A42F433B-C8F6-45D8-BC3F-25AF34B08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933"/>
                <a:ext cx="251" cy="301"/>
              </a:xfrm>
              <a:custGeom>
                <a:avLst/>
                <a:gdLst>
                  <a:gd name="T0" fmla="*/ 250 w 251"/>
                  <a:gd name="T1" fmla="*/ 40 h 301"/>
                  <a:gd name="T2" fmla="*/ 129 w 251"/>
                  <a:gd name="T3" fmla="*/ 144 h 301"/>
                  <a:gd name="T4" fmla="*/ 67 w 251"/>
                  <a:gd name="T5" fmla="*/ 300 h 301"/>
                  <a:gd name="T6" fmla="*/ 63 w 251"/>
                  <a:gd name="T7" fmla="*/ 298 h 301"/>
                  <a:gd name="T8" fmla="*/ 60 w 251"/>
                  <a:gd name="T9" fmla="*/ 298 h 301"/>
                  <a:gd name="T10" fmla="*/ 58 w 251"/>
                  <a:gd name="T11" fmla="*/ 298 h 301"/>
                  <a:gd name="T12" fmla="*/ 56 w 251"/>
                  <a:gd name="T13" fmla="*/ 297 h 301"/>
                  <a:gd name="T14" fmla="*/ 54 w 251"/>
                  <a:gd name="T15" fmla="*/ 297 h 301"/>
                  <a:gd name="T16" fmla="*/ 52 w 251"/>
                  <a:gd name="T17" fmla="*/ 297 h 301"/>
                  <a:gd name="T18" fmla="*/ 50 w 251"/>
                  <a:gd name="T19" fmla="*/ 295 h 301"/>
                  <a:gd name="T20" fmla="*/ 48 w 251"/>
                  <a:gd name="T21" fmla="*/ 295 h 301"/>
                  <a:gd name="T22" fmla="*/ 38 w 251"/>
                  <a:gd name="T23" fmla="*/ 290 h 301"/>
                  <a:gd name="T24" fmla="*/ 30 w 251"/>
                  <a:gd name="T25" fmla="*/ 285 h 301"/>
                  <a:gd name="T26" fmla="*/ 23 w 251"/>
                  <a:gd name="T27" fmla="*/ 281 h 301"/>
                  <a:gd name="T28" fmla="*/ 17 w 251"/>
                  <a:gd name="T29" fmla="*/ 276 h 301"/>
                  <a:gd name="T30" fmla="*/ 12 w 251"/>
                  <a:gd name="T31" fmla="*/ 271 h 301"/>
                  <a:gd name="T32" fmla="*/ 8 w 251"/>
                  <a:gd name="T33" fmla="*/ 266 h 301"/>
                  <a:gd name="T34" fmla="*/ 4 w 251"/>
                  <a:gd name="T35" fmla="*/ 260 h 301"/>
                  <a:gd name="T36" fmla="*/ 0 w 251"/>
                  <a:gd name="T37" fmla="*/ 254 h 301"/>
                  <a:gd name="T38" fmla="*/ 127 w 251"/>
                  <a:gd name="T39" fmla="*/ 142 h 301"/>
                  <a:gd name="T40" fmla="*/ 185 w 251"/>
                  <a:gd name="T41" fmla="*/ 0 h 301"/>
                  <a:gd name="T42" fmla="*/ 188 w 251"/>
                  <a:gd name="T43" fmla="*/ 0 h 301"/>
                  <a:gd name="T44" fmla="*/ 190 w 251"/>
                  <a:gd name="T45" fmla="*/ 0 h 301"/>
                  <a:gd name="T46" fmla="*/ 192 w 251"/>
                  <a:gd name="T47" fmla="*/ 1 h 301"/>
                  <a:gd name="T48" fmla="*/ 194 w 251"/>
                  <a:gd name="T49" fmla="*/ 1 h 301"/>
                  <a:gd name="T50" fmla="*/ 196 w 251"/>
                  <a:gd name="T51" fmla="*/ 1 h 301"/>
                  <a:gd name="T52" fmla="*/ 197 w 251"/>
                  <a:gd name="T53" fmla="*/ 2 h 301"/>
                  <a:gd name="T54" fmla="*/ 200 w 251"/>
                  <a:gd name="T55" fmla="*/ 3 h 301"/>
                  <a:gd name="T56" fmla="*/ 203 w 251"/>
                  <a:gd name="T57" fmla="*/ 5 h 301"/>
                  <a:gd name="T58" fmla="*/ 212 w 251"/>
                  <a:gd name="T59" fmla="*/ 9 h 301"/>
                  <a:gd name="T60" fmla="*/ 219 w 251"/>
                  <a:gd name="T61" fmla="*/ 13 h 301"/>
                  <a:gd name="T62" fmla="*/ 226 w 251"/>
                  <a:gd name="T63" fmla="*/ 16 h 301"/>
                  <a:gd name="T64" fmla="*/ 232 w 251"/>
                  <a:gd name="T65" fmla="*/ 21 h 301"/>
                  <a:gd name="T66" fmla="*/ 237 w 251"/>
                  <a:gd name="T67" fmla="*/ 26 h 301"/>
                  <a:gd name="T68" fmla="*/ 241 w 251"/>
                  <a:gd name="T69" fmla="*/ 30 h 301"/>
                  <a:gd name="T70" fmla="*/ 245 w 251"/>
                  <a:gd name="T71" fmla="*/ 35 h 301"/>
                  <a:gd name="T72" fmla="*/ 250 w 251"/>
                  <a:gd name="T73" fmla="*/ 4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1" h="301">
                    <a:moveTo>
                      <a:pt x="250" y="40"/>
                    </a:moveTo>
                    <a:lnTo>
                      <a:pt x="129" y="144"/>
                    </a:lnTo>
                    <a:lnTo>
                      <a:pt x="67" y="300"/>
                    </a:lnTo>
                    <a:lnTo>
                      <a:pt x="63" y="298"/>
                    </a:lnTo>
                    <a:lnTo>
                      <a:pt x="60" y="298"/>
                    </a:lnTo>
                    <a:lnTo>
                      <a:pt x="58" y="298"/>
                    </a:lnTo>
                    <a:lnTo>
                      <a:pt x="56" y="297"/>
                    </a:lnTo>
                    <a:lnTo>
                      <a:pt x="54" y="297"/>
                    </a:lnTo>
                    <a:lnTo>
                      <a:pt x="52" y="297"/>
                    </a:lnTo>
                    <a:lnTo>
                      <a:pt x="50" y="295"/>
                    </a:lnTo>
                    <a:lnTo>
                      <a:pt x="48" y="295"/>
                    </a:lnTo>
                    <a:lnTo>
                      <a:pt x="38" y="290"/>
                    </a:lnTo>
                    <a:lnTo>
                      <a:pt x="30" y="285"/>
                    </a:lnTo>
                    <a:lnTo>
                      <a:pt x="23" y="281"/>
                    </a:lnTo>
                    <a:lnTo>
                      <a:pt x="17" y="276"/>
                    </a:lnTo>
                    <a:lnTo>
                      <a:pt x="12" y="271"/>
                    </a:lnTo>
                    <a:lnTo>
                      <a:pt x="8" y="266"/>
                    </a:lnTo>
                    <a:lnTo>
                      <a:pt x="4" y="260"/>
                    </a:lnTo>
                    <a:lnTo>
                      <a:pt x="0" y="254"/>
                    </a:lnTo>
                    <a:lnTo>
                      <a:pt x="127" y="142"/>
                    </a:lnTo>
                    <a:lnTo>
                      <a:pt x="185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1"/>
                    </a:lnTo>
                    <a:lnTo>
                      <a:pt x="194" y="1"/>
                    </a:lnTo>
                    <a:lnTo>
                      <a:pt x="196" y="1"/>
                    </a:lnTo>
                    <a:lnTo>
                      <a:pt x="197" y="2"/>
                    </a:lnTo>
                    <a:lnTo>
                      <a:pt x="200" y="3"/>
                    </a:lnTo>
                    <a:lnTo>
                      <a:pt x="203" y="5"/>
                    </a:lnTo>
                    <a:lnTo>
                      <a:pt x="212" y="9"/>
                    </a:lnTo>
                    <a:lnTo>
                      <a:pt x="219" y="13"/>
                    </a:lnTo>
                    <a:lnTo>
                      <a:pt x="226" y="16"/>
                    </a:lnTo>
                    <a:lnTo>
                      <a:pt x="232" y="21"/>
                    </a:lnTo>
                    <a:lnTo>
                      <a:pt x="237" y="26"/>
                    </a:lnTo>
                    <a:lnTo>
                      <a:pt x="241" y="30"/>
                    </a:lnTo>
                    <a:lnTo>
                      <a:pt x="245" y="35"/>
                    </a:lnTo>
                    <a:lnTo>
                      <a:pt x="250" y="40"/>
                    </a:lnTo>
                  </a:path>
                </a:pathLst>
              </a:custGeom>
              <a:solidFill>
                <a:srgbClr val="FFBA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26" name="Freeform 550">
                <a:extLst>
                  <a:ext uri="{FF2B5EF4-FFF2-40B4-BE49-F238E27FC236}">
                    <a16:creationId xmlns:a16="http://schemas.microsoft.com/office/drawing/2014/main" id="{7020EE08-FD68-4BAD-9BD6-B2F69B24B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935"/>
                <a:ext cx="248" cy="299"/>
              </a:xfrm>
              <a:custGeom>
                <a:avLst/>
                <a:gdLst>
                  <a:gd name="T0" fmla="*/ 247 w 248"/>
                  <a:gd name="T1" fmla="*/ 36 h 299"/>
                  <a:gd name="T2" fmla="*/ 127 w 248"/>
                  <a:gd name="T3" fmla="*/ 143 h 299"/>
                  <a:gd name="T4" fmla="*/ 60 w 248"/>
                  <a:gd name="T5" fmla="*/ 298 h 299"/>
                  <a:gd name="T6" fmla="*/ 57 w 248"/>
                  <a:gd name="T7" fmla="*/ 297 h 299"/>
                  <a:gd name="T8" fmla="*/ 54 w 248"/>
                  <a:gd name="T9" fmla="*/ 296 h 299"/>
                  <a:gd name="T10" fmla="*/ 52 w 248"/>
                  <a:gd name="T11" fmla="*/ 296 h 299"/>
                  <a:gd name="T12" fmla="*/ 50 w 248"/>
                  <a:gd name="T13" fmla="*/ 296 h 299"/>
                  <a:gd name="T14" fmla="*/ 49 w 248"/>
                  <a:gd name="T15" fmla="*/ 295 h 299"/>
                  <a:gd name="T16" fmla="*/ 47 w 248"/>
                  <a:gd name="T17" fmla="*/ 295 h 299"/>
                  <a:gd name="T18" fmla="*/ 45 w 248"/>
                  <a:gd name="T19" fmla="*/ 294 h 299"/>
                  <a:gd name="T20" fmla="*/ 43 w 248"/>
                  <a:gd name="T21" fmla="*/ 293 h 299"/>
                  <a:gd name="T22" fmla="*/ 34 w 248"/>
                  <a:gd name="T23" fmla="*/ 288 h 299"/>
                  <a:gd name="T24" fmla="*/ 26 w 248"/>
                  <a:gd name="T25" fmla="*/ 284 h 299"/>
                  <a:gd name="T26" fmla="*/ 21 w 248"/>
                  <a:gd name="T27" fmla="*/ 281 h 299"/>
                  <a:gd name="T28" fmla="*/ 15 w 248"/>
                  <a:gd name="T29" fmla="*/ 276 h 299"/>
                  <a:gd name="T30" fmla="*/ 11 w 248"/>
                  <a:gd name="T31" fmla="*/ 272 h 299"/>
                  <a:gd name="T32" fmla="*/ 7 w 248"/>
                  <a:gd name="T33" fmla="*/ 267 h 299"/>
                  <a:gd name="T34" fmla="*/ 3 w 248"/>
                  <a:gd name="T35" fmla="*/ 262 h 299"/>
                  <a:gd name="T36" fmla="*/ 0 w 248"/>
                  <a:gd name="T37" fmla="*/ 257 h 299"/>
                  <a:gd name="T38" fmla="*/ 126 w 248"/>
                  <a:gd name="T39" fmla="*/ 141 h 299"/>
                  <a:gd name="T40" fmla="*/ 188 w 248"/>
                  <a:gd name="T41" fmla="*/ 0 h 299"/>
                  <a:gd name="T42" fmla="*/ 190 w 248"/>
                  <a:gd name="T43" fmla="*/ 0 h 299"/>
                  <a:gd name="T44" fmla="*/ 193 w 248"/>
                  <a:gd name="T45" fmla="*/ 0 h 299"/>
                  <a:gd name="T46" fmla="*/ 195 w 248"/>
                  <a:gd name="T47" fmla="*/ 1 h 299"/>
                  <a:gd name="T48" fmla="*/ 196 w 248"/>
                  <a:gd name="T49" fmla="*/ 1 h 299"/>
                  <a:gd name="T50" fmla="*/ 197 w 248"/>
                  <a:gd name="T51" fmla="*/ 2 h 299"/>
                  <a:gd name="T52" fmla="*/ 199 w 248"/>
                  <a:gd name="T53" fmla="*/ 2 h 299"/>
                  <a:gd name="T54" fmla="*/ 201 w 248"/>
                  <a:gd name="T55" fmla="*/ 3 h 299"/>
                  <a:gd name="T56" fmla="*/ 204 w 248"/>
                  <a:gd name="T57" fmla="*/ 4 h 299"/>
                  <a:gd name="T58" fmla="*/ 212 w 248"/>
                  <a:gd name="T59" fmla="*/ 8 h 299"/>
                  <a:gd name="T60" fmla="*/ 219 w 248"/>
                  <a:gd name="T61" fmla="*/ 12 h 299"/>
                  <a:gd name="T62" fmla="*/ 225 w 248"/>
                  <a:gd name="T63" fmla="*/ 15 h 299"/>
                  <a:gd name="T64" fmla="*/ 230 w 248"/>
                  <a:gd name="T65" fmla="*/ 19 h 299"/>
                  <a:gd name="T66" fmla="*/ 235 w 248"/>
                  <a:gd name="T67" fmla="*/ 23 h 299"/>
                  <a:gd name="T68" fmla="*/ 239 w 248"/>
                  <a:gd name="T69" fmla="*/ 27 h 299"/>
                  <a:gd name="T70" fmla="*/ 242 w 248"/>
                  <a:gd name="T71" fmla="*/ 31 h 299"/>
                  <a:gd name="T72" fmla="*/ 247 w 248"/>
                  <a:gd name="T73" fmla="*/ 36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8" h="299">
                    <a:moveTo>
                      <a:pt x="247" y="36"/>
                    </a:moveTo>
                    <a:lnTo>
                      <a:pt x="127" y="143"/>
                    </a:lnTo>
                    <a:lnTo>
                      <a:pt x="60" y="298"/>
                    </a:lnTo>
                    <a:lnTo>
                      <a:pt x="57" y="297"/>
                    </a:lnTo>
                    <a:lnTo>
                      <a:pt x="54" y="296"/>
                    </a:lnTo>
                    <a:lnTo>
                      <a:pt x="52" y="296"/>
                    </a:lnTo>
                    <a:lnTo>
                      <a:pt x="50" y="296"/>
                    </a:lnTo>
                    <a:lnTo>
                      <a:pt x="49" y="295"/>
                    </a:lnTo>
                    <a:lnTo>
                      <a:pt x="47" y="295"/>
                    </a:lnTo>
                    <a:lnTo>
                      <a:pt x="45" y="294"/>
                    </a:lnTo>
                    <a:lnTo>
                      <a:pt x="43" y="293"/>
                    </a:lnTo>
                    <a:lnTo>
                      <a:pt x="34" y="288"/>
                    </a:lnTo>
                    <a:lnTo>
                      <a:pt x="26" y="284"/>
                    </a:lnTo>
                    <a:lnTo>
                      <a:pt x="21" y="281"/>
                    </a:lnTo>
                    <a:lnTo>
                      <a:pt x="15" y="276"/>
                    </a:lnTo>
                    <a:lnTo>
                      <a:pt x="11" y="272"/>
                    </a:lnTo>
                    <a:lnTo>
                      <a:pt x="7" y="267"/>
                    </a:lnTo>
                    <a:lnTo>
                      <a:pt x="3" y="262"/>
                    </a:lnTo>
                    <a:lnTo>
                      <a:pt x="0" y="257"/>
                    </a:lnTo>
                    <a:lnTo>
                      <a:pt x="126" y="141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3" y="0"/>
                    </a:lnTo>
                    <a:lnTo>
                      <a:pt x="195" y="1"/>
                    </a:lnTo>
                    <a:lnTo>
                      <a:pt x="196" y="1"/>
                    </a:lnTo>
                    <a:lnTo>
                      <a:pt x="197" y="2"/>
                    </a:lnTo>
                    <a:lnTo>
                      <a:pt x="199" y="2"/>
                    </a:lnTo>
                    <a:lnTo>
                      <a:pt x="201" y="3"/>
                    </a:lnTo>
                    <a:lnTo>
                      <a:pt x="204" y="4"/>
                    </a:lnTo>
                    <a:lnTo>
                      <a:pt x="212" y="8"/>
                    </a:lnTo>
                    <a:lnTo>
                      <a:pt x="219" y="12"/>
                    </a:lnTo>
                    <a:lnTo>
                      <a:pt x="225" y="15"/>
                    </a:lnTo>
                    <a:lnTo>
                      <a:pt x="230" y="19"/>
                    </a:lnTo>
                    <a:lnTo>
                      <a:pt x="235" y="23"/>
                    </a:lnTo>
                    <a:lnTo>
                      <a:pt x="239" y="27"/>
                    </a:lnTo>
                    <a:lnTo>
                      <a:pt x="242" y="31"/>
                    </a:lnTo>
                    <a:lnTo>
                      <a:pt x="247" y="36"/>
                    </a:lnTo>
                  </a:path>
                </a:pathLst>
              </a:custGeom>
              <a:solidFill>
                <a:srgbClr val="FFBC4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27" name="Freeform 551">
                <a:extLst>
                  <a:ext uri="{FF2B5EF4-FFF2-40B4-BE49-F238E27FC236}">
                    <a16:creationId xmlns:a16="http://schemas.microsoft.com/office/drawing/2014/main" id="{E91479A6-C1D3-4DDC-857E-F72393286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935"/>
                <a:ext cx="242" cy="297"/>
              </a:xfrm>
              <a:custGeom>
                <a:avLst/>
                <a:gdLst>
                  <a:gd name="T0" fmla="*/ 241 w 242"/>
                  <a:gd name="T1" fmla="*/ 32 h 297"/>
                  <a:gd name="T2" fmla="*/ 124 w 242"/>
                  <a:gd name="T3" fmla="*/ 142 h 297"/>
                  <a:gd name="T4" fmla="*/ 53 w 242"/>
                  <a:gd name="T5" fmla="*/ 296 h 297"/>
                  <a:gd name="T6" fmla="*/ 50 w 242"/>
                  <a:gd name="T7" fmla="*/ 294 h 297"/>
                  <a:gd name="T8" fmla="*/ 48 w 242"/>
                  <a:gd name="T9" fmla="*/ 294 h 297"/>
                  <a:gd name="T10" fmla="*/ 46 w 242"/>
                  <a:gd name="T11" fmla="*/ 293 h 297"/>
                  <a:gd name="T12" fmla="*/ 45 w 242"/>
                  <a:gd name="T13" fmla="*/ 293 h 297"/>
                  <a:gd name="T14" fmla="*/ 43 w 242"/>
                  <a:gd name="T15" fmla="*/ 293 h 297"/>
                  <a:gd name="T16" fmla="*/ 42 w 242"/>
                  <a:gd name="T17" fmla="*/ 292 h 297"/>
                  <a:gd name="T18" fmla="*/ 41 w 242"/>
                  <a:gd name="T19" fmla="*/ 291 h 297"/>
                  <a:gd name="T20" fmla="*/ 40 w 242"/>
                  <a:gd name="T21" fmla="*/ 291 h 297"/>
                  <a:gd name="T22" fmla="*/ 31 w 242"/>
                  <a:gd name="T23" fmla="*/ 287 h 297"/>
                  <a:gd name="T24" fmla="*/ 24 w 242"/>
                  <a:gd name="T25" fmla="*/ 283 h 297"/>
                  <a:gd name="T26" fmla="*/ 18 w 242"/>
                  <a:gd name="T27" fmla="*/ 279 h 297"/>
                  <a:gd name="T28" fmla="*/ 13 w 242"/>
                  <a:gd name="T29" fmla="*/ 275 h 297"/>
                  <a:gd name="T30" fmla="*/ 9 w 242"/>
                  <a:gd name="T31" fmla="*/ 272 h 297"/>
                  <a:gd name="T32" fmla="*/ 6 w 242"/>
                  <a:gd name="T33" fmla="*/ 268 h 297"/>
                  <a:gd name="T34" fmla="*/ 3 w 242"/>
                  <a:gd name="T35" fmla="*/ 264 h 297"/>
                  <a:gd name="T36" fmla="*/ 0 w 242"/>
                  <a:gd name="T37" fmla="*/ 260 h 297"/>
                  <a:gd name="T38" fmla="*/ 123 w 242"/>
                  <a:gd name="T39" fmla="*/ 141 h 297"/>
                  <a:gd name="T40" fmla="*/ 189 w 242"/>
                  <a:gd name="T41" fmla="*/ 0 h 297"/>
                  <a:gd name="T42" fmla="*/ 191 w 242"/>
                  <a:gd name="T43" fmla="*/ 0 h 297"/>
                  <a:gd name="T44" fmla="*/ 193 w 242"/>
                  <a:gd name="T45" fmla="*/ 1 h 297"/>
                  <a:gd name="T46" fmla="*/ 194 w 242"/>
                  <a:gd name="T47" fmla="*/ 1 h 297"/>
                  <a:gd name="T48" fmla="*/ 195 w 242"/>
                  <a:gd name="T49" fmla="*/ 1 h 297"/>
                  <a:gd name="T50" fmla="*/ 196 w 242"/>
                  <a:gd name="T51" fmla="*/ 1 h 297"/>
                  <a:gd name="T52" fmla="*/ 198 w 242"/>
                  <a:gd name="T53" fmla="*/ 2 h 297"/>
                  <a:gd name="T54" fmla="*/ 199 w 242"/>
                  <a:gd name="T55" fmla="*/ 4 h 297"/>
                  <a:gd name="T56" fmla="*/ 202 w 242"/>
                  <a:gd name="T57" fmla="*/ 5 h 297"/>
                  <a:gd name="T58" fmla="*/ 210 w 242"/>
                  <a:gd name="T59" fmla="*/ 8 h 297"/>
                  <a:gd name="T60" fmla="*/ 216 w 242"/>
                  <a:gd name="T61" fmla="*/ 12 h 297"/>
                  <a:gd name="T62" fmla="*/ 221 w 242"/>
                  <a:gd name="T63" fmla="*/ 15 h 297"/>
                  <a:gd name="T64" fmla="*/ 226 w 242"/>
                  <a:gd name="T65" fmla="*/ 18 h 297"/>
                  <a:gd name="T66" fmla="*/ 230 w 242"/>
                  <a:gd name="T67" fmla="*/ 22 h 297"/>
                  <a:gd name="T68" fmla="*/ 234 w 242"/>
                  <a:gd name="T69" fmla="*/ 25 h 297"/>
                  <a:gd name="T70" fmla="*/ 236 w 242"/>
                  <a:gd name="T71" fmla="*/ 28 h 297"/>
                  <a:gd name="T72" fmla="*/ 241 w 242"/>
                  <a:gd name="T73" fmla="*/ 3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2" h="297">
                    <a:moveTo>
                      <a:pt x="241" y="32"/>
                    </a:moveTo>
                    <a:lnTo>
                      <a:pt x="124" y="142"/>
                    </a:lnTo>
                    <a:lnTo>
                      <a:pt x="53" y="296"/>
                    </a:lnTo>
                    <a:lnTo>
                      <a:pt x="50" y="294"/>
                    </a:lnTo>
                    <a:lnTo>
                      <a:pt x="48" y="294"/>
                    </a:lnTo>
                    <a:lnTo>
                      <a:pt x="46" y="293"/>
                    </a:lnTo>
                    <a:lnTo>
                      <a:pt x="45" y="293"/>
                    </a:lnTo>
                    <a:lnTo>
                      <a:pt x="43" y="293"/>
                    </a:lnTo>
                    <a:lnTo>
                      <a:pt x="42" y="292"/>
                    </a:lnTo>
                    <a:lnTo>
                      <a:pt x="41" y="291"/>
                    </a:lnTo>
                    <a:lnTo>
                      <a:pt x="40" y="291"/>
                    </a:lnTo>
                    <a:lnTo>
                      <a:pt x="31" y="287"/>
                    </a:lnTo>
                    <a:lnTo>
                      <a:pt x="24" y="283"/>
                    </a:lnTo>
                    <a:lnTo>
                      <a:pt x="18" y="279"/>
                    </a:lnTo>
                    <a:lnTo>
                      <a:pt x="13" y="275"/>
                    </a:lnTo>
                    <a:lnTo>
                      <a:pt x="9" y="272"/>
                    </a:lnTo>
                    <a:lnTo>
                      <a:pt x="6" y="268"/>
                    </a:lnTo>
                    <a:lnTo>
                      <a:pt x="3" y="264"/>
                    </a:lnTo>
                    <a:lnTo>
                      <a:pt x="0" y="260"/>
                    </a:lnTo>
                    <a:lnTo>
                      <a:pt x="123" y="141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3" y="1"/>
                    </a:lnTo>
                    <a:lnTo>
                      <a:pt x="194" y="1"/>
                    </a:lnTo>
                    <a:lnTo>
                      <a:pt x="195" y="1"/>
                    </a:lnTo>
                    <a:lnTo>
                      <a:pt x="196" y="1"/>
                    </a:lnTo>
                    <a:lnTo>
                      <a:pt x="198" y="2"/>
                    </a:lnTo>
                    <a:lnTo>
                      <a:pt x="199" y="4"/>
                    </a:lnTo>
                    <a:lnTo>
                      <a:pt x="202" y="5"/>
                    </a:lnTo>
                    <a:lnTo>
                      <a:pt x="210" y="8"/>
                    </a:lnTo>
                    <a:lnTo>
                      <a:pt x="216" y="12"/>
                    </a:lnTo>
                    <a:lnTo>
                      <a:pt x="221" y="15"/>
                    </a:lnTo>
                    <a:lnTo>
                      <a:pt x="226" y="18"/>
                    </a:lnTo>
                    <a:lnTo>
                      <a:pt x="230" y="22"/>
                    </a:lnTo>
                    <a:lnTo>
                      <a:pt x="234" y="25"/>
                    </a:lnTo>
                    <a:lnTo>
                      <a:pt x="236" y="28"/>
                    </a:lnTo>
                    <a:lnTo>
                      <a:pt x="241" y="32"/>
                    </a:lnTo>
                  </a:path>
                </a:pathLst>
              </a:custGeom>
              <a:solidFill>
                <a:srgbClr val="FFBC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28" name="Freeform 552">
                <a:extLst>
                  <a:ext uri="{FF2B5EF4-FFF2-40B4-BE49-F238E27FC236}">
                    <a16:creationId xmlns:a16="http://schemas.microsoft.com/office/drawing/2014/main" id="{63639039-DB95-4929-A8CB-704542F81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2936"/>
                <a:ext cx="235" cy="296"/>
              </a:xfrm>
              <a:custGeom>
                <a:avLst/>
                <a:gdLst>
                  <a:gd name="T0" fmla="*/ 234 w 235"/>
                  <a:gd name="T1" fmla="*/ 27 h 296"/>
                  <a:gd name="T2" fmla="*/ 231 w 235"/>
                  <a:gd name="T3" fmla="*/ 24 h 296"/>
                  <a:gd name="T4" fmla="*/ 228 w 235"/>
                  <a:gd name="T5" fmla="*/ 22 h 296"/>
                  <a:gd name="T6" fmla="*/ 225 w 235"/>
                  <a:gd name="T7" fmla="*/ 19 h 296"/>
                  <a:gd name="T8" fmla="*/ 221 w 235"/>
                  <a:gd name="T9" fmla="*/ 16 h 296"/>
                  <a:gd name="T10" fmla="*/ 217 w 235"/>
                  <a:gd name="T11" fmla="*/ 14 h 296"/>
                  <a:gd name="T12" fmla="*/ 213 w 235"/>
                  <a:gd name="T13" fmla="*/ 11 h 296"/>
                  <a:gd name="T14" fmla="*/ 207 w 235"/>
                  <a:gd name="T15" fmla="*/ 8 h 296"/>
                  <a:gd name="T16" fmla="*/ 200 w 235"/>
                  <a:gd name="T17" fmla="*/ 4 h 296"/>
                  <a:gd name="T18" fmla="*/ 195 w 235"/>
                  <a:gd name="T19" fmla="*/ 2 h 296"/>
                  <a:gd name="T20" fmla="*/ 194 w 235"/>
                  <a:gd name="T21" fmla="*/ 1 h 296"/>
                  <a:gd name="T22" fmla="*/ 193 w 235"/>
                  <a:gd name="T23" fmla="*/ 0 h 296"/>
                  <a:gd name="T24" fmla="*/ 189 w 235"/>
                  <a:gd name="T25" fmla="*/ 0 h 296"/>
                  <a:gd name="T26" fmla="*/ 119 w 235"/>
                  <a:gd name="T27" fmla="*/ 140 h 296"/>
                  <a:gd name="T28" fmla="*/ 0 w 235"/>
                  <a:gd name="T29" fmla="*/ 264 h 296"/>
                  <a:gd name="T30" fmla="*/ 2 w 235"/>
                  <a:gd name="T31" fmla="*/ 268 h 296"/>
                  <a:gd name="T32" fmla="*/ 5 w 235"/>
                  <a:gd name="T33" fmla="*/ 270 h 296"/>
                  <a:gd name="T34" fmla="*/ 8 w 235"/>
                  <a:gd name="T35" fmla="*/ 273 h 296"/>
                  <a:gd name="T36" fmla="*/ 11 w 235"/>
                  <a:gd name="T37" fmla="*/ 276 h 296"/>
                  <a:gd name="T38" fmla="*/ 15 w 235"/>
                  <a:gd name="T39" fmla="*/ 279 h 296"/>
                  <a:gd name="T40" fmla="*/ 20 w 235"/>
                  <a:gd name="T41" fmla="*/ 282 h 296"/>
                  <a:gd name="T42" fmla="*/ 27 w 235"/>
                  <a:gd name="T43" fmla="*/ 286 h 296"/>
                  <a:gd name="T44" fmla="*/ 34 w 235"/>
                  <a:gd name="T45" fmla="*/ 290 h 296"/>
                  <a:gd name="T46" fmla="*/ 36 w 235"/>
                  <a:gd name="T47" fmla="*/ 292 h 296"/>
                  <a:gd name="T48" fmla="*/ 38 w 235"/>
                  <a:gd name="T49" fmla="*/ 292 h 296"/>
                  <a:gd name="T50" fmla="*/ 41 w 235"/>
                  <a:gd name="T51" fmla="*/ 293 h 296"/>
                  <a:gd name="T52" fmla="*/ 45 w 235"/>
                  <a:gd name="T53" fmla="*/ 295 h 296"/>
                  <a:gd name="T54" fmla="*/ 121 w 235"/>
                  <a:gd name="T55" fmla="*/ 142 h 296"/>
                  <a:gd name="T56" fmla="*/ 234 w 235"/>
                  <a:gd name="T57" fmla="*/ 2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5" h="296">
                    <a:moveTo>
                      <a:pt x="234" y="27"/>
                    </a:moveTo>
                    <a:lnTo>
                      <a:pt x="231" y="24"/>
                    </a:lnTo>
                    <a:lnTo>
                      <a:pt x="228" y="22"/>
                    </a:lnTo>
                    <a:lnTo>
                      <a:pt x="225" y="19"/>
                    </a:lnTo>
                    <a:lnTo>
                      <a:pt x="221" y="16"/>
                    </a:lnTo>
                    <a:lnTo>
                      <a:pt x="217" y="14"/>
                    </a:lnTo>
                    <a:lnTo>
                      <a:pt x="213" y="11"/>
                    </a:lnTo>
                    <a:lnTo>
                      <a:pt x="207" y="8"/>
                    </a:lnTo>
                    <a:lnTo>
                      <a:pt x="200" y="4"/>
                    </a:lnTo>
                    <a:lnTo>
                      <a:pt x="195" y="2"/>
                    </a:lnTo>
                    <a:lnTo>
                      <a:pt x="194" y="1"/>
                    </a:lnTo>
                    <a:lnTo>
                      <a:pt x="193" y="0"/>
                    </a:lnTo>
                    <a:lnTo>
                      <a:pt x="189" y="0"/>
                    </a:lnTo>
                    <a:lnTo>
                      <a:pt x="119" y="140"/>
                    </a:lnTo>
                    <a:lnTo>
                      <a:pt x="0" y="264"/>
                    </a:lnTo>
                    <a:lnTo>
                      <a:pt x="2" y="268"/>
                    </a:lnTo>
                    <a:lnTo>
                      <a:pt x="5" y="270"/>
                    </a:lnTo>
                    <a:lnTo>
                      <a:pt x="8" y="273"/>
                    </a:lnTo>
                    <a:lnTo>
                      <a:pt x="11" y="276"/>
                    </a:lnTo>
                    <a:lnTo>
                      <a:pt x="15" y="279"/>
                    </a:lnTo>
                    <a:lnTo>
                      <a:pt x="20" y="282"/>
                    </a:lnTo>
                    <a:lnTo>
                      <a:pt x="27" y="286"/>
                    </a:lnTo>
                    <a:lnTo>
                      <a:pt x="34" y="290"/>
                    </a:lnTo>
                    <a:lnTo>
                      <a:pt x="36" y="292"/>
                    </a:lnTo>
                    <a:lnTo>
                      <a:pt x="38" y="292"/>
                    </a:lnTo>
                    <a:lnTo>
                      <a:pt x="41" y="293"/>
                    </a:lnTo>
                    <a:lnTo>
                      <a:pt x="45" y="295"/>
                    </a:lnTo>
                    <a:lnTo>
                      <a:pt x="121" y="142"/>
                    </a:lnTo>
                    <a:lnTo>
                      <a:pt x="234" y="27"/>
                    </a:lnTo>
                  </a:path>
                </a:pathLst>
              </a:custGeom>
              <a:solidFill>
                <a:srgbClr val="FFBF5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29" name="Freeform 553">
                <a:extLst>
                  <a:ext uri="{FF2B5EF4-FFF2-40B4-BE49-F238E27FC236}">
                    <a16:creationId xmlns:a16="http://schemas.microsoft.com/office/drawing/2014/main" id="{A3530A9D-923B-449A-83CA-2CF7FB99C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2979"/>
                <a:ext cx="306" cy="202"/>
              </a:xfrm>
              <a:custGeom>
                <a:avLst/>
                <a:gdLst>
                  <a:gd name="T0" fmla="*/ 253 w 306"/>
                  <a:gd name="T1" fmla="*/ 201 h 202"/>
                  <a:gd name="T2" fmla="*/ 263 w 306"/>
                  <a:gd name="T3" fmla="*/ 191 h 202"/>
                  <a:gd name="T4" fmla="*/ 270 w 306"/>
                  <a:gd name="T5" fmla="*/ 180 h 202"/>
                  <a:gd name="T6" fmla="*/ 278 w 306"/>
                  <a:gd name="T7" fmla="*/ 169 h 202"/>
                  <a:gd name="T8" fmla="*/ 284 w 306"/>
                  <a:gd name="T9" fmla="*/ 157 h 202"/>
                  <a:gd name="T10" fmla="*/ 290 w 306"/>
                  <a:gd name="T11" fmla="*/ 145 h 202"/>
                  <a:gd name="T12" fmla="*/ 295 w 306"/>
                  <a:gd name="T13" fmla="*/ 132 h 202"/>
                  <a:gd name="T14" fmla="*/ 299 w 306"/>
                  <a:gd name="T15" fmla="*/ 119 h 202"/>
                  <a:gd name="T16" fmla="*/ 302 w 306"/>
                  <a:gd name="T17" fmla="*/ 106 h 202"/>
                  <a:gd name="T18" fmla="*/ 303 w 306"/>
                  <a:gd name="T19" fmla="*/ 98 h 202"/>
                  <a:gd name="T20" fmla="*/ 305 w 306"/>
                  <a:gd name="T21" fmla="*/ 89 h 202"/>
                  <a:gd name="T22" fmla="*/ 305 w 306"/>
                  <a:gd name="T23" fmla="*/ 82 h 202"/>
                  <a:gd name="T24" fmla="*/ 305 w 306"/>
                  <a:gd name="T25" fmla="*/ 74 h 202"/>
                  <a:gd name="T26" fmla="*/ 160 w 306"/>
                  <a:gd name="T27" fmla="*/ 101 h 202"/>
                  <a:gd name="T28" fmla="*/ 57 w 306"/>
                  <a:gd name="T29" fmla="*/ 0 h 202"/>
                  <a:gd name="T30" fmla="*/ 47 w 306"/>
                  <a:gd name="T31" fmla="*/ 10 h 202"/>
                  <a:gd name="T32" fmla="*/ 38 w 306"/>
                  <a:gd name="T33" fmla="*/ 21 h 202"/>
                  <a:gd name="T34" fmla="*/ 30 w 306"/>
                  <a:gd name="T35" fmla="*/ 34 h 202"/>
                  <a:gd name="T36" fmla="*/ 22 w 306"/>
                  <a:gd name="T37" fmla="*/ 45 h 202"/>
                  <a:gd name="T38" fmla="*/ 16 w 306"/>
                  <a:gd name="T39" fmla="*/ 59 h 202"/>
                  <a:gd name="T40" fmla="*/ 10 w 306"/>
                  <a:gd name="T41" fmla="*/ 72 h 202"/>
                  <a:gd name="T42" fmla="*/ 5 w 306"/>
                  <a:gd name="T43" fmla="*/ 86 h 202"/>
                  <a:gd name="T44" fmla="*/ 2 w 306"/>
                  <a:gd name="T45" fmla="*/ 101 h 202"/>
                  <a:gd name="T46" fmla="*/ 1 w 306"/>
                  <a:gd name="T47" fmla="*/ 109 h 202"/>
                  <a:gd name="T48" fmla="*/ 0 w 306"/>
                  <a:gd name="T49" fmla="*/ 118 h 202"/>
                  <a:gd name="T50" fmla="*/ 0 w 306"/>
                  <a:gd name="T51" fmla="*/ 126 h 202"/>
                  <a:gd name="T52" fmla="*/ 0 w 306"/>
                  <a:gd name="T53" fmla="*/ 134 h 202"/>
                  <a:gd name="T54" fmla="*/ 158 w 306"/>
                  <a:gd name="T55" fmla="*/ 105 h 202"/>
                  <a:gd name="T56" fmla="*/ 253 w 306"/>
                  <a:gd name="T57" fmla="*/ 2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6" h="202">
                    <a:moveTo>
                      <a:pt x="253" y="201"/>
                    </a:moveTo>
                    <a:lnTo>
                      <a:pt x="263" y="191"/>
                    </a:lnTo>
                    <a:lnTo>
                      <a:pt x="270" y="180"/>
                    </a:lnTo>
                    <a:lnTo>
                      <a:pt x="278" y="169"/>
                    </a:lnTo>
                    <a:lnTo>
                      <a:pt x="284" y="157"/>
                    </a:lnTo>
                    <a:lnTo>
                      <a:pt x="290" y="145"/>
                    </a:lnTo>
                    <a:lnTo>
                      <a:pt x="295" y="132"/>
                    </a:lnTo>
                    <a:lnTo>
                      <a:pt x="299" y="119"/>
                    </a:lnTo>
                    <a:lnTo>
                      <a:pt x="302" y="106"/>
                    </a:lnTo>
                    <a:lnTo>
                      <a:pt x="303" y="98"/>
                    </a:lnTo>
                    <a:lnTo>
                      <a:pt x="305" y="89"/>
                    </a:lnTo>
                    <a:lnTo>
                      <a:pt x="305" y="82"/>
                    </a:lnTo>
                    <a:lnTo>
                      <a:pt x="305" y="74"/>
                    </a:lnTo>
                    <a:lnTo>
                      <a:pt x="160" y="101"/>
                    </a:lnTo>
                    <a:lnTo>
                      <a:pt x="57" y="0"/>
                    </a:lnTo>
                    <a:lnTo>
                      <a:pt x="47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5"/>
                    </a:lnTo>
                    <a:lnTo>
                      <a:pt x="16" y="59"/>
                    </a:lnTo>
                    <a:lnTo>
                      <a:pt x="10" y="72"/>
                    </a:lnTo>
                    <a:lnTo>
                      <a:pt x="5" y="86"/>
                    </a:lnTo>
                    <a:lnTo>
                      <a:pt x="2" y="101"/>
                    </a:lnTo>
                    <a:lnTo>
                      <a:pt x="1" y="109"/>
                    </a:lnTo>
                    <a:lnTo>
                      <a:pt x="0" y="118"/>
                    </a:lnTo>
                    <a:lnTo>
                      <a:pt x="0" y="126"/>
                    </a:lnTo>
                    <a:lnTo>
                      <a:pt x="0" y="134"/>
                    </a:lnTo>
                    <a:lnTo>
                      <a:pt x="158" y="105"/>
                    </a:lnTo>
                    <a:lnTo>
                      <a:pt x="253" y="201"/>
                    </a:lnTo>
                  </a:path>
                </a:pathLst>
              </a:custGeom>
              <a:solidFill>
                <a:srgbClr val="FFB2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30" name="Freeform 554">
                <a:extLst>
                  <a:ext uri="{FF2B5EF4-FFF2-40B4-BE49-F238E27FC236}">
                    <a16:creationId xmlns:a16="http://schemas.microsoft.com/office/drawing/2014/main" id="{14D39903-5895-4183-BA3B-87CC689D4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2986"/>
                <a:ext cx="306" cy="190"/>
              </a:xfrm>
              <a:custGeom>
                <a:avLst/>
                <a:gdLst>
                  <a:gd name="T0" fmla="*/ 52 w 306"/>
                  <a:gd name="T1" fmla="*/ 0 h 190"/>
                  <a:gd name="T2" fmla="*/ 159 w 306"/>
                  <a:gd name="T3" fmla="*/ 95 h 190"/>
                  <a:gd name="T4" fmla="*/ 305 w 306"/>
                  <a:gd name="T5" fmla="*/ 71 h 190"/>
                  <a:gd name="T6" fmla="*/ 305 w 306"/>
                  <a:gd name="T7" fmla="*/ 77 h 190"/>
                  <a:gd name="T8" fmla="*/ 305 w 306"/>
                  <a:gd name="T9" fmla="*/ 85 h 190"/>
                  <a:gd name="T10" fmla="*/ 303 w 306"/>
                  <a:gd name="T11" fmla="*/ 92 h 190"/>
                  <a:gd name="T12" fmla="*/ 302 w 306"/>
                  <a:gd name="T13" fmla="*/ 99 h 190"/>
                  <a:gd name="T14" fmla="*/ 299 w 306"/>
                  <a:gd name="T15" fmla="*/ 112 h 190"/>
                  <a:gd name="T16" fmla="*/ 295 w 306"/>
                  <a:gd name="T17" fmla="*/ 125 h 190"/>
                  <a:gd name="T18" fmla="*/ 291 w 306"/>
                  <a:gd name="T19" fmla="*/ 137 h 190"/>
                  <a:gd name="T20" fmla="*/ 285 w 306"/>
                  <a:gd name="T21" fmla="*/ 148 h 190"/>
                  <a:gd name="T22" fmla="*/ 279 w 306"/>
                  <a:gd name="T23" fmla="*/ 159 h 190"/>
                  <a:gd name="T24" fmla="*/ 272 w 306"/>
                  <a:gd name="T25" fmla="*/ 169 h 190"/>
                  <a:gd name="T26" fmla="*/ 265 w 306"/>
                  <a:gd name="T27" fmla="*/ 179 h 190"/>
                  <a:gd name="T28" fmla="*/ 257 w 306"/>
                  <a:gd name="T29" fmla="*/ 189 h 190"/>
                  <a:gd name="T30" fmla="*/ 158 w 306"/>
                  <a:gd name="T31" fmla="*/ 98 h 190"/>
                  <a:gd name="T32" fmla="*/ 0 w 306"/>
                  <a:gd name="T33" fmla="*/ 123 h 190"/>
                  <a:gd name="T34" fmla="*/ 0 w 306"/>
                  <a:gd name="T35" fmla="*/ 116 h 190"/>
                  <a:gd name="T36" fmla="*/ 0 w 306"/>
                  <a:gd name="T37" fmla="*/ 110 h 190"/>
                  <a:gd name="T38" fmla="*/ 1 w 306"/>
                  <a:gd name="T39" fmla="*/ 102 h 190"/>
                  <a:gd name="T40" fmla="*/ 2 w 306"/>
                  <a:gd name="T41" fmla="*/ 94 h 190"/>
                  <a:gd name="T42" fmla="*/ 5 w 306"/>
                  <a:gd name="T43" fmla="*/ 80 h 190"/>
                  <a:gd name="T44" fmla="*/ 9 w 306"/>
                  <a:gd name="T45" fmla="*/ 66 h 190"/>
                  <a:gd name="T46" fmla="*/ 15 w 306"/>
                  <a:gd name="T47" fmla="*/ 54 h 190"/>
                  <a:gd name="T48" fmla="*/ 21 w 306"/>
                  <a:gd name="T49" fmla="*/ 41 h 190"/>
                  <a:gd name="T50" fmla="*/ 27 w 306"/>
                  <a:gd name="T51" fmla="*/ 29 h 190"/>
                  <a:gd name="T52" fmla="*/ 35 w 306"/>
                  <a:gd name="T53" fmla="*/ 19 h 190"/>
                  <a:gd name="T54" fmla="*/ 44 w 306"/>
                  <a:gd name="T55" fmla="*/ 9 h 190"/>
                  <a:gd name="T56" fmla="*/ 52 w 306"/>
                  <a:gd name="T57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6" h="190">
                    <a:moveTo>
                      <a:pt x="52" y="0"/>
                    </a:moveTo>
                    <a:lnTo>
                      <a:pt x="159" y="95"/>
                    </a:lnTo>
                    <a:lnTo>
                      <a:pt x="305" y="71"/>
                    </a:lnTo>
                    <a:lnTo>
                      <a:pt x="305" y="77"/>
                    </a:lnTo>
                    <a:lnTo>
                      <a:pt x="305" y="85"/>
                    </a:lnTo>
                    <a:lnTo>
                      <a:pt x="303" y="92"/>
                    </a:lnTo>
                    <a:lnTo>
                      <a:pt x="302" y="99"/>
                    </a:lnTo>
                    <a:lnTo>
                      <a:pt x="299" y="112"/>
                    </a:lnTo>
                    <a:lnTo>
                      <a:pt x="295" y="125"/>
                    </a:lnTo>
                    <a:lnTo>
                      <a:pt x="291" y="137"/>
                    </a:lnTo>
                    <a:lnTo>
                      <a:pt x="285" y="148"/>
                    </a:lnTo>
                    <a:lnTo>
                      <a:pt x="279" y="159"/>
                    </a:lnTo>
                    <a:lnTo>
                      <a:pt x="272" y="169"/>
                    </a:lnTo>
                    <a:lnTo>
                      <a:pt x="265" y="179"/>
                    </a:lnTo>
                    <a:lnTo>
                      <a:pt x="257" y="189"/>
                    </a:lnTo>
                    <a:lnTo>
                      <a:pt x="158" y="98"/>
                    </a:lnTo>
                    <a:lnTo>
                      <a:pt x="0" y="123"/>
                    </a:lnTo>
                    <a:lnTo>
                      <a:pt x="0" y="116"/>
                    </a:lnTo>
                    <a:lnTo>
                      <a:pt x="0" y="110"/>
                    </a:lnTo>
                    <a:lnTo>
                      <a:pt x="1" y="102"/>
                    </a:lnTo>
                    <a:lnTo>
                      <a:pt x="2" y="94"/>
                    </a:lnTo>
                    <a:lnTo>
                      <a:pt x="5" y="80"/>
                    </a:lnTo>
                    <a:lnTo>
                      <a:pt x="9" y="66"/>
                    </a:lnTo>
                    <a:lnTo>
                      <a:pt x="15" y="54"/>
                    </a:lnTo>
                    <a:lnTo>
                      <a:pt x="21" y="41"/>
                    </a:lnTo>
                    <a:lnTo>
                      <a:pt x="27" y="29"/>
                    </a:lnTo>
                    <a:lnTo>
                      <a:pt x="35" y="19"/>
                    </a:lnTo>
                    <a:lnTo>
                      <a:pt x="44" y="9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F9A82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31" name="Freeform 555">
                <a:extLst>
                  <a:ext uri="{FF2B5EF4-FFF2-40B4-BE49-F238E27FC236}">
                    <a16:creationId xmlns:a16="http://schemas.microsoft.com/office/drawing/2014/main" id="{AA9AE3B1-1302-4F88-B82D-E12EE3EEC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2991"/>
                <a:ext cx="306" cy="179"/>
              </a:xfrm>
              <a:custGeom>
                <a:avLst/>
                <a:gdLst>
                  <a:gd name="T0" fmla="*/ 48 w 306"/>
                  <a:gd name="T1" fmla="*/ 0 h 179"/>
                  <a:gd name="T2" fmla="*/ 159 w 306"/>
                  <a:gd name="T3" fmla="*/ 89 h 179"/>
                  <a:gd name="T4" fmla="*/ 305 w 306"/>
                  <a:gd name="T5" fmla="*/ 70 h 179"/>
                  <a:gd name="T6" fmla="*/ 305 w 306"/>
                  <a:gd name="T7" fmla="*/ 75 h 179"/>
                  <a:gd name="T8" fmla="*/ 304 w 306"/>
                  <a:gd name="T9" fmla="*/ 80 h 179"/>
                  <a:gd name="T10" fmla="*/ 303 w 306"/>
                  <a:gd name="T11" fmla="*/ 86 h 179"/>
                  <a:gd name="T12" fmla="*/ 302 w 306"/>
                  <a:gd name="T13" fmla="*/ 94 h 179"/>
                  <a:gd name="T14" fmla="*/ 299 w 306"/>
                  <a:gd name="T15" fmla="*/ 107 h 179"/>
                  <a:gd name="T16" fmla="*/ 295 w 306"/>
                  <a:gd name="T17" fmla="*/ 119 h 179"/>
                  <a:gd name="T18" fmla="*/ 291 w 306"/>
                  <a:gd name="T19" fmla="*/ 130 h 179"/>
                  <a:gd name="T20" fmla="*/ 286 w 306"/>
                  <a:gd name="T21" fmla="*/ 141 h 179"/>
                  <a:gd name="T22" fmla="*/ 281 w 306"/>
                  <a:gd name="T23" fmla="*/ 151 h 179"/>
                  <a:gd name="T24" fmla="*/ 275 w 306"/>
                  <a:gd name="T25" fmla="*/ 160 h 179"/>
                  <a:gd name="T26" fmla="*/ 268 w 306"/>
                  <a:gd name="T27" fmla="*/ 169 h 179"/>
                  <a:gd name="T28" fmla="*/ 261 w 306"/>
                  <a:gd name="T29" fmla="*/ 178 h 179"/>
                  <a:gd name="T30" fmla="*/ 158 w 306"/>
                  <a:gd name="T31" fmla="*/ 92 h 179"/>
                  <a:gd name="T32" fmla="*/ 0 w 306"/>
                  <a:gd name="T33" fmla="*/ 114 h 179"/>
                  <a:gd name="T34" fmla="*/ 0 w 306"/>
                  <a:gd name="T35" fmla="*/ 109 h 179"/>
                  <a:gd name="T36" fmla="*/ 0 w 306"/>
                  <a:gd name="T37" fmla="*/ 103 h 179"/>
                  <a:gd name="T38" fmla="*/ 1 w 306"/>
                  <a:gd name="T39" fmla="*/ 96 h 179"/>
                  <a:gd name="T40" fmla="*/ 2 w 306"/>
                  <a:gd name="T41" fmla="*/ 89 h 179"/>
                  <a:gd name="T42" fmla="*/ 5 w 306"/>
                  <a:gd name="T43" fmla="*/ 75 h 179"/>
                  <a:gd name="T44" fmla="*/ 9 w 306"/>
                  <a:gd name="T45" fmla="*/ 61 h 179"/>
                  <a:gd name="T46" fmla="*/ 14 w 306"/>
                  <a:gd name="T47" fmla="*/ 49 h 179"/>
                  <a:gd name="T48" fmla="*/ 20 w 306"/>
                  <a:gd name="T49" fmla="*/ 37 h 179"/>
                  <a:gd name="T50" fmla="*/ 26 w 306"/>
                  <a:gd name="T51" fmla="*/ 26 h 179"/>
                  <a:gd name="T52" fmla="*/ 33 w 306"/>
                  <a:gd name="T53" fmla="*/ 16 h 179"/>
                  <a:gd name="T54" fmla="*/ 40 w 306"/>
                  <a:gd name="T55" fmla="*/ 8 h 179"/>
                  <a:gd name="T56" fmla="*/ 48 w 306"/>
                  <a:gd name="T57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6" h="179">
                    <a:moveTo>
                      <a:pt x="48" y="0"/>
                    </a:moveTo>
                    <a:lnTo>
                      <a:pt x="159" y="89"/>
                    </a:lnTo>
                    <a:lnTo>
                      <a:pt x="305" y="70"/>
                    </a:lnTo>
                    <a:lnTo>
                      <a:pt x="305" y="75"/>
                    </a:lnTo>
                    <a:lnTo>
                      <a:pt x="304" y="80"/>
                    </a:lnTo>
                    <a:lnTo>
                      <a:pt x="303" y="86"/>
                    </a:lnTo>
                    <a:lnTo>
                      <a:pt x="302" y="94"/>
                    </a:lnTo>
                    <a:lnTo>
                      <a:pt x="299" y="107"/>
                    </a:lnTo>
                    <a:lnTo>
                      <a:pt x="295" y="119"/>
                    </a:lnTo>
                    <a:lnTo>
                      <a:pt x="291" y="130"/>
                    </a:lnTo>
                    <a:lnTo>
                      <a:pt x="286" y="141"/>
                    </a:lnTo>
                    <a:lnTo>
                      <a:pt x="281" y="151"/>
                    </a:lnTo>
                    <a:lnTo>
                      <a:pt x="275" y="160"/>
                    </a:lnTo>
                    <a:lnTo>
                      <a:pt x="268" y="169"/>
                    </a:lnTo>
                    <a:lnTo>
                      <a:pt x="261" y="178"/>
                    </a:lnTo>
                    <a:lnTo>
                      <a:pt x="158" y="92"/>
                    </a:lnTo>
                    <a:lnTo>
                      <a:pt x="0" y="114"/>
                    </a:lnTo>
                    <a:lnTo>
                      <a:pt x="0" y="109"/>
                    </a:lnTo>
                    <a:lnTo>
                      <a:pt x="0" y="103"/>
                    </a:lnTo>
                    <a:lnTo>
                      <a:pt x="1" y="96"/>
                    </a:lnTo>
                    <a:lnTo>
                      <a:pt x="2" y="89"/>
                    </a:lnTo>
                    <a:lnTo>
                      <a:pt x="5" y="75"/>
                    </a:lnTo>
                    <a:lnTo>
                      <a:pt x="9" y="61"/>
                    </a:lnTo>
                    <a:lnTo>
                      <a:pt x="14" y="49"/>
                    </a:lnTo>
                    <a:lnTo>
                      <a:pt x="20" y="37"/>
                    </a:lnTo>
                    <a:lnTo>
                      <a:pt x="26" y="26"/>
                    </a:lnTo>
                    <a:lnTo>
                      <a:pt x="33" y="16"/>
                    </a:lnTo>
                    <a:lnTo>
                      <a:pt x="40" y="8"/>
                    </a:lnTo>
                    <a:lnTo>
                      <a:pt x="48" y="0"/>
                    </a:lnTo>
                  </a:path>
                </a:pathLst>
              </a:custGeom>
              <a:solidFill>
                <a:srgbClr val="F7A3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32" name="Freeform 556">
                <a:extLst>
                  <a:ext uri="{FF2B5EF4-FFF2-40B4-BE49-F238E27FC236}">
                    <a16:creationId xmlns:a16="http://schemas.microsoft.com/office/drawing/2014/main" id="{B6AD1483-DC79-41FE-8BA3-B0E17BC90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2996"/>
                <a:ext cx="306" cy="169"/>
              </a:xfrm>
              <a:custGeom>
                <a:avLst/>
                <a:gdLst>
                  <a:gd name="T0" fmla="*/ 43 w 306"/>
                  <a:gd name="T1" fmla="*/ 0 h 169"/>
                  <a:gd name="T2" fmla="*/ 158 w 306"/>
                  <a:gd name="T3" fmla="*/ 84 h 169"/>
                  <a:gd name="T4" fmla="*/ 305 w 306"/>
                  <a:gd name="T5" fmla="*/ 68 h 169"/>
                  <a:gd name="T6" fmla="*/ 305 w 306"/>
                  <a:gd name="T7" fmla="*/ 72 h 169"/>
                  <a:gd name="T8" fmla="*/ 304 w 306"/>
                  <a:gd name="T9" fmla="*/ 77 h 169"/>
                  <a:gd name="T10" fmla="*/ 303 w 306"/>
                  <a:gd name="T11" fmla="*/ 82 h 169"/>
                  <a:gd name="T12" fmla="*/ 302 w 306"/>
                  <a:gd name="T13" fmla="*/ 89 h 169"/>
                  <a:gd name="T14" fmla="*/ 299 w 306"/>
                  <a:gd name="T15" fmla="*/ 101 h 169"/>
                  <a:gd name="T16" fmla="*/ 296 w 306"/>
                  <a:gd name="T17" fmla="*/ 113 h 169"/>
                  <a:gd name="T18" fmla="*/ 292 w 306"/>
                  <a:gd name="T19" fmla="*/ 124 h 169"/>
                  <a:gd name="T20" fmla="*/ 287 w 306"/>
                  <a:gd name="T21" fmla="*/ 134 h 169"/>
                  <a:gd name="T22" fmla="*/ 282 w 306"/>
                  <a:gd name="T23" fmla="*/ 142 h 169"/>
                  <a:gd name="T24" fmla="*/ 277 w 306"/>
                  <a:gd name="T25" fmla="*/ 151 h 169"/>
                  <a:gd name="T26" fmla="*/ 271 w 306"/>
                  <a:gd name="T27" fmla="*/ 159 h 169"/>
                  <a:gd name="T28" fmla="*/ 265 w 306"/>
                  <a:gd name="T29" fmla="*/ 168 h 169"/>
                  <a:gd name="T30" fmla="*/ 157 w 306"/>
                  <a:gd name="T31" fmla="*/ 87 h 169"/>
                  <a:gd name="T32" fmla="*/ 0 w 306"/>
                  <a:gd name="T33" fmla="*/ 106 h 169"/>
                  <a:gd name="T34" fmla="*/ 0 w 306"/>
                  <a:gd name="T35" fmla="*/ 101 h 169"/>
                  <a:gd name="T36" fmla="*/ 0 w 306"/>
                  <a:gd name="T37" fmla="*/ 96 h 169"/>
                  <a:gd name="T38" fmla="*/ 0 w 306"/>
                  <a:gd name="T39" fmla="*/ 91 h 169"/>
                  <a:gd name="T40" fmla="*/ 1 w 306"/>
                  <a:gd name="T41" fmla="*/ 84 h 169"/>
                  <a:gd name="T42" fmla="*/ 4 w 306"/>
                  <a:gd name="T43" fmla="*/ 70 h 169"/>
                  <a:gd name="T44" fmla="*/ 8 w 306"/>
                  <a:gd name="T45" fmla="*/ 57 h 169"/>
                  <a:gd name="T46" fmla="*/ 14 w 306"/>
                  <a:gd name="T47" fmla="*/ 45 h 169"/>
                  <a:gd name="T48" fmla="*/ 19 w 306"/>
                  <a:gd name="T49" fmla="*/ 34 h 169"/>
                  <a:gd name="T50" fmla="*/ 25 w 306"/>
                  <a:gd name="T51" fmla="*/ 24 h 169"/>
                  <a:gd name="T52" fmla="*/ 30 w 306"/>
                  <a:gd name="T53" fmla="*/ 15 h 169"/>
                  <a:gd name="T54" fmla="*/ 36 w 306"/>
                  <a:gd name="T55" fmla="*/ 7 h 169"/>
                  <a:gd name="T56" fmla="*/ 43 w 306"/>
                  <a:gd name="T5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6" h="169">
                    <a:moveTo>
                      <a:pt x="43" y="0"/>
                    </a:moveTo>
                    <a:lnTo>
                      <a:pt x="158" y="84"/>
                    </a:lnTo>
                    <a:lnTo>
                      <a:pt x="305" y="68"/>
                    </a:lnTo>
                    <a:lnTo>
                      <a:pt x="305" y="72"/>
                    </a:lnTo>
                    <a:lnTo>
                      <a:pt x="304" y="77"/>
                    </a:lnTo>
                    <a:lnTo>
                      <a:pt x="303" y="82"/>
                    </a:lnTo>
                    <a:lnTo>
                      <a:pt x="302" y="89"/>
                    </a:lnTo>
                    <a:lnTo>
                      <a:pt x="299" y="101"/>
                    </a:lnTo>
                    <a:lnTo>
                      <a:pt x="296" y="113"/>
                    </a:lnTo>
                    <a:lnTo>
                      <a:pt x="292" y="124"/>
                    </a:lnTo>
                    <a:lnTo>
                      <a:pt x="287" y="134"/>
                    </a:lnTo>
                    <a:lnTo>
                      <a:pt x="282" y="142"/>
                    </a:lnTo>
                    <a:lnTo>
                      <a:pt x="277" y="151"/>
                    </a:lnTo>
                    <a:lnTo>
                      <a:pt x="271" y="159"/>
                    </a:lnTo>
                    <a:lnTo>
                      <a:pt x="265" y="168"/>
                    </a:lnTo>
                    <a:lnTo>
                      <a:pt x="157" y="87"/>
                    </a:lnTo>
                    <a:lnTo>
                      <a:pt x="0" y="106"/>
                    </a:lnTo>
                    <a:lnTo>
                      <a:pt x="0" y="101"/>
                    </a:lnTo>
                    <a:lnTo>
                      <a:pt x="0" y="96"/>
                    </a:lnTo>
                    <a:lnTo>
                      <a:pt x="0" y="91"/>
                    </a:lnTo>
                    <a:lnTo>
                      <a:pt x="1" y="84"/>
                    </a:lnTo>
                    <a:lnTo>
                      <a:pt x="4" y="70"/>
                    </a:lnTo>
                    <a:lnTo>
                      <a:pt x="8" y="57"/>
                    </a:lnTo>
                    <a:lnTo>
                      <a:pt x="14" y="45"/>
                    </a:lnTo>
                    <a:lnTo>
                      <a:pt x="19" y="34"/>
                    </a:lnTo>
                    <a:lnTo>
                      <a:pt x="25" y="24"/>
                    </a:lnTo>
                    <a:lnTo>
                      <a:pt x="30" y="15"/>
                    </a:lnTo>
                    <a:lnTo>
                      <a:pt x="36" y="7"/>
                    </a:lnTo>
                    <a:lnTo>
                      <a:pt x="43" y="0"/>
                    </a:lnTo>
                  </a:path>
                </a:pathLst>
              </a:custGeom>
              <a:solidFill>
                <a:srgbClr val="F299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33" name="Freeform 557">
                <a:extLst>
                  <a:ext uri="{FF2B5EF4-FFF2-40B4-BE49-F238E27FC236}">
                    <a16:creationId xmlns:a16="http://schemas.microsoft.com/office/drawing/2014/main" id="{D88CC8E1-6B92-4AA0-9BF0-D1C606D82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3002"/>
                <a:ext cx="304" cy="158"/>
              </a:xfrm>
              <a:custGeom>
                <a:avLst/>
                <a:gdLst>
                  <a:gd name="T0" fmla="*/ 38 w 304"/>
                  <a:gd name="T1" fmla="*/ 0 h 158"/>
                  <a:gd name="T2" fmla="*/ 158 w 304"/>
                  <a:gd name="T3" fmla="*/ 78 h 158"/>
                  <a:gd name="T4" fmla="*/ 303 w 304"/>
                  <a:gd name="T5" fmla="*/ 65 h 158"/>
                  <a:gd name="T6" fmla="*/ 303 w 304"/>
                  <a:gd name="T7" fmla="*/ 68 h 158"/>
                  <a:gd name="T8" fmla="*/ 303 w 304"/>
                  <a:gd name="T9" fmla="*/ 71 h 158"/>
                  <a:gd name="T10" fmla="*/ 301 w 304"/>
                  <a:gd name="T11" fmla="*/ 76 h 158"/>
                  <a:gd name="T12" fmla="*/ 301 w 304"/>
                  <a:gd name="T13" fmla="*/ 83 h 158"/>
                  <a:gd name="T14" fmla="*/ 297 w 304"/>
                  <a:gd name="T15" fmla="*/ 95 h 158"/>
                  <a:gd name="T16" fmla="*/ 294 w 304"/>
                  <a:gd name="T17" fmla="*/ 106 h 158"/>
                  <a:gd name="T18" fmla="*/ 291 w 304"/>
                  <a:gd name="T19" fmla="*/ 116 h 158"/>
                  <a:gd name="T20" fmla="*/ 287 w 304"/>
                  <a:gd name="T21" fmla="*/ 126 h 158"/>
                  <a:gd name="T22" fmla="*/ 282 w 304"/>
                  <a:gd name="T23" fmla="*/ 133 h 158"/>
                  <a:gd name="T24" fmla="*/ 278 w 304"/>
                  <a:gd name="T25" fmla="*/ 141 h 158"/>
                  <a:gd name="T26" fmla="*/ 273 w 304"/>
                  <a:gd name="T27" fmla="*/ 149 h 158"/>
                  <a:gd name="T28" fmla="*/ 268 w 304"/>
                  <a:gd name="T29" fmla="*/ 157 h 158"/>
                  <a:gd name="T30" fmla="*/ 157 w 304"/>
                  <a:gd name="T31" fmla="*/ 81 h 158"/>
                  <a:gd name="T32" fmla="*/ 0 w 304"/>
                  <a:gd name="T33" fmla="*/ 96 h 158"/>
                  <a:gd name="T34" fmla="*/ 0 w 304"/>
                  <a:gd name="T35" fmla="*/ 93 h 158"/>
                  <a:gd name="T36" fmla="*/ 0 w 304"/>
                  <a:gd name="T37" fmla="*/ 89 h 158"/>
                  <a:gd name="T38" fmla="*/ 0 w 304"/>
                  <a:gd name="T39" fmla="*/ 84 h 158"/>
                  <a:gd name="T40" fmla="*/ 1 w 304"/>
                  <a:gd name="T41" fmla="*/ 77 h 158"/>
                  <a:gd name="T42" fmla="*/ 4 w 304"/>
                  <a:gd name="T43" fmla="*/ 64 h 158"/>
                  <a:gd name="T44" fmla="*/ 8 w 304"/>
                  <a:gd name="T45" fmla="*/ 51 h 158"/>
                  <a:gd name="T46" fmla="*/ 12 w 304"/>
                  <a:gd name="T47" fmla="*/ 40 h 158"/>
                  <a:gd name="T48" fmla="*/ 18 w 304"/>
                  <a:gd name="T49" fmla="*/ 30 h 158"/>
                  <a:gd name="T50" fmla="*/ 23 w 304"/>
                  <a:gd name="T51" fmla="*/ 20 h 158"/>
                  <a:gd name="T52" fmla="*/ 27 w 304"/>
                  <a:gd name="T53" fmla="*/ 12 h 158"/>
                  <a:gd name="T54" fmla="*/ 33 w 304"/>
                  <a:gd name="T55" fmla="*/ 5 h 158"/>
                  <a:gd name="T56" fmla="*/ 38 w 304"/>
                  <a:gd name="T5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58">
                    <a:moveTo>
                      <a:pt x="38" y="0"/>
                    </a:moveTo>
                    <a:lnTo>
                      <a:pt x="158" y="78"/>
                    </a:lnTo>
                    <a:lnTo>
                      <a:pt x="303" y="65"/>
                    </a:lnTo>
                    <a:lnTo>
                      <a:pt x="303" y="68"/>
                    </a:lnTo>
                    <a:lnTo>
                      <a:pt x="303" y="71"/>
                    </a:lnTo>
                    <a:lnTo>
                      <a:pt x="301" y="76"/>
                    </a:lnTo>
                    <a:lnTo>
                      <a:pt x="301" y="83"/>
                    </a:lnTo>
                    <a:lnTo>
                      <a:pt x="297" y="95"/>
                    </a:lnTo>
                    <a:lnTo>
                      <a:pt x="294" y="106"/>
                    </a:lnTo>
                    <a:lnTo>
                      <a:pt x="291" y="116"/>
                    </a:lnTo>
                    <a:lnTo>
                      <a:pt x="287" y="126"/>
                    </a:lnTo>
                    <a:lnTo>
                      <a:pt x="282" y="133"/>
                    </a:lnTo>
                    <a:lnTo>
                      <a:pt x="278" y="141"/>
                    </a:lnTo>
                    <a:lnTo>
                      <a:pt x="273" y="149"/>
                    </a:lnTo>
                    <a:lnTo>
                      <a:pt x="268" y="157"/>
                    </a:lnTo>
                    <a:lnTo>
                      <a:pt x="157" y="81"/>
                    </a:lnTo>
                    <a:lnTo>
                      <a:pt x="0" y="96"/>
                    </a:lnTo>
                    <a:lnTo>
                      <a:pt x="0" y="93"/>
                    </a:lnTo>
                    <a:lnTo>
                      <a:pt x="0" y="89"/>
                    </a:lnTo>
                    <a:lnTo>
                      <a:pt x="0" y="84"/>
                    </a:lnTo>
                    <a:lnTo>
                      <a:pt x="1" y="77"/>
                    </a:lnTo>
                    <a:lnTo>
                      <a:pt x="4" y="64"/>
                    </a:lnTo>
                    <a:lnTo>
                      <a:pt x="8" y="51"/>
                    </a:lnTo>
                    <a:lnTo>
                      <a:pt x="12" y="40"/>
                    </a:lnTo>
                    <a:lnTo>
                      <a:pt x="18" y="30"/>
                    </a:lnTo>
                    <a:lnTo>
                      <a:pt x="23" y="20"/>
                    </a:lnTo>
                    <a:lnTo>
                      <a:pt x="27" y="12"/>
                    </a:lnTo>
                    <a:lnTo>
                      <a:pt x="33" y="5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ED8E2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34" name="Freeform 558">
                <a:extLst>
                  <a:ext uri="{FF2B5EF4-FFF2-40B4-BE49-F238E27FC236}">
                    <a16:creationId xmlns:a16="http://schemas.microsoft.com/office/drawing/2014/main" id="{21F88458-DD26-4852-87F4-0F7EA5E7E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3008"/>
                <a:ext cx="304" cy="147"/>
              </a:xfrm>
              <a:custGeom>
                <a:avLst/>
                <a:gdLst>
                  <a:gd name="T0" fmla="*/ 33 w 304"/>
                  <a:gd name="T1" fmla="*/ 0 h 147"/>
                  <a:gd name="T2" fmla="*/ 158 w 304"/>
                  <a:gd name="T3" fmla="*/ 72 h 147"/>
                  <a:gd name="T4" fmla="*/ 303 w 304"/>
                  <a:gd name="T5" fmla="*/ 63 h 147"/>
                  <a:gd name="T6" fmla="*/ 303 w 304"/>
                  <a:gd name="T7" fmla="*/ 65 h 147"/>
                  <a:gd name="T8" fmla="*/ 303 w 304"/>
                  <a:gd name="T9" fmla="*/ 67 h 147"/>
                  <a:gd name="T10" fmla="*/ 302 w 304"/>
                  <a:gd name="T11" fmla="*/ 70 h 147"/>
                  <a:gd name="T12" fmla="*/ 301 w 304"/>
                  <a:gd name="T13" fmla="*/ 77 h 147"/>
                  <a:gd name="T14" fmla="*/ 297 w 304"/>
                  <a:gd name="T15" fmla="*/ 89 h 147"/>
                  <a:gd name="T16" fmla="*/ 294 w 304"/>
                  <a:gd name="T17" fmla="*/ 100 h 147"/>
                  <a:gd name="T18" fmla="*/ 291 w 304"/>
                  <a:gd name="T19" fmla="*/ 109 h 147"/>
                  <a:gd name="T20" fmla="*/ 287 w 304"/>
                  <a:gd name="T21" fmla="*/ 118 h 147"/>
                  <a:gd name="T22" fmla="*/ 284 w 304"/>
                  <a:gd name="T23" fmla="*/ 126 h 147"/>
                  <a:gd name="T24" fmla="*/ 280 w 304"/>
                  <a:gd name="T25" fmla="*/ 132 h 147"/>
                  <a:gd name="T26" fmla="*/ 276 w 304"/>
                  <a:gd name="T27" fmla="*/ 139 h 147"/>
                  <a:gd name="T28" fmla="*/ 271 w 304"/>
                  <a:gd name="T29" fmla="*/ 146 h 147"/>
                  <a:gd name="T30" fmla="*/ 157 w 304"/>
                  <a:gd name="T31" fmla="*/ 75 h 147"/>
                  <a:gd name="T32" fmla="*/ 0 w 304"/>
                  <a:gd name="T33" fmla="*/ 87 h 147"/>
                  <a:gd name="T34" fmla="*/ 0 w 304"/>
                  <a:gd name="T35" fmla="*/ 84 h 147"/>
                  <a:gd name="T36" fmla="*/ 0 w 304"/>
                  <a:gd name="T37" fmla="*/ 82 h 147"/>
                  <a:gd name="T38" fmla="*/ 0 w 304"/>
                  <a:gd name="T39" fmla="*/ 78 h 147"/>
                  <a:gd name="T40" fmla="*/ 1 w 304"/>
                  <a:gd name="T41" fmla="*/ 72 h 147"/>
                  <a:gd name="T42" fmla="*/ 4 w 304"/>
                  <a:gd name="T43" fmla="*/ 58 h 147"/>
                  <a:gd name="T44" fmla="*/ 8 w 304"/>
                  <a:gd name="T45" fmla="*/ 46 h 147"/>
                  <a:gd name="T46" fmla="*/ 12 w 304"/>
                  <a:gd name="T47" fmla="*/ 36 h 147"/>
                  <a:gd name="T48" fmla="*/ 16 w 304"/>
                  <a:gd name="T49" fmla="*/ 26 h 147"/>
                  <a:gd name="T50" fmla="*/ 21 w 304"/>
                  <a:gd name="T51" fmla="*/ 17 h 147"/>
                  <a:gd name="T52" fmla="*/ 25 w 304"/>
                  <a:gd name="T53" fmla="*/ 10 h 147"/>
                  <a:gd name="T54" fmla="*/ 30 w 304"/>
                  <a:gd name="T55" fmla="*/ 4 h 147"/>
                  <a:gd name="T56" fmla="*/ 33 w 304"/>
                  <a:gd name="T5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47">
                    <a:moveTo>
                      <a:pt x="33" y="0"/>
                    </a:moveTo>
                    <a:lnTo>
                      <a:pt x="158" y="72"/>
                    </a:lnTo>
                    <a:lnTo>
                      <a:pt x="303" y="63"/>
                    </a:lnTo>
                    <a:lnTo>
                      <a:pt x="303" y="65"/>
                    </a:lnTo>
                    <a:lnTo>
                      <a:pt x="303" y="67"/>
                    </a:lnTo>
                    <a:lnTo>
                      <a:pt x="302" y="70"/>
                    </a:lnTo>
                    <a:lnTo>
                      <a:pt x="301" y="77"/>
                    </a:lnTo>
                    <a:lnTo>
                      <a:pt x="297" y="89"/>
                    </a:lnTo>
                    <a:lnTo>
                      <a:pt x="294" y="100"/>
                    </a:lnTo>
                    <a:lnTo>
                      <a:pt x="291" y="109"/>
                    </a:lnTo>
                    <a:lnTo>
                      <a:pt x="287" y="118"/>
                    </a:lnTo>
                    <a:lnTo>
                      <a:pt x="284" y="126"/>
                    </a:lnTo>
                    <a:lnTo>
                      <a:pt x="280" y="132"/>
                    </a:lnTo>
                    <a:lnTo>
                      <a:pt x="276" y="139"/>
                    </a:lnTo>
                    <a:lnTo>
                      <a:pt x="271" y="146"/>
                    </a:lnTo>
                    <a:lnTo>
                      <a:pt x="157" y="75"/>
                    </a:lnTo>
                    <a:lnTo>
                      <a:pt x="0" y="87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1" y="72"/>
                    </a:lnTo>
                    <a:lnTo>
                      <a:pt x="4" y="58"/>
                    </a:lnTo>
                    <a:lnTo>
                      <a:pt x="8" y="46"/>
                    </a:lnTo>
                    <a:lnTo>
                      <a:pt x="12" y="36"/>
                    </a:lnTo>
                    <a:lnTo>
                      <a:pt x="16" y="26"/>
                    </a:lnTo>
                    <a:lnTo>
                      <a:pt x="21" y="17"/>
                    </a:lnTo>
                    <a:lnTo>
                      <a:pt x="25" y="10"/>
                    </a:lnTo>
                    <a:lnTo>
                      <a:pt x="30" y="4"/>
                    </a:lnTo>
                    <a:lnTo>
                      <a:pt x="33" y="0"/>
                    </a:lnTo>
                  </a:path>
                </a:pathLst>
              </a:custGeom>
              <a:solidFill>
                <a:srgbClr val="EA89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35" name="Freeform 559">
                <a:extLst>
                  <a:ext uri="{FF2B5EF4-FFF2-40B4-BE49-F238E27FC236}">
                    <a16:creationId xmlns:a16="http://schemas.microsoft.com/office/drawing/2014/main" id="{26F749EA-489E-4E5C-B060-5B9D55543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3013"/>
                <a:ext cx="304" cy="137"/>
              </a:xfrm>
              <a:custGeom>
                <a:avLst/>
                <a:gdLst>
                  <a:gd name="T0" fmla="*/ 276 w 304"/>
                  <a:gd name="T1" fmla="*/ 136 h 137"/>
                  <a:gd name="T2" fmla="*/ 279 w 304"/>
                  <a:gd name="T3" fmla="*/ 130 h 137"/>
                  <a:gd name="T4" fmla="*/ 283 w 304"/>
                  <a:gd name="T5" fmla="*/ 124 h 137"/>
                  <a:gd name="T6" fmla="*/ 286 w 304"/>
                  <a:gd name="T7" fmla="*/ 117 h 137"/>
                  <a:gd name="T8" fmla="*/ 289 w 304"/>
                  <a:gd name="T9" fmla="*/ 110 h 137"/>
                  <a:gd name="T10" fmla="*/ 292 w 304"/>
                  <a:gd name="T11" fmla="*/ 103 h 137"/>
                  <a:gd name="T12" fmla="*/ 296 w 304"/>
                  <a:gd name="T13" fmla="*/ 94 h 137"/>
                  <a:gd name="T14" fmla="*/ 298 w 304"/>
                  <a:gd name="T15" fmla="*/ 84 h 137"/>
                  <a:gd name="T16" fmla="*/ 301 w 304"/>
                  <a:gd name="T17" fmla="*/ 72 h 137"/>
                  <a:gd name="T18" fmla="*/ 303 w 304"/>
                  <a:gd name="T19" fmla="*/ 65 h 137"/>
                  <a:gd name="T20" fmla="*/ 303 w 304"/>
                  <a:gd name="T21" fmla="*/ 63 h 137"/>
                  <a:gd name="T22" fmla="*/ 303 w 304"/>
                  <a:gd name="T23" fmla="*/ 62 h 137"/>
                  <a:gd name="T24" fmla="*/ 303 w 304"/>
                  <a:gd name="T25" fmla="*/ 62 h 137"/>
                  <a:gd name="T26" fmla="*/ 159 w 304"/>
                  <a:gd name="T27" fmla="*/ 67 h 137"/>
                  <a:gd name="T28" fmla="*/ 29 w 304"/>
                  <a:gd name="T29" fmla="*/ 0 h 137"/>
                  <a:gd name="T30" fmla="*/ 26 w 304"/>
                  <a:gd name="T31" fmla="*/ 3 h 137"/>
                  <a:gd name="T32" fmla="*/ 23 w 304"/>
                  <a:gd name="T33" fmla="*/ 8 h 137"/>
                  <a:gd name="T34" fmla="*/ 19 w 304"/>
                  <a:gd name="T35" fmla="*/ 14 h 137"/>
                  <a:gd name="T36" fmla="*/ 15 w 304"/>
                  <a:gd name="T37" fmla="*/ 22 h 137"/>
                  <a:gd name="T38" fmla="*/ 12 w 304"/>
                  <a:gd name="T39" fmla="*/ 30 h 137"/>
                  <a:gd name="T40" fmla="*/ 8 w 304"/>
                  <a:gd name="T41" fmla="*/ 42 h 137"/>
                  <a:gd name="T42" fmla="*/ 4 w 304"/>
                  <a:gd name="T43" fmla="*/ 53 h 137"/>
                  <a:gd name="T44" fmla="*/ 1 w 304"/>
                  <a:gd name="T45" fmla="*/ 67 h 137"/>
                  <a:gd name="T46" fmla="*/ 0 w 304"/>
                  <a:gd name="T47" fmla="*/ 72 h 137"/>
                  <a:gd name="T48" fmla="*/ 0 w 304"/>
                  <a:gd name="T49" fmla="*/ 75 h 137"/>
                  <a:gd name="T50" fmla="*/ 0 w 304"/>
                  <a:gd name="T51" fmla="*/ 76 h 137"/>
                  <a:gd name="T52" fmla="*/ 0 w 304"/>
                  <a:gd name="T53" fmla="*/ 78 h 137"/>
                  <a:gd name="T54" fmla="*/ 157 w 304"/>
                  <a:gd name="T55" fmla="*/ 70 h 137"/>
                  <a:gd name="T56" fmla="*/ 276 w 304"/>
                  <a:gd name="T57" fmla="*/ 13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37">
                    <a:moveTo>
                      <a:pt x="276" y="136"/>
                    </a:moveTo>
                    <a:lnTo>
                      <a:pt x="279" y="130"/>
                    </a:lnTo>
                    <a:lnTo>
                      <a:pt x="283" y="124"/>
                    </a:lnTo>
                    <a:lnTo>
                      <a:pt x="286" y="117"/>
                    </a:lnTo>
                    <a:lnTo>
                      <a:pt x="289" y="110"/>
                    </a:lnTo>
                    <a:lnTo>
                      <a:pt x="292" y="103"/>
                    </a:lnTo>
                    <a:lnTo>
                      <a:pt x="296" y="94"/>
                    </a:lnTo>
                    <a:lnTo>
                      <a:pt x="298" y="84"/>
                    </a:lnTo>
                    <a:lnTo>
                      <a:pt x="301" y="72"/>
                    </a:lnTo>
                    <a:lnTo>
                      <a:pt x="303" y="65"/>
                    </a:lnTo>
                    <a:lnTo>
                      <a:pt x="303" y="63"/>
                    </a:lnTo>
                    <a:lnTo>
                      <a:pt x="303" y="62"/>
                    </a:lnTo>
                    <a:lnTo>
                      <a:pt x="303" y="62"/>
                    </a:lnTo>
                    <a:lnTo>
                      <a:pt x="159" y="67"/>
                    </a:lnTo>
                    <a:lnTo>
                      <a:pt x="29" y="0"/>
                    </a:lnTo>
                    <a:lnTo>
                      <a:pt x="26" y="3"/>
                    </a:lnTo>
                    <a:lnTo>
                      <a:pt x="23" y="8"/>
                    </a:lnTo>
                    <a:lnTo>
                      <a:pt x="19" y="14"/>
                    </a:lnTo>
                    <a:lnTo>
                      <a:pt x="15" y="22"/>
                    </a:lnTo>
                    <a:lnTo>
                      <a:pt x="12" y="30"/>
                    </a:lnTo>
                    <a:lnTo>
                      <a:pt x="8" y="42"/>
                    </a:lnTo>
                    <a:lnTo>
                      <a:pt x="4" y="53"/>
                    </a:lnTo>
                    <a:lnTo>
                      <a:pt x="1" y="67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57" y="70"/>
                    </a:lnTo>
                    <a:lnTo>
                      <a:pt x="276" y="136"/>
                    </a:lnTo>
                  </a:path>
                </a:pathLst>
              </a:custGeom>
              <a:solidFill>
                <a:srgbClr val="E882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36" name="Freeform 560">
                <a:extLst>
                  <a:ext uri="{FF2B5EF4-FFF2-40B4-BE49-F238E27FC236}">
                    <a16:creationId xmlns:a16="http://schemas.microsoft.com/office/drawing/2014/main" id="{1A2FC2BF-4547-4DB8-8867-4604D9778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3085"/>
                <a:ext cx="184" cy="158"/>
              </a:xfrm>
              <a:custGeom>
                <a:avLst/>
                <a:gdLst>
                  <a:gd name="T0" fmla="*/ 174 w 184"/>
                  <a:gd name="T1" fmla="*/ 0 h 158"/>
                  <a:gd name="T2" fmla="*/ 174 w 184"/>
                  <a:gd name="T3" fmla="*/ 0 h 158"/>
                  <a:gd name="T4" fmla="*/ 171 w 184"/>
                  <a:gd name="T5" fmla="*/ 15 h 158"/>
                  <a:gd name="T6" fmla="*/ 165 w 184"/>
                  <a:gd name="T7" fmla="*/ 30 h 158"/>
                  <a:gd name="T8" fmla="*/ 159 w 184"/>
                  <a:gd name="T9" fmla="*/ 44 h 158"/>
                  <a:gd name="T10" fmla="*/ 152 w 184"/>
                  <a:gd name="T11" fmla="*/ 58 h 158"/>
                  <a:gd name="T12" fmla="*/ 142 w 184"/>
                  <a:gd name="T13" fmla="*/ 71 h 158"/>
                  <a:gd name="T14" fmla="*/ 133 w 184"/>
                  <a:gd name="T15" fmla="*/ 84 h 158"/>
                  <a:gd name="T16" fmla="*/ 122 w 184"/>
                  <a:gd name="T17" fmla="*/ 95 h 158"/>
                  <a:gd name="T18" fmla="*/ 111 w 184"/>
                  <a:gd name="T19" fmla="*/ 106 h 158"/>
                  <a:gd name="T20" fmla="*/ 99 w 184"/>
                  <a:gd name="T21" fmla="*/ 116 h 158"/>
                  <a:gd name="T22" fmla="*/ 86 w 184"/>
                  <a:gd name="T23" fmla="*/ 124 h 158"/>
                  <a:gd name="T24" fmla="*/ 72 w 184"/>
                  <a:gd name="T25" fmla="*/ 131 h 158"/>
                  <a:gd name="T26" fmla="*/ 58 w 184"/>
                  <a:gd name="T27" fmla="*/ 137 h 158"/>
                  <a:gd name="T28" fmla="*/ 44 w 184"/>
                  <a:gd name="T29" fmla="*/ 142 h 158"/>
                  <a:gd name="T30" fmla="*/ 30 w 184"/>
                  <a:gd name="T31" fmla="*/ 146 h 158"/>
                  <a:gd name="T32" fmla="*/ 15 w 184"/>
                  <a:gd name="T33" fmla="*/ 148 h 158"/>
                  <a:gd name="T34" fmla="*/ 0 w 184"/>
                  <a:gd name="T35" fmla="*/ 148 h 158"/>
                  <a:gd name="T36" fmla="*/ 0 w 184"/>
                  <a:gd name="T37" fmla="*/ 157 h 158"/>
                  <a:gd name="T38" fmla="*/ 15 w 184"/>
                  <a:gd name="T39" fmla="*/ 156 h 158"/>
                  <a:gd name="T40" fmla="*/ 30 w 184"/>
                  <a:gd name="T41" fmla="*/ 154 h 158"/>
                  <a:gd name="T42" fmla="*/ 46 w 184"/>
                  <a:gd name="T43" fmla="*/ 150 h 158"/>
                  <a:gd name="T44" fmla="*/ 61 w 184"/>
                  <a:gd name="T45" fmla="*/ 145 h 158"/>
                  <a:gd name="T46" fmla="*/ 76 w 184"/>
                  <a:gd name="T47" fmla="*/ 138 h 158"/>
                  <a:gd name="T48" fmla="*/ 90 w 184"/>
                  <a:gd name="T49" fmla="*/ 131 h 158"/>
                  <a:gd name="T50" fmla="*/ 103 w 184"/>
                  <a:gd name="T51" fmla="*/ 123 h 158"/>
                  <a:gd name="T52" fmla="*/ 116 w 184"/>
                  <a:gd name="T53" fmla="*/ 112 h 158"/>
                  <a:gd name="T54" fmla="*/ 129 w 184"/>
                  <a:gd name="T55" fmla="*/ 101 h 158"/>
                  <a:gd name="T56" fmla="*/ 139 w 184"/>
                  <a:gd name="T57" fmla="*/ 89 h 158"/>
                  <a:gd name="T58" fmla="*/ 150 w 184"/>
                  <a:gd name="T59" fmla="*/ 76 h 158"/>
                  <a:gd name="T60" fmla="*/ 159 w 184"/>
                  <a:gd name="T61" fmla="*/ 63 h 158"/>
                  <a:gd name="T62" fmla="*/ 166 w 184"/>
                  <a:gd name="T63" fmla="*/ 48 h 158"/>
                  <a:gd name="T64" fmla="*/ 173 w 184"/>
                  <a:gd name="T65" fmla="*/ 33 h 158"/>
                  <a:gd name="T66" fmla="*/ 178 w 184"/>
                  <a:gd name="T67" fmla="*/ 17 h 158"/>
                  <a:gd name="T68" fmla="*/ 183 w 184"/>
                  <a:gd name="T69" fmla="*/ 1 h 158"/>
                  <a:gd name="T70" fmla="*/ 183 w 184"/>
                  <a:gd name="T71" fmla="*/ 1 h 158"/>
                  <a:gd name="T72" fmla="*/ 174 w 184"/>
                  <a:gd name="T73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4" h="158">
                    <a:moveTo>
                      <a:pt x="174" y="0"/>
                    </a:moveTo>
                    <a:lnTo>
                      <a:pt x="174" y="0"/>
                    </a:lnTo>
                    <a:lnTo>
                      <a:pt x="171" y="15"/>
                    </a:lnTo>
                    <a:lnTo>
                      <a:pt x="165" y="30"/>
                    </a:lnTo>
                    <a:lnTo>
                      <a:pt x="159" y="44"/>
                    </a:lnTo>
                    <a:lnTo>
                      <a:pt x="152" y="58"/>
                    </a:lnTo>
                    <a:lnTo>
                      <a:pt x="142" y="71"/>
                    </a:lnTo>
                    <a:lnTo>
                      <a:pt x="133" y="84"/>
                    </a:lnTo>
                    <a:lnTo>
                      <a:pt x="122" y="95"/>
                    </a:lnTo>
                    <a:lnTo>
                      <a:pt x="111" y="106"/>
                    </a:lnTo>
                    <a:lnTo>
                      <a:pt x="99" y="116"/>
                    </a:lnTo>
                    <a:lnTo>
                      <a:pt x="86" y="124"/>
                    </a:lnTo>
                    <a:lnTo>
                      <a:pt x="72" y="131"/>
                    </a:lnTo>
                    <a:lnTo>
                      <a:pt x="58" y="137"/>
                    </a:lnTo>
                    <a:lnTo>
                      <a:pt x="44" y="142"/>
                    </a:lnTo>
                    <a:lnTo>
                      <a:pt x="30" y="146"/>
                    </a:lnTo>
                    <a:lnTo>
                      <a:pt x="15" y="148"/>
                    </a:lnTo>
                    <a:lnTo>
                      <a:pt x="0" y="148"/>
                    </a:lnTo>
                    <a:lnTo>
                      <a:pt x="0" y="157"/>
                    </a:lnTo>
                    <a:lnTo>
                      <a:pt x="15" y="156"/>
                    </a:lnTo>
                    <a:lnTo>
                      <a:pt x="30" y="154"/>
                    </a:lnTo>
                    <a:lnTo>
                      <a:pt x="46" y="150"/>
                    </a:lnTo>
                    <a:lnTo>
                      <a:pt x="61" y="145"/>
                    </a:lnTo>
                    <a:lnTo>
                      <a:pt x="76" y="138"/>
                    </a:lnTo>
                    <a:lnTo>
                      <a:pt x="90" y="131"/>
                    </a:lnTo>
                    <a:lnTo>
                      <a:pt x="103" y="123"/>
                    </a:lnTo>
                    <a:lnTo>
                      <a:pt x="116" y="112"/>
                    </a:lnTo>
                    <a:lnTo>
                      <a:pt x="129" y="101"/>
                    </a:lnTo>
                    <a:lnTo>
                      <a:pt x="139" y="89"/>
                    </a:lnTo>
                    <a:lnTo>
                      <a:pt x="150" y="76"/>
                    </a:lnTo>
                    <a:lnTo>
                      <a:pt x="159" y="63"/>
                    </a:lnTo>
                    <a:lnTo>
                      <a:pt x="166" y="48"/>
                    </a:lnTo>
                    <a:lnTo>
                      <a:pt x="173" y="33"/>
                    </a:lnTo>
                    <a:lnTo>
                      <a:pt x="178" y="17"/>
                    </a:lnTo>
                    <a:lnTo>
                      <a:pt x="183" y="1"/>
                    </a:lnTo>
                    <a:lnTo>
                      <a:pt x="183" y="1"/>
                    </a:lnTo>
                    <a:lnTo>
                      <a:pt x="174" y="0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37" name="Freeform 561">
                <a:extLst>
                  <a:ext uri="{FF2B5EF4-FFF2-40B4-BE49-F238E27FC236}">
                    <a16:creationId xmlns:a16="http://schemas.microsoft.com/office/drawing/2014/main" id="{526C2762-D167-4327-A503-271A74F67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2923"/>
                <a:ext cx="128" cy="165"/>
              </a:xfrm>
              <a:custGeom>
                <a:avLst/>
                <a:gdLst>
                  <a:gd name="T0" fmla="*/ 0 w 128"/>
                  <a:gd name="T1" fmla="*/ 8 h 165"/>
                  <a:gd name="T2" fmla="*/ 0 w 128"/>
                  <a:gd name="T3" fmla="*/ 8 h 165"/>
                  <a:gd name="T4" fmla="*/ 14 w 128"/>
                  <a:gd name="T5" fmla="*/ 9 h 165"/>
                  <a:gd name="T6" fmla="*/ 28 w 128"/>
                  <a:gd name="T7" fmla="*/ 11 h 165"/>
                  <a:gd name="T8" fmla="*/ 41 w 128"/>
                  <a:gd name="T9" fmla="*/ 16 h 165"/>
                  <a:gd name="T10" fmla="*/ 53 w 128"/>
                  <a:gd name="T11" fmla="*/ 21 h 165"/>
                  <a:gd name="T12" fmla="*/ 64 w 128"/>
                  <a:gd name="T13" fmla="*/ 28 h 165"/>
                  <a:gd name="T14" fmla="*/ 75 w 128"/>
                  <a:gd name="T15" fmla="*/ 35 h 165"/>
                  <a:gd name="T16" fmla="*/ 84 w 128"/>
                  <a:gd name="T17" fmla="*/ 44 h 165"/>
                  <a:gd name="T18" fmla="*/ 93 w 128"/>
                  <a:gd name="T19" fmla="*/ 54 h 165"/>
                  <a:gd name="T20" fmla="*/ 100 w 128"/>
                  <a:gd name="T21" fmla="*/ 65 h 165"/>
                  <a:gd name="T22" fmla="*/ 106 w 128"/>
                  <a:gd name="T23" fmla="*/ 77 h 165"/>
                  <a:gd name="T24" fmla="*/ 111 w 128"/>
                  <a:gd name="T25" fmla="*/ 90 h 165"/>
                  <a:gd name="T26" fmla="*/ 115 w 128"/>
                  <a:gd name="T27" fmla="*/ 103 h 165"/>
                  <a:gd name="T28" fmla="*/ 117 w 128"/>
                  <a:gd name="T29" fmla="*/ 117 h 165"/>
                  <a:gd name="T30" fmla="*/ 118 w 128"/>
                  <a:gd name="T31" fmla="*/ 131 h 165"/>
                  <a:gd name="T32" fmla="*/ 118 w 128"/>
                  <a:gd name="T33" fmla="*/ 147 h 165"/>
                  <a:gd name="T34" fmla="*/ 115 w 128"/>
                  <a:gd name="T35" fmla="*/ 162 h 165"/>
                  <a:gd name="T36" fmla="*/ 124 w 128"/>
                  <a:gd name="T37" fmla="*/ 164 h 165"/>
                  <a:gd name="T38" fmla="*/ 125 w 128"/>
                  <a:gd name="T39" fmla="*/ 147 h 165"/>
                  <a:gd name="T40" fmla="*/ 127 w 128"/>
                  <a:gd name="T41" fmla="*/ 131 h 165"/>
                  <a:gd name="T42" fmla="*/ 125 w 128"/>
                  <a:gd name="T43" fmla="*/ 115 h 165"/>
                  <a:gd name="T44" fmla="*/ 123 w 128"/>
                  <a:gd name="T45" fmla="*/ 101 h 165"/>
                  <a:gd name="T46" fmla="*/ 120 w 128"/>
                  <a:gd name="T47" fmla="*/ 87 h 165"/>
                  <a:gd name="T48" fmla="*/ 114 w 128"/>
                  <a:gd name="T49" fmla="*/ 73 h 165"/>
                  <a:gd name="T50" fmla="*/ 107 w 128"/>
                  <a:gd name="T51" fmla="*/ 61 h 165"/>
                  <a:gd name="T52" fmla="*/ 99 w 128"/>
                  <a:gd name="T53" fmla="*/ 49 h 165"/>
                  <a:gd name="T54" fmla="*/ 91 w 128"/>
                  <a:gd name="T55" fmla="*/ 39 h 165"/>
                  <a:gd name="T56" fmla="*/ 80 w 128"/>
                  <a:gd name="T57" fmla="*/ 29 h 165"/>
                  <a:gd name="T58" fmla="*/ 69 w 128"/>
                  <a:gd name="T59" fmla="*/ 21 h 165"/>
                  <a:gd name="T60" fmla="*/ 57 w 128"/>
                  <a:gd name="T61" fmla="*/ 14 h 165"/>
                  <a:gd name="T62" fmla="*/ 44 w 128"/>
                  <a:gd name="T63" fmla="*/ 8 h 165"/>
                  <a:gd name="T64" fmla="*/ 30 w 128"/>
                  <a:gd name="T65" fmla="*/ 4 h 165"/>
                  <a:gd name="T66" fmla="*/ 15 w 128"/>
                  <a:gd name="T67" fmla="*/ 1 h 165"/>
                  <a:gd name="T68" fmla="*/ 0 w 128"/>
                  <a:gd name="T69" fmla="*/ 0 h 165"/>
                  <a:gd name="T70" fmla="*/ 0 w 128"/>
                  <a:gd name="T71" fmla="*/ 0 h 165"/>
                  <a:gd name="T72" fmla="*/ 0 w 128"/>
                  <a:gd name="T73" fmla="*/ 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8" h="165">
                    <a:moveTo>
                      <a:pt x="0" y="8"/>
                    </a:moveTo>
                    <a:lnTo>
                      <a:pt x="0" y="8"/>
                    </a:lnTo>
                    <a:lnTo>
                      <a:pt x="14" y="9"/>
                    </a:lnTo>
                    <a:lnTo>
                      <a:pt x="28" y="11"/>
                    </a:lnTo>
                    <a:lnTo>
                      <a:pt x="41" y="16"/>
                    </a:lnTo>
                    <a:lnTo>
                      <a:pt x="53" y="21"/>
                    </a:lnTo>
                    <a:lnTo>
                      <a:pt x="64" y="28"/>
                    </a:lnTo>
                    <a:lnTo>
                      <a:pt x="75" y="35"/>
                    </a:lnTo>
                    <a:lnTo>
                      <a:pt x="84" y="44"/>
                    </a:lnTo>
                    <a:lnTo>
                      <a:pt x="93" y="54"/>
                    </a:lnTo>
                    <a:lnTo>
                      <a:pt x="100" y="65"/>
                    </a:lnTo>
                    <a:lnTo>
                      <a:pt x="106" y="77"/>
                    </a:lnTo>
                    <a:lnTo>
                      <a:pt x="111" y="90"/>
                    </a:lnTo>
                    <a:lnTo>
                      <a:pt x="115" y="103"/>
                    </a:lnTo>
                    <a:lnTo>
                      <a:pt x="117" y="117"/>
                    </a:lnTo>
                    <a:lnTo>
                      <a:pt x="118" y="131"/>
                    </a:lnTo>
                    <a:lnTo>
                      <a:pt x="118" y="147"/>
                    </a:lnTo>
                    <a:lnTo>
                      <a:pt x="115" y="162"/>
                    </a:lnTo>
                    <a:lnTo>
                      <a:pt x="124" y="164"/>
                    </a:lnTo>
                    <a:lnTo>
                      <a:pt x="125" y="147"/>
                    </a:lnTo>
                    <a:lnTo>
                      <a:pt x="127" y="131"/>
                    </a:lnTo>
                    <a:lnTo>
                      <a:pt x="125" y="115"/>
                    </a:lnTo>
                    <a:lnTo>
                      <a:pt x="123" y="101"/>
                    </a:lnTo>
                    <a:lnTo>
                      <a:pt x="120" y="87"/>
                    </a:lnTo>
                    <a:lnTo>
                      <a:pt x="114" y="73"/>
                    </a:lnTo>
                    <a:lnTo>
                      <a:pt x="107" y="61"/>
                    </a:lnTo>
                    <a:lnTo>
                      <a:pt x="99" y="49"/>
                    </a:lnTo>
                    <a:lnTo>
                      <a:pt x="91" y="39"/>
                    </a:lnTo>
                    <a:lnTo>
                      <a:pt x="80" y="29"/>
                    </a:lnTo>
                    <a:lnTo>
                      <a:pt x="69" y="21"/>
                    </a:lnTo>
                    <a:lnTo>
                      <a:pt x="57" y="14"/>
                    </a:lnTo>
                    <a:lnTo>
                      <a:pt x="44" y="8"/>
                    </a:lnTo>
                    <a:lnTo>
                      <a:pt x="30" y="4"/>
                    </a:lnTo>
                    <a:lnTo>
                      <a:pt x="15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38" name="Freeform 562">
                <a:extLst>
                  <a:ext uri="{FF2B5EF4-FFF2-40B4-BE49-F238E27FC236}">
                    <a16:creationId xmlns:a16="http://schemas.microsoft.com/office/drawing/2014/main" id="{27F943AF-C346-45CA-9EC2-6573A39A4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923"/>
                <a:ext cx="184" cy="159"/>
              </a:xfrm>
              <a:custGeom>
                <a:avLst/>
                <a:gdLst>
                  <a:gd name="T0" fmla="*/ 8 w 184"/>
                  <a:gd name="T1" fmla="*/ 158 h 159"/>
                  <a:gd name="T2" fmla="*/ 8 w 184"/>
                  <a:gd name="T3" fmla="*/ 158 h 159"/>
                  <a:gd name="T4" fmla="*/ 12 w 184"/>
                  <a:gd name="T5" fmla="*/ 142 h 159"/>
                  <a:gd name="T6" fmla="*/ 16 w 184"/>
                  <a:gd name="T7" fmla="*/ 127 h 159"/>
                  <a:gd name="T8" fmla="*/ 23 w 184"/>
                  <a:gd name="T9" fmla="*/ 113 h 159"/>
                  <a:gd name="T10" fmla="*/ 30 w 184"/>
                  <a:gd name="T11" fmla="*/ 99 h 159"/>
                  <a:gd name="T12" fmla="*/ 39 w 184"/>
                  <a:gd name="T13" fmla="*/ 86 h 159"/>
                  <a:gd name="T14" fmla="*/ 48 w 184"/>
                  <a:gd name="T15" fmla="*/ 73 h 159"/>
                  <a:gd name="T16" fmla="*/ 59 w 184"/>
                  <a:gd name="T17" fmla="*/ 62 h 159"/>
                  <a:gd name="T18" fmla="*/ 71 w 184"/>
                  <a:gd name="T19" fmla="*/ 51 h 159"/>
                  <a:gd name="T20" fmla="*/ 83 w 184"/>
                  <a:gd name="T21" fmla="*/ 42 h 159"/>
                  <a:gd name="T22" fmla="*/ 96 w 184"/>
                  <a:gd name="T23" fmla="*/ 32 h 159"/>
                  <a:gd name="T24" fmla="*/ 109 w 184"/>
                  <a:gd name="T25" fmla="*/ 25 h 159"/>
                  <a:gd name="T26" fmla="*/ 123 w 184"/>
                  <a:gd name="T27" fmla="*/ 19 h 159"/>
                  <a:gd name="T28" fmla="*/ 138 w 184"/>
                  <a:gd name="T29" fmla="*/ 14 h 159"/>
                  <a:gd name="T30" fmla="*/ 152 w 184"/>
                  <a:gd name="T31" fmla="*/ 11 h 159"/>
                  <a:gd name="T32" fmla="*/ 167 w 184"/>
                  <a:gd name="T33" fmla="*/ 8 h 159"/>
                  <a:gd name="T34" fmla="*/ 183 w 184"/>
                  <a:gd name="T35" fmla="*/ 8 h 159"/>
                  <a:gd name="T36" fmla="*/ 183 w 184"/>
                  <a:gd name="T37" fmla="*/ 0 h 159"/>
                  <a:gd name="T38" fmla="*/ 167 w 184"/>
                  <a:gd name="T39" fmla="*/ 0 h 159"/>
                  <a:gd name="T40" fmla="*/ 151 w 184"/>
                  <a:gd name="T41" fmla="*/ 2 h 159"/>
                  <a:gd name="T42" fmla="*/ 135 w 184"/>
                  <a:gd name="T43" fmla="*/ 6 h 159"/>
                  <a:gd name="T44" fmla="*/ 120 w 184"/>
                  <a:gd name="T45" fmla="*/ 11 h 159"/>
                  <a:gd name="T46" fmla="*/ 106 w 184"/>
                  <a:gd name="T47" fmla="*/ 18 h 159"/>
                  <a:gd name="T48" fmla="*/ 92 w 184"/>
                  <a:gd name="T49" fmla="*/ 25 h 159"/>
                  <a:gd name="T50" fmla="*/ 79 w 184"/>
                  <a:gd name="T51" fmla="*/ 35 h 159"/>
                  <a:gd name="T52" fmla="*/ 65 w 184"/>
                  <a:gd name="T53" fmla="*/ 45 h 159"/>
                  <a:gd name="T54" fmla="*/ 54 w 184"/>
                  <a:gd name="T55" fmla="*/ 56 h 159"/>
                  <a:gd name="T56" fmla="*/ 42 w 184"/>
                  <a:gd name="T57" fmla="*/ 68 h 159"/>
                  <a:gd name="T58" fmla="*/ 32 w 184"/>
                  <a:gd name="T59" fmla="*/ 81 h 159"/>
                  <a:gd name="T60" fmla="*/ 23 w 184"/>
                  <a:gd name="T61" fmla="*/ 94 h 159"/>
                  <a:gd name="T62" fmla="*/ 16 w 184"/>
                  <a:gd name="T63" fmla="*/ 110 h 159"/>
                  <a:gd name="T64" fmla="*/ 8 w 184"/>
                  <a:gd name="T65" fmla="*/ 125 h 159"/>
                  <a:gd name="T66" fmla="*/ 4 w 184"/>
                  <a:gd name="T67" fmla="*/ 140 h 159"/>
                  <a:gd name="T68" fmla="*/ 0 w 184"/>
                  <a:gd name="T69" fmla="*/ 157 h 159"/>
                  <a:gd name="T70" fmla="*/ 0 w 184"/>
                  <a:gd name="T71" fmla="*/ 157 h 159"/>
                  <a:gd name="T72" fmla="*/ 8 w 184"/>
                  <a:gd name="T73" fmla="*/ 15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4" h="159">
                    <a:moveTo>
                      <a:pt x="8" y="158"/>
                    </a:moveTo>
                    <a:lnTo>
                      <a:pt x="8" y="158"/>
                    </a:lnTo>
                    <a:lnTo>
                      <a:pt x="12" y="142"/>
                    </a:lnTo>
                    <a:lnTo>
                      <a:pt x="16" y="127"/>
                    </a:lnTo>
                    <a:lnTo>
                      <a:pt x="23" y="113"/>
                    </a:lnTo>
                    <a:lnTo>
                      <a:pt x="30" y="99"/>
                    </a:lnTo>
                    <a:lnTo>
                      <a:pt x="39" y="86"/>
                    </a:lnTo>
                    <a:lnTo>
                      <a:pt x="48" y="73"/>
                    </a:lnTo>
                    <a:lnTo>
                      <a:pt x="59" y="62"/>
                    </a:lnTo>
                    <a:lnTo>
                      <a:pt x="71" y="51"/>
                    </a:lnTo>
                    <a:lnTo>
                      <a:pt x="83" y="42"/>
                    </a:lnTo>
                    <a:lnTo>
                      <a:pt x="96" y="32"/>
                    </a:lnTo>
                    <a:lnTo>
                      <a:pt x="109" y="25"/>
                    </a:lnTo>
                    <a:lnTo>
                      <a:pt x="123" y="19"/>
                    </a:lnTo>
                    <a:lnTo>
                      <a:pt x="138" y="14"/>
                    </a:lnTo>
                    <a:lnTo>
                      <a:pt x="152" y="11"/>
                    </a:lnTo>
                    <a:lnTo>
                      <a:pt x="167" y="8"/>
                    </a:lnTo>
                    <a:lnTo>
                      <a:pt x="183" y="8"/>
                    </a:lnTo>
                    <a:lnTo>
                      <a:pt x="183" y="0"/>
                    </a:lnTo>
                    <a:lnTo>
                      <a:pt x="167" y="0"/>
                    </a:lnTo>
                    <a:lnTo>
                      <a:pt x="151" y="2"/>
                    </a:lnTo>
                    <a:lnTo>
                      <a:pt x="135" y="6"/>
                    </a:lnTo>
                    <a:lnTo>
                      <a:pt x="120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5"/>
                    </a:lnTo>
                    <a:lnTo>
                      <a:pt x="65" y="45"/>
                    </a:lnTo>
                    <a:lnTo>
                      <a:pt x="54" y="56"/>
                    </a:lnTo>
                    <a:lnTo>
                      <a:pt x="42" y="68"/>
                    </a:lnTo>
                    <a:lnTo>
                      <a:pt x="32" y="81"/>
                    </a:lnTo>
                    <a:lnTo>
                      <a:pt x="23" y="94"/>
                    </a:lnTo>
                    <a:lnTo>
                      <a:pt x="16" y="110"/>
                    </a:lnTo>
                    <a:lnTo>
                      <a:pt x="8" y="125"/>
                    </a:lnTo>
                    <a:lnTo>
                      <a:pt x="4" y="140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8" y="158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39" name="Freeform 563">
                <a:extLst>
                  <a:ext uri="{FF2B5EF4-FFF2-40B4-BE49-F238E27FC236}">
                    <a16:creationId xmlns:a16="http://schemas.microsoft.com/office/drawing/2014/main" id="{FC119681-E905-4161-8F2D-1AF8CA44E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3081"/>
                <a:ext cx="129" cy="162"/>
              </a:xfrm>
              <a:custGeom>
                <a:avLst/>
                <a:gdLst>
                  <a:gd name="T0" fmla="*/ 128 w 129"/>
                  <a:gd name="T1" fmla="*/ 152 h 162"/>
                  <a:gd name="T2" fmla="*/ 128 w 129"/>
                  <a:gd name="T3" fmla="*/ 152 h 162"/>
                  <a:gd name="T4" fmla="*/ 112 w 129"/>
                  <a:gd name="T5" fmla="*/ 152 h 162"/>
                  <a:gd name="T6" fmla="*/ 98 w 129"/>
                  <a:gd name="T7" fmla="*/ 149 h 162"/>
                  <a:gd name="T8" fmla="*/ 86 w 129"/>
                  <a:gd name="T9" fmla="*/ 145 h 162"/>
                  <a:gd name="T10" fmla="*/ 73 w 129"/>
                  <a:gd name="T11" fmla="*/ 140 h 162"/>
                  <a:gd name="T12" fmla="*/ 61 w 129"/>
                  <a:gd name="T13" fmla="*/ 133 h 162"/>
                  <a:gd name="T14" fmla="*/ 51 w 129"/>
                  <a:gd name="T15" fmla="*/ 126 h 162"/>
                  <a:gd name="T16" fmla="*/ 41 w 129"/>
                  <a:gd name="T17" fmla="*/ 117 h 162"/>
                  <a:gd name="T18" fmla="*/ 33 w 129"/>
                  <a:gd name="T19" fmla="*/ 107 h 162"/>
                  <a:gd name="T20" fmla="*/ 26 w 129"/>
                  <a:gd name="T21" fmla="*/ 96 h 162"/>
                  <a:gd name="T22" fmla="*/ 20 w 129"/>
                  <a:gd name="T23" fmla="*/ 85 h 162"/>
                  <a:gd name="T24" fmla="*/ 15 w 129"/>
                  <a:gd name="T25" fmla="*/ 72 h 162"/>
                  <a:gd name="T26" fmla="*/ 11 w 129"/>
                  <a:gd name="T27" fmla="*/ 59 h 162"/>
                  <a:gd name="T28" fmla="*/ 9 w 129"/>
                  <a:gd name="T29" fmla="*/ 46 h 162"/>
                  <a:gd name="T30" fmla="*/ 8 w 129"/>
                  <a:gd name="T31" fmla="*/ 31 h 162"/>
                  <a:gd name="T32" fmla="*/ 8 w 129"/>
                  <a:gd name="T33" fmla="*/ 16 h 162"/>
                  <a:gd name="T34" fmla="*/ 11 w 129"/>
                  <a:gd name="T35" fmla="*/ 0 h 162"/>
                  <a:gd name="T36" fmla="*/ 2 w 129"/>
                  <a:gd name="T37" fmla="*/ 0 h 162"/>
                  <a:gd name="T38" fmla="*/ 0 w 129"/>
                  <a:gd name="T39" fmla="*/ 16 h 162"/>
                  <a:gd name="T40" fmla="*/ 0 w 129"/>
                  <a:gd name="T41" fmla="*/ 31 h 162"/>
                  <a:gd name="T42" fmla="*/ 1 w 129"/>
                  <a:gd name="T43" fmla="*/ 46 h 162"/>
                  <a:gd name="T44" fmla="*/ 3 w 129"/>
                  <a:gd name="T45" fmla="*/ 61 h 162"/>
                  <a:gd name="T46" fmla="*/ 6 w 129"/>
                  <a:gd name="T47" fmla="*/ 75 h 162"/>
                  <a:gd name="T48" fmla="*/ 12 w 129"/>
                  <a:gd name="T49" fmla="*/ 88 h 162"/>
                  <a:gd name="T50" fmla="*/ 19 w 129"/>
                  <a:gd name="T51" fmla="*/ 101 h 162"/>
                  <a:gd name="T52" fmla="*/ 26 w 129"/>
                  <a:gd name="T53" fmla="*/ 112 h 162"/>
                  <a:gd name="T54" fmla="*/ 36 w 129"/>
                  <a:gd name="T55" fmla="*/ 122 h 162"/>
                  <a:gd name="T56" fmla="*/ 45 w 129"/>
                  <a:gd name="T57" fmla="*/ 132 h 162"/>
                  <a:gd name="T58" fmla="*/ 57 w 129"/>
                  <a:gd name="T59" fmla="*/ 140 h 162"/>
                  <a:gd name="T60" fmla="*/ 69 w 129"/>
                  <a:gd name="T61" fmla="*/ 147 h 162"/>
                  <a:gd name="T62" fmla="*/ 83 w 129"/>
                  <a:gd name="T63" fmla="*/ 153 h 162"/>
                  <a:gd name="T64" fmla="*/ 97 w 129"/>
                  <a:gd name="T65" fmla="*/ 157 h 162"/>
                  <a:gd name="T66" fmla="*/ 112 w 129"/>
                  <a:gd name="T67" fmla="*/ 160 h 162"/>
                  <a:gd name="T68" fmla="*/ 128 w 129"/>
                  <a:gd name="T69" fmla="*/ 161 h 162"/>
                  <a:gd name="T70" fmla="*/ 128 w 129"/>
                  <a:gd name="T71" fmla="*/ 161 h 162"/>
                  <a:gd name="T72" fmla="*/ 128 w 129"/>
                  <a:gd name="T73" fmla="*/ 15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9" h="162">
                    <a:moveTo>
                      <a:pt x="128" y="152"/>
                    </a:moveTo>
                    <a:lnTo>
                      <a:pt x="128" y="152"/>
                    </a:lnTo>
                    <a:lnTo>
                      <a:pt x="112" y="152"/>
                    </a:lnTo>
                    <a:lnTo>
                      <a:pt x="98" y="149"/>
                    </a:lnTo>
                    <a:lnTo>
                      <a:pt x="86" y="145"/>
                    </a:lnTo>
                    <a:lnTo>
                      <a:pt x="73" y="140"/>
                    </a:lnTo>
                    <a:lnTo>
                      <a:pt x="61" y="133"/>
                    </a:lnTo>
                    <a:lnTo>
                      <a:pt x="51" y="126"/>
                    </a:lnTo>
                    <a:lnTo>
                      <a:pt x="41" y="117"/>
                    </a:lnTo>
                    <a:lnTo>
                      <a:pt x="33" y="107"/>
                    </a:lnTo>
                    <a:lnTo>
                      <a:pt x="26" y="96"/>
                    </a:lnTo>
                    <a:lnTo>
                      <a:pt x="20" y="85"/>
                    </a:lnTo>
                    <a:lnTo>
                      <a:pt x="15" y="72"/>
                    </a:lnTo>
                    <a:lnTo>
                      <a:pt x="11" y="59"/>
                    </a:lnTo>
                    <a:lnTo>
                      <a:pt x="9" y="46"/>
                    </a:lnTo>
                    <a:lnTo>
                      <a:pt x="8" y="31"/>
                    </a:lnTo>
                    <a:lnTo>
                      <a:pt x="8" y="16"/>
                    </a:lnTo>
                    <a:lnTo>
                      <a:pt x="11" y="0"/>
                    </a:lnTo>
                    <a:lnTo>
                      <a:pt x="2" y="0"/>
                    </a:lnTo>
                    <a:lnTo>
                      <a:pt x="0" y="16"/>
                    </a:lnTo>
                    <a:lnTo>
                      <a:pt x="0" y="31"/>
                    </a:lnTo>
                    <a:lnTo>
                      <a:pt x="1" y="46"/>
                    </a:lnTo>
                    <a:lnTo>
                      <a:pt x="3" y="61"/>
                    </a:lnTo>
                    <a:lnTo>
                      <a:pt x="6" y="75"/>
                    </a:lnTo>
                    <a:lnTo>
                      <a:pt x="12" y="88"/>
                    </a:lnTo>
                    <a:lnTo>
                      <a:pt x="19" y="101"/>
                    </a:lnTo>
                    <a:lnTo>
                      <a:pt x="26" y="112"/>
                    </a:lnTo>
                    <a:lnTo>
                      <a:pt x="36" y="122"/>
                    </a:lnTo>
                    <a:lnTo>
                      <a:pt x="45" y="132"/>
                    </a:lnTo>
                    <a:lnTo>
                      <a:pt x="57" y="140"/>
                    </a:lnTo>
                    <a:lnTo>
                      <a:pt x="69" y="147"/>
                    </a:lnTo>
                    <a:lnTo>
                      <a:pt x="83" y="153"/>
                    </a:lnTo>
                    <a:lnTo>
                      <a:pt x="97" y="157"/>
                    </a:lnTo>
                    <a:lnTo>
                      <a:pt x="112" y="160"/>
                    </a:lnTo>
                    <a:lnTo>
                      <a:pt x="128" y="161"/>
                    </a:lnTo>
                    <a:lnTo>
                      <a:pt x="128" y="161"/>
                    </a:lnTo>
                    <a:lnTo>
                      <a:pt x="128" y="152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40" name="Freeform 564">
                <a:extLst>
                  <a:ext uri="{FF2B5EF4-FFF2-40B4-BE49-F238E27FC236}">
                    <a16:creationId xmlns:a16="http://schemas.microsoft.com/office/drawing/2014/main" id="{C42B7F02-C4EF-494E-87C4-DA7607EA4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2308"/>
                <a:ext cx="62" cy="28"/>
              </a:xfrm>
              <a:custGeom>
                <a:avLst/>
                <a:gdLst>
                  <a:gd name="T0" fmla="*/ 61 w 62"/>
                  <a:gd name="T1" fmla="*/ 27 h 28"/>
                  <a:gd name="T2" fmla="*/ 40 w 62"/>
                  <a:gd name="T3" fmla="*/ 2 h 28"/>
                  <a:gd name="T4" fmla="*/ 0 w 62"/>
                  <a:gd name="T5" fmla="*/ 0 h 28"/>
                  <a:gd name="T6" fmla="*/ 21 w 62"/>
                  <a:gd name="T7" fmla="*/ 25 h 28"/>
                  <a:gd name="T8" fmla="*/ 61 w 62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8">
                    <a:moveTo>
                      <a:pt x="61" y="27"/>
                    </a:moveTo>
                    <a:lnTo>
                      <a:pt x="40" y="2"/>
                    </a:lnTo>
                    <a:lnTo>
                      <a:pt x="0" y="0"/>
                    </a:lnTo>
                    <a:lnTo>
                      <a:pt x="21" y="25"/>
                    </a:lnTo>
                    <a:lnTo>
                      <a:pt x="61" y="27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41" name="Freeform 565">
                <a:extLst>
                  <a:ext uri="{FF2B5EF4-FFF2-40B4-BE49-F238E27FC236}">
                    <a16:creationId xmlns:a16="http://schemas.microsoft.com/office/drawing/2014/main" id="{25C2D528-97E2-4C98-B958-39A3E11CD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2311"/>
                <a:ext cx="64" cy="35"/>
              </a:xfrm>
              <a:custGeom>
                <a:avLst/>
                <a:gdLst>
                  <a:gd name="T0" fmla="*/ 63 w 64"/>
                  <a:gd name="T1" fmla="*/ 26 h 35"/>
                  <a:gd name="T2" fmla="*/ 41 w 64"/>
                  <a:gd name="T3" fmla="*/ 0 h 35"/>
                  <a:gd name="T4" fmla="*/ 0 w 64"/>
                  <a:gd name="T5" fmla="*/ 7 h 35"/>
                  <a:gd name="T6" fmla="*/ 21 w 64"/>
                  <a:gd name="T7" fmla="*/ 34 h 35"/>
                  <a:gd name="T8" fmla="*/ 63 w 64"/>
                  <a:gd name="T9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35">
                    <a:moveTo>
                      <a:pt x="63" y="26"/>
                    </a:moveTo>
                    <a:lnTo>
                      <a:pt x="41" y="0"/>
                    </a:lnTo>
                    <a:lnTo>
                      <a:pt x="0" y="7"/>
                    </a:lnTo>
                    <a:lnTo>
                      <a:pt x="21" y="34"/>
                    </a:lnTo>
                    <a:lnTo>
                      <a:pt x="63" y="26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42" name="Freeform 566">
                <a:extLst>
                  <a:ext uri="{FF2B5EF4-FFF2-40B4-BE49-F238E27FC236}">
                    <a16:creationId xmlns:a16="http://schemas.microsoft.com/office/drawing/2014/main" id="{297959C5-5D31-4760-872E-A966DF2E8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2311"/>
                <a:ext cx="64" cy="35"/>
              </a:xfrm>
              <a:custGeom>
                <a:avLst/>
                <a:gdLst>
                  <a:gd name="T0" fmla="*/ 63 w 64"/>
                  <a:gd name="T1" fmla="*/ 26 h 35"/>
                  <a:gd name="T2" fmla="*/ 41 w 64"/>
                  <a:gd name="T3" fmla="*/ 0 h 35"/>
                  <a:gd name="T4" fmla="*/ 0 w 64"/>
                  <a:gd name="T5" fmla="*/ 7 h 35"/>
                  <a:gd name="T6" fmla="*/ 21 w 64"/>
                  <a:gd name="T7" fmla="*/ 34 h 35"/>
                  <a:gd name="T8" fmla="*/ 63 w 64"/>
                  <a:gd name="T9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35">
                    <a:moveTo>
                      <a:pt x="63" y="26"/>
                    </a:moveTo>
                    <a:lnTo>
                      <a:pt x="41" y="0"/>
                    </a:lnTo>
                    <a:lnTo>
                      <a:pt x="0" y="7"/>
                    </a:lnTo>
                    <a:lnTo>
                      <a:pt x="21" y="34"/>
                    </a:lnTo>
                    <a:lnTo>
                      <a:pt x="63" y="2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43" name="Freeform 567">
                <a:extLst>
                  <a:ext uri="{FF2B5EF4-FFF2-40B4-BE49-F238E27FC236}">
                    <a16:creationId xmlns:a16="http://schemas.microsoft.com/office/drawing/2014/main" id="{D8EF98E1-7143-4034-A680-5338D7785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2337"/>
                <a:ext cx="62" cy="42"/>
              </a:xfrm>
              <a:custGeom>
                <a:avLst/>
                <a:gdLst>
                  <a:gd name="T0" fmla="*/ 61 w 62"/>
                  <a:gd name="T1" fmla="*/ 25 h 42"/>
                  <a:gd name="T2" fmla="*/ 40 w 62"/>
                  <a:gd name="T3" fmla="*/ 0 h 42"/>
                  <a:gd name="T4" fmla="*/ 0 w 62"/>
                  <a:gd name="T5" fmla="*/ 16 h 42"/>
                  <a:gd name="T6" fmla="*/ 20 w 62"/>
                  <a:gd name="T7" fmla="*/ 41 h 42"/>
                  <a:gd name="T8" fmla="*/ 61 w 62"/>
                  <a:gd name="T9" fmla="*/ 2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2">
                    <a:moveTo>
                      <a:pt x="61" y="25"/>
                    </a:moveTo>
                    <a:lnTo>
                      <a:pt x="40" y="0"/>
                    </a:lnTo>
                    <a:lnTo>
                      <a:pt x="0" y="16"/>
                    </a:lnTo>
                    <a:lnTo>
                      <a:pt x="20" y="41"/>
                    </a:lnTo>
                    <a:lnTo>
                      <a:pt x="61" y="25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44" name="Freeform 568">
                <a:extLst>
                  <a:ext uri="{FF2B5EF4-FFF2-40B4-BE49-F238E27FC236}">
                    <a16:creationId xmlns:a16="http://schemas.microsoft.com/office/drawing/2014/main" id="{1550FF4B-75C2-4270-928F-E56B889D7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2337"/>
                <a:ext cx="62" cy="42"/>
              </a:xfrm>
              <a:custGeom>
                <a:avLst/>
                <a:gdLst>
                  <a:gd name="T0" fmla="*/ 61 w 62"/>
                  <a:gd name="T1" fmla="*/ 25 h 42"/>
                  <a:gd name="T2" fmla="*/ 40 w 62"/>
                  <a:gd name="T3" fmla="*/ 0 h 42"/>
                  <a:gd name="T4" fmla="*/ 0 w 62"/>
                  <a:gd name="T5" fmla="*/ 16 h 42"/>
                  <a:gd name="T6" fmla="*/ 20 w 62"/>
                  <a:gd name="T7" fmla="*/ 41 h 42"/>
                  <a:gd name="T8" fmla="*/ 61 w 62"/>
                  <a:gd name="T9" fmla="*/ 2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2">
                    <a:moveTo>
                      <a:pt x="61" y="25"/>
                    </a:moveTo>
                    <a:lnTo>
                      <a:pt x="40" y="0"/>
                    </a:lnTo>
                    <a:lnTo>
                      <a:pt x="0" y="16"/>
                    </a:lnTo>
                    <a:lnTo>
                      <a:pt x="20" y="41"/>
                    </a:lnTo>
                    <a:lnTo>
                      <a:pt x="61" y="2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45" name="Freeform 569">
                <a:extLst>
                  <a:ext uri="{FF2B5EF4-FFF2-40B4-BE49-F238E27FC236}">
                    <a16:creationId xmlns:a16="http://schemas.microsoft.com/office/drawing/2014/main" id="{AA902D53-8117-47F6-9689-FD351C85C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2386"/>
                <a:ext cx="59" cy="51"/>
              </a:xfrm>
              <a:custGeom>
                <a:avLst/>
                <a:gdLst>
                  <a:gd name="T0" fmla="*/ 58 w 59"/>
                  <a:gd name="T1" fmla="*/ 25 h 51"/>
                  <a:gd name="T2" fmla="*/ 36 w 59"/>
                  <a:gd name="T3" fmla="*/ 0 h 51"/>
                  <a:gd name="T4" fmla="*/ 0 w 59"/>
                  <a:gd name="T5" fmla="*/ 25 h 51"/>
                  <a:gd name="T6" fmla="*/ 20 w 59"/>
                  <a:gd name="T7" fmla="*/ 50 h 51"/>
                  <a:gd name="T8" fmla="*/ 58 w 59"/>
                  <a:gd name="T9" fmla="*/ 2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1">
                    <a:moveTo>
                      <a:pt x="58" y="25"/>
                    </a:moveTo>
                    <a:lnTo>
                      <a:pt x="36" y="0"/>
                    </a:lnTo>
                    <a:lnTo>
                      <a:pt x="0" y="25"/>
                    </a:lnTo>
                    <a:lnTo>
                      <a:pt x="20" y="50"/>
                    </a:lnTo>
                    <a:lnTo>
                      <a:pt x="58" y="25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46" name="Freeform 570">
                <a:extLst>
                  <a:ext uri="{FF2B5EF4-FFF2-40B4-BE49-F238E27FC236}">
                    <a16:creationId xmlns:a16="http://schemas.microsoft.com/office/drawing/2014/main" id="{6D4540A7-EAF7-4323-B0DE-84CE332F2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2386"/>
                <a:ext cx="59" cy="51"/>
              </a:xfrm>
              <a:custGeom>
                <a:avLst/>
                <a:gdLst>
                  <a:gd name="T0" fmla="*/ 58 w 59"/>
                  <a:gd name="T1" fmla="*/ 25 h 51"/>
                  <a:gd name="T2" fmla="*/ 36 w 59"/>
                  <a:gd name="T3" fmla="*/ 0 h 51"/>
                  <a:gd name="T4" fmla="*/ 0 w 59"/>
                  <a:gd name="T5" fmla="*/ 25 h 51"/>
                  <a:gd name="T6" fmla="*/ 20 w 59"/>
                  <a:gd name="T7" fmla="*/ 50 h 51"/>
                  <a:gd name="T8" fmla="*/ 58 w 59"/>
                  <a:gd name="T9" fmla="*/ 2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1">
                    <a:moveTo>
                      <a:pt x="58" y="25"/>
                    </a:moveTo>
                    <a:lnTo>
                      <a:pt x="36" y="0"/>
                    </a:lnTo>
                    <a:lnTo>
                      <a:pt x="0" y="25"/>
                    </a:lnTo>
                    <a:lnTo>
                      <a:pt x="20" y="50"/>
                    </a:lnTo>
                    <a:lnTo>
                      <a:pt x="58" y="2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47" name="Freeform 571">
                <a:extLst>
                  <a:ext uri="{FF2B5EF4-FFF2-40B4-BE49-F238E27FC236}">
                    <a16:creationId xmlns:a16="http://schemas.microsoft.com/office/drawing/2014/main" id="{397EDFD0-434D-4986-A742-BCBA02C27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457"/>
                <a:ext cx="53" cy="58"/>
              </a:xfrm>
              <a:custGeom>
                <a:avLst/>
                <a:gdLst>
                  <a:gd name="T0" fmla="*/ 30 w 53"/>
                  <a:gd name="T1" fmla="*/ 0 h 58"/>
                  <a:gd name="T2" fmla="*/ 52 w 53"/>
                  <a:gd name="T3" fmla="*/ 25 h 58"/>
                  <a:gd name="T4" fmla="*/ 20 w 53"/>
                  <a:gd name="T5" fmla="*/ 57 h 58"/>
                  <a:gd name="T6" fmla="*/ 0 w 53"/>
                  <a:gd name="T7" fmla="*/ 31 h 58"/>
                  <a:gd name="T8" fmla="*/ 30 w 53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8">
                    <a:moveTo>
                      <a:pt x="30" y="0"/>
                    </a:moveTo>
                    <a:lnTo>
                      <a:pt x="52" y="25"/>
                    </a:lnTo>
                    <a:lnTo>
                      <a:pt x="20" y="57"/>
                    </a:lnTo>
                    <a:lnTo>
                      <a:pt x="0" y="31"/>
                    </a:lnTo>
                    <a:lnTo>
                      <a:pt x="30" y="0"/>
                    </a:lnTo>
                  </a:path>
                </a:pathLst>
              </a:custGeom>
              <a:solidFill>
                <a:srgbClr val="9E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48" name="Freeform 572">
                <a:extLst>
                  <a:ext uri="{FF2B5EF4-FFF2-40B4-BE49-F238E27FC236}">
                    <a16:creationId xmlns:a16="http://schemas.microsoft.com/office/drawing/2014/main" id="{1FCBEF31-B317-470A-A616-28CE990D7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457"/>
                <a:ext cx="53" cy="58"/>
              </a:xfrm>
              <a:custGeom>
                <a:avLst/>
                <a:gdLst>
                  <a:gd name="T0" fmla="*/ 30 w 53"/>
                  <a:gd name="T1" fmla="*/ 0 h 58"/>
                  <a:gd name="T2" fmla="*/ 52 w 53"/>
                  <a:gd name="T3" fmla="*/ 25 h 58"/>
                  <a:gd name="T4" fmla="*/ 20 w 53"/>
                  <a:gd name="T5" fmla="*/ 57 h 58"/>
                  <a:gd name="T6" fmla="*/ 0 w 53"/>
                  <a:gd name="T7" fmla="*/ 31 h 58"/>
                  <a:gd name="T8" fmla="*/ 30 w 53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8">
                    <a:moveTo>
                      <a:pt x="30" y="0"/>
                    </a:moveTo>
                    <a:lnTo>
                      <a:pt x="52" y="25"/>
                    </a:lnTo>
                    <a:lnTo>
                      <a:pt x="20" y="57"/>
                    </a:lnTo>
                    <a:lnTo>
                      <a:pt x="0" y="31"/>
                    </a:lnTo>
                    <a:lnTo>
                      <a:pt x="3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49" name="Freeform 573">
                <a:extLst>
                  <a:ext uri="{FF2B5EF4-FFF2-40B4-BE49-F238E27FC236}">
                    <a16:creationId xmlns:a16="http://schemas.microsoft.com/office/drawing/2014/main" id="{6CD63EFD-3502-4CE7-B734-085630EAA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2543"/>
                <a:ext cx="46" cy="64"/>
              </a:xfrm>
              <a:custGeom>
                <a:avLst/>
                <a:gdLst>
                  <a:gd name="T0" fmla="*/ 45 w 46"/>
                  <a:gd name="T1" fmla="*/ 25 h 64"/>
                  <a:gd name="T2" fmla="*/ 24 w 46"/>
                  <a:gd name="T3" fmla="*/ 0 h 64"/>
                  <a:gd name="T4" fmla="*/ 0 w 46"/>
                  <a:gd name="T5" fmla="*/ 37 h 64"/>
                  <a:gd name="T6" fmla="*/ 20 w 46"/>
                  <a:gd name="T7" fmla="*/ 63 h 64"/>
                  <a:gd name="T8" fmla="*/ 45 w 46"/>
                  <a:gd name="T9" fmla="*/ 2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64">
                    <a:moveTo>
                      <a:pt x="45" y="25"/>
                    </a:moveTo>
                    <a:lnTo>
                      <a:pt x="24" y="0"/>
                    </a:lnTo>
                    <a:lnTo>
                      <a:pt x="0" y="37"/>
                    </a:lnTo>
                    <a:lnTo>
                      <a:pt x="20" y="63"/>
                    </a:lnTo>
                    <a:lnTo>
                      <a:pt x="45" y="25"/>
                    </a:lnTo>
                  </a:path>
                </a:pathLst>
              </a:custGeom>
              <a:solidFill>
                <a:srgbClr val="9E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50" name="Freeform 574">
                <a:extLst>
                  <a:ext uri="{FF2B5EF4-FFF2-40B4-BE49-F238E27FC236}">
                    <a16:creationId xmlns:a16="http://schemas.microsoft.com/office/drawing/2014/main" id="{700FAD1E-7EB4-45AE-A80E-1BF5CB18E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2543"/>
                <a:ext cx="46" cy="64"/>
              </a:xfrm>
              <a:custGeom>
                <a:avLst/>
                <a:gdLst>
                  <a:gd name="T0" fmla="*/ 45 w 46"/>
                  <a:gd name="T1" fmla="*/ 25 h 64"/>
                  <a:gd name="T2" fmla="*/ 24 w 46"/>
                  <a:gd name="T3" fmla="*/ 0 h 64"/>
                  <a:gd name="T4" fmla="*/ 0 w 46"/>
                  <a:gd name="T5" fmla="*/ 37 h 64"/>
                  <a:gd name="T6" fmla="*/ 20 w 46"/>
                  <a:gd name="T7" fmla="*/ 63 h 64"/>
                  <a:gd name="T8" fmla="*/ 45 w 46"/>
                  <a:gd name="T9" fmla="*/ 2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64">
                    <a:moveTo>
                      <a:pt x="45" y="25"/>
                    </a:moveTo>
                    <a:lnTo>
                      <a:pt x="24" y="0"/>
                    </a:lnTo>
                    <a:lnTo>
                      <a:pt x="0" y="37"/>
                    </a:lnTo>
                    <a:lnTo>
                      <a:pt x="20" y="63"/>
                    </a:lnTo>
                    <a:lnTo>
                      <a:pt x="45" y="2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51" name="Freeform 575">
                <a:extLst>
                  <a:ext uri="{FF2B5EF4-FFF2-40B4-BE49-F238E27FC236}">
                    <a16:creationId xmlns:a16="http://schemas.microsoft.com/office/drawing/2014/main" id="{D92CBC2B-409A-41A5-BEEC-3D2E688FE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641"/>
                <a:ext cx="38" cy="69"/>
              </a:xfrm>
              <a:custGeom>
                <a:avLst/>
                <a:gdLst>
                  <a:gd name="T0" fmla="*/ 16 w 38"/>
                  <a:gd name="T1" fmla="*/ 0 h 69"/>
                  <a:gd name="T2" fmla="*/ 37 w 38"/>
                  <a:gd name="T3" fmla="*/ 26 h 69"/>
                  <a:gd name="T4" fmla="*/ 20 w 38"/>
                  <a:gd name="T5" fmla="*/ 68 h 69"/>
                  <a:gd name="T6" fmla="*/ 0 w 38"/>
                  <a:gd name="T7" fmla="*/ 41 h 69"/>
                  <a:gd name="T8" fmla="*/ 16 w 38"/>
                  <a:gd name="T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69">
                    <a:moveTo>
                      <a:pt x="16" y="0"/>
                    </a:moveTo>
                    <a:lnTo>
                      <a:pt x="37" y="26"/>
                    </a:lnTo>
                    <a:lnTo>
                      <a:pt x="20" y="68"/>
                    </a:lnTo>
                    <a:lnTo>
                      <a:pt x="0" y="41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52" name="Freeform 576">
                <a:extLst>
                  <a:ext uri="{FF2B5EF4-FFF2-40B4-BE49-F238E27FC236}">
                    <a16:creationId xmlns:a16="http://schemas.microsoft.com/office/drawing/2014/main" id="{77F1BEFB-4ACF-495F-AC94-A4A766578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641"/>
                <a:ext cx="38" cy="69"/>
              </a:xfrm>
              <a:custGeom>
                <a:avLst/>
                <a:gdLst>
                  <a:gd name="T0" fmla="*/ 16 w 38"/>
                  <a:gd name="T1" fmla="*/ 0 h 69"/>
                  <a:gd name="T2" fmla="*/ 37 w 38"/>
                  <a:gd name="T3" fmla="*/ 26 h 69"/>
                  <a:gd name="T4" fmla="*/ 20 w 38"/>
                  <a:gd name="T5" fmla="*/ 68 h 69"/>
                  <a:gd name="T6" fmla="*/ 0 w 38"/>
                  <a:gd name="T7" fmla="*/ 41 h 69"/>
                  <a:gd name="T8" fmla="*/ 16 w 38"/>
                  <a:gd name="T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69">
                    <a:moveTo>
                      <a:pt x="16" y="0"/>
                    </a:moveTo>
                    <a:lnTo>
                      <a:pt x="37" y="26"/>
                    </a:lnTo>
                    <a:lnTo>
                      <a:pt x="20" y="68"/>
                    </a:lnTo>
                    <a:lnTo>
                      <a:pt x="0" y="41"/>
                    </a:lnTo>
                    <a:lnTo>
                      <a:pt x="16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53" name="Freeform 577">
                <a:extLst>
                  <a:ext uri="{FF2B5EF4-FFF2-40B4-BE49-F238E27FC236}">
                    <a16:creationId xmlns:a16="http://schemas.microsoft.com/office/drawing/2014/main" id="{CFE2CDA9-F31E-46C9-8554-C135BFBBB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2749"/>
                <a:ext cx="28" cy="68"/>
              </a:xfrm>
              <a:custGeom>
                <a:avLst/>
                <a:gdLst>
                  <a:gd name="T0" fmla="*/ 6 w 28"/>
                  <a:gd name="T1" fmla="*/ 0 h 68"/>
                  <a:gd name="T2" fmla="*/ 27 w 28"/>
                  <a:gd name="T3" fmla="*/ 25 h 68"/>
                  <a:gd name="T4" fmla="*/ 19 w 28"/>
                  <a:gd name="T5" fmla="*/ 67 h 68"/>
                  <a:gd name="T6" fmla="*/ 0 w 28"/>
                  <a:gd name="T7" fmla="*/ 41 h 68"/>
                  <a:gd name="T8" fmla="*/ 6 w 28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68">
                    <a:moveTo>
                      <a:pt x="6" y="0"/>
                    </a:moveTo>
                    <a:lnTo>
                      <a:pt x="27" y="25"/>
                    </a:lnTo>
                    <a:lnTo>
                      <a:pt x="19" y="67"/>
                    </a:lnTo>
                    <a:lnTo>
                      <a:pt x="0" y="41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54" name="Freeform 578">
                <a:extLst>
                  <a:ext uri="{FF2B5EF4-FFF2-40B4-BE49-F238E27FC236}">
                    <a16:creationId xmlns:a16="http://schemas.microsoft.com/office/drawing/2014/main" id="{A8B37BC6-5612-4DB4-B167-1D5ED6AE6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2749"/>
                <a:ext cx="28" cy="68"/>
              </a:xfrm>
              <a:custGeom>
                <a:avLst/>
                <a:gdLst>
                  <a:gd name="T0" fmla="*/ 6 w 28"/>
                  <a:gd name="T1" fmla="*/ 0 h 68"/>
                  <a:gd name="T2" fmla="*/ 27 w 28"/>
                  <a:gd name="T3" fmla="*/ 25 h 68"/>
                  <a:gd name="T4" fmla="*/ 19 w 28"/>
                  <a:gd name="T5" fmla="*/ 67 h 68"/>
                  <a:gd name="T6" fmla="*/ 0 w 28"/>
                  <a:gd name="T7" fmla="*/ 41 h 68"/>
                  <a:gd name="T8" fmla="*/ 6 w 28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68">
                    <a:moveTo>
                      <a:pt x="6" y="0"/>
                    </a:moveTo>
                    <a:lnTo>
                      <a:pt x="27" y="25"/>
                    </a:lnTo>
                    <a:lnTo>
                      <a:pt x="19" y="67"/>
                    </a:lnTo>
                    <a:lnTo>
                      <a:pt x="0" y="41"/>
                    </a:lnTo>
                    <a:lnTo>
                      <a:pt x="6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55" name="Freeform 579">
                <a:extLst>
                  <a:ext uri="{FF2B5EF4-FFF2-40B4-BE49-F238E27FC236}">
                    <a16:creationId xmlns:a16="http://schemas.microsoft.com/office/drawing/2014/main" id="{AFB88773-53FC-4B74-AC05-C85904AA0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856"/>
                <a:ext cx="26" cy="67"/>
              </a:xfrm>
              <a:custGeom>
                <a:avLst/>
                <a:gdLst>
                  <a:gd name="T0" fmla="*/ 0 w 26"/>
                  <a:gd name="T1" fmla="*/ 0 h 67"/>
                  <a:gd name="T2" fmla="*/ 22 w 26"/>
                  <a:gd name="T3" fmla="*/ 25 h 67"/>
                  <a:gd name="T4" fmla="*/ 25 w 26"/>
                  <a:gd name="T5" fmla="*/ 66 h 67"/>
                  <a:gd name="T6" fmla="*/ 2 w 26"/>
                  <a:gd name="T7" fmla="*/ 40 h 67"/>
                  <a:gd name="T8" fmla="*/ 0 w 26"/>
                  <a:gd name="T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67">
                    <a:moveTo>
                      <a:pt x="0" y="0"/>
                    </a:moveTo>
                    <a:lnTo>
                      <a:pt x="22" y="25"/>
                    </a:lnTo>
                    <a:lnTo>
                      <a:pt x="25" y="66"/>
                    </a:lnTo>
                    <a:lnTo>
                      <a:pt x="2" y="4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56" name="Freeform 580">
                <a:extLst>
                  <a:ext uri="{FF2B5EF4-FFF2-40B4-BE49-F238E27FC236}">
                    <a16:creationId xmlns:a16="http://schemas.microsoft.com/office/drawing/2014/main" id="{5EE8B483-5671-4F60-9208-374893C3D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856"/>
                <a:ext cx="26" cy="67"/>
              </a:xfrm>
              <a:custGeom>
                <a:avLst/>
                <a:gdLst>
                  <a:gd name="T0" fmla="*/ 0 w 26"/>
                  <a:gd name="T1" fmla="*/ 0 h 67"/>
                  <a:gd name="T2" fmla="*/ 22 w 26"/>
                  <a:gd name="T3" fmla="*/ 25 h 67"/>
                  <a:gd name="T4" fmla="*/ 25 w 26"/>
                  <a:gd name="T5" fmla="*/ 66 h 67"/>
                  <a:gd name="T6" fmla="*/ 2 w 26"/>
                  <a:gd name="T7" fmla="*/ 40 h 67"/>
                  <a:gd name="T8" fmla="*/ 0 w 26"/>
                  <a:gd name="T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67">
                    <a:moveTo>
                      <a:pt x="0" y="0"/>
                    </a:moveTo>
                    <a:lnTo>
                      <a:pt x="22" y="25"/>
                    </a:lnTo>
                    <a:lnTo>
                      <a:pt x="25" y="66"/>
                    </a:lnTo>
                    <a:lnTo>
                      <a:pt x="2" y="40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57" name="Freeform 581">
                <a:extLst>
                  <a:ext uri="{FF2B5EF4-FFF2-40B4-BE49-F238E27FC236}">
                    <a16:creationId xmlns:a16="http://schemas.microsoft.com/office/drawing/2014/main" id="{7F730206-F1A8-4584-BC89-8C8C06F45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959"/>
                <a:ext cx="33" cy="63"/>
              </a:xfrm>
              <a:custGeom>
                <a:avLst/>
                <a:gdLst>
                  <a:gd name="T0" fmla="*/ 0 w 33"/>
                  <a:gd name="T1" fmla="*/ 0 h 63"/>
                  <a:gd name="T2" fmla="*/ 20 w 33"/>
                  <a:gd name="T3" fmla="*/ 24 h 63"/>
                  <a:gd name="T4" fmla="*/ 32 w 33"/>
                  <a:gd name="T5" fmla="*/ 62 h 63"/>
                  <a:gd name="T6" fmla="*/ 11 w 33"/>
                  <a:gd name="T7" fmla="*/ 36 h 63"/>
                  <a:gd name="T8" fmla="*/ 0 w 33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3">
                    <a:moveTo>
                      <a:pt x="0" y="0"/>
                    </a:moveTo>
                    <a:lnTo>
                      <a:pt x="20" y="24"/>
                    </a:lnTo>
                    <a:lnTo>
                      <a:pt x="32" y="62"/>
                    </a:lnTo>
                    <a:lnTo>
                      <a:pt x="11" y="3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58" name="Freeform 582">
                <a:extLst>
                  <a:ext uri="{FF2B5EF4-FFF2-40B4-BE49-F238E27FC236}">
                    <a16:creationId xmlns:a16="http://schemas.microsoft.com/office/drawing/2014/main" id="{EE0A7A82-005C-4BE1-A5F5-C6DB5C96A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959"/>
                <a:ext cx="33" cy="63"/>
              </a:xfrm>
              <a:custGeom>
                <a:avLst/>
                <a:gdLst>
                  <a:gd name="T0" fmla="*/ 0 w 33"/>
                  <a:gd name="T1" fmla="*/ 0 h 63"/>
                  <a:gd name="T2" fmla="*/ 20 w 33"/>
                  <a:gd name="T3" fmla="*/ 24 h 63"/>
                  <a:gd name="T4" fmla="*/ 32 w 33"/>
                  <a:gd name="T5" fmla="*/ 62 h 63"/>
                  <a:gd name="T6" fmla="*/ 11 w 33"/>
                  <a:gd name="T7" fmla="*/ 36 h 63"/>
                  <a:gd name="T8" fmla="*/ 0 w 33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3">
                    <a:moveTo>
                      <a:pt x="0" y="0"/>
                    </a:moveTo>
                    <a:lnTo>
                      <a:pt x="20" y="24"/>
                    </a:lnTo>
                    <a:lnTo>
                      <a:pt x="32" y="62"/>
                    </a:lnTo>
                    <a:lnTo>
                      <a:pt x="11" y="36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59" name="Freeform 583">
                <a:extLst>
                  <a:ext uri="{FF2B5EF4-FFF2-40B4-BE49-F238E27FC236}">
                    <a16:creationId xmlns:a16="http://schemas.microsoft.com/office/drawing/2014/main" id="{8601B632-B473-4D35-AAAF-442213070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3050"/>
                <a:ext cx="42" cy="59"/>
              </a:xfrm>
              <a:custGeom>
                <a:avLst/>
                <a:gdLst>
                  <a:gd name="T0" fmla="*/ 20 w 42"/>
                  <a:gd name="T1" fmla="*/ 26 h 59"/>
                  <a:gd name="T2" fmla="*/ 0 w 42"/>
                  <a:gd name="T3" fmla="*/ 0 h 59"/>
                  <a:gd name="T4" fmla="*/ 20 w 42"/>
                  <a:gd name="T5" fmla="*/ 32 h 59"/>
                  <a:gd name="T6" fmla="*/ 41 w 42"/>
                  <a:gd name="T7" fmla="*/ 58 h 59"/>
                  <a:gd name="T8" fmla="*/ 20 w 42"/>
                  <a:gd name="T9" fmla="*/ 2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9">
                    <a:moveTo>
                      <a:pt x="20" y="26"/>
                    </a:moveTo>
                    <a:lnTo>
                      <a:pt x="0" y="0"/>
                    </a:lnTo>
                    <a:lnTo>
                      <a:pt x="20" y="32"/>
                    </a:lnTo>
                    <a:lnTo>
                      <a:pt x="41" y="58"/>
                    </a:lnTo>
                    <a:lnTo>
                      <a:pt x="20" y="26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60" name="Freeform 584">
                <a:extLst>
                  <a:ext uri="{FF2B5EF4-FFF2-40B4-BE49-F238E27FC236}">
                    <a16:creationId xmlns:a16="http://schemas.microsoft.com/office/drawing/2014/main" id="{7889F04D-FB99-4C64-986B-0AC80EE20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3050"/>
                <a:ext cx="42" cy="59"/>
              </a:xfrm>
              <a:custGeom>
                <a:avLst/>
                <a:gdLst>
                  <a:gd name="T0" fmla="*/ 20 w 42"/>
                  <a:gd name="T1" fmla="*/ 26 h 59"/>
                  <a:gd name="T2" fmla="*/ 0 w 42"/>
                  <a:gd name="T3" fmla="*/ 0 h 59"/>
                  <a:gd name="T4" fmla="*/ 20 w 42"/>
                  <a:gd name="T5" fmla="*/ 32 h 59"/>
                  <a:gd name="T6" fmla="*/ 41 w 42"/>
                  <a:gd name="T7" fmla="*/ 58 h 59"/>
                  <a:gd name="T8" fmla="*/ 20 w 42"/>
                  <a:gd name="T9" fmla="*/ 2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9">
                    <a:moveTo>
                      <a:pt x="20" y="26"/>
                    </a:moveTo>
                    <a:lnTo>
                      <a:pt x="0" y="0"/>
                    </a:lnTo>
                    <a:lnTo>
                      <a:pt x="20" y="32"/>
                    </a:lnTo>
                    <a:lnTo>
                      <a:pt x="41" y="58"/>
                    </a:lnTo>
                    <a:lnTo>
                      <a:pt x="20" y="2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61" name="Freeform 585">
                <a:extLst>
                  <a:ext uri="{FF2B5EF4-FFF2-40B4-BE49-F238E27FC236}">
                    <a16:creationId xmlns:a16="http://schemas.microsoft.com/office/drawing/2014/main" id="{A70983B2-7376-4707-B6FD-793C0D0D0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3178"/>
                <a:ext cx="31" cy="70"/>
              </a:xfrm>
              <a:custGeom>
                <a:avLst/>
                <a:gdLst>
                  <a:gd name="T0" fmla="*/ 20 w 31"/>
                  <a:gd name="T1" fmla="*/ 69 h 70"/>
                  <a:gd name="T2" fmla="*/ 0 w 31"/>
                  <a:gd name="T3" fmla="*/ 43 h 70"/>
                  <a:gd name="T4" fmla="*/ 5 w 31"/>
                  <a:gd name="T5" fmla="*/ 0 h 70"/>
                  <a:gd name="T6" fmla="*/ 5 w 31"/>
                  <a:gd name="T7" fmla="*/ 0 h 70"/>
                  <a:gd name="T8" fmla="*/ 8 w 31"/>
                  <a:gd name="T9" fmla="*/ 1 h 70"/>
                  <a:gd name="T10" fmla="*/ 12 w 31"/>
                  <a:gd name="T11" fmla="*/ 1 h 70"/>
                  <a:gd name="T12" fmla="*/ 16 w 31"/>
                  <a:gd name="T13" fmla="*/ 2 h 70"/>
                  <a:gd name="T14" fmla="*/ 21 w 31"/>
                  <a:gd name="T15" fmla="*/ 4 h 70"/>
                  <a:gd name="T16" fmla="*/ 25 w 31"/>
                  <a:gd name="T17" fmla="*/ 6 h 70"/>
                  <a:gd name="T18" fmla="*/ 28 w 31"/>
                  <a:gd name="T19" fmla="*/ 8 h 70"/>
                  <a:gd name="T20" fmla="*/ 30 w 31"/>
                  <a:gd name="T21" fmla="*/ 11 h 70"/>
                  <a:gd name="T22" fmla="*/ 20 w 31"/>
                  <a:gd name="T23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70">
                    <a:moveTo>
                      <a:pt x="20" y="69"/>
                    </a:moveTo>
                    <a:lnTo>
                      <a:pt x="0" y="4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6" y="2"/>
                    </a:lnTo>
                    <a:lnTo>
                      <a:pt x="21" y="4"/>
                    </a:lnTo>
                    <a:lnTo>
                      <a:pt x="25" y="6"/>
                    </a:lnTo>
                    <a:lnTo>
                      <a:pt x="28" y="8"/>
                    </a:lnTo>
                    <a:lnTo>
                      <a:pt x="30" y="11"/>
                    </a:lnTo>
                    <a:lnTo>
                      <a:pt x="20" y="69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62" name="Freeform 586">
                <a:extLst>
                  <a:ext uri="{FF2B5EF4-FFF2-40B4-BE49-F238E27FC236}">
                    <a16:creationId xmlns:a16="http://schemas.microsoft.com/office/drawing/2014/main" id="{53C67D3F-E471-40A0-8B2A-1F6B1BF39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3178"/>
                <a:ext cx="31" cy="70"/>
              </a:xfrm>
              <a:custGeom>
                <a:avLst/>
                <a:gdLst>
                  <a:gd name="T0" fmla="*/ 20 w 31"/>
                  <a:gd name="T1" fmla="*/ 69 h 70"/>
                  <a:gd name="T2" fmla="*/ 0 w 31"/>
                  <a:gd name="T3" fmla="*/ 43 h 70"/>
                  <a:gd name="T4" fmla="*/ 5 w 31"/>
                  <a:gd name="T5" fmla="*/ 0 h 70"/>
                  <a:gd name="T6" fmla="*/ 5 w 31"/>
                  <a:gd name="T7" fmla="*/ 0 h 70"/>
                  <a:gd name="T8" fmla="*/ 5 w 31"/>
                  <a:gd name="T9" fmla="*/ 0 h 70"/>
                  <a:gd name="T10" fmla="*/ 8 w 31"/>
                  <a:gd name="T11" fmla="*/ 1 h 70"/>
                  <a:gd name="T12" fmla="*/ 12 w 31"/>
                  <a:gd name="T13" fmla="*/ 1 h 70"/>
                  <a:gd name="T14" fmla="*/ 16 w 31"/>
                  <a:gd name="T15" fmla="*/ 2 h 70"/>
                  <a:gd name="T16" fmla="*/ 21 w 31"/>
                  <a:gd name="T17" fmla="*/ 4 h 70"/>
                  <a:gd name="T18" fmla="*/ 25 w 31"/>
                  <a:gd name="T19" fmla="*/ 6 h 70"/>
                  <a:gd name="T20" fmla="*/ 28 w 31"/>
                  <a:gd name="T21" fmla="*/ 8 h 70"/>
                  <a:gd name="T22" fmla="*/ 30 w 31"/>
                  <a:gd name="T23" fmla="*/ 11 h 70"/>
                  <a:gd name="T24" fmla="*/ 20 w 31"/>
                  <a:gd name="T25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70">
                    <a:moveTo>
                      <a:pt x="20" y="69"/>
                    </a:moveTo>
                    <a:lnTo>
                      <a:pt x="0" y="4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6" y="2"/>
                    </a:lnTo>
                    <a:lnTo>
                      <a:pt x="21" y="4"/>
                    </a:lnTo>
                    <a:lnTo>
                      <a:pt x="25" y="6"/>
                    </a:lnTo>
                    <a:lnTo>
                      <a:pt x="28" y="8"/>
                    </a:lnTo>
                    <a:lnTo>
                      <a:pt x="30" y="11"/>
                    </a:lnTo>
                    <a:lnTo>
                      <a:pt x="20" y="69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63" name="Freeform 587">
                <a:extLst>
                  <a:ext uri="{FF2B5EF4-FFF2-40B4-BE49-F238E27FC236}">
                    <a16:creationId xmlns:a16="http://schemas.microsoft.com/office/drawing/2014/main" id="{03D9DBAB-7FFA-480D-A7DD-E1C8F0217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072"/>
                <a:ext cx="32" cy="34"/>
              </a:xfrm>
              <a:custGeom>
                <a:avLst/>
                <a:gdLst>
                  <a:gd name="T0" fmla="*/ 15 w 32"/>
                  <a:gd name="T1" fmla="*/ 32 h 34"/>
                  <a:gd name="T2" fmla="*/ 19 w 32"/>
                  <a:gd name="T3" fmla="*/ 31 h 34"/>
                  <a:gd name="T4" fmla="*/ 21 w 32"/>
                  <a:gd name="T5" fmla="*/ 30 h 34"/>
                  <a:gd name="T6" fmla="*/ 24 w 32"/>
                  <a:gd name="T7" fmla="*/ 28 h 34"/>
                  <a:gd name="T8" fmla="*/ 26 w 32"/>
                  <a:gd name="T9" fmla="*/ 26 h 34"/>
                  <a:gd name="T10" fmla="*/ 28 w 32"/>
                  <a:gd name="T11" fmla="*/ 23 h 34"/>
                  <a:gd name="T12" fmla="*/ 29 w 32"/>
                  <a:gd name="T13" fmla="*/ 20 h 34"/>
                  <a:gd name="T14" fmla="*/ 31 w 32"/>
                  <a:gd name="T15" fmla="*/ 16 h 34"/>
                  <a:gd name="T16" fmla="*/ 31 w 32"/>
                  <a:gd name="T17" fmla="*/ 13 h 34"/>
                  <a:gd name="T18" fmla="*/ 31 w 32"/>
                  <a:gd name="T19" fmla="*/ 9 h 34"/>
                  <a:gd name="T20" fmla="*/ 29 w 32"/>
                  <a:gd name="T21" fmla="*/ 7 h 34"/>
                  <a:gd name="T22" fmla="*/ 28 w 32"/>
                  <a:gd name="T23" fmla="*/ 4 h 34"/>
                  <a:gd name="T24" fmla="*/ 26 w 32"/>
                  <a:gd name="T25" fmla="*/ 2 h 34"/>
                  <a:gd name="T26" fmla="*/ 24 w 32"/>
                  <a:gd name="T27" fmla="*/ 1 h 34"/>
                  <a:gd name="T28" fmla="*/ 21 w 32"/>
                  <a:gd name="T29" fmla="*/ 0 h 34"/>
                  <a:gd name="T30" fmla="*/ 19 w 32"/>
                  <a:gd name="T31" fmla="*/ 0 h 34"/>
                  <a:gd name="T32" fmla="*/ 15 w 32"/>
                  <a:gd name="T33" fmla="*/ 0 h 34"/>
                  <a:gd name="T34" fmla="*/ 12 w 32"/>
                  <a:gd name="T35" fmla="*/ 1 h 34"/>
                  <a:gd name="T36" fmla="*/ 9 w 32"/>
                  <a:gd name="T37" fmla="*/ 2 h 34"/>
                  <a:gd name="T38" fmla="*/ 7 w 32"/>
                  <a:gd name="T39" fmla="*/ 4 h 34"/>
                  <a:gd name="T40" fmla="*/ 4 w 32"/>
                  <a:gd name="T41" fmla="*/ 6 h 34"/>
                  <a:gd name="T42" fmla="*/ 2 w 32"/>
                  <a:gd name="T43" fmla="*/ 9 h 34"/>
                  <a:gd name="T44" fmla="*/ 1 w 32"/>
                  <a:gd name="T45" fmla="*/ 12 h 34"/>
                  <a:gd name="T46" fmla="*/ 0 w 32"/>
                  <a:gd name="T47" fmla="*/ 16 h 34"/>
                  <a:gd name="T48" fmla="*/ 0 w 32"/>
                  <a:gd name="T49" fmla="*/ 19 h 34"/>
                  <a:gd name="T50" fmla="*/ 0 w 32"/>
                  <a:gd name="T51" fmla="*/ 22 h 34"/>
                  <a:gd name="T52" fmla="*/ 1 w 32"/>
                  <a:gd name="T53" fmla="*/ 25 h 34"/>
                  <a:gd name="T54" fmla="*/ 2 w 32"/>
                  <a:gd name="T55" fmla="*/ 28 h 34"/>
                  <a:gd name="T56" fmla="*/ 4 w 32"/>
                  <a:gd name="T57" fmla="*/ 30 h 34"/>
                  <a:gd name="T58" fmla="*/ 7 w 32"/>
                  <a:gd name="T59" fmla="*/ 31 h 34"/>
                  <a:gd name="T60" fmla="*/ 9 w 32"/>
                  <a:gd name="T61" fmla="*/ 32 h 34"/>
                  <a:gd name="T62" fmla="*/ 12 w 32"/>
                  <a:gd name="T63" fmla="*/ 33 h 34"/>
                  <a:gd name="T64" fmla="*/ 15 w 32"/>
                  <a:gd name="T65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34">
                    <a:moveTo>
                      <a:pt x="15" y="32"/>
                    </a:moveTo>
                    <a:lnTo>
                      <a:pt x="19" y="31"/>
                    </a:lnTo>
                    <a:lnTo>
                      <a:pt x="21" y="30"/>
                    </a:lnTo>
                    <a:lnTo>
                      <a:pt x="24" y="28"/>
                    </a:lnTo>
                    <a:lnTo>
                      <a:pt x="26" y="26"/>
                    </a:lnTo>
                    <a:lnTo>
                      <a:pt x="28" y="23"/>
                    </a:lnTo>
                    <a:lnTo>
                      <a:pt x="29" y="20"/>
                    </a:lnTo>
                    <a:lnTo>
                      <a:pt x="31" y="16"/>
                    </a:lnTo>
                    <a:lnTo>
                      <a:pt x="31" y="13"/>
                    </a:lnTo>
                    <a:lnTo>
                      <a:pt x="31" y="9"/>
                    </a:lnTo>
                    <a:lnTo>
                      <a:pt x="29" y="7"/>
                    </a:lnTo>
                    <a:lnTo>
                      <a:pt x="28" y="4"/>
                    </a:lnTo>
                    <a:lnTo>
                      <a:pt x="26" y="2"/>
                    </a:lnTo>
                    <a:lnTo>
                      <a:pt x="24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4" y="6"/>
                    </a:lnTo>
                    <a:lnTo>
                      <a:pt x="2" y="9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7" y="31"/>
                    </a:lnTo>
                    <a:lnTo>
                      <a:pt x="9" y="32"/>
                    </a:lnTo>
                    <a:lnTo>
                      <a:pt x="12" y="33"/>
                    </a:lnTo>
                    <a:lnTo>
                      <a:pt x="15" y="32"/>
                    </a:lnTo>
                  </a:path>
                </a:pathLst>
              </a:custGeom>
              <a:solidFill>
                <a:srgbClr val="7F1E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64" name="Freeform 588">
                <a:extLst>
                  <a:ext uri="{FF2B5EF4-FFF2-40B4-BE49-F238E27FC236}">
                    <a16:creationId xmlns:a16="http://schemas.microsoft.com/office/drawing/2014/main" id="{C4C841DA-9505-41D3-B0D5-3B5F44CA2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072"/>
                <a:ext cx="32" cy="34"/>
              </a:xfrm>
              <a:custGeom>
                <a:avLst/>
                <a:gdLst>
                  <a:gd name="T0" fmla="*/ 15 w 32"/>
                  <a:gd name="T1" fmla="*/ 32 h 34"/>
                  <a:gd name="T2" fmla="*/ 15 w 32"/>
                  <a:gd name="T3" fmla="*/ 32 h 34"/>
                  <a:gd name="T4" fmla="*/ 19 w 32"/>
                  <a:gd name="T5" fmla="*/ 31 h 34"/>
                  <a:gd name="T6" fmla="*/ 21 w 32"/>
                  <a:gd name="T7" fmla="*/ 30 h 34"/>
                  <a:gd name="T8" fmla="*/ 24 w 32"/>
                  <a:gd name="T9" fmla="*/ 28 h 34"/>
                  <a:gd name="T10" fmla="*/ 26 w 32"/>
                  <a:gd name="T11" fmla="*/ 26 h 34"/>
                  <a:gd name="T12" fmla="*/ 28 w 32"/>
                  <a:gd name="T13" fmla="*/ 23 h 34"/>
                  <a:gd name="T14" fmla="*/ 29 w 32"/>
                  <a:gd name="T15" fmla="*/ 20 h 34"/>
                  <a:gd name="T16" fmla="*/ 31 w 32"/>
                  <a:gd name="T17" fmla="*/ 16 h 34"/>
                  <a:gd name="T18" fmla="*/ 31 w 32"/>
                  <a:gd name="T19" fmla="*/ 13 h 34"/>
                  <a:gd name="T20" fmla="*/ 31 w 32"/>
                  <a:gd name="T21" fmla="*/ 13 h 34"/>
                  <a:gd name="T22" fmla="*/ 31 w 32"/>
                  <a:gd name="T23" fmla="*/ 9 h 34"/>
                  <a:gd name="T24" fmla="*/ 29 w 32"/>
                  <a:gd name="T25" fmla="*/ 7 h 34"/>
                  <a:gd name="T26" fmla="*/ 28 w 32"/>
                  <a:gd name="T27" fmla="*/ 4 h 34"/>
                  <a:gd name="T28" fmla="*/ 26 w 32"/>
                  <a:gd name="T29" fmla="*/ 2 h 34"/>
                  <a:gd name="T30" fmla="*/ 24 w 32"/>
                  <a:gd name="T31" fmla="*/ 1 h 34"/>
                  <a:gd name="T32" fmla="*/ 21 w 32"/>
                  <a:gd name="T33" fmla="*/ 0 h 34"/>
                  <a:gd name="T34" fmla="*/ 19 w 32"/>
                  <a:gd name="T35" fmla="*/ 0 h 34"/>
                  <a:gd name="T36" fmla="*/ 15 w 32"/>
                  <a:gd name="T37" fmla="*/ 0 h 34"/>
                  <a:gd name="T38" fmla="*/ 15 w 32"/>
                  <a:gd name="T39" fmla="*/ 0 h 34"/>
                  <a:gd name="T40" fmla="*/ 12 w 32"/>
                  <a:gd name="T41" fmla="*/ 1 h 34"/>
                  <a:gd name="T42" fmla="*/ 9 w 32"/>
                  <a:gd name="T43" fmla="*/ 2 h 34"/>
                  <a:gd name="T44" fmla="*/ 7 w 32"/>
                  <a:gd name="T45" fmla="*/ 4 h 34"/>
                  <a:gd name="T46" fmla="*/ 4 w 32"/>
                  <a:gd name="T47" fmla="*/ 6 h 34"/>
                  <a:gd name="T48" fmla="*/ 2 w 32"/>
                  <a:gd name="T49" fmla="*/ 9 h 34"/>
                  <a:gd name="T50" fmla="*/ 1 w 32"/>
                  <a:gd name="T51" fmla="*/ 12 h 34"/>
                  <a:gd name="T52" fmla="*/ 0 w 32"/>
                  <a:gd name="T53" fmla="*/ 16 h 34"/>
                  <a:gd name="T54" fmla="*/ 0 w 32"/>
                  <a:gd name="T55" fmla="*/ 19 h 34"/>
                  <a:gd name="T56" fmla="*/ 0 w 32"/>
                  <a:gd name="T57" fmla="*/ 19 h 34"/>
                  <a:gd name="T58" fmla="*/ 0 w 32"/>
                  <a:gd name="T59" fmla="*/ 22 h 34"/>
                  <a:gd name="T60" fmla="*/ 1 w 32"/>
                  <a:gd name="T61" fmla="*/ 25 h 34"/>
                  <a:gd name="T62" fmla="*/ 2 w 32"/>
                  <a:gd name="T63" fmla="*/ 28 h 34"/>
                  <a:gd name="T64" fmla="*/ 4 w 32"/>
                  <a:gd name="T65" fmla="*/ 30 h 34"/>
                  <a:gd name="T66" fmla="*/ 7 w 32"/>
                  <a:gd name="T67" fmla="*/ 31 h 34"/>
                  <a:gd name="T68" fmla="*/ 9 w 32"/>
                  <a:gd name="T69" fmla="*/ 32 h 34"/>
                  <a:gd name="T70" fmla="*/ 12 w 32"/>
                  <a:gd name="T71" fmla="*/ 33 h 34"/>
                  <a:gd name="T72" fmla="*/ 15 w 32"/>
                  <a:gd name="T73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34">
                    <a:moveTo>
                      <a:pt x="15" y="32"/>
                    </a:moveTo>
                    <a:lnTo>
                      <a:pt x="15" y="32"/>
                    </a:lnTo>
                    <a:lnTo>
                      <a:pt x="19" y="31"/>
                    </a:lnTo>
                    <a:lnTo>
                      <a:pt x="21" y="30"/>
                    </a:lnTo>
                    <a:lnTo>
                      <a:pt x="24" y="28"/>
                    </a:lnTo>
                    <a:lnTo>
                      <a:pt x="26" y="26"/>
                    </a:lnTo>
                    <a:lnTo>
                      <a:pt x="28" y="23"/>
                    </a:lnTo>
                    <a:lnTo>
                      <a:pt x="29" y="20"/>
                    </a:lnTo>
                    <a:lnTo>
                      <a:pt x="31" y="16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1" y="9"/>
                    </a:lnTo>
                    <a:lnTo>
                      <a:pt x="29" y="7"/>
                    </a:lnTo>
                    <a:lnTo>
                      <a:pt x="28" y="4"/>
                    </a:lnTo>
                    <a:lnTo>
                      <a:pt x="26" y="2"/>
                    </a:lnTo>
                    <a:lnTo>
                      <a:pt x="24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4" y="6"/>
                    </a:lnTo>
                    <a:lnTo>
                      <a:pt x="2" y="9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7" y="31"/>
                    </a:lnTo>
                    <a:lnTo>
                      <a:pt x="9" y="32"/>
                    </a:lnTo>
                    <a:lnTo>
                      <a:pt x="12" y="33"/>
                    </a:lnTo>
                    <a:lnTo>
                      <a:pt x="15" y="3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65" name="Freeform 589">
                <a:extLst>
                  <a:ext uri="{FF2B5EF4-FFF2-40B4-BE49-F238E27FC236}">
                    <a16:creationId xmlns:a16="http://schemas.microsoft.com/office/drawing/2014/main" id="{B16908A1-8897-47E6-9FA2-4AA75E824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3072"/>
                <a:ext cx="27" cy="27"/>
              </a:xfrm>
              <a:custGeom>
                <a:avLst/>
                <a:gdLst>
                  <a:gd name="T0" fmla="*/ 26 w 27"/>
                  <a:gd name="T1" fmla="*/ 0 h 27"/>
                  <a:gd name="T2" fmla="*/ 25 w 27"/>
                  <a:gd name="T3" fmla="*/ 3 h 27"/>
                  <a:gd name="T4" fmla="*/ 22 w 27"/>
                  <a:gd name="T5" fmla="*/ 8 h 27"/>
                  <a:gd name="T6" fmla="*/ 20 w 27"/>
                  <a:gd name="T7" fmla="*/ 12 h 27"/>
                  <a:gd name="T8" fmla="*/ 17 w 27"/>
                  <a:gd name="T9" fmla="*/ 16 h 27"/>
                  <a:gd name="T10" fmla="*/ 14 w 27"/>
                  <a:gd name="T11" fmla="*/ 19 h 27"/>
                  <a:gd name="T12" fmla="*/ 11 w 27"/>
                  <a:gd name="T13" fmla="*/ 22 h 27"/>
                  <a:gd name="T14" fmla="*/ 7 w 27"/>
                  <a:gd name="T15" fmla="*/ 24 h 27"/>
                  <a:gd name="T16" fmla="*/ 4 w 27"/>
                  <a:gd name="T17" fmla="*/ 26 h 27"/>
                  <a:gd name="T18" fmla="*/ 3 w 27"/>
                  <a:gd name="T19" fmla="*/ 26 h 27"/>
                  <a:gd name="T20" fmla="*/ 1 w 27"/>
                  <a:gd name="T21" fmla="*/ 26 h 27"/>
                  <a:gd name="T22" fmla="*/ 0 w 27"/>
                  <a:gd name="T23" fmla="*/ 26 h 27"/>
                  <a:gd name="T24" fmla="*/ 0 w 27"/>
                  <a:gd name="T25" fmla="*/ 26 h 27"/>
                  <a:gd name="T26" fmla="*/ 0 w 27"/>
                  <a:gd name="T27" fmla="*/ 23 h 27"/>
                  <a:gd name="T28" fmla="*/ 1 w 27"/>
                  <a:gd name="T29" fmla="*/ 19 h 27"/>
                  <a:gd name="T30" fmla="*/ 5 w 27"/>
                  <a:gd name="T31" fmla="*/ 12 h 27"/>
                  <a:gd name="T32" fmla="*/ 9 w 27"/>
                  <a:gd name="T33" fmla="*/ 7 h 27"/>
                  <a:gd name="T34" fmla="*/ 16 w 27"/>
                  <a:gd name="T35" fmla="*/ 2 h 27"/>
                  <a:gd name="T36" fmla="*/ 21 w 27"/>
                  <a:gd name="T37" fmla="*/ 0 h 27"/>
                  <a:gd name="T38" fmla="*/ 25 w 27"/>
                  <a:gd name="T39" fmla="*/ 0 h 27"/>
                  <a:gd name="T40" fmla="*/ 26 w 27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26" y="0"/>
                    </a:moveTo>
                    <a:lnTo>
                      <a:pt x="25" y="3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7" y="16"/>
                    </a:lnTo>
                    <a:lnTo>
                      <a:pt x="14" y="19"/>
                    </a:lnTo>
                    <a:lnTo>
                      <a:pt x="11" y="22"/>
                    </a:lnTo>
                    <a:lnTo>
                      <a:pt x="7" y="24"/>
                    </a:lnTo>
                    <a:lnTo>
                      <a:pt x="4" y="26"/>
                    </a:lnTo>
                    <a:lnTo>
                      <a:pt x="3" y="26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5" y="12"/>
                    </a:lnTo>
                    <a:lnTo>
                      <a:pt x="9" y="7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6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66" name="Freeform 590">
                <a:extLst>
                  <a:ext uri="{FF2B5EF4-FFF2-40B4-BE49-F238E27FC236}">
                    <a16:creationId xmlns:a16="http://schemas.microsoft.com/office/drawing/2014/main" id="{67EB3552-A5DF-42F7-A89A-FD2604D60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3072"/>
                <a:ext cx="27" cy="27"/>
              </a:xfrm>
              <a:custGeom>
                <a:avLst/>
                <a:gdLst>
                  <a:gd name="T0" fmla="*/ 26 w 27"/>
                  <a:gd name="T1" fmla="*/ 0 h 27"/>
                  <a:gd name="T2" fmla="*/ 26 w 27"/>
                  <a:gd name="T3" fmla="*/ 0 h 27"/>
                  <a:gd name="T4" fmla="*/ 25 w 27"/>
                  <a:gd name="T5" fmla="*/ 3 h 27"/>
                  <a:gd name="T6" fmla="*/ 22 w 27"/>
                  <a:gd name="T7" fmla="*/ 8 h 27"/>
                  <a:gd name="T8" fmla="*/ 20 w 27"/>
                  <a:gd name="T9" fmla="*/ 12 h 27"/>
                  <a:gd name="T10" fmla="*/ 17 w 27"/>
                  <a:gd name="T11" fmla="*/ 16 h 27"/>
                  <a:gd name="T12" fmla="*/ 14 w 27"/>
                  <a:gd name="T13" fmla="*/ 19 h 27"/>
                  <a:gd name="T14" fmla="*/ 11 w 27"/>
                  <a:gd name="T15" fmla="*/ 22 h 27"/>
                  <a:gd name="T16" fmla="*/ 7 w 27"/>
                  <a:gd name="T17" fmla="*/ 24 h 27"/>
                  <a:gd name="T18" fmla="*/ 4 w 27"/>
                  <a:gd name="T19" fmla="*/ 26 h 27"/>
                  <a:gd name="T20" fmla="*/ 4 w 27"/>
                  <a:gd name="T21" fmla="*/ 26 h 27"/>
                  <a:gd name="T22" fmla="*/ 3 w 27"/>
                  <a:gd name="T23" fmla="*/ 26 h 27"/>
                  <a:gd name="T24" fmla="*/ 1 w 27"/>
                  <a:gd name="T25" fmla="*/ 26 h 27"/>
                  <a:gd name="T26" fmla="*/ 0 w 27"/>
                  <a:gd name="T27" fmla="*/ 26 h 27"/>
                  <a:gd name="T28" fmla="*/ 0 w 27"/>
                  <a:gd name="T29" fmla="*/ 26 h 27"/>
                  <a:gd name="T30" fmla="*/ 0 w 27"/>
                  <a:gd name="T31" fmla="*/ 26 h 27"/>
                  <a:gd name="T32" fmla="*/ 0 w 27"/>
                  <a:gd name="T33" fmla="*/ 23 h 27"/>
                  <a:gd name="T34" fmla="*/ 1 w 27"/>
                  <a:gd name="T35" fmla="*/ 19 h 27"/>
                  <a:gd name="T36" fmla="*/ 5 w 27"/>
                  <a:gd name="T37" fmla="*/ 12 h 27"/>
                  <a:gd name="T38" fmla="*/ 9 w 27"/>
                  <a:gd name="T39" fmla="*/ 7 h 27"/>
                  <a:gd name="T40" fmla="*/ 9 w 27"/>
                  <a:gd name="T41" fmla="*/ 7 h 27"/>
                  <a:gd name="T42" fmla="*/ 16 w 27"/>
                  <a:gd name="T43" fmla="*/ 2 h 27"/>
                  <a:gd name="T44" fmla="*/ 21 w 27"/>
                  <a:gd name="T45" fmla="*/ 0 h 27"/>
                  <a:gd name="T46" fmla="*/ 25 w 27"/>
                  <a:gd name="T47" fmla="*/ 0 h 27"/>
                  <a:gd name="T48" fmla="*/ 26 w 27"/>
                  <a:gd name="T4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" h="27">
                    <a:moveTo>
                      <a:pt x="26" y="0"/>
                    </a:moveTo>
                    <a:lnTo>
                      <a:pt x="26" y="0"/>
                    </a:lnTo>
                    <a:lnTo>
                      <a:pt x="25" y="3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7" y="16"/>
                    </a:lnTo>
                    <a:lnTo>
                      <a:pt x="14" y="19"/>
                    </a:lnTo>
                    <a:lnTo>
                      <a:pt x="11" y="22"/>
                    </a:lnTo>
                    <a:lnTo>
                      <a:pt x="7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3" y="26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5" y="12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6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62767" name="Group 591">
                <a:extLst>
                  <a:ext uri="{FF2B5EF4-FFF2-40B4-BE49-F238E27FC236}">
                    <a16:creationId xmlns:a16="http://schemas.microsoft.com/office/drawing/2014/main" id="{CCB7B492-364A-47EA-967E-8B2DF1DF92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3" y="2700"/>
                <a:ext cx="452" cy="462"/>
                <a:chOff x="853" y="2700"/>
                <a:chExt cx="452" cy="462"/>
              </a:xfrm>
            </p:grpSpPr>
            <p:sp>
              <p:nvSpPr>
                <p:cNvPr id="562768" name="Freeform 592">
                  <a:extLst>
                    <a:ext uri="{FF2B5EF4-FFF2-40B4-BE49-F238E27FC236}">
                      <a16:creationId xmlns:a16="http://schemas.microsoft.com/office/drawing/2014/main" id="{370DA4E9-A86E-4B6B-A807-696F59F863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3" y="2700"/>
                  <a:ext cx="431" cy="436"/>
                </a:xfrm>
                <a:custGeom>
                  <a:avLst/>
                  <a:gdLst>
                    <a:gd name="T0" fmla="*/ 123 w 431"/>
                    <a:gd name="T1" fmla="*/ 98 h 436"/>
                    <a:gd name="T2" fmla="*/ 116 w 431"/>
                    <a:gd name="T3" fmla="*/ 43 h 436"/>
                    <a:gd name="T4" fmla="*/ 186 w 431"/>
                    <a:gd name="T5" fmla="*/ 60 h 436"/>
                    <a:gd name="T6" fmla="*/ 187 w 431"/>
                    <a:gd name="T7" fmla="*/ 61 h 436"/>
                    <a:gd name="T8" fmla="*/ 193 w 431"/>
                    <a:gd name="T9" fmla="*/ 61 h 436"/>
                    <a:gd name="T10" fmla="*/ 207 w 431"/>
                    <a:gd name="T11" fmla="*/ 57 h 436"/>
                    <a:gd name="T12" fmla="*/ 213 w 431"/>
                    <a:gd name="T13" fmla="*/ 52 h 436"/>
                    <a:gd name="T14" fmla="*/ 276 w 431"/>
                    <a:gd name="T15" fmla="*/ 0 h 436"/>
                    <a:gd name="T16" fmla="*/ 280 w 431"/>
                    <a:gd name="T17" fmla="*/ 56 h 436"/>
                    <a:gd name="T18" fmla="*/ 296 w 431"/>
                    <a:gd name="T19" fmla="*/ 62 h 436"/>
                    <a:gd name="T20" fmla="*/ 303 w 431"/>
                    <a:gd name="T21" fmla="*/ 61 h 436"/>
                    <a:gd name="T22" fmla="*/ 378 w 431"/>
                    <a:gd name="T23" fmla="*/ 47 h 436"/>
                    <a:gd name="T24" fmla="*/ 351 w 431"/>
                    <a:gd name="T25" fmla="*/ 102 h 436"/>
                    <a:gd name="T26" fmla="*/ 360 w 431"/>
                    <a:gd name="T27" fmla="*/ 117 h 436"/>
                    <a:gd name="T28" fmla="*/ 365 w 431"/>
                    <a:gd name="T29" fmla="*/ 121 h 436"/>
                    <a:gd name="T30" fmla="*/ 430 w 431"/>
                    <a:gd name="T31" fmla="*/ 149 h 436"/>
                    <a:gd name="T32" fmla="*/ 379 w 431"/>
                    <a:gd name="T33" fmla="*/ 185 h 436"/>
                    <a:gd name="T34" fmla="*/ 378 w 431"/>
                    <a:gd name="T35" fmla="*/ 204 h 436"/>
                    <a:gd name="T36" fmla="*/ 380 w 431"/>
                    <a:gd name="T37" fmla="*/ 210 h 436"/>
                    <a:gd name="T38" fmla="*/ 412 w 431"/>
                    <a:gd name="T39" fmla="*/ 273 h 436"/>
                    <a:gd name="T40" fmla="*/ 355 w 431"/>
                    <a:gd name="T41" fmla="*/ 279 h 436"/>
                    <a:gd name="T42" fmla="*/ 344 w 431"/>
                    <a:gd name="T43" fmla="*/ 295 h 436"/>
                    <a:gd name="T44" fmla="*/ 342 w 431"/>
                    <a:gd name="T45" fmla="*/ 302 h 436"/>
                    <a:gd name="T46" fmla="*/ 332 w 431"/>
                    <a:gd name="T47" fmla="*/ 379 h 436"/>
                    <a:gd name="T48" fmla="*/ 289 w 431"/>
                    <a:gd name="T49" fmla="*/ 353 h 436"/>
                    <a:gd name="T50" fmla="*/ 284 w 431"/>
                    <a:gd name="T51" fmla="*/ 354 h 436"/>
                    <a:gd name="T52" fmla="*/ 276 w 431"/>
                    <a:gd name="T53" fmla="*/ 359 h 436"/>
                    <a:gd name="T54" fmla="*/ 265 w 431"/>
                    <a:gd name="T55" fmla="*/ 367 h 436"/>
                    <a:gd name="T56" fmla="*/ 236 w 431"/>
                    <a:gd name="T57" fmla="*/ 429 h 436"/>
                    <a:gd name="T58" fmla="*/ 198 w 431"/>
                    <a:gd name="T59" fmla="*/ 386 h 436"/>
                    <a:gd name="T60" fmla="*/ 196 w 431"/>
                    <a:gd name="T61" fmla="*/ 384 h 436"/>
                    <a:gd name="T62" fmla="*/ 189 w 431"/>
                    <a:gd name="T63" fmla="*/ 383 h 436"/>
                    <a:gd name="T64" fmla="*/ 178 w 431"/>
                    <a:gd name="T65" fmla="*/ 383 h 436"/>
                    <a:gd name="T66" fmla="*/ 172 w 431"/>
                    <a:gd name="T67" fmla="*/ 384 h 436"/>
                    <a:gd name="T68" fmla="*/ 171 w 431"/>
                    <a:gd name="T69" fmla="*/ 386 h 436"/>
                    <a:gd name="T70" fmla="*/ 99 w 431"/>
                    <a:gd name="T71" fmla="*/ 421 h 436"/>
                    <a:gd name="T72" fmla="*/ 111 w 431"/>
                    <a:gd name="T73" fmla="*/ 362 h 436"/>
                    <a:gd name="T74" fmla="*/ 98 w 431"/>
                    <a:gd name="T75" fmla="*/ 352 h 436"/>
                    <a:gd name="T76" fmla="*/ 91 w 431"/>
                    <a:gd name="T77" fmla="*/ 350 h 436"/>
                    <a:gd name="T78" fmla="*/ 19 w 431"/>
                    <a:gd name="T79" fmla="*/ 342 h 436"/>
                    <a:gd name="T80" fmla="*/ 59 w 431"/>
                    <a:gd name="T81" fmla="*/ 295 h 436"/>
                    <a:gd name="T82" fmla="*/ 56 w 431"/>
                    <a:gd name="T83" fmla="*/ 277 h 436"/>
                    <a:gd name="T84" fmla="*/ 51 w 431"/>
                    <a:gd name="T85" fmla="*/ 273 h 436"/>
                    <a:gd name="T86" fmla="*/ 2 w 431"/>
                    <a:gd name="T87" fmla="*/ 225 h 436"/>
                    <a:gd name="T88" fmla="*/ 58 w 431"/>
                    <a:gd name="T89" fmla="*/ 203 h 436"/>
                    <a:gd name="T90" fmla="*/ 65 w 431"/>
                    <a:gd name="T91" fmla="*/ 185 h 436"/>
                    <a:gd name="T92" fmla="*/ 64 w 431"/>
                    <a:gd name="T93" fmla="*/ 178 h 436"/>
                    <a:gd name="T94" fmla="*/ 52 w 431"/>
                    <a:gd name="T95" fmla="*/ 105 h 436"/>
                    <a:gd name="T96" fmla="*/ 107 w 431"/>
                    <a:gd name="T97" fmla="*/ 115 h 4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31" h="436">
                      <a:moveTo>
                        <a:pt x="115" y="107"/>
                      </a:moveTo>
                      <a:lnTo>
                        <a:pt x="121" y="103"/>
                      </a:lnTo>
                      <a:lnTo>
                        <a:pt x="123" y="98"/>
                      </a:lnTo>
                      <a:lnTo>
                        <a:pt x="124" y="96"/>
                      </a:lnTo>
                      <a:lnTo>
                        <a:pt x="124" y="96"/>
                      </a:lnTo>
                      <a:lnTo>
                        <a:pt x="116" y="43"/>
                      </a:lnTo>
                      <a:lnTo>
                        <a:pt x="136" y="32"/>
                      </a:lnTo>
                      <a:lnTo>
                        <a:pt x="155" y="21"/>
                      </a:lnTo>
                      <a:lnTo>
                        <a:pt x="186" y="60"/>
                      </a:lnTo>
                      <a:lnTo>
                        <a:pt x="186" y="60"/>
                      </a:lnTo>
                      <a:lnTo>
                        <a:pt x="186" y="61"/>
                      </a:lnTo>
                      <a:lnTo>
                        <a:pt x="187" y="61"/>
                      </a:lnTo>
                      <a:lnTo>
                        <a:pt x="189" y="61"/>
                      </a:lnTo>
                      <a:lnTo>
                        <a:pt x="191" y="61"/>
                      </a:lnTo>
                      <a:lnTo>
                        <a:pt x="193" y="61"/>
                      </a:lnTo>
                      <a:lnTo>
                        <a:pt x="196" y="59"/>
                      </a:lnTo>
                      <a:lnTo>
                        <a:pt x="200" y="58"/>
                      </a:lnTo>
                      <a:lnTo>
                        <a:pt x="207" y="57"/>
                      </a:lnTo>
                      <a:lnTo>
                        <a:pt x="211" y="55"/>
                      </a:lnTo>
                      <a:lnTo>
                        <a:pt x="212" y="54"/>
                      </a:lnTo>
                      <a:lnTo>
                        <a:pt x="213" y="52"/>
                      </a:lnTo>
                      <a:lnTo>
                        <a:pt x="235" y="0"/>
                      </a:lnTo>
                      <a:lnTo>
                        <a:pt x="255" y="0"/>
                      </a:lnTo>
                      <a:lnTo>
                        <a:pt x="276" y="0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80" y="56"/>
                      </a:lnTo>
                      <a:lnTo>
                        <a:pt x="283" y="58"/>
                      </a:lnTo>
                      <a:lnTo>
                        <a:pt x="290" y="59"/>
                      </a:lnTo>
                      <a:lnTo>
                        <a:pt x="296" y="62"/>
                      </a:lnTo>
                      <a:lnTo>
                        <a:pt x="300" y="62"/>
                      </a:lnTo>
                      <a:lnTo>
                        <a:pt x="302" y="62"/>
                      </a:lnTo>
                      <a:lnTo>
                        <a:pt x="303" y="61"/>
                      </a:lnTo>
                      <a:lnTo>
                        <a:pt x="349" y="24"/>
                      </a:lnTo>
                      <a:lnTo>
                        <a:pt x="364" y="36"/>
                      </a:lnTo>
                      <a:lnTo>
                        <a:pt x="378" y="47"/>
                      </a:lnTo>
                      <a:lnTo>
                        <a:pt x="350" y="99"/>
                      </a:lnTo>
                      <a:lnTo>
                        <a:pt x="350" y="100"/>
                      </a:lnTo>
                      <a:lnTo>
                        <a:pt x="351" y="102"/>
                      </a:lnTo>
                      <a:lnTo>
                        <a:pt x="352" y="106"/>
                      </a:lnTo>
                      <a:lnTo>
                        <a:pt x="356" y="111"/>
                      </a:lnTo>
                      <a:lnTo>
                        <a:pt x="360" y="117"/>
                      </a:lnTo>
                      <a:lnTo>
                        <a:pt x="362" y="119"/>
                      </a:lnTo>
                      <a:lnTo>
                        <a:pt x="364" y="121"/>
                      </a:lnTo>
                      <a:lnTo>
                        <a:pt x="365" y="121"/>
                      </a:lnTo>
                      <a:lnTo>
                        <a:pt x="420" y="111"/>
                      </a:lnTo>
                      <a:lnTo>
                        <a:pt x="425" y="130"/>
                      </a:lnTo>
                      <a:lnTo>
                        <a:pt x="430" y="149"/>
                      </a:lnTo>
                      <a:lnTo>
                        <a:pt x="381" y="182"/>
                      </a:lnTo>
                      <a:lnTo>
                        <a:pt x="381" y="183"/>
                      </a:lnTo>
                      <a:lnTo>
                        <a:pt x="379" y="185"/>
                      </a:lnTo>
                      <a:lnTo>
                        <a:pt x="378" y="190"/>
                      </a:lnTo>
                      <a:lnTo>
                        <a:pt x="378" y="197"/>
                      </a:lnTo>
                      <a:lnTo>
                        <a:pt x="378" y="204"/>
                      </a:lnTo>
                      <a:lnTo>
                        <a:pt x="378" y="208"/>
                      </a:lnTo>
                      <a:lnTo>
                        <a:pt x="379" y="210"/>
                      </a:lnTo>
                      <a:lnTo>
                        <a:pt x="380" y="210"/>
                      </a:lnTo>
                      <a:lnTo>
                        <a:pt x="426" y="231"/>
                      </a:lnTo>
                      <a:lnTo>
                        <a:pt x="419" y="252"/>
                      </a:lnTo>
                      <a:lnTo>
                        <a:pt x="412" y="273"/>
                      </a:lnTo>
                      <a:lnTo>
                        <a:pt x="358" y="277"/>
                      </a:lnTo>
                      <a:lnTo>
                        <a:pt x="357" y="277"/>
                      </a:lnTo>
                      <a:lnTo>
                        <a:pt x="355" y="279"/>
                      </a:lnTo>
                      <a:lnTo>
                        <a:pt x="352" y="283"/>
                      </a:lnTo>
                      <a:lnTo>
                        <a:pt x="349" y="289"/>
                      </a:lnTo>
                      <a:lnTo>
                        <a:pt x="344" y="295"/>
                      </a:lnTo>
                      <a:lnTo>
                        <a:pt x="342" y="299"/>
                      </a:lnTo>
                      <a:lnTo>
                        <a:pt x="342" y="302"/>
                      </a:lnTo>
                      <a:lnTo>
                        <a:pt x="342" y="302"/>
                      </a:lnTo>
                      <a:lnTo>
                        <a:pt x="365" y="348"/>
                      </a:lnTo>
                      <a:lnTo>
                        <a:pt x="349" y="363"/>
                      </a:lnTo>
                      <a:lnTo>
                        <a:pt x="332" y="379"/>
                      </a:lnTo>
                      <a:lnTo>
                        <a:pt x="290" y="353"/>
                      </a:lnTo>
                      <a:lnTo>
                        <a:pt x="289" y="353"/>
                      </a:lnTo>
                      <a:lnTo>
                        <a:pt x="289" y="353"/>
                      </a:lnTo>
                      <a:lnTo>
                        <a:pt x="288" y="353"/>
                      </a:lnTo>
                      <a:lnTo>
                        <a:pt x="286" y="353"/>
                      </a:lnTo>
                      <a:lnTo>
                        <a:pt x="284" y="354"/>
                      </a:lnTo>
                      <a:lnTo>
                        <a:pt x="282" y="355"/>
                      </a:lnTo>
                      <a:lnTo>
                        <a:pt x="279" y="356"/>
                      </a:lnTo>
                      <a:lnTo>
                        <a:pt x="276" y="359"/>
                      </a:lnTo>
                      <a:lnTo>
                        <a:pt x="269" y="362"/>
                      </a:lnTo>
                      <a:lnTo>
                        <a:pt x="266" y="365"/>
                      </a:lnTo>
                      <a:lnTo>
                        <a:pt x="265" y="367"/>
                      </a:lnTo>
                      <a:lnTo>
                        <a:pt x="264" y="368"/>
                      </a:lnTo>
                      <a:lnTo>
                        <a:pt x="257" y="423"/>
                      </a:lnTo>
                      <a:lnTo>
                        <a:pt x="236" y="429"/>
                      </a:lnTo>
                      <a:lnTo>
                        <a:pt x="215" y="435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7" y="384"/>
                      </a:lnTo>
                      <a:lnTo>
                        <a:pt x="196" y="384"/>
                      </a:lnTo>
                      <a:lnTo>
                        <a:pt x="194" y="384"/>
                      </a:lnTo>
                      <a:lnTo>
                        <a:pt x="191" y="383"/>
                      </a:lnTo>
                      <a:lnTo>
                        <a:pt x="189" y="383"/>
                      </a:lnTo>
                      <a:lnTo>
                        <a:pt x="185" y="384"/>
                      </a:lnTo>
                      <a:lnTo>
                        <a:pt x="180" y="383"/>
                      </a:lnTo>
                      <a:lnTo>
                        <a:pt x="178" y="383"/>
                      </a:lnTo>
                      <a:lnTo>
                        <a:pt x="175" y="383"/>
                      </a:lnTo>
                      <a:lnTo>
                        <a:pt x="173" y="384"/>
                      </a:lnTo>
                      <a:lnTo>
                        <a:pt x="172" y="384"/>
                      </a:lnTo>
                      <a:lnTo>
                        <a:pt x="171" y="386"/>
                      </a:lnTo>
                      <a:lnTo>
                        <a:pt x="171" y="386"/>
                      </a:lnTo>
                      <a:lnTo>
                        <a:pt x="171" y="386"/>
                      </a:lnTo>
                      <a:lnTo>
                        <a:pt x="135" y="433"/>
                      </a:lnTo>
                      <a:lnTo>
                        <a:pt x="116" y="427"/>
                      </a:lnTo>
                      <a:lnTo>
                        <a:pt x="99" y="421"/>
                      </a:lnTo>
                      <a:lnTo>
                        <a:pt x="112" y="365"/>
                      </a:lnTo>
                      <a:lnTo>
                        <a:pt x="112" y="365"/>
                      </a:lnTo>
                      <a:lnTo>
                        <a:pt x="111" y="362"/>
                      </a:lnTo>
                      <a:lnTo>
                        <a:pt x="108" y="359"/>
                      </a:lnTo>
                      <a:lnTo>
                        <a:pt x="102" y="356"/>
                      </a:lnTo>
                      <a:lnTo>
                        <a:pt x="98" y="352"/>
                      </a:lnTo>
                      <a:lnTo>
                        <a:pt x="95" y="350"/>
                      </a:lnTo>
                      <a:lnTo>
                        <a:pt x="93" y="350"/>
                      </a:lnTo>
                      <a:lnTo>
                        <a:pt x="91" y="350"/>
                      </a:lnTo>
                      <a:lnTo>
                        <a:pt x="39" y="375"/>
                      </a:lnTo>
                      <a:lnTo>
                        <a:pt x="29" y="358"/>
                      </a:lnTo>
                      <a:lnTo>
                        <a:pt x="19" y="342"/>
                      </a:lnTo>
                      <a:lnTo>
                        <a:pt x="59" y="298"/>
                      </a:lnTo>
                      <a:lnTo>
                        <a:pt x="59" y="297"/>
                      </a:lnTo>
                      <a:lnTo>
                        <a:pt x="59" y="295"/>
                      </a:lnTo>
                      <a:lnTo>
                        <a:pt x="59" y="291"/>
                      </a:lnTo>
                      <a:lnTo>
                        <a:pt x="57" y="284"/>
                      </a:lnTo>
                      <a:lnTo>
                        <a:pt x="56" y="277"/>
                      </a:lnTo>
                      <a:lnTo>
                        <a:pt x="54" y="274"/>
                      </a:lnTo>
                      <a:lnTo>
                        <a:pt x="52" y="273"/>
                      </a:lnTo>
                      <a:lnTo>
                        <a:pt x="51" y="273"/>
                      </a:lnTo>
                      <a:lnTo>
                        <a:pt x="0" y="266"/>
                      </a:lnTo>
                      <a:lnTo>
                        <a:pt x="1" y="245"/>
                      </a:lnTo>
                      <a:lnTo>
                        <a:pt x="2" y="225"/>
                      </a:lnTo>
                      <a:lnTo>
                        <a:pt x="55" y="205"/>
                      </a:lnTo>
                      <a:lnTo>
                        <a:pt x="56" y="204"/>
                      </a:lnTo>
                      <a:lnTo>
                        <a:pt x="58" y="203"/>
                      </a:lnTo>
                      <a:lnTo>
                        <a:pt x="60" y="198"/>
                      </a:lnTo>
                      <a:lnTo>
                        <a:pt x="62" y="191"/>
                      </a:lnTo>
                      <a:lnTo>
                        <a:pt x="65" y="185"/>
                      </a:lnTo>
                      <a:lnTo>
                        <a:pt x="65" y="180"/>
                      </a:lnTo>
                      <a:lnTo>
                        <a:pt x="65" y="178"/>
                      </a:lnTo>
                      <a:lnTo>
                        <a:pt x="64" y="178"/>
                      </a:lnTo>
                      <a:lnTo>
                        <a:pt x="29" y="142"/>
                      </a:lnTo>
                      <a:lnTo>
                        <a:pt x="40" y="124"/>
                      </a:lnTo>
                      <a:lnTo>
                        <a:pt x="52" y="105"/>
                      </a:lnTo>
                      <a:lnTo>
                        <a:pt x="102" y="117"/>
                      </a:lnTo>
                      <a:lnTo>
                        <a:pt x="104" y="117"/>
                      </a:lnTo>
                      <a:lnTo>
                        <a:pt x="107" y="115"/>
                      </a:lnTo>
                      <a:lnTo>
                        <a:pt x="110" y="112"/>
                      </a:lnTo>
                      <a:lnTo>
                        <a:pt x="115" y="107"/>
                      </a:lnTo>
                    </a:path>
                  </a:pathLst>
                </a:custGeom>
                <a:solidFill>
                  <a:srgbClr val="91B2B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69" name="Freeform 593">
                  <a:extLst>
                    <a:ext uri="{FF2B5EF4-FFF2-40B4-BE49-F238E27FC236}">
                      <a16:creationId xmlns:a16="http://schemas.microsoft.com/office/drawing/2014/main" id="{DE086E34-31DE-4E16-9A03-45AB08DF82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3" y="2700"/>
                  <a:ext cx="431" cy="436"/>
                </a:xfrm>
                <a:custGeom>
                  <a:avLst/>
                  <a:gdLst>
                    <a:gd name="T0" fmla="*/ 121 w 431"/>
                    <a:gd name="T1" fmla="*/ 103 h 436"/>
                    <a:gd name="T2" fmla="*/ 124 w 431"/>
                    <a:gd name="T3" fmla="*/ 96 h 436"/>
                    <a:gd name="T4" fmla="*/ 155 w 431"/>
                    <a:gd name="T5" fmla="*/ 21 h 436"/>
                    <a:gd name="T6" fmla="*/ 186 w 431"/>
                    <a:gd name="T7" fmla="*/ 60 h 436"/>
                    <a:gd name="T8" fmla="*/ 189 w 431"/>
                    <a:gd name="T9" fmla="*/ 61 h 436"/>
                    <a:gd name="T10" fmla="*/ 196 w 431"/>
                    <a:gd name="T11" fmla="*/ 59 h 436"/>
                    <a:gd name="T12" fmla="*/ 207 w 431"/>
                    <a:gd name="T13" fmla="*/ 57 h 436"/>
                    <a:gd name="T14" fmla="*/ 213 w 431"/>
                    <a:gd name="T15" fmla="*/ 52 h 436"/>
                    <a:gd name="T16" fmla="*/ 276 w 431"/>
                    <a:gd name="T17" fmla="*/ 0 h 436"/>
                    <a:gd name="T18" fmla="*/ 278 w 431"/>
                    <a:gd name="T19" fmla="*/ 54 h 436"/>
                    <a:gd name="T20" fmla="*/ 290 w 431"/>
                    <a:gd name="T21" fmla="*/ 59 h 436"/>
                    <a:gd name="T22" fmla="*/ 300 w 431"/>
                    <a:gd name="T23" fmla="*/ 62 h 436"/>
                    <a:gd name="T24" fmla="*/ 349 w 431"/>
                    <a:gd name="T25" fmla="*/ 24 h 436"/>
                    <a:gd name="T26" fmla="*/ 350 w 431"/>
                    <a:gd name="T27" fmla="*/ 99 h 436"/>
                    <a:gd name="T28" fmla="*/ 351 w 431"/>
                    <a:gd name="T29" fmla="*/ 102 h 436"/>
                    <a:gd name="T30" fmla="*/ 356 w 431"/>
                    <a:gd name="T31" fmla="*/ 111 h 436"/>
                    <a:gd name="T32" fmla="*/ 364 w 431"/>
                    <a:gd name="T33" fmla="*/ 121 h 436"/>
                    <a:gd name="T34" fmla="*/ 425 w 431"/>
                    <a:gd name="T35" fmla="*/ 130 h 436"/>
                    <a:gd name="T36" fmla="*/ 381 w 431"/>
                    <a:gd name="T37" fmla="*/ 182 h 436"/>
                    <a:gd name="T38" fmla="*/ 378 w 431"/>
                    <a:gd name="T39" fmla="*/ 190 h 436"/>
                    <a:gd name="T40" fmla="*/ 378 w 431"/>
                    <a:gd name="T41" fmla="*/ 204 h 436"/>
                    <a:gd name="T42" fmla="*/ 380 w 431"/>
                    <a:gd name="T43" fmla="*/ 210 h 436"/>
                    <a:gd name="T44" fmla="*/ 412 w 431"/>
                    <a:gd name="T45" fmla="*/ 273 h 436"/>
                    <a:gd name="T46" fmla="*/ 357 w 431"/>
                    <a:gd name="T47" fmla="*/ 277 h 436"/>
                    <a:gd name="T48" fmla="*/ 349 w 431"/>
                    <a:gd name="T49" fmla="*/ 289 h 436"/>
                    <a:gd name="T50" fmla="*/ 342 w 431"/>
                    <a:gd name="T51" fmla="*/ 299 h 436"/>
                    <a:gd name="T52" fmla="*/ 365 w 431"/>
                    <a:gd name="T53" fmla="*/ 348 h 436"/>
                    <a:gd name="T54" fmla="*/ 290 w 431"/>
                    <a:gd name="T55" fmla="*/ 353 h 436"/>
                    <a:gd name="T56" fmla="*/ 289 w 431"/>
                    <a:gd name="T57" fmla="*/ 353 h 436"/>
                    <a:gd name="T58" fmla="*/ 284 w 431"/>
                    <a:gd name="T59" fmla="*/ 354 h 436"/>
                    <a:gd name="T60" fmla="*/ 276 w 431"/>
                    <a:gd name="T61" fmla="*/ 359 h 436"/>
                    <a:gd name="T62" fmla="*/ 266 w 431"/>
                    <a:gd name="T63" fmla="*/ 365 h 436"/>
                    <a:gd name="T64" fmla="*/ 257 w 431"/>
                    <a:gd name="T65" fmla="*/ 423 h 436"/>
                    <a:gd name="T66" fmla="*/ 198 w 431"/>
                    <a:gd name="T67" fmla="*/ 386 h 436"/>
                    <a:gd name="T68" fmla="*/ 198 w 431"/>
                    <a:gd name="T69" fmla="*/ 386 h 436"/>
                    <a:gd name="T70" fmla="*/ 194 w 431"/>
                    <a:gd name="T71" fmla="*/ 384 h 436"/>
                    <a:gd name="T72" fmla="*/ 185 w 431"/>
                    <a:gd name="T73" fmla="*/ 384 h 436"/>
                    <a:gd name="T74" fmla="*/ 178 w 431"/>
                    <a:gd name="T75" fmla="*/ 383 h 436"/>
                    <a:gd name="T76" fmla="*/ 172 w 431"/>
                    <a:gd name="T77" fmla="*/ 384 h 436"/>
                    <a:gd name="T78" fmla="*/ 171 w 431"/>
                    <a:gd name="T79" fmla="*/ 386 h 436"/>
                    <a:gd name="T80" fmla="*/ 99 w 431"/>
                    <a:gd name="T81" fmla="*/ 421 h 436"/>
                    <a:gd name="T82" fmla="*/ 112 w 431"/>
                    <a:gd name="T83" fmla="*/ 365 h 436"/>
                    <a:gd name="T84" fmla="*/ 102 w 431"/>
                    <a:gd name="T85" fmla="*/ 356 h 436"/>
                    <a:gd name="T86" fmla="*/ 95 w 431"/>
                    <a:gd name="T87" fmla="*/ 350 h 436"/>
                    <a:gd name="T88" fmla="*/ 39 w 431"/>
                    <a:gd name="T89" fmla="*/ 375 h 436"/>
                    <a:gd name="T90" fmla="*/ 59 w 431"/>
                    <a:gd name="T91" fmla="*/ 298 h 436"/>
                    <a:gd name="T92" fmla="*/ 59 w 431"/>
                    <a:gd name="T93" fmla="*/ 295 h 436"/>
                    <a:gd name="T94" fmla="*/ 57 w 431"/>
                    <a:gd name="T95" fmla="*/ 284 h 436"/>
                    <a:gd name="T96" fmla="*/ 52 w 431"/>
                    <a:gd name="T97" fmla="*/ 273 h 436"/>
                    <a:gd name="T98" fmla="*/ 1 w 431"/>
                    <a:gd name="T99" fmla="*/ 245 h 436"/>
                    <a:gd name="T100" fmla="*/ 55 w 431"/>
                    <a:gd name="T101" fmla="*/ 205 h 436"/>
                    <a:gd name="T102" fmla="*/ 60 w 431"/>
                    <a:gd name="T103" fmla="*/ 198 h 436"/>
                    <a:gd name="T104" fmla="*/ 65 w 431"/>
                    <a:gd name="T105" fmla="*/ 185 h 436"/>
                    <a:gd name="T106" fmla="*/ 64 w 431"/>
                    <a:gd name="T107" fmla="*/ 178 h 436"/>
                    <a:gd name="T108" fmla="*/ 52 w 431"/>
                    <a:gd name="T109" fmla="*/ 105 h 436"/>
                    <a:gd name="T110" fmla="*/ 104 w 431"/>
                    <a:gd name="T111" fmla="*/ 117 h 436"/>
                    <a:gd name="T112" fmla="*/ 115 w 431"/>
                    <a:gd name="T113" fmla="*/ 107 h 4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31" h="436">
                      <a:moveTo>
                        <a:pt x="115" y="107"/>
                      </a:moveTo>
                      <a:lnTo>
                        <a:pt x="115" y="107"/>
                      </a:lnTo>
                      <a:lnTo>
                        <a:pt x="121" y="103"/>
                      </a:lnTo>
                      <a:lnTo>
                        <a:pt x="123" y="98"/>
                      </a:lnTo>
                      <a:lnTo>
                        <a:pt x="124" y="96"/>
                      </a:lnTo>
                      <a:lnTo>
                        <a:pt x="124" y="96"/>
                      </a:lnTo>
                      <a:lnTo>
                        <a:pt x="116" y="43"/>
                      </a:lnTo>
                      <a:lnTo>
                        <a:pt x="136" y="32"/>
                      </a:lnTo>
                      <a:lnTo>
                        <a:pt x="155" y="21"/>
                      </a:lnTo>
                      <a:lnTo>
                        <a:pt x="186" y="60"/>
                      </a:lnTo>
                      <a:lnTo>
                        <a:pt x="186" y="60"/>
                      </a:lnTo>
                      <a:lnTo>
                        <a:pt x="186" y="60"/>
                      </a:lnTo>
                      <a:lnTo>
                        <a:pt x="186" y="61"/>
                      </a:lnTo>
                      <a:lnTo>
                        <a:pt x="187" y="61"/>
                      </a:lnTo>
                      <a:lnTo>
                        <a:pt x="189" y="61"/>
                      </a:lnTo>
                      <a:lnTo>
                        <a:pt x="191" y="61"/>
                      </a:lnTo>
                      <a:lnTo>
                        <a:pt x="193" y="61"/>
                      </a:lnTo>
                      <a:lnTo>
                        <a:pt x="196" y="59"/>
                      </a:lnTo>
                      <a:lnTo>
                        <a:pt x="200" y="58"/>
                      </a:lnTo>
                      <a:lnTo>
                        <a:pt x="200" y="58"/>
                      </a:lnTo>
                      <a:lnTo>
                        <a:pt x="207" y="57"/>
                      </a:lnTo>
                      <a:lnTo>
                        <a:pt x="211" y="55"/>
                      </a:lnTo>
                      <a:lnTo>
                        <a:pt x="212" y="54"/>
                      </a:lnTo>
                      <a:lnTo>
                        <a:pt x="213" y="52"/>
                      </a:lnTo>
                      <a:lnTo>
                        <a:pt x="235" y="0"/>
                      </a:lnTo>
                      <a:lnTo>
                        <a:pt x="255" y="0"/>
                      </a:lnTo>
                      <a:lnTo>
                        <a:pt x="276" y="0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80" y="56"/>
                      </a:lnTo>
                      <a:lnTo>
                        <a:pt x="283" y="58"/>
                      </a:lnTo>
                      <a:lnTo>
                        <a:pt x="290" y="59"/>
                      </a:lnTo>
                      <a:lnTo>
                        <a:pt x="290" y="59"/>
                      </a:lnTo>
                      <a:lnTo>
                        <a:pt x="296" y="62"/>
                      </a:lnTo>
                      <a:lnTo>
                        <a:pt x="300" y="62"/>
                      </a:lnTo>
                      <a:lnTo>
                        <a:pt x="302" y="62"/>
                      </a:lnTo>
                      <a:lnTo>
                        <a:pt x="303" y="61"/>
                      </a:lnTo>
                      <a:lnTo>
                        <a:pt x="349" y="24"/>
                      </a:lnTo>
                      <a:lnTo>
                        <a:pt x="364" y="36"/>
                      </a:lnTo>
                      <a:lnTo>
                        <a:pt x="378" y="47"/>
                      </a:lnTo>
                      <a:lnTo>
                        <a:pt x="350" y="99"/>
                      </a:lnTo>
                      <a:lnTo>
                        <a:pt x="350" y="99"/>
                      </a:lnTo>
                      <a:lnTo>
                        <a:pt x="350" y="100"/>
                      </a:lnTo>
                      <a:lnTo>
                        <a:pt x="351" y="102"/>
                      </a:lnTo>
                      <a:lnTo>
                        <a:pt x="352" y="106"/>
                      </a:lnTo>
                      <a:lnTo>
                        <a:pt x="356" y="111"/>
                      </a:lnTo>
                      <a:lnTo>
                        <a:pt x="356" y="111"/>
                      </a:lnTo>
                      <a:lnTo>
                        <a:pt x="360" y="117"/>
                      </a:lnTo>
                      <a:lnTo>
                        <a:pt x="362" y="119"/>
                      </a:lnTo>
                      <a:lnTo>
                        <a:pt x="364" y="121"/>
                      </a:lnTo>
                      <a:lnTo>
                        <a:pt x="365" y="121"/>
                      </a:lnTo>
                      <a:lnTo>
                        <a:pt x="420" y="111"/>
                      </a:lnTo>
                      <a:lnTo>
                        <a:pt x="425" y="130"/>
                      </a:lnTo>
                      <a:lnTo>
                        <a:pt x="430" y="149"/>
                      </a:lnTo>
                      <a:lnTo>
                        <a:pt x="381" y="182"/>
                      </a:lnTo>
                      <a:lnTo>
                        <a:pt x="381" y="182"/>
                      </a:lnTo>
                      <a:lnTo>
                        <a:pt x="381" y="183"/>
                      </a:lnTo>
                      <a:lnTo>
                        <a:pt x="379" y="185"/>
                      </a:lnTo>
                      <a:lnTo>
                        <a:pt x="378" y="190"/>
                      </a:lnTo>
                      <a:lnTo>
                        <a:pt x="378" y="197"/>
                      </a:lnTo>
                      <a:lnTo>
                        <a:pt x="378" y="197"/>
                      </a:lnTo>
                      <a:lnTo>
                        <a:pt x="378" y="204"/>
                      </a:lnTo>
                      <a:lnTo>
                        <a:pt x="378" y="208"/>
                      </a:lnTo>
                      <a:lnTo>
                        <a:pt x="379" y="210"/>
                      </a:lnTo>
                      <a:lnTo>
                        <a:pt x="380" y="210"/>
                      </a:lnTo>
                      <a:lnTo>
                        <a:pt x="426" y="231"/>
                      </a:lnTo>
                      <a:lnTo>
                        <a:pt x="419" y="252"/>
                      </a:lnTo>
                      <a:lnTo>
                        <a:pt x="412" y="273"/>
                      </a:lnTo>
                      <a:lnTo>
                        <a:pt x="358" y="277"/>
                      </a:lnTo>
                      <a:lnTo>
                        <a:pt x="358" y="277"/>
                      </a:lnTo>
                      <a:lnTo>
                        <a:pt x="357" y="277"/>
                      </a:lnTo>
                      <a:lnTo>
                        <a:pt x="355" y="279"/>
                      </a:lnTo>
                      <a:lnTo>
                        <a:pt x="352" y="283"/>
                      </a:lnTo>
                      <a:lnTo>
                        <a:pt x="349" y="289"/>
                      </a:lnTo>
                      <a:lnTo>
                        <a:pt x="349" y="289"/>
                      </a:lnTo>
                      <a:lnTo>
                        <a:pt x="344" y="295"/>
                      </a:lnTo>
                      <a:lnTo>
                        <a:pt x="342" y="299"/>
                      </a:lnTo>
                      <a:lnTo>
                        <a:pt x="342" y="302"/>
                      </a:lnTo>
                      <a:lnTo>
                        <a:pt x="342" y="302"/>
                      </a:lnTo>
                      <a:lnTo>
                        <a:pt x="365" y="348"/>
                      </a:lnTo>
                      <a:lnTo>
                        <a:pt x="349" y="363"/>
                      </a:lnTo>
                      <a:lnTo>
                        <a:pt x="332" y="379"/>
                      </a:lnTo>
                      <a:lnTo>
                        <a:pt x="290" y="353"/>
                      </a:lnTo>
                      <a:lnTo>
                        <a:pt x="290" y="353"/>
                      </a:lnTo>
                      <a:lnTo>
                        <a:pt x="289" y="353"/>
                      </a:lnTo>
                      <a:lnTo>
                        <a:pt x="289" y="353"/>
                      </a:lnTo>
                      <a:lnTo>
                        <a:pt x="288" y="353"/>
                      </a:lnTo>
                      <a:lnTo>
                        <a:pt x="286" y="353"/>
                      </a:lnTo>
                      <a:lnTo>
                        <a:pt x="284" y="354"/>
                      </a:lnTo>
                      <a:lnTo>
                        <a:pt x="282" y="355"/>
                      </a:lnTo>
                      <a:lnTo>
                        <a:pt x="279" y="356"/>
                      </a:lnTo>
                      <a:lnTo>
                        <a:pt x="276" y="359"/>
                      </a:lnTo>
                      <a:lnTo>
                        <a:pt x="276" y="359"/>
                      </a:lnTo>
                      <a:lnTo>
                        <a:pt x="269" y="362"/>
                      </a:lnTo>
                      <a:lnTo>
                        <a:pt x="266" y="365"/>
                      </a:lnTo>
                      <a:lnTo>
                        <a:pt x="265" y="367"/>
                      </a:lnTo>
                      <a:lnTo>
                        <a:pt x="264" y="368"/>
                      </a:lnTo>
                      <a:lnTo>
                        <a:pt x="257" y="423"/>
                      </a:lnTo>
                      <a:lnTo>
                        <a:pt x="236" y="429"/>
                      </a:lnTo>
                      <a:lnTo>
                        <a:pt x="215" y="435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7" y="384"/>
                      </a:lnTo>
                      <a:lnTo>
                        <a:pt x="196" y="384"/>
                      </a:lnTo>
                      <a:lnTo>
                        <a:pt x="194" y="384"/>
                      </a:lnTo>
                      <a:lnTo>
                        <a:pt x="191" y="383"/>
                      </a:lnTo>
                      <a:lnTo>
                        <a:pt x="189" y="383"/>
                      </a:lnTo>
                      <a:lnTo>
                        <a:pt x="185" y="384"/>
                      </a:lnTo>
                      <a:lnTo>
                        <a:pt x="185" y="384"/>
                      </a:lnTo>
                      <a:lnTo>
                        <a:pt x="180" y="383"/>
                      </a:lnTo>
                      <a:lnTo>
                        <a:pt x="178" y="383"/>
                      </a:lnTo>
                      <a:lnTo>
                        <a:pt x="175" y="383"/>
                      </a:lnTo>
                      <a:lnTo>
                        <a:pt x="173" y="384"/>
                      </a:lnTo>
                      <a:lnTo>
                        <a:pt x="172" y="384"/>
                      </a:lnTo>
                      <a:lnTo>
                        <a:pt x="171" y="386"/>
                      </a:lnTo>
                      <a:lnTo>
                        <a:pt x="171" y="386"/>
                      </a:lnTo>
                      <a:lnTo>
                        <a:pt x="171" y="386"/>
                      </a:lnTo>
                      <a:lnTo>
                        <a:pt x="135" y="433"/>
                      </a:lnTo>
                      <a:lnTo>
                        <a:pt x="116" y="427"/>
                      </a:lnTo>
                      <a:lnTo>
                        <a:pt x="99" y="421"/>
                      </a:lnTo>
                      <a:lnTo>
                        <a:pt x="112" y="365"/>
                      </a:lnTo>
                      <a:lnTo>
                        <a:pt x="112" y="365"/>
                      </a:lnTo>
                      <a:lnTo>
                        <a:pt x="112" y="365"/>
                      </a:lnTo>
                      <a:lnTo>
                        <a:pt x="111" y="362"/>
                      </a:lnTo>
                      <a:lnTo>
                        <a:pt x="108" y="359"/>
                      </a:lnTo>
                      <a:lnTo>
                        <a:pt x="102" y="356"/>
                      </a:lnTo>
                      <a:lnTo>
                        <a:pt x="102" y="356"/>
                      </a:lnTo>
                      <a:lnTo>
                        <a:pt x="98" y="352"/>
                      </a:lnTo>
                      <a:lnTo>
                        <a:pt x="95" y="350"/>
                      </a:lnTo>
                      <a:lnTo>
                        <a:pt x="93" y="350"/>
                      </a:lnTo>
                      <a:lnTo>
                        <a:pt x="91" y="350"/>
                      </a:lnTo>
                      <a:lnTo>
                        <a:pt x="39" y="375"/>
                      </a:lnTo>
                      <a:lnTo>
                        <a:pt x="29" y="358"/>
                      </a:lnTo>
                      <a:lnTo>
                        <a:pt x="19" y="342"/>
                      </a:lnTo>
                      <a:lnTo>
                        <a:pt x="59" y="298"/>
                      </a:lnTo>
                      <a:lnTo>
                        <a:pt x="59" y="298"/>
                      </a:lnTo>
                      <a:lnTo>
                        <a:pt x="59" y="297"/>
                      </a:lnTo>
                      <a:lnTo>
                        <a:pt x="59" y="295"/>
                      </a:lnTo>
                      <a:lnTo>
                        <a:pt x="59" y="291"/>
                      </a:lnTo>
                      <a:lnTo>
                        <a:pt x="57" y="284"/>
                      </a:lnTo>
                      <a:lnTo>
                        <a:pt x="57" y="284"/>
                      </a:lnTo>
                      <a:lnTo>
                        <a:pt x="56" y="277"/>
                      </a:lnTo>
                      <a:lnTo>
                        <a:pt x="54" y="274"/>
                      </a:lnTo>
                      <a:lnTo>
                        <a:pt x="52" y="273"/>
                      </a:lnTo>
                      <a:lnTo>
                        <a:pt x="51" y="273"/>
                      </a:lnTo>
                      <a:lnTo>
                        <a:pt x="0" y="266"/>
                      </a:lnTo>
                      <a:lnTo>
                        <a:pt x="1" y="245"/>
                      </a:lnTo>
                      <a:lnTo>
                        <a:pt x="2" y="225"/>
                      </a:lnTo>
                      <a:lnTo>
                        <a:pt x="55" y="205"/>
                      </a:lnTo>
                      <a:lnTo>
                        <a:pt x="55" y="205"/>
                      </a:lnTo>
                      <a:lnTo>
                        <a:pt x="56" y="204"/>
                      </a:lnTo>
                      <a:lnTo>
                        <a:pt x="58" y="203"/>
                      </a:lnTo>
                      <a:lnTo>
                        <a:pt x="60" y="198"/>
                      </a:lnTo>
                      <a:lnTo>
                        <a:pt x="62" y="191"/>
                      </a:lnTo>
                      <a:lnTo>
                        <a:pt x="62" y="191"/>
                      </a:lnTo>
                      <a:lnTo>
                        <a:pt x="65" y="185"/>
                      </a:lnTo>
                      <a:lnTo>
                        <a:pt x="65" y="180"/>
                      </a:lnTo>
                      <a:lnTo>
                        <a:pt x="65" y="178"/>
                      </a:lnTo>
                      <a:lnTo>
                        <a:pt x="64" y="178"/>
                      </a:lnTo>
                      <a:lnTo>
                        <a:pt x="29" y="142"/>
                      </a:lnTo>
                      <a:lnTo>
                        <a:pt x="40" y="124"/>
                      </a:lnTo>
                      <a:lnTo>
                        <a:pt x="52" y="105"/>
                      </a:lnTo>
                      <a:lnTo>
                        <a:pt x="102" y="117"/>
                      </a:lnTo>
                      <a:lnTo>
                        <a:pt x="102" y="117"/>
                      </a:lnTo>
                      <a:lnTo>
                        <a:pt x="104" y="117"/>
                      </a:lnTo>
                      <a:lnTo>
                        <a:pt x="107" y="115"/>
                      </a:lnTo>
                      <a:lnTo>
                        <a:pt x="110" y="112"/>
                      </a:lnTo>
                      <a:lnTo>
                        <a:pt x="115" y="107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70" name="Freeform 594">
                  <a:extLst>
                    <a:ext uri="{FF2B5EF4-FFF2-40B4-BE49-F238E27FC236}">
                      <a16:creationId xmlns:a16="http://schemas.microsoft.com/office/drawing/2014/main" id="{C3107D79-E6FA-45D2-BCBB-1E69971F7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3" y="3072"/>
                  <a:ext cx="38" cy="77"/>
                </a:xfrm>
                <a:custGeom>
                  <a:avLst/>
                  <a:gdLst>
                    <a:gd name="T0" fmla="*/ 20 w 38"/>
                    <a:gd name="T1" fmla="*/ 76 h 77"/>
                    <a:gd name="T2" fmla="*/ 0 w 38"/>
                    <a:gd name="T3" fmla="*/ 50 h 77"/>
                    <a:gd name="T4" fmla="*/ 11 w 38"/>
                    <a:gd name="T5" fmla="*/ 0 h 77"/>
                    <a:gd name="T6" fmla="*/ 13 w 38"/>
                    <a:gd name="T7" fmla="*/ 0 h 77"/>
                    <a:gd name="T8" fmla="*/ 15 w 38"/>
                    <a:gd name="T9" fmla="*/ 1 h 77"/>
                    <a:gd name="T10" fmla="*/ 20 w 38"/>
                    <a:gd name="T11" fmla="*/ 4 h 77"/>
                    <a:gd name="T12" fmla="*/ 24 w 38"/>
                    <a:gd name="T13" fmla="*/ 6 h 77"/>
                    <a:gd name="T14" fmla="*/ 29 w 38"/>
                    <a:gd name="T15" fmla="*/ 10 h 77"/>
                    <a:gd name="T16" fmla="*/ 33 w 38"/>
                    <a:gd name="T17" fmla="*/ 14 h 77"/>
                    <a:gd name="T18" fmla="*/ 36 w 38"/>
                    <a:gd name="T19" fmla="*/ 18 h 77"/>
                    <a:gd name="T20" fmla="*/ 37 w 38"/>
                    <a:gd name="T21" fmla="*/ 23 h 77"/>
                    <a:gd name="T22" fmla="*/ 36 w 38"/>
                    <a:gd name="T23" fmla="*/ 30 h 77"/>
                    <a:gd name="T24" fmla="*/ 34 w 38"/>
                    <a:gd name="T25" fmla="*/ 37 h 77"/>
                    <a:gd name="T26" fmla="*/ 31 w 38"/>
                    <a:gd name="T27" fmla="*/ 46 h 77"/>
                    <a:gd name="T28" fmla="*/ 28 w 38"/>
                    <a:gd name="T29" fmla="*/ 55 h 77"/>
                    <a:gd name="T30" fmla="*/ 25 w 38"/>
                    <a:gd name="T31" fmla="*/ 63 h 77"/>
                    <a:gd name="T32" fmla="*/ 23 w 38"/>
                    <a:gd name="T33" fmla="*/ 69 h 77"/>
                    <a:gd name="T34" fmla="*/ 21 w 38"/>
                    <a:gd name="T35" fmla="*/ 74 h 77"/>
                    <a:gd name="T36" fmla="*/ 20 w 38"/>
                    <a:gd name="T37" fmla="*/ 7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77">
                      <a:moveTo>
                        <a:pt x="20" y="76"/>
                      </a:moveTo>
                      <a:lnTo>
                        <a:pt x="0" y="5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20" y="4"/>
                      </a:lnTo>
                      <a:lnTo>
                        <a:pt x="24" y="6"/>
                      </a:lnTo>
                      <a:lnTo>
                        <a:pt x="29" y="10"/>
                      </a:lnTo>
                      <a:lnTo>
                        <a:pt x="33" y="14"/>
                      </a:lnTo>
                      <a:lnTo>
                        <a:pt x="36" y="18"/>
                      </a:lnTo>
                      <a:lnTo>
                        <a:pt x="37" y="23"/>
                      </a:lnTo>
                      <a:lnTo>
                        <a:pt x="36" y="30"/>
                      </a:lnTo>
                      <a:lnTo>
                        <a:pt x="34" y="37"/>
                      </a:lnTo>
                      <a:lnTo>
                        <a:pt x="31" y="46"/>
                      </a:lnTo>
                      <a:lnTo>
                        <a:pt x="28" y="55"/>
                      </a:lnTo>
                      <a:lnTo>
                        <a:pt x="25" y="63"/>
                      </a:lnTo>
                      <a:lnTo>
                        <a:pt x="23" y="69"/>
                      </a:lnTo>
                      <a:lnTo>
                        <a:pt x="21" y="74"/>
                      </a:lnTo>
                      <a:lnTo>
                        <a:pt x="20" y="76"/>
                      </a:lnTo>
                    </a:path>
                  </a:pathLst>
                </a:custGeom>
                <a:solidFill>
                  <a:srgbClr val="6B8C8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71" name="Freeform 595">
                  <a:extLst>
                    <a:ext uri="{FF2B5EF4-FFF2-40B4-BE49-F238E27FC236}">
                      <a16:creationId xmlns:a16="http://schemas.microsoft.com/office/drawing/2014/main" id="{C187964B-B5F4-4D66-9769-013A3D58BC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3" y="3072"/>
                  <a:ext cx="38" cy="77"/>
                </a:xfrm>
                <a:custGeom>
                  <a:avLst/>
                  <a:gdLst>
                    <a:gd name="T0" fmla="*/ 20 w 38"/>
                    <a:gd name="T1" fmla="*/ 76 h 77"/>
                    <a:gd name="T2" fmla="*/ 0 w 38"/>
                    <a:gd name="T3" fmla="*/ 50 h 77"/>
                    <a:gd name="T4" fmla="*/ 11 w 38"/>
                    <a:gd name="T5" fmla="*/ 0 h 77"/>
                    <a:gd name="T6" fmla="*/ 11 w 38"/>
                    <a:gd name="T7" fmla="*/ 0 h 77"/>
                    <a:gd name="T8" fmla="*/ 13 w 38"/>
                    <a:gd name="T9" fmla="*/ 0 h 77"/>
                    <a:gd name="T10" fmla="*/ 15 w 38"/>
                    <a:gd name="T11" fmla="*/ 1 h 77"/>
                    <a:gd name="T12" fmla="*/ 20 w 38"/>
                    <a:gd name="T13" fmla="*/ 4 h 77"/>
                    <a:gd name="T14" fmla="*/ 24 w 38"/>
                    <a:gd name="T15" fmla="*/ 6 h 77"/>
                    <a:gd name="T16" fmla="*/ 29 w 38"/>
                    <a:gd name="T17" fmla="*/ 10 h 77"/>
                    <a:gd name="T18" fmla="*/ 33 w 38"/>
                    <a:gd name="T19" fmla="*/ 14 h 77"/>
                    <a:gd name="T20" fmla="*/ 36 w 38"/>
                    <a:gd name="T21" fmla="*/ 18 h 77"/>
                    <a:gd name="T22" fmla="*/ 37 w 38"/>
                    <a:gd name="T23" fmla="*/ 23 h 77"/>
                    <a:gd name="T24" fmla="*/ 37 w 38"/>
                    <a:gd name="T25" fmla="*/ 23 h 77"/>
                    <a:gd name="T26" fmla="*/ 36 w 38"/>
                    <a:gd name="T27" fmla="*/ 30 h 77"/>
                    <a:gd name="T28" fmla="*/ 34 w 38"/>
                    <a:gd name="T29" fmla="*/ 37 h 77"/>
                    <a:gd name="T30" fmla="*/ 31 w 38"/>
                    <a:gd name="T31" fmla="*/ 46 h 77"/>
                    <a:gd name="T32" fmla="*/ 28 w 38"/>
                    <a:gd name="T33" fmla="*/ 55 h 77"/>
                    <a:gd name="T34" fmla="*/ 25 w 38"/>
                    <a:gd name="T35" fmla="*/ 63 h 77"/>
                    <a:gd name="T36" fmla="*/ 23 w 38"/>
                    <a:gd name="T37" fmla="*/ 69 h 77"/>
                    <a:gd name="T38" fmla="*/ 21 w 38"/>
                    <a:gd name="T39" fmla="*/ 74 h 77"/>
                    <a:gd name="T40" fmla="*/ 20 w 38"/>
                    <a:gd name="T41" fmla="*/ 7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8" h="77">
                      <a:moveTo>
                        <a:pt x="20" y="76"/>
                      </a:moveTo>
                      <a:lnTo>
                        <a:pt x="0" y="5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20" y="4"/>
                      </a:lnTo>
                      <a:lnTo>
                        <a:pt x="24" y="6"/>
                      </a:lnTo>
                      <a:lnTo>
                        <a:pt x="29" y="10"/>
                      </a:lnTo>
                      <a:lnTo>
                        <a:pt x="33" y="14"/>
                      </a:lnTo>
                      <a:lnTo>
                        <a:pt x="36" y="18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6" y="30"/>
                      </a:lnTo>
                      <a:lnTo>
                        <a:pt x="34" y="37"/>
                      </a:lnTo>
                      <a:lnTo>
                        <a:pt x="31" y="46"/>
                      </a:lnTo>
                      <a:lnTo>
                        <a:pt x="28" y="55"/>
                      </a:lnTo>
                      <a:lnTo>
                        <a:pt x="25" y="63"/>
                      </a:lnTo>
                      <a:lnTo>
                        <a:pt x="23" y="69"/>
                      </a:lnTo>
                      <a:lnTo>
                        <a:pt x="21" y="74"/>
                      </a:lnTo>
                      <a:lnTo>
                        <a:pt x="20" y="7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72" name="Freeform 596">
                  <a:extLst>
                    <a:ext uri="{FF2B5EF4-FFF2-40B4-BE49-F238E27FC236}">
                      <a16:creationId xmlns:a16="http://schemas.microsoft.com/office/drawing/2014/main" id="{A9FB81DF-3EF3-4499-AE46-E7469044C3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6" y="2917"/>
                  <a:ext cx="54" cy="43"/>
                </a:xfrm>
                <a:custGeom>
                  <a:avLst/>
                  <a:gdLst>
                    <a:gd name="T0" fmla="*/ 32 w 54"/>
                    <a:gd name="T1" fmla="*/ 15 h 43"/>
                    <a:gd name="T2" fmla="*/ 53 w 54"/>
                    <a:gd name="T3" fmla="*/ 42 h 43"/>
                    <a:gd name="T4" fmla="*/ 50 w 54"/>
                    <a:gd name="T5" fmla="*/ 41 h 43"/>
                    <a:gd name="T6" fmla="*/ 45 w 54"/>
                    <a:gd name="T7" fmla="*/ 39 h 43"/>
                    <a:gd name="T8" fmla="*/ 37 w 54"/>
                    <a:gd name="T9" fmla="*/ 37 h 43"/>
                    <a:gd name="T10" fmla="*/ 27 w 54"/>
                    <a:gd name="T11" fmla="*/ 33 h 43"/>
                    <a:gd name="T12" fmla="*/ 18 w 54"/>
                    <a:gd name="T13" fmla="*/ 30 h 43"/>
                    <a:gd name="T14" fmla="*/ 10 w 54"/>
                    <a:gd name="T15" fmla="*/ 27 h 43"/>
                    <a:gd name="T16" fmla="*/ 4 w 54"/>
                    <a:gd name="T17" fmla="*/ 23 h 43"/>
                    <a:gd name="T18" fmla="*/ 1 w 54"/>
                    <a:gd name="T19" fmla="*/ 21 h 43"/>
                    <a:gd name="T20" fmla="*/ 0 w 54"/>
                    <a:gd name="T21" fmla="*/ 15 h 43"/>
                    <a:gd name="T22" fmla="*/ 0 w 54"/>
                    <a:gd name="T23" fmla="*/ 8 h 43"/>
                    <a:gd name="T24" fmla="*/ 0 w 54"/>
                    <a:gd name="T25" fmla="*/ 2 h 43"/>
                    <a:gd name="T26" fmla="*/ 0 w 54"/>
                    <a:gd name="T27" fmla="*/ 0 h 43"/>
                    <a:gd name="T28" fmla="*/ 32 w 54"/>
                    <a:gd name="T29" fmla="*/ 15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4" h="43">
                      <a:moveTo>
                        <a:pt x="32" y="15"/>
                      </a:moveTo>
                      <a:lnTo>
                        <a:pt x="53" y="42"/>
                      </a:lnTo>
                      <a:lnTo>
                        <a:pt x="50" y="41"/>
                      </a:lnTo>
                      <a:lnTo>
                        <a:pt x="45" y="39"/>
                      </a:lnTo>
                      <a:lnTo>
                        <a:pt x="37" y="37"/>
                      </a:lnTo>
                      <a:lnTo>
                        <a:pt x="27" y="33"/>
                      </a:lnTo>
                      <a:lnTo>
                        <a:pt x="18" y="30"/>
                      </a:lnTo>
                      <a:lnTo>
                        <a:pt x="10" y="27"/>
                      </a:lnTo>
                      <a:lnTo>
                        <a:pt x="4" y="23"/>
                      </a:lnTo>
                      <a:lnTo>
                        <a:pt x="1" y="21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2" y="15"/>
                      </a:lnTo>
                    </a:path>
                  </a:pathLst>
                </a:custGeom>
                <a:solidFill>
                  <a:srgbClr val="91B2B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73" name="Freeform 597">
                  <a:extLst>
                    <a:ext uri="{FF2B5EF4-FFF2-40B4-BE49-F238E27FC236}">
                      <a16:creationId xmlns:a16="http://schemas.microsoft.com/office/drawing/2014/main" id="{6706DDB5-0113-4353-A3AA-E0CA2FE76A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6" y="2917"/>
                  <a:ext cx="54" cy="43"/>
                </a:xfrm>
                <a:custGeom>
                  <a:avLst/>
                  <a:gdLst>
                    <a:gd name="T0" fmla="*/ 32 w 54"/>
                    <a:gd name="T1" fmla="*/ 15 h 43"/>
                    <a:gd name="T2" fmla="*/ 53 w 54"/>
                    <a:gd name="T3" fmla="*/ 42 h 43"/>
                    <a:gd name="T4" fmla="*/ 53 w 54"/>
                    <a:gd name="T5" fmla="*/ 42 h 43"/>
                    <a:gd name="T6" fmla="*/ 50 w 54"/>
                    <a:gd name="T7" fmla="*/ 41 h 43"/>
                    <a:gd name="T8" fmla="*/ 45 w 54"/>
                    <a:gd name="T9" fmla="*/ 39 h 43"/>
                    <a:gd name="T10" fmla="*/ 37 w 54"/>
                    <a:gd name="T11" fmla="*/ 37 h 43"/>
                    <a:gd name="T12" fmla="*/ 27 w 54"/>
                    <a:gd name="T13" fmla="*/ 33 h 43"/>
                    <a:gd name="T14" fmla="*/ 18 w 54"/>
                    <a:gd name="T15" fmla="*/ 30 h 43"/>
                    <a:gd name="T16" fmla="*/ 10 w 54"/>
                    <a:gd name="T17" fmla="*/ 27 h 43"/>
                    <a:gd name="T18" fmla="*/ 4 w 54"/>
                    <a:gd name="T19" fmla="*/ 23 h 43"/>
                    <a:gd name="T20" fmla="*/ 1 w 54"/>
                    <a:gd name="T21" fmla="*/ 21 h 43"/>
                    <a:gd name="T22" fmla="*/ 1 w 54"/>
                    <a:gd name="T23" fmla="*/ 21 h 43"/>
                    <a:gd name="T24" fmla="*/ 0 w 54"/>
                    <a:gd name="T25" fmla="*/ 15 h 43"/>
                    <a:gd name="T26" fmla="*/ 0 w 54"/>
                    <a:gd name="T27" fmla="*/ 8 h 43"/>
                    <a:gd name="T28" fmla="*/ 0 w 54"/>
                    <a:gd name="T29" fmla="*/ 2 h 43"/>
                    <a:gd name="T30" fmla="*/ 0 w 54"/>
                    <a:gd name="T31" fmla="*/ 0 h 43"/>
                    <a:gd name="T32" fmla="*/ 32 w 54"/>
                    <a:gd name="T33" fmla="*/ 15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3">
                      <a:moveTo>
                        <a:pt x="32" y="15"/>
                      </a:moveTo>
                      <a:lnTo>
                        <a:pt x="53" y="42"/>
                      </a:lnTo>
                      <a:lnTo>
                        <a:pt x="53" y="42"/>
                      </a:lnTo>
                      <a:lnTo>
                        <a:pt x="50" y="41"/>
                      </a:lnTo>
                      <a:lnTo>
                        <a:pt x="45" y="39"/>
                      </a:lnTo>
                      <a:lnTo>
                        <a:pt x="37" y="37"/>
                      </a:lnTo>
                      <a:lnTo>
                        <a:pt x="27" y="33"/>
                      </a:lnTo>
                      <a:lnTo>
                        <a:pt x="18" y="30"/>
                      </a:lnTo>
                      <a:lnTo>
                        <a:pt x="10" y="27"/>
                      </a:lnTo>
                      <a:lnTo>
                        <a:pt x="4" y="23"/>
                      </a:lnTo>
                      <a:lnTo>
                        <a:pt x="1" y="21"/>
                      </a:lnTo>
                      <a:lnTo>
                        <a:pt x="1" y="21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2" y="15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74" name="Freeform 598">
                  <a:extLst>
                    <a:ext uri="{FF2B5EF4-FFF2-40B4-BE49-F238E27FC236}">
                      <a16:creationId xmlns:a16="http://schemas.microsoft.com/office/drawing/2014/main" id="{65518120-0405-4E83-9865-BCD912A927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1" y="2811"/>
                  <a:ext cx="75" cy="40"/>
                </a:xfrm>
                <a:custGeom>
                  <a:avLst/>
                  <a:gdLst>
                    <a:gd name="T0" fmla="*/ 52 w 75"/>
                    <a:gd name="T1" fmla="*/ 0 h 40"/>
                    <a:gd name="T2" fmla="*/ 74 w 75"/>
                    <a:gd name="T3" fmla="*/ 25 h 40"/>
                    <a:gd name="T4" fmla="*/ 71 w 75"/>
                    <a:gd name="T5" fmla="*/ 26 h 40"/>
                    <a:gd name="T6" fmla="*/ 65 w 75"/>
                    <a:gd name="T7" fmla="*/ 27 h 40"/>
                    <a:gd name="T8" fmla="*/ 55 w 75"/>
                    <a:gd name="T9" fmla="*/ 30 h 40"/>
                    <a:gd name="T10" fmla="*/ 44 w 75"/>
                    <a:gd name="T11" fmla="*/ 33 h 40"/>
                    <a:gd name="T12" fmla="*/ 33 w 75"/>
                    <a:gd name="T13" fmla="*/ 35 h 40"/>
                    <a:gd name="T14" fmla="*/ 23 w 75"/>
                    <a:gd name="T15" fmla="*/ 37 h 40"/>
                    <a:gd name="T16" fmla="*/ 15 w 75"/>
                    <a:gd name="T17" fmla="*/ 39 h 40"/>
                    <a:gd name="T18" fmla="*/ 11 w 75"/>
                    <a:gd name="T19" fmla="*/ 38 h 40"/>
                    <a:gd name="T20" fmla="*/ 7 w 75"/>
                    <a:gd name="T21" fmla="*/ 32 h 40"/>
                    <a:gd name="T22" fmla="*/ 4 w 75"/>
                    <a:gd name="T23" fmla="*/ 23 h 40"/>
                    <a:gd name="T24" fmla="*/ 1 w 75"/>
                    <a:gd name="T25" fmla="*/ 13 h 40"/>
                    <a:gd name="T26" fmla="*/ 0 w 75"/>
                    <a:gd name="T27" fmla="*/ 10 h 40"/>
                    <a:gd name="T28" fmla="*/ 52 w 75"/>
                    <a:gd name="T2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5" h="40">
                      <a:moveTo>
                        <a:pt x="52" y="0"/>
                      </a:moveTo>
                      <a:lnTo>
                        <a:pt x="74" y="25"/>
                      </a:lnTo>
                      <a:lnTo>
                        <a:pt x="71" y="26"/>
                      </a:lnTo>
                      <a:lnTo>
                        <a:pt x="65" y="27"/>
                      </a:lnTo>
                      <a:lnTo>
                        <a:pt x="55" y="30"/>
                      </a:lnTo>
                      <a:lnTo>
                        <a:pt x="44" y="33"/>
                      </a:lnTo>
                      <a:lnTo>
                        <a:pt x="33" y="35"/>
                      </a:lnTo>
                      <a:lnTo>
                        <a:pt x="23" y="37"/>
                      </a:lnTo>
                      <a:lnTo>
                        <a:pt x="15" y="39"/>
                      </a:lnTo>
                      <a:lnTo>
                        <a:pt x="11" y="38"/>
                      </a:lnTo>
                      <a:lnTo>
                        <a:pt x="7" y="32"/>
                      </a:lnTo>
                      <a:lnTo>
                        <a:pt x="4" y="23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52" y="0"/>
                      </a:lnTo>
                    </a:path>
                  </a:pathLst>
                </a:custGeom>
                <a:solidFill>
                  <a:srgbClr val="91B2B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75" name="Freeform 599">
                  <a:extLst>
                    <a:ext uri="{FF2B5EF4-FFF2-40B4-BE49-F238E27FC236}">
                      <a16:creationId xmlns:a16="http://schemas.microsoft.com/office/drawing/2014/main" id="{DDE15644-6441-42D1-80DE-475EBBD768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1" y="2811"/>
                  <a:ext cx="75" cy="40"/>
                </a:xfrm>
                <a:custGeom>
                  <a:avLst/>
                  <a:gdLst>
                    <a:gd name="T0" fmla="*/ 52 w 75"/>
                    <a:gd name="T1" fmla="*/ 0 h 40"/>
                    <a:gd name="T2" fmla="*/ 74 w 75"/>
                    <a:gd name="T3" fmla="*/ 25 h 40"/>
                    <a:gd name="T4" fmla="*/ 74 w 75"/>
                    <a:gd name="T5" fmla="*/ 25 h 40"/>
                    <a:gd name="T6" fmla="*/ 71 w 75"/>
                    <a:gd name="T7" fmla="*/ 26 h 40"/>
                    <a:gd name="T8" fmla="*/ 65 w 75"/>
                    <a:gd name="T9" fmla="*/ 27 h 40"/>
                    <a:gd name="T10" fmla="*/ 55 w 75"/>
                    <a:gd name="T11" fmla="*/ 30 h 40"/>
                    <a:gd name="T12" fmla="*/ 44 w 75"/>
                    <a:gd name="T13" fmla="*/ 33 h 40"/>
                    <a:gd name="T14" fmla="*/ 33 w 75"/>
                    <a:gd name="T15" fmla="*/ 35 h 40"/>
                    <a:gd name="T16" fmla="*/ 23 w 75"/>
                    <a:gd name="T17" fmla="*/ 37 h 40"/>
                    <a:gd name="T18" fmla="*/ 15 w 75"/>
                    <a:gd name="T19" fmla="*/ 39 h 40"/>
                    <a:gd name="T20" fmla="*/ 11 w 75"/>
                    <a:gd name="T21" fmla="*/ 38 h 40"/>
                    <a:gd name="T22" fmla="*/ 11 w 75"/>
                    <a:gd name="T23" fmla="*/ 38 h 40"/>
                    <a:gd name="T24" fmla="*/ 7 w 75"/>
                    <a:gd name="T25" fmla="*/ 32 h 40"/>
                    <a:gd name="T26" fmla="*/ 4 w 75"/>
                    <a:gd name="T27" fmla="*/ 23 h 40"/>
                    <a:gd name="T28" fmla="*/ 1 w 75"/>
                    <a:gd name="T29" fmla="*/ 13 h 40"/>
                    <a:gd name="T30" fmla="*/ 0 w 75"/>
                    <a:gd name="T31" fmla="*/ 10 h 40"/>
                    <a:gd name="T32" fmla="*/ 52 w 75"/>
                    <a:gd name="T33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5" h="40">
                      <a:moveTo>
                        <a:pt x="52" y="0"/>
                      </a:move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1" y="26"/>
                      </a:lnTo>
                      <a:lnTo>
                        <a:pt x="65" y="27"/>
                      </a:lnTo>
                      <a:lnTo>
                        <a:pt x="55" y="30"/>
                      </a:lnTo>
                      <a:lnTo>
                        <a:pt x="44" y="33"/>
                      </a:lnTo>
                      <a:lnTo>
                        <a:pt x="33" y="35"/>
                      </a:lnTo>
                      <a:lnTo>
                        <a:pt x="23" y="37"/>
                      </a:lnTo>
                      <a:lnTo>
                        <a:pt x="15" y="39"/>
                      </a:lnTo>
                      <a:lnTo>
                        <a:pt x="11" y="38"/>
                      </a:lnTo>
                      <a:lnTo>
                        <a:pt x="11" y="38"/>
                      </a:lnTo>
                      <a:lnTo>
                        <a:pt x="7" y="32"/>
                      </a:lnTo>
                      <a:lnTo>
                        <a:pt x="4" y="23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52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76" name="Freeform 600">
                  <a:extLst>
                    <a:ext uri="{FF2B5EF4-FFF2-40B4-BE49-F238E27FC236}">
                      <a16:creationId xmlns:a16="http://schemas.microsoft.com/office/drawing/2014/main" id="{9576BDFD-19CC-46A6-A34A-DB417326EC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9" y="3106"/>
                  <a:ext cx="31" cy="56"/>
                </a:xfrm>
                <a:custGeom>
                  <a:avLst/>
                  <a:gdLst>
                    <a:gd name="T0" fmla="*/ 30 w 31"/>
                    <a:gd name="T1" fmla="*/ 55 h 56"/>
                    <a:gd name="T2" fmla="*/ 10 w 31"/>
                    <a:gd name="T3" fmla="*/ 29 h 56"/>
                    <a:gd name="T4" fmla="*/ 0 w 31"/>
                    <a:gd name="T5" fmla="*/ 0 h 56"/>
                    <a:gd name="T6" fmla="*/ 0 w 31"/>
                    <a:gd name="T7" fmla="*/ 0 h 56"/>
                    <a:gd name="T8" fmla="*/ 2 w 31"/>
                    <a:gd name="T9" fmla="*/ 0 h 56"/>
                    <a:gd name="T10" fmla="*/ 4 w 31"/>
                    <a:gd name="T11" fmla="*/ 0 h 56"/>
                    <a:gd name="T12" fmla="*/ 7 w 31"/>
                    <a:gd name="T13" fmla="*/ 0 h 56"/>
                    <a:gd name="T14" fmla="*/ 10 w 31"/>
                    <a:gd name="T15" fmla="*/ 1 h 56"/>
                    <a:gd name="T16" fmla="*/ 12 w 31"/>
                    <a:gd name="T17" fmla="*/ 2 h 56"/>
                    <a:gd name="T18" fmla="*/ 15 w 31"/>
                    <a:gd name="T19" fmla="*/ 4 h 56"/>
                    <a:gd name="T20" fmla="*/ 17 w 31"/>
                    <a:gd name="T21" fmla="*/ 5 h 56"/>
                    <a:gd name="T22" fmla="*/ 18 w 31"/>
                    <a:gd name="T23" fmla="*/ 9 h 56"/>
                    <a:gd name="T24" fmla="*/ 21 w 31"/>
                    <a:gd name="T25" fmla="*/ 15 h 56"/>
                    <a:gd name="T26" fmla="*/ 22 w 31"/>
                    <a:gd name="T27" fmla="*/ 23 h 56"/>
                    <a:gd name="T28" fmla="*/ 25 w 31"/>
                    <a:gd name="T29" fmla="*/ 32 h 56"/>
                    <a:gd name="T30" fmla="*/ 27 w 31"/>
                    <a:gd name="T31" fmla="*/ 40 h 56"/>
                    <a:gd name="T32" fmla="*/ 28 w 31"/>
                    <a:gd name="T33" fmla="*/ 48 h 56"/>
                    <a:gd name="T34" fmla="*/ 30 w 31"/>
                    <a:gd name="T35" fmla="*/ 53 h 56"/>
                    <a:gd name="T36" fmla="*/ 30 w 31"/>
                    <a:gd name="T37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" h="56">
                      <a:moveTo>
                        <a:pt x="30" y="55"/>
                      </a:moveTo>
                      <a:lnTo>
                        <a:pt x="10" y="2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1"/>
                      </a:lnTo>
                      <a:lnTo>
                        <a:pt x="12" y="2"/>
                      </a:lnTo>
                      <a:lnTo>
                        <a:pt x="15" y="4"/>
                      </a:lnTo>
                      <a:lnTo>
                        <a:pt x="17" y="5"/>
                      </a:lnTo>
                      <a:lnTo>
                        <a:pt x="18" y="9"/>
                      </a:lnTo>
                      <a:lnTo>
                        <a:pt x="21" y="15"/>
                      </a:lnTo>
                      <a:lnTo>
                        <a:pt x="22" y="23"/>
                      </a:lnTo>
                      <a:lnTo>
                        <a:pt x="25" y="32"/>
                      </a:lnTo>
                      <a:lnTo>
                        <a:pt x="27" y="40"/>
                      </a:lnTo>
                      <a:lnTo>
                        <a:pt x="28" y="48"/>
                      </a:lnTo>
                      <a:lnTo>
                        <a:pt x="30" y="53"/>
                      </a:lnTo>
                      <a:lnTo>
                        <a:pt x="30" y="55"/>
                      </a:lnTo>
                    </a:path>
                  </a:pathLst>
                </a:custGeom>
                <a:solidFill>
                  <a:srgbClr val="6B8C8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77" name="Freeform 601">
                  <a:extLst>
                    <a:ext uri="{FF2B5EF4-FFF2-40B4-BE49-F238E27FC236}">
                      <a16:creationId xmlns:a16="http://schemas.microsoft.com/office/drawing/2014/main" id="{DF422A9F-8DFF-41C4-9776-BBEA5FF979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9" y="3106"/>
                  <a:ext cx="31" cy="56"/>
                </a:xfrm>
                <a:custGeom>
                  <a:avLst/>
                  <a:gdLst>
                    <a:gd name="T0" fmla="*/ 30 w 31"/>
                    <a:gd name="T1" fmla="*/ 55 h 56"/>
                    <a:gd name="T2" fmla="*/ 10 w 31"/>
                    <a:gd name="T3" fmla="*/ 29 h 56"/>
                    <a:gd name="T4" fmla="*/ 0 w 31"/>
                    <a:gd name="T5" fmla="*/ 0 h 56"/>
                    <a:gd name="T6" fmla="*/ 0 w 31"/>
                    <a:gd name="T7" fmla="*/ 0 h 56"/>
                    <a:gd name="T8" fmla="*/ 0 w 31"/>
                    <a:gd name="T9" fmla="*/ 0 h 56"/>
                    <a:gd name="T10" fmla="*/ 2 w 31"/>
                    <a:gd name="T11" fmla="*/ 0 h 56"/>
                    <a:gd name="T12" fmla="*/ 4 w 31"/>
                    <a:gd name="T13" fmla="*/ 0 h 56"/>
                    <a:gd name="T14" fmla="*/ 7 w 31"/>
                    <a:gd name="T15" fmla="*/ 0 h 56"/>
                    <a:gd name="T16" fmla="*/ 10 w 31"/>
                    <a:gd name="T17" fmla="*/ 1 h 56"/>
                    <a:gd name="T18" fmla="*/ 12 w 31"/>
                    <a:gd name="T19" fmla="*/ 2 h 56"/>
                    <a:gd name="T20" fmla="*/ 15 w 31"/>
                    <a:gd name="T21" fmla="*/ 4 h 56"/>
                    <a:gd name="T22" fmla="*/ 17 w 31"/>
                    <a:gd name="T23" fmla="*/ 5 h 56"/>
                    <a:gd name="T24" fmla="*/ 17 w 31"/>
                    <a:gd name="T25" fmla="*/ 5 h 56"/>
                    <a:gd name="T26" fmla="*/ 18 w 31"/>
                    <a:gd name="T27" fmla="*/ 9 h 56"/>
                    <a:gd name="T28" fmla="*/ 21 w 31"/>
                    <a:gd name="T29" fmla="*/ 15 h 56"/>
                    <a:gd name="T30" fmla="*/ 22 w 31"/>
                    <a:gd name="T31" fmla="*/ 23 h 56"/>
                    <a:gd name="T32" fmla="*/ 25 w 31"/>
                    <a:gd name="T33" fmla="*/ 32 h 56"/>
                    <a:gd name="T34" fmla="*/ 27 w 31"/>
                    <a:gd name="T35" fmla="*/ 40 h 56"/>
                    <a:gd name="T36" fmla="*/ 28 w 31"/>
                    <a:gd name="T37" fmla="*/ 48 h 56"/>
                    <a:gd name="T38" fmla="*/ 30 w 31"/>
                    <a:gd name="T39" fmla="*/ 53 h 56"/>
                    <a:gd name="T40" fmla="*/ 30 w 31"/>
                    <a:gd name="T41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" h="56">
                      <a:moveTo>
                        <a:pt x="30" y="55"/>
                      </a:moveTo>
                      <a:lnTo>
                        <a:pt x="10" y="2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1"/>
                      </a:lnTo>
                      <a:lnTo>
                        <a:pt x="12" y="2"/>
                      </a:lnTo>
                      <a:lnTo>
                        <a:pt x="15" y="4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8" y="9"/>
                      </a:lnTo>
                      <a:lnTo>
                        <a:pt x="21" y="15"/>
                      </a:lnTo>
                      <a:lnTo>
                        <a:pt x="22" y="23"/>
                      </a:lnTo>
                      <a:lnTo>
                        <a:pt x="25" y="32"/>
                      </a:lnTo>
                      <a:lnTo>
                        <a:pt x="27" y="40"/>
                      </a:lnTo>
                      <a:lnTo>
                        <a:pt x="28" y="48"/>
                      </a:lnTo>
                      <a:lnTo>
                        <a:pt x="30" y="53"/>
                      </a:lnTo>
                      <a:lnTo>
                        <a:pt x="30" y="55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78" name="Freeform 602">
                  <a:extLst>
                    <a:ext uri="{FF2B5EF4-FFF2-40B4-BE49-F238E27FC236}">
                      <a16:creationId xmlns:a16="http://schemas.microsoft.com/office/drawing/2014/main" id="{C6DD459A-E783-45A7-AAB9-1A72B60CFD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" y="2725"/>
                  <a:ext cx="431" cy="437"/>
                </a:xfrm>
                <a:custGeom>
                  <a:avLst/>
                  <a:gdLst>
                    <a:gd name="T0" fmla="*/ 124 w 431"/>
                    <a:gd name="T1" fmla="*/ 100 h 437"/>
                    <a:gd name="T2" fmla="*/ 117 w 431"/>
                    <a:gd name="T3" fmla="*/ 44 h 437"/>
                    <a:gd name="T4" fmla="*/ 186 w 431"/>
                    <a:gd name="T5" fmla="*/ 61 h 437"/>
                    <a:gd name="T6" fmla="*/ 188 w 431"/>
                    <a:gd name="T7" fmla="*/ 61 h 437"/>
                    <a:gd name="T8" fmla="*/ 194 w 431"/>
                    <a:gd name="T9" fmla="*/ 61 h 437"/>
                    <a:gd name="T10" fmla="*/ 207 w 431"/>
                    <a:gd name="T11" fmla="*/ 58 h 437"/>
                    <a:gd name="T12" fmla="*/ 213 w 431"/>
                    <a:gd name="T13" fmla="*/ 54 h 437"/>
                    <a:gd name="T14" fmla="*/ 276 w 431"/>
                    <a:gd name="T15" fmla="*/ 0 h 437"/>
                    <a:gd name="T16" fmla="*/ 280 w 431"/>
                    <a:gd name="T17" fmla="*/ 57 h 437"/>
                    <a:gd name="T18" fmla="*/ 295 w 431"/>
                    <a:gd name="T19" fmla="*/ 64 h 437"/>
                    <a:gd name="T20" fmla="*/ 303 w 431"/>
                    <a:gd name="T21" fmla="*/ 62 h 437"/>
                    <a:gd name="T22" fmla="*/ 379 w 431"/>
                    <a:gd name="T23" fmla="*/ 48 h 437"/>
                    <a:gd name="T24" fmla="*/ 351 w 431"/>
                    <a:gd name="T25" fmla="*/ 103 h 437"/>
                    <a:gd name="T26" fmla="*/ 360 w 431"/>
                    <a:gd name="T27" fmla="*/ 117 h 437"/>
                    <a:gd name="T28" fmla="*/ 365 w 431"/>
                    <a:gd name="T29" fmla="*/ 121 h 437"/>
                    <a:gd name="T30" fmla="*/ 430 w 431"/>
                    <a:gd name="T31" fmla="*/ 150 h 437"/>
                    <a:gd name="T32" fmla="*/ 379 w 431"/>
                    <a:gd name="T33" fmla="*/ 186 h 437"/>
                    <a:gd name="T34" fmla="*/ 378 w 431"/>
                    <a:gd name="T35" fmla="*/ 205 h 437"/>
                    <a:gd name="T36" fmla="*/ 380 w 431"/>
                    <a:gd name="T37" fmla="*/ 211 h 437"/>
                    <a:gd name="T38" fmla="*/ 413 w 431"/>
                    <a:gd name="T39" fmla="*/ 274 h 437"/>
                    <a:gd name="T40" fmla="*/ 355 w 431"/>
                    <a:gd name="T41" fmla="*/ 279 h 437"/>
                    <a:gd name="T42" fmla="*/ 344 w 431"/>
                    <a:gd name="T43" fmla="*/ 296 h 437"/>
                    <a:gd name="T44" fmla="*/ 343 w 431"/>
                    <a:gd name="T45" fmla="*/ 303 h 437"/>
                    <a:gd name="T46" fmla="*/ 333 w 431"/>
                    <a:gd name="T47" fmla="*/ 380 h 437"/>
                    <a:gd name="T48" fmla="*/ 289 w 431"/>
                    <a:gd name="T49" fmla="*/ 354 h 437"/>
                    <a:gd name="T50" fmla="*/ 284 w 431"/>
                    <a:gd name="T51" fmla="*/ 354 h 437"/>
                    <a:gd name="T52" fmla="*/ 276 w 431"/>
                    <a:gd name="T53" fmla="*/ 360 h 437"/>
                    <a:gd name="T54" fmla="*/ 265 w 431"/>
                    <a:gd name="T55" fmla="*/ 368 h 437"/>
                    <a:gd name="T56" fmla="*/ 236 w 431"/>
                    <a:gd name="T57" fmla="*/ 430 h 437"/>
                    <a:gd name="T58" fmla="*/ 198 w 431"/>
                    <a:gd name="T59" fmla="*/ 387 h 437"/>
                    <a:gd name="T60" fmla="*/ 195 w 431"/>
                    <a:gd name="T61" fmla="*/ 385 h 437"/>
                    <a:gd name="T62" fmla="*/ 188 w 431"/>
                    <a:gd name="T63" fmla="*/ 384 h 437"/>
                    <a:gd name="T64" fmla="*/ 178 w 431"/>
                    <a:gd name="T65" fmla="*/ 384 h 437"/>
                    <a:gd name="T66" fmla="*/ 172 w 431"/>
                    <a:gd name="T67" fmla="*/ 385 h 437"/>
                    <a:gd name="T68" fmla="*/ 171 w 431"/>
                    <a:gd name="T69" fmla="*/ 387 h 437"/>
                    <a:gd name="T70" fmla="*/ 99 w 431"/>
                    <a:gd name="T71" fmla="*/ 422 h 437"/>
                    <a:gd name="T72" fmla="*/ 110 w 431"/>
                    <a:gd name="T73" fmla="*/ 363 h 437"/>
                    <a:gd name="T74" fmla="*/ 98 w 431"/>
                    <a:gd name="T75" fmla="*/ 352 h 437"/>
                    <a:gd name="T76" fmla="*/ 92 w 431"/>
                    <a:gd name="T77" fmla="*/ 351 h 437"/>
                    <a:gd name="T78" fmla="*/ 19 w 431"/>
                    <a:gd name="T79" fmla="*/ 343 h 437"/>
                    <a:gd name="T80" fmla="*/ 59 w 431"/>
                    <a:gd name="T81" fmla="*/ 295 h 437"/>
                    <a:gd name="T82" fmla="*/ 55 w 431"/>
                    <a:gd name="T83" fmla="*/ 278 h 437"/>
                    <a:gd name="T84" fmla="*/ 51 w 431"/>
                    <a:gd name="T85" fmla="*/ 274 h 437"/>
                    <a:gd name="T86" fmla="*/ 2 w 431"/>
                    <a:gd name="T87" fmla="*/ 225 h 437"/>
                    <a:gd name="T88" fmla="*/ 58 w 431"/>
                    <a:gd name="T89" fmla="*/ 203 h 437"/>
                    <a:gd name="T90" fmla="*/ 64 w 431"/>
                    <a:gd name="T91" fmla="*/ 185 h 437"/>
                    <a:gd name="T92" fmla="*/ 64 w 431"/>
                    <a:gd name="T93" fmla="*/ 178 h 437"/>
                    <a:gd name="T94" fmla="*/ 53 w 431"/>
                    <a:gd name="T95" fmla="*/ 105 h 437"/>
                    <a:gd name="T96" fmla="*/ 106 w 431"/>
                    <a:gd name="T97" fmla="*/ 116 h 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31" h="437">
                      <a:moveTo>
                        <a:pt x="115" y="108"/>
                      </a:moveTo>
                      <a:lnTo>
                        <a:pt x="121" y="103"/>
                      </a:lnTo>
                      <a:lnTo>
                        <a:pt x="124" y="100"/>
                      </a:lnTo>
                      <a:lnTo>
                        <a:pt x="124" y="97"/>
                      </a:lnTo>
                      <a:lnTo>
                        <a:pt x="124" y="96"/>
                      </a:lnTo>
                      <a:lnTo>
                        <a:pt x="117" y="44"/>
                      </a:lnTo>
                      <a:lnTo>
                        <a:pt x="136" y="33"/>
                      </a:lnTo>
                      <a:lnTo>
                        <a:pt x="155" y="22"/>
                      </a:lnTo>
                      <a:lnTo>
                        <a:pt x="186" y="61"/>
                      </a:lnTo>
                      <a:lnTo>
                        <a:pt x="186" y="61"/>
                      </a:lnTo>
                      <a:lnTo>
                        <a:pt x="187" y="61"/>
                      </a:lnTo>
                      <a:lnTo>
                        <a:pt x="188" y="61"/>
                      </a:lnTo>
                      <a:lnTo>
                        <a:pt x="189" y="62"/>
                      </a:lnTo>
                      <a:lnTo>
                        <a:pt x="191" y="62"/>
                      </a:lnTo>
                      <a:lnTo>
                        <a:pt x="194" y="61"/>
                      </a:lnTo>
                      <a:lnTo>
                        <a:pt x="196" y="61"/>
                      </a:lnTo>
                      <a:lnTo>
                        <a:pt x="200" y="59"/>
                      </a:lnTo>
                      <a:lnTo>
                        <a:pt x="207" y="58"/>
                      </a:lnTo>
                      <a:lnTo>
                        <a:pt x="210" y="56"/>
                      </a:lnTo>
                      <a:lnTo>
                        <a:pt x="212" y="54"/>
                      </a:lnTo>
                      <a:lnTo>
                        <a:pt x="213" y="54"/>
                      </a:lnTo>
                      <a:lnTo>
                        <a:pt x="235" y="0"/>
                      </a:lnTo>
                      <a:lnTo>
                        <a:pt x="255" y="0"/>
                      </a:lnTo>
                      <a:lnTo>
                        <a:pt x="276" y="0"/>
                      </a:lnTo>
                      <a:lnTo>
                        <a:pt x="278" y="54"/>
                      </a:lnTo>
                      <a:lnTo>
                        <a:pt x="278" y="55"/>
                      </a:lnTo>
                      <a:lnTo>
                        <a:pt x="280" y="57"/>
                      </a:lnTo>
                      <a:lnTo>
                        <a:pt x="284" y="59"/>
                      </a:lnTo>
                      <a:lnTo>
                        <a:pt x="290" y="61"/>
                      </a:lnTo>
                      <a:lnTo>
                        <a:pt x="295" y="64"/>
                      </a:lnTo>
                      <a:lnTo>
                        <a:pt x="300" y="64"/>
                      </a:lnTo>
                      <a:lnTo>
                        <a:pt x="302" y="63"/>
                      </a:lnTo>
                      <a:lnTo>
                        <a:pt x="303" y="62"/>
                      </a:lnTo>
                      <a:lnTo>
                        <a:pt x="349" y="25"/>
                      </a:lnTo>
                      <a:lnTo>
                        <a:pt x="364" y="37"/>
                      </a:lnTo>
                      <a:lnTo>
                        <a:pt x="379" y="48"/>
                      </a:lnTo>
                      <a:lnTo>
                        <a:pt x="351" y="100"/>
                      </a:lnTo>
                      <a:lnTo>
                        <a:pt x="351" y="101"/>
                      </a:lnTo>
                      <a:lnTo>
                        <a:pt x="351" y="103"/>
                      </a:lnTo>
                      <a:lnTo>
                        <a:pt x="353" y="107"/>
                      </a:lnTo>
                      <a:lnTo>
                        <a:pt x="357" y="112"/>
                      </a:lnTo>
                      <a:lnTo>
                        <a:pt x="360" y="117"/>
                      </a:lnTo>
                      <a:lnTo>
                        <a:pt x="362" y="120"/>
                      </a:lnTo>
                      <a:lnTo>
                        <a:pt x="364" y="121"/>
                      </a:lnTo>
                      <a:lnTo>
                        <a:pt x="365" y="121"/>
                      </a:lnTo>
                      <a:lnTo>
                        <a:pt x="420" y="111"/>
                      </a:lnTo>
                      <a:lnTo>
                        <a:pt x="425" y="130"/>
                      </a:lnTo>
                      <a:lnTo>
                        <a:pt x="430" y="150"/>
                      </a:lnTo>
                      <a:lnTo>
                        <a:pt x="381" y="183"/>
                      </a:lnTo>
                      <a:lnTo>
                        <a:pt x="381" y="184"/>
                      </a:lnTo>
                      <a:lnTo>
                        <a:pt x="379" y="186"/>
                      </a:lnTo>
                      <a:lnTo>
                        <a:pt x="378" y="191"/>
                      </a:lnTo>
                      <a:lnTo>
                        <a:pt x="379" y="197"/>
                      </a:lnTo>
                      <a:lnTo>
                        <a:pt x="378" y="205"/>
                      </a:lnTo>
                      <a:lnTo>
                        <a:pt x="378" y="208"/>
                      </a:lnTo>
                      <a:lnTo>
                        <a:pt x="379" y="211"/>
                      </a:lnTo>
                      <a:lnTo>
                        <a:pt x="380" y="211"/>
                      </a:lnTo>
                      <a:lnTo>
                        <a:pt x="426" y="232"/>
                      </a:lnTo>
                      <a:lnTo>
                        <a:pt x="420" y="253"/>
                      </a:lnTo>
                      <a:lnTo>
                        <a:pt x="413" y="274"/>
                      </a:lnTo>
                      <a:lnTo>
                        <a:pt x="358" y="278"/>
                      </a:lnTo>
                      <a:lnTo>
                        <a:pt x="357" y="278"/>
                      </a:lnTo>
                      <a:lnTo>
                        <a:pt x="355" y="279"/>
                      </a:lnTo>
                      <a:lnTo>
                        <a:pt x="352" y="284"/>
                      </a:lnTo>
                      <a:lnTo>
                        <a:pt x="349" y="290"/>
                      </a:lnTo>
                      <a:lnTo>
                        <a:pt x="344" y="296"/>
                      </a:lnTo>
                      <a:lnTo>
                        <a:pt x="343" y="300"/>
                      </a:lnTo>
                      <a:lnTo>
                        <a:pt x="343" y="302"/>
                      </a:lnTo>
                      <a:lnTo>
                        <a:pt x="343" y="303"/>
                      </a:lnTo>
                      <a:lnTo>
                        <a:pt x="365" y="349"/>
                      </a:lnTo>
                      <a:lnTo>
                        <a:pt x="349" y="364"/>
                      </a:lnTo>
                      <a:lnTo>
                        <a:pt x="333" y="380"/>
                      </a:lnTo>
                      <a:lnTo>
                        <a:pt x="290" y="354"/>
                      </a:lnTo>
                      <a:lnTo>
                        <a:pt x="290" y="354"/>
                      </a:lnTo>
                      <a:lnTo>
                        <a:pt x="289" y="354"/>
                      </a:lnTo>
                      <a:lnTo>
                        <a:pt x="288" y="354"/>
                      </a:lnTo>
                      <a:lnTo>
                        <a:pt x="286" y="354"/>
                      </a:lnTo>
                      <a:lnTo>
                        <a:pt x="284" y="354"/>
                      </a:lnTo>
                      <a:lnTo>
                        <a:pt x="282" y="356"/>
                      </a:lnTo>
                      <a:lnTo>
                        <a:pt x="279" y="357"/>
                      </a:lnTo>
                      <a:lnTo>
                        <a:pt x="276" y="360"/>
                      </a:lnTo>
                      <a:lnTo>
                        <a:pt x="269" y="363"/>
                      </a:lnTo>
                      <a:lnTo>
                        <a:pt x="266" y="366"/>
                      </a:lnTo>
                      <a:lnTo>
                        <a:pt x="265" y="368"/>
                      </a:lnTo>
                      <a:lnTo>
                        <a:pt x="265" y="369"/>
                      </a:lnTo>
                      <a:lnTo>
                        <a:pt x="256" y="424"/>
                      </a:lnTo>
                      <a:lnTo>
                        <a:pt x="236" y="430"/>
                      </a:lnTo>
                      <a:lnTo>
                        <a:pt x="215" y="436"/>
                      </a:lnTo>
                      <a:lnTo>
                        <a:pt x="198" y="387"/>
                      </a:lnTo>
                      <a:lnTo>
                        <a:pt x="198" y="387"/>
                      </a:lnTo>
                      <a:lnTo>
                        <a:pt x="198" y="387"/>
                      </a:lnTo>
                      <a:lnTo>
                        <a:pt x="196" y="385"/>
                      </a:lnTo>
                      <a:lnTo>
                        <a:pt x="195" y="385"/>
                      </a:lnTo>
                      <a:lnTo>
                        <a:pt x="194" y="385"/>
                      </a:lnTo>
                      <a:lnTo>
                        <a:pt x="191" y="384"/>
                      </a:lnTo>
                      <a:lnTo>
                        <a:pt x="188" y="384"/>
                      </a:lnTo>
                      <a:lnTo>
                        <a:pt x="184" y="385"/>
                      </a:lnTo>
                      <a:lnTo>
                        <a:pt x="181" y="384"/>
                      </a:lnTo>
                      <a:lnTo>
                        <a:pt x="178" y="384"/>
                      </a:lnTo>
                      <a:lnTo>
                        <a:pt x="175" y="384"/>
                      </a:lnTo>
                      <a:lnTo>
                        <a:pt x="173" y="385"/>
                      </a:lnTo>
                      <a:lnTo>
                        <a:pt x="172" y="385"/>
                      </a:lnTo>
                      <a:lnTo>
                        <a:pt x="171" y="387"/>
                      </a:lnTo>
                      <a:lnTo>
                        <a:pt x="171" y="387"/>
                      </a:lnTo>
                      <a:lnTo>
                        <a:pt x="171" y="387"/>
                      </a:lnTo>
                      <a:lnTo>
                        <a:pt x="135" y="434"/>
                      </a:lnTo>
                      <a:lnTo>
                        <a:pt x="117" y="428"/>
                      </a:lnTo>
                      <a:lnTo>
                        <a:pt x="99" y="422"/>
                      </a:lnTo>
                      <a:lnTo>
                        <a:pt x="112" y="366"/>
                      </a:lnTo>
                      <a:lnTo>
                        <a:pt x="112" y="366"/>
                      </a:lnTo>
                      <a:lnTo>
                        <a:pt x="110" y="363"/>
                      </a:lnTo>
                      <a:lnTo>
                        <a:pt x="108" y="360"/>
                      </a:lnTo>
                      <a:lnTo>
                        <a:pt x="103" y="356"/>
                      </a:lnTo>
                      <a:lnTo>
                        <a:pt x="98" y="352"/>
                      </a:lnTo>
                      <a:lnTo>
                        <a:pt x="94" y="351"/>
                      </a:lnTo>
                      <a:lnTo>
                        <a:pt x="92" y="351"/>
                      </a:lnTo>
                      <a:lnTo>
                        <a:pt x="92" y="351"/>
                      </a:lnTo>
                      <a:lnTo>
                        <a:pt x="39" y="375"/>
                      </a:lnTo>
                      <a:lnTo>
                        <a:pt x="29" y="359"/>
                      </a:lnTo>
                      <a:lnTo>
                        <a:pt x="19" y="343"/>
                      </a:lnTo>
                      <a:lnTo>
                        <a:pt x="58" y="299"/>
                      </a:lnTo>
                      <a:lnTo>
                        <a:pt x="59" y="298"/>
                      </a:lnTo>
                      <a:lnTo>
                        <a:pt x="59" y="295"/>
                      </a:lnTo>
                      <a:lnTo>
                        <a:pt x="59" y="291"/>
                      </a:lnTo>
                      <a:lnTo>
                        <a:pt x="57" y="285"/>
                      </a:lnTo>
                      <a:lnTo>
                        <a:pt x="55" y="278"/>
                      </a:lnTo>
                      <a:lnTo>
                        <a:pt x="54" y="275"/>
                      </a:lnTo>
                      <a:lnTo>
                        <a:pt x="52" y="274"/>
                      </a:lnTo>
                      <a:lnTo>
                        <a:pt x="51" y="274"/>
                      </a:lnTo>
                      <a:lnTo>
                        <a:pt x="0" y="267"/>
                      </a:lnTo>
                      <a:lnTo>
                        <a:pt x="1" y="246"/>
                      </a:lnTo>
                      <a:lnTo>
                        <a:pt x="2" y="225"/>
                      </a:lnTo>
                      <a:lnTo>
                        <a:pt x="55" y="206"/>
                      </a:lnTo>
                      <a:lnTo>
                        <a:pt x="56" y="206"/>
                      </a:lnTo>
                      <a:lnTo>
                        <a:pt x="58" y="203"/>
                      </a:lnTo>
                      <a:lnTo>
                        <a:pt x="60" y="199"/>
                      </a:lnTo>
                      <a:lnTo>
                        <a:pt x="61" y="192"/>
                      </a:lnTo>
                      <a:lnTo>
                        <a:pt x="64" y="185"/>
                      </a:lnTo>
                      <a:lnTo>
                        <a:pt x="65" y="181"/>
                      </a:lnTo>
                      <a:lnTo>
                        <a:pt x="64" y="179"/>
                      </a:lnTo>
                      <a:lnTo>
                        <a:pt x="64" y="178"/>
                      </a:lnTo>
                      <a:lnTo>
                        <a:pt x="29" y="143"/>
                      </a:lnTo>
                      <a:lnTo>
                        <a:pt x="40" y="125"/>
                      </a:lnTo>
                      <a:lnTo>
                        <a:pt x="53" y="105"/>
                      </a:lnTo>
                      <a:lnTo>
                        <a:pt x="103" y="117"/>
                      </a:lnTo>
                      <a:lnTo>
                        <a:pt x="103" y="117"/>
                      </a:lnTo>
                      <a:lnTo>
                        <a:pt x="106" y="116"/>
                      </a:lnTo>
                      <a:lnTo>
                        <a:pt x="110" y="113"/>
                      </a:lnTo>
                      <a:lnTo>
                        <a:pt x="115" y="108"/>
                      </a:lnTo>
                    </a:path>
                  </a:pathLst>
                </a:custGeom>
                <a:solidFill>
                  <a:srgbClr val="597F7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79" name="Freeform 603">
                  <a:extLst>
                    <a:ext uri="{FF2B5EF4-FFF2-40B4-BE49-F238E27FC236}">
                      <a16:creationId xmlns:a16="http://schemas.microsoft.com/office/drawing/2014/main" id="{57BA0935-815A-4069-A56B-150A8C7A2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" y="2725"/>
                  <a:ext cx="431" cy="437"/>
                </a:xfrm>
                <a:custGeom>
                  <a:avLst/>
                  <a:gdLst>
                    <a:gd name="T0" fmla="*/ 121 w 431"/>
                    <a:gd name="T1" fmla="*/ 103 h 437"/>
                    <a:gd name="T2" fmla="*/ 124 w 431"/>
                    <a:gd name="T3" fmla="*/ 96 h 437"/>
                    <a:gd name="T4" fmla="*/ 155 w 431"/>
                    <a:gd name="T5" fmla="*/ 22 h 437"/>
                    <a:gd name="T6" fmla="*/ 186 w 431"/>
                    <a:gd name="T7" fmla="*/ 61 h 437"/>
                    <a:gd name="T8" fmla="*/ 189 w 431"/>
                    <a:gd name="T9" fmla="*/ 62 h 437"/>
                    <a:gd name="T10" fmla="*/ 196 w 431"/>
                    <a:gd name="T11" fmla="*/ 61 h 437"/>
                    <a:gd name="T12" fmla="*/ 207 w 431"/>
                    <a:gd name="T13" fmla="*/ 58 h 437"/>
                    <a:gd name="T14" fmla="*/ 213 w 431"/>
                    <a:gd name="T15" fmla="*/ 54 h 437"/>
                    <a:gd name="T16" fmla="*/ 276 w 431"/>
                    <a:gd name="T17" fmla="*/ 0 h 437"/>
                    <a:gd name="T18" fmla="*/ 278 w 431"/>
                    <a:gd name="T19" fmla="*/ 55 h 437"/>
                    <a:gd name="T20" fmla="*/ 290 w 431"/>
                    <a:gd name="T21" fmla="*/ 61 h 437"/>
                    <a:gd name="T22" fmla="*/ 300 w 431"/>
                    <a:gd name="T23" fmla="*/ 64 h 437"/>
                    <a:gd name="T24" fmla="*/ 349 w 431"/>
                    <a:gd name="T25" fmla="*/ 25 h 437"/>
                    <a:gd name="T26" fmla="*/ 351 w 431"/>
                    <a:gd name="T27" fmla="*/ 100 h 437"/>
                    <a:gd name="T28" fmla="*/ 351 w 431"/>
                    <a:gd name="T29" fmla="*/ 103 h 437"/>
                    <a:gd name="T30" fmla="*/ 357 w 431"/>
                    <a:gd name="T31" fmla="*/ 112 h 437"/>
                    <a:gd name="T32" fmla="*/ 364 w 431"/>
                    <a:gd name="T33" fmla="*/ 121 h 437"/>
                    <a:gd name="T34" fmla="*/ 425 w 431"/>
                    <a:gd name="T35" fmla="*/ 130 h 437"/>
                    <a:gd name="T36" fmla="*/ 381 w 431"/>
                    <a:gd name="T37" fmla="*/ 183 h 437"/>
                    <a:gd name="T38" fmla="*/ 378 w 431"/>
                    <a:gd name="T39" fmla="*/ 191 h 437"/>
                    <a:gd name="T40" fmla="*/ 378 w 431"/>
                    <a:gd name="T41" fmla="*/ 205 h 437"/>
                    <a:gd name="T42" fmla="*/ 380 w 431"/>
                    <a:gd name="T43" fmla="*/ 211 h 437"/>
                    <a:gd name="T44" fmla="*/ 413 w 431"/>
                    <a:gd name="T45" fmla="*/ 274 h 437"/>
                    <a:gd name="T46" fmla="*/ 357 w 431"/>
                    <a:gd name="T47" fmla="*/ 278 h 437"/>
                    <a:gd name="T48" fmla="*/ 349 w 431"/>
                    <a:gd name="T49" fmla="*/ 290 h 437"/>
                    <a:gd name="T50" fmla="*/ 343 w 431"/>
                    <a:gd name="T51" fmla="*/ 300 h 437"/>
                    <a:gd name="T52" fmla="*/ 365 w 431"/>
                    <a:gd name="T53" fmla="*/ 349 h 437"/>
                    <a:gd name="T54" fmla="*/ 290 w 431"/>
                    <a:gd name="T55" fmla="*/ 354 h 437"/>
                    <a:gd name="T56" fmla="*/ 289 w 431"/>
                    <a:gd name="T57" fmla="*/ 354 h 437"/>
                    <a:gd name="T58" fmla="*/ 284 w 431"/>
                    <a:gd name="T59" fmla="*/ 354 h 437"/>
                    <a:gd name="T60" fmla="*/ 276 w 431"/>
                    <a:gd name="T61" fmla="*/ 360 h 437"/>
                    <a:gd name="T62" fmla="*/ 266 w 431"/>
                    <a:gd name="T63" fmla="*/ 366 h 437"/>
                    <a:gd name="T64" fmla="*/ 256 w 431"/>
                    <a:gd name="T65" fmla="*/ 424 h 437"/>
                    <a:gd name="T66" fmla="*/ 198 w 431"/>
                    <a:gd name="T67" fmla="*/ 387 h 437"/>
                    <a:gd name="T68" fmla="*/ 198 w 431"/>
                    <a:gd name="T69" fmla="*/ 387 h 437"/>
                    <a:gd name="T70" fmla="*/ 194 w 431"/>
                    <a:gd name="T71" fmla="*/ 385 h 437"/>
                    <a:gd name="T72" fmla="*/ 184 w 431"/>
                    <a:gd name="T73" fmla="*/ 385 h 437"/>
                    <a:gd name="T74" fmla="*/ 178 w 431"/>
                    <a:gd name="T75" fmla="*/ 384 h 437"/>
                    <a:gd name="T76" fmla="*/ 172 w 431"/>
                    <a:gd name="T77" fmla="*/ 385 h 437"/>
                    <a:gd name="T78" fmla="*/ 171 w 431"/>
                    <a:gd name="T79" fmla="*/ 387 h 437"/>
                    <a:gd name="T80" fmla="*/ 99 w 431"/>
                    <a:gd name="T81" fmla="*/ 422 h 437"/>
                    <a:gd name="T82" fmla="*/ 112 w 431"/>
                    <a:gd name="T83" fmla="*/ 366 h 437"/>
                    <a:gd name="T84" fmla="*/ 103 w 431"/>
                    <a:gd name="T85" fmla="*/ 356 h 437"/>
                    <a:gd name="T86" fmla="*/ 94 w 431"/>
                    <a:gd name="T87" fmla="*/ 351 h 437"/>
                    <a:gd name="T88" fmla="*/ 39 w 431"/>
                    <a:gd name="T89" fmla="*/ 375 h 437"/>
                    <a:gd name="T90" fmla="*/ 58 w 431"/>
                    <a:gd name="T91" fmla="*/ 299 h 437"/>
                    <a:gd name="T92" fmla="*/ 59 w 431"/>
                    <a:gd name="T93" fmla="*/ 295 h 437"/>
                    <a:gd name="T94" fmla="*/ 57 w 431"/>
                    <a:gd name="T95" fmla="*/ 285 h 437"/>
                    <a:gd name="T96" fmla="*/ 52 w 431"/>
                    <a:gd name="T97" fmla="*/ 274 h 437"/>
                    <a:gd name="T98" fmla="*/ 1 w 431"/>
                    <a:gd name="T99" fmla="*/ 246 h 437"/>
                    <a:gd name="T100" fmla="*/ 55 w 431"/>
                    <a:gd name="T101" fmla="*/ 206 h 437"/>
                    <a:gd name="T102" fmla="*/ 60 w 431"/>
                    <a:gd name="T103" fmla="*/ 199 h 437"/>
                    <a:gd name="T104" fmla="*/ 64 w 431"/>
                    <a:gd name="T105" fmla="*/ 185 h 437"/>
                    <a:gd name="T106" fmla="*/ 64 w 431"/>
                    <a:gd name="T107" fmla="*/ 178 h 437"/>
                    <a:gd name="T108" fmla="*/ 53 w 431"/>
                    <a:gd name="T109" fmla="*/ 105 h 437"/>
                    <a:gd name="T110" fmla="*/ 103 w 431"/>
                    <a:gd name="T111" fmla="*/ 117 h 437"/>
                    <a:gd name="T112" fmla="*/ 115 w 431"/>
                    <a:gd name="T113" fmla="*/ 108 h 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31" h="437">
                      <a:moveTo>
                        <a:pt x="115" y="108"/>
                      </a:moveTo>
                      <a:lnTo>
                        <a:pt x="115" y="108"/>
                      </a:lnTo>
                      <a:lnTo>
                        <a:pt x="121" y="103"/>
                      </a:lnTo>
                      <a:lnTo>
                        <a:pt x="124" y="100"/>
                      </a:lnTo>
                      <a:lnTo>
                        <a:pt x="124" y="97"/>
                      </a:lnTo>
                      <a:lnTo>
                        <a:pt x="124" y="96"/>
                      </a:lnTo>
                      <a:lnTo>
                        <a:pt x="117" y="44"/>
                      </a:lnTo>
                      <a:lnTo>
                        <a:pt x="136" y="33"/>
                      </a:lnTo>
                      <a:lnTo>
                        <a:pt x="155" y="22"/>
                      </a:lnTo>
                      <a:lnTo>
                        <a:pt x="186" y="61"/>
                      </a:lnTo>
                      <a:lnTo>
                        <a:pt x="186" y="61"/>
                      </a:lnTo>
                      <a:lnTo>
                        <a:pt x="186" y="61"/>
                      </a:lnTo>
                      <a:lnTo>
                        <a:pt x="187" y="61"/>
                      </a:lnTo>
                      <a:lnTo>
                        <a:pt x="188" y="61"/>
                      </a:lnTo>
                      <a:lnTo>
                        <a:pt x="189" y="62"/>
                      </a:lnTo>
                      <a:lnTo>
                        <a:pt x="191" y="62"/>
                      </a:lnTo>
                      <a:lnTo>
                        <a:pt x="194" y="61"/>
                      </a:lnTo>
                      <a:lnTo>
                        <a:pt x="196" y="61"/>
                      </a:lnTo>
                      <a:lnTo>
                        <a:pt x="200" y="59"/>
                      </a:lnTo>
                      <a:lnTo>
                        <a:pt x="200" y="59"/>
                      </a:lnTo>
                      <a:lnTo>
                        <a:pt x="207" y="58"/>
                      </a:lnTo>
                      <a:lnTo>
                        <a:pt x="210" y="56"/>
                      </a:lnTo>
                      <a:lnTo>
                        <a:pt x="212" y="54"/>
                      </a:lnTo>
                      <a:lnTo>
                        <a:pt x="213" y="54"/>
                      </a:lnTo>
                      <a:lnTo>
                        <a:pt x="235" y="0"/>
                      </a:lnTo>
                      <a:lnTo>
                        <a:pt x="255" y="0"/>
                      </a:lnTo>
                      <a:lnTo>
                        <a:pt x="276" y="0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78" y="55"/>
                      </a:lnTo>
                      <a:lnTo>
                        <a:pt x="280" y="57"/>
                      </a:lnTo>
                      <a:lnTo>
                        <a:pt x="284" y="59"/>
                      </a:lnTo>
                      <a:lnTo>
                        <a:pt x="290" y="61"/>
                      </a:lnTo>
                      <a:lnTo>
                        <a:pt x="290" y="61"/>
                      </a:lnTo>
                      <a:lnTo>
                        <a:pt x="295" y="64"/>
                      </a:lnTo>
                      <a:lnTo>
                        <a:pt x="300" y="64"/>
                      </a:lnTo>
                      <a:lnTo>
                        <a:pt x="302" y="63"/>
                      </a:lnTo>
                      <a:lnTo>
                        <a:pt x="303" y="62"/>
                      </a:lnTo>
                      <a:lnTo>
                        <a:pt x="349" y="25"/>
                      </a:lnTo>
                      <a:lnTo>
                        <a:pt x="364" y="37"/>
                      </a:lnTo>
                      <a:lnTo>
                        <a:pt x="379" y="48"/>
                      </a:lnTo>
                      <a:lnTo>
                        <a:pt x="351" y="100"/>
                      </a:lnTo>
                      <a:lnTo>
                        <a:pt x="351" y="100"/>
                      </a:lnTo>
                      <a:lnTo>
                        <a:pt x="351" y="101"/>
                      </a:lnTo>
                      <a:lnTo>
                        <a:pt x="351" y="103"/>
                      </a:lnTo>
                      <a:lnTo>
                        <a:pt x="353" y="107"/>
                      </a:lnTo>
                      <a:lnTo>
                        <a:pt x="357" y="112"/>
                      </a:lnTo>
                      <a:lnTo>
                        <a:pt x="357" y="112"/>
                      </a:lnTo>
                      <a:lnTo>
                        <a:pt x="360" y="117"/>
                      </a:lnTo>
                      <a:lnTo>
                        <a:pt x="362" y="120"/>
                      </a:lnTo>
                      <a:lnTo>
                        <a:pt x="364" y="121"/>
                      </a:lnTo>
                      <a:lnTo>
                        <a:pt x="365" y="121"/>
                      </a:lnTo>
                      <a:lnTo>
                        <a:pt x="420" y="111"/>
                      </a:lnTo>
                      <a:lnTo>
                        <a:pt x="425" y="130"/>
                      </a:lnTo>
                      <a:lnTo>
                        <a:pt x="430" y="150"/>
                      </a:lnTo>
                      <a:lnTo>
                        <a:pt x="381" y="183"/>
                      </a:lnTo>
                      <a:lnTo>
                        <a:pt x="381" y="183"/>
                      </a:lnTo>
                      <a:lnTo>
                        <a:pt x="381" y="184"/>
                      </a:lnTo>
                      <a:lnTo>
                        <a:pt x="379" y="186"/>
                      </a:lnTo>
                      <a:lnTo>
                        <a:pt x="378" y="191"/>
                      </a:lnTo>
                      <a:lnTo>
                        <a:pt x="379" y="197"/>
                      </a:lnTo>
                      <a:lnTo>
                        <a:pt x="379" y="197"/>
                      </a:lnTo>
                      <a:lnTo>
                        <a:pt x="378" y="205"/>
                      </a:lnTo>
                      <a:lnTo>
                        <a:pt x="378" y="208"/>
                      </a:lnTo>
                      <a:lnTo>
                        <a:pt x="379" y="211"/>
                      </a:lnTo>
                      <a:lnTo>
                        <a:pt x="380" y="211"/>
                      </a:lnTo>
                      <a:lnTo>
                        <a:pt x="426" y="232"/>
                      </a:lnTo>
                      <a:lnTo>
                        <a:pt x="420" y="253"/>
                      </a:lnTo>
                      <a:lnTo>
                        <a:pt x="413" y="274"/>
                      </a:lnTo>
                      <a:lnTo>
                        <a:pt x="358" y="278"/>
                      </a:lnTo>
                      <a:lnTo>
                        <a:pt x="358" y="278"/>
                      </a:lnTo>
                      <a:lnTo>
                        <a:pt x="357" y="278"/>
                      </a:lnTo>
                      <a:lnTo>
                        <a:pt x="355" y="279"/>
                      </a:lnTo>
                      <a:lnTo>
                        <a:pt x="352" y="284"/>
                      </a:lnTo>
                      <a:lnTo>
                        <a:pt x="349" y="290"/>
                      </a:lnTo>
                      <a:lnTo>
                        <a:pt x="349" y="290"/>
                      </a:lnTo>
                      <a:lnTo>
                        <a:pt x="344" y="296"/>
                      </a:lnTo>
                      <a:lnTo>
                        <a:pt x="343" y="300"/>
                      </a:lnTo>
                      <a:lnTo>
                        <a:pt x="343" y="302"/>
                      </a:lnTo>
                      <a:lnTo>
                        <a:pt x="343" y="303"/>
                      </a:lnTo>
                      <a:lnTo>
                        <a:pt x="365" y="349"/>
                      </a:lnTo>
                      <a:lnTo>
                        <a:pt x="349" y="364"/>
                      </a:lnTo>
                      <a:lnTo>
                        <a:pt x="333" y="380"/>
                      </a:lnTo>
                      <a:lnTo>
                        <a:pt x="290" y="354"/>
                      </a:lnTo>
                      <a:lnTo>
                        <a:pt x="290" y="354"/>
                      </a:lnTo>
                      <a:lnTo>
                        <a:pt x="290" y="354"/>
                      </a:lnTo>
                      <a:lnTo>
                        <a:pt x="289" y="354"/>
                      </a:lnTo>
                      <a:lnTo>
                        <a:pt x="288" y="354"/>
                      </a:lnTo>
                      <a:lnTo>
                        <a:pt x="286" y="354"/>
                      </a:lnTo>
                      <a:lnTo>
                        <a:pt x="284" y="354"/>
                      </a:lnTo>
                      <a:lnTo>
                        <a:pt x="282" y="356"/>
                      </a:lnTo>
                      <a:lnTo>
                        <a:pt x="279" y="357"/>
                      </a:lnTo>
                      <a:lnTo>
                        <a:pt x="276" y="360"/>
                      </a:lnTo>
                      <a:lnTo>
                        <a:pt x="276" y="360"/>
                      </a:lnTo>
                      <a:lnTo>
                        <a:pt x="269" y="363"/>
                      </a:lnTo>
                      <a:lnTo>
                        <a:pt x="266" y="366"/>
                      </a:lnTo>
                      <a:lnTo>
                        <a:pt x="265" y="368"/>
                      </a:lnTo>
                      <a:lnTo>
                        <a:pt x="265" y="369"/>
                      </a:lnTo>
                      <a:lnTo>
                        <a:pt x="256" y="424"/>
                      </a:lnTo>
                      <a:lnTo>
                        <a:pt x="236" y="430"/>
                      </a:lnTo>
                      <a:lnTo>
                        <a:pt x="215" y="436"/>
                      </a:lnTo>
                      <a:lnTo>
                        <a:pt x="198" y="387"/>
                      </a:lnTo>
                      <a:lnTo>
                        <a:pt x="198" y="387"/>
                      </a:lnTo>
                      <a:lnTo>
                        <a:pt x="198" y="387"/>
                      </a:lnTo>
                      <a:lnTo>
                        <a:pt x="198" y="387"/>
                      </a:lnTo>
                      <a:lnTo>
                        <a:pt x="196" y="385"/>
                      </a:lnTo>
                      <a:lnTo>
                        <a:pt x="195" y="385"/>
                      </a:lnTo>
                      <a:lnTo>
                        <a:pt x="194" y="385"/>
                      </a:lnTo>
                      <a:lnTo>
                        <a:pt x="191" y="384"/>
                      </a:lnTo>
                      <a:lnTo>
                        <a:pt x="188" y="384"/>
                      </a:lnTo>
                      <a:lnTo>
                        <a:pt x="184" y="385"/>
                      </a:lnTo>
                      <a:lnTo>
                        <a:pt x="184" y="385"/>
                      </a:lnTo>
                      <a:lnTo>
                        <a:pt x="181" y="384"/>
                      </a:lnTo>
                      <a:lnTo>
                        <a:pt x="178" y="384"/>
                      </a:lnTo>
                      <a:lnTo>
                        <a:pt x="175" y="384"/>
                      </a:lnTo>
                      <a:lnTo>
                        <a:pt x="173" y="385"/>
                      </a:lnTo>
                      <a:lnTo>
                        <a:pt x="172" y="385"/>
                      </a:lnTo>
                      <a:lnTo>
                        <a:pt x="171" y="387"/>
                      </a:lnTo>
                      <a:lnTo>
                        <a:pt x="171" y="387"/>
                      </a:lnTo>
                      <a:lnTo>
                        <a:pt x="171" y="387"/>
                      </a:lnTo>
                      <a:lnTo>
                        <a:pt x="135" y="434"/>
                      </a:lnTo>
                      <a:lnTo>
                        <a:pt x="117" y="428"/>
                      </a:lnTo>
                      <a:lnTo>
                        <a:pt x="99" y="422"/>
                      </a:lnTo>
                      <a:lnTo>
                        <a:pt x="112" y="366"/>
                      </a:lnTo>
                      <a:lnTo>
                        <a:pt x="112" y="366"/>
                      </a:lnTo>
                      <a:lnTo>
                        <a:pt x="112" y="366"/>
                      </a:lnTo>
                      <a:lnTo>
                        <a:pt x="110" y="363"/>
                      </a:lnTo>
                      <a:lnTo>
                        <a:pt x="108" y="360"/>
                      </a:lnTo>
                      <a:lnTo>
                        <a:pt x="103" y="356"/>
                      </a:lnTo>
                      <a:lnTo>
                        <a:pt x="103" y="356"/>
                      </a:lnTo>
                      <a:lnTo>
                        <a:pt x="98" y="352"/>
                      </a:lnTo>
                      <a:lnTo>
                        <a:pt x="94" y="351"/>
                      </a:lnTo>
                      <a:lnTo>
                        <a:pt x="92" y="351"/>
                      </a:lnTo>
                      <a:lnTo>
                        <a:pt x="92" y="351"/>
                      </a:lnTo>
                      <a:lnTo>
                        <a:pt x="39" y="375"/>
                      </a:lnTo>
                      <a:lnTo>
                        <a:pt x="29" y="359"/>
                      </a:lnTo>
                      <a:lnTo>
                        <a:pt x="19" y="343"/>
                      </a:lnTo>
                      <a:lnTo>
                        <a:pt x="58" y="299"/>
                      </a:lnTo>
                      <a:lnTo>
                        <a:pt x="58" y="299"/>
                      </a:lnTo>
                      <a:lnTo>
                        <a:pt x="59" y="298"/>
                      </a:lnTo>
                      <a:lnTo>
                        <a:pt x="59" y="295"/>
                      </a:lnTo>
                      <a:lnTo>
                        <a:pt x="59" y="291"/>
                      </a:lnTo>
                      <a:lnTo>
                        <a:pt x="57" y="285"/>
                      </a:lnTo>
                      <a:lnTo>
                        <a:pt x="57" y="285"/>
                      </a:lnTo>
                      <a:lnTo>
                        <a:pt x="55" y="278"/>
                      </a:lnTo>
                      <a:lnTo>
                        <a:pt x="54" y="275"/>
                      </a:lnTo>
                      <a:lnTo>
                        <a:pt x="52" y="274"/>
                      </a:lnTo>
                      <a:lnTo>
                        <a:pt x="51" y="274"/>
                      </a:lnTo>
                      <a:lnTo>
                        <a:pt x="0" y="267"/>
                      </a:lnTo>
                      <a:lnTo>
                        <a:pt x="1" y="246"/>
                      </a:lnTo>
                      <a:lnTo>
                        <a:pt x="2" y="225"/>
                      </a:lnTo>
                      <a:lnTo>
                        <a:pt x="55" y="206"/>
                      </a:lnTo>
                      <a:lnTo>
                        <a:pt x="55" y="206"/>
                      </a:lnTo>
                      <a:lnTo>
                        <a:pt x="56" y="206"/>
                      </a:lnTo>
                      <a:lnTo>
                        <a:pt x="58" y="203"/>
                      </a:lnTo>
                      <a:lnTo>
                        <a:pt x="60" y="199"/>
                      </a:lnTo>
                      <a:lnTo>
                        <a:pt x="61" y="192"/>
                      </a:lnTo>
                      <a:lnTo>
                        <a:pt x="61" y="192"/>
                      </a:lnTo>
                      <a:lnTo>
                        <a:pt x="64" y="185"/>
                      </a:lnTo>
                      <a:lnTo>
                        <a:pt x="65" y="181"/>
                      </a:lnTo>
                      <a:lnTo>
                        <a:pt x="64" y="179"/>
                      </a:lnTo>
                      <a:lnTo>
                        <a:pt x="64" y="178"/>
                      </a:lnTo>
                      <a:lnTo>
                        <a:pt x="29" y="143"/>
                      </a:lnTo>
                      <a:lnTo>
                        <a:pt x="40" y="125"/>
                      </a:lnTo>
                      <a:lnTo>
                        <a:pt x="53" y="105"/>
                      </a:lnTo>
                      <a:lnTo>
                        <a:pt x="103" y="117"/>
                      </a:lnTo>
                      <a:lnTo>
                        <a:pt x="103" y="117"/>
                      </a:lnTo>
                      <a:lnTo>
                        <a:pt x="103" y="117"/>
                      </a:lnTo>
                      <a:lnTo>
                        <a:pt x="106" y="116"/>
                      </a:lnTo>
                      <a:lnTo>
                        <a:pt x="110" y="113"/>
                      </a:lnTo>
                      <a:lnTo>
                        <a:pt x="115" y="108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80" name="Freeform 604">
                  <a:extLst>
                    <a:ext uri="{FF2B5EF4-FFF2-40B4-BE49-F238E27FC236}">
                      <a16:creationId xmlns:a16="http://schemas.microsoft.com/office/drawing/2014/main" id="{1F9D3463-660A-46E8-AC27-EFE43233EA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8" y="2789"/>
                  <a:ext cx="305" cy="312"/>
                </a:xfrm>
                <a:custGeom>
                  <a:avLst/>
                  <a:gdLst>
                    <a:gd name="T0" fmla="*/ 138 w 305"/>
                    <a:gd name="T1" fmla="*/ 310 h 312"/>
                    <a:gd name="T2" fmla="*/ 168 w 305"/>
                    <a:gd name="T3" fmla="*/ 304 h 312"/>
                    <a:gd name="T4" fmla="*/ 197 w 305"/>
                    <a:gd name="T5" fmla="*/ 293 h 312"/>
                    <a:gd name="T6" fmla="*/ 224 w 305"/>
                    <a:gd name="T7" fmla="*/ 277 h 312"/>
                    <a:gd name="T8" fmla="*/ 248 w 305"/>
                    <a:gd name="T9" fmla="*/ 256 h 312"/>
                    <a:gd name="T10" fmla="*/ 269 w 305"/>
                    <a:gd name="T11" fmla="*/ 232 h 312"/>
                    <a:gd name="T12" fmla="*/ 285 w 305"/>
                    <a:gd name="T13" fmla="*/ 204 h 312"/>
                    <a:gd name="T14" fmla="*/ 297 w 305"/>
                    <a:gd name="T15" fmla="*/ 174 h 312"/>
                    <a:gd name="T16" fmla="*/ 304 w 305"/>
                    <a:gd name="T17" fmla="*/ 142 h 312"/>
                    <a:gd name="T18" fmla="*/ 303 w 305"/>
                    <a:gd name="T19" fmla="*/ 112 h 312"/>
                    <a:gd name="T20" fmla="*/ 297 w 305"/>
                    <a:gd name="T21" fmla="*/ 84 h 312"/>
                    <a:gd name="T22" fmla="*/ 285 w 305"/>
                    <a:gd name="T23" fmla="*/ 59 h 312"/>
                    <a:gd name="T24" fmla="*/ 269 w 305"/>
                    <a:gd name="T25" fmla="*/ 37 h 312"/>
                    <a:gd name="T26" fmla="*/ 248 w 305"/>
                    <a:gd name="T27" fmla="*/ 20 h 312"/>
                    <a:gd name="T28" fmla="*/ 224 w 305"/>
                    <a:gd name="T29" fmla="*/ 8 h 312"/>
                    <a:gd name="T30" fmla="*/ 195 w 305"/>
                    <a:gd name="T31" fmla="*/ 1 h 312"/>
                    <a:gd name="T32" fmla="*/ 165 w 305"/>
                    <a:gd name="T33" fmla="*/ 0 h 312"/>
                    <a:gd name="T34" fmla="*/ 134 w 305"/>
                    <a:gd name="T35" fmla="*/ 6 h 312"/>
                    <a:gd name="T36" fmla="*/ 106 w 305"/>
                    <a:gd name="T37" fmla="*/ 17 h 312"/>
                    <a:gd name="T38" fmla="*/ 79 w 305"/>
                    <a:gd name="T39" fmla="*/ 34 h 312"/>
                    <a:gd name="T40" fmla="*/ 54 w 305"/>
                    <a:gd name="T41" fmla="*/ 54 h 312"/>
                    <a:gd name="T42" fmla="*/ 34 w 305"/>
                    <a:gd name="T43" fmla="*/ 79 h 312"/>
                    <a:gd name="T44" fmla="*/ 18 w 305"/>
                    <a:gd name="T45" fmla="*/ 107 h 312"/>
                    <a:gd name="T46" fmla="*/ 5 w 305"/>
                    <a:gd name="T47" fmla="*/ 137 h 312"/>
                    <a:gd name="T48" fmla="*/ 0 w 305"/>
                    <a:gd name="T49" fmla="*/ 169 h 312"/>
                    <a:gd name="T50" fmla="*/ 0 w 305"/>
                    <a:gd name="T51" fmla="*/ 199 h 312"/>
                    <a:gd name="T52" fmla="*/ 6 w 305"/>
                    <a:gd name="T53" fmla="*/ 227 h 312"/>
                    <a:gd name="T54" fmla="*/ 18 w 305"/>
                    <a:gd name="T55" fmla="*/ 252 h 312"/>
                    <a:gd name="T56" fmla="*/ 34 w 305"/>
                    <a:gd name="T57" fmla="*/ 274 h 312"/>
                    <a:gd name="T58" fmla="*/ 54 w 305"/>
                    <a:gd name="T59" fmla="*/ 291 h 312"/>
                    <a:gd name="T60" fmla="*/ 79 w 305"/>
                    <a:gd name="T61" fmla="*/ 303 h 312"/>
                    <a:gd name="T62" fmla="*/ 107 w 305"/>
                    <a:gd name="T63" fmla="*/ 310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5" h="312">
                      <a:moveTo>
                        <a:pt x="122" y="311"/>
                      </a:moveTo>
                      <a:lnTo>
                        <a:pt x="138" y="310"/>
                      </a:lnTo>
                      <a:lnTo>
                        <a:pt x="153" y="308"/>
                      </a:lnTo>
                      <a:lnTo>
                        <a:pt x="168" y="304"/>
                      </a:lnTo>
                      <a:lnTo>
                        <a:pt x="183" y="299"/>
                      </a:lnTo>
                      <a:lnTo>
                        <a:pt x="197" y="293"/>
                      </a:lnTo>
                      <a:lnTo>
                        <a:pt x="210" y="285"/>
                      </a:lnTo>
                      <a:lnTo>
                        <a:pt x="224" y="277"/>
                      </a:lnTo>
                      <a:lnTo>
                        <a:pt x="237" y="267"/>
                      </a:lnTo>
                      <a:lnTo>
                        <a:pt x="248" y="256"/>
                      </a:lnTo>
                      <a:lnTo>
                        <a:pt x="259" y="245"/>
                      </a:lnTo>
                      <a:lnTo>
                        <a:pt x="269" y="232"/>
                      </a:lnTo>
                      <a:lnTo>
                        <a:pt x="278" y="218"/>
                      </a:lnTo>
                      <a:lnTo>
                        <a:pt x="285" y="204"/>
                      </a:lnTo>
                      <a:lnTo>
                        <a:pt x="292" y="189"/>
                      </a:lnTo>
                      <a:lnTo>
                        <a:pt x="297" y="174"/>
                      </a:lnTo>
                      <a:lnTo>
                        <a:pt x="301" y="158"/>
                      </a:lnTo>
                      <a:lnTo>
                        <a:pt x="304" y="142"/>
                      </a:lnTo>
                      <a:lnTo>
                        <a:pt x="304" y="127"/>
                      </a:lnTo>
                      <a:lnTo>
                        <a:pt x="303" y="112"/>
                      </a:lnTo>
                      <a:lnTo>
                        <a:pt x="301" y="97"/>
                      </a:lnTo>
                      <a:lnTo>
                        <a:pt x="297" y="84"/>
                      </a:lnTo>
                      <a:lnTo>
                        <a:pt x="292" y="71"/>
                      </a:lnTo>
                      <a:lnTo>
                        <a:pt x="285" y="59"/>
                      </a:lnTo>
                      <a:lnTo>
                        <a:pt x="278" y="47"/>
                      </a:lnTo>
                      <a:lnTo>
                        <a:pt x="269" y="37"/>
                      </a:lnTo>
                      <a:lnTo>
                        <a:pt x="259" y="28"/>
                      </a:lnTo>
                      <a:lnTo>
                        <a:pt x="248" y="20"/>
                      </a:lnTo>
                      <a:lnTo>
                        <a:pt x="237" y="13"/>
                      </a:lnTo>
                      <a:lnTo>
                        <a:pt x="224" y="8"/>
                      </a:lnTo>
                      <a:lnTo>
                        <a:pt x="210" y="3"/>
                      </a:lnTo>
                      <a:lnTo>
                        <a:pt x="195" y="1"/>
                      </a:lnTo>
                      <a:lnTo>
                        <a:pt x="180" y="0"/>
                      </a:lnTo>
                      <a:lnTo>
                        <a:pt x="165" y="0"/>
                      </a:lnTo>
                      <a:lnTo>
                        <a:pt x="149" y="2"/>
                      </a:lnTo>
                      <a:lnTo>
                        <a:pt x="134" y="6"/>
                      </a:lnTo>
                      <a:lnTo>
                        <a:pt x="120" y="11"/>
                      </a:lnTo>
                      <a:lnTo>
                        <a:pt x="106" y="17"/>
                      </a:lnTo>
                      <a:lnTo>
                        <a:pt x="92" y="25"/>
                      </a:lnTo>
                      <a:lnTo>
                        <a:pt x="79" y="34"/>
                      </a:lnTo>
                      <a:lnTo>
                        <a:pt x="66" y="43"/>
                      </a:lnTo>
                      <a:lnTo>
                        <a:pt x="54" y="54"/>
                      </a:lnTo>
                      <a:lnTo>
                        <a:pt x="44" y="67"/>
                      </a:lnTo>
                      <a:lnTo>
                        <a:pt x="34" y="79"/>
                      </a:lnTo>
                      <a:lnTo>
                        <a:pt x="25" y="92"/>
                      </a:lnTo>
                      <a:lnTo>
                        <a:pt x="18" y="107"/>
                      </a:lnTo>
                      <a:lnTo>
                        <a:pt x="11" y="121"/>
                      </a:lnTo>
                      <a:lnTo>
                        <a:pt x="5" y="137"/>
                      </a:lnTo>
                      <a:lnTo>
                        <a:pt x="2" y="153"/>
                      </a:lnTo>
                      <a:lnTo>
                        <a:pt x="0" y="169"/>
                      </a:lnTo>
                      <a:lnTo>
                        <a:pt x="0" y="184"/>
                      </a:lnTo>
                      <a:lnTo>
                        <a:pt x="0" y="199"/>
                      </a:lnTo>
                      <a:lnTo>
                        <a:pt x="2" y="214"/>
                      </a:lnTo>
                      <a:lnTo>
                        <a:pt x="6" y="227"/>
                      </a:lnTo>
                      <a:lnTo>
                        <a:pt x="11" y="240"/>
                      </a:lnTo>
                      <a:lnTo>
                        <a:pt x="18" y="252"/>
                      </a:lnTo>
                      <a:lnTo>
                        <a:pt x="25" y="263"/>
                      </a:lnTo>
                      <a:lnTo>
                        <a:pt x="34" y="274"/>
                      </a:lnTo>
                      <a:lnTo>
                        <a:pt x="44" y="283"/>
                      </a:lnTo>
                      <a:lnTo>
                        <a:pt x="54" y="291"/>
                      </a:lnTo>
                      <a:lnTo>
                        <a:pt x="66" y="298"/>
                      </a:lnTo>
                      <a:lnTo>
                        <a:pt x="79" y="303"/>
                      </a:lnTo>
                      <a:lnTo>
                        <a:pt x="93" y="307"/>
                      </a:lnTo>
                      <a:lnTo>
                        <a:pt x="107" y="310"/>
                      </a:lnTo>
                      <a:lnTo>
                        <a:pt x="122" y="311"/>
                      </a:lnTo>
                    </a:path>
                  </a:pathLst>
                </a:custGeom>
                <a:solidFill>
                  <a:srgbClr val="FFB2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81" name="Freeform 605">
                  <a:extLst>
                    <a:ext uri="{FF2B5EF4-FFF2-40B4-BE49-F238E27FC236}">
                      <a16:creationId xmlns:a16="http://schemas.microsoft.com/office/drawing/2014/main" id="{7EBFF6B9-D399-4F02-A1FF-66920C2669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0" y="2790"/>
                  <a:ext cx="278" cy="311"/>
                </a:xfrm>
                <a:custGeom>
                  <a:avLst/>
                  <a:gdLst>
                    <a:gd name="T0" fmla="*/ 277 w 278"/>
                    <a:gd name="T1" fmla="*/ 63 h 311"/>
                    <a:gd name="T2" fmla="*/ 271 w 278"/>
                    <a:gd name="T3" fmla="*/ 54 h 311"/>
                    <a:gd name="T4" fmla="*/ 264 w 278"/>
                    <a:gd name="T5" fmla="*/ 45 h 311"/>
                    <a:gd name="T6" fmla="*/ 257 w 278"/>
                    <a:gd name="T7" fmla="*/ 36 h 311"/>
                    <a:gd name="T8" fmla="*/ 249 w 278"/>
                    <a:gd name="T9" fmla="*/ 29 h 311"/>
                    <a:gd name="T10" fmla="*/ 240 w 278"/>
                    <a:gd name="T11" fmla="*/ 21 h 311"/>
                    <a:gd name="T12" fmla="*/ 230 w 278"/>
                    <a:gd name="T13" fmla="*/ 15 h 311"/>
                    <a:gd name="T14" fmla="*/ 219 w 278"/>
                    <a:gd name="T15" fmla="*/ 10 h 311"/>
                    <a:gd name="T16" fmla="*/ 208 w 278"/>
                    <a:gd name="T17" fmla="*/ 6 h 311"/>
                    <a:gd name="T18" fmla="*/ 205 w 278"/>
                    <a:gd name="T19" fmla="*/ 4 h 311"/>
                    <a:gd name="T20" fmla="*/ 201 w 278"/>
                    <a:gd name="T21" fmla="*/ 4 h 311"/>
                    <a:gd name="T22" fmla="*/ 198 w 278"/>
                    <a:gd name="T23" fmla="*/ 2 h 311"/>
                    <a:gd name="T24" fmla="*/ 194 w 278"/>
                    <a:gd name="T25" fmla="*/ 2 h 311"/>
                    <a:gd name="T26" fmla="*/ 190 w 278"/>
                    <a:gd name="T27" fmla="*/ 1 h 311"/>
                    <a:gd name="T28" fmla="*/ 187 w 278"/>
                    <a:gd name="T29" fmla="*/ 0 h 311"/>
                    <a:gd name="T30" fmla="*/ 183 w 278"/>
                    <a:gd name="T31" fmla="*/ 0 h 311"/>
                    <a:gd name="T32" fmla="*/ 179 w 278"/>
                    <a:gd name="T33" fmla="*/ 0 h 311"/>
                    <a:gd name="T34" fmla="*/ 141 w 278"/>
                    <a:gd name="T35" fmla="*/ 147 h 311"/>
                    <a:gd name="T36" fmla="*/ 0 w 278"/>
                    <a:gd name="T37" fmla="*/ 238 h 311"/>
                    <a:gd name="T38" fmla="*/ 2 w 278"/>
                    <a:gd name="T39" fmla="*/ 244 h 311"/>
                    <a:gd name="T40" fmla="*/ 5 w 278"/>
                    <a:gd name="T41" fmla="*/ 250 h 311"/>
                    <a:gd name="T42" fmla="*/ 8 w 278"/>
                    <a:gd name="T43" fmla="*/ 255 h 311"/>
                    <a:gd name="T44" fmla="*/ 12 w 278"/>
                    <a:gd name="T45" fmla="*/ 260 h 311"/>
                    <a:gd name="T46" fmla="*/ 15 w 278"/>
                    <a:gd name="T47" fmla="*/ 265 h 311"/>
                    <a:gd name="T48" fmla="*/ 19 w 278"/>
                    <a:gd name="T49" fmla="*/ 269 h 311"/>
                    <a:gd name="T50" fmla="*/ 23 w 278"/>
                    <a:gd name="T51" fmla="*/ 274 h 311"/>
                    <a:gd name="T52" fmla="*/ 27 w 278"/>
                    <a:gd name="T53" fmla="*/ 279 h 311"/>
                    <a:gd name="T54" fmla="*/ 33 w 278"/>
                    <a:gd name="T55" fmla="*/ 283 h 311"/>
                    <a:gd name="T56" fmla="*/ 37 w 278"/>
                    <a:gd name="T57" fmla="*/ 287 h 311"/>
                    <a:gd name="T58" fmla="*/ 42 w 278"/>
                    <a:gd name="T59" fmla="*/ 290 h 311"/>
                    <a:gd name="T60" fmla="*/ 48 w 278"/>
                    <a:gd name="T61" fmla="*/ 293 h 311"/>
                    <a:gd name="T62" fmla="*/ 53 w 278"/>
                    <a:gd name="T63" fmla="*/ 296 h 311"/>
                    <a:gd name="T64" fmla="*/ 59 w 278"/>
                    <a:gd name="T65" fmla="*/ 299 h 311"/>
                    <a:gd name="T66" fmla="*/ 65 w 278"/>
                    <a:gd name="T67" fmla="*/ 302 h 311"/>
                    <a:gd name="T68" fmla="*/ 71 w 278"/>
                    <a:gd name="T69" fmla="*/ 304 h 311"/>
                    <a:gd name="T70" fmla="*/ 75 w 278"/>
                    <a:gd name="T71" fmla="*/ 305 h 311"/>
                    <a:gd name="T72" fmla="*/ 79 w 278"/>
                    <a:gd name="T73" fmla="*/ 306 h 311"/>
                    <a:gd name="T74" fmla="*/ 82 w 278"/>
                    <a:gd name="T75" fmla="*/ 307 h 311"/>
                    <a:gd name="T76" fmla="*/ 86 w 278"/>
                    <a:gd name="T77" fmla="*/ 308 h 311"/>
                    <a:gd name="T78" fmla="*/ 90 w 278"/>
                    <a:gd name="T79" fmla="*/ 308 h 311"/>
                    <a:gd name="T80" fmla="*/ 94 w 278"/>
                    <a:gd name="T81" fmla="*/ 309 h 311"/>
                    <a:gd name="T82" fmla="*/ 97 w 278"/>
                    <a:gd name="T83" fmla="*/ 310 h 311"/>
                    <a:gd name="T84" fmla="*/ 101 w 278"/>
                    <a:gd name="T85" fmla="*/ 310 h 311"/>
                    <a:gd name="T86" fmla="*/ 143 w 278"/>
                    <a:gd name="T87" fmla="*/ 149 h 311"/>
                    <a:gd name="T88" fmla="*/ 277 w 278"/>
                    <a:gd name="T89" fmla="*/ 63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78" h="311">
                      <a:moveTo>
                        <a:pt x="277" y="63"/>
                      </a:moveTo>
                      <a:lnTo>
                        <a:pt x="271" y="54"/>
                      </a:lnTo>
                      <a:lnTo>
                        <a:pt x="264" y="45"/>
                      </a:lnTo>
                      <a:lnTo>
                        <a:pt x="257" y="36"/>
                      </a:lnTo>
                      <a:lnTo>
                        <a:pt x="249" y="29"/>
                      </a:lnTo>
                      <a:lnTo>
                        <a:pt x="240" y="21"/>
                      </a:lnTo>
                      <a:lnTo>
                        <a:pt x="230" y="15"/>
                      </a:lnTo>
                      <a:lnTo>
                        <a:pt x="219" y="10"/>
                      </a:lnTo>
                      <a:lnTo>
                        <a:pt x="208" y="6"/>
                      </a:lnTo>
                      <a:lnTo>
                        <a:pt x="205" y="4"/>
                      </a:lnTo>
                      <a:lnTo>
                        <a:pt x="201" y="4"/>
                      </a:lnTo>
                      <a:lnTo>
                        <a:pt x="198" y="2"/>
                      </a:lnTo>
                      <a:lnTo>
                        <a:pt x="194" y="2"/>
                      </a:lnTo>
                      <a:lnTo>
                        <a:pt x="190" y="1"/>
                      </a:lnTo>
                      <a:lnTo>
                        <a:pt x="187" y="0"/>
                      </a:lnTo>
                      <a:lnTo>
                        <a:pt x="183" y="0"/>
                      </a:lnTo>
                      <a:lnTo>
                        <a:pt x="179" y="0"/>
                      </a:lnTo>
                      <a:lnTo>
                        <a:pt x="141" y="147"/>
                      </a:lnTo>
                      <a:lnTo>
                        <a:pt x="0" y="238"/>
                      </a:lnTo>
                      <a:lnTo>
                        <a:pt x="2" y="244"/>
                      </a:lnTo>
                      <a:lnTo>
                        <a:pt x="5" y="250"/>
                      </a:lnTo>
                      <a:lnTo>
                        <a:pt x="8" y="255"/>
                      </a:lnTo>
                      <a:lnTo>
                        <a:pt x="12" y="260"/>
                      </a:lnTo>
                      <a:lnTo>
                        <a:pt x="15" y="265"/>
                      </a:lnTo>
                      <a:lnTo>
                        <a:pt x="19" y="269"/>
                      </a:lnTo>
                      <a:lnTo>
                        <a:pt x="23" y="274"/>
                      </a:lnTo>
                      <a:lnTo>
                        <a:pt x="27" y="279"/>
                      </a:lnTo>
                      <a:lnTo>
                        <a:pt x="33" y="283"/>
                      </a:lnTo>
                      <a:lnTo>
                        <a:pt x="37" y="287"/>
                      </a:lnTo>
                      <a:lnTo>
                        <a:pt x="42" y="290"/>
                      </a:lnTo>
                      <a:lnTo>
                        <a:pt x="48" y="293"/>
                      </a:lnTo>
                      <a:lnTo>
                        <a:pt x="53" y="296"/>
                      </a:lnTo>
                      <a:lnTo>
                        <a:pt x="59" y="299"/>
                      </a:lnTo>
                      <a:lnTo>
                        <a:pt x="65" y="302"/>
                      </a:lnTo>
                      <a:lnTo>
                        <a:pt x="71" y="304"/>
                      </a:lnTo>
                      <a:lnTo>
                        <a:pt x="75" y="305"/>
                      </a:lnTo>
                      <a:lnTo>
                        <a:pt x="79" y="306"/>
                      </a:lnTo>
                      <a:lnTo>
                        <a:pt x="82" y="307"/>
                      </a:lnTo>
                      <a:lnTo>
                        <a:pt x="86" y="308"/>
                      </a:lnTo>
                      <a:lnTo>
                        <a:pt x="90" y="308"/>
                      </a:lnTo>
                      <a:lnTo>
                        <a:pt x="94" y="309"/>
                      </a:lnTo>
                      <a:lnTo>
                        <a:pt x="97" y="310"/>
                      </a:lnTo>
                      <a:lnTo>
                        <a:pt x="101" y="310"/>
                      </a:lnTo>
                      <a:lnTo>
                        <a:pt x="143" y="149"/>
                      </a:lnTo>
                      <a:lnTo>
                        <a:pt x="277" y="63"/>
                      </a:lnTo>
                    </a:path>
                  </a:pathLst>
                </a:custGeom>
                <a:solidFill>
                  <a:srgbClr val="FFB2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82" name="Freeform 606">
                  <a:extLst>
                    <a:ext uri="{FF2B5EF4-FFF2-40B4-BE49-F238E27FC236}">
                      <a16:creationId xmlns:a16="http://schemas.microsoft.com/office/drawing/2014/main" id="{1019F5E5-9383-4E2E-9CCC-03490CA61B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3" y="2790"/>
                  <a:ext cx="274" cy="309"/>
                </a:xfrm>
                <a:custGeom>
                  <a:avLst/>
                  <a:gdLst>
                    <a:gd name="T0" fmla="*/ 273 w 274"/>
                    <a:gd name="T1" fmla="*/ 59 h 309"/>
                    <a:gd name="T2" fmla="*/ 141 w 274"/>
                    <a:gd name="T3" fmla="*/ 148 h 309"/>
                    <a:gd name="T4" fmla="*/ 95 w 274"/>
                    <a:gd name="T5" fmla="*/ 308 h 309"/>
                    <a:gd name="T6" fmla="*/ 91 w 274"/>
                    <a:gd name="T7" fmla="*/ 307 h 309"/>
                    <a:gd name="T8" fmla="*/ 87 w 274"/>
                    <a:gd name="T9" fmla="*/ 306 h 309"/>
                    <a:gd name="T10" fmla="*/ 84 w 274"/>
                    <a:gd name="T11" fmla="*/ 306 h 309"/>
                    <a:gd name="T12" fmla="*/ 80 w 274"/>
                    <a:gd name="T13" fmla="*/ 305 h 309"/>
                    <a:gd name="T14" fmla="*/ 77 w 274"/>
                    <a:gd name="T15" fmla="*/ 304 h 309"/>
                    <a:gd name="T16" fmla="*/ 73 w 274"/>
                    <a:gd name="T17" fmla="*/ 304 h 309"/>
                    <a:gd name="T18" fmla="*/ 71 w 274"/>
                    <a:gd name="T19" fmla="*/ 302 h 309"/>
                    <a:gd name="T20" fmla="*/ 66 w 274"/>
                    <a:gd name="T21" fmla="*/ 302 h 309"/>
                    <a:gd name="T22" fmla="*/ 55 w 274"/>
                    <a:gd name="T23" fmla="*/ 296 h 309"/>
                    <a:gd name="T24" fmla="*/ 44 w 274"/>
                    <a:gd name="T25" fmla="*/ 291 h 309"/>
                    <a:gd name="T26" fmla="*/ 34 w 274"/>
                    <a:gd name="T27" fmla="*/ 285 h 309"/>
                    <a:gd name="T28" fmla="*/ 26 w 274"/>
                    <a:gd name="T29" fmla="*/ 277 h 309"/>
                    <a:gd name="T30" fmla="*/ 18 w 274"/>
                    <a:gd name="T31" fmla="*/ 270 h 309"/>
                    <a:gd name="T32" fmla="*/ 11 w 274"/>
                    <a:gd name="T33" fmla="*/ 261 h 309"/>
                    <a:gd name="T34" fmla="*/ 5 w 274"/>
                    <a:gd name="T35" fmla="*/ 252 h 309"/>
                    <a:gd name="T36" fmla="*/ 0 w 274"/>
                    <a:gd name="T37" fmla="*/ 241 h 309"/>
                    <a:gd name="T38" fmla="*/ 139 w 274"/>
                    <a:gd name="T39" fmla="*/ 147 h 309"/>
                    <a:gd name="T40" fmla="*/ 181 w 274"/>
                    <a:gd name="T41" fmla="*/ 0 h 309"/>
                    <a:gd name="T42" fmla="*/ 185 w 274"/>
                    <a:gd name="T43" fmla="*/ 0 h 309"/>
                    <a:gd name="T44" fmla="*/ 188 w 274"/>
                    <a:gd name="T45" fmla="*/ 1 h 309"/>
                    <a:gd name="T46" fmla="*/ 191 w 274"/>
                    <a:gd name="T47" fmla="*/ 1 h 309"/>
                    <a:gd name="T48" fmla="*/ 195 w 274"/>
                    <a:gd name="T49" fmla="*/ 2 h 309"/>
                    <a:gd name="T50" fmla="*/ 198 w 274"/>
                    <a:gd name="T51" fmla="*/ 3 h 309"/>
                    <a:gd name="T52" fmla="*/ 201 w 274"/>
                    <a:gd name="T53" fmla="*/ 4 h 309"/>
                    <a:gd name="T54" fmla="*/ 204 w 274"/>
                    <a:gd name="T55" fmla="*/ 5 h 309"/>
                    <a:gd name="T56" fmla="*/ 208 w 274"/>
                    <a:gd name="T57" fmla="*/ 6 h 309"/>
                    <a:gd name="T58" fmla="*/ 219 w 274"/>
                    <a:gd name="T59" fmla="*/ 10 h 309"/>
                    <a:gd name="T60" fmla="*/ 229 w 274"/>
                    <a:gd name="T61" fmla="*/ 15 h 309"/>
                    <a:gd name="T62" fmla="*/ 238 w 274"/>
                    <a:gd name="T63" fmla="*/ 21 h 309"/>
                    <a:gd name="T64" fmla="*/ 246 w 274"/>
                    <a:gd name="T65" fmla="*/ 27 h 309"/>
                    <a:gd name="T66" fmla="*/ 254 w 274"/>
                    <a:gd name="T67" fmla="*/ 34 h 309"/>
                    <a:gd name="T68" fmla="*/ 261 w 274"/>
                    <a:gd name="T69" fmla="*/ 42 h 309"/>
                    <a:gd name="T70" fmla="*/ 267 w 274"/>
                    <a:gd name="T71" fmla="*/ 50 h 309"/>
                    <a:gd name="T72" fmla="*/ 273 w 274"/>
                    <a:gd name="T73" fmla="*/ 59 h 3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74" h="309">
                      <a:moveTo>
                        <a:pt x="273" y="59"/>
                      </a:moveTo>
                      <a:lnTo>
                        <a:pt x="141" y="148"/>
                      </a:lnTo>
                      <a:lnTo>
                        <a:pt x="95" y="308"/>
                      </a:lnTo>
                      <a:lnTo>
                        <a:pt x="91" y="307"/>
                      </a:lnTo>
                      <a:lnTo>
                        <a:pt x="87" y="306"/>
                      </a:lnTo>
                      <a:lnTo>
                        <a:pt x="84" y="306"/>
                      </a:lnTo>
                      <a:lnTo>
                        <a:pt x="80" y="305"/>
                      </a:lnTo>
                      <a:lnTo>
                        <a:pt x="77" y="304"/>
                      </a:lnTo>
                      <a:lnTo>
                        <a:pt x="73" y="304"/>
                      </a:lnTo>
                      <a:lnTo>
                        <a:pt x="71" y="302"/>
                      </a:lnTo>
                      <a:lnTo>
                        <a:pt x="66" y="302"/>
                      </a:lnTo>
                      <a:lnTo>
                        <a:pt x="55" y="296"/>
                      </a:lnTo>
                      <a:lnTo>
                        <a:pt x="44" y="291"/>
                      </a:lnTo>
                      <a:lnTo>
                        <a:pt x="34" y="285"/>
                      </a:lnTo>
                      <a:lnTo>
                        <a:pt x="26" y="277"/>
                      </a:lnTo>
                      <a:lnTo>
                        <a:pt x="18" y="270"/>
                      </a:lnTo>
                      <a:lnTo>
                        <a:pt x="11" y="261"/>
                      </a:lnTo>
                      <a:lnTo>
                        <a:pt x="5" y="252"/>
                      </a:lnTo>
                      <a:lnTo>
                        <a:pt x="0" y="241"/>
                      </a:lnTo>
                      <a:lnTo>
                        <a:pt x="139" y="147"/>
                      </a:lnTo>
                      <a:lnTo>
                        <a:pt x="181" y="0"/>
                      </a:lnTo>
                      <a:lnTo>
                        <a:pt x="185" y="0"/>
                      </a:lnTo>
                      <a:lnTo>
                        <a:pt x="188" y="1"/>
                      </a:lnTo>
                      <a:lnTo>
                        <a:pt x="191" y="1"/>
                      </a:lnTo>
                      <a:lnTo>
                        <a:pt x="195" y="2"/>
                      </a:lnTo>
                      <a:lnTo>
                        <a:pt x="198" y="3"/>
                      </a:lnTo>
                      <a:lnTo>
                        <a:pt x="201" y="4"/>
                      </a:lnTo>
                      <a:lnTo>
                        <a:pt x="204" y="5"/>
                      </a:lnTo>
                      <a:lnTo>
                        <a:pt x="208" y="6"/>
                      </a:lnTo>
                      <a:lnTo>
                        <a:pt x="219" y="10"/>
                      </a:lnTo>
                      <a:lnTo>
                        <a:pt x="229" y="15"/>
                      </a:lnTo>
                      <a:lnTo>
                        <a:pt x="238" y="21"/>
                      </a:lnTo>
                      <a:lnTo>
                        <a:pt x="246" y="27"/>
                      </a:lnTo>
                      <a:lnTo>
                        <a:pt x="254" y="34"/>
                      </a:lnTo>
                      <a:lnTo>
                        <a:pt x="261" y="42"/>
                      </a:lnTo>
                      <a:lnTo>
                        <a:pt x="267" y="50"/>
                      </a:lnTo>
                      <a:lnTo>
                        <a:pt x="273" y="59"/>
                      </a:lnTo>
                    </a:path>
                  </a:pathLst>
                </a:custGeom>
                <a:solidFill>
                  <a:srgbClr val="FFB53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83" name="Freeform 607">
                  <a:extLst>
                    <a:ext uri="{FF2B5EF4-FFF2-40B4-BE49-F238E27FC236}">
                      <a16:creationId xmlns:a16="http://schemas.microsoft.com/office/drawing/2014/main" id="{C801134B-0F1F-45A5-9729-4EEDAA5069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5" y="2792"/>
                  <a:ext cx="268" cy="306"/>
                </a:xfrm>
                <a:custGeom>
                  <a:avLst/>
                  <a:gdLst>
                    <a:gd name="T0" fmla="*/ 267 w 268"/>
                    <a:gd name="T1" fmla="*/ 54 h 306"/>
                    <a:gd name="T2" fmla="*/ 138 w 268"/>
                    <a:gd name="T3" fmla="*/ 147 h 306"/>
                    <a:gd name="T4" fmla="*/ 88 w 268"/>
                    <a:gd name="T5" fmla="*/ 305 h 306"/>
                    <a:gd name="T6" fmla="*/ 84 w 268"/>
                    <a:gd name="T7" fmla="*/ 305 h 306"/>
                    <a:gd name="T8" fmla="*/ 81 w 268"/>
                    <a:gd name="T9" fmla="*/ 304 h 306"/>
                    <a:gd name="T10" fmla="*/ 77 w 268"/>
                    <a:gd name="T11" fmla="*/ 303 h 306"/>
                    <a:gd name="T12" fmla="*/ 74 w 268"/>
                    <a:gd name="T13" fmla="*/ 302 h 306"/>
                    <a:gd name="T14" fmla="*/ 71 w 268"/>
                    <a:gd name="T15" fmla="*/ 302 h 306"/>
                    <a:gd name="T16" fmla="*/ 69 w 268"/>
                    <a:gd name="T17" fmla="*/ 301 h 306"/>
                    <a:gd name="T18" fmla="*/ 66 w 268"/>
                    <a:gd name="T19" fmla="*/ 300 h 306"/>
                    <a:gd name="T20" fmla="*/ 62 w 268"/>
                    <a:gd name="T21" fmla="*/ 299 h 306"/>
                    <a:gd name="T22" fmla="*/ 51 w 268"/>
                    <a:gd name="T23" fmla="*/ 295 h 306"/>
                    <a:gd name="T24" fmla="*/ 41 w 268"/>
                    <a:gd name="T25" fmla="*/ 289 h 306"/>
                    <a:gd name="T26" fmla="*/ 32 w 268"/>
                    <a:gd name="T27" fmla="*/ 283 h 306"/>
                    <a:gd name="T28" fmla="*/ 24 w 268"/>
                    <a:gd name="T29" fmla="*/ 276 h 306"/>
                    <a:gd name="T30" fmla="*/ 16 w 268"/>
                    <a:gd name="T31" fmla="*/ 269 h 306"/>
                    <a:gd name="T32" fmla="*/ 11 w 268"/>
                    <a:gd name="T33" fmla="*/ 261 h 306"/>
                    <a:gd name="T34" fmla="*/ 5 w 268"/>
                    <a:gd name="T35" fmla="*/ 253 h 306"/>
                    <a:gd name="T36" fmla="*/ 0 w 268"/>
                    <a:gd name="T37" fmla="*/ 243 h 306"/>
                    <a:gd name="T38" fmla="*/ 136 w 268"/>
                    <a:gd name="T39" fmla="*/ 145 h 306"/>
                    <a:gd name="T40" fmla="*/ 182 w 268"/>
                    <a:gd name="T41" fmla="*/ 0 h 306"/>
                    <a:gd name="T42" fmla="*/ 186 w 268"/>
                    <a:gd name="T43" fmla="*/ 0 h 306"/>
                    <a:gd name="T44" fmla="*/ 189 w 268"/>
                    <a:gd name="T45" fmla="*/ 0 h 306"/>
                    <a:gd name="T46" fmla="*/ 192 w 268"/>
                    <a:gd name="T47" fmla="*/ 1 h 306"/>
                    <a:gd name="T48" fmla="*/ 195 w 268"/>
                    <a:gd name="T49" fmla="*/ 2 h 306"/>
                    <a:gd name="T50" fmla="*/ 197 w 268"/>
                    <a:gd name="T51" fmla="*/ 2 h 306"/>
                    <a:gd name="T52" fmla="*/ 200 w 268"/>
                    <a:gd name="T53" fmla="*/ 3 h 306"/>
                    <a:gd name="T54" fmla="*/ 203 w 268"/>
                    <a:gd name="T55" fmla="*/ 4 h 306"/>
                    <a:gd name="T56" fmla="*/ 207 w 268"/>
                    <a:gd name="T57" fmla="*/ 5 h 306"/>
                    <a:gd name="T58" fmla="*/ 217 w 268"/>
                    <a:gd name="T59" fmla="*/ 9 h 306"/>
                    <a:gd name="T60" fmla="*/ 226 w 268"/>
                    <a:gd name="T61" fmla="*/ 14 h 306"/>
                    <a:gd name="T62" fmla="*/ 235 w 268"/>
                    <a:gd name="T63" fmla="*/ 19 h 306"/>
                    <a:gd name="T64" fmla="*/ 243 w 268"/>
                    <a:gd name="T65" fmla="*/ 25 h 306"/>
                    <a:gd name="T66" fmla="*/ 250 w 268"/>
                    <a:gd name="T67" fmla="*/ 32 h 306"/>
                    <a:gd name="T68" fmla="*/ 256 w 268"/>
                    <a:gd name="T69" fmla="*/ 38 h 306"/>
                    <a:gd name="T70" fmla="*/ 262 w 268"/>
                    <a:gd name="T71" fmla="*/ 46 h 306"/>
                    <a:gd name="T72" fmla="*/ 267 w 268"/>
                    <a:gd name="T73" fmla="*/ 54 h 3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8" h="306">
                      <a:moveTo>
                        <a:pt x="267" y="54"/>
                      </a:moveTo>
                      <a:lnTo>
                        <a:pt x="138" y="147"/>
                      </a:lnTo>
                      <a:lnTo>
                        <a:pt x="88" y="305"/>
                      </a:lnTo>
                      <a:lnTo>
                        <a:pt x="84" y="305"/>
                      </a:lnTo>
                      <a:lnTo>
                        <a:pt x="81" y="304"/>
                      </a:lnTo>
                      <a:lnTo>
                        <a:pt x="77" y="303"/>
                      </a:lnTo>
                      <a:lnTo>
                        <a:pt x="74" y="302"/>
                      </a:lnTo>
                      <a:lnTo>
                        <a:pt x="71" y="302"/>
                      </a:lnTo>
                      <a:lnTo>
                        <a:pt x="69" y="301"/>
                      </a:lnTo>
                      <a:lnTo>
                        <a:pt x="66" y="300"/>
                      </a:lnTo>
                      <a:lnTo>
                        <a:pt x="62" y="299"/>
                      </a:lnTo>
                      <a:lnTo>
                        <a:pt x="51" y="295"/>
                      </a:lnTo>
                      <a:lnTo>
                        <a:pt x="41" y="289"/>
                      </a:lnTo>
                      <a:lnTo>
                        <a:pt x="32" y="283"/>
                      </a:lnTo>
                      <a:lnTo>
                        <a:pt x="24" y="276"/>
                      </a:lnTo>
                      <a:lnTo>
                        <a:pt x="16" y="269"/>
                      </a:lnTo>
                      <a:lnTo>
                        <a:pt x="11" y="261"/>
                      </a:lnTo>
                      <a:lnTo>
                        <a:pt x="5" y="253"/>
                      </a:lnTo>
                      <a:lnTo>
                        <a:pt x="0" y="243"/>
                      </a:lnTo>
                      <a:lnTo>
                        <a:pt x="136" y="145"/>
                      </a:lnTo>
                      <a:lnTo>
                        <a:pt x="182" y="0"/>
                      </a:lnTo>
                      <a:lnTo>
                        <a:pt x="186" y="0"/>
                      </a:lnTo>
                      <a:lnTo>
                        <a:pt x="189" y="0"/>
                      </a:lnTo>
                      <a:lnTo>
                        <a:pt x="192" y="1"/>
                      </a:lnTo>
                      <a:lnTo>
                        <a:pt x="195" y="2"/>
                      </a:lnTo>
                      <a:lnTo>
                        <a:pt x="197" y="2"/>
                      </a:lnTo>
                      <a:lnTo>
                        <a:pt x="200" y="3"/>
                      </a:lnTo>
                      <a:lnTo>
                        <a:pt x="203" y="4"/>
                      </a:lnTo>
                      <a:lnTo>
                        <a:pt x="207" y="5"/>
                      </a:lnTo>
                      <a:lnTo>
                        <a:pt x="217" y="9"/>
                      </a:lnTo>
                      <a:lnTo>
                        <a:pt x="226" y="14"/>
                      </a:lnTo>
                      <a:lnTo>
                        <a:pt x="235" y="19"/>
                      </a:lnTo>
                      <a:lnTo>
                        <a:pt x="243" y="25"/>
                      </a:lnTo>
                      <a:lnTo>
                        <a:pt x="250" y="32"/>
                      </a:lnTo>
                      <a:lnTo>
                        <a:pt x="256" y="38"/>
                      </a:lnTo>
                      <a:lnTo>
                        <a:pt x="262" y="46"/>
                      </a:lnTo>
                      <a:lnTo>
                        <a:pt x="267" y="54"/>
                      </a:lnTo>
                    </a:path>
                  </a:pathLst>
                </a:custGeom>
                <a:solidFill>
                  <a:srgbClr val="FFB53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84" name="Freeform 608">
                  <a:extLst>
                    <a:ext uri="{FF2B5EF4-FFF2-40B4-BE49-F238E27FC236}">
                      <a16:creationId xmlns:a16="http://schemas.microsoft.com/office/drawing/2014/main" id="{B8D0CF1C-07E1-4808-92B2-13AB9841D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8" y="2793"/>
                  <a:ext cx="262" cy="305"/>
                </a:xfrm>
                <a:custGeom>
                  <a:avLst/>
                  <a:gdLst>
                    <a:gd name="T0" fmla="*/ 261 w 262"/>
                    <a:gd name="T1" fmla="*/ 50 h 305"/>
                    <a:gd name="T2" fmla="*/ 135 w 262"/>
                    <a:gd name="T3" fmla="*/ 146 h 305"/>
                    <a:gd name="T4" fmla="*/ 81 w 262"/>
                    <a:gd name="T5" fmla="*/ 304 h 305"/>
                    <a:gd name="T6" fmla="*/ 77 w 262"/>
                    <a:gd name="T7" fmla="*/ 303 h 305"/>
                    <a:gd name="T8" fmla="*/ 74 w 262"/>
                    <a:gd name="T9" fmla="*/ 302 h 305"/>
                    <a:gd name="T10" fmla="*/ 71 w 262"/>
                    <a:gd name="T11" fmla="*/ 302 h 305"/>
                    <a:gd name="T12" fmla="*/ 69 w 262"/>
                    <a:gd name="T13" fmla="*/ 301 h 305"/>
                    <a:gd name="T14" fmla="*/ 66 w 262"/>
                    <a:gd name="T15" fmla="*/ 300 h 305"/>
                    <a:gd name="T16" fmla="*/ 63 w 262"/>
                    <a:gd name="T17" fmla="*/ 300 h 305"/>
                    <a:gd name="T18" fmla="*/ 60 w 262"/>
                    <a:gd name="T19" fmla="*/ 299 h 305"/>
                    <a:gd name="T20" fmla="*/ 58 w 262"/>
                    <a:gd name="T21" fmla="*/ 298 h 305"/>
                    <a:gd name="T22" fmla="*/ 46 w 262"/>
                    <a:gd name="T23" fmla="*/ 293 h 305"/>
                    <a:gd name="T24" fmla="*/ 37 w 262"/>
                    <a:gd name="T25" fmla="*/ 288 h 305"/>
                    <a:gd name="T26" fmla="*/ 29 w 262"/>
                    <a:gd name="T27" fmla="*/ 283 h 305"/>
                    <a:gd name="T28" fmla="*/ 22 w 262"/>
                    <a:gd name="T29" fmla="*/ 277 h 305"/>
                    <a:gd name="T30" fmla="*/ 15 w 262"/>
                    <a:gd name="T31" fmla="*/ 270 h 305"/>
                    <a:gd name="T32" fmla="*/ 9 w 262"/>
                    <a:gd name="T33" fmla="*/ 263 h 305"/>
                    <a:gd name="T34" fmla="*/ 4 w 262"/>
                    <a:gd name="T35" fmla="*/ 256 h 305"/>
                    <a:gd name="T36" fmla="*/ 0 w 262"/>
                    <a:gd name="T37" fmla="*/ 247 h 305"/>
                    <a:gd name="T38" fmla="*/ 133 w 262"/>
                    <a:gd name="T39" fmla="*/ 144 h 305"/>
                    <a:gd name="T40" fmla="*/ 183 w 262"/>
                    <a:gd name="T41" fmla="*/ 0 h 305"/>
                    <a:gd name="T42" fmla="*/ 186 w 262"/>
                    <a:gd name="T43" fmla="*/ 0 h 305"/>
                    <a:gd name="T44" fmla="*/ 189 w 262"/>
                    <a:gd name="T45" fmla="*/ 1 h 305"/>
                    <a:gd name="T46" fmla="*/ 192 w 262"/>
                    <a:gd name="T47" fmla="*/ 1 h 305"/>
                    <a:gd name="T48" fmla="*/ 194 w 262"/>
                    <a:gd name="T49" fmla="*/ 1 h 305"/>
                    <a:gd name="T50" fmla="*/ 197 w 262"/>
                    <a:gd name="T51" fmla="*/ 2 h 305"/>
                    <a:gd name="T52" fmla="*/ 200 w 262"/>
                    <a:gd name="T53" fmla="*/ 3 h 305"/>
                    <a:gd name="T54" fmla="*/ 203 w 262"/>
                    <a:gd name="T55" fmla="*/ 4 h 305"/>
                    <a:gd name="T56" fmla="*/ 205 w 262"/>
                    <a:gd name="T57" fmla="*/ 5 h 305"/>
                    <a:gd name="T58" fmla="*/ 215 w 262"/>
                    <a:gd name="T59" fmla="*/ 9 h 305"/>
                    <a:gd name="T60" fmla="*/ 224 w 262"/>
                    <a:gd name="T61" fmla="*/ 14 h 305"/>
                    <a:gd name="T62" fmla="*/ 232 w 262"/>
                    <a:gd name="T63" fmla="*/ 18 h 305"/>
                    <a:gd name="T64" fmla="*/ 239 w 262"/>
                    <a:gd name="T65" fmla="*/ 24 h 305"/>
                    <a:gd name="T66" fmla="*/ 245 w 262"/>
                    <a:gd name="T67" fmla="*/ 30 h 305"/>
                    <a:gd name="T68" fmla="*/ 251 w 262"/>
                    <a:gd name="T69" fmla="*/ 36 h 305"/>
                    <a:gd name="T70" fmla="*/ 256 w 262"/>
                    <a:gd name="T71" fmla="*/ 43 h 305"/>
                    <a:gd name="T72" fmla="*/ 261 w 262"/>
                    <a:gd name="T73" fmla="*/ 5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2" h="305">
                      <a:moveTo>
                        <a:pt x="261" y="50"/>
                      </a:moveTo>
                      <a:lnTo>
                        <a:pt x="135" y="146"/>
                      </a:lnTo>
                      <a:lnTo>
                        <a:pt x="81" y="304"/>
                      </a:lnTo>
                      <a:lnTo>
                        <a:pt x="77" y="303"/>
                      </a:lnTo>
                      <a:lnTo>
                        <a:pt x="74" y="302"/>
                      </a:lnTo>
                      <a:lnTo>
                        <a:pt x="71" y="302"/>
                      </a:lnTo>
                      <a:lnTo>
                        <a:pt x="69" y="301"/>
                      </a:lnTo>
                      <a:lnTo>
                        <a:pt x="66" y="300"/>
                      </a:lnTo>
                      <a:lnTo>
                        <a:pt x="63" y="300"/>
                      </a:lnTo>
                      <a:lnTo>
                        <a:pt x="60" y="299"/>
                      </a:lnTo>
                      <a:lnTo>
                        <a:pt x="58" y="298"/>
                      </a:lnTo>
                      <a:lnTo>
                        <a:pt x="46" y="293"/>
                      </a:lnTo>
                      <a:lnTo>
                        <a:pt x="37" y="288"/>
                      </a:lnTo>
                      <a:lnTo>
                        <a:pt x="29" y="283"/>
                      </a:lnTo>
                      <a:lnTo>
                        <a:pt x="22" y="277"/>
                      </a:lnTo>
                      <a:lnTo>
                        <a:pt x="15" y="270"/>
                      </a:lnTo>
                      <a:lnTo>
                        <a:pt x="9" y="263"/>
                      </a:lnTo>
                      <a:lnTo>
                        <a:pt x="4" y="256"/>
                      </a:lnTo>
                      <a:lnTo>
                        <a:pt x="0" y="247"/>
                      </a:lnTo>
                      <a:lnTo>
                        <a:pt x="133" y="144"/>
                      </a:lnTo>
                      <a:lnTo>
                        <a:pt x="183" y="0"/>
                      </a:lnTo>
                      <a:lnTo>
                        <a:pt x="186" y="0"/>
                      </a:lnTo>
                      <a:lnTo>
                        <a:pt x="189" y="1"/>
                      </a:lnTo>
                      <a:lnTo>
                        <a:pt x="192" y="1"/>
                      </a:lnTo>
                      <a:lnTo>
                        <a:pt x="194" y="1"/>
                      </a:lnTo>
                      <a:lnTo>
                        <a:pt x="197" y="2"/>
                      </a:lnTo>
                      <a:lnTo>
                        <a:pt x="200" y="3"/>
                      </a:lnTo>
                      <a:lnTo>
                        <a:pt x="203" y="4"/>
                      </a:lnTo>
                      <a:lnTo>
                        <a:pt x="205" y="5"/>
                      </a:lnTo>
                      <a:lnTo>
                        <a:pt x="215" y="9"/>
                      </a:lnTo>
                      <a:lnTo>
                        <a:pt x="224" y="14"/>
                      </a:lnTo>
                      <a:lnTo>
                        <a:pt x="232" y="18"/>
                      </a:lnTo>
                      <a:lnTo>
                        <a:pt x="239" y="24"/>
                      </a:lnTo>
                      <a:lnTo>
                        <a:pt x="245" y="30"/>
                      </a:lnTo>
                      <a:lnTo>
                        <a:pt x="251" y="36"/>
                      </a:lnTo>
                      <a:lnTo>
                        <a:pt x="256" y="43"/>
                      </a:lnTo>
                      <a:lnTo>
                        <a:pt x="261" y="50"/>
                      </a:lnTo>
                    </a:path>
                  </a:pathLst>
                </a:custGeom>
                <a:solidFill>
                  <a:srgbClr val="FFB74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85" name="Freeform 609">
                  <a:extLst>
                    <a:ext uri="{FF2B5EF4-FFF2-40B4-BE49-F238E27FC236}">
                      <a16:creationId xmlns:a16="http://schemas.microsoft.com/office/drawing/2014/main" id="{1EB545FB-915D-4EB9-92B7-8B57EE3757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1" y="2793"/>
                  <a:ext cx="258" cy="303"/>
                </a:xfrm>
                <a:custGeom>
                  <a:avLst/>
                  <a:gdLst>
                    <a:gd name="T0" fmla="*/ 257 w 258"/>
                    <a:gd name="T1" fmla="*/ 45 h 303"/>
                    <a:gd name="T2" fmla="*/ 133 w 258"/>
                    <a:gd name="T3" fmla="*/ 145 h 303"/>
                    <a:gd name="T4" fmla="*/ 74 w 258"/>
                    <a:gd name="T5" fmla="*/ 302 h 303"/>
                    <a:gd name="T6" fmla="*/ 70 w 258"/>
                    <a:gd name="T7" fmla="*/ 302 h 303"/>
                    <a:gd name="T8" fmla="*/ 68 w 258"/>
                    <a:gd name="T9" fmla="*/ 300 h 303"/>
                    <a:gd name="T10" fmla="*/ 65 w 258"/>
                    <a:gd name="T11" fmla="*/ 300 h 303"/>
                    <a:gd name="T12" fmla="*/ 62 w 258"/>
                    <a:gd name="T13" fmla="*/ 300 h 303"/>
                    <a:gd name="T14" fmla="*/ 60 w 258"/>
                    <a:gd name="T15" fmla="*/ 299 h 303"/>
                    <a:gd name="T16" fmla="*/ 58 w 258"/>
                    <a:gd name="T17" fmla="*/ 299 h 303"/>
                    <a:gd name="T18" fmla="*/ 55 w 258"/>
                    <a:gd name="T19" fmla="*/ 298 h 303"/>
                    <a:gd name="T20" fmla="*/ 53 w 258"/>
                    <a:gd name="T21" fmla="*/ 297 h 303"/>
                    <a:gd name="T22" fmla="*/ 43 w 258"/>
                    <a:gd name="T23" fmla="*/ 292 h 303"/>
                    <a:gd name="T24" fmla="*/ 34 w 258"/>
                    <a:gd name="T25" fmla="*/ 287 h 303"/>
                    <a:gd name="T26" fmla="*/ 26 w 258"/>
                    <a:gd name="T27" fmla="*/ 282 h 303"/>
                    <a:gd name="T28" fmla="*/ 19 w 258"/>
                    <a:gd name="T29" fmla="*/ 277 h 303"/>
                    <a:gd name="T30" fmla="*/ 13 w 258"/>
                    <a:gd name="T31" fmla="*/ 271 h 303"/>
                    <a:gd name="T32" fmla="*/ 8 w 258"/>
                    <a:gd name="T33" fmla="*/ 265 h 303"/>
                    <a:gd name="T34" fmla="*/ 4 w 258"/>
                    <a:gd name="T35" fmla="*/ 258 h 303"/>
                    <a:gd name="T36" fmla="*/ 0 w 258"/>
                    <a:gd name="T37" fmla="*/ 251 h 303"/>
                    <a:gd name="T38" fmla="*/ 131 w 258"/>
                    <a:gd name="T39" fmla="*/ 143 h 303"/>
                    <a:gd name="T40" fmla="*/ 185 w 258"/>
                    <a:gd name="T41" fmla="*/ 0 h 303"/>
                    <a:gd name="T42" fmla="*/ 188 w 258"/>
                    <a:gd name="T43" fmla="*/ 0 h 303"/>
                    <a:gd name="T44" fmla="*/ 191 w 258"/>
                    <a:gd name="T45" fmla="*/ 0 h 303"/>
                    <a:gd name="T46" fmla="*/ 193 w 258"/>
                    <a:gd name="T47" fmla="*/ 1 h 303"/>
                    <a:gd name="T48" fmla="*/ 195 w 258"/>
                    <a:gd name="T49" fmla="*/ 1 h 303"/>
                    <a:gd name="T50" fmla="*/ 197 w 258"/>
                    <a:gd name="T51" fmla="*/ 2 h 303"/>
                    <a:gd name="T52" fmla="*/ 200 w 258"/>
                    <a:gd name="T53" fmla="*/ 2 h 303"/>
                    <a:gd name="T54" fmla="*/ 202 w 258"/>
                    <a:gd name="T55" fmla="*/ 4 h 303"/>
                    <a:gd name="T56" fmla="*/ 205 w 258"/>
                    <a:gd name="T57" fmla="*/ 5 h 303"/>
                    <a:gd name="T58" fmla="*/ 215 w 258"/>
                    <a:gd name="T59" fmla="*/ 9 h 303"/>
                    <a:gd name="T60" fmla="*/ 223 w 258"/>
                    <a:gd name="T61" fmla="*/ 13 h 303"/>
                    <a:gd name="T62" fmla="*/ 230 w 258"/>
                    <a:gd name="T63" fmla="*/ 17 h 303"/>
                    <a:gd name="T64" fmla="*/ 236 w 258"/>
                    <a:gd name="T65" fmla="*/ 22 h 303"/>
                    <a:gd name="T66" fmla="*/ 242 w 258"/>
                    <a:gd name="T67" fmla="*/ 27 h 303"/>
                    <a:gd name="T68" fmla="*/ 247 w 258"/>
                    <a:gd name="T69" fmla="*/ 33 h 303"/>
                    <a:gd name="T70" fmla="*/ 252 w 258"/>
                    <a:gd name="T71" fmla="*/ 38 h 303"/>
                    <a:gd name="T72" fmla="*/ 257 w 258"/>
                    <a:gd name="T73" fmla="*/ 45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8" h="303">
                      <a:moveTo>
                        <a:pt x="257" y="45"/>
                      </a:moveTo>
                      <a:lnTo>
                        <a:pt x="133" y="145"/>
                      </a:lnTo>
                      <a:lnTo>
                        <a:pt x="74" y="302"/>
                      </a:lnTo>
                      <a:lnTo>
                        <a:pt x="70" y="302"/>
                      </a:lnTo>
                      <a:lnTo>
                        <a:pt x="68" y="300"/>
                      </a:lnTo>
                      <a:lnTo>
                        <a:pt x="65" y="300"/>
                      </a:lnTo>
                      <a:lnTo>
                        <a:pt x="62" y="300"/>
                      </a:lnTo>
                      <a:lnTo>
                        <a:pt x="60" y="299"/>
                      </a:lnTo>
                      <a:lnTo>
                        <a:pt x="58" y="299"/>
                      </a:lnTo>
                      <a:lnTo>
                        <a:pt x="55" y="298"/>
                      </a:lnTo>
                      <a:lnTo>
                        <a:pt x="53" y="297"/>
                      </a:lnTo>
                      <a:lnTo>
                        <a:pt x="43" y="292"/>
                      </a:lnTo>
                      <a:lnTo>
                        <a:pt x="34" y="287"/>
                      </a:lnTo>
                      <a:lnTo>
                        <a:pt x="26" y="282"/>
                      </a:lnTo>
                      <a:lnTo>
                        <a:pt x="19" y="277"/>
                      </a:lnTo>
                      <a:lnTo>
                        <a:pt x="13" y="271"/>
                      </a:lnTo>
                      <a:lnTo>
                        <a:pt x="8" y="265"/>
                      </a:lnTo>
                      <a:lnTo>
                        <a:pt x="4" y="258"/>
                      </a:lnTo>
                      <a:lnTo>
                        <a:pt x="0" y="251"/>
                      </a:lnTo>
                      <a:lnTo>
                        <a:pt x="131" y="143"/>
                      </a:lnTo>
                      <a:lnTo>
                        <a:pt x="185" y="0"/>
                      </a:lnTo>
                      <a:lnTo>
                        <a:pt x="188" y="0"/>
                      </a:lnTo>
                      <a:lnTo>
                        <a:pt x="191" y="0"/>
                      </a:lnTo>
                      <a:lnTo>
                        <a:pt x="193" y="1"/>
                      </a:lnTo>
                      <a:lnTo>
                        <a:pt x="195" y="1"/>
                      </a:lnTo>
                      <a:lnTo>
                        <a:pt x="197" y="2"/>
                      </a:lnTo>
                      <a:lnTo>
                        <a:pt x="200" y="2"/>
                      </a:lnTo>
                      <a:lnTo>
                        <a:pt x="202" y="4"/>
                      </a:lnTo>
                      <a:lnTo>
                        <a:pt x="205" y="5"/>
                      </a:lnTo>
                      <a:lnTo>
                        <a:pt x="215" y="9"/>
                      </a:lnTo>
                      <a:lnTo>
                        <a:pt x="223" y="13"/>
                      </a:lnTo>
                      <a:lnTo>
                        <a:pt x="230" y="17"/>
                      </a:lnTo>
                      <a:lnTo>
                        <a:pt x="236" y="22"/>
                      </a:lnTo>
                      <a:lnTo>
                        <a:pt x="242" y="27"/>
                      </a:lnTo>
                      <a:lnTo>
                        <a:pt x="247" y="33"/>
                      </a:lnTo>
                      <a:lnTo>
                        <a:pt x="252" y="38"/>
                      </a:lnTo>
                      <a:lnTo>
                        <a:pt x="257" y="45"/>
                      </a:lnTo>
                    </a:path>
                  </a:pathLst>
                </a:custGeom>
                <a:solidFill>
                  <a:srgbClr val="FFB74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86" name="Freeform 610">
                  <a:extLst>
                    <a:ext uri="{FF2B5EF4-FFF2-40B4-BE49-F238E27FC236}">
                      <a16:creationId xmlns:a16="http://schemas.microsoft.com/office/drawing/2014/main" id="{5A2DA629-F895-40A7-9E73-321B8247D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3" y="2795"/>
                  <a:ext cx="252" cy="301"/>
                </a:xfrm>
                <a:custGeom>
                  <a:avLst/>
                  <a:gdLst>
                    <a:gd name="T0" fmla="*/ 251 w 252"/>
                    <a:gd name="T1" fmla="*/ 41 h 301"/>
                    <a:gd name="T2" fmla="*/ 130 w 252"/>
                    <a:gd name="T3" fmla="*/ 144 h 301"/>
                    <a:gd name="T4" fmla="*/ 67 w 252"/>
                    <a:gd name="T5" fmla="*/ 300 h 301"/>
                    <a:gd name="T6" fmla="*/ 63 w 252"/>
                    <a:gd name="T7" fmla="*/ 298 h 301"/>
                    <a:gd name="T8" fmla="*/ 60 w 252"/>
                    <a:gd name="T9" fmla="*/ 298 h 301"/>
                    <a:gd name="T10" fmla="*/ 58 w 252"/>
                    <a:gd name="T11" fmla="*/ 298 h 301"/>
                    <a:gd name="T12" fmla="*/ 56 w 252"/>
                    <a:gd name="T13" fmla="*/ 297 h 301"/>
                    <a:gd name="T14" fmla="*/ 54 w 252"/>
                    <a:gd name="T15" fmla="*/ 296 h 301"/>
                    <a:gd name="T16" fmla="*/ 52 w 252"/>
                    <a:gd name="T17" fmla="*/ 296 h 301"/>
                    <a:gd name="T18" fmla="*/ 51 w 252"/>
                    <a:gd name="T19" fmla="*/ 295 h 301"/>
                    <a:gd name="T20" fmla="*/ 48 w 252"/>
                    <a:gd name="T21" fmla="*/ 294 h 301"/>
                    <a:gd name="T22" fmla="*/ 39 w 252"/>
                    <a:gd name="T23" fmla="*/ 290 h 301"/>
                    <a:gd name="T24" fmla="*/ 30 w 252"/>
                    <a:gd name="T25" fmla="*/ 285 h 301"/>
                    <a:gd name="T26" fmla="*/ 24 w 252"/>
                    <a:gd name="T27" fmla="*/ 281 h 301"/>
                    <a:gd name="T28" fmla="*/ 17 w 252"/>
                    <a:gd name="T29" fmla="*/ 276 h 301"/>
                    <a:gd name="T30" fmla="*/ 12 w 252"/>
                    <a:gd name="T31" fmla="*/ 271 h 301"/>
                    <a:gd name="T32" fmla="*/ 8 w 252"/>
                    <a:gd name="T33" fmla="*/ 265 h 301"/>
                    <a:gd name="T34" fmla="*/ 4 w 252"/>
                    <a:gd name="T35" fmla="*/ 259 h 301"/>
                    <a:gd name="T36" fmla="*/ 0 w 252"/>
                    <a:gd name="T37" fmla="*/ 253 h 301"/>
                    <a:gd name="T38" fmla="*/ 128 w 252"/>
                    <a:gd name="T39" fmla="*/ 142 h 301"/>
                    <a:gd name="T40" fmla="*/ 186 w 252"/>
                    <a:gd name="T41" fmla="*/ 0 h 301"/>
                    <a:gd name="T42" fmla="*/ 188 w 252"/>
                    <a:gd name="T43" fmla="*/ 0 h 301"/>
                    <a:gd name="T44" fmla="*/ 191 w 252"/>
                    <a:gd name="T45" fmla="*/ 1 h 301"/>
                    <a:gd name="T46" fmla="*/ 193 w 252"/>
                    <a:gd name="T47" fmla="*/ 1 h 301"/>
                    <a:gd name="T48" fmla="*/ 194 w 252"/>
                    <a:gd name="T49" fmla="*/ 1 h 301"/>
                    <a:gd name="T50" fmla="*/ 197 w 252"/>
                    <a:gd name="T51" fmla="*/ 2 h 301"/>
                    <a:gd name="T52" fmla="*/ 198 w 252"/>
                    <a:gd name="T53" fmla="*/ 3 h 301"/>
                    <a:gd name="T54" fmla="*/ 201 w 252"/>
                    <a:gd name="T55" fmla="*/ 4 h 301"/>
                    <a:gd name="T56" fmla="*/ 204 w 252"/>
                    <a:gd name="T57" fmla="*/ 5 h 301"/>
                    <a:gd name="T58" fmla="*/ 212 w 252"/>
                    <a:gd name="T59" fmla="*/ 9 h 301"/>
                    <a:gd name="T60" fmla="*/ 220 w 252"/>
                    <a:gd name="T61" fmla="*/ 13 h 301"/>
                    <a:gd name="T62" fmla="*/ 227 w 252"/>
                    <a:gd name="T63" fmla="*/ 16 h 301"/>
                    <a:gd name="T64" fmla="*/ 233 w 252"/>
                    <a:gd name="T65" fmla="*/ 21 h 301"/>
                    <a:gd name="T66" fmla="*/ 238 w 252"/>
                    <a:gd name="T67" fmla="*/ 26 h 301"/>
                    <a:gd name="T68" fmla="*/ 242 w 252"/>
                    <a:gd name="T69" fmla="*/ 30 h 301"/>
                    <a:gd name="T70" fmla="*/ 246 w 252"/>
                    <a:gd name="T71" fmla="*/ 36 h 301"/>
                    <a:gd name="T72" fmla="*/ 251 w 252"/>
                    <a:gd name="T73" fmla="*/ 4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2" h="301">
                      <a:moveTo>
                        <a:pt x="251" y="41"/>
                      </a:moveTo>
                      <a:lnTo>
                        <a:pt x="130" y="144"/>
                      </a:lnTo>
                      <a:lnTo>
                        <a:pt x="67" y="300"/>
                      </a:lnTo>
                      <a:lnTo>
                        <a:pt x="63" y="298"/>
                      </a:lnTo>
                      <a:lnTo>
                        <a:pt x="60" y="298"/>
                      </a:lnTo>
                      <a:lnTo>
                        <a:pt x="58" y="298"/>
                      </a:lnTo>
                      <a:lnTo>
                        <a:pt x="56" y="297"/>
                      </a:lnTo>
                      <a:lnTo>
                        <a:pt x="54" y="296"/>
                      </a:lnTo>
                      <a:lnTo>
                        <a:pt x="52" y="296"/>
                      </a:lnTo>
                      <a:lnTo>
                        <a:pt x="51" y="295"/>
                      </a:lnTo>
                      <a:lnTo>
                        <a:pt x="48" y="294"/>
                      </a:lnTo>
                      <a:lnTo>
                        <a:pt x="39" y="290"/>
                      </a:lnTo>
                      <a:lnTo>
                        <a:pt x="30" y="285"/>
                      </a:lnTo>
                      <a:lnTo>
                        <a:pt x="24" y="281"/>
                      </a:lnTo>
                      <a:lnTo>
                        <a:pt x="17" y="276"/>
                      </a:lnTo>
                      <a:lnTo>
                        <a:pt x="12" y="271"/>
                      </a:lnTo>
                      <a:lnTo>
                        <a:pt x="8" y="265"/>
                      </a:lnTo>
                      <a:lnTo>
                        <a:pt x="4" y="259"/>
                      </a:lnTo>
                      <a:lnTo>
                        <a:pt x="0" y="253"/>
                      </a:lnTo>
                      <a:lnTo>
                        <a:pt x="128" y="142"/>
                      </a:lnTo>
                      <a:lnTo>
                        <a:pt x="186" y="0"/>
                      </a:lnTo>
                      <a:lnTo>
                        <a:pt x="188" y="0"/>
                      </a:lnTo>
                      <a:lnTo>
                        <a:pt x="191" y="1"/>
                      </a:lnTo>
                      <a:lnTo>
                        <a:pt x="193" y="1"/>
                      </a:lnTo>
                      <a:lnTo>
                        <a:pt x="194" y="1"/>
                      </a:lnTo>
                      <a:lnTo>
                        <a:pt x="197" y="2"/>
                      </a:lnTo>
                      <a:lnTo>
                        <a:pt x="198" y="3"/>
                      </a:lnTo>
                      <a:lnTo>
                        <a:pt x="201" y="4"/>
                      </a:lnTo>
                      <a:lnTo>
                        <a:pt x="204" y="5"/>
                      </a:lnTo>
                      <a:lnTo>
                        <a:pt x="212" y="9"/>
                      </a:lnTo>
                      <a:lnTo>
                        <a:pt x="220" y="13"/>
                      </a:lnTo>
                      <a:lnTo>
                        <a:pt x="227" y="16"/>
                      </a:lnTo>
                      <a:lnTo>
                        <a:pt x="233" y="21"/>
                      </a:lnTo>
                      <a:lnTo>
                        <a:pt x="238" y="26"/>
                      </a:lnTo>
                      <a:lnTo>
                        <a:pt x="242" y="30"/>
                      </a:lnTo>
                      <a:lnTo>
                        <a:pt x="246" y="36"/>
                      </a:lnTo>
                      <a:lnTo>
                        <a:pt x="251" y="41"/>
                      </a:lnTo>
                    </a:path>
                  </a:pathLst>
                </a:custGeom>
                <a:solidFill>
                  <a:srgbClr val="FFBA4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87" name="Freeform 611">
                  <a:extLst>
                    <a:ext uri="{FF2B5EF4-FFF2-40B4-BE49-F238E27FC236}">
                      <a16:creationId xmlns:a16="http://schemas.microsoft.com/office/drawing/2014/main" id="{13119CAB-32F6-42D8-8DB2-3B3FD8495D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6" y="2795"/>
                  <a:ext cx="246" cy="299"/>
                </a:xfrm>
                <a:custGeom>
                  <a:avLst/>
                  <a:gdLst>
                    <a:gd name="T0" fmla="*/ 245 w 246"/>
                    <a:gd name="T1" fmla="*/ 36 h 299"/>
                    <a:gd name="T2" fmla="*/ 127 w 246"/>
                    <a:gd name="T3" fmla="*/ 143 h 299"/>
                    <a:gd name="T4" fmla="*/ 60 w 246"/>
                    <a:gd name="T5" fmla="*/ 298 h 299"/>
                    <a:gd name="T6" fmla="*/ 57 w 246"/>
                    <a:gd name="T7" fmla="*/ 297 h 299"/>
                    <a:gd name="T8" fmla="*/ 54 w 246"/>
                    <a:gd name="T9" fmla="*/ 296 h 299"/>
                    <a:gd name="T10" fmla="*/ 52 w 246"/>
                    <a:gd name="T11" fmla="*/ 296 h 299"/>
                    <a:gd name="T12" fmla="*/ 50 w 246"/>
                    <a:gd name="T13" fmla="*/ 296 h 299"/>
                    <a:gd name="T14" fmla="*/ 49 w 246"/>
                    <a:gd name="T15" fmla="*/ 295 h 299"/>
                    <a:gd name="T16" fmla="*/ 47 w 246"/>
                    <a:gd name="T17" fmla="*/ 295 h 299"/>
                    <a:gd name="T18" fmla="*/ 45 w 246"/>
                    <a:gd name="T19" fmla="*/ 294 h 299"/>
                    <a:gd name="T20" fmla="*/ 44 w 246"/>
                    <a:gd name="T21" fmla="*/ 293 h 299"/>
                    <a:gd name="T22" fmla="*/ 34 w 246"/>
                    <a:gd name="T23" fmla="*/ 289 h 299"/>
                    <a:gd name="T24" fmla="*/ 27 w 246"/>
                    <a:gd name="T25" fmla="*/ 284 h 299"/>
                    <a:gd name="T26" fmla="*/ 20 w 246"/>
                    <a:gd name="T27" fmla="*/ 281 h 299"/>
                    <a:gd name="T28" fmla="*/ 15 w 246"/>
                    <a:gd name="T29" fmla="*/ 276 h 299"/>
                    <a:gd name="T30" fmla="*/ 11 w 246"/>
                    <a:gd name="T31" fmla="*/ 272 h 299"/>
                    <a:gd name="T32" fmla="*/ 6 w 246"/>
                    <a:gd name="T33" fmla="*/ 267 h 299"/>
                    <a:gd name="T34" fmla="*/ 3 w 246"/>
                    <a:gd name="T35" fmla="*/ 262 h 299"/>
                    <a:gd name="T36" fmla="*/ 0 w 246"/>
                    <a:gd name="T37" fmla="*/ 257 h 299"/>
                    <a:gd name="T38" fmla="*/ 125 w 246"/>
                    <a:gd name="T39" fmla="*/ 141 h 299"/>
                    <a:gd name="T40" fmla="*/ 187 w 246"/>
                    <a:gd name="T41" fmla="*/ 0 h 299"/>
                    <a:gd name="T42" fmla="*/ 189 w 246"/>
                    <a:gd name="T43" fmla="*/ 0 h 299"/>
                    <a:gd name="T44" fmla="*/ 191 w 246"/>
                    <a:gd name="T45" fmla="*/ 0 h 299"/>
                    <a:gd name="T46" fmla="*/ 193 w 246"/>
                    <a:gd name="T47" fmla="*/ 1 h 299"/>
                    <a:gd name="T48" fmla="*/ 194 w 246"/>
                    <a:gd name="T49" fmla="*/ 1 h 299"/>
                    <a:gd name="T50" fmla="*/ 195 w 246"/>
                    <a:gd name="T51" fmla="*/ 2 h 299"/>
                    <a:gd name="T52" fmla="*/ 197 w 246"/>
                    <a:gd name="T53" fmla="*/ 2 h 299"/>
                    <a:gd name="T54" fmla="*/ 199 w 246"/>
                    <a:gd name="T55" fmla="*/ 4 h 299"/>
                    <a:gd name="T56" fmla="*/ 203 w 246"/>
                    <a:gd name="T57" fmla="*/ 5 h 299"/>
                    <a:gd name="T58" fmla="*/ 210 w 246"/>
                    <a:gd name="T59" fmla="*/ 8 h 299"/>
                    <a:gd name="T60" fmla="*/ 217 w 246"/>
                    <a:gd name="T61" fmla="*/ 12 h 299"/>
                    <a:gd name="T62" fmla="*/ 223 w 246"/>
                    <a:gd name="T63" fmla="*/ 16 h 299"/>
                    <a:gd name="T64" fmla="*/ 228 w 246"/>
                    <a:gd name="T65" fmla="*/ 19 h 299"/>
                    <a:gd name="T66" fmla="*/ 233 w 246"/>
                    <a:gd name="T67" fmla="*/ 23 h 299"/>
                    <a:gd name="T68" fmla="*/ 237 w 246"/>
                    <a:gd name="T69" fmla="*/ 27 h 299"/>
                    <a:gd name="T70" fmla="*/ 240 w 246"/>
                    <a:gd name="T71" fmla="*/ 31 h 299"/>
                    <a:gd name="T72" fmla="*/ 245 w 246"/>
                    <a:gd name="T73" fmla="*/ 36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6" h="299">
                      <a:moveTo>
                        <a:pt x="245" y="36"/>
                      </a:moveTo>
                      <a:lnTo>
                        <a:pt x="127" y="143"/>
                      </a:lnTo>
                      <a:lnTo>
                        <a:pt x="60" y="298"/>
                      </a:lnTo>
                      <a:lnTo>
                        <a:pt x="57" y="297"/>
                      </a:lnTo>
                      <a:lnTo>
                        <a:pt x="54" y="296"/>
                      </a:lnTo>
                      <a:lnTo>
                        <a:pt x="52" y="296"/>
                      </a:lnTo>
                      <a:lnTo>
                        <a:pt x="50" y="296"/>
                      </a:lnTo>
                      <a:lnTo>
                        <a:pt x="49" y="295"/>
                      </a:lnTo>
                      <a:lnTo>
                        <a:pt x="47" y="295"/>
                      </a:lnTo>
                      <a:lnTo>
                        <a:pt x="45" y="294"/>
                      </a:lnTo>
                      <a:lnTo>
                        <a:pt x="44" y="293"/>
                      </a:lnTo>
                      <a:lnTo>
                        <a:pt x="34" y="289"/>
                      </a:lnTo>
                      <a:lnTo>
                        <a:pt x="27" y="284"/>
                      </a:lnTo>
                      <a:lnTo>
                        <a:pt x="20" y="281"/>
                      </a:lnTo>
                      <a:lnTo>
                        <a:pt x="15" y="276"/>
                      </a:lnTo>
                      <a:lnTo>
                        <a:pt x="11" y="272"/>
                      </a:lnTo>
                      <a:lnTo>
                        <a:pt x="6" y="267"/>
                      </a:lnTo>
                      <a:lnTo>
                        <a:pt x="3" y="262"/>
                      </a:lnTo>
                      <a:lnTo>
                        <a:pt x="0" y="257"/>
                      </a:lnTo>
                      <a:lnTo>
                        <a:pt x="125" y="141"/>
                      </a:lnTo>
                      <a:lnTo>
                        <a:pt x="187" y="0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3" y="1"/>
                      </a:lnTo>
                      <a:lnTo>
                        <a:pt x="194" y="1"/>
                      </a:lnTo>
                      <a:lnTo>
                        <a:pt x="195" y="2"/>
                      </a:lnTo>
                      <a:lnTo>
                        <a:pt x="197" y="2"/>
                      </a:lnTo>
                      <a:lnTo>
                        <a:pt x="199" y="4"/>
                      </a:lnTo>
                      <a:lnTo>
                        <a:pt x="203" y="5"/>
                      </a:lnTo>
                      <a:lnTo>
                        <a:pt x="210" y="8"/>
                      </a:lnTo>
                      <a:lnTo>
                        <a:pt x="217" y="12"/>
                      </a:lnTo>
                      <a:lnTo>
                        <a:pt x="223" y="16"/>
                      </a:lnTo>
                      <a:lnTo>
                        <a:pt x="228" y="19"/>
                      </a:lnTo>
                      <a:lnTo>
                        <a:pt x="233" y="23"/>
                      </a:lnTo>
                      <a:lnTo>
                        <a:pt x="237" y="27"/>
                      </a:lnTo>
                      <a:lnTo>
                        <a:pt x="240" y="31"/>
                      </a:lnTo>
                      <a:lnTo>
                        <a:pt x="245" y="36"/>
                      </a:lnTo>
                    </a:path>
                  </a:pathLst>
                </a:custGeom>
                <a:solidFill>
                  <a:srgbClr val="FFBC4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88" name="Freeform 612">
                  <a:extLst>
                    <a:ext uri="{FF2B5EF4-FFF2-40B4-BE49-F238E27FC236}">
                      <a16:creationId xmlns:a16="http://schemas.microsoft.com/office/drawing/2014/main" id="{80D808FB-3D1E-4098-BB87-2E93A01EB8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97"/>
                  <a:ext cx="244" cy="297"/>
                </a:xfrm>
                <a:custGeom>
                  <a:avLst/>
                  <a:gdLst>
                    <a:gd name="T0" fmla="*/ 243 w 244"/>
                    <a:gd name="T1" fmla="*/ 32 h 297"/>
                    <a:gd name="T2" fmla="*/ 126 w 244"/>
                    <a:gd name="T3" fmla="*/ 142 h 297"/>
                    <a:gd name="T4" fmla="*/ 53 w 244"/>
                    <a:gd name="T5" fmla="*/ 296 h 297"/>
                    <a:gd name="T6" fmla="*/ 50 w 244"/>
                    <a:gd name="T7" fmla="*/ 294 h 297"/>
                    <a:gd name="T8" fmla="*/ 48 w 244"/>
                    <a:gd name="T9" fmla="*/ 294 h 297"/>
                    <a:gd name="T10" fmla="*/ 46 w 244"/>
                    <a:gd name="T11" fmla="*/ 293 h 297"/>
                    <a:gd name="T12" fmla="*/ 45 w 244"/>
                    <a:gd name="T13" fmla="*/ 293 h 297"/>
                    <a:gd name="T14" fmla="*/ 43 w 244"/>
                    <a:gd name="T15" fmla="*/ 293 h 297"/>
                    <a:gd name="T16" fmla="*/ 43 w 244"/>
                    <a:gd name="T17" fmla="*/ 292 h 297"/>
                    <a:gd name="T18" fmla="*/ 42 w 244"/>
                    <a:gd name="T19" fmla="*/ 291 h 297"/>
                    <a:gd name="T20" fmla="*/ 40 w 244"/>
                    <a:gd name="T21" fmla="*/ 291 h 297"/>
                    <a:gd name="T22" fmla="*/ 31 w 244"/>
                    <a:gd name="T23" fmla="*/ 287 h 297"/>
                    <a:gd name="T24" fmla="*/ 24 w 244"/>
                    <a:gd name="T25" fmla="*/ 283 h 297"/>
                    <a:gd name="T26" fmla="*/ 19 w 244"/>
                    <a:gd name="T27" fmla="*/ 279 h 297"/>
                    <a:gd name="T28" fmla="*/ 14 w 244"/>
                    <a:gd name="T29" fmla="*/ 275 h 297"/>
                    <a:gd name="T30" fmla="*/ 9 w 244"/>
                    <a:gd name="T31" fmla="*/ 272 h 297"/>
                    <a:gd name="T32" fmla="*/ 7 w 244"/>
                    <a:gd name="T33" fmla="*/ 268 h 297"/>
                    <a:gd name="T34" fmla="*/ 3 w 244"/>
                    <a:gd name="T35" fmla="*/ 264 h 297"/>
                    <a:gd name="T36" fmla="*/ 0 w 244"/>
                    <a:gd name="T37" fmla="*/ 260 h 297"/>
                    <a:gd name="T38" fmla="*/ 124 w 244"/>
                    <a:gd name="T39" fmla="*/ 141 h 297"/>
                    <a:gd name="T40" fmla="*/ 191 w 244"/>
                    <a:gd name="T41" fmla="*/ 0 h 297"/>
                    <a:gd name="T42" fmla="*/ 193 w 244"/>
                    <a:gd name="T43" fmla="*/ 0 h 297"/>
                    <a:gd name="T44" fmla="*/ 195 w 244"/>
                    <a:gd name="T45" fmla="*/ 1 h 297"/>
                    <a:gd name="T46" fmla="*/ 196 w 244"/>
                    <a:gd name="T47" fmla="*/ 1 h 297"/>
                    <a:gd name="T48" fmla="*/ 197 w 244"/>
                    <a:gd name="T49" fmla="*/ 1 h 297"/>
                    <a:gd name="T50" fmla="*/ 198 w 244"/>
                    <a:gd name="T51" fmla="*/ 1 h 297"/>
                    <a:gd name="T52" fmla="*/ 199 w 244"/>
                    <a:gd name="T53" fmla="*/ 2 h 297"/>
                    <a:gd name="T54" fmla="*/ 202 w 244"/>
                    <a:gd name="T55" fmla="*/ 3 h 297"/>
                    <a:gd name="T56" fmla="*/ 204 w 244"/>
                    <a:gd name="T57" fmla="*/ 5 h 297"/>
                    <a:gd name="T58" fmla="*/ 212 w 244"/>
                    <a:gd name="T59" fmla="*/ 8 h 297"/>
                    <a:gd name="T60" fmla="*/ 218 w 244"/>
                    <a:gd name="T61" fmla="*/ 12 h 297"/>
                    <a:gd name="T62" fmla="*/ 223 w 244"/>
                    <a:gd name="T63" fmla="*/ 15 h 297"/>
                    <a:gd name="T64" fmla="*/ 228 w 244"/>
                    <a:gd name="T65" fmla="*/ 18 h 297"/>
                    <a:gd name="T66" fmla="*/ 232 w 244"/>
                    <a:gd name="T67" fmla="*/ 22 h 297"/>
                    <a:gd name="T68" fmla="*/ 235 w 244"/>
                    <a:gd name="T69" fmla="*/ 25 h 297"/>
                    <a:gd name="T70" fmla="*/ 239 w 244"/>
                    <a:gd name="T71" fmla="*/ 28 h 297"/>
                    <a:gd name="T72" fmla="*/ 243 w 244"/>
                    <a:gd name="T73" fmla="*/ 3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4" h="297">
                      <a:moveTo>
                        <a:pt x="243" y="32"/>
                      </a:moveTo>
                      <a:lnTo>
                        <a:pt x="126" y="142"/>
                      </a:lnTo>
                      <a:lnTo>
                        <a:pt x="53" y="296"/>
                      </a:lnTo>
                      <a:lnTo>
                        <a:pt x="50" y="294"/>
                      </a:lnTo>
                      <a:lnTo>
                        <a:pt x="48" y="294"/>
                      </a:lnTo>
                      <a:lnTo>
                        <a:pt x="46" y="293"/>
                      </a:lnTo>
                      <a:lnTo>
                        <a:pt x="45" y="293"/>
                      </a:lnTo>
                      <a:lnTo>
                        <a:pt x="43" y="293"/>
                      </a:lnTo>
                      <a:lnTo>
                        <a:pt x="43" y="292"/>
                      </a:lnTo>
                      <a:lnTo>
                        <a:pt x="42" y="291"/>
                      </a:lnTo>
                      <a:lnTo>
                        <a:pt x="40" y="291"/>
                      </a:lnTo>
                      <a:lnTo>
                        <a:pt x="31" y="287"/>
                      </a:lnTo>
                      <a:lnTo>
                        <a:pt x="24" y="283"/>
                      </a:lnTo>
                      <a:lnTo>
                        <a:pt x="19" y="279"/>
                      </a:lnTo>
                      <a:lnTo>
                        <a:pt x="14" y="275"/>
                      </a:lnTo>
                      <a:lnTo>
                        <a:pt x="9" y="272"/>
                      </a:lnTo>
                      <a:lnTo>
                        <a:pt x="7" y="268"/>
                      </a:lnTo>
                      <a:lnTo>
                        <a:pt x="3" y="264"/>
                      </a:lnTo>
                      <a:lnTo>
                        <a:pt x="0" y="260"/>
                      </a:lnTo>
                      <a:lnTo>
                        <a:pt x="124" y="141"/>
                      </a:lnTo>
                      <a:lnTo>
                        <a:pt x="191" y="0"/>
                      </a:lnTo>
                      <a:lnTo>
                        <a:pt x="193" y="0"/>
                      </a:lnTo>
                      <a:lnTo>
                        <a:pt x="195" y="1"/>
                      </a:lnTo>
                      <a:lnTo>
                        <a:pt x="196" y="1"/>
                      </a:lnTo>
                      <a:lnTo>
                        <a:pt x="197" y="1"/>
                      </a:lnTo>
                      <a:lnTo>
                        <a:pt x="198" y="1"/>
                      </a:lnTo>
                      <a:lnTo>
                        <a:pt x="199" y="2"/>
                      </a:lnTo>
                      <a:lnTo>
                        <a:pt x="202" y="3"/>
                      </a:lnTo>
                      <a:lnTo>
                        <a:pt x="204" y="5"/>
                      </a:lnTo>
                      <a:lnTo>
                        <a:pt x="212" y="8"/>
                      </a:lnTo>
                      <a:lnTo>
                        <a:pt x="218" y="12"/>
                      </a:lnTo>
                      <a:lnTo>
                        <a:pt x="223" y="15"/>
                      </a:lnTo>
                      <a:lnTo>
                        <a:pt x="228" y="18"/>
                      </a:lnTo>
                      <a:lnTo>
                        <a:pt x="232" y="22"/>
                      </a:lnTo>
                      <a:lnTo>
                        <a:pt x="235" y="25"/>
                      </a:lnTo>
                      <a:lnTo>
                        <a:pt x="239" y="28"/>
                      </a:lnTo>
                      <a:lnTo>
                        <a:pt x="243" y="32"/>
                      </a:lnTo>
                    </a:path>
                  </a:pathLst>
                </a:custGeom>
                <a:solidFill>
                  <a:srgbClr val="FFBC5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89" name="Freeform 613">
                  <a:extLst>
                    <a:ext uri="{FF2B5EF4-FFF2-40B4-BE49-F238E27FC236}">
                      <a16:creationId xmlns:a16="http://schemas.microsoft.com/office/drawing/2014/main" id="{90BCF282-2DF4-462D-B177-D9648C32B5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1" y="2797"/>
                  <a:ext cx="236" cy="296"/>
                </a:xfrm>
                <a:custGeom>
                  <a:avLst/>
                  <a:gdLst>
                    <a:gd name="T0" fmla="*/ 235 w 236"/>
                    <a:gd name="T1" fmla="*/ 27 h 296"/>
                    <a:gd name="T2" fmla="*/ 232 w 236"/>
                    <a:gd name="T3" fmla="*/ 24 h 296"/>
                    <a:gd name="T4" fmla="*/ 229 w 236"/>
                    <a:gd name="T5" fmla="*/ 22 h 296"/>
                    <a:gd name="T6" fmla="*/ 226 w 236"/>
                    <a:gd name="T7" fmla="*/ 19 h 296"/>
                    <a:gd name="T8" fmla="*/ 222 w 236"/>
                    <a:gd name="T9" fmla="*/ 16 h 296"/>
                    <a:gd name="T10" fmla="*/ 218 w 236"/>
                    <a:gd name="T11" fmla="*/ 14 h 296"/>
                    <a:gd name="T12" fmla="*/ 214 w 236"/>
                    <a:gd name="T13" fmla="*/ 11 h 296"/>
                    <a:gd name="T14" fmla="*/ 208 w 236"/>
                    <a:gd name="T15" fmla="*/ 8 h 296"/>
                    <a:gd name="T16" fmla="*/ 201 w 236"/>
                    <a:gd name="T17" fmla="*/ 4 h 296"/>
                    <a:gd name="T18" fmla="*/ 197 w 236"/>
                    <a:gd name="T19" fmla="*/ 2 h 296"/>
                    <a:gd name="T20" fmla="*/ 195 w 236"/>
                    <a:gd name="T21" fmla="*/ 1 h 296"/>
                    <a:gd name="T22" fmla="*/ 194 w 236"/>
                    <a:gd name="T23" fmla="*/ 0 h 296"/>
                    <a:gd name="T24" fmla="*/ 190 w 236"/>
                    <a:gd name="T25" fmla="*/ 0 h 296"/>
                    <a:gd name="T26" fmla="*/ 120 w 236"/>
                    <a:gd name="T27" fmla="*/ 140 h 296"/>
                    <a:gd name="T28" fmla="*/ 0 w 236"/>
                    <a:gd name="T29" fmla="*/ 263 h 296"/>
                    <a:gd name="T30" fmla="*/ 2 w 236"/>
                    <a:gd name="T31" fmla="*/ 268 h 296"/>
                    <a:gd name="T32" fmla="*/ 5 w 236"/>
                    <a:gd name="T33" fmla="*/ 271 h 296"/>
                    <a:gd name="T34" fmla="*/ 8 w 236"/>
                    <a:gd name="T35" fmla="*/ 273 h 296"/>
                    <a:gd name="T36" fmla="*/ 11 w 236"/>
                    <a:gd name="T37" fmla="*/ 276 h 296"/>
                    <a:gd name="T38" fmla="*/ 15 w 236"/>
                    <a:gd name="T39" fmla="*/ 279 h 296"/>
                    <a:gd name="T40" fmla="*/ 20 w 236"/>
                    <a:gd name="T41" fmla="*/ 282 h 296"/>
                    <a:gd name="T42" fmla="*/ 27 w 236"/>
                    <a:gd name="T43" fmla="*/ 286 h 296"/>
                    <a:gd name="T44" fmla="*/ 34 w 236"/>
                    <a:gd name="T45" fmla="*/ 290 h 296"/>
                    <a:gd name="T46" fmla="*/ 37 w 236"/>
                    <a:gd name="T47" fmla="*/ 292 h 296"/>
                    <a:gd name="T48" fmla="*/ 38 w 236"/>
                    <a:gd name="T49" fmla="*/ 292 h 296"/>
                    <a:gd name="T50" fmla="*/ 41 w 236"/>
                    <a:gd name="T51" fmla="*/ 293 h 296"/>
                    <a:gd name="T52" fmla="*/ 46 w 236"/>
                    <a:gd name="T53" fmla="*/ 295 h 296"/>
                    <a:gd name="T54" fmla="*/ 122 w 236"/>
                    <a:gd name="T55" fmla="*/ 142 h 296"/>
                    <a:gd name="T56" fmla="*/ 235 w 236"/>
                    <a:gd name="T57" fmla="*/ 27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36" h="296">
                      <a:moveTo>
                        <a:pt x="235" y="27"/>
                      </a:moveTo>
                      <a:lnTo>
                        <a:pt x="232" y="24"/>
                      </a:lnTo>
                      <a:lnTo>
                        <a:pt x="229" y="22"/>
                      </a:lnTo>
                      <a:lnTo>
                        <a:pt x="226" y="19"/>
                      </a:lnTo>
                      <a:lnTo>
                        <a:pt x="222" y="16"/>
                      </a:lnTo>
                      <a:lnTo>
                        <a:pt x="218" y="14"/>
                      </a:lnTo>
                      <a:lnTo>
                        <a:pt x="214" y="11"/>
                      </a:lnTo>
                      <a:lnTo>
                        <a:pt x="208" y="8"/>
                      </a:lnTo>
                      <a:lnTo>
                        <a:pt x="201" y="4"/>
                      </a:lnTo>
                      <a:lnTo>
                        <a:pt x="197" y="2"/>
                      </a:lnTo>
                      <a:lnTo>
                        <a:pt x="195" y="1"/>
                      </a:lnTo>
                      <a:lnTo>
                        <a:pt x="194" y="0"/>
                      </a:lnTo>
                      <a:lnTo>
                        <a:pt x="190" y="0"/>
                      </a:lnTo>
                      <a:lnTo>
                        <a:pt x="120" y="140"/>
                      </a:lnTo>
                      <a:lnTo>
                        <a:pt x="0" y="263"/>
                      </a:lnTo>
                      <a:lnTo>
                        <a:pt x="2" y="268"/>
                      </a:lnTo>
                      <a:lnTo>
                        <a:pt x="5" y="271"/>
                      </a:lnTo>
                      <a:lnTo>
                        <a:pt x="8" y="273"/>
                      </a:lnTo>
                      <a:lnTo>
                        <a:pt x="11" y="276"/>
                      </a:lnTo>
                      <a:lnTo>
                        <a:pt x="15" y="279"/>
                      </a:lnTo>
                      <a:lnTo>
                        <a:pt x="20" y="282"/>
                      </a:lnTo>
                      <a:lnTo>
                        <a:pt x="27" y="286"/>
                      </a:lnTo>
                      <a:lnTo>
                        <a:pt x="34" y="290"/>
                      </a:lnTo>
                      <a:lnTo>
                        <a:pt x="37" y="292"/>
                      </a:lnTo>
                      <a:lnTo>
                        <a:pt x="38" y="292"/>
                      </a:lnTo>
                      <a:lnTo>
                        <a:pt x="41" y="293"/>
                      </a:lnTo>
                      <a:lnTo>
                        <a:pt x="46" y="295"/>
                      </a:lnTo>
                      <a:lnTo>
                        <a:pt x="122" y="142"/>
                      </a:lnTo>
                      <a:lnTo>
                        <a:pt x="235" y="27"/>
                      </a:lnTo>
                    </a:path>
                  </a:pathLst>
                </a:custGeom>
                <a:solidFill>
                  <a:srgbClr val="FFBF5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90" name="Freeform 614">
                  <a:extLst>
                    <a:ext uri="{FF2B5EF4-FFF2-40B4-BE49-F238E27FC236}">
                      <a16:creationId xmlns:a16="http://schemas.microsoft.com/office/drawing/2014/main" id="{33651BD5-6B10-4F84-B2E8-76D1D0381D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8" y="2842"/>
                  <a:ext cx="305" cy="199"/>
                </a:xfrm>
                <a:custGeom>
                  <a:avLst/>
                  <a:gdLst>
                    <a:gd name="T0" fmla="*/ 253 w 305"/>
                    <a:gd name="T1" fmla="*/ 198 h 199"/>
                    <a:gd name="T2" fmla="*/ 262 w 305"/>
                    <a:gd name="T3" fmla="*/ 188 h 199"/>
                    <a:gd name="T4" fmla="*/ 270 w 305"/>
                    <a:gd name="T5" fmla="*/ 177 h 199"/>
                    <a:gd name="T6" fmla="*/ 277 w 305"/>
                    <a:gd name="T7" fmla="*/ 166 h 199"/>
                    <a:gd name="T8" fmla="*/ 284 w 305"/>
                    <a:gd name="T9" fmla="*/ 155 h 199"/>
                    <a:gd name="T10" fmla="*/ 289 w 305"/>
                    <a:gd name="T11" fmla="*/ 143 h 199"/>
                    <a:gd name="T12" fmla="*/ 294 w 305"/>
                    <a:gd name="T13" fmla="*/ 130 h 199"/>
                    <a:gd name="T14" fmla="*/ 298 w 305"/>
                    <a:gd name="T15" fmla="*/ 118 h 199"/>
                    <a:gd name="T16" fmla="*/ 301 w 305"/>
                    <a:gd name="T17" fmla="*/ 105 h 199"/>
                    <a:gd name="T18" fmla="*/ 302 w 305"/>
                    <a:gd name="T19" fmla="*/ 96 h 199"/>
                    <a:gd name="T20" fmla="*/ 304 w 305"/>
                    <a:gd name="T21" fmla="*/ 88 h 199"/>
                    <a:gd name="T22" fmla="*/ 304 w 305"/>
                    <a:gd name="T23" fmla="*/ 80 h 199"/>
                    <a:gd name="T24" fmla="*/ 304 w 305"/>
                    <a:gd name="T25" fmla="*/ 73 h 199"/>
                    <a:gd name="T26" fmla="*/ 159 w 305"/>
                    <a:gd name="T27" fmla="*/ 100 h 199"/>
                    <a:gd name="T28" fmla="*/ 56 w 305"/>
                    <a:gd name="T29" fmla="*/ 0 h 199"/>
                    <a:gd name="T30" fmla="*/ 47 w 305"/>
                    <a:gd name="T31" fmla="*/ 9 h 199"/>
                    <a:gd name="T32" fmla="*/ 37 w 305"/>
                    <a:gd name="T33" fmla="*/ 21 h 199"/>
                    <a:gd name="T34" fmla="*/ 30 w 305"/>
                    <a:gd name="T35" fmla="*/ 33 h 199"/>
                    <a:gd name="T36" fmla="*/ 22 w 305"/>
                    <a:gd name="T37" fmla="*/ 45 h 199"/>
                    <a:gd name="T38" fmla="*/ 15 w 305"/>
                    <a:gd name="T39" fmla="*/ 58 h 199"/>
                    <a:gd name="T40" fmla="*/ 10 w 305"/>
                    <a:gd name="T41" fmla="*/ 71 h 199"/>
                    <a:gd name="T42" fmla="*/ 5 w 305"/>
                    <a:gd name="T43" fmla="*/ 85 h 199"/>
                    <a:gd name="T44" fmla="*/ 2 w 305"/>
                    <a:gd name="T45" fmla="*/ 99 h 199"/>
                    <a:gd name="T46" fmla="*/ 1 w 305"/>
                    <a:gd name="T47" fmla="*/ 108 h 199"/>
                    <a:gd name="T48" fmla="*/ 0 w 305"/>
                    <a:gd name="T49" fmla="*/ 116 h 199"/>
                    <a:gd name="T50" fmla="*/ 0 w 305"/>
                    <a:gd name="T51" fmla="*/ 124 h 199"/>
                    <a:gd name="T52" fmla="*/ 0 w 305"/>
                    <a:gd name="T53" fmla="*/ 132 h 199"/>
                    <a:gd name="T54" fmla="*/ 157 w 305"/>
                    <a:gd name="T55" fmla="*/ 103 h 199"/>
                    <a:gd name="T56" fmla="*/ 253 w 305"/>
                    <a:gd name="T57" fmla="*/ 198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5" h="199">
                      <a:moveTo>
                        <a:pt x="253" y="198"/>
                      </a:moveTo>
                      <a:lnTo>
                        <a:pt x="262" y="188"/>
                      </a:lnTo>
                      <a:lnTo>
                        <a:pt x="270" y="177"/>
                      </a:lnTo>
                      <a:lnTo>
                        <a:pt x="277" y="166"/>
                      </a:lnTo>
                      <a:lnTo>
                        <a:pt x="284" y="155"/>
                      </a:lnTo>
                      <a:lnTo>
                        <a:pt x="289" y="143"/>
                      </a:lnTo>
                      <a:lnTo>
                        <a:pt x="294" y="130"/>
                      </a:lnTo>
                      <a:lnTo>
                        <a:pt x="298" y="118"/>
                      </a:lnTo>
                      <a:lnTo>
                        <a:pt x="301" y="105"/>
                      </a:lnTo>
                      <a:lnTo>
                        <a:pt x="302" y="96"/>
                      </a:lnTo>
                      <a:lnTo>
                        <a:pt x="304" y="88"/>
                      </a:lnTo>
                      <a:lnTo>
                        <a:pt x="304" y="80"/>
                      </a:lnTo>
                      <a:lnTo>
                        <a:pt x="304" y="73"/>
                      </a:lnTo>
                      <a:lnTo>
                        <a:pt x="159" y="100"/>
                      </a:lnTo>
                      <a:lnTo>
                        <a:pt x="56" y="0"/>
                      </a:lnTo>
                      <a:lnTo>
                        <a:pt x="47" y="9"/>
                      </a:lnTo>
                      <a:lnTo>
                        <a:pt x="37" y="21"/>
                      </a:lnTo>
                      <a:lnTo>
                        <a:pt x="30" y="33"/>
                      </a:lnTo>
                      <a:lnTo>
                        <a:pt x="22" y="45"/>
                      </a:lnTo>
                      <a:lnTo>
                        <a:pt x="15" y="58"/>
                      </a:lnTo>
                      <a:lnTo>
                        <a:pt x="10" y="71"/>
                      </a:lnTo>
                      <a:lnTo>
                        <a:pt x="5" y="85"/>
                      </a:lnTo>
                      <a:lnTo>
                        <a:pt x="2" y="99"/>
                      </a:lnTo>
                      <a:lnTo>
                        <a:pt x="1" y="108"/>
                      </a:lnTo>
                      <a:lnTo>
                        <a:pt x="0" y="116"/>
                      </a:lnTo>
                      <a:lnTo>
                        <a:pt x="0" y="124"/>
                      </a:lnTo>
                      <a:lnTo>
                        <a:pt x="0" y="132"/>
                      </a:lnTo>
                      <a:lnTo>
                        <a:pt x="157" y="103"/>
                      </a:lnTo>
                      <a:lnTo>
                        <a:pt x="253" y="198"/>
                      </a:lnTo>
                    </a:path>
                  </a:pathLst>
                </a:custGeom>
                <a:solidFill>
                  <a:srgbClr val="FFB2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91" name="Freeform 615">
                  <a:extLst>
                    <a:ext uri="{FF2B5EF4-FFF2-40B4-BE49-F238E27FC236}">
                      <a16:creationId xmlns:a16="http://schemas.microsoft.com/office/drawing/2014/main" id="{1B6001CA-1509-43CD-9FF8-64685BD357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8" y="2846"/>
                  <a:ext cx="305" cy="191"/>
                </a:xfrm>
                <a:custGeom>
                  <a:avLst/>
                  <a:gdLst>
                    <a:gd name="T0" fmla="*/ 52 w 305"/>
                    <a:gd name="T1" fmla="*/ 0 h 191"/>
                    <a:gd name="T2" fmla="*/ 159 w 305"/>
                    <a:gd name="T3" fmla="*/ 95 h 191"/>
                    <a:gd name="T4" fmla="*/ 304 w 305"/>
                    <a:gd name="T5" fmla="*/ 72 h 191"/>
                    <a:gd name="T6" fmla="*/ 304 w 305"/>
                    <a:gd name="T7" fmla="*/ 77 h 191"/>
                    <a:gd name="T8" fmla="*/ 304 w 305"/>
                    <a:gd name="T9" fmla="*/ 85 h 191"/>
                    <a:gd name="T10" fmla="*/ 302 w 305"/>
                    <a:gd name="T11" fmla="*/ 92 h 191"/>
                    <a:gd name="T12" fmla="*/ 301 w 305"/>
                    <a:gd name="T13" fmla="*/ 100 h 191"/>
                    <a:gd name="T14" fmla="*/ 298 w 305"/>
                    <a:gd name="T15" fmla="*/ 113 h 191"/>
                    <a:gd name="T16" fmla="*/ 294 w 305"/>
                    <a:gd name="T17" fmla="*/ 126 h 191"/>
                    <a:gd name="T18" fmla="*/ 290 w 305"/>
                    <a:gd name="T19" fmla="*/ 137 h 191"/>
                    <a:gd name="T20" fmla="*/ 285 w 305"/>
                    <a:gd name="T21" fmla="*/ 149 h 191"/>
                    <a:gd name="T22" fmla="*/ 279 w 305"/>
                    <a:gd name="T23" fmla="*/ 160 h 191"/>
                    <a:gd name="T24" fmla="*/ 272 w 305"/>
                    <a:gd name="T25" fmla="*/ 170 h 191"/>
                    <a:gd name="T26" fmla="*/ 265 w 305"/>
                    <a:gd name="T27" fmla="*/ 180 h 191"/>
                    <a:gd name="T28" fmla="*/ 256 w 305"/>
                    <a:gd name="T29" fmla="*/ 190 h 191"/>
                    <a:gd name="T30" fmla="*/ 157 w 305"/>
                    <a:gd name="T31" fmla="*/ 98 h 191"/>
                    <a:gd name="T32" fmla="*/ 0 w 305"/>
                    <a:gd name="T33" fmla="*/ 124 h 191"/>
                    <a:gd name="T34" fmla="*/ 0 w 305"/>
                    <a:gd name="T35" fmla="*/ 117 h 191"/>
                    <a:gd name="T36" fmla="*/ 0 w 305"/>
                    <a:gd name="T37" fmla="*/ 110 h 191"/>
                    <a:gd name="T38" fmla="*/ 1 w 305"/>
                    <a:gd name="T39" fmla="*/ 103 h 191"/>
                    <a:gd name="T40" fmla="*/ 2 w 305"/>
                    <a:gd name="T41" fmla="*/ 95 h 191"/>
                    <a:gd name="T42" fmla="*/ 5 w 305"/>
                    <a:gd name="T43" fmla="*/ 80 h 191"/>
                    <a:gd name="T44" fmla="*/ 9 w 305"/>
                    <a:gd name="T45" fmla="*/ 66 h 191"/>
                    <a:gd name="T46" fmla="*/ 15 w 305"/>
                    <a:gd name="T47" fmla="*/ 54 h 191"/>
                    <a:gd name="T48" fmla="*/ 21 w 305"/>
                    <a:gd name="T49" fmla="*/ 41 h 191"/>
                    <a:gd name="T50" fmla="*/ 28 w 305"/>
                    <a:gd name="T51" fmla="*/ 29 h 191"/>
                    <a:gd name="T52" fmla="*/ 36 w 305"/>
                    <a:gd name="T53" fmla="*/ 19 h 191"/>
                    <a:gd name="T54" fmla="*/ 44 w 305"/>
                    <a:gd name="T55" fmla="*/ 9 h 191"/>
                    <a:gd name="T56" fmla="*/ 52 w 305"/>
                    <a:gd name="T57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5" h="191">
                      <a:moveTo>
                        <a:pt x="52" y="0"/>
                      </a:moveTo>
                      <a:lnTo>
                        <a:pt x="159" y="95"/>
                      </a:lnTo>
                      <a:lnTo>
                        <a:pt x="304" y="72"/>
                      </a:lnTo>
                      <a:lnTo>
                        <a:pt x="304" y="77"/>
                      </a:lnTo>
                      <a:lnTo>
                        <a:pt x="304" y="85"/>
                      </a:lnTo>
                      <a:lnTo>
                        <a:pt x="302" y="92"/>
                      </a:lnTo>
                      <a:lnTo>
                        <a:pt x="301" y="100"/>
                      </a:lnTo>
                      <a:lnTo>
                        <a:pt x="298" y="113"/>
                      </a:lnTo>
                      <a:lnTo>
                        <a:pt x="294" y="126"/>
                      </a:lnTo>
                      <a:lnTo>
                        <a:pt x="290" y="137"/>
                      </a:lnTo>
                      <a:lnTo>
                        <a:pt x="285" y="149"/>
                      </a:lnTo>
                      <a:lnTo>
                        <a:pt x="279" y="160"/>
                      </a:lnTo>
                      <a:lnTo>
                        <a:pt x="272" y="170"/>
                      </a:lnTo>
                      <a:lnTo>
                        <a:pt x="265" y="180"/>
                      </a:lnTo>
                      <a:lnTo>
                        <a:pt x="256" y="190"/>
                      </a:lnTo>
                      <a:lnTo>
                        <a:pt x="157" y="98"/>
                      </a:lnTo>
                      <a:lnTo>
                        <a:pt x="0" y="124"/>
                      </a:lnTo>
                      <a:lnTo>
                        <a:pt x="0" y="117"/>
                      </a:lnTo>
                      <a:lnTo>
                        <a:pt x="0" y="110"/>
                      </a:lnTo>
                      <a:lnTo>
                        <a:pt x="1" y="103"/>
                      </a:lnTo>
                      <a:lnTo>
                        <a:pt x="2" y="95"/>
                      </a:lnTo>
                      <a:lnTo>
                        <a:pt x="5" y="80"/>
                      </a:lnTo>
                      <a:lnTo>
                        <a:pt x="9" y="66"/>
                      </a:lnTo>
                      <a:lnTo>
                        <a:pt x="15" y="54"/>
                      </a:lnTo>
                      <a:lnTo>
                        <a:pt x="21" y="41"/>
                      </a:lnTo>
                      <a:lnTo>
                        <a:pt x="28" y="29"/>
                      </a:lnTo>
                      <a:lnTo>
                        <a:pt x="36" y="19"/>
                      </a:lnTo>
                      <a:lnTo>
                        <a:pt x="44" y="9"/>
                      </a:lnTo>
                      <a:lnTo>
                        <a:pt x="52" y="0"/>
                      </a:lnTo>
                    </a:path>
                  </a:pathLst>
                </a:custGeom>
                <a:solidFill>
                  <a:srgbClr val="F9A82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92" name="Freeform 616">
                  <a:extLst>
                    <a:ext uri="{FF2B5EF4-FFF2-40B4-BE49-F238E27FC236}">
                      <a16:creationId xmlns:a16="http://schemas.microsoft.com/office/drawing/2014/main" id="{4300B9E7-CE2D-4CE0-B0E4-CE288A0395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8" y="2853"/>
                  <a:ext cx="305" cy="177"/>
                </a:xfrm>
                <a:custGeom>
                  <a:avLst/>
                  <a:gdLst>
                    <a:gd name="T0" fmla="*/ 47 w 305"/>
                    <a:gd name="T1" fmla="*/ 0 h 177"/>
                    <a:gd name="T2" fmla="*/ 158 w 305"/>
                    <a:gd name="T3" fmla="*/ 88 h 177"/>
                    <a:gd name="T4" fmla="*/ 304 w 305"/>
                    <a:gd name="T5" fmla="*/ 69 h 177"/>
                    <a:gd name="T6" fmla="*/ 304 w 305"/>
                    <a:gd name="T7" fmla="*/ 74 h 177"/>
                    <a:gd name="T8" fmla="*/ 304 w 305"/>
                    <a:gd name="T9" fmla="*/ 79 h 177"/>
                    <a:gd name="T10" fmla="*/ 302 w 305"/>
                    <a:gd name="T11" fmla="*/ 86 h 177"/>
                    <a:gd name="T12" fmla="*/ 301 w 305"/>
                    <a:gd name="T13" fmla="*/ 94 h 177"/>
                    <a:gd name="T14" fmla="*/ 298 w 305"/>
                    <a:gd name="T15" fmla="*/ 106 h 177"/>
                    <a:gd name="T16" fmla="*/ 295 w 305"/>
                    <a:gd name="T17" fmla="*/ 118 h 177"/>
                    <a:gd name="T18" fmla="*/ 290 w 305"/>
                    <a:gd name="T19" fmla="*/ 129 h 177"/>
                    <a:gd name="T20" fmla="*/ 285 w 305"/>
                    <a:gd name="T21" fmla="*/ 139 h 177"/>
                    <a:gd name="T22" fmla="*/ 280 w 305"/>
                    <a:gd name="T23" fmla="*/ 149 h 177"/>
                    <a:gd name="T24" fmla="*/ 274 w 305"/>
                    <a:gd name="T25" fmla="*/ 158 h 177"/>
                    <a:gd name="T26" fmla="*/ 267 w 305"/>
                    <a:gd name="T27" fmla="*/ 167 h 177"/>
                    <a:gd name="T28" fmla="*/ 260 w 305"/>
                    <a:gd name="T29" fmla="*/ 176 h 177"/>
                    <a:gd name="T30" fmla="*/ 157 w 305"/>
                    <a:gd name="T31" fmla="*/ 91 h 177"/>
                    <a:gd name="T32" fmla="*/ 0 w 305"/>
                    <a:gd name="T33" fmla="*/ 113 h 177"/>
                    <a:gd name="T34" fmla="*/ 0 w 305"/>
                    <a:gd name="T35" fmla="*/ 107 h 177"/>
                    <a:gd name="T36" fmla="*/ 0 w 305"/>
                    <a:gd name="T37" fmla="*/ 102 h 177"/>
                    <a:gd name="T38" fmla="*/ 1 w 305"/>
                    <a:gd name="T39" fmla="*/ 95 h 177"/>
                    <a:gd name="T40" fmla="*/ 2 w 305"/>
                    <a:gd name="T41" fmla="*/ 88 h 177"/>
                    <a:gd name="T42" fmla="*/ 5 w 305"/>
                    <a:gd name="T43" fmla="*/ 74 h 177"/>
                    <a:gd name="T44" fmla="*/ 9 w 305"/>
                    <a:gd name="T45" fmla="*/ 61 h 177"/>
                    <a:gd name="T46" fmla="*/ 14 w 305"/>
                    <a:gd name="T47" fmla="*/ 49 h 177"/>
                    <a:gd name="T48" fmla="*/ 20 w 305"/>
                    <a:gd name="T49" fmla="*/ 37 h 177"/>
                    <a:gd name="T50" fmla="*/ 26 w 305"/>
                    <a:gd name="T51" fmla="*/ 26 h 177"/>
                    <a:gd name="T52" fmla="*/ 33 w 305"/>
                    <a:gd name="T53" fmla="*/ 16 h 177"/>
                    <a:gd name="T54" fmla="*/ 40 w 305"/>
                    <a:gd name="T55" fmla="*/ 8 h 177"/>
                    <a:gd name="T56" fmla="*/ 47 w 305"/>
                    <a:gd name="T57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5" h="177">
                      <a:moveTo>
                        <a:pt x="47" y="0"/>
                      </a:moveTo>
                      <a:lnTo>
                        <a:pt x="158" y="88"/>
                      </a:lnTo>
                      <a:lnTo>
                        <a:pt x="304" y="69"/>
                      </a:lnTo>
                      <a:lnTo>
                        <a:pt x="304" y="74"/>
                      </a:lnTo>
                      <a:lnTo>
                        <a:pt x="304" y="79"/>
                      </a:lnTo>
                      <a:lnTo>
                        <a:pt x="302" y="86"/>
                      </a:lnTo>
                      <a:lnTo>
                        <a:pt x="301" y="94"/>
                      </a:lnTo>
                      <a:lnTo>
                        <a:pt x="298" y="106"/>
                      </a:lnTo>
                      <a:lnTo>
                        <a:pt x="295" y="118"/>
                      </a:lnTo>
                      <a:lnTo>
                        <a:pt x="290" y="129"/>
                      </a:lnTo>
                      <a:lnTo>
                        <a:pt x="285" y="139"/>
                      </a:lnTo>
                      <a:lnTo>
                        <a:pt x="280" y="149"/>
                      </a:lnTo>
                      <a:lnTo>
                        <a:pt x="274" y="158"/>
                      </a:lnTo>
                      <a:lnTo>
                        <a:pt x="267" y="167"/>
                      </a:lnTo>
                      <a:lnTo>
                        <a:pt x="260" y="176"/>
                      </a:lnTo>
                      <a:lnTo>
                        <a:pt x="157" y="91"/>
                      </a:lnTo>
                      <a:lnTo>
                        <a:pt x="0" y="113"/>
                      </a:lnTo>
                      <a:lnTo>
                        <a:pt x="0" y="107"/>
                      </a:lnTo>
                      <a:lnTo>
                        <a:pt x="0" y="102"/>
                      </a:lnTo>
                      <a:lnTo>
                        <a:pt x="1" y="95"/>
                      </a:lnTo>
                      <a:lnTo>
                        <a:pt x="2" y="88"/>
                      </a:lnTo>
                      <a:lnTo>
                        <a:pt x="5" y="74"/>
                      </a:lnTo>
                      <a:lnTo>
                        <a:pt x="9" y="61"/>
                      </a:lnTo>
                      <a:lnTo>
                        <a:pt x="14" y="49"/>
                      </a:lnTo>
                      <a:lnTo>
                        <a:pt x="20" y="37"/>
                      </a:lnTo>
                      <a:lnTo>
                        <a:pt x="26" y="26"/>
                      </a:lnTo>
                      <a:lnTo>
                        <a:pt x="33" y="16"/>
                      </a:lnTo>
                      <a:lnTo>
                        <a:pt x="40" y="8"/>
                      </a:lnTo>
                      <a:lnTo>
                        <a:pt x="47" y="0"/>
                      </a:lnTo>
                    </a:path>
                  </a:pathLst>
                </a:custGeom>
                <a:solidFill>
                  <a:srgbClr val="F7A32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93" name="Freeform 617">
                  <a:extLst>
                    <a:ext uri="{FF2B5EF4-FFF2-40B4-BE49-F238E27FC236}">
                      <a16:creationId xmlns:a16="http://schemas.microsoft.com/office/drawing/2014/main" id="{2C57E1A6-F6C5-46CC-89B1-1E7A30A43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8" y="2858"/>
                  <a:ext cx="305" cy="169"/>
                </a:xfrm>
                <a:custGeom>
                  <a:avLst/>
                  <a:gdLst>
                    <a:gd name="T0" fmla="*/ 43 w 305"/>
                    <a:gd name="T1" fmla="*/ 0 h 169"/>
                    <a:gd name="T2" fmla="*/ 158 w 305"/>
                    <a:gd name="T3" fmla="*/ 84 h 169"/>
                    <a:gd name="T4" fmla="*/ 304 w 305"/>
                    <a:gd name="T5" fmla="*/ 68 h 169"/>
                    <a:gd name="T6" fmla="*/ 304 w 305"/>
                    <a:gd name="T7" fmla="*/ 71 h 169"/>
                    <a:gd name="T8" fmla="*/ 303 w 305"/>
                    <a:gd name="T9" fmla="*/ 75 h 169"/>
                    <a:gd name="T10" fmla="*/ 302 w 305"/>
                    <a:gd name="T11" fmla="*/ 81 h 169"/>
                    <a:gd name="T12" fmla="*/ 301 w 305"/>
                    <a:gd name="T13" fmla="*/ 89 h 169"/>
                    <a:gd name="T14" fmla="*/ 298 w 305"/>
                    <a:gd name="T15" fmla="*/ 101 h 169"/>
                    <a:gd name="T16" fmla="*/ 295 w 305"/>
                    <a:gd name="T17" fmla="*/ 113 h 169"/>
                    <a:gd name="T18" fmla="*/ 291 w 305"/>
                    <a:gd name="T19" fmla="*/ 124 h 169"/>
                    <a:gd name="T20" fmla="*/ 287 w 305"/>
                    <a:gd name="T21" fmla="*/ 133 h 169"/>
                    <a:gd name="T22" fmla="*/ 281 w 305"/>
                    <a:gd name="T23" fmla="*/ 142 h 169"/>
                    <a:gd name="T24" fmla="*/ 276 w 305"/>
                    <a:gd name="T25" fmla="*/ 151 h 169"/>
                    <a:gd name="T26" fmla="*/ 270 w 305"/>
                    <a:gd name="T27" fmla="*/ 159 h 169"/>
                    <a:gd name="T28" fmla="*/ 264 w 305"/>
                    <a:gd name="T29" fmla="*/ 168 h 169"/>
                    <a:gd name="T30" fmla="*/ 157 w 305"/>
                    <a:gd name="T31" fmla="*/ 87 h 169"/>
                    <a:gd name="T32" fmla="*/ 0 w 305"/>
                    <a:gd name="T33" fmla="*/ 105 h 169"/>
                    <a:gd name="T34" fmla="*/ 0 w 305"/>
                    <a:gd name="T35" fmla="*/ 100 h 169"/>
                    <a:gd name="T36" fmla="*/ 0 w 305"/>
                    <a:gd name="T37" fmla="*/ 96 h 169"/>
                    <a:gd name="T38" fmla="*/ 1 w 305"/>
                    <a:gd name="T39" fmla="*/ 91 h 169"/>
                    <a:gd name="T40" fmla="*/ 1 w 305"/>
                    <a:gd name="T41" fmla="*/ 83 h 169"/>
                    <a:gd name="T42" fmla="*/ 4 w 305"/>
                    <a:gd name="T43" fmla="*/ 69 h 169"/>
                    <a:gd name="T44" fmla="*/ 8 w 305"/>
                    <a:gd name="T45" fmla="*/ 57 h 169"/>
                    <a:gd name="T46" fmla="*/ 13 w 305"/>
                    <a:gd name="T47" fmla="*/ 44 h 169"/>
                    <a:gd name="T48" fmla="*/ 18 w 305"/>
                    <a:gd name="T49" fmla="*/ 33 h 169"/>
                    <a:gd name="T50" fmla="*/ 24 w 305"/>
                    <a:gd name="T51" fmla="*/ 23 h 169"/>
                    <a:gd name="T52" fmla="*/ 30 w 305"/>
                    <a:gd name="T53" fmla="*/ 14 h 169"/>
                    <a:gd name="T54" fmla="*/ 37 w 305"/>
                    <a:gd name="T55" fmla="*/ 7 h 169"/>
                    <a:gd name="T56" fmla="*/ 43 w 305"/>
                    <a:gd name="T57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5" h="169">
                      <a:moveTo>
                        <a:pt x="43" y="0"/>
                      </a:moveTo>
                      <a:lnTo>
                        <a:pt x="158" y="84"/>
                      </a:lnTo>
                      <a:lnTo>
                        <a:pt x="304" y="68"/>
                      </a:lnTo>
                      <a:lnTo>
                        <a:pt x="304" y="71"/>
                      </a:lnTo>
                      <a:lnTo>
                        <a:pt x="303" y="75"/>
                      </a:lnTo>
                      <a:lnTo>
                        <a:pt x="302" y="81"/>
                      </a:lnTo>
                      <a:lnTo>
                        <a:pt x="301" y="89"/>
                      </a:lnTo>
                      <a:lnTo>
                        <a:pt x="298" y="101"/>
                      </a:lnTo>
                      <a:lnTo>
                        <a:pt x="295" y="113"/>
                      </a:lnTo>
                      <a:lnTo>
                        <a:pt x="291" y="124"/>
                      </a:lnTo>
                      <a:lnTo>
                        <a:pt x="287" y="133"/>
                      </a:lnTo>
                      <a:lnTo>
                        <a:pt x="281" y="142"/>
                      </a:lnTo>
                      <a:lnTo>
                        <a:pt x="276" y="151"/>
                      </a:lnTo>
                      <a:lnTo>
                        <a:pt x="270" y="159"/>
                      </a:lnTo>
                      <a:lnTo>
                        <a:pt x="264" y="168"/>
                      </a:lnTo>
                      <a:lnTo>
                        <a:pt x="157" y="87"/>
                      </a:lnTo>
                      <a:lnTo>
                        <a:pt x="0" y="105"/>
                      </a:lnTo>
                      <a:lnTo>
                        <a:pt x="0" y="100"/>
                      </a:lnTo>
                      <a:lnTo>
                        <a:pt x="0" y="96"/>
                      </a:lnTo>
                      <a:lnTo>
                        <a:pt x="1" y="91"/>
                      </a:lnTo>
                      <a:lnTo>
                        <a:pt x="1" y="83"/>
                      </a:lnTo>
                      <a:lnTo>
                        <a:pt x="4" y="69"/>
                      </a:lnTo>
                      <a:lnTo>
                        <a:pt x="8" y="57"/>
                      </a:lnTo>
                      <a:lnTo>
                        <a:pt x="13" y="44"/>
                      </a:lnTo>
                      <a:lnTo>
                        <a:pt x="18" y="33"/>
                      </a:lnTo>
                      <a:lnTo>
                        <a:pt x="24" y="23"/>
                      </a:lnTo>
                      <a:lnTo>
                        <a:pt x="30" y="14"/>
                      </a:lnTo>
                      <a:lnTo>
                        <a:pt x="37" y="7"/>
                      </a:lnTo>
                      <a:lnTo>
                        <a:pt x="43" y="0"/>
                      </a:lnTo>
                    </a:path>
                  </a:pathLst>
                </a:custGeom>
                <a:solidFill>
                  <a:srgbClr val="F2992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94" name="Freeform 618">
                  <a:extLst>
                    <a:ext uri="{FF2B5EF4-FFF2-40B4-BE49-F238E27FC236}">
                      <a16:creationId xmlns:a16="http://schemas.microsoft.com/office/drawing/2014/main" id="{8D6CA177-D3C1-4F73-B415-39B35A06E6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8" y="2862"/>
                  <a:ext cx="305" cy="159"/>
                </a:xfrm>
                <a:custGeom>
                  <a:avLst/>
                  <a:gdLst>
                    <a:gd name="T0" fmla="*/ 39 w 305"/>
                    <a:gd name="T1" fmla="*/ 0 h 159"/>
                    <a:gd name="T2" fmla="*/ 159 w 305"/>
                    <a:gd name="T3" fmla="*/ 79 h 159"/>
                    <a:gd name="T4" fmla="*/ 304 w 305"/>
                    <a:gd name="T5" fmla="*/ 66 h 159"/>
                    <a:gd name="T6" fmla="*/ 304 w 305"/>
                    <a:gd name="T7" fmla="*/ 69 h 159"/>
                    <a:gd name="T8" fmla="*/ 304 w 305"/>
                    <a:gd name="T9" fmla="*/ 72 h 159"/>
                    <a:gd name="T10" fmla="*/ 303 w 305"/>
                    <a:gd name="T11" fmla="*/ 76 h 159"/>
                    <a:gd name="T12" fmla="*/ 302 w 305"/>
                    <a:gd name="T13" fmla="*/ 84 h 159"/>
                    <a:gd name="T14" fmla="*/ 299 w 305"/>
                    <a:gd name="T15" fmla="*/ 96 h 159"/>
                    <a:gd name="T16" fmla="*/ 295 w 305"/>
                    <a:gd name="T17" fmla="*/ 108 h 159"/>
                    <a:gd name="T18" fmla="*/ 292 w 305"/>
                    <a:gd name="T19" fmla="*/ 118 h 159"/>
                    <a:gd name="T20" fmla="*/ 288 w 305"/>
                    <a:gd name="T21" fmla="*/ 127 h 159"/>
                    <a:gd name="T22" fmla="*/ 284 w 305"/>
                    <a:gd name="T23" fmla="*/ 135 h 159"/>
                    <a:gd name="T24" fmla="*/ 279 w 305"/>
                    <a:gd name="T25" fmla="*/ 143 h 159"/>
                    <a:gd name="T26" fmla="*/ 274 w 305"/>
                    <a:gd name="T27" fmla="*/ 150 h 159"/>
                    <a:gd name="T28" fmla="*/ 268 w 305"/>
                    <a:gd name="T29" fmla="*/ 158 h 159"/>
                    <a:gd name="T30" fmla="*/ 157 w 305"/>
                    <a:gd name="T31" fmla="*/ 82 h 159"/>
                    <a:gd name="T32" fmla="*/ 0 w 305"/>
                    <a:gd name="T33" fmla="*/ 97 h 159"/>
                    <a:gd name="T34" fmla="*/ 0 w 305"/>
                    <a:gd name="T35" fmla="*/ 93 h 159"/>
                    <a:gd name="T36" fmla="*/ 0 w 305"/>
                    <a:gd name="T37" fmla="*/ 90 h 159"/>
                    <a:gd name="T38" fmla="*/ 1 w 305"/>
                    <a:gd name="T39" fmla="*/ 85 h 159"/>
                    <a:gd name="T40" fmla="*/ 1 w 305"/>
                    <a:gd name="T41" fmla="*/ 78 h 159"/>
                    <a:gd name="T42" fmla="*/ 4 w 305"/>
                    <a:gd name="T43" fmla="*/ 65 h 159"/>
                    <a:gd name="T44" fmla="*/ 8 w 305"/>
                    <a:gd name="T45" fmla="*/ 52 h 159"/>
                    <a:gd name="T46" fmla="*/ 13 w 305"/>
                    <a:gd name="T47" fmla="*/ 41 h 159"/>
                    <a:gd name="T48" fmla="*/ 18 w 305"/>
                    <a:gd name="T49" fmla="*/ 30 h 159"/>
                    <a:gd name="T50" fmla="*/ 23 w 305"/>
                    <a:gd name="T51" fmla="*/ 21 h 159"/>
                    <a:gd name="T52" fmla="*/ 28 w 305"/>
                    <a:gd name="T53" fmla="*/ 13 h 159"/>
                    <a:gd name="T54" fmla="*/ 33 w 305"/>
                    <a:gd name="T55" fmla="*/ 5 h 159"/>
                    <a:gd name="T56" fmla="*/ 39 w 305"/>
                    <a:gd name="T57" fmla="*/ 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5" h="159">
                      <a:moveTo>
                        <a:pt x="39" y="0"/>
                      </a:moveTo>
                      <a:lnTo>
                        <a:pt x="159" y="79"/>
                      </a:lnTo>
                      <a:lnTo>
                        <a:pt x="304" y="66"/>
                      </a:lnTo>
                      <a:lnTo>
                        <a:pt x="304" y="69"/>
                      </a:lnTo>
                      <a:lnTo>
                        <a:pt x="304" y="72"/>
                      </a:lnTo>
                      <a:lnTo>
                        <a:pt x="303" y="76"/>
                      </a:lnTo>
                      <a:lnTo>
                        <a:pt x="302" y="84"/>
                      </a:lnTo>
                      <a:lnTo>
                        <a:pt x="299" y="96"/>
                      </a:lnTo>
                      <a:lnTo>
                        <a:pt x="295" y="108"/>
                      </a:lnTo>
                      <a:lnTo>
                        <a:pt x="292" y="118"/>
                      </a:lnTo>
                      <a:lnTo>
                        <a:pt x="288" y="127"/>
                      </a:lnTo>
                      <a:lnTo>
                        <a:pt x="284" y="135"/>
                      </a:lnTo>
                      <a:lnTo>
                        <a:pt x="279" y="143"/>
                      </a:lnTo>
                      <a:lnTo>
                        <a:pt x="274" y="150"/>
                      </a:lnTo>
                      <a:lnTo>
                        <a:pt x="268" y="158"/>
                      </a:lnTo>
                      <a:lnTo>
                        <a:pt x="157" y="82"/>
                      </a:lnTo>
                      <a:lnTo>
                        <a:pt x="0" y="97"/>
                      </a:lnTo>
                      <a:lnTo>
                        <a:pt x="0" y="93"/>
                      </a:lnTo>
                      <a:lnTo>
                        <a:pt x="0" y="90"/>
                      </a:lnTo>
                      <a:lnTo>
                        <a:pt x="1" y="85"/>
                      </a:lnTo>
                      <a:lnTo>
                        <a:pt x="1" y="78"/>
                      </a:lnTo>
                      <a:lnTo>
                        <a:pt x="4" y="65"/>
                      </a:lnTo>
                      <a:lnTo>
                        <a:pt x="8" y="52"/>
                      </a:lnTo>
                      <a:lnTo>
                        <a:pt x="13" y="41"/>
                      </a:lnTo>
                      <a:lnTo>
                        <a:pt x="18" y="30"/>
                      </a:lnTo>
                      <a:lnTo>
                        <a:pt x="23" y="21"/>
                      </a:lnTo>
                      <a:lnTo>
                        <a:pt x="28" y="13"/>
                      </a:lnTo>
                      <a:lnTo>
                        <a:pt x="33" y="5"/>
                      </a:lnTo>
                      <a:lnTo>
                        <a:pt x="39" y="0"/>
                      </a:lnTo>
                    </a:path>
                  </a:pathLst>
                </a:custGeom>
                <a:solidFill>
                  <a:srgbClr val="ED8E2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95" name="Freeform 619">
                  <a:extLst>
                    <a:ext uri="{FF2B5EF4-FFF2-40B4-BE49-F238E27FC236}">
                      <a16:creationId xmlns:a16="http://schemas.microsoft.com/office/drawing/2014/main" id="{3C9586DC-F7B7-48E6-9DC1-3F2A5B030A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8" y="2869"/>
                  <a:ext cx="305" cy="147"/>
                </a:xfrm>
                <a:custGeom>
                  <a:avLst/>
                  <a:gdLst>
                    <a:gd name="T0" fmla="*/ 34 w 305"/>
                    <a:gd name="T1" fmla="*/ 0 h 147"/>
                    <a:gd name="T2" fmla="*/ 159 w 305"/>
                    <a:gd name="T3" fmla="*/ 72 h 147"/>
                    <a:gd name="T4" fmla="*/ 304 w 305"/>
                    <a:gd name="T5" fmla="*/ 63 h 147"/>
                    <a:gd name="T6" fmla="*/ 304 w 305"/>
                    <a:gd name="T7" fmla="*/ 65 h 147"/>
                    <a:gd name="T8" fmla="*/ 304 w 305"/>
                    <a:gd name="T9" fmla="*/ 67 h 147"/>
                    <a:gd name="T10" fmla="*/ 303 w 305"/>
                    <a:gd name="T11" fmla="*/ 70 h 147"/>
                    <a:gd name="T12" fmla="*/ 302 w 305"/>
                    <a:gd name="T13" fmla="*/ 77 h 147"/>
                    <a:gd name="T14" fmla="*/ 299 w 305"/>
                    <a:gd name="T15" fmla="*/ 89 h 147"/>
                    <a:gd name="T16" fmla="*/ 296 w 305"/>
                    <a:gd name="T17" fmla="*/ 100 h 147"/>
                    <a:gd name="T18" fmla="*/ 292 w 305"/>
                    <a:gd name="T19" fmla="*/ 109 h 147"/>
                    <a:gd name="T20" fmla="*/ 289 w 305"/>
                    <a:gd name="T21" fmla="*/ 118 h 147"/>
                    <a:gd name="T22" fmla="*/ 285 w 305"/>
                    <a:gd name="T23" fmla="*/ 126 h 147"/>
                    <a:gd name="T24" fmla="*/ 281 w 305"/>
                    <a:gd name="T25" fmla="*/ 132 h 147"/>
                    <a:gd name="T26" fmla="*/ 277 w 305"/>
                    <a:gd name="T27" fmla="*/ 139 h 147"/>
                    <a:gd name="T28" fmla="*/ 272 w 305"/>
                    <a:gd name="T29" fmla="*/ 146 h 147"/>
                    <a:gd name="T30" fmla="*/ 157 w 305"/>
                    <a:gd name="T31" fmla="*/ 75 h 147"/>
                    <a:gd name="T32" fmla="*/ 0 w 305"/>
                    <a:gd name="T33" fmla="*/ 87 h 147"/>
                    <a:gd name="T34" fmla="*/ 0 w 305"/>
                    <a:gd name="T35" fmla="*/ 84 h 147"/>
                    <a:gd name="T36" fmla="*/ 0 w 305"/>
                    <a:gd name="T37" fmla="*/ 82 h 147"/>
                    <a:gd name="T38" fmla="*/ 1 w 305"/>
                    <a:gd name="T39" fmla="*/ 78 h 147"/>
                    <a:gd name="T40" fmla="*/ 1 w 305"/>
                    <a:gd name="T41" fmla="*/ 72 h 147"/>
                    <a:gd name="T42" fmla="*/ 4 w 305"/>
                    <a:gd name="T43" fmla="*/ 58 h 147"/>
                    <a:gd name="T44" fmla="*/ 8 w 305"/>
                    <a:gd name="T45" fmla="*/ 46 h 147"/>
                    <a:gd name="T46" fmla="*/ 12 w 305"/>
                    <a:gd name="T47" fmla="*/ 36 h 147"/>
                    <a:gd name="T48" fmla="*/ 17 w 305"/>
                    <a:gd name="T49" fmla="*/ 26 h 147"/>
                    <a:gd name="T50" fmla="*/ 22 w 305"/>
                    <a:gd name="T51" fmla="*/ 17 h 147"/>
                    <a:gd name="T52" fmla="*/ 26 w 305"/>
                    <a:gd name="T53" fmla="*/ 10 h 147"/>
                    <a:gd name="T54" fmla="*/ 30 w 305"/>
                    <a:gd name="T55" fmla="*/ 4 h 147"/>
                    <a:gd name="T56" fmla="*/ 34 w 305"/>
                    <a:gd name="T57" fmla="*/ 0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5" h="147">
                      <a:moveTo>
                        <a:pt x="34" y="0"/>
                      </a:moveTo>
                      <a:lnTo>
                        <a:pt x="159" y="72"/>
                      </a:lnTo>
                      <a:lnTo>
                        <a:pt x="304" y="63"/>
                      </a:lnTo>
                      <a:lnTo>
                        <a:pt x="304" y="65"/>
                      </a:lnTo>
                      <a:lnTo>
                        <a:pt x="304" y="67"/>
                      </a:lnTo>
                      <a:lnTo>
                        <a:pt x="303" y="70"/>
                      </a:lnTo>
                      <a:lnTo>
                        <a:pt x="302" y="77"/>
                      </a:lnTo>
                      <a:lnTo>
                        <a:pt x="299" y="89"/>
                      </a:lnTo>
                      <a:lnTo>
                        <a:pt x="296" y="100"/>
                      </a:lnTo>
                      <a:lnTo>
                        <a:pt x="292" y="109"/>
                      </a:lnTo>
                      <a:lnTo>
                        <a:pt x="289" y="118"/>
                      </a:lnTo>
                      <a:lnTo>
                        <a:pt x="285" y="126"/>
                      </a:lnTo>
                      <a:lnTo>
                        <a:pt x="281" y="132"/>
                      </a:lnTo>
                      <a:lnTo>
                        <a:pt x="277" y="139"/>
                      </a:lnTo>
                      <a:lnTo>
                        <a:pt x="272" y="146"/>
                      </a:lnTo>
                      <a:lnTo>
                        <a:pt x="157" y="75"/>
                      </a:lnTo>
                      <a:lnTo>
                        <a:pt x="0" y="87"/>
                      </a:lnTo>
                      <a:lnTo>
                        <a:pt x="0" y="84"/>
                      </a:lnTo>
                      <a:lnTo>
                        <a:pt x="0" y="82"/>
                      </a:lnTo>
                      <a:lnTo>
                        <a:pt x="1" y="78"/>
                      </a:lnTo>
                      <a:lnTo>
                        <a:pt x="1" y="72"/>
                      </a:lnTo>
                      <a:lnTo>
                        <a:pt x="4" y="58"/>
                      </a:lnTo>
                      <a:lnTo>
                        <a:pt x="8" y="46"/>
                      </a:lnTo>
                      <a:lnTo>
                        <a:pt x="12" y="36"/>
                      </a:lnTo>
                      <a:lnTo>
                        <a:pt x="17" y="26"/>
                      </a:lnTo>
                      <a:lnTo>
                        <a:pt x="22" y="17"/>
                      </a:lnTo>
                      <a:lnTo>
                        <a:pt x="26" y="10"/>
                      </a:lnTo>
                      <a:lnTo>
                        <a:pt x="30" y="4"/>
                      </a:lnTo>
                      <a:lnTo>
                        <a:pt x="34" y="0"/>
                      </a:lnTo>
                    </a:path>
                  </a:pathLst>
                </a:custGeom>
                <a:solidFill>
                  <a:srgbClr val="EA891E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96" name="Freeform 620">
                  <a:extLst>
                    <a:ext uri="{FF2B5EF4-FFF2-40B4-BE49-F238E27FC236}">
                      <a16:creationId xmlns:a16="http://schemas.microsoft.com/office/drawing/2014/main" id="{F55D5E80-27FA-47B1-A7BA-C2F4C1BB9B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8" y="2875"/>
                  <a:ext cx="305" cy="136"/>
                </a:xfrm>
                <a:custGeom>
                  <a:avLst/>
                  <a:gdLst>
                    <a:gd name="T0" fmla="*/ 276 w 305"/>
                    <a:gd name="T1" fmla="*/ 135 h 136"/>
                    <a:gd name="T2" fmla="*/ 280 w 305"/>
                    <a:gd name="T3" fmla="*/ 129 h 136"/>
                    <a:gd name="T4" fmla="*/ 283 w 305"/>
                    <a:gd name="T5" fmla="*/ 123 h 136"/>
                    <a:gd name="T6" fmla="*/ 287 w 305"/>
                    <a:gd name="T7" fmla="*/ 117 h 136"/>
                    <a:gd name="T8" fmla="*/ 289 w 305"/>
                    <a:gd name="T9" fmla="*/ 110 h 136"/>
                    <a:gd name="T10" fmla="*/ 293 w 305"/>
                    <a:gd name="T11" fmla="*/ 102 h 136"/>
                    <a:gd name="T12" fmla="*/ 296 w 305"/>
                    <a:gd name="T13" fmla="*/ 93 h 136"/>
                    <a:gd name="T14" fmla="*/ 299 w 305"/>
                    <a:gd name="T15" fmla="*/ 83 h 136"/>
                    <a:gd name="T16" fmla="*/ 302 w 305"/>
                    <a:gd name="T17" fmla="*/ 71 h 136"/>
                    <a:gd name="T18" fmla="*/ 303 w 305"/>
                    <a:gd name="T19" fmla="*/ 65 h 136"/>
                    <a:gd name="T20" fmla="*/ 304 w 305"/>
                    <a:gd name="T21" fmla="*/ 62 h 136"/>
                    <a:gd name="T22" fmla="*/ 304 w 305"/>
                    <a:gd name="T23" fmla="*/ 61 h 136"/>
                    <a:gd name="T24" fmla="*/ 304 w 305"/>
                    <a:gd name="T25" fmla="*/ 61 h 136"/>
                    <a:gd name="T26" fmla="*/ 159 w 305"/>
                    <a:gd name="T27" fmla="*/ 66 h 136"/>
                    <a:gd name="T28" fmla="*/ 29 w 305"/>
                    <a:gd name="T29" fmla="*/ 0 h 136"/>
                    <a:gd name="T30" fmla="*/ 26 w 305"/>
                    <a:gd name="T31" fmla="*/ 3 h 136"/>
                    <a:gd name="T32" fmla="*/ 23 w 305"/>
                    <a:gd name="T33" fmla="*/ 8 h 136"/>
                    <a:gd name="T34" fmla="*/ 19 w 305"/>
                    <a:gd name="T35" fmla="*/ 14 h 136"/>
                    <a:gd name="T36" fmla="*/ 15 w 305"/>
                    <a:gd name="T37" fmla="*/ 22 h 136"/>
                    <a:gd name="T38" fmla="*/ 11 w 305"/>
                    <a:gd name="T39" fmla="*/ 30 h 136"/>
                    <a:gd name="T40" fmla="*/ 8 w 305"/>
                    <a:gd name="T41" fmla="*/ 41 h 136"/>
                    <a:gd name="T42" fmla="*/ 4 w 305"/>
                    <a:gd name="T43" fmla="*/ 53 h 136"/>
                    <a:gd name="T44" fmla="*/ 1 w 305"/>
                    <a:gd name="T45" fmla="*/ 66 h 136"/>
                    <a:gd name="T46" fmla="*/ 0 w 305"/>
                    <a:gd name="T47" fmla="*/ 72 h 136"/>
                    <a:gd name="T48" fmla="*/ 0 w 305"/>
                    <a:gd name="T49" fmla="*/ 75 h 136"/>
                    <a:gd name="T50" fmla="*/ 0 w 305"/>
                    <a:gd name="T51" fmla="*/ 75 h 136"/>
                    <a:gd name="T52" fmla="*/ 0 w 305"/>
                    <a:gd name="T53" fmla="*/ 77 h 136"/>
                    <a:gd name="T54" fmla="*/ 157 w 305"/>
                    <a:gd name="T55" fmla="*/ 70 h 136"/>
                    <a:gd name="T56" fmla="*/ 276 w 305"/>
                    <a:gd name="T57" fmla="*/ 135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5" h="136">
                      <a:moveTo>
                        <a:pt x="276" y="135"/>
                      </a:moveTo>
                      <a:lnTo>
                        <a:pt x="280" y="129"/>
                      </a:lnTo>
                      <a:lnTo>
                        <a:pt x="283" y="123"/>
                      </a:lnTo>
                      <a:lnTo>
                        <a:pt x="287" y="117"/>
                      </a:lnTo>
                      <a:lnTo>
                        <a:pt x="289" y="110"/>
                      </a:lnTo>
                      <a:lnTo>
                        <a:pt x="293" y="102"/>
                      </a:lnTo>
                      <a:lnTo>
                        <a:pt x="296" y="93"/>
                      </a:lnTo>
                      <a:lnTo>
                        <a:pt x="299" y="83"/>
                      </a:lnTo>
                      <a:lnTo>
                        <a:pt x="302" y="71"/>
                      </a:lnTo>
                      <a:lnTo>
                        <a:pt x="303" y="65"/>
                      </a:lnTo>
                      <a:lnTo>
                        <a:pt x="304" y="62"/>
                      </a:lnTo>
                      <a:lnTo>
                        <a:pt x="304" y="61"/>
                      </a:lnTo>
                      <a:lnTo>
                        <a:pt x="304" y="61"/>
                      </a:lnTo>
                      <a:lnTo>
                        <a:pt x="159" y="66"/>
                      </a:lnTo>
                      <a:lnTo>
                        <a:pt x="29" y="0"/>
                      </a:lnTo>
                      <a:lnTo>
                        <a:pt x="26" y="3"/>
                      </a:lnTo>
                      <a:lnTo>
                        <a:pt x="23" y="8"/>
                      </a:lnTo>
                      <a:lnTo>
                        <a:pt x="19" y="14"/>
                      </a:lnTo>
                      <a:lnTo>
                        <a:pt x="15" y="22"/>
                      </a:lnTo>
                      <a:lnTo>
                        <a:pt x="11" y="30"/>
                      </a:lnTo>
                      <a:lnTo>
                        <a:pt x="8" y="41"/>
                      </a:lnTo>
                      <a:lnTo>
                        <a:pt x="4" y="53"/>
                      </a:lnTo>
                      <a:lnTo>
                        <a:pt x="1" y="66"/>
                      </a:lnTo>
                      <a:lnTo>
                        <a:pt x="0" y="72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7"/>
                      </a:lnTo>
                      <a:lnTo>
                        <a:pt x="157" y="70"/>
                      </a:lnTo>
                      <a:lnTo>
                        <a:pt x="276" y="135"/>
                      </a:lnTo>
                    </a:path>
                  </a:pathLst>
                </a:custGeom>
                <a:solidFill>
                  <a:srgbClr val="E8821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97" name="Freeform 621">
                  <a:extLst>
                    <a:ext uri="{FF2B5EF4-FFF2-40B4-BE49-F238E27FC236}">
                      <a16:creationId xmlns:a16="http://schemas.microsoft.com/office/drawing/2014/main" id="{AC28AC1A-967E-47DC-8C14-81A07B21C1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0" y="2947"/>
                  <a:ext cx="184" cy="157"/>
                </a:xfrm>
                <a:custGeom>
                  <a:avLst/>
                  <a:gdLst>
                    <a:gd name="T0" fmla="*/ 174 w 184"/>
                    <a:gd name="T1" fmla="*/ 0 h 157"/>
                    <a:gd name="T2" fmla="*/ 174 w 184"/>
                    <a:gd name="T3" fmla="*/ 0 h 157"/>
                    <a:gd name="T4" fmla="*/ 170 w 184"/>
                    <a:gd name="T5" fmla="*/ 15 h 157"/>
                    <a:gd name="T6" fmla="*/ 166 w 184"/>
                    <a:gd name="T7" fmla="*/ 30 h 157"/>
                    <a:gd name="T8" fmla="*/ 159 w 184"/>
                    <a:gd name="T9" fmla="*/ 44 h 157"/>
                    <a:gd name="T10" fmla="*/ 152 w 184"/>
                    <a:gd name="T11" fmla="*/ 57 h 157"/>
                    <a:gd name="T12" fmla="*/ 143 w 184"/>
                    <a:gd name="T13" fmla="*/ 71 h 157"/>
                    <a:gd name="T14" fmla="*/ 133 w 184"/>
                    <a:gd name="T15" fmla="*/ 83 h 157"/>
                    <a:gd name="T16" fmla="*/ 122 w 184"/>
                    <a:gd name="T17" fmla="*/ 94 h 157"/>
                    <a:gd name="T18" fmla="*/ 111 w 184"/>
                    <a:gd name="T19" fmla="*/ 105 h 157"/>
                    <a:gd name="T20" fmla="*/ 99 w 184"/>
                    <a:gd name="T21" fmla="*/ 115 h 157"/>
                    <a:gd name="T22" fmla="*/ 86 w 184"/>
                    <a:gd name="T23" fmla="*/ 123 h 157"/>
                    <a:gd name="T24" fmla="*/ 73 w 184"/>
                    <a:gd name="T25" fmla="*/ 131 h 157"/>
                    <a:gd name="T26" fmla="*/ 59 w 184"/>
                    <a:gd name="T27" fmla="*/ 136 h 157"/>
                    <a:gd name="T28" fmla="*/ 44 w 184"/>
                    <a:gd name="T29" fmla="*/ 142 h 157"/>
                    <a:gd name="T30" fmla="*/ 30 w 184"/>
                    <a:gd name="T31" fmla="*/ 145 h 157"/>
                    <a:gd name="T32" fmla="*/ 15 w 184"/>
                    <a:gd name="T33" fmla="*/ 147 h 157"/>
                    <a:gd name="T34" fmla="*/ 0 w 184"/>
                    <a:gd name="T35" fmla="*/ 147 h 157"/>
                    <a:gd name="T36" fmla="*/ 0 w 184"/>
                    <a:gd name="T37" fmla="*/ 156 h 157"/>
                    <a:gd name="T38" fmla="*/ 15 w 184"/>
                    <a:gd name="T39" fmla="*/ 155 h 157"/>
                    <a:gd name="T40" fmla="*/ 31 w 184"/>
                    <a:gd name="T41" fmla="*/ 153 h 157"/>
                    <a:gd name="T42" fmla="*/ 46 w 184"/>
                    <a:gd name="T43" fmla="*/ 149 h 157"/>
                    <a:gd name="T44" fmla="*/ 61 w 184"/>
                    <a:gd name="T45" fmla="*/ 144 h 157"/>
                    <a:gd name="T46" fmla="*/ 76 w 184"/>
                    <a:gd name="T47" fmla="*/ 138 h 157"/>
                    <a:gd name="T48" fmla="*/ 90 w 184"/>
                    <a:gd name="T49" fmla="*/ 130 h 157"/>
                    <a:gd name="T50" fmla="*/ 103 w 184"/>
                    <a:gd name="T51" fmla="*/ 122 h 157"/>
                    <a:gd name="T52" fmla="*/ 116 w 184"/>
                    <a:gd name="T53" fmla="*/ 111 h 157"/>
                    <a:gd name="T54" fmla="*/ 128 w 184"/>
                    <a:gd name="T55" fmla="*/ 100 h 157"/>
                    <a:gd name="T56" fmla="*/ 140 w 184"/>
                    <a:gd name="T57" fmla="*/ 88 h 157"/>
                    <a:gd name="T58" fmla="*/ 150 w 184"/>
                    <a:gd name="T59" fmla="*/ 75 h 157"/>
                    <a:gd name="T60" fmla="*/ 159 w 184"/>
                    <a:gd name="T61" fmla="*/ 62 h 157"/>
                    <a:gd name="T62" fmla="*/ 166 w 184"/>
                    <a:gd name="T63" fmla="*/ 48 h 157"/>
                    <a:gd name="T64" fmla="*/ 173 w 184"/>
                    <a:gd name="T65" fmla="*/ 33 h 157"/>
                    <a:gd name="T66" fmla="*/ 178 w 184"/>
                    <a:gd name="T67" fmla="*/ 17 h 157"/>
                    <a:gd name="T68" fmla="*/ 183 w 184"/>
                    <a:gd name="T69" fmla="*/ 0 h 157"/>
                    <a:gd name="T70" fmla="*/ 183 w 184"/>
                    <a:gd name="T71" fmla="*/ 0 h 157"/>
                    <a:gd name="T72" fmla="*/ 174 w 184"/>
                    <a:gd name="T7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84" h="157">
                      <a:moveTo>
                        <a:pt x="174" y="0"/>
                      </a:moveTo>
                      <a:lnTo>
                        <a:pt x="174" y="0"/>
                      </a:lnTo>
                      <a:lnTo>
                        <a:pt x="170" y="15"/>
                      </a:lnTo>
                      <a:lnTo>
                        <a:pt x="166" y="30"/>
                      </a:lnTo>
                      <a:lnTo>
                        <a:pt x="159" y="44"/>
                      </a:lnTo>
                      <a:lnTo>
                        <a:pt x="152" y="57"/>
                      </a:lnTo>
                      <a:lnTo>
                        <a:pt x="143" y="71"/>
                      </a:lnTo>
                      <a:lnTo>
                        <a:pt x="133" y="83"/>
                      </a:lnTo>
                      <a:lnTo>
                        <a:pt x="122" y="94"/>
                      </a:lnTo>
                      <a:lnTo>
                        <a:pt x="111" y="105"/>
                      </a:lnTo>
                      <a:lnTo>
                        <a:pt x="99" y="115"/>
                      </a:lnTo>
                      <a:lnTo>
                        <a:pt x="86" y="123"/>
                      </a:lnTo>
                      <a:lnTo>
                        <a:pt x="73" y="131"/>
                      </a:lnTo>
                      <a:lnTo>
                        <a:pt x="59" y="136"/>
                      </a:lnTo>
                      <a:lnTo>
                        <a:pt x="44" y="142"/>
                      </a:lnTo>
                      <a:lnTo>
                        <a:pt x="30" y="145"/>
                      </a:lnTo>
                      <a:lnTo>
                        <a:pt x="15" y="147"/>
                      </a:lnTo>
                      <a:lnTo>
                        <a:pt x="0" y="147"/>
                      </a:lnTo>
                      <a:lnTo>
                        <a:pt x="0" y="156"/>
                      </a:lnTo>
                      <a:lnTo>
                        <a:pt x="15" y="155"/>
                      </a:lnTo>
                      <a:lnTo>
                        <a:pt x="31" y="153"/>
                      </a:lnTo>
                      <a:lnTo>
                        <a:pt x="46" y="149"/>
                      </a:lnTo>
                      <a:lnTo>
                        <a:pt x="61" y="144"/>
                      </a:lnTo>
                      <a:lnTo>
                        <a:pt x="76" y="138"/>
                      </a:lnTo>
                      <a:lnTo>
                        <a:pt x="90" y="130"/>
                      </a:lnTo>
                      <a:lnTo>
                        <a:pt x="103" y="122"/>
                      </a:lnTo>
                      <a:lnTo>
                        <a:pt x="116" y="111"/>
                      </a:lnTo>
                      <a:lnTo>
                        <a:pt x="128" y="100"/>
                      </a:lnTo>
                      <a:lnTo>
                        <a:pt x="140" y="88"/>
                      </a:lnTo>
                      <a:lnTo>
                        <a:pt x="150" y="75"/>
                      </a:lnTo>
                      <a:lnTo>
                        <a:pt x="159" y="62"/>
                      </a:lnTo>
                      <a:lnTo>
                        <a:pt x="166" y="48"/>
                      </a:lnTo>
                      <a:lnTo>
                        <a:pt x="173" y="33"/>
                      </a:lnTo>
                      <a:lnTo>
                        <a:pt x="178" y="17"/>
                      </a:lnTo>
                      <a:lnTo>
                        <a:pt x="183" y="0"/>
                      </a:lnTo>
                      <a:lnTo>
                        <a:pt x="183" y="0"/>
                      </a:lnTo>
                      <a:lnTo>
                        <a:pt x="174" y="0"/>
                      </a:lnTo>
                    </a:path>
                  </a:pathLst>
                </a:custGeom>
                <a:solidFill>
                  <a:srgbClr val="A53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98" name="Freeform 622">
                  <a:extLst>
                    <a:ext uri="{FF2B5EF4-FFF2-40B4-BE49-F238E27FC236}">
                      <a16:creationId xmlns:a16="http://schemas.microsoft.com/office/drawing/2014/main" id="{7AA0D53A-FE8C-466E-A88F-CBC0826D28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8" y="2784"/>
                  <a:ext cx="129" cy="164"/>
                </a:xfrm>
                <a:custGeom>
                  <a:avLst/>
                  <a:gdLst>
                    <a:gd name="T0" fmla="*/ 0 w 129"/>
                    <a:gd name="T1" fmla="*/ 8 h 164"/>
                    <a:gd name="T2" fmla="*/ 0 w 129"/>
                    <a:gd name="T3" fmla="*/ 8 h 164"/>
                    <a:gd name="T4" fmla="*/ 15 w 129"/>
                    <a:gd name="T5" fmla="*/ 9 h 164"/>
                    <a:gd name="T6" fmla="*/ 29 w 129"/>
                    <a:gd name="T7" fmla="*/ 11 h 164"/>
                    <a:gd name="T8" fmla="*/ 41 w 129"/>
                    <a:gd name="T9" fmla="*/ 16 h 164"/>
                    <a:gd name="T10" fmla="*/ 54 w 129"/>
                    <a:gd name="T11" fmla="*/ 21 h 164"/>
                    <a:gd name="T12" fmla="*/ 66 w 129"/>
                    <a:gd name="T13" fmla="*/ 28 h 164"/>
                    <a:gd name="T14" fmla="*/ 76 w 129"/>
                    <a:gd name="T15" fmla="*/ 35 h 164"/>
                    <a:gd name="T16" fmla="*/ 85 w 129"/>
                    <a:gd name="T17" fmla="*/ 44 h 164"/>
                    <a:gd name="T18" fmla="*/ 94 w 129"/>
                    <a:gd name="T19" fmla="*/ 54 h 164"/>
                    <a:gd name="T20" fmla="*/ 101 w 129"/>
                    <a:gd name="T21" fmla="*/ 65 h 164"/>
                    <a:gd name="T22" fmla="*/ 107 w 129"/>
                    <a:gd name="T23" fmla="*/ 77 h 164"/>
                    <a:gd name="T24" fmla="*/ 112 w 129"/>
                    <a:gd name="T25" fmla="*/ 89 h 164"/>
                    <a:gd name="T26" fmla="*/ 116 w 129"/>
                    <a:gd name="T27" fmla="*/ 102 h 164"/>
                    <a:gd name="T28" fmla="*/ 118 w 129"/>
                    <a:gd name="T29" fmla="*/ 116 h 164"/>
                    <a:gd name="T30" fmla="*/ 119 w 129"/>
                    <a:gd name="T31" fmla="*/ 131 h 164"/>
                    <a:gd name="T32" fmla="*/ 119 w 129"/>
                    <a:gd name="T33" fmla="*/ 146 h 164"/>
                    <a:gd name="T34" fmla="*/ 116 w 129"/>
                    <a:gd name="T35" fmla="*/ 162 h 164"/>
                    <a:gd name="T36" fmla="*/ 125 w 129"/>
                    <a:gd name="T37" fmla="*/ 163 h 164"/>
                    <a:gd name="T38" fmla="*/ 127 w 129"/>
                    <a:gd name="T39" fmla="*/ 146 h 164"/>
                    <a:gd name="T40" fmla="*/ 128 w 129"/>
                    <a:gd name="T41" fmla="*/ 131 h 164"/>
                    <a:gd name="T42" fmla="*/ 126 w 129"/>
                    <a:gd name="T43" fmla="*/ 115 h 164"/>
                    <a:gd name="T44" fmla="*/ 124 w 129"/>
                    <a:gd name="T45" fmla="*/ 101 h 164"/>
                    <a:gd name="T46" fmla="*/ 121 w 129"/>
                    <a:gd name="T47" fmla="*/ 87 h 164"/>
                    <a:gd name="T48" fmla="*/ 115 w 129"/>
                    <a:gd name="T49" fmla="*/ 73 h 164"/>
                    <a:gd name="T50" fmla="*/ 108 w 129"/>
                    <a:gd name="T51" fmla="*/ 61 h 164"/>
                    <a:gd name="T52" fmla="*/ 100 w 129"/>
                    <a:gd name="T53" fmla="*/ 49 h 164"/>
                    <a:gd name="T54" fmla="*/ 91 w 129"/>
                    <a:gd name="T55" fmla="*/ 39 h 164"/>
                    <a:gd name="T56" fmla="*/ 81 w 129"/>
                    <a:gd name="T57" fmla="*/ 29 h 164"/>
                    <a:gd name="T58" fmla="*/ 70 w 129"/>
                    <a:gd name="T59" fmla="*/ 21 h 164"/>
                    <a:gd name="T60" fmla="*/ 58 w 129"/>
                    <a:gd name="T61" fmla="*/ 14 h 164"/>
                    <a:gd name="T62" fmla="*/ 44 w 129"/>
                    <a:gd name="T63" fmla="*/ 8 h 164"/>
                    <a:gd name="T64" fmla="*/ 30 w 129"/>
                    <a:gd name="T65" fmla="*/ 4 h 164"/>
                    <a:gd name="T66" fmla="*/ 15 w 129"/>
                    <a:gd name="T67" fmla="*/ 1 h 164"/>
                    <a:gd name="T68" fmla="*/ 0 w 129"/>
                    <a:gd name="T69" fmla="*/ 0 h 164"/>
                    <a:gd name="T70" fmla="*/ 0 w 129"/>
                    <a:gd name="T71" fmla="*/ 0 h 164"/>
                    <a:gd name="T72" fmla="*/ 0 w 129"/>
                    <a:gd name="T73" fmla="*/ 8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9" h="164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15" y="9"/>
                      </a:lnTo>
                      <a:lnTo>
                        <a:pt x="29" y="11"/>
                      </a:lnTo>
                      <a:lnTo>
                        <a:pt x="41" y="16"/>
                      </a:lnTo>
                      <a:lnTo>
                        <a:pt x="54" y="21"/>
                      </a:lnTo>
                      <a:lnTo>
                        <a:pt x="66" y="28"/>
                      </a:lnTo>
                      <a:lnTo>
                        <a:pt x="76" y="35"/>
                      </a:lnTo>
                      <a:lnTo>
                        <a:pt x="85" y="44"/>
                      </a:lnTo>
                      <a:lnTo>
                        <a:pt x="94" y="54"/>
                      </a:lnTo>
                      <a:lnTo>
                        <a:pt x="101" y="65"/>
                      </a:lnTo>
                      <a:lnTo>
                        <a:pt x="107" y="77"/>
                      </a:lnTo>
                      <a:lnTo>
                        <a:pt x="112" y="89"/>
                      </a:lnTo>
                      <a:lnTo>
                        <a:pt x="116" y="102"/>
                      </a:lnTo>
                      <a:lnTo>
                        <a:pt x="118" y="116"/>
                      </a:lnTo>
                      <a:lnTo>
                        <a:pt x="119" y="131"/>
                      </a:lnTo>
                      <a:lnTo>
                        <a:pt x="119" y="146"/>
                      </a:lnTo>
                      <a:lnTo>
                        <a:pt x="116" y="162"/>
                      </a:lnTo>
                      <a:lnTo>
                        <a:pt x="125" y="163"/>
                      </a:lnTo>
                      <a:lnTo>
                        <a:pt x="127" y="146"/>
                      </a:lnTo>
                      <a:lnTo>
                        <a:pt x="128" y="131"/>
                      </a:lnTo>
                      <a:lnTo>
                        <a:pt x="126" y="115"/>
                      </a:lnTo>
                      <a:lnTo>
                        <a:pt x="124" y="101"/>
                      </a:lnTo>
                      <a:lnTo>
                        <a:pt x="121" y="87"/>
                      </a:lnTo>
                      <a:lnTo>
                        <a:pt x="115" y="73"/>
                      </a:lnTo>
                      <a:lnTo>
                        <a:pt x="108" y="61"/>
                      </a:lnTo>
                      <a:lnTo>
                        <a:pt x="100" y="49"/>
                      </a:lnTo>
                      <a:lnTo>
                        <a:pt x="91" y="39"/>
                      </a:lnTo>
                      <a:lnTo>
                        <a:pt x="81" y="29"/>
                      </a:lnTo>
                      <a:lnTo>
                        <a:pt x="70" y="21"/>
                      </a:lnTo>
                      <a:lnTo>
                        <a:pt x="58" y="14"/>
                      </a:lnTo>
                      <a:lnTo>
                        <a:pt x="44" y="8"/>
                      </a:lnTo>
                      <a:lnTo>
                        <a:pt x="30" y="4"/>
                      </a:lnTo>
                      <a:lnTo>
                        <a:pt x="15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8"/>
                      </a:lnTo>
                    </a:path>
                  </a:pathLst>
                </a:custGeom>
                <a:solidFill>
                  <a:srgbClr val="A53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99" name="Freeform 623">
                  <a:extLst>
                    <a:ext uri="{FF2B5EF4-FFF2-40B4-BE49-F238E27FC236}">
                      <a16:creationId xmlns:a16="http://schemas.microsoft.com/office/drawing/2014/main" id="{C1B9D821-33A7-446E-B525-C91946F3E6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2784"/>
                  <a:ext cx="184" cy="160"/>
                </a:xfrm>
                <a:custGeom>
                  <a:avLst/>
                  <a:gdLst>
                    <a:gd name="T0" fmla="*/ 8 w 184"/>
                    <a:gd name="T1" fmla="*/ 159 h 160"/>
                    <a:gd name="T2" fmla="*/ 8 w 184"/>
                    <a:gd name="T3" fmla="*/ 159 h 160"/>
                    <a:gd name="T4" fmla="*/ 11 w 184"/>
                    <a:gd name="T5" fmla="*/ 143 h 160"/>
                    <a:gd name="T6" fmla="*/ 16 w 184"/>
                    <a:gd name="T7" fmla="*/ 128 h 160"/>
                    <a:gd name="T8" fmla="*/ 23 w 184"/>
                    <a:gd name="T9" fmla="*/ 114 h 160"/>
                    <a:gd name="T10" fmla="*/ 30 w 184"/>
                    <a:gd name="T11" fmla="*/ 100 h 160"/>
                    <a:gd name="T12" fmla="*/ 39 w 184"/>
                    <a:gd name="T13" fmla="*/ 86 h 160"/>
                    <a:gd name="T14" fmla="*/ 48 w 184"/>
                    <a:gd name="T15" fmla="*/ 74 h 160"/>
                    <a:gd name="T16" fmla="*/ 60 w 184"/>
                    <a:gd name="T17" fmla="*/ 62 h 160"/>
                    <a:gd name="T18" fmla="*/ 71 w 184"/>
                    <a:gd name="T19" fmla="*/ 51 h 160"/>
                    <a:gd name="T20" fmla="*/ 83 w 184"/>
                    <a:gd name="T21" fmla="*/ 42 h 160"/>
                    <a:gd name="T22" fmla="*/ 96 w 184"/>
                    <a:gd name="T23" fmla="*/ 32 h 160"/>
                    <a:gd name="T24" fmla="*/ 110 w 184"/>
                    <a:gd name="T25" fmla="*/ 25 h 160"/>
                    <a:gd name="T26" fmla="*/ 123 w 184"/>
                    <a:gd name="T27" fmla="*/ 19 h 160"/>
                    <a:gd name="T28" fmla="*/ 138 w 184"/>
                    <a:gd name="T29" fmla="*/ 14 h 160"/>
                    <a:gd name="T30" fmla="*/ 152 w 184"/>
                    <a:gd name="T31" fmla="*/ 11 h 160"/>
                    <a:gd name="T32" fmla="*/ 167 w 184"/>
                    <a:gd name="T33" fmla="*/ 8 h 160"/>
                    <a:gd name="T34" fmla="*/ 183 w 184"/>
                    <a:gd name="T35" fmla="*/ 8 h 160"/>
                    <a:gd name="T36" fmla="*/ 183 w 184"/>
                    <a:gd name="T37" fmla="*/ 0 h 160"/>
                    <a:gd name="T38" fmla="*/ 167 w 184"/>
                    <a:gd name="T39" fmla="*/ 0 h 160"/>
                    <a:gd name="T40" fmla="*/ 152 w 184"/>
                    <a:gd name="T41" fmla="*/ 2 h 160"/>
                    <a:gd name="T42" fmla="*/ 136 w 184"/>
                    <a:gd name="T43" fmla="*/ 6 h 160"/>
                    <a:gd name="T44" fmla="*/ 121 w 184"/>
                    <a:gd name="T45" fmla="*/ 11 h 160"/>
                    <a:gd name="T46" fmla="*/ 106 w 184"/>
                    <a:gd name="T47" fmla="*/ 18 h 160"/>
                    <a:gd name="T48" fmla="*/ 92 w 184"/>
                    <a:gd name="T49" fmla="*/ 25 h 160"/>
                    <a:gd name="T50" fmla="*/ 79 w 184"/>
                    <a:gd name="T51" fmla="*/ 34 h 160"/>
                    <a:gd name="T52" fmla="*/ 66 w 184"/>
                    <a:gd name="T53" fmla="*/ 45 h 160"/>
                    <a:gd name="T54" fmla="*/ 53 w 184"/>
                    <a:gd name="T55" fmla="*/ 55 h 160"/>
                    <a:gd name="T56" fmla="*/ 43 w 184"/>
                    <a:gd name="T57" fmla="*/ 68 h 160"/>
                    <a:gd name="T58" fmla="*/ 32 w 184"/>
                    <a:gd name="T59" fmla="*/ 81 h 160"/>
                    <a:gd name="T60" fmla="*/ 23 w 184"/>
                    <a:gd name="T61" fmla="*/ 95 h 160"/>
                    <a:gd name="T62" fmla="*/ 16 w 184"/>
                    <a:gd name="T63" fmla="*/ 110 h 160"/>
                    <a:gd name="T64" fmla="*/ 9 w 184"/>
                    <a:gd name="T65" fmla="*/ 126 h 160"/>
                    <a:gd name="T66" fmla="*/ 3 w 184"/>
                    <a:gd name="T67" fmla="*/ 141 h 160"/>
                    <a:gd name="T68" fmla="*/ 0 w 184"/>
                    <a:gd name="T69" fmla="*/ 158 h 160"/>
                    <a:gd name="T70" fmla="*/ 0 w 184"/>
                    <a:gd name="T71" fmla="*/ 158 h 160"/>
                    <a:gd name="T72" fmla="*/ 8 w 184"/>
                    <a:gd name="T73" fmla="*/ 15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84" h="160">
                      <a:moveTo>
                        <a:pt x="8" y="159"/>
                      </a:moveTo>
                      <a:lnTo>
                        <a:pt x="8" y="159"/>
                      </a:lnTo>
                      <a:lnTo>
                        <a:pt x="11" y="143"/>
                      </a:lnTo>
                      <a:lnTo>
                        <a:pt x="16" y="128"/>
                      </a:lnTo>
                      <a:lnTo>
                        <a:pt x="23" y="114"/>
                      </a:lnTo>
                      <a:lnTo>
                        <a:pt x="30" y="100"/>
                      </a:lnTo>
                      <a:lnTo>
                        <a:pt x="39" y="86"/>
                      </a:lnTo>
                      <a:lnTo>
                        <a:pt x="48" y="74"/>
                      </a:lnTo>
                      <a:lnTo>
                        <a:pt x="60" y="62"/>
                      </a:lnTo>
                      <a:lnTo>
                        <a:pt x="71" y="51"/>
                      </a:lnTo>
                      <a:lnTo>
                        <a:pt x="83" y="42"/>
                      </a:lnTo>
                      <a:lnTo>
                        <a:pt x="96" y="32"/>
                      </a:lnTo>
                      <a:lnTo>
                        <a:pt x="110" y="25"/>
                      </a:lnTo>
                      <a:lnTo>
                        <a:pt x="123" y="19"/>
                      </a:lnTo>
                      <a:lnTo>
                        <a:pt x="138" y="14"/>
                      </a:lnTo>
                      <a:lnTo>
                        <a:pt x="152" y="11"/>
                      </a:lnTo>
                      <a:lnTo>
                        <a:pt x="167" y="8"/>
                      </a:lnTo>
                      <a:lnTo>
                        <a:pt x="183" y="8"/>
                      </a:lnTo>
                      <a:lnTo>
                        <a:pt x="183" y="0"/>
                      </a:lnTo>
                      <a:lnTo>
                        <a:pt x="167" y="0"/>
                      </a:lnTo>
                      <a:lnTo>
                        <a:pt x="152" y="2"/>
                      </a:lnTo>
                      <a:lnTo>
                        <a:pt x="136" y="6"/>
                      </a:lnTo>
                      <a:lnTo>
                        <a:pt x="121" y="11"/>
                      </a:lnTo>
                      <a:lnTo>
                        <a:pt x="106" y="18"/>
                      </a:lnTo>
                      <a:lnTo>
                        <a:pt x="92" y="25"/>
                      </a:lnTo>
                      <a:lnTo>
                        <a:pt x="79" y="34"/>
                      </a:lnTo>
                      <a:lnTo>
                        <a:pt x="66" y="45"/>
                      </a:lnTo>
                      <a:lnTo>
                        <a:pt x="53" y="55"/>
                      </a:lnTo>
                      <a:lnTo>
                        <a:pt x="43" y="68"/>
                      </a:lnTo>
                      <a:lnTo>
                        <a:pt x="32" y="81"/>
                      </a:lnTo>
                      <a:lnTo>
                        <a:pt x="23" y="95"/>
                      </a:lnTo>
                      <a:lnTo>
                        <a:pt x="16" y="110"/>
                      </a:lnTo>
                      <a:lnTo>
                        <a:pt x="9" y="126"/>
                      </a:lnTo>
                      <a:lnTo>
                        <a:pt x="3" y="141"/>
                      </a:lnTo>
                      <a:lnTo>
                        <a:pt x="0" y="158"/>
                      </a:lnTo>
                      <a:lnTo>
                        <a:pt x="0" y="158"/>
                      </a:lnTo>
                      <a:lnTo>
                        <a:pt x="8" y="159"/>
                      </a:lnTo>
                    </a:path>
                  </a:pathLst>
                </a:custGeom>
                <a:solidFill>
                  <a:srgbClr val="A53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00" name="Freeform 624">
                  <a:extLst>
                    <a:ext uri="{FF2B5EF4-FFF2-40B4-BE49-F238E27FC236}">
                      <a16:creationId xmlns:a16="http://schemas.microsoft.com/office/drawing/2014/main" id="{EDF44079-3825-4436-8243-676545F676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4" y="2941"/>
                  <a:ext cx="127" cy="163"/>
                </a:xfrm>
                <a:custGeom>
                  <a:avLst/>
                  <a:gdLst>
                    <a:gd name="T0" fmla="*/ 126 w 127"/>
                    <a:gd name="T1" fmla="*/ 153 h 163"/>
                    <a:gd name="T2" fmla="*/ 126 w 127"/>
                    <a:gd name="T3" fmla="*/ 153 h 163"/>
                    <a:gd name="T4" fmla="*/ 111 w 127"/>
                    <a:gd name="T5" fmla="*/ 153 h 163"/>
                    <a:gd name="T6" fmla="*/ 97 w 127"/>
                    <a:gd name="T7" fmla="*/ 150 h 163"/>
                    <a:gd name="T8" fmla="*/ 84 w 127"/>
                    <a:gd name="T9" fmla="*/ 146 h 163"/>
                    <a:gd name="T10" fmla="*/ 72 w 127"/>
                    <a:gd name="T11" fmla="*/ 141 h 163"/>
                    <a:gd name="T12" fmla="*/ 60 w 127"/>
                    <a:gd name="T13" fmla="*/ 134 h 163"/>
                    <a:gd name="T14" fmla="*/ 51 w 127"/>
                    <a:gd name="T15" fmla="*/ 127 h 163"/>
                    <a:gd name="T16" fmla="*/ 42 w 127"/>
                    <a:gd name="T17" fmla="*/ 118 h 163"/>
                    <a:gd name="T18" fmla="*/ 32 w 127"/>
                    <a:gd name="T19" fmla="*/ 107 h 163"/>
                    <a:gd name="T20" fmla="*/ 25 w 127"/>
                    <a:gd name="T21" fmla="*/ 97 h 163"/>
                    <a:gd name="T22" fmla="*/ 20 w 127"/>
                    <a:gd name="T23" fmla="*/ 85 h 163"/>
                    <a:gd name="T24" fmla="*/ 14 w 127"/>
                    <a:gd name="T25" fmla="*/ 72 h 163"/>
                    <a:gd name="T26" fmla="*/ 11 w 127"/>
                    <a:gd name="T27" fmla="*/ 60 h 163"/>
                    <a:gd name="T28" fmla="*/ 9 w 127"/>
                    <a:gd name="T29" fmla="*/ 46 h 163"/>
                    <a:gd name="T30" fmla="*/ 8 w 127"/>
                    <a:gd name="T31" fmla="*/ 31 h 163"/>
                    <a:gd name="T32" fmla="*/ 8 w 127"/>
                    <a:gd name="T33" fmla="*/ 16 h 163"/>
                    <a:gd name="T34" fmla="*/ 10 w 127"/>
                    <a:gd name="T35" fmla="*/ 0 h 163"/>
                    <a:gd name="T36" fmla="*/ 2 w 127"/>
                    <a:gd name="T37" fmla="*/ 0 h 163"/>
                    <a:gd name="T38" fmla="*/ 0 w 127"/>
                    <a:gd name="T39" fmla="*/ 16 h 163"/>
                    <a:gd name="T40" fmla="*/ 0 w 127"/>
                    <a:gd name="T41" fmla="*/ 31 h 163"/>
                    <a:gd name="T42" fmla="*/ 1 w 127"/>
                    <a:gd name="T43" fmla="*/ 47 h 163"/>
                    <a:gd name="T44" fmla="*/ 3 w 127"/>
                    <a:gd name="T45" fmla="*/ 61 h 163"/>
                    <a:gd name="T46" fmla="*/ 6 w 127"/>
                    <a:gd name="T47" fmla="*/ 75 h 163"/>
                    <a:gd name="T48" fmla="*/ 12 w 127"/>
                    <a:gd name="T49" fmla="*/ 89 h 163"/>
                    <a:gd name="T50" fmla="*/ 18 w 127"/>
                    <a:gd name="T51" fmla="*/ 101 h 163"/>
                    <a:gd name="T52" fmla="*/ 27 w 127"/>
                    <a:gd name="T53" fmla="*/ 113 h 163"/>
                    <a:gd name="T54" fmla="*/ 35 w 127"/>
                    <a:gd name="T55" fmla="*/ 123 h 163"/>
                    <a:gd name="T56" fmla="*/ 46 w 127"/>
                    <a:gd name="T57" fmla="*/ 133 h 163"/>
                    <a:gd name="T58" fmla="*/ 56 w 127"/>
                    <a:gd name="T59" fmla="*/ 141 h 163"/>
                    <a:gd name="T60" fmla="*/ 69 w 127"/>
                    <a:gd name="T61" fmla="*/ 148 h 163"/>
                    <a:gd name="T62" fmla="*/ 81 w 127"/>
                    <a:gd name="T63" fmla="*/ 154 h 163"/>
                    <a:gd name="T64" fmla="*/ 96 w 127"/>
                    <a:gd name="T65" fmla="*/ 158 h 163"/>
                    <a:gd name="T66" fmla="*/ 110 w 127"/>
                    <a:gd name="T67" fmla="*/ 161 h 163"/>
                    <a:gd name="T68" fmla="*/ 126 w 127"/>
                    <a:gd name="T69" fmla="*/ 162 h 163"/>
                    <a:gd name="T70" fmla="*/ 126 w 127"/>
                    <a:gd name="T71" fmla="*/ 162 h 163"/>
                    <a:gd name="T72" fmla="*/ 126 w 127"/>
                    <a:gd name="T73" fmla="*/ 15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7" h="163">
                      <a:moveTo>
                        <a:pt x="126" y="153"/>
                      </a:moveTo>
                      <a:lnTo>
                        <a:pt x="126" y="153"/>
                      </a:lnTo>
                      <a:lnTo>
                        <a:pt x="111" y="153"/>
                      </a:lnTo>
                      <a:lnTo>
                        <a:pt x="97" y="150"/>
                      </a:lnTo>
                      <a:lnTo>
                        <a:pt x="84" y="146"/>
                      </a:lnTo>
                      <a:lnTo>
                        <a:pt x="72" y="141"/>
                      </a:lnTo>
                      <a:lnTo>
                        <a:pt x="60" y="134"/>
                      </a:lnTo>
                      <a:lnTo>
                        <a:pt x="51" y="127"/>
                      </a:lnTo>
                      <a:lnTo>
                        <a:pt x="42" y="118"/>
                      </a:lnTo>
                      <a:lnTo>
                        <a:pt x="32" y="107"/>
                      </a:lnTo>
                      <a:lnTo>
                        <a:pt x="25" y="97"/>
                      </a:lnTo>
                      <a:lnTo>
                        <a:pt x="20" y="85"/>
                      </a:lnTo>
                      <a:lnTo>
                        <a:pt x="14" y="72"/>
                      </a:lnTo>
                      <a:lnTo>
                        <a:pt x="11" y="60"/>
                      </a:lnTo>
                      <a:lnTo>
                        <a:pt x="9" y="46"/>
                      </a:lnTo>
                      <a:lnTo>
                        <a:pt x="8" y="31"/>
                      </a:lnTo>
                      <a:lnTo>
                        <a:pt x="8" y="16"/>
                      </a:lnTo>
                      <a:lnTo>
                        <a:pt x="10" y="0"/>
                      </a:lnTo>
                      <a:lnTo>
                        <a:pt x="2" y="0"/>
                      </a:lnTo>
                      <a:lnTo>
                        <a:pt x="0" y="16"/>
                      </a:lnTo>
                      <a:lnTo>
                        <a:pt x="0" y="31"/>
                      </a:lnTo>
                      <a:lnTo>
                        <a:pt x="1" y="47"/>
                      </a:lnTo>
                      <a:lnTo>
                        <a:pt x="3" y="61"/>
                      </a:lnTo>
                      <a:lnTo>
                        <a:pt x="6" y="75"/>
                      </a:lnTo>
                      <a:lnTo>
                        <a:pt x="12" y="89"/>
                      </a:lnTo>
                      <a:lnTo>
                        <a:pt x="18" y="101"/>
                      </a:lnTo>
                      <a:lnTo>
                        <a:pt x="27" y="113"/>
                      </a:lnTo>
                      <a:lnTo>
                        <a:pt x="35" y="123"/>
                      </a:lnTo>
                      <a:lnTo>
                        <a:pt x="46" y="133"/>
                      </a:lnTo>
                      <a:lnTo>
                        <a:pt x="56" y="141"/>
                      </a:lnTo>
                      <a:lnTo>
                        <a:pt x="69" y="148"/>
                      </a:lnTo>
                      <a:lnTo>
                        <a:pt x="81" y="154"/>
                      </a:lnTo>
                      <a:lnTo>
                        <a:pt x="96" y="158"/>
                      </a:lnTo>
                      <a:lnTo>
                        <a:pt x="110" y="161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6" y="153"/>
                      </a:lnTo>
                    </a:path>
                  </a:pathLst>
                </a:custGeom>
                <a:solidFill>
                  <a:srgbClr val="A53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01" name="Freeform 625">
                  <a:extLst>
                    <a:ext uri="{FF2B5EF4-FFF2-40B4-BE49-F238E27FC236}">
                      <a16:creationId xmlns:a16="http://schemas.microsoft.com/office/drawing/2014/main" id="{24F3BA4E-9D47-4041-94C7-046C7FE984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3" y="3044"/>
                  <a:ext cx="41" cy="58"/>
                </a:xfrm>
                <a:custGeom>
                  <a:avLst/>
                  <a:gdLst>
                    <a:gd name="T0" fmla="*/ 20 w 41"/>
                    <a:gd name="T1" fmla="*/ 25 h 58"/>
                    <a:gd name="T2" fmla="*/ 0 w 41"/>
                    <a:gd name="T3" fmla="*/ 0 h 58"/>
                    <a:gd name="T4" fmla="*/ 20 w 41"/>
                    <a:gd name="T5" fmla="*/ 32 h 58"/>
                    <a:gd name="T6" fmla="*/ 40 w 41"/>
                    <a:gd name="T7" fmla="*/ 57 h 58"/>
                    <a:gd name="T8" fmla="*/ 20 w 41"/>
                    <a:gd name="T9" fmla="*/ 25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58">
                      <a:moveTo>
                        <a:pt x="20" y="25"/>
                      </a:moveTo>
                      <a:lnTo>
                        <a:pt x="0" y="0"/>
                      </a:lnTo>
                      <a:lnTo>
                        <a:pt x="20" y="32"/>
                      </a:lnTo>
                      <a:lnTo>
                        <a:pt x="40" y="57"/>
                      </a:lnTo>
                      <a:lnTo>
                        <a:pt x="20" y="25"/>
                      </a:lnTo>
                    </a:path>
                  </a:pathLst>
                </a:custGeom>
                <a:solidFill>
                  <a:srgbClr val="91B2B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02" name="Freeform 626">
                  <a:extLst>
                    <a:ext uri="{FF2B5EF4-FFF2-40B4-BE49-F238E27FC236}">
                      <a16:creationId xmlns:a16="http://schemas.microsoft.com/office/drawing/2014/main" id="{1C00A670-5E7E-4C59-95E9-3563421A17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3" y="3044"/>
                  <a:ext cx="41" cy="58"/>
                </a:xfrm>
                <a:custGeom>
                  <a:avLst/>
                  <a:gdLst>
                    <a:gd name="T0" fmla="*/ 20 w 41"/>
                    <a:gd name="T1" fmla="*/ 25 h 58"/>
                    <a:gd name="T2" fmla="*/ 0 w 41"/>
                    <a:gd name="T3" fmla="*/ 0 h 58"/>
                    <a:gd name="T4" fmla="*/ 20 w 41"/>
                    <a:gd name="T5" fmla="*/ 32 h 58"/>
                    <a:gd name="T6" fmla="*/ 40 w 41"/>
                    <a:gd name="T7" fmla="*/ 57 h 58"/>
                    <a:gd name="T8" fmla="*/ 20 w 41"/>
                    <a:gd name="T9" fmla="*/ 25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58">
                      <a:moveTo>
                        <a:pt x="20" y="25"/>
                      </a:moveTo>
                      <a:lnTo>
                        <a:pt x="0" y="0"/>
                      </a:lnTo>
                      <a:lnTo>
                        <a:pt x="20" y="32"/>
                      </a:lnTo>
                      <a:lnTo>
                        <a:pt x="40" y="57"/>
                      </a:lnTo>
                      <a:lnTo>
                        <a:pt x="20" y="25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03" name="Freeform 627">
                  <a:extLst>
                    <a:ext uri="{FF2B5EF4-FFF2-40B4-BE49-F238E27FC236}">
                      <a16:creationId xmlns:a16="http://schemas.microsoft.com/office/drawing/2014/main" id="{8155B6FF-767C-45C5-B6F8-1BF06E9FB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3" y="2927"/>
                  <a:ext cx="27" cy="66"/>
                </a:xfrm>
                <a:custGeom>
                  <a:avLst/>
                  <a:gdLst>
                    <a:gd name="T0" fmla="*/ 26 w 27"/>
                    <a:gd name="T1" fmla="*/ 24 h 66"/>
                    <a:gd name="T2" fmla="*/ 2 w 27"/>
                    <a:gd name="T3" fmla="*/ 0 h 66"/>
                    <a:gd name="T4" fmla="*/ 0 w 27"/>
                    <a:gd name="T5" fmla="*/ 40 h 66"/>
                    <a:gd name="T6" fmla="*/ 23 w 27"/>
                    <a:gd name="T7" fmla="*/ 65 h 66"/>
                    <a:gd name="T8" fmla="*/ 26 w 27"/>
                    <a:gd name="T9" fmla="*/ 24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66">
                      <a:moveTo>
                        <a:pt x="26" y="24"/>
                      </a:moveTo>
                      <a:lnTo>
                        <a:pt x="2" y="0"/>
                      </a:lnTo>
                      <a:lnTo>
                        <a:pt x="0" y="40"/>
                      </a:lnTo>
                      <a:lnTo>
                        <a:pt x="23" y="65"/>
                      </a:lnTo>
                      <a:lnTo>
                        <a:pt x="26" y="24"/>
                      </a:lnTo>
                    </a:path>
                  </a:pathLst>
                </a:custGeom>
                <a:solidFill>
                  <a:srgbClr val="91B2B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04" name="Freeform 628">
                  <a:extLst>
                    <a:ext uri="{FF2B5EF4-FFF2-40B4-BE49-F238E27FC236}">
                      <a16:creationId xmlns:a16="http://schemas.microsoft.com/office/drawing/2014/main" id="{9ACA04FA-1A3A-43BA-85EF-6E7C90DF91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3" y="2927"/>
                  <a:ext cx="27" cy="66"/>
                </a:xfrm>
                <a:custGeom>
                  <a:avLst/>
                  <a:gdLst>
                    <a:gd name="T0" fmla="*/ 26 w 27"/>
                    <a:gd name="T1" fmla="*/ 24 h 66"/>
                    <a:gd name="T2" fmla="*/ 2 w 27"/>
                    <a:gd name="T3" fmla="*/ 0 h 66"/>
                    <a:gd name="T4" fmla="*/ 0 w 27"/>
                    <a:gd name="T5" fmla="*/ 40 h 66"/>
                    <a:gd name="T6" fmla="*/ 23 w 27"/>
                    <a:gd name="T7" fmla="*/ 65 h 66"/>
                    <a:gd name="T8" fmla="*/ 26 w 27"/>
                    <a:gd name="T9" fmla="*/ 24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66">
                      <a:moveTo>
                        <a:pt x="26" y="24"/>
                      </a:moveTo>
                      <a:lnTo>
                        <a:pt x="2" y="0"/>
                      </a:lnTo>
                      <a:lnTo>
                        <a:pt x="0" y="40"/>
                      </a:lnTo>
                      <a:lnTo>
                        <a:pt x="23" y="65"/>
                      </a:lnTo>
                      <a:lnTo>
                        <a:pt x="26" y="2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05" name="Freeform 629">
                  <a:extLst>
                    <a:ext uri="{FF2B5EF4-FFF2-40B4-BE49-F238E27FC236}">
                      <a16:creationId xmlns:a16="http://schemas.microsoft.com/office/drawing/2014/main" id="{2D221771-4174-4311-B5AE-7F597DD698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2" y="2806"/>
                  <a:ext cx="46" cy="64"/>
                </a:xfrm>
                <a:custGeom>
                  <a:avLst/>
                  <a:gdLst>
                    <a:gd name="T0" fmla="*/ 20 w 46"/>
                    <a:gd name="T1" fmla="*/ 63 h 64"/>
                    <a:gd name="T2" fmla="*/ 0 w 46"/>
                    <a:gd name="T3" fmla="*/ 37 h 64"/>
                    <a:gd name="T4" fmla="*/ 24 w 46"/>
                    <a:gd name="T5" fmla="*/ 0 h 64"/>
                    <a:gd name="T6" fmla="*/ 45 w 46"/>
                    <a:gd name="T7" fmla="*/ 25 h 64"/>
                    <a:gd name="T8" fmla="*/ 20 w 46"/>
                    <a:gd name="T9" fmla="*/ 63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64">
                      <a:moveTo>
                        <a:pt x="20" y="63"/>
                      </a:moveTo>
                      <a:lnTo>
                        <a:pt x="0" y="37"/>
                      </a:lnTo>
                      <a:lnTo>
                        <a:pt x="24" y="0"/>
                      </a:lnTo>
                      <a:lnTo>
                        <a:pt x="45" y="25"/>
                      </a:lnTo>
                      <a:lnTo>
                        <a:pt x="20" y="63"/>
                      </a:lnTo>
                    </a:path>
                  </a:pathLst>
                </a:custGeom>
                <a:solidFill>
                  <a:srgbClr val="9E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06" name="Freeform 630">
                  <a:extLst>
                    <a:ext uri="{FF2B5EF4-FFF2-40B4-BE49-F238E27FC236}">
                      <a16:creationId xmlns:a16="http://schemas.microsoft.com/office/drawing/2014/main" id="{F31FAA9A-6166-46B4-9CDB-582BF9E526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2" y="2806"/>
                  <a:ext cx="46" cy="64"/>
                </a:xfrm>
                <a:custGeom>
                  <a:avLst/>
                  <a:gdLst>
                    <a:gd name="T0" fmla="*/ 20 w 46"/>
                    <a:gd name="T1" fmla="*/ 63 h 64"/>
                    <a:gd name="T2" fmla="*/ 0 w 46"/>
                    <a:gd name="T3" fmla="*/ 37 h 64"/>
                    <a:gd name="T4" fmla="*/ 24 w 46"/>
                    <a:gd name="T5" fmla="*/ 0 h 64"/>
                    <a:gd name="T6" fmla="*/ 45 w 46"/>
                    <a:gd name="T7" fmla="*/ 25 h 64"/>
                    <a:gd name="T8" fmla="*/ 20 w 46"/>
                    <a:gd name="T9" fmla="*/ 63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64">
                      <a:moveTo>
                        <a:pt x="20" y="63"/>
                      </a:moveTo>
                      <a:lnTo>
                        <a:pt x="0" y="37"/>
                      </a:lnTo>
                      <a:lnTo>
                        <a:pt x="24" y="0"/>
                      </a:lnTo>
                      <a:lnTo>
                        <a:pt x="45" y="25"/>
                      </a:lnTo>
                      <a:lnTo>
                        <a:pt x="20" y="6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07" name="Freeform 631">
                  <a:extLst>
                    <a:ext uri="{FF2B5EF4-FFF2-40B4-BE49-F238E27FC236}">
                      <a16:creationId xmlns:a16="http://schemas.microsoft.com/office/drawing/2014/main" id="{04BECC4F-B779-4D56-89B4-F3A383711C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1" y="2721"/>
                  <a:ext cx="60" cy="48"/>
                </a:xfrm>
                <a:custGeom>
                  <a:avLst/>
                  <a:gdLst>
                    <a:gd name="T0" fmla="*/ 0 w 60"/>
                    <a:gd name="T1" fmla="*/ 21 h 48"/>
                    <a:gd name="T2" fmla="*/ 20 w 60"/>
                    <a:gd name="T3" fmla="*/ 47 h 48"/>
                    <a:gd name="T4" fmla="*/ 59 w 60"/>
                    <a:gd name="T5" fmla="*/ 24 h 48"/>
                    <a:gd name="T6" fmla="*/ 38 w 60"/>
                    <a:gd name="T7" fmla="*/ 0 h 48"/>
                    <a:gd name="T8" fmla="*/ 0 w 60"/>
                    <a:gd name="T9" fmla="*/ 2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8">
                      <a:moveTo>
                        <a:pt x="0" y="21"/>
                      </a:moveTo>
                      <a:lnTo>
                        <a:pt x="20" y="47"/>
                      </a:lnTo>
                      <a:lnTo>
                        <a:pt x="59" y="24"/>
                      </a:lnTo>
                      <a:lnTo>
                        <a:pt x="38" y="0"/>
                      </a:lnTo>
                      <a:lnTo>
                        <a:pt x="0" y="21"/>
                      </a:lnTo>
                    </a:path>
                  </a:pathLst>
                </a:custGeom>
                <a:solidFill>
                  <a:srgbClr val="AACC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08" name="Freeform 632">
                  <a:extLst>
                    <a:ext uri="{FF2B5EF4-FFF2-40B4-BE49-F238E27FC236}">
                      <a16:creationId xmlns:a16="http://schemas.microsoft.com/office/drawing/2014/main" id="{C75B60B7-AF96-45A1-8FA0-7B32E73BE7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1" y="2721"/>
                  <a:ext cx="60" cy="48"/>
                </a:xfrm>
                <a:custGeom>
                  <a:avLst/>
                  <a:gdLst>
                    <a:gd name="T0" fmla="*/ 0 w 60"/>
                    <a:gd name="T1" fmla="*/ 21 h 48"/>
                    <a:gd name="T2" fmla="*/ 20 w 60"/>
                    <a:gd name="T3" fmla="*/ 47 h 48"/>
                    <a:gd name="T4" fmla="*/ 59 w 60"/>
                    <a:gd name="T5" fmla="*/ 24 h 48"/>
                    <a:gd name="T6" fmla="*/ 38 w 60"/>
                    <a:gd name="T7" fmla="*/ 0 h 48"/>
                    <a:gd name="T8" fmla="*/ 0 w 60"/>
                    <a:gd name="T9" fmla="*/ 2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8">
                      <a:moveTo>
                        <a:pt x="0" y="21"/>
                      </a:moveTo>
                      <a:lnTo>
                        <a:pt x="20" y="47"/>
                      </a:lnTo>
                      <a:lnTo>
                        <a:pt x="59" y="24"/>
                      </a:lnTo>
                      <a:lnTo>
                        <a:pt x="38" y="0"/>
                      </a:lnTo>
                      <a:lnTo>
                        <a:pt x="0" y="2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09" name="Freeform 633">
                  <a:extLst>
                    <a:ext uri="{FF2B5EF4-FFF2-40B4-BE49-F238E27FC236}">
                      <a16:creationId xmlns:a16="http://schemas.microsoft.com/office/drawing/2014/main" id="{1FAECCF2-73D7-4854-B0A0-E25A843C14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9" y="2700"/>
                  <a:ext cx="62" cy="27"/>
                </a:xfrm>
                <a:custGeom>
                  <a:avLst/>
                  <a:gdLst>
                    <a:gd name="T0" fmla="*/ 0 w 62"/>
                    <a:gd name="T1" fmla="*/ 0 h 27"/>
                    <a:gd name="T2" fmla="*/ 20 w 62"/>
                    <a:gd name="T3" fmla="*/ 25 h 27"/>
                    <a:gd name="T4" fmla="*/ 61 w 62"/>
                    <a:gd name="T5" fmla="*/ 26 h 27"/>
                    <a:gd name="T6" fmla="*/ 40 w 62"/>
                    <a:gd name="T7" fmla="*/ 0 h 27"/>
                    <a:gd name="T8" fmla="*/ 0 w 62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7">
                      <a:moveTo>
                        <a:pt x="0" y="0"/>
                      </a:moveTo>
                      <a:lnTo>
                        <a:pt x="20" y="25"/>
                      </a:lnTo>
                      <a:lnTo>
                        <a:pt x="61" y="26"/>
                      </a:lnTo>
                      <a:lnTo>
                        <a:pt x="40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AACC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10" name="Freeform 634">
                  <a:extLst>
                    <a:ext uri="{FF2B5EF4-FFF2-40B4-BE49-F238E27FC236}">
                      <a16:creationId xmlns:a16="http://schemas.microsoft.com/office/drawing/2014/main" id="{6AA48495-9501-49E5-83EB-94F680B842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9" y="2700"/>
                  <a:ext cx="62" cy="27"/>
                </a:xfrm>
                <a:custGeom>
                  <a:avLst/>
                  <a:gdLst>
                    <a:gd name="T0" fmla="*/ 0 w 62"/>
                    <a:gd name="T1" fmla="*/ 0 h 27"/>
                    <a:gd name="T2" fmla="*/ 20 w 62"/>
                    <a:gd name="T3" fmla="*/ 25 h 27"/>
                    <a:gd name="T4" fmla="*/ 61 w 62"/>
                    <a:gd name="T5" fmla="*/ 26 h 27"/>
                    <a:gd name="T6" fmla="*/ 40 w 62"/>
                    <a:gd name="T7" fmla="*/ 0 h 27"/>
                    <a:gd name="T8" fmla="*/ 0 w 62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7">
                      <a:moveTo>
                        <a:pt x="0" y="0"/>
                      </a:moveTo>
                      <a:lnTo>
                        <a:pt x="20" y="25"/>
                      </a:lnTo>
                      <a:lnTo>
                        <a:pt x="61" y="26"/>
                      </a:lnTo>
                      <a:lnTo>
                        <a:pt x="4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11" name="Freeform 635">
                  <a:extLst>
                    <a:ext uri="{FF2B5EF4-FFF2-40B4-BE49-F238E27FC236}">
                      <a16:creationId xmlns:a16="http://schemas.microsoft.com/office/drawing/2014/main" id="{A312706E-7142-4442-B3E3-C6A509F87B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03" y="2723"/>
                  <a:ext cx="51" cy="51"/>
                </a:xfrm>
                <a:custGeom>
                  <a:avLst/>
                  <a:gdLst>
                    <a:gd name="T0" fmla="*/ 0 w 51"/>
                    <a:gd name="T1" fmla="*/ 0 h 51"/>
                    <a:gd name="T2" fmla="*/ 20 w 51"/>
                    <a:gd name="T3" fmla="*/ 26 h 51"/>
                    <a:gd name="T4" fmla="*/ 50 w 51"/>
                    <a:gd name="T5" fmla="*/ 50 h 51"/>
                    <a:gd name="T6" fmla="*/ 29 w 51"/>
                    <a:gd name="T7" fmla="*/ 23 h 51"/>
                    <a:gd name="T8" fmla="*/ 0 w 51"/>
                    <a:gd name="T9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1">
                      <a:moveTo>
                        <a:pt x="0" y="0"/>
                      </a:moveTo>
                      <a:lnTo>
                        <a:pt x="20" y="26"/>
                      </a:lnTo>
                      <a:lnTo>
                        <a:pt x="50" y="50"/>
                      </a:lnTo>
                      <a:lnTo>
                        <a:pt x="29" y="2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AACC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12" name="Freeform 636">
                  <a:extLst>
                    <a:ext uri="{FF2B5EF4-FFF2-40B4-BE49-F238E27FC236}">
                      <a16:creationId xmlns:a16="http://schemas.microsoft.com/office/drawing/2014/main" id="{3E08E6BF-B974-4FD9-9A7B-78C9AF3141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03" y="2723"/>
                  <a:ext cx="51" cy="51"/>
                </a:xfrm>
                <a:custGeom>
                  <a:avLst/>
                  <a:gdLst>
                    <a:gd name="T0" fmla="*/ 0 w 51"/>
                    <a:gd name="T1" fmla="*/ 0 h 51"/>
                    <a:gd name="T2" fmla="*/ 20 w 51"/>
                    <a:gd name="T3" fmla="*/ 26 h 51"/>
                    <a:gd name="T4" fmla="*/ 50 w 51"/>
                    <a:gd name="T5" fmla="*/ 50 h 51"/>
                    <a:gd name="T6" fmla="*/ 29 w 51"/>
                    <a:gd name="T7" fmla="*/ 23 h 51"/>
                    <a:gd name="T8" fmla="*/ 0 w 51"/>
                    <a:gd name="T9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1">
                      <a:moveTo>
                        <a:pt x="0" y="0"/>
                      </a:moveTo>
                      <a:lnTo>
                        <a:pt x="20" y="26"/>
                      </a:lnTo>
                      <a:lnTo>
                        <a:pt x="50" y="50"/>
                      </a:lnTo>
                      <a:lnTo>
                        <a:pt x="29" y="2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13" name="Freeform 637">
                  <a:extLst>
                    <a:ext uri="{FF2B5EF4-FFF2-40B4-BE49-F238E27FC236}">
                      <a16:creationId xmlns:a16="http://schemas.microsoft.com/office/drawing/2014/main" id="{D0C522D8-8E32-4D74-9F94-2F0C8FE7B1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1" y="2933"/>
                  <a:ext cx="32" cy="31"/>
                </a:xfrm>
                <a:custGeom>
                  <a:avLst/>
                  <a:gdLst>
                    <a:gd name="T0" fmla="*/ 15 w 32"/>
                    <a:gd name="T1" fmla="*/ 30 h 31"/>
                    <a:gd name="T2" fmla="*/ 18 w 32"/>
                    <a:gd name="T3" fmla="*/ 28 h 31"/>
                    <a:gd name="T4" fmla="*/ 21 w 32"/>
                    <a:gd name="T5" fmla="*/ 27 h 31"/>
                    <a:gd name="T6" fmla="*/ 23 w 32"/>
                    <a:gd name="T7" fmla="*/ 26 h 31"/>
                    <a:gd name="T8" fmla="*/ 26 w 32"/>
                    <a:gd name="T9" fmla="*/ 23 h 31"/>
                    <a:gd name="T10" fmla="*/ 28 w 32"/>
                    <a:gd name="T11" fmla="*/ 21 h 31"/>
                    <a:gd name="T12" fmla="*/ 29 w 32"/>
                    <a:gd name="T13" fmla="*/ 18 h 31"/>
                    <a:gd name="T14" fmla="*/ 30 w 32"/>
                    <a:gd name="T15" fmla="*/ 15 h 31"/>
                    <a:gd name="T16" fmla="*/ 31 w 32"/>
                    <a:gd name="T17" fmla="*/ 11 h 31"/>
                    <a:gd name="T18" fmla="*/ 30 w 32"/>
                    <a:gd name="T19" fmla="*/ 9 h 31"/>
                    <a:gd name="T20" fmla="*/ 29 w 32"/>
                    <a:gd name="T21" fmla="*/ 6 h 31"/>
                    <a:gd name="T22" fmla="*/ 28 w 32"/>
                    <a:gd name="T23" fmla="*/ 4 h 31"/>
                    <a:gd name="T24" fmla="*/ 26 w 32"/>
                    <a:gd name="T25" fmla="*/ 2 h 31"/>
                    <a:gd name="T26" fmla="*/ 23 w 32"/>
                    <a:gd name="T27" fmla="*/ 1 h 31"/>
                    <a:gd name="T28" fmla="*/ 21 w 32"/>
                    <a:gd name="T29" fmla="*/ 0 h 31"/>
                    <a:gd name="T30" fmla="*/ 18 w 32"/>
                    <a:gd name="T31" fmla="*/ 0 h 31"/>
                    <a:gd name="T32" fmla="*/ 15 w 32"/>
                    <a:gd name="T33" fmla="*/ 0 h 31"/>
                    <a:gd name="T34" fmla="*/ 11 w 32"/>
                    <a:gd name="T35" fmla="*/ 0 h 31"/>
                    <a:gd name="T36" fmla="*/ 9 w 32"/>
                    <a:gd name="T37" fmla="*/ 2 h 31"/>
                    <a:gd name="T38" fmla="*/ 6 w 32"/>
                    <a:gd name="T39" fmla="*/ 3 h 31"/>
                    <a:gd name="T40" fmla="*/ 4 w 32"/>
                    <a:gd name="T41" fmla="*/ 6 h 31"/>
                    <a:gd name="T42" fmla="*/ 2 w 32"/>
                    <a:gd name="T43" fmla="*/ 8 h 31"/>
                    <a:gd name="T44" fmla="*/ 1 w 32"/>
                    <a:gd name="T45" fmla="*/ 11 h 31"/>
                    <a:gd name="T46" fmla="*/ 0 w 32"/>
                    <a:gd name="T47" fmla="*/ 14 h 31"/>
                    <a:gd name="T48" fmla="*/ 0 w 32"/>
                    <a:gd name="T49" fmla="*/ 17 h 31"/>
                    <a:gd name="T50" fmla="*/ 0 w 32"/>
                    <a:gd name="T51" fmla="*/ 20 h 31"/>
                    <a:gd name="T52" fmla="*/ 1 w 32"/>
                    <a:gd name="T53" fmla="*/ 23 h 31"/>
                    <a:gd name="T54" fmla="*/ 2 w 32"/>
                    <a:gd name="T55" fmla="*/ 25 h 31"/>
                    <a:gd name="T56" fmla="*/ 4 w 32"/>
                    <a:gd name="T57" fmla="*/ 27 h 31"/>
                    <a:gd name="T58" fmla="*/ 6 w 32"/>
                    <a:gd name="T59" fmla="*/ 28 h 31"/>
                    <a:gd name="T60" fmla="*/ 9 w 32"/>
                    <a:gd name="T61" fmla="*/ 30 h 31"/>
                    <a:gd name="T62" fmla="*/ 11 w 32"/>
                    <a:gd name="T63" fmla="*/ 30 h 31"/>
                    <a:gd name="T64" fmla="*/ 15 w 32"/>
                    <a:gd name="T65" fmla="*/ 3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2" h="31">
                      <a:moveTo>
                        <a:pt x="15" y="30"/>
                      </a:moveTo>
                      <a:lnTo>
                        <a:pt x="18" y="28"/>
                      </a:lnTo>
                      <a:lnTo>
                        <a:pt x="21" y="27"/>
                      </a:lnTo>
                      <a:lnTo>
                        <a:pt x="23" y="26"/>
                      </a:lnTo>
                      <a:lnTo>
                        <a:pt x="26" y="23"/>
                      </a:lnTo>
                      <a:lnTo>
                        <a:pt x="28" y="21"/>
                      </a:lnTo>
                      <a:lnTo>
                        <a:pt x="29" y="18"/>
                      </a:lnTo>
                      <a:lnTo>
                        <a:pt x="30" y="15"/>
                      </a:lnTo>
                      <a:lnTo>
                        <a:pt x="31" y="11"/>
                      </a:lnTo>
                      <a:lnTo>
                        <a:pt x="30" y="9"/>
                      </a:lnTo>
                      <a:lnTo>
                        <a:pt x="29" y="6"/>
                      </a:lnTo>
                      <a:lnTo>
                        <a:pt x="28" y="4"/>
                      </a:lnTo>
                      <a:lnTo>
                        <a:pt x="26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8" y="0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6" y="3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1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4" y="27"/>
                      </a:lnTo>
                      <a:lnTo>
                        <a:pt x="6" y="28"/>
                      </a:lnTo>
                      <a:lnTo>
                        <a:pt x="9" y="30"/>
                      </a:lnTo>
                      <a:lnTo>
                        <a:pt x="11" y="30"/>
                      </a:lnTo>
                      <a:lnTo>
                        <a:pt x="15" y="30"/>
                      </a:lnTo>
                    </a:path>
                  </a:pathLst>
                </a:custGeom>
                <a:solidFill>
                  <a:srgbClr val="7F1E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14" name="Freeform 638">
                  <a:extLst>
                    <a:ext uri="{FF2B5EF4-FFF2-40B4-BE49-F238E27FC236}">
                      <a16:creationId xmlns:a16="http://schemas.microsoft.com/office/drawing/2014/main" id="{CCB3F7FE-A437-45A9-8BE2-906F7D4E18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1" y="2933"/>
                  <a:ext cx="32" cy="31"/>
                </a:xfrm>
                <a:custGeom>
                  <a:avLst/>
                  <a:gdLst>
                    <a:gd name="T0" fmla="*/ 15 w 32"/>
                    <a:gd name="T1" fmla="*/ 30 h 31"/>
                    <a:gd name="T2" fmla="*/ 15 w 32"/>
                    <a:gd name="T3" fmla="*/ 30 h 31"/>
                    <a:gd name="T4" fmla="*/ 18 w 32"/>
                    <a:gd name="T5" fmla="*/ 28 h 31"/>
                    <a:gd name="T6" fmla="*/ 21 w 32"/>
                    <a:gd name="T7" fmla="*/ 27 h 31"/>
                    <a:gd name="T8" fmla="*/ 23 w 32"/>
                    <a:gd name="T9" fmla="*/ 26 h 31"/>
                    <a:gd name="T10" fmla="*/ 26 w 32"/>
                    <a:gd name="T11" fmla="*/ 23 h 31"/>
                    <a:gd name="T12" fmla="*/ 28 w 32"/>
                    <a:gd name="T13" fmla="*/ 21 h 31"/>
                    <a:gd name="T14" fmla="*/ 29 w 32"/>
                    <a:gd name="T15" fmla="*/ 18 h 31"/>
                    <a:gd name="T16" fmla="*/ 30 w 32"/>
                    <a:gd name="T17" fmla="*/ 15 h 31"/>
                    <a:gd name="T18" fmla="*/ 31 w 32"/>
                    <a:gd name="T19" fmla="*/ 11 h 31"/>
                    <a:gd name="T20" fmla="*/ 31 w 32"/>
                    <a:gd name="T21" fmla="*/ 11 h 31"/>
                    <a:gd name="T22" fmla="*/ 30 w 32"/>
                    <a:gd name="T23" fmla="*/ 9 h 31"/>
                    <a:gd name="T24" fmla="*/ 29 w 32"/>
                    <a:gd name="T25" fmla="*/ 6 h 31"/>
                    <a:gd name="T26" fmla="*/ 28 w 32"/>
                    <a:gd name="T27" fmla="*/ 4 h 31"/>
                    <a:gd name="T28" fmla="*/ 26 w 32"/>
                    <a:gd name="T29" fmla="*/ 2 h 31"/>
                    <a:gd name="T30" fmla="*/ 23 w 32"/>
                    <a:gd name="T31" fmla="*/ 1 h 31"/>
                    <a:gd name="T32" fmla="*/ 21 w 32"/>
                    <a:gd name="T33" fmla="*/ 0 h 31"/>
                    <a:gd name="T34" fmla="*/ 18 w 32"/>
                    <a:gd name="T35" fmla="*/ 0 h 31"/>
                    <a:gd name="T36" fmla="*/ 15 w 32"/>
                    <a:gd name="T37" fmla="*/ 0 h 31"/>
                    <a:gd name="T38" fmla="*/ 15 w 32"/>
                    <a:gd name="T39" fmla="*/ 0 h 31"/>
                    <a:gd name="T40" fmla="*/ 11 w 32"/>
                    <a:gd name="T41" fmla="*/ 0 h 31"/>
                    <a:gd name="T42" fmla="*/ 9 w 32"/>
                    <a:gd name="T43" fmla="*/ 2 h 31"/>
                    <a:gd name="T44" fmla="*/ 6 w 32"/>
                    <a:gd name="T45" fmla="*/ 3 h 31"/>
                    <a:gd name="T46" fmla="*/ 4 w 32"/>
                    <a:gd name="T47" fmla="*/ 6 h 31"/>
                    <a:gd name="T48" fmla="*/ 2 w 32"/>
                    <a:gd name="T49" fmla="*/ 8 h 31"/>
                    <a:gd name="T50" fmla="*/ 1 w 32"/>
                    <a:gd name="T51" fmla="*/ 11 h 31"/>
                    <a:gd name="T52" fmla="*/ 0 w 32"/>
                    <a:gd name="T53" fmla="*/ 14 h 31"/>
                    <a:gd name="T54" fmla="*/ 0 w 32"/>
                    <a:gd name="T55" fmla="*/ 17 h 31"/>
                    <a:gd name="T56" fmla="*/ 0 w 32"/>
                    <a:gd name="T57" fmla="*/ 17 h 31"/>
                    <a:gd name="T58" fmla="*/ 0 w 32"/>
                    <a:gd name="T59" fmla="*/ 20 h 31"/>
                    <a:gd name="T60" fmla="*/ 1 w 32"/>
                    <a:gd name="T61" fmla="*/ 23 h 31"/>
                    <a:gd name="T62" fmla="*/ 2 w 32"/>
                    <a:gd name="T63" fmla="*/ 25 h 31"/>
                    <a:gd name="T64" fmla="*/ 4 w 32"/>
                    <a:gd name="T65" fmla="*/ 27 h 31"/>
                    <a:gd name="T66" fmla="*/ 6 w 32"/>
                    <a:gd name="T67" fmla="*/ 28 h 31"/>
                    <a:gd name="T68" fmla="*/ 9 w 32"/>
                    <a:gd name="T69" fmla="*/ 30 h 31"/>
                    <a:gd name="T70" fmla="*/ 11 w 32"/>
                    <a:gd name="T71" fmla="*/ 30 h 31"/>
                    <a:gd name="T72" fmla="*/ 15 w 32"/>
                    <a:gd name="T73" fmla="*/ 3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2" h="31">
                      <a:moveTo>
                        <a:pt x="15" y="30"/>
                      </a:moveTo>
                      <a:lnTo>
                        <a:pt x="15" y="30"/>
                      </a:lnTo>
                      <a:lnTo>
                        <a:pt x="18" y="28"/>
                      </a:lnTo>
                      <a:lnTo>
                        <a:pt x="21" y="27"/>
                      </a:lnTo>
                      <a:lnTo>
                        <a:pt x="23" y="26"/>
                      </a:lnTo>
                      <a:lnTo>
                        <a:pt x="26" y="23"/>
                      </a:lnTo>
                      <a:lnTo>
                        <a:pt x="28" y="21"/>
                      </a:lnTo>
                      <a:lnTo>
                        <a:pt x="29" y="18"/>
                      </a:lnTo>
                      <a:lnTo>
                        <a:pt x="30" y="15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0" y="9"/>
                      </a:lnTo>
                      <a:lnTo>
                        <a:pt x="29" y="6"/>
                      </a:lnTo>
                      <a:lnTo>
                        <a:pt x="28" y="4"/>
                      </a:lnTo>
                      <a:lnTo>
                        <a:pt x="26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8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6" y="3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1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4" y="27"/>
                      </a:lnTo>
                      <a:lnTo>
                        <a:pt x="6" y="28"/>
                      </a:lnTo>
                      <a:lnTo>
                        <a:pt x="9" y="30"/>
                      </a:lnTo>
                      <a:lnTo>
                        <a:pt x="11" y="30"/>
                      </a:lnTo>
                      <a:lnTo>
                        <a:pt x="15" y="3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15" name="Freeform 639">
                  <a:extLst>
                    <a:ext uri="{FF2B5EF4-FFF2-40B4-BE49-F238E27FC236}">
                      <a16:creationId xmlns:a16="http://schemas.microsoft.com/office/drawing/2014/main" id="{3A829EC2-7AB4-4249-AAD2-125B32F03B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3" y="2933"/>
                  <a:ext cx="26" cy="27"/>
                </a:xfrm>
                <a:custGeom>
                  <a:avLst/>
                  <a:gdLst>
                    <a:gd name="T0" fmla="*/ 25 w 26"/>
                    <a:gd name="T1" fmla="*/ 0 h 27"/>
                    <a:gd name="T2" fmla="*/ 24 w 26"/>
                    <a:gd name="T3" fmla="*/ 4 h 27"/>
                    <a:gd name="T4" fmla="*/ 22 w 26"/>
                    <a:gd name="T5" fmla="*/ 9 h 27"/>
                    <a:gd name="T6" fmla="*/ 18 w 26"/>
                    <a:gd name="T7" fmla="*/ 13 h 27"/>
                    <a:gd name="T8" fmla="*/ 16 w 26"/>
                    <a:gd name="T9" fmla="*/ 16 h 27"/>
                    <a:gd name="T10" fmla="*/ 13 w 26"/>
                    <a:gd name="T11" fmla="*/ 20 h 27"/>
                    <a:gd name="T12" fmla="*/ 10 w 26"/>
                    <a:gd name="T13" fmla="*/ 22 h 27"/>
                    <a:gd name="T14" fmla="*/ 7 w 26"/>
                    <a:gd name="T15" fmla="*/ 24 h 27"/>
                    <a:gd name="T16" fmla="*/ 4 w 26"/>
                    <a:gd name="T17" fmla="*/ 26 h 27"/>
                    <a:gd name="T18" fmla="*/ 2 w 26"/>
                    <a:gd name="T19" fmla="*/ 26 h 27"/>
                    <a:gd name="T20" fmla="*/ 2 w 26"/>
                    <a:gd name="T21" fmla="*/ 26 h 27"/>
                    <a:gd name="T22" fmla="*/ 0 w 26"/>
                    <a:gd name="T23" fmla="*/ 26 h 27"/>
                    <a:gd name="T24" fmla="*/ 0 w 26"/>
                    <a:gd name="T25" fmla="*/ 26 h 27"/>
                    <a:gd name="T26" fmla="*/ 0 w 26"/>
                    <a:gd name="T27" fmla="*/ 24 h 27"/>
                    <a:gd name="T28" fmla="*/ 2 w 26"/>
                    <a:gd name="T29" fmla="*/ 20 h 27"/>
                    <a:gd name="T30" fmla="*/ 5 w 26"/>
                    <a:gd name="T31" fmla="*/ 14 h 27"/>
                    <a:gd name="T32" fmla="*/ 9 w 26"/>
                    <a:gd name="T33" fmla="*/ 7 h 27"/>
                    <a:gd name="T34" fmla="*/ 15 w 26"/>
                    <a:gd name="T35" fmla="*/ 2 h 27"/>
                    <a:gd name="T36" fmla="*/ 20 w 26"/>
                    <a:gd name="T37" fmla="*/ 1 h 27"/>
                    <a:gd name="T38" fmla="*/ 24 w 26"/>
                    <a:gd name="T39" fmla="*/ 0 h 27"/>
                    <a:gd name="T40" fmla="*/ 25 w 26"/>
                    <a:gd name="T41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6" h="27">
                      <a:moveTo>
                        <a:pt x="25" y="0"/>
                      </a:moveTo>
                      <a:lnTo>
                        <a:pt x="24" y="4"/>
                      </a:lnTo>
                      <a:lnTo>
                        <a:pt x="22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20"/>
                      </a:lnTo>
                      <a:lnTo>
                        <a:pt x="10" y="22"/>
                      </a:lnTo>
                      <a:lnTo>
                        <a:pt x="7" y="24"/>
                      </a:lnTo>
                      <a:lnTo>
                        <a:pt x="4" y="26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0" y="24"/>
                      </a:lnTo>
                      <a:lnTo>
                        <a:pt x="2" y="20"/>
                      </a:lnTo>
                      <a:lnTo>
                        <a:pt x="5" y="14"/>
                      </a:lnTo>
                      <a:lnTo>
                        <a:pt x="9" y="7"/>
                      </a:lnTo>
                      <a:lnTo>
                        <a:pt x="15" y="2"/>
                      </a:lnTo>
                      <a:lnTo>
                        <a:pt x="20" y="1"/>
                      </a:lnTo>
                      <a:lnTo>
                        <a:pt x="24" y="0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16" name="Freeform 640">
                  <a:extLst>
                    <a:ext uri="{FF2B5EF4-FFF2-40B4-BE49-F238E27FC236}">
                      <a16:creationId xmlns:a16="http://schemas.microsoft.com/office/drawing/2014/main" id="{D67E2635-5E78-4512-8A2C-35B8B3C9A5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3" y="2933"/>
                  <a:ext cx="26" cy="27"/>
                </a:xfrm>
                <a:custGeom>
                  <a:avLst/>
                  <a:gdLst>
                    <a:gd name="T0" fmla="*/ 25 w 26"/>
                    <a:gd name="T1" fmla="*/ 0 h 27"/>
                    <a:gd name="T2" fmla="*/ 25 w 26"/>
                    <a:gd name="T3" fmla="*/ 0 h 27"/>
                    <a:gd name="T4" fmla="*/ 24 w 26"/>
                    <a:gd name="T5" fmla="*/ 4 h 27"/>
                    <a:gd name="T6" fmla="*/ 22 w 26"/>
                    <a:gd name="T7" fmla="*/ 9 h 27"/>
                    <a:gd name="T8" fmla="*/ 18 w 26"/>
                    <a:gd name="T9" fmla="*/ 13 h 27"/>
                    <a:gd name="T10" fmla="*/ 16 w 26"/>
                    <a:gd name="T11" fmla="*/ 16 h 27"/>
                    <a:gd name="T12" fmla="*/ 13 w 26"/>
                    <a:gd name="T13" fmla="*/ 20 h 27"/>
                    <a:gd name="T14" fmla="*/ 10 w 26"/>
                    <a:gd name="T15" fmla="*/ 22 h 27"/>
                    <a:gd name="T16" fmla="*/ 7 w 26"/>
                    <a:gd name="T17" fmla="*/ 24 h 27"/>
                    <a:gd name="T18" fmla="*/ 4 w 26"/>
                    <a:gd name="T19" fmla="*/ 26 h 27"/>
                    <a:gd name="T20" fmla="*/ 4 w 26"/>
                    <a:gd name="T21" fmla="*/ 26 h 27"/>
                    <a:gd name="T22" fmla="*/ 2 w 26"/>
                    <a:gd name="T23" fmla="*/ 26 h 27"/>
                    <a:gd name="T24" fmla="*/ 2 w 26"/>
                    <a:gd name="T25" fmla="*/ 26 h 27"/>
                    <a:gd name="T26" fmla="*/ 0 w 26"/>
                    <a:gd name="T27" fmla="*/ 26 h 27"/>
                    <a:gd name="T28" fmla="*/ 0 w 26"/>
                    <a:gd name="T29" fmla="*/ 26 h 27"/>
                    <a:gd name="T30" fmla="*/ 0 w 26"/>
                    <a:gd name="T31" fmla="*/ 26 h 27"/>
                    <a:gd name="T32" fmla="*/ 0 w 26"/>
                    <a:gd name="T33" fmla="*/ 24 h 27"/>
                    <a:gd name="T34" fmla="*/ 2 w 26"/>
                    <a:gd name="T35" fmla="*/ 20 h 27"/>
                    <a:gd name="T36" fmla="*/ 5 w 26"/>
                    <a:gd name="T37" fmla="*/ 14 h 27"/>
                    <a:gd name="T38" fmla="*/ 9 w 26"/>
                    <a:gd name="T39" fmla="*/ 7 h 27"/>
                    <a:gd name="T40" fmla="*/ 9 w 26"/>
                    <a:gd name="T41" fmla="*/ 7 h 27"/>
                    <a:gd name="T42" fmla="*/ 15 w 26"/>
                    <a:gd name="T43" fmla="*/ 2 h 27"/>
                    <a:gd name="T44" fmla="*/ 20 w 26"/>
                    <a:gd name="T45" fmla="*/ 1 h 27"/>
                    <a:gd name="T46" fmla="*/ 24 w 26"/>
                    <a:gd name="T47" fmla="*/ 0 h 27"/>
                    <a:gd name="T48" fmla="*/ 25 w 26"/>
                    <a:gd name="T4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6" h="27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24" y="4"/>
                      </a:lnTo>
                      <a:lnTo>
                        <a:pt x="22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20"/>
                      </a:lnTo>
                      <a:lnTo>
                        <a:pt x="10" y="22"/>
                      </a:lnTo>
                      <a:lnTo>
                        <a:pt x="7" y="24"/>
                      </a:lnTo>
                      <a:lnTo>
                        <a:pt x="4" y="26"/>
                      </a:lnTo>
                      <a:lnTo>
                        <a:pt x="4" y="26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0" y="24"/>
                      </a:lnTo>
                      <a:lnTo>
                        <a:pt x="2" y="20"/>
                      </a:lnTo>
                      <a:lnTo>
                        <a:pt x="5" y="14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15" y="2"/>
                      </a:lnTo>
                      <a:lnTo>
                        <a:pt x="20" y="1"/>
                      </a:lnTo>
                      <a:lnTo>
                        <a:pt x="24" y="0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562817" name="Group 641">
              <a:extLst>
                <a:ext uri="{FF2B5EF4-FFF2-40B4-BE49-F238E27FC236}">
                  <a16:creationId xmlns:a16="http://schemas.microsoft.com/office/drawing/2014/main" id="{063E9E2D-15AA-4713-A5EC-6B9F89A6E5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48" y="912"/>
              <a:ext cx="1204" cy="1358"/>
              <a:chOff x="3596" y="1456"/>
              <a:chExt cx="1204" cy="1358"/>
            </a:xfrm>
          </p:grpSpPr>
          <p:sp>
            <p:nvSpPr>
              <p:cNvPr id="562818" name="Freeform 642">
                <a:extLst>
                  <a:ext uri="{FF2B5EF4-FFF2-40B4-BE49-F238E27FC236}">
                    <a16:creationId xmlns:a16="http://schemas.microsoft.com/office/drawing/2014/main" id="{358F9D7E-88F6-4D85-AA52-EAAB727D3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1820"/>
                <a:ext cx="907" cy="926"/>
              </a:xfrm>
              <a:custGeom>
                <a:avLst/>
                <a:gdLst>
                  <a:gd name="T0" fmla="*/ 329 w 907"/>
                  <a:gd name="T1" fmla="*/ 46 h 926"/>
                  <a:gd name="T2" fmla="*/ 400 w 907"/>
                  <a:gd name="T3" fmla="*/ 75 h 926"/>
                  <a:gd name="T4" fmla="*/ 430 w 907"/>
                  <a:gd name="T5" fmla="*/ 11 h 926"/>
                  <a:gd name="T6" fmla="*/ 491 w 907"/>
                  <a:gd name="T7" fmla="*/ 57 h 926"/>
                  <a:gd name="T8" fmla="*/ 510 w 907"/>
                  <a:gd name="T9" fmla="*/ 54 h 926"/>
                  <a:gd name="T10" fmla="*/ 576 w 907"/>
                  <a:gd name="T11" fmla="*/ 2 h 926"/>
                  <a:gd name="T12" fmla="*/ 591 w 907"/>
                  <a:gd name="T13" fmla="*/ 63 h 926"/>
                  <a:gd name="T14" fmla="*/ 601 w 907"/>
                  <a:gd name="T15" fmla="*/ 61 h 926"/>
                  <a:gd name="T16" fmla="*/ 660 w 907"/>
                  <a:gd name="T17" fmla="*/ 81 h 926"/>
                  <a:gd name="T18" fmla="*/ 678 w 907"/>
                  <a:gd name="T19" fmla="*/ 92 h 926"/>
                  <a:gd name="T20" fmla="*/ 727 w 907"/>
                  <a:gd name="T21" fmla="*/ 51 h 926"/>
                  <a:gd name="T22" fmla="*/ 736 w 907"/>
                  <a:gd name="T23" fmla="*/ 132 h 926"/>
                  <a:gd name="T24" fmla="*/ 803 w 907"/>
                  <a:gd name="T25" fmla="*/ 111 h 926"/>
                  <a:gd name="T26" fmla="*/ 792 w 907"/>
                  <a:gd name="T27" fmla="*/ 196 h 926"/>
                  <a:gd name="T28" fmla="*/ 860 w 907"/>
                  <a:gd name="T29" fmla="*/ 190 h 926"/>
                  <a:gd name="T30" fmla="*/ 831 w 907"/>
                  <a:gd name="T31" fmla="*/ 273 h 926"/>
                  <a:gd name="T32" fmla="*/ 894 w 907"/>
                  <a:gd name="T33" fmla="*/ 284 h 926"/>
                  <a:gd name="T34" fmla="*/ 849 w 907"/>
                  <a:gd name="T35" fmla="*/ 360 h 926"/>
                  <a:gd name="T36" fmla="*/ 906 w 907"/>
                  <a:gd name="T37" fmla="*/ 387 h 926"/>
                  <a:gd name="T38" fmla="*/ 845 w 907"/>
                  <a:gd name="T39" fmla="*/ 454 h 926"/>
                  <a:gd name="T40" fmla="*/ 892 w 907"/>
                  <a:gd name="T41" fmla="*/ 494 h 926"/>
                  <a:gd name="T42" fmla="*/ 820 w 907"/>
                  <a:gd name="T43" fmla="*/ 548 h 926"/>
                  <a:gd name="T44" fmla="*/ 854 w 907"/>
                  <a:gd name="T45" fmla="*/ 600 h 926"/>
                  <a:gd name="T46" fmla="*/ 775 w 907"/>
                  <a:gd name="T47" fmla="*/ 637 h 926"/>
                  <a:gd name="T48" fmla="*/ 796 w 907"/>
                  <a:gd name="T49" fmla="*/ 698 h 926"/>
                  <a:gd name="T50" fmla="*/ 713 w 907"/>
                  <a:gd name="T51" fmla="*/ 717 h 926"/>
                  <a:gd name="T52" fmla="*/ 700 w 907"/>
                  <a:gd name="T53" fmla="*/ 735 h 926"/>
                  <a:gd name="T54" fmla="*/ 643 w 907"/>
                  <a:gd name="T55" fmla="*/ 782 h 926"/>
                  <a:gd name="T56" fmla="*/ 630 w 907"/>
                  <a:gd name="T57" fmla="*/ 786 h 926"/>
                  <a:gd name="T58" fmla="*/ 607 w 907"/>
                  <a:gd name="T59" fmla="*/ 862 h 926"/>
                  <a:gd name="T60" fmla="*/ 555 w 907"/>
                  <a:gd name="T61" fmla="*/ 831 h 926"/>
                  <a:gd name="T62" fmla="*/ 534 w 907"/>
                  <a:gd name="T63" fmla="*/ 840 h 926"/>
                  <a:gd name="T64" fmla="*/ 466 w 907"/>
                  <a:gd name="T65" fmla="*/ 863 h 926"/>
                  <a:gd name="T66" fmla="*/ 459 w 907"/>
                  <a:gd name="T67" fmla="*/ 860 h 926"/>
                  <a:gd name="T68" fmla="*/ 441 w 907"/>
                  <a:gd name="T69" fmla="*/ 865 h 926"/>
                  <a:gd name="T70" fmla="*/ 400 w 907"/>
                  <a:gd name="T71" fmla="*/ 923 h 926"/>
                  <a:gd name="T72" fmla="*/ 361 w 907"/>
                  <a:gd name="T73" fmla="*/ 866 h 926"/>
                  <a:gd name="T74" fmla="*/ 347 w 907"/>
                  <a:gd name="T75" fmla="*/ 869 h 926"/>
                  <a:gd name="T76" fmla="*/ 285 w 907"/>
                  <a:gd name="T77" fmla="*/ 858 h 926"/>
                  <a:gd name="T78" fmla="*/ 268 w 907"/>
                  <a:gd name="T79" fmla="*/ 849 h 926"/>
                  <a:gd name="T80" fmla="*/ 260 w 907"/>
                  <a:gd name="T81" fmla="*/ 850 h 926"/>
                  <a:gd name="T82" fmla="*/ 205 w 907"/>
                  <a:gd name="T83" fmla="*/ 820 h 926"/>
                  <a:gd name="T84" fmla="*/ 188 w 907"/>
                  <a:gd name="T85" fmla="*/ 809 h 926"/>
                  <a:gd name="T86" fmla="*/ 123 w 907"/>
                  <a:gd name="T87" fmla="*/ 832 h 926"/>
                  <a:gd name="T88" fmla="*/ 134 w 907"/>
                  <a:gd name="T89" fmla="*/ 756 h 926"/>
                  <a:gd name="T90" fmla="*/ 60 w 907"/>
                  <a:gd name="T91" fmla="*/ 759 h 926"/>
                  <a:gd name="T92" fmla="*/ 88 w 907"/>
                  <a:gd name="T93" fmla="*/ 684 h 926"/>
                  <a:gd name="T94" fmla="*/ 19 w 907"/>
                  <a:gd name="T95" fmla="*/ 669 h 926"/>
                  <a:gd name="T96" fmla="*/ 62 w 907"/>
                  <a:gd name="T97" fmla="*/ 600 h 926"/>
                  <a:gd name="T98" fmla="*/ 1 w 907"/>
                  <a:gd name="T99" fmla="*/ 567 h 926"/>
                  <a:gd name="T100" fmla="*/ 56 w 907"/>
                  <a:gd name="T101" fmla="*/ 508 h 926"/>
                  <a:gd name="T102" fmla="*/ 6 w 907"/>
                  <a:gd name="T103" fmla="*/ 461 h 926"/>
                  <a:gd name="T104" fmla="*/ 73 w 907"/>
                  <a:gd name="T105" fmla="*/ 414 h 926"/>
                  <a:gd name="T106" fmla="*/ 37 w 907"/>
                  <a:gd name="T107" fmla="*/ 354 h 926"/>
                  <a:gd name="T108" fmla="*/ 109 w 907"/>
                  <a:gd name="T109" fmla="*/ 322 h 926"/>
                  <a:gd name="T110" fmla="*/ 90 w 907"/>
                  <a:gd name="T111" fmla="*/ 254 h 926"/>
                  <a:gd name="T112" fmla="*/ 164 w 907"/>
                  <a:gd name="T113" fmla="*/ 239 h 926"/>
                  <a:gd name="T114" fmla="*/ 162 w 907"/>
                  <a:gd name="T115" fmla="*/ 164 h 926"/>
                  <a:gd name="T116" fmla="*/ 225 w 907"/>
                  <a:gd name="T117" fmla="*/ 173 h 926"/>
                  <a:gd name="T118" fmla="*/ 243 w 907"/>
                  <a:gd name="T119" fmla="*/ 158 h 926"/>
                  <a:gd name="T120" fmla="*/ 303 w 907"/>
                  <a:gd name="T121" fmla="*/ 114 h 926"/>
                  <a:gd name="T122" fmla="*/ 311 w 907"/>
                  <a:gd name="T123" fmla="*/ 114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7" h="926">
                    <a:moveTo>
                      <a:pt x="318" y="111"/>
                    </a:moveTo>
                    <a:lnTo>
                      <a:pt x="324" y="107"/>
                    </a:lnTo>
                    <a:lnTo>
                      <a:pt x="327" y="103"/>
                    </a:lnTo>
                    <a:lnTo>
                      <a:pt x="328" y="101"/>
                    </a:lnTo>
                    <a:lnTo>
                      <a:pt x="329" y="100"/>
                    </a:lnTo>
                    <a:lnTo>
                      <a:pt x="329" y="46"/>
                    </a:lnTo>
                    <a:lnTo>
                      <a:pt x="349" y="37"/>
                    </a:lnTo>
                    <a:lnTo>
                      <a:pt x="369" y="29"/>
                    </a:lnTo>
                    <a:lnTo>
                      <a:pt x="393" y="74"/>
                    </a:lnTo>
                    <a:lnTo>
                      <a:pt x="394" y="74"/>
                    </a:lnTo>
                    <a:lnTo>
                      <a:pt x="396" y="75"/>
                    </a:lnTo>
                    <a:lnTo>
                      <a:pt x="400" y="75"/>
                    </a:lnTo>
                    <a:lnTo>
                      <a:pt x="406" y="74"/>
                    </a:lnTo>
                    <a:lnTo>
                      <a:pt x="413" y="71"/>
                    </a:lnTo>
                    <a:lnTo>
                      <a:pt x="416" y="69"/>
                    </a:lnTo>
                    <a:lnTo>
                      <a:pt x="418" y="67"/>
                    </a:lnTo>
                    <a:lnTo>
                      <a:pt x="418" y="66"/>
                    </a:lnTo>
                    <a:lnTo>
                      <a:pt x="430" y="11"/>
                    </a:lnTo>
                    <a:lnTo>
                      <a:pt x="451" y="7"/>
                    </a:lnTo>
                    <a:lnTo>
                      <a:pt x="472" y="4"/>
                    </a:lnTo>
                    <a:lnTo>
                      <a:pt x="484" y="54"/>
                    </a:lnTo>
                    <a:lnTo>
                      <a:pt x="485" y="55"/>
                    </a:lnTo>
                    <a:lnTo>
                      <a:pt x="487" y="56"/>
                    </a:lnTo>
                    <a:lnTo>
                      <a:pt x="491" y="57"/>
                    </a:lnTo>
                    <a:lnTo>
                      <a:pt x="497" y="57"/>
                    </a:lnTo>
                    <a:lnTo>
                      <a:pt x="501" y="57"/>
                    </a:lnTo>
                    <a:lnTo>
                      <a:pt x="504" y="57"/>
                    </a:lnTo>
                    <a:lnTo>
                      <a:pt x="507" y="56"/>
                    </a:lnTo>
                    <a:lnTo>
                      <a:pt x="508" y="55"/>
                    </a:lnTo>
                    <a:lnTo>
                      <a:pt x="510" y="54"/>
                    </a:lnTo>
                    <a:lnTo>
                      <a:pt x="511" y="53"/>
                    </a:lnTo>
                    <a:lnTo>
                      <a:pt x="512" y="52"/>
                    </a:lnTo>
                    <a:lnTo>
                      <a:pt x="512" y="52"/>
                    </a:lnTo>
                    <a:lnTo>
                      <a:pt x="536" y="0"/>
                    </a:lnTo>
                    <a:lnTo>
                      <a:pt x="556" y="0"/>
                    </a:lnTo>
                    <a:lnTo>
                      <a:pt x="576" y="2"/>
                    </a:lnTo>
                    <a:lnTo>
                      <a:pt x="576" y="56"/>
                    </a:lnTo>
                    <a:lnTo>
                      <a:pt x="577" y="57"/>
                    </a:lnTo>
                    <a:lnTo>
                      <a:pt x="578" y="59"/>
                    </a:lnTo>
                    <a:lnTo>
                      <a:pt x="581" y="61"/>
                    </a:lnTo>
                    <a:lnTo>
                      <a:pt x="587" y="63"/>
                    </a:lnTo>
                    <a:lnTo>
                      <a:pt x="591" y="63"/>
                    </a:lnTo>
                    <a:lnTo>
                      <a:pt x="594" y="63"/>
                    </a:lnTo>
                    <a:lnTo>
                      <a:pt x="596" y="63"/>
                    </a:lnTo>
                    <a:lnTo>
                      <a:pt x="598" y="63"/>
                    </a:lnTo>
                    <a:lnTo>
                      <a:pt x="599" y="62"/>
                    </a:lnTo>
                    <a:lnTo>
                      <a:pt x="600" y="61"/>
                    </a:lnTo>
                    <a:lnTo>
                      <a:pt x="601" y="61"/>
                    </a:lnTo>
                    <a:lnTo>
                      <a:pt x="601" y="61"/>
                    </a:lnTo>
                    <a:lnTo>
                      <a:pt x="636" y="13"/>
                    </a:lnTo>
                    <a:lnTo>
                      <a:pt x="655" y="19"/>
                    </a:lnTo>
                    <a:lnTo>
                      <a:pt x="673" y="25"/>
                    </a:lnTo>
                    <a:lnTo>
                      <a:pt x="660" y="81"/>
                    </a:lnTo>
                    <a:lnTo>
                      <a:pt x="660" y="81"/>
                    </a:lnTo>
                    <a:lnTo>
                      <a:pt x="661" y="84"/>
                    </a:lnTo>
                    <a:lnTo>
                      <a:pt x="664" y="86"/>
                    </a:lnTo>
                    <a:lnTo>
                      <a:pt x="670" y="90"/>
                    </a:lnTo>
                    <a:lnTo>
                      <a:pt x="673" y="91"/>
                    </a:lnTo>
                    <a:lnTo>
                      <a:pt x="676" y="92"/>
                    </a:lnTo>
                    <a:lnTo>
                      <a:pt x="678" y="92"/>
                    </a:lnTo>
                    <a:lnTo>
                      <a:pt x="680" y="92"/>
                    </a:lnTo>
                    <a:lnTo>
                      <a:pt x="681" y="92"/>
                    </a:lnTo>
                    <a:lnTo>
                      <a:pt x="682" y="92"/>
                    </a:lnTo>
                    <a:lnTo>
                      <a:pt x="683" y="91"/>
                    </a:lnTo>
                    <a:lnTo>
                      <a:pt x="683" y="91"/>
                    </a:lnTo>
                    <a:lnTo>
                      <a:pt x="727" y="51"/>
                    </a:lnTo>
                    <a:lnTo>
                      <a:pt x="742" y="61"/>
                    </a:lnTo>
                    <a:lnTo>
                      <a:pt x="758" y="72"/>
                    </a:lnTo>
                    <a:lnTo>
                      <a:pt x="734" y="124"/>
                    </a:lnTo>
                    <a:lnTo>
                      <a:pt x="734" y="126"/>
                    </a:lnTo>
                    <a:lnTo>
                      <a:pt x="734" y="128"/>
                    </a:lnTo>
                    <a:lnTo>
                      <a:pt x="736" y="132"/>
                    </a:lnTo>
                    <a:lnTo>
                      <a:pt x="740" y="136"/>
                    </a:lnTo>
                    <a:lnTo>
                      <a:pt x="746" y="140"/>
                    </a:lnTo>
                    <a:lnTo>
                      <a:pt x="749" y="141"/>
                    </a:lnTo>
                    <a:lnTo>
                      <a:pt x="752" y="142"/>
                    </a:lnTo>
                    <a:lnTo>
                      <a:pt x="753" y="141"/>
                    </a:lnTo>
                    <a:lnTo>
                      <a:pt x="803" y="111"/>
                    </a:lnTo>
                    <a:lnTo>
                      <a:pt x="814" y="125"/>
                    </a:lnTo>
                    <a:lnTo>
                      <a:pt x="827" y="140"/>
                    </a:lnTo>
                    <a:lnTo>
                      <a:pt x="792" y="188"/>
                    </a:lnTo>
                    <a:lnTo>
                      <a:pt x="792" y="189"/>
                    </a:lnTo>
                    <a:lnTo>
                      <a:pt x="792" y="191"/>
                    </a:lnTo>
                    <a:lnTo>
                      <a:pt x="792" y="196"/>
                    </a:lnTo>
                    <a:lnTo>
                      <a:pt x="795" y="201"/>
                    </a:lnTo>
                    <a:lnTo>
                      <a:pt x="799" y="206"/>
                    </a:lnTo>
                    <a:lnTo>
                      <a:pt x="803" y="208"/>
                    </a:lnTo>
                    <a:lnTo>
                      <a:pt x="805" y="209"/>
                    </a:lnTo>
                    <a:lnTo>
                      <a:pt x="806" y="209"/>
                    </a:lnTo>
                    <a:lnTo>
                      <a:pt x="860" y="190"/>
                    </a:lnTo>
                    <a:lnTo>
                      <a:pt x="867" y="207"/>
                    </a:lnTo>
                    <a:lnTo>
                      <a:pt x="875" y="225"/>
                    </a:lnTo>
                    <a:lnTo>
                      <a:pt x="832" y="265"/>
                    </a:lnTo>
                    <a:lnTo>
                      <a:pt x="831" y="266"/>
                    </a:lnTo>
                    <a:lnTo>
                      <a:pt x="831" y="269"/>
                    </a:lnTo>
                    <a:lnTo>
                      <a:pt x="831" y="273"/>
                    </a:lnTo>
                    <a:lnTo>
                      <a:pt x="832" y="280"/>
                    </a:lnTo>
                    <a:lnTo>
                      <a:pt x="835" y="285"/>
                    </a:lnTo>
                    <a:lnTo>
                      <a:pt x="837" y="288"/>
                    </a:lnTo>
                    <a:lnTo>
                      <a:pt x="839" y="290"/>
                    </a:lnTo>
                    <a:lnTo>
                      <a:pt x="840" y="290"/>
                    </a:lnTo>
                    <a:lnTo>
                      <a:pt x="894" y="284"/>
                    </a:lnTo>
                    <a:lnTo>
                      <a:pt x="898" y="303"/>
                    </a:lnTo>
                    <a:lnTo>
                      <a:pt x="901" y="322"/>
                    </a:lnTo>
                    <a:lnTo>
                      <a:pt x="851" y="353"/>
                    </a:lnTo>
                    <a:lnTo>
                      <a:pt x="851" y="354"/>
                    </a:lnTo>
                    <a:lnTo>
                      <a:pt x="850" y="356"/>
                    </a:lnTo>
                    <a:lnTo>
                      <a:pt x="849" y="360"/>
                    </a:lnTo>
                    <a:lnTo>
                      <a:pt x="848" y="368"/>
                    </a:lnTo>
                    <a:lnTo>
                      <a:pt x="849" y="374"/>
                    </a:lnTo>
                    <a:lnTo>
                      <a:pt x="851" y="378"/>
                    </a:lnTo>
                    <a:lnTo>
                      <a:pt x="852" y="379"/>
                    </a:lnTo>
                    <a:lnTo>
                      <a:pt x="853" y="380"/>
                    </a:lnTo>
                    <a:lnTo>
                      <a:pt x="906" y="387"/>
                    </a:lnTo>
                    <a:lnTo>
                      <a:pt x="904" y="407"/>
                    </a:lnTo>
                    <a:lnTo>
                      <a:pt x="903" y="428"/>
                    </a:lnTo>
                    <a:lnTo>
                      <a:pt x="849" y="447"/>
                    </a:lnTo>
                    <a:lnTo>
                      <a:pt x="849" y="448"/>
                    </a:lnTo>
                    <a:lnTo>
                      <a:pt x="847" y="450"/>
                    </a:lnTo>
                    <a:lnTo>
                      <a:pt x="845" y="454"/>
                    </a:lnTo>
                    <a:lnTo>
                      <a:pt x="843" y="461"/>
                    </a:lnTo>
                    <a:lnTo>
                      <a:pt x="843" y="468"/>
                    </a:lnTo>
                    <a:lnTo>
                      <a:pt x="843" y="472"/>
                    </a:lnTo>
                    <a:lnTo>
                      <a:pt x="845" y="475"/>
                    </a:lnTo>
                    <a:lnTo>
                      <a:pt x="845" y="475"/>
                    </a:lnTo>
                    <a:lnTo>
                      <a:pt x="892" y="494"/>
                    </a:lnTo>
                    <a:lnTo>
                      <a:pt x="886" y="515"/>
                    </a:lnTo>
                    <a:lnTo>
                      <a:pt x="880" y="536"/>
                    </a:lnTo>
                    <a:lnTo>
                      <a:pt x="825" y="542"/>
                    </a:lnTo>
                    <a:lnTo>
                      <a:pt x="825" y="543"/>
                    </a:lnTo>
                    <a:lnTo>
                      <a:pt x="822" y="545"/>
                    </a:lnTo>
                    <a:lnTo>
                      <a:pt x="820" y="548"/>
                    </a:lnTo>
                    <a:lnTo>
                      <a:pt x="817" y="555"/>
                    </a:lnTo>
                    <a:lnTo>
                      <a:pt x="814" y="562"/>
                    </a:lnTo>
                    <a:lnTo>
                      <a:pt x="814" y="566"/>
                    </a:lnTo>
                    <a:lnTo>
                      <a:pt x="814" y="569"/>
                    </a:lnTo>
                    <a:lnTo>
                      <a:pt x="815" y="569"/>
                    </a:lnTo>
                    <a:lnTo>
                      <a:pt x="854" y="600"/>
                    </a:lnTo>
                    <a:lnTo>
                      <a:pt x="845" y="619"/>
                    </a:lnTo>
                    <a:lnTo>
                      <a:pt x="834" y="639"/>
                    </a:lnTo>
                    <a:lnTo>
                      <a:pt x="782" y="633"/>
                    </a:lnTo>
                    <a:lnTo>
                      <a:pt x="781" y="633"/>
                    </a:lnTo>
                    <a:lnTo>
                      <a:pt x="779" y="634"/>
                    </a:lnTo>
                    <a:lnTo>
                      <a:pt x="775" y="637"/>
                    </a:lnTo>
                    <a:lnTo>
                      <a:pt x="770" y="643"/>
                    </a:lnTo>
                    <a:lnTo>
                      <a:pt x="767" y="650"/>
                    </a:lnTo>
                    <a:lnTo>
                      <a:pt x="766" y="654"/>
                    </a:lnTo>
                    <a:lnTo>
                      <a:pt x="766" y="657"/>
                    </a:lnTo>
                    <a:lnTo>
                      <a:pt x="766" y="658"/>
                    </a:lnTo>
                    <a:lnTo>
                      <a:pt x="796" y="698"/>
                    </a:lnTo>
                    <a:lnTo>
                      <a:pt x="782" y="716"/>
                    </a:lnTo>
                    <a:lnTo>
                      <a:pt x="767" y="733"/>
                    </a:lnTo>
                    <a:lnTo>
                      <a:pt x="720" y="714"/>
                    </a:lnTo>
                    <a:lnTo>
                      <a:pt x="719" y="714"/>
                    </a:lnTo>
                    <a:lnTo>
                      <a:pt x="717" y="714"/>
                    </a:lnTo>
                    <a:lnTo>
                      <a:pt x="713" y="717"/>
                    </a:lnTo>
                    <a:lnTo>
                      <a:pt x="707" y="721"/>
                    </a:lnTo>
                    <a:lnTo>
                      <a:pt x="707" y="723"/>
                    </a:lnTo>
                    <a:lnTo>
                      <a:pt x="702" y="728"/>
                    </a:lnTo>
                    <a:lnTo>
                      <a:pt x="700" y="732"/>
                    </a:lnTo>
                    <a:lnTo>
                      <a:pt x="700" y="734"/>
                    </a:lnTo>
                    <a:lnTo>
                      <a:pt x="700" y="735"/>
                    </a:lnTo>
                    <a:lnTo>
                      <a:pt x="718" y="784"/>
                    </a:lnTo>
                    <a:lnTo>
                      <a:pt x="701" y="798"/>
                    </a:lnTo>
                    <a:lnTo>
                      <a:pt x="684" y="812"/>
                    </a:lnTo>
                    <a:lnTo>
                      <a:pt x="644" y="782"/>
                    </a:lnTo>
                    <a:lnTo>
                      <a:pt x="644" y="782"/>
                    </a:lnTo>
                    <a:lnTo>
                      <a:pt x="643" y="782"/>
                    </a:lnTo>
                    <a:lnTo>
                      <a:pt x="642" y="782"/>
                    </a:lnTo>
                    <a:lnTo>
                      <a:pt x="641" y="782"/>
                    </a:lnTo>
                    <a:lnTo>
                      <a:pt x="639" y="782"/>
                    </a:lnTo>
                    <a:lnTo>
                      <a:pt x="637" y="783"/>
                    </a:lnTo>
                    <a:lnTo>
                      <a:pt x="634" y="784"/>
                    </a:lnTo>
                    <a:lnTo>
                      <a:pt x="630" y="786"/>
                    </a:lnTo>
                    <a:lnTo>
                      <a:pt x="624" y="791"/>
                    </a:lnTo>
                    <a:lnTo>
                      <a:pt x="622" y="795"/>
                    </a:lnTo>
                    <a:lnTo>
                      <a:pt x="620" y="798"/>
                    </a:lnTo>
                    <a:lnTo>
                      <a:pt x="620" y="798"/>
                    </a:lnTo>
                    <a:lnTo>
                      <a:pt x="626" y="852"/>
                    </a:lnTo>
                    <a:lnTo>
                      <a:pt x="607" y="862"/>
                    </a:lnTo>
                    <a:lnTo>
                      <a:pt x="588" y="873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6" y="831"/>
                    </a:lnTo>
                    <a:lnTo>
                      <a:pt x="555" y="831"/>
                    </a:lnTo>
                    <a:lnTo>
                      <a:pt x="554" y="831"/>
                    </a:lnTo>
                    <a:lnTo>
                      <a:pt x="551" y="832"/>
                    </a:lnTo>
                    <a:lnTo>
                      <a:pt x="548" y="832"/>
                    </a:lnTo>
                    <a:lnTo>
                      <a:pt x="544" y="834"/>
                    </a:lnTo>
                    <a:lnTo>
                      <a:pt x="538" y="837"/>
                    </a:lnTo>
                    <a:lnTo>
                      <a:pt x="534" y="840"/>
                    </a:lnTo>
                    <a:lnTo>
                      <a:pt x="533" y="842"/>
                    </a:lnTo>
                    <a:lnTo>
                      <a:pt x="532" y="843"/>
                    </a:lnTo>
                    <a:lnTo>
                      <a:pt x="525" y="899"/>
                    </a:lnTo>
                    <a:lnTo>
                      <a:pt x="505" y="905"/>
                    </a:lnTo>
                    <a:lnTo>
                      <a:pt x="484" y="910"/>
                    </a:lnTo>
                    <a:lnTo>
                      <a:pt x="466" y="863"/>
                    </a:lnTo>
                    <a:lnTo>
                      <a:pt x="466" y="863"/>
                    </a:lnTo>
                    <a:lnTo>
                      <a:pt x="466" y="862"/>
                    </a:lnTo>
                    <a:lnTo>
                      <a:pt x="465" y="861"/>
                    </a:lnTo>
                    <a:lnTo>
                      <a:pt x="464" y="861"/>
                    </a:lnTo>
                    <a:lnTo>
                      <a:pt x="462" y="860"/>
                    </a:lnTo>
                    <a:lnTo>
                      <a:pt x="459" y="860"/>
                    </a:lnTo>
                    <a:lnTo>
                      <a:pt x="457" y="860"/>
                    </a:lnTo>
                    <a:lnTo>
                      <a:pt x="453" y="861"/>
                    </a:lnTo>
                    <a:lnTo>
                      <a:pt x="449" y="861"/>
                    </a:lnTo>
                    <a:lnTo>
                      <a:pt x="446" y="863"/>
                    </a:lnTo>
                    <a:lnTo>
                      <a:pt x="443" y="864"/>
                    </a:lnTo>
                    <a:lnTo>
                      <a:pt x="441" y="865"/>
                    </a:lnTo>
                    <a:lnTo>
                      <a:pt x="440" y="866"/>
                    </a:lnTo>
                    <a:lnTo>
                      <a:pt x="440" y="867"/>
                    </a:lnTo>
                    <a:lnTo>
                      <a:pt x="439" y="867"/>
                    </a:lnTo>
                    <a:lnTo>
                      <a:pt x="439" y="867"/>
                    </a:lnTo>
                    <a:lnTo>
                      <a:pt x="421" y="922"/>
                    </a:lnTo>
                    <a:lnTo>
                      <a:pt x="400" y="923"/>
                    </a:lnTo>
                    <a:lnTo>
                      <a:pt x="379" y="925"/>
                    </a:lnTo>
                    <a:lnTo>
                      <a:pt x="373" y="871"/>
                    </a:lnTo>
                    <a:lnTo>
                      <a:pt x="373" y="870"/>
                    </a:lnTo>
                    <a:lnTo>
                      <a:pt x="371" y="869"/>
                    </a:lnTo>
                    <a:lnTo>
                      <a:pt x="367" y="867"/>
                    </a:lnTo>
                    <a:lnTo>
                      <a:pt x="361" y="866"/>
                    </a:lnTo>
                    <a:lnTo>
                      <a:pt x="357" y="866"/>
                    </a:lnTo>
                    <a:lnTo>
                      <a:pt x="354" y="867"/>
                    </a:lnTo>
                    <a:lnTo>
                      <a:pt x="351" y="867"/>
                    </a:lnTo>
                    <a:lnTo>
                      <a:pt x="350" y="868"/>
                    </a:lnTo>
                    <a:lnTo>
                      <a:pt x="349" y="868"/>
                    </a:lnTo>
                    <a:lnTo>
                      <a:pt x="347" y="869"/>
                    </a:lnTo>
                    <a:lnTo>
                      <a:pt x="346" y="870"/>
                    </a:lnTo>
                    <a:lnTo>
                      <a:pt x="346" y="870"/>
                    </a:lnTo>
                    <a:lnTo>
                      <a:pt x="317" y="920"/>
                    </a:lnTo>
                    <a:lnTo>
                      <a:pt x="297" y="917"/>
                    </a:lnTo>
                    <a:lnTo>
                      <a:pt x="278" y="913"/>
                    </a:lnTo>
                    <a:lnTo>
                      <a:pt x="285" y="858"/>
                    </a:lnTo>
                    <a:lnTo>
                      <a:pt x="285" y="857"/>
                    </a:lnTo>
                    <a:lnTo>
                      <a:pt x="283" y="855"/>
                    </a:lnTo>
                    <a:lnTo>
                      <a:pt x="280" y="853"/>
                    </a:lnTo>
                    <a:lnTo>
                      <a:pt x="274" y="850"/>
                    </a:lnTo>
                    <a:lnTo>
                      <a:pt x="271" y="849"/>
                    </a:lnTo>
                    <a:lnTo>
                      <a:pt x="268" y="849"/>
                    </a:lnTo>
                    <a:lnTo>
                      <a:pt x="265" y="848"/>
                    </a:lnTo>
                    <a:lnTo>
                      <a:pt x="264" y="849"/>
                    </a:lnTo>
                    <a:lnTo>
                      <a:pt x="262" y="849"/>
                    </a:lnTo>
                    <a:lnTo>
                      <a:pt x="261" y="849"/>
                    </a:lnTo>
                    <a:lnTo>
                      <a:pt x="260" y="850"/>
                    </a:lnTo>
                    <a:lnTo>
                      <a:pt x="260" y="850"/>
                    </a:lnTo>
                    <a:lnTo>
                      <a:pt x="221" y="895"/>
                    </a:lnTo>
                    <a:lnTo>
                      <a:pt x="204" y="886"/>
                    </a:lnTo>
                    <a:lnTo>
                      <a:pt x="187" y="878"/>
                    </a:lnTo>
                    <a:lnTo>
                      <a:pt x="205" y="823"/>
                    </a:lnTo>
                    <a:lnTo>
                      <a:pt x="205" y="822"/>
                    </a:lnTo>
                    <a:lnTo>
                      <a:pt x="205" y="820"/>
                    </a:lnTo>
                    <a:lnTo>
                      <a:pt x="202" y="817"/>
                    </a:lnTo>
                    <a:lnTo>
                      <a:pt x="198" y="812"/>
                    </a:lnTo>
                    <a:lnTo>
                      <a:pt x="195" y="811"/>
                    </a:lnTo>
                    <a:lnTo>
                      <a:pt x="192" y="810"/>
                    </a:lnTo>
                    <a:lnTo>
                      <a:pt x="189" y="809"/>
                    </a:lnTo>
                    <a:lnTo>
                      <a:pt x="188" y="809"/>
                    </a:lnTo>
                    <a:lnTo>
                      <a:pt x="186" y="809"/>
                    </a:lnTo>
                    <a:lnTo>
                      <a:pt x="185" y="809"/>
                    </a:lnTo>
                    <a:lnTo>
                      <a:pt x="185" y="810"/>
                    </a:lnTo>
                    <a:lnTo>
                      <a:pt x="184" y="810"/>
                    </a:lnTo>
                    <a:lnTo>
                      <a:pt x="137" y="845"/>
                    </a:lnTo>
                    <a:lnTo>
                      <a:pt x="123" y="832"/>
                    </a:lnTo>
                    <a:lnTo>
                      <a:pt x="109" y="820"/>
                    </a:lnTo>
                    <a:lnTo>
                      <a:pt x="139" y="769"/>
                    </a:lnTo>
                    <a:lnTo>
                      <a:pt x="139" y="768"/>
                    </a:lnTo>
                    <a:lnTo>
                      <a:pt x="139" y="765"/>
                    </a:lnTo>
                    <a:lnTo>
                      <a:pt x="138" y="761"/>
                    </a:lnTo>
                    <a:lnTo>
                      <a:pt x="134" y="756"/>
                    </a:lnTo>
                    <a:lnTo>
                      <a:pt x="130" y="752"/>
                    </a:lnTo>
                    <a:lnTo>
                      <a:pt x="126" y="750"/>
                    </a:lnTo>
                    <a:lnTo>
                      <a:pt x="124" y="750"/>
                    </a:lnTo>
                    <a:lnTo>
                      <a:pt x="123" y="750"/>
                    </a:lnTo>
                    <a:lnTo>
                      <a:pt x="70" y="775"/>
                    </a:lnTo>
                    <a:lnTo>
                      <a:pt x="60" y="759"/>
                    </a:lnTo>
                    <a:lnTo>
                      <a:pt x="50" y="742"/>
                    </a:lnTo>
                    <a:lnTo>
                      <a:pt x="90" y="698"/>
                    </a:lnTo>
                    <a:lnTo>
                      <a:pt x="90" y="697"/>
                    </a:lnTo>
                    <a:lnTo>
                      <a:pt x="91" y="694"/>
                    </a:lnTo>
                    <a:lnTo>
                      <a:pt x="90" y="690"/>
                    </a:lnTo>
                    <a:lnTo>
                      <a:pt x="88" y="684"/>
                    </a:lnTo>
                    <a:lnTo>
                      <a:pt x="85" y="679"/>
                    </a:lnTo>
                    <a:lnTo>
                      <a:pt x="82" y="676"/>
                    </a:lnTo>
                    <a:lnTo>
                      <a:pt x="80" y="675"/>
                    </a:lnTo>
                    <a:lnTo>
                      <a:pt x="78" y="675"/>
                    </a:lnTo>
                    <a:lnTo>
                      <a:pt x="24" y="688"/>
                    </a:lnTo>
                    <a:lnTo>
                      <a:pt x="19" y="669"/>
                    </a:lnTo>
                    <a:lnTo>
                      <a:pt x="13" y="650"/>
                    </a:lnTo>
                    <a:lnTo>
                      <a:pt x="60" y="615"/>
                    </a:lnTo>
                    <a:lnTo>
                      <a:pt x="60" y="613"/>
                    </a:lnTo>
                    <a:lnTo>
                      <a:pt x="62" y="611"/>
                    </a:lnTo>
                    <a:lnTo>
                      <a:pt x="62" y="606"/>
                    </a:lnTo>
                    <a:lnTo>
                      <a:pt x="62" y="600"/>
                    </a:lnTo>
                    <a:lnTo>
                      <a:pt x="60" y="594"/>
                    </a:lnTo>
                    <a:lnTo>
                      <a:pt x="58" y="590"/>
                    </a:lnTo>
                    <a:lnTo>
                      <a:pt x="56" y="588"/>
                    </a:lnTo>
                    <a:lnTo>
                      <a:pt x="55" y="588"/>
                    </a:lnTo>
                    <a:lnTo>
                      <a:pt x="2" y="588"/>
                    </a:lnTo>
                    <a:lnTo>
                      <a:pt x="1" y="567"/>
                    </a:lnTo>
                    <a:lnTo>
                      <a:pt x="0" y="547"/>
                    </a:lnTo>
                    <a:lnTo>
                      <a:pt x="52" y="522"/>
                    </a:lnTo>
                    <a:lnTo>
                      <a:pt x="52" y="522"/>
                    </a:lnTo>
                    <a:lnTo>
                      <a:pt x="54" y="519"/>
                    </a:lnTo>
                    <a:lnTo>
                      <a:pt x="56" y="515"/>
                    </a:lnTo>
                    <a:lnTo>
                      <a:pt x="56" y="508"/>
                    </a:lnTo>
                    <a:lnTo>
                      <a:pt x="56" y="501"/>
                    </a:lnTo>
                    <a:lnTo>
                      <a:pt x="55" y="497"/>
                    </a:lnTo>
                    <a:lnTo>
                      <a:pt x="54" y="496"/>
                    </a:lnTo>
                    <a:lnTo>
                      <a:pt x="53" y="495"/>
                    </a:lnTo>
                    <a:lnTo>
                      <a:pt x="3" y="482"/>
                    </a:lnTo>
                    <a:lnTo>
                      <a:pt x="6" y="461"/>
                    </a:lnTo>
                    <a:lnTo>
                      <a:pt x="10" y="440"/>
                    </a:lnTo>
                    <a:lnTo>
                      <a:pt x="65" y="427"/>
                    </a:lnTo>
                    <a:lnTo>
                      <a:pt x="65" y="427"/>
                    </a:lnTo>
                    <a:lnTo>
                      <a:pt x="67" y="425"/>
                    </a:lnTo>
                    <a:lnTo>
                      <a:pt x="70" y="421"/>
                    </a:lnTo>
                    <a:lnTo>
                      <a:pt x="73" y="414"/>
                    </a:lnTo>
                    <a:lnTo>
                      <a:pt x="74" y="407"/>
                    </a:lnTo>
                    <a:lnTo>
                      <a:pt x="74" y="403"/>
                    </a:lnTo>
                    <a:lnTo>
                      <a:pt x="73" y="400"/>
                    </a:lnTo>
                    <a:lnTo>
                      <a:pt x="73" y="400"/>
                    </a:lnTo>
                    <a:lnTo>
                      <a:pt x="29" y="374"/>
                    </a:lnTo>
                    <a:lnTo>
                      <a:pt x="37" y="354"/>
                    </a:lnTo>
                    <a:lnTo>
                      <a:pt x="45" y="334"/>
                    </a:lnTo>
                    <a:lnTo>
                      <a:pt x="99" y="334"/>
                    </a:lnTo>
                    <a:lnTo>
                      <a:pt x="99" y="333"/>
                    </a:lnTo>
                    <a:lnTo>
                      <a:pt x="102" y="332"/>
                    </a:lnTo>
                    <a:lnTo>
                      <a:pt x="105" y="329"/>
                    </a:lnTo>
                    <a:lnTo>
                      <a:pt x="109" y="322"/>
                    </a:lnTo>
                    <a:lnTo>
                      <a:pt x="113" y="316"/>
                    </a:lnTo>
                    <a:lnTo>
                      <a:pt x="113" y="312"/>
                    </a:lnTo>
                    <a:lnTo>
                      <a:pt x="113" y="309"/>
                    </a:lnTo>
                    <a:lnTo>
                      <a:pt x="113" y="309"/>
                    </a:lnTo>
                    <a:lnTo>
                      <a:pt x="77" y="272"/>
                    </a:lnTo>
                    <a:lnTo>
                      <a:pt x="90" y="254"/>
                    </a:lnTo>
                    <a:lnTo>
                      <a:pt x="102" y="235"/>
                    </a:lnTo>
                    <a:lnTo>
                      <a:pt x="152" y="248"/>
                    </a:lnTo>
                    <a:lnTo>
                      <a:pt x="153" y="248"/>
                    </a:lnTo>
                    <a:lnTo>
                      <a:pt x="156" y="247"/>
                    </a:lnTo>
                    <a:lnTo>
                      <a:pt x="159" y="244"/>
                    </a:lnTo>
                    <a:lnTo>
                      <a:pt x="164" y="239"/>
                    </a:lnTo>
                    <a:lnTo>
                      <a:pt x="169" y="232"/>
                    </a:lnTo>
                    <a:lnTo>
                      <a:pt x="170" y="228"/>
                    </a:lnTo>
                    <a:lnTo>
                      <a:pt x="171" y="226"/>
                    </a:lnTo>
                    <a:lnTo>
                      <a:pt x="171" y="225"/>
                    </a:lnTo>
                    <a:lnTo>
                      <a:pt x="147" y="180"/>
                    </a:lnTo>
                    <a:lnTo>
                      <a:pt x="162" y="164"/>
                    </a:lnTo>
                    <a:lnTo>
                      <a:pt x="178" y="148"/>
                    </a:lnTo>
                    <a:lnTo>
                      <a:pt x="221" y="173"/>
                    </a:lnTo>
                    <a:lnTo>
                      <a:pt x="221" y="173"/>
                    </a:lnTo>
                    <a:lnTo>
                      <a:pt x="223" y="173"/>
                    </a:lnTo>
                    <a:lnTo>
                      <a:pt x="223" y="173"/>
                    </a:lnTo>
                    <a:lnTo>
                      <a:pt x="225" y="173"/>
                    </a:lnTo>
                    <a:lnTo>
                      <a:pt x="227" y="172"/>
                    </a:lnTo>
                    <a:lnTo>
                      <a:pt x="229" y="171"/>
                    </a:lnTo>
                    <a:lnTo>
                      <a:pt x="232" y="169"/>
                    </a:lnTo>
                    <a:lnTo>
                      <a:pt x="235" y="167"/>
                    </a:lnTo>
                    <a:lnTo>
                      <a:pt x="241" y="161"/>
                    </a:lnTo>
                    <a:lnTo>
                      <a:pt x="243" y="158"/>
                    </a:lnTo>
                    <a:lnTo>
                      <a:pt x="244" y="155"/>
                    </a:lnTo>
                    <a:lnTo>
                      <a:pt x="244" y="154"/>
                    </a:lnTo>
                    <a:lnTo>
                      <a:pt x="232" y="103"/>
                    </a:lnTo>
                    <a:lnTo>
                      <a:pt x="250" y="91"/>
                    </a:lnTo>
                    <a:lnTo>
                      <a:pt x="268" y="78"/>
                    </a:lnTo>
                    <a:lnTo>
                      <a:pt x="303" y="114"/>
                    </a:lnTo>
                    <a:lnTo>
                      <a:pt x="303" y="114"/>
                    </a:lnTo>
                    <a:lnTo>
                      <a:pt x="304" y="114"/>
                    </a:lnTo>
                    <a:lnTo>
                      <a:pt x="305" y="114"/>
                    </a:lnTo>
                    <a:lnTo>
                      <a:pt x="307" y="114"/>
                    </a:lnTo>
                    <a:lnTo>
                      <a:pt x="308" y="114"/>
                    </a:lnTo>
                    <a:lnTo>
                      <a:pt x="311" y="114"/>
                    </a:lnTo>
                    <a:lnTo>
                      <a:pt x="314" y="113"/>
                    </a:lnTo>
                    <a:lnTo>
                      <a:pt x="318" y="111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19" name="Freeform 643">
                <a:extLst>
                  <a:ext uri="{FF2B5EF4-FFF2-40B4-BE49-F238E27FC236}">
                    <a16:creationId xmlns:a16="http://schemas.microsoft.com/office/drawing/2014/main" id="{6FA95358-FF44-4A62-AFE6-144EF4B0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1820"/>
                <a:ext cx="907" cy="926"/>
              </a:xfrm>
              <a:custGeom>
                <a:avLst/>
                <a:gdLst>
                  <a:gd name="T0" fmla="*/ 329 w 907"/>
                  <a:gd name="T1" fmla="*/ 46 h 926"/>
                  <a:gd name="T2" fmla="*/ 400 w 907"/>
                  <a:gd name="T3" fmla="*/ 75 h 926"/>
                  <a:gd name="T4" fmla="*/ 430 w 907"/>
                  <a:gd name="T5" fmla="*/ 11 h 926"/>
                  <a:gd name="T6" fmla="*/ 491 w 907"/>
                  <a:gd name="T7" fmla="*/ 57 h 926"/>
                  <a:gd name="T8" fmla="*/ 510 w 907"/>
                  <a:gd name="T9" fmla="*/ 54 h 926"/>
                  <a:gd name="T10" fmla="*/ 576 w 907"/>
                  <a:gd name="T11" fmla="*/ 56 h 926"/>
                  <a:gd name="T12" fmla="*/ 591 w 907"/>
                  <a:gd name="T13" fmla="*/ 63 h 926"/>
                  <a:gd name="T14" fmla="*/ 601 w 907"/>
                  <a:gd name="T15" fmla="*/ 61 h 926"/>
                  <a:gd name="T16" fmla="*/ 661 w 907"/>
                  <a:gd name="T17" fmla="*/ 84 h 926"/>
                  <a:gd name="T18" fmla="*/ 680 w 907"/>
                  <a:gd name="T19" fmla="*/ 92 h 926"/>
                  <a:gd name="T20" fmla="*/ 758 w 907"/>
                  <a:gd name="T21" fmla="*/ 72 h 926"/>
                  <a:gd name="T22" fmla="*/ 740 w 907"/>
                  <a:gd name="T23" fmla="*/ 136 h 926"/>
                  <a:gd name="T24" fmla="*/ 827 w 907"/>
                  <a:gd name="T25" fmla="*/ 140 h 926"/>
                  <a:gd name="T26" fmla="*/ 795 w 907"/>
                  <a:gd name="T27" fmla="*/ 201 h 926"/>
                  <a:gd name="T28" fmla="*/ 875 w 907"/>
                  <a:gd name="T29" fmla="*/ 225 h 926"/>
                  <a:gd name="T30" fmla="*/ 832 w 907"/>
                  <a:gd name="T31" fmla="*/ 280 h 926"/>
                  <a:gd name="T32" fmla="*/ 901 w 907"/>
                  <a:gd name="T33" fmla="*/ 322 h 926"/>
                  <a:gd name="T34" fmla="*/ 848 w 907"/>
                  <a:gd name="T35" fmla="*/ 368 h 926"/>
                  <a:gd name="T36" fmla="*/ 903 w 907"/>
                  <a:gd name="T37" fmla="*/ 428 h 926"/>
                  <a:gd name="T38" fmla="*/ 843 w 907"/>
                  <a:gd name="T39" fmla="*/ 461 h 926"/>
                  <a:gd name="T40" fmla="*/ 880 w 907"/>
                  <a:gd name="T41" fmla="*/ 536 h 926"/>
                  <a:gd name="T42" fmla="*/ 817 w 907"/>
                  <a:gd name="T43" fmla="*/ 555 h 926"/>
                  <a:gd name="T44" fmla="*/ 834 w 907"/>
                  <a:gd name="T45" fmla="*/ 639 h 926"/>
                  <a:gd name="T46" fmla="*/ 770 w 907"/>
                  <a:gd name="T47" fmla="*/ 643 h 926"/>
                  <a:gd name="T48" fmla="*/ 767 w 907"/>
                  <a:gd name="T49" fmla="*/ 733 h 926"/>
                  <a:gd name="T50" fmla="*/ 707 w 907"/>
                  <a:gd name="T51" fmla="*/ 723 h 926"/>
                  <a:gd name="T52" fmla="*/ 701 w 907"/>
                  <a:gd name="T53" fmla="*/ 798 h 926"/>
                  <a:gd name="T54" fmla="*/ 641 w 907"/>
                  <a:gd name="T55" fmla="*/ 782 h 926"/>
                  <a:gd name="T56" fmla="*/ 622 w 907"/>
                  <a:gd name="T57" fmla="*/ 795 h 926"/>
                  <a:gd name="T58" fmla="*/ 558 w 907"/>
                  <a:gd name="T59" fmla="*/ 832 h 926"/>
                  <a:gd name="T60" fmla="*/ 548 w 907"/>
                  <a:gd name="T61" fmla="*/ 832 h 926"/>
                  <a:gd name="T62" fmla="*/ 525 w 907"/>
                  <a:gd name="T63" fmla="*/ 899 h 926"/>
                  <a:gd name="T64" fmla="*/ 465 w 907"/>
                  <a:gd name="T65" fmla="*/ 861 h 926"/>
                  <a:gd name="T66" fmla="*/ 449 w 907"/>
                  <a:gd name="T67" fmla="*/ 861 h 926"/>
                  <a:gd name="T68" fmla="*/ 439 w 907"/>
                  <a:gd name="T69" fmla="*/ 867 h 926"/>
                  <a:gd name="T70" fmla="*/ 371 w 907"/>
                  <a:gd name="T71" fmla="*/ 869 h 926"/>
                  <a:gd name="T72" fmla="*/ 350 w 907"/>
                  <a:gd name="T73" fmla="*/ 868 h 926"/>
                  <a:gd name="T74" fmla="*/ 278 w 907"/>
                  <a:gd name="T75" fmla="*/ 913 h 926"/>
                  <a:gd name="T76" fmla="*/ 274 w 907"/>
                  <a:gd name="T77" fmla="*/ 850 h 926"/>
                  <a:gd name="T78" fmla="*/ 260 w 907"/>
                  <a:gd name="T79" fmla="*/ 850 h 926"/>
                  <a:gd name="T80" fmla="*/ 205 w 907"/>
                  <a:gd name="T81" fmla="*/ 822 h 926"/>
                  <a:gd name="T82" fmla="*/ 189 w 907"/>
                  <a:gd name="T83" fmla="*/ 809 h 926"/>
                  <a:gd name="T84" fmla="*/ 123 w 907"/>
                  <a:gd name="T85" fmla="*/ 832 h 926"/>
                  <a:gd name="T86" fmla="*/ 134 w 907"/>
                  <a:gd name="T87" fmla="*/ 756 h 926"/>
                  <a:gd name="T88" fmla="*/ 60 w 907"/>
                  <a:gd name="T89" fmla="*/ 759 h 926"/>
                  <a:gd name="T90" fmla="*/ 88 w 907"/>
                  <a:gd name="T91" fmla="*/ 684 h 926"/>
                  <a:gd name="T92" fmla="*/ 19 w 907"/>
                  <a:gd name="T93" fmla="*/ 669 h 926"/>
                  <a:gd name="T94" fmla="*/ 62 w 907"/>
                  <a:gd name="T95" fmla="*/ 600 h 926"/>
                  <a:gd name="T96" fmla="*/ 1 w 907"/>
                  <a:gd name="T97" fmla="*/ 567 h 926"/>
                  <a:gd name="T98" fmla="*/ 56 w 907"/>
                  <a:gd name="T99" fmla="*/ 508 h 926"/>
                  <a:gd name="T100" fmla="*/ 6 w 907"/>
                  <a:gd name="T101" fmla="*/ 461 h 926"/>
                  <a:gd name="T102" fmla="*/ 73 w 907"/>
                  <a:gd name="T103" fmla="*/ 414 h 926"/>
                  <a:gd name="T104" fmla="*/ 37 w 907"/>
                  <a:gd name="T105" fmla="*/ 354 h 926"/>
                  <a:gd name="T106" fmla="*/ 109 w 907"/>
                  <a:gd name="T107" fmla="*/ 322 h 926"/>
                  <a:gd name="T108" fmla="*/ 90 w 907"/>
                  <a:gd name="T109" fmla="*/ 254 h 926"/>
                  <a:gd name="T110" fmla="*/ 164 w 907"/>
                  <a:gd name="T111" fmla="*/ 239 h 926"/>
                  <a:gd name="T112" fmla="*/ 162 w 907"/>
                  <a:gd name="T113" fmla="*/ 164 h 926"/>
                  <a:gd name="T114" fmla="*/ 225 w 907"/>
                  <a:gd name="T115" fmla="*/ 173 h 926"/>
                  <a:gd name="T116" fmla="*/ 243 w 907"/>
                  <a:gd name="T117" fmla="*/ 158 h 926"/>
                  <a:gd name="T118" fmla="*/ 303 w 907"/>
                  <a:gd name="T119" fmla="*/ 114 h 926"/>
                  <a:gd name="T120" fmla="*/ 314 w 907"/>
                  <a:gd name="T121" fmla="*/ 113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7" h="926">
                    <a:moveTo>
                      <a:pt x="318" y="111"/>
                    </a:moveTo>
                    <a:lnTo>
                      <a:pt x="318" y="111"/>
                    </a:lnTo>
                    <a:lnTo>
                      <a:pt x="324" y="107"/>
                    </a:lnTo>
                    <a:lnTo>
                      <a:pt x="327" y="103"/>
                    </a:lnTo>
                    <a:lnTo>
                      <a:pt x="328" y="101"/>
                    </a:lnTo>
                    <a:lnTo>
                      <a:pt x="329" y="100"/>
                    </a:lnTo>
                    <a:lnTo>
                      <a:pt x="329" y="46"/>
                    </a:lnTo>
                    <a:lnTo>
                      <a:pt x="349" y="37"/>
                    </a:lnTo>
                    <a:lnTo>
                      <a:pt x="369" y="29"/>
                    </a:lnTo>
                    <a:lnTo>
                      <a:pt x="393" y="74"/>
                    </a:lnTo>
                    <a:lnTo>
                      <a:pt x="393" y="74"/>
                    </a:lnTo>
                    <a:lnTo>
                      <a:pt x="394" y="74"/>
                    </a:lnTo>
                    <a:lnTo>
                      <a:pt x="396" y="75"/>
                    </a:lnTo>
                    <a:lnTo>
                      <a:pt x="400" y="75"/>
                    </a:lnTo>
                    <a:lnTo>
                      <a:pt x="406" y="74"/>
                    </a:lnTo>
                    <a:lnTo>
                      <a:pt x="406" y="74"/>
                    </a:lnTo>
                    <a:lnTo>
                      <a:pt x="413" y="71"/>
                    </a:lnTo>
                    <a:lnTo>
                      <a:pt x="416" y="69"/>
                    </a:lnTo>
                    <a:lnTo>
                      <a:pt x="418" y="67"/>
                    </a:lnTo>
                    <a:lnTo>
                      <a:pt x="418" y="66"/>
                    </a:lnTo>
                    <a:lnTo>
                      <a:pt x="430" y="11"/>
                    </a:lnTo>
                    <a:lnTo>
                      <a:pt x="451" y="7"/>
                    </a:lnTo>
                    <a:lnTo>
                      <a:pt x="472" y="4"/>
                    </a:lnTo>
                    <a:lnTo>
                      <a:pt x="484" y="54"/>
                    </a:lnTo>
                    <a:lnTo>
                      <a:pt x="484" y="54"/>
                    </a:lnTo>
                    <a:lnTo>
                      <a:pt x="485" y="55"/>
                    </a:lnTo>
                    <a:lnTo>
                      <a:pt x="487" y="56"/>
                    </a:lnTo>
                    <a:lnTo>
                      <a:pt x="491" y="57"/>
                    </a:lnTo>
                    <a:lnTo>
                      <a:pt x="497" y="57"/>
                    </a:lnTo>
                    <a:lnTo>
                      <a:pt x="497" y="57"/>
                    </a:lnTo>
                    <a:lnTo>
                      <a:pt x="501" y="57"/>
                    </a:lnTo>
                    <a:lnTo>
                      <a:pt x="504" y="57"/>
                    </a:lnTo>
                    <a:lnTo>
                      <a:pt x="507" y="56"/>
                    </a:lnTo>
                    <a:lnTo>
                      <a:pt x="508" y="55"/>
                    </a:lnTo>
                    <a:lnTo>
                      <a:pt x="510" y="54"/>
                    </a:lnTo>
                    <a:lnTo>
                      <a:pt x="511" y="53"/>
                    </a:lnTo>
                    <a:lnTo>
                      <a:pt x="512" y="52"/>
                    </a:lnTo>
                    <a:lnTo>
                      <a:pt x="512" y="52"/>
                    </a:lnTo>
                    <a:lnTo>
                      <a:pt x="536" y="0"/>
                    </a:lnTo>
                    <a:lnTo>
                      <a:pt x="556" y="0"/>
                    </a:lnTo>
                    <a:lnTo>
                      <a:pt x="576" y="2"/>
                    </a:lnTo>
                    <a:lnTo>
                      <a:pt x="576" y="56"/>
                    </a:lnTo>
                    <a:lnTo>
                      <a:pt x="576" y="56"/>
                    </a:lnTo>
                    <a:lnTo>
                      <a:pt x="577" y="57"/>
                    </a:lnTo>
                    <a:lnTo>
                      <a:pt x="578" y="59"/>
                    </a:lnTo>
                    <a:lnTo>
                      <a:pt x="581" y="61"/>
                    </a:lnTo>
                    <a:lnTo>
                      <a:pt x="587" y="63"/>
                    </a:lnTo>
                    <a:lnTo>
                      <a:pt x="587" y="63"/>
                    </a:lnTo>
                    <a:lnTo>
                      <a:pt x="591" y="63"/>
                    </a:lnTo>
                    <a:lnTo>
                      <a:pt x="594" y="63"/>
                    </a:lnTo>
                    <a:lnTo>
                      <a:pt x="596" y="63"/>
                    </a:lnTo>
                    <a:lnTo>
                      <a:pt x="598" y="63"/>
                    </a:lnTo>
                    <a:lnTo>
                      <a:pt x="599" y="62"/>
                    </a:lnTo>
                    <a:lnTo>
                      <a:pt x="600" y="61"/>
                    </a:lnTo>
                    <a:lnTo>
                      <a:pt x="601" y="61"/>
                    </a:lnTo>
                    <a:lnTo>
                      <a:pt x="601" y="61"/>
                    </a:lnTo>
                    <a:lnTo>
                      <a:pt x="636" y="13"/>
                    </a:lnTo>
                    <a:lnTo>
                      <a:pt x="655" y="19"/>
                    </a:lnTo>
                    <a:lnTo>
                      <a:pt x="673" y="25"/>
                    </a:lnTo>
                    <a:lnTo>
                      <a:pt x="660" y="81"/>
                    </a:lnTo>
                    <a:lnTo>
                      <a:pt x="660" y="81"/>
                    </a:lnTo>
                    <a:lnTo>
                      <a:pt x="660" y="81"/>
                    </a:lnTo>
                    <a:lnTo>
                      <a:pt x="661" y="84"/>
                    </a:lnTo>
                    <a:lnTo>
                      <a:pt x="664" y="86"/>
                    </a:lnTo>
                    <a:lnTo>
                      <a:pt x="670" y="90"/>
                    </a:lnTo>
                    <a:lnTo>
                      <a:pt x="670" y="90"/>
                    </a:lnTo>
                    <a:lnTo>
                      <a:pt x="673" y="91"/>
                    </a:lnTo>
                    <a:lnTo>
                      <a:pt x="676" y="92"/>
                    </a:lnTo>
                    <a:lnTo>
                      <a:pt x="678" y="92"/>
                    </a:lnTo>
                    <a:lnTo>
                      <a:pt x="680" y="92"/>
                    </a:lnTo>
                    <a:lnTo>
                      <a:pt x="681" y="92"/>
                    </a:lnTo>
                    <a:lnTo>
                      <a:pt x="682" y="92"/>
                    </a:lnTo>
                    <a:lnTo>
                      <a:pt x="683" y="91"/>
                    </a:lnTo>
                    <a:lnTo>
                      <a:pt x="683" y="91"/>
                    </a:lnTo>
                    <a:lnTo>
                      <a:pt x="727" y="51"/>
                    </a:lnTo>
                    <a:lnTo>
                      <a:pt x="742" y="61"/>
                    </a:lnTo>
                    <a:lnTo>
                      <a:pt x="758" y="72"/>
                    </a:lnTo>
                    <a:lnTo>
                      <a:pt x="734" y="124"/>
                    </a:lnTo>
                    <a:lnTo>
                      <a:pt x="734" y="124"/>
                    </a:lnTo>
                    <a:lnTo>
                      <a:pt x="734" y="126"/>
                    </a:lnTo>
                    <a:lnTo>
                      <a:pt x="734" y="128"/>
                    </a:lnTo>
                    <a:lnTo>
                      <a:pt x="736" y="132"/>
                    </a:lnTo>
                    <a:lnTo>
                      <a:pt x="740" y="136"/>
                    </a:lnTo>
                    <a:lnTo>
                      <a:pt x="740" y="136"/>
                    </a:lnTo>
                    <a:lnTo>
                      <a:pt x="746" y="140"/>
                    </a:lnTo>
                    <a:lnTo>
                      <a:pt x="749" y="141"/>
                    </a:lnTo>
                    <a:lnTo>
                      <a:pt x="752" y="142"/>
                    </a:lnTo>
                    <a:lnTo>
                      <a:pt x="753" y="141"/>
                    </a:lnTo>
                    <a:lnTo>
                      <a:pt x="803" y="111"/>
                    </a:lnTo>
                    <a:lnTo>
                      <a:pt x="814" y="125"/>
                    </a:lnTo>
                    <a:lnTo>
                      <a:pt x="827" y="140"/>
                    </a:lnTo>
                    <a:lnTo>
                      <a:pt x="792" y="188"/>
                    </a:lnTo>
                    <a:lnTo>
                      <a:pt x="792" y="188"/>
                    </a:lnTo>
                    <a:lnTo>
                      <a:pt x="792" y="189"/>
                    </a:lnTo>
                    <a:lnTo>
                      <a:pt x="792" y="191"/>
                    </a:lnTo>
                    <a:lnTo>
                      <a:pt x="792" y="196"/>
                    </a:lnTo>
                    <a:lnTo>
                      <a:pt x="795" y="201"/>
                    </a:lnTo>
                    <a:lnTo>
                      <a:pt x="795" y="201"/>
                    </a:lnTo>
                    <a:lnTo>
                      <a:pt x="799" y="206"/>
                    </a:lnTo>
                    <a:lnTo>
                      <a:pt x="803" y="208"/>
                    </a:lnTo>
                    <a:lnTo>
                      <a:pt x="805" y="209"/>
                    </a:lnTo>
                    <a:lnTo>
                      <a:pt x="806" y="209"/>
                    </a:lnTo>
                    <a:lnTo>
                      <a:pt x="860" y="190"/>
                    </a:lnTo>
                    <a:lnTo>
                      <a:pt x="867" y="207"/>
                    </a:lnTo>
                    <a:lnTo>
                      <a:pt x="875" y="225"/>
                    </a:lnTo>
                    <a:lnTo>
                      <a:pt x="832" y="265"/>
                    </a:lnTo>
                    <a:lnTo>
                      <a:pt x="832" y="265"/>
                    </a:lnTo>
                    <a:lnTo>
                      <a:pt x="831" y="266"/>
                    </a:lnTo>
                    <a:lnTo>
                      <a:pt x="831" y="269"/>
                    </a:lnTo>
                    <a:lnTo>
                      <a:pt x="831" y="273"/>
                    </a:lnTo>
                    <a:lnTo>
                      <a:pt x="832" y="280"/>
                    </a:lnTo>
                    <a:lnTo>
                      <a:pt x="832" y="280"/>
                    </a:lnTo>
                    <a:lnTo>
                      <a:pt x="835" y="285"/>
                    </a:lnTo>
                    <a:lnTo>
                      <a:pt x="837" y="288"/>
                    </a:lnTo>
                    <a:lnTo>
                      <a:pt x="839" y="290"/>
                    </a:lnTo>
                    <a:lnTo>
                      <a:pt x="840" y="290"/>
                    </a:lnTo>
                    <a:lnTo>
                      <a:pt x="894" y="284"/>
                    </a:lnTo>
                    <a:lnTo>
                      <a:pt x="898" y="303"/>
                    </a:lnTo>
                    <a:lnTo>
                      <a:pt x="901" y="322"/>
                    </a:lnTo>
                    <a:lnTo>
                      <a:pt x="851" y="353"/>
                    </a:lnTo>
                    <a:lnTo>
                      <a:pt x="851" y="353"/>
                    </a:lnTo>
                    <a:lnTo>
                      <a:pt x="851" y="354"/>
                    </a:lnTo>
                    <a:lnTo>
                      <a:pt x="850" y="356"/>
                    </a:lnTo>
                    <a:lnTo>
                      <a:pt x="849" y="360"/>
                    </a:lnTo>
                    <a:lnTo>
                      <a:pt x="848" y="368"/>
                    </a:lnTo>
                    <a:lnTo>
                      <a:pt x="848" y="368"/>
                    </a:lnTo>
                    <a:lnTo>
                      <a:pt x="849" y="374"/>
                    </a:lnTo>
                    <a:lnTo>
                      <a:pt x="851" y="378"/>
                    </a:lnTo>
                    <a:lnTo>
                      <a:pt x="852" y="379"/>
                    </a:lnTo>
                    <a:lnTo>
                      <a:pt x="853" y="380"/>
                    </a:lnTo>
                    <a:lnTo>
                      <a:pt x="906" y="387"/>
                    </a:lnTo>
                    <a:lnTo>
                      <a:pt x="904" y="407"/>
                    </a:lnTo>
                    <a:lnTo>
                      <a:pt x="903" y="428"/>
                    </a:lnTo>
                    <a:lnTo>
                      <a:pt x="849" y="447"/>
                    </a:lnTo>
                    <a:lnTo>
                      <a:pt x="849" y="447"/>
                    </a:lnTo>
                    <a:lnTo>
                      <a:pt x="849" y="448"/>
                    </a:lnTo>
                    <a:lnTo>
                      <a:pt x="847" y="450"/>
                    </a:lnTo>
                    <a:lnTo>
                      <a:pt x="845" y="454"/>
                    </a:lnTo>
                    <a:lnTo>
                      <a:pt x="843" y="461"/>
                    </a:lnTo>
                    <a:lnTo>
                      <a:pt x="843" y="461"/>
                    </a:lnTo>
                    <a:lnTo>
                      <a:pt x="843" y="468"/>
                    </a:lnTo>
                    <a:lnTo>
                      <a:pt x="843" y="472"/>
                    </a:lnTo>
                    <a:lnTo>
                      <a:pt x="845" y="475"/>
                    </a:lnTo>
                    <a:lnTo>
                      <a:pt x="845" y="475"/>
                    </a:lnTo>
                    <a:lnTo>
                      <a:pt x="892" y="494"/>
                    </a:lnTo>
                    <a:lnTo>
                      <a:pt x="886" y="515"/>
                    </a:lnTo>
                    <a:lnTo>
                      <a:pt x="880" y="536"/>
                    </a:lnTo>
                    <a:lnTo>
                      <a:pt x="825" y="542"/>
                    </a:lnTo>
                    <a:lnTo>
                      <a:pt x="825" y="542"/>
                    </a:lnTo>
                    <a:lnTo>
                      <a:pt x="825" y="543"/>
                    </a:lnTo>
                    <a:lnTo>
                      <a:pt x="822" y="545"/>
                    </a:lnTo>
                    <a:lnTo>
                      <a:pt x="820" y="548"/>
                    </a:lnTo>
                    <a:lnTo>
                      <a:pt x="817" y="555"/>
                    </a:lnTo>
                    <a:lnTo>
                      <a:pt x="817" y="555"/>
                    </a:lnTo>
                    <a:lnTo>
                      <a:pt x="814" y="562"/>
                    </a:lnTo>
                    <a:lnTo>
                      <a:pt x="814" y="566"/>
                    </a:lnTo>
                    <a:lnTo>
                      <a:pt x="814" y="569"/>
                    </a:lnTo>
                    <a:lnTo>
                      <a:pt x="815" y="569"/>
                    </a:lnTo>
                    <a:lnTo>
                      <a:pt x="854" y="600"/>
                    </a:lnTo>
                    <a:lnTo>
                      <a:pt x="845" y="619"/>
                    </a:lnTo>
                    <a:lnTo>
                      <a:pt x="834" y="639"/>
                    </a:lnTo>
                    <a:lnTo>
                      <a:pt x="782" y="633"/>
                    </a:lnTo>
                    <a:lnTo>
                      <a:pt x="782" y="633"/>
                    </a:lnTo>
                    <a:lnTo>
                      <a:pt x="781" y="633"/>
                    </a:lnTo>
                    <a:lnTo>
                      <a:pt x="779" y="634"/>
                    </a:lnTo>
                    <a:lnTo>
                      <a:pt x="775" y="637"/>
                    </a:lnTo>
                    <a:lnTo>
                      <a:pt x="770" y="643"/>
                    </a:lnTo>
                    <a:lnTo>
                      <a:pt x="770" y="643"/>
                    </a:lnTo>
                    <a:lnTo>
                      <a:pt x="767" y="650"/>
                    </a:lnTo>
                    <a:lnTo>
                      <a:pt x="766" y="654"/>
                    </a:lnTo>
                    <a:lnTo>
                      <a:pt x="766" y="657"/>
                    </a:lnTo>
                    <a:lnTo>
                      <a:pt x="766" y="658"/>
                    </a:lnTo>
                    <a:lnTo>
                      <a:pt x="796" y="698"/>
                    </a:lnTo>
                    <a:lnTo>
                      <a:pt x="782" y="716"/>
                    </a:lnTo>
                    <a:lnTo>
                      <a:pt x="767" y="733"/>
                    </a:lnTo>
                    <a:lnTo>
                      <a:pt x="720" y="714"/>
                    </a:lnTo>
                    <a:lnTo>
                      <a:pt x="720" y="714"/>
                    </a:lnTo>
                    <a:lnTo>
                      <a:pt x="719" y="714"/>
                    </a:lnTo>
                    <a:lnTo>
                      <a:pt x="717" y="714"/>
                    </a:lnTo>
                    <a:lnTo>
                      <a:pt x="713" y="717"/>
                    </a:lnTo>
                    <a:lnTo>
                      <a:pt x="707" y="721"/>
                    </a:lnTo>
                    <a:lnTo>
                      <a:pt x="707" y="723"/>
                    </a:lnTo>
                    <a:lnTo>
                      <a:pt x="707" y="723"/>
                    </a:lnTo>
                    <a:lnTo>
                      <a:pt x="702" y="728"/>
                    </a:lnTo>
                    <a:lnTo>
                      <a:pt x="700" y="732"/>
                    </a:lnTo>
                    <a:lnTo>
                      <a:pt x="700" y="734"/>
                    </a:lnTo>
                    <a:lnTo>
                      <a:pt x="700" y="735"/>
                    </a:lnTo>
                    <a:lnTo>
                      <a:pt x="718" y="784"/>
                    </a:lnTo>
                    <a:lnTo>
                      <a:pt x="701" y="798"/>
                    </a:lnTo>
                    <a:lnTo>
                      <a:pt x="684" y="812"/>
                    </a:lnTo>
                    <a:lnTo>
                      <a:pt x="644" y="782"/>
                    </a:lnTo>
                    <a:lnTo>
                      <a:pt x="644" y="782"/>
                    </a:lnTo>
                    <a:lnTo>
                      <a:pt x="644" y="782"/>
                    </a:lnTo>
                    <a:lnTo>
                      <a:pt x="643" y="782"/>
                    </a:lnTo>
                    <a:lnTo>
                      <a:pt x="642" y="782"/>
                    </a:lnTo>
                    <a:lnTo>
                      <a:pt x="641" y="782"/>
                    </a:lnTo>
                    <a:lnTo>
                      <a:pt x="639" y="782"/>
                    </a:lnTo>
                    <a:lnTo>
                      <a:pt x="637" y="783"/>
                    </a:lnTo>
                    <a:lnTo>
                      <a:pt x="634" y="784"/>
                    </a:lnTo>
                    <a:lnTo>
                      <a:pt x="630" y="786"/>
                    </a:lnTo>
                    <a:lnTo>
                      <a:pt x="630" y="786"/>
                    </a:lnTo>
                    <a:lnTo>
                      <a:pt x="624" y="791"/>
                    </a:lnTo>
                    <a:lnTo>
                      <a:pt x="622" y="795"/>
                    </a:lnTo>
                    <a:lnTo>
                      <a:pt x="620" y="798"/>
                    </a:lnTo>
                    <a:lnTo>
                      <a:pt x="620" y="798"/>
                    </a:lnTo>
                    <a:lnTo>
                      <a:pt x="626" y="852"/>
                    </a:lnTo>
                    <a:lnTo>
                      <a:pt x="607" y="862"/>
                    </a:lnTo>
                    <a:lnTo>
                      <a:pt x="588" y="873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6" y="831"/>
                    </a:lnTo>
                    <a:lnTo>
                      <a:pt x="555" y="831"/>
                    </a:lnTo>
                    <a:lnTo>
                      <a:pt x="554" y="831"/>
                    </a:lnTo>
                    <a:lnTo>
                      <a:pt x="551" y="832"/>
                    </a:lnTo>
                    <a:lnTo>
                      <a:pt x="548" y="832"/>
                    </a:lnTo>
                    <a:lnTo>
                      <a:pt x="544" y="834"/>
                    </a:lnTo>
                    <a:lnTo>
                      <a:pt x="544" y="834"/>
                    </a:lnTo>
                    <a:lnTo>
                      <a:pt x="538" y="837"/>
                    </a:lnTo>
                    <a:lnTo>
                      <a:pt x="534" y="840"/>
                    </a:lnTo>
                    <a:lnTo>
                      <a:pt x="533" y="842"/>
                    </a:lnTo>
                    <a:lnTo>
                      <a:pt x="532" y="843"/>
                    </a:lnTo>
                    <a:lnTo>
                      <a:pt x="525" y="899"/>
                    </a:lnTo>
                    <a:lnTo>
                      <a:pt x="505" y="905"/>
                    </a:lnTo>
                    <a:lnTo>
                      <a:pt x="484" y="910"/>
                    </a:lnTo>
                    <a:lnTo>
                      <a:pt x="466" y="863"/>
                    </a:lnTo>
                    <a:lnTo>
                      <a:pt x="466" y="863"/>
                    </a:lnTo>
                    <a:lnTo>
                      <a:pt x="466" y="863"/>
                    </a:lnTo>
                    <a:lnTo>
                      <a:pt x="466" y="862"/>
                    </a:lnTo>
                    <a:lnTo>
                      <a:pt x="465" y="861"/>
                    </a:lnTo>
                    <a:lnTo>
                      <a:pt x="464" y="861"/>
                    </a:lnTo>
                    <a:lnTo>
                      <a:pt x="462" y="860"/>
                    </a:lnTo>
                    <a:lnTo>
                      <a:pt x="459" y="860"/>
                    </a:lnTo>
                    <a:lnTo>
                      <a:pt x="457" y="860"/>
                    </a:lnTo>
                    <a:lnTo>
                      <a:pt x="453" y="861"/>
                    </a:lnTo>
                    <a:lnTo>
                      <a:pt x="453" y="861"/>
                    </a:lnTo>
                    <a:lnTo>
                      <a:pt x="449" y="861"/>
                    </a:lnTo>
                    <a:lnTo>
                      <a:pt x="446" y="863"/>
                    </a:lnTo>
                    <a:lnTo>
                      <a:pt x="443" y="864"/>
                    </a:lnTo>
                    <a:lnTo>
                      <a:pt x="441" y="865"/>
                    </a:lnTo>
                    <a:lnTo>
                      <a:pt x="440" y="866"/>
                    </a:lnTo>
                    <a:lnTo>
                      <a:pt x="440" y="867"/>
                    </a:lnTo>
                    <a:lnTo>
                      <a:pt x="439" y="867"/>
                    </a:lnTo>
                    <a:lnTo>
                      <a:pt x="439" y="867"/>
                    </a:lnTo>
                    <a:lnTo>
                      <a:pt x="421" y="922"/>
                    </a:lnTo>
                    <a:lnTo>
                      <a:pt x="400" y="923"/>
                    </a:lnTo>
                    <a:lnTo>
                      <a:pt x="379" y="925"/>
                    </a:lnTo>
                    <a:lnTo>
                      <a:pt x="373" y="871"/>
                    </a:lnTo>
                    <a:lnTo>
                      <a:pt x="373" y="871"/>
                    </a:lnTo>
                    <a:lnTo>
                      <a:pt x="373" y="870"/>
                    </a:lnTo>
                    <a:lnTo>
                      <a:pt x="371" y="869"/>
                    </a:lnTo>
                    <a:lnTo>
                      <a:pt x="367" y="867"/>
                    </a:lnTo>
                    <a:lnTo>
                      <a:pt x="361" y="866"/>
                    </a:lnTo>
                    <a:lnTo>
                      <a:pt x="361" y="866"/>
                    </a:lnTo>
                    <a:lnTo>
                      <a:pt x="357" y="866"/>
                    </a:lnTo>
                    <a:lnTo>
                      <a:pt x="354" y="867"/>
                    </a:lnTo>
                    <a:lnTo>
                      <a:pt x="351" y="867"/>
                    </a:lnTo>
                    <a:lnTo>
                      <a:pt x="350" y="868"/>
                    </a:lnTo>
                    <a:lnTo>
                      <a:pt x="349" y="868"/>
                    </a:lnTo>
                    <a:lnTo>
                      <a:pt x="347" y="869"/>
                    </a:lnTo>
                    <a:lnTo>
                      <a:pt x="346" y="870"/>
                    </a:lnTo>
                    <a:lnTo>
                      <a:pt x="346" y="870"/>
                    </a:lnTo>
                    <a:lnTo>
                      <a:pt x="317" y="920"/>
                    </a:lnTo>
                    <a:lnTo>
                      <a:pt x="297" y="917"/>
                    </a:lnTo>
                    <a:lnTo>
                      <a:pt x="278" y="913"/>
                    </a:lnTo>
                    <a:lnTo>
                      <a:pt x="285" y="858"/>
                    </a:lnTo>
                    <a:lnTo>
                      <a:pt x="285" y="858"/>
                    </a:lnTo>
                    <a:lnTo>
                      <a:pt x="285" y="857"/>
                    </a:lnTo>
                    <a:lnTo>
                      <a:pt x="283" y="855"/>
                    </a:lnTo>
                    <a:lnTo>
                      <a:pt x="280" y="853"/>
                    </a:lnTo>
                    <a:lnTo>
                      <a:pt x="274" y="850"/>
                    </a:lnTo>
                    <a:lnTo>
                      <a:pt x="274" y="850"/>
                    </a:lnTo>
                    <a:lnTo>
                      <a:pt x="271" y="849"/>
                    </a:lnTo>
                    <a:lnTo>
                      <a:pt x="268" y="849"/>
                    </a:lnTo>
                    <a:lnTo>
                      <a:pt x="265" y="848"/>
                    </a:lnTo>
                    <a:lnTo>
                      <a:pt x="264" y="849"/>
                    </a:lnTo>
                    <a:lnTo>
                      <a:pt x="262" y="849"/>
                    </a:lnTo>
                    <a:lnTo>
                      <a:pt x="261" y="849"/>
                    </a:lnTo>
                    <a:lnTo>
                      <a:pt x="260" y="850"/>
                    </a:lnTo>
                    <a:lnTo>
                      <a:pt x="260" y="850"/>
                    </a:lnTo>
                    <a:lnTo>
                      <a:pt x="221" y="895"/>
                    </a:lnTo>
                    <a:lnTo>
                      <a:pt x="204" y="886"/>
                    </a:lnTo>
                    <a:lnTo>
                      <a:pt x="187" y="878"/>
                    </a:lnTo>
                    <a:lnTo>
                      <a:pt x="205" y="823"/>
                    </a:lnTo>
                    <a:lnTo>
                      <a:pt x="205" y="823"/>
                    </a:lnTo>
                    <a:lnTo>
                      <a:pt x="205" y="822"/>
                    </a:lnTo>
                    <a:lnTo>
                      <a:pt x="205" y="820"/>
                    </a:lnTo>
                    <a:lnTo>
                      <a:pt x="202" y="817"/>
                    </a:lnTo>
                    <a:lnTo>
                      <a:pt x="198" y="812"/>
                    </a:lnTo>
                    <a:lnTo>
                      <a:pt x="198" y="812"/>
                    </a:lnTo>
                    <a:lnTo>
                      <a:pt x="195" y="811"/>
                    </a:lnTo>
                    <a:lnTo>
                      <a:pt x="192" y="810"/>
                    </a:lnTo>
                    <a:lnTo>
                      <a:pt x="189" y="809"/>
                    </a:lnTo>
                    <a:lnTo>
                      <a:pt x="188" y="809"/>
                    </a:lnTo>
                    <a:lnTo>
                      <a:pt x="186" y="809"/>
                    </a:lnTo>
                    <a:lnTo>
                      <a:pt x="185" y="809"/>
                    </a:lnTo>
                    <a:lnTo>
                      <a:pt x="185" y="810"/>
                    </a:lnTo>
                    <a:lnTo>
                      <a:pt x="184" y="810"/>
                    </a:lnTo>
                    <a:lnTo>
                      <a:pt x="137" y="845"/>
                    </a:lnTo>
                    <a:lnTo>
                      <a:pt x="123" y="832"/>
                    </a:lnTo>
                    <a:lnTo>
                      <a:pt x="109" y="820"/>
                    </a:lnTo>
                    <a:lnTo>
                      <a:pt x="139" y="769"/>
                    </a:lnTo>
                    <a:lnTo>
                      <a:pt x="139" y="769"/>
                    </a:lnTo>
                    <a:lnTo>
                      <a:pt x="139" y="768"/>
                    </a:lnTo>
                    <a:lnTo>
                      <a:pt x="139" y="765"/>
                    </a:lnTo>
                    <a:lnTo>
                      <a:pt x="138" y="761"/>
                    </a:lnTo>
                    <a:lnTo>
                      <a:pt x="134" y="756"/>
                    </a:lnTo>
                    <a:lnTo>
                      <a:pt x="134" y="756"/>
                    </a:lnTo>
                    <a:lnTo>
                      <a:pt x="130" y="752"/>
                    </a:lnTo>
                    <a:lnTo>
                      <a:pt x="126" y="750"/>
                    </a:lnTo>
                    <a:lnTo>
                      <a:pt x="124" y="750"/>
                    </a:lnTo>
                    <a:lnTo>
                      <a:pt x="123" y="750"/>
                    </a:lnTo>
                    <a:lnTo>
                      <a:pt x="70" y="775"/>
                    </a:lnTo>
                    <a:lnTo>
                      <a:pt x="60" y="759"/>
                    </a:lnTo>
                    <a:lnTo>
                      <a:pt x="50" y="742"/>
                    </a:lnTo>
                    <a:lnTo>
                      <a:pt x="90" y="698"/>
                    </a:lnTo>
                    <a:lnTo>
                      <a:pt x="90" y="698"/>
                    </a:lnTo>
                    <a:lnTo>
                      <a:pt x="90" y="697"/>
                    </a:lnTo>
                    <a:lnTo>
                      <a:pt x="91" y="694"/>
                    </a:lnTo>
                    <a:lnTo>
                      <a:pt x="90" y="690"/>
                    </a:lnTo>
                    <a:lnTo>
                      <a:pt x="88" y="684"/>
                    </a:lnTo>
                    <a:lnTo>
                      <a:pt x="88" y="684"/>
                    </a:lnTo>
                    <a:lnTo>
                      <a:pt x="85" y="679"/>
                    </a:lnTo>
                    <a:lnTo>
                      <a:pt x="82" y="676"/>
                    </a:lnTo>
                    <a:lnTo>
                      <a:pt x="80" y="675"/>
                    </a:lnTo>
                    <a:lnTo>
                      <a:pt x="78" y="675"/>
                    </a:lnTo>
                    <a:lnTo>
                      <a:pt x="24" y="688"/>
                    </a:lnTo>
                    <a:lnTo>
                      <a:pt x="19" y="669"/>
                    </a:lnTo>
                    <a:lnTo>
                      <a:pt x="13" y="650"/>
                    </a:lnTo>
                    <a:lnTo>
                      <a:pt x="60" y="615"/>
                    </a:lnTo>
                    <a:lnTo>
                      <a:pt x="60" y="615"/>
                    </a:lnTo>
                    <a:lnTo>
                      <a:pt x="60" y="613"/>
                    </a:lnTo>
                    <a:lnTo>
                      <a:pt x="62" y="611"/>
                    </a:lnTo>
                    <a:lnTo>
                      <a:pt x="62" y="606"/>
                    </a:lnTo>
                    <a:lnTo>
                      <a:pt x="62" y="600"/>
                    </a:lnTo>
                    <a:lnTo>
                      <a:pt x="62" y="600"/>
                    </a:lnTo>
                    <a:lnTo>
                      <a:pt x="60" y="594"/>
                    </a:lnTo>
                    <a:lnTo>
                      <a:pt x="58" y="590"/>
                    </a:lnTo>
                    <a:lnTo>
                      <a:pt x="56" y="588"/>
                    </a:lnTo>
                    <a:lnTo>
                      <a:pt x="55" y="588"/>
                    </a:lnTo>
                    <a:lnTo>
                      <a:pt x="2" y="588"/>
                    </a:lnTo>
                    <a:lnTo>
                      <a:pt x="1" y="567"/>
                    </a:lnTo>
                    <a:lnTo>
                      <a:pt x="0" y="547"/>
                    </a:lnTo>
                    <a:lnTo>
                      <a:pt x="52" y="522"/>
                    </a:lnTo>
                    <a:lnTo>
                      <a:pt x="52" y="522"/>
                    </a:lnTo>
                    <a:lnTo>
                      <a:pt x="52" y="522"/>
                    </a:lnTo>
                    <a:lnTo>
                      <a:pt x="54" y="519"/>
                    </a:lnTo>
                    <a:lnTo>
                      <a:pt x="56" y="515"/>
                    </a:lnTo>
                    <a:lnTo>
                      <a:pt x="56" y="508"/>
                    </a:lnTo>
                    <a:lnTo>
                      <a:pt x="56" y="508"/>
                    </a:lnTo>
                    <a:lnTo>
                      <a:pt x="56" y="501"/>
                    </a:lnTo>
                    <a:lnTo>
                      <a:pt x="55" y="497"/>
                    </a:lnTo>
                    <a:lnTo>
                      <a:pt x="54" y="496"/>
                    </a:lnTo>
                    <a:lnTo>
                      <a:pt x="53" y="495"/>
                    </a:lnTo>
                    <a:lnTo>
                      <a:pt x="3" y="482"/>
                    </a:lnTo>
                    <a:lnTo>
                      <a:pt x="6" y="461"/>
                    </a:lnTo>
                    <a:lnTo>
                      <a:pt x="10" y="440"/>
                    </a:lnTo>
                    <a:lnTo>
                      <a:pt x="65" y="427"/>
                    </a:lnTo>
                    <a:lnTo>
                      <a:pt x="65" y="427"/>
                    </a:lnTo>
                    <a:lnTo>
                      <a:pt x="65" y="427"/>
                    </a:lnTo>
                    <a:lnTo>
                      <a:pt x="67" y="425"/>
                    </a:lnTo>
                    <a:lnTo>
                      <a:pt x="70" y="421"/>
                    </a:lnTo>
                    <a:lnTo>
                      <a:pt x="73" y="414"/>
                    </a:lnTo>
                    <a:lnTo>
                      <a:pt x="73" y="414"/>
                    </a:lnTo>
                    <a:lnTo>
                      <a:pt x="74" y="407"/>
                    </a:lnTo>
                    <a:lnTo>
                      <a:pt x="74" y="403"/>
                    </a:lnTo>
                    <a:lnTo>
                      <a:pt x="73" y="400"/>
                    </a:lnTo>
                    <a:lnTo>
                      <a:pt x="73" y="400"/>
                    </a:lnTo>
                    <a:lnTo>
                      <a:pt x="29" y="374"/>
                    </a:lnTo>
                    <a:lnTo>
                      <a:pt x="37" y="354"/>
                    </a:lnTo>
                    <a:lnTo>
                      <a:pt x="45" y="334"/>
                    </a:lnTo>
                    <a:lnTo>
                      <a:pt x="99" y="334"/>
                    </a:lnTo>
                    <a:lnTo>
                      <a:pt x="99" y="334"/>
                    </a:lnTo>
                    <a:lnTo>
                      <a:pt x="99" y="333"/>
                    </a:lnTo>
                    <a:lnTo>
                      <a:pt x="102" y="332"/>
                    </a:lnTo>
                    <a:lnTo>
                      <a:pt x="105" y="329"/>
                    </a:lnTo>
                    <a:lnTo>
                      <a:pt x="109" y="322"/>
                    </a:lnTo>
                    <a:lnTo>
                      <a:pt x="109" y="322"/>
                    </a:lnTo>
                    <a:lnTo>
                      <a:pt x="113" y="316"/>
                    </a:lnTo>
                    <a:lnTo>
                      <a:pt x="113" y="312"/>
                    </a:lnTo>
                    <a:lnTo>
                      <a:pt x="113" y="309"/>
                    </a:lnTo>
                    <a:lnTo>
                      <a:pt x="113" y="309"/>
                    </a:lnTo>
                    <a:lnTo>
                      <a:pt x="77" y="272"/>
                    </a:lnTo>
                    <a:lnTo>
                      <a:pt x="90" y="254"/>
                    </a:lnTo>
                    <a:lnTo>
                      <a:pt x="102" y="235"/>
                    </a:lnTo>
                    <a:lnTo>
                      <a:pt x="152" y="248"/>
                    </a:lnTo>
                    <a:lnTo>
                      <a:pt x="152" y="248"/>
                    </a:lnTo>
                    <a:lnTo>
                      <a:pt x="153" y="248"/>
                    </a:lnTo>
                    <a:lnTo>
                      <a:pt x="156" y="247"/>
                    </a:lnTo>
                    <a:lnTo>
                      <a:pt x="159" y="244"/>
                    </a:lnTo>
                    <a:lnTo>
                      <a:pt x="164" y="239"/>
                    </a:lnTo>
                    <a:lnTo>
                      <a:pt x="164" y="239"/>
                    </a:lnTo>
                    <a:lnTo>
                      <a:pt x="169" y="232"/>
                    </a:lnTo>
                    <a:lnTo>
                      <a:pt x="170" y="228"/>
                    </a:lnTo>
                    <a:lnTo>
                      <a:pt x="171" y="226"/>
                    </a:lnTo>
                    <a:lnTo>
                      <a:pt x="171" y="225"/>
                    </a:lnTo>
                    <a:lnTo>
                      <a:pt x="147" y="180"/>
                    </a:lnTo>
                    <a:lnTo>
                      <a:pt x="162" y="164"/>
                    </a:lnTo>
                    <a:lnTo>
                      <a:pt x="178" y="148"/>
                    </a:lnTo>
                    <a:lnTo>
                      <a:pt x="221" y="173"/>
                    </a:lnTo>
                    <a:lnTo>
                      <a:pt x="221" y="173"/>
                    </a:lnTo>
                    <a:lnTo>
                      <a:pt x="221" y="173"/>
                    </a:lnTo>
                    <a:lnTo>
                      <a:pt x="223" y="173"/>
                    </a:lnTo>
                    <a:lnTo>
                      <a:pt x="223" y="173"/>
                    </a:lnTo>
                    <a:lnTo>
                      <a:pt x="225" y="173"/>
                    </a:lnTo>
                    <a:lnTo>
                      <a:pt x="227" y="172"/>
                    </a:lnTo>
                    <a:lnTo>
                      <a:pt x="229" y="171"/>
                    </a:lnTo>
                    <a:lnTo>
                      <a:pt x="232" y="169"/>
                    </a:lnTo>
                    <a:lnTo>
                      <a:pt x="235" y="167"/>
                    </a:lnTo>
                    <a:lnTo>
                      <a:pt x="235" y="167"/>
                    </a:lnTo>
                    <a:lnTo>
                      <a:pt x="241" y="161"/>
                    </a:lnTo>
                    <a:lnTo>
                      <a:pt x="243" y="158"/>
                    </a:lnTo>
                    <a:lnTo>
                      <a:pt x="244" y="155"/>
                    </a:lnTo>
                    <a:lnTo>
                      <a:pt x="244" y="154"/>
                    </a:lnTo>
                    <a:lnTo>
                      <a:pt x="232" y="103"/>
                    </a:lnTo>
                    <a:lnTo>
                      <a:pt x="250" y="91"/>
                    </a:lnTo>
                    <a:lnTo>
                      <a:pt x="268" y="78"/>
                    </a:lnTo>
                    <a:lnTo>
                      <a:pt x="303" y="114"/>
                    </a:lnTo>
                    <a:lnTo>
                      <a:pt x="303" y="114"/>
                    </a:lnTo>
                    <a:lnTo>
                      <a:pt x="303" y="114"/>
                    </a:lnTo>
                    <a:lnTo>
                      <a:pt x="304" y="114"/>
                    </a:lnTo>
                    <a:lnTo>
                      <a:pt x="305" y="114"/>
                    </a:lnTo>
                    <a:lnTo>
                      <a:pt x="307" y="114"/>
                    </a:lnTo>
                    <a:lnTo>
                      <a:pt x="308" y="114"/>
                    </a:lnTo>
                    <a:lnTo>
                      <a:pt x="311" y="114"/>
                    </a:lnTo>
                    <a:lnTo>
                      <a:pt x="314" y="113"/>
                    </a:lnTo>
                    <a:lnTo>
                      <a:pt x="318" y="1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20" name="Freeform 644">
                <a:extLst>
                  <a:ext uri="{FF2B5EF4-FFF2-40B4-BE49-F238E27FC236}">
                    <a16:creationId xmlns:a16="http://schemas.microsoft.com/office/drawing/2014/main" id="{D0C80EB5-C882-4AAD-88CD-8B4D2B326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649"/>
                <a:ext cx="43" cy="75"/>
              </a:xfrm>
              <a:custGeom>
                <a:avLst/>
                <a:gdLst>
                  <a:gd name="T0" fmla="*/ 0 w 43"/>
                  <a:gd name="T1" fmla="*/ 49 h 75"/>
                  <a:gd name="T2" fmla="*/ 20 w 43"/>
                  <a:gd name="T3" fmla="*/ 74 h 75"/>
                  <a:gd name="T4" fmla="*/ 42 w 43"/>
                  <a:gd name="T5" fmla="*/ 18 h 75"/>
                  <a:gd name="T6" fmla="*/ 41 w 43"/>
                  <a:gd name="T7" fmla="*/ 17 h 75"/>
                  <a:gd name="T8" fmla="*/ 39 w 43"/>
                  <a:gd name="T9" fmla="*/ 15 h 75"/>
                  <a:gd name="T10" fmla="*/ 37 w 43"/>
                  <a:gd name="T11" fmla="*/ 10 h 75"/>
                  <a:gd name="T12" fmla="*/ 33 w 43"/>
                  <a:gd name="T13" fmla="*/ 6 h 75"/>
                  <a:gd name="T14" fmla="*/ 30 w 43"/>
                  <a:gd name="T15" fmla="*/ 3 h 75"/>
                  <a:gd name="T16" fmla="*/ 25 w 43"/>
                  <a:gd name="T17" fmla="*/ 1 h 75"/>
                  <a:gd name="T18" fmla="*/ 20 w 43"/>
                  <a:gd name="T19" fmla="*/ 0 h 75"/>
                  <a:gd name="T20" fmla="*/ 16 w 43"/>
                  <a:gd name="T21" fmla="*/ 1 h 75"/>
                  <a:gd name="T22" fmla="*/ 0 w 43"/>
                  <a:gd name="T23" fmla="*/ 4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75">
                    <a:moveTo>
                      <a:pt x="0" y="49"/>
                    </a:moveTo>
                    <a:lnTo>
                      <a:pt x="20" y="74"/>
                    </a:lnTo>
                    <a:lnTo>
                      <a:pt x="42" y="18"/>
                    </a:lnTo>
                    <a:lnTo>
                      <a:pt x="41" y="17"/>
                    </a:lnTo>
                    <a:lnTo>
                      <a:pt x="39" y="15"/>
                    </a:lnTo>
                    <a:lnTo>
                      <a:pt x="37" y="10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0" y="49"/>
                    </a:lnTo>
                  </a:path>
                </a:pathLst>
              </a:custGeom>
              <a:solidFill>
                <a:srgbClr val="84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21" name="Freeform 645">
                <a:extLst>
                  <a:ext uri="{FF2B5EF4-FFF2-40B4-BE49-F238E27FC236}">
                    <a16:creationId xmlns:a16="http://schemas.microsoft.com/office/drawing/2014/main" id="{E7BD9108-671A-45AA-B425-84AA460E0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649"/>
                <a:ext cx="43" cy="75"/>
              </a:xfrm>
              <a:custGeom>
                <a:avLst/>
                <a:gdLst>
                  <a:gd name="T0" fmla="*/ 0 w 43"/>
                  <a:gd name="T1" fmla="*/ 49 h 75"/>
                  <a:gd name="T2" fmla="*/ 20 w 43"/>
                  <a:gd name="T3" fmla="*/ 74 h 75"/>
                  <a:gd name="T4" fmla="*/ 42 w 43"/>
                  <a:gd name="T5" fmla="*/ 18 h 75"/>
                  <a:gd name="T6" fmla="*/ 42 w 43"/>
                  <a:gd name="T7" fmla="*/ 18 h 75"/>
                  <a:gd name="T8" fmla="*/ 41 w 43"/>
                  <a:gd name="T9" fmla="*/ 17 h 75"/>
                  <a:gd name="T10" fmla="*/ 39 w 43"/>
                  <a:gd name="T11" fmla="*/ 15 h 75"/>
                  <a:gd name="T12" fmla="*/ 37 w 43"/>
                  <a:gd name="T13" fmla="*/ 10 h 75"/>
                  <a:gd name="T14" fmla="*/ 33 w 43"/>
                  <a:gd name="T15" fmla="*/ 6 h 75"/>
                  <a:gd name="T16" fmla="*/ 30 w 43"/>
                  <a:gd name="T17" fmla="*/ 3 h 75"/>
                  <a:gd name="T18" fmla="*/ 25 w 43"/>
                  <a:gd name="T19" fmla="*/ 1 h 75"/>
                  <a:gd name="T20" fmla="*/ 20 w 43"/>
                  <a:gd name="T21" fmla="*/ 0 h 75"/>
                  <a:gd name="T22" fmla="*/ 16 w 43"/>
                  <a:gd name="T23" fmla="*/ 1 h 75"/>
                  <a:gd name="T24" fmla="*/ 0 w 43"/>
                  <a:gd name="T25" fmla="*/ 4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75">
                    <a:moveTo>
                      <a:pt x="0" y="49"/>
                    </a:moveTo>
                    <a:lnTo>
                      <a:pt x="20" y="74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1" y="17"/>
                    </a:lnTo>
                    <a:lnTo>
                      <a:pt x="39" y="15"/>
                    </a:lnTo>
                    <a:lnTo>
                      <a:pt x="37" y="10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0" y="49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22" name="Freeform 646">
                <a:extLst>
                  <a:ext uri="{FF2B5EF4-FFF2-40B4-BE49-F238E27FC236}">
                    <a16:creationId xmlns:a16="http://schemas.microsoft.com/office/drawing/2014/main" id="{5C5237CD-E011-4EA3-9208-C9C205E86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2351"/>
                <a:ext cx="431" cy="437"/>
              </a:xfrm>
              <a:custGeom>
                <a:avLst/>
                <a:gdLst>
                  <a:gd name="T0" fmla="*/ 124 w 431"/>
                  <a:gd name="T1" fmla="*/ 99 h 437"/>
                  <a:gd name="T2" fmla="*/ 117 w 431"/>
                  <a:gd name="T3" fmla="*/ 43 h 437"/>
                  <a:gd name="T4" fmla="*/ 187 w 431"/>
                  <a:gd name="T5" fmla="*/ 61 h 437"/>
                  <a:gd name="T6" fmla="*/ 188 w 431"/>
                  <a:gd name="T7" fmla="*/ 62 h 437"/>
                  <a:gd name="T8" fmla="*/ 194 w 431"/>
                  <a:gd name="T9" fmla="*/ 61 h 437"/>
                  <a:gd name="T10" fmla="*/ 207 w 431"/>
                  <a:gd name="T11" fmla="*/ 58 h 437"/>
                  <a:gd name="T12" fmla="*/ 213 w 431"/>
                  <a:gd name="T13" fmla="*/ 53 h 437"/>
                  <a:gd name="T14" fmla="*/ 276 w 431"/>
                  <a:gd name="T15" fmla="*/ 0 h 437"/>
                  <a:gd name="T16" fmla="*/ 280 w 431"/>
                  <a:gd name="T17" fmla="*/ 57 h 437"/>
                  <a:gd name="T18" fmla="*/ 296 w 431"/>
                  <a:gd name="T19" fmla="*/ 63 h 437"/>
                  <a:gd name="T20" fmla="*/ 303 w 431"/>
                  <a:gd name="T21" fmla="*/ 62 h 437"/>
                  <a:gd name="T22" fmla="*/ 379 w 431"/>
                  <a:gd name="T23" fmla="*/ 48 h 437"/>
                  <a:gd name="T24" fmla="*/ 351 w 431"/>
                  <a:gd name="T25" fmla="*/ 103 h 437"/>
                  <a:gd name="T26" fmla="*/ 360 w 431"/>
                  <a:gd name="T27" fmla="*/ 117 h 437"/>
                  <a:gd name="T28" fmla="*/ 365 w 431"/>
                  <a:gd name="T29" fmla="*/ 121 h 437"/>
                  <a:gd name="T30" fmla="*/ 430 w 431"/>
                  <a:gd name="T31" fmla="*/ 150 h 437"/>
                  <a:gd name="T32" fmla="*/ 379 w 431"/>
                  <a:gd name="T33" fmla="*/ 186 h 437"/>
                  <a:gd name="T34" fmla="*/ 378 w 431"/>
                  <a:gd name="T35" fmla="*/ 205 h 437"/>
                  <a:gd name="T36" fmla="*/ 381 w 431"/>
                  <a:gd name="T37" fmla="*/ 211 h 437"/>
                  <a:gd name="T38" fmla="*/ 413 w 431"/>
                  <a:gd name="T39" fmla="*/ 273 h 437"/>
                  <a:gd name="T40" fmla="*/ 356 w 431"/>
                  <a:gd name="T41" fmla="*/ 280 h 437"/>
                  <a:gd name="T42" fmla="*/ 344 w 431"/>
                  <a:gd name="T43" fmla="*/ 296 h 437"/>
                  <a:gd name="T44" fmla="*/ 343 w 431"/>
                  <a:gd name="T45" fmla="*/ 303 h 437"/>
                  <a:gd name="T46" fmla="*/ 333 w 431"/>
                  <a:gd name="T47" fmla="*/ 380 h 437"/>
                  <a:gd name="T48" fmla="*/ 289 w 431"/>
                  <a:gd name="T49" fmla="*/ 354 h 437"/>
                  <a:gd name="T50" fmla="*/ 284 w 431"/>
                  <a:gd name="T51" fmla="*/ 354 h 437"/>
                  <a:gd name="T52" fmla="*/ 276 w 431"/>
                  <a:gd name="T53" fmla="*/ 360 h 437"/>
                  <a:gd name="T54" fmla="*/ 265 w 431"/>
                  <a:gd name="T55" fmla="*/ 368 h 437"/>
                  <a:gd name="T56" fmla="*/ 236 w 431"/>
                  <a:gd name="T57" fmla="*/ 430 h 437"/>
                  <a:gd name="T58" fmla="*/ 198 w 431"/>
                  <a:gd name="T59" fmla="*/ 387 h 437"/>
                  <a:gd name="T60" fmla="*/ 196 w 431"/>
                  <a:gd name="T61" fmla="*/ 385 h 437"/>
                  <a:gd name="T62" fmla="*/ 188 w 431"/>
                  <a:gd name="T63" fmla="*/ 384 h 437"/>
                  <a:gd name="T64" fmla="*/ 178 w 431"/>
                  <a:gd name="T65" fmla="*/ 384 h 437"/>
                  <a:gd name="T66" fmla="*/ 172 w 431"/>
                  <a:gd name="T67" fmla="*/ 385 h 437"/>
                  <a:gd name="T68" fmla="*/ 171 w 431"/>
                  <a:gd name="T69" fmla="*/ 387 h 437"/>
                  <a:gd name="T70" fmla="*/ 99 w 431"/>
                  <a:gd name="T71" fmla="*/ 422 h 437"/>
                  <a:gd name="T72" fmla="*/ 111 w 431"/>
                  <a:gd name="T73" fmla="*/ 363 h 437"/>
                  <a:gd name="T74" fmla="*/ 99 w 431"/>
                  <a:gd name="T75" fmla="*/ 353 h 437"/>
                  <a:gd name="T76" fmla="*/ 91 w 431"/>
                  <a:gd name="T77" fmla="*/ 351 h 437"/>
                  <a:gd name="T78" fmla="*/ 18 w 431"/>
                  <a:gd name="T79" fmla="*/ 343 h 437"/>
                  <a:gd name="T80" fmla="*/ 60 w 431"/>
                  <a:gd name="T81" fmla="*/ 296 h 437"/>
                  <a:gd name="T82" fmla="*/ 55 w 431"/>
                  <a:gd name="T83" fmla="*/ 278 h 437"/>
                  <a:gd name="T84" fmla="*/ 51 w 431"/>
                  <a:gd name="T85" fmla="*/ 273 h 437"/>
                  <a:gd name="T86" fmla="*/ 1 w 431"/>
                  <a:gd name="T87" fmla="*/ 225 h 437"/>
                  <a:gd name="T88" fmla="*/ 58 w 431"/>
                  <a:gd name="T89" fmla="*/ 204 h 437"/>
                  <a:gd name="T90" fmla="*/ 64 w 431"/>
                  <a:gd name="T91" fmla="*/ 185 h 437"/>
                  <a:gd name="T92" fmla="*/ 64 w 431"/>
                  <a:gd name="T93" fmla="*/ 178 h 437"/>
                  <a:gd name="T94" fmla="*/ 53 w 431"/>
                  <a:gd name="T95" fmla="*/ 106 h 437"/>
                  <a:gd name="T96" fmla="*/ 106 w 431"/>
                  <a:gd name="T97" fmla="*/ 115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1" h="437">
                    <a:moveTo>
                      <a:pt x="115" y="108"/>
                    </a:moveTo>
                    <a:lnTo>
                      <a:pt x="121" y="103"/>
                    </a:lnTo>
                    <a:lnTo>
                      <a:pt x="124" y="99"/>
                    </a:lnTo>
                    <a:lnTo>
                      <a:pt x="124" y="97"/>
                    </a:lnTo>
                    <a:lnTo>
                      <a:pt x="124" y="96"/>
                    </a:lnTo>
                    <a:lnTo>
                      <a:pt x="117" y="43"/>
                    </a:lnTo>
                    <a:lnTo>
                      <a:pt x="136" y="32"/>
                    </a:lnTo>
                    <a:lnTo>
                      <a:pt x="155" y="22"/>
                    </a:lnTo>
                    <a:lnTo>
                      <a:pt x="187" y="61"/>
                    </a:lnTo>
                    <a:lnTo>
                      <a:pt x="187" y="61"/>
                    </a:lnTo>
                    <a:lnTo>
                      <a:pt x="187" y="61"/>
                    </a:lnTo>
                    <a:lnTo>
                      <a:pt x="188" y="62"/>
                    </a:lnTo>
                    <a:lnTo>
                      <a:pt x="189" y="62"/>
                    </a:lnTo>
                    <a:lnTo>
                      <a:pt x="191" y="62"/>
                    </a:lnTo>
                    <a:lnTo>
                      <a:pt x="194" y="61"/>
                    </a:lnTo>
                    <a:lnTo>
                      <a:pt x="196" y="60"/>
                    </a:lnTo>
                    <a:lnTo>
                      <a:pt x="200" y="59"/>
                    </a:lnTo>
                    <a:lnTo>
                      <a:pt x="207" y="58"/>
                    </a:lnTo>
                    <a:lnTo>
                      <a:pt x="210" y="55"/>
                    </a:lnTo>
                    <a:lnTo>
                      <a:pt x="212" y="54"/>
                    </a:lnTo>
                    <a:lnTo>
                      <a:pt x="213" y="53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0"/>
                    </a:lnTo>
                    <a:lnTo>
                      <a:pt x="278" y="54"/>
                    </a:lnTo>
                    <a:lnTo>
                      <a:pt x="278" y="55"/>
                    </a:lnTo>
                    <a:lnTo>
                      <a:pt x="280" y="57"/>
                    </a:lnTo>
                    <a:lnTo>
                      <a:pt x="284" y="59"/>
                    </a:lnTo>
                    <a:lnTo>
                      <a:pt x="290" y="60"/>
                    </a:lnTo>
                    <a:lnTo>
                      <a:pt x="296" y="63"/>
                    </a:lnTo>
                    <a:lnTo>
                      <a:pt x="300" y="63"/>
                    </a:lnTo>
                    <a:lnTo>
                      <a:pt x="302" y="62"/>
                    </a:lnTo>
                    <a:lnTo>
                      <a:pt x="303" y="62"/>
                    </a:lnTo>
                    <a:lnTo>
                      <a:pt x="349" y="25"/>
                    </a:lnTo>
                    <a:lnTo>
                      <a:pt x="364" y="36"/>
                    </a:lnTo>
                    <a:lnTo>
                      <a:pt x="379" y="48"/>
                    </a:lnTo>
                    <a:lnTo>
                      <a:pt x="351" y="100"/>
                    </a:lnTo>
                    <a:lnTo>
                      <a:pt x="351" y="100"/>
                    </a:lnTo>
                    <a:lnTo>
                      <a:pt x="351" y="103"/>
                    </a:lnTo>
                    <a:lnTo>
                      <a:pt x="353" y="107"/>
                    </a:lnTo>
                    <a:lnTo>
                      <a:pt x="357" y="111"/>
                    </a:lnTo>
                    <a:lnTo>
                      <a:pt x="360" y="117"/>
                    </a:lnTo>
                    <a:lnTo>
                      <a:pt x="362" y="120"/>
                    </a:lnTo>
                    <a:lnTo>
                      <a:pt x="365" y="121"/>
                    </a:lnTo>
                    <a:lnTo>
                      <a:pt x="365" y="121"/>
                    </a:lnTo>
                    <a:lnTo>
                      <a:pt x="420" y="111"/>
                    </a:lnTo>
                    <a:lnTo>
                      <a:pt x="425" y="131"/>
                    </a:lnTo>
                    <a:lnTo>
                      <a:pt x="430" y="150"/>
                    </a:lnTo>
                    <a:lnTo>
                      <a:pt x="381" y="183"/>
                    </a:lnTo>
                    <a:lnTo>
                      <a:pt x="381" y="184"/>
                    </a:lnTo>
                    <a:lnTo>
                      <a:pt x="379" y="186"/>
                    </a:lnTo>
                    <a:lnTo>
                      <a:pt x="379" y="191"/>
                    </a:lnTo>
                    <a:lnTo>
                      <a:pt x="379" y="198"/>
                    </a:lnTo>
                    <a:lnTo>
                      <a:pt x="378" y="205"/>
                    </a:lnTo>
                    <a:lnTo>
                      <a:pt x="379" y="209"/>
                    </a:lnTo>
                    <a:lnTo>
                      <a:pt x="380" y="211"/>
                    </a:lnTo>
                    <a:lnTo>
                      <a:pt x="381" y="211"/>
                    </a:lnTo>
                    <a:lnTo>
                      <a:pt x="426" y="232"/>
                    </a:lnTo>
                    <a:lnTo>
                      <a:pt x="419" y="253"/>
                    </a:lnTo>
                    <a:lnTo>
                      <a:pt x="413" y="273"/>
                    </a:lnTo>
                    <a:lnTo>
                      <a:pt x="358" y="278"/>
                    </a:lnTo>
                    <a:lnTo>
                      <a:pt x="358" y="278"/>
                    </a:lnTo>
                    <a:lnTo>
                      <a:pt x="356" y="280"/>
                    </a:lnTo>
                    <a:lnTo>
                      <a:pt x="352" y="283"/>
                    </a:lnTo>
                    <a:lnTo>
                      <a:pt x="349" y="290"/>
                    </a:lnTo>
                    <a:lnTo>
                      <a:pt x="344" y="296"/>
                    </a:lnTo>
                    <a:lnTo>
                      <a:pt x="343" y="300"/>
                    </a:lnTo>
                    <a:lnTo>
                      <a:pt x="343" y="303"/>
                    </a:lnTo>
                    <a:lnTo>
                      <a:pt x="343" y="303"/>
                    </a:lnTo>
                    <a:lnTo>
                      <a:pt x="365" y="349"/>
                    </a:lnTo>
                    <a:lnTo>
                      <a:pt x="349" y="364"/>
                    </a:lnTo>
                    <a:lnTo>
                      <a:pt x="333" y="380"/>
                    </a:lnTo>
                    <a:lnTo>
                      <a:pt x="290" y="354"/>
                    </a:lnTo>
                    <a:lnTo>
                      <a:pt x="290" y="354"/>
                    </a:lnTo>
                    <a:lnTo>
                      <a:pt x="289" y="354"/>
                    </a:lnTo>
                    <a:lnTo>
                      <a:pt x="288" y="354"/>
                    </a:lnTo>
                    <a:lnTo>
                      <a:pt x="287" y="354"/>
                    </a:lnTo>
                    <a:lnTo>
                      <a:pt x="284" y="354"/>
                    </a:lnTo>
                    <a:lnTo>
                      <a:pt x="282" y="356"/>
                    </a:lnTo>
                    <a:lnTo>
                      <a:pt x="279" y="357"/>
                    </a:lnTo>
                    <a:lnTo>
                      <a:pt x="276" y="360"/>
                    </a:lnTo>
                    <a:lnTo>
                      <a:pt x="269" y="363"/>
                    </a:lnTo>
                    <a:lnTo>
                      <a:pt x="266" y="366"/>
                    </a:lnTo>
                    <a:lnTo>
                      <a:pt x="265" y="368"/>
                    </a:lnTo>
                    <a:lnTo>
                      <a:pt x="265" y="369"/>
                    </a:lnTo>
                    <a:lnTo>
                      <a:pt x="256" y="424"/>
                    </a:lnTo>
                    <a:lnTo>
                      <a:pt x="236" y="430"/>
                    </a:lnTo>
                    <a:lnTo>
                      <a:pt x="216" y="436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7" y="385"/>
                    </a:lnTo>
                    <a:lnTo>
                      <a:pt x="196" y="385"/>
                    </a:lnTo>
                    <a:lnTo>
                      <a:pt x="194" y="385"/>
                    </a:lnTo>
                    <a:lnTo>
                      <a:pt x="191" y="384"/>
                    </a:lnTo>
                    <a:lnTo>
                      <a:pt x="188" y="384"/>
                    </a:lnTo>
                    <a:lnTo>
                      <a:pt x="184" y="385"/>
                    </a:lnTo>
                    <a:lnTo>
                      <a:pt x="181" y="384"/>
                    </a:lnTo>
                    <a:lnTo>
                      <a:pt x="178" y="384"/>
                    </a:lnTo>
                    <a:lnTo>
                      <a:pt x="175" y="384"/>
                    </a:lnTo>
                    <a:lnTo>
                      <a:pt x="174" y="385"/>
                    </a:lnTo>
                    <a:lnTo>
                      <a:pt x="172" y="385"/>
                    </a:lnTo>
                    <a:lnTo>
                      <a:pt x="171" y="387"/>
                    </a:lnTo>
                    <a:lnTo>
                      <a:pt x="171" y="387"/>
                    </a:lnTo>
                    <a:lnTo>
                      <a:pt x="171" y="387"/>
                    </a:lnTo>
                    <a:lnTo>
                      <a:pt x="135" y="434"/>
                    </a:lnTo>
                    <a:lnTo>
                      <a:pt x="117" y="428"/>
                    </a:lnTo>
                    <a:lnTo>
                      <a:pt x="99" y="422"/>
                    </a:lnTo>
                    <a:lnTo>
                      <a:pt x="112" y="366"/>
                    </a:lnTo>
                    <a:lnTo>
                      <a:pt x="112" y="366"/>
                    </a:lnTo>
                    <a:lnTo>
                      <a:pt x="111" y="363"/>
                    </a:lnTo>
                    <a:lnTo>
                      <a:pt x="108" y="360"/>
                    </a:lnTo>
                    <a:lnTo>
                      <a:pt x="103" y="357"/>
                    </a:lnTo>
                    <a:lnTo>
                      <a:pt x="99" y="353"/>
                    </a:lnTo>
                    <a:lnTo>
                      <a:pt x="94" y="351"/>
                    </a:lnTo>
                    <a:lnTo>
                      <a:pt x="92" y="351"/>
                    </a:lnTo>
                    <a:lnTo>
                      <a:pt x="91" y="351"/>
                    </a:lnTo>
                    <a:lnTo>
                      <a:pt x="39" y="375"/>
                    </a:lnTo>
                    <a:lnTo>
                      <a:pt x="29" y="359"/>
                    </a:lnTo>
                    <a:lnTo>
                      <a:pt x="18" y="343"/>
                    </a:lnTo>
                    <a:lnTo>
                      <a:pt x="58" y="299"/>
                    </a:lnTo>
                    <a:lnTo>
                      <a:pt x="59" y="298"/>
                    </a:lnTo>
                    <a:lnTo>
                      <a:pt x="60" y="296"/>
                    </a:lnTo>
                    <a:lnTo>
                      <a:pt x="59" y="292"/>
                    </a:lnTo>
                    <a:lnTo>
                      <a:pt x="57" y="285"/>
                    </a:lnTo>
                    <a:lnTo>
                      <a:pt x="55" y="278"/>
                    </a:lnTo>
                    <a:lnTo>
                      <a:pt x="54" y="275"/>
                    </a:lnTo>
                    <a:lnTo>
                      <a:pt x="53" y="274"/>
                    </a:lnTo>
                    <a:lnTo>
                      <a:pt x="51" y="273"/>
                    </a:lnTo>
                    <a:lnTo>
                      <a:pt x="0" y="267"/>
                    </a:lnTo>
                    <a:lnTo>
                      <a:pt x="0" y="246"/>
                    </a:lnTo>
                    <a:lnTo>
                      <a:pt x="1" y="225"/>
                    </a:lnTo>
                    <a:lnTo>
                      <a:pt x="55" y="206"/>
                    </a:lnTo>
                    <a:lnTo>
                      <a:pt x="56" y="205"/>
                    </a:lnTo>
                    <a:lnTo>
                      <a:pt x="58" y="204"/>
                    </a:lnTo>
                    <a:lnTo>
                      <a:pt x="60" y="199"/>
                    </a:lnTo>
                    <a:lnTo>
                      <a:pt x="61" y="192"/>
                    </a:lnTo>
                    <a:lnTo>
                      <a:pt x="64" y="185"/>
                    </a:lnTo>
                    <a:lnTo>
                      <a:pt x="65" y="181"/>
                    </a:lnTo>
                    <a:lnTo>
                      <a:pt x="64" y="178"/>
                    </a:lnTo>
                    <a:lnTo>
                      <a:pt x="64" y="178"/>
                    </a:lnTo>
                    <a:lnTo>
                      <a:pt x="28" y="143"/>
                    </a:lnTo>
                    <a:lnTo>
                      <a:pt x="40" y="124"/>
                    </a:lnTo>
                    <a:lnTo>
                      <a:pt x="53" y="106"/>
                    </a:lnTo>
                    <a:lnTo>
                      <a:pt x="103" y="117"/>
                    </a:lnTo>
                    <a:lnTo>
                      <a:pt x="104" y="117"/>
                    </a:lnTo>
                    <a:lnTo>
                      <a:pt x="106" y="115"/>
                    </a:lnTo>
                    <a:lnTo>
                      <a:pt x="110" y="113"/>
                    </a:lnTo>
                    <a:lnTo>
                      <a:pt x="115" y="108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23" name="Freeform 647">
                <a:extLst>
                  <a:ext uri="{FF2B5EF4-FFF2-40B4-BE49-F238E27FC236}">
                    <a16:creationId xmlns:a16="http://schemas.microsoft.com/office/drawing/2014/main" id="{17E6D08F-52BB-4F61-A1C2-172FFF938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2351"/>
                <a:ext cx="431" cy="437"/>
              </a:xfrm>
              <a:custGeom>
                <a:avLst/>
                <a:gdLst>
                  <a:gd name="T0" fmla="*/ 121 w 431"/>
                  <a:gd name="T1" fmla="*/ 103 h 437"/>
                  <a:gd name="T2" fmla="*/ 124 w 431"/>
                  <a:gd name="T3" fmla="*/ 96 h 437"/>
                  <a:gd name="T4" fmla="*/ 155 w 431"/>
                  <a:gd name="T5" fmla="*/ 22 h 437"/>
                  <a:gd name="T6" fmla="*/ 187 w 431"/>
                  <a:gd name="T7" fmla="*/ 61 h 437"/>
                  <a:gd name="T8" fmla="*/ 189 w 431"/>
                  <a:gd name="T9" fmla="*/ 62 h 437"/>
                  <a:gd name="T10" fmla="*/ 196 w 431"/>
                  <a:gd name="T11" fmla="*/ 60 h 437"/>
                  <a:gd name="T12" fmla="*/ 207 w 431"/>
                  <a:gd name="T13" fmla="*/ 58 h 437"/>
                  <a:gd name="T14" fmla="*/ 213 w 431"/>
                  <a:gd name="T15" fmla="*/ 53 h 437"/>
                  <a:gd name="T16" fmla="*/ 276 w 431"/>
                  <a:gd name="T17" fmla="*/ 0 h 437"/>
                  <a:gd name="T18" fmla="*/ 278 w 431"/>
                  <a:gd name="T19" fmla="*/ 55 h 437"/>
                  <a:gd name="T20" fmla="*/ 290 w 431"/>
                  <a:gd name="T21" fmla="*/ 60 h 437"/>
                  <a:gd name="T22" fmla="*/ 300 w 431"/>
                  <a:gd name="T23" fmla="*/ 63 h 437"/>
                  <a:gd name="T24" fmla="*/ 349 w 431"/>
                  <a:gd name="T25" fmla="*/ 25 h 437"/>
                  <a:gd name="T26" fmla="*/ 351 w 431"/>
                  <a:gd name="T27" fmla="*/ 100 h 437"/>
                  <a:gd name="T28" fmla="*/ 351 w 431"/>
                  <a:gd name="T29" fmla="*/ 103 h 437"/>
                  <a:gd name="T30" fmla="*/ 357 w 431"/>
                  <a:gd name="T31" fmla="*/ 111 h 437"/>
                  <a:gd name="T32" fmla="*/ 365 w 431"/>
                  <a:gd name="T33" fmla="*/ 121 h 437"/>
                  <a:gd name="T34" fmla="*/ 425 w 431"/>
                  <a:gd name="T35" fmla="*/ 131 h 437"/>
                  <a:gd name="T36" fmla="*/ 381 w 431"/>
                  <a:gd name="T37" fmla="*/ 183 h 437"/>
                  <a:gd name="T38" fmla="*/ 379 w 431"/>
                  <a:gd name="T39" fmla="*/ 191 h 437"/>
                  <a:gd name="T40" fmla="*/ 378 w 431"/>
                  <a:gd name="T41" fmla="*/ 205 h 437"/>
                  <a:gd name="T42" fmla="*/ 381 w 431"/>
                  <a:gd name="T43" fmla="*/ 211 h 437"/>
                  <a:gd name="T44" fmla="*/ 413 w 431"/>
                  <a:gd name="T45" fmla="*/ 273 h 437"/>
                  <a:gd name="T46" fmla="*/ 358 w 431"/>
                  <a:gd name="T47" fmla="*/ 278 h 437"/>
                  <a:gd name="T48" fmla="*/ 349 w 431"/>
                  <a:gd name="T49" fmla="*/ 290 h 437"/>
                  <a:gd name="T50" fmla="*/ 343 w 431"/>
                  <a:gd name="T51" fmla="*/ 300 h 437"/>
                  <a:gd name="T52" fmla="*/ 365 w 431"/>
                  <a:gd name="T53" fmla="*/ 349 h 437"/>
                  <a:gd name="T54" fmla="*/ 290 w 431"/>
                  <a:gd name="T55" fmla="*/ 354 h 437"/>
                  <a:gd name="T56" fmla="*/ 289 w 431"/>
                  <a:gd name="T57" fmla="*/ 354 h 437"/>
                  <a:gd name="T58" fmla="*/ 284 w 431"/>
                  <a:gd name="T59" fmla="*/ 354 h 437"/>
                  <a:gd name="T60" fmla="*/ 276 w 431"/>
                  <a:gd name="T61" fmla="*/ 360 h 437"/>
                  <a:gd name="T62" fmla="*/ 266 w 431"/>
                  <a:gd name="T63" fmla="*/ 366 h 437"/>
                  <a:gd name="T64" fmla="*/ 256 w 431"/>
                  <a:gd name="T65" fmla="*/ 424 h 437"/>
                  <a:gd name="T66" fmla="*/ 198 w 431"/>
                  <a:gd name="T67" fmla="*/ 387 h 437"/>
                  <a:gd name="T68" fmla="*/ 198 w 431"/>
                  <a:gd name="T69" fmla="*/ 387 h 437"/>
                  <a:gd name="T70" fmla="*/ 194 w 431"/>
                  <a:gd name="T71" fmla="*/ 385 h 437"/>
                  <a:gd name="T72" fmla="*/ 184 w 431"/>
                  <a:gd name="T73" fmla="*/ 385 h 437"/>
                  <a:gd name="T74" fmla="*/ 178 w 431"/>
                  <a:gd name="T75" fmla="*/ 384 h 437"/>
                  <a:gd name="T76" fmla="*/ 172 w 431"/>
                  <a:gd name="T77" fmla="*/ 385 h 437"/>
                  <a:gd name="T78" fmla="*/ 171 w 431"/>
                  <a:gd name="T79" fmla="*/ 387 h 437"/>
                  <a:gd name="T80" fmla="*/ 99 w 431"/>
                  <a:gd name="T81" fmla="*/ 422 h 437"/>
                  <a:gd name="T82" fmla="*/ 112 w 431"/>
                  <a:gd name="T83" fmla="*/ 366 h 437"/>
                  <a:gd name="T84" fmla="*/ 103 w 431"/>
                  <a:gd name="T85" fmla="*/ 357 h 437"/>
                  <a:gd name="T86" fmla="*/ 94 w 431"/>
                  <a:gd name="T87" fmla="*/ 351 h 437"/>
                  <a:gd name="T88" fmla="*/ 39 w 431"/>
                  <a:gd name="T89" fmla="*/ 375 h 437"/>
                  <a:gd name="T90" fmla="*/ 58 w 431"/>
                  <a:gd name="T91" fmla="*/ 299 h 437"/>
                  <a:gd name="T92" fmla="*/ 60 w 431"/>
                  <a:gd name="T93" fmla="*/ 296 h 437"/>
                  <a:gd name="T94" fmla="*/ 57 w 431"/>
                  <a:gd name="T95" fmla="*/ 285 h 437"/>
                  <a:gd name="T96" fmla="*/ 53 w 431"/>
                  <a:gd name="T97" fmla="*/ 274 h 437"/>
                  <a:gd name="T98" fmla="*/ 0 w 431"/>
                  <a:gd name="T99" fmla="*/ 246 h 437"/>
                  <a:gd name="T100" fmla="*/ 55 w 431"/>
                  <a:gd name="T101" fmla="*/ 206 h 437"/>
                  <a:gd name="T102" fmla="*/ 60 w 431"/>
                  <a:gd name="T103" fmla="*/ 199 h 437"/>
                  <a:gd name="T104" fmla="*/ 64 w 431"/>
                  <a:gd name="T105" fmla="*/ 185 h 437"/>
                  <a:gd name="T106" fmla="*/ 64 w 431"/>
                  <a:gd name="T107" fmla="*/ 178 h 437"/>
                  <a:gd name="T108" fmla="*/ 53 w 431"/>
                  <a:gd name="T109" fmla="*/ 106 h 437"/>
                  <a:gd name="T110" fmla="*/ 104 w 431"/>
                  <a:gd name="T111" fmla="*/ 117 h 437"/>
                  <a:gd name="T112" fmla="*/ 115 w 431"/>
                  <a:gd name="T113" fmla="*/ 108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1" h="437">
                    <a:moveTo>
                      <a:pt x="115" y="108"/>
                    </a:moveTo>
                    <a:lnTo>
                      <a:pt x="115" y="108"/>
                    </a:lnTo>
                    <a:lnTo>
                      <a:pt x="121" y="103"/>
                    </a:lnTo>
                    <a:lnTo>
                      <a:pt x="124" y="99"/>
                    </a:lnTo>
                    <a:lnTo>
                      <a:pt x="124" y="97"/>
                    </a:lnTo>
                    <a:lnTo>
                      <a:pt x="124" y="96"/>
                    </a:lnTo>
                    <a:lnTo>
                      <a:pt x="117" y="43"/>
                    </a:lnTo>
                    <a:lnTo>
                      <a:pt x="136" y="32"/>
                    </a:lnTo>
                    <a:lnTo>
                      <a:pt x="155" y="22"/>
                    </a:lnTo>
                    <a:lnTo>
                      <a:pt x="187" y="61"/>
                    </a:lnTo>
                    <a:lnTo>
                      <a:pt x="187" y="61"/>
                    </a:lnTo>
                    <a:lnTo>
                      <a:pt x="187" y="61"/>
                    </a:lnTo>
                    <a:lnTo>
                      <a:pt x="187" y="61"/>
                    </a:lnTo>
                    <a:lnTo>
                      <a:pt x="188" y="62"/>
                    </a:lnTo>
                    <a:lnTo>
                      <a:pt x="189" y="62"/>
                    </a:lnTo>
                    <a:lnTo>
                      <a:pt x="191" y="62"/>
                    </a:lnTo>
                    <a:lnTo>
                      <a:pt x="194" y="61"/>
                    </a:lnTo>
                    <a:lnTo>
                      <a:pt x="196" y="60"/>
                    </a:lnTo>
                    <a:lnTo>
                      <a:pt x="200" y="59"/>
                    </a:lnTo>
                    <a:lnTo>
                      <a:pt x="200" y="59"/>
                    </a:lnTo>
                    <a:lnTo>
                      <a:pt x="207" y="58"/>
                    </a:lnTo>
                    <a:lnTo>
                      <a:pt x="210" y="55"/>
                    </a:lnTo>
                    <a:lnTo>
                      <a:pt x="212" y="54"/>
                    </a:lnTo>
                    <a:lnTo>
                      <a:pt x="213" y="53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0"/>
                    </a:lnTo>
                    <a:lnTo>
                      <a:pt x="278" y="54"/>
                    </a:lnTo>
                    <a:lnTo>
                      <a:pt x="278" y="54"/>
                    </a:lnTo>
                    <a:lnTo>
                      <a:pt x="278" y="55"/>
                    </a:lnTo>
                    <a:lnTo>
                      <a:pt x="280" y="57"/>
                    </a:lnTo>
                    <a:lnTo>
                      <a:pt x="284" y="59"/>
                    </a:lnTo>
                    <a:lnTo>
                      <a:pt x="290" y="60"/>
                    </a:lnTo>
                    <a:lnTo>
                      <a:pt x="290" y="60"/>
                    </a:lnTo>
                    <a:lnTo>
                      <a:pt x="296" y="63"/>
                    </a:lnTo>
                    <a:lnTo>
                      <a:pt x="300" y="63"/>
                    </a:lnTo>
                    <a:lnTo>
                      <a:pt x="302" y="62"/>
                    </a:lnTo>
                    <a:lnTo>
                      <a:pt x="303" y="62"/>
                    </a:lnTo>
                    <a:lnTo>
                      <a:pt x="349" y="25"/>
                    </a:lnTo>
                    <a:lnTo>
                      <a:pt x="364" y="36"/>
                    </a:lnTo>
                    <a:lnTo>
                      <a:pt x="379" y="48"/>
                    </a:lnTo>
                    <a:lnTo>
                      <a:pt x="351" y="100"/>
                    </a:lnTo>
                    <a:lnTo>
                      <a:pt x="351" y="100"/>
                    </a:lnTo>
                    <a:lnTo>
                      <a:pt x="351" y="100"/>
                    </a:lnTo>
                    <a:lnTo>
                      <a:pt x="351" y="103"/>
                    </a:lnTo>
                    <a:lnTo>
                      <a:pt x="353" y="107"/>
                    </a:lnTo>
                    <a:lnTo>
                      <a:pt x="357" y="111"/>
                    </a:lnTo>
                    <a:lnTo>
                      <a:pt x="357" y="111"/>
                    </a:lnTo>
                    <a:lnTo>
                      <a:pt x="360" y="117"/>
                    </a:lnTo>
                    <a:lnTo>
                      <a:pt x="362" y="120"/>
                    </a:lnTo>
                    <a:lnTo>
                      <a:pt x="365" y="121"/>
                    </a:lnTo>
                    <a:lnTo>
                      <a:pt x="365" y="121"/>
                    </a:lnTo>
                    <a:lnTo>
                      <a:pt x="420" y="111"/>
                    </a:lnTo>
                    <a:lnTo>
                      <a:pt x="425" y="131"/>
                    </a:lnTo>
                    <a:lnTo>
                      <a:pt x="430" y="150"/>
                    </a:lnTo>
                    <a:lnTo>
                      <a:pt x="381" y="183"/>
                    </a:lnTo>
                    <a:lnTo>
                      <a:pt x="381" y="183"/>
                    </a:lnTo>
                    <a:lnTo>
                      <a:pt x="381" y="184"/>
                    </a:lnTo>
                    <a:lnTo>
                      <a:pt x="379" y="186"/>
                    </a:lnTo>
                    <a:lnTo>
                      <a:pt x="379" y="191"/>
                    </a:lnTo>
                    <a:lnTo>
                      <a:pt x="379" y="198"/>
                    </a:lnTo>
                    <a:lnTo>
                      <a:pt x="379" y="198"/>
                    </a:lnTo>
                    <a:lnTo>
                      <a:pt x="378" y="205"/>
                    </a:lnTo>
                    <a:lnTo>
                      <a:pt x="379" y="209"/>
                    </a:lnTo>
                    <a:lnTo>
                      <a:pt x="380" y="211"/>
                    </a:lnTo>
                    <a:lnTo>
                      <a:pt x="381" y="211"/>
                    </a:lnTo>
                    <a:lnTo>
                      <a:pt x="426" y="232"/>
                    </a:lnTo>
                    <a:lnTo>
                      <a:pt x="419" y="253"/>
                    </a:lnTo>
                    <a:lnTo>
                      <a:pt x="413" y="273"/>
                    </a:lnTo>
                    <a:lnTo>
                      <a:pt x="358" y="278"/>
                    </a:lnTo>
                    <a:lnTo>
                      <a:pt x="358" y="278"/>
                    </a:lnTo>
                    <a:lnTo>
                      <a:pt x="358" y="278"/>
                    </a:lnTo>
                    <a:lnTo>
                      <a:pt x="356" y="280"/>
                    </a:lnTo>
                    <a:lnTo>
                      <a:pt x="352" y="283"/>
                    </a:lnTo>
                    <a:lnTo>
                      <a:pt x="349" y="290"/>
                    </a:lnTo>
                    <a:lnTo>
                      <a:pt x="349" y="290"/>
                    </a:lnTo>
                    <a:lnTo>
                      <a:pt x="344" y="296"/>
                    </a:lnTo>
                    <a:lnTo>
                      <a:pt x="343" y="300"/>
                    </a:lnTo>
                    <a:lnTo>
                      <a:pt x="343" y="303"/>
                    </a:lnTo>
                    <a:lnTo>
                      <a:pt x="343" y="303"/>
                    </a:lnTo>
                    <a:lnTo>
                      <a:pt x="365" y="349"/>
                    </a:lnTo>
                    <a:lnTo>
                      <a:pt x="349" y="364"/>
                    </a:lnTo>
                    <a:lnTo>
                      <a:pt x="333" y="380"/>
                    </a:lnTo>
                    <a:lnTo>
                      <a:pt x="290" y="354"/>
                    </a:lnTo>
                    <a:lnTo>
                      <a:pt x="290" y="354"/>
                    </a:lnTo>
                    <a:lnTo>
                      <a:pt x="290" y="354"/>
                    </a:lnTo>
                    <a:lnTo>
                      <a:pt x="289" y="354"/>
                    </a:lnTo>
                    <a:lnTo>
                      <a:pt x="288" y="354"/>
                    </a:lnTo>
                    <a:lnTo>
                      <a:pt x="287" y="354"/>
                    </a:lnTo>
                    <a:lnTo>
                      <a:pt x="284" y="354"/>
                    </a:lnTo>
                    <a:lnTo>
                      <a:pt x="282" y="356"/>
                    </a:lnTo>
                    <a:lnTo>
                      <a:pt x="279" y="357"/>
                    </a:lnTo>
                    <a:lnTo>
                      <a:pt x="276" y="360"/>
                    </a:lnTo>
                    <a:lnTo>
                      <a:pt x="276" y="360"/>
                    </a:lnTo>
                    <a:lnTo>
                      <a:pt x="269" y="363"/>
                    </a:lnTo>
                    <a:lnTo>
                      <a:pt x="266" y="366"/>
                    </a:lnTo>
                    <a:lnTo>
                      <a:pt x="265" y="368"/>
                    </a:lnTo>
                    <a:lnTo>
                      <a:pt x="265" y="369"/>
                    </a:lnTo>
                    <a:lnTo>
                      <a:pt x="256" y="424"/>
                    </a:lnTo>
                    <a:lnTo>
                      <a:pt x="236" y="430"/>
                    </a:lnTo>
                    <a:lnTo>
                      <a:pt x="216" y="436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8" y="387"/>
                    </a:lnTo>
                    <a:lnTo>
                      <a:pt x="197" y="385"/>
                    </a:lnTo>
                    <a:lnTo>
                      <a:pt x="196" y="385"/>
                    </a:lnTo>
                    <a:lnTo>
                      <a:pt x="194" y="385"/>
                    </a:lnTo>
                    <a:lnTo>
                      <a:pt x="191" y="384"/>
                    </a:lnTo>
                    <a:lnTo>
                      <a:pt x="188" y="384"/>
                    </a:lnTo>
                    <a:lnTo>
                      <a:pt x="184" y="385"/>
                    </a:lnTo>
                    <a:lnTo>
                      <a:pt x="184" y="385"/>
                    </a:lnTo>
                    <a:lnTo>
                      <a:pt x="181" y="384"/>
                    </a:lnTo>
                    <a:lnTo>
                      <a:pt x="178" y="384"/>
                    </a:lnTo>
                    <a:lnTo>
                      <a:pt x="175" y="384"/>
                    </a:lnTo>
                    <a:lnTo>
                      <a:pt x="174" y="385"/>
                    </a:lnTo>
                    <a:lnTo>
                      <a:pt x="172" y="385"/>
                    </a:lnTo>
                    <a:lnTo>
                      <a:pt x="171" y="387"/>
                    </a:lnTo>
                    <a:lnTo>
                      <a:pt x="171" y="387"/>
                    </a:lnTo>
                    <a:lnTo>
                      <a:pt x="171" y="387"/>
                    </a:lnTo>
                    <a:lnTo>
                      <a:pt x="135" y="434"/>
                    </a:lnTo>
                    <a:lnTo>
                      <a:pt x="117" y="428"/>
                    </a:lnTo>
                    <a:lnTo>
                      <a:pt x="99" y="422"/>
                    </a:lnTo>
                    <a:lnTo>
                      <a:pt x="112" y="366"/>
                    </a:lnTo>
                    <a:lnTo>
                      <a:pt x="112" y="366"/>
                    </a:lnTo>
                    <a:lnTo>
                      <a:pt x="112" y="366"/>
                    </a:lnTo>
                    <a:lnTo>
                      <a:pt x="111" y="363"/>
                    </a:lnTo>
                    <a:lnTo>
                      <a:pt x="108" y="360"/>
                    </a:lnTo>
                    <a:lnTo>
                      <a:pt x="103" y="357"/>
                    </a:lnTo>
                    <a:lnTo>
                      <a:pt x="103" y="357"/>
                    </a:lnTo>
                    <a:lnTo>
                      <a:pt x="99" y="353"/>
                    </a:lnTo>
                    <a:lnTo>
                      <a:pt x="94" y="351"/>
                    </a:lnTo>
                    <a:lnTo>
                      <a:pt x="92" y="351"/>
                    </a:lnTo>
                    <a:lnTo>
                      <a:pt x="91" y="351"/>
                    </a:lnTo>
                    <a:lnTo>
                      <a:pt x="39" y="375"/>
                    </a:lnTo>
                    <a:lnTo>
                      <a:pt x="29" y="359"/>
                    </a:lnTo>
                    <a:lnTo>
                      <a:pt x="18" y="343"/>
                    </a:lnTo>
                    <a:lnTo>
                      <a:pt x="58" y="299"/>
                    </a:lnTo>
                    <a:lnTo>
                      <a:pt x="58" y="299"/>
                    </a:lnTo>
                    <a:lnTo>
                      <a:pt x="59" y="298"/>
                    </a:lnTo>
                    <a:lnTo>
                      <a:pt x="60" y="296"/>
                    </a:lnTo>
                    <a:lnTo>
                      <a:pt x="59" y="292"/>
                    </a:lnTo>
                    <a:lnTo>
                      <a:pt x="57" y="285"/>
                    </a:lnTo>
                    <a:lnTo>
                      <a:pt x="57" y="285"/>
                    </a:lnTo>
                    <a:lnTo>
                      <a:pt x="55" y="278"/>
                    </a:lnTo>
                    <a:lnTo>
                      <a:pt x="54" y="275"/>
                    </a:lnTo>
                    <a:lnTo>
                      <a:pt x="53" y="274"/>
                    </a:lnTo>
                    <a:lnTo>
                      <a:pt x="51" y="273"/>
                    </a:lnTo>
                    <a:lnTo>
                      <a:pt x="0" y="267"/>
                    </a:lnTo>
                    <a:lnTo>
                      <a:pt x="0" y="246"/>
                    </a:lnTo>
                    <a:lnTo>
                      <a:pt x="1" y="225"/>
                    </a:lnTo>
                    <a:lnTo>
                      <a:pt x="55" y="206"/>
                    </a:lnTo>
                    <a:lnTo>
                      <a:pt x="55" y="206"/>
                    </a:lnTo>
                    <a:lnTo>
                      <a:pt x="56" y="205"/>
                    </a:lnTo>
                    <a:lnTo>
                      <a:pt x="58" y="204"/>
                    </a:lnTo>
                    <a:lnTo>
                      <a:pt x="60" y="199"/>
                    </a:lnTo>
                    <a:lnTo>
                      <a:pt x="61" y="192"/>
                    </a:lnTo>
                    <a:lnTo>
                      <a:pt x="61" y="192"/>
                    </a:lnTo>
                    <a:lnTo>
                      <a:pt x="64" y="185"/>
                    </a:lnTo>
                    <a:lnTo>
                      <a:pt x="65" y="181"/>
                    </a:lnTo>
                    <a:lnTo>
                      <a:pt x="64" y="178"/>
                    </a:lnTo>
                    <a:lnTo>
                      <a:pt x="64" y="178"/>
                    </a:lnTo>
                    <a:lnTo>
                      <a:pt x="28" y="143"/>
                    </a:lnTo>
                    <a:lnTo>
                      <a:pt x="40" y="124"/>
                    </a:lnTo>
                    <a:lnTo>
                      <a:pt x="53" y="106"/>
                    </a:lnTo>
                    <a:lnTo>
                      <a:pt x="103" y="117"/>
                    </a:lnTo>
                    <a:lnTo>
                      <a:pt x="103" y="117"/>
                    </a:lnTo>
                    <a:lnTo>
                      <a:pt x="104" y="117"/>
                    </a:lnTo>
                    <a:lnTo>
                      <a:pt x="106" y="115"/>
                    </a:lnTo>
                    <a:lnTo>
                      <a:pt x="110" y="113"/>
                    </a:lnTo>
                    <a:lnTo>
                      <a:pt x="115" y="10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24" name="Freeform 648">
                <a:extLst>
                  <a:ext uri="{FF2B5EF4-FFF2-40B4-BE49-F238E27FC236}">
                    <a16:creationId xmlns:a16="http://schemas.microsoft.com/office/drawing/2014/main" id="{1BBCB506-C2D6-4CAF-A7C7-DC168D008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2473"/>
                <a:ext cx="46" cy="26"/>
              </a:xfrm>
              <a:custGeom>
                <a:avLst/>
                <a:gdLst>
                  <a:gd name="T0" fmla="*/ 32 w 46"/>
                  <a:gd name="T1" fmla="*/ 0 h 26"/>
                  <a:gd name="T2" fmla="*/ 45 w 46"/>
                  <a:gd name="T3" fmla="*/ 20 h 26"/>
                  <a:gd name="T4" fmla="*/ 23 w 46"/>
                  <a:gd name="T5" fmla="*/ 25 h 26"/>
                  <a:gd name="T6" fmla="*/ 0 w 46"/>
                  <a:gd name="T7" fmla="*/ 12 h 26"/>
                  <a:gd name="T8" fmla="*/ 32 w 46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6">
                    <a:moveTo>
                      <a:pt x="32" y="0"/>
                    </a:moveTo>
                    <a:lnTo>
                      <a:pt x="45" y="20"/>
                    </a:lnTo>
                    <a:lnTo>
                      <a:pt x="23" y="25"/>
                    </a:lnTo>
                    <a:lnTo>
                      <a:pt x="0" y="12"/>
                    </a:lnTo>
                    <a:lnTo>
                      <a:pt x="32" y="0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25" name="Freeform 649">
                <a:extLst>
                  <a:ext uri="{FF2B5EF4-FFF2-40B4-BE49-F238E27FC236}">
                    <a16:creationId xmlns:a16="http://schemas.microsoft.com/office/drawing/2014/main" id="{8D6D4980-33A8-460D-8373-CFA35CB72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532"/>
                <a:ext cx="38" cy="44"/>
              </a:xfrm>
              <a:custGeom>
                <a:avLst/>
                <a:gdLst>
                  <a:gd name="T0" fmla="*/ 30 w 38"/>
                  <a:gd name="T1" fmla="*/ 13 h 44"/>
                  <a:gd name="T2" fmla="*/ 32 w 38"/>
                  <a:gd name="T3" fmla="*/ 15 h 44"/>
                  <a:gd name="T4" fmla="*/ 35 w 38"/>
                  <a:gd name="T5" fmla="*/ 20 h 44"/>
                  <a:gd name="T6" fmla="*/ 37 w 38"/>
                  <a:gd name="T7" fmla="*/ 29 h 44"/>
                  <a:gd name="T8" fmla="*/ 33 w 38"/>
                  <a:gd name="T9" fmla="*/ 39 h 44"/>
                  <a:gd name="T10" fmla="*/ 15 w 38"/>
                  <a:gd name="T11" fmla="*/ 43 h 44"/>
                  <a:gd name="T12" fmla="*/ 0 w 38"/>
                  <a:gd name="T13" fmla="*/ 29 h 44"/>
                  <a:gd name="T14" fmla="*/ 1 w 38"/>
                  <a:gd name="T15" fmla="*/ 28 h 44"/>
                  <a:gd name="T16" fmla="*/ 4 w 38"/>
                  <a:gd name="T17" fmla="*/ 26 h 44"/>
                  <a:gd name="T18" fmla="*/ 8 w 38"/>
                  <a:gd name="T19" fmla="*/ 22 h 44"/>
                  <a:gd name="T20" fmla="*/ 12 w 38"/>
                  <a:gd name="T21" fmla="*/ 15 h 44"/>
                  <a:gd name="T22" fmla="*/ 14 w 38"/>
                  <a:gd name="T23" fmla="*/ 8 h 44"/>
                  <a:gd name="T24" fmla="*/ 15 w 38"/>
                  <a:gd name="T25" fmla="*/ 3 h 44"/>
                  <a:gd name="T26" fmla="*/ 16 w 38"/>
                  <a:gd name="T27" fmla="*/ 0 h 44"/>
                  <a:gd name="T28" fmla="*/ 16 w 38"/>
                  <a:gd name="T29" fmla="*/ 0 h 44"/>
                  <a:gd name="T30" fmla="*/ 30 w 38"/>
                  <a:gd name="T3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44">
                    <a:moveTo>
                      <a:pt x="30" y="13"/>
                    </a:moveTo>
                    <a:lnTo>
                      <a:pt x="32" y="15"/>
                    </a:lnTo>
                    <a:lnTo>
                      <a:pt x="35" y="20"/>
                    </a:lnTo>
                    <a:lnTo>
                      <a:pt x="37" y="29"/>
                    </a:lnTo>
                    <a:lnTo>
                      <a:pt x="33" y="39"/>
                    </a:lnTo>
                    <a:lnTo>
                      <a:pt x="15" y="43"/>
                    </a:lnTo>
                    <a:lnTo>
                      <a:pt x="0" y="29"/>
                    </a:lnTo>
                    <a:lnTo>
                      <a:pt x="1" y="28"/>
                    </a:lnTo>
                    <a:lnTo>
                      <a:pt x="4" y="26"/>
                    </a:lnTo>
                    <a:lnTo>
                      <a:pt x="8" y="22"/>
                    </a:lnTo>
                    <a:lnTo>
                      <a:pt x="12" y="15"/>
                    </a:lnTo>
                    <a:lnTo>
                      <a:pt x="14" y="8"/>
                    </a:lnTo>
                    <a:lnTo>
                      <a:pt x="15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30" y="13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26" name="Freeform 650">
                <a:extLst>
                  <a:ext uri="{FF2B5EF4-FFF2-40B4-BE49-F238E27FC236}">
                    <a16:creationId xmlns:a16="http://schemas.microsoft.com/office/drawing/2014/main" id="{B9038923-36EA-44CE-982A-C7D6102DE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694"/>
                <a:ext cx="43" cy="60"/>
              </a:xfrm>
              <a:custGeom>
                <a:avLst/>
                <a:gdLst>
                  <a:gd name="T0" fmla="*/ 21 w 43"/>
                  <a:gd name="T1" fmla="*/ 26 h 60"/>
                  <a:gd name="T2" fmla="*/ 0 w 43"/>
                  <a:gd name="T3" fmla="*/ 0 h 60"/>
                  <a:gd name="T4" fmla="*/ 21 w 43"/>
                  <a:gd name="T5" fmla="*/ 33 h 60"/>
                  <a:gd name="T6" fmla="*/ 42 w 43"/>
                  <a:gd name="T7" fmla="*/ 59 h 60"/>
                  <a:gd name="T8" fmla="*/ 21 w 43"/>
                  <a:gd name="T9" fmla="*/ 2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60">
                    <a:moveTo>
                      <a:pt x="21" y="26"/>
                    </a:moveTo>
                    <a:lnTo>
                      <a:pt x="0" y="0"/>
                    </a:lnTo>
                    <a:lnTo>
                      <a:pt x="21" y="33"/>
                    </a:lnTo>
                    <a:lnTo>
                      <a:pt x="42" y="59"/>
                    </a:lnTo>
                    <a:lnTo>
                      <a:pt x="21" y="26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27" name="Freeform 651">
                <a:extLst>
                  <a:ext uri="{FF2B5EF4-FFF2-40B4-BE49-F238E27FC236}">
                    <a16:creationId xmlns:a16="http://schemas.microsoft.com/office/drawing/2014/main" id="{657D281B-1803-4898-BD5B-5CFCF1921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694"/>
                <a:ext cx="43" cy="60"/>
              </a:xfrm>
              <a:custGeom>
                <a:avLst/>
                <a:gdLst>
                  <a:gd name="T0" fmla="*/ 21 w 43"/>
                  <a:gd name="T1" fmla="*/ 26 h 60"/>
                  <a:gd name="T2" fmla="*/ 0 w 43"/>
                  <a:gd name="T3" fmla="*/ 0 h 60"/>
                  <a:gd name="T4" fmla="*/ 21 w 43"/>
                  <a:gd name="T5" fmla="*/ 33 h 60"/>
                  <a:gd name="T6" fmla="*/ 42 w 43"/>
                  <a:gd name="T7" fmla="*/ 59 h 60"/>
                  <a:gd name="T8" fmla="*/ 21 w 43"/>
                  <a:gd name="T9" fmla="*/ 2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60">
                    <a:moveTo>
                      <a:pt x="21" y="26"/>
                    </a:moveTo>
                    <a:lnTo>
                      <a:pt x="0" y="0"/>
                    </a:lnTo>
                    <a:lnTo>
                      <a:pt x="21" y="33"/>
                    </a:lnTo>
                    <a:lnTo>
                      <a:pt x="42" y="59"/>
                    </a:lnTo>
                    <a:lnTo>
                      <a:pt x="21" y="2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28" name="Freeform 652">
                <a:extLst>
                  <a:ext uri="{FF2B5EF4-FFF2-40B4-BE49-F238E27FC236}">
                    <a16:creationId xmlns:a16="http://schemas.microsoft.com/office/drawing/2014/main" id="{117C5DC1-9701-4429-B479-9F55E865D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2577"/>
                <a:ext cx="27" cy="68"/>
              </a:xfrm>
              <a:custGeom>
                <a:avLst/>
                <a:gdLst>
                  <a:gd name="T0" fmla="*/ 26 w 27"/>
                  <a:gd name="T1" fmla="*/ 25 h 68"/>
                  <a:gd name="T2" fmla="*/ 2 w 27"/>
                  <a:gd name="T3" fmla="*/ 0 h 68"/>
                  <a:gd name="T4" fmla="*/ 0 w 27"/>
                  <a:gd name="T5" fmla="*/ 41 h 68"/>
                  <a:gd name="T6" fmla="*/ 23 w 27"/>
                  <a:gd name="T7" fmla="*/ 67 h 68"/>
                  <a:gd name="T8" fmla="*/ 26 w 27"/>
                  <a:gd name="T9" fmla="*/ 2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8">
                    <a:moveTo>
                      <a:pt x="26" y="25"/>
                    </a:moveTo>
                    <a:lnTo>
                      <a:pt x="2" y="0"/>
                    </a:lnTo>
                    <a:lnTo>
                      <a:pt x="0" y="41"/>
                    </a:lnTo>
                    <a:lnTo>
                      <a:pt x="23" y="67"/>
                    </a:lnTo>
                    <a:lnTo>
                      <a:pt x="26" y="25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29" name="Freeform 653">
                <a:extLst>
                  <a:ext uri="{FF2B5EF4-FFF2-40B4-BE49-F238E27FC236}">
                    <a16:creationId xmlns:a16="http://schemas.microsoft.com/office/drawing/2014/main" id="{6EE7B3C7-4062-4717-8FC3-6D6A86A40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2577"/>
                <a:ext cx="27" cy="68"/>
              </a:xfrm>
              <a:custGeom>
                <a:avLst/>
                <a:gdLst>
                  <a:gd name="T0" fmla="*/ 26 w 27"/>
                  <a:gd name="T1" fmla="*/ 25 h 68"/>
                  <a:gd name="T2" fmla="*/ 2 w 27"/>
                  <a:gd name="T3" fmla="*/ 0 h 68"/>
                  <a:gd name="T4" fmla="*/ 0 w 27"/>
                  <a:gd name="T5" fmla="*/ 41 h 68"/>
                  <a:gd name="T6" fmla="*/ 23 w 27"/>
                  <a:gd name="T7" fmla="*/ 67 h 68"/>
                  <a:gd name="T8" fmla="*/ 26 w 27"/>
                  <a:gd name="T9" fmla="*/ 2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8">
                    <a:moveTo>
                      <a:pt x="26" y="25"/>
                    </a:moveTo>
                    <a:lnTo>
                      <a:pt x="2" y="0"/>
                    </a:lnTo>
                    <a:lnTo>
                      <a:pt x="0" y="41"/>
                    </a:lnTo>
                    <a:lnTo>
                      <a:pt x="23" y="67"/>
                    </a:lnTo>
                    <a:lnTo>
                      <a:pt x="26" y="2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30" name="Freeform 654">
                <a:extLst>
                  <a:ext uri="{FF2B5EF4-FFF2-40B4-BE49-F238E27FC236}">
                    <a16:creationId xmlns:a16="http://schemas.microsoft.com/office/drawing/2014/main" id="{989801CA-3932-491C-83BA-8BA81FC3B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457"/>
                <a:ext cx="46" cy="63"/>
              </a:xfrm>
              <a:custGeom>
                <a:avLst/>
                <a:gdLst>
                  <a:gd name="T0" fmla="*/ 21 w 46"/>
                  <a:gd name="T1" fmla="*/ 62 h 63"/>
                  <a:gd name="T2" fmla="*/ 0 w 46"/>
                  <a:gd name="T3" fmla="*/ 36 h 63"/>
                  <a:gd name="T4" fmla="*/ 23 w 46"/>
                  <a:gd name="T5" fmla="*/ 0 h 63"/>
                  <a:gd name="T6" fmla="*/ 45 w 46"/>
                  <a:gd name="T7" fmla="*/ 24 h 63"/>
                  <a:gd name="T8" fmla="*/ 21 w 46"/>
                  <a:gd name="T9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63">
                    <a:moveTo>
                      <a:pt x="21" y="62"/>
                    </a:moveTo>
                    <a:lnTo>
                      <a:pt x="0" y="36"/>
                    </a:lnTo>
                    <a:lnTo>
                      <a:pt x="23" y="0"/>
                    </a:lnTo>
                    <a:lnTo>
                      <a:pt x="45" y="24"/>
                    </a:lnTo>
                    <a:lnTo>
                      <a:pt x="21" y="62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31" name="Freeform 655">
                <a:extLst>
                  <a:ext uri="{FF2B5EF4-FFF2-40B4-BE49-F238E27FC236}">
                    <a16:creationId xmlns:a16="http://schemas.microsoft.com/office/drawing/2014/main" id="{997FFA0E-199B-4CCD-A00D-0815150E4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457"/>
                <a:ext cx="46" cy="63"/>
              </a:xfrm>
              <a:custGeom>
                <a:avLst/>
                <a:gdLst>
                  <a:gd name="T0" fmla="*/ 21 w 46"/>
                  <a:gd name="T1" fmla="*/ 62 h 63"/>
                  <a:gd name="T2" fmla="*/ 0 w 46"/>
                  <a:gd name="T3" fmla="*/ 36 h 63"/>
                  <a:gd name="T4" fmla="*/ 23 w 46"/>
                  <a:gd name="T5" fmla="*/ 0 h 63"/>
                  <a:gd name="T6" fmla="*/ 45 w 46"/>
                  <a:gd name="T7" fmla="*/ 24 h 63"/>
                  <a:gd name="T8" fmla="*/ 21 w 46"/>
                  <a:gd name="T9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63">
                    <a:moveTo>
                      <a:pt x="21" y="62"/>
                    </a:moveTo>
                    <a:lnTo>
                      <a:pt x="0" y="36"/>
                    </a:lnTo>
                    <a:lnTo>
                      <a:pt x="23" y="0"/>
                    </a:lnTo>
                    <a:lnTo>
                      <a:pt x="45" y="24"/>
                    </a:lnTo>
                    <a:lnTo>
                      <a:pt x="21" y="6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32" name="Freeform 656">
                <a:extLst>
                  <a:ext uri="{FF2B5EF4-FFF2-40B4-BE49-F238E27FC236}">
                    <a16:creationId xmlns:a16="http://schemas.microsoft.com/office/drawing/2014/main" id="{024E00A6-A7F5-4A01-AD86-2400022C3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2373"/>
                <a:ext cx="60" cy="48"/>
              </a:xfrm>
              <a:custGeom>
                <a:avLst/>
                <a:gdLst>
                  <a:gd name="T0" fmla="*/ 0 w 60"/>
                  <a:gd name="T1" fmla="*/ 21 h 48"/>
                  <a:gd name="T2" fmla="*/ 21 w 60"/>
                  <a:gd name="T3" fmla="*/ 47 h 48"/>
                  <a:gd name="T4" fmla="*/ 59 w 60"/>
                  <a:gd name="T5" fmla="*/ 25 h 48"/>
                  <a:gd name="T6" fmla="*/ 38 w 60"/>
                  <a:gd name="T7" fmla="*/ 0 h 48"/>
                  <a:gd name="T8" fmla="*/ 0 w 60"/>
                  <a:gd name="T9" fmla="*/ 2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8">
                    <a:moveTo>
                      <a:pt x="0" y="21"/>
                    </a:moveTo>
                    <a:lnTo>
                      <a:pt x="21" y="47"/>
                    </a:lnTo>
                    <a:lnTo>
                      <a:pt x="59" y="25"/>
                    </a:lnTo>
                    <a:lnTo>
                      <a:pt x="38" y="0"/>
                    </a:lnTo>
                    <a:lnTo>
                      <a:pt x="0" y="21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33" name="Freeform 657">
                <a:extLst>
                  <a:ext uri="{FF2B5EF4-FFF2-40B4-BE49-F238E27FC236}">
                    <a16:creationId xmlns:a16="http://schemas.microsoft.com/office/drawing/2014/main" id="{5A8CE893-FF60-46A9-BF37-426018467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2373"/>
                <a:ext cx="60" cy="48"/>
              </a:xfrm>
              <a:custGeom>
                <a:avLst/>
                <a:gdLst>
                  <a:gd name="T0" fmla="*/ 0 w 60"/>
                  <a:gd name="T1" fmla="*/ 21 h 48"/>
                  <a:gd name="T2" fmla="*/ 21 w 60"/>
                  <a:gd name="T3" fmla="*/ 47 h 48"/>
                  <a:gd name="T4" fmla="*/ 59 w 60"/>
                  <a:gd name="T5" fmla="*/ 25 h 48"/>
                  <a:gd name="T6" fmla="*/ 38 w 60"/>
                  <a:gd name="T7" fmla="*/ 0 h 48"/>
                  <a:gd name="T8" fmla="*/ 0 w 60"/>
                  <a:gd name="T9" fmla="*/ 2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8">
                    <a:moveTo>
                      <a:pt x="0" y="21"/>
                    </a:moveTo>
                    <a:lnTo>
                      <a:pt x="21" y="47"/>
                    </a:lnTo>
                    <a:lnTo>
                      <a:pt x="59" y="25"/>
                    </a:lnTo>
                    <a:lnTo>
                      <a:pt x="38" y="0"/>
                    </a:lnTo>
                    <a:lnTo>
                      <a:pt x="0" y="2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34" name="Freeform 658">
                <a:extLst>
                  <a:ext uri="{FF2B5EF4-FFF2-40B4-BE49-F238E27FC236}">
                    <a16:creationId xmlns:a16="http://schemas.microsoft.com/office/drawing/2014/main" id="{7013E159-D7F0-424E-8CA2-310102C35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2351"/>
                <a:ext cx="62" cy="27"/>
              </a:xfrm>
              <a:custGeom>
                <a:avLst/>
                <a:gdLst>
                  <a:gd name="T0" fmla="*/ 0 w 62"/>
                  <a:gd name="T1" fmla="*/ 0 h 27"/>
                  <a:gd name="T2" fmla="*/ 20 w 62"/>
                  <a:gd name="T3" fmla="*/ 24 h 27"/>
                  <a:gd name="T4" fmla="*/ 61 w 62"/>
                  <a:gd name="T5" fmla="*/ 26 h 27"/>
                  <a:gd name="T6" fmla="*/ 40 w 62"/>
                  <a:gd name="T7" fmla="*/ 0 h 27"/>
                  <a:gd name="T8" fmla="*/ 0 w 62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7">
                    <a:moveTo>
                      <a:pt x="0" y="0"/>
                    </a:moveTo>
                    <a:lnTo>
                      <a:pt x="20" y="24"/>
                    </a:lnTo>
                    <a:lnTo>
                      <a:pt x="61" y="26"/>
                    </a:lnTo>
                    <a:lnTo>
                      <a:pt x="4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35" name="Freeform 659">
                <a:extLst>
                  <a:ext uri="{FF2B5EF4-FFF2-40B4-BE49-F238E27FC236}">
                    <a16:creationId xmlns:a16="http://schemas.microsoft.com/office/drawing/2014/main" id="{7EA98356-2FC7-4A28-946D-D8E8FC712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2351"/>
                <a:ext cx="62" cy="27"/>
              </a:xfrm>
              <a:custGeom>
                <a:avLst/>
                <a:gdLst>
                  <a:gd name="T0" fmla="*/ 0 w 62"/>
                  <a:gd name="T1" fmla="*/ 0 h 27"/>
                  <a:gd name="T2" fmla="*/ 20 w 62"/>
                  <a:gd name="T3" fmla="*/ 24 h 27"/>
                  <a:gd name="T4" fmla="*/ 61 w 62"/>
                  <a:gd name="T5" fmla="*/ 26 h 27"/>
                  <a:gd name="T6" fmla="*/ 40 w 62"/>
                  <a:gd name="T7" fmla="*/ 0 h 27"/>
                  <a:gd name="T8" fmla="*/ 0 w 62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7">
                    <a:moveTo>
                      <a:pt x="0" y="0"/>
                    </a:moveTo>
                    <a:lnTo>
                      <a:pt x="20" y="24"/>
                    </a:lnTo>
                    <a:lnTo>
                      <a:pt x="61" y="26"/>
                    </a:lnTo>
                    <a:lnTo>
                      <a:pt x="40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36" name="Freeform 660">
                <a:extLst>
                  <a:ext uri="{FF2B5EF4-FFF2-40B4-BE49-F238E27FC236}">
                    <a16:creationId xmlns:a16="http://schemas.microsoft.com/office/drawing/2014/main" id="{EE015A66-FBF6-476E-8AE5-44853EA67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2375"/>
                <a:ext cx="51" cy="51"/>
              </a:xfrm>
              <a:custGeom>
                <a:avLst/>
                <a:gdLst>
                  <a:gd name="T0" fmla="*/ 0 w 51"/>
                  <a:gd name="T1" fmla="*/ 0 h 51"/>
                  <a:gd name="T2" fmla="*/ 20 w 51"/>
                  <a:gd name="T3" fmla="*/ 26 h 51"/>
                  <a:gd name="T4" fmla="*/ 50 w 51"/>
                  <a:gd name="T5" fmla="*/ 50 h 51"/>
                  <a:gd name="T6" fmla="*/ 29 w 51"/>
                  <a:gd name="T7" fmla="*/ 23 h 51"/>
                  <a:gd name="T8" fmla="*/ 0 w 51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0" y="0"/>
                    </a:moveTo>
                    <a:lnTo>
                      <a:pt x="20" y="26"/>
                    </a:lnTo>
                    <a:lnTo>
                      <a:pt x="50" y="50"/>
                    </a:lnTo>
                    <a:lnTo>
                      <a:pt x="29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37" name="Freeform 661">
                <a:extLst>
                  <a:ext uri="{FF2B5EF4-FFF2-40B4-BE49-F238E27FC236}">
                    <a16:creationId xmlns:a16="http://schemas.microsoft.com/office/drawing/2014/main" id="{FA94AC63-649A-4829-BAD3-7683DE114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2375"/>
                <a:ext cx="51" cy="51"/>
              </a:xfrm>
              <a:custGeom>
                <a:avLst/>
                <a:gdLst>
                  <a:gd name="T0" fmla="*/ 0 w 51"/>
                  <a:gd name="T1" fmla="*/ 0 h 51"/>
                  <a:gd name="T2" fmla="*/ 20 w 51"/>
                  <a:gd name="T3" fmla="*/ 26 h 51"/>
                  <a:gd name="T4" fmla="*/ 50 w 51"/>
                  <a:gd name="T5" fmla="*/ 50 h 51"/>
                  <a:gd name="T6" fmla="*/ 29 w 51"/>
                  <a:gd name="T7" fmla="*/ 23 h 51"/>
                  <a:gd name="T8" fmla="*/ 0 w 51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0" y="0"/>
                    </a:moveTo>
                    <a:lnTo>
                      <a:pt x="20" y="26"/>
                    </a:lnTo>
                    <a:lnTo>
                      <a:pt x="50" y="50"/>
                    </a:lnTo>
                    <a:lnTo>
                      <a:pt x="29" y="23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38" name="Freeform 662">
                <a:extLst>
                  <a:ext uri="{FF2B5EF4-FFF2-40B4-BE49-F238E27FC236}">
                    <a16:creationId xmlns:a16="http://schemas.microsoft.com/office/drawing/2014/main" id="{C3F5F232-1BB5-43FE-A605-F57A32047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2595"/>
                <a:ext cx="59" cy="71"/>
              </a:xfrm>
              <a:custGeom>
                <a:avLst/>
                <a:gdLst>
                  <a:gd name="T0" fmla="*/ 21 w 59"/>
                  <a:gd name="T1" fmla="*/ 70 h 71"/>
                  <a:gd name="T2" fmla="*/ 0 w 59"/>
                  <a:gd name="T3" fmla="*/ 45 h 71"/>
                  <a:gd name="T4" fmla="*/ 26 w 59"/>
                  <a:gd name="T5" fmla="*/ 1 h 71"/>
                  <a:gd name="T6" fmla="*/ 28 w 59"/>
                  <a:gd name="T7" fmla="*/ 0 h 71"/>
                  <a:gd name="T8" fmla="*/ 31 w 59"/>
                  <a:gd name="T9" fmla="*/ 0 h 71"/>
                  <a:gd name="T10" fmla="*/ 36 w 59"/>
                  <a:gd name="T11" fmla="*/ 0 h 71"/>
                  <a:gd name="T12" fmla="*/ 42 w 59"/>
                  <a:gd name="T13" fmla="*/ 0 h 71"/>
                  <a:gd name="T14" fmla="*/ 48 w 59"/>
                  <a:gd name="T15" fmla="*/ 0 h 71"/>
                  <a:gd name="T16" fmla="*/ 52 w 59"/>
                  <a:gd name="T17" fmla="*/ 2 h 71"/>
                  <a:gd name="T18" fmla="*/ 56 w 59"/>
                  <a:gd name="T19" fmla="*/ 6 h 71"/>
                  <a:gd name="T20" fmla="*/ 58 w 59"/>
                  <a:gd name="T21" fmla="*/ 12 h 71"/>
                  <a:gd name="T22" fmla="*/ 21 w 59"/>
                  <a:gd name="T23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71">
                    <a:moveTo>
                      <a:pt x="21" y="70"/>
                    </a:moveTo>
                    <a:lnTo>
                      <a:pt x="0" y="45"/>
                    </a:lnTo>
                    <a:lnTo>
                      <a:pt x="26" y="1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2" y="2"/>
                    </a:lnTo>
                    <a:lnTo>
                      <a:pt x="56" y="6"/>
                    </a:lnTo>
                    <a:lnTo>
                      <a:pt x="58" y="12"/>
                    </a:lnTo>
                    <a:lnTo>
                      <a:pt x="21" y="70"/>
                    </a:lnTo>
                  </a:path>
                </a:pathLst>
              </a:custGeom>
              <a:solidFill>
                <a:srgbClr val="84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39" name="Freeform 663">
                <a:extLst>
                  <a:ext uri="{FF2B5EF4-FFF2-40B4-BE49-F238E27FC236}">
                    <a16:creationId xmlns:a16="http://schemas.microsoft.com/office/drawing/2014/main" id="{D4A2A8F4-FC6A-4057-9657-A602E592E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2595"/>
                <a:ext cx="59" cy="71"/>
              </a:xfrm>
              <a:custGeom>
                <a:avLst/>
                <a:gdLst>
                  <a:gd name="T0" fmla="*/ 21 w 59"/>
                  <a:gd name="T1" fmla="*/ 70 h 71"/>
                  <a:gd name="T2" fmla="*/ 0 w 59"/>
                  <a:gd name="T3" fmla="*/ 45 h 71"/>
                  <a:gd name="T4" fmla="*/ 26 w 59"/>
                  <a:gd name="T5" fmla="*/ 1 h 71"/>
                  <a:gd name="T6" fmla="*/ 26 w 59"/>
                  <a:gd name="T7" fmla="*/ 1 h 71"/>
                  <a:gd name="T8" fmla="*/ 28 w 59"/>
                  <a:gd name="T9" fmla="*/ 0 h 71"/>
                  <a:gd name="T10" fmla="*/ 31 w 59"/>
                  <a:gd name="T11" fmla="*/ 0 h 71"/>
                  <a:gd name="T12" fmla="*/ 36 w 59"/>
                  <a:gd name="T13" fmla="*/ 0 h 71"/>
                  <a:gd name="T14" fmla="*/ 42 w 59"/>
                  <a:gd name="T15" fmla="*/ 0 h 71"/>
                  <a:gd name="T16" fmla="*/ 48 w 59"/>
                  <a:gd name="T17" fmla="*/ 0 h 71"/>
                  <a:gd name="T18" fmla="*/ 52 w 59"/>
                  <a:gd name="T19" fmla="*/ 2 h 71"/>
                  <a:gd name="T20" fmla="*/ 56 w 59"/>
                  <a:gd name="T21" fmla="*/ 6 h 71"/>
                  <a:gd name="T22" fmla="*/ 58 w 59"/>
                  <a:gd name="T23" fmla="*/ 12 h 71"/>
                  <a:gd name="T24" fmla="*/ 21 w 59"/>
                  <a:gd name="T25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71">
                    <a:moveTo>
                      <a:pt x="21" y="70"/>
                    </a:moveTo>
                    <a:lnTo>
                      <a:pt x="0" y="45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2" y="2"/>
                    </a:lnTo>
                    <a:lnTo>
                      <a:pt x="56" y="6"/>
                    </a:lnTo>
                    <a:lnTo>
                      <a:pt x="58" y="12"/>
                    </a:lnTo>
                    <a:lnTo>
                      <a:pt x="21" y="7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40" name="Freeform 664">
                <a:extLst>
                  <a:ext uri="{FF2B5EF4-FFF2-40B4-BE49-F238E27FC236}">
                    <a16:creationId xmlns:a16="http://schemas.microsoft.com/office/drawing/2014/main" id="{422132CC-276C-4B7F-98C1-1EF5B470E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2673"/>
                <a:ext cx="35" cy="46"/>
              </a:xfrm>
              <a:custGeom>
                <a:avLst/>
                <a:gdLst>
                  <a:gd name="T0" fmla="*/ 13 w 35"/>
                  <a:gd name="T1" fmla="*/ 19 h 46"/>
                  <a:gd name="T2" fmla="*/ 34 w 35"/>
                  <a:gd name="T3" fmla="*/ 45 h 46"/>
                  <a:gd name="T4" fmla="*/ 6 w 35"/>
                  <a:gd name="T5" fmla="*/ 2 h 46"/>
                  <a:gd name="T6" fmla="*/ 0 w 35"/>
                  <a:gd name="T7" fmla="*/ 0 h 46"/>
                  <a:gd name="T8" fmla="*/ 13 w 35"/>
                  <a:gd name="T9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6">
                    <a:moveTo>
                      <a:pt x="13" y="19"/>
                    </a:moveTo>
                    <a:lnTo>
                      <a:pt x="34" y="45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13" y="19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41" name="Freeform 665">
                <a:extLst>
                  <a:ext uri="{FF2B5EF4-FFF2-40B4-BE49-F238E27FC236}">
                    <a16:creationId xmlns:a16="http://schemas.microsoft.com/office/drawing/2014/main" id="{1078308B-D655-4BF1-A6F0-105817134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2673"/>
                <a:ext cx="35" cy="46"/>
              </a:xfrm>
              <a:custGeom>
                <a:avLst/>
                <a:gdLst>
                  <a:gd name="T0" fmla="*/ 13 w 35"/>
                  <a:gd name="T1" fmla="*/ 19 h 46"/>
                  <a:gd name="T2" fmla="*/ 34 w 35"/>
                  <a:gd name="T3" fmla="*/ 45 h 46"/>
                  <a:gd name="T4" fmla="*/ 6 w 35"/>
                  <a:gd name="T5" fmla="*/ 2 h 46"/>
                  <a:gd name="T6" fmla="*/ 0 w 35"/>
                  <a:gd name="T7" fmla="*/ 0 h 46"/>
                  <a:gd name="T8" fmla="*/ 13 w 35"/>
                  <a:gd name="T9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6">
                    <a:moveTo>
                      <a:pt x="13" y="19"/>
                    </a:moveTo>
                    <a:lnTo>
                      <a:pt x="34" y="45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13" y="19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42" name="Freeform 666">
                <a:extLst>
                  <a:ext uri="{FF2B5EF4-FFF2-40B4-BE49-F238E27FC236}">
                    <a16:creationId xmlns:a16="http://schemas.microsoft.com/office/drawing/2014/main" id="{4BF789F6-405A-4DDB-AA6E-D8C1CD4DA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2702"/>
                <a:ext cx="34" cy="56"/>
              </a:xfrm>
              <a:custGeom>
                <a:avLst/>
                <a:gdLst>
                  <a:gd name="T0" fmla="*/ 11 w 34"/>
                  <a:gd name="T1" fmla="*/ 29 h 56"/>
                  <a:gd name="T2" fmla="*/ 33 w 34"/>
                  <a:gd name="T3" fmla="*/ 55 h 56"/>
                  <a:gd name="T4" fmla="*/ 14 w 34"/>
                  <a:gd name="T5" fmla="*/ 2 h 56"/>
                  <a:gd name="T6" fmla="*/ 14 w 34"/>
                  <a:gd name="T7" fmla="*/ 2 h 56"/>
                  <a:gd name="T8" fmla="*/ 12 w 34"/>
                  <a:gd name="T9" fmla="*/ 1 h 56"/>
                  <a:gd name="T10" fmla="*/ 9 w 34"/>
                  <a:gd name="T11" fmla="*/ 1 h 56"/>
                  <a:gd name="T12" fmla="*/ 7 w 34"/>
                  <a:gd name="T13" fmla="*/ 0 h 56"/>
                  <a:gd name="T14" fmla="*/ 4 w 34"/>
                  <a:gd name="T15" fmla="*/ 0 h 56"/>
                  <a:gd name="T16" fmla="*/ 1 w 34"/>
                  <a:gd name="T17" fmla="*/ 0 h 56"/>
                  <a:gd name="T18" fmla="*/ 0 w 34"/>
                  <a:gd name="T19" fmla="*/ 0 h 56"/>
                  <a:gd name="T20" fmla="*/ 0 w 34"/>
                  <a:gd name="T21" fmla="*/ 0 h 56"/>
                  <a:gd name="T22" fmla="*/ 11 w 34"/>
                  <a:gd name="T23" fmla="*/ 2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56">
                    <a:moveTo>
                      <a:pt x="11" y="29"/>
                    </a:moveTo>
                    <a:lnTo>
                      <a:pt x="33" y="55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29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43" name="Freeform 667">
                <a:extLst>
                  <a:ext uri="{FF2B5EF4-FFF2-40B4-BE49-F238E27FC236}">
                    <a16:creationId xmlns:a16="http://schemas.microsoft.com/office/drawing/2014/main" id="{2BDD5B3E-251A-4C82-B24F-E5DF083A9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2702"/>
                <a:ext cx="34" cy="56"/>
              </a:xfrm>
              <a:custGeom>
                <a:avLst/>
                <a:gdLst>
                  <a:gd name="T0" fmla="*/ 11 w 34"/>
                  <a:gd name="T1" fmla="*/ 29 h 56"/>
                  <a:gd name="T2" fmla="*/ 33 w 34"/>
                  <a:gd name="T3" fmla="*/ 55 h 56"/>
                  <a:gd name="T4" fmla="*/ 14 w 34"/>
                  <a:gd name="T5" fmla="*/ 2 h 56"/>
                  <a:gd name="T6" fmla="*/ 14 w 34"/>
                  <a:gd name="T7" fmla="*/ 2 h 56"/>
                  <a:gd name="T8" fmla="*/ 14 w 34"/>
                  <a:gd name="T9" fmla="*/ 2 h 56"/>
                  <a:gd name="T10" fmla="*/ 12 w 34"/>
                  <a:gd name="T11" fmla="*/ 1 h 56"/>
                  <a:gd name="T12" fmla="*/ 9 w 34"/>
                  <a:gd name="T13" fmla="*/ 1 h 56"/>
                  <a:gd name="T14" fmla="*/ 7 w 34"/>
                  <a:gd name="T15" fmla="*/ 0 h 56"/>
                  <a:gd name="T16" fmla="*/ 4 w 34"/>
                  <a:gd name="T17" fmla="*/ 0 h 56"/>
                  <a:gd name="T18" fmla="*/ 1 w 34"/>
                  <a:gd name="T19" fmla="*/ 0 h 56"/>
                  <a:gd name="T20" fmla="*/ 0 w 34"/>
                  <a:gd name="T21" fmla="*/ 0 h 56"/>
                  <a:gd name="T22" fmla="*/ 0 w 34"/>
                  <a:gd name="T23" fmla="*/ 0 h 56"/>
                  <a:gd name="T24" fmla="*/ 11 w 34"/>
                  <a:gd name="T25" fmla="*/ 2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56">
                    <a:moveTo>
                      <a:pt x="11" y="29"/>
                    </a:moveTo>
                    <a:lnTo>
                      <a:pt x="33" y="55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29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44" name="Freeform 668">
                <a:extLst>
                  <a:ext uri="{FF2B5EF4-FFF2-40B4-BE49-F238E27FC236}">
                    <a16:creationId xmlns:a16="http://schemas.microsoft.com/office/drawing/2014/main" id="{C5FA601E-00BF-440B-9A4A-AE31C6F19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2707"/>
                <a:ext cx="27" cy="65"/>
              </a:xfrm>
              <a:custGeom>
                <a:avLst/>
                <a:gdLst>
                  <a:gd name="T0" fmla="*/ 26 w 27"/>
                  <a:gd name="T1" fmla="*/ 64 h 65"/>
                  <a:gd name="T2" fmla="*/ 4 w 27"/>
                  <a:gd name="T3" fmla="*/ 38 h 65"/>
                  <a:gd name="T4" fmla="*/ 0 w 27"/>
                  <a:gd name="T5" fmla="*/ 0 h 65"/>
                  <a:gd name="T6" fmla="*/ 0 w 27"/>
                  <a:gd name="T7" fmla="*/ 0 h 65"/>
                  <a:gd name="T8" fmla="*/ 3 w 27"/>
                  <a:gd name="T9" fmla="*/ 0 h 65"/>
                  <a:gd name="T10" fmla="*/ 6 w 27"/>
                  <a:gd name="T11" fmla="*/ 0 h 65"/>
                  <a:gd name="T12" fmla="*/ 10 w 27"/>
                  <a:gd name="T13" fmla="*/ 1 h 65"/>
                  <a:gd name="T14" fmla="*/ 15 w 27"/>
                  <a:gd name="T15" fmla="*/ 2 h 65"/>
                  <a:gd name="T16" fmla="*/ 18 w 27"/>
                  <a:gd name="T17" fmla="*/ 4 h 65"/>
                  <a:gd name="T18" fmla="*/ 21 w 27"/>
                  <a:gd name="T19" fmla="*/ 6 h 65"/>
                  <a:gd name="T20" fmla="*/ 22 w 27"/>
                  <a:gd name="T21" fmla="*/ 8 h 65"/>
                  <a:gd name="T22" fmla="*/ 23 w 27"/>
                  <a:gd name="T23" fmla="*/ 20 h 65"/>
                  <a:gd name="T24" fmla="*/ 24 w 27"/>
                  <a:gd name="T25" fmla="*/ 39 h 65"/>
                  <a:gd name="T26" fmla="*/ 25 w 27"/>
                  <a:gd name="T27" fmla="*/ 56 h 65"/>
                  <a:gd name="T28" fmla="*/ 26 w 27"/>
                  <a:gd name="T29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65">
                    <a:moveTo>
                      <a:pt x="26" y="64"/>
                    </a:moveTo>
                    <a:lnTo>
                      <a:pt x="4" y="3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10" y="1"/>
                    </a:lnTo>
                    <a:lnTo>
                      <a:pt x="15" y="2"/>
                    </a:lnTo>
                    <a:lnTo>
                      <a:pt x="18" y="4"/>
                    </a:lnTo>
                    <a:lnTo>
                      <a:pt x="21" y="6"/>
                    </a:lnTo>
                    <a:lnTo>
                      <a:pt x="22" y="8"/>
                    </a:lnTo>
                    <a:lnTo>
                      <a:pt x="23" y="20"/>
                    </a:lnTo>
                    <a:lnTo>
                      <a:pt x="24" y="39"/>
                    </a:lnTo>
                    <a:lnTo>
                      <a:pt x="25" y="56"/>
                    </a:lnTo>
                    <a:lnTo>
                      <a:pt x="26" y="64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45" name="Freeform 669">
                <a:extLst>
                  <a:ext uri="{FF2B5EF4-FFF2-40B4-BE49-F238E27FC236}">
                    <a16:creationId xmlns:a16="http://schemas.microsoft.com/office/drawing/2014/main" id="{A5C8457A-FFC9-4CC8-8826-B0BCA8DBD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2707"/>
                <a:ext cx="27" cy="65"/>
              </a:xfrm>
              <a:custGeom>
                <a:avLst/>
                <a:gdLst>
                  <a:gd name="T0" fmla="*/ 26 w 27"/>
                  <a:gd name="T1" fmla="*/ 64 h 65"/>
                  <a:gd name="T2" fmla="*/ 4 w 27"/>
                  <a:gd name="T3" fmla="*/ 38 h 65"/>
                  <a:gd name="T4" fmla="*/ 0 w 27"/>
                  <a:gd name="T5" fmla="*/ 0 h 65"/>
                  <a:gd name="T6" fmla="*/ 0 w 27"/>
                  <a:gd name="T7" fmla="*/ 0 h 65"/>
                  <a:gd name="T8" fmla="*/ 0 w 27"/>
                  <a:gd name="T9" fmla="*/ 0 h 65"/>
                  <a:gd name="T10" fmla="*/ 3 w 27"/>
                  <a:gd name="T11" fmla="*/ 0 h 65"/>
                  <a:gd name="T12" fmla="*/ 6 w 27"/>
                  <a:gd name="T13" fmla="*/ 0 h 65"/>
                  <a:gd name="T14" fmla="*/ 10 w 27"/>
                  <a:gd name="T15" fmla="*/ 1 h 65"/>
                  <a:gd name="T16" fmla="*/ 15 w 27"/>
                  <a:gd name="T17" fmla="*/ 2 h 65"/>
                  <a:gd name="T18" fmla="*/ 18 w 27"/>
                  <a:gd name="T19" fmla="*/ 4 h 65"/>
                  <a:gd name="T20" fmla="*/ 21 w 27"/>
                  <a:gd name="T21" fmla="*/ 6 h 65"/>
                  <a:gd name="T22" fmla="*/ 22 w 27"/>
                  <a:gd name="T23" fmla="*/ 8 h 65"/>
                  <a:gd name="T24" fmla="*/ 22 w 27"/>
                  <a:gd name="T25" fmla="*/ 8 h 65"/>
                  <a:gd name="T26" fmla="*/ 23 w 27"/>
                  <a:gd name="T27" fmla="*/ 20 h 65"/>
                  <a:gd name="T28" fmla="*/ 24 w 27"/>
                  <a:gd name="T29" fmla="*/ 39 h 65"/>
                  <a:gd name="T30" fmla="*/ 25 w 27"/>
                  <a:gd name="T31" fmla="*/ 56 h 65"/>
                  <a:gd name="T32" fmla="*/ 26 w 27"/>
                  <a:gd name="T33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65">
                    <a:moveTo>
                      <a:pt x="26" y="64"/>
                    </a:moveTo>
                    <a:lnTo>
                      <a:pt x="4" y="3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10" y="1"/>
                    </a:lnTo>
                    <a:lnTo>
                      <a:pt x="15" y="2"/>
                    </a:lnTo>
                    <a:lnTo>
                      <a:pt x="18" y="4"/>
                    </a:lnTo>
                    <a:lnTo>
                      <a:pt x="21" y="6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3" y="20"/>
                    </a:lnTo>
                    <a:lnTo>
                      <a:pt x="24" y="39"/>
                    </a:lnTo>
                    <a:lnTo>
                      <a:pt x="25" y="56"/>
                    </a:lnTo>
                    <a:lnTo>
                      <a:pt x="26" y="6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46" name="Freeform 670">
                <a:extLst>
                  <a:ext uri="{FF2B5EF4-FFF2-40B4-BE49-F238E27FC236}">
                    <a16:creationId xmlns:a16="http://schemas.microsoft.com/office/drawing/2014/main" id="{92A641F4-3A54-4BE5-9A60-CE9CC0516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399"/>
                <a:ext cx="49" cy="48"/>
              </a:xfrm>
              <a:custGeom>
                <a:avLst/>
                <a:gdLst>
                  <a:gd name="T0" fmla="*/ 48 w 49"/>
                  <a:gd name="T1" fmla="*/ 47 h 48"/>
                  <a:gd name="T2" fmla="*/ 26 w 49"/>
                  <a:gd name="T3" fmla="*/ 21 h 48"/>
                  <a:gd name="T4" fmla="*/ 0 w 49"/>
                  <a:gd name="T5" fmla="*/ 0 h 48"/>
                  <a:gd name="T6" fmla="*/ 0 w 49"/>
                  <a:gd name="T7" fmla="*/ 2 h 48"/>
                  <a:gd name="T8" fmla="*/ 1 w 49"/>
                  <a:gd name="T9" fmla="*/ 9 h 48"/>
                  <a:gd name="T10" fmla="*/ 3 w 49"/>
                  <a:gd name="T11" fmla="*/ 16 h 48"/>
                  <a:gd name="T12" fmla="*/ 6 w 49"/>
                  <a:gd name="T13" fmla="*/ 21 h 48"/>
                  <a:gd name="T14" fmla="*/ 9 w 49"/>
                  <a:gd name="T15" fmla="*/ 23 h 48"/>
                  <a:gd name="T16" fmla="*/ 15 w 49"/>
                  <a:gd name="T17" fmla="*/ 27 h 48"/>
                  <a:gd name="T18" fmla="*/ 21 w 49"/>
                  <a:gd name="T19" fmla="*/ 31 h 48"/>
                  <a:gd name="T20" fmla="*/ 28 w 49"/>
                  <a:gd name="T21" fmla="*/ 35 h 48"/>
                  <a:gd name="T22" fmla="*/ 36 w 49"/>
                  <a:gd name="T23" fmla="*/ 40 h 48"/>
                  <a:gd name="T24" fmla="*/ 42 w 49"/>
                  <a:gd name="T25" fmla="*/ 44 h 48"/>
                  <a:gd name="T26" fmla="*/ 45 w 49"/>
                  <a:gd name="T27" fmla="*/ 46 h 48"/>
                  <a:gd name="T28" fmla="*/ 48 w 49"/>
                  <a:gd name="T29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48">
                    <a:moveTo>
                      <a:pt x="48" y="47"/>
                    </a:moveTo>
                    <a:lnTo>
                      <a:pt x="26" y="2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9"/>
                    </a:lnTo>
                    <a:lnTo>
                      <a:pt x="3" y="16"/>
                    </a:lnTo>
                    <a:lnTo>
                      <a:pt x="6" y="21"/>
                    </a:lnTo>
                    <a:lnTo>
                      <a:pt x="9" y="23"/>
                    </a:lnTo>
                    <a:lnTo>
                      <a:pt x="15" y="27"/>
                    </a:lnTo>
                    <a:lnTo>
                      <a:pt x="21" y="31"/>
                    </a:lnTo>
                    <a:lnTo>
                      <a:pt x="28" y="35"/>
                    </a:lnTo>
                    <a:lnTo>
                      <a:pt x="36" y="40"/>
                    </a:lnTo>
                    <a:lnTo>
                      <a:pt x="42" y="44"/>
                    </a:lnTo>
                    <a:lnTo>
                      <a:pt x="45" y="46"/>
                    </a:lnTo>
                    <a:lnTo>
                      <a:pt x="48" y="47"/>
                    </a:lnTo>
                  </a:path>
                </a:pathLst>
              </a:custGeom>
              <a:solidFill>
                <a:srgbClr val="9E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47" name="Freeform 671">
                <a:extLst>
                  <a:ext uri="{FF2B5EF4-FFF2-40B4-BE49-F238E27FC236}">
                    <a16:creationId xmlns:a16="http://schemas.microsoft.com/office/drawing/2014/main" id="{254D4ABB-32CA-4BF0-9F62-B677A6DAF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399"/>
                <a:ext cx="49" cy="48"/>
              </a:xfrm>
              <a:custGeom>
                <a:avLst/>
                <a:gdLst>
                  <a:gd name="T0" fmla="*/ 48 w 49"/>
                  <a:gd name="T1" fmla="*/ 47 h 48"/>
                  <a:gd name="T2" fmla="*/ 26 w 49"/>
                  <a:gd name="T3" fmla="*/ 21 h 48"/>
                  <a:gd name="T4" fmla="*/ 0 w 49"/>
                  <a:gd name="T5" fmla="*/ 0 h 48"/>
                  <a:gd name="T6" fmla="*/ 0 w 49"/>
                  <a:gd name="T7" fmla="*/ 0 h 48"/>
                  <a:gd name="T8" fmla="*/ 0 w 49"/>
                  <a:gd name="T9" fmla="*/ 2 h 48"/>
                  <a:gd name="T10" fmla="*/ 1 w 49"/>
                  <a:gd name="T11" fmla="*/ 9 h 48"/>
                  <a:gd name="T12" fmla="*/ 3 w 49"/>
                  <a:gd name="T13" fmla="*/ 16 h 48"/>
                  <a:gd name="T14" fmla="*/ 6 w 49"/>
                  <a:gd name="T15" fmla="*/ 21 h 48"/>
                  <a:gd name="T16" fmla="*/ 6 w 49"/>
                  <a:gd name="T17" fmla="*/ 21 h 48"/>
                  <a:gd name="T18" fmla="*/ 9 w 49"/>
                  <a:gd name="T19" fmla="*/ 23 h 48"/>
                  <a:gd name="T20" fmla="*/ 15 w 49"/>
                  <a:gd name="T21" fmla="*/ 27 h 48"/>
                  <a:gd name="T22" fmla="*/ 21 w 49"/>
                  <a:gd name="T23" fmla="*/ 31 h 48"/>
                  <a:gd name="T24" fmla="*/ 28 w 49"/>
                  <a:gd name="T25" fmla="*/ 35 h 48"/>
                  <a:gd name="T26" fmla="*/ 36 w 49"/>
                  <a:gd name="T27" fmla="*/ 40 h 48"/>
                  <a:gd name="T28" fmla="*/ 42 w 49"/>
                  <a:gd name="T29" fmla="*/ 44 h 48"/>
                  <a:gd name="T30" fmla="*/ 45 w 49"/>
                  <a:gd name="T31" fmla="*/ 46 h 48"/>
                  <a:gd name="T32" fmla="*/ 48 w 49"/>
                  <a:gd name="T33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48" y="47"/>
                    </a:moveTo>
                    <a:lnTo>
                      <a:pt x="26" y="2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9"/>
                    </a:lnTo>
                    <a:lnTo>
                      <a:pt x="3" y="16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9" y="23"/>
                    </a:lnTo>
                    <a:lnTo>
                      <a:pt x="15" y="27"/>
                    </a:lnTo>
                    <a:lnTo>
                      <a:pt x="21" y="31"/>
                    </a:lnTo>
                    <a:lnTo>
                      <a:pt x="28" y="35"/>
                    </a:lnTo>
                    <a:lnTo>
                      <a:pt x="36" y="40"/>
                    </a:lnTo>
                    <a:lnTo>
                      <a:pt x="42" y="44"/>
                    </a:lnTo>
                    <a:lnTo>
                      <a:pt x="45" y="46"/>
                    </a:lnTo>
                    <a:lnTo>
                      <a:pt x="48" y="47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48" name="Freeform 672">
                <a:extLst>
                  <a:ext uri="{FF2B5EF4-FFF2-40B4-BE49-F238E27FC236}">
                    <a16:creationId xmlns:a16="http://schemas.microsoft.com/office/drawing/2014/main" id="{9D3C22E8-0250-4E8B-A008-6FEB28680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2301"/>
                <a:ext cx="54" cy="40"/>
              </a:xfrm>
              <a:custGeom>
                <a:avLst/>
                <a:gdLst>
                  <a:gd name="T0" fmla="*/ 53 w 54"/>
                  <a:gd name="T1" fmla="*/ 39 h 40"/>
                  <a:gd name="T2" fmla="*/ 32 w 54"/>
                  <a:gd name="T3" fmla="*/ 13 h 40"/>
                  <a:gd name="T4" fmla="*/ 1 w 54"/>
                  <a:gd name="T5" fmla="*/ 0 h 40"/>
                  <a:gd name="T6" fmla="*/ 0 w 54"/>
                  <a:gd name="T7" fmla="*/ 2 h 40"/>
                  <a:gd name="T8" fmla="*/ 0 w 54"/>
                  <a:gd name="T9" fmla="*/ 10 h 40"/>
                  <a:gd name="T10" fmla="*/ 1 w 54"/>
                  <a:gd name="T11" fmla="*/ 17 h 40"/>
                  <a:gd name="T12" fmla="*/ 5 w 54"/>
                  <a:gd name="T13" fmla="*/ 24 h 40"/>
                  <a:gd name="T14" fmla="*/ 9 w 54"/>
                  <a:gd name="T15" fmla="*/ 26 h 40"/>
                  <a:gd name="T16" fmla="*/ 16 w 54"/>
                  <a:gd name="T17" fmla="*/ 28 h 40"/>
                  <a:gd name="T18" fmla="*/ 24 w 54"/>
                  <a:gd name="T19" fmla="*/ 31 h 40"/>
                  <a:gd name="T20" fmla="*/ 32 w 54"/>
                  <a:gd name="T21" fmla="*/ 33 h 40"/>
                  <a:gd name="T22" fmla="*/ 40 w 54"/>
                  <a:gd name="T23" fmla="*/ 35 h 40"/>
                  <a:gd name="T24" fmla="*/ 46 w 54"/>
                  <a:gd name="T25" fmla="*/ 37 h 40"/>
                  <a:gd name="T26" fmla="*/ 51 w 54"/>
                  <a:gd name="T27" fmla="*/ 38 h 40"/>
                  <a:gd name="T28" fmla="*/ 53 w 54"/>
                  <a:gd name="T2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40">
                    <a:moveTo>
                      <a:pt x="53" y="39"/>
                    </a:moveTo>
                    <a:lnTo>
                      <a:pt x="32" y="1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10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9" y="26"/>
                    </a:lnTo>
                    <a:lnTo>
                      <a:pt x="16" y="28"/>
                    </a:lnTo>
                    <a:lnTo>
                      <a:pt x="24" y="31"/>
                    </a:lnTo>
                    <a:lnTo>
                      <a:pt x="32" y="33"/>
                    </a:lnTo>
                    <a:lnTo>
                      <a:pt x="40" y="35"/>
                    </a:lnTo>
                    <a:lnTo>
                      <a:pt x="46" y="37"/>
                    </a:lnTo>
                    <a:lnTo>
                      <a:pt x="51" y="38"/>
                    </a:lnTo>
                    <a:lnTo>
                      <a:pt x="53" y="39"/>
                    </a:lnTo>
                  </a:path>
                </a:pathLst>
              </a:custGeom>
              <a:solidFill>
                <a:srgbClr val="9E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49" name="Freeform 673">
                <a:extLst>
                  <a:ext uri="{FF2B5EF4-FFF2-40B4-BE49-F238E27FC236}">
                    <a16:creationId xmlns:a16="http://schemas.microsoft.com/office/drawing/2014/main" id="{CE64D91C-2576-41C8-9870-8127E5226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2301"/>
                <a:ext cx="54" cy="40"/>
              </a:xfrm>
              <a:custGeom>
                <a:avLst/>
                <a:gdLst>
                  <a:gd name="T0" fmla="*/ 53 w 54"/>
                  <a:gd name="T1" fmla="*/ 39 h 40"/>
                  <a:gd name="T2" fmla="*/ 32 w 54"/>
                  <a:gd name="T3" fmla="*/ 13 h 40"/>
                  <a:gd name="T4" fmla="*/ 1 w 54"/>
                  <a:gd name="T5" fmla="*/ 0 h 40"/>
                  <a:gd name="T6" fmla="*/ 1 w 54"/>
                  <a:gd name="T7" fmla="*/ 0 h 40"/>
                  <a:gd name="T8" fmla="*/ 0 w 54"/>
                  <a:gd name="T9" fmla="*/ 2 h 40"/>
                  <a:gd name="T10" fmla="*/ 0 w 54"/>
                  <a:gd name="T11" fmla="*/ 10 h 40"/>
                  <a:gd name="T12" fmla="*/ 1 w 54"/>
                  <a:gd name="T13" fmla="*/ 17 h 40"/>
                  <a:gd name="T14" fmla="*/ 5 w 54"/>
                  <a:gd name="T15" fmla="*/ 24 h 40"/>
                  <a:gd name="T16" fmla="*/ 5 w 54"/>
                  <a:gd name="T17" fmla="*/ 24 h 40"/>
                  <a:gd name="T18" fmla="*/ 9 w 54"/>
                  <a:gd name="T19" fmla="*/ 26 h 40"/>
                  <a:gd name="T20" fmla="*/ 16 w 54"/>
                  <a:gd name="T21" fmla="*/ 28 h 40"/>
                  <a:gd name="T22" fmla="*/ 24 w 54"/>
                  <a:gd name="T23" fmla="*/ 31 h 40"/>
                  <a:gd name="T24" fmla="*/ 32 w 54"/>
                  <a:gd name="T25" fmla="*/ 33 h 40"/>
                  <a:gd name="T26" fmla="*/ 40 w 54"/>
                  <a:gd name="T27" fmla="*/ 35 h 40"/>
                  <a:gd name="T28" fmla="*/ 46 w 54"/>
                  <a:gd name="T29" fmla="*/ 37 h 40"/>
                  <a:gd name="T30" fmla="*/ 51 w 54"/>
                  <a:gd name="T31" fmla="*/ 38 h 40"/>
                  <a:gd name="T32" fmla="*/ 53 w 54"/>
                  <a:gd name="T33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40">
                    <a:moveTo>
                      <a:pt x="53" y="39"/>
                    </a:moveTo>
                    <a:lnTo>
                      <a:pt x="32" y="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10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9" y="26"/>
                    </a:lnTo>
                    <a:lnTo>
                      <a:pt x="16" y="28"/>
                    </a:lnTo>
                    <a:lnTo>
                      <a:pt x="24" y="31"/>
                    </a:lnTo>
                    <a:lnTo>
                      <a:pt x="32" y="33"/>
                    </a:lnTo>
                    <a:lnTo>
                      <a:pt x="40" y="35"/>
                    </a:lnTo>
                    <a:lnTo>
                      <a:pt x="46" y="37"/>
                    </a:lnTo>
                    <a:lnTo>
                      <a:pt x="51" y="38"/>
                    </a:lnTo>
                    <a:lnTo>
                      <a:pt x="53" y="39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50" name="Freeform 674">
                <a:extLst>
                  <a:ext uri="{FF2B5EF4-FFF2-40B4-BE49-F238E27FC236}">
                    <a16:creationId xmlns:a16="http://schemas.microsoft.com/office/drawing/2014/main" id="{FA14BE04-AB7C-44CA-9C57-C4C7FEBE1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202"/>
                <a:ext cx="62" cy="31"/>
              </a:xfrm>
              <a:custGeom>
                <a:avLst/>
                <a:gdLst>
                  <a:gd name="T0" fmla="*/ 61 w 62"/>
                  <a:gd name="T1" fmla="*/ 30 h 31"/>
                  <a:gd name="T2" fmla="*/ 40 w 62"/>
                  <a:gd name="T3" fmla="*/ 5 h 31"/>
                  <a:gd name="T4" fmla="*/ 0 w 62"/>
                  <a:gd name="T5" fmla="*/ 0 h 31"/>
                  <a:gd name="T6" fmla="*/ 0 w 62"/>
                  <a:gd name="T7" fmla="*/ 3 h 31"/>
                  <a:gd name="T8" fmla="*/ 0 w 62"/>
                  <a:gd name="T9" fmla="*/ 10 h 31"/>
                  <a:gd name="T10" fmla="*/ 2 w 62"/>
                  <a:gd name="T11" fmla="*/ 20 h 31"/>
                  <a:gd name="T12" fmla="*/ 7 w 62"/>
                  <a:gd name="T13" fmla="*/ 26 h 31"/>
                  <a:gd name="T14" fmla="*/ 12 w 62"/>
                  <a:gd name="T15" fmla="*/ 28 h 31"/>
                  <a:gd name="T16" fmla="*/ 20 w 62"/>
                  <a:gd name="T17" fmla="*/ 30 h 31"/>
                  <a:gd name="T18" fmla="*/ 28 w 62"/>
                  <a:gd name="T19" fmla="*/ 30 h 31"/>
                  <a:gd name="T20" fmla="*/ 38 w 62"/>
                  <a:gd name="T21" fmla="*/ 30 h 31"/>
                  <a:gd name="T22" fmla="*/ 46 w 62"/>
                  <a:gd name="T23" fmla="*/ 30 h 31"/>
                  <a:gd name="T24" fmla="*/ 54 w 62"/>
                  <a:gd name="T25" fmla="*/ 30 h 31"/>
                  <a:gd name="T26" fmla="*/ 59 w 62"/>
                  <a:gd name="T27" fmla="*/ 30 h 31"/>
                  <a:gd name="T28" fmla="*/ 61 w 62"/>
                  <a:gd name="T2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31">
                    <a:moveTo>
                      <a:pt x="61" y="30"/>
                    </a:moveTo>
                    <a:lnTo>
                      <a:pt x="4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7" y="26"/>
                    </a:lnTo>
                    <a:lnTo>
                      <a:pt x="12" y="28"/>
                    </a:lnTo>
                    <a:lnTo>
                      <a:pt x="20" y="30"/>
                    </a:lnTo>
                    <a:lnTo>
                      <a:pt x="28" y="30"/>
                    </a:lnTo>
                    <a:lnTo>
                      <a:pt x="38" y="30"/>
                    </a:lnTo>
                    <a:lnTo>
                      <a:pt x="46" y="30"/>
                    </a:lnTo>
                    <a:lnTo>
                      <a:pt x="54" y="30"/>
                    </a:lnTo>
                    <a:lnTo>
                      <a:pt x="59" y="30"/>
                    </a:lnTo>
                    <a:lnTo>
                      <a:pt x="61" y="30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51" name="Freeform 675">
                <a:extLst>
                  <a:ext uri="{FF2B5EF4-FFF2-40B4-BE49-F238E27FC236}">
                    <a16:creationId xmlns:a16="http://schemas.microsoft.com/office/drawing/2014/main" id="{C8D0486C-F005-4814-AF5A-80EB58853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202"/>
                <a:ext cx="62" cy="31"/>
              </a:xfrm>
              <a:custGeom>
                <a:avLst/>
                <a:gdLst>
                  <a:gd name="T0" fmla="*/ 61 w 62"/>
                  <a:gd name="T1" fmla="*/ 30 h 31"/>
                  <a:gd name="T2" fmla="*/ 40 w 62"/>
                  <a:gd name="T3" fmla="*/ 5 h 31"/>
                  <a:gd name="T4" fmla="*/ 0 w 62"/>
                  <a:gd name="T5" fmla="*/ 0 h 31"/>
                  <a:gd name="T6" fmla="*/ 0 w 62"/>
                  <a:gd name="T7" fmla="*/ 0 h 31"/>
                  <a:gd name="T8" fmla="*/ 0 w 62"/>
                  <a:gd name="T9" fmla="*/ 3 h 31"/>
                  <a:gd name="T10" fmla="*/ 0 w 62"/>
                  <a:gd name="T11" fmla="*/ 10 h 31"/>
                  <a:gd name="T12" fmla="*/ 2 w 62"/>
                  <a:gd name="T13" fmla="*/ 20 h 31"/>
                  <a:gd name="T14" fmla="*/ 7 w 62"/>
                  <a:gd name="T15" fmla="*/ 26 h 31"/>
                  <a:gd name="T16" fmla="*/ 7 w 62"/>
                  <a:gd name="T17" fmla="*/ 26 h 31"/>
                  <a:gd name="T18" fmla="*/ 12 w 62"/>
                  <a:gd name="T19" fmla="*/ 28 h 31"/>
                  <a:gd name="T20" fmla="*/ 20 w 62"/>
                  <a:gd name="T21" fmla="*/ 30 h 31"/>
                  <a:gd name="T22" fmla="*/ 28 w 62"/>
                  <a:gd name="T23" fmla="*/ 30 h 31"/>
                  <a:gd name="T24" fmla="*/ 38 w 62"/>
                  <a:gd name="T25" fmla="*/ 30 h 31"/>
                  <a:gd name="T26" fmla="*/ 46 w 62"/>
                  <a:gd name="T27" fmla="*/ 30 h 31"/>
                  <a:gd name="T28" fmla="*/ 54 w 62"/>
                  <a:gd name="T29" fmla="*/ 30 h 31"/>
                  <a:gd name="T30" fmla="*/ 59 w 62"/>
                  <a:gd name="T31" fmla="*/ 30 h 31"/>
                  <a:gd name="T32" fmla="*/ 61 w 62"/>
                  <a:gd name="T33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" h="31">
                    <a:moveTo>
                      <a:pt x="61" y="30"/>
                    </a:moveTo>
                    <a:lnTo>
                      <a:pt x="4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12" y="28"/>
                    </a:lnTo>
                    <a:lnTo>
                      <a:pt x="20" y="30"/>
                    </a:lnTo>
                    <a:lnTo>
                      <a:pt x="28" y="30"/>
                    </a:lnTo>
                    <a:lnTo>
                      <a:pt x="38" y="30"/>
                    </a:lnTo>
                    <a:lnTo>
                      <a:pt x="46" y="30"/>
                    </a:lnTo>
                    <a:lnTo>
                      <a:pt x="54" y="30"/>
                    </a:lnTo>
                    <a:lnTo>
                      <a:pt x="59" y="30"/>
                    </a:lnTo>
                    <a:lnTo>
                      <a:pt x="61" y="3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52" name="Freeform 676">
                <a:extLst>
                  <a:ext uri="{FF2B5EF4-FFF2-40B4-BE49-F238E27FC236}">
                    <a16:creationId xmlns:a16="http://schemas.microsoft.com/office/drawing/2014/main" id="{274F3C4A-A5D3-4F56-883E-5F2E269D4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2104"/>
                <a:ext cx="69" cy="38"/>
              </a:xfrm>
              <a:custGeom>
                <a:avLst/>
                <a:gdLst>
                  <a:gd name="T0" fmla="*/ 68 w 69"/>
                  <a:gd name="T1" fmla="*/ 25 h 38"/>
                  <a:gd name="T2" fmla="*/ 47 w 69"/>
                  <a:gd name="T3" fmla="*/ 0 h 38"/>
                  <a:gd name="T4" fmla="*/ 0 w 69"/>
                  <a:gd name="T5" fmla="*/ 5 h 38"/>
                  <a:gd name="T6" fmla="*/ 0 w 69"/>
                  <a:gd name="T7" fmla="*/ 6 h 38"/>
                  <a:gd name="T8" fmla="*/ 0 w 69"/>
                  <a:gd name="T9" fmla="*/ 9 h 38"/>
                  <a:gd name="T10" fmla="*/ 0 w 69"/>
                  <a:gd name="T11" fmla="*/ 13 h 38"/>
                  <a:gd name="T12" fmla="*/ 0 w 69"/>
                  <a:gd name="T13" fmla="*/ 18 h 38"/>
                  <a:gd name="T14" fmla="*/ 1 w 69"/>
                  <a:gd name="T15" fmla="*/ 23 h 38"/>
                  <a:gd name="T16" fmla="*/ 3 w 69"/>
                  <a:gd name="T17" fmla="*/ 28 h 38"/>
                  <a:gd name="T18" fmla="*/ 7 w 69"/>
                  <a:gd name="T19" fmla="*/ 32 h 38"/>
                  <a:gd name="T20" fmla="*/ 12 w 69"/>
                  <a:gd name="T21" fmla="*/ 35 h 38"/>
                  <a:gd name="T22" fmla="*/ 19 w 69"/>
                  <a:gd name="T23" fmla="*/ 37 h 38"/>
                  <a:gd name="T24" fmla="*/ 27 w 69"/>
                  <a:gd name="T25" fmla="*/ 37 h 38"/>
                  <a:gd name="T26" fmla="*/ 36 w 69"/>
                  <a:gd name="T27" fmla="*/ 35 h 38"/>
                  <a:gd name="T28" fmla="*/ 45 w 69"/>
                  <a:gd name="T29" fmla="*/ 33 h 38"/>
                  <a:gd name="T30" fmla="*/ 54 w 69"/>
                  <a:gd name="T31" fmla="*/ 31 h 38"/>
                  <a:gd name="T32" fmla="*/ 61 w 69"/>
                  <a:gd name="T33" fmla="*/ 28 h 38"/>
                  <a:gd name="T34" fmla="*/ 66 w 69"/>
                  <a:gd name="T35" fmla="*/ 26 h 38"/>
                  <a:gd name="T36" fmla="*/ 68 w 69"/>
                  <a:gd name="T37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9" h="38">
                    <a:moveTo>
                      <a:pt x="68" y="25"/>
                    </a:moveTo>
                    <a:lnTo>
                      <a:pt x="47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3" y="28"/>
                    </a:lnTo>
                    <a:lnTo>
                      <a:pt x="7" y="32"/>
                    </a:lnTo>
                    <a:lnTo>
                      <a:pt x="12" y="35"/>
                    </a:lnTo>
                    <a:lnTo>
                      <a:pt x="19" y="37"/>
                    </a:lnTo>
                    <a:lnTo>
                      <a:pt x="27" y="37"/>
                    </a:lnTo>
                    <a:lnTo>
                      <a:pt x="36" y="35"/>
                    </a:lnTo>
                    <a:lnTo>
                      <a:pt x="45" y="33"/>
                    </a:lnTo>
                    <a:lnTo>
                      <a:pt x="54" y="31"/>
                    </a:lnTo>
                    <a:lnTo>
                      <a:pt x="61" y="28"/>
                    </a:lnTo>
                    <a:lnTo>
                      <a:pt x="66" y="26"/>
                    </a:lnTo>
                    <a:lnTo>
                      <a:pt x="68" y="25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53" name="Freeform 677">
                <a:extLst>
                  <a:ext uri="{FF2B5EF4-FFF2-40B4-BE49-F238E27FC236}">
                    <a16:creationId xmlns:a16="http://schemas.microsoft.com/office/drawing/2014/main" id="{B2E80B2B-3A72-479C-B689-56BB5E147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2104"/>
                <a:ext cx="69" cy="38"/>
              </a:xfrm>
              <a:custGeom>
                <a:avLst/>
                <a:gdLst>
                  <a:gd name="T0" fmla="*/ 68 w 69"/>
                  <a:gd name="T1" fmla="*/ 25 h 38"/>
                  <a:gd name="T2" fmla="*/ 47 w 69"/>
                  <a:gd name="T3" fmla="*/ 0 h 38"/>
                  <a:gd name="T4" fmla="*/ 0 w 69"/>
                  <a:gd name="T5" fmla="*/ 5 h 38"/>
                  <a:gd name="T6" fmla="*/ 0 w 69"/>
                  <a:gd name="T7" fmla="*/ 5 h 38"/>
                  <a:gd name="T8" fmla="*/ 0 w 69"/>
                  <a:gd name="T9" fmla="*/ 6 h 38"/>
                  <a:gd name="T10" fmla="*/ 0 w 69"/>
                  <a:gd name="T11" fmla="*/ 9 h 38"/>
                  <a:gd name="T12" fmla="*/ 0 w 69"/>
                  <a:gd name="T13" fmla="*/ 13 h 38"/>
                  <a:gd name="T14" fmla="*/ 0 w 69"/>
                  <a:gd name="T15" fmla="*/ 18 h 38"/>
                  <a:gd name="T16" fmla="*/ 1 w 69"/>
                  <a:gd name="T17" fmla="*/ 23 h 38"/>
                  <a:gd name="T18" fmla="*/ 3 w 69"/>
                  <a:gd name="T19" fmla="*/ 28 h 38"/>
                  <a:gd name="T20" fmla="*/ 7 w 69"/>
                  <a:gd name="T21" fmla="*/ 32 h 38"/>
                  <a:gd name="T22" fmla="*/ 12 w 69"/>
                  <a:gd name="T23" fmla="*/ 35 h 38"/>
                  <a:gd name="T24" fmla="*/ 12 w 69"/>
                  <a:gd name="T25" fmla="*/ 35 h 38"/>
                  <a:gd name="T26" fmla="*/ 19 w 69"/>
                  <a:gd name="T27" fmla="*/ 37 h 38"/>
                  <a:gd name="T28" fmla="*/ 27 w 69"/>
                  <a:gd name="T29" fmla="*/ 37 h 38"/>
                  <a:gd name="T30" fmla="*/ 36 w 69"/>
                  <a:gd name="T31" fmla="*/ 35 h 38"/>
                  <a:gd name="T32" fmla="*/ 45 w 69"/>
                  <a:gd name="T33" fmla="*/ 33 h 38"/>
                  <a:gd name="T34" fmla="*/ 54 w 69"/>
                  <a:gd name="T35" fmla="*/ 31 h 38"/>
                  <a:gd name="T36" fmla="*/ 61 w 69"/>
                  <a:gd name="T37" fmla="*/ 28 h 38"/>
                  <a:gd name="T38" fmla="*/ 66 w 69"/>
                  <a:gd name="T39" fmla="*/ 26 h 38"/>
                  <a:gd name="T40" fmla="*/ 68 w 69"/>
                  <a:gd name="T41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68" y="25"/>
                    </a:moveTo>
                    <a:lnTo>
                      <a:pt x="47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3" y="28"/>
                    </a:lnTo>
                    <a:lnTo>
                      <a:pt x="7" y="32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19" y="37"/>
                    </a:lnTo>
                    <a:lnTo>
                      <a:pt x="27" y="37"/>
                    </a:lnTo>
                    <a:lnTo>
                      <a:pt x="36" y="35"/>
                    </a:lnTo>
                    <a:lnTo>
                      <a:pt x="45" y="33"/>
                    </a:lnTo>
                    <a:lnTo>
                      <a:pt x="54" y="31"/>
                    </a:lnTo>
                    <a:lnTo>
                      <a:pt x="61" y="28"/>
                    </a:lnTo>
                    <a:lnTo>
                      <a:pt x="66" y="26"/>
                    </a:lnTo>
                    <a:lnTo>
                      <a:pt x="68" y="2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54" name="Freeform 678">
                <a:extLst>
                  <a:ext uri="{FF2B5EF4-FFF2-40B4-BE49-F238E27FC236}">
                    <a16:creationId xmlns:a16="http://schemas.microsoft.com/office/drawing/2014/main" id="{79EA7039-BE86-4BE3-914C-D09CD9861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2011"/>
                <a:ext cx="71" cy="52"/>
              </a:xfrm>
              <a:custGeom>
                <a:avLst/>
                <a:gdLst>
                  <a:gd name="T0" fmla="*/ 70 w 71"/>
                  <a:gd name="T1" fmla="*/ 25 h 52"/>
                  <a:gd name="T2" fmla="*/ 50 w 71"/>
                  <a:gd name="T3" fmla="*/ 0 h 52"/>
                  <a:gd name="T4" fmla="*/ 0 w 71"/>
                  <a:gd name="T5" fmla="*/ 18 h 52"/>
                  <a:gd name="T6" fmla="*/ 0 w 71"/>
                  <a:gd name="T7" fmla="*/ 19 h 52"/>
                  <a:gd name="T8" fmla="*/ 0 w 71"/>
                  <a:gd name="T9" fmla="*/ 23 h 52"/>
                  <a:gd name="T10" fmla="*/ 0 w 71"/>
                  <a:gd name="T11" fmla="*/ 28 h 52"/>
                  <a:gd name="T12" fmla="*/ 1 w 71"/>
                  <a:gd name="T13" fmla="*/ 34 h 52"/>
                  <a:gd name="T14" fmla="*/ 3 w 71"/>
                  <a:gd name="T15" fmla="*/ 40 h 52"/>
                  <a:gd name="T16" fmla="*/ 5 w 71"/>
                  <a:gd name="T17" fmla="*/ 45 h 52"/>
                  <a:gd name="T18" fmla="*/ 9 w 71"/>
                  <a:gd name="T19" fmla="*/ 49 h 52"/>
                  <a:gd name="T20" fmla="*/ 14 w 71"/>
                  <a:gd name="T21" fmla="*/ 51 h 52"/>
                  <a:gd name="T22" fmla="*/ 22 w 71"/>
                  <a:gd name="T23" fmla="*/ 49 h 52"/>
                  <a:gd name="T24" fmla="*/ 30 w 71"/>
                  <a:gd name="T25" fmla="*/ 46 h 52"/>
                  <a:gd name="T26" fmla="*/ 39 w 71"/>
                  <a:gd name="T27" fmla="*/ 42 h 52"/>
                  <a:gd name="T28" fmla="*/ 48 w 71"/>
                  <a:gd name="T29" fmla="*/ 37 h 52"/>
                  <a:gd name="T30" fmla="*/ 56 w 71"/>
                  <a:gd name="T31" fmla="*/ 33 h 52"/>
                  <a:gd name="T32" fmla="*/ 63 w 71"/>
                  <a:gd name="T33" fmla="*/ 29 h 52"/>
                  <a:gd name="T34" fmla="*/ 68 w 71"/>
                  <a:gd name="T35" fmla="*/ 26 h 52"/>
                  <a:gd name="T36" fmla="*/ 70 w 71"/>
                  <a:gd name="T37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52">
                    <a:moveTo>
                      <a:pt x="70" y="25"/>
                    </a:moveTo>
                    <a:lnTo>
                      <a:pt x="50" y="0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1" y="34"/>
                    </a:lnTo>
                    <a:lnTo>
                      <a:pt x="3" y="40"/>
                    </a:lnTo>
                    <a:lnTo>
                      <a:pt x="5" y="45"/>
                    </a:lnTo>
                    <a:lnTo>
                      <a:pt x="9" y="49"/>
                    </a:lnTo>
                    <a:lnTo>
                      <a:pt x="14" y="51"/>
                    </a:lnTo>
                    <a:lnTo>
                      <a:pt x="22" y="49"/>
                    </a:lnTo>
                    <a:lnTo>
                      <a:pt x="30" y="46"/>
                    </a:lnTo>
                    <a:lnTo>
                      <a:pt x="39" y="42"/>
                    </a:lnTo>
                    <a:lnTo>
                      <a:pt x="48" y="37"/>
                    </a:lnTo>
                    <a:lnTo>
                      <a:pt x="56" y="33"/>
                    </a:lnTo>
                    <a:lnTo>
                      <a:pt x="63" y="29"/>
                    </a:lnTo>
                    <a:lnTo>
                      <a:pt x="68" y="26"/>
                    </a:lnTo>
                    <a:lnTo>
                      <a:pt x="70" y="25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55" name="Freeform 679">
                <a:extLst>
                  <a:ext uri="{FF2B5EF4-FFF2-40B4-BE49-F238E27FC236}">
                    <a16:creationId xmlns:a16="http://schemas.microsoft.com/office/drawing/2014/main" id="{E93C7795-7473-45E5-9430-B2CC9AEF3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2011"/>
                <a:ext cx="71" cy="52"/>
              </a:xfrm>
              <a:custGeom>
                <a:avLst/>
                <a:gdLst>
                  <a:gd name="T0" fmla="*/ 70 w 71"/>
                  <a:gd name="T1" fmla="*/ 25 h 52"/>
                  <a:gd name="T2" fmla="*/ 50 w 71"/>
                  <a:gd name="T3" fmla="*/ 0 h 52"/>
                  <a:gd name="T4" fmla="*/ 0 w 71"/>
                  <a:gd name="T5" fmla="*/ 18 h 52"/>
                  <a:gd name="T6" fmla="*/ 0 w 71"/>
                  <a:gd name="T7" fmla="*/ 18 h 52"/>
                  <a:gd name="T8" fmla="*/ 0 w 71"/>
                  <a:gd name="T9" fmla="*/ 19 h 52"/>
                  <a:gd name="T10" fmla="*/ 0 w 71"/>
                  <a:gd name="T11" fmla="*/ 23 h 52"/>
                  <a:gd name="T12" fmla="*/ 0 w 71"/>
                  <a:gd name="T13" fmla="*/ 28 h 52"/>
                  <a:gd name="T14" fmla="*/ 1 w 71"/>
                  <a:gd name="T15" fmla="*/ 34 h 52"/>
                  <a:gd name="T16" fmla="*/ 3 w 71"/>
                  <a:gd name="T17" fmla="*/ 40 h 52"/>
                  <a:gd name="T18" fmla="*/ 5 w 71"/>
                  <a:gd name="T19" fmla="*/ 45 h 52"/>
                  <a:gd name="T20" fmla="*/ 9 w 71"/>
                  <a:gd name="T21" fmla="*/ 49 h 52"/>
                  <a:gd name="T22" fmla="*/ 14 w 71"/>
                  <a:gd name="T23" fmla="*/ 51 h 52"/>
                  <a:gd name="T24" fmla="*/ 14 w 71"/>
                  <a:gd name="T25" fmla="*/ 51 h 52"/>
                  <a:gd name="T26" fmla="*/ 22 w 71"/>
                  <a:gd name="T27" fmla="*/ 49 h 52"/>
                  <a:gd name="T28" fmla="*/ 30 w 71"/>
                  <a:gd name="T29" fmla="*/ 46 h 52"/>
                  <a:gd name="T30" fmla="*/ 39 w 71"/>
                  <a:gd name="T31" fmla="*/ 42 h 52"/>
                  <a:gd name="T32" fmla="*/ 48 w 71"/>
                  <a:gd name="T33" fmla="*/ 37 h 52"/>
                  <a:gd name="T34" fmla="*/ 56 w 71"/>
                  <a:gd name="T35" fmla="*/ 33 h 52"/>
                  <a:gd name="T36" fmla="*/ 63 w 71"/>
                  <a:gd name="T37" fmla="*/ 29 h 52"/>
                  <a:gd name="T38" fmla="*/ 68 w 71"/>
                  <a:gd name="T39" fmla="*/ 26 h 52"/>
                  <a:gd name="T40" fmla="*/ 70 w 71"/>
                  <a:gd name="T41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52">
                    <a:moveTo>
                      <a:pt x="70" y="25"/>
                    </a:moveTo>
                    <a:lnTo>
                      <a:pt x="5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1" y="34"/>
                    </a:lnTo>
                    <a:lnTo>
                      <a:pt x="3" y="40"/>
                    </a:lnTo>
                    <a:lnTo>
                      <a:pt x="5" y="45"/>
                    </a:lnTo>
                    <a:lnTo>
                      <a:pt x="9" y="49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22" y="49"/>
                    </a:lnTo>
                    <a:lnTo>
                      <a:pt x="30" y="46"/>
                    </a:lnTo>
                    <a:lnTo>
                      <a:pt x="39" y="42"/>
                    </a:lnTo>
                    <a:lnTo>
                      <a:pt x="48" y="37"/>
                    </a:lnTo>
                    <a:lnTo>
                      <a:pt x="56" y="33"/>
                    </a:lnTo>
                    <a:lnTo>
                      <a:pt x="63" y="29"/>
                    </a:lnTo>
                    <a:lnTo>
                      <a:pt x="68" y="26"/>
                    </a:lnTo>
                    <a:lnTo>
                      <a:pt x="70" y="2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56" name="Freeform 680">
                <a:extLst>
                  <a:ext uri="{FF2B5EF4-FFF2-40B4-BE49-F238E27FC236}">
                    <a16:creationId xmlns:a16="http://schemas.microsoft.com/office/drawing/2014/main" id="{5211C122-5B15-4615-8AD3-E3123CA3E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1846"/>
                <a:ext cx="907" cy="926"/>
              </a:xfrm>
              <a:custGeom>
                <a:avLst/>
                <a:gdLst>
                  <a:gd name="T0" fmla="*/ 329 w 907"/>
                  <a:gd name="T1" fmla="*/ 45 h 926"/>
                  <a:gd name="T2" fmla="*/ 400 w 907"/>
                  <a:gd name="T3" fmla="*/ 75 h 926"/>
                  <a:gd name="T4" fmla="*/ 431 w 907"/>
                  <a:gd name="T5" fmla="*/ 11 h 926"/>
                  <a:gd name="T6" fmla="*/ 491 w 907"/>
                  <a:gd name="T7" fmla="*/ 57 h 926"/>
                  <a:gd name="T8" fmla="*/ 510 w 907"/>
                  <a:gd name="T9" fmla="*/ 54 h 926"/>
                  <a:gd name="T10" fmla="*/ 576 w 907"/>
                  <a:gd name="T11" fmla="*/ 1 h 926"/>
                  <a:gd name="T12" fmla="*/ 590 w 907"/>
                  <a:gd name="T13" fmla="*/ 63 h 926"/>
                  <a:gd name="T14" fmla="*/ 601 w 907"/>
                  <a:gd name="T15" fmla="*/ 61 h 926"/>
                  <a:gd name="T16" fmla="*/ 661 w 907"/>
                  <a:gd name="T17" fmla="*/ 81 h 926"/>
                  <a:gd name="T18" fmla="*/ 677 w 907"/>
                  <a:gd name="T19" fmla="*/ 92 h 926"/>
                  <a:gd name="T20" fmla="*/ 727 w 907"/>
                  <a:gd name="T21" fmla="*/ 51 h 926"/>
                  <a:gd name="T22" fmla="*/ 736 w 907"/>
                  <a:gd name="T23" fmla="*/ 131 h 926"/>
                  <a:gd name="T24" fmla="*/ 803 w 907"/>
                  <a:gd name="T25" fmla="*/ 110 h 926"/>
                  <a:gd name="T26" fmla="*/ 792 w 907"/>
                  <a:gd name="T27" fmla="*/ 195 h 926"/>
                  <a:gd name="T28" fmla="*/ 859 w 907"/>
                  <a:gd name="T29" fmla="*/ 190 h 926"/>
                  <a:gd name="T30" fmla="*/ 831 w 907"/>
                  <a:gd name="T31" fmla="*/ 273 h 926"/>
                  <a:gd name="T32" fmla="*/ 894 w 907"/>
                  <a:gd name="T33" fmla="*/ 283 h 926"/>
                  <a:gd name="T34" fmla="*/ 848 w 907"/>
                  <a:gd name="T35" fmla="*/ 360 h 926"/>
                  <a:gd name="T36" fmla="*/ 906 w 907"/>
                  <a:gd name="T37" fmla="*/ 386 h 926"/>
                  <a:gd name="T38" fmla="*/ 845 w 907"/>
                  <a:gd name="T39" fmla="*/ 454 h 926"/>
                  <a:gd name="T40" fmla="*/ 892 w 907"/>
                  <a:gd name="T41" fmla="*/ 494 h 926"/>
                  <a:gd name="T42" fmla="*/ 820 w 907"/>
                  <a:gd name="T43" fmla="*/ 547 h 926"/>
                  <a:gd name="T44" fmla="*/ 854 w 907"/>
                  <a:gd name="T45" fmla="*/ 599 h 926"/>
                  <a:gd name="T46" fmla="*/ 774 w 907"/>
                  <a:gd name="T47" fmla="*/ 637 h 926"/>
                  <a:gd name="T48" fmla="*/ 795 w 907"/>
                  <a:gd name="T49" fmla="*/ 698 h 926"/>
                  <a:gd name="T50" fmla="*/ 713 w 907"/>
                  <a:gd name="T51" fmla="*/ 716 h 926"/>
                  <a:gd name="T52" fmla="*/ 700 w 907"/>
                  <a:gd name="T53" fmla="*/ 735 h 926"/>
                  <a:gd name="T54" fmla="*/ 643 w 907"/>
                  <a:gd name="T55" fmla="*/ 782 h 926"/>
                  <a:gd name="T56" fmla="*/ 630 w 907"/>
                  <a:gd name="T57" fmla="*/ 786 h 926"/>
                  <a:gd name="T58" fmla="*/ 607 w 907"/>
                  <a:gd name="T59" fmla="*/ 862 h 926"/>
                  <a:gd name="T60" fmla="*/ 556 w 907"/>
                  <a:gd name="T61" fmla="*/ 831 h 926"/>
                  <a:gd name="T62" fmla="*/ 534 w 907"/>
                  <a:gd name="T63" fmla="*/ 840 h 926"/>
                  <a:gd name="T64" fmla="*/ 466 w 907"/>
                  <a:gd name="T65" fmla="*/ 862 h 926"/>
                  <a:gd name="T66" fmla="*/ 459 w 907"/>
                  <a:gd name="T67" fmla="*/ 860 h 926"/>
                  <a:gd name="T68" fmla="*/ 442 w 907"/>
                  <a:gd name="T69" fmla="*/ 864 h 926"/>
                  <a:gd name="T70" fmla="*/ 400 w 907"/>
                  <a:gd name="T71" fmla="*/ 923 h 926"/>
                  <a:gd name="T72" fmla="*/ 361 w 907"/>
                  <a:gd name="T73" fmla="*/ 866 h 926"/>
                  <a:gd name="T74" fmla="*/ 348 w 907"/>
                  <a:gd name="T75" fmla="*/ 869 h 926"/>
                  <a:gd name="T76" fmla="*/ 284 w 907"/>
                  <a:gd name="T77" fmla="*/ 858 h 926"/>
                  <a:gd name="T78" fmla="*/ 268 w 907"/>
                  <a:gd name="T79" fmla="*/ 849 h 926"/>
                  <a:gd name="T80" fmla="*/ 261 w 907"/>
                  <a:gd name="T81" fmla="*/ 850 h 926"/>
                  <a:gd name="T82" fmla="*/ 204 w 907"/>
                  <a:gd name="T83" fmla="*/ 820 h 926"/>
                  <a:gd name="T84" fmla="*/ 185 w 907"/>
                  <a:gd name="T85" fmla="*/ 809 h 926"/>
                  <a:gd name="T86" fmla="*/ 139 w 907"/>
                  <a:gd name="T87" fmla="*/ 765 h 926"/>
                  <a:gd name="T88" fmla="*/ 123 w 907"/>
                  <a:gd name="T89" fmla="*/ 750 h 926"/>
                  <a:gd name="T90" fmla="*/ 91 w 907"/>
                  <a:gd name="T91" fmla="*/ 694 h 926"/>
                  <a:gd name="T92" fmla="*/ 79 w 907"/>
                  <a:gd name="T93" fmla="*/ 675 h 926"/>
                  <a:gd name="T94" fmla="*/ 62 w 907"/>
                  <a:gd name="T95" fmla="*/ 611 h 926"/>
                  <a:gd name="T96" fmla="*/ 55 w 907"/>
                  <a:gd name="T97" fmla="*/ 588 h 926"/>
                  <a:gd name="T98" fmla="*/ 54 w 907"/>
                  <a:gd name="T99" fmla="*/ 519 h 926"/>
                  <a:gd name="T100" fmla="*/ 53 w 907"/>
                  <a:gd name="T101" fmla="*/ 495 h 926"/>
                  <a:gd name="T102" fmla="*/ 67 w 907"/>
                  <a:gd name="T103" fmla="*/ 425 h 926"/>
                  <a:gd name="T104" fmla="*/ 73 w 907"/>
                  <a:gd name="T105" fmla="*/ 400 h 926"/>
                  <a:gd name="T106" fmla="*/ 102 w 907"/>
                  <a:gd name="T107" fmla="*/ 332 h 926"/>
                  <a:gd name="T108" fmla="*/ 113 w 907"/>
                  <a:gd name="T109" fmla="*/ 308 h 926"/>
                  <a:gd name="T110" fmla="*/ 156 w 907"/>
                  <a:gd name="T111" fmla="*/ 246 h 926"/>
                  <a:gd name="T112" fmla="*/ 171 w 907"/>
                  <a:gd name="T113" fmla="*/ 225 h 926"/>
                  <a:gd name="T114" fmla="*/ 223 w 907"/>
                  <a:gd name="T115" fmla="*/ 173 h 926"/>
                  <a:gd name="T116" fmla="*/ 235 w 907"/>
                  <a:gd name="T117" fmla="*/ 166 h 926"/>
                  <a:gd name="T118" fmla="*/ 250 w 907"/>
                  <a:gd name="T119" fmla="*/ 91 h 926"/>
                  <a:gd name="T120" fmla="*/ 307 w 907"/>
                  <a:gd name="T121" fmla="*/ 114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7" h="926">
                    <a:moveTo>
                      <a:pt x="318" y="110"/>
                    </a:moveTo>
                    <a:lnTo>
                      <a:pt x="324" y="107"/>
                    </a:lnTo>
                    <a:lnTo>
                      <a:pt x="327" y="103"/>
                    </a:lnTo>
                    <a:lnTo>
                      <a:pt x="329" y="101"/>
                    </a:lnTo>
                    <a:lnTo>
                      <a:pt x="329" y="100"/>
                    </a:lnTo>
                    <a:lnTo>
                      <a:pt x="329" y="45"/>
                    </a:lnTo>
                    <a:lnTo>
                      <a:pt x="349" y="37"/>
                    </a:lnTo>
                    <a:lnTo>
                      <a:pt x="369" y="29"/>
                    </a:lnTo>
                    <a:lnTo>
                      <a:pt x="394" y="74"/>
                    </a:lnTo>
                    <a:lnTo>
                      <a:pt x="394" y="74"/>
                    </a:lnTo>
                    <a:lnTo>
                      <a:pt x="396" y="75"/>
                    </a:lnTo>
                    <a:lnTo>
                      <a:pt x="400" y="75"/>
                    </a:lnTo>
                    <a:lnTo>
                      <a:pt x="406" y="74"/>
                    </a:lnTo>
                    <a:lnTo>
                      <a:pt x="413" y="71"/>
                    </a:lnTo>
                    <a:lnTo>
                      <a:pt x="416" y="68"/>
                    </a:lnTo>
                    <a:lnTo>
                      <a:pt x="417" y="67"/>
                    </a:lnTo>
                    <a:lnTo>
                      <a:pt x="418" y="66"/>
                    </a:lnTo>
                    <a:lnTo>
                      <a:pt x="431" y="11"/>
                    </a:lnTo>
                    <a:lnTo>
                      <a:pt x="452" y="7"/>
                    </a:lnTo>
                    <a:lnTo>
                      <a:pt x="472" y="3"/>
                    </a:lnTo>
                    <a:lnTo>
                      <a:pt x="484" y="54"/>
                    </a:lnTo>
                    <a:lnTo>
                      <a:pt x="485" y="55"/>
                    </a:lnTo>
                    <a:lnTo>
                      <a:pt x="487" y="56"/>
                    </a:lnTo>
                    <a:lnTo>
                      <a:pt x="491" y="57"/>
                    </a:lnTo>
                    <a:lnTo>
                      <a:pt x="497" y="57"/>
                    </a:lnTo>
                    <a:lnTo>
                      <a:pt x="501" y="57"/>
                    </a:lnTo>
                    <a:lnTo>
                      <a:pt x="504" y="57"/>
                    </a:lnTo>
                    <a:lnTo>
                      <a:pt x="506" y="56"/>
                    </a:lnTo>
                    <a:lnTo>
                      <a:pt x="509" y="55"/>
                    </a:lnTo>
                    <a:lnTo>
                      <a:pt x="510" y="54"/>
                    </a:lnTo>
                    <a:lnTo>
                      <a:pt x="511" y="53"/>
                    </a:lnTo>
                    <a:lnTo>
                      <a:pt x="511" y="52"/>
                    </a:lnTo>
                    <a:lnTo>
                      <a:pt x="511" y="52"/>
                    </a:lnTo>
                    <a:lnTo>
                      <a:pt x="536" y="0"/>
                    </a:lnTo>
                    <a:lnTo>
                      <a:pt x="556" y="0"/>
                    </a:lnTo>
                    <a:lnTo>
                      <a:pt x="576" y="1"/>
                    </a:lnTo>
                    <a:lnTo>
                      <a:pt x="576" y="56"/>
                    </a:lnTo>
                    <a:lnTo>
                      <a:pt x="576" y="57"/>
                    </a:lnTo>
                    <a:lnTo>
                      <a:pt x="578" y="58"/>
                    </a:lnTo>
                    <a:lnTo>
                      <a:pt x="580" y="61"/>
                    </a:lnTo>
                    <a:lnTo>
                      <a:pt x="586" y="63"/>
                    </a:lnTo>
                    <a:lnTo>
                      <a:pt x="590" y="63"/>
                    </a:lnTo>
                    <a:lnTo>
                      <a:pt x="593" y="63"/>
                    </a:lnTo>
                    <a:lnTo>
                      <a:pt x="596" y="63"/>
                    </a:lnTo>
                    <a:lnTo>
                      <a:pt x="598" y="63"/>
                    </a:lnTo>
                    <a:lnTo>
                      <a:pt x="599" y="62"/>
                    </a:lnTo>
                    <a:lnTo>
                      <a:pt x="600" y="61"/>
                    </a:lnTo>
                    <a:lnTo>
                      <a:pt x="601" y="61"/>
                    </a:lnTo>
                    <a:lnTo>
                      <a:pt x="601" y="61"/>
                    </a:lnTo>
                    <a:lnTo>
                      <a:pt x="636" y="13"/>
                    </a:lnTo>
                    <a:lnTo>
                      <a:pt x="654" y="19"/>
                    </a:lnTo>
                    <a:lnTo>
                      <a:pt x="673" y="25"/>
                    </a:lnTo>
                    <a:lnTo>
                      <a:pt x="661" y="80"/>
                    </a:lnTo>
                    <a:lnTo>
                      <a:pt x="661" y="81"/>
                    </a:lnTo>
                    <a:lnTo>
                      <a:pt x="661" y="84"/>
                    </a:lnTo>
                    <a:lnTo>
                      <a:pt x="664" y="86"/>
                    </a:lnTo>
                    <a:lnTo>
                      <a:pt x="669" y="89"/>
                    </a:lnTo>
                    <a:lnTo>
                      <a:pt x="672" y="91"/>
                    </a:lnTo>
                    <a:lnTo>
                      <a:pt x="676" y="92"/>
                    </a:lnTo>
                    <a:lnTo>
                      <a:pt x="677" y="92"/>
                    </a:lnTo>
                    <a:lnTo>
                      <a:pt x="679" y="92"/>
                    </a:lnTo>
                    <a:lnTo>
                      <a:pt x="681" y="92"/>
                    </a:lnTo>
                    <a:lnTo>
                      <a:pt x="682" y="91"/>
                    </a:lnTo>
                    <a:lnTo>
                      <a:pt x="683" y="91"/>
                    </a:lnTo>
                    <a:lnTo>
                      <a:pt x="683" y="91"/>
                    </a:lnTo>
                    <a:lnTo>
                      <a:pt x="727" y="51"/>
                    </a:lnTo>
                    <a:lnTo>
                      <a:pt x="742" y="61"/>
                    </a:lnTo>
                    <a:lnTo>
                      <a:pt x="758" y="72"/>
                    </a:lnTo>
                    <a:lnTo>
                      <a:pt x="734" y="124"/>
                    </a:lnTo>
                    <a:lnTo>
                      <a:pt x="734" y="126"/>
                    </a:lnTo>
                    <a:lnTo>
                      <a:pt x="734" y="128"/>
                    </a:lnTo>
                    <a:lnTo>
                      <a:pt x="736" y="131"/>
                    </a:lnTo>
                    <a:lnTo>
                      <a:pt x="740" y="136"/>
                    </a:lnTo>
                    <a:lnTo>
                      <a:pt x="745" y="140"/>
                    </a:lnTo>
                    <a:lnTo>
                      <a:pt x="749" y="141"/>
                    </a:lnTo>
                    <a:lnTo>
                      <a:pt x="752" y="141"/>
                    </a:lnTo>
                    <a:lnTo>
                      <a:pt x="752" y="141"/>
                    </a:lnTo>
                    <a:lnTo>
                      <a:pt x="803" y="110"/>
                    </a:lnTo>
                    <a:lnTo>
                      <a:pt x="814" y="125"/>
                    </a:lnTo>
                    <a:lnTo>
                      <a:pt x="827" y="139"/>
                    </a:lnTo>
                    <a:lnTo>
                      <a:pt x="792" y="187"/>
                    </a:lnTo>
                    <a:lnTo>
                      <a:pt x="792" y="189"/>
                    </a:lnTo>
                    <a:lnTo>
                      <a:pt x="792" y="191"/>
                    </a:lnTo>
                    <a:lnTo>
                      <a:pt x="792" y="195"/>
                    </a:lnTo>
                    <a:lnTo>
                      <a:pt x="795" y="201"/>
                    </a:lnTo>
                    <a:lnTo>
                      <a:pt x="799" y="206"/>
                    </a:lnTo>
                    <a:lnTo>
                      <a:pt x="803" y="208"/>
                    </a:lnTo>
                    <a:lnTo>
                      <a:pt x="805" y="208"/>
                    </a:lnTo>
                    <a:lnTo>
                      <a:pt x="806" y="208"/>
                    </a:lnTo>
                    <a:lnTo>
                      <a:pt x="859" y="190"/>
                    </a:lnTo>
                    <a:lnTo>
                      <a:pt x="867" y="207"/>
                    </a:lnTo>
                    <a:lnTo>
                      <a:pt x="875" y="225"/>
                    </a:lnTo>
                    <a:lnTo>
                      <a:pt x="832" y="265"/>
                    </a:lnTo>
                    <a:lnTo>
                      <a:pt x="831" y="266"/>
                    </a:lnTo>
                    <a:lnTo>
                      <a:pt x="831" y="268"/>
                    </a:lnTo>
                    <a:lnTo>
                      <a:pt x="831" y="273"/>
                    </a:lnTo>
                    <a:lnTo>
                      <a:pt x="832" y="279"/>
                    </a:lnTo>
                    <a:lnTo>
                      <a:pt x="835" y="285"/>
                    </a:lnTo>
                    <a:lnTo>
                      <a:pt x="837" y="288"/>
                    </a:lnTo>
                    <a:lnTo>
                      <a:pt x="839" y="289"/>
                    </a:lnTo>
                    <a:lnTo>
                      <a:pt x="840" y="289"/>
                    </a:lnTo>
                    <a:lnTo>
                      <a:pt x="894" y="283"/>
                    </a:lnTo>
                    <a:lnTo>
                      <a:pt x="898" y="302"/>
                    </a:lnTo>
                    <a:lnTo>
                      <a:pt x="901" y="322"/>
                    </a:lnTo>
                    <a:lnTo>
                      <a:pt x="851" y="353"/>
                    </a:lnTo>
                    <a:lnTo>
                      <a:pt x="850" y="354"/>
                    </a:lnTo>
                    <a:lnTo>
                      <a:pt x="849" y="356"/>
                    </a:lnTo>
                    <a:lnTo>
                      <a:pt x="848" y="360"/>
                    </a:lnTo>
                    <a:lnTo>
                      <a:pt x="848" y="367"/>
                    </a:lnTo>
                    <a:lnTo>
                      <a:pt x="849" y="374"/>
                    </a:lnTo>
                    <a:lnTo>
                      <a:pt x="850" y="378"/>
                    </a:lnTo>
                    <a:lnTo>
                      <a:pt x="852" y="379"/>
                    </a:lnTo>
                    <a:lnTo>
                      <a:pt x="853" y="380"/>
                    </a:lnTo>
                    <a:lnTo>
                      <a:pt x="906" y="386"/>
                    </a:lnTo>
                    <a:lnTo>
                      <a:pt x="904" y="407"/>
                    </a:lnTo>
                    <a:lnTo>
                      <a:pt x="903" y="428"/>
                    </a:lnTo>
                    <a:lnTo>
                      <a:pt x="849" y="447"/>
                    </a:lnTo>
                    <a:lnTo>
                      <a:pt x="849" y="448"/>
                    </a:lnTo>
                    <a:lnTo>
                      <a:pt x="846" y="450"/>
                    </a:lnTo>
                    <a:lnTo>
                      <a:pt x="845" y="454"/>
                    </a:lnTo>
                    <a:lnTo>
                      <a:pt x="843" y="461"/>
                    </a:lnTo>
                    <a:lnTo>
                      <a:pt x="842" y="468"/>
                    </a:lnTo>
                    <a:lnTo>
                      <a:pt x="843" y="472"/>
                    </a:lnTo>
                    <a:lnTo>
                      <a:pt x="845" y="475"/>
                    </a:lnTo>
                    <a:lnTo>
                      <a:pt x="845" y="475"/>
                    </a:lnTo>
                    <a:lnTo>
                      <a:pt x="892" y="494"/>
                    </a:lnTo>
                    <a:lnTo>
                      <a:pt x="886" y="515"/>
                    </a:lnTo>
                    <a:lnTo>
                      <a:pt x="880" y="535"/>
                    </a:lnTo>
                    <a:lnTo>
                      <a:pt x="825" y="542"/>
                    </a:lnTo>
                    <a:lnTo>
                      <a:pt x="825" y="542"/>
                    </a:lnTo>
                    <a:lnTo>
                      <a:pt x="823" y="544"/>
                    </a:lnTo>
                    <a:lnTo>
                      <a:pt x="820" y="547"/>
                    </a:lnTo>
                    <a:lnTo>
                      <a:pt x="816" y="555"/>
                    </a:lnTo>
                    <a:lnTo>
                      <a:pt x="814" y="561"/>
                    </a:lnTo>
                    <a:lnTo>
                      <a:pt x="814" y="566"/>
                    </a:lnTo>
                    <a:lnTo>
                      <a:pt x="814" y="568"/>
                    </a:lnTo>
                    <a:lnTo>
                      <a:pt x="815" y="569"/>
                    </a:lnTo>
                    <a:lnTo>
                      <a:pt x="854" y="599"/>
                    </a:lnTo>
                    <a:lnTo>
                      <a:pt x="844" y="619"/>
                    </a:lnTo>
                    <a:lnTo>
                      <a:pt x="834" y="639"/>
                    </a:lnTo>
                    <a:lnTo>
                      <a:pt x="782" y="632"/>
                    </a:lnTo>
                    <a:lnTo>
                      <a:pt x="781" y="633"/>
                    </a:lnTo>
                    <a:lnTo>
                      <a:pt x="778" y="634"/>
                    </a:lnTo>
                    <a:lnTo>
                      <a:pt x="774" y="637"/>
                    </a:lnTo>
                    <a:lnTo>
                      <a:pt x="770" y="643"/>
                    </a:lnTo>
                    <a:lnTo>
                      <a:pt x="767" y="649"/>
                    </a:lnTo>
                    <a:lnTo>
                      <a:pt x="766" y="654"/>
                    </a:lnTo>
                    <a:lnTo>
                      <a:pt x="766" y="657"/>
                    </a:lnTo>
                    <a:lnTo>
                      <a:pt x="766" y="657"/>
                    </a:lnTo>
                    <a:lnTo>
                      <a:pt x="795" y="698"/>
                    </a:lnTo>
                    <a:lnTo>
                      <a:pt x="781" y="716"/>
                    </a:lnTo>
                    <a:lnTo>
                      <a:pt x="767" y="733"/>
                    </a:lnTo>
                    <a:lnTo>
                      <a:pt x="720" y="714"/>
                    </a:lnTo>
                    <a:lnTo>
                      <a:pt x="719" y="714"/>
                    </a:lnTo>
                    <a:lnTo>
                      <a:pt x="717" y="714"/>
                    </a:lnTo>
                    <a:lnTo>
                      <a:pt x="713" y="716"/>
                    </a:lnTo>
                    <a:lnTo>
                      <a:pt x="708" y="721"/>
                    </a:lnTo>
                    <a:lnTo>
                      <a:pt x="707" y="722"/>
                    </a:lnTo>
                    <a:lnTo>
                      <a:pt x="702" y="728"/>
                    </a:lnTo>
                    <a:lnTo>
                      <a:pt x="700" y="732"/>
                    </a:lnTo>
                    <a:lnTo>
                      <a:pt x="700" y="734"/>
                    </a:lnTo>
                    <a:lnTo>
                      <a:pt x="700" y="735"/>
                    </a:lnTo>
                    <a:lnTo>
                      <a:pt x="718" y="783"/>
                    </a:lnTo>
                    <a:lnTo>
                      <a:pt x="701" y="797"/>
                    </a:lnTo>
                    <a:lnTo>
                      <a:pt x="684" y="812"/>
                    </a:lnTo>
                    <a:lnTo>
                      <a:pt x="644" y="782"/>
                    </a:lnTo>
                    <a:lnTo>
                      <a:pt x="644" y="782"/>
                    </a:lnTo>
                    <a:lnTo>
                      <a:pt x="643" y="782"/>
                    </a:lnTo>
                    <a:lnTo>
                      <a:pt x="643" y="782"/>
                    </a:lnTo>
                    <a:lnTo>
                      <a:pt x="641" y="782"/>
                    </a:lnTo>
                    <a:lnTo>
                      <a:pt x="639" y="782"/>
                    </a:lnTo>
                    <a:lnTo>
                      <a:pt x="637" y="783"/>
                    </a:lnTo>
                    <a:lnTo>
                      <a:pt x="634" y="784"/>
                    </a:lnTo>
                    <a:lnTo>
                      <a:pt x="630" y="786"/>
                    </a:lnTo>
                    <a:lnTo>
                      <a:pt x="624" y="791"/>
                    </a:lnTo>
                    <a:lnTo>
                      <a:pt x="622" y="795"/>
                    </a:lnTo>
                    <a:lnTo>
                      <a:pt x="621" y="797"/>
                    </a:lnTo>
                    <a:lnTo>
                      <a:pt x="621" y="798"/>
                    </a:lnTo>
                    <a:lnTo>
                      <a:pt x="626" y="852"/>
                    </a:lnTo>
                    <a:lnTo>
                      <a:pt x="607" y="862"/>
                    </a:lnTo>
                    <a:lnTo>
                      <a:pt x="587" y="872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8" y="831"/>
                    </a:lnTo>
                    <a:lnTo>
                      <a:pt x="557" y="831"/>
                    </a:lnTo>
                    <a:lnTo>
                      <a:pt x="556" y="831"/>
                    </a:lnTo>
                    <a:lnTo>
                      <a:pt x="553" y="831"/>
                    </a:lnTo>
                    <a:lnTo>
                      <a:pt x="551" y="831"/>
                    </a:lnTo>
                    <a:lnTo>
                      <a:pt x="548" y="832"/>
                    </a:lnTo>
                    <a:lnTo>
                      <a:pt x="544" y="833"/>
                    </a:lnTo>
                    <a:lnTo>
                      <a:pt x="538" y="837"/>
                    </a:lnTo>
                    <a:lnTo>
                      <a:pt x="534" y="840"/>
                    </a:lnTo>
                    <a:lnTo>
                      <a:pt x="532" y="842"/>
                    </a:lnTo>
                    <a:lnTo>
                      <a:pt x="532" y="843"/>
                    </a:lnTo>
                    <a:lnTo>
                      <a:pt x="525" y="898"/>
                    </a:lnTo>
                    <a:lnTo>
                      <a:pt x="505" y="904"/>
                    </a:lnTo>
                    <a:lnTo>
                      <a:pt x="485" y="910"/>
                    </a:lnTo>
                    <a:lnTo>
                      <a:pt x="466" y="862"/>
                    </a:lnTo>
                    <a:lnTo>
                      <a:pt x="466" y="862"/>
                    </a:lnTo>
                    <a:lnTo>
                      <a:pt x="466" y="862"/>
                    </a:lnTo>
                    <a:lnTo>
                      <a:pt x="464" y="861"/>
                    </a:lnTo>
                    <a:lnTo>
                      <a:pt x="463" y="860"/>
                    </a:lnTo>
                    <a:lnTo>
                      <a:pt x="461" y="860"/>
                    </a:lnTo>
                    <a:lnTo>
                      <a:pt x="459" y="860"/>
                    </a:lnTo>
                    <a:lnTo>
                      <a:pt x="456" y="860"/>
                    </a:lnTo>
                    <a:lnTo>
                      <a:pt x="453" y="860"/>
                    </a:lnTo>
                    <a:lnTo>
                      <a:pt x="449" y="861"/>
                    </a:lnTo>
                    <a:lnTo>
                      <a:pt x="446" y="862"/>
                    </a:lnTo>
                    <a:lnTo>
                      <a:pt x="444" y="864"/>
                    </a:lnTo>
                    <a:lnTo>
                      <a:pt x="442" y="864"/>
                    </a:lnTo>
                    <a:lnTo>
                      <a:pt x="440" y="866"/>
                    </a:lnTo>
                    <a:lnTo>
                      <a:pt x="439" y="866"/>
                    </a:lnTo>
                    <a:lnTo>
                      <a:pt x="439" y="867"/>
                    </a:lnTo>
                    <a:lnTo>
                      <a:pt x="439" y="867"/>
                    </a:lnTo>
                    <a:lnTo>
                      <a:pt x="420" y="922"/>
                    </a:lnTo>
                    <a:lnTo>
                      <a:pt x="400" y="923"/>
                    </a:lnTo>
                    <a:lnTo>
                      <a:pt x="379" y="925"/>
                    </a:lnTo>
                    <a:lnTo>
                      <a:pt x="373" y="871"/>
                    </a:lnTo>
                    <a:lnTo>
                      <a:pt x="373" y="870"/>
                    </a:lnTo>
                    <a:lnTo>
                      <a:pt x="372" y="868"/>
                    </a:lnTo>
                    <a:lnTo>
                      <a:pt x="367" y="867"/>
                    </a:lnTo>
                    <a:lnTo>
                      <a:pt x="361" y="866"/>
                    </a:lnTo>
                    <a:lnTo>
                      <a:pt x="358" y="866"/>
                    </a:lnTo>
                    <a:lnTo>
                      <a:pt x="355" y="866"/>
                    </a:lnTo>
                    <a:lnTo>
                      <a:pt x="352" y="867"/>
                    </a:lnTo>
                    <a:lnTo>
                      <a:pt x="350" y="868"/>
                    </a:lnTo>
                    <a:lnTo>
                      <a:pt x="349" y="868"/>
                    </a:lnTo>
                    <a:lnTo>
                      <a:pt x="348" y="869"/>
                    </a:lnTo>
                    <a:lnTo>
                      <a:pt x="347" y="870"/>
                    </a:lnTo>
                    <a:lnTo>
                      <a:pt x="347" y="870"/>
                    </a:lnTo>
                    <a:lnTo>
                      <a:pt x="317" y="920"/>
                    </a:lnTo>
                    <a:lnTo>
                      <a:pt x="297" y="917"/>
                    </a:lnTo>
                    <a:lnTo>
                      <a:pt x="279" y="913"/>
                    </a:lnTo>
                    <a:lnTo>
                      <a:pt x="284" y="858"/>
                    </a:lnTo>
                    <a:lnTo>
                      <a:pt x="284" y="857"/>
                    </a:lnTo>
                    <a:lnTo>
                      <a:pt x="283" y="855"/>
                    </a:lnTo>
                    <a:lnTo>
                      <a:pt x="280" y="853"/>
                    </a:lnTo>
                    <a:lnTo>
                      <a:pt x="275" y="850"/>
                    </a:lnTo>
                    <a:lnTo>
                      <a:pt x="271" y="849"/>
                    </a:lnTo>
                    <a:lnTo>
                      <a:pt x="268" y="849"/>
                    </a:lnTo>
                    <a:lnTo>
                      <a:pt x="266" y="848"/>
                    </a:lnTo>
                    <a:lnTo>
                      <a:pt x="264" y="849"/>
                    </a:lnTo>
                    <a:lnTo>
                      <a:pt x="262" y="849"/>
                    </a:lnTo>
                    <a:lnTo>
                      <a:pt x="261" y="849"/>
                    </a:lnTo>
                    <a:lnTo>
                      <a:pt x="261" y="850"/>
                    </a:lnTo>
                    <a:lnTo>
                      <a:pt x="261" y="850"/>
                    </a:lnTo>
                    <a:lnTo>
                      <a:pt x="221" y="895"/>
                    </a:lnTo>
                    <a:lnTo>
                      <a:pt x="204" y="886"/>
                    </a:lnTo>
                    <a:lnTo>
                      <a:pt x="187" y="877"/>
                    </a:lnTo>
                    <a:lnTo>
                      <a:pt x="205" y="823"/>
                    </a:lnTo>
                    <a:lnTo>
                      <a:pt x="205" y="822"/>
                    </a:lnTo>
                    <a:lnTo>
                      <a:pt x="204" y="820"/>
                    </a:lnTo>
                    <a:lnTo>
                      <a:pt x="203" y="816"/>
                    </a:lnTo>
                    <a:lnTo>
                      <a:pt x="197" y="812"/>
                    </a:lnTo>
                    <a:lnTo>
                      <a:pt x="192" y="809"/>
                    </a:lnTo>
                    <a:lnTo>
                      <a:pt x="188" y="808"/>
                    </a:lnTo>
                    <a:lnTo>
                      <a:pt x="185" y="808"/>
                    </a:lnTo>
                    <a:lnTo>
                      <a:pt x="185" y="809"/>
                    </a:lnTo>
                    <a:lnTo>
                      <a:pt x="138" y="845"/>
                    </a:lnTo>
                    <a:lnTo>
                      <a:pt x="123" y="832"/>
                    </a:lnTo>
                    <a:lnTo>
                      <a:pt x="109" y="820"/>
                    </a:lnTo>
                    <a:lnTo>
                      <a:pt x="139" y="769"/>
                    </a:lnTo>
                    <a:lnTo>
                      <a:pt x="139" y="768"/>
                    </a:lnTo>
                    <a:lnTo>
                      <a:pt x="139" y="765"/>
                    </a:lnTo>
                    <a:lnTo>
                      <a:pt x="138" y="761"/>
                    </a:lnTo>
                    <a:lnTo>
                      <a:pt x="134" y="756"/>
                    </a:lnTo>
                    <a:lnTo>
                      <a:pt x="130" y="752"/>
                    </a:lnTo>
                    <a:lnTo>
                      <a:pt x="127" y="750"/>
                    </a:lnTo>
                    <a:lnTo>
                      <a:pt x="124" y="750"/>
                    </a:lnTo>
                    <a:lnTo>
                      <a:pt x="123" y="750"/>
                    </a:lnTo>
                    <a:lnTo>
                      <a:pt x="71" y="775"/>
                    </a:lnTo>
                    <a:lnTo>
                      <a:pt x="60" y="759"/>
                    </a:lnTo>
                    <a:lnTo>
                      <a:pt x="51" y="742"/>
                    </a:lnTo>
                    <a:lnTo>
                      <a:pt x="90" y="697"/>
                    </a:lnTo>
                    <a:lnTo>
                      <a:pt x="91" y="697"/>
                    </a:lnTo>
                    <a:lnTo>
                      <a:pt x="91" y="694"/>
                    </a:lnTo>
                    <a:lnTo>
                      <a:pt x="91" y="690"/>
                    </a:lnTo>
                    <a:lnTo>
                      <a:pt x="88" y="683"/>
                    </a:lnTo>
                    <a:lnTo>
                      <a:pt x="85" y="678"/>
                    </a:lnTo>
                    <a:lnTo>
                      <a:pt x="82" y="676"/>
                    </a:lnTo>
                    <a:lnTo>
                      <a:pt x="80" y="675"/>
                    </a:lnTo>
                    <a:lnTo>
                      <a:pt x="79" y="675"/>
                    </a:lnTo>
                    <a:lnTo>
                      <a:pt x="25" y="688"/>
                    </a:lnTo>
                    <a:lnTo>
                      <a:pt x="19" y="668"/>
                    </a:lnTo>
                    <a:lnTo>
                      <a:pt x="13" y="650"/>
                    </a:lnTo>
                    <a:lnTo>
                      <a:pt x="60" y="614"/>
                    </a:lnTo>
                    <a:lnTo>
                      <a:pt x="61" y="613"/>
                    </a:lnTo>
                    <a:lnTo>
                      <a:pt x="62" y="611"/>
                    </a:lnTo>
                    <a:lnTo>
                      <a:pt x="63" y="606"/>
                    </a:lnTo>
                    <a:lnTo>
                      <a:pt x="62" y="599"/>
                    </a:lnTo>
                    <a:lnTo>
                      <a:pt x="60" y="594"/>
                    </a:lnTo>
                    <a:lnTo>
                      <a:pt x="58" y="590"/>
                    </a:lnTo>
                    <a:lnTo>
                      <a:pt x="56" y="588"/>
                    </a:lnTo>
                    <a:lnTo>
                      <a:pt x="55" y="588"/>
                    </a:lnTo>
                    <a:lnTo>
                      <a:pt x="2" y="588"/>
                    </a:lnTo>
                    <a:lnTo>
                      <a:pt x="1" y="567"/>
                    </a:lnTo>
                    <a:lnTo>
                      <a:pt x="0" y="547"/>
                    </a:lnTo>
                    <a:lnTo>
                      <a:pt x="52" y="522"/>
                    </a:lnTo>
                    <a:lnTo>
                      <a:pt x="52" y="522"/>
                    </a:lnTo>
                    <a:lnTo>
                      <a:pt x="54" y="519"/>
                    </a:lnTo>
                    <a:lnTo>
                      <a:pt x="56" y="515"/>
                    </a:lnTo>
                    <a:lnTo>
                      <a:pt x="56" y="508"/>
                    </a:lnTo>
                    <a:lnTo>
                      <a:pt x="56" y="501"/>
                    </a:lnTo>
                    <a:lnTo>
                      <a:pt x="55" y="497"/>
                    </a:lnTo>
                    <a:lnTo>
                      <a:pt x="54" y="496"/>
                    </a:lnTo>
                    <a:lnTo>
                      <a:pt x="53" y="495"/>
                    </a:lnTo>
                    <a:lnTo>
                      <a:pt x="4" y="482"/>
                    </a:lnTo>
                    <a:lnTo>
                      <a:pt x="7" y="461"/>
                    </a:lnTo>
                    <a:lnTo>
                      <a:pt x="11" y="440"/>
                    </a:lnTo>
                    <a:lnTo>
                      <a:pt x="65" y="427"/>
                    </a:lnTo>
                    <a:lnTo>
                      <a:pt x="66" y="427"/>
                    </a:lnTo>
                    <a:lnTo>
                      <a:pt x="67" y="425"/>
                    </a:lnTo>
                    <a:lnTo>
                      <a:pt x="70" y="421"/>
                    </a:lnTo>
                    <a:lnTo>
                      <a:pt x="73" y="414"/>
                    </a:lnTo>
                    <a:lnTo>
                      <a:pt x="74" y="407"/>
                    </a:lnTo>
                    <a:lnTo>
                      <a:pt x="74" y="403"/>
                    </a:lnTo>
                    <a:lnTo>
                      <a:pt x="73" y="400"/>
                    </a:lnTo>
                    <a:lnTo>
                      <a:pt x="73" y="400"/>
                    </a:lnTo>
                    <a:lnTo>
                      <a:pt x="30" y="374"/>
                    </a:lnTo>
                    <a:lnTo>
                      <a:pt x="37" y="354"/>
                    </a:lnTo>
                    <a:lnTo>
                      <a:pt x="45" y="334"/>
                    </a:lnTo>
                    <a:lnTo>
                      <a:pt x="99" y="334"/>
                    </a:lnTo>
                    <a:lnTo>
                      <a:pt x="100" y="333"/>
                    </a:lnTo>
                    <a:lnTo>
                      <a:pt x="102" y="332"/>
                    </a:lnTo>
                    <a:lnTo>
                      <a:pt x="106" y="329"/>
                    </a:lnTo>
                    <a:lnTo>
                      <a:pt x="109" y="322"/>
                    </a:lnTo>
                    <a:lnTo>
                      <a:pt x="113" y="316"/>
                    </a:lnTo>
                    <a:lnTo>
                      <a:pt x="113" y="311"/>
                    </a:lnTo>
                    <a:lnTo>
                      <a:pt x="113" y="309"/>
                    </a:lnTo>
                    <a:lnTo>
                      <a:pt x="113" y="308"/>
                    </a:lnTo>
                    <a:lnTo>
                      <a:pt x="78" y="272"/>
                    </a:lnTo>
                    <a:lnTo>
                      <a:pt x="91" y="253"/>
                    </a:lnTo>
                    <a:lnTo>
                      <a:pt x="102" y="235"/>
                    </a:lnTo>
                    <a:lnTo>
                      <a:pt x="152" y="248"/>
                    </a:lnTo>
                    <a:lnTo>
                      <a:pt x="153" y="248"/>
                    </a:lnTo>
                    <a:lnTo>
                      <a:pt x="156" y="246"/>
                    </a:lnTo>
                    <a:lnTo>
                      <a:pt x="159" y="244"/>
                    </a:lnTo>
                    <a:lnTo>
                      <a:pt x="164" y="239"/>
                    </a:lnTo>
                    <a:lnTo>
                      <a:pt x="169" y="232"/>
                    </a:lnTo>
                    <a:lnTo>
                      <a:pt x="171" y="228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180"/>
                    </a:lnTo>
                    <a:lnTo>
                      <a:pt x="163" y="164"/>
                    </a:lnTo>
                    <a:lnTo>
                      <a:pt x="178" y="148"/>
                    </a:lnTo>
                    <a:lnTo>
                      <a:pt x="222" y="173"/>
                    </a:lnTo>
                    <a:lnTo>
                      <a:pt x="222" y="173"/>
                    </a:lnTo>
                    <a:lnTo>
                      <a:pt x="223" y="173"/>
                    </a:lnTo>
                    <a:lnTo>
                      <a:pt x="224" y="173"/>
                    </a:lnTo>
                    <a:lnTo>
                      <a:pt x="225" y="173"/>
                    </a:lnTo>
                    <a:lnTo>
                      <a:pt x="227" y="172"/>
                    </a:lnTo>
                    <a:lnTo>
                      <a:pt x="229" y="171"/>
                    </a:lnTo>
                    <a:lnTo>
                      <a:pt x="232" y="169"/>
                    </a:lnTo>
                    <a:lnTo>
                      <a:pt x="235" y="166"/>
                    </a:lnTo>
                    <a:lnTo>
                      <a:pt x="240" y="161"/>
                    </a:lnTo>
                    <a:lnTo>
                      <a:pt x="243" y="158"/>
                    </a:lnTo>
                    <a:lnTo>
                      <a:pt x="244" y="155"/>
                    </a:lnTo>
                    <a:lnTo>
                      <a:pt x="244" y="154"/>
                    </a:lnTo>
                    <a:lnTo>
                      <a:pt x="232" y="103"/>
                    </a:lnTo>
                    <a:lnTo>
                      <a:pt x="250" y="91"/>
                    </a:lnTo>
                    <a:lnTo>
                      <a:pt x="269" y="78"/>
                    </a:lnTo>
                    <a:lnTo>
                      <a:pt x="304" y="114"/>
                    </a:lnTo>
                    <a:lnTo>
                      <a:pt x="304" y="114"/>
                    </a:lnTo>
                    <a:lnTo>
                      <a:pt x="305" y="114"/>
                    </a:lnTo>
                    <a:lnTo>
                      <a:pt x="305" y="114"/>
                    </a:lnTo>
                    <a:lnTo>
                      <a:pt x="307" y="114"/>
                    </a:lnTo>
                    <a:lnTo>
                      <a:pt x="309" y="114"/>
                    </a:lnTo>
                    <a:lnTo>
                      <a:pt x="311" y="114"/>
                    </a:lnTo>
                    <a:lnTo>
                      <a:pt x="314" y="112"/>
                    </a:lnTo>
                    <a:lnTo>
                      <a:pt x="318" y="110"/>
                    </a:lnTo>
                  </a:path>
                </a:pathLst>
              </a:custGeom>
              <a:solidFill>
                <a:srgbClr val="597F7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57" name="Freeform 681">
                <a:extLst>
                  <a:ext uri="{FF2B5EF4-FFF2-40B4-BE49-F238E27FC236}">
                    <a16:creationId xmlns:a16="http://schemas.microsoft.com/office/drawing/2014/main" id="{B6626CA8-3F3D-47DF-B2FD-2CE32F04F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1846"/>
                <a:ext cx="907" cy="926"/>
              </a:xfrm>
              <a:custGeom>
                <a:avLst/>
                <a:gdLst>
                  <a:gd name="T0" fmla="*/ 329 w 907"/>
                  <a:gd name="T1" fmla="*/ 45 h 926"/>
                  <a:gd name="T2" fmla="*/ 400 w 907"/>
                  <a:gd name="T3" fmla="*/ 75 h 926"/>
                  <a:gd name="T4" fmla="*/ 431 w 907"/>
                  <a:gd name="T5" fmla="*/ 11 h 926"/>
                  <a:gd name="T6" fmla="*/ 491 w 907"/>
                  <a:gd name="T7" fmla="*/ 57 h 926"/>
                  <a:gd name="T8" fmla="*/ 510 w 907"/>
                  <a:gd name="T9" fmla="*/ 54 h 926"/>
                  <a:gd name="T10" fmla="*/ 576 w 907"/>
                  <a:gd name="T11" fmla="*/ 56 h 926"/>
                  <a:gd name="T12" fmla="*/ 590 w 907"/>
                  <a:gd name="T13" fmla="*/ 63 h 926"/>
                  <a:gd name="T14" fmla="*/ 601 w 907"/>
                  <a:gd name="T15" fmla="*/ 61 h 926"/>
                  <a:gd name="T16" fmla="*/ 661 w 907"/>
                  <a:gd name="T17" fmla="*/ 84 h 926"/>
                  <a:gd name="T18" fmla="*/ 679 w 907"/>
                  <a:gd name="T19" fmla="*/ 92 h 926"/>
                  <a:gd name="T20" fmla="*/ 758 w 907"/>
                  <a:gd name="T21" fmla="*/ 72 h 926"/>
                  <a:gd name="T22" fmla="*/ 740 w 907"/>
                  <a:gd name="T23" fmla="*/ 136 h 926"/>
                  <a:gd name="T24" fmla="*/ 827 w 907"/>
                  <a:gd name="T25" fmla="*/ 139 h 926"/>
                  <a:gd name="T26" fmla="*/ 795 w 907"/>
                  <a:gd name="T27" fmla="*/ 201 h 926"/>
                  <a:gd name="T28" fmla="*/ 875 w 907"/>
                  <a:gd name="T29" fmla="*/ 225 h 926"/>
                  <a:gd name="T30" fmla="*/ 832 w 907"/>
                  <a:gd name="T31" fmla="*/ 279 h 926"/>
                  <a:gd name="T32" fmla="*/ 901 w 907"/>
                  <a:gd name="T33" fmla="*/ 322 h 926"/>
                  <a:gd name="T34" fmla="*/ 848 w 907"/>
                  <a:gd name="T35" fmla="*/ 367 h 926"/>
                  <a:gd name="T36" fmla="*/ 903 w 907"/>
                  <a:gd name="T37" fmla="*/ 428 h 926"/>
                  <a:gd name="T38" fmla="*/ 843 w 907"/>
                  <a:gd name="T39" fmla="*/ 461 h 926"/>
                  <a:gd name="T40" fmla="*/ 880 w 907"/>
                  <a:gd name="T41" fmla="*/ 535 h 926"/>
                  <a:gd name="T42" fmla="*/ 816 w 907"/>
                  <a:gd name="T43" fmla="*/ 555 h 926"/>
                  <a:gd name="T44" fmla="*/ 834 w 907"/>
                  <a:gd name="T45" fmla="*/ 639 h 926"/>
                  <a:gd name="T46" fmla="*/ 770 w 907"/>
                  <a:gd name="T47" fmla="*/ 643 h 926"/>
                  <a:gd name="T48" fmla="*/ 767 w 907"/>
                  <a:gd name="T49" fmla="*/ 733 h 926"/>
                  <a:gd name="T50" fmla="*/ 707 w 907"/>
                  <a:gd name="T51" fmla="*/ 722 h 926"/>
                  <a:gd name="T52" fmla="*/ 701 w 907"/>
                  <a:gd name="T53" fmla="*/ 797 h 926"/>
                  <a:gd name="T54" fmla="*/ 641 w 907"/>
                  <a:gd name="T55" fmla="*/ 782 h 926"/>
                  <a:gd name="T56" fmla="*/ 622 w 907"/>
                  <a:gd name="T57" fmla="*/ 795 h 926"/>
                  <a:gd name="T58" fmla="*/ 558 w 907"/>
                  <a:gd name="T59" fmla="*/ 832 h 926"/>
                  <a:gd name="T60" fmla="*/ 548 w 907"/>
                  <a:gd name="T61" fmla="*/ 832 h 926"/>
                  <a:gd name="T62" fmla="*/ 525 w 907"/>
                  <a:gd name="T63" fmla="*/ 898 h 926"/>
                  <a:gd name="T64" fmla="*/ 464 w 907"/>
                  <a:gd name="T65" fmla="*/ 861 h 926"/>
                  <a:gd name="T66" fmla="*/ 449 w 907"/>
                  <a:gd name="T67" fmla="*/ 861 h 926"/>
                  <a:gd name="T68" fmla="*/ 439 w 907"/>
                  <a:gd name="T69" fmla="*/ 867 h 926"/>
                  <a:gd name="T70" fmla="*/ 372 w 907"/>
                  <a:gd name="T71" fmla="*/ 868 h 926"/>
                  <a:gd name="T72" fmla="*/ 350 w 907"/>
                  <a:gd name="T73" fmla="*/ 868 h 926"/>
                  <a:gd name="T74" fmla="*/ 279 w 907"/>
                  <a:gd name="T75" fmla="*/ 913 h 926"/>
                  <a:gd name="T76" fmla="*/ 275 w 907"/>
                  <a:gd name="T77" fmla="*/ 850 h 926"/>
                  <a:gd name="T78" fmla="*/ 261 w 907"/>
                  <a:gd name="T79" fmla="*/ 850 h 926"/>
                  <a:gd name="T80" fmla="*/ 205 w 907"/>
                  <a:gd name="T81" fmla="*/ 822 h 926"/>
                  <a:gd name="T82" fmla="*/ 185 w 907"/>
                  <a:gd name="T83" fmla="*/ 808 h 926"/>
                  <a:gd name="T84" fmla="*/ 139 w 907"/>
                  <a:gd name="T85" fmla="*/ 768 h 926"/>
                  <a:gd name="T86" fmla="*/ 124 w 907"/>
                  <a:gd name="T87" fmla="*/ 750 h 926"/>
                  <a:gd name="T88" fmla="*/ 91 w 907"/>
                  <a:gd name="T89" fmla="*/ 697 h 926"/>
                  <a:gd name="T90" fmla="*/ 80 w 907"/>
                  <a:gd name="T91" fmla="*/ 675 h 926"/>
                  <a:gd name="T92" fmla="*/ 61 w 907"/>
                  <a:gd name="T93" fmla="*/ 613 h 926"/>
                  <a:gd name="T94" fmla="*/ 56 w 907"/>
                  <a:gd name="T95" fmla="*/ 588 h 926"/>
                  <a:gd name="T96" fmla="*/ 52 w 907"/>
                  <a:gd name="T97" fmla="*/ 522 h 926"/>
                  <a:gd name="T98" fmla="*/ 54 w 907"/>
                  <a:gd name="T99" fmla="*/ 496 h 926"/>
                  <a:gd name="T100" fmla="*/ 66 w 907"/>
                  <a:gd name="T101" fmla="*/ 427 h 926"/>
                  <a:gd name="T102" fmla="*/ 73 w 907"/>
                  <a:gd name="T103" fmla="*/ 400 h 926"/>
                  <a:gd name="T104" fmla="*/ 100 w 907"/>
                  <a:gd name="T105" fmla="*/ 333 h 926"/>
                  <a:gd name="T106" fmla="*/ 113 w 907"/>
                  <a:gd name="T107" fmla="*/ 309 h 926"/>
                  <a:gd name="T108" fmla="*/ 153 w 907"/>
                  <a:gd name="T109" fmla="*/ 248 h 926"/>
                  <a:gd name="T110" fmla="*/ 171 w 907"/>
                  <a:gd name="T111" fmla="*/ 225 h 926"/>
                  <a:gd name="T112" fmla="*/ 222 w 907"/>
                  <a:gd name="T113" fmla="*/ 173 h 926"/>
                  <a:gd name="T114" fmla="*/ 235 w 907"/>
                  <a:gd name="T115" fmla="*/ 166 h 926"/>
                  <a:gd name="T116" fmla="*/ 250 w 907"/>
                  <a:gd name="T117" fmla="*/ 91 h 926"/>
                  <a:gd name="T118" fmla="*/ 307 w 907"/>
                  <a:gd name="T119" fmla="*/ 114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07" h="926">
                    <a:moveTo>
                      <a:pt x="318" y="110"/>
                    </a:moveTo>
                    <a:lnTo>
                      <a:pt x="318" y="110"/>
                    </a:lnTo>
                    <a:lnTo>
                      <a:pt x="324" y="107"/>
                    </a:lnTo>
                    <a:lnTo>
                      <a:pt x="327" y="103"/>
                    </a:lnTo>
                    <a:lnTo>
                      <a:pt x="329" y="101"/>
                    </a:lnTo>
                    <a:lnTo>
                      <a:pt x="329" y="100"/>
                    </a:lnTo>
                    <a:lnTo>
                      <a:pt x="329" y="45"/>
                    </a:lnTo>
                    <a:lnTo>
                      <a:pt x="349" y="37"/>
                    </a:lnTo>
                    <a:lnTo>
                      <a:pt x="369" y="29"/>
                    </a:lnTo>
                    <a:lnTo>
                      <a:pt x="394" y="74"/>
                    </a:lnTo>
                    <a:lnTo>
                      <a:pt x="394" y="74"/>
                    </a:lnTo>
                    <a:lnTo>
                      <a:pt x="394" y="74"/>
                    </a:lnTo>
                    <a:lnTo>
                      <a:pt x="396" y="75"/>
                    </a:lnTo>
                    <a:lnTo>
                      <a:pt x="400" y="75"/>
                    </a:lnTo>
                    <a:lnTo>
                      <a:pt x="406" y="74"/>
                    </a:lnTo>
                    <a:lnTo>
                      <a:pt x="406" y="74"/>
                    </a:lnTo>
                    <a:lnTo>
                      <a:pt x="413" y="71"/>
                    </a:lnTo>
                    <a:lnTo>
                      <a:pt x="416" y="68"/>
                    </a:lnTo>
                    <a:lnTo>
                      <a:pt x="417" y="67"/>
                    </a:lnTo>
                    <a:lnTo>
                      <a:pt x="418" y="66"/>
                    </a:lnTo>
                    <a:lnTo>
                      <a:pt x="431" y="11"/>
                    </a:lnTo>
                    <a:lnTo>
                      <a:pt x="452" y="7"/>
                    </a:lnTo>
                    <a:lnTo>
                      <a:pt x="472" y="3"/>
                    </a:lnTo>
                    <a:lnTo>
                      <a:pt x="484" y="54"/>
                    </a:lnTo>
                    <a:lnTo>
                      <a:pt x="484" y="54"/>
                    </a:lnTo>
                    <a:lnTo>
                      <a:pt x="485" y="55"/>
                    </a:lnTo>
                    <a:lnTo>
                      <a:pt x="487" y="56"/>
                    </a:lnTo>
                    <a:lnTo>
                      <a:pt x="491" y="57"/>
                    </a:lnTo>
                    <a:lnTo>
                      <a:pt x="497" y="57"/>
                    </a:lnTo>
                    <a:lnTo>
                      <a:pt x="497" y="57"/>
                    </a:lnTo>
                    <a:lnTo>
                      <a:pt x="501" y="57"/>
                    </a:lnTo>
                    <a:lnTo>
                      <a:pt x="504" y="57"/>
                    </a:lnTo>
                    <a:lnTo>
                      <a:pt x="506" y="56"/>
                    </a:lnTo>
                    <a:lnTo>
                      <a:pt x="509" y="55"/>
                    </a:lnTo>
                    <a:lnTo>
                      <a:pt x="510" y="54"/>
                    </a:lnTo>
                    <a:lnTo>
                      <a:pt x="511" y="53"/>
                    </a:lnTo>
                    <a:lnTo>
                      <a:pt x="511" y="52"/>
                    </a:lnTo>
                    <a:lnTo>
                      <a:pt x="511" y="52"/>
                    </a:lnTo>
                    <a:lnTo>
                      <a:pt x="536" y="0"/>
                    </a:lnTo>
                    <a:lnTo>
                      <a:pt x="556" y="0"/>
                    </a:lnTo>
                    <a:lnTo>
                      <a:pt x="576" y="1"/>
                    </a:lnTo>
                    <a:lnTo>
                      <a:pt x="576" y="56"/>
                    </a:lnTo>
                    <a:lnTo>
                      <a:pt x="576" y="56"/>
                    </a:lnTo>
                    <a:lnTo>
                      <a:pt x="576" y="57"/>
                    </a:lnTo>
                    <a:lnTo>
                      <a:pt x="578" y="58"/>
                    </a:lnTo>
                    <a:lnTo>
                      <a:pt x="580" y="61"/>
                    </a:lnTo>
                    <a:lnTo>
                      <a:pt x="586" y="63"/>
                    </a:lnTo>
                    <a:lnTo>
                      <a:pt x="586" y="63"/>
                    </a:lnTo>
                    <a:lnTo>
                      <a:pt x="590" y="63"/>
                    </a:lnTo>
                    <a:lnTo>
                      <a:pt x="593" y="63"/>
                    </a:lnTo>
                    <a:lnTo>
                      <a:pt x="596" y="63"/>
                    </a:lnTo>
                    <a:lnTo>
                      <a:pt x="598" y="63"/>
                    </a:lnTo>
                    <a:lnTo>
                      <a:pt x="599" y="62"/>
                    </a:lnTo>
                    <a:lnTo>
                      <a:pt x="600" y="61"/>
                    </a:lnTo>
                    <a:lnTo>
                      <a:pt x="601" y="61"/>
                    </a:lnTo>
                    <a:lnTo>
                      <a:pt x="601" y="61"/>
                    </a:lnTo>
                    <a:lnTo>
                      <a:pt x="636" y="13"/>
                    </a:lnTo>
                    <a:lnTo>
                      <a:pt x="654" y="19"/>
                    </a:lnTo>
                    <a:lnTo>
                      <a:pt x="673" y="25"/>
                    </a:lnTo>
                    <a:lnTo>
                      <a:pt x="661" y="80"/>
                    </a:lnTo>
                    <a:lnTo>
                      <a:pt x="661" y="80"/>
                    </a:lnTo>
                    <a:lnTo>
                      <a:pt x="661" y="81"/>
                    </a:lnTo>
                    <a:lnTo>
                      <a:pt x="661" y="84"/>
                    </a:lnTo>
                    <a:lnTo>
                      <a:pt x="664" y="86"/>
                    </a:lnTo>
                    <a:lnTo>
                      <a:pt x="669" y="89"/>
                    </a:lnTo>
                    <a:lnTo>
                      <a:pt x="669" y="89"/>
                    </a:lnTo>
                    <a:lnTo>
                      <a:pt x="672" y="91"/>
                    </a:lnTo>
                    <a:lnTo>
                      <a:pt x="676" y="92"/>
                    </a:lnTo>
                    <a:lnTo>
                      <a:pt x="677" y="92"/>
                    </a:lnTo>
                    <a:lnTo>
                      <a:pt x="679" y="92"/>
                    </a:lnTo>
                    <a:lnTo>
                      <a:pt x="681" y="92"/>
                    </a:lnTo>
                    <a:lnTo>
                      <a:pt x="682" y="91"/>
                    </a:lnTo>
                    <a:lnTo>
                      <a:pt x="683" y="91"/>
                    </a:lnTo>
                    <a:lnTo>
                      <a:pt x="683" y="91"/>
                    </a:lnTo>
                    <a:lnTo>
                      <a:pt x="727" y="51"/>
                    </a:lnTo>
                    <a:lnTo>
                      <a:pt x="742" y="61"/>
                    </a:lnTo>
                    <a:lnTo>
                      <a:pt x="758" y="72"/>
                    </a:lnTo>
                    <a:lnTo>
                      <a:pt x="734" y="124"/>
                    </a:lnTo>
                    <a:lnTo>
                      <a:pt x="734" y="124"/>
                    </a:lnTo>
                    <a:lnTo>
                      <a:pt x="734" y="126"/>
                    </a:lnTo>
                    <a:lnTo>
                      <a:pt x="734" y="128"/>
                    </a:lnTo>
                    <a:lnTo>
                      <a:pt x="736" y="131"/>
                    </a:lnTo>
                    <a:lnTo>
                      <a:pt x="740" y="136"/>
                    </a:lnTo>
                    <a:lnTo>
                      <a:pt x="740" y="136"/>
                    </a:lnTo>
                    <a:lnTo>
                      <a:pt x="745" y="140"/>
                    </a:lnTo>
                    <a:lnTo>
                      <a:pt x="749" y="141"/>
                    </a:lnTo>
                    <a:lnTo>
                      <a:pt x="752" y="141"/>
                    </a:lnTo>
                    <a:lnTo>
                      <a:pt x="752" y="141"/>
                    </a:lnTo>
                    <a:lnTo>
                      <a:pt x="803" y="110"/>
                    </a:lnTo>
                    <a:lnTo>
                      <a:pt x="814" y="125"/>
                    </a:lnTo>
                    <a:lnTo>
                      <a:pt x="827" y="139"/>
                    </a:lnTo>
                    <a:lnTo>
                      <a:pt x="792" y="187"/>
                    </a:lnTo>
                    <a:lnTo>
                      <a:pt x="792" y="187"/>
                    </a:lnTo>
                    <a:lnTo>
                      <a:pt x="792" y="189"/>
                    </a:lnTo>
                    <a:lnTo>
                      <a:pt x="792" y="191"/>
                    </a:lnTo>
                    <a:lnTo>
                      <a:pt x="792" y="195"/>
                    </a:lnTo>
                    <a:lnTo>
                      <a:pt x="795" y="201"/>
                    </a:lnTo>
                    <a:lnTo>
                      <a:pt x="795" y="201"/>
                    </a:lnTo>
                    <a:lnTo>
                      <a:pt x="799" y="206"/>
                    </a:lnTo>
                    <a:lnTo>
                      <a:pt x="803" y="208"/>
                    </a:lnTo>
                    <a:lnTo>
                      <a:pt x="805" y="208"/>
                    </a:lnTo>
                    <a:lnTo>
                      <a:pt x="806" y="208"/>
                    </a:lnTo>
                    <a:lnTo>
                      <a:pt x="859" y="190"/>
                    </a:lnTo>
                    <a:lnTo>
                      <a:pt x="867" y="207"/>
                    </a:lnTo>
                    <a:lnTo>
                      <a:pt x="875" y="225"/>
                    </a:lnTo>
                    <a:lnTo>
                      <a:pt x="832" y="265"/>
                    </a:lnTo>
                    <a:lnTo>
                      <a:pt x="832" y="265"/>
                    </a:lnTo>
                    <a:lnTo>
                      <a:pt x="831" y="266"/>
                    </a:lnTo>
                    <a:lnTo>
                      <a:pt x="831" y="268"/>
                    </a:lnTo>
                    <a:lnTo>
                      <a:pt x="831" y="273"/>
                    </a:lnTo>
                    <a:lnTo>
                      <a:pt x="832" y="279"/>
                    </a:lnTo>
                    <a:lnTo>
                      <a:pt x="832" y="279"/>
                    </a:lnTo>
                    <a:lnTo>
                      <a:pt x="835" y="285"/>
                    </a:lnTo>
                    <a:lnTo>
                      <a:pt x="837" y="288"/>
                    </a:lnTo>
                    <a:lnTo>
                      <a:pt x="839" y="289"/>
                    </a:lnTo>
                    <a:lnTo>
                      <a:pt x="840" y="289"/>
                    </a:lnTo>
                    <a:lnTo>
                      <a:pt x="894" y="283"/>
                    </a:lnTo>
                    <a:lnTo>
                      <a:pt x="898" y="302"/>
                    </a:lnTo>
                    <a:lnTo>
                      <a:pt x="901" y="322"/>
                    </a:lnTo>
                    <a:lnTo>
                      <a:pt x="851" y="353"/>
                    </a:lnTo>
                    <a:lnTo>
                      <a:pt x="851" y="353"/>
                    </a:lnTo>
                    <a:lnTo>
                      <a:pt x="850" y="354"/>
                    </a:lnTo>
                    <a:lnTo>
                      <a:pt x="849" y="356"/>
                    </a:lnTo>
                    <a:lnTo>
                      <a:pt x="848" y="360"/>
                    </a:lnTo>
                    <a:lnTo>
                      <a:pt x="848" y="367"/>
                    </a:lnTo>
                    <a:lnTo>
                      <a:pt x="848" y="367"/>
                    </a:lnTo>
                    <a:lnTo>
                      <a:pt x="849" y="374"/>
                    </a:lnTo>
                    <a:lnTo>
                      <a:pt x="850" y="378"/>
                    </a:lnTo>
                    <a:lnTo>
                      <a:pt x="852" y="379"/>
                    </a:lnTo>
                    <a:lnTo>
                      <a:pt x="853" y="380"/>
                    </a:lnTo>
                    <a:lnTo>
                      <a:pt x="906" y="386"/>
                    </a:lnTo>
                    <a:lnTo>
                      <a:pt x="904" y="407"/>
                    </a:lnTo>
                    <a:lnTo>
                      <a:pt x="903" y="428"/>
                    </a:lnTo>
                    <a:lnTo>
                      <a:pt x="849" y="447"/>
                    </a:lnTo>
                    <a:lnTo>
                      <a:pt x="849" y="447"/>
                    </a:lnTo>
                    <a:lnTo>
                      <a:pt x="849" y="448"/>
                    </a:lnTo>
                    <a:lnTo>
                      <a:pt x="846" y="450"/>
                    </a:lnTo>
                    <a:lnTo>
                      <a:pt x="845" y="454"/>
                    </a:lnTo>
                    <a:lnTo>
                      <a:pt x="843" y="461"/>
                    </a:lnTo>
                    <a:lnTo>
                      <a:pt x="843" y="461"/>
                    </a:lnTo>
                    <a:lnTo>
                      <a:pt x="842" y="468"/>
                    </a:lnTo>
                    <a:lnTo>
                      <a:pt x="843" y="472"/>
                    </a:lnTo>
                    <a:lnTo>
                      <a:pt x="845" y="475"/>
                    </a:lnTo>
                    <a:lnTo>
                      <a:pt x="845" y="475"/>
                    </a:lnTo>
                    <a:lnTo>
                      <a:pt x="892" y="494"/>
                    </a:lnTo>
                    <a:lnTo>
                      <a:pt x="886" y="515"/>
                    </a:lnTo>
                    <a:lnTo>
                      <a:pt x="880" y="535"/>
                    </a:lnTo>
                    <a:lnTo>
                      <a:pt x="825" y="542"/>
                    </a:lnTo>
                    <a:lnTo>
                      <a:pt x="825" y="542"/>
                    </a:lnTo>
                    <a:lnTo>
                      <a:pt x="825" y="542"/>
                    </a:lnTo>
                    <a:lnTo>
                      <a:pt x="823" y="544"/>
                    </a:lnTo>
                    <a:lnTo>
                      <a:pt x="820" y="547"/>
                    </a:lnTo>
                    <a:lnTo>
                      <a:pt x="816" y="555"/>
                    </a:lnTo>
                    <a:lnTo>
                      <a:pt x="816" y="555"/>
                    </a:lnTo>
                    <a:lnTo>
                      <a:pt x="814" y="561"/>
                    </a:lnTo>
                    <a:lnTo>
                      <a:pt x="814" y="566"/>
                    </a:lnTo>
                    <a:lnTo>
                      <a:pt x="814" y="568"/>
                    </a:lnTo>
                    <a:lnTo>
                      <a:pt x="815" y="569"/>
                    </a:lnTo>
                    <a:lnTo>
                      <a:pt x="854" y="599"/>
                    </a:lnTo>
                    <a:lnTo>
                      <a:pt x="844" y="619"/>
                    </a:lnTo>
                    <a:lnTo>
                      <a:pt x="834" y="639"/>
                    </a:lnTo>
                    <a:lnTo>
                      <a:pt x="782" y="632"/>
                    </a:lnTo>
                    <a:lnTo>
                      <a:pt x="782" y="632"/>
                    </a:lnTo>
                    <a:lnTo>
                      <a:pt x="781" y="633"/>
                    </a:lnTo>
                    <a:lnTo>
                      <a:pt x="778" y="634"/>
                    </a:lnTo>
                    <a:lnTo>
                      <a:pt x="774" y="637"/>
                    </a:lnTo>
                    <a:lnTo>
                      <a:pt x="770" y="643"/>
                    </a:lnTo>
                    <a:lnTo>
                      <a:pt x="770" y="643"/>
                    </a:lnTo>
                    <a:lnTo>
                      <a:pt x="767" y="649"/>
                    </a:lnTo>
                    <a:lnTo>
                      <a:pt x="766" y="654"/>
                    </a:lnTo>
                    <a:lnTo>
                      <a:pt x="766" y="657"/>
                    </a:lnTo>
                    <a:lnTo>
                      <a:pt x="766" y="657"/>
                    </a:lnTo>
                    <a:lnTo>
                      <a:pt x="795" y="698"/>
                    </a:lnTo>
                    <a:lnTo>
                      <a:pt x="781" y="716"/>
                    </a:lnTo>
                    <a:lnTo>
                      <a:pt x="767" y="733"/>
                    </a:lnTo>
                    <a:lnTo>
                      <a:pt x="720" y="714"/>
                    </a:lnTo>
                    <a:lnTo>
                      <a:pt x="720" y="714"/>
                    </a:lnTo>
                    <a:lnTo>
                      <a:pt x="719" y="714"/>
                    </a:lnTo>
                    <a:lnTo>
                      <a:pt x="717" y="714"/>
                    </a:lnTo>
                    <a:lnTo>
                      <a:pt x="713" y="716"/>
                    </a:lnTo>
                    <a:lnTo>
                      <a:pt x="708" y="721"/>
                    </a:lnTo>
                    <a:lnTo>
                      <a:pt x="707" y="722"/>
                    </a:lnTo>
                    <a:lnTo>
                      <a:pt x="707" y="722"/>
                    </a:lnTo>
                    <a:lnTo>
                      <a:pt x="702" y="728"/>
                    </a:lnTo>
                    <a:lnTo>
                      <a:pt x="700" y="732"/>
                    </a:lnTo>
                    <a:lnTo>
                      <a:pt x="700" y="734"/>
                    </a:lnTo>
                    <a:lnTo>
                      <a:pt x="700" y="735"/>
                    </a:lnTo>
                    <a:lnTo>
                      <a:pt x="718" y="783"/>
                    </a:lnTo>
                    <a:lnTo>
                      <a:pt x="701" y="797"/>
                    </a:lnTo>
                    <a:lnTo>
                      <a:pt x="684" y="812"/>
                    </a:lnTo>
                    <a:lnTo>
                      <a:pt x="644" y="782"/>
                    </a:lnTo>
                    <a:lnTo>
                      <a:pt x="644" y="782"/>
                    </a:lnTo>
                    <a:lnTo>
                      <a:pt x="644" y="782"/>
                    </a:lnTo>
                    <a:lnTo>
                      <a:pt x="643" y="782"/>
                    </a:lnTo>
                    <a:lnTo>
                      <a:pt x="643" y="782"/>
                    </a:lnTo>
                    <a:lnTo>
                      <a:pt x="641" y="782"/>
                    </a:lnTo>
                    <a:lnTo>
                      <a:pt x="639" y="782"/>
                    </a:lnTo>
                    <a:lnTo>
                      <a:pt x="637" y="783"/>
                    </a:lnTo>
                    <a:lnTo>
                      <a:pt x="634" y="784"/>
                    </a:lnTo>
                    <a:lnTo>
                      <a:pt x="630" y="786"/>
                    </a:lnTo>
                    <a:lnTo>
                      <a:pt x="630" y="786"/>
                    </a:lnTo>
                    <a:lnTo>
                      <a:pt x="624" y="791"/>
                    </a:lnTo>
                    <a:lnTo>
                      <a:pt x="622" y="795"/>
                    </a:lnTo>
                    <a:lnTo>
                      <a:pt x="621" y="797"/>
                    </a:lnTo>
                    <a:lnTo>
                      <a:pt x="621" y="798"/>
                    </a:lnTo>
                    <a:lnTo>
                      <a:pt x="626" y="852"/>
                    </a:lnTo>
                    <a:lnTo>
                      <a:pt x="607" y="862"/>
                    </a:lnTo>
                    <a:lnTo>
                      <a:pt x="587" y="872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8" y="832"/>
                    </a:lnTo>
                    <a:lnTo>
                      <a:pt x="558" y="831"/>
                    </a:lnTo>
                    <a:lnTo>
                      <a:pt x="557" y="831"/>
                    </a:lnTo>
                    <a:lnTo>
                      <a:pt x="556" y="831"/>
                    </a:lnTo>
                    <a:lnTo>
                      <a:pt x="553" y="831"/>
                    </a:lnTo>
                    <a:lnTo>
                      <a:pt x="551" y="831"/>
                    </a:lnTo>
                    <a:lnTo>
                      <a:pt x="548" y="832"/>
                    </a:lnTo>
                    <a:lnTo>
                      <a:pt x="544" y="833"/>
                    </a:lnTo>
                    <a:lnTo>
                      <a:pt x="544" y="833"/>
                    </a:lnTo>
                    <a:lnTo>
                      <a:pt x="538" y="837"/>
                    </a:lnTo>
                    <a:lnTo>
                      <a:pt x="534" y="840"/>
                    </a:lnTo>
                    <a:lnTo>
                      <a:pt x="532" y="842"/>
                    </a:lnTo>
                    <a:lnTo>
                      <a:pt x="532" y="843"/>
                    </a:lnTo>
                    <a:lnTo>
                      <a:pt x="525" y="898"/>
                    </a:lnTo>
                    <a:lnTo>
                      <a:pt x="505" y="904"/>
                    </a:lnTo>
                    <a:lnTo>
                      <a:pt x="485" y="910"/>
                    </a:lnTo>
                    <a:lnTo>
                      <a:pt x="466" y="862"/>
                    </a:lnTo>
                    <a:lnTo>
                      <a:pt x="466" y="862"/>
                    </a:lnTo>
                    <a:lnTo>
                      <a:pt x="466" y="862"/>
                    </a:lnTo>
                    <a:lnTo>
                      <a:pt x="466" y="862"/>
                    </a:lnTo>
                    <a:lnTo>
                      <a:pt x="464" y="861"/>
                    </a:lnTo>
                    <a:lnTo>
                      <a:pt x="463" y="860"/>
                    </a:lnTo>
                    <a:lnTo>
                      <a:pt x="461" y="860"/>
                    </a:lnTo>
                    <a:lnTo>
                      <a:pt x="459" y="860"/>
                    </a:lnTo>
                    <a:lnTo>
                      <a:pt x="456" y="860"/>
                    </a:lnTo>
                    <a:lnTo>
                      <a:pt x="453" y="860"/>
                    </a:lnTo>
                    <a:lnTo>
                      <a:pt x="453" y="860"/>
                    </a:lnTo>
                    <a:lnTo>
                      <a:pt x="449" y="861"/>
                    </a:lnTo>
                    <a:lnTo>
                      <a:pt x="446" y="862"/>
                    </a:lnTo>
                    <a:lnTo>
                      <a:pt x="444" y="864"/>
                    </a:lnTo>
                    <a:lnTo>
                      <a:pt x="442" y="864"/>
                    </a:lnTo>
                    <a:lnTo>
                      <a:pt x="440" y="866"/>
                    </a:lnTo>
                    <a:lnTo>
                      <a:pt x="439" y="866"/>
                    </a:lnTo>
                    <a:lnTo>
                      <a:pt x="439" y="867"/>
                    </a:lnTo>
                    <a:lnTo>
                      <a:pt x="439" y="867"/>
                    </a:lnTo>
                    <a:lnTo>
                      <a:pt x="420" y="922"/>
                    </a:lnTo>
                    <a:lnTo>
                      <a:pt x="400" y="923"/>
                    </a:lnTo>
                    <a:lnTo>
                      <a:pt x="379" y="925"/>
                    </a:lnTo>
                    <a:lnTo>
                      <a:pt x="373" y="871"/>
                    </a:lnTo>
                    <a:lnTo>
                      <a:pt x="373" y="871"/>
                    </a:lnTo>
                    <a:lnTo>
                      <a:pt x="373" y="870"/>
                    </a:lnTo>
                    <a:lnTo>
                      <a:pt x="372" y="868"/>
                    </a:lnTo>
                    <a:lnTo>
                      <a:pt x="367" y="867"/>
                    </a:lnTo>
                    <a:lnTo>
                      <a:pt x="361" y="866"/>
                    </a:lnTo>
                    <a:lnTo>
                      <a:pt x="361" y="866"/>
                    </a:lnTo>
                    <a:lnTo>
                      <a:pt x="358" y="866"/>
                    </a:lnTo>
                    <a:lnTo>
                      <a:pt x="355" y="866"/>
                    </a:lnTo>
                    <a:lnTo>
                      <a:pt x="352" y="867"/>
                    </a:lnTo>
                    <a:lnTo>
                      <a:pt x="350" y="868"/>
                    </a:lnTo>
                    <a:lnTo>
                      <a:pt x="349" y="868"/>
                    </a:lnTo>
                    <a:lnTo>
                      <a:pt x="348" y="869"/>
                    </a:lnTo>
                    <a:lnTo>
                      <a:pt x="347" y="870"/>
                    </a:lnTo>
                    <a:lnTo>
                      <a:pt x="347" y="870"/>
                    </a:lnTo>
                    <a:lnTo>
                      <a:pt x="317" y="920"/>
                    </a:lnTo>
                    <a:lnTo>
                      <a:pt x="297" y="917"/>
                    </a:lnTo>
                    <a:lnTo>
                      <a:pt x="279" y="913"/>
                    </a:lnTo>
                    <a:lnTo>
                      <a:pt x="284" y="858"/>
                    </a:lnTo>
                    <a:lnTo>
                      <a:pt x="284" y="858"/>
                    </a:lnTo>
                    <a:lnTo>
                      <a:pt x="284" y="857"/>
                    </a:lnTo>
                    <a:lnTo>
                      <a:pt x="283" y="855"/>
                    </a:lnTo>
                    <a:lnTo>
                      <a:pt x="280" y="853"/>
                    </a:lnTo>
                    <a:lnTo>
                      <a:pt x="275" y="850"/>
                    </a:lnTo>
                    <a:lnTo>
                      <a:pt x="275" y="850"/>
                    </a:lnTo>
                    <a:lnTo>
                      <a:pt x="271" y="849"/>
                    </a:lnTo>
                    <a:lnTo>
                      <a:pt x="268" y="849"/>
                    </a:lnTo>
                    <a:lnTo>
                      <a:pt x="266" y="848"/>
                    </a:lnTo>
                    <a:lnTo>
                      <a:pt x="264" y="849"/>
                    </a:lnTo>
                    <a:lnTo>
                      <a:pt x="262" y="849"/>
                    </a:lnTo>
                    <a:lnTo>
                      <a:pt x="261" y="849"/>
                    </a:lnTo>
                    <a:lnTo>
                      <a:pt x="261" y="850"/>
                    </a:lnTo>
                    <a:lnTo>
                      <a:pt x="261" y="850"/>
                    </a:lnTo>
                    <a:lnTo>
                      <a:pt x="221" y="895"/>
                    </a:lnTo>
                    <a:lnTo>
                      <a:pt x="204" y="886"/>
                    </a:lnTo>
                    <a:lnTo>
                      <a:pt x="187" y="877"/>
                    </a:lnTo>
                    <a:lnTo>
                      <a:pt x="205" y="823"/>
                    </a:lnTo>
                    <a:lnTo>
                      <a:pt x="205" y="823"/>
                    </a:lnTo>
                    <a:lnTo>
                      <a:pt x="205" y="822"/>
                    </a:lnTo>
                    <a:lnTo>
                      <a:pt x="204" y="820"/>
                    </a:lnTo>
                    <a:lnTo>
                      <a:pt x="203" y="816"/>
                    </a:lnTo>
                    <a:lnTo>
                      <a:pt x="197" y="812"/>
                    </a:lnTo>
                    <a:lnTo>
                      <a:pt x="197" y="812"/>
                    </a:lnTo>
                    <a:lnTo>
                      <a:pt x="192" y="809"/>
                    </a:lnTo>
                    <a:lnTo>
                      <a:pt x="188" y="808"/>
                    </a:lnTo>
                    <a:lnTo>
                      <a:pt x="185" y="808"/>
                    </a:lnTo>
                    <a:lnTo>
                      <a:pt x="185" y="809"/>
                    </a:lnTo>
                    <a:lnTo>
                      <a:pt x="138" y="845"/>
                    </a:lnTo>
                    <a:lnTo>
                      <a:pt x="123" y="832"/>
                    </a:lnTo>
                    <a:lnTo>
                      <a:pt x="109" y="820"/>
                    </a:lnTo>
                    <a:lnTo>
                      <a:pt x="139" y="769"/>
                    </a:lnTo>
                    <a:lnTo>
                      <a:pt x="139" y="769"/>
                    </a:lnTo>
                    <a:lnTo>
                      <a:pt x="139" y="768"/>
                    </a:lnTo>
                    <a:lnTo>
                      <a:pt x="139" y="765"/>
                    </a:lnTo>
                    <a:lnTo>
                      <a:pt x="138" y="761"/>
                    </a:lnTo>
                    <a:lnTo>
                      <a:pt x="134" y="756"/>
                    </a:lnTo>
                    <a:lnTo>
                      <a:pt x="134" y="756"/>
                    </a:lnTo>
                    <a:lnTo>
                      <a:pt x="130" y="752"/>
                    </a:lnTo>
                    <a:lnTo>
                      <a:pt x="127" y="750"/>
                    </a:lnTo>
                    <a:lnTo>
                      <a:pt x="124" y="750"/>
                    </a:lnTo>
                    <a:lnTo>
                      <a:pt x="123" y="750"/>
                    </a:lnTo>
                    <a:lnTo>
                      <a:pt x="71" y="775"/>
                    </a:lnTo>
                    <a:lnTo>
                      <a:pt x="60" y="759"/>
                    </a:lnTo>
                    <a:lnTo>
                      <a:pt x="51" y="742"/>
                    </a:lnTo>
                    <a:lnTo>
                      <a:pt x="90" y="697"/>
                    </a:lnTo>
                    <a:lnTo>
                      <a:pt x="90" y="697"/>
                    </a:lnTo>
                    <a:lnTo>
                      <a:pt x="91" y="697"/>
                    </a:lnTo>
                    <a:lnTo>
                      <a:pt x="91" y="694"/>
                    </a:lnTo>
                    <a:lnTo>
                      <a:pt x="91" y="690"/>
                    </a:lnTo>
                    <a:lnTo>
                      <a:pt x="88" y="683"/>
                    </a:lnTo>
                    <a:lnTo>
                      <a:pt x="88" y="683"/>
                    </a:lnTo>
                    <a:lnTo>
                      <a:pt x="85" y="678"/>
                    </a:lnTo>
                    <a:lnTo>
                      <a:pt x="82" y="676"/>
                    </a:lnTo>
                    <a:lnTo>
                      <a:pt x="80" y="675"/>
                    </a:lnTo>
                    <a:lnTo>
                      <a:pt x="79" y="675"/>
                    </a:lnTo>
                    <a:lnTo>
                      <a:pt x="25" y="688"/>
                    </a:lnTo>
                    <a:lnTo>
                      <a:pt x="19" y="668"/>
                    </a:lnTo>
                    <a:lnTo>
                      <a:pt x="13" y="650"/>
                    </a:lnTo>
                    <a:lnTo>
                      <a:pt x="60" y="614"/>
                    </a:lnTo>
                    <a:lnTo>
                      <a:pt x="60" y="614"/>
                    </a:lnTo>
                    <a:lnTo>
                      <a:pt x="61" y="613"/>
                    </a:lnTo>
                    <a:lnTo>
                      <a:pt x="62" y="611"/>
                    </a:lnTo>
                    <a:lnTo>
                      <a:pt x="63" y="606"/>
                    </a:lnTo>
                    <a:lnTo>
                      <a:pt x="62" y="599"/>
                    </a:lnTo>
                    <a:lnTo>
                      <a:pt x="62" y="599"/>
                    </a:lnTo>
                    <a:lnTo>
                      <a:pt x="60" y="594"/>
                    </a:lnTo>
                    <a:lnTo>
                      <a:pt x="58" y="590"/>
                    </a:lnTo>
                    <a:lnTo>
                      <a:pt x="56" y="588"/>
                    </a:lnTo>
                    <a:lnTo>
                      <a:pt x="55" y="588"/>
                    </a:lnTo>
                    <a:lnTo>
                      <a:pt x="2" y="588"/>
                    </a:lnTo>
                    <a:lnTo>
                      <a:pt x="1" y="567"/>
                    </a:lnTo>
                    <a:lnTo>
                      <a:pt x="0" y="547"/>
                    </a:lnTo>
                    <a:lnTo>
                      <a:pt x="52" y="522"/>
                    </a:lnTo>
                    <a:lnTo>
                      <a:pt x="52" y="522"/>
                    </a:lnTo>
                    <a:lnTo>
                      <a:pt x="52" y="522"/>
                    </a:lnTo>
                    <a:lnTo>
                      <a:pt x="54" y="519"/>
                    </a:lnTo>
                    <a:lnTo>
                      <a:pt x="56" y="515"/>
                    </a:lnTo>
                    <a:lnTo>
                      <a:pt x="56" y="508"/>
                    </a:lnTo>
                    <a:lnTo>
                      <a:pt x="56" y="508"/>
                    </a:lnTo>
                    <a:lnTo>
                      <a:pt x="56" y="501"/>
                    </a:lnTo>
                    <a:lnTo>
                      <a:pt x="55" y="497"/>
                    </a:lnTo>
                    <a:lnTo>
                      <a:pt x="54" y="496"/>
                    </a:lnTo>
                    <a:lnTo>
                      <a:pt x="53" y="495"/>
                    </a:lnTo>
                    <a:lnTo>
                      <a:pt x="4" y="482"/>
                    </a:lnTo>
                    <a:lnTo>
                      <a:pt x="7" y="461"/>
                    </a:lnTo>
                    <a:lnTo>
                      <a:pt x="11" y="440"/>
                    </a:lnTo>
                    <a:lnTo>
                      <a:pt x="65" y="427"/>
                    </a:lnTo>
                    <a:lnTo>
                      <a:pt x="65" y="427"/>
                    </a:lnTo>
                    <a:lnTo>
                      <a:pt x="66" y="427"/>
                    </a:lnTo>
                    <a:lnTo>
                      <a:pt x="67" y="425"/>
                    </a:lnTo>
                    <a:lnTo>
                      <a:pt x="70" y="421"/>
                    </a:lnTo>
                    <a:lnTo>
                      <a:pt x="73" y="414"/>
                    </a:lnTo>
                    <a:lnTo>
                      <a:pt x="73" y="414"/>
                    </a:lnTo>
                    <a:lnTo>
                      <a:pt x="74" y="407"/>
                    </a:lnTo>
                    <a:lnTo>
                      <a:pt x="74" y="403"/>
                    </a:lnTo>
                    <a:lnTo>
                      <a:pt x="73" y="400"/>
                    </a:lnTo>
                    <a:lnTo>
                      <a:pt x="73" y="400"/>
                    </a:lnTo>
                    <a:lnTo>
                      <a:pt x="30" y="374"/>
                    </a:lnTo>
                    <a:lnTo>
                      <a:pt x="37" y="354"/>
                    </a:lnTo>
                    <a:lnTo>
                      <a:pt x="45" y="334"/>
                    </a:lnTo>
                    <a:lnTo>
                      <a:pt x="99" y="334"/>
                    </a:lnTo>
                    <a:lnTo>
                      <a:pt x="99" y="334"/>
                    </a:lnTo>
                    <a:lnTo>
                      <a:pt x="100" y="333"/>
                    </a:lnTo>
                    <a:lnTo>
                      <a:pt x="102" y="332"/>
                    </a:lnTo>
                    <a:lnTo>
                      <a:pt x="106" y="329"/>
                    </a:lnTo>
                    <a:lnTo>
                      <a:pt x="109" y="322"/>
                    </a:lnTo>
                    <a:lnTo>
                      <a:pt x="109" y="322"/>
                    </a:lnTo>
                    <a:lnTo>
                      <a:pt x="113" y="316"/>
                    </a:lnTo>
                    <a:lnTo>
                      <a:pt x="113" y="311"/>
                    </a:lnTo>
                    <a:lnTo>
                      <a:pt x="113" y="309"/>
                    </a:lnTo>
                    <a:lnTo>
                      <a:pt x="113" y="308"/>
                    </a:lnTo>
                    <a:lnTo>
                      <a:pt x="78" y="272"/>
                    </a:lnTo>
                    <a:lnTo>
                      <a:pt x="91" y="253"/>
                    </a:lnTo>
                    <a:lnTo>
                      <a:pt x="102" y="235"/>
                    </a:lnTo>
                    <a:lnTo>
                      <a:pt x="152" y="248"/>
                    </a:lnTo>
                    <a:lnTo>
                      <a:pt x="152" y="248"/>
                    </a:lnTo>
                    <a:lnTo>
                      <a:pt x="153" y="248"/>
                    </a:lnTo>
                    <a:lnTo>
                      <a:pt x="156" y="246"/>
                    </a:lnTo>
                    <a:lnTo>
                      <a:pt x="159" y="244"/>
                    </a:lnTo>
                    <a:lnTo>
                      <a:pt x="164" y="239"/>
                    </a:lnTo>
                    <a:lnTo>
                      <a:pt x="164" y="239"/>
                    </a:lnTo>
                    <a:lnTo>
                      <a:pt x="169" y="232"/>
                    </a:lnTo>
                    <a:lnTo>
                      <a:pt x="171" y="228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180"/>
                    </a:lnTo>
                    <a:lnTo>
                      <a:pt x="163" y="164"/>
                    </a:lnTo>
                    <a:lnTo>
                      <a:pt x="178" y="148"/>
                    </a:lnTo>
                    <a:lnTo>
                      <a:pt x="222" y="173"/>
                    </a:lnTo>
                    <a:lnTo>
                      <a:pt x="222" y="173"/>
                    </a:lnTo>
                    <a:lnTo>
                      <a:pt x="222" y="173"/>
                    </a:lnTo>
                    <a:lnTo>
                      <a:pt x="223" y="173"/>
                    </a:lnTo>
                    <a:lnTo>
                      <a:pt x="224" y="173"/>
                    </a:lnTo>
                    <a:lnTo>
                      <a:pt x="225" y="173"/>
                    </a:lnTo>
                    <a:lnTo>
                      <a:pt x="227" y="172"/>
                    </a:lnTo>
                    <a:lnTo>
                      <a:pt x="229" y="171"/>
                    </a:lnTo>
                    <a:lnTo>
                      <a:pt x="232" y="169"/>
                    </a:lnTo>
                    <a:lnTo>
                      <a:pt x="235" y="166"/>
                    </a:lnTo>
                    <a:lnTo>
                      <a:pt x="235" y="166"/>
                    </a:lnTo>
                    <a:lnTo>
                      <a:pt x="240" y="161"/>
                    </a:lnTo>
                    <a:lnTo>
                      <a:pt x="243" y="158"/>
                    </a:lnTo>
                    <a:lnTo>
                      <a:pt x="244" y="155"/>
                    </a:lnTo>
                    <a:lnTo>
                      <a:pt x="244" y="154"/>
                    </a:lnTo>
                    <a:lnTo>
                      <a:pt x="232" y="103"/>
                    </a:lnTo>
                    <a:lnTo>
                      <a:pt x="250" y="91"/>
                    </a:lnTo>
                    <a:lnTo>
                      <a:pt x="269" y="78"/>
                    </a:lnTo>
                    <a:lnTo>
                      <a:pt x="304" y="114"/>
                    </a:lnTo>
                    <a:lnTo>
                      <a:pt x="304" y="114"/>
                    </a:lnTo>
                    <a:lnTo>
                      <a:pt x="304" y="114"/>
                    </a:lnTo>
                    <a:lnTo>
                      <a:pt x="305" y="114"/>
                    </a:lnTo>
                    <a:lnTo>
                      <a:pt x="305" y="114"/>
                    </a:lnTo>
                    <a:lnTo>
                      <a:pt x="307" y="114"/>
                    </a:lnTo>
                    <a:lnTo>
                      <a:pt x="309" y="114"/>
                    </a:lnTo>
                    <a:lnTo>
                      <a:pt x="311" y="114"/>
                    </a:lnTo>
                    <a:lnTo>
                      <a:pt x="314" y="112"/>
                    </a:lnTo>
                    <a:lnTo>
                      <a:pt x="318" y="11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58" name="Freeform 682">
                <a:extLst>
                  <a:ext uri="{FF2B5EF4-FFF2-40B4-BE49-F238E27FC236}">
                    <a16:creationId xmlns:a16="http://schemas.microsoft.com/office/drawing/2014/main" id="{21BB9985-71D6-4E35-8D5B-31AF86646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1924"/>
                <a:ext cx="753" cy="768"/>
              </a:xfrm>
              <a:custGeom>
                <a:avLst/>
                <a:gdLst>
                  <a:gd name="T0" fmla="*/ 414 w 753"/>
                  <a:gd name="T1" fmla="*/ 752 h 768"/>
                  <a:gd name="T2" fmla="*/ 469 w 753"/>
                  <a:gd name="T3" fmla="*/ 732 h 768"/>
                  <a:gd name="T4" fmla="*/ 522 w 753"/>
                  <a:gd name="T5" fmla="*/ 705 h 768"/>
                  <a:gd name="T6" fmla="*/ 571 w 753"/>
                  <a:gd name="T7" fmla="*/ 672 h 768"/>
                  <a:gd name="T8" fmla="*/ 615 w 753"/>
                  <a:gd name="T9" fmla="*/ 632 h 768"/>
                  <a:gd name="T10" fmla="*/ 654 w 753"/>
                  <a:gd name="T11" fmla="*/ 588 h 768"/>
                  <a:gd name="T12" fmla="*/ 688 w 753"/>
                  <a:gd name="T13" fmla="*/ 539 h 768"/>
                  <a:gd name="T14" fmla="*/ 715 w 753"/>
                  <a:gd name="T15" fmla="*/ 487 h 768"/>
                  <a:gd name="T16" fmla="*/ 735 w 753"/>
                  <a:gd name="T17" fmla="*/ 432 h 768"/>
                  <a:gd name="T18" fmla="*/ 747 w 753"/>
                  <a:gd name="T19" fmla="*/ 375 h 768"/>
                  <a:gd name="T20" fmla="*/ 752 w 753"/>
                  <a:gd name="T21" fmla="*/ 316 h 768"/>
                  <a:gd name="T22" fmla="*/ 747 w 753"/>
                  <a:gd name="T23" fmla="*/ 260 h 768"/>
                  <a:gd name="T24" fmla="*/ 735 w 753"/>
                  <a:gd name="T25" fmla="*/ 207 h 768"/>
                  <a:gd name="T26" fmla="*/ 715 w 753"/>
                  <a:gd name="T27" fmla="*/ 159 h 768"/>
                  <a:gd name="T28" fmla="*/ 688 w 753"/>
                  <a:gd name="T29" fmla="*/ 117 h 768"/>
                  <a:gd name="T30" fmla="*/ 654 w 753"/>
                  <a:gd name="T31" fmla="*/ 80 h 768"/>
                  <a:gd name="T32" fmla="*/ 615 w 753"/>
                  <a:gd name="T33" fmla="*/ 50 h 768"/>
                  <a:gd name="T34" fmla="*/ 571 w 753"/>
                  <a:gd name="T35" fmla="*/ 26 h 768"/>
                  <a:gd name="T36" fmla="*/ 522 w 753"/>
                  <a:gd name="T37" fmla="*/ 9 h 768"/>
                  <a:gd name="T38" fmla="*/ 469 w 753"/>
                  <a:gd name="T39" fmla="*/ 1 h 768"/>
                  <a:gd name="T40" fmla="*/ 414 w 753"/>
                  <a:gd name="T41" fmla="*/ 1 h 768"/>
                  <a:gd name="T42" fmla="*/ 356 w 753"/>
                  <a:gd name="T43" fmla="*/ 9 h 768"/>
                  <a:gd name="T44" fmla="*/ 300 w 753"/>
                  <a:gd name="T45" fmla="*/ 26 h 768"/>
                  <a:gd name="T46" fmla="*/ 246 w 753"/>
                  <a:gd name="T47" fmla="*/ 51 h 768"/>
                  <a:gd name="T48" fmla="*/ 196 w 753"/>
                  <a:gd name="T49" fmla="*/ 83 h 768"/>
                  <a:gd name="T50" fmla="*/ 150 w 753"/>
                  <a:gd name="T51" fmla="*/ 120 h 768"/>
                  <a:gd name="T52" fmla="*/ 109 w 753"/>
                  <a:gd name="T53" fmla="*/ 163 h 768"/>
                  <a:gd name="T54" fmla="*/ 74 w 753"/>
                  <a:gd name="T55" fmla="*/ 211 h 768"/>
                  <a:gd name="T56" fmla="*/ 45 w 753"/>
                  <a:gd name="T57" fmla="*/ 262 h 768"/>
                  <a:gd name="T58" fmla="*/ 22 w 753"/>
                  <a:gd name="T59" fmla="*/ 316 h 768"/>
                  <a:gd name="T60" fmla="*/ 7 w 753"/>
                  <a:gd name="T61" fmla="*/ 372 h 768"/>
                  <a:gd name="T62" fmla="*/ 0 w 753"/>
                  <a:gd name="T63" fmla="*/ 430 h 768"/>
                  <a:gd name="T64" fmla="*/ 1 w 753"/>
                  <a:gd name="T65" fmla="*/ 488 h 768"/>
                  <a:gd name="T66" fmla="*/ 11 w 753"/>
                  <a:gd name="T67" fmla="*/ 542 h 768"/>
                  <a:gd name="T68" fmla="*/ 29 w 753"/>
                  <a:gd name="T69" fmla="*/ 592 h 768"/>
                  <a:gd name="T70" fmla="*/ 54 w 753"/>
                  <a:gd name="T71" fmla="*/ 636 h 768"/>
                  <a:gd name="T72" fmla="*/ 85 w 753"/>
                  <a:gd name="T73" fmla="*/ 675 h 768"/>
                  <a:gd name="T74" fmla="*/ 123 w 753"/>
                  <a:gd name="T75" fmla="*/ 708 h 768"/>
                  <a:gd name="T76" fmla="*/ 165 w 753"/>
                  <a:gd name="T77" fmla="*/ 734 h 768"/>
                  <a:gd name="T78" fmla="*/ 212 w 753"/>
                  <a:gd name="T79" fmla="*/ 753 h 768"/>
                  <a:gd name="T80" fmla="*/ 264 w 753"/>
                  <a:gd name="T81" fmla="*/ 764 h 768"/>
                  <a:gd name="T82" fmla="*/ 318 w 753"/>
                  <a:gd name="T83" fmla="*/ 767 h 768"/>
                  <a:gd name="T84" fmla="*/ 376 w 753"/>
                  <a:gd name="T85" fmla="*/ 761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53" h="768">
                    <a:moveTo>
                      <a:pt x="376" y="761"/>
                    </a:moveTo>
                    <a:lnTo>
                      <a:pt x="395" y="757"/>
                    </a:lnTo>
                    <a:lnTo>
                      <a:pt x="414" y="752"/>
                    </a:lnTo>
                    <a:lnTo>
                      <a:pt x="433" y="747"/>
                    </a:lnTo>
                    <a:lnTo>
                      <a:pt x="451" y="740"/>
                    </a:lnTo>
                    <a:lnTo>
                      <a:pt x="469" y="732"/>
                    </a:lnTo>
                    <a:lnTo>
                      <a:pt x="487" y="724"/>
                    </a:lnTo>
                    <a:lnTo>
                      <a:pt x="505" y="715"/>
                    </a:lnTo>
                    <a:lnTo>
                      <a:pt x="522" y="705"/>
                    </a:lnTo>
                    <a:lnTo>
                      <a:pt x="539" y="695"/>
                    </a:lnTo>
                    <a:lnTo>
                      <a:pt x="555" y="684"/>
                    </a:lnTo>
                    <a:lnTo>
                      <a:pt x="571" y="672"/>
                    </a:lnTo>
                    <a:lnTo>
                      <a:pt x="586" y="659"/>
                    </a:lnTo>
                    <a:lnTo>
                      <a:pt x="601" y="646"/>
                    </a:lnTo>
                    <a:lnTo>
                      <a:pt x="615" y="632"/>
                    </a:lnTo>
                    <a:lnTo>
                      <a:pt x="628" y="618"/>
                    </a:lnTo>
                    <a:lnTo>
                      <a:pt x="642" y="603"/>
                    </a:lnTo>
                    <a:lnTo>
                      <a:pt x="654" y="588"/>
                    </a:lnTo>
                    <a:lnTo>
                      <a:pt x="665" y="572"/>
                    </a:lnTo>
                    <a:lnTo>
                      <a:pt x="677" y="555"/>
                    </a:lnTo>
                    <a:lnTo>
                      <a:pt x="688" y="539"/>
                    </a:lnTo>
                    <a:lnTo>
                      <a:pt x="697" y="522"/>
                    </a:lnTo>
                    <a:lnTo>
                      <a:pt x="706" y="505"/>
                    </a:lnTo>
                    <a:lnTo>
                      <a:pt x="715" y="487"/>
                    </a:lnTo>
                    <a:lnTo>
                      <a:pt x="722" y="469"/>
                    </a:lnTo>
                    <a:lnTo>
                      <a:pt x="729" y="450"/>
                    </a:lnTo>
                    <a:lnTo>
                      <a:pt x="735" y="432"/>
                    </a:lnTo>
                    <a:lnTo>
                      <a:pt x="740" y="413"/>
                    </a:lnTo>
                    <a:lnTo>
                      <a:pt x="744" y="394"/>
                    </a:lnTo>
                    <a:lnTo>
                      <a:pt x="747" y="375"/>
                    </a:lnTo>
                    <a:lnTo>
                      <a:pt x="750" y="355"/>
                    </a:lnTo>
                    <a:lnTo>
                      <a:pt x="752" y="336"/>
                    </a:lnTo>
                    <a:lnTo>
                      <a:pt x="752" y="316"/>
                    </a:lnTo>
                    <a:lnTo>
                      <a:pt x="752" y="297"/>
                    </a:lnTo>
                    <a:lnTo>
                      <a:pt x="750" y="278"/>
                    </a:lnTo>
                    <a:lnTo>
                      <a:pt x="747" y="260"/>
                    </a:lnTo>
                    <a:lnTo>
                      <a:pt x="744" y="242"/>
                    </a:lnTo>
                    <a:lnTo>
                      <a:pt x="740" y="224"/>
                    </a:lnTo>
                    <a:lnTo>
                      <a:pt x="735" y="207"/>
                    </a:lnTo>
                    <a:lnTo>
                      <a:pt x="729" y="191"/>
                    </a:lnTo>
                    <a:lnTo>
                      <a:pt x="722" y="175"/>
                    </a:lnTo>
                    <a:lnTo>
                      <a:pt x="715" y="159"/>
                    </a:lnTo>
                    <a:lnTo>
                      <a:pt x="706" y="145"/>
                    </a:lnTo>
                    <a:lnTo>
                      <a:pt x="697" y="130"/>
                    </a:lnTo>
                    <a:lnTo>
                      <a:pt x="688" y="117"/>
                    </a:lnTo>
                    <a:lnTo>
                      <a:pt x="677" y="104"/>
                    </a:lnTo>
                    <a:lnTo>
                      <a:pt x="665" y="92"/>
                    </a:lnTo>
                    <a:lnTo>
                      <a:pt x="654" y="80"/>
                    </a:lnTo>
                    <a:lnTo>
                      <a:pt x="642" y="69"/>
                    </a:lnTo>
                    <a:lnTo>
                      <a:pt x="628" y="59"/>
                    </a:lnTo>
                    <a:lnTo>
                      <a:pt x="615" y="50"/>
                    </a:lnTo>
                    <a:lnTo>
                      <a:pt x="601" y="41"/>
                    </a:lnTo>
                    <a:lnTo>
                      <a:pt x="586" y="33"/>
                    </a:lnTo>
                    <a:lnTo>
                      <a:pt x="571" y="26"/>
                    </a:lnTo>
                    <a:lnTo>
                      <a:pt x="555" y="19"/>
                    </a:lnTo>
                    <a:lnTo>
                      <a:pt x="539" y="14"/>
                    </a:lnTo>
                    <a:lnTo>
                      <a:pt x="522" y="9"/>
                    </a:lnTo>
                    <a:lnTo>
                      <a:pt x="505" y="5"/>
                    </a:lnTo>
                    <a:lnTo>
                      <a:pt x="487" y="3"/>
                    </a:lnTo>
                    <a:lnTo>
                      <a:pt x="469" y="1"/>
                    </a:lnTo>
                    <a:lnTo>
                      <a:pt x="451" y="0"/>
                    </a:lnTo>
                    <a:lnTo>
                      <a:pt x="433" y="0"/>
                    </a:lnTo>
                    <a:lnTo>
                      <a:pt x="414" y="1"/>
                    </a:lnTo>
                    <a:lnTo>
                      <a:pt x="395" y="2"/>
                    </a:lnTo>
                    <a:lnTo>
                      <a:pt x="376" y="5"/>
                    </a:lnTo>
                    <a:lnTo>
                      <a:pt x="356" y="9"/>
                    </a:lnTo>
                    <a:lnTo>
                      <a:pt x="337" y="15"/>
                    </a:lnTo>
                    <a:lnTo>
                      <a:pt x="318" y="20"/>
                    </a:lnTo>
                    <a:lnTo>
                      <a:pt x="300" y="26"/>
                    </a:lnTo>
                    <a:lnTo>
                      <a:pt x="282" y="34"/>
                    </a:lnTo>
                    <a:lnTo>
                      <a:pt x="264" y="42"/>
                    </a:lnTo>
                    <a:lnTo>
                      <a:pt x="246" y="51"/>
                    </a:lnTo>
                    <a:lnTo>
                      <a:pt x="229" y="61"/>
                    </a:lnTo>
                    <a:lnTo>
                      <a:pt x="212" y="72"/>
                    </a:lnTo>
                    <a:lnTo>
                      <a:pt x="196" y="83"/>
                    </a:lnTo>
                    <a:lnTo>
                      <a:pt x="180" y="95"/>
                    </a:lnTo>
                    <a:lnTo>
                      <a:pt x="165" y="107"/>
                    </a:lnTo>
                    <a:lnTo>
                      <a:pt x="150" y="120"/>
                    </a:lnTo>
                    <a:lnTo>
                      <a:pt x="136" y="134"/>
                    </a:lnTo>
                    <a:lnTo>
                      <a:pt x="123" y="148"/>
                    </a:lnTo>
                    <a:lnTo>
                      <a:pt x="109" y="163"/>
                    </a:lnTo>
                    <a:lnTo>
                      <a:pt x="97" y="179"/>
                    </a:lnTo>
                    <a:lnTo>
                      <a:pt x="85" y="194"/>
                    </a:lnTo>
                    <a:lnTo>
                      <a:pt x="74" y="211"/>
                    </a:lnTo>
                    <a:lnTo>
                      <a:pt x="63" y="228"/>
                    </a:lnTo>
                    <a:lnTo>
                      <a:pt x="54" y="244"/>
                    </a:lnTo>
                    <a:lnTo>
                      <a:pt x="45" y="262"/>
                    </a:lnTo>
                    <a:lnTo>
                      <a:pt x="36" y="279"/>
                    </a:lnTo>
                    <a:lnTo>
                      <a:pt x="29" y="298"/>
                    </a:lnTo>
                    <a:lnTo>
                      <a:pt x="22" y="316"/>
                    </a:lnTo>
                    <a:lnTo>
                      <a:pt x="16" y="334"/>
                    </a:lnTo>
                    <a:lnTo>
                      <a:pt x="11" y="353"/>
                    </a:lnTo>
                    <a:lnTo>
                      <a:pt x="7" y="372"/>
                    </a:lnTo>
                    <a:lnTo>
                      <a:pt x="4" y="391"/>
                    </a:lnTo>
                    <a:lnTo>
                      <a:pt x="1" y="411"/>
                    </a:lnTo>
                    <a:lnTo>
                      <a:pt x="0" y="430"/>
                    </a:lnTo>
                    <a:lnTo>
                      <a:pt x="0" y="450"/>
                    </a:lnTo>
                    <a:lnTo>
                      <a:pt x="0" y="469"/>
                    </a:lnTo>
                    <a:lnTo>
                      <a:pt x="1" y="488"/>
                    </a:lnTo>
                    <a:lnTo>
                      <a:pt x="4" y="506"/>
                    </a:lnTo>
                    <a:lnTo>
                      <a:pt x="7" y="524"/>
                    </a:lnTo>
                    <a:lnTo>
                      <a:pt x="11" y="542"/>
                    </a:lnTo>
                    <a:lnTo>
                      <a:pt x="16" y="559"/>
                    </a:lnTo>
                    <a:lnTo>
                      <a:pt x="22" y="576"/>
                    </a:lnTo>
                    <a:lnTo>
                      <a:pt x="29" y="592"/>
                    </a:lnTo>
                    <a:lnTo>
                      <a:pt x="36" y="607"/>
                    </a:lnTo>
                    <a:lnTo>
                      <a:pt x="45" y="622"/>
                    </a:lnTo>
                    <a:lnTo>
                      <a:pt x="54" y="636"/>
                    </a:lnTo>
                    <a:lnTo>
                      <a:pt x="63" y="649"/>
                    </a:lnTo>
                    <a:lnTo>
                      <a:pt x="74" y="663"/>
                    </a:lnTo>
                    <a:lnTo>
                      <a:pt x="85" y="675"/>
                    </a:lnTo>
                    <a:lnTo>
                      <a:pt x="97" y="686"/>
                    </a:lnTo>
                    <a:lnTo>
                      <a:pt x="109" y="697"/>
                    </a:lnTo>
                    <a:lnTo>
                      <a:pt x="123" y="708"/>
                    </a:lnTo>
                    <a:lnTo>
                      <a:pt x="136" y="717"/>
                    </a:lnTo>
                    <a:lnTo>
                      <a:pt x="150" y="726"/>
                    </a:lnTo>
                    <a:lnTo>
                      <a:pt x="165" y="734"/>
                    </a:lnTo>
                    <a:lnTo>
                      <a:pt x="180" y="741"/>
                    </a:lnTo>
                    <a:lnTo>
                      <a:pt x="196" y="747"/>
                    </a:lnTo>
                    <a:lnTo>
                      <a:pt x="212" y="753"/>
                    </a:lnTo>
                    <a:lnTo>
                      <a:pt x="229" y="757"/>
                    </a:lnTo>
                    <a:lnTo>
                      <a:pt x="246" y="761"/>
                    </a:lnTo>
                    <a:lnTo>
                      <a:pt x="264" y="764"/>
                    </a:lnTo>
                    <a:lnTo>
                      <a:pt x="282" y="766"/>
                    </a:lnTo>
                    <a:lnTo>
                      <a:pt x="300" y="767"/>
                    </a:lnTo>
                    <a:lnTo>
                      <a:pt x="318" y="767"/>
                    </a:lnTo>
                    <a:lnTo>
                      <a:pt x="337" y="766"/>
                    </a:lnTo>
                    <a:lnTo>
                      <a:pt x="356" y="764"/>
                    </a:lnTo>
                    <a:lnTo>
                      <a:pt x="376" y="761"/>
                    </a:lnTo>
                  </a:path>
                </a:pathLst>
              </a:custGeom>
              <a:solidFill>
                <a:srgbClr val="A0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59" name="Freeform 683">
                <a:extLst>
                  <a:ext uri="{FF2B5EF4-FFF2-40B4-BE49-F238E27FC236}">
                    <a16:creationId xmlns:a16="http://schemas.microsoft.com/office/drawing/2014/main" id="{2A897488-D586-47C3-ADAF-7270D8EAA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2048"/>
                <a:ext cx="752" cy="466"/>
              </a:xfrm>
              <a:custGeom>
                <a:avLst/>
                <a:gdLst>
                  <a:gd name="T0" fmla="*/ 1 w 752"/>
                  <a:gd name="T1" fmla="*/ 359 h 466"/>
                  <a:gd name="T2" fmla="*/ 0 w 752"/>
                  <a:gd name="T3" fmla="*/ 339 h 466"/>
                  <a:gd name="T4" fmla="*/ 0 w 752"/>
                  <a:gd name="T5" fmla="*/ 318 h 466"/>
                  <a:gd name="T6" fmla="*/ 0 w 752"/>
                  <a:gd name="T7" fmla="*/ 299 h 466"/>
                  <a:gd name="T8" fmla="*/ 2 w 752"/>
                  <a:gd name="T9" fmla="*/ 279 h 466"/>
                  <a:gd name="T10" fmla="*/ 4 w 752"/>
                  <a:gd name="T11" fmla="*/ 259 h 466"/>
                  <a:gd name="T12" fmla="*/ 8 w 752"/>
                  <a:gd name="T13" fmla="*/ 241 h 466"/>
                  <a:gd name="T14" fmla="*/ 12 w 752"/>
                  <a:gd name="T15" fmla="*/ 222 h 466"/>
                  <a:gd name="T16" fmla="*/ 17 w 752"/>
                  <a:gd name="T17" fmla="*/ 203 h 466"/>
                  <a:gd name="T18" fmla="*/ 23 w 752"/>
                  <a:gd name="T19" fmla="*/ 185 h 466"/>
                  <a:gd name="T20" fmla="*/ 30 w 752"/>
                  <a:gd name="T21" fmla="*/ 167 h 466"/>
                  <a:gd name="T22" fmla="*/ 37 w 752"/>
                  <a:gd name="T23" fmla="*/ 150 h 466"/>
                  <a:gd name="T24" fmla="*/ 45 w 752"/>
                  <a:gd name="T25" fmla="*/ 133 h 466"/>
                  <a:gd name="T26" fmla="*/ 55 w 752"/>
                  <a:gd name="T27" fmla="*/ 116 h 466"/>
                  <a:gd name="T28" fmla="*/ 64 w 752"/>
                  <a:gd name="T29" fmla="*/ 100 h 466"/>
                  <a:gd name="T30" fmla="*/ 75 w 752"/>
                  <a:gd name="T31" fmla="*/ 84 h 466"/>
                  <a:gd name="T32" fmla="*/ 85 w 752"/>
                  <a:gd name="T33" fmla="*/ 68 h 466"/>
                  <a:gd name="T34" fmla="*/ 90 w 752"/>
                  <a:gd name="T35" fmla="*/ 61 h 466"/>
                  <a:gd name="T36" fmla="*/ 97 w 752"/>
                  <a:gd name="T37" fmla="*/ 53 h 466"/>
                  <a:gd name="T38" fmla="*/ 105 w 752"/>
                  <a:gd name="T39" fmla="*/ 44 h 466"/>
                  <a:gd name="T40" fmla="*/ 113 w 752"/>
                  <a:gd name="T41" fmla="*/ 34 h 466"/>
                  <a:gd name="T42" fmla="*/ 122 w 752"/>
                  <a:gd name="T43" fmla="*/ 24 h 466"/>
                  <a:gd name="T44" fmla="*/ 130 w 752"/>
                  <a:gd name="T45" fmla="*/ 15 h 466"/>
                  <a:gd name="T46" fmla="*/ 139 w 752"/>
                  <a:gd name="T47" fmla="*/ 6 h 466"/>
                  <a:gd name="T48" fmla="*/ 145 w 752"/>
                  <a:gd name="T49" fmla="*/ 0 h 466"/>
                  <a:gd name="T50" fmla="*/ 388 w 752"/>
                  <a:gd name="T51" fmla="*/ 231 h 466"/>
                  <a:gd name="T52" fmla="*/ 743 w 752"/>
                  <a:gd name="T53" fmla="*/ 110 h 466"/>
                  <a:gd name="T54" fmla="*/ 746 w 752"/>
                  <a:gd name="T55" fmla="*/ 134 h 466"/>
                  <a:gd name="T56" fmla="*/ 749 w 752"/>
                  <a:gd name="T57" fmla="*/ 157 h 466"/>
                  <a:gd name="T58" fmla="*/ 751 w 752"/>
                  <a:gd name="T59" fmla="*/ 181 h 466"/>
                  <a:gd name="T60" fmla="*/ 751 w 752"/>
                  <a:gd name="T61" fmla="*/ 204 h 466"/>
                  <a:gd name="T62" fmla="*/ 749 w 752"/>
                  <a:gd name="T63" fmla="*/ 227 h 466"/>
                  <a:gd name="T64" fmla="*/ 747 w 752"/>
                  <a:gd name="T65" fmla="*/ 250 h 466"/>
                  <a:gd name="T66" fmla="*/ 743 w 752"/>
                  <a:gd name="T67" fmla="*/ 272 h 466"/>
                  <a:gd name="T68" fmla="*/ 738 w 752"/>
                  <a:gd name="T69" fmla="*/ 295 h 466"/>
                  <a:gd name="T70" fmla="*/ 731 w 752"/>
                  <a:gd name="T71" fmla="*/ 317 h 466"/>
                  <a:gd name="T72" fmla="*/ 724 w 752"/>
                  <a:gd name="T73" fmla="*/ 339 h 466"/>
                  <a:gd name="T74" fmla="*/ 715 w 752"/>
                  <a:gd name="T75" fmla="*/ 361 h 466"/>
                  <a:gd name="T76" fmla="*/ 705 w 752"/>
                  <a:gd name="T77" fmla="*/ 382 h 466"/>
                  <a:gd name="T78" fmla="*/ 693 w 752"/>
                  <a:gd name="T79" fmla="*/ 403 h 466"/>
                  <a:gd name="T80" fmla="*/ 681 w 752"/>
                  <a:gd name="T81" fmla="*/ 424 h 466"/>
                  <a:gd name="T82" fmla="*/ 667 w 752"/>
                  <a:gd name="T83" fmla="*/ 445 h 466"/>
                  <a:gd name="T84" fmla="*/ 653 w 752"/>
                  <a:gd name="T85" fmla="*/ 465 h 466"/>
                  <a:gd name="T86" fmla="*/ 388 w 752"/>
                  <a:gd name="T87" fmla="*/ 231 h 466"/>
                  <a:gd name="T88" fmla="*/ 1 w 752"/>
                  <a:gd name="T89" fmla="*/ 35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52" h="466">
                    <a:moveTo>
                      <a:pt x="1" y="359"/>
                    </a:moveTo>
                    <a:lnTo>
                      <a:pt x="0" y="339"/>
                    </a:lnTo>
                    <a:lnTo>
                      <a:pt x="0" y="318"/>
                    </a:lnTo>
                    <a:lnTo>
                      <a:pt x="0" y="299"/>
                    </a:lnTo>
                    <a:lnTo>
                      <a:pt x="2" y="279"/>
                    </a:lnTo>
                    <a:lnTo>
                      <a:pt x="4" y="259"/>
                    </a:lnTo>
                    <a:lnTo>
                      <a:pt x="8" y="241"/>
                    </a:lnTo>
                    <a:lnTo>
                      <a:pt x="12" y="222"/>
                    </a:lnTo>
                    <a:lnTo>
                      <a:pt x="17" y="203"/>
                    </a:lnTo>
                    <a:lnTo>
                      <a:pt x="23" y="185"/>
                    </a:lnTo>
                    <a:lnTo>
                      <a:pt x="30" y="167"/>
                    </a:lnTo>
                    <a:lnTo>
                      <a:pt x="37" y="150"/>
                    </a:lnTo>
                    <a:lnTo>
                      <a:pt x="45" y="133"/>
                    </a:lnTo>
                    <a:lnTo>
                      <a:pt x="55" y="116"/>
                    </a:lnTo>
                    <a:lnTo>
                      <a:pt x="64" y="100"/>
                    </a:lnTo>
                    <a:lnTo>
                      <a:pt x="75" y="84"/>
                    </a:lnTo>
                    <a:lnTo>
                      <a:pt x="85" y="68"/>
                    </a:lnTo>
                    <a:lnTo>
                      <a:pt x="90" y="61"/>
                    </a:lnTo>
                    <a:lnTo>
                      <a:pt x="97" y="53"/>
                    </a:lnTo>
                    <a:lnTo>
                      <a:pt x="105" y="44"/>
                    </a:lnTo>
                    <a:lnTo>
                      <a:pt x="113" y="34"/>
                    </a:lnTo>
                    <a:lnTo>
                      <a:pt x="122" y="24"/>
                    </a:lnTo>
                    <a:lnTo>
                      <a:pt x="130" y="15"/>
                    </a:lnTo>
                    <a:lnTo>
                      <a:pt x="139" y="6"/>
                    </a:lnTo>
                    <a:lnTo>
                      <a:pt x="145" y="0"/>
                    </a:lnTo>
                    <a:lnTo>
                      <a:pt x="388" y="231"/>
                    </a:lnTo>
                    <a:lnTo>
                      <a:pt x="743" y="110"/>
                    </a:lnTo>
                    <a:lnTo>
                      <a:pt x="746" y="134"/>
                    </a:lnTo>
                    <a:lnTo>
                      <a:pt x="749" y="157"/>
                    </a:lnTo>
                    <a:lnTo>
                      <a:pt x="751" y="181"/>
                    </a:lnTo>
                    <a:lnTo>
                      <a:pt x="751" y="204"/>
                    </a:lnTo>
                    <a:lnTo>
                      <a:pt x="749" y="227"/>
                    </a:lnTo>
                    <a:lnTo>
                      <a:pt x="747" y="250"/>
                    </a:lnTo>
                    <a:lnTo>
                      <a:pt x="743" y="272"/>
                    </a:lnTo>
                    <a:lnTo>
                      <a:pt x="738" y="295"/>
                    </a:lnTo>
                    <a:lnTo>
                      <a:pt x="731" y="317"/>
                    </a:lnTo>
                    <a:lnTo>
                      <a:pt x="724" y="339"/>
                    </a:lnTo>
                    <a:lnTo>
                      <a:pt x="715" y="361"/>
                    </a:lnTo>
                    <a:lnTo>
                      <a:pt x="705" y="382"/>
                    </a:lnTo>
                    <a:lnTo>
                      <a:pt x="693" y="403"/>
                    </a:lnTo>
                    <a:lnTo>
                      <a:pt x="681" y="424"/>
                    </a:lnTo>
                    <a:lnTo>
                      <a:pt x="667" y="445"/>
                    </a:lnTo>
                    <a:lnTo>
                      <a:pt x="653" y="465"/>
                    </a:lnTo>
                    <a:lnTo>
                      <a:pt x="388" y="231"/>
                    </a:lnTo>
                    <a:lnTo>
                      <a:pt x="1" y="359"/>
                    </a:lnTo>
                  </a:path>
                </a:pathLst>
              </a:custGeom>
              <a:solidFill>
                <a:srgbClr val="A0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60" name="Freeform 684">
                <a:extLst>
                  <a:ext uri="{FF2B5EF4-FFF2-40B4-BE49-F238E27FC236}">
                    <a16:creationId xmlns:a16="http://schemas.microsoft.com/office/drawing/2014/main" id="{01A444FA-F256-489C-86CA-A8BC4634A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2056"/>
                <a:ext cx="752" cy="450"/>
              </a:xfrm>
              <a:custGeom>
                <a:avLst/>
                <a:gdLst>
                  <a:gd name="T0" fmla="*/ 139 w 752"/>
                  <a:gd name="T1" fmla="*/ 0 h 450"/>
                  <a:gd name="T2" fmla="*/ 388 w 752"/>
                  <a:gd name="T3" fmla="*/ 223 h 450"/>
                  <a:gd name="T4" fmla="*/ 744 w 752"/>
                  <a:gd name="T5" fmla="*/ 112 h 450"/>
                  <a:gd name="T6" fmla="*/ 747 w 752"/>
                  <a:gd name="T7" fmla="*/ 134 h 450"/>
                  <a:gd name="T8" fmla="*/ 749 w 752"/>
                  <a:gd name="T9" fmla="*/ 157 h 450"/>
                  <a:gd name="T10" fmla="*/ 751 w 752"/>
                  <a:gd name="T11" fmla="*/ 180 h 450"/>
                  <a:gd name="T12" fmla="*/ 751 w 752"/>
                  <a:gd name="T13" fmla="*/ 202 h 450"/>
                  <a:gd name="T14" fmla="*/ 749 w 752"/>
                  <a:gd name="T15" fmla="*/ 224 h 450"/>
                  <a:gd name="T16" fmla="*/ 746 w 752"/>
                  <a:gd name="T17" fmla="*/ 246 h 450"/>
                  <a:gd name="T18" fmla="*/ 742 w 752"/>
                  <a:gd name="T19" fmla="*/ 268 h 450"/>
                  <a:gd name="T20" fmla="*/ 737 w 752"/>
                  <a:gd name="T21" fmla="*/ 289 h 450"/>
                  <a:gd name="T22" fmla="*/ 731 w 752"/>
                  <a:gd name="T23" fmla="*/ 310 h 450"/>
                  <a:gd name="T24" fmla="*/ 724 w 752"/>
                  <a:gd name="T25" fmla="*/ 331 h 450"/>
                  <a:gd name="T26" fmla="*/ 716 w 752"/>
                  <a:gd name="T27" fmla="*/ 352 h 450"/>
                  <a:gd name="T28" fmla="*/ 706 w 752"/>
                  <a:gd name="T29" fmla="*/ 371 h 450"/>
                  <a:gd name="T30" fmla="*/ 695 w 752"/>
                  <a:gd name="T31" fmla="*/ 391 h 450"/>
                  <a:gd name="T32" fmla="*/ 684 w 752"/>
                  <a:gd name="T33" fmla="*/ 411 h 450"/>
                  <a:gd name="T34" fmla="*/ 671 w 752"/>
                  <a:gd name="T35" fmla="*/ 430 h 450"/>
                  <a:gd name="T36" fmla="*/ 657 w 752"/>
                  <a:gd name="T37" fmla="*/ 449 h 450"/>
                  <a:gd name="T38" fmla="*/ 388 w 752"/>
                  <a:gd name="T39" fmla="*/ 223 h 450"/>
                  <a:gd name="T40" fmla="*/ 1 w 752"/>
                  <a:gd name="T41" fmla="*/ 342 h 450"/>
                  <a:gd name="T42" fmla="*/ 0 w 752"/>
                  <a:gd name="T43" fmla="*/ 322 h 450"/>
                  <a:gd name="T44" fmla="*/ 0 w 752"/>
                  <a:gd name="T45" fmla="*/ 303 h 450"/>
                  <a:gd name="T46" fmla="*/ 1 w 752"/>
                  <a:gd name="T47" fmla="*/ 284 h 450"/>
                  <a:gd name="T48" fmla="*/ 2 w 752"/>
                  <a:gd name="T49" fmla="*/ 266 h 450"/>
                  <a:gd name="T50" fmla="*/ 5 w 752"/>
                  <a:gd name="T51" fmla="*/ 247 h 450"/>
                  <a:gd name="T52" fmla="*/ 8 w 752"/>
                  <a:gd name="T53" fmla="*/ 230 h 450"/>
                  <a:gd name="T54" fmla="*/ 12 w 752"/>
                  <a:gd name="T55" fmla="*/ 211 h 450"/>
                  <a:gd name="T56" fmla="*/ 17 w 752"/>
                  <a:gd name="T57" fmla="*/ 194 h 450"/>
                  <a:gd name="T58" fmla="*/ 23 w 752"/>
                  <a:gd name="T59" fmla="*/ 177 h 450"/>
                  <a:gd name="T60" fmla="*/ 30 w 752"/>
                  <a:gd name="T61" fmla="*/ 160 h 450"/>
                  <a:gd name="T62" fmla="*/ 36 w 752"/>
                  <a:gd name="T63" fmla="*/ 143 h 450"/>
                  <a:gd name="T64" fmla="*/ 44 w 752"/>
                  <a:gd name="T65" fmla="*/ 127 h 450"/>
                  <a:gd name="T66" fmla="*/ 53 w 752"/>
                  <a:gd name="T67" fmla="*/ 112 h 450"/>
                  <a:gd name="T68" fmla="*/ 62 w 752"/>
                  <a:gd name="T69" fmla="*/ 96 h 450"/>
                  <a:gd name="T70" fmla="*/ 71 w 752"/>
                  <a:gd name="T71" fmla="*/ 81 h 450"/>
                  <a:gd name="T72" fmla="*/ 82 w 752"/>
                  <a:gd name="T73" fmla="*/ 67 h 450"/>
                  <a:gd name="T74" fmla="*/ 86 w 752"/>
                  <a:gd name="T75" fmla="*/ 60 h 450"/>
                  <a:gd name="T76" fmla="*/ 93 w 752"/>
                  <a:gd name="T77" fmla="*/ 51 h 450"/>
                  <a:gd name="T78" fmla="*/ 100 w 752"/>
                  <a:gd name="T79" fmla="*/ 43 h 450"/>
                  <a:gd name="T80" fmla="*/ 108 w 752"/>
                  <a:gd name="T81" fmla="*/ 33 h 450"/>
                  <a:gd name="T82" fmla="*/ 116 w 752"/>
                  <a:gd name="T83" fmla="*/ 23 h 450"/>
                  <a:gd name="T84" fmla="*/ 125 w 752"/>
                  <a:gd name="T85" fmla="*/ 14 h 450"/>
                  <a:gd name="T86" fmla="*/ 132 w 752"/>
                  <a:gd name="T87" fmla="*/ 6 h 450"/>
                  <a:gd name="T88" fmla="*/ 139 w 752"/>
                  <a:gd name="T89" fmla="*/ 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52" h="450">
                    <a:moveTo>
                      <a:pt x="139" y="0"/>
                    </a:moveTo>
                    <a:lnTo>
                      <a:pt x="388" y="223"/>
                    </a:lnTo>
                    <a:lnTo>
                      <a:pt x="744" y="112"/>
                    </a:lnTo>
                    <a:lnTo>
                      <a:pt x="747" y="134"/>
                    </a:lnTo>
                    <a:lnTo>
                      <a:pt x="749" y="157"/>
                    </a:lnTo>
                    <a:lnTo>
                      <a:pt x="751" y="180"/>
                    </a:lnTo>
                    <a:lnTo>
                      <a:pt x="751" y="202"/>
                    </a:lnTo>
                    <a:lnTo>
                      <a:pt x="749" y="224"/>
                    </a:lnTo>
                    <a:lnTo>
                      <a:pt x="746" y="246"/>
                    </a:lnTo>
                    <a:lnTo>
                      <a:pt x="742" y="268"/>
                    </a:lnTo>
                    <a:lnTo>
                      <a:pt x="737" y="289"/>
                    </a:lnTo>
                    <a:lnTo>
                      <a:pt x="731" y="310"/>
                    </a:lnTo>
                    <a:lnTo>
                      <a:pt x="724" y="331"/>
                    </a:lnTo>
                    <a:lnTo>
                      <a:pt x="716" y="352"/>
                    </a:lnTo>
                    <a:lnTo>
                      <a:pt x="706" y="371"/>
                    </a:lnTo>
                    <a:lnTo>
                      <a:pt x="695" y="391"/>
                    </a:lnTo>
                    <a:lnTo>
                      <a:pt x="684" y="411"/>
                    </a:lnTo>
                    <a:lnTo>
                      <a:pt x="671" y="430"/>
                    </a:lnTo>
                    <a:lnTo>
                      <a:pt x="657" y="449"/>
                    </a:lnTo>
                    <a:lnTo>
                      <a:pt x="388" y="223"/>
                    </a:lnTo>
                    <a:lnTo>
                      <a:pt x="1" y="342"/>
                    </a:lnTo>
                    <a:lnTo>
                      <a:pt x="0" y="322"/>
                    </a:lnTo>
                    <a:lnTo>
                      <a:pt x="0" y="303"/>
                    </a:lnTo>
                    <a:lnTo>
                      <a:pt x="1" y="284"/>
                    </a:lnTo>
                    <a:lnTo>
                      <a:pt x="2" y="266"/>
                    </a:lnTo>
                    <a:lnTo>
                      <a:pt x="5" y="247"/>
                    </a:lnTo>
                    <a:lnTo>
                      <a:pt x="8" y="230"/>
                    </a:lnTo>
                    <a:lnTo>
                      <a:pt x="12" y="211"/>
                    </a:lnTo>
                    <a:lnTo>
                      <a:pt x="17" y="194"/>
                    </a:lnTo>
                    <a:lnTo>
                      <a:pt x="23" y="177"/>
                    </a:lnTo>
                    <a:lnTo>
                      <a:pt x="30" y="160"/>
                    </a:lnTo>
                    <a:lnTo>
                      <a:pt x="36" y="143"/>
                    </a:lnTo>
                    <a:lnTo>
                      <a:pt x="44" y="127"/>
                    </a:lnTo>
                    <a:lnTo>
                      <a:pt x="53" y="112"/>
                    </a:lnTo>
                    <a:lnTo>
                      <a:pt x="62" y="96"/>
                    </a:lnTo>
                    <a:lnTo>
                      <a:pt x="71" y="81"/>
                    </a:lnTo>
                    <a:lnTo>
                      <a:pt x="82" y="67"/>
                    </a:lnTo>
                    <a:lnTo>
                      <a:pt x="86" y="60"/>
                    </a:lnTo>
                    <a:lnTo>
                      <a:pt x="93" y="51"/>
                    </a:lnTo>
                    <a:lnTo>
                      <a:pt x="100" y="43"/>
                    </a:lnTo>
                    <a:lnTo>
                      <a:pt x="108" y="33"/>
                    </a:lnTo>
                    <a:lnTo>
                      <a:pt x="116" y="23"/>
                    </a:lnTo>
                    <a:lnTo>
                      <a:pt x="125" y="14"/>
                    </a:lnTo>
                    <a:lnTo>
                      <a:pt x="132" y="6"/>
                    </a:lnTo>
                    <a:lnTo>
                      <a:pt x="139" y="0"/>
                    </a:lnTo>
                  </a:path>
                </a:pathLst>
              </a:custGeom>
              <a:solidFill>
                <a:srgbClr val="9EBCB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61" name="Freeform 685">
                <a:extLst>
                  <a:ext uri="{FF2B5EF4-FFF2-40B4-BE49-F238E27FC236}">
                    <a16:creationId xmlns:a16="http://schemas.microsoft.com/office/drawing/2014/main" id="{9B62E880-53C8-45F3-800A-FEFA2DBC2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2066"/>
                <a:ext cx="750" cy="433"/>
              </a:xfrm>
              <a:custGeom>
                <a:avLst/>
                <a:gdLst>
                  <a:gd name="T0" fmla="*/ 131 w 750"/>
                  <a:gd name="T1" fmla="*/ 0 h 433"/>
                  <a:gd name="T2" fmla="*/ 387 w 750"/>
                  <a:gd name="T3" fmla="*/ 214 h 433"/>
                  <a:gd name="T4" fmla="*/ 743 w 750"/>
                  <a:gd name="T5" fmla="*/ 112 h 433"/>
                  <a:gd name="T6" fmla="*/ 746 w 750"/>
                  <a:gd name="T7" fmla="*/ 135 h 433"/>
                  <a:gd name="T8" fmla="*/ 747 w 750"/>
                  <a:gd name="T9" fmla="*/ 156 h 433"/>
                  <a:gd name="T10" fmla="*/ 749 w 750"/>
                  <a:gd name="T11" fmla="*/ 178 h 433"/>
                  <a:gd name="T12" fmla="*/ 748 w 750"/>
                  <a:gd name="T13" fmla="*/ 199 h 433"/>
                  <a:gd name="T14" fmla="*/ 746 w 750"/>
                  <a:gd name="T15" fmla="*/ 221 h 433"/>
                  <a:gd name="T16" fmla="*/ 743 w 750"/>
                  <a:gd name="T17" fmla="*/ 242 h 433"/>
                  <a:gd name="T18" fmla="*/ 740 w 750"/>
                  <a:gd name="T19" fmla="*/ 262 h 433"/>
                  <a:gd name="T20" fmla="*/ 735 w 750"/>
                  <a:gd name="T21" fmla="*/ 282 h 433"/>
                  <a:gd name="T22" fmla="*/ 729 w 750"/>
                  <a:gd name="T23" fmla="*/ 302 h 433"/>
                  <a:gd name="T24" fmla="*/ 722 w 750"/>
                  <a:gd name="T25" fmla="*/ 322 h 433"/>
                  <a:gd name="T26" fmla="*/ 714 w 750"/>
                  <a:gd name="T27" fmla="*/ 341 h 433"/>
                  <a:gd name="T28" fmla="*/ 705 w 750"/>
                  <a:gd name="T29" fmla="*/ 360 h 433"/>
                  <a:gd name="T30" fmla="*/ 696 w 750"/>
                  <a:gd name="T31" fmla="*/ 379 h 433"/>
                  <a:gd name="T32" fmla="*/ 685 w 750"/>
                  <a:gd name="T33" fmla="*/ 397 h 433"/>
                  <a:gd name="T34" fmla="*/ 673 w 750"/>
                  <a:gd name="T35" fmla="*/ 415 h 433"/>
                  <a:gd name="T36" fmla="*/ 661 w 750"/>
                  <a:gd name="T37" fmla="*/ 432 h 433"/>
                  <a:gd name="T38" fmla="*/ 387 w 750"/>
                  <a:gd name="T39" fmla="*/ 214 h 433"/>
                  <a:gd name="T40" fmla="*/ 1 w 750"/>
                  <a:gd name="T41" fmla="*/ 324 h 433"/>
                  <a:gd name="T42" fmla="*/ 0 w 750"/>
                  <a:gd name="T43" fmla="*/ 306 h 433"/>
                  <a:gd name="T44" fmla="*/ 0 w 750"/>
                  <a:gd name="T45" fmla="*/ 288 h 433"/>
                  <a:gd name="T46" fmla="*/ 1 w 750"/>
                  <a:gd name="T47" fmla="*/ 270 h 433"/>
                  <a:gd name="T48" fmla="*/ 2 w 750"/>
                  <a:gd name="T49" fmla="*/ 252 h 433"/>
                  <a:gd name="T50" fmla="*/ 5 w 750"/>
                  <a:gd name="T51" fmla="*/ 234 h 433"/>
                  <a:gd name="T52" fmla="*/ 8 w 750"/>
                  <a:gd name="T53" fmla="*/ 217 h 433"/>
                  <a:gd name="T54" fmla="*/ 12 w 750"/>
                  <a:gd name="T55" fmla="*/ 200 h 433"/>
                  <a:gd name="T56" fmla="*/ 17 w 750"/>
                  <a:gd name="T57" fmla="*/ 184 h 433"/>
                  <a:gd name="T58" fmla="*/ 22 w 750"/>
                  <a:gd name="T59" fmla="*/ 168 h 433"/>
                  <a:gd name="T60" fmla="*/ 28 w 750"/>
                  <a:gd name="T61" fmla="*/ 152 h 433"/>
                  <a:gd name="T62" fmla="*/ 35 w 750"/>
                  <a:gd name="T63" fmla="*/ 136 h 433"/>
                  <a:gd name="T64" fmla="*/ 43 w 750"/>
                  <a:gd name="T65" fmla="*/ 121 h 433"/>
                  <a:gd name="T66" fmla="*/ 50 w 750"/>
                  <a:gd name="T67" fmla="*/ 107 h 433"/>
                  <a:gd name="T68" fmla="*/ 58 w 750"/>
                  <a:gd name="T69" fmla="*/ 93 h 433"/>
                  <a:gd name="T70" fmla="*/ 68 w 750"/>
                  <a:gd name="T71" fmla="*/ 78 h 433"/>
                  <a:gd name="T72" fmla="*/ 77 w 750"/>
                  <a:gd name="T73" fmla="*/ 65 h 433"/>
                  <a:gd name="T74" fmla="*/ 81 w 750"/>
                  <a:gd name="T75" fmla="*/ 58 h 433"/>
                  <a:gd name="T76" fmla="*/ 87 w 750"/>
                  <a:gd name="T77" fmla="*/ 50 h 433"/>
                  <a:gd name="T78" fmla="*/ 94 w 750"/>
                  <a:gd name="T79" fmla="*/ 41 h 433"/>
                  <a:gd name="T80" fmla="*/ 102 w 750"/>
                  <a:gd name="T81" fmla="*/ 32 h 433"/>
                  <a:gd name="T82" fmla="*/ 110 w 750"/>
                  <a:gd name="T83" fmla="*/ 22 h 433"/>
                  <a:gd name="T84" fmla="*/ 118 w 750"/>
                  <a:gd name="T85" fmla="*/ 14 h 433"/>
                  <a:gd name="T86" fmla="*/ 125 w 750"/>
                  <a:gd name="T87" fmla="*/ 6 h 433"/>
                  <a:gd name="T88" fmla="*/ 131 w 750"/>
                  <a:gd name="T8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50" h="433">
                    <a:moveTo>
                      <a:pt x="131" y="0"/>
                    </a:moveTo>
                    <a:lnTo>
                      <a:pt x="387" y="214"/>
                    </a:lnTo>
                    <a:lnTo>
                      <a:pt x="743" y="112"/>
                    </a:lnTo>
                    <a:lnTo>
                      <a:pt x="746" y="135"/>
                    </a:lnTo>
                    <a:lnTo>
                      <a:pt x="747" y="156"/>
                    </a:lnTo>
                    <a:lnTo>
                      <a:pt x="749" y="178"/>
                    </a:lnTo>
                    <a:lnTo>
                      <a:pt x="748" y="199"/>
                    </a:lnTo>
                    <a:lnTo>
                      <a:pt x="746" y="221"/>
                    </a:lnTo>
                    <a:lnTo>
                      <a:pt x="743" y="242"/>
                    </a:lnTo>
                    <a:lnTo>
                      <a:pt x="740" y="262"/>
                    </a:lnTo>
                    <a:lnTo>
                      <a:pt x="735" y="282"/>
                    </a:lnTo>
                    <a:lnTo>
                      <a:pt x="729" y="302"/>
                    </a:lnTo>
                    <a:lnTo>
                      <a:pt x="722" y="322"/>
                    </a:lnTo>
                    <a:lnTo>
                      <a:pt x="714" y="341"/>
                    </a:lnTo>
                    <a:lnTo>
                      <a:pt x="705" y="360"/>
                    </a:lnTo>
                    <a:lnTo>
                      <a:pt x="696" y="379"/>
                    </a:lnTo>
                    <a:lnTo>
                      <a:pt x="685" y="397"/>
                    </a:lnTo>
                    <a:lnTo>
                      <a:pt x="673" y="415"/>
                    </a:lnTo>
                    <a:lnTo>
                      <a:pt x="661" y="432"/>
                    </a:lnTo>
                    <a:lnTo>
                      <a:pt x="387" y="214"/>
                    </a:lnTo>
                    <a:lnTo>
                      <a:pt x="1" y="324"/>
                    </a:lnTo>
                    <a:lnTo>
                      <a:pt x="0" y="306"/>
                    </a:lnTo>
                    <a:lnTo>
                      <a:pt x="0" y="288"/>
                    </a:lnTo>
                    <a:lnTo>
                      <a:pt x="1" y="270"/>
                    </a:lnTo>
                    <a:lnTo>
                      <a:pt x="2" y="252"/>
                    </a:lnTo>
                    <a:lnTo>
                      <a:pt x="5" y="234"/>
                    </a:lnTo>
                    <a:lnTo>
                      <a:pt x="8" y="217"/>
                    </a:lnTo>
                    <a:lnTo>
                      <a:pt x="12" y="200"/>
                    </a:lnTo>
                    <a:lnTo>
                      <a:pt x="17" y="184"/>
                    </a:lnTo>
                    <a:lnTo>
                      <a:pt x="22" y="168"/>
                    </a:lnTo>
                    <a:lnTo>
                      <a:pt x="28" y="152"/>
                    </a:lnTo>
                    <a:lnTo>
                      <a:pt x="35" y="136"/>
                    </a:lnTo>
                    <a:lnTo>
                      <a:pt x="43" y="121"/>
                    </a:lnTo>
                    <a:lnTo>
                      <a:pt x="50" y="107"/>
                    </a:lnTo>
                    <a:lnTo>
                      <a:pt x="58" y="93"/>
                    </a:lnTo>
                    <a:lnTo>
                      <a:pt x="68" y="78"/>
                    </a:lnTo>
                    <a:lnTo>
                      <a:pt x="77" y="65"/>
                    </a:lnTo>
                    <a:lnTo>
                      <a:pt x="81" y="58"/>
                    </a:lnTo>
                    <a:lnTo>
                      <a:pt x="87" y="50"/>
                    </a:lnTo>
                    <a:lnTo>
                      <a:pt x="94" y="41"/>
                    </a:lnTo>
                    <a:lnTo>
                      <a:pt x="102" y="32"/>
                    </a:lnTo>
                    <a:lnTo>
                      <a:pt x="110" y="22"/>
                    </a:lnTo>
                    <a:lnTo>
                      <a:pt x="118" y="14"/>
                    </a:lnTo>
                    <a:lnTo>
                      <a:pt x="125" y="6"/>
                    </a:lnTo>
                    <a:lnTo>
                      <a:pt x="131" y="0"/>
                    </a:lnTo>
                  </a:path>
                </a:pathLst>
              </a:custGeom>
              <a:solidFill>
                <a:srgbClr val="96B7B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62" name="Freeform 686">
                <a:extLst>
                  <a:ext uri="{FF2B5EF4-FFF2-40B4-BE49-F238E27FC236}">
                    <a16:creationId xmlns:a16="http://schemas.microsoft.com/office/drawing/2014/main" id="{DDE980D8-7A37-4CA6-9DC1-36FF85058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2074"/>
                <a:ext cx="748" cy="417"/>
              </a:xfrm>
              <a:custGeom>
                <a:avLst/>
                <a:gdLst>
                  <a:gd name="T0" fmla="*/ 123 w 748"/>
                  <a:gd name="T1" fmla="*/ 0 h 417"/>
                  <a:gd name="T2" fmla="*/ 385 w 748"/>
                  <a:gd name="T3" fmla="*/ 206 h 417"/>
                  <a:gd name="T4" fmla="*/ 742 w 748"/>
                  <a:gd name="T5" fmla="*/ 114 h 417"/>
                  <a:gd name="T6" fmla="*/ 745 w 748"/>
                  <a:gd name="T7" fmla="*/ 134 h 417"/>
                  <a:gd name="T8" fmla="*/ 746 w 748"/>
                  <a:gd name="T9" fmla="*/ 155 h 417"/>
                  <a:gd name="T10" fmla="*/ 747 w 748"/>
                  <a:gd name="T11" fmla="*/ 176 h 417"/>
                  <a:gd name="T12" fmla="*/ 746 w 748"/>
                  <a:gd name="T13" fmla="*/ 197 h 417"/>
                  <a:gd name="T14" fmla="*/ 744 w 748"/>
                  <a:gd name="T15" fmla="*/ 217 h 417"/>
                  <a:gd name="T16" fmla="*/ 742 w 748"/>
                  <a:gd name="T17" fmla="*/ 237 h 417"/>
                  <a:gd name="T18" fmla="*/ 738 w 748"/>
                  <a:gd name="T19" fmla="*/ 257 h 417"/>
                  <a:gd name="T20" fmla="*/ 733 w 748"/>
                  <a:gd name="T21" fmla="*/ 276 h 417"/>
                  <a:gd name="T22" fmla="*/ 727 w 748"/>
                  <a:gd name="T23" fmla="*/ 295 h 417"/>
                  <a:gd name="T24" fmla="*/ 721 w 748"/>
                  <a:gd name="T25" fmla="*/ 314 h 417"/>
                  <a:gd name="T26" fmla="*/ 713 w 748"/>
                  <a:gd name="T27" fmla="*/ 332 h 417"/>
                  <a:gd name="T28" fmla="*/ 705 w 748"/>
                  <a:gd name="T29" fmla="*/ 350 h 417"/>
                  <a:gd name="T30" fmla="*/ 696 w 748"/>
                  <a:gd name="T31" fmla="*/ 367 h 417"/>
                  <a:gd name="T32" fmla="*/ 686 w 748"/>
                  <a:gd name="T33" fmla="*/ 384 h 417"/>
                  <a:gd name="T34" fmla="*/ 675 w 748"/>
                  <a:gd name="T35" fmla="*/ 400 h 417"/>
                  <a:gd name="T36" fmla="*/ 664 w 748"/>
                  <a:gd name="T37" fmla="*/ 416 h 417"/>
                  <a:gd name="T38" fmla="*/ 385 w 748"/>
                  <a:gd name="T39" fmla="*/ 206 h 417"/>
                  <a:gd name="T40" fmla="*/ 0 w 748"/>
                  <a:gd name="T41" fmla="*/ 307 h 417"/>
                  <a:gd name="T42" fmla="*/ 0 w 748"/>
                  <a:gd name="T43" fmla="*/ 289 h 417"/>
                  <a:gd name="T44" fmla="*/ 0 w 748"/>
                  <a:gd name="T45" fmla="*/ 272 h 417"/>
                  <a:gd name="T46" fmla="*/ 0 w 748"/>
                  <a:gd name="T47" fmla="*/ 255 h 417"/>
                  <a:gd name="T48" fmla="*/ 2 w 748"/>
                  <a:gd name="T49" fmla="*/ 238 h 417"/>
                  <a:gd name="T50" fmla="*/ 5 w 748"/>
                  <a:gd name="T51" fmla="*/ 222 h 417"/>
                  <a:gd name="T52" fmla="*/ 8 w 748"/>
                  <a:gd name="T53" fmla="*/ 205 h 417"/>
                  <a:gd name="T54" fmla="*/ 12 w 748"/>
                  <a:gd name="T55" fmla="*/ 190 h 417"/>
                  <a:gd name="T56" fmla="*/ 16 w 748"/>
                  <a:gd name="T57" fmla="*/ 174 h 417"/>
                  <a:gd name="T58" fmla="*/ 22 w 748"/>
                  <a:gd name="T59" fmla="*/ 159 h 417"/>
                  <a:gd name="T60" fmla="*/ 27 w 748"/>
                  <a:gd name="T61" fmla="*/ 144 h 417"/>
                  <a:gd name="T62" fmla="*/ 33 w 748"/>
                  <a:gd name="T63" fmla="*/ 130 h 417"/>
                  <a:gd name="T64" fmla="*/ 40 w 748"/>
                  <a:gd name="T65" fmla="*/ 115 h 417"/>
                  <a:gd name="T66" fmla="*/ 47 w 748"/>
                  <a:gd name="T67" fmla="*/ 102 h 417"/>
                  <a:gd name="T68" fmla="*/ 55 w 748"/>
                  <a:gd name="T69" fmla="*/ 89 h 417"/>
                  <a:gd name="T70" fmla="*/ 63 w 748"/>
                  <a:gd name="T71" fmla="*/ 75 h 417"/>
                  <a:gd name="T72" fmla="*/ 72 w 748"/>
                  <a:gd name="T73" fmla="*/ 62 h 417"/>
                  <a:gd name="T74" fmla="*/ 76 w 748"/>
                  <a:gd name="T75" fmla="*/ 56 h 417"/>
                  <a:gd name="T76" fmla="*/ 82 w 748"/>
                  <a:gd name="T77" fmla="*/ 48 h 417"/>
                  <a:gd name="T78" fmla="*/ 89 w 748"/>
                  <a:gd name="T79" fmla="*/ 40 h 417"/>
                  <a:gd name="T80" fmla="*/ 96 w 748"/>
                  <a:gd name="T81" fmla="*/ 31 h 417"/>
                  <a:gd name="T82" fmla="*/ 103 w 748"/>
                  <a:gd name="T83" fmla="*/ 22 h 417"/>
                  <a:gd name="T84" fmla="*/ 110 w 748"/>
                  <a:gd name="T85" fmla="*/ 13 h 417"/>
                  <a:gd name="T86" fmla="*/ 118 w 748"/>
                  <a:gd name="T87" fmla="*/ 6 h 417"/>
                  <a:gd name="T88" fmla="*/ 123 w 748"/>
                  <a:gd name="T89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8" h="417">
                    <a:moveTo>
                      <a:pt x="123" y="0"/>
                    </a:moveTo>
                    <a:lnTo>
                      <a:pt x="385" y="206"/>
                    </a:lnTo>
                    <a:lnTo>
                      <a:pt x="742" y="114"/>
                    </a:lnTo>
                    <a:lnTo>
                      <a:pt x="745" y="134"/>
                    </a:lnTo>
                    <a:lnTo>
                      <a:pt x="746" y="155"/>
                    </a:lnTo>
                    <a:lnTo>
                      <a:pt x="747" y="176"/>
                    </a:lnTo>
                    <a:lnTo>
                      <a:pt x="746" y="197"/>
                    </a:lnTo>
                    <a:lnTo>
                      <a:pt x="744" y="217"/>
                    </a:lnTo>
                    <a:lnTo>
                      <a:pt x="742" y="237"/>
                    </a:lnTo>
                    <a:lnTo>
                      <a:pt x="738" y="257"/>
                    </a:lnTo>
                    <a:lnTo>
                      <a:pt x="733" y="276"/>
                    </a:lnTo>
                    <a:lnTo>
                      <a:pt x="727" y="295"/>
                    </a:lnTo>
                    <a:lnTo>
                      <a:pt x="721" y="314"/>
                    </a:lnTo>
                    <a:lnTo>
                      <a:pt x="713" y="332"/>
                    </a:lnTo>
                    <a:lnTo>
                      <a:pt x="705" y="350"/>
                    </a:lnTo>
                    <a:lnTo>
                      <a:pt x="696" y="367"/>
                    </a:lnTo>
                    <a:lnTo>
                      <a:pt x="686" y="384"/>
                    </a:lnTo>
                    <a:lnTo>
                      <a:pt x="675" y="400"/>
                    </a:lnTo>
                    <a:lnTo>
                      <a:pt x="664" y="416"/>
                    </a:lnTo>
                    <a:lnTo>
                      <a:pt x="385" y="206"/>
                    </a:lnTo>
                    <a:lnTo>
                      <a:pt x="0" y="307"/>
                    </a:lnTo>
                    <a:lnTo>
                      <a:pt x="0" y="289"/>
                    </a:lnTo>
                    <a:lnTo>
                      <a:pt x="0" y="272"/>
                    </a:lnTo>
                    <a:lnTo>
                      <a:pt x="0" y="255"/>
                    </a:lnTo>
                    <a:lnTo>
                      <a:pt x="2" y="238"/>
                    </a:lnTo>
                    <a:lnTo>
                      <a:pt x="5" y="222"/>
                    </a:lnTo>
                    <a:lnTo>
                      <a:pt x="8" y="205"/>
                    </a:lnTo>
                    <a:lnTo>
                      <a:pt x="12" y="190"/>
                    </a:lnTo>
                    <a:lnTo>
                      <a:pt x="16" y="174"/>
                    </a:lnTo>
                    <a:lnTo>
                      <a:pt x="22" y="159"/>
                    </a:lnTo>
                    <a:lnTo>
                      <a:pt x="27" y="144"/>
                    </a:lnTo>
                    <a:lnTo>
                      <a:pt x="33" y="130"/>
                    </a:lnTo>
                    <a:lnTo>
                      <a:pt x="40" y="115"/>
                    </a:lnTo>
                    <a:lnTo>
                      <a:pt x="47" y="102"/>
                    </a:lnTo>
                    <a:lnTo>
                      <a:pt x="55" y="89"/>
                    </a:lnTo>
                    <a:lnTo>
                      <a:pt x="63" y="75"/>
                    </a:lnTo>
                    <a:lnTo>
                      <a:pt x="72" y="62"/>
                    </a:lnTo>
                    <a:lnTo>
                      <a:pt x="76" y="56"/>
                    </a:lnTo>
                    <a:lnTo>
                      <a:pt x="82" y="48"/>
                    </a:lnTo>
                    <a:lnTo>
                      <a:pt x="89" y="40"/>
                    </a:lnTo>
                    <a:lnTo>
                      <a:pt x="96" y="31"/>
                    </a:lnTo>
                    <a:lnTo>
                      <a:pt x="103" y="22"/>
                    </a:lnTo>
                    <a:lnTo>
                      <a:pt x="110" y="13"/>
                    </a:lnTo>
                    <a:lnTo>
                      <a:pt x="118" y="6"/>
                    </a:lnTo>
                    <a:lnTo>
                      <a:pt x="123" y="0"/>
                    </a:lnTo>
                  </a:path>
                </a:pathLst>
              </a:custGeom>
              <a:solidFill>
                <a:srgbClr val="93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63" name="Freeform 687">
                <a:extLst>
                  <a:ext uri="{FF2B5EF4-FFF2-40B4-BE49-F238E27FC236}">
                    <a16:creationId xmlns:a16="http://schemas.microsoft.com/office/drawing/2014/main" id="{F7DC47DF-C8FA-4CD3-8636-C92332635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2082"/>
                <a:ext cx="748" cy="401"/>
              </a:xfrm>
              <a:custGeom>
                <a:avLst/>
                <a:gdLst>
                  <a:gd name="T0" fmla="*/ 117 w 748"/>
                  <a:gd name="T1" fmla="*/ 0 h 401"/>
                  <a:gd name="T2" fmla="*/ 386 w 748"/>
                  <a:gd name="T3" fmla="*/ 198 h 401"/>
                  <a:gd name="T4" fmla="*/ 743 w 748"/>
                  <a:gd name="T5" fmla="*/ 115 h 401"/>
                  <a:gd name="T6" fmla="*/ 745 w 748"/>
                  <a:gd name="T7" fmla="*/ 135 h 401"/>
                  <a:gd name="T8" fmla="*/ 747 w 748"/>
                  <a:gd name="T9" fmla="*/ 155 h 401"/>
                  <a:gd name="T10" fmla="*/ 747 w 748"/>
                  <a:gd name="T11" fmla="*/ 175 h 401"/>
                  <a:gd name="T12" fmla="*/ 746 w 748"/>
                  <a:gd name="T13" fmla="*/ 195 h 401"/>
                  <a:gd name="T14" fmla="*/ 744 w 748"/>
                  <a:gd name="T15" fmla="*/ 214 h 401"/>
                  <a:gd name="T16" fmla="*/ 741 w 748"/>
                  <a:gd name="T17" fmla="*/ 233 h 401"/>
                  <a:gd name="T18" fmla="*/ 737 w 748"/>
                  <a:gd name="T19" fmla="*/ 252 h 401"/>
                  <a:gd name="T20" fmla="*/ 733 w 748"/>
                  <a:gd name="T21" fmla="*/ 270 h 401"/>
                  <a:gd name="T22" fmla="*/ 727 w 748"/>
                  <a:gd name="T23" fmla="*/ 288 h 401"/>
                  <a:gd name="T24" fmla="*/ 721 w 748"/>
                  <a:gd name="T25" fmla="*/ 305 h 401"/>
                  <a:gd name="T26" fmla="*/ 714 w 748"/>
                  <a:gd name="T27" fmla="*/ 323 h 401"/>
                  <a:gd name="T28" fmla="*/ 706 w 748"/>
                  <a:gd name="T29" fmla="*/ 340 h 401"/>
                  <a:gd name="T30" fmla="*/ 698 w 748"/>
                  <a:gd name="T31" fmla="*/ 355 h 401"/>
                  <a:gd name="T32" fmla="*/ 689 w 748"/>
                  <a:gd name="T33" fmla="*/ 370 h 401"/>
                  <a:gd name="T34" fmla="*/ 680 w 748"/>
                  <a:gd name="T35" fmla="*/ 386 h 401"/>
                  <a:gd name="T36" fmla="*/ 669 w 748"/>
                  <a:gd name="T37" fmla="*/ 400 h 401"/>
                  <a:gd name="T38" fmla="*/ 386 w 748"/>
                  <a:gd name="T39" fmla="*/ 198 h 401"/>
                  <a:gd name="T40" fmla="*/ 0 w 748"/>
                  <a:gd name="T41" fmla="*/ 290 h 401"/>
                  <a:gd name="T42" fmla="*/ 0 w 748"/>
                  <a:gd name="T43" fmla="*/ 273 h 401"/>
                  <a:gd name="T44" fmla="*/ 0 w 748"/>
                  <a:gd name="T45" fmla="*/ 257 h 401"/>
                  <a:gd name="T46" fmla="*/ 1 w 748"/>
                  <a:gd name="T47" fmla="*/ 241 h 401"/>
                  <a:gd name="T48" fmla="*/ 3 w 748"/>
                  <a:gd name="T49" fmla="*/ 225 h 401"/>
                  <a:gd name="T50" fmla="*/ 5 w 748"/>
                  <a:gd name="T51" fmla="*/ 210 h 401"/>
                  <a:gd name="T52" fmla="*/ 9 w 748"/>
                  <a:gd name="T53" fmla="*/ 195 h 401"/>
                  <a:gd name="T54" fmla="*/ 12 w 748"/>
                  <a:gd name="T55" fmla="*/ 179 h 401"/>
                  <a:gd name="T56" fmla="*/ 17 w 748"/>
                  <a:gd name="T57" fmla="*/ 165 h 401"/>
                  <a:gd name="T58" fmla="*/ 21 w 748"/>
                  <a:gd name="T59" fmla="*/ 151 h 401"/>
                  <a:gd name="T60" fmla="*/ 26 w 748"/>
                  <a:gd name="T61" fmla="*/ 137 h 401"/>
                  <a:gd name="T62" fmla="*/ 32 w 748"/>
                  <a:gd name="T63" fmla="*/ 123 h 401"/>
                  <a:gd name="T64" fmla="*/ 38 w 748"/>
                  <a:gd name="T65" fmla="*/ 110 h 401"/>
                  <a:gd name="T66" fmla="*/ 45 w 748"/>
                  <a:gd name="T67" fmla="*/ 97 h 401"/>
                  <a:gd name="T68" fmla="*/ 53 w 748"/>
                  <a:gd name="T69" fmla="*/ 84 h 401"/>
                  <a:gd name="T70" fmla="*/ 60 w 748"/>
                  <a:gd name="T71" fmla="*/ 72 h 401"/>
                  <a:gd name="T72" fmla="*/ 68 w 748"/>
                  <a:gd name="T73" fmla="*/ 61 h 401"/>
                  <a:gd name="T74" fmla="*/ 72 w 748"/>
                  <a:gd name="T75" fmla="*/ 54 h 401"/>
                  <a:gd name="T76" fmla="*/ 77 w 748"/>
                  <a:gd name="T77" fmla="*/ 47 h 401"/>
                  <a:gd name="T78" fmla="*/ 84 w 748"/>
                  <a:gd name="T79" fmla="*/ 38 h 401"/>
                  <a:gd name="T80" fmla="*/ 91 w 748"/>
                  <a:gd name="T81" fmla="*/ 30 h 401"/>
                  <a:gd name="T82" fmla="*/ 98 w 748"/>
                  <a:gd name="T83" fmla="*/ 21 h 401"/>
                  <a:gd name="T84" fmla="*/ 104 w 748"/>
                  <a:gd name="T85" fmla="*/ 13 h 401"/>
                  <a:gd name="T86" fmla="*/ 111 w 748"/>
                  <a:gd name="T87" fmla="*/ 6 h 401"/>
                  <a:gd name="T88" fmla="*/ 117 w 748"/>
                  <a:gd name="T89" fmla="*/ 0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8" h="401">
                    <a:moveTo>
                      <a:pt x="117" y="0"/>
                    </a:moveTo>
                    <a:lnTo>
                      <a:pt x="386" y="198"/>
                    </a:lnTo>
                    <a:lnTo>
                      <a:pt x="743" y="115"/>
                    </a:lnTo>
                    <a:lnTo>
                      <a:pt x="745" y="135"/>
                    </a:lnTo>
                    <a:lnTo>
                      <a:pt x="747" y="155"/>
                    </a:lnTo>
                    <a:lnTo>
                      <a:pt x="747" y="175"/>
                    </a:lnTo>
                    <a:lnTo>
                      <a:pt x="746" y="195"/>
                    </a:lnTo>
                    <a:lnTo>
                      <a:pt x="744" y="214"/>
                    </a:lnTo>
                    <a:lnTo>
                      <a:pt x="741" y="233"/>
                    </a:lnTo>
                    <a:lnTo>
                      <a:pt x="737" y="252"/>
                    </a:lnTo>
                    <a:lnTo>
                      <a:pt x="733" y="270"/>
                    </a:lnTo>
                    <a:lnTo>
                      <a:pt x="727" y="288"/>
                    </a:lnTo>
                    <a:lnTo>
                      <a:pt x="721" y="305"/>
                    </a:lnTo>
                    <a:lnTo>
                      <a:pt x="714" y="323"/>
                    </a:lnTo>
                    <a:lnTo>
                      <a:pt x="706" y="340"/>
                    </a:lnTo>
                    <a:lnTo>
                      <a:pt x="698" y="355"/>
                    </a:lnTo>
                    <a:lnTo>
                      <a:pt x="689" y="370"/>
                    </a:lnTo>
                    <a:lnTo>
                      <a:pt x="680" y="386"/>
                    </a:lnTo>
                    <a:lnTo>
                      <a:pt x="669" y="400"/>
                    </a:lnTo>
                    <a:lnTo>
                      <a:pt x="386" y="198"/>
                    </a:lnTo>
                    <a:lnTo>
                      <a:pt x="0" y="290"/>
                    </a:lnTo>
                    <a:lnTo>
                      <a:pt x="0" y="273"/>
                    </a:lnTo>
                    <a:lnTo>
                      <a:pt x="0" y="257"/>
                    </a:lnTo>
                    <a:lnTo>
                      <a:pt x="1" y="241"/>
                    </a:lnTo>
                    <a:lnTo>
                      <a:pt x="3" y="225"/>
                    </a:lnTo>
                    <a:lnTo>
                      <a:pt x="5" y="210"/>
                    </a:lnTo>
                    <a:lnTo>
                      <a:pt x="9" y="195"/>
                    </a:lnTo>
                    <a:lnTo>
                      <a:pt x="12" y="179"/>
                    </a:lnTo>
                    <a:lnTo>
                      <a:pt x="17" y="165"/>
                    </a:lnTo>
                    <a:lnTo>
                      <a:pt x="21" y="151"/>
                    </a:lnTo>
                    <a:lnTo>
                      <a:pt x="26" y="137"/>
                    </a:lnTo>
                    <a:lnTo>
                      <a:pt x="32" y="123"/>
                    </a:lnTo>
                    <a:lnTo>
                      <a:pt x="38" y="110"/>
                    </a:lnTo>
                    <a:lnTo>
                      <a:pt x="45" y="97"/>
                    </a:lnTo>
                    <a:lnTo>
                      <a:pt x="53" y="84"/>
                    </a:lnTo>
                    <a:lnTo>
                      <a:pt x="60" y="72"/>
                    </a:lnTo>
                    <a:lnTo>
                      <a:pt x="68" y="61"/>
                    </a:lnTo>
                    <a:lnTo>
                      <a:pt x="72" y="54"/>
                    </a:lnTo>
                    <a:lnTo>
                      <a:pt x="77" y="47"/>
                    </a:lnTo>
                    <a:lnTo>
                      <a:pt x="84" y="38"/>
                    </a:lnTo>
                    <a:lnTo>
                      <a:pt x="91" y="30"/>
                    </a:lnTo>
                    <a:lnTo>
                      <a:pt x="98" y="21"/>
                    </a:lnTo>
                    <a:lnTo>
                      <a:pt x="104" y="13"/>
                    </a:lnTo>
                    <a:lnTo>
                      <a:pt x="111" y="6"/>
                    </a:lnTo>
                    <a:lnTo>
                      <a:pt x="117" y="0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64" name="Freeform 688">
                <a:extLst>
                  <a:ext uri="{FF2B5EF4-FFF2-40B4-BE49-F238E27FC236}">
                    <a16:creationId xmlns:a16="http://schemas.microsoft.com/office/drawing/2014/main" id="{03683CD7-AE26-445F-A6E1-1CD97971C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090"/>
                <a:ext cx="747" cy="385"/>
              </a:xfrm>
              <a:custGeom>
                <a:avLst/>
                <a:gdLst>
                  <a:gd name="T0" fmla="*/ 109 w 747"/>
                  <a:gd name="T1" fmla="*/ 0 h 385"/>
                  <a:gd name="T2" fmla="*/ 385 w 747"/>
                  <a:gd name="T3" fmla="*/ 190 h 385"/>
                  <a:gd name="T4" fmla="*/ 743 w 747"/>
                  <a:gd name="T5" fmla="*/ 116 h 385"/>
                  <a:gd name="T6" fmla="*/ 745 w 747"/>
                  <a:gd name="T7" fmla="*/ 135 h 385"/>
                  <a:gd name="T8" fmla="*/ 746 w 747"/>
                  <a:gd name="T9" fmla="*/ 154 h 385"/>
                  <a:gd name="T10" fmla="*/ 745 w 747"/>
                  <a:gd name="T11" fmla="*/ 173 h 385"/>
                  <a:gd name="T12" fmla="*/ 744 w 747"/>
                  <a:gd name="T13" fmla="*/ 193 h 385"/>
                  <a:gd name="T14" fmla="*/ 742 w 747"/>
                  <a:gd name="T15" fmla="*/ 211 h 385"/>
                  <a:gd name="T16" fmla="*/ 740 w 747"/>
                  <a:gd name="T17" fmla="*/ 229 h 385"/>
                  <a:gd name="T18" fmla="*/ 736 w 747"/>
                  <a:gd name="T19" fmla="*/ 247 h 385"/>
                  <a:gd name="T20" fmla="*/ 731 w 747"/>
                  <a:gd name="T21" fmla="*/ 265 h 385"/>
                  <a:gd name="T22" fmla="*/ 726 w 747"/>
                  <a:gd name="T23" fmla="*/ 282 h 385"/>
                  <a:gd name="T24" fmla="*/ 720 w 747"/>
                  <a:gd name="T25" fmla="*/ 298 h 385"/>
                  <a:gd name="T26" fmla="*/ 713 w 747"/>
                  <a:gd name="T27" fmla="*/ 314 h 385"/>
                  <a:gd name="T28" fmla="*/ 707 w 747"/>
                  <a:gd name="T29" fmla="*/ 329 h 385"/>
                  <a:gd name="T30" fmla="*/ 699 w 747"/>
                  <a:gd name="T31" fmla="*/ 344 h 385"/>
                  <a:gd name="T32" fmla="*/ 690 w 747"/>
                  <a:gd name="T33" fmla="*/ 358 h 385"/>
                  <a:gd name="T34" fmla="*/ 682 w 747"/>
                  <a:gd name="T35" fmla="*/ 371 h 385"/>
                  <a:gd name="T36" fmla="*/ 673 w 747"/>
                  <a:gd name="T37" fmla="*/ 384 h 385"/>
                  <a:gd name="T38" fmla="*/ 385 w 747"/>
                  <a:gd name="T39" fmla="*/ 190 h 385"/>
                  <a:gd name="T40" fmla="*/ 0 w 747"/>
                  <a:gd name="T41" fmla="*/ 273 h 385"/>
                  <a:gd name="T42" fmla="*/ 0 w 747"/>
                  <a:gd name="T43" fmla="*/ 242 h 385"/>
                  <a:gd name="T44" fmla="*/ 3 w 747"/>
                  <a:gd name="T45" fmla="*/ 212 h 385"/>
                  <a:gd name="T46" fmla="*/ 8 w 747"/>
                  <a:gd name="T47" fmla="*/ 183 h 385"/>
                  <a:gd name="T48" fmla="*/ 16 w 747"/>
                  <a:gd name="T49" fmla="*/ 155 h 385"/>
                  <a:gd name="T50" fmla="*/ 25 w 747"/>
                  <a:gd name="T51" fmla="*/ 129 h 385"/>
                  <a:gd name="T52" fmla="*/ 37 w 747"/>
                  <a:gd name="T53" fmla="*/ 104 h 385"/>
                  <a:gd name="T54" fmla="*/ 50 w 747"/>
                  <a:gd name="T55" fmla="*/ 81 h 385"/>
                  <a:gd name="T56" fmla="*/ 63 w 747"/>
                  <a:gd name="T57" fmla="*/ 59 h 385"/>
                  <a:gd name="T58" fmla="*/ 67 w 747"/>
                  <a:gd name="T59" fmla="*/ 53 h 385"/>
                  <a:gd name="T60" fmla="*/ 73 w 747"/>
                  <a:gd name="T61" fmla="*/ 45 h 385"/>
                  <a:gd name="T62" fmla="*/ 79 w 747"/>
                  <a:gd name="T63" fmla="*/ 37 h 385"/>
                  <a:gd name="T64" fmla="*/ 84 w 747"/>
                  <a:gd name="T65" fmla="*/ 29 h 385"/>
                  <a:gd name="T66" fmla="*/ 91 w 747"/>
                  <a:gd name="T67" fmla="*/ 20 h 385"/>
                  <a:gd name="T68" fmla="*/ 97 w 747"/>
                  <a:gd name="T69" fmla="*/ 13 h 385"/>
                  <a:gd name="T70" fmla="*/ 103 w 747"/>
                  <a:gd name="T71" fmla="*/ 5 h 385"/>
                  <a:gd name="T72" fmla="*/ 109 w 747"/>
                  <a:gd name="T73" fmla="*/ 0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7" h="385">
                    <a:moveTo>
                      <a:pt x="109" y="0"/>
                    </a:moveTo>
                    <a:lnTo>
                      <a:pt x="385" y="190"/>
                    </a:lnTo>
                    <a:lnTo>
                      <a:pt x="743" y="116"/>
                    </a:lnTo>
                    <a:lnTo>
                      <a:pt x="745" y="135"/>
                    </a:lnTo>
                    <a:lnTo>
                      <a:pt x="746" y="154"/>
                    </a:lnTo>
                    <a:lnTo>
                      <a:pt x="745" y="173"/>
                    </a:lnTo>
                    <a:lnTo>
                      <a:pt x="744" y="193"/>
                    </a:lnTo>
                    <a:lnTo>
                      <a:pt x="742" y="211"/>
                    </a:lnTo>
                    <a:lnTo>
                      <a:pt x="740" y="229"/>
                    </a:lnTo>
                    <a:lnTo>
                      <a:pt x="736" y="247"/>
                    </a:lnTo>
                    <a:lnTo>
                      <a:pt x="731" y="265"/>
                    </a:lnTo>
                    <a:lnTo>
                      <a:pt x="726" y="282"/>
                    </a:lnTo>
                    <a:lnTo>
                      <a:pt x="720" y="298"/>
                    </a:lnTo>
                    <a:lnTo>
                      <a:pt x="713" y="314"/>
                    </a:lnTo>
                    <a:lnTo>
                      <a:pt x="707" y="329"/>
                    </a:lnTo>
                    <a:lnTo>
                      <a:pt x="699" y="344"/>
                    </a:lnTo>
                    <a:lnTo>
                      <a:pt x="690" y="358"/>
                    </a:lnTo>
                    <a:lnTo>
                      <a:pt x="682" y="371"/>
                    </a:lnTo>
                    <a:lnTo>
                      <a:pt x="673" y="384"/>
                    </a:lnTo>
                    <a:lnTo>
                      <a:pt x="385" y="190"/>
                    </a:lnTo>
                    <a:lnTo>
                      <a:pt x="0" y="273"/>
                    </a:lnTo>
                    <a:lnTo>
                      <a:pt x="0" y="242"/>
                    </a:lnTo>
                    <a:lnTo>
                      <a:pt x="3" y="212"/>
                    </a:lnTo>
                    <a:lnTo>
                      <a:pt x="8" y="183"/>
                    </a:lnTo>
                    <a:lnTo>
                      <a:pt x="16" y="155"/>
                    </a:lnTo>
                    <a:lnTo>
                      <a:pt x="25" y="129"/>
                    </a:lnTo>
                    <a:lnTo>
                      <a:pt x="37" y="104"/>
                    </a:lnTo>
                    <a:lnTo>
                      <a:pt x="50" y="81"/>
                    </a:lnTo>
                    <a:lnTo>
                      <a:pt x="63" y="59"/>
                    </a:lnTo>
                    <a:lnTo>
                      <a:pt x="67" y="53"/>
                    </a:lnTo>
                    <a:lnTo>
                      <a:pt x="73" y="45"/>
                    </a:lnTo>
                    <a:lnTo>
                      <a:pt x="79" y="37"/>
                    </a:lnTo>
                    <a:lnTo>
                      <a:pt x="84" y="29"/>
                    </a:lnTo>
                    <a:lnTo>
                      <a:pt x="91" y="20"/>
                    </a:lnTo>
                    <a:lnTo>
                      <a:pt x="97" y="13"/>
                    </a:lnTo>
                    <a:lnTo>
                      <a:pt x="103" y="5"/>
                    </a:lnTo>
                    <a:lnTo>
                      <a:pt x="109" y="0"/>
                    </a:lnTo>
                  </a:path>
                </a:pathLst>
              </a:custGeom>
              <a:solidFill>
                <a:srgbClr val="8EAFA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65" name="Freeform 689">
                <a:extLst>
                  <a:ext uri="{FF2B5EF4-FFF2-40B4-BE49-F238E27FC236}">
                    <a16:creationId xmlns:a16="http://schemas.microsoft.com/office/drawing/2014/main" id="{73FDF329-723A-4D2A-9AD5-39EF1A33C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098"/>
                <a:ext cx="746" cy="369"/>
              </a:xfrm>
              <a:custGeom>
                <a:avLst/>
                <a:gdLst>
                  <a:gd name="T0" fmla="*/ 103 w 746"/>
                  <a:gd name="T1" fmla="*/ 0 h 369"/>
                  <a:gd name="T2" fmla="*/ 384 w 746"/>
                  <a:gd name="T3" fmla="*/ 181 h 369"/>
                  <a:gd name="T4" fmla="*/ 743 w 746"/>
                  <a:gd name="T5" fmla="*/ 117 h 369"/>
                  <a:gd name="T6" fmla="*/ 745 w 746"/>
                  <a:gd name="T7" fmla="*/ 136 h 369"/>
                  <a:gd name="T8" fmla="*/ 745 w 746"/>
                  <a:gd name="T9" fmla="*/ 154 h 369"/>
                  <a:gd name="T10" fmla="*/ 745 w 746"/>
                  <a:gd name="T11" fmla="*/ 173 h 369"/>
                  <a:gd name="T12" fmla="*/ 743 w 746"/>
                  <a:gd name="T13" fmla="*/ 190 h 369"/>
                  <a:gd name="T14" fmla="*/ 741 w 746"/>
                  <a:gd name="T15" fmla="*/ 208 h 369"/>
                  <a:gd name="T16" fmla="*/ 738 w 746"/>
                  <a:gd name="T17" fmla="*/ 226 h 369"/>
                  <a:gd name="T18" fmla="*/ 734 w 746"/>
                  <a:gd name="T19" fmla="*/ 242 h 369"/>
                  <a:gd name="T20" fmla="*/ 730 w 746"/>
                  <a:gd name="T21" fmla="*/ 259 h 369"/>
                  <a:gd name="T22" fmla="*/ 725 w 746"/>
                  <a:gd name="T23" fmla="*/ 274 h 369"/>
                  <a:gd name="T24" fmla="*/ 719 w 746"/>
                  <a:gd name="T25" fmla="*/ 290 h 369"/>
                  <a:gd name="T26" fmla="*/ 713 w 746"/>
                  <a:gd name="T27" fmla="*/ 305 h 369"/>
                  <a:gd name="T28" fmla="*/ 707 w 746"/>
                  <a:gd name="T29" fmla="*/ 319 h 369"/>
                  <a:gd name="T30" fmla="*/ 700 w 746"/>
                  <a:gd name="T31" fmla="*/ 332 h 369"/>
                  <a:gd name="T32" fmla="*/ 693 w 746"/>
                  <a:gd name="T33" fmla="*/ 345 h 369"/>
                  <a:gd name="T34" fmla="*/ 685 w 746"/>
                  <a:gd name="T35" fmla="*/ 356 h 369"/>
                  <a:gd name="T36" fmla="*/ 677 w 746"/>
                  <a:gd name="T37" fmla="*/ 368 h 369"/>
                  <a:gd name="T38" fmla="*/ 384 w 746"/>
                  <a:gd name="T39" fmla="*/ 181 h 369"/>
                  <a:gd name="T40" fmla="*/ 0 w 746"/>
                  <a:gd name="T41" fmla="*/ 256 h 369"/>
                  <a:gd name="T42" fmla="*/ 0 w 746"/>
                  <a:gd name="T43" fmla="*/ 227 h 369"/>
                  <a:gd name="T44" fmla="*/ 4 w 746"/>
                  <a:gd name="T45" fmla="*/ 199 h 369"/>
                  <a:gd name="T46" fmla="*/ 9 w 746"/>
                  <a:gd name="T47" fmla="*/ 172 h 369"/>
                  <a:gd name="T48" fmla="*/ 16 w 746"/>
                  <a:gd name="T49" fmla="*/ 146 h 369"/>
                  <a:gd name="T50" fmla="*/ 25 w 746"/>
                  <a:gd name="T51" fmla="*/ 122 h 369"/>
                  <a:gd name="T52" fmla="*/ 35 w 746"/>
                  <a:gd name="T53" fmla="*/ 98 h 369"/>
                  <a:gd name="T54" fmla="*/ 47 w 746"/>
                  <a:gd name="T55" fmla="*/ 77 h 369"/>
                  <a:gd name="T56" fmla="*/ 59 w 746"/>
                  <a:gd name="T57" fmla="*/ 57 h 369"/>
                  <a:gd name="T58" fmla="*/ 63 w 746"/>
                  <a:gd name="T59" fmla="*/ 51 h 369"/>
                  <a:gd name="T60" fmla="*/ 68 w 746"/>
                  <a:gd name="T61" fmla="*/ 43 h 369"/>
                  <a:gd name="T62" fmla="*/ 73 w 746"/>
                  <a:gd name="T63" fmla="*/ 36 h 369"/>
                  <a:gd name="T64" fmla="*/ 79 w 746"/>
                  <a:gd name="T65" fmla="*/ 27 h 369"/>
                  <a:gd name="T66" fmla="*/ 85 w 746"/>
                  <a:gd name="T67" fmla="*/ 20 h 369"/>
                  <a:gd name="T68" fmla="*/ 91 w 746"/>
                  <a:gd name="T69" fmla="*/ 12 h 369"/>
                  <a:gd name="T70" fmla="*/ 97 w 746"/>
                  <a:gd name="T71" fmla="*/ 5 h 369"/>
                  <a:gd name="T72" fmla="*/ 103 w 746"/>
                  <a:gd name="T73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6" h="369">
                    <a:moveTo>
                      <a:pt x="103" y="0"/>
                    </a:moveTo>
                    <a:lnTo>
                      <a:pt x="384" y="181"/>
                    </a:lnTo>
                    <a:lnTo>
                      <a:pt x="743" y="117"/>
                    </a:lnTo>
                    <a:lnTo>
                      <a:pt x="745" y="136"/>
                    </a:lnTo>
                    <a:lnTo>
                      <a:pt x="745" y="154"/>
                    </a:lnTo>
                    <a:lnTo>
                      <a:pt x="745" y="173"/>
                    </a:lnTo>
                    <a:lnTo>
                      <a:pt x="743" y="190"/>
                    </a:lnTo>
                    <a:lnTo>
                      <a:pt x="741" y="208"/>
                    </a:lnTo>
                    <a:lnTo>
                      <a:pt x="738" y="226"/>
                    </a:lnTo>
                    <a:lnTo>
                      <a:pt x="734" y="242"/>
                    </a:lnTo>
                    <a:lnTo>
                      <a:pt x="730" y="259"/>
                    </a:lnTo>
                    <a:lnTo>
                      <a:pt x="725" y="274"/>
                    </a:lnTo>
                    <a:lnTo>
                      <a:pt x="719" y="290"/>
                    </a:lnTo>
                    <a:lnTo>
                      <a:pt x="713" y="305"/>
                    </a:lnTo>
                    <a:lnTo>
                      <a:pt x="707" y="319"/>
                    </a:lnTo>
                    <a:lnTo>
                      <a:pt x="700" y="332"/>
                    </a:lnTo>
                    <a:lnTo>
                      <a:pt x="693" y="345"/>
                    </a:lnTo>
                    <a:lnTo>
                      <a:pt x="685" y="356"/>
                    </a:lnTo>
                    <a:lnTo>
                      <a:pt x="677" y="368"/>
                    </a:lnTo>
                    <a:lnTo>
                      <a:pt x="384" y="181"/>
                    </a:lnTo>
                    <a:lnTo>
                      <a:pt x="0" y="256"/>
                    </a:lnTo>
                    <a:lnTo>
                      <a:pt x="0" y="227"/>
                    </a:lnTo>
                    <a:lnTo>
                      <a:pt x="4" y="199"/>
                    </a:lnTo>
                    <a:lnTo>
                      <a:pt x="9" y="172"/>
                    </a:lnTo>
                    <a:lnTo>
                      <a:pt x="16" y="146"/>
                    </a:lnTo>
                    <a:lnTo>
                      <a:pt x="25" y="122"/>
                    </a:lnTo>
                    <a:lnTo>
                      <a:pt x="35" y="98"/>
                    </a:lnTo>
                    <a:lnTo>
                      <a:pt x="47" y="77"/>
                    </a:lnTo>
                    <a:lnTo>
                      <a:pt x="59" y="57"/>
                    </a:lnTo>
                    <a:lnTo>
                      <a:pt x="63" y="51"/>
                    </a:lnTo>
                    <a:lnTo>
                      <a:pt x="68" y="43"/>
                    </a:lnTo>
                    <a:lnTo>
                      <a:pt x="73" y="36"/>
                    </a:lnTo>
                    <a:lnTo>
                      <a:pt x="79" y="27"/>
                    </a:lnTo>
                    <a:lnTo>
                      <a:pt x="85" y="20"/>
                    </a:lnTo>
                    <a:lnTo>
                      <a:pt x="91" y="12"/>
                    </a:lnTo>
                    <a:lnTo>
                      <a:pt x="97" y="5"/>
                    </a:lnTo>
                    <a:lnTo>
                      <a:pt x="103" y="0"/>
                    </a:lnTo>
                  </a:path>
                </a:pathLst>
              </a:custGeom>
              <a:solidFill>
                <a:srgbClr val="89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66" name="Freeform 690">
                <a:extLst>
                  <a:ext uri="{FF2B5EF4-FFF2-40B4-BE49-F238E27FC236}">
                    <a16:creationId xmlns:a16="http://schemas.microsoft.com/office/drawing/2014/main" id="{F19291A9-227B-4DAD-8EC5-872986FD3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106"/>
                <a:ext cx="746" cy="355"/>
              </a:xfrm>
              <a:custGeom>
                <a:avLst/>
                <a:gdLst>
                  <a:gd name="T0" fmla="*/ 96 w 746"/>
                  <a:gd name="T1" fmla="*/ 0 h 355"/>
                  <a:gd name="T2" fmla="*/ 384 w 746"/>
                  <a:gd name="T3" fmla="*/ 174 h 355"/>
                  <a:gd name="T4" fmla="*/ 743 w 746"/>
                  <a:gd name="T5" fmla="*/ 119 h 355"/>
                  <a:gd name="T6" fmla="*/ 745 w 746"/>
                  <a:gd name="T7" fmla="*/ 154 h 355"/>
                  <a:gd name="T8" fmla="*/ 742 w 746"/>
                  <a:gd name="T9" fmla="*/ 189 h 355"/>
                  <a:gd name="T10" fmla="*/ 737 w 746"/>
                  <a:gd name="T11" fmla="*/ 223 h 355"/>
                  <a:gd name="T12" fmla="*/ 729 w 746"/>
                  <a:gd name="T13" fmla="*/ 254 h 355"/>
                  <a:gd name="T14" fmla="*/ 719 w 746"/>
                  <a:gd name="T15" fmla="*/ 283 h 355"/>
                  <a:gd name="T16" fmla="*/ 708 w 746"/>
                  <a:gd name="T17" fmla="*/ 310 h 355"/>
                  <a:gd name="T18" fmla="*/ 695 w 746"/>
                  <a:gd name="T19" fmla="*/ 334 h 355"/>
                  <a:gd name="T20" fmla="*/ 682 w 746"/>
                  <a:gd name="T21" fmla="*/ 354 h 355"/>
                  <a:gd name="T22" fmla="*/ 384 w 746"/>
                  <a:gd name="T23" fmla="*/ 174 h 355"/>
                  <a:gd name="T24" fmla="*/ 0 w 746"/>
                  <a:gd name="T25" fmla="*/ 241 h 355"/>
                  <a:gd name="T26" fmla="*/ 1 w 746"/>
                  <a:gd name="T27" fmla="*/ 213 h 355"/>
                  <a:gd name="T28" fmla="*/ 4 w 746"/>
                  <a:gd name="T29" fmla="*/ 186 h 355"/>
                  <a:gd name="T30" fmla="*/ 9 w 746"/>
                  <a:gd name="T31" fmla="*/ 161 h 355"/>
                  <a:gd name="T32" fmla="*/ 16 w 746"/>
                  <a:gd name="T33" fmla="*/ 137 h 355"/>
                  <a:gd name="T34" fmla="*/ 25 w 746"/>
                  <a:gd name="T35" fmla="*/ 115 h 355"/>
                  <a:gd name="T36" fmla="*/ 34 w 746"/>
                  <a:gd name="T37" fmla="*/ 94 h 355"/>
                  <a:gd name="T38" fmla="*/ 44 w 746"/>
                  <a:gd name="T39" fmla="*/ 74 h 355"/>
                  <a:gd name="T40" fmla="*/ 55 w 746"/>
                  <a:gd name="T41" fmla="*/ 56 h 355"/>
                  <a:gd name="T42" fmla="*/ 59 w 746"/>
                  <a:gd name="T43" fmla="*/ 49 h 355"/>
                  <a:gd name="T44" fmla="*/ 64 w 746"/>
                  <a:gd name="T45" fmla="*/ 42 h 355"/>
                  <a:gd name="T46" fmla="*/ 68 w 746"/>
                  <a:gd name="T47" fmla="*/ 35 h 355"/>
                  <a:gd name="T48" fmla="*/ 74 w 746"/>
                  <a:gd name="T49" fmla="*/ 27 h 355"/>
                  <a:gd name="T50" fmla="*/ 79 w 746"/>
                  <a:gd name="T51" fmla="*/ 19 h 355"/>
                  <a:gd name="T52" fmla="*/ 85 w 746"/>
                  <a:gd name="T53" fmla="*/ 12 h 355"/>
                  <a:gd name="T54" fmla="*/ 90 w 746"/>
                  <a:gd name="T55" fmla="*/ 5 h 355"/>
                  <a:gd name="T56" fmla="*/ 96 w 746"/>
                  <a:gd name="T57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46" h="355">
                    <a:moveTo>
                      <a:pt x="96" y="0"/>
                    </a:moveTo>
                    <a:lnTo>
                      <a:pt x="384" y="174"/>
                    </a:lnTo>
                    <a:lnTo>
                      <a:pt x="743" y="119"/>
                    </a:lnTo>
                    <a:lnTo>
                      <a:pt x="745" y="154"/>
                    </a:lnTo>
                    <a:lnTo>
                      <a:pt x="742" y="189"/>
                    </a:lnTo>
                    <a:lnTo>
                      <a:pt x="737" y="223"/>
                    </a:lnTo>
                    <a:lnTo>
                      <a:pt x="729" y="254"/>
                    </a:lnTo>
                    <a:lnTo>
                      <a:pt x="719" y="283"/>
                    </a:lnTo>
                    <a:lnTo>
                      <a:pt x="708" y="310"/>
                    </a:lnTo>
                    <a:lnTo>
                      <a:pt x="695" y="334"/>
                    </a:lnTo>
                    <a:lnTo>
                      <a:pt x="682" y="354"/>
                    </a:lnTo>
                    <a:lnTo>
                      <a:pt x="384" y="174"/>
                    </a:lnTo>
                    <a:lnTo>
                      <a:pt x="0" y="241"/>
                    </a:lnTo>
                    <a:lnTo>
                      <a:pt x="1" y="213"/>
                    </a:lnTo>
                    <a:lnTo>
                      <a:pt x="4" y="186"/>
                    </a:lnTo>
                    <a:lnTo>
                      <a:pt x="9" y="161"/>
                    </a:lnTo>
                    <a:lnTo>
                      <a:pt x="16" y="137"/>
                    </a:lnTo>
                    <a:lnTo>
                      <a:pt x="25" y="115"/>
                    </a:lnTo>
                    <a:lnTo>
                      <a:pt x="34" y="94"/>
                    </a:lnTo>
                    <a:lnTo>
                      <a:pt x="44" y="74"/>
                    </a:lnTo>
                    <a:lnTo>
                      <a:pt x="55" y="56"/>
                    </a:lnTo>
                    <a:lnTo>
                      <a:pt x="59" y="49"/>
                    </a:lnTo>
                    <a:lnTo>
                      <a:pt x="64" y="42"/>
                    </a:lnTo>
                    <a:lnTo>
                      <a:pt x="68" y="35"/>
                    </a:lnTo>
                    <a:lnTo>
                      <a:pt x="74" y="27"/>
                    </a:lnTo>
                    <a:lnTo>
                      <a:pt x="79" y="19"/>
                    </a:lnTo>
                    <a:lnTo>
                      <a:pt x="85" y="12"/>
                    </a:lnTo>
                    <a:lnTo>
                      <a:pt x="90" y="5"/>
                    </a:lnTo>
                    <a:lnTo>
                      <a:pt x="96" y="0"/>
                    </a:lnTo>
                  </a:path>
                </a:pathLst>
              </a:custGeom>
              <a:solidFill>
                <a:srgbClr val="84A8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67" name="Freeform 691">
                <a:extLst>
                  <a:ext uri="{FF2B5EF4-FFF2-40B4-BE49-F238E27FC236}">
                    <a16:creationId xmlns:a16="http://schemas.microsoft.com/office/drawing/2014/main" id="{ED595F0B-5E79-4B43-A8CF-C16EFB08C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2114"/>
                <a:ext cx="744" cy="339"/>
              </a:xfrm>
              <a:custGeom>
                <a:avLst/>
                <a:gdLst>
                  <a:gd name="T0" fmla="*/ 88 w 744"/>
                  <a:gd name="T1" fmla="*/ 0 h 339"/>
                  <a:gd name="T2" fmla="*/ 383 w 744"/>
                  <a:gd name="T3" fmla="*/ 166 h 339"/>
                  <a:gd name="T4" fmla="*/ 743 w 744"/>
                  <a:gd name="T5" fmla="*/ 119 h 339"/>
                  <a:gd name="T6" fmla="*/ 743 w 744"/>
                  <a:gd name="T7" fmla="*/ 153 h 339"/>
                  <a:gd name="T8" fmla="*/ 740 w 744"/>
                  <a:gd name="T9" fmla="*/ 186 h 339"/>
                  <a:gd name="T10" fmla="*/ 734 w 744"/>
                  <a:gd name="T11" fmla="*/ 218 h 339"/>
                  <a:gd name="T12" fmla="*/ 726 w 744"/>
                  <a:gd name="T13" fmla="*/ 248 h 339"/>
                  <a:gd name="T14" fmla="*/ 717 w 744"/>
                  <a:gd name="T15" fmla="*/ 275 h 339"/>
                  <a:gd name="T16" fmla="*/ 706 w 744"/>
                  <a:gd name="T17" fmla="*/ 299 h 339"/>
                  <a:gd name="T18" fmla="*/ 695 w 744"/>
                  <a:gd name="T19" fmla="*/ 320 h 339"/>
                  <a:gd name="T20" fmla="*/ 684 w 744"/>
                  <a:gd name="T21" fmla="*/ 338 h 339"/>
                  <a:gd name="T22" fmla="*/ 383 w 744"/>
                  <a:gd name="T23" fmla="*/ 166 h 339"/>
                  <a:gd name="T24" fmla="*/ 0 w 744"/>
                  <a:gd name="T25" fmla="*/ 224 h 339"/>
                  <a:gd name="T26" fmla="*/ 1 w 744"/>
                  <a:gd name="T27" fmla="*/ 198 h 339"/>
                  <a:gd name="T28" fmla="*/ 5 w 744"/>
                  <a:gd name="T29" fmla="*/ 173 h 339"/>
                  <a:gd name="T30" fmla="*/ 9 w 744"/>
                  <a:gd name="T31" fmla="*/ 150 h 339"/>
                  <a:gd name="T32" fmla="*/ 16 w 744"/>
                  <a:gd name="T33" fmla="*/ 128 h 339"/>
                  <a:gd name="T34" fmla="*/ 23 w 744"/>
                  <a:gd name="T35" fmla="*/ 107 h 339"/>
                  <a:gd name="T36" fmla="*/ 31 w 744"/>
                  <a:gd name="T37" fmla="*/ 88 h 339"/>
                  <a:gd name="T38" fmla="*/ 41 w 744"/>
                  <a:gd name="T39" fmla="*/ 70 h 339"/>
                  <a:gd name="T40" fmla="*/ 51 w 744"/>
                  <a:gd name="T41" fmla="*/ 54 h 339"/>
                  <a:gd name="T42" fmla="*/ 54 w 744"/>
                  <a:gd name="T43" fmla="*/ 47 h 339"/>
                  <a:gd name="T44" fmla="*/ 58 w 744"/>
                  <a:gd name="T45" fmla="*/ 40 h 339"/>
                  <a:gd name="T46" fmla="*/ 63 w 744"/>
                  <a:gd name="T47" fmla="*/ 33 h 339"/>
                  <a:gd name="T48" fmla="*/ 68 w 744"/>
                  <a:gd name="T49" fmla="*/ 25 h 339"/>
                  <a:gd name="T50" fmla="*/ 73 w 744"/>
                  <a:gd name="T51" fmla="*/ 18 h 339"/>
                  <a:gd name="T52" fmla="*/ 78 w 744"/>
                  <a:gd name="T53" fmla="*/ 11 h 339"/>
                  <a:gd name="T54" fmla="*/ 83 w 744"/>
                  <a:gd name="T55" fmla="*/ 5 h 339"/>
                  <a:gd name="T56" fmla="*/ 88 w 744"/>
                  <a:gd name="T57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44" h="339">
                    <a:moveTo>
                      <a:pt x="88" y="0"/>
                    </a:moveTo>
                    <a:lnTo>
                      <a:pt x="383" y="166"/>
                    </a:lnTo>
                    <a:lnTo>
                      <a:pt x="743" y="119"/>
                    </a:lnTo>
                    <a:lnTo>
                      <a:pt x="743" y="153"/>
                    </a:lnTo>
                    <a:lnTo>
                      <a:pt x="740" y="186"/>
                    </a:lnTo>
                    <a:lnTo>
                      <a:pt x="734" y="218"/>
                    </a:lnTo>
                    <a:lnTo>
                      <a:pt x="726" y="248"/>
                    </a:lnTo>
                    <a:lnTo>
                      <a:pt x="717" y="275"/>
                    </a:lnTo>
                    <a:lnTo>
                      <a:pt x="706" y="299"/>
                    </a:lnTo>
                    <a:lnTo>
                      <a:pt x="695" y="320"/>
                    </a:lnTo>
                    <a:lnTo>
                      <a:pt x="684" y="338"/>
                    </a:lnTo>
                    <a:lnTo>
                      <a:pt x="383" y="166"/>
                    </a:lnTo>
                    <a:lnTo>
                      <a:pt x="0" y="224"/>
                    </a:lnTo>
                    <a:lnTo>
                      <a:pt x="1" y="198"/>
                    </a:lnTo>
                    <a:lnTo>
                      <a:pt x="5" y="173"/>
                    </a:lnTo>
                    <a:lnTo>
                      <a:pt x="9" y="150"/>
                    </a:lnTo>
                    <a:lnTo>
                      <a:pt x="16" y="128"/>
                    </a:lnTo>
                    <a:lnTo>
                      <a:pt x="23" y="107"/>
                    </a:lnTo>
                    <a:lnTo>
                      <a:pt x="31" y="88"/>
                    </a:lnTo>
                    <a:lnTo>
                      <a:pt x="41" y="70"/>
                    </a:lnTo>
                    <a:lnTo>
                      <a:pt x="51" y="54"/>
                    </a:lnTo>
                    <a:lnTo>
                      <a:pt x="54" y="47"/>
                    </a:lnTo>
                    <a:lnTo>
                      <a:pt x="58" y="40"/>
                    </a:lnTo>
                    <a:lnTo>
                      <a:pt x="63" y="33"/>
                    </a:lnTo>
                    <a:lnTo>
                      <a:pt x="68" y="25"/>
                    </a:lnTo>
                    <a:lnTo>
                      <a:pt x="73" y="18"/>
                    </a:lnTo>
                    <a:lnTo>
                      <a:pt x="78" y="11"/>
                    </a:lnTo>
                    <a:lnTo>
                      <a:pt x="83" y="5"/>
                    </a:lnTo>
                    <a:lnTo>
                      <a:pt x="88" y="0"/>
                    </a:lnTo>
                  </a:path>
                </a:pathLst>
              </a:custGeom>
              <a:solidFill>
                <a:srgbClr val="82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68" name="Freeform 692">
                <a:extLst>
                  <a:ext uri="{FF2B5EF4-FFF2-40B4-BE49-F238E27FC236}">
                    <a16:creationId xmlns:a16="http://schemas.microsoft.com/office/drawing/2014/main" id="{E7851054-0EFE-4520-853A-918855721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2122"/>
                <a:ext cx="744" cy="323"/>
              </a:xfrm>
              <a:custGeom>
                <a:avLst/>
                <a:gdLst>
                  <a:gd name="T0" fmla="*/ 81 w 744"/>
                  <a:gd name="T1" fmla="*/ 0 h 323"/>
                  <a:gd name="T2" fmla="*/ 383 w 744"/>
                  <a:gd name="T3" fmla="*/ 158 h 323"/>
                  <a:gd name="T4" fmla="*/ 743 w 744"/>
                  <a:gd name="T5" fmla="*/ 120 h 323"/>
                  <a:gd name="T6" fmla="*/ 743 w 744"/>
                  <a:gd name="T7" fmla="*/ 153 h 323"/>
                  <a:gd name="T8" fmla="*/ 739 w 744"/>
                  <a:gd name="T9" fmla="*/ 184 h 323"/>
                  <a:gd name="T10" fmla="*/ 733 w 744"/>
                  <a:gd name="T11" fmla="*/ 214 h 323"/>
                  <a:gd name="T12" fmla="*/ 726 w 744"/>
                  <a:gd name="T13" fmla="*/ 242 h 323"/>
                  <a:gd name="T14" fmla="*/ 717 w 744"/>
                  <a:gd name="T15" fmla="*/ 267 h 323"/>
                  <a:gd name="T16" fmla="*/ 708 w 744"/>
                  <a:gd name="T17" fmla="*/ 289 h 323"/>
                  <a:gd name="T18" fmla="*/ 698 w 744"/>
                  <a:gd name="T19" fmla="*/ 307 h 323"/>
                  <a:gd name="T20" fmla="*/ 690 w 744"/>
                  <a:gd name="T21" fmla="*/ 322 h 323"/>
                  <a:gd name="T22" fmla="*/ 383 w 744"/>
                  <a:gd name="T23" fmla="*/ 158 h 323"/>
                  <a:gd name="T24" fmla="*/ 0 w 744"/>
                  <a:gd name="T25" fmla="*/ 206 h 323"/>
                  <a:gd name="T26" fmla="*/ 1 w 744"/>
                  <a:gd name="T27" fmla="*/ 183 h 323"/>
                  <a:gd name="T28" fmla="*/ 5 w 744"/>
                  <a:gd name="T29" fmla="*/ 160 h 323"/>
                  <a:gd name="T30" fmla="*/ 10 w 744"/>
                  <a:gd name="T31" fmla="*/ 138 h 323"/>
                  <a:gd name="T32" fmla="*/ 16 w 744"/>
                  <a:gd name="T33" fmla="*/ 118 h 323"/>
                  <a:gd name="T34" fmla="*/ 22 w 744"/>
                  <a:gd name="T35" fmla="*/ 99 h 323"/>
                  <a:gd name="T36" fmla="*/ 30 w 744"/>
                  <a:gd name="T37" fmla="*/ 82 h 323"/>
                  <a:gd name="T38" fmla="*/ 38 w 744"/>
                  <a:gd name="T39" fmla="*/ 66 h 323"/>
                  <a:gd name="T40" fmla="*/ 46 w 744"/>
                  <a:gd name="T41" fmla="*/ 52 h 323"/>
                  <a:gd name="T42" fmla="*/ 50 w 744"/>
                  <a:gd name="T43" fmla="*/ 45 h 323"/>
                  <a:gd name="T44" fmla="*/ 54 w 744"/>
                  <a:gd name="T45" fmla="*/ 39 h 323"/>
                  <a:gd name="T46" fmla="*/ 58 w 744"/>
                  <a:gd name="T47" fmla="*/ 32 h 323"/>
                  <a:gd name="T48" fmla="*/ 63 w 744"/>
                  <a:gd name="T49" fmla="*/ 24 h 323"/>
                  <a:gd name="T50" fmla="*/ 67 w 744"/>
                  <a:gd name="T51" fmla="*/ 17 h 323"/>
                  <a:gd name="T52" fmla="*/ 72 w 744"/>
                  <a:gd name="T53" fmla="*/ 11 h 323"/>
                  <a:gd name="T54" fmla="*/ 77 w 744"/>
                  <a:gd name="T55" fmla="*/ 5 h 323"/>
                  <a:gd name="T56" fmla="*/ 81 w 744"/>
                  <a:gd name="T57" fmla="*/ 0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44" h="323">
                    <a:moveTo>
                      <a:pt x="81" y="0"/>
                    </a:moveTo>
                    <a:lnTo>
                      <a:pt x="383" y="158"/>
                    </a:lnTo>
                    <a:lnTo>
                      <a:pt x="743" y="120"/>
                    </a:lnTo>
                    <a:lnTo>
                      <a:pt x="743" y="153"/>
                    </a:lnTo>
                    <a:lnTo>
                      <a:pt x="739" y="184"/>
                    </a:lnTo>
                    <a:lnTo>
                      <a:pt x="733" y="214"/>
                    </a:lnTo>
                    <a:lnTo>
                      <a:pt x="726" y="242"/>
                    </a:lnTo>
                    <a:lnTo>
                      <a:pt x="717" y="267"/>
                    </a:lnTo>
                    <a:lnTo>
                      <a:pt x="708" y="289"/>
                    </a:lnTo>
                    <a:lnTo>
                      <a:pt x="698" y="307"/>
                    </a:lnTo>
                    <a:lnTo>
                      <a:pt x="690" y="322"/>
                    </a:lnTo>
                    <a:lnTo>
                      <a:pt x="383" y="158"/>
                    </a:lnTo>
                    <a:lnTo>
                      <a:pt x="0" y="206"/>
                    </a:lnTo>
                    <a:lnTo>
                      <a:pt x="1" y="183"/>
                    </a:lnTo>
                    <a:lnTo>
                      <a:pt x="5" y="160"/>
                    </a:lnTo>
                    <a:lnTo>
                      <a:pt x="10" y="138"/>
                    </a:lnTo>
                    <a:lnTo>
                      <a:pt x="16" y="118"/>
                    </a:lnTo>
                    <a:lnTo>
                      <a:pt x="22" y="99"/>
                    </a:lnTo>
                    <a:lnTo>
                      <a:pt x="30" y="82"/>
                    </a:lnTo>
                    <a:lnTo>
                      <a:pt x="38" y="66"/>
                    </a:lnTo>
                    <a:lnTo>
                      <a:pt x="46" y="52"/>
                    </a:lnTo>
                    <a:lnTo>
                      <a:pt x="50" y="45"/>
                    </a:lnTo>
                    <a:lnTo>
                      <a:pt x="54" y="39"/>
                    </a:lnTo>
                    <a:lnTo>
                      <a:pt x="58" y="32"/>
                    </a:lnTo>
                    <a:lnTo>
                      <a:pt x="63" y="24"/>
                    </a:lnTo>
                    <a:lnTo>
                      <a:pt x="67" y="17"/>
                    </a:lnTo>
                    <a:lnTo>
                      <a:pt x="72" y="11"/>
                    </a:lnTo>
                    <a:lnTo>
                      <a:pt x="77" y="5"/>
                    </a:lnTo>
                    <a:lnTo>
                      <a:pt x="81" y="0"/>
                    </a:lnTo>
                  </a:path>
                </a:pathLst>
              </a:custGeom>
              <a:solidFill>
                <a:srgbClr val="7FA3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69" name="Freeform 693">
                <a:extLst>
                  <a:ext uri="{FF2B5EF4-FFF2-40B4-BE49-F238E27FC236}">
                    <a16:creationId xmlns:a16="http://schemas.microsoft.com/office/drawing/2014/main" id="{729A121A-6E58-4469-957B-4F346DC1F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2130"/>
                <a:ext cx="745" cy="307"/>
              </a:xfrm>
              <a:custGeom>
                <a:avLst/>
                <a:gdLst>
                  <a:gd name="T0" fmla="*/ 74 w 745"/>
                  <a:gd name="T1" fmla="*/ 0 h 307"/>
                  <a:gd name="T2" fmla="*/ 383 w 745"/>
                  <a:gd name="T3" fmla="*/ 150 h 307"/>
                  <a:gd name="T4" fmla="*/ 744 w 745"/>
                  <a:gd name="T5" fmla="*/ 122 h 307"/>
                  <a:gd name="T6" fmla="*/ 742 w 745"/>
                  <a:gd name="T7" fmla="*/ 153 h 307"/>
                  <a:gd name="T8" fmla="*/ 738 w 745"/>
                  <a:gd name="T9" fmla="*/ 183 h 307"/>
                  <a:gd name="T10" fmla="*/ 732 w 745"/>
                  <a:gd name="T11" fmla="*/ 211 h 307"/>
                  <a:gd name="T12" fmla="*/ 725 w 745"/>
                  <a:gd name="T13" fmla="*/ 237 h 307"/>
                  <a:gd name="T14" fmla="*/ 717 w 745"/>
                  <a:gd name="T15" fmla="*/ 259 h 307"/>
                  <a:gd name="T16" fmla="*/ 709 w 745"/>
                  <a:gd name="T17" fmla="*/ 279 h 307"/>
                  <a:gd name="T18" fmla="*/ 701 w 745"/>
                  <a:gd name="T19" fmla="*/ 294 h 307"/>
                  <a:gd name="T20" fmla="*/ 694 w 745"/>
                  <a:gd name="T21" fmla="*/ 306 h 307"/>
                  <a:gd name="T22" fmla="*/ 383 w 745"/>
                  <a:gd name="T23" fmla="*/ 150 h 307"/>
                  <a:gd name="T24" fmla="*/ 0 w 745"/>
                  <a:gd name="T25" fmla="*/ 190 h 307"/>
                  <a:gd name="T26" fmla="*/ 2 w 745"/>
                  <a:gd name="T27" fmla="*/ 168 h 307"/>
                  <a:gd name="T28" fmla="*/ 5 w 745"/>
                  <a:gd name="T29" fmla="*/ 147 h 307"/>
                  <a:gd name="T30" fmla="*/ 10 w 745"/>
                  <a:gd name="T31" fmla="*/ 128 h 307"/>
                  <a:gd name="T32" fmla="*/ 15 w 745"/>
                  <a:gd name="T33" fmla="*/ 109 h 307"/>
                  <a:gd name="T34" fmla="*/ 22 w 745"/>
                  <a:gd name="T35" fmla="*/ 92 h 307"/>
                  <a:gd name="T36" fmla="*/ 29 w 745"/>
                  <a:gd name="T37" fmla="*/ 77 h 307"/>
                  <a:gd name="T38" fmla="*/ 36 w 745"/>
                  <a:gd name="T39" fmla="*/ 63 h 307"/>
                  <a:gd name="T40" fmla="*/ 42 w 745"/>
                  <a:gd name="T41" fmla="*/ 51 h 307"/>
                  <a:gd name="T42" fmla="*/ 45 w 745"/>
                  <a:gd name="T43" fmla="*/ 44 h 307"/>
                  <a:gd name="T44" fmla="*/ 50 w 745"/>
                  <a:gd name="T45" fmla="*/ 37 h 307"/>
                  <a:gd name="T46" fmla="*/ 53 w 745"/>
                  <a:gd name="T47" fmla="*/ 30 h 307"/>
                  <a:gd name="T48" fmla="*/ 57 w 745"/>
                  <a:gd name="T49" fmla="*/ 24 h 307"/>
                  <a:gd name="T50" fmla="*/ 61 w 745"/>
                  <a:gd name="T51" fmla="*/ 17 h 307"/>
                  <a:gd name="T52" fmla="*/ 65 w 745"/>
                  <a:gd name="T53" fmla="*/ 11 h 307"/>
                  <a:gd name="T54" fmla="*/ 69 w 745"/>
                  <a:gd name="T55" fmla="*/ 5 h 307"/>
                  <a:gd name="T56" fmla="*/ 74 w 745"/>
                  <a:gd name="T57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45" h="307">
                    <a:moveTo>
                      <a:pt x="74" y="0"/>
                    </a:moveTo>
                    <a:lnTo>
                      <a:pt x="383" y="150"/>
                    </a:lnTo>
                    <a:lnTo>
                      <a:pt x="744" y="122"/>
                    </a:lnTo>
                    <a:lnTo>
                      <a:pt x="742" y="153"/>
                    </a:lnTo>
                    <a:lnTo>
                      <a:pt x="738" y="183"/>
                    </a:lnTo>
                    <a:lnTo>
                      <a:pt x="732" y="211"/>
                    </a:lnTo>
                    <a:lnTo>
                      <a:pt x="725" y="237"/>
                    </a:lnTo>
                    <a:lnTo>
                      <a:pt x="717" y="259"/>
                    </a:lnTo>
                    <a:lnTo>
                      <a:pt x="709" y="279"/>
                    </a:lnTo>
                    <a:lnTo>
                      <a:pt x="701" y="294"/>
                    </a:lnTo>
                    <a:lnTo>
                      <a:pt x="694" y="306"/>
                    </a:lnTo>
                    <a:lnTo>
                      <a:pt x="383" y="150"/>
                    </a:lnTo>
                    <a:lnTo>
                      <a:pt x="0" y="190"/>
                    </a:lnTo>
                    <a:lnTo>
                      <a:pt x="2" y="168"/>
                    </a:lnTo>
                    <a:lnTo>
                      <a:pt x="5" y="147"/>
                    </a:lnTo>
                    <a:lnTo>
                      <a:pt x="10" y="128"/>
                    </a:lnTo>
                    <a:lnTo>
                      <a:pt x="15" y="109"/>
                    </a:lnTo>
                    <a:lnTo>
                      <a:pt x="22" y="92"/>
                    </a:lnTo>
                    <a:lnTo>
                      <a:pt x="29" y="77"/>
                    </a:lnTo>
                    <a:lnTo>
                      <a:pt x="36" y="63"/>
                    </a:lnTo>
                    <a:lnTo>
                      <a:pt x="42" y="51"/>
                    </a:lnTo>
                    <a:lnTo>
                      <a:pt x="45" y="44"/>
                    </a:lnTo>
                    <a:lnTo>
                      <a:pt x="50" y="37"/>
                    </a:lnTo>
                    <a:lnTo>
                      <a:pt x="53" y="30"/>
                    </a:lnTo>
                    <a:lnTo>
                      <a:pt x="57" y="24"/>
                    </a:lnTo>
                    <a:lnTo>
                      <a:pt x="61" y="17"/>
                    </a:lnTo>
                    <a:lnTo>
                      <a:pt x="65" y="11"/>
                    </a:lnTo>
                    <a:lnTo>
                      <a:pt x="69" y="5"/>
                    </a:lnTo>
                    <a:lnTo>
                      <a:pt x="74" y="0"/>
                    </a:lnTo>
                  </a:path>
                </a:pathLst>
              </a:custGeom>
              <a:solidFill>
                <a:srgbClr val="7A9E9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70" name="Freeform 694">
                <a:extLst>
                  <a:ext uri="{FF2B5EF4-FFF2-40B4-BE49-F238E27FC236}">
                    <a16:creationId xmlns:a16="http://schemas.microsoft.com/office/drawing/2014/main" id="{AD510A2E-D517-4803-BFC6-A9038F840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2138"/>
                <a:ext cx="745" cy="291"/>
              </a:xfrm>
              <a:custGeom>
                <a:avLst/>
                <a:gdLst>
                  <a:gd name="T0" fmla="*/ 68 w 745"/>
                  <a:gd name="T1" fmla="*/ 0 h 291"/>
                  <a:gd name="T2" fmla="*/ 382 w 745"/>
                  <a:gd name="T3" fmla="*/ 141 h 291"/>
                  <a:gd name="T4" fmla="*/ 744 w 745"/>
                  <a:gd name="T5" fmla="*/ 123 h 291"/>
                  <a:gd name="T6" fmla="*/ 741 w 745"/>
                  <a:gd name="T7" fmla="*/ 152 h 291"/>
                  <a:gd name="T8" fmla="*/ 737 w 745"/>
                  <a:gd name="T9" fmla="*/ 181 h 291"/>
                  <a:gd name="T10" fmla="*/ 731 w 745"/>
                  <a:gd name="T11" fmla="*/ 207 h 291"/>
                  <a:gd name="T12" fmla="*/ 723 w 745"/>
                  <a:gd name="T13" fmla="*/ 230 h 291"/>
                  <a:gd name="T14" fmla="*/ 716 w 745"/>
                  <a:gd name="T15" fmla="*/ 252 h 291"/>
                  <a:gd name="T16" fmla="*/ 709 w 745"/>
                  <a:gd name="T17" fmla="*/ 269 h 291"/>
                  <a:gd name="T18" fmla="*/ 702 w 745"/>
                  <a:gd name="T19" fmla="*/ 281 h 291"/>
                  <a:gd name="T20" fmla="*/ 698 w 745"/>
                  <a:gd name="T21" fmla="*/ 290 h 291"/>
                  <a:gd name="T22" fmla="*/ 382 w 745"/>
                  <a:gd name="T23" fmla="*/ 141 h 291"/>
                  <a:gd name="T24" fmla="*/ 0 w 745"/>
                  <a:gd name="T25" fmla="*/ 173 h 291"/>
                  <a:gd name="T26" fmla="*/ 2 w 745"/>
                  <a:gd name="T27" fmla="*/ 153 h 291"/>
                  <a:gd name="T28" fmla="*/ 5 w 745"/>
                  <a:gd name="T29" fmla="*/ 134 h 291"/>
                  <a:gd name="T30" fmla="*/ 10 w 745"/>
                  <a:gd name="T31" fmla="*/ 116 h 291"/>
                  <a:gd name="T32" fmla="*/ 15 w 745"/>
                  <a:gd name="T33" fmla="*/ 100 h 291"/>
                  <a:gd name="T34" fmla="*/ 21 w 745"/>
                  <a:gd name="T35" fmla="*/ 85 h 291"/>
                  <a:gd name="T36" fmla="*/ 27 w 745"/>
                  <a:gd name="T37" fmla="*/ 72 h 291"/>
                  <a:gd name="T38" fmla="*/ 33 w 745"/>
                  <a:gd name="T39" fmla="*/ 60 h 291"/>
                  <a:gd name="T40" fmla="*/ 38 w 745"/>
                  <a:gd name="T41" fmla="*/ 49 h 291"/>
                  <a:gd name="T42" fmla="*/ 41 w 745"/>
                  <a:gd name="T43" fmla="*/ 43 h 291"/>
                  <a:gd name="T44" fmla="*/ 45 w 745"/>
                  <a:gd name="T45" fmla="*/ 36 h 291"/>
                  <a:gd name="T46" fmla="*/ 48 w 745"/>
                  <a:gd name="T47" fmla="*/ 30 h 291"/>
                  <a:gd name="T48" fmla="*/ 51 w 745"/>
                  <a:gd name="T49" fmla="*/ 23 h 291"/>
                  <a:gd name="T50" fmla="*/ 55 w 745"/>
                  <a:gd name="T51" fmla="*/ 17 h 291"/>
                  <a:gd name="T52" fmla="*/ 59 w 745"/>
                  <a:gd name="T53" fmla="*/ 11 h 291"/>
                  <a:gd name="T54" fmla="*/ 63 w 745"/>
                  <a:gd name="T55" fmla="*/ 5 h 291"/>
                  <a:gd name="T56" fmla="*/ 68 w 745"/>
                  <a:gd name="T57" fmla="*/ 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45" h="291">
                    <a:moveTo>
                      <a:pt x="68" y="0"/>
                    </a:moveTo>
                    <a:lnTo>
                      <a:pt x="382" y="141"/>
                    </a:lnTo>
                    <a:lnTo>
                      <a:pt x="744" y="123"/>
                    </a:lnTo>
                    <a:lnTo>
                      <a:pt x="741" y="152"/>
                    </a:lnTo>
                    <a:lnTo>
                      <a:pt x="737" y="181"/>
                    </a:lnTo>
                    <a:lnTo>
                      <a:pt x="731" y="207"/>
                    </a:lnTo>
                    <a:lnTo>
                      <a:pt x="723" y="230"/>
                    </a:lnTo>
                    <a:lnTo>
                      <a:pt x="716" y="252"/>
                    </a:lnTo>
                    <a:lnTo>
                      <a:pt x="709" y="269"/>
                    </a:lnTo>
                    <a:lnTo>
                      <a:pt x="702" y="281"/>
                    </a:lnTo>
                    <a:lnTo>
                      <a:pt x="698" y="290"/>
                    </a:lnTo>
                    <a:lnTo>
                      <a:pt x="382" y="141"/>
                    </a:lnTo>
                    <a:lnTo>
                      <a:pt x="0" y="173"/>
                    </a:lnTo>
                    <a:lnTo>
                      <a:pt x="2" y="153"/>
                    </a:lnTo>
                    <a:lnTo>
                      <a:pt x="5" y="134"/>
                    </a:lnTo>
                    <a:lnTo>
                      <a:pt x="10" y="116"/>
                    </a:lnTo>
                    <a:lnTo>
                      <a:pt x="15" y="100"/>
                    </a:lnTo>
                    <a:lnTo>
                      <a:pt x="21" y="85"/>
                    </a:lnTo>
                    <a:lnTo>
                      <a:pt x="27" y="72"/>
                    </a:lnTo>
                    <a:lnTo>
                      <a:pt x="33" y="60"/>
                    </a:lnTo>
                    <a:lnTo>
                      <a:pt x="38" y="49"/>
                    </a:lnTo>
                    <a:lnTo>
                      <a:pt x="41" y="43"/>
                    </a:lnTo>
                    <a:lnTo>
                      <a:pt x="45" y="36"/>
                    </a:lnTo>
                    <a:lnTo>
                      <a:pt x="48" y="30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9" y="11"/>
                    </a:lnTo>
                    <a:lnTo>
                      <a:pt x="63" y="5"/>
                    </a:lnTo>
                    <a:lnTo>
                      <a:pt x="68" y="0"/>
                    </a:lnTo>
                  </a:path>
                </a:pathLst>
              </a:custGeom>
              <a:solidFill>
                <a:srgbClr val="759B9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71" name="Freeform 695">
                <a:extLst>
                  <a:ext uri="{FF2B5EF4-FFF2-40B4-BE49-F238E27FC236}">
                    <a16:creationId xmlns:a16="http://schemas.microsoft.com/office/drawing/2014/main" id="{A4E71AAF-5D86-4827-AF30-2C76C34B7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2146"/>
                <a:ext cx="745" cy="275"/>
              </a:xfrm>
              <a:custGeom>
                <a:avLst/>
                <a:gdLst>
                  <a:gd name="T0" fmla="*/ 0 w 745"/>
                  <a:gd name="T1" fmla="*/ 156 h 275"/>
                  <a:gd name="T2" fmla="*/ 3 w 745"/>
                  <a:gd name="T3" fmla="*/ 138 h 275"/>
                  <a:gd name="T4" fmla="*/ 6 w 745"/>
                  <a:gd name="T5" fmla="*/ 121 h 275"/>
                  <a:gd name="T6" fmla="*/ 11 w 745"/>
                  <a:gd name="T7" fmla="*/ 105 h 275"/>
                  <a:gd name="T8" fmla="*/ 16 w 745"/>
                  <a:gd name="T9" fmla="*/ 91 h 275"/>
                  <a:gd name="T10" fmla="*/ 20 w 745"/>
                  <a:gd name="T11" fmla="*/ 77 h 275"/>
                  <a:gd name="T12" fmla="*/ 26 w 745"/>
                  <a:gd name="T13" fmla="*/ 66 h 275"/>
                  <a:gd name="T14" fmla="*/ 30 w 745"/>
                  <a:gd name="T15" fmla="*/ 56 h 275"/>
                  <a:gd name="T16" fmla="*/ 34 w 745"/>
                  <a:gd name="T17" fmla="*/ 48 h 275"/>
                  <a:gd name="T18" fmla="*/ 37 w 745"/>
                  <a:gd name="T19" fmla="*/ 41 h 275"/>
                  <a:gd name="T20" fmla="*/ 40 w 745"/>
                  <a:gd name="T21" fmla="*/ 35 h 275"/>
                  <a:gd name="T22" fmla="*/ 43 w 745"/>
                  <a:gd name="T23" fmla="*/ 29 h 275"/>
                  <a:gd name="T24" fmla="*/ 46 w 745"/>
                  <a:gd name="T25" fmla="*/ 22 h 275"/>
                  <a:gd name="T26" fmla="*/ 49 w 745"/>
                  <a:gd name="T27" fmla="*/ 16 h 275"/>
                  <a:gd name="T28" fmla="*/ 52 w 745"/>
                  <a:gd name="T29" fmla="*/ 11 h 275"/>
                  <a:gd name="T30" fmla="*/ 56 w 745"/>
                  <a:gd name="T31" fmla="*/ 5 h 275"/>
                  <a:gd name="T32" fmla="*/ 61 w 745"/>
                  <a:gd name="T33" fmla="*/ 0 h 275"/>
                  <a:gd name="T34" fmla="*/ 381 w 745"/>
                  <a:gd name="T35" fmla="*/ 134 h 275"/>
                  <a:gd name="T36" fmla="*/ 744 w 745"/>
                  <a:gd name="T37" fmla="*/ 124 h 275"/>
                  <a:gd name="T38" fmla="*/ 740 w 745"/>
                  <a:gd name="T39" fmla="*/ 152 h 275"/>
                  <a:gd name="T40" fmla="*/ 735 w 745"/>
                  <a:gd name="T41" fmla="*/ 178 h 275"/>
                  <a:gd name="T42" fmla="*/ 729 w 745"/>
                  <a:gd name="T43" fmla="*/ 203 h 275"/>
                  <a:gd name="T44" fmla="*/ 722 w 745"/>
                  <a:gd name="T45" fmla="*/ 224 h 275"/>
                  <a:gd name="T46" fmla="*/ 715 w 745"/>
                  <a:gd name="T47" fmla="*/ 243 h 275"/>
                  <a:gd name="T48" fmla="*/ 709 w 745"/>
                  <a:gd name="T49" fmla="*/ 258 h 275"/>
                  <a:gd name="T50" fmla="*/ 705 w 745"/>
                  <a:gd name="T51" fmla="*/ 268 h 275"/>
                  <a:gd name="T52" fmla="*/ 702 w 745"/>
                  <a:gd name="T53" fmla="*/ 274 h 275"/>
                  <a:gd name="T54" fmla="*/ 381 w 745"/>
                  <a:gd name="T55" fmla="*/ 134 h 275"/>
                  <a:gd name="T56" fmla="*/ 0 w 745"/>
                  <a:gd name="T57" fmla="*/ 156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45" h="275">
                    <a:moveTo>
                      <a:pt x="0" y="156"/>
                    </a:moveTo>
                    <a:lnTo>
                      <a:pt x="3" y="138"/>
                    </a:lnTo>
                    <a:lnTo>
                      <a:pt x="6" y="121"/>
                    </a:lnTo>
                    <a:lnTo>
                      <a:pt x="11" y="105"/>
                    </a:lnTo>
                    <a:lnTo>
                      <a:pt x="16" y="91"/>
                    </a:lnTo>
                    <a:lnTo>
                      <a:pt x="20" y="77"/>
                    </a:lnTo>
                    <a:lnTo>
                      <a:pt x="26" y="66"/>
                    </a:lnTo>
                    <a:lnTo>
                      <a:pt x="30" y="56"/>
                    </a:lnTo>
                    <a:lnTo>
                      <a:pt x="34" y="48"/>
                    </a:lnTo>
                    <a:lnTo>
                      <a:pt x="37" y="41"/>
                    </a:lnTo>
                    <a:lnTo>
                      <a:pt x="40" y="35"/>
                    </a:lnTo>
                    <a:lnTo>
                      <a:pt x="43" y="29"/>
                    </a:lnTo>
                    <a:lnTo>
                      <a:pt x="46" y="22"/>
                    </a:lnTo>
                    <a:lnTo>
                      <a:pt x="49" y="16"/>
                    </a:lnTo>
                    <a:lnTo>
                      <a:pt x="52" y="11"/>
                    </a:lnTo>
                    <a:lnTo>
                      <a:pt x="56" y="5"/>
                    </a:lnTo>
                    <a:lnTo>
                      <a:pt x="61" y="0"/>
                    </a:lnTo>
                    <a:lnTo>
                      <a:pt x="381" y="134"/>
                    </a:lnTo>
                    <a:lnTo>
                      <a:pt x="744" y="124"/>
                    </a:lnTo>
                    <a:lnTo>
                      <a:pt x="740" y="152"/>
                    </a:lnTo>
                    <a:lnTo>
                      <a:pt x="735" y="178"/>
                    </a:lnTo>
                    <a:lnTo>
                      <a:pt x="729" y="203"/>
                    </a:lnTo>
                    <a:lnTo>
                      <a:pt x="722" y="224"/>
                    </a:lnTo>
                    <a:lnTo>
                      <a:pt x="715" y="243"/>
                    </a:lnTo>
                    <a:lnTo>
                      <a:pt x="709" y="258"/>
                    </a:lnTo>
                    <a:lnTo>
                      <a:pt x="705" y="268"/>
                    </a:lnTo>
                    <a:lnTo>
                      <a:pt x="702" y="274"/>
                    </a:lnTo>
                    <a:lnTo>
                      <a:pt x="381" y="134"/>
                    </a:lnTo>
                    <a:lnTo>
                      <a:pt x="0" y="156"/>
                    </a:lnTo>
                  </a:path>
                </a:pathLst>
              </a:custGeom>
              <a:solidFill>
                <a:srgbClr val="72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72" name="Freeform 696">
                <a:extLst>
                  <a:ext uri="{FF2B5EF4-FFF2-40B4-BE49-F238E27FC236}">
                    <a16:creationId xmlns:a16="http://schemas.microsoft.com/office/drawing/2014/main" id="{A7AF2AD9-4DD3-44B6-8774-78897724E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1924"/>
                <a:ext cx="627" cy="768"/>
              </a:xfrm>
              <a:custGeom>
                <a:avLst/>
                <a:gdLst>
                  <a:gd name="T0" fmla="*/ 306 w 627"/>
                  <a:gd name="T1" fmla="*/ 765 h 768"/>
                  <a:gd name="T2" fmla="*/ 285 w 627"/>
                  <a:gd name="T3" fmla="*/ 767 h 768"/>
                  <a:gd name="T4" fmla="*/ 265 w 627"/>
                  <a:gd name="T5" fmla="*/ 767 h 768"/>
                  <a:gd name="T6" fmla="*/ 247 w 627"/>
                  <a:gd name="T7" fmla="*/ 767 h 768"/>
                  <a:gd name="T8" fmla="*/ 227 w 627"/>
                  <a:gd name="T9" fmla="*/ 765 h 768"/>
                  <a:gd name="T10" fmla="*/ 209 w 627"/>
                  <a:gd name="T11" fmla="*/ 763 h 768"/>
                  <a:gd name="T12" fmla="*/ 192 w 627"/>
                  <a:gd name="T13" fmla="*/ 759 h 768"/>
                  <a:gd name="T14" fmla="*/ 175 w 627"/>
                  <a:gd name="T15" fmla="*/ 755 h 768"/>
                  <a:gd name="T16" fmla="*/ 159 w 627"/>
                  <a:gd name="T17" fmla="*/ 751 h 768"/>
                  <a:gd name="T18" fmla="*/ 142 w 627"/>
                  <a:gd name="T19" fmla="*/ 745 h 768"/>
                  <a:gd name="T20" fmla="*/ 127 w 627"/>
                  <a:gd name="T21" fmla="*/ 738 h 768"/>
                  <a:gd name="T22" fmla="*/ 113 w 627"/>
                  <a:gd name="T23" fmla="*/ 731 h 768"/>
                  <a:gd name="T24" fmla="*/ 98 w 627"/>
                  <a:gd name="T25" fmla="*/ 723 h 768"/>
                  <a:gd name="T26" fmla="*/ 85 w 627"/>
                  <a:gd name="T27" fmla="*/ 714 h 768"/>
                  <a:gd name="T28" fmla="*/ 72 w 627"/>
                  <a:gd name="T29" fmla="*/ 705 h 768"/>
                  <a:gd name="T30" fmla="*/ 60 w 627"/>
                  <a:gd name="T31" fmla="*/ 694 h 768"/>
                  <a:gd name="T32" fmla="*/ 48 w 627"/>
                  <a:gd name="T33" fmla="*/ 684 h 768"/>
                  <a:gd name="T34" fmla="*/ 43 w 627"/>
                  <a:gd name="T35" fmla="*/ 678 h 768"/>
                  <a:gd name="T36" fmla="*/ 37 w 627"/>
                  <a:gd name="T37" fmla="*/ 672 h 768"/>
                  <a:gd name="T38" fmla="*/ 30 w 627"/>
                  <a:gd name="T39" fmla="*/ 664 h 768"/>
                  <a:gd name="T40" fmla="*/ 23 w 627"/>
                  <a:gd name="T41" fmla="*/ 656 h 768"/>
                  <a:gd name="T42" fmla="*/ 16 w 627"/>
                  <a:gd name="T43" fmla="*/ 646 h 768"/>
                  <a:gd name="T44" fmla="*/ 9 w 627"/>
                  <a:gd name="T45" fmla="*/ 638 h 768"/>
                  <a:gd name="T46" fmla="*/ 4 w 627"/>
                  <a:gd name="T47" fmla="*/ 630 h 768"/>
                  <a:gd name="T48" fmla="*/ 0 w 627"/>
                  <a:gd name="T49" fmla="*/ 623 h 768"/>
                  <a:gd name="T50" fmla="*/ 308 w 627"/>
                  <a:gd name="T51" fmla="*/ 370 h 768"/>
                  <a:gd name="T52" fmla="*/ 307 w 627"/>
                  <a:gd name="T53" fmla="*/ 9 h 768"/>
                  <a:gd name="T54" fmla="*/ 319 w 627"/>
                  <a:gd name="T55" fmla="*/ 7 h 768"/>
                  <a:gd name="T56" fmla="*/ 332 w 627"/>
                  <a:gd name="T57" fmla="*/ 5 h 768"/>
                  <a:gd name="T58" fmla="*/ 344 w 627"/>
                  <a:gd name="T59" fmla="*/ 3 h 768"/>
                  <a:gd name="T60" fmla="*/ 356 w 627"/>
                  <a:gd name="T61" fmla="*/ 2 h 768"/>
                  <a:gd name="T62" fmla="*/ 367 w 627"/>
                  <a:gd name="T63" fmla="*/ 1 h 768"/>
                  <a:gd name="T64" fmla="*/ 379 w 627"/>
                  <a:gd name="T65" fmla="*/ 0 h 768"/>
                  <a:gd name="T66" fmla="*/ 391 w 627"/>
                  <a:gd name="T67" fmla="*/ 0 h 768"/>
                  <a:gd name="T68" fmla="*/ 402 w 627"/>
                  <a:gd name="T69" fmla="*/ 0 h 768"/>
                  <a:gd name="T70" fmla="*/ 413 w 627"/>
                  <a:gd name="T71" fmla="*/ 0 h 768"/>
                  <a:gd name="T72" fmla="*/ 424 w 627"/>
                  <a:gd name="T73" fmla="*/ 1 h 768"/>
                  <a:gd name="T74" fmla="*/ 435 w 627"/>
                  <a:gd name="T75" fmla="*/ 1 h 768"/>
                  <a:gd name="T76" fmla="*/ 445 w 627"/>
                  <a:gd name="T77" fmla="*/ 3 h 768"/>
                  <a:gd name="T78" fmla="*/ 456 w 627"/>
                  <a:gd name="T79" fmla="*/ 4 h 768"/>
                  <a:gd name="T80" fmla="*/ 466 w 627"/>
                  <a:gd name="T81" fmla="*/ 7 h 768"/>
                  <a:gd name="T82" fmla="*/ 477 w 627"/>
                  <a:gd name="T83" fmla="*/ 9 h 768"/>
                  <a:gd name="T84" fmla="*/ 487 w 627"/>
                  <a:gd name="T85" fmla="*/ 11 h 768"/>
                  <a:gd name="T86" fmla="*/ 497 w 627"/>
                  <a:gd name="T87" fmla="*/ 14 h 768"/>
                  <a:gd name="T88" fmla="*/ 506 w 627"/>
                  <a:gd name="T89" fmla="*/ 17 h 768"/>
                  <a:gd name="T90" fmla="*/ 516 w 627"/>
                  <a:gd name="T91" fmla="*/ 21 h 768"/>
                  <a:gd name="T92" fmla="*/ 525 w 627"/>
                  <a:gd name="T93" fmla="*/ 25 h 768"/>
                  <a:gd name="T94" fmla="*/ 535 w 627"/>
                  <a:gd name="T95" fmla="*/ 29 h 768"/>
                  <a:gd name="T96" fmla="*/ 544 w 627"/>
                  <a:gd name="T97" fmla="*/ 33 h 768"/>
                  <a:gd name="T98" fmla="*/ 553 w 627"/>
                  <a:gd name="T99" fmla="*/ 38 h 768"/>
                  <a:gd name="T100" fmla="*/ 561 w 627"/>
                  <a:gd name="T101" fmla="*/ 43 h 768"/>
                  <a:gd name="T102" fmla="*/ 570 w 627"/>
                  <a:gd name="T103" fmla="*/ 49 h 768"/>
                  <a:gd name="T104" fmla="*/ 578 w 627"/>
                  <a:gd name="T105" fmla="*/ 54 h 768"/>
                  <a:gd name="T106" fmla="*/ 586 w 627"/>
                  <a:gd name="T107" fmla="*/ 60 h 768"/>
                  <a:gd name="T108" fmla="*/ 595 w 627"/>
                  <a:gd name="T109" fmla="*/ 67 h 768"/>
                  <a:gd name="T110" fmla="*/ 603 w 627"/>
                  <a:gd name="T111" fmla="*/ 74 h 768"/>
                  <a:gd name="T112" fmla="*/ 610 w 627"/>
                  <a:gd name="T113" fmla="*/ 80 h 768"/>
                  <a:gd name="T114" fmla="*/ 618 w 627"/>
                  <a:gd name="T115" fmla="*/ 87 h 768"/>
                  <a:gd name="T116" fmla="*/ 626 w 627"/>
                  <a:gd name="T117" fmla="*/ 95 h 768"/>
                  <a:gd name="T118" fmla="*/ 308 w 627"/>
                  <a:gd name="T119" fmla="*/ 370 h 768"/>
                  <a:gd name="T120" fmla="*/ 306 w 627"/>
                  <a:gd name="T121" fmla="*/ 765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27" h="768">
                    <a:moveTo>
                      <a:pt x="306" y="765"/>
                    </a:moveTo>
                    <a:lnTo>
                      <a:pt x="285" y="767"/>
                    </a:lnTo>
                    <a:lnTo>
                      <a:pt x="265" y="767"/>
                    </a:lnTo>
                    <a:lnTo>
                      <a:pt x="247" y="767"/>
                    </a:lnTo>
                    <a:lnTo>
                      <a:pt x="227" y="765"/>
                    </a:lnTo>
                    <a:lnTo>
                      <a:pt x="209" y="763"/>
                    </a:lnTo>
                    <a:lnTo>
                      <a:pt x="192" y="759"/>
                    </a:lnTo>
                    <a:lnTo>
                      <a:pt x="175" y="755"/>
                    </a:lnTo>
                    <a:lnTo>
                      <a:pt x="159" y="751"/>
                    </a:lnTo>
                    <a:lnTo>
                      <a:pt x="142" y="745"/>
                    </a:lnTo>
                    <a:lnTo>
                      <a:pt x="127" y="738"/>
                    </a:lnTo>
                    <a:lnTo>
                      <a:pt x="113" y="731"/>
                    </a:lnTo>
                    <a:lnTo>
                      <a:pt x="98" y="723"/>
                    </a:lnTo>
                    <a:lnTo>
                      <a:pt x="85" y="714"/>
                    </a:lnTo>
                    <a:lnTo>
                      <a:pt x="72" y="705"/>
                    </a:lnTo>
                    <a:lnTo>
                      <a:pt x="60" y="694"/>
                    </a:lnTo>
                    <a:lnTo>
                      <a:pt x="48" y="684"/>
                    </a:lnTo>
                    <a:lnTo>
                      <a:pt x="43" y="678"/>
                    </a:lnTo>
                    <a:lnTo>
                      <a:pt x="37" y="672"/>
                    </a:lnTo>
                    <a:lnTo>
                      <a:pt x="30" y="664"/>
                    </a:lnTo>
                    <a:lnTo>
                      <a:pt x="23" y="656"/>
                    </a:lnTo>
                    <a:lnTo>
                      <a:pt x="16" y="646"/>
                    </a:lnTo>
                    <a:lnTo>
                      <a:pt x="9" y="638"/>
                    </a:lnTo>
                    <a:lnTo>
                      <a:pt x="4" y="630"/>
                    </a:lnTo>
                    <a:lnTo>
                      <a:pt x="0" y="623"/>
                    </a:lnTo>
                    <a:lnTo>
                      <a:pt x="308" y="370"/>
                    </a:lnTo>
                    <a:lnTo>
                      <a:pt x="307" y="9"/>
                    </a:lnTo>
                    <a:lnTo>
                      <a:pt x="319" y="7"/>
                    </a:lnTo>
                    <a:lnTo>
                      <a:pt x="332" y="5"/>
                    </a:lnTo>
                    <a:lnTo>
                      <a:pt x="344" y="3"/>
                    </a:lnTo>
                    <a:lnTo>
                      <a:pt x="356" y="2"/>
                    </a:lnTo>
                    <a:lnTo>
                      <a:pt x="367" y="1"/>
                    </a:lnTo>
                    <a:lnTo>
                      <a:pt x="379" y="0"/>
                    </a:lnTo>
                    <a:lnTo>
                      <a:pt x="391" y="0"/>
                    </a:lnTo>
                    <a:lnTo>
                      <a:pt x="402" y="0"/>
                    </a:lnTo>
                    <a:lnTo>
                      <a:pt x="413" y="0"/>
                    </a:lnTo>
                    <a:lnTo>
                      <a:pt x="424" y="1"/>
                    </a:lnTo>
                    <a:lnTo>
                      <a:pt x="435" y="1"/>
                    </a:lnTo>
                    <a:lnTo>
                      <a:pt x="445" y="3"/>
                    </a:lnTo>
                    <a:lnTo>
                      <a:pt x="456" y="4"/>
                    </a:lnTo>
                    <a:lnTo>
                      <a:pt x="466" y="7"/>
                    </a:lnTo>
                    <a:lnTo>
                      <a:pt x="477" y="9"/>
                    </a:lnTo>
                    <a:lnTo>
                      <a:pt x="487" y="11"/>
                    </a:lnTo>
                    <a:lnTo>
                      <a:pt x="497" y="14"/>
                    </a:lnTo>
                    <a:lnTo>
                      <a:pt x="506" y="17"/>
                    </a:lnTo>
                    <a:lnTo>
                      <a:pt x="516" y="21"/>
                    </a:lnTo>
                    <a:lnTo>
                      <a:pt x="525" y="25"/>
                    </a:lnTo>
                    <a:lnTo>
                      <a:pt x="535" y="29"/>
                    </a:lnTo>
                    <a:lnTo>
                      <a:pt x="544" y="33"/>
                    </a:lnTo>
                    <a:lnTo>
                      <a:pt x="553" y="38"/>
                    </a:lnTo>
                    <a:lnTo>
                      <a:pt x="561" y="43"/>
                    </a:lnTo>
                    <a:lnTo>
                      <a:pt x="570" y="49"/>
                    </a:lnTo>
                    <a:lnTo>
                      <a:pt x="578" y="54"/>
                    </a:lnTo>
                    <a:lnTo>
                      <a:pt x="586" y="60"/>
                    </a:lnTo>
                    <a:lnTo>
                      <a:pt x="595" y="67"/>
                    </a:lnTo>
                    <a:lnTo>
                      <a:pt x="603" y="74"/>
                    </a:lnTo>
                    <a:lnTo>
                      <a:pt x="610" y="80"/>
                    </a:lnTo>
                    <a:lnTo>
                      <a:pt x="618" y="87"/>
                    </a:lnTo>
                    <a:lnTo>
                      <a:pt x="626" y="95"/>
                    </a:lnTo>
                    <a:lnTo>
                      <a:pt x="308" y="370"/>
                    </a:lnTo>
                    <a:lnTo>
                      <a:pt x="306" y="765"/>
                    </a:lnTo>
                  </a:path>
                </a:pathLst>
              </a:custGeom>
              <a:solidFill>
                <a:srgbClr val="A0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73" name="Freeform 697">
                <a:extLst>
                  <a:ext uri="{FF2B5EF4-FFF2-40B4-BE49-F238E27FC236}">
                    <a16:creationId xmlns:a16="http://schemas.microsoft.com/office/drawing/2014/main" id="{6B8F3E85-2EB1-4E43-9D06-497D2C45C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926"/>
                <a:ext cx="613" cy="766"/>
              </a:xfrm>
              <a:custGeom>
                <a:avLst/>
                <a:gdLst>
                  <a:gd name="T0" fmla="*/ 310 w 613"/>
                  <a:gd name="T1" fmla="*/ 8 h 766"/>
                  <a:gd name="T2" fmla="*/ 322 w 613"/>
                  <a:gd name="T3" fmla="*/ 6 h 766"/>
                  <a:gd name="T4" fmla="*/ 333 w 613"/>
                  <a:gd name="T5" fmla="*/ 4 h 766"/>
                  <a:gd name="T6" fmla="*/ 344 w 613"/>
                  <a:gd name="T7" fmla="*/ 2 h 766"/>
                  <a:gd name="T8" fmla="*/ 356 w 613"/>
                  <a:gd name="T9" fmla="*/ 1 h 766"/>
                  <a:gd name="T10" fmla="*/ 367 w 613"/>
                  <a:gd name="T11" fmla="*/ 1 h 766"/>
                  <a:gd name="T12" fmla="*/ 379 w 613"/>
                  <a:gd name="T13" fmla="*/ 0 h 766"/>
                  <a:gd name="T14" fmla="*/ 390 w 613"/>
                  <a:gd name="T15" fmla="*/ 0 h 766"/>
                  <a:gd name="T16" fmla="*/ 400 w 613"/>
                  <a:gd name="T17" fmla="*/ 0 h 766"/>
                  <a:gd name="T18" fmla="*/ 411 w 613"/>
                  <a:gd name="T19" fmla="*/ 0 h 766"/>
                  <a:gd name="T20" fmla="*/ 422 w 613"/>
                  <a:gd name="T21" fmla="*/ 1 h 766"/>
                  <a:gd name="T22" fmla="*/ 432 w 613"/>
                  <a:gd name="T23" fmla="*/ 2 h 766"/>
                  <a:gd name="T24" fmla="*/ 442 w 613"/>
                  <a:gd name="T25" fmla="*/ 3 h 766"/>
                  <a:gd name="T26" fmla="*/ 452 w 613"/>
                  <a:gd name="T27" fmla="*/ 5 h 766"/>
                  <a:gd name="T28" fmla="*/ 462 w 613"/>
                  <a:gd name="T29" fmla="*/ 7 h 766"/>
                  <a:gd name="T30" fmla="*/ 472 w 613"/>
                  <a:gd name="T31" fmla="*/ 9 h 766"/>
                  <a:gd name="T32" fmla="*/ 481 w 613"/>
                  <a:gd name="T33" fmla="*/ 11 h 766"/>
                  <a:gd name="T34" fmla="*/ 491 w 613"/>
                  <a:gd name="T35" fmla="*/ 14 h 766"/>
                  <a:gd name="T36" fmla="*/ 500 w 613"/>
                  <a:gd name="T37" fmla="*/ 18 h 766"/>
                  <a:gd name="T38" fmla="*/ 509 w 613"/>
                  <a:gd name="T39" fmla="*/ 21 h 766"/>
                  <a:gd name="T40" fmla="*/ 517 w 613"/>
                  <a:gd name="T41" fmla="*/ 25 h 766"/>
                  <a:gd name="T42" fmla="*/ 527 w 613"/>
                  <a:gd name="T43" fmla="*/ 28 h 766"/>
                  <a:gd name="T44" fmla="*/ 535 w 613"/>
                  <a:gd name="T45" fmla="*/ 33 h 766"/>
                  <a:gd name="T46" fmla="*/ 544 w 613"/>
                  <a:gd name="T47" fmla="*/ 37 h 766"/>
                  <a:gd name="T48" fmla="*/ 552 w 613"/>
                  <a:gd name="T49" fmla="*/ 42 h 766"/>
                  <a:gd name="T50" fmla="*/ 560 w 613"/>
                  <a:gd name="T51" fmla="*/ 47 h 766"/>
                  <a:gd name="T52" fmla="*/ 568 w 613"/>
                  <a:gd name="T53" fmla="*/ 52 h 766"/>
                  <a:gd name="T54" fmla="*/ 576 w 613"/>
                  <a:gd name="T55" fmla="*/ 58 h 766"/>
                  <a:gd name="T56" fmla="*/ 583 w 613"/>
                  <a:gd name="T57" fmla="*/ 64 h 766"/>
                  <a:gd name="T58" fmla="*/ 591 w 613"/>
                  <a:gd name="T59" fmla="*/ 70 h 766"/>
                  <a:gd name="T60" fmla="*/ 598 w 613"/>
                  <a:gd name="T61" fmla="*/ 77 h 766"/>
                  <a:gd name="T62" fmla="*/ 605 w 613"/>
                  <a:gd name="T63" fmla="*/ 83 h 766"/>
                  <a:gd name="T64" fmla="*/ 612 w 613"/>
                  <a:gd name="T65" fmla="*/ 90 h 766"/>
                  <a:gd name="T66" fmla="*/ 301 w 613"/>
                  <a:gd name="T67" fmla="*/ 369 h 766"/>
                  <a:gd name="T68" fmla="*/ 291 w 613"/>
                  <a:gd name="T69" fmla="*/ 763 h 766"/>
                  <a:gd name="T70" fmla="*/ 271 w 613"/>
                  <a:gd name="T71" fmla="*/ 764 h 766"/>
                  <a:gd name="T72" fmla="*/ 253 w 613"/>
                  <a:gd name="T73" fmla="*/ 765 h 766"/>
                  <a:gd name="T74" fmla="*/ 234 w 613"/>
                  <a:gd name="T75" fmla="*/ 764 h 766"/>
                  <a:gd name="T76" fmla="*/ 217 w 613"/>
                  <a:gd name="T77" fmla="*/ 763 h 766"/>
                  <a:gd name="T78" fmla="*/ 199 w 613"/>
                  <a:gd name="T79" fmla="*/ 760 h 766"/>
                  <a:gd name="T80" fmla="*/ 183 w 613"/>
                  <a:gd name="T81" fmla="*/ 757 h 766"/>
                  <a:gd name="T82" fmla="*/ 166 w 613"/>
                  <a:gd name="T83" fmla="*/ 753 h 766"/>
                  <a:gd name="T84" fmla="*/ 150 w 613"/>
                  <a:gd name="T85" fmla="*/ 749 h 766"/>
                  <a:gd name="T86" fmla="*/ 136 w 613"/>
                  <a:gd name="T87" fmla="*/ 743 h 766"/>
                  <a:gd name="T88" fmla="*/ 121 w 613"/>
                  <a:gd name="T89" fmla="*/ 737 h 766"/>
                  <a:gd name="T90" fmla="*/ 108 w 613"/>
                  <a:gd name="T91" fmla="*/ 730 h 766"/>
                  <a:gd name="T92" fmla="*/ 94 w 613"/>
                  <a:gd name="T93" fmla="*/ 722 h 766"/>
                  <a:gd name="T94" fmla="*/ 81 w 613"/>
                  <a:gd name="T95" fmla="*/ 714 h 766"/>
                  <a:gd name="T96" fmla="*/ 69 w 613"/>
                  <a:gd name="T97" fmla="*/ 706 h 766"/>
                  <a:gd name="T98" fmla="*/ 58 w 613"/>
                  <a:gd name="T99" fmla="*/ 696 h 766"/>
                  <a:gd name="T100" fmla="*/ 47 w 613"/>
                  <a:gd name="T101" fmla="*/ 686 h 766"/>
                  <a:gd name="T102" fmla="*/ 42 w 613"/>
                  <a:gd name="T103" fmla="*/ 681 h 766"/>
                  <a:gd name="T104" fmla="*/ 36 w 613"/>
                  <a:gd name="T105" fmla="*/ 675 h 766"/>
                  <a:gd name="T106" fmla="*/ 29 w 613"/>
                  <a:gd name="T107" fmla="*/ 667 h 766"/>
                  <a:gd name="T108" fmla="*/ 23 w 613"/>
                  <a:gd name="T109" fmla="*/ 659 h 766"/>
                  <a:gd name="T110" fmla="*/ 15 w 613"/>
                  <a:gd name="T111" fmla="*/ 651 h 766"/>
                  <a:gd name="T112" fmla="*/ 9 w 613"/>
                  <a:gd name="T113" fmla="*/ 643 h 766"/>
                  <a:gd name="T114" fmla="*/ 4 w 613"/>
                  <a:gd name="T115" fmla="*/ 635 h 766"/>
                  <a:gd name="T116" fmla="*/ 0 w 613"/>
                  <a:gd name="T117" fmla="*/ 629 h 766"/>
                  <a:gd name="T118" fmla="*/ 301 w 613"/>
                  <a:gd name="T119" fmla="*/ 369 h 766"/>
                  <a:gd name="T120" fmla="*/ 310 w 613"/>
                  <a:gd name="T121" fmla="*/ 8 h 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13" h="766">
                    <a:moveTo>
                      <a:pt x="310" y="8"/>
                    </a:moveTo>
                    <a:lnTo>
                      <a:pt x="322" y="6"/>
                    </a:lnTo>
                    <a:lnTo>
                      <a:pt x="333" y="4"/>
                    </a:lnTo>
                    <a:lnTo>
                      <a:pt x="344" y="2"/>
                    </a:lnTo>
                    <a:lnTo>
                      <a:pt x="356" y="1"/>
                    </a:lnTo>
                    <a:lnTo>
                      <a:pt x="367" y="1"/>
                    </a:lnTo>
                    <a:lnTo>
                      <a:pt x="379" y="0"/>
                    </a:lnTo>
                    <a:lnTo>
                      <a:pt x="390" y="0"/>
                    </a:lnTo>
                    <a:lnTo>
                      <a:pt x="400" y="0"/>
                    </a:lnTo>
                    <a:lnTo>
                      <a:pt x="411" y="0"/>
                    </a:lnTo>
                    <a:lnTo>
                      <a:pt x="422" y="1"/>
                    </a:lnTo>
                    <a:lnTo>
                      <a:pt x="432" y="2"/>
                    </a:lnTo>
                    <a:lnTo>
                      <a:pt x="442" y="3"/>
                    </a:lnTo>
                    <a:lnTo>
                      <a:pt x="452" y="5"/>
                    </a:lnTo>
                    <a:lnTo>
                      <a:pt x="462" y="7"/>
                    </a:lnTo>
                    <a:lnTo>
                      <a:pt x="472" y="9"/>
                    </a:lnTo>
                    <a:lnTo>
                      <a:pt x="481" y="11"/>
                    </a:lnTo>
                    <a:lnTo>
                      <a:pt x="491" y="14"/>
                    </a:lnTo>
                    <a:lnTo>
                      <a:pt x="500" y="18"/>
                    </a:lnTo>
                    <a:lnTo>
                      <a:pt x="509" y="21"/>
                    </a:lnTo>
                    <a:lnTo>
                      <a:pt x="517" y="25"/>
                    </a:lnTo>
                    <a:lnTo>
                      <a:pt x="527" y="28"/>
                    </a:lnTo>
                    <a:lnTo>
                      <a:pt x="535" y="33"/>
                    </a:lnTo>
                    <a:lnTo>
                      <a:pt x="544" y="37"/>
                    </a:lnTo>
                    <a:lnTo>
                      <a:pt x="552" y="42"/>
                    </a:lnTo>
                    <a:lnTo>
                      <a:pt x="560" y="47"/>
                    </a:lnTo>
                    <a:lnTo>
                      <a:pt x="568" y="52"/>
                    </a:lnTo>
                    <a:lnTo>
                      <a:pt x="576" y="58"/>
                    </a:lnTo>
                    <a:lnTo>
                      <a:pt x="583" y="64"/>
                    </a:lnTo>
                    <a:lnTo>
                      <a:pt x="591" y="70"/>
                    </a:lnTo>
                    <a:lnTo>
                      <a:pt x="598" y="77"/>
                    </a:lnTo>
                    <a:lnTo>
                      <a:pt x="605" y="83"/>
                    </a:lnTo>
                    <a:lnTo>
                      <a:pt x="612" y="90"/>
                    </a:lnTo>
                    <a:lnTo>
                      <a:pt x="301" y="369"/>
                    </a:lnTo>
                    <a:lnTo>
                      <a:pt x="291" y="763"/>
                    </a:lnTo>
                    <a:lnTo>
                      <a:pt x="271" y="764"/>
                    </a:lnTo>
                    <a:lnTo>
                      <a:pt x="253" y="765"/>
                    </a:lnTo>
                    <a:lnTo>
                      <a:pt x="234" y="764"/>
                    </a:lnTo>
                    <a:lnTo>
                      <a:pt x="217" y="763"/>
                    </a:lnTo>
                    <a:lnTo>
                      <a:pt x="199" y="760"/>
                    </a:lnTo>
                    <a:lnTo>
                      <a:pt x="183" y="757"/>
                    </a:lnTo>
                    <a:lnTo>
                      <a:pt x="166" y="753"/>
                    </a:lnTo>
                    <a:lnTo>
                      <a:pt x="150" y="749"/>
                    </a:lnTo>
                    <a:lnTo>
                      <a:pt x="136" y="743"/>
                    </a:lnTo>
                    <a:lnTo>
                      <a:pt x="121" y="737"/>
                    </a:lnTo>
                    <a:lnTo>
                      <a:pt x="108" y="730"/>
                    </a:lnTo>
                    <a:lnTo>
                      <a:pt x="94" y="722"/>
                    </a:lnTo>
                    <a:lnTo>
                      <a:pt x="81" y="714"/>
                    </a:lnTo>
                    <a:lnTo>
                      <a:pt x="69" y="706"/>
                    </a:lnTo>
                    <a:lnTo>
                      <a:pt x="58" y="696"/>
                    </a:lnTo>
                    <a:lnTo>
                      <a:pt x="47" y="686"/>
                    </a:lnTo>
                    <a:lnTo>
                      <a:pt x="42" y="681"/>
                    </a:lnTo>
                    <a:lnTo>
                      <a:pt x="36" y="675"/>
                    </a:lnTo>
                    <a:lnTo>
                      <a:pt x="29" y="667"/>
                    </a:lnTo>
                    <a:lnTo>
                      <a:pt x="23" y="659"/>
                    </a:lnTo>
                    <a:lnTo>
                      <a:pt x="15" y="651"/>
                    </a:lnTo>
                    <a:lnTo>
                      <a:pt x="9" y="643"/>
                    </a:lnTo>
                    <a:lnTo>
                      <a:pt x="4" y="635"/>
                    </a:lnTo>
                    <a:lnTo>
                      <a:pt x="0" y="629"/>
                    </a:lnTo>
                    <a:lnTo>
                      <a:pt x="301" y="369"/>
                    </a:lnTo>
                    <a:lnTo>
                      <a:pt x="310" y="8"/>
                    </a:lnTo>
                  </a:path>
                </a:pathLst>
              </a:custGeom>
              <a:solidFill>
                <a:srgbClr val="9B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74" name="Freeform 698">
                <a:extLst>
                  <a:ext uri="{FF2B5EF4-FFF2-40B4-BE49-F238E27FC236}">
                    <a16:creationId xmlns:a16="http://schemas.microsoft.com/office/drawing/2014/main" id="{05F60675-A5AF-4C3E-80E6-780942FB4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1926"/>
                <a:ext cx="603" cy="764"/>
              </a:xfrm>
              <a:custGeom>
                <a:avLst/>
                <a:gdLst>
                  <a:gd name="T0" fmla="*/ 314 w 603"/>
                  <a:gd name="T1" fmla="*/ 7 h 764"/>
                  <a:gd name="T2" fmla="*/ 337 w 603"/>
                  <a:gd name="T3" fmla="*/ 3 h 764"/>
                  <a:gd name="T4" fmla="*/ 359 w 603"/>
                  <a:gd name="T5" fmla="*/ 1 h 764"/>
                  <a:gd name="T6" fmla="*/ 380 w 603"/>
                  <a:gd name="T7" fmla="*/ 0 h 764"/>
                  <a:gd name="T8" fmla="*/ 401 w 603"/>
                  <a:gd name="T9" fmla="*/ 0 h 764"/>
                  <a:gd name="T10" fmla="*/ 422 w 603"/>
                  <a:gd name="T11" fmla="*/ 1 h 764"/>
                  <a:gd name="T12" fmla="*/ 441 w 603"/>
                  <a:gd name="T13" fmla="*/ 4 h 764"/>
                  <a:gd name="T14" fmla="*/ 460 w 603"/>
                  <a:gd name="T15" fmla="*/ 7 h 764"/>
                  <a:gd name="T16" fmla="*/ 479 w 603"/>
                  <a:gd name="T17" fmla="*/ 11 h 764"/>
                  <a:gd name="T18" fmla="*/ 497 w 603"/>
                  <a:gd name="T19" fmla="*/ 17 h 764"/>
                  <a:gd name="T20" fmla="*/ 514 w 603"/>
                  <a:gd name="T21" fmla="*/ 24 h 764"/>
                  <a:gd name="T22" fmla="*/ 530 w 603"/>
                  <a:gd name="T23" fmla="*/ 32 h 764"/>
                  <a:gd name="T24" fmla="*/ 546 w 603"/>
                  <a:gd name="T25" fmla="*/ 40 h 764"/>
                  <a:gd name="T26" fmla="*/ 561 w 603"/>
                  <a:gd name="T27" fmla="*/ 50 h 764"/>
                  <a:gd name="T28" fmla="*/ 575 w 603"/>
                  <a:gd name="T29" fmla="*/ 61 h 764"/>
                  <a:gd name="T30" fmla="*/ 589 w 603"/>
                  <a:gd name="T31" fmla="*/ 72 h 764"/>
                  <a:gd name="T32" fmla="*/ 602 w 603"/>
                  <a:gd name="T33" fmla="*/ 85 h 764"/>
                  <a:gd name="T34" fmla="*/ 297 w 603"/>
                  <a:gd name="T35" fmla="*/ 369 h 764"/>
                  <a:gd name="T36" fmla="*/ 277 w 603"/>
                  <a:gd name="T37" fmla="*/ 761 h 764"/>
                  <a:gd name="T38" fmla="*/ 259 w 603"/>
                  <a:gd name="T39" fmla="*/ 763 h 764"/>
                  <a:gd name="T40" fmla="*/ 241 w 603"/>
                  <a:gd name="T41" fmla="*/ 763 h 764"/>
                  <a:gd name="T42" fmla="*/ 223 w 603"/>
                  <a:gd name="T43" fmla="*/ 763 h 764"/>
                  <a:gd name="T44" fmla="*/ 206 w 603"/>
                  <a:gd name="T45" fmla="*/ 761 h 764"/>
                  <a:gd name="T46" fmla="*/ 191 w 603"/>
                  <a:gd name="T47" fmla="*/ 759 h 764"/>
                  <a:gd name="T48" fmla="*/ 174 w 603"/>
                  <a:gd name="T49" fmla="*/ 756 h 764"/>
                  <a:gd name="T50" fmla="*/ 159 w 603"/>
                  <a:gd name="T51" fmla="*/ 752 h 764"/>
                  <a:gd name="T52" fmla="*/ 145 w 603"/>
                  <a:gd name="T53" fmla="*/ 747 h 764"/>
                  <a:gd name="T54" fmla="*/ 130 w 603"/>
                  <a:gd name="T55" fmla="*/ 742 h 764"/>
                  <a:gd name="T56" fmla="*/ 117 w 603"/>
                  <a:gd name="T57" fmla="*/ 736 h 764"/>
                  <a:gd name="T58" fmla="*/ 103 w 603"/>
                  <a:gd name="T59" fmla="*/ 730 h 764"/>
                  <a:gd name="T60" fmla="*/ 91 w 603"/>
                  <a:gd name="T61" fmla="*/ 722 h 764"/>
                  <a:gd name="T62" fmla="*/ 79 w 603"/>
                  <a:gd name="T63" fmla="*/ 715 h 764"/>
                  <a:gd name="T64" fmla="*/ 67 w 603"/>
                  <a:gd name="T65" fmla="*/ 707 h 764"/>
                  <a:gd name="T66" fmla="*/ 56 w 603"/>
                  <a:gd name="T67" fmla="*/ 698 h 764"/>
                  <a:gd name="T68" fmla="*/ 46 w 603"/>
                  <a:gd name="T69" fmla="*/ 688 h 764"/>
                  <a:gd name="T70" fmla="*/ 41 w 603"/>
                  <a:gd name="T71" fmla="*/ 684 h 764"/>
                  <a:gd name="T72" fmla="*/ 34 w 603"/>
                  <a:gd name="T73" fmla="*/ 678 h 764"/>
                  <a:gd name="T74" fmla="*/ 29 w 603"/>
                  <a:gd name="T75" fmla="*/ 671 h 764"/>
                  <a:gd name="T76" fmla="*/ 22 w 603"/>
                  <a:gd name="T77" fmla="*/ 663 h 764"/>
                  <a:gd name="T78" fmla="*/ 15 w 603"/>
                  <a:gd name="T79" fmla="*/ 655 h 764"/>
                  <a:gd name="T80" fmla="*/ 9 w 603"/>
                  <a:gd name="T81" fmla="*/ 648 h 764"/>
                  <a:gd name="T82" fmla="*/ 4 w 603"/>
                  <a:gd name="T83" fmla="*/ 641 h 764"/>
                  <a:gd name="T84" fmla="*/ 0 w 603"/>
                  <a:gd name="T85" fmla="*/ 634 h 764"/>
                  <a:gd name="T86" fmla="*/ 297 w 603"/>
                  <a:gd name="T87" fmla="*/ 369 h 764"/>
                  <a:gd name="T88" fmla="*/ 314 w 603"/>
                  <a:gd name="T89" fmla="*/ 7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03" h="764">
                    <a:moveTo>
                      <a:pt x="314" y="7"/>
                    </a:moveTo>
                    <a:lnTo>
                      <a:pt x="337" y="3"/>
                    </a:lnTo>
                    <a:lnTo>
                      <a:pt x="359" y="1"/>
                    </a:lnTo>
                    <a:lnTo>
                      <a:pt x="380" y="0"/>
                    </a:lnTo>
                    <a:lnTo>
                      <a:pt x="401" y="0"/>
                    </a:lnTo>
                    <a:lnTo>
                      <a:pt x="422" y="1"/>
                    </a:lnTo>
                    <a:lnTo>
                      <a:pt x="441" y="4"/>
                    </a:lnTo>
                    <a:lnTo>
                      <a:pt x="460" y="7"/>
                    </a:lnTo>
                    <a:lnTo>
                      <a:pt x="479" y="11"/>
                    </a:lnTo>
                    <a:lnTo>
                      <a:pt x="497" y="17"/>
                    </a:lnTo>
                    <a:lnTo>
                      <a:pt x="514" y="24"/>
                    </a:lnTo>
                    <a:lnTo>
                      <a:pt x="530" y="32"/>
                    </a:lnTo>
                    <a:lnTo>
                      <a:pt x="546" y="40"/>
                    </a:lnTo>
                    <a:lnTo>
                      <a:pt x="561" y="50"/>
                    </a:lnTo>
                    <a:lnTo>
                      <a:pt x="575" y="61"/>
                    </a:lnTo>
                    <a:lnTo>
                      <a:pt x="589" y="72"/>
                    </a:lnTo>
                    <a:lnTo>
                      <a:pt x="602" y="85"/>
                    </a:lnTo>
                    <a:lnTo>
                      <a:pt x="297" y="369"/>
                    </a:lnTo>
                    <a:lnTo>
                      <a:pt x="277" y="761"/>
                    </a:lnTo>
                    <a:lnTo>
                      <a:pt x="259" y="763"/>
                    </a:lnTo>
                    <a:lnTo>
                      <a:pt x="241" y="763"/>
                    </a:lnTo>
                    <a:lnTo>
                      <a:pt x="223" y="763"/>
                    </a:lnTo>
                    <a:lnTo>
                      <a:pt x="206" y="761"/>
                    </a:lnTo>
                    <a:lnTo>
                      <a:pt x="191" y="759"/>
                    </a:lnTo>
                    <a:lnTo>
                      <a:pt x="174" y="756"/>
                    </a:lnTo>
                    <a:lnTo>
                      <a:pt x="159" y="752"/>
                    </a:lnTo>
                    <a:lnTo>
                      <a:pt x="145" y="747"/>
                    </a:lnTo>
                    <a:lnTo>
                      <a:pt x="130" y="742"/>
                    </a:lnTo>
                    <a:lnTo>
                      <a:pt x="117" y="736"/>
                    </a:lnTo>
                    <a:lnTo>
                      <a:pt x="103" y="730"/>
                    </a:lnTo>
                    <a:lnTo>
                      <a:pt x="91" y="722"/>
                    </a:lnTo>
                    <a:lnTo>
                      <a:pt x="79" y="715"/>
                    </a:lnTo>
                    <a:lnTo>
                      <a:pt x="67" y="707"/>
                    </a:lnTo>
                    <a:lnTo>
                      <a:pt x="56" y="698"/>
                    </a:lnTo>
                    <a:lnTo>
                      <a:pt x="46" y="688"/>
                    </a:lnTo>
                    <a:lnTo>
                      <a:pt x="41" y="684"/>
                    </a:lnTo>
                    <a:lnTo>
                      <a:pt x="34" y="678"/>
                    </a:lnTo>
                    <a:lnTo>
                      <a:pt x="29" y="671"/>
                    </a:lnTo>
                    <a:lnTo>
                      <a:pt x="22" y="663"/>
                    </a:lnTo>
                    <a:lnTo>
                      <a:pt x="15" y="655"/>
                    </a:lnTo>
                    <a:lnTo>
                      <a:pt x="9" y="648"/>
                    </a:lnTo>
                    <a:lnTo>
                      <a:pt x="4" y="641"/>
                    </a:lnTo>
                    <a:lnTo>
                      <a:pt x="0" y="634"/>
                    </a:lnTo>
                    <a:lnTo>
                      <a:pt x="297" y="369"/>
                    </a:lnTo>
                    <a:lnTo>
                      <a:pt x="314" y="7"/>
                    </a:lnTo>
                  </a:path>
                </a:pathLst>
              </a:custGeom>
              <a:solidFill>
                <a:srgbClr val="93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75" name="Freeform 699">
                <a:extLst>
                  <a:ext uri="{FF2B5EF4-FFF2-40B4-BE49-F238E27FC236}">
                    <a16:creationId xmlns:a16="http://schemas.microsoft.com/office/drawing/2014/main" id="{04144DB8-7282-48F7-BB7B-40AAFEE29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1926"/>
                <a:ext cx="589" cy="764"/>
              </a:xfrm>
              <a:custGeom>
                <a:avLst/>
                <a:gdLst>
                  <a:gd name="T0" fmla="*/ 317 w 589"/>
                  <a:gd name="T1" fmla="*/ 5 h 764"/>
                  <a:gd name="T2" fmla="*/ 339 w 589"/>
                  <a:gd name="T3" fmla="*/ 2 h 764"/>
                  <a:gd name="T4" fmla="*/ 360 w 589"/>
                  <a:gd name="T5" fmla="*/ 1 h 764"/>
                  <a:gd name="T6" fmla="*/ 380 w 589"/>
                  <a:gd name="T7" fmla="*/ 0 h 764"/>
                  <a:gd name="T8" fmla="*/ 400 w 589"/>
                  <a:gd name="T9" fmla="*/ 0 h 764"/>
                  <a:gd name="T10" fmla="*/ 420 w 589"/>
                  <a:gd name="T11" fmla="*/ 1 h 764"/>
                  <a:gd name="T12" fmla="*/ 438 w 589"/>
                  <a:gd name="T13" fmla="*/ 4 h 764"/>
                  <a:gd name="T14" fmla="*/ 457 w 589"/>
                  <a:gd name="T15" fmla="*/ 7 h 764"/>
                  <a:gd name="T16" fmla="*/ 474 w 589"/>
                  <a:gd name="T17" fmla="*/ 12 h 764"/>
                  <a:gd name="T18" fmla="*/ 491 w 589"/>
                  <a:gd name="T19" fmla="*/ 17 h 764"/>
                  <a:gd name="T20" fmla="*/ 507 w 589"/>
                  <a:gd name="T21" fmla="*/ 23 h 764"/>
                  <a:gd name="T22" fmla="*/ 522 w 589"/>
                  <a:gd name="T23" fmla="*/ 31 h 764"/>
                  <a:gd name="T24" fmla="*/ 536 w 589"/>
                  <a:gd name="T25" fmla="*/ 39 h 764"/>
                  <a:gd name="T26" fmla="*/ 551 w 589"/>
                  <a:gd name="T27" fmla="*/ 48 h 764"/>
                  <a:gd name="T28" fmla="*/ 564 w 589"/>
                  <a:gd name="T29" fmla="*/ 57 h 764"/>
                  <a:gd name="T30" fmla="*/ 576 w 589"/>
                  <a:gd name="T31" fmla="*/ 68 h 764"/>
                  <a:gd name="T32" fmla="*/ 588 w 589"/>
                  <a:gd name="T33" fmla="*/ 79 h 764"/>
                  <a:gd name="T34" fmla="*/ 290 w 589"/>
                  <a:gd name="T35" fmla="*/ 369 h 764"/>
                  <a:gd name="T36" fmla="*/ 263 w 589"/>
                  <a:gd name="T37" fmla="*/ 761 h 764"/>
                  <a:gd name="T38" fmla="*/ 245 w 589"/>
                  <a:gd name="T39" fmla="*/ 763 h 764"/>
                  <a:gd name="T40" fmla="*/ 228 w 589"/>
                  <a:gd name="T41" fmla="*/ 763 h 764"/>
                  <a:gd name="T42" fmla="*/ 211 w 589"/>
                  <a:gd name="T43" fmla="*/ 762 h 764"/>
                  <a:gd name="T44" fmla="*/ 196 w 589"/>
                  <a:gd name="T45" fmla="*/ 760 h 764"/>
                  <a:gd name="T46" fmla="*/ 180 w 589"/>
                  <a:gd name="T47" fmla="*/ 758 h 764"/>
                  <a:gd name="T48" fmla="*/ 166 w 589"/>
                  <a:gd name="T49" fmla="*/ 755 h 764"/>
                  <a:gd name="T50" fmla="*/ 151 w 589"/>
                  <a:gd name="T51" fmla="*/ 751 h 764"/>
                  <a:gd name="T52" fmla="*/ 137 w 589"/>
                  <a:gd name="T53" fmla="*/ 747 h 764"/>
                  <a:gd name="T54" fmla="*/ 124 w 589"/>
                  <a:gd name="T55" fmla="*/ 742 h 764"/>
                  <a:gd name="T56" fmla="*/ 110 w 589"/>
                  <a:gd name="T57" fmla="*/ 737 h 764"/>
                  <a:gd name="T58" fmla="*/ 99 w 589"/>
                  <a:gd name="T59" fmla="*/ 730 h 764"/>
                  <a:gd name="T60" fmla="*/ 87 w 589"/>
                  <a:gd name="T61" fmla="*/ 724 h 764"/>
                  <a:gd name="T62" fmla="*/ 76 w 589"/>
                  <a:gd name="T63" fmla="*/ 716 h 764"/>
                  <a:gd name="T64" fmla="*/ 65 w 589"/>
                  <a:gd name="T65" fmla="*/ 709 h 764"/>
                  <a:gd name="T66" fmla="*/ 55 w 589"/>
                  <a:gd name="T67" fmla="*/ 701 h 764"/>
                  <a:gd name="T68" fmla="*/ 45 w 589"/>
                  <a:gd name="T69" fmla="*/ 692 h 764"/>
                  <a:gd name="T70" fmla="*/ 40 w 589"/>
                  <a:gd name="T71" fmla="*/ 688 h 764"/>
                  <a:gd name="T72" fmla="*/ 34 w 589"/>
                  <a:gd name="T73" fmla="*/ 682 h 764"/>
                  <a:gd name="T74" fmla="*/ 28 w 589"/>
                  <a:gd name="T75" fmla="*/ 676 h 764"/>
                  <a:gd name="T76" fmla="*/ 21 w 589"/>
                  <a:gd name="T77" fmla="*/ 669 h 764"/>
                  <a:gd name="T78" fmla="*/ 15 w 589"/>
                  <a:gd name="T79" fmla="*/ 661 h 764"/>
                  <a:gd name="T80" fmla="*/ 9 w 589"/>
                  <a:gd name="T81" fmla="*/ 654 h 764"/>
                  <a:gd name="T82" fmla="*/ 4 w 589"/>
                  <a:gd name="T83" fmla="*/ 647 h 764"/>
                  <a:gd name="T84" fmla="*/ 0 w 589"/>
                  <a:gd name="T85" fmla="*/ 641 h 764"/>
                  <a:gd name="T86" fmla="*/ 290 w 589"/>
                  <a:gd name="T87" fmla="*/ 369 h 764"/>
                  <a:gd name="T88" fmla="*/ 317 w 589"/>
                  <a:gd name="T89" fmla="*/ 5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89" h="764">
                    <a:moveTo>
                      <a:pt x="317" y="5"/>
                    </a:moveTo>
                    <a:lnTo>
                      <a:pt x="339" y="2"/>
                    </a:lnTo>
                    <a:lnTo>
                      <a:pt x="360" y="1"/>
                    </a:lnTo>
                    <a:lnTo>
                      <a:pt x="380" y="0"/>
                    </a:lnTo>
                    <a:lnTo>
                      <a:pt x="400" y="0"/>
                    </a:lnTo>
                    <a:lnTo>
                      <a:pt x="420" y="1"/>
                    </a:lnTo>
                    <a:lnTo>
                      <a:pt x="438" y="4"/>
                    </a:lnTo>
                    <a:lnTo>
                      <a:pt x="457" y="7"/>
                    </a:lnTo>
                    <a:lnTo>
                      <a:pt x="474" y="12"/>
                    </a:lnTo>
                    <a:lnTo>
                      <a:pt x="491" y="17"/>
                    </a:lnTo>
                    <a:lnTo>
                      <a:pt x="507" y="23"/>
                    </a:lnTo>
                    <a:lnTo>
                      <a:pt x="522" y="31"/>
                    </a:lnTo>
                    <a:lnTo>
                      <a:pt x="536" y="39"/>
                    </a:lnTo>
                    <a:lnTo>
                      <a:pt x="551" y="48"/>
                    </a:lnTo>
                    <a:lnTo>
                      <a:pt x="564" y="57"/>
                    </a:lnTo>
                    <a:lnTo>
                      <a:pt x="576" y="68"/>
                    </a:lnTo>
                    <a:lnTo>
                      <a:pt x="588" y="79"/>
                    </a:lnTo>
                    <a:lnTo>
                      <a:pt x="290" y="369"/>
                    </a:lnTo>
                    <a:lnTo>
                      <a:pt x="263" y="761"/>
                    </a:lnTo>
                    <a:lnTo>
                      <a:pt x="245" y="763"/>
                    </a:lnTo>
                    <a:lnTo>
                      <a:pt x="228" y="763"/>
                    </a:lnTo>
                    <a:lnTo>
                      <a:pt x="211" y="762"/>
                    </a:lnTo>
                    <a:lnTo>
                      <a:pt x="196" y="760"/>
                    </a:lnTo>
                    <a:lnTo>
                      <a:pt x="180" y="758"/>
                    </a:lnTo>
                    <a:lnTo>
                      <a:pt x="166" y="755"/>
                    </a:lnTo>
                    <a:lnTo>
                      <a:pt x="151" y="751"/>
                    </a:lnTo>
                    <a:lnTo>
                      <a:pt x="137" y="747"/>
                    </a:lnTo>
                    <a:lnTo>
                      <a:pt x="124" y="742"/>
                    </a:lnTo>
                    <a:lnTo>
                      <a:pt x="110" y="737"/>
                    </a:lnTo>
                    <a:lnTo>
                      <a:pt x="99" y="730"/>
                    </a:lnTo>
                    <a:lnTo>
                      <a:pt x="87" y="724"/>
                    </a:lnTo>
                    <a:lnTo>
                      <a:pt x="76" y="716"/>
                    </a:lnTo>
                    <a:lnTo>
                      <a:pt x="65" y="709"/>
                    </a:lnTo>
                    <a:lnTo>
                      <a:pt x="55" y="701"/>
                    </a:lnTo>
                    <a:lnTo>
                      <a:pt x="45" y="692"/>
                    </a:lnTo>
                    <a:lnTo>
                      <a:pt x="40" y="688"/>
                    </a:lnTo>
                    <a:lnTo>
                      <a:pt x="34" y="682"/>
                    </a:lnTo>
                    <a:lnTo>
                      <a:pt x="28" y="676"/>
                    </a:lnTo>
                    <a:lnTo>
                      <a:pt x="21" y="669"/>
                    </a:lnTo>
                    <a:lnTo>
                      <a:pt x="15" y="661"/>
                    </a:lnTo>
                    <a:lnTo>
                      <a:pt x="9" y="654"/>
                    </a:lnTo>
                    <a:lnTo>
                      <a:pt x="4" y="647"/>
                    </a:lnTo>
                    <a:lnTo>
                      <a:pt x="0" y="641"/>
                    </a:lnTo>
                    <a:lnTo>
                      <a:pt x="290" y="369"/>
                    </a:lnTo>
                    <a:lnTo>
                      <a:pt x="317" y="5"/>
                    </a:lnTo>
                  </a:path>
                </a:pathLst>
              </a:custGeom>
              <a:solidFill>
                <a:srgbClr val="8EAFA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76" name="Freeform 700">
                <a:extLst>
                  <a:ext uri="{FF2B5EF4-FFF2-40B4-BE49-F238E27FC236}">
                    <a16:creationId xmlns:a16="http://schemas.microsoft.com/office/drawing/2014/main" id="{56FD9C0A-E41F-42A6-B257-12EE626A9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1926"/>
                <a:ext cx="578" cy="764"/>
              </a:xfrm>
              <a:custGeom>
                <a:avLst/>
                <a:gdLst>
                  <a:gd name="T0" fmla="*/ 320 w 578"/>
                  <a:gd name="T1" fmla="*/ 5 h 764"/>
                  <a:gd name="T2" fmla="*/ 341 w 578"/>
                  <a:gd name="T3" fmla="*/ 2 h 764"/>
                  <a:gd name="T4" fmla="*/ 362 w 578"/>
                  <a:gd name="T5" fmla="*/ 0 h 764"/>
                  <a:gd name="T6" fmla="*/ 381 w 578"/>
                  <a:gd name="T7" fmla="*/ 0 h 764"/>
                  <a:gd name="T8" fmla="*/ 400 w 578"/>
                  <a:gd name="T9" fmla="*/ 1 h 764"/>
                  <a:gd name="T10" fmla="*/ 418 w 578"/>
                  <a:gd name="T11" fmla="*/ 2 h 764"/>
                  <a:gd name="T12" fmla="*/ 436 w 578"/>
                  <a:gd name="T13" fmla="*/ 5 h 764"/>
                  <a:gd name="T14" fmla="*/ 453 w 578"/>
                  <a:gd name="T15" fmla="*/ 8 h 764"/>
                  <a:gd name="T16" fmla="*/ 470 w 578"/>
                  <a:gd name="T17" fmla="*/ 12 h 764"/>
                  <a:gd name="T18" fmla="*/ 486 w 578"/>
                  <a:gd name="T19" fmla="*/ 18 h 764"/>
                  <a:gd name="T20" fmla="*/ 501 w 578"/>
                  <a:gd name="T21" fmla="*/ 24 h 764"/>
                  <a:gd name="T22" fmla="*/ 515 w 578"/>
                  <a:gd name="T23" fmla="*/ 30 h 764"/>
                  <a:gd name="T24" fmla="*/ 529 w 578"/>
                  <a:gd name="T25" fmla="*/ 38 h 764"/>
                  <a:gd name="T26" fmla="*/ 542 w 578"/>
                  <a:gd name="T27" fmla="*/ 46 h 764"/>
                  <a:gd name="T28" fmla="*/ 554 w 578"/>
                  <a:gd name="T29" fmla="*/ 55 h 764"/>
                  <a:gd name="T30" fmla="*/ 565 w 578"/>
                  <a:gd name="T31" fmla="*/ 64 h 764"/>
                  <a:gd name="T32" fmla="*/ 577 w 578"/>
                  <a:gd name="T33" fmla="*/ 75 h 764"/>
                  <a:gd name="T34" fmla="*/ 284 w 578"/>
                  <a:gd name="T35" fmla="*/ 368 h 764"/>
                  <a:gd name="T36" fmla="*/ 248 w 578"/>
                  <a:gd name="T37" fmla="*/ 761 h 764"/>
                  <a:gd name="T38" fmla="*/ 232 w 578"/>
                  <a:gd name="T39" fmla="*/ 763 h 764"/>
                  <a:gd name="T40" fmla="*/ 216 w 578"/>
                  <a:gd name="T41" fmla="*/ 762 h 764"/>
                  <a:gd name="T42" fmla="*/ 200 w 578"/>
                  <a:gd name="T43" fmla="*/ 761 h 764"/>
                  <a:gd name="T44" fmla="*/ 185 w 578"/>
                  <a:gd name="T45" fmla="*/ 760 h 764"/>
                  <a:gd name="T46" fmla="*/ 171 w 578"/>
                  <a:gd name="T47" fmla="*/ 757 h 764"/>
                  <a:gd name="T48" fmla="*/ 156 w 578"/>
                  <a:gd name="T49" fmla="*/ 755 h 764"/>
                  <a:gd name="T50" fmla="*/ 143 w 578"/>
                  <a:gd name="T51" fmla="*/ 751 h 764"/>
                  <a:gd name="T52" fmla="*/ 130 w 578"/>
                  <a:gd name="T53" fmla="*/ 747 h 764"/>
                  <a:gd name="T54" fmla="*/ 118 w 578"/>
                  <a:gd name="T55" fmla="*/ 742 h 764"/>
                  <a:gd name="T56" fmla="*/ 106 w 578"/>
                  <a:gd name="T57" fmla="*/ 737 h 764"/>
                  <a:gd name="T58" fmla="*/ 94 w 578"/>
                  <a:gd name="T59" fmla="*/ 732 h 764"/>
                  <a:gd name="T60" fmla="*/ 83 w 578"/>
                  <a:gd name="T61" fmla="*/ 725 h 764"/>
                  <a:gd name="T62" fmla="*/ 73 w 578"/>
                  <a:gd name="T63" fmla="*/ 719 h 764"/>
                  <a:gd name="T64" fmla="*/ 63 w 578"/>
                  <a:gd name="T65" fmla="*/ 711 h 764"/>
                  <a:gd name="T66" fmla="*/ 53 w 578"/>
                  <a:gd name="T67" fmla="*/ 704 h 764"/>
                  <a:gd name="T68" fmla="*/ 44 w 578"/>
                  <a:gd name="T69" fmla="*/ 696 h 764"/>
                  <a:gd name="T70" fmla="*/ 40 w 578"/>
                  <a:gd name="T71" fmla="*/ 692 h 764"/>
                  <a:gd name="T72" fmla="*/ 34 w 578"/>
                  <a:gd name="T73" fmla="*/ 686 h 764"/>
                  <a:gd name="T74" fmla="*/ 27 w 578"/>
                  <a:gd name="T75" fmla="*/ 680 h 764"/>
                  <a:gd name="T76" fmla="*/ 21 w 578"/>
                  <a:gd name="T77" fmla="*/ 673 h 764"/>
                  <a:gd name="T78" fmla="*/ 15 w 578"/>
                  <a:gd name="T79" fmla="*/ 667 h 764"/>
                  <a:gd name="T80" fmla="*/ 9 w 578"/>
                  <a:gd name="T81" fmla="*/ 660 h 764"/>
                  <a:gd name="T82" fmla="*/ 4 w 578"/>
                  <a:gd name="T83" fmla="*/ 653 h 764"/>
                  <a:gd name="T84" fmla="*/ 0 w 578"/>
                  <a:gd name="T85" fmla="*/ 647 h 764"/>
                  <a:gd name="T86" fmla="*/ 284 w 578"/>
                  <a:gd name="T87" fmla="*/ 368 h 764"/>
                  <a:gd name="T88" fmla="*/ 320 w 578"/>
                  <a:gd name="T89" fmla="*/ 5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78" h="764">
                    <a:moveTo>
                      <a:pt x="320" y="5"/>
                    </a:moveTo>
                    <a:lnTo>
                      <a:pt x="341" y="2"/>
                    </a:lnTo>
                    <a:lnTo>
                      <a:pt x="362" y="0"/>
                    </a:lnTo>
                    <a:lnTo>
                      <a:pt x="381" y="0"/>
                    </a:lnTo>
                    <a:lnTo>
                      <a:pt x="400" y="1"/>
                    </a:lnTo>
                    <a:lnTo>
                      <a:pt x="418" y="2"/>
                    </a:lnTo>
                    <a:lnTo>
                      <a:pt x="436" y="5"/>
                    </a:lnTo>
                    <a:lnTo>
                      <a:pt x="453" y="8"/>
                    </a:lnTo>
                    <a:lnTo>
                      <a:pt x="470" y="12"/>
                    </a:lnTo>
                    <a:lnTo>
                      <a:pt x="486" y="18"/>
                    </a:lnTo>
                    <a:lnTo>
                      <a:pt x="501" y="24"/>
                    </a:lnTo>
                    <a:lnTo>
                      <a:pt x="515" y="30"/>
                    </a:lnTo>
                    <a:lnTo>
                      <a:pt x="529" y="38"/>
                    </a:lnTo>
                    <a:lnTo>
                      <a:pt x="542" y="46"/>
                    </a:lnTo>
                    <a:lnTo>
                      <a:pt x="554" y="55"/>
                    </a:lnTo>
                    <a:lnTo>
                      <a:pt x="565" y="64"/>
                    </a:lnTo>
                    <a:lnTo>
                      <a:pt x="577" y="75"/>
                    </a:lnTo>
                    <a:lnTo>
                      <a:pt x="284" y="368"/>
                    </a:lnTo>
                    <a:lnTo>
                      <a:pt x="248" y="761"/>
                    </a:lnTo>
                    <a:lnTo>
                      <a:pt x="232" y="763"/>
                    </a:lnTo>
                    <a:lnTo>
                      <a:pt x="216" y="762"/>
                    </a:lnTo>
                    <a:lnTo>
                      <a:pt x="200" y="761"/>
                    </a:lnTo>
                    <a:lnTo>
                      <a:pt x="185" y="760"/>
                    </a:lnTo>
                    <a:lnTo>
                      <a:pt x="171" y="757"/>
                    </a:lnTo>
                    <a:lnTo>
                      <a:pt x="156" y="755"/>
                    </a:lnTo>
                    <a:lnTo>
                      <a:pt x="143" y="751"/>
                    </a:lnTo>
                    <a:lnTo>
                      <a:pt x="130" y="747"/>
                    </a:lnTo>
                    <a:lnTo>
                      <a:pt x="118" y="742"/>
                    </a:lnTo>
                    <a:lnTo>
                      <a:pt x="106" y="737"/>
                    </a:lnTo>
                    <a:lnTo>
                      <a:pt x="94" y="732"/>
                    </a:lnTo>
                    <a:lnTo>
                      <a:pt x="83" y="725"/>
                    </a:lnTo>
                    <a:lnTo>
                      <a:pt x="73" y="719"/>
                    </a:lnTo>
                    <a:lnTo>
                      <a:pt x="63" y="711"/>
                    </a:lnTo>
                    <a:lnTo>
                      <a:pt x="53" y="704"/>
                    </a:lnTo>
                    <a:lnTo>
                      <a:pt x="44" y="696"/>
                    </a:lnTo>
                    <a:lnTo>
                      <a:pt x="40" y="692"/>
                    </a:lnTo>
                    <a:lnTo>
                      <a:pt x="34" y="686"/>
                    </a:lnTo>
                    <a:lnTo>
                      <a:pt x="27" y="680"/>
                    </a:lnTo>
                    <a:lnTo>
                      <a:pt x="21" y="673"/>
                    </a:lnTo>
                    <a:lnTo>
                      <a:pt x="15" y="667"/>
                    </a:lnTo>
                    <a:lnTo>
                      <a:pt x="9" y="660"/>
                    </a:lnTo>
                    <a:lnTo>
                      <a:pt x="4" y="653"/>
                    </a:lnTo>
                    <a:lnTo>
                      <a:pt x="0" y="647"/>
                    </a:lnTo>
                    <a:lnTo>
                      <a:pt x="284" y="368"/>
                    </a:lnTo>
                    <a:lnTo>
                      <a:pt x="320" y="5"/>
                    </a:lnTo>
                  </a:path>
                </a:pathLst>
              </a:custGeom>
              <a:solidFill>
                <a:srgbClr val="89AA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77" name="Freeform 701">
                <a:extLst>
                  <a:ext uri="{FF2B5EF4-FFF2-40B4-BE49-F238E27FC236}">
                    <a16:creationId xmlns:a16="http://schemas.microsoft.com/office/drawing/2014/main" id="{9F43CA21-BBB6-446C-9E60-C5F86F47B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928"/>
                <a:ext cx="565" cy="761"/>
              </a:xfrm>
              <a:custGeom>
                <a:avLst/>
                <a:gdLst>
                  <a:gd name="T0" fmla="*/ 323 w 565"/>
                  <a:gd name="T1" fmla="*/ 3 h 761"/>
                  <a:gd name="T2" fmla="*/ 342 w 565"/>
                  <a:gd name="T3" fmla="*/ 1 h 761"/>
                  <a:gd name="T4" fmla="*/ 362 w 565"/>
                  <a:gd name="T5" fmla="*/ 0 h 761"/>
                  <a:gd name="T6" fmla="*/ 380 w 565"/>
                  <a:gd name="T7" fmla="*/ 0 h 761"/>
                  <a:gd name="T8" fmla="*/ 398 w 565"/>
                  <a:gd name="T9" fmla="*/ 1 h 761"/>
                  <a:gd name="T10" fmla="*/ 416 w 565"/>
                  <a:gd name="T11" fmla="*/ 2 h 761"/>
                  <a:gd name="T12" fmla="*/ 433 w 565"/>
                  <a:gd name="T13" fmla="*/ 5 h 761"/>
                  <a:gd name="T14" fmla="*/ 449 w 565"/>
                  <a:gd name="T15" fmla="*/ 8 h 761"/>
                  <a:gd name="T16" fmla="*/ 465 w 565"/>
                  <a:gd name="T17" fmla="*/ 12 h 761"/>
                  <a:gd name="T18" fmla="*/ 480 w 565"/>
                  <a:gd name="T19" fmla="*/ 18 h 761"/>
                  <a:gd name="T20" fmla="*/ 494 w 565"/>
                  <a:gd name="T21" fmla="*/ 23 h 761"/>
                  <a:gd name="T22" fmla="*/ 508 w 565"/>
                  <a:gd name="T23" fmla="*/ 29 h 761"/>
                  <a:gd name="T24" fmla="*/ 521 w 565"/>
                  <a:gd name="T25" fmla="*/ 37 h 761"/>
                  <a:gd name="T26" fmla="*/ 532 w 565"/>
                  <a:gd name="T27" fmla="*/ 44 h 761"/>
                  <a:gd name="T28" fmla="*/ 544 w 565"/>
                  <a:gd name="T29" fmla="*/ 53 h 761"/>
                  <a:gd name="T30" fmla="*/ 554 w 565"/>
                  <a:gd name="T31" fmla="*/ 61 h 761"/>
                  <a:gd name="T32" fmla="*/ 564 w 565"/>
                  <a:gd name="T33" fmla="*/ 69 h 761"/>
                  <a:gd name="T34" fmla="*/ 277 w 565"/>
                  <a:gd name="T35" fmla="*/ 367 h 761"/>
                  <a:gd name="T36" fmla="*/ 233 w 565"/>
                  <a:gd name="T37" fmla="*/ 759 h 761"/>
                  <a:gd name="T38" fmla="*/ 218 w 565"/>
                  <a:gd name="T39" fmla="*/ 760 h 761"/>
                  <a:gd name="T40" fmla="*/ 203 w 565"/>
                  <a:gd name="T41" fmla="*/ 760 h 761"/>
                  <a:gd name="T42" fmla="*/ 188 w 565"/>
                  <a:gd name="T43" fmla="*/ 758 h 761"/>
                  <a:gd name="T44" fmla="*/ 174 w 565"/>
                  <a:gd name="T45" fmla="*/ 757 h 761"/>
                  <a:gd name="T46" fmla="*/ 160 w 565"/>
                  <a:gd name="T47" fmla="*/ 755 h 761"/>
                  <a:gd name="T48" fmla="*/ 147 w 565"/>
                  <a:gd name="T49" fmla="*/ 752 h 761"/>
                  <a:gd name="T50" fmla="*/ 134 w 565"/>
                  <a:gd name="T51" fmla="*/ 748 h 761"/>
                  <a:gd name="T52" fmla="*/ 123 w 565"/>
                  <a:gd name="T53" fmla="*/ 744 h 761"/>
                  <a:gd name="T54" fmla="*/ 111 w 565"/>
                  <a:gd name="T55" fmla="*/ 740 h 761"/>
                  <a:gd name="T56" fmla="*/ 100 w 565"/>
                  <a:gd name="T57" fmla="*/ 736 h 761"/>
                  <a:gd name="T58" fmla="*/ 89 w 565"/>
                  <a:gd name="T59" fmla="*/ 730 h 761"/>
                  <a:gd name="T60" fmla="*/ 79 w 565"/>
                  <a:gd name="T61" fmla="*/ 725 h 761"/>
                  <a:gd name="T62" fmla="*/ 69 w 565"/>
                  <a:gd name="T63" fmla="*/ 718 h 761"/>
                  <a:gd name="T64" fmla="*/ 60 w 565"/>
                  <a:gd name="T65" fmla="*/ 712 h 761"/>
                  <a:gd name="T66" fmla="*/ 51 w 565"/>
                  <a:gd name="T67" fmla="*/ 705 h 761"/>
                  <a:gd name="T68" fmla="*/ 43 w 565"/>
                  <a:gd name="T69" fmla="*/ 698 h 761"/>
                  <a:gd name="T70" fmla="*/ 38 w 565"/>
                  <a:gd name="T71" fmla="*/ 694 h 761"/>
                  <a:gd name="T72" fmla="*/ 32 w 565"/>
                  <a:gd name="T73" fmla="*/ 688 h 761"/>
                  <a:gd name="T74" fmla="*/ 26 w 565"/>
                  <a:gd name="T75" fmla="*/ 683 h 761"/>
                  <a:gd name="T76" fmla="*/ 20 w 565"/>
                  <a:gd name="T77" fmla="*/ 677 h 761"/>
                  <a:gd name="T78" fmla="*/ 14 w 565"/>
                  <a:gd name="T79" fmla="*/ 671 h 761"/>
                  <a:gd name="T80" fmla="*/ 8 w 565"/>
                  <a:gd name="T81" fmla="*/ 664 h 761"/>
                  <a:gd name="T82" fmla="*/ 3 w 565"/>
                  <a:gd name="T83" fmla="*/ 658 h 761"/>
                  <a:gd name="T84" fmla="*/ 0 w 565"/>
                  <a:gd name="T85" fmla="*/ 652 h 761"/>
                  <a:gd name="T86" fmla="*/ 277 w 565"/>
                  <a:gd name="T87" fmla="*/ 367 h 761"/>
                  <a:gd name="T88" fmla="*/ 323 w 565"/>
                  <a:gd name="T89" fmla="*/ 3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65" h="761">
                    <a:moveTo>
                      <a:pt x="323" y="3"/>
                    </a:moveTo>
                    <a:lnTo>
                      <a:pt x="342" y="1"/>
                    </a:lnTo>
                    <a:lnTo>
                      <a:pt x="362" y="0"/>
                    </a:lnTo>
                    <a:lnTo>
                      <a:pt x="380" y="0"/>
                    </a:lnTo>
                    <a:lnTo>
                      <a:pt x="398" y="1"/>
                    </a:lnTo>
                    <a:lnTo>
                      <a:pt x="416" y="2"/>
                    </a:lnTo>
                    <a:lnTo>
                      <a:pt x="433" y="5"/>
                    </a:lnTo>
                    <a:lnTo>
                      <a:pt x="449" y="8"/>
                    </a:lnTo>
                    <a:lnTo>
                      <a:pt x="465" y="12"/>
                    </a:lnTo>
                    <a:lnTo>
                      <a:pt x="480" y="18"/>
                    </a:lnTo>
                    <a:lnTo>
                      <a:pt x="494" y="23"/>
                    </a:lnTo>
                    <a:lnTo>
                      <a:pt x="508" y="29"/>
                    </a:lnTo>
                    <a:lnTo>
                      <a:pt x="521" y="37"/>
                    </a:lnTo>
                    <a:lnTo>
                      <a:pt x="532" y="44"/>
                    </a:lnTo>
                    <a:lnTo>
                      <a:pt x="544" y="53"/>
                    </a:lnTo>
                    <a:lnTo>
                      <a:pt x="554" y="61"/>
                    </a:lnTo>
                    <a:lnTo>
                      <a:pt x="564" y="69"/>
                    </a:lnTo>
                    <a:lnTo>
                      <a:pt x="277" y="367"/>
                    </a:lnTo>
                    <a:lnTo>
                      <a:pt x="233" y="759"/>
                    </a:lnTo>
                    <a:lnTo>
                      <a:pt x="218" y="760"/>
                    </a:lnTo>
                    <a:lnTo>
                      <a:pt x="203" y="760"/>
                    </a:lnTo>
                    <a:lnTo>
                      <a:pt x="188" y="758"/>
                    </a:lnTo>
                    <a:lnTo>
                      <a:pt x="174" y="757"/>
                    </a:lnTo>
                    <a:lnTo>
                      <a:pt x="160" y="755"/>
                    </a:lnTo>
                    <a:lnTo>
                      <a:pt x="147" y="752"/>
                    </a:lnTo>
                    <a:lnTo>
                      <a:pt x="134" y="748"/>
                    </a:lnTo>
                    <a:lnTo>
                      <a:pt x="123" y="744"/>
                    </a:lnTo>
                    <a:lnTo>
                      <a:pt x="111" y="740"/>
                    </a:lnTo>
                    <a:lnTo>
                      <a:pt x="100" y="736"/>
                    </a:lnTo>
                    <a:lnTo>
                      <a:pt x="89" y="730"/>
                    </a:lnTo>
                    <a:lnTo>
                      <a:pt x="79" y="725"/>
                    </a:lnTo>
                    <a:lnTo>
                      <a:pt x="69" y="718"/>
                    </a:lnTo>
                    <a:lnTo>
                      <a:pt x="60" y="712"/>
                    </a:lnTo>
                    <a:lnTo>
                      <a:pt x="51" y="705"/>
                    </a:lnTo>
                    <a:lnTo>
                      <a:pt x="43" y="698"/>
                    </a:lnTo>
                    <a:lnTo>
                      <a:pt x="38" y="694"/>
                    </a:lnTo>
                    <a:lnTo>
                      <a:pt x="32" y="688"/>
                    </a:lnTo>
                    <a:lnTo>
                      <a:pt x="26" y="683"/>
                    </a:lnTo>
                    <a:lnTo>
                      <a:pt x="20" y="677"/>
                    </a:lnTo>
                    <a:lnTo>
                      <a:pt x="14" y="671"/>
                    </a:lnTo>
                    <a:lnTo>
                      <a:pt x="8" y="664"/>
                    </a:lnTo>
                    <a:lnTo>
                      <a:pt x="3" y="658"/>
                    </a:lnTo>
                    <a:lnTo>
                      <a:pt x="0" y="652"/>
                    </a:lnTo>
                    <a:lnTo>
                      <a:pt x="277" y="367"/>
                    </a:lnTo>
                    <a:lnTo>
                      <a:pt x="323" y="3"/>
                    </a:lnTo>
                  </a:path>
                </a:pathLst>
              </a:custGeom>
              <a:solidFill>
                <a:srgbClr val="84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78" name="Freeform 702">
                <a:extLst>
                  <a:ext uri="{FF2B5EF4-FFF2-40B4-BE49-F238E27FC236}">
                    <a16:creationId xmlns:a16="http://schemas.microsoft.com/office/drawing/2014/main" id="{79B6423F-7F36-41B0-A923-1A35BAFB0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1928"/>
                <a:ext cx="555" cy="761"/>
              </a:xfrm>
              <a:custGeom>
                <a:avLst/>
                <a:gdLst>
                  <a:gd name="T0" fmla="*/ 327 w 555"/>
                  <a:gd name="T1" fmla="*/ 2 h 761"/>
                  <a:gd name="T2" fmla="*/ 346 w 555"/>
                  <a:gd name="T3" fmla="*/ 1 h 761"/>
                  <a:gd name="T4" fmla="*/ 365 w 555"/>
                  <a:gd name="T5" fmla="*/ 0 h 761"/>
                  <a:gd name="T6" fmla="*/ 382 w 555"/>
                  <a:gd name="T7" fmla="*/ 0 h 761"/>
                  <a:gd name="T8" fmla="*/ 400 w 555"/>
                  <a:gd name="T9" fmla="*/ 1 h 761"/>
                  <a:gd name="T10" fmla="*/ 417 w 555"/>
                  <a:gd name="T11" fmla="*/ 2 h 761"/>
                  <a:gd name="T12" fmla="*/ 432 w 555"/>
                  <a:gd name="T13" fmla="*/ 5 h 761"/>
                  <a:gd name="T14" fmla="*/ 448 w 555"/>
                  <a:gd name="T15" fmla="*/ 9 h 761"/>
                  <a:gd name="T16" fmla="*/ 463 w 555"/>
                  <a:gd name="T17" fmla="*/ 13 h 761"/>
                  <a:gd name="T18" fmla="*/ 477 w 555"/>
                  <a:gd name="T19" fmla="*/ 18 h 761"/>
                  <a:gd name="T20" fmla="*/ 491 w 555"/>
                  <a:gd name="T21" fmla="*/ 23 h 761"/>
                  <a:gd name="T22" fmla="*/ 503 w 555"/>
                  <a:gd name="T23" fmla="*/ 29 h 761"/>
                  <a:gd name="T24" fmla="*/ 515 w 555"/>
                  <a:gd name="T25" fmla="*/ 35 h 761"/>
                  <a:gd name="T26" fmla="*/ 526 w 555"/>
                  <a:gd name="T27" fmla="*/ 42 h 761"/>
                  <a:gd name="T28" fmla="*/ 536 w 555"/>
                  <a:gd name="T29" fmla="*/ 50 h 761"/>
                  <a:gd name="T30" fmla="*/ 545 w 555"/>
                  <a:gd name="T31" fmla="*/ 57 h 761"/>
                  <a:gd name="T32" fmla="*/ 554 w 555"/>
                  <a:gd name="T33" fmla="*/ 65 h 761"/>
                  <a:gd name="T34" fmla="*/ 273 w 555"/>
                  <a:gd name="T35" fmla="*/ 368 h 761"/>
                  <a:gd name="T36" fmla="*/ 220 w 555"/>
                  <a:gd name="T37" fmla="*/ 760 h 761"/>
                  <a:gd name="T38" fmla="*/ 206 w 555"/>
                  <a:gd name="T39" fmla="*/ 760 h 761"/>
                  <a:gd name="T40" fmla="*/ 192 w 555"/>
                  <a:gd name="T41" fmla="*/ 759 h 761"/>
                  <a:gd name="T42" fmla="*/ 178 w 555"/>
                  <a:gd name="T43" fmla="*/ 758 h 761"/>
                  <a:gd name="T44" fmla="*/ 164 w 555"/>
                  <a:gd name="T45" fmla="*/ 756 h 761"/>
                  <a:gd name="T46" fmla="*/ 152 w 555"/>
                  <a:gd name="T47" fmla="*/ 754 h 761"/>
                  <a:gd name="T48" fmla="*/ 139 w 555"/>
                  <a:gd name="T49" fmla="*/ 751 h 761"/>
                  <a:gd name="T50" fmla="*/ 128 w 555"/>
                  <a:gd name="T51" fmla="*/ 748 h 761"/>
                  <a:gd name="T52" fmla="*/ 116 w 555"/>
                  <a:gd name="T53" fmla="*/ 744 h 761"/>
                  <a:gd name="T54" fmla="*/ 105 w 555"/>
                  <a:gd name="T55" fmla="*/ 740 h 761"/>
                  <a:gd name="T56" fmla="*/ 95 w 555"/>
                  <a:gd name="T57" fmla="*/ 736 h 761"/>
                  <a:gd name="T58" fmla="*/ 86 w 555"/>
                  <a:gd name="T59" fmla="*/ 731 h 761"/>
                  <a:gd name="T60" fmla="*/ 76 w 555"/>
                  <a:gd name="T61" fmla="*/ 726 h 761"/>
                  <a:gd name="T62" fmla="*/ 66 w 555"/>
                  <a:gd name="T63" fmla="*/ 720 h 761"/>
                  <a:gd name="T64" fmla="*/ 58 w 555"/>
                  <a:gd name="T65" fmla="*/ 715 h 761"/>
                  <a:gd name="T66" fmla="*/ 51 w 555"/>
                  <a:gd name="T67" fmla="*/ 709 h 761"/>
                  <a:gd name="T68" fmla="*/ 43 w 555"/>
                  <a:gd name="T69" fmla="*/ 702 h 761"/>
                  <a:gd name="T70" fmla="*/ 38 w 555"/>
                  <a:gd name="T71" fmla="*/ 698 h 761"/>
                  <a:gd name="T72" fmla="*/ 32 w 555"/>
                  <a:gd name="T73" fmla="*/ 694 h 761"/>
                  <a:gd name="T74" fmla="*/ 26 w 555"/>
                  <a:gd name="T75" fmla="*/ 688 h 761"/>
                  <a:gd name="T76" fmla="*/ 20 w 555"/>
                  <a:gd name="T77" fmla="*/ 683 h 761"/>
                  <a:gd name="T78" fmla="*/ 14 w 555"/>
                  <a:gd name="T79" fmla="*/ 677 h 761"/>
                  <a:gd name="T80" fmla="*/ 9 w 555"/>
                  <a:gd name="T81" fmla="*/ 671 h 761"/>
                  <a:gd name="T82" fmla="*/ 4 w 555"/>
                  <a:gd name="T83" fmla="*/ 664 h 761"/>
                  <a:gd name="T84" fmla="*/ 0 w 555"/>
                  <a:gd name="T85" fmla="*/ 659 h 761"/>
                  <a:gd name="T86" fmla="*/ 273 w 555"/>
                  <a:gd name="T87" fmla="*/ 368 h 761"/>
                  <a:gd name="T88" fmla="*/ 327 w 555"/>
                  <a:gd name="T89" fmla="*/ 2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55" h="761">
                    <a:moveTo>
                      <a:pt x="327" y="2"/>
                    </a:moveTo>
                    <a:lnTo>
                      <a:pt x="346" y="1"/>
                    </a:lnTo>
                    <a:lnTo>
                      <a:pt x="365" y="0"/>
                    </a:lnTo>
                    <a:lnTo>
                      <a:pt x="382" y="0"/>
                    </a:lnTo>
                    <a:lnTo>
                      <a:pt x="400" y="1"/>
                    </a:lnTo>
                    <a:lnTo>
                      <a:pt x="417" y="2"/>
                    </a:lnTo>
                    <a:lnTo>
                      <a:pt x="432" y="5"/>
                    </a:lnTo>
                    <a:lnTo>
                      <a:pt x="448" y="9"/>
                    </a:lnTo>
                    <a:lnTo>
                      <a:pt x="463" y="13"/>
                    </a:lnTo>
                    <a:lnTo>
                      <a:pt x="477" y="18"/>
                    </a:lnTo>
                    <a:lnTo>
                      <a:pt x="491" y="23"/>
                    </a:lnTo>
                    <a:lnTo>
                      <a:pt x="503" y="29"/>
                    </a:lnTo>
                    <a:lnTo>
                      <a:pt x="515" y="35"/>
                    </a:lnTo>
                    <a:lnTo>
                      <a:pt x="526" y="42"/>
                    </a:lnTo>
                    <a:lnTo>
                      <a:pt x="536" y="50"/>
                    </a:lnTo>
                    <a:lnTo>
                      <a:pt x="545" y="57"/>
                    </a:lnTo>
                    <a:lnTo>
                      <a:pt x="554" y="65"/>
                    </a:lnTo>
                    <a:lnTo>
                      <a:pt x="273" y="368"/>
                    </a:lnTo>
                    <a:lnTo>
                      <a:pt x="220" y="760"/>
                    </a:lnTo>
                    <a:lnTo>
                      <a:pt x="206" y="760"/>
                    </a:lnTo>
                    <a:lnTo>
                      <a:pt x="192" y="759"/>
                    </a:lnTo>
                    <a:lnTo>
                      <a:pt x="178" y="758"/>
                    </a:lnTo>
                    <a:lnTo>
                      <a:pt x="164" y="756"/>
                    </a:lnTo>
                    <a:lnTo>
                      <a:pt x="152" y="754"/>
                    </a:lnTo>
                    <a:lnTo>
                      <a:pt x="139" y="751"/>
                    </a:lnTo>
                    <a:lnTo>
                      <a:pt x="128" y="748"/>
                    </a:lnTo>
                    <a:lnTo>
                      <a:pt x="116" y="744"/>
                    </a:lnTo>
                    <a:lnTo>
                      <a:pt x="105" y="740"/>
                    </a:lnTo>
                    <a:lnTo>
                      <a:pt x="95" y="736"/>
                    </a:lnTo>
                    <a:lnTo>
                      <a:pt x="86" y="731"/>
                    </a:lnTo>
                    <a:lnTo>
                      <a:pt x="76" y="726"/>
                    </a:lnTo>
                    <a:lnTo>
                      <a:pt x="66" y="720"/>
                    </a:lnTo>
                    <a:lnTo>
                      <a:pt x="58" y="715"/>
                    </a:lnTo>
                    <a:lnTo>
                      <a:pt x="51" y="709"/>
                    </a:lnTo>
                    <a:lnTo>
                      <a:pt x="43" y="702"/>
                    </a:lnTo>
                    <a:lnTo>
                      <a:pt x="38" y="698"/>
                    </a:lnTo>
                    <a:lnTo>
                      <a:pt x="32" y="694"/>
                    </a:lnTo>
                    <a:lnTo>
                      <a:pt x="26" y="688"/>
                    </a:lnTo>
                    <a:lnTo>
                      <a:pt x="20" y="683"/>
                    </a:lnTo>
                    <a:lnTo>
                      <a:pt x="14" y="677"/>
                    </a:lnTo>
                    <a:lnTo>
                      <a:pt x="9" y="671"/>
                    </a:lnTo>
                    <a:lnTo>
                      <a:pt x="4" y="664"/>
                    </a:lnTo>
                    <a:lnTo>
                      <a:pt x="0" y="659"/>
                    </a:lnTo>
                    <a:lnTo>
                      <a:pt x="273" y="368"/>
                    </a:lnTo>
                    <a:lnTo>
                      <a:pt x="327" y="2"/>
                    </a:lnTo>
                  </a:path>
                </a:pathLst>
              </a:custGeom>
              <a:solidFill>
                <a:srgbClr val="7A9E9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79" name="Freeform 703">
                <a:extLst>
                  <a:ext uri="{FF2B5EF4-FFF2-40B4-BE49-F238E27FC236}">
                    <a16:creationId xmlns:a16="http://schemas.microsoft.com/office/drawing/2014/main" id="{8AC7F2A7-CD98-4AF7-9B73-823C30551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1928"/>
                <a:ext cx="543" cy="761"/>
              </a:xfrm>
              <a:custGeom>
                <a:avLst/>
                <a:gdLst>
                  <a:gd name="T0" fmla="*/ 331 w 543"/>
                  <a:gd name="T1" fmla="*/ 1 h 761"/>
                  <a:gd name="T2" fmla="*/ 349 w 543"/>
                  <a:gd name="T3" fmla="*/ 0 h 761"/>
                  <a:gd name="T4" fmla="*/ 367 w 543"/>
                  <a:gd name="T5" fmla="*/ 0 h 761"/>
                  <a:gd name="T6" fmla="*/ 384 w 543"/>
                  <a:gd name="T7" fmla="*/ 0 h 761"/>
                  <a:gd name="T8" fmla="*/ 400 w 543"/>
                  <a:gd name="T9" fmla="*/ 1 h 761"/>
                  <a:gd name="T10" fmla="*/ 416 w 543"/>
                  <a:gd name="T11" fmla="*/ 4 h 761"/>
                  <a:gd name="T12" fmla="*/ 431 w 543"/>
                  <a:gd name="T13" fmla="*/ 6 h 761"/>
                  <a:gd name="T14" fmla="*/ 445 w 543"/>
                  <a:gd name="T15" fmla="*/ 10 h 761"/>
                  <a:gd name="T16" fmla="*/ 459 w 543"/>
                  <a:gd name="T17" fmla="*/ 14 h 761"/>
                  <a:gd name="T18" fmla="*/ 472 w 543"/>
                  <a:gd name="T19" fmla="*/ 18 h 761"/>
                  <a:gd name="T20" fmla="*/ 485 w 543"/>
                  <a:gd name="T21" fmla="*/ 23 h 761"/>
                  <a:gd name="T22" fmla="*/ 497 w 543"/>
                  <a:gd name="T23" fmla="*/ 29 h 761"/>
                  <a:gd name="T24" fmla="*/ 507 w 543"/>
                  <a:gd name="T25" fmla="*/ 34 h 761"/>
                  <a:gd name="T26" fmla="*/ 517 w 543"/>
                  <a:gd name="T27" fmla="*/ 41 h 761"/>
                  <a:gd name="T28" fmla="*/ 526 w 543"/>
                  <a:gd name="T29" fmla="*/ 47 h 761"/>
                  <a:gd name="T30" fmla="*/ 535 w 543"/>
                  <a:gd name="T31" fmla="*/ 54 h 761"/>
                  <a:gd name="T32" fmla="*/ 542 w 543"/>
                  <a:gd name="T33" fmla="*/ 60 h 761"/>
                  <a:gd name="T34" fmla="*/ 267 w 543"/>
                  <a:gd name="T35" fmla="*/ 368 h 761"/>
                  <a:gd name="T36" fmla="*/ 206 w 543"/>
                  <a:gd name="T37" fmla="*/ 760 h 761"/>
                  <a:gd name="T38" fmla="*/ 192 w 543"/>
                  <a:gd name="T39" fmla="*/ 760 h 761"/>
                  <a:gd name="T40" fmla="*/ 179 w 543"/>
                  <a:gd name="T41" fmla="*/ 758 h 761"/>
                  <a:gd name="T42" fmla="*/ 167 w 543"/>
                  <a:gd name="T43" fmla="*/ 758 h 761"/>
                  <a:gd name="T44" fmla="*/ 154 w 543"/>
                  <a:gd name="T45" fmla="*/ 755 h 761"/>
                  <a:gd name="T46" fmla="*/ 142 w 543"/>
                  <a:gd name="T47" fmla="*/ 754 h 761"/>
                  <a:gd name="T48" fmla="*/ 131 w 543"/>
                  <a:gd name="T49" fmla="*/ 751 h 761"/>
                  <a:gd name="T50" fmla="*/ 119 w 543"/>
                  <a:gd name="T51" fmla="*/ 748 h 761"/>
                  <a:gd name="T52" fmla="*/ 110 w 543"/>
                  <a:gd name="T53" fmla="*/ 744 h 761"/>
                  <a:gd name="T54" fmla="*/ 99 w 543"/>
                  <a:gd name="T55" fmla="*/ 740 h 761"/>
                  <a:gd name="T56" fmla="*/ 90 w 543"/>
                  <a:gd name="T57" fmla="*/ 736 h 761"/>
                  <a:gd name="T58" fmla="*/ 80 w 543"/>
                  <a:gd name="T59" fmla="*/ 732 h 761"/>
                  <a:gd name="T60" fmla="*/ 72 w 543"/>
                  <a:gd name="T61" fmla="*/ 727 h 761"/>
                  <a:gd name="T62" fmla="*/ 64 w 543"/>
                  <a:gd name="T63" fmla="*/ 722 h 761"/>
                  <a:gd name="T64" fmla="*/ 56 w 543"/>
                  <a:gd name="T65" fmla="*/ 717 h 761"/>
                  <a:gd name="T66" fmla="*/ 49 w 543"/>
                  <a:gd name="T67" fmla="*/ 712 h 761"/>
                  <a:gd name="T68" fmla="*/ 42 w 543"/>
                  <a:gd name="T69" fmla="*/ 706 h 761"/>
                  <a:gd name="T70" fmla="*/ 37 w 543"/>
                  <a:gd name="T71" fmla="*/ 702 h 761"/>
                  <a:gd name="T72" fmla="*/ 32 w 543"/>
                  <a:gd name="T73" fmla="*/ 698 h 761"/>
                  <a:gd name="T74" fmla="*/ 26 w 543"/>
                  <a:gd name="T75" fmla="*/ 692 h 761"/>
                  <a:gd name="T76" fmla="*/ 20 w 543"/>
                  <a:gd name="T77" fmla="*/ 687 h 761"/>
                  <a:gd name="T78" fmla="*/ 14 w 543"/>
                  <a:gd name="T79" fmla="*/ 682 h 761"/>
                  <a:gd name="T80" fmla="*/ 9 w 543"/>
                  <a:gd name="T81" fmla="*/ 677 h 761"/>
                  <a:gd name="T82" fmla="*/ 4 w 543"/>
                  <a:gd name="T83" fmla="*/ 671 h 761"/>
                  <a:gd name="T84" fmla="*/ 0 w 543"/>
                  <a:gd name="T85" fmla="*/ 666 h 761"/>
                  <a:gd name="T86" fmla="*/ 267 w 543"/>
                  <a:gd name="T87" fmla="*/ 368 h 761"/>
                  <a:gd name="T88" fmla="*/ 331 w 543"/>
                  <a:gd name="T89" fmla="*/ 1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3" h="761">
                    <a:moveTo>
                      <a:pt x="331" y="1"/>
                    </a:move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  <a:lnTo>
                      <a:pt x="400" y="1"/>
                    </a:lnTo>
                    <a:lnTo>
                      <a:pt x="416" y="4"/>
                    </a:lnTo>
                    <a:lnTo>
                      <a:pt x="431" y="6"/>
                    </a:lnTo>
                    <a:lnTo>
                      <a:pt x="445" y="10"/>
                    </a:lnTo>
                    <a:lnTo>
                      <a:pt x="459" y="14"/>
                    </a:lnTo>
                    <a:lnTo>
                      <a:pt x="472" y="18"/>
                    </a:lnTo>
                    <a:lnTo>
                      <a:pt x="485" y="23"/>
                    </a:lnTo>
                    <a:lnTo>
                      <a:pt x="497" y="29"/>
                    </a:lnTo>
                    <a:lnTo>
                      <a:pt x="507" y="34"/>
                    </a:lnTo>
                    <a:lnTo>
                      <a:pt x="517" y="41"/>
                    </a:lnTo>
                    <a:lnTo>
                      <a:pt x="526" y="47"/>
                    </a:lnTo>
                    <a:lnTo>
                      <a:pt x="535" y="54"/>
                    </a:lnTo>
                    <a:lnTo>
                      <a:pt x="542" y="60"/>
                    </a:lnTo>
                    <a:lnTo>
                      <a:pt x="267" y="368"/>
                    </a:lnTo>
                    <a:lnTo>
                      <a:pt x="206" y="760"/>
                    </a:lnTo>
                    <a:lnTo>
                      <a:pt x="192" y="760"/>
                    </a:lnTo>
                    <a:lnTo>
                      <a:pt x="179" y="758"/>
                    </a:lnTo>
                    <a:lnTo>
                      <a:pt x="167" y="758"/>
                    </a:lnTo>
                    <a:lnTo>
                      <a:pt x="154" y="755"/>
                    </a:lnTo>
                    <a:lnTo>
                      <a:pt x="142" y="754"/>
                    </a:lnTo>
                    <a:lnTo>
                      <a:pt x="131" y="751"/>
                    </a:lnTo>
                    <a:lnTo>
                      <a:pt x="119" y="748"/>
                    </a:lnTo>
                    <a:lnTo>
                      <a:pt x="110" y="744"/>
                    </a:lnTo>
                    <a:lnTo>
                      <a:pt x="99" y="740"/>
                    </a:lnTo>
                    <a:lnTo>
                      <a:pt x="90" y="736"/>
                    </a:lnTo>
                    <a:lnTo>
                      <a:pt x="80" y="732"/>
                    </a:lnTo>
                    <a:lnTo>
                      <a:pt x="72" y="727"/>
                    </a:lnTo>
                    <a:lnTo>
                      <a:pt x="64" y="722"/>
                    </a:lnTo>
                    <a:lnTo>
                      <a:pt x="56" y="717"/>
                    </a:lnTo>
                    <a:lnTo>
                      <a:pt x="49" y="712"/>
                    </a:lnTo>
                    <a:lnTo>
                      <a:pt x="42" y="706"/>
                    </a:lnTo>
                    <a:lnTo>
                      <a:pt x="37" y="702"/>
                    </a:lnTo>
                    <a:lnTo>
                      <a:pt x="32" y="698"/>
                    </a:lnTo>
                    <a:lnTo>
                      <a:pt x="26" y="692"/>
                    </a:lnTo>
                    <a:lnTo>
                      <a:pt x="20" y="687"/>
                    </a:lnTo>
                    <a:lnTo>
                      <a:pt x="14" y="682"/>
                    </a:lnTo>
                    <a:lnTo>
                      <a:pt x="9" y="677"/>
                    </a:lnTo>
                    <a:lnTo>
                      <a:pt x="4" y="671"/>
                    </a:lnTo>
                    <a:lnTo>
                      <a:pt x="0" y="666"/>
                    </a:lnTo>
                    <a:lnTo>
                      <a:pt x="267" y="368"/>
                    </a:lnTo>
                    <a:lnTo>
                      <a:pt x="331" y="1"/>
                    </a:lnTo>
                  </a:path>
                </a:pathLst>
              </a:custGeom>
              <a:solidFill>
                <a:srgbClr val="75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80" name="Freeform 704">
                <a:extLst>
                  <a:ext uri="{FF2B5EF4-FFF2-40B4-BE49-F238E27FC236}">
                    <a16:creationId xmlns:a16="http://schemas.microsoft.com/office/drawing/2014/main" id="{FB429460-9B0A-450B-A75D-2E4CC0400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1928"/>
                <a:ext cx="530" cy="759"/>
              </a:xfrm>
              <a:custGeom>
                <a:avLst/>
                <a:gdLst>
                  <a:gd name="T0" fmla="*/ 334 w 530"/>
                  <a:gd name="T1" fmla="*/ 0 h 759"/>
                  <a:gd name="T2" fmla="*/ 351 w 530"/>
                  <a:gd name="T3" fmla="*/ 0 h 759"/>
                  <a:gd name="T4" fmla="*/ 368 w 530"/>
                  <a:gd name="T5" fmla="*/ 0 h 759"/>
                  <a:gd name="T6" fmla="*/ 383 w 530"/>
                  <a:gd name="T7" fmla="*/ 0 h 759"/>
                  <a:gd name="T8" fmla="*/ 398 w 530"/>
                  <a:gd name="T9" fmla="*/ 2 h 759"/>
                  <a:gd name="T10" fmla="*/ 414 w 530"/>
                  <a:gd name="T11" fmla="*/ 4 h 759"/>
                  <a:gd name="T12" fmla="*/ 428 w 530"/>
                  <a:gd name="T13" fmla="*/ 7 h 759"/>
                  <a:gd name="T14" fmla="*/ 441 w 530"/>
                  <a:gd name="T15" fmla="*/ 10 h 759"/>
                  <a:gd name="T16" fmla="*/ 455 w 530"/>
                  <a:gd name="T17" fmla="*/ 14 h 759"/>
                  <a:gd name="T18" fmla="*/ 467 w 530"/>
                  <a:gd name="T19" fmla="*/ 19 h 759"/>
                  <a:gd name="T20" fmla="*/ 479 w 530"/>
                  <a:gd name="T21" fmla="*/ 23 h 759"/>
                  <a:gd name="T22" fmla="*/ 488 w 530"/>
                  <a:gd name="T23" fmla="*/ 28 h 759"/>
                  <a:gd name="T24" fmla="*/ 498 w 530"/>
                  <a:gd name="T25" fmla="*/ 33 h 759"/>
                  <a:gd name="T26" fmla="*/ 507 w 530"/>
                  <a:gd name="T27" fmla="*/ 39 h 759"/>
                  <a:gd name="T28" fmla="*/ 515 w 530"/>
                  <a:gd name="T29" fmla="*/ 44 h 759"/>
                  <a:gd name="T30" fmla="*/ 522 w 530"/>
                  <a:gd name="T31" fmla="*/ 50 h 759"/>
                  <a:gd name="T32" fmla="*/ 529 w 530"/>
                  <a:gd name="T33" fmla="*/ 55 h 759"/>
                  <a:gd name="T34" fmla="*/ 261 w 530"/>
                  <a:gd name="T35" fmla="*/ 367 h 759"/>
                  <a:gd name="T36" fmla="*/ 191 w 530"/>
                  <a:gd name="T37" fmla="*/ 758 h 759"/>
                  <a:gd name="T38" fmla="*/ 178 w 530"/>
                  <a:gd name="T39" fmla="*/ 757 h 759"/>
                  <a:gd name="T40" fmla="*/ 166 w 530"/>
                  <a:gd name="T41" fmla="*/ 756 h 759"/>
                  <a:gd name="T42" fmla="*/ 155 w 530"/>
                  <a:gd name="T43" fmla="*/ 755 h 759"/>
                  <a:gd name="T44" fmla="*/ 144 w 530"/>
                  <a:gd name="T45" fmla="*/ 753 h 759"/>
                  <a:gd name="T46" fmla="*/ 132 w 530"/>
                  <a:gd name="T47" fmla="*/ 751 h 759"/>
                  <a:gd name="T48" fmla="*/ 122 w 530"/>
                  <a:gd name="T49" fmla="*/ 749 h 759"/>
                  <a:gd name="T50" fmla="*/ 112 w 530"/>
                  <a:gd name="T51" fmla="*/ 746 h 759"/>
                  <a:gd name="T52" fmla="*/ 102 w 530"/>
                  <a:gd name="T53" fmla="*/ 743 h 759"/>
                  <a:gd name="T54" fmla="*/ 93 w 530"/>
                  <a:gd name="T55" fmla="*/ 739 h 759"/>
                  <a:gd name="T56" fmla="*/ 84 w 530"/>
                  <a:gd name="T57" fmla="*/ 735 h 759"/>
                  <a:gd name="T58" fmla="*/ 76 w 530"/>
                  <a:gd name="T59" fmla="*/ 731 h 759"/>
                  <a:gd name="T60" fmla="*/ 68 w 530"/>
                  <a:gd name="T61" fmla="*/ 727 h 759"/>
                  <a:gd name="T62" fmla="*/ 61 w 530"/>
                  <a:gd name="T63" fmla="*/ 723 h 759"/>
                  <a:gd name="T64" fmla="*/ 54 w 530"/>
                  <a:gd name="T65" fmla="*/ 718 h 759"/>
                  <a:gd name="T66" fmla="*/ 47 w 530"/>
                  <a:gd name="T67" fmla="*/ 714 h 759"/>
                  <a:gd name="T68" fmla="*/ 41 w 530"/>
                  <a:gd name="T69" fmla="*/ 709 h 759"/>
                  <a:gd name="T70" fmla="*/ 36 w 530"/>
                  <a:gd name="T71" fmla="*/ 704 h 759"/>
                  <a:gd name="T72" fmla="*/ 31 w 530"/>
                  <a:gd name="T73" fmla="*/ 700 h 759"/>
                  <a:gd name="T74" fmla="*/ 25 w 530"/>
                  <a:gd name="T75" fmla="*/ 696 h 759"/>
                  <a:gd name="T76" fmla="*/ 19 w 530"/>
                  <a:gd name="T77" fmla="*/ 691 h 759"/>
                  <a:gd name="T78" fmla="*/ 13 w 530"/>
                  <a:gd name="T79" fmla="*/ 686 h 759"/>
                  <a:gd name="T80" fmla="*/ 8 w 530"/>
                  <a:gd name="T81" fmla="*/ 681 h 759"/>
                  <a:gd name="T82" fmla="*/ 4 w 530"/>
                  <a:gd name="T83" fmla="*/ 676 h 759"/>
                  <a:gd name="T84" fmla="*/ 0 w 530"/>
                  <a:gd name="T85" fmla="*/ 671 h 759"/>
                  <a:gd name="T86" fmla="*/ 261 w 530"/>
                  <a:gd name="T87" fmla="*/ 367 h 759"/>
                  <a:gd name="T88" fmla="*/ 334 w 530"/>
                  <a:gd name="T89" fmla="*/ 0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30" h="759">
                    <a:moveTo>
                      <a:pt x="334" y="0"/>
                    </a:moveTo>
                    <a:lnTo>
                      <a:pt x="351" y="0"/>
                    </a:lnTo>
                    <a:lnTo>
                      <a:pt x="368" y="0"/>
                    </a:lnTo>
                    <a:lnTo>
                      <a:pt x="383" y="0"/>
                    </a:lnTo>
                    <a:lnTo>
                      <a:pt x="398" y="2"/>
                    </a:lnTo>
                    <a:lnTo>
                      <a:pt x="414" y="4"/>
                    </a:lnTo>
                    <a:lnTo>
                      <a:pt x="428" y="7"/>
                    </a:lnTo>
                    <a:lnTo>
                      <a:pt x="441" y="10"/>
                    </a:lnTo>
                    <a:lnTo>
                      <a:pt x="455" y="14"/>
                    </a:lnTo>
                    <a:lnTo>
                      <a:pt x="467" y="19"/>
                    </a:lnTo>
                    <a:lnTo>
                      <a:pt x="479" y="23"/>
                    </a:lnTo>
                    <a:lnTo>
                      <a:pt x="488" y="28"/>
                    </a:lnTo>
                    <a:lnTo>
                      <a:pt x="498" y="33"/>
                    </a:lnTo>
                    <a:lnTo>
                      <a:pt x="507" y="39"/>
                    </a:lnTo>
                    <a:lnTo>
                      <a:pt x="515" y="44"/>
                    </a:lnTo>
                    <a:lnTo>
                      <a:pt x="522" y="50"/>
                    </a:lnTo>
                    <a:lnTo>
                      <a:pt x="529" y="55"/>
                    </a:lnTo>
                    <a:lnTo>
                      <a:pt x="261" y="367"/>
                    </a:lnTo>
                    <a:lnTo>
                      <a:pt x="191" y="758"/>
                    </a:lnTo>
                    <a:lnTo>
                      <a:pt x="178" y="757"/>
                    </a:lnTo>
                    <a:lnTo>
                      <a:pt x="166" y="756"/>
                    </a:lnTo>
                    <a:lnTo>
                      <a:pt x="155" y="755"/>
                    </a:lnTo>
                    <a:lnTo>
                      <a:pt x="144" y="753"/>
                    </a:lnTo>
                    <a:lnTo>
                      <a:pt x="132" y="751"/>
                    </a:lnTo>
                    <a:lnTo>
                      <a:pt x="122" y="749"/>
                    </a:lnTo>
                    <a:lnTo>
                      <a:pt x="112" y="746"/>
                    </a:lnTo>
                    <a:lnTo>
                      <a:pt x="102" y="743"/>
                    </a:lnTo>
                    <a:lnTo>
                      <a:pt x="93" y="739"/>
                    </a:lnTo>
                    <a:lnTo>
                      <a:pt x="84" y="735"/>
                    </a:lnTo>
                    <a:lnTo>
                      <a:pt x="76" y="731"/>
                    </a:lnTo>
                    <a:lnTo>
                      <a:pt x="68" y="727"/>
                    </a:lnTo>
                    <a:lnTo>
                      <a:pt x="61" y="723"/>
                    </a:lnTo>
                    <a:lnTo>
                      <a:pt x="54" y="718"/>
                    </a:lnTo>
                    <a:lnTo>
                      <a:pt x="47" y="714"/>
                    </a:lnTo>
                    <a:lnTo>
                      <a:pt x="41" y="709"/>
                    </a:lnTo>
                    <a:lnTo>
                      <a:pt x="36" y="704"/>
                    </a:lnTo>
                    <a:lnTo>
                      <a:pt x="31" y="700"/>
                    </a:lnTo>
                    <a:lnTo>
                      <a:pt x="25" y="696"/>
                    </a:lnTo>
                    <a:lnTo>
                      <a:pt x="19" y="691"/>
                    </a:lnTo>
                    <a:lnTo>
                      <a:pt x="13" y="686"/>
                    </a:lnTo>
                    <a:lnTo>
                      <a:pt x="8" y="681"/>
                    </a:lnTo>
                    <a:lnTo>
                      <a:pt x="4" y="676"/>
                    </a:lnTo>
                    <a:lnTo>
                      <a:pt x="0" y="671"/>
                    </a:lnTo>
                    <a:lnTo>
                      <a:pt x="261" y="367"/>
                    </a:lnTo>
                    <a:lnTo>
                      <a:pt x="334" y="0"/>
                    </a:lnTo>
                  </a:path>
                </a:pathLst>
              </a:custGeom>
              <a:solidFill>
                <a:srgbClr val="70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81" name="Freeform 705">
                <a:extLst>
                  <a:ext uri="{FF2B5EF4-FFF2-40B4-BE49-F238E27FC236}">
                    <a16:creationId xmlns:a16="http://schemas.microsoft.com/office/drawing/2014/main" id="{A964CDD6-4783-4D5B-92BD-67F507A06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1928"/>
                <a:ext cx="517" cy="759"/>
              </a:xfrm>
              <a:custGeom>
                <a:avLst/>
                <a:gdLst>
                  <a:gd name="T0" fmla="*/ 337 w 517"/>
                  <a:gd name="T1" fmla="*/ 0 h 759"/>
                  <a:gd name="T2" fmla="*/ 353 w 517"/>
                  <a:gd name="T3" fmla="*/ 0 h 759"/>
                  <a:gd name="T4" fmla="*/ 368 w 517"/>
                  <a:gd name="T5" fmla="*/ 0 h 759"/>
                  <a:gd name="T6" fmla="*/ 383 w 517"/>
                  <a:gd name="T7" fmla="*/ 1 h 759"/>
                  <a:gd name="T8" fmla="*/ 398 w 517"/>
                  <a:gd name="T9" fmla="*/ 2 h 759"/>
                  <a:gd name="T10" fmla="*/ 412 w 517"/>
                  <a:gd name="T11" fmla="*/ 5 h 759"/>
                  <a:gd name="T12" fmla="*/ 425 w 517"/>
                  <a:gd name="T13" fmla="*/ 8 h 759"/>
                  <a:gd name="T14" fmla="*/ 438 w 517"/>
                  <a:gd name="T15" fmla="*/ 12 h 759"/>
                  <a:gd name="T16" fmla="*/ 450 w 517"/>
                  <a:gd name="T17" fmla="*/ 15 h 759"/>
                  <a:gd name="T18" fmla="*/ 461 w 517"/>
                  <a:gd name="T19" fmla="*/ 19 h 759"/>
                  <a:gd name="T20" fmla="*/ 472 w 517"/>
                  <a:gd name="T21" fmla="*/ 23 h 759"/>
                  <a:gd name="T22" fmla="*/ 481 w 517"/>
                  <a:gd name="T23" fmla="*/ 28 h 759"/>
                  <a:gd name="T24" fmla="*/ 490 w 517"/>
                  <a:gd name="T25" fmla="*/ 33 h 759"/>
                  <a:gd name="T26" fmla="*/ 498 w 517"/>
                  <a:gd name="T27" fmla="*/ 37 h 759"/>
                  <a:gd name="T28" fmla="*/ 504 w 517"/>
                  <a:gd name="T29" fmla="*/ 42 h 759"/>
                  <a:gd name="T30" fmla="*/ 511 w 517"/>
                  <a:gd name="T31" fmla="*/ 47 h 759"/>
                  <a:gd name="T32" fmla="*/ 516 w 517"/>
                  <a:gd name="T33" fmla="*/ 51 h 759"/>
                  <a:gd name="T34" fmla="*/ 255 w 517"/>
                  <a:gd name="T35" fmla="*/ 367 h 759"/>
                  <a:gd name="T36" fmla="*/ 176 w 517"/>
                  <a:gd name="T37" fmla="*/ 758 h 759"/>
                  <a:gd name="T38" fmla="*/ 165 w 517"/>
                  <a:gd name="T39" fmla="*/ 757 h 759"/>
                  <a:gd name="T40" fmla="*/ 154 w 517"/>
                  <a:gd name="T41" fmla="*/ 756 h 759"/>
                  <a:gd name="T42" fmla="*/ 143 w 517"/>
                  <a:gd name="T43" fmla="*/ 754 h 759"/>
                  <a:gd name="T44" fmla="*/ 132 w 517"/>
                  <a:gd name="T45" fmla="*/ 752 h 759"/>
                  <a:gd name="T46" fmla="*/ 123 w 517"/>
                  <a:gd name="T47" fmla="*/ 751 h 759"/>
                  <a:gd name="T48" fmla="*/ 113 w 517"/>
                  <a:gd name="T49" fmla="*/ 748 h 759"/>
                  <a:gd name="T50" fmla="*/ 104 w 517"/>
                  <a:gd name="T51" fmla="*/ 745 h 759"/>
                  <a:gd name="T52" fmla="*/ 95 w 517"/>
                  <a:gd name="T53" fmla="*/ 742 h 759"/>
                  <a:gd name="T54" fmla="*/ 86 w 517"/>
                  <a:gd name="T55" fmla="*/ 739 h 759"/>
                  <a:gd name="T56" fmla="*/ 79 w 517"/>
                  <a:gd name="T57" fmla="*/ 735 h 759"/>
                  <a:gd name="T58" fmla="*/ 71 w 517"/>
                  <a:gd name="T59" fmla="*/ 732 h 759"/>
                  <a:gd name="T60" fmla="*/ 64 w 517"/>
                  <a:gd name="T61" fmla="*/ 728 h 759"/>
                  <a:gd name="T62" fmla="*/ 58 w 517"/>
                  <a:gd name="T63" fmla="*/ 724 h 759"/>
                  <a:gd name="T64" fmla="*/ 52 w 517"/>
                  <a:gd name="T65" fmla="*/ 720 h 759"/>
                  <a:gd name="T66" fmla="*/ 46 w 517"/>
                  <a:gd name="T67" fmla="*/ 716 h 759"/>
                  <a:gd name="T68" fmla="*/ 41 w 517"/>
                  <a:gd name="T69" fmla="*/ 712 h 759"/>
                  <a:gd name="T70" fmla="*/ 35 w 517"/>
                  <a:gd name="T71" fmla="*/ 709 h 759"/>
                  <a:gd name="T72" fmla="*/ 30 w 517"/>
                  <a:gd name="T73" fmla="*/ 705 h 759"/>
                  <a:gd name="T74" fmla="*/ 24 w 517"/>
                  <a:gd name="T75" fmla="*/ 700 h 759"/>
                  <a:gd name="T76" fmla="*/ 19 w 517"/>
                  <a:gd name="T77" fmla="*/ 696 h 759"/>
                  <a:gd name="T78" fmla="*/ 13 w 517"/>
                  <a:gd name="T79" fmla="*/ 692 h 759"/>
                  <a:gd name="T80" fmla="*/ 8 w 517"/>
                  <a:gd name="T81" fmla="*/ 687 h 759"/>
                  <a:gd name="T82" fmla="*/ 4 w 517"/>
                  <a:gd name="T83" fmla="*/ 682 h 759"/>
                  <a:gd name="T84" fmla="*/ 0 w 517"/>
                  <a:gd name="T85" fmla="*/ 678 h 759"/>
                  <a:gd name="T86" fmla="*/ 255 w 517"/>
                  <a:gd name="T87" fmla="*/ 367 h 759"/>
                  <a:gd name="T88" fmla="*/ 337 w 517"/>
                  <a:gd name="T89" fmla="*/ 0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17" h="759">
                    <a:moveTo>
                      <a:pt x="337" y="0"/>
                    </a:moveTo>
                    <a:lnTo>
                      <a:pt x="353" y="0"/>
                    </a:lnTo>
                    <a:lnTo>
                      <a:pt x="368" y="0"/>
                    </a:lnTo>
                    <a:lnTo>
                      <a:pt x="383" y="1"/>
                    </a:lnTo>
                    <a:lnTo>
                      <a:pt x="398" y="2"/>
                    </a:lnTo>
                    <a:lnTo>
                      <a:pt x="412" y="5"/>
                    </a:lnTo>
                    <a:lnTo>
                      <a:pt x="425" y="8"/>
                    </a:lnTo>
                    <a:lnTo>
                      <a:pt x="438" y="12"/>
                    </a:lnTo>
                    <a:lnTo>
                      <a:pt x="450" y="15"/>
                    </a:lnTo>
                    <a:lnTo>
                      <a:pt x="461" y="19"/>
                    </a:lnTo>
                    <a:lnTo>
                      <a:pt x="472" y="23"/>
                    </a:lnTo>
                    <a:lnTo>
                      <a:pt x="481" y="28"/>
                    </a:lnTo>
                    <a:lnTo>
                      <a:pt x="490" y="33"/>
                    </a:lnTo>
                    <a:lnTo>
                      <a:pt x="498" y="37"/>
                    </a:lnTo>
                    <a:lnTo>
                      <a:pt x="504" y="42"/>
                    </a:lnTo>
                    <a:lnTo>
                      <a:pt x="511" y="47"/>
                    </a:lnTo>
                    <a:lnTo>
                      <a:pt x="516" y="51"/>
                    </a:lnTo>
                    <a:lnTo>
                      <a:pt x="255" y="367"/>
                    </a:lnTo>
                    <a:lnTo>
                      <a:pt x="176" y="758"/>
                    </a:lnTo>
                    <a:lnTo>
                      <a:pt x="165" y="757"/>
                    </a:lnTo>
                    <a:lnTo>
                      <a:pt x="154" y="756"/>
                    </a:lnTo>
                    <a:lnTo>
                      <a:pt x="143" y="754"/>
                    </a:lnTo>
                    <a:lnTo>
                      <a:pt x="132" y="752"/>
                    </a:lnTo>
                    <a:lnTo>
                      <a:pt x="123" y="751"/>
                    </a:lnTo>
                    <a:lnTo>
                      <a:pt x="113" y="748"/>
                    </a:lnTo>
                    <a:lnTo>
                      <a:pt x="104" y="745"/>
                    </a:lnTo>
                    <a:lnTo>
                      <a:pt x="95" y="742"/>
                    </a:lnTo>
                    <a:lnTo>
                      <a:pt x="86" y="739"/>
                    </a:lnTo>
                    <a:lnTo>
                      <a:pt x="79" y="735"/>
                    </a:lnTo>
                    <a:lnTo>
                      <a:pt x="71" y="732"/>
                    </a:lnTo>
                    <a:lnTo>
                      <a:pt x="64" y="728"/>
                    </a:lnTo>
                    <a:lnTo>
                      <a:pt x="58" y="724"/>
                    </a:lnTo>
                    <a:lnTo>
                      <a:pt x="52" y="720"/>
                    </a:lnTo>
                    <a:lnTo>
                      <a:pt x="46" y="716"/>
                    </a:lnTo>
                    <a:lnTo>
                      <a:pt x="41" y="712"/>
                    </a:lnTo>
                    <a:lnTo>
                      <a:pt x="35" y="709"/>
                    </a:lnTo>
                    <a:lnTo>
                      <a:pt x="30" y="705"/>
                    </a:lnTo>
                    <a:lnTo>
                      <a:pt x="24" y="700"/>
                    </a:lnTo>
                    <a:lnTo>
                      <a:pt x="19" y="696"/>
                    </a:lnTo>
                    <a:lnTo>
                      <a:pt x="13" y="692"/>
                    </a:lnTo>
                    <a:lnTo>
                      <a:pt x="8" y="687"/>
                    </a:lnTo>
                    <a:lnTo>
                      <a:pt x="4" y="682"/>
                    </a:lnTo>
                    <a:lnTo>
                      <a:pt x="0" y="678"/>
                    </a:lnTo>
                    <a:lnTo>
                      <a:pt x="255" y="367"/>
                    </a:lnTo>
                    <a:lnTo>
                      <a:pt x="337" y="0"/>
                    </a:lnTo>
                  </a:path>
                </a:pathLst>
              </a:custGeom>
              <a:solidFill>
                <a:srgbClr val="6B8E8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82" name="Freeform 706">
                <a:extLst>
                  <a:ext uri="{FF2B5EF4-FFF2-40B4-BE49-F238E27FC236}">
                    <a16:creationId xmlns:a16="http://schemas.microsoft.com/office/drawing/2014/main" id="{5DCF2BB5-06EE-4A41-A742-A963C2714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1926"/>
                <a:ext cx="508" cy="761"/>
              </a:xfrm>
              <a:custGeom>
                <a:avLst/>
                <a:gdLst>
                  <a:gd name="T0" fmla="*/ 342 w 508"/>
                  <a:gd name="T1" fmla="*/ 0 h 761"/>
                  <a:gd name="T2" fmla="*/ 357 w 508"/>
                  <a:gd name="T3" fmla="*/ 0 h 761"/>
                  <a:gd name="T4" fmla="*/ 372 w 508"/>
                  <a:gd name="T5" fmla="*/ 1 h 761"/>
                  <a:gd name="T6" fmla="*/ 386 w 508"/>
                  <a:gd name="T7" fmla="*/ 2 h 761"/>
                  <a:gd name="T8" fmla="*/ 400 w 508"/>
                  <a:gd name="T9" fmla="*/ 4 h 761"/>
                  <a:gd name="T10" fmla="*/ 413 w 508"/>
                  <a:gd name="T11" fmla="*/ 7 h 761"/>
                  <a:gd name="T12" fmla="*/ 425 w 508"/>
                  <a:gd name="T13" fmla="*/ 9 h 761"/>
                  <a:gd name="T14" fmla="*/ 438 w 508"/>
                  <a:gd name="T15" fmla="*/ 13 h 761"/>
                  <a:gd name="T16" fmla="*/ 449 w 508"/>
                  <a:gd name="T17" fmla="*/ 16 h 761"/>
                  <a:gd name="T18" fmla="*/ 459 w 508"/>
                  <a:gd name="T19" fmla="*/ 21 h 761"/>
                  <a:gd name="T20" fmla="*/ 469 w 508"/>
                  <a:gd name="T21" fmla="*/ 24 h 761"/>
                  <a:gd name="T22" fmla="*/ 477 w 508"/>
                  <a:gd name="T23" fmla="*/ 28 h 761"/>
                  <a:gd name="T24" fmla="*/ 485 w 508"/>
                  <a:gd name="T25" fmla="*/ 32 h 761"/>
                  <a:gd name="T26" fmla="*/ 492 w 508"/>
                  <a:gd name="T27" fmla="*/ 36 h 761"/>
                  <a:gd name="T28" fmla="*/ 498 w 508"/>
                  <a:gd name="T29" fmla="*/ 40 h 761"/>
                  <a:gd name="T30" fmla="*/ 503 w 508"/>
                  <a:gd name="T31" fmla="*/ 44 h 761"/>
                  <a:gd name="T32" fmla="*/ 507 w 508"/>
                  <a:gd name="T33" fmla="*/ 47 h 761"/>
                  <a:gd name="T34" fmla="*/ 250 w 508"/>
                  <a:gd name="T35" fmla="*/ 368 h 761"/>
                  <a:gd name="T36" fmla="*/ 163 w 508"/>
                  <a:gd name="T37" fmla="*/ 760 h 761"/>
                  <a:gd name="T38" fmla="*/ 152 w 508"/>
                  <a:gd name="T39" fmla="*/ 759 h 761"/>
                  <a:gd name="T40" fmla="*/ 142 w 508"/>
                  <a:gd name="T41" fmla="*/ 758 h 761"/>
                  <a:gd name="T42" fmla="*/ 132 w 508"/>
                  <a:gd name="T43" fmla="*/ 756 h 761"/>
                  <a:gd name="T44" fmla="*/ 123 w 508"/>
                  <a:gd name="T45" fmla="*/ 754 h 761"/>
                  <a:gd name="T46" fmla="*/ 114 w 508"/>
                  <a:gd name="T47" fmla="*/ 752 h 761"/>
                  <a:gd name="T48" fmla="*/ 105 w 508"/>
                  <a:gd name="T49" fmla="*/ 750 h 761"/>
                  <a:gd name="T50" fmla="*/ 97 w 508"/>
                  <a:gd name="T51" fmla="*/ 747 h 761"/>
                  <a:gd name="T52" fmla="*/ 89 w 508"/>
                  <a:gd name="T53" fmla="*/ 744 h 761"/>
                  <a:gd name="T54" fmla="*/ 81 w 508"/>
                  <a:gd name="T55" fmla="*/ 741 h 761"/>
                  <a:gd name="T56" fmla="*/ 74 w 508"/>
                  <a:gd name="T57" fmla="*/ 738 h 761"/>
                  <a:gd name="T58" fmla="*/ 68 w 508"/>
                  <a:gd name="T59" fmla="*/ 736 h 761"/>
                  <a:gd name="T60" fmla="*/ 61 w 508"/>
                  <a:gd name="T61" fmla="*/ 732 h 761"/>
                  <a:gd name="T62" fmla="*/ 55 w 508"/>
                  <a:gd name="T63" fmla="*/ 729 h 761"/>
                  <a:gd name="T64" fmla="*/ 50 w 508"/>
                  <a:gd name="T65" fmla="*/ 725 h 761"/>
                  <a:gd name="T66" fmla="*/ 44 w 508"/>
                  <a:gd name="T67" fmla="*/ 722 h 761"/>
                  <a:gd name="T68" fmla="*/ 40 w 508"/>
                  <a:gd name="T69" fmla="*/ 719 h 761"/>
                  <a:gd name="T70" fmla="*/ 34 w 508"/>
                  <a:gd name="T71" fmla="*/ 715 h 761"/>
                  <a:gd name="T72" fmla="*/ 29 w 508"/>
                  <a:gd name="T73" fmla="*/ 711 h 761"/>
                  <a:gd name="T74" fmla="*/ 23 w 508"/>
                  <a:gd name="T75" fmla="*/ 708 h 761"/>
                  <a:gd name="T76" fmla="*/ 18 w 508"/>
                  <a:gd name="T77" fmla="*/ 703 h 761"/>
                  <a:gd name="T78" fmla="*/ 13 w 508"/>
                  <a:gd name="T79" fmla="*/ 699 h 761"/>
                  <a:gd name="T80" fmla="*/ 8 w 508"/>
                  <a:gd name="T81" fmla="*/ 695 h 761"/>
                  <a:gd name="T82" fmla="*/ 4 w 508"/>
                  <a:gd name="T83" fmla="*/ 691 h 761"/>
                  <a:gd name="T84" fmla="*/ 0 w 508"/>
                  <a:gd name="T85" fmla="*/ 686 h 761"/>
                  <a:gd name="T86" fmla="*/ 250 w 508"/>
                  <a:gd name="T87" fmla="*/ 368 h 761"/>
                  <a:gd name="T88" fmla="*/ 342 w 508"/>
                  <a:gd name="T89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08" h="761">
                    <a:moveTo>
                      <a:pt x="342" y="0"/>
                    </a:moveTo>
                    <a:lnTo>
                      <a:pt x="357" y="0"/>
                    </a:lnTo>
                    <a:lnTo>
                      <a:pt x="372" y="1"/>
                    </a:lnTo>
                    <a:lnTo>
                      <a:pt x="386" y="2"/>
                    </a:lnTo>
                    <a:lnTo>
                      <a:pt x="400" y="4"/>
                    </a:lnTo>
                    <a:lnTo>
                      <a:pt x="413" y="7"/>
                    </a:lnTo>
                    <a:lnTo>
                      <a:pt x="425" y="9"/>
                    </a:lnTo>
                    <a:lnTo>
                      <a:pt x="438" y="13"/>
                    </a:lnTo>
                    <a:lnTo>
                      <a:pt x="449" y="16"/>
                    </a:lnTo>
                    <a:lnTo>
                      <a:pt x="459" y="21"/>
                    </a:lnTo>
                    <a:lnTo>
                      <a:pt x="469" y="24"/>
                    </a:lnTo>
                    <a:lnTo>
                      <a:pt x="477" y="28"/>
                    </a:lnTo>
                    <a:lnTo>
                      <a:pt x="485" y="32"/>
                    </a:lnTo>
                    <a:lnTo>
                      <a:pt x="492" y="36"/>
                    </a:lnTo>
                    <a:lnTo>
                      <a:pt x="498" y="40"/>
                    </a:lnTo>
                    <a:lnTo>
                      <a:pt x="503" y="44"/>
                    </a:lnTo>
                    <a:lnTo>
                      <a:pt x="507" y="47"/>
                    </a:lnTo>
                    <a:lnTo>
                      <a:pt x="250" y="368"/>
                    </a:lnTo>
                    <a:lnTo>
                      <a:pt x="163" y="760"/>
                    </a:lnTo>
                    <a:lnTo>
                      <a:pt x="152" y="759"/>
                    </a:lnTo>
                    <a:lnTo>
                      <a:pt x="142" y="758"/>
                    </a:lnTo>
                    <a:lnTo>
                      <a:pt x="132" y="756"/>
                    </a:lnTo>
                    <a:lnTo>
                      <a:pt x="123" y="754"/>
                    </a:lnTo>
                    <a:lnTo>
                      <a:pt x="114" y="752"/>
                    </a:lnTo>
                    <a:lnTo>
                      <a:pt x="105" y="750"/>
                    </a:lnTo>
                    <a:lnTo>
                      <a:pt x="97" y="747"/>
                    </a:lnTo>
                    <a:lnTo>
                      <a:pt x="89" y="744"/>
                    </a:lnTo>
                    <a:lnTo>
                      <a:pt x="81" y="741"/>
                    </a:lnTo>
                    <a:lnTo>
                      <a:pt x="74" y="738"/>
                    </a:lnTo>
                    <a:lnTo>
                      <a:pt x="68" y="736"/>
                    </a:lnTo>
                    <a:lnTo>
                      <a:pt x="61" y="732"/>
                    </a:lnTo>
                    <a:lnTo>
                      <a:pt x="55" y="729"/>
                    </a:lnTo>
                    <a:lnTo>
                      <a:pt x="50" y="725"/>
                    </a:lnTo>
                    <a:lnTo>
                      <a:pt x="44" y="722"/>
                    </a:lnTo>
                    <a:lnTo>
                      <a:pt x="40" y="719"/>
                    </a:lnTo>
                    <a:lnTo>
                      <a:pt x="34" y="715"/>
                    </a:lnTo>
                    <a:lnTo>
                      <a:pt x="29" y="711"/>
                    </a:lnTo>
                    <a:lnTo>
                      <a:pt x="23" y="708"/>
                    </a:lnTo>
                    <a:lnTo>
                      <a:pt x="18" y="703"/>
                    </a:lnTo>
                    <a:lnTo>
                      <a:pt x="13" y="699"/>
                    </a:lnTo>
                    <a:lnTo>
                      <a:pt x="8" y="695"/>
                    </a:lnTo>
                    <a:lnTo>
                      <a:pt x="4" y="691"/>
                    </a:lnTo>
                    <a:lnTo>
                      <a:pt x="0" y="686"/>
                    </a:lnTo>
                    <a:lnTo>
                      <a:pt x="250" y="368"/>
                    </a:lnTo>
                    <a:lnTo>
                      <a:pt x="342" y="0"/>
                    </a:lnTo>
                  </a:path>
                </a:pathLst>
              </a:custGeom>
              <a:solidFill>
                <a:srgbClr val="66898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83" name="Freeform 707">
                <a:extLst>
                  <a:ext uri="{FF2B5EF4-FFF2-40B4-BE49-F238E27FC236}">
                    <a16:creationId xmlns:a16="http://schemas.microsoft.com/office/drawing/2014/main" id="{1B0EDF66-7F9E-4848-B885-27AA6CE7B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1926"/>
                <a:ext cx="495" cy="761"/>
              </a:xfrm>
              <a:custGeom>
                <a:avLst/>
                <a:gdLst>
                  <a:gd name="T0" fmla="*/ 345 w 495"/>
                  <a:gd name="T1" fmla="*/ 0 h 761"/>
                  <a:gd name="T2" fmla="*/ 359 w 495"/>
                  <a:gd name="T3" fmla="*/ 0 h 761"/>
                  <a:gd name="T4" fmla="*/ 373 w 495"/>
                  <a:gd name="T5" fmla="*/ 1 h 761"/>
                  <a:gd name="T6" fmla="*/ 385 w 495"/>
                  <a:gd name="T7" fmla="*/ 3 h 761"/>
                  <a:gd name="T8" fmla="*/ 399 w 495"/>
                  <a:gd name="T9" fmla="*/ 5 h 761"/>
                  <a:gd name="T10" fmla="*/ 410 w 495"/>
                  <a:gd name="T11" fmla="*/ 8 h 761"/>
                  <a:gd name="T12" fmla="*/ 422 w 495"/>
                  <a:gd name="T13" fmla="*/ 11 h 761"/>
                  <a:gd name="T14" fmla="*/ 433 w 495"/>
                  <a:gd name="T15" fmla="*/ 14 h 761"/>
                  <a:gd name="T16" fmla="*/ 444 w 495"/>
                  <a:gd name="T17" fmla="*/ 18 h 761"/>
                  <a:gd name="T18" fmla="*/ 453 w 495"/>
                  <a:gd name="T19" fmla="*/ 21 h 761"/>
                  <a:gd name="T20" fmla="*/ 462 w 495"/>
                  <a:gd name="T21" fmla="*/ 25 h 761"/>
                  <a:gd name="T22" fmla="*/ 469 w 495"/>
                  <a:gd name="T23" fmla="*/ 29 h 761"/>
                  <a:gd name="T24" fmla="*/ 476 w 495"/>
                  <a:gd name="T25" fmla="*/ 32 h 761"/>
                  <a:gd name="T26" fmla="*/ 482 w 495"/>
                  <a:gd name="T27" fmla="*/ 35 h 761"/>
                  <a:gd name="T28" fmla="*/ 487 w 495"/>
                  <a:gd name="T29" fmla="*/ 38 h 761"/>
                  <a:gd name="T30" fmla="*/ 491 w 495"/>
                  <a:gd name="T31" fmla="*/ 40 h 761"/>
                  <a:gd name="T32" fmla="*/ 494 w 495"/>
                  <a:gd name="T33" fmla="*/ 43 h 761"/>
                  <a:gd name="T34" fmla="*/ 244 w 495"/>
                  <a:gd name="T35" fmla="*/ 369 h 761"/>
                  <a:gd name="T36" fmla="*/ 148 w 495"/>
                  <a:gd name="T37" fmla="*/ 760 h 761"/>
                  <a:gd name="T38" fmla="*/ 138 w 495"/>
                  <a:gd name="T39" fmla="*/ 759 h 761"/>
                  <a:gd name="T40" fmla="*/ 129 w 495"/>
                  <a:gd name="T41" fmla="*/ 757 h 761"/>
                  <a:gd name="T42" fmla="*/ 120 w 495"/>
                  <a:gd name="T43" fmla="*/ 755 h 761"/>
                  <a:gd name="T44" fmla="*/ 112 w 495"/>
                  <a:gd name="T45" fmla="*/ 754 h 761"/>
                  <a:gd name="T46" fmla="*/ 104 w 495"/>
                  <a:gd name="T47" fmla="*/ 752 h 761"/>
                  <a:gd name="T48" fmla="*/ 96 w 495"/>
                  <a:gd name="T49" fmla="*/ 750 h 761"/>
                  <a:gd name="T50" fmla="*/ 88 w 495"/>
                  <a:gd name="T51" fmla="*/ 747 h 761"/>
                  <a:gd name="T52" fmla="*/ 81 w 495"/>
                  <a:gd name="T53" fmla="*/ 744 h 761"/>
                  <a:gd name="T54" fmla="*/ 74 w 495"/>
                  <a:gd name="T55" fmla="*/ 742 h 761"/>
                  <a:gd name="T56" fmla="*/ 68 w 495"/>
                  <a:gd name="T57" fmla="*/ 739 h 761"/>
                  <a:gd name="T58" fmla="*/ 62 w 495"/>
                  <a:gd name="T59" fmla="*/ 736 h 761"/>
                  <a:gd name="T60" fmla="*/ 57 w 495"/>
                  <a:gd name="T61" fmla="*/ 734 h 761"/>
                  <a:gd name="T62" fmla="*/ 52 w 495"/>
                  <a:gd name="T63" fmla="*/ 730 h 761"/>
                  <a:gd name="T64" fmla="*/ 47 w 495"/>
                  <a:gd name="T65" fmla="*/ 728 h 761"/>
                  <a:gd name="T66" fmla="*/ 43 w 495"/>
                  <a:gd name="T67" fmla="*/ 725 h 761"/>
                  <a:gd name="T68" fmla="*/ 39 w 495"/>
                  <a:gd name="T69" fmla="*/ 723 h 761"/>
                  <a:gd name="T70" fmla="*/ 34 w 495"/>
                  <a:gd name="T71" fmla="*/ 719 h 761"/>
                  <a:gd name="T72" fmla="*/ 29 w 495"/>
                  <a:gd name="T73" fmla="*/ 716 h 761"/>
                  <a:gd name="T74" fmla="*/ 23 w 495"/>
                  <a:gd name="T75" fmla="*/ 713 h 761"/>
                  <a:gd name="T76" fmla="*/ 18 w 495"/>
                  <a:gd name="T77" fmla="*/ 709 h 761"/>
                  <a:gd name="T78" fmla="*/ 12 w 495"/>
                  <a:gd name="T79" fmla="*/ 706 h 761"/>
                  <a:gd name="T80" fmla="*/ 8 w 495"/>
                  <a:gd name="T81" fmla="*/ 702 h 761"/>
                  <a:gd name="T82" fmla="*/ 4 w 495"/>
                  <a:gd name="T83" fmla="*/ 698 h 761"/>
                  <a:gd name="T84" fmla="*/ 0 w 495"/>
                  <a:gd name="T85" fmla="*/ 693 h 761"/>
                  <a:gd name="T86" fmla="*/ 244 w 495"/>
                  <a:gd name="T87" fmla="*/ 369 h 761"/>
                  <a:gd name="T88" fmla="*/ 345 w 495"/>
                  <a:gd name="T89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95" h="761">
                    <a:moveTo>
                      <a:pt x="345" y="0"/>
                    </a:moveTo>
                    <a:lnTo>
                      <a:pt x="359" y="0"/>
                    </a:lnTo>
                    <a:lnTo>
                      <a:pt x="373" y="1"/>
                    </a:lnTo>
                    <a:lnTo>
                      <a:pt x="385" y="3"/>
                    </a:lnTo>
                    <a:lnTo>
                      <a:pt x="399" y="5"/>
                    </a:lnTo>
                    <a:lnTo>
                      <a:pt x="410" y="8"/>
                    </a:lnTo>
                    <a:lnTo>
                      <a:pt x="422" y="11"/>
                    </a:lnTo>
                    <a:lnTo>
                      <a:pt x="433" y="14"/>
                    </a:lnTo>
                    <a:lnTo>
                      <a:pt x="444" y="18"/>
                    </a:lnTo>
                    <a:lnTo>
                      <a:pt x="453" y="21"/>
                    </a:lnTo>
                    <a:lnTo>
                      <a:pt x="462" y="25"/>
                    </a:lnTo>
                    <a:lnTo>
                      <a:pt x="469" y="29"/>
                    </a:lnTo>
                    <a:lnTo>
                      <a:pt x="476" y="32"/>
                    </a:lnTo>
                    <a:lnTo>
                      <a:pt x="482" y="35"/>
                    </a:lnTo>
                    <a:lnTo>
                      <a:pt x="487" y="38"/>
                    </a:lnTo>
                    <a:lnTo>
                      <a:pt x="491" y="40"/>
                    </a:lnTo>
                    <a:lnTo>
                      <a:pt x="494" y="43"/>
                    </a:lnTo>
                    <a:lnTo>
                      <a:pt x="244" y="369"/>
                    </a:lnTo>
                    <a:lnTo>
                      <a:pt x="148" y="760"/>
                    </a:lnTo>
                    <a:lnTo>
                      <a:pt x="138" y="759"/>
                    </a:lnTo>
                    <a:lnTo>
                      <a:pt x="129" y="757"/>
                    </a:lnTo>
                    <a:lnTo>
                      <a:pt x="120" y="755"/>
                    </a:lnTo>
                    <a:lnTo>
                      <a:pt x="112" y="754"/>
                    </a:lnTo>
                    <a:lnTo>
                      <a:pt x="104" y="752"/>
                    </a:lnTo>
                    <a:lnTo>
                      <a:pt x="96" y="750"/>
                    </a:lnTo>
                    <a:lnTo>
                      <a:pt x="88" y="747"/>
                    </a:lnTo>
                    <a:lnTo>
                      <a:pt x="81" y="744"/>
                    </a:lnTo>
                    <a:lnTo>
                      <a:pt x="74" y="742"/>
                    </a:lnTo>
                    <a:lnTo>
                      <a:pt x="68" y="739"/>
                    </a:lnTo>
                    <a:lnTo>
                      <a:pt x="62" y="736"/>
                    </a:lnTo>
                    <a:lnTo>
                      <a:pt x="57" y="734"/>
                    </a:lnTo>
                    <a:lnTo>
                      <a:pt x="52" y="730"/>
                    </a:lnTo>
                    <a:lnTo>
                      <a:pt x="47" y="728"/>
                    </a:lnTo>
                    <a:lnTo>
                      <a:pt x="43" y="725"/>
                    </a:lnTo>
                    <a:lnTo>
                      <a:pt x="39" y="723"/>
                    </a:lnTo>
                    <a:lnTo>
                      <a:pt x="34" y="719"/>
                    </a:lnTo>
                    <a:lnTo>
                      <a:pt x="29" y="716"/>
                    </a:lnTo>
                    <a:lnTo>
                      <a:pt x="23" y="713"/>
                    </a:lnTo>
                    <a:lnTo>
                      <a:pt x="18" y="709"/>
                    </a:lnTo>
                    <a:lnTo>
                      <a:pt x="12" y="706"/>
                    </a:lnTo>
                    <a:lnTo>
                      <a:pt x="8" y="702"/>
                    </a:lnTo>
                    <a:lnTo>
                      <a:pt x="4" y="698"/>
                    </a:lnTo>
                    <a:lnTo>
                      <a:pt x="0" y="693"/>
                    </a:lnTo>
                    <a:lnTo>
                      <a:pt x="244" y="369"/>
                    </a:lnTo>
                    <a:lnTo>
                      <a:pt x="345" y="0"/>
                    </a:lnTo>
                  </a:path>
                </a:pathLst>
              </a:custGeom>
              <a:solidFill>
                <a:srgbClr val="5E84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84" name="Freeform 708">
                <a:extLst>
                  <a:ext uri="{FF2B5EF4-FFF2-40B4-BE49-F238E27FC236}">
                    <a16:creationId xmlns:a16="http://schemas.microsoft.com/office/drawing/2014/main" id="{1F19C048-E971-4EE7-AEF4-DE5331F64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1924"/>
                <a:ext cx="482" cy="763"/>
              </a:xfrm>
              <a:custGeom>
                <a:avLst/>
                <a:gdLst>
                  <a:gd name="T0" fmla="*/ 134 w 482"/>
                  <a:gd name="T1" fmla="*/ 762 h 763"/>
                  <a:gd name="T2" fmla="*/ 125 w 482"/>
                  <a:gd name="T3" fmla="*/ 760 h 763"/>
                  <a:gd name="T4" fmla="*/ 117 w 482"/>
                  <a:gd name="T5" fmla="*/ 759 h 763"/>
                  <a:gd name="T6" fmla="*/ 109 w 482"/>
                  <a:gd name="T7" fmla="*/ 757 h 763"/>
                  <a:gd name="T8" fmla="*/ 102 w 482"/>
                  <a:gd name="T9" fmla="*/ 755 h 763"/>
                  <a:gd name="T10" fmla="*/ 94 w 482"/>
                  <a:gd name="T11" fmla="*/ 753 h 763"/>
                  <a:gd name="T12" fmla="*/ 87 w 482"/>
                  <a:gd name="T13" fmla="*/ 751 h 763"/>
                  <a:gd name="T14" fmla="*/ 81 w 482"/>
                  <a:gd name="T15" fmla="*/ 749 h 763"/>
                  <a:gd name="T16" fmla="*/ 74 w 482"/>
                  <a:gd name="T17" fmla="*/ 746 h 763"/>
                  <a:gd name="T18" fmla="*/ 69 w 482"/>
                  <a:gd name="T19" fmla="*/ 744 h 763"/>
                  <a:gd name="T20" fmla="*/ 63 w 482"/>
                  <a:gd name="T21" fmla="*/ 742 h 763"/>
                  <a:gd name="T22" fmla="*/ 58 w 482"/>
                  <a:gd name="T23" fmla="*/ 739 h 763"/>
                  <a:gd name="T24" fmla="*/ 53 w 482"/>
                  <a:gd name="T25" fmla="*/ 736 h 763"/>
                  <a:gd name="T26" fmla="*/ 49 w 482"/>
                  <a:gd name="T27" fmla="*/ 735 h 763"/>
                  <a:gd name="T28" fmla="*/ 45 w 482"/>
                  <a:gd name="T29" fmla="*/ 732 h 763"/>
                  <a:gd name="T30" fmla="*/ 41 w 482"/>
                  <a:gd name="T31" fmla="*/ 731 h 763"/>
                  <a:gd name="T32" fmla="*/ 38 w 482"/>
                  <a:gd name="T33" fmla="*/ 729 h 763"/>
                  <a:gd name="T34" fmla="*/ 33 w 482"/>
                  <a:gd name="T35" fmla="*/ 725 h 763"/>
                  <a:gd name="T36" fmla="*/ 27 w 482"/>
                  <a:gd name="T37" fmla="*/ 722 h 763"/>
                  <a:gd name="T38" fmla="*/ 22 w 482"/>
                  <a:gd name="T39" fmla="*/ 719 h 763"/>
                  <a:gd name="T40" fmla="*/ 17 w 482"/>
                  <a:gd name="T41" fmla="*/ 717 h 763"/>
                  <a:gd name="T42" fmla="*/ 12 w 482"/>
                  <a:gd name="T43" fmla="*/ 713 h 763"/>
                  <a:gd name="T44" fmla="*/ 8 w 482"/>
                  <a:gd name="T45" fmla="*/ 709 h 763"/>
                  <a:gd name="T46" fmla="*/ 3 w 482"/>
                  <a:gd name="T47" fmla="*/ 706 h 763"/>
                  <a:gd name="T48" fmla="*/ 0 w 482"/>
                  <a:gd name="T49" fmla="*/ 702 h 763"/>
                  <a:gd name="T50" fmla="*/ 237 w 482"/>
                  <a:gd name="T51" fmla="*/ 371 h 763"/>
                  <a:gd name="T52" fmla="*/ 348 w 482"/>
                  <a:gd name="T53" fmla="*/ 0 h 763"/>
                  <a:gd name="T54" fmla="*/ 361 w 482"/>
                  <a:gd name="T55" fmla="*/ 1 h 763"/>
                  <a:gd name="T56" fmla="*/ 374 w 482"/>
                  <a:gd name="T57" fmla="*/ 2 h 763"/>
                  <a:gd name="T58" fmla="*/ 386 w 482"/>
                  <a:gd name="T59" fmla="*/ 5 h 763"/>
                  <a:gd name="T60" fmla="*/ 398 w 482"/>
                  <a:gd name="T61" fmla="*/ 7 h 763"/>
                  <a:gd name="T62" fmla="*/ 409 w 482"/>
                  <a:gd name="T63" fmla="*/ 10 h 763"/>
                  <a:gd name="T64" fmla="*/ 420 w 482"/>
                  <a:gd name="T65" fmla="*/ 13 h 763"/>
                  <a:gd name="T66" fmla="*/ 430 w 482"/>
                  <a:gd name="T67" fmla="*/ 16 h 763"/>
                  <a:gd name="T68" fmla="*/ 439 w 482"/>
                  <a:gd name="T69" fmla="*/ 20 h 763"/>
                  <a:gd name="T70" fmla="*/ 447 w 482"/>
                  <a:gd name="T71" fmla="*/ 23 h 763"/>
                  <a:gd name="T72" fmla="*/ 455 w 482"/>
                  <a:gd name="T73" fmla="*/ 26 h 763"/>
                  <a:gd name="T74" fmla="*/ 462 w 482"/>
                  <a:gd name="T75" fmla="*/ 30 h 763"/>
                  <a:gd name="T76" fmla="*/ 468 w 482"/>
                  <a:gd name="T77" fmla="*/ 32 h 763"/>
                  <a:gd name="T78" fmla="*/ 472 w 482"/>
                  <a:gd name="T79" fmla="*/ 35 h 763"/>
                  <a:gd name="T80" fmla="*/ 476 w 482"/>
                  <a:gd name="T81" fmla="*/ 37 h 763"/>
                  <a:gd name="T82" fmla="*/ 479 w 482"/>
                  <a:gd name="T83" fmla="*/ 39 h 763"/>
                  <a:gd name="T84" fmla="*/ 481 w 482"/>
                  <a:gd name="T85" fmla="*/ 39 h 763"/>
                  <a:gd name="T86" fmla="*/ 237 w 482"/>
                  <a:gd name="T87" fmla="*/ 371 h 763"/>
                  <a:gd name="T88" fmla="*/ 134 w 482"/>
                  <a:gd name="T89" fmla="*/ 762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82" h="763">
                    <a:moveTo>
                      <a:pt x="134" y="762"/>
                    </a:moveTo>
                    <a:lnTo>
                      <a:pt x="125" y="760"/>
                    </a:lnTo>
                    <a:lnTo>
                      <a:pt x="117" y="759"/>
                    </a:lnTo>
                    <a:lnTo>
                      <a:pt x="109" y="757"/>
                    </a:lnTo>
                    <a:lnTo>
                      <a:pt x="102" y="755"/>
                    </a:lnTo>
                    <a:lnTo>
                      <a:pt x="94" y="753"/>
                    </a:lnTo>
                    <a:lnTo>
                      <a:pt x="87" y="751"/>
                    </a:lnTo>
                    <a:lnTo>
                      <a:pt x="81" y="749"/>
                    </a:lnTo>
                    <a:lnTo>
                      <a:pt x="74" y="746"/>
                    </a:lnTo>
                    <a:lnTo>
                      <a:pt x="69" y="744"/>
                    </a:lnTo>
                    <a:lnTo>
                      <a:pt x="63" y="742"/>
                    </a:lnTo>
                    <a:lnTo>
                      <a:pt x="58" y="739"/>
                    </a:lnTo>
                    <a:lnTo>
                      <a:pt x="53" y="736"/>
                    </a:lnTo>
                    <a:lnTo>
                      <a:pt x="49" y="735"/>
                    </a:lnTo>
                    <a:lnTo>
                      <a:pt x="45" y="732"/>
                    </a:lnTo>
                    <a:lnTo>
                      <a:pt x="41" y="731"/>
                    </a:lnTo>
                    <a:lnTo>
                      <a:pt x="38" y="729"/>
                    </a:lnTo>
                    <a:lnTo>
                      <a:pt x="33" y="725"/>
                    </a:lnTo>
                    <a:lnTo>
                      <a:pt x="27" y="722"/>
                    </a:lnTo>
                    <a:lnTo>
                      <a:pt x="22" y="719"/>
                    </a:lnTo>
                    <a:lnTo>
                      <a:pt x="17" y="717"/>
                    </a:lnTo>
                    <a:lnTo>
                      <a:pt x="12" y="713"/>
                    </a:lnTo>
                    <a:lnTo>
                      <a:pt x="8" y="709"/>
                    </a:lnTo>
                    <a:lnTo>
                      <a:pt x="3" y="706"/>
                    </a:lnTo>
                    <a:lnTo>
                      <a:pt x="0" y="702"/>
                    </a:lnTo>
                    <a:lnTo>
                      <a:pt x="237" y="371"/>
                    </a:lnTo>
                    <a:lnTo>
                      <a:pt x="348" y="0"/>
                    </a:lnTo>
                    <a:lnTo>
                      <a:pt x="361" y="1"/>
                    </a:lnTo>
                    <a:lnTo>
                      <a:pt x="374" y="2"/>
                    </a:lnTo>
                    <a:lnTo>
                      <a:pt x="386" y="5"/>
                    </a:lnTo>
                    <a:lnTo>
                      <a:pt x="398" y="7"/>
                    </a:lnTo>
                    <a:lnTo>
                      <a:pt x="409" y="10"/>
                    </a:lnTo>
                    <a:lnTo>
                      <a:pt x="420" y="13"/>
                    </a:lnTo>
                    <a:lnTo>
                      <a:pt x="430" y="16"/>
                    </a:lnTo>
                    <a:lnTo>
                      <a:pt x="439" y="20"/>
                    </a:lnTo>
                    <a:lnTo>
                      <a:pt x="447" y="23"/>
                    </a:lnTo>
                    <a:lnTo>
                      <a:pt x="455" y="26"/>
                    </a:lnTo>
                    <a:lnTo>
                      <a:pt x="462" y="30"/>
                    </a:lnTo>
                    <a:lnTo>
                      <a:pt x="468" y="32"/>
                    </a:lnTo>
                    <a:lnTo>
                      <a:pt x="472" y="35"/>
                    </a:lnTo>
                    <a:lnTo>
                      <a:pt x="476" y="37"/>
                    </a:lnTo>
                    <a:lnTo>
                      <a:pt x="479" y="39"/>
                    </a:lnTo>
                    <a:lnTo>
                      <a:pt x="481" y="39"/>
                    </a:lnTo>
                    <a:lnTo>
                      <a:pt x="237" y="371"/>
                    </a:lnTo>
                    <a:lnTo>
                      <a:pt x="134" y="762"/>
                    </a:lnTo>
                  </a:path>
                </a:pathLst>
              </a:custGeom>
              <a:solidFill>
                <a:srgbClr val="597F7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85" name="Freeform 709">
                <a:extLst>
                  <a:ext uri="{FF2B5EF4-FFF2-40B4-BE49-F238E27FC236}">
                    <a16:creationId xmlns:a16="http://schemas.microsoft.com/office/drawing/2014/main" id="{D3A5C7CF-6F95-4D6D-9F67-76F6E2E93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06"/>
                <a:ext cx="27" cy="26"/>
              </a:xfrm>
              <a:custGeom>
                <a:avLst/>
                <a:gdLst>
                  <a:gd name="T0" fmla="*/ 7 w 27"/>
                  <a:gd name="T1" fmla="*/ 25 h 26"/>
                  <a:gd name="T2" fmla="*/ 24 w 27"/>
                  <a:gd name="T3" fmla="*/ 20 h 26"/>
                  <a:gd name="T4" fmla="*/ 26 w 27"/>
                  <a:gd name="T5" fmla="*/ 10 h 26"/>
                  <a:gd name="T6" fmla="*/ 18 w 27"/>
                  <a:gd name="T7" fmla="*/ 3 h 26"/>
                  <a:gd name="T8" fmla="*/ 0 w 27"/>
                  <a:gd name="T9" fmla="*/ 0 h 26"/>
                  <a:gd name="T10" fmla="*/ 7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7" y="25"/>
                    </a:moveTo>
                    <a:lnTo>
                      <a:pt x="24" y="20"/>
                    </a:lnTo>
                    <a:lnTo>
                      <a:pt x="26" y="10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5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86" name="Freeform 710">
                <a:extLst>
                  <a:ext uri="{FF2B5EF4-FFF2-40B4-BE49-F238E27FC236}">
                    <a16:creationId xmlns:a16="http://schemas.microsoft.com/office/drawing/2014/main" id="{D3272F82-F645-4626-88AB-01B0474F4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106"/>
                <a:ext cx="27" cy="26"/>
              </a:xfrm>
              <a:custGeom>
                <a:avLst/>
                <a:gdLst>
                  <a:gd name="T0" fmla="*/ 2 w 27"/>
                  <a:gd name="T1" fmla="*/ 14 h 26"/>
                  <a:gd name="T2" fmla="*/ 4 w 27"/>
                  <a:gd name="T3" fmla="*/ 25 h 26"/>
                  <a:gd name="T4" fmla="*/ 26 w 27"/>
                  <a:gd name="T5" fmla="*/ 21 h 26"/>
                  <a:gd name="T6" fmla="*/ 21 w 27"/>
                  <a:gd name="T7" fmla="*/ 0 h 26"/>
                  <a:gd name="T8" fmla="*/ 0 w 27"/>
                  <a:gd name="T9" fmla="*/ 3 h 26"/>
                  <a:gd name="T10" fmla="*/ 2 w 27"/>
                  <a:gd name="T11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" y="14"/>
                    </a:moveTo>
                    <a:lnTo>
                      <a:pt x="4" y="25"/>
                    </a:lnTo>
                    <a:lnTo>
                      <a:pt x="26" y="21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87" name="Freeform 711">
                <a:extLst>
                  <a:ext uri="{FF2B5EF4-FFF2-40B4-BE49-F238E27FC236}">
                    <a16:creationId xmlns:a16="http://schemas.microsoft.com/office/drawing/2014/main" id="{8A673CB0-4321-43D5-909F-71F1F0FCD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2109"/>
                <a:ext cx="26" cy="26"/>
              </a:xfrm>
              <a:custGeom>
                <a:avLst/>
                <a:gdLst>
                  <a:gd name="T0" fmla="*/ 17 w 26"/>
                  <a:gd name="T1" fmla="*/ 0 h 26"/>
                  <a:gd name="T2" fmla="*/ 1 w 26"/>
                  <a:gd name="T3" fmla="*/ 6 h 26"/>
                  <a:gd name="T4" fmla="*/ 0 w 26"/>
                  <a:gd name="T5" fmla="*/ 15 h 26"/>
                  <a:gd name="T6" fmla="*/ 7 w 26"/>
                  <a:gd name="T7" fmla="*/ 23 h 26"/>
                  <a:gd name="T8" fmla="*/ 25 w 26"/>
                  <a:gd name="T9" fmla="*/ 25 h 26"/>
                  <a:gd name="T10" fmla="*/ 17 w 2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17" y="0"/>
                    </a:moveTo>
                    <a:lnTo>
                      <a:pt x="1" y="6"/>
                    </a:lnTo>
                    <a:lnTo>
                      <a:pt x="0" y="15"/>
                    </a:lnTo>
                    <a:lnTo>
                      <a:pt x="7" y="23"/>
                    </a:lnTo>
                    <a:lnTo>
                      <a:pt x="25" y="25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88" name="Freeform 712">
                <a:extLst>
                  <a:ext uri="{FF2B5EF4-FFF2-40B4-BE49-F238E27FC236}">
                    <a16:creationId xmlns:a16="http://schemas.microsoft.com/office/drawing/2014/main" id="{240595D5-461A-48F9-8F22-FA0054D6C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09"/>
                <a:ext cx="27" cy="26"/>
              </a:xfrm>
              <a:custGeom>
                <a:avLst/>
                <a:gdLst>
                  <a:gd name="T0" fmla="*/ 5 w 27"/>
                  <a:gd name="T1" fmla="*/ 25 h 26"/>
                  <a:gd name="T2" fmla="*/ 22 w 27"/>
                  <a:gd name="T3" fmla="*/ 20 h 26"/>
                  <a:gd name="T4" fmla="*/ 26 w 27"/>
                  <a:gd name="T5" fmla="*/ 11 h 26"/>
                  <a:gd name="T6" fmla="*/ 18 w 27"/>
                  <a:gd name="T7" fmla="*/ 3 h 26"/>
                  <a:gd name="T8" fmla="*/ 0 w 27"/>
                  <a:gd name="T9" fmla="*/ 0 h 26"/>
                  <a:gd name="T10" fmla="*/ 5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5" y="25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5" y="25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89" name="Freeform 713">
                <a:extLst>
                  <a:ext uri="{FF2B5EF4-FFF2-40B4-BE49-F238E27FC236}">
                    <a16:creationId xmlns:a16="http://schemas.microsoft.com/office/drawing/2014/main" id="{A8C14D20-6C41-40CA-A4E0-D367D3E78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109"/>
                <a:ext cx="27" cy="26"/>
              </a:xfrm>
              <a:custGeom>
                <a:avLst/>
                <a:gdLst>
                  <a:gd name="T0" fmla="*/ 1 w 27"/>
                  <a:gd name="T1" fmla="*/ 13 h 26"/>
                  <a:gd name="T2" fmla="*/ 3 w 27"/>
                  <a:gd name="T3" fmla="*/ 25 h 26"/>
                  <a:gd name="T4" fmla="*/ 26 w 27"/>
                  <a:gd name="T5" fmla="*/ 22 h 26"/>
                  <a:gd name="T6" fmla="*/ 22 w 27"/>
                  <a:gd name="T7" fmla="*/ 0 h 26"/>
                  <a:gd name="T8" fmla="*/ 0 w 27"/>
                  <a:gd name="T9" fmla="*/ 2 h 26"/>
                  <a:gd name="T10" fmla="*/ 1 w 27"/>
                  <a:gd name="T1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" y="13"/>
                    </a:moveTo>
                    <a:lnTo>
                      <a:pt x="3" y="25"/>
                    </a:lnTo>
                    <a:lnTo>
                      <a:pt x="26" y="2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3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90" name="Freeform 714">
                <a:extLst>
                  <a:ext uri="{FF2B5EF4-FFF2-40B4-BE49-F238E27FC236}">
                    <a16:creationId xmlns:a16="http://schemas.microsoft.com/office/drawing/2014/main" id="{E10BD91B-59F5-43E9-B6DB-4809545B4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2110"/>
                <a:ext cx="26" cy="27"/>
              </a:xfrm>
              <a:custGeom>
                <a:avLst/>
                <a:gdLst>
                  <a:gd name="T0" fmla="*/ 19 w 26"/>
                  <a:gd name="T1" fmla="*/ 0 h 27"/>
                  <a:gd name="T2" fmla="*/ 3 w 26"/>
                  <a:gd name="T3" fmla="*/ 5 h 27"/>
                  <a:gd name="T4" fmla="*/ 0 w 26"/>
                  <a:gd name="T5" fmla="*/ 13 h 27"/>
                  <a:gd name="T6" fmla="*/ 8 w 26"/>
                  <a:gd name="T7" fmla="*/ 22 h 27"/>
                  <a:gd name="T8" fmla="*/ 25 w 26"/>
                  <a:gd name="T9" fmla="*/ 26 h 27"/>
                  <a:gd name="T10" fmla="*/ 19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9" y="0"/>
                    </a:moveTo>
                    <a:lnTo>
                      <a:pt x="3" y="5"/>
                    </a:lnTo>
                    <a:lnTo>
                      <a:pt x="0" y="13"/>
                    </a:lnTo>
                    <a:lnTo>
                      <a:pt x="8" y="22"/>
                    </a:lnTo>
                    <a:lnTo>
                      <a:pt x="25" y="26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91" name="Freeform 715">
                <a:extLst>
                  <a:ext uri="{FF2B5EF4-FFF2-40B4-BE49-F238E27FC236}">
                    <a16:creationId xmlns:a16="http://schemas.microsoft.com/office/drawing/2014/main" id="{D9DC0C44-BA47-4DF4-88B8-4133F0C0B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12"/>
                <a:ext cx="27" cy="27"/>
              </a:xfrm>
              <a:custGeom>
                <a:avLst/>
                <a:gdLst>
                  <a:gd name="T0" fmla="*/ 5 w 27"/>
                  <a:gd name="T1" fmla="*/ 26 h 27"/>
                  <a:gd name="T2" fmla="*/ 22 w 27"/>
                  <a:gd name="T3" fmla="*/ 21 h 27"/>
                  <a:gd name="T4" fmla="*/ 26 w 27"/>
                  <a:gd name="T5" fmla="*/ 10 h 27"/>
                  <a:gd name="T6" fmla="*/ 18 w 27"/>
                  <a:gd name="T7" fmla="*/ 3 h 27"/>
                  <a:gd name="T8" fmla="*/ 0 w 27"/>
                  <a:gd name="T9" fmla="*/ 0 h 27"/>
                  <a:gd name="T10" fmla="*/ 5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5" y="26"/>
                    </a:moveTo>
                    <a:lnTo>
                      <a:pt x="22" y="21"/>
                    </a:lnTo>
                    <a:lnTo>
                      <a:pt x="26" y="10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92" name="Freeform 716">
                <a:extLst>
                  <a:ext uri="{FF2B5EF4-FFF2-40B4-BE49-F238E27FC236}">
                    <a16:creationId xmlns:a16="http://schemas.microsoft.com/office/drawing/2014/main" id="{6B88B3E2-DF15-4F0E-ACF7-EA2E866D6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112"/>
                <a:ext cx="27" cy="27"/>
              </a:xfrm>
              <a:custGeom>
                <a:avLst/>
                <a:gdLst>
                  <a:gd name="T0" fmla="*/ 1 w 27"/>
                  <a:gd name="T1" fmla="*/ 14 h 27"/>
                  <a:gd name="T2" fmla="*/ 3 w 27"/>
                  <a:gd name="T3" fmla="*/ 26 h 27"/>
                  <a:gd name="T4" fmla="*/ 26 w 27"/>
                  <a:gd name="T5" fmla="*/ 23 h 27"/>
                  <a:gd name="T6" fmla="*/ 22 w 27"/>
                  <a:gd name="T7" fmla="*/ 0 h 27"/>
                  <a:gd name="T8" fmla="*/ 0 w 27"/>
                  <a:gd name="T9" fmla="*/ 2 h 27"/>
                  <a:gd name="T10" fmla="*/ 1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" y="14"/>
                    </a:moveTo>
                    <a:lnTo>
                      <a:pt x="3" y="26"/>
                    </a:lnTo>
                    <a:lnTo>
                      <a:pt x="26" y="23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93" name="Freeform 717">
                <a:extLst>
                  <a:ext uri="{FF2B5EF4-FFF2-40B4-BE49-F238E27FC236}">
                    <a16:creationId xmlns:a16="http://schemas.microsoft.com/office/drawing/2014/main" id="{6671141B-CDB1-446C-BBA2-B0888AA6F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2114"/>
                <a:ext cx="26" cy="26"/>
              </a:xfrm>
              <a:custGeom>
                <a:avLst/>
                <a:gdLst>
                  <a:gd name="T0" fmla="*/ 19 w 26"/>
                  <a:gd name="T1" fmla="*/ 0 h 26"/>
                  <a:gd name="T2" fmla="*/ 3 w 26"/>
                  <a:gd name="T3" fmla="*/ 4 h 26"/>
                  <a:gd name="T4" fmla="*/ 0 w 26"/>
                  <a:gd name="T5" fmla="*/ 13 h 26"/>
                  <a:gd name="T6" fmla="*/ 8 w 26"/>
                  <a:gd name="T7" fmla="*/ 21 h 26"/>
                  <a:gd name="T8" fmla="*/ 25 w 26"/>
                  <a:gd name="T9" fmla="*/ 25 h 26"/>
                  <a:gd name="T10" fmla="*/ 19 w 2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19" y="0"/>
                    </a:moveTo>
                    <a:lnTo>
                      <a:pt x="3" y="4"/>
                    </a:lnTo>
                    <a:lnTo>
                      <a:pt x="0" y="13"/>
                    </a:lnTo>
                    <a:lnTo>
                      <a:pt x="8" y="21"/>
                    </a:lnTo>
                    <a:lnTo>
                      <a:pt x="25" y="25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94" name="Freeform 718">
                <a:extLst>
                  <a:ext uri="{FF2B5EF4-FFF2-40B4-BE49-F238E27FC236}">
                    <a16:creationId xmlns:a16="http://schemas.microsoft.com/office/drawing/2014/main" id="{B9DFAD67-98C1-425D-A809-6510C5E6D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14"/>
                <a:ext cx="27" cy="26"/>
              </a:xfrm>
              <a:custGeom>
                <a:avLst/>
                <a:gdLst>
                  <a:gd name="T0" fmla="*/ 6 w 27"/>
                  <a:gd name="T1" fmla="*/ 25 h 26"/>
                  <a:gd name="T2" fmla="*/ 22 w 27"/>
                  <a:gd name="T3" fmla="*/ 20 h 26"/>
                  <a:gd name="T4" fmla="*/ 26 w 27"/>
                  <a:gd name="T5" fmla="*/ 11 h 26"/>
                  <a:gd name="T6" fmla="*/ 18 w 27"/>
                  <a:gd name="T7" fmla="*/ 3 h 26"/>
                  <a:gd name="T8" fmla="*/ 0 w 27"/>
                  <a:gd name="T9" fmla="*/ 0 h 26"/>
                  <a:gd name="T10" fmla="*/ 6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6" y="25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6" y="25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95" name="Freeform 719">
                <a:extLst>
                  <a:ext uri="{FF2B5EF4-FFF2-40B4-BE49-F238E27FC236}">
                    <a16:creationId xmlns:a16="http://schemas.microsoft.com/office/drawing/2014/main" id="{DED1D13F-56C1-4C20-824C-C50923909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114"/>
                <a:ext cx="27" cy="26"/>
              </a:xfrm>
              <a:custGeom>
                <a:avLst/>
                <a:gdLst>
                  <a:gd name="T0" fmla="*/ 1 w 27"/>
                  <a:gd name="T1" fmla="*/ 14 h 26"/>
                  <a:gd name="T2" fmla="*/ 3 w 27"/>
                  <a:gd name="T3" fmla="*/ 25 h 26"/>
                  <a:gd name="T4" fmla="*/ 26 w 27"/>
                  <a:gd name="T5" fmla="*/ 22 h 26"/>
                  <a:gd name="T6" fmla="*/ 22 w 27"/>
                  <a:gd name="T7" fmla="*/ 0 h 26"/>
                  <a:gd name="T8" fmla="*/ 0 w 27"/>
                  <a:gd name="T9" fmla="*/ 2 h 26"/>
                  <a:gd name="T10" fmla="*/ 1 w 27"/>
                  <a:gd name="T11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" y="14"/>
                    </a:moveTo>
                    <a:lnTo>
                      <a:pt x="3" y="25"/>
                    </a:lnTo>
                    <a:lnTo>
                      <a:pt x="26" y="2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96" name="Freeform 720">
                <a:extLst>
                  <a:ext uri="{FF2B5EF4-FFF2-40B4-BE49-F238E27FC236}">
                    <a16:creationId xmlns:a16="http://schemas.microsoft.com/office/drawing/2014/main" id="{1BF8E304-9B22-4403-8750-CACA0B5CA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2115"/>
                <a:ext cx="26" cy="27"/>
              </a:xfrm>
              <a:custGeom>
                <a:avLst/>
                <a:gdLst>
                  <a:gd name="T0" fmla="*/ 19 w 26"/>
                  <a:gd name="T1" fmla="*/ 0 h 27"/>
                  <a:gd name="T2" fmla="*/ 3 w 26"/>
                  <a:gd name="T3" fmla="*/ 5 h 27"/>
                  <a:gd name="T4" fmla="*/ 0 w 26"/>
                  <a:gd name="T5" fmla="*/ 13 h 27"/>
                  <a:gd name="T6" fmla="*/ 8 w 26"/>
                  <a:gd name="T7" fmla="*/ 22 h 27"/>
                  <a:gd name="T8" fmla="*/ 25 w 26"/>
                  <a:gd name="T9" fmla="*/ 26 h 27"/>
                  <a:gd name="T10" fmla="*/ 19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9" y="0"/>
                    </a:moveTo>
                    <a:lnTo>
                      <a:pt x="3" y="5"/>
                    </a:lnTo>
                    <a:lnTo>
                      <a:pt x="0" y="13"/>
                    </a:lnTo>
                    <a:lnTo>
                      <a:pt x="8" y="22"/>
                    </a:lnTo>
                    <a:lnTo>
                      <a:pt x="25" y="26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97" name="Freeform 721">
                <a:extLst>
                  <a:ext uri="{FF2B5EF4-FFF2-40B4-BE49-F238E27FC236}">
                    <a16:creationId xmlns:a16="http://schemas.microsoft.com/office/drawing/2014/main" id="{C925DB44-43EA-4B8C-8E1C-7B386E2DA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2120"/>
                <a:ext cx="26" cy="27"/>
              </a:xfrm>
              <a:custGeom>
                <a:avLst/>
                <a:gdLst>
                  <a:gd name="T0" fmla="*/ 16 w 26"/>
                  <a:gd name="T1" fmla="*/ 0 h 27"/>
                  <a:gd name="T2" fmla="*/ 3 w 26"/>
                  <a:gd name="T3" fmla="*/ 5 h 27"/>
                  <a:gd name="T4" fmla="*/ 0 w 26"/>
                  <a:gd name="T5" fmla="*/ 15 h 27"/>
                  <a:gd name="T6" fmla="*/ 8 w 26"/>
                  <a:gd name="T7" fmla="*/ 23 h 27"/>
                  <a:gd name="T8" fmla="*/ 25 w 26"/>
                  <a:gd name="T9" fmla="*/ 26 h 27"/>
                  <a:gd name="T10" fmla="*/ 16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6" y="0"/>
                    </a:moveTo>
                    <a:lnTo>
                      <a:pt x="3" y="5"/>
                    </a:lnTo>
                    <a:lnTo>
                      <a:pt x="0" y="15"/>
                    </a:lnTo>
                    <a:lnTo>
                      <a:pt x="8" y="23"/>
                    </a:lnTo>
                    <a:lnTo>
                      <a:pt x="25" y="26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98" name="Freeform 722">
                <a:extLst>
                  <a:ext uri="{FF2B5EF4-FFF2-40B4-BE49-F238E27FC236}">
                    <a16:creationId xmlns:a16="http://schemas.microsoft.com/office/drawing/2014/main" id="{F2AAA375-BF0E-4AA0-88EF-E5EFEA54A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2117"/>
                <a:ext cx="26" cy="26"/>
              </a:xfrm>
              <a:custGeom>
                <a:avLst/>
                <a:gdLst>
                  <a:gd name="T0" fmla="*/ 23 w 26"/>
                  <a:gd name="T1" fmla="*/ 10 h 26"/>
                  <a:gd name="T2" fmla="*/ 21 w 26"/>
                  <a:gd name="T3" fmla="*/ 0 h 26"/>
                  <a:gd name="T4" fmla="*/ 0 w 26"/>
                  <a:gd name="T5" fmla="*/ 3 h 26"/>
                  <a:gd name="T6" fmla="*/ 5 w 26"/>
                  <a:gd name="T7" fmla="*/ 25 h 26"/>
                  <a:gd name="T8" fmla="*/ 25 w 26"/>
                  <a:gd name="T9" fmla="*/ 21 h 26"/>
                  <a:gd name="T10" fmla="*/ 23 w 26"/>
                  <a:gd name="T11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23" y="10"/>
                    </a:moveTo>
                    <a:lnTo>
                      <a:pt x="21" y="0"/>
                    </a:lnTo>
                    <a:lnTo>
                      <a:pt x="0" y="3"/>
                    </a:lnTo>
                    <a:lnTo>
                      <a:pt x="5" y="25"/>
                    </a:lnTo>
                    <a:lnTo>
                      <a:pt x="25" y="21"/>
                    </a:lnTo>
                    <a:lnTo>
                      <a:pt x="23" y="10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99" name="Freeform 723">
                <a:extLst>
                  <a:ext uri="{FF2B5EF4-FFF2-40B4-BE49-F238E27FC236}">
                    <a16:creationId xmlns:a16="http://schemas.microsoft.com/office/drawing/2014/main" id="{A8DA42ED-74FF-4716-AE08-02A68107F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17"/>
                <a:ext cx="27" cy="26"/>
              </a:xfrm>
              <a:custGeom>
                <a:avLst/>
                <a:gdLst>
                  <a:gd name="T0" fmla="*/ 7 w 27"/>
                  <a:gd name="T1" fmla="*/ 25 h 26"/>
                  <a:gd name="T2" fmla="*/ 24 w 27"/>
                  <a:gd name="T3" fmla="*/ 19 h 26"/>
                  <a:gd name="T4" fmla="*/ 26 w 27"/>
                  <a:gd name="T5" fmla="*/ 10 h 26"/>
                  <a:gd name="T6" fmla="*/ 18 w 27"/>
                  <a:gd name="T7" fmla="*/ 2 h 26"/>
                  <a:gd name="T8" fmla="*/ 0 w 27"/>
                  <a:gd name="T9" fmla="*/ 0 h 26"/>
                  <a:gd name="T10" fmla="*/ 7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7" y="25"/>
                    </a:moveTo>
                    <a:lnTo>
                      <a:pt x="24" y="19"/>
                    </a:lnTo>
                    <a:lnTo>
                      <a:pt x="26" y="10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7" y="25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00" name="Freeform 724">
                <a:extLst>
                  <a:ext uri="{FF2B5EF4-FFF2-40B4-BE49-F238E27FC236}">
                    <a16:creationId xmlns:a16="http://schemas.microsoft.com/office/drawing/2014/main" id="{62EB1DE4-FEBD-4F19-872B-42D717A25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20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4 w 27"/>
                  <a:gd name="T3" fmla="*/ 20 h 27"/>
                  <a:gd name="T4" fmla="*/ 26 w 27"/>
                  <a:gd name="T5" fmla="*/ 10 h 27"/>
                  <a:gd name="T6" fmla="*/ 18 w 27"/>
                  <a:gd name="T7" fmla="*/ 2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4" y="20"/>
                    </a:lnTo>
                    <a:lnTo>
                      <a:pt x="26" y="10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01" name="Freeform 725">
                <a:extLst>
                  <a:ext uri="{FF2B5EF4-FFF2-40B4-BE49-F238E27FC236}">
                    <a16:creationId xmlns:a16="http://schemas.microsoft.com/office/drawing/2014/main" id="{7DAA3355-288C-41DC-8856-B2B839AF1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120"/>
                <a:ext cx="27" cy="27"/>
              </a:xfrm>
              <a:custGeom>
                <a:avLst/>
                <a:gdLst>
                  <a:gd name="T0" fmla="*/ 2 w 27"/>
                  <a:gd name="T1" fmla="*/ 14 h 27"/>
                  <a:gd name="T2" fmla="*/ 5 w 27"/>
                  <a:gd name="T3" fmla="*/ 26 h 27"/>
                  <a:gd name="T4" fmla="*/ 26 w 27"/>
                  <a:gd name="T5" fmla="*/ 22 h 27"/>
                  <a:gd name="T6" fmla="*/ 21 w 27"/>
                  <a:gd name="T7" fmla="*/ 0 h 27"/>
                  <a:gd name="T8" fmla="*/ 0 w 27"/>
                  <a:gd name="T9" fmla="*/ 3 h 27"/>
                  <a:gd name="T10" fmla="*/ 2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" y="14"/>
                    </a:moveTo>
                    <a:lnTo>
                      <a:pt x="5" y="26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02" name="Freeform 726">
                <a:extLst>
                  <a:ext uri="{FF2B5EF4-FFF2-40B4-BE49-F238E27FC236}">
                    <a16:creationId xmlns:a16="http://schemas.microsoft.com/office/drawing/2014/main" id="{DD43E5D4-DA24-489F-ADD4-4F8672A51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2122"/>
                <a:ext cx="26" cy="26"/>
              </a:xfrm>
              <a:custGeom>
                <a:avLst/>
                <a:gdLst>
                  <a:gd name="T0" fmla="*/ 16 w 26"/>
                  <a:gd name="T1" fmla="*/ 0 h 26"/>
                  <a:gd name="T2" fmla="*/ 3 w 26"/>
                  <a:gd name="T3" fmla="*/ 5 h 26"/>
                  <a:gd name="T4" fmla="*/ 0 w 26"/>
                  <a:gd name="T5" fmla="*/ 14 h 26"/>
                  <a:gd name="T6" fmla="*/ 8 w 26"/>
                  <a:gd name="T7" fmla="*/ 22 h 26"/>
                  <a:gd name="T8" fmla="*/ 25 w 26"/>
                  <a:gd name="T9" fmla="*/ 25 h 26"/>
                  <a:gd name="T10" fmla="*/ 16 w 2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16" y="0"/>
                    </a:moveTo>
                    <a:lnTo>
                      <a:pt x="3" y="5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25" y="25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03" name="Freeform 727">
                <a:extLst>
                  <a:ext uri="{FF2B5EF4-FFF2-40B4-BE49-F238E27FC236}">
                    <a16:creationId xmlns:a16="http://schemas.microsoft.com/office/drawing/2014/main" id="{C937705E-A90A-49F0-8695-A31517795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22"/>
                <a:ext cx="27" cy="26"/>
              </a:xfrm>
              <a:custGeom>
                <a:avLst/>
                <a:gdLst>
                  <a:gd name="T0" fmla="*/ 7 w 27"/>
                  <a:gd name="T1" fmla="*/ 25 h 26"/>
                  <a:gd name="T2" fmla="*/ 24 w 27"/>
                  <a:gd name="T3" fmla="*/ 19 h 26"/>
                  <a:gd name="T4" fmla="*/ 26 w 27"/>
                  <a:gd name="T5" fmla="*/ 10 h 26"/>
                  <a:gd name="T6" fmla="*/ 18 w 27"/>
                  <a:gd name="T7" fmla="*/ 3 h 26"/>
                  <a:gd name="T8" fmla="*/ 0 w 27"/>
                  <a:gd name="T9" fmla="*/ 0 h 26"/>
                  <a:gd name="T10" fmla="*/ 7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7" y="25"/>
                    </a:moveTo>
                    <a:lnTo>
                      <a:pt x="24" y="19"/>
                    </a:lnTo>
                    <a:lnTo>
                      <a:pt x="26" y="10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5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04" name="Freeform 728">
                <a:extLst>
                  <a:ext uri="{FF2B5EF4-FFF2-40B4-BE49-F238E27FC236}">
                    <a16:creationId xmlns:a16="http://schemas.microsoft.com/office/drawing/2014/main" id="{D5CDF8F6-C5A0-49E9-96FF-079FA888C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122"/>
                <a:ext cx="27" cy="26"/>
              </a:xfrm>
              <a:custGeom>
                <a:avLst/>
                <a:gdLst>
                  <a:gd name="T0" fmla="*/ 2 w 27"/>
                  <a:gd name="T1" fmla="*/ 13 h 26"/>
                  <a:gd name="T2" fmla="*/ 5 w 27"/>
                  <a:gd name="T3" fmla="*/ 25 h 26"/>
                  <a:gd name="T4" fmla="*/ 26 w 27"/>
                  <a:gd name="T5" fmla="*/ 21 h 26"/>
                  <a:gd name="T6" fmla="*/ 21 w 27"/>
                  <a:gd name="T7" fmla="*/ 0 h 26"/>
                  <a:gd name="T8" fmla="*/ 0 w 27"/>
                  <a:gd name="T9" fmla="*/ 3 h 26"/>
                  <a:gd name="T10" fmla="*/ 2 w 27"/>
                  <a:gd name="T1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" y="13"/>
                    </a:moveTo>
                    <a:lnTo>
                      <a:pt x="5" y="25"/>
                    </a:lnTo>
                    <a:lnTo>
                      <a:pt x="26" y="21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2" y="13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05" name="Freeform 729">
                <a:extLst>
                  <a:ext uri="{FF2B5EF4-FFF2-40B4-BE49-F238E27FC236}">
                    <a16:creationId xmlns:a16="http://schemas.microsoft.com/office/drawing/2014/main" id="{F023DAF4-2D22-48F8-88DA-A11B2F88D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2123"/>
                <a:ext cx="26" cy="27"/>
              </a:xfrm>
              <a:custGeom>
                <a:avLst/>
                <a:gdLst>
                  <a:gd name="T0" fmla="*/ 16 w 26"/>
                  <a:gd name="T1" fmla="*/ 0 h 27"/>
                  <a:gd name="T2" fmla="*/ 3 w 26"/>
                  <a:gd name="T3" fmla="*/ 6 h 27"/>
                  <a:gd name="T4" fmla="*/ 0 w 26"/>
                  <a:gd name="T5" fmla="*/ 15 h 27"/>
                  <a:gd name="T6" fmla="*/ 8 w 26"/>
                  <a:gd name="T7" fmla="*/ 22 h 27"/>
                  <a:gd name="T8" fmla="*/ 25 w 26"/>
                  <a:gd name="T9" fmla="*/ 26 h 27"/>
                  <a:gd name="T10" fmla="*/ 16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6" y="0"/>
                    </a:moveTo>
                    <a:lnTo>
                      <a:pt x="3" y="6"/>
                    </a:lnTo>
                    <a:lnTo>
                      <a:pt x="0" y="15"/>
                    </a:lnTo>
                    <a:lnTo>
                      <a:pt x="8" y="22"/>
                    </a:lnTo>
                    <a:lnTo>
                      <a:pt x="25" y="26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06" name="Freeform 730">
                <a:extLst>
                  <a:ext uri="{FF2B5EF4-FFF2-40B4-BE49-F238E27FC236}">
                    <a16:creationId xmlns:a16="http://schemas.microsoft.com/office/drawing/2014/main" id="{FE81BB59-9439-449B-8259-3327CE39C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25"/>
                <a:ext cx="27" cy="27"/>
              </a:xfrm>
              <a:custGeom>
                <a:avLst/>
                <a:gdLst>
                  <a:gd name="T0" fmla="*/ 5 w 27"/>
                  <a:gd name="T1" fmla="*/ 26 h 27"/>
                  <a:gd name="T2" fmla="*/ 22 w 27"/>
                  <a:gd name="T3" fmla="*/ 21 h 27"/>
                  <a:gd name="T4" fmla="*/ 26 w 27"/>
                  <a:gd name="T5" fmla="*/ 11 h 27"/>
                  <a:gd name="T6" fmla="*/ 18 w 27"/>
                  <a:gd name="T7" fmla="*/ 3 h 27"/>
                  <a:gd name="T8" fmla="*/ 0 w 27"/>
                  <a:gd name="T9" fmla="*/ 0 h 27"/>
                  <a:gd name="T10" fmla="*/ 5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5" y="26"/>
                    </a:moveTo>
                    <a:lnTo>
                      <a:pt x="22" y="21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07" name="Freeform 731">
                <a:extLst>
                  <a:ext uri="{FF2B5EF4-FFF2-40B4-BE49-F238E27FC236}">
                    <a16:creationId xmlns:a16="http://schemas.microsoft.com/office/drawing/2014/main" id="{4059D011-18E9-41FC-94B4-574BCAFB1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125"/>
                <a:ext cx="27" cy="27"/>
              </a:xfrm>
              <a:custGeom>
                <a:avLst/>
                <a:gdLst>
                  <a:gd name="T0" fmla="*/ 1 w 27"/>
                  <a:gd name="T1" fmla="*/ 14 h 27"/>
                  <a:gd name="T2" fmla="*/ 3 w 27"/>
                  <a:gd name="T3" fmla="*/ 26 h 27"/>
                  <a:gd name="T4" fmla="*/ 26 w 27"/>
                  <a:gd name="T5" fmla="*/ 23 h 27"/>
                  <a:gd name="T6" fmla="*/ 22 w 27"/>
                  <a:gd name="T7" fmla="*/ 0 h 27"/>
                  <a:gd name="T8" fmla="*/ 0 w 27"/>
                  <a:gd name="T9" fmla="*/ 2 h 27"/>
                  <a:gd name="T10" fmla="*/ 1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" y="14"/>
                    </a:moveTo>
                    <a:lnTo>
                      <a:pt x="3" y="26"/>
                    </a:lnTo>
                    <a:lnTo>
                      <a:pt x="26" y="23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08" name="Freeform 732">
                <a:extLst>
                  <a:ext uri="{FF2B5EF4-FFF2-40B4-BE49-F238E27FC236}">
                    <a16:creationId xmlns:a16="http://schemas.microsoft.com/office/drawing/2014/main" id="{B347F7B3-2519-44AE-B6E0-CCB2A977A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2128"/>
                <a:ext cx="26" cy="27"/>
              </a:xfrm>
              <a:custGeom>
                <a:avLst/>
                <a:gdLst>
                  <a:gd name="T0" fmla="*/ 19 w 26"/>
                  <a:gd name="T1" fmla="*/ 0 h 27"/>
                  <a:gd name="T2" fmla="*/ 3 w 26"/>
                  <a:gd name="T3" fmla="*/ 4 h 27"/>
                  <a:gd name="T4" fmla="*/ 0 w 26"/>
                  <a:gd name="T5" fmla="*/ 14 h 27"/>
                  <a:gd name="T6" fmla="*/ 7 w 26"/>
                  <a:gd name="T7" fmla="*/ 22 h 27"/>
                  <a:gd name="T8" fmla="*/ 25 w 26"/>
                  <a:gd name="T9" fmla="*/ 26 h 27"/>
                  <a:gd name="T10" fmla="*/ 19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9" y="0"/>
                    </a:moveTo>
                    <a:lnTo>
                      <a:pt x="3" y="4"/>
                    </a:lnTo>
                    <a:lnTo>
                      <a:pt x="0" y="14"/>
                    </a:lnTo>
                    <a:lnTo>
                      <a:pt x="7" y="22"/>
                    </a:lnTo>
                    <a:lnTo>
                      <a:pt x="25" y="26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09" name="Freeform 733">
                <a:extLst>
                  <a:ext uri="{FF2B5EF4-FFF2-40B4-BE49-F238E27FC236}">
                    <a16:creationId xmlns:a16="http://schemas.microsoft.com/office/drawing/2014/main" id="{6F81EFE6-549A-41DD-AE94-08B788A26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200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2 w 27"/>
                  <a:gd name="T3" fmla="*/ 20 h 27"/>
                  <a:gd name="T4" fmla="*/ 26 w 27"/>
                  <a:gd name="T5" fmla="*/ 11 h 27"/>
                  <a:gd name="T6" fmla="*/ 18 w 27"/>
                  <a:gd name="T7" fmla="*/ 4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4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10" name="Freeform 734">
                <a:extLst>
                  <a:ext uri="{FF2B5EF4-FFF2-40B4-BE49-F238E27FC236}">
                    <a16:creationId xmlns:a16="http://schemas.microsoft.com/office/drawing/2014/main" id="{50C2B4E8-0DEC-4591-B398-7E13E2785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2200"/>
                <a:ext cx="26" cy="27"/>
              </a:xfrm>
              <a:custGeom>
                <a:avLst/>
                <a:gdLst>
                  <a:gd name="T0" fmla="*/ 1 w 26"/>
                  <a:gd name="T1" fmla="*/ 14 h 27"/>
                  <a:gd name="T2" fmla="*/ 3 w 26"/>
                  <a:gd name="T3" fmla="*/ 26 h 27"/>
                  <a:gd name="T4" fmla="*/ 25 w 26"/>
                  <a:gd name="T5" fmla="*/ 23 h 27"/>
                  <a:gd name="T6" fmla="*/ 20 w 26"/>
                  <a:gd name="T7" fmla="*/ 0 h 27"/>
                  <a:gd name="T8" fmla="*/ 0 w 26"/>
                  <a:gd name="T9" fmla="*/ 3 h 27"/>
                  <a:gd name="T10" fmla="*/ 1 w 26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" y="14"/>
                    </a:moveTo>
                    <a:lnTo>
                      <a:pt x="3" y="26"/>
                    </a:lnTo>
                    <a:lnTo>
                      <a:pt x="25" y="23"/>
                    </a:lnTo>
                    <a:lnTo>
                      <a:pt x="20" y="0"/>
                    </a:lnTo>
                    <a:lnTo>
                      <a:pt x="0" y="3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11" name="Freeform 735">
                <a:extLst>
                  <a:ext uri="{FF2B5EF4-FFF2-40B4-BE49-F238E27FC236}">
                    <a16:creationId xmlns:a16="http://schemas.microsoft.com/office/drawing/2014/main" id="{A7533C8C-592C-4B5A-A1C0-E47E969DC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202"/>
                <a:ext cx="27" cy="26"/>
              </a:xfrm>
              <a:custGeom>
                <a:avLst/>
                <a:gdLst>
                  <a:gd name="T0" fmla="*/ 20 w 27"/>
                  <a:gd name="T1" fmla="*/ 0 h 26"/>
                  <a:gd name="T2" fmla="*/ 3 w 27"/>
                  <a:gd name="T3" fmla="*/ 4 h 26"/>
                  <a:gd name="T4" fmla="*/ 0 w 27"/>
                  <a:gd name="T5" fmla="*/ 13 h 26"/>
                  <a:gd name="T6" fmla="*/ 7 w 27"/>
                  <a:gd name="T7" fmla="*/ 21 h 26"/>
                  <a:gd name="T8" fmla="*/ 26 w 27"/>
                  <a:gd name="T9" fmla="*/ 25 h 26"/>
                  <a:gd name="T10" fmla="*/ 20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0" y="0"/>
                    </a:moveTo>
                    <a:lnTo>
                      <a:pt x="3" y="4"/>
                    </a:lnTo>
                    <a:lnTo>
                      <a:pt x="0" y="13"/>
                    </a:lnTo>
                    <a:lnTo>
                      <a:pt x="7" y="21"/>
                    </a:lnTo>
                    <a:lnTo>
                      <a:pt x="26" y="25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12" name="Freeform 736">
                <a:extLst>
                  <a:ext uri="{FF2B5EF4-FFF2-40B4-BE49-F238E27FC236}">
                    <a16:creationId xmlns:a16="http://schemas.microsoft.com/office/drawing/2014/main" id="{000D999A-6C38-4002-AD93-7A67FACC3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199"/>
                <a:ext cx="27" cy="26"/>
              </a:xfrm>
              <a:custGeom>
                <a:avLst/>
                <a:gdLst>
                  <a:gd name="T0" fmla="*/ 7 w 27"/>
                  <a:gd name="T1" fmla="*/ 25 h 26"/>
                  <a:gd name="T2" fmla="*/ 22 w 27"/>
                  <a:gd name="T3" fmla="*/ 20 h 26"/>
                  <a:gd name="T4" fmla="*/ 26 w 27"/>
                  <a:gd name="T5" fmla="*/ 11 h 26"/>
                  <a:gd name="T6" fmla="*/ 18 w 27"/>
                  <a:gd name="T7" fmla="*/ 3 h 26"/>
                  <a:gd name="T8" fmla="*/ 0 w 27"/>
                  <a:gd name="T9" fmla="*/ 0 h 26"/>
                  <a:gd name="T10" fmla="*/ 7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7" y="25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5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13" name="Freeform 737">
                <a:extLst>
                  <a:ext uri="{FF2B5EF4-FFF2-40B4-BE49-F238E27FC236}">
                    <a16:creationId xmlns:a16="http://schemas.microsoft.com/office/drawing/2014/main" id="{ACDD5781-918D-4D34-9F4A-297033EED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199"/>
                <a:ext cx="27" cy="26"/>
              </a:xfrm>
              <a:custGeom>
                <a:avLst/>
                <a:gdLst>
                  <a:gd name="T0" fmla="*/ 1 w 27"/>
                  <a:gd name="T1" fmla="*/ 13 h 26"/>
                  <a:gd name="T2" fmla="*/ 3 w 27"/>
                  <a:gd name="T3" fmla="*/ 25 h 26"/>
                  <a:gd name="T4" fmla="*/ 26 w 27"/>
                  <a:gd name="T5" fmla="*/ 22 h 26"/>
                  <a:gd name="T6" fmla="*/ 21 w 27"/>
                  <a:gd name="T7" fmla="*/ 0 h 26"/>
                  <a:gd name="T8" fmla="*/ 0 w 27"/>
                  <a:gd name="T9" fmla="*/ 2 h 26"/>
                  <a:gd name="T10" fmla="*/ 1 w 27"/>
                  <a:gd name="T1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" y="13"/>
                    </a:moveTo>
                    <a:lnTo>
                      <a:pt x="3" y="25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1" y="13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14" name="Freeform 738">
                <a:extLst>
                  <a:ext uri="{FF2B5EF4-FFF2-40B4-BE49-F238E27FC236}">
                    <a16:creationId xmlns:a16="http://schemas.microsoft.com/office/drawing/2014/main" id="{07E1959A-9E56-4E52-A74C-BEE424605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200"/>
                <a:ext cx="27" cy="27"/>
              </a:xfrm>
              <a:custGeom>
                <a:avLst/>
                <a:gdLst>
                  <a:gd name="T0" fmla="*/ 20 w 27"/>
                  <a:gd name="T1" fmla="*/ 0 h 27"/>
                  <a:gd name="T2" fmla="*/ 3 w 27"/>
                  <a:gd name="T3" fmla="*/ 5 h 27"/>
                  <a:gd name="T4" fmla="*/ 0 w 27"/>
                  <a:gd name="T5" fmla="*/ 14 h 27"/>
                  <a:gd name="T6" fmla="*/ 9 w 27"/>
                  <a:gd name="T7" fmla="*/ 22 h 27"/>
                  <a:gd name="T8" fmla="*/ 26 w 27"/>
                  <a:gd name="T9" fmla="*/ 26 h 27"/>
                  <a:gd name="T10" fmla="*/ 20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0" y="0"/>
                    </a:moveTo>
                    <a:lnTo>
                      <a:pt x="3" y="5"/>
                    </a:lnTo>
                    <a:lnTo>
                      <a:pt x="0" y="14"/>
                    </a:lnTo>
                    <a:lnTo>
                      <a:pt x="9" y="22"/>
                    </a:lnTo>
                    <a:lnTo>
                      <a:pt x="26" y="26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15" name="Freeform 739">
                <a:extLst>
                  <a:ext uri="{FF2B5EF4-FFF2-40B4-BE49-F238E27FC236}">
                    <a16:creationId xmlns:a16="http://schemas.microsoft.com/office/drawing/2014/main" id="{8EEC7B82-2A92-4127-8542-F9C5532AE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195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4 w 27"/>
                  <a:gd name="T3" fmla="*/ 19 h 27"/>
                  <a:gd name="T4" fmla="*/ 26 w 27"/>
                  <a:gd name="T5" fmla="*/ 10 h 27"/>
                  <a:gd name="T6" fmla="*/ 18 w 27"/>
                  <a:gd name="T7" fmla="*/ 3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4" y="19"/>
                    </a:lnTo>
                    <a:lnTo>
                      <a:pt x="26" y="10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16" name="Freeform 740">
                <a:extLst>
                  <a:ext uri="{FF2B5EF4-FFF2-40B4-BE49-F238E27FC236}">
                    <a16:creationId xmlns:a16="http://schemas.microsoft.com/office/drawing/2014/main" id="{AE49F14F-28BB-4B72-9355-B25957CC2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195"/>
                <a:ext cx="27" cy="27"/>
              </a:xfrm>
              <a:custGeom>
                <a:avLst/>
                <a:gdLst>
                  <a:gd name="T0" fmla="*/ 2 w 27"/>
                  <a:gd name="T1" fmla="*/ 14 h 27"/>
                  <a:gd name="T2" fmla="*/ 5 w 27"/>
                  <a:gd name="T3" fmla="*/ 26 h 27"/>
                  <a:gd name="T4" fmla="*/ 26 w 27"/>
                  <a:gd name="T5" fmla="*/ 22 h 27"/>
                  <a:gd name="T6" fmla="*/ 21 w 27"/>
                  <a:gd name="T7" fmla="*/ 0 h 27"/>
                  <a:gd name="T8" fmla="*/ 0 w 27"/>
                  <a:gd name="T9" fmla="*/ 3 h 27"/>
                  <a:gd name="T10" fmla="*/ 2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" y="14"/>
                    </a:moveTo>
                    <a:lnTo>
                      <a:pt x="5" y="26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17" name="Freeform 741">
                <a:extLst>
                  <a:ext uri="{FF2B5EF4-FFF2-40B4-BE49-F238E27FC236}">
                    <a16:creationId xmlns:a16="http://schemas.microsoft.com/office/drawing/2014/main" id="{DFA6E804-CFB6-4214-871C-C3148BF8E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197"/>
                <a:ext cx="27" cy="27"/>
              </a:xfrm>
              <a:custGeom>
                <a:avLst/>
                <a:gdLst>
                  <a:gd name="T0" fmla="*/ 17 w 27"/>
                  <a:gd name="T1" fmla="*/ 0 h 27"/>
                  <a:gd name="T2" fmla="*/ 3 w 27"/>
                  <a:gd name="T3" fmla="*/ 5 h 27"/>
                  <a:gd name="T4" fmla="*/ 0 w 27"/>
                  <a:gd name="T5" fmla="*/ 15 h 27"/>
                  <a:gd name="T6" fmla="*/ 8 w 27"/>
                  <a:gd name="T7" fmla="*/ 22 h 27"/>
                  <a:gd name="T8" fmla="*/ 26 w 27"/>
                  <a:gd name="T9" fmla="*/ 26 h 27"/>
                  <a:gd name="T10" fmla="*/ 17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7" y="0"/>
                    </a:moveTo>
                    <a:lnTo>
                      <a:pt x="3" y="5"/>
                    </a:lnTo>
                    <a:lnTo>
                      <a:pt x="0" y="15"/>
                    </a:lnTo>
                    <a:lnTo>
                      <a:pt x="8" y="22"/>
                    </a:lnTo>
                    <a:lnTo>
                      <a:pt x="26" y="26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18" name="Freeform 742">
                <a:extLst>
                  <a:ext uri="{FF2B5EF4-FFF2-40B4-BE49-F238E27FC236}">
                    <a16:creationId xmlns:a16="http://schemas.microsoft.com/office/drawing/2014/main" id="{F03A1020-BA19-4171-86E3-3AD16D52A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192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4 w 27"/>
                  <a:gd name="T3" fmla="*/ 20 h 27"/>
                  <a:gd name="T4" fmla="*/ 26 w 27"/>
                  <a:gd name="T5" fmla="*/ 10 h 27"/>
                  <a:gd name="T6" fmla="*/ 18 w 27"/>
                  <a:gd name="T7" fmla="*/ 2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4" y="20"/>
                    </a:lnTo>
                    <a:lnTo>
                      <a:pt x="26" y="10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19" name="Freeform 743">
                <a:extLst>
                  <a:ext uri="{FF2B5EF4-FFF2-40B4-BE49-F238E27FC236}">
                    <a16:creationId xmlns:a16="http://schemas.microsoft.com/office/drawing/2014/main" id="{282B0A52-6B6C-4247-BE9C-555D08157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192"/>
                <a:ext cx="27" cy="27"/>
              </a:xfrm>
              <a:custGeom>
                <a:avLst/>
                <a:gdLst>
                  <a:gd name="T0" fmla="*/ 2 w 27"/>
                  <a:gd name="T1" fmla="*/ 14 h 27"/>
                  <a:gd name="T2" fmla="*/ 5 w 27"/>
                  <a:gd name="T3" fmla="*/ 26 h 27"/>
                  <a:gd name="T4" fmla="*/ 26 w 27"/>
                  <a:gd name="T5" fmla="*/ 22 h 27"/>
                  <a:gd name="T6" fmla="*/ 21 w 27"/>
                  <a:gd name="T7" fmla="*/ 0 h 27"/>
                  <a:gd name="T8" fmla="*/ 0 w 27"/>
                  <a:gd name="T9" fmla="*/ 2 h 27"/>
                  <a:gd name="T10" fmla="*/ 2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" y="14"/>
                    </a:moveTo>
                    <a:lnTo>
                      <a:pt x="5" y="26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20" name="Freeform 744">
                <a:extLst>
                  <a:ext uri="{FF2B5EF4-FFF2-40B4-BE49-F238E27FC236}">
                    <a16:creationId xmlns:a16="http://schemas.microsoft.com/office/drawing/2014/main" id="{94DA7737-56DF-47DB-9917-2A08D0681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194"/>
                <a:ext cx="27" cy="26"/>
              </a:xfrm>
              <a:custGeom>
                <a:avLst/>
                <a:gdLst>
                  <a:gd name="T0" fmla="*/ 17 w 27"/>
                  <a:gd name="T1" fmla="*/ 0 h 26"/>
                  <a:gd name="T2" fmla="*/ 3 w 27"/>
                  <a:gd name="T3" fmla="*/ 6 h 26"/>
                  <a:gd name="T4" fmla="*/ 0 w 27"/>
                  <a:gd name="T5" fmla="*/ 15 h 26"/>
                  <a:gd name="T6" fmla="*/ 8 w 27"/>
                  <a:gd name="T7" fmla="*/ 23 h 26"/>
                  <a:gd name="T8" fmla="*/ 26 w 27"/>
                  <a:gd name="T9" fmla="*/ 25 h 26"/>
                  <a:gd name="T10" fmla="*/ 17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7" y="0"/>
                    </a:moveTo>
                    <a:lnTo>
                      <a:pt x="3" y="6"/>
                    </a:lnTo>
                    <a:lnTo>
                      <a:pt x="0" y="15"/>
                    </a:lnTo>
                    <a:lnTo>
                      <a:pt x="8" y="23"/>
                    </a:lnTo>
                    <a:lnTo>
                      <a:pt x="26" y="25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21" name="Freeform 745">
                <a:extLst>
                  <a:ext uri="{FF2B5EF4-FFF2-40B4-BE49-F238E27FC236}">
                    <a16:creationId xmlns:a16="http://schemas.microsoft.com/office/drawing/2014/main" id="{EDAA04FE-4FFB-4F48-B482-B0A8FCFE9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2192"/>
                <a:ext cx="26" cy="27"/>
              </a:xfrm>
              <a:custGeom>
                <a:avLst/>
                <a:gdLst>
                  <a:gd name="T0" fmla="*/ 16 w 26"/>
                  <a:gd name="T1" fmla="*/ 0 h 27"/>
                  <a:gd name="T2" fmla="*/ 3 w 26"/>
                  <a:gd name="T3" fmla="*/ 5 h 27"/>
                  <a:gd name="T4" fmla="*/ 0 w 26"/>
                  <a:gd name="T5" fmla="*/ 15 h 27"/>
                  <a:gd name="T6" fmla="*/ 8 w 26"/>
                  <a:gd name="T7" fmla="*/ 23 h 27"/>
                  <a:gd name="T8" fmla="*/ 25 w 26"/>
                  <a:gd name="T9" fmla="*/ 26 h 27"/>
                  <a:gd name="T10" fmla="*/ 16 w 2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6" y="0"/>
                    </a:moveTo>
                    <a:lnTo>
                      <a:pt x="3" y="5"/>
                    </a:lnTo>
                    <a:lnTo>
                      <a:pt x="0" y="15"/>
                    </a:lnTo>
                    <a:lnTo>
                      <a:pt x="8" y="23"/>
                    </a:lnTo>
                    <a:lnTo>
                      <a:pt x="25" y="26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22" name="Freeform 746">
                <a:extLst>
                  <a:ext uri="{FF2B5EF4-FFF2-40B4-BE49-F238E27FC236}">
                    <a16:creationId xmlns:a16="http://schemas.microsoft.com/office/drawing/2014/main" id="{B74F9699-736E-4AA8-89C3-0A3E22A70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2191"/>
                <a:ext cx="27" cy="26"/>
              </a:xfrm>
              <a:custGeom>
                <a:avLst/>
                <a:gdLst>
                  <a:gd name="T0" fmla="*/ 9 w 27"/>
                  <a:gd name="T1" fmla="*/ 25 h 26"/>
                  <a:gd name="T2" fmla="*/ 24 w 27"/>
                  <a:gd name="T3" fmla="*/ 19 h 26"/>
                  <a:gd name="T4" fmla="*/ 26 w 27"/>
                  <a:gd name="T5" fmla="*/ 10 h 26"/>
                  <a:gd name="T6" fmla="*/ 18 w 27"/>
                  <a:gd name="T7" fmla="*/ 2 h 26"/>
                  <a:gd name="T8" fmla="*/ 0 w 27"/>
                  <a:gd name="T9" fmla="*/ 0 h 26"/>
                  <a:gd name="T10" fmla="*/ 9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9" y="25"/>
                    </a:moveTo>
                    <a:lnTo>
                      <a:pt x="24" y="19"/>
                    </a:lnTo>
                    <a:lnTo>
                      <a:pt x="26" y="10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9" y="25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23" name="Freeform 747">
                <a:extLst>
                  <a:ext uri="{FF2B5EF4-FFF2-40B4-BE49-F238E27FC236}">
                    <a16:creationId xmlns:a16="http://schemas.microsoft.com/office/drawing/2014/main" id="{E54B337F-0630-4BC0-9D42-96FBA6765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187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2 w 27"/>
                  <a:gd name="T3" fmla="*/ 20 h 27"/>
                  <a:gd name="T4" fmla="*/ 26 w 27"/>
                  <a:gd name="T5" fmla="*/ 11 h 27"/>
                  <a:gd name="T6" fmla="*/ 18 w 27"/>
                  <a:gd name="T7" fmla="*/ 3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24" name="Freeform 748">
                <a:extLst>
                  <a:ext uri="{FF2B5EF4-FFF2-40B4-BE49-F238E27FC236}">
                    <a16:creationId xmlns:a16="http://schemas.microsoft.com/office/drawing/2014/main" id="{F7C6D920-3CF2-434B-9534-6E74A3544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186"/>
                <a:ext cx="27" cy="26"/>
              </a:xfrm>
              <a:custGeom>
                <a:avLst/>
                <a:gdLst>
                  <a:gd name="T0" fmla="*/ 7 w 27"/>
                  <a:gd name="T1" fmla="*/ 25 h 26"/>
                  <a:gd name="T2" fmla="*/ 22 w 27"/>
                  <a:gd name="T3" fmla="*/ 20 h 26"/>
                  <a:gd name="T4" fmla="*/ 26 w 27"/>
                  <a:gd name="T5" fmla="*/ 10 h 26"/>
                  <a:gd name="T6" fmla="*/ 18 w 27"/>
                  <a:gd name="T7" fmla="*/ 3 h 26"/>
                  <a:gd name="T8" fmla="*/ 0 w 27"/>
                  <a:gd name="T9" fmla="*/ 0 h 26"/>
                  <a:gd name="T10" fmla="*/ 7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7" y="25"/>
                    </a:moveTo>
                    <a:lnTo>
                      <a:pt x="22" y="20"/>
                    </a:lnTo>
                    <a:lnTo>
                      <a:pt x="26" y="10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5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25" name="Freeform 749">
                <a:extLst>
                  <a:ext uri="{FF2B5EF4-FFF2-40B4-BE49-F238E27FC236}">
                    <a16:creationId xmlns:a16="http://schemas.microsoft.com/office/drawing/2014/main" id="{9980FA53-7518-4E2C-A071-BD3889640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186"/>
                <a:ext cx="27" cy="26"/>
              </a:xfrm>
              <a:custGeom>
                <a:avLst/>
                <a:gdLst>
                  <a:gd name="T0" fmla="*/ 1 w 27"/>
                  <a:gd name="T1" fmla="*/ 13 h 26"/>
                  <a:gd name="T2" fmla="*/ 3 w 27"/>
                  <a:gd name="T3" fmla="*/ 25 h 26"/>
                  <a:gd name="T4" fmla="*/ 26 w 27"/>
                  <a:gd name="T5" fmla="*/ 22 h 26"/>
                  <a:gd name="T6" fmla="*/ 21 w 27"/>
                  <a:gd name="T7" fmla="*/ 0 h 26"/>
                  <a:gd name="T8" fmla="*/ 0 w 27"/>
                  <a:gd name="T9" fmla="*/ 2 h 26"/>
                  <a:gd name="T10" fmla="*/ 1 w 27"/>
                  <a:gd name="T1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" y="13"/>
                    </a:moveTo>
                    <a:lnTo>
                      <a:pt x="3" y="25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1" y="13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26" name="Freeform 750">
                <a:extLst>
                  <a:ext uri="{FF2B5EF4-FFF2-40B4-BE49-F238E27FC236}">
                    <a16:creationId xmlns:a16="http://schemas.microsoft.com/office/drawing/2014/main" id="{127CB2D9-7772-4BCB-82FF-4ABCD1B1D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187"/>
                <a:ext cx="27" cy="27"/>
              </a:xfrm>
              <a:custGeom>
                <a:avLst/>
                <a:gdLst>
                  <a:gd name="T0" fmla="*/ 20 w 27"/>
                  <a:gd name="T1" fmla="*/ 0 h 27"/>
                  <a:gd name="T2" fmla="*/ 3 w 27"/>
                  <a:gd name="T3" fmla="*/ 4 h 27"/>
                  <a:gd name="T4" fmla="*/ 0 w 27"/>
                  <a:gd name="T5" fmla="*/ 14 h 27"/>
                  <a:gd name="T6" fmla="*/ 9 w 27"/>
                  <a:gd name="T7" fmla="*/ 22 h 27"/>
                  <a:gd name="T8" fmla="*/ 26 w 27"/>
                  <a:gd name="T9" fmla="*/ 26 h 27"/>
                  <a:gd name="T10" fmla="*/ 20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0" y="0"/>
                    </a:moveTo>
                    <a:lnTo>
                      <a:pt x="3" y="4"/>
                    </a:lnTo>
                    <a:lnTo>
                      <a:pt x="0" y="14"/>
                    </a:lnTo>
                    <a:lnTo>
                      <a:pt x="9" y="22"/>
                    </a:lnTo>
                    <a:lnTo>
                      <a:pt x="26" y="26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27" name="Freeform 751">
                <a:extLst>
                  <a:ext uri="{FF2B5EF4-FFF2-40B4-BE49-F238E27FC236}">
                    <a16:creationId xmlns:a16="http://schemas.microsoft.com/office/drawing/2014/main" id="{857284CF-ABF9-4A2D-A00D-1A78CB796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183"/>
                <a:ext cx="27" cy="26"/>
              </a:xfrm>
              <a:custGeom>
                <a:avLst/>
                <a:gdLst>
                  <a:gd name="T0" fmla="*/ 7 w 27"/>
                  <a:gd name="T1" fmla="*/ 25 h 26"/>
                  <a:gd name="T2" fmla="*/ 22 w 27"/>
                  <a:gd name="T3" fmla="*/ 20 h 26"/>
                  <a:gd name="T4" fmla="*/ 26 w 27"/>
                  <a:gd name="T5" fmla="*/ 11 h 26"/>
                  <a:gd name="T6" fmla="*/ 18 w 27"/>
                  <a:gd name="T7" fmla="*/ 3 h 26"/>
                  <a:gd name="T8" fmla="*/ 0 w 27"/>
                  <a:gd name="T9" fmla="*/ 0 h 26"/>
                  <a:gd name="T10" fmla="*/ 7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7" y="25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5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28" name="Freeform 752">
                <a:extLst>
                  <a:ext uri="{FF2B5EF4-FFF2-40B4-BE49-F238E27FC236}">
                    <a16:creationId xmlns:a16="http://schemas.microsoft.com/office/drawing/2014/main" id="{AD47F9C6-B103-4593-83F1-0F1AB9000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183"/>
                <a:ext cx="27" cy="26"/>
              </a:xfrm>
              <a:custGeom>
                <a:avLst/>
                <a:gdLst>
                  <a:gd name="T0" fmla="*/ 1 w 27"/>
                  <a:gd name="T1" fmla="*/ 13 h 26"/>
                  <a:gd name="T2" fmla="*/ 3 w 27"/>
                  <a:gd name="T3" fmla="*/ 25 h 26"/>
                  <a:gd name="T4" fmla="*/ 26 w 27"/>
                  <a:gd name="T5" fmla="*/ 22 h 26"/>
                  <a:gd name="T6" fmla="*/ 21 w 27"/>
                  <a:gd name="T7" fmla="*/ 0 h 26"/>
                  <a:gd name="T8" fmla="*/ 0 w 27"/>
                  <a:gd name="T9" fmla="*/ 2 h 26"/>
                  <a:gd name="T10" fmla="*/ 1 w 27"/>
                  <a:gd name="T1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" y="13"/>
                    </a:moveTo>
                    <a:lnTo>
                      <a:pt x="3" y="25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1" y="13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29" name="Freeform 753">
                <a:extLst>
                  <a:ext uri="{FF2B5EF4-FFF2-40B4-BE49-F238E27FC236}">
                    <a16:creationId xmlns:a16="http://schemas.microsoft.com/office/drawing/2014/main" id="{7C244B71-8A09-4888-ABA3-6688E28AC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184"/>
                <a:ext cx="27" cy="27"/>
              </a:xfrm>
              <a:custGeom>
                <a:avLst/>
                <a:gdLst>
                  <a:gd name="T0" fmla="*/ 20 w 27"/>
                  <a:gd name="T1" fmla="*/ 0 h 27"/>
                  <a:gd name="T2" fmla="*/ 3 w 27"/>
                  <a:gd name="T3" fmla="*/ 5 h 27"/>
                  <a:gd name="T4" fmla="*/ 0 w 27"/>
                  <a:gd name="T5" fmla="*/ 13 h 27"/>
                  <a:gd name="T6" fmla="*/ 9 w 27"/>
                  <a:gd name="T7" fmla="*/ 22 h 27"/>
                  <a:gd name="T8" fmla="*/ 26 w 27"/>
                  <a:gd name="T9" fmla="*/ 26 h 27"/>
                  <a:gd name="T10" fmla="*/ 20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0" y="0"/>
                    </a:moveTo>
                    <a:lnTo>
                      <a:pt x="3" y="5"/>
                    </a:lnTo>
                    <a:lnTo>
                      <a:pt x="0" y="13"/>
                    </a:lnTo>
                    <a:lnTo>
                      <a:pt x="9" y="22"/>
                    </a:lnTo>
                    <a:lnTo>
                      <a:pt x="26" y="26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30" name="Freeform 754">
                <a:extLst>
                  <a:ext uri="{FF2B5EF4-FFF2-40B4-BE49-F238E27FC236}">
                    <a16:creationId xmlns:a16="http://schemas.microsoft.com/office/drawing/2014/main" id="{77FB3C5E-554A-414F-A1D1-1EF881E51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179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4 w 27"/>
                  <a:gd name="T3" fmla="*/ 20 h 27"/>
                  <a:gd name="T4" fmla="*/ 26 w 27"/>
                  <a:gd name="T5" fmla="*/ 10 h 27"/>
                  <a:gd name="T6" fmla="*/ 18 w 27"/>
                  <a:gd name="T7" fmla="*/ 3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4" y="20"/>
                    </a:lnTo>
                    <a:lnTo>
                      <a:pt x="26" y="10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31" name="Freeform 755">
                <a:extLst>
                  <a:ext uri="{FF2B5EF4-FFF2-40B4-BE49-F238E27FC236}">
                    <a16:creationId xmlns:a16="http://schemas.microsoft.com/office/drawing/2014/main" id="{1E22DA57-0A31-46AF-AA1E-59EC60EFC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179"/>
                <a:ext cx="27" cy="27"/>
              </a:xfrm>
              <a:custGeom>
                <a:avLst/>
                <a:gdLst>
                  <a:gd name="T0" fmla="*/ 2 w 27"/>
                  <a:gd name="T1" fmla="*/ 15 h 27"/>
                  <a:gd name="T2" fmla="*/ 4 w 27"/>
                  <a:gd name="T3" fmla="*/ 26 h 27"/>
                  <a:gd name="T4" fmla="*/ 26 w 27"/>
                  <a:gd name="T5" fmla="*/ 22 h 27"/>
                  <a:gd name="T6" fmla="*/ 21 w 27"/>
                  <a:gd name="T7" fmla="*/ 0 h 27"/>
                  <a:gd name="T8" fmla="*/ 0 w 27"/>
                  <a:gd name="T9" fmla="*/ 3 h 27"/>
                  <a:gd name="T10" fmla="*/ 2 w 27"/>
                  <a:gd name="T1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" y="15"/>
                    </a:moveTo>
                    <a:lnTo>
                      <a:pt x="4" y="26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2" y="15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32" name="Freeform 756">
                <a:extLst>
                  <a:ext uri="{FF2B5EF4-FFF2-40B4-BE49-F238E27FC236}">
                    <a16:creationId xmlns:a16="http://schemas.microsoft.com/office/drawing/2014/main" id="{E1F8B106-1291-4982-8B4A-4F3E1E4AB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181"/>
                <a:ext cx="27" cy="27"/>
              </a:xfrm>
              <a:custGeom>
                <a:avLst/>
                <a:gdLst>
                  <a:gd name="T0" fmla="*/ 18 w 27"/>
                  <a:gd name="T1" fmla="*/ 0 h 27"/>
                  <a:gd name="T2" fmla="*/ 1 w 27"/>
                  <a:gd name="T3" fmla="*/ 6 h 27"/>
                  <a:gd name="T4" fmla="*/ 0 w 27"/>
                  <a:gd name="T5" fmla="*/ 15 h 27"/>
                  <a:gd name="T6" fmla="*/ 7 w 27"/>
                  <a:gd name="T7" fmla="*/ 22 h 27"/>
                  <a:gd name="T8" fmla="*/ 26 w 27"/>
                  <a:gd name="T9" fmla="*/ 26 h 27"/>
                  <a:gd name="T10" fmla="*/ 18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8" y="0"/>
                    </a:moveTo>
                    <a:lnTo>
                      <a:pt x="1" y="6"/>
                    </a:lnTo>
                    <a:lnTo>
                      <a:pt x="0" y="15"/>
                    </a:lnTo>
                    <a:lnTo>
                      <a:pt x="7" y="22"/>
                    </a:lnTo>
                    <a:lnTo>
                      <a:pt x="26" y="26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33" name="Freeform 757">
                <a:extLst>
                  <a:ext uri="{FF2B5EF4-FFF2-40B4-BE49-F238E27FC236}">
                    <a16:creationId xmlns:a16="http://schemas.microsoft.com/office/drawing/2014/main" id="{526FFD26-9FB7-4297-BF63-537D32AF5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394"/>
                <a:ext cx="27" cy="27"/>
              </a:xfrm>
              <a:custGeom>
                <a:avLst/>
                <a:gdLst>
                  <a:gd name="T0" fmla="*/ 20 w 27"/>
                  <a:gd name="T1" fmla="*/ 0 h 27"/>
                  <a:gd name="T2" fmla="*/ 5 w 27"/>
                  <a:gd name="T3" fmla="*/ 5 h 27"/>
                  <a:gd name="T4" fmla="*/ 0 w 27"/>
                  <a:gd name="T5" fmla="*/ 13 h 27"/>
                  <a:gd name="T6" fmla="*/ 9 w 27"/>
                  <a:gd name="T7" fmla="*/ 22 h 27"/>
                  <a:gd name="T8" fmla="*/ 26 w 27"/>
                  <a:gd name="T9" fmla="*/ 26 h 27"/>
                  <a:gd name="T10" fmla="*/ 20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0" y="0"/>
                    </a:moveTo>
                    <a:lnTo>
                      <a:pt x="5" y="5"/>
                    </a:lnTo>
                    <a:lnTo>
                      <a:pt x="0" y="13"/>
                    </a:lnTo>
                    <a:lnTo>
                      <a:pt x="9" y="22"/>
                    </a:lnTo>
                    <a:lnTo>
                      <a:pt x="26" y="26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34" name="Freeform 758">
                <a:extLst>
                  <a:ext uri="{FF2B5EF4-FFF2-40B4-BE49-F238E27FC236}">
                    <a16:creationId xmlns:a16="http://schemas.microsoft.com/office/drawing/2014/main" id="{96039BD1-172B-43A6-98E8-A460E98B8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2393"/>
                <a:ext cx="27" cy="26"/>
              </a:xfrm>
              <a:custGeom>
                <a:avLst/>
                <a:gdLst>
                  <a:gd name="T0" fmla="*/ 23 w 27"/>
                  <a:gd name="T1" fmla="*/ 11 h 26"/>
                  <a:gd name="T2" fmla="*/ 22 w 27"/>
                  <a:gd name="T3" fmla="*/ 0 h 26"/>
                  <a:gd name="T4" fmla="*/ 0 w 27"/>
                  <a:gd name="T5" fmla="*/ 2 h 26"/>
                  <a:gd name="T6" fmla="*/ 3 w 27"/>
                  <a:gd name="T7" fmla="*/ 25 h 26"/>
                  <a:gd name="T8" fmla="*/ 26 w 27"/>
                  <a:gd name="T9" fmla="*/ 22 h 26"/>
                  <a:gd name="T10" fmla="*/ 23 w 27"/>
                  <a:gd name="T1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3" y="11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3" y="25"/>
                    </a:lnTo>
                    <a:lnTo>
                      <a:pt x="26" y="22"/>
                    </a:lnTo>
                    <a:lnTo>
                      <a:pt x="23" y="11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35" name="Freeform 759">
                <a:extLst>
                  <a:ext uri="{FF2B5EF4-FFF2-40B4-BE49-F238E27FC236}">
                    <a16:creationId xmlns:a16="http://schemas.microsoft.com/office/drawing/2014/main" id="{463DD74A-F93B-4632-9D91-263E09E8B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2393"/>
                <a:ext cx="27" cy="26"/>
              </a:xfrm>
              <a:custGeom>
                <a:avLst/>
                <a:gdLst>
                  <a:gd name="T0" fmla="*/ 5 w 27"/>
                  <a:gd name="T1" fmla="*/ 25 h 26"/>
                  <a:gd name="T2" fmla="*/ 20 w 27"/>
                  <a:gd name="T3" fmla="*/ 20 h 26"/>
                  <a:gd name="T4" fmla="*/ 26 w 27"/>
                  <a:gd name="T5" fmla="*/ 11 h 26"/>
                  <a:gd name="T6" fmla="*/ 16 w 27"/>
                  <a:gd name="T7" fmla="*/ 3 h 26"/>
                  <a:gd name="T8" fmla="*/ 0 w 27"/>
                  <a:gd name="T9" fmla="*/ 0 h 26"/>
                  <a:gd name="T10" fmla="*/ 5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5" y="25"/>
                    </a:moveTo>
                    <a:lnTo>
                      <a:pt x="20" y="20"/>
                    </a:lnTo>
                    <a:lnTo>
                      <a:pt x="26" y="11"/>
                    </a:lnTo>
                    <a:lnTo>
                      <a:pt x="16" y="3"/>
                    </a:lnTo>
                    <a:lnTo>
                      <a:pt x="0" y="0"/>
                    </a:lnTo>
                    <a:lnTo>
                      <a:pt x="5" y="25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36" name="Freeform 760">
                <a:extLst>
                  <a:ext uri="{FF2B5EF4-FFF2-40B4-BE49-F238E27FC236}">
                    <a16:creationId xmlns:a16="http://schemas.microsoft.com/office/drawing/2014/main" id="{9B24FCBC-E333-4EF0-8350-233D6B738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391"/>
                <a:ext cx="27" cy="27"/>
              </a:xfrm>
              <a:custGeom>
                <a:avLst/>
                <a:gdLst>
                  <a:gd name="T0" fmla="*/ 20 w 27"/>
                  <a:gd name="T1" fmla="*/ 0 h 27"/>
                  <a:gd name="T2" fmla="*/ 5 w 27"/>
                  <a:gd name="T3" fmla="*/ 4 h 27"/>
                  <a:gd name="T4" fmla="*/ 0 w 27"/>
                  <a:gd name="T5" fmla="*/ 14 h 27"/>
                  <a:gd name="T6" fmla="*/ 9 w 27"/>
                  <a:gd name="T7" fmla="*/ 22 h 27"/>
                  <a:gd name="T8" fmla="*/ 26 w 27"/>
                  <a:gd name="T9" fmla="*/ 26 h 27"/>
                  <a:gd name="T10" fmla="*/ 20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0" y="0"/>
                    </a:moveTo>
                    <a:lnTo>
                      <a:pt x="5" y="4"/>
                    </a:lnTo>
                    <a:lnTo>
                      <a:pt x="0" y="14"/>
                    </a:lnTo>
                    <a:lnTo>
                      <a:pt x="9" y="22"/>
                    </a:lnTo>
                    <a:lnTo>
                      <a:pt x="26" y="26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37" name="Freeform 761">
                <a:extLst>
                  <a:ext uri="{FF2B5EF4-FFF2-40B4-BE49-F238E27FC236}">
                    <a16:creationId xmlns:a16="http://schemas.microsoft.com/office/drawing/2014/main" id="{66CA21BB-8E9F-4928-B63E-95E021B80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2389"/>
                <a:ext cx="27" cy="27"/>
              </a:xfrm>
              <a:custGeom>
                <a:avLst/>
                <a:gdLst>
                  <a:gd name="T0" fmla="*/ 23 w 27"/>
                  <a:gd name="T1" fmla="*/ 11 h 27"/>
                  <a:gd name="T2" fmla="*/ 22 w 27"/>
                  <a:gd name="T3" fmla="*/ 0 h 27"/>
                  <a:gd name="T4" fmla="*/ 0 w 27"/>
                  <a:gd name="T5" fmla="*/ 2 h 27"/>
                  <a:gd name="T6" fmla="*/ 3 w 27"/>
                  <a:gd name="T7" fmla="*/ 26 h 27"/>
                  <a:gd name="T8" fmla="*/ 26 w 27"/>
                  <a:gd name="T9" fmla="*/ 23 h 27"/>
                  <a:gd name="T10" fmla="*/ 23 w 27"/>
                  <a:gd name="T1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3" y="11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3" y="26"/>
                    </a:lnTo>
                    <a:lnTo>
                      <a:pt x="26" y="23"/>
                    </a:lnTo>
                    <a:lnTo>
                      <a:pt x="23" y="11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38" name="Freeform 762">
                <a:extLst>
                  <a:ext uri="{FF2B5EF4-FFF2-40B4-BE49-F238E27FC236}">
                    <a16:creationId xmlns:a16="http://schemas.microsoft.com/office/drawing/2014/main" id="{24F9C72C-0614-4ABA-85D6-C33D5C3FB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2389"/>
                <a:ext cx="27" cy="27"/>
              </a:xfrm>
              <a:custGeom>
                <a:avLst/>
                <a:gdLst>
                  <a:gd name="T0" fmla="*/ 5 w 27"/>
                  <a:gd name="T1" fmla="*/ 26 h 27"/>
                  <a:gd name="T2" fmla="*/ 20 w 27"/>
                  <a:gd name="T3" fmla="*/ 21 h 27"/>
                  <a:gd name="T4" fmla="*/ 26 w 27"/>
                  <a:gd name="T5" fmla="*/ 10 h 27"/>
                  <a:gd name="T6" fmla="*/ 16 w 27"/>
                  <a:gd name="T7" fmla="*/ 3 h 27"/>
                  <a:gd name="T8" fmla="*/ 0 w 27"/>
                  <a:gd name="T9" fmla="*/ 0 h 27"/>
                  <a:gd name="T10" fmla="*/ 5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5" y="26"/>
                    </a:moveTo>
                    <a:lnTo>
                      <a:pt x="20" y="21"/>
                    </a:lnTo>
                    <a:lnTo>
                      <a:pt x="26" y="10"/>
                    </a:lnTo>
                    <a:lnTo>
                      <a:pt x="16" y="3"/>
                    </a:lnTo>
                    <a:lnTo>
                      <a:pt x="0" y="0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39" name="Freeform 763">
                <a:extLst>
                  <a:ext uri="{FF2B5EF4-FFF2-40B4-BE49-F238E27FC236}">
                    <a16:creationId xmlns:a16="http://schemas.microsoft.com/office/drawing/2014/main" id="{13528834-623E-4705-AD1B-99282C506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2388"/>
                <a:ext cx="27" cy="26"/>
              </a:xfrm>
              <a:custGeom>
                <a:avLst/>
                <a:gdLst>
                  <a:gd name="T0" fmla="*/ 20 w 27"/>
                  <a:gd name="T1" fmla="*/ 0 h 26"/>
                  <a:gd name="T2" fmla="*/ 5 w 27"/>
                  <a:gd name="T3" fmla="*/ 5 h 26"/>
                  <a:gd name="T4" fmla="*/ 0 w 27"/>
                  <a:gd name="T5" fmla="*/ 13 h 26"/>
                  <a:gd name="T6" fmla="*/ 9 w 27"/>
                  <a:gd name="T7" fmla="*/ 22 h 26"/>
                  <a:gd name="T8" fmla="*/ 26 w 27"/>
                  <a:gd name="T9" fmla="*/ 25 h 26"/>
                  <a:gd name="T10" fmla="*/ 20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0" y="0"/>
                    </a:moveTo>
                    <a:lnTo>
                      <a:pt x="5" y="5"/>
                    </a:lnTo>
                    <a:lnTo>
                      <a:pt x="0" y="13"/>
                    </a:lnTo>
                    <a:lnTo>
                      <a:pt x="9" y="22"/>
                    </a:lnTo>
                    <a:lnTo>
                      <a:pt x="26" y="25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40" name="Freeform 764">
                <a:extLst>
                  <a:ext uri="{FF2B5EF4-FFF2-40B4-BE49-F238E27FC236}">
                    <a16:creationId xmlns:a16="http://schemas.microsoft.com/office/drawing/2014/main" id="{A5551667-744B-43CF-8633-F5D205493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386"/>
                <a:ext cx="27" cy="27"/>
              </a:xfrm>
              <a:custGeom>
                <a:avLst/>
                <a:gdLst>
                  <a:gd name="T0" fmla="*/ 23 w 27"/>
                  <a:gd name="T1" fmla="*/ 11 h 27"/>
                  <a:gd name="T2" fmla="*/ 22 w 27"/>
                  <a:gd name="T3" fmla="*/ 0 h 27"/>
                  <a:gd name="T4" fmla="*/ 0 w 27"/>
                  <a:gd name="T5" fmla="*/ 2 h 27"/>
                  <a:gd name="T6" fmla="*/ 3 w 27"/>
                  <a:gd name="T7" fmla="*/ 26 h 27"/>
                  <a:gd name="T8" fmla="*/ 26 w 27"/>
                  <a:gd name="T9" fmla="*/ 23 h 27"/>
                  <a:gd name="T10" fmla="*/ 23 w 27"/>
                  <a:gd name="T1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3" y="11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3" y="26"/>
                    </a:lnTo>
                    <a:lnTo>
                      <a:pt x="26" y="23"/>
                    </a:lnTo>
                    <a:lnTo>
                      <a:pt x="23" y="11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41" name="Freeform 765">
                <a:extLst>
                  <a:ext uri="{FF2B5EF4-FFF2-40B4-BE49-F238E27FC236}">
                    <a16:creationId xmlns:a16="http://schemas.microsoft.com/office/drawing/2014/main" id="{57CD3905-DB26-4F35-B25D-DCEEFF9CC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2386"/>
                <a:ext cx="27" cy="27"/>
              </a:xfrm>
              <a:custGeom>
                <a:avLst/>
                <a:gdLst>
                  <a:gd name="T0" fmla="*/ 6 w 27"/>
                  <a:gd name="T1" fmla="*/ 26 h 27"/>
                  <a:gd name="T2" fmla="*/ 22 w 27"/>
                  <a:gd name="T3" fmla="*/ 20 h 27"/>
                  <a:gd name="T4" fmla="*/ 26 w 27"/>
                  <a:gd name="T5" fmla="*/ 11 h 27"/>
                  <a:gd name="T6" fmla="*/ 18 w 27"/>
                  <a:gd name="T7" fmla="*/ 3 h 27"/>
                  <a:gd name="T8" fmla="*/ 0 w 27"/>
                  <a:gd name="T9" fmla="*/ 0 h 27"/>
                  <a:gd name="T10" fmla="*/ 6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6" y="26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6" y="26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42" name="Freeform 766">
                <a:extLst>
                  <a:ext uri="{FF2B5EF4-FFF2-40B4-BE49-F238E27FC236}">
                    <a16:creationId xmlns:a16="http://schemas.microsoft.com/office/drawing/2014/main" id="{08DD1EA3-272C-4384-AE20-18625D083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2386"/>
                <a:ext cx="27" cy="27"/>
              </a:xfrm>
              <a:custGeom>
                <a:avLst/>
                <a:gdLst>
                  <a:gd name="T0" fmla="*/ 17 w 27"/>
                  <a:gd name="T1" fmla="*/ 0 h 27"/>
                  <a:gd name="T2" fmla="*/ 3 w 27"/>
                  <a:gd name="T3" fmla="*/ 6 h 27"/>
                  <a:gd name="T4" fmla="*/ 0 w 27"/>
                  <a:gd name="T5" fmla="*/ 15 h 27"/>
                  <a:gd name="T6" fmla="*/ 8 w 27"/>
                  <a:gd name="T7" fmla="*/ 23 h 27"/>
                  <a:gd name="T8" fmla="*/ 26 w 27"/>
                  <a:gd name="T9" fmla="*/ 26 h 27"/>
                  <a:gd name="T10" fmla="*/ 17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7" y="0"/>
                    </a:moveTo>
                    <a:lnTo>
                      <a:pt x="3" y="6"/>
                    </a:lnTo>
                    <a:lnTo>
                      <a:pt x="0" y="15"/>
                    </a:lnTo>
                    <a:lnTo>
                      <a:pt x="8" y="23"/>
                    </a:lnTo>
                    <a:lnTo>
                      <a:pt x="26" y="26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43" name="Freeform 767">
                <a:extLst>
                  <a:ext uri="{FF2B5EF4-FFF2-40B4-BE49-F238E27FC236}">
                    <a16:creationId xmlns:a16="http://schemas.microsoft.com/office/drawing/2014/main" id="{16758D0B-17FB-4AA0-B776-A1E73FCD6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2385"/>
                <a:ext cx="27" cy="26"/>
              </a:xfrm>
              <a:custGeom>
                <a:avLst/>
                <a:gdLst>
                  <a:gd name="T0" fmla="*/ 23 w 27"/>
                  <a:gd name="T1" fmla="*/ 10 h 26"/>
                  <a:gd name="T2" fmla="*/ 21 w 27"/>
                  <a:gd name="T3" fmla="*/ 0 h 26"/>
                  <a:gd name="T4" fmla="*/ 0 w 27"/>
                  <a:gd name="T5" fmla="*/ 2 h 26"/>
                  <a:gd name="T6" fmla="*/ 5 w 27"/>
                  <a:gd name="T7" fmla="*/ 25 h 26"/>
                  <a:gd name="T8" fmla="*/ 26 w 27"/>
                  <a:gd name="T9" fmla="*/ 21 h 26"/>
                  <a:gd name="T10" fmla="*/ 23 w 27"/>
                  <a:gd name="T11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3" y="10"/>
                    </a:moveTo>
                    <a:lnTo>
                      <a:pt x="21" y="0"/>
                    </a:lnTo>
                    <a:lnTo>
                      <a:pt x="0" y="2"/>
                    </a:lnTo>
                    <a:lnTo>
                      <a:pt x="5" y="25"/>
                    </a:lnTo>
                    <a:lnTo>
                      <a:pt x="26" y="21"/>
                    </a:lnTo>
                    <a:lnTo>
                      <a:pt x="23" y="10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44" name="Freeform 768">
                <a:extLst>
                  <a:ext uri="{FF2B5EF4-FFF2-40B4-BE49-F238E27FC236}">
                    <a16:creationId xmlns:a16="http://schemas.microsoft.com/office/drawing/2014/main" id="{892D169C-CF6C-4B27-8DB6-5EA08F406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2385"/>
                <a:ext cx="27" cy="26"/>
              </a:xfrm>
              <a:custGeom>
                <a:avLst/>
                <a:gdLst>
                  <a:gd name="T0" fmla="*/ 7 w 27"/>
                  <a:gd name="T1" fmla="*/ 25 h 26"/>
                  <a:gd name="T2" fmla="*/ 24 w 27"/>
                  <a:gd name="T3" fmla="*/ 19 h 26"/>
                  <a:gd name="T4" fmla="*/ 26 w 27"/>
                  <a:gd name="T5" fmla="*/ 10 h 26"/>
                  <a:gd name="T6" fmla="*/ 18 w 27"/>
                  <a:gd name="T7" fmla="*/ 2 h 26"/>
                  <a:gd name="T8" fmla="*/ 0 w 27"/>
                  <a:gd name="T9" fmla="*/ 0 h 26"/>
                  <a:gd name="T10" fmla="*/ 7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7" y="25"/>
                    </a:moveTo>
                    <a:lnTo>
                      <a:pt x="24" y="19"/>
                    </a:lnTo>
                    <a:lnTo>
                      <a:pt x="26" y="10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7" y="25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45" name="Freeform 769">
                <a:extLst>
                  <a:ext uri="{FF2B5EF4-FFF2-40B4-BE49-F238E27FC236}">
                    <a16:creationId xmlns:a16="http://schemas.microsoft.com/office/drawing/2014/main" id="{09D81C8E-D7E2-4442-8F86-E346F5285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2381"/>
                <a:ext cx="27" cy="27"/>
              </a:xfrm>
              <a:custGeom>
                <a:avLst/>
                <a:gdLst>
                  <a:gd name="T0" fmla="*/ 7 w 27"/>
                  <a:gd name="T1" fmla="*/ 26 h 27"/>
                  <a:gd name="T2" fmla="*/ 24 w 27"/>
                  <a:gd name="T3" fmla="*/ 20 h 27"/>
                  <a:gd name="T4" fmla="*/ 26 w 27"/>
                  <a:gd name="T5" fmla="*/ 10 h 27"/>
                  <a:gd name="T6" fmla="*/ 18 w 27"/>
                  <a:gd name="T7" fmla="*/ 2 h 27"/>
                  <a:gd name="T8" fmla="*/ 0 w 27"/>
                  <a:gd name="T9" fmla="*/ 0 h 27"/>
                  <a:gd name="T10" fmla="*/ 7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7" y="26"/>
                    </a:moveTo>
                    <a:lnTo>
                      <a:pt x="24" y="20"/>
                    </a:lnTo>
                    <a:lnTo>
                      <a:pt x="26" y="10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46" name="Freeform 770">
                <a:extLst>
                  <a:ext uri="{FF2B5EF4-FFF2-40B4-BE49-F238E27FC236}">
                    <a16:creationId xmlns:a16="http://schemas.microsoft.com/office/drawing/2014/main" id="{31D85784-F009-4892-8061-9F7B582BB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381"/>
                <a:ext cx="27" cy="27"/>
              </a:xfrm>
              <a:custGeom>
                <a:avLst/>
                <a:gdLst>
                  <a:gd name="T0" fmla="*/ 2 w 27"/>
                  <a:gd name="T1" fmla="*/ 14 h 27"/>
                  <a:gd name="T2" fmla="*/ 5 w 27"/>
                  <a:gd name="T3" fmla="*/ 26 h 27"/>
                  <a:gd name="T4" fmla="*/ 26 w 27"/>
                  <a:gd name="T5" fmla="*/ 22 h 27"/>
                  <a:gd name="T6" fmla="*/ 21 w 27"/>
                  <a:gd name="T7" fmla="*/ 0 h 27"/>
                  <a:gd name="T8" fmla="*/ 0 w 27"/>
                  <a:gd name="T9" fmla="*/ 3 h 27"/>
                  <a:gd name="T10" fmla="*/ 2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" y="14"/>
                    </a:moveTo>
                    <a:lnTo>
                      <a:pt x="5" y="26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47" name="Freeform 771">
                <a:extLst>
                  <a:ext uri="{FF2B5EF4-FFF2-40B4-BE49-F238E27FC236}">
                    <a16:creationId xmlns:a16="http://schemas.microsoft.com/office/drawing/2014/main" id="{90FCCC25-71B6-45CA-9A9C-30ED3C234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2383"/>
                <a:ext cx="27" cy="27"/>
              </a:xfrm>
              <a:custGeom>
                <a:avLst/>
                <a:gdLst>
                  <a:gd name="T0" fmla="*/ 17 w 27"/>
                  <a:gd name="T1" fmla="*/ 0 h 27"/>
                  <a:gd name="T2" fmla="*/ 3 w 27"/>
                  <a:gd name="T3" fmla="*/ 5 h 27"/>
                  <a:gd name="T4" fmla="*/ 0 w 27"/>
                  <a:gd name="T5" fmla="*/ 15 h 27"/>
                  <a:gd name="T6" fmla="*/ 8 w 27"/>
                  <a:gd name="T7" fmla="*/ 23 h 27"/>
                  <a:gd name="T8" fmla="*/ 26 w 27"/>
                  <a:gd name="T9" fmla="*/ 26 h 27"/>
                  <a:gd name="T10" fmla="*/ 17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7" y="0"/>
                    </a:moveTo>
                    <a:lnTo>
                      <a:pt x="3" y="5"/>
                    </a:lnTo>
                    <a:lnTo>
                      <a:pt x="0" y="15"/>
                    </a:lnTo>
                    <a:lnTo>
                      <a:pt x="8" y="23"/>
                    </a:lnTo>
                    <a:lnTo>
                      <a:pt x="26" y="26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48" name="Freeform 772">
                <a:extLst>
                  <a:ext uri="{FF2B5EF4-FFF2-40B4-BE49-F238E27FC236}">
                    <a16:creationId xmlns:a16="http://schemas.microsoft.com/office/drawing/2014/main" id="{4C3DFBAD-ED56-4C1A-ACC9-BE98995F1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2380"/>
                <a:ext cx="27" cy="26"/>
              </a:xfrm>
              <a:custGeom>
                <a:avLst/>
                <a:gdLst>
                  <a:gd name="T0" fmla="*/ 6 w 27"/>
                  <a:gd name="T1" fmla="*/ 25 h 26"/>
                  <a:gd name="T2" fmla="*/ 22 w 27"/>
                  <a:gd name="T3" fmla="*/ 20 h 26"/>
                  <a:gd name="T4" fmla="*/ 26 w 27"/>
                  <a:gd name="T5" fmla="*/ 11 h 26"/>
                  <a:gd name="T6" fmla="*/ 18 w 27"/>
                  <a:gd name="T7" fmla="*/ 3 h 26"/>
                  <a:gd name="T8" fmla="*/ 0 w 27"/>
                  <a:gd name="T9" fmla="*/ 0 h 26"/>
                  <a:gd name="T10" fmla="*/ 6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6" y="25"/>
                    </a:moveTo>
                    <a:lnTo>
                      <a:pt x="22" y="20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6" y="25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49" name="Freeform 773">
                <a:extLst>
                  <a:ext uri="{FF2B5EF4-FFF2-40B4-BE49-F238E27FC236}">
                    <a16:creationId xmlns:a16="http://schemas.microsoft.com/office/drawing/2014/main" id="{7494B463-7C4E-441F-A37E-3C3696D57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380"/>
                <a:ext cx="27" cy="26"/>
              </a:xfrm>
              <a:custGeom>
                <a:avLst/>
                <a:gdLst>
                  <a:gd name="T0" fmla="*/ 1 w 27"/>
                  <a:gd name="T1" fmla="*/ 13 h 26"/>
                  <a:gd name="T2" fmla="*/ 3 w 27"/>
                  <a:gd name="T3" fmla="*/ 25 h 26"/>
                  <a:gd name="T4" fmla="*/ 26 w 27"/>
                  <a:gd name="T5" fmla="*/ 22 h 26"/>
                  <a:gd name="T6" fmla="*/ 22 w 27"/>
                  <a:gd name="T7" fmla="*/ 0 h 26"/>
                  <a:gd name="T8" fmla="*/ 0 w 27"/>
                  <a:gd name="T9" fmla="*/ 2 h 26"/>
                  <a:gd name="T10" fmla="*/ 1 w 27"/>
                  <a:gd name="T1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" y="13"/>
                    </a:moveTo>
                    <a:lnTo>
                      <a:pt x="3" y="25"/>
                    </a:lnTo>
                    <a:lnTo>
                      <a:pt x="26" y="2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3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50" name="Freeform 774">
                <a:extLst>
                  <a:ext uri="{FF2B5EF4-FFF2-40B4-BE49-F238E27FC236}">
                    <a16:creationId xmlns:a16="http://schemas.microsoft.com/office/drawing/2014/main" id="{EC7DC183-F439-4834-A16F-9183877BC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2381"/>
                <a:ext cx="27" cy="27"/>
              </a:xfrm>
              <a:custGeom>
                <a:avLst/>
                <a:gdLst>
                  <a:gd name="T0" fmla="*/ 20 w 27"/>
                  <a:gd name="T1" fmla="*/ 0 h 27"/>
                  <a:gd name="T2" fmla="*/ 5 w 27"/>
                  <a:gd name="T3" fmla="*/ 5 h 27"/>
                  <a:gd name="T4" fmla="*/ 0 w 27"/>
                  <a:gd name="T5" fmla="*/ 13 h 27"/>
                  <a:gd name="T6" fmla="*/ 9 w 27"/>
                  <a:gd name="T7" fmla="*/ 22 h 27"/>
                  <a:gd name="T8" fmla="*/ 26 w 27"/>
                  <a:gd name="T9" fmla="*/ 26 h 27"/>
                  <a:gd name="T10" fmla="*/ 20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0" y="0"/>
                    </a:moveTo>
                    <a:lnTo>
                      <a:pt x="5" y="5"/>
                    </a:lnTo>
                    <a:lnTo>
                      <a:pt x="0" y="13"/>
                    </a:lnTo>
                    <a:lnTo>
                      <a:pt x="9" y="22"/>
                    </a:lnTo>
                    <a:lnTo>
                      <a:pt x="26" y="26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51" name="Freeform 775">
                <a:extLst>
                  <a:ext uri="{FF2B5EF4-FFF2-40B4-BE49-F238E27FC236}">
                    <a16:creationId xmlns:a16="http://schemas.microsoft.com/office/drawing/2014/main" id="{E239DAB6-740D-4919-8802-71EED1E1D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2377"/>
                <a:ext cx="27" cy="26"/>
              </a:xfrm>
              <a:custGeom>
                <a:avLst/>
                <a:gdLst>
                  <a:gd name="T0" fmla="*/ 6 w 27"/>
                  <a:gd name="T1" fmla="*/ 25 h 26"/>
                  <a:gd name="T2" fmla="*/ 22 w 27"/>
                  <a:gd name="T3" fmla="*/ 19 h 26"/>
                  <a:gd name="T4" fmla="*/ 26 w 27"/>
                  <a:gd name="T5" fmla="*/ 10 h 26"/>
                  <a:gd name="T6" fmla="*/ 18 w 27"/>
                  <a:gd name="T7" fmla="*/ 3 h 26"/>
                  <a:gd name="T8" fmla="*/ 0 w 27"/>
                  <a:gd name="T9" fmla="*/ 0 h 26"/>
                  <a:gd name="T10" fmla="*/ 6 w 27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6" y="25"/>
                    </a:moveTo>
                    <a:lnTo>
                      <a:pt x="22" y="19"/>
                    </a:lnTo>
                    <a:lnTo>
                      <a:pt x="26" y="10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6" y="25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52" name="Freeform 776">
                <a:extLst>
                  <a:ext uri="{FF2B5EF4-FFF2-40B4-BE49-F238E27FC236}">
                    <a16:creationId xmlns:a16="http://schemas.microsoft.com/office/drawing/2014/main" id="{333A7530-9A77-4089-ABD7-22B367F91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377"/>
                <a:ext cx="27" cy="26"/>
              </a:xfrm>
              <a:custGeom>
                <a:avLst/>
                <a:gdLst>
                  <a:gd name="T0" fmla="*/ 1 w 27"/>
                  <a:gd name="T1" fmla="*/ 13 h 26"/>
                  <a:gd name="T2" fmla="*/ 3 w 27"/>
                  <a:gd name="T3" fmla="*/ 25 h 26"/>
                  <a:gd name="T4" fmla="*/ 26 w 27"/>
                  <a:gd name="T5" fmla="*/ 22 h 26"/>
                  <a:gd name="T6" fmla="*/ 22 w 27"/>
                  <a:gd name="T7" fmla="*/ 0 h 26"/>
                  <a:gd name="T8" fmla="*/ 0 w 27"/>
                  <a:gd name="T9" fmla="*/ 2 h 26"/>
                  <a:gd name="T10" fmla="*/ 1 w 27"/>
                  <a:gd name="T1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" y="13"/>
                    </a:moveTo>
                    <a:lnTo>
                      <a:pt x="3" y="25"/>
                    </a:lnTo>
                    <a:lnTo>
                      <a:pt x="26" y="2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3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53" name="Freeform 777">
                <a:extLst>
                  <a:ext uri="{FF2B5EF4-FFF2-40B4-BE49-F238E27FC236}">
                    <a16:creationId xmlns:a16="http://schemas.microsoft.com/office/drawing/2014/main" id="{E06B8069-48FF-47A5-A960-3A0D751BB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2378"/>
                <a:ext cx="27" cy="27"/>
              </a:xfrm>
              <a:custGeom>
                <a:avLst/>
                <a:gdLst>
                  <a:gd name="T0" fmla="*/ 20 w 27"/>
                  <a:gd name="T1" fmla="*/ 0 h 27"/>
                  <a:gd name="T2" fmla="*/ 5 w 27"/>
                  <a:gd name="T3" fmla="*/ 4 h 27"/>
                  <a:gd name="T4" fmla="*/ 0 w 27"/>
                  <a:gd name="T5" fmla="*/ 14 h 27"/>
                  <a:gd name="T6" fmla="*/ 9 w 27"/>
                  <a:gd name="T7" fmla="*/ 22 h 27"/>
                  <a:gd name="T8" fmla="*/ 26 w 27"/>
                  <a:gd name="T9" fmla="*/ 26 h 27"/>
                  <a:gd name="T10" fmla="*/ 20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0" y="0"/>
                    </a:moveTo>
                    <a:lnTo>
                      <a:pt x="5" y="4"/>
                    </a:lnTo>
                    <a:lnTo>
                      <a:pt x="0" y="14"/>
                    </a:lnTo>
                    <a:lnTo>
                      <a:pt x="9" y="22"/>
                    </a:lnTo>
                    <a:lnTo>
                      <a:pt x="26" y="26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54" name="Freeform 778">
                <a:extLst>
                  <a:ext uri="{FF2B5EF4-FFF2-40B4-BE49-F238E27FC236}">
                    <a16:creationId xmlns:a16="http://schemas.microsoft.com/office/drawing/2014/main" id="{A3D03019-E22F-4801-8B4E-22998EE9A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2373"/>
                <a:ext cx="27" cy="27"/>
              </a:xfrm>
              <a:custGeom>
                <a:avLst/>
                <a:gdLst>
                  <a:gd name="T0" fmla="*/ 6 w 27"/>
                  <a:gd name="T1" fmla="*/ 26 h 27"/>
                  <a:gd name="T2" fmla="*/ 22 w 27"/>
                  <a:gd name="T3" fmla="*/ 21 h 27"/>
                  <a:gd name="T4" fmla="*/ 26 w 27"/>
                  <a:gd name="T5" fmla="*/ 11 h 27"/>
                  <a:gd name="T6" fmla="*/ 18 w 27"/>
                  <a:gd name="T7" fmla="*/ 3 h 27"/>
                  <a:gd name="T8" fmla="*/ 0 w 27"/>
                  <a:gd name="T9" fmla="*/ 0 h 27"/>
                  <a:gd name="T10" fmla="*/ 6 w 27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6" y="26"/>
                    </a:moveTo>
                    <a:lnTo>
                      <a:pt x="22" y="21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0" y="0"/>
                    </a:lnTo>
                    <a:lnTo>
                      <a:pt x="6" y="26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55" name="Freeform 779">
                <a:extLst>
                  <a:ext uri="{FF2B5EF4-FFF2-40B4-BE49-F238E27FC236}">
                    <a16:creationId xmlns:a16="http://schemas.microsoft.com/office/drawing/2014/main" id="{F7A99AF2-75FE-461A-9E77-6EB0057D7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2375"/>
                <a:ext cx="27" cy="27"/>
              </a:xfrm>
              <a:custGeom>
                <a:avLst/>
                <a:gdLst>
                  <a:gd name="T0" fmla="*/ 20 w 27"/>
                  <a:gd name="T1" fmla="*/ 0 h 27"/>
                  <a:gd name="T2" fmla="*/ 5 w 27"/>
                  <a:gd name="T3" fmla="*/ 5 h 27"/>
                  <a:gd name="T4" fmla="*/ 0 w 27"/>
                  <a:gd name="T5" fmla="*/ 13 h 27"/>
                  <a:gd name="T6" fmla="*/ 9 w 27"/>
                  <a:gd name="T7" fmla="*/ 21 h 27"/>
                  <a:gd name="T8" fmla="*/ 26 w 27"/>
                  <a:gd name="T9" fmla="*/ 26 h 27"/>
                  <a:gd name="T10" fmla="*/ 20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0" y="0"/>
                    </a:moveTo>
                    <a:lnTo>
                      <a:pt x="5" y="5"/>
                    </a:lnTo>
                    <a:lnTo>
                      <a:pt x="0" y="13"/>
                    </a:lnTo>
                    <a:lnTo>
                      <a:pt x="9" y="21"/>
                    </a:lnTo>
                    <a:lnTo>
                      <a:pt x="26" y="26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56" name="Freeform 780">
                <a:extLst>
                  <a:ext uri="{FF2B5EF4-FFF2-40B4-BE49-F238E27FC236}">
                    <a16:creationId xmlns:a16="http://schemas.microsoft.com/office/drawing/2014/main" id="{7BB76583-B769-4247-BC48-DFA5ADB11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441"/>
                <a:ext cx="27" cy="26"/>
              </a:xfrm>
              <a:custGeom>
                <a:avLst/>
                <a:gdLst>
                  <a:gd name="T0" fmla="*/ 17 w 27"/>
                  <a:gd name="T1" fmla="*/ 0 h 26"/>
                  <a:gd name="T2" fmla="*/ 3 w 27"/>
                  <a:gd name="T3" fmla="*/ 5 h 26"/>
                  <a:gd name="T4" fmla="*/ 0 w 27"/>
                  <a:gd name="T5" fmla="*/ 14 h 26"/>
                  <a:gd name="T6" fmla="*/ 8 w 27"/>
                  <a:gd name="T7" fmla="*/ 22 h 26"/>
                  <a:gd name="T8" fmla="*/ 26 w 27"/>
                  <a:gd name="T9" fmla="*/ 25 h 26"/>
                  <a:gd name="T10" fmla="*/ 17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7" y="0"/>
                    </a:moveTo>
                    <a:lnTo>
                      <a:pt x="3" y="5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26" y="25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57" name="Freeform 781">
                <a:extLst>
                  <a:ext uri="{FF2B5EF4-FFF2-40B4-BE49-F238E27FC236}">
                    <a16:creationId xmlns:a16="http://schemas.microsoft.com/office/drawing/2014/main" id="{8A61B6A7-7EED-42A6-B889-9F0FA4F00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439"/>
                <a:ext cx="27" cy="27"/>
              </a:xfrm>
              <a:custGeom>
                <a:avLst/>
                <a:gdLst>
                  <a:gd name="T0" fmla="*/ 23 w 27"/>
                  <a:gd name="T1" fmla="*/ 11 h 27"/>
                  <a:gd name="T2" fmla="*/ 21 w 27"/>
                  <a:gd name="T3" fmla="*/ 0 h 27"/>
                  <a:gd name="T4" fmla="*/ 0 w 27"/>
                  <a:gd name="T5" fmla="*/ 3 h 27"/>
                  <a:gd name="T6" fmla="*/ 5 w 27"/>
                  <a:gd name="T7" fmla="*/ 26 h 27"/>
                  <a:gd name="T8" fmla="*/ 26 w 27"/>
                  <a:gd name="T9" fmla="*/ 23 h 27"/>
                  <a:gd name="T10" fmla="*/ 23 w 27"/>
                  <a:gd name="T1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3" y="11"/>
                    </a:moveTo>
                    <a:lnTo>
                      <a:pt x="21" y="0"/>
                    </a:lnTo>
                    <a:lnTo>
                      <a:pt x="0" y="3"/>
                    </a:lnTo>
                    <a:lnTo>
                      <a:pt x="5" y="26"/>
                    </a:lnTo>
                    <a:lnTo>
                      <a:pt x="26" y="23"/>
                    </a:lnTo>
                    <a:lnTo>
                      <a:pt x="23" y="11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58" name="Freeform 782">
                <a:extLst>
                  <a:ext uri="{FF2B5EF4-FFF2-40B4-BE49-F238E27FC236}">
                    <a16:creationId xmlns:a16="http://schemas.microsoft.com/office/drawing/2014/main" id="{B448ADDB-DAB5-4556-8A99-9F0289A6B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2439"/>
                <a:ext cx="26" cy="27"/>
              </a:xfrm>
              <a:custGeom>
                <a:avLst/>
                <a:gdLst>
                  <a:gd name="T0" fmla="*/ 7 w 26"/>
                  <a:gd name="T1" fmla="*/ 26 h 27"/>
                  <a:gd name="T2" fmla="*/ 23 w 26"/>
                  <a:gd name="T3" fmla="*/ 19 h 27"/>
                  <a:gd name="T4" fmla="*/ 25 w 26"/>
                  <a:gd name="T5" fmla="*/ 10 h 27"/>
                  <a:gd name="T6" fmla="*/ 17 w 26"/>
                  <a:gd name="T7" fmla="*/ 2 h 27"/>
                  <a:gd name="T8" fmla="*/ 0 w 26"/>
                  <a:gd name="T9" fmla="*/ 0 h 27"/>
                  <a:gd name="T10" fmla="*/ 7 w 26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7" y="26"/>
                    </a:moveTo>
                    <a:lnTo>
                      <a:pt x="23" y="19"/>
                    </a:lnTo>
                    <a:lnTo>
                      <a:pt x="25" y="10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59" name="Freeform 783">
                <a:extLst>
                  <a:ext uri="{FF2B5EF4-FFF2-40B4-BE49-F238E27FC236}">
                    <a16:creationId xmlns:a16="http://schemas.microsoft.com/office/drawing/2014/main" id="{A8914246-A642-478D-9213-CB4DB90BE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2442"/>
                <a:ext cx="26" cy="27"/>
              </a:xfrm>
              <a:custGeom>
                <a:avLst/>
                <a:gdLst>
                  <a:gd name="T0" fmla="*/ 5 w 26"/>
                  <a:gd name="T1" fmla="*/ 26 h 27"/>
                  <a:gd name="T2" fmla="*/ 21 w 26"/>
                  <a:gd name="T3" fmla="*/ 21 h 27"/>
                  <a:gd name="T4" fmla="*/ 25 w 26"/>
                  <a:gd name="T5" fmla="*/ 10 h 27"/>
                  <a:gd name="T6" fmla="*/ 17 w 26"/>
                  <a:gd name="T7" fmla="*/ 3 h 27"/>
                  <a:gd name="T8" fmla="*/ 0 w 26"/>
                  <a:gd name="T9" fmla="*/ 0 h 27"/>
                  <a:gd name="T10" fmla="*/ 5 w 26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5" y="26"/>
                    </a:moveTo>
                    <a:lnTo>
                      <a:pt x="21" y="21"/>
                    </a:lnTo>
                    <a:lnTo>
                      <a:pt x="25" y="10"/>
                    </a:lnTo>
                    <a:lnTo>
                      <a:pt x="17" y="3"/>
                    </a:lnTo>
                    <a:lnTo>
                      <a:pt x="0" y="0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60" name="Freeform 784">
                <a:extLst>
                  <a:ext uri="{FF2B5EF4-FFF2-40B4-BE49-F238E27FC236}">
                    <a16:creationId xmlns:a16="http://schemas.microsoft.com/office/drawing/2014/main" id="{68C1E348-3F63-40EE-BEAB-FE6F4486E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442"/>
                <a:ext cx="27" cy="27"/>
              </a:xfrm>
              <a:custGeom>
                <a:avLst/>
                <a:gdLst>
                  <a:gd name="T0" fmla="*/ 1 w 27"/>
                  <a:gd name="T1" fmla="*/ 14 h 27"/>
                  <a:gd name="T2" fmla="*/ 3 w 27"/>
                  <a:gd name="T3" fmla="*/ 26 h 27"/>
                  <a:gd name="T4" fmla="*/ 26 w 27"/>
                  <a:gd name="T5" fmla="*/ 23 h 27"/>
                  <a:gd name="T6" fmla="*/ 22 w 27"/>
                  <a:gd name="T7" fmla="*/ 0 h 27"/>
                  <a:gd name="T8" fmla="*/ 0 w 27"/>
                  <a:gd name="T9" fmla="*/ 2 h 27"/>
                  <a:gd name="T10" fmla="*/ 1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" y="14"/>
                    </a:moveTo>
                    <a:lnTo>
                      <a:pt x="3" y="26"/>
                    </a:lnTo>
                    <a:lnTo>
                      <a:pt x="26" y="23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61" name="Freeform 785">
                <a:extLst>
                  <a:ext uri="{FF2B5EF4-FFF2-40B4-BE49-F238E27FC236}">
                    <a16:creationId xmlns:a16="http://schemas.microsoft.com/office/drawing/2014/main" id="{23D4508A-44F9-4F55-8FD5-B75E8DDA3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444"/>
                <a:ext cx="27" cy="27"/>
              </a:xfrm>
              <a:custGeom>
                <a:avLst/>
                <a:gdLst>
                  <a:gd name="T0" fmla="*/ 20 w 27"/>
                  <a:gd name="T1" fmla="*/ 0 h 27"/>
                  <a:gd name="T2" fmla="*/ 3 w 27"/>
                  <a:gd name="T3" fmla="*/ 4 h 27"/>
                  <a:gd name="T4" fmla="*/ 0 w 27"/>
                  <a:gd name="T5" fmla="*/ 14 h 27"/>
                  <a:gd name="T6" fmla="*/ 9 w 27"/>
                  <a:gd name="T7" fmla="*/ 22 h 27"/>
                  <a:gd name="T8" fmla="*/ 26 w 27"/>
                  <a:gd name="T9" fmla="*/ 26 h 27"/>
                  <a:gd name="T10" fmla="*/ 20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0" y="0"/>
                    </a:moveTo>
                    <a:lnTo>
                      <a:pt x="3" y="4"/>
                    </a:lnTo>
                    <a:lnTo>
                      <a:pt x="0" y="14"/>
                    </a:lnTo>
                    <a:lnTo>
                      <a:pt x="9" y="22"/>
                    </a:lnTo>
                    <a:lnTo>
                      <a:pt x="26" y="26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A3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62" name="Freeform 786">
                <a:extLst>
                  <a:ext uri="{FF2B5EF4-FFF2-40B4-BE49-F238E27FC236}">
                    <a16:creationId xmlns:a16="http://schemas.microsoft.com/office/drawing/2014/main" id="{58B5880A-8A8C-4E3C-B82A-D6760B9BE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2444"/>
                <a:ext cx="26" cy="27"/>
              </a:xfrm>
              <a:custGeom>
                <a:avLst/>
                <a:gdLst>
                  <a:gd name="T0" fmla="*/ 7 w 26"/>
                  <a:gd name="T1" fmla="*/ 26 h 27"/>
                  <a:gd name="T2" fmla="*/ 23 w 26"/>
                  <a:gd name="T3" fmla="*/ 20 h 27"/>
                  <a:gd name="T4" fmla="*/ 25 w 26"/>
                  <a:gd name="T5" fmla="*/ 9 h 27"/>
                  <a:gd name="T6" fmla="*/ 17 w 26"/>
                  <a:gd name="T7" fmla="*/ 2 h 27"/>
                  <a:gd name="T8" fmla="*/ 0 w 26"/>
                  <a:gd name="T9" fmla="*/ 0 h 27"/>
                  <a:gd name="T10" fmla="*/ 7 w 26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7" y="26"/>
                    </a:moveTo>
                    <a:lnTo>
                      <a:pt x="23" y="20"/>
                    </a:lnTo>
                    <a:lnTo>
                      <a:pt x="25" y="9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63" name="Freeform 787">
                <a:extLst>
                  <a:ext uri="{FF2B5EF4-FFF2-40B4-BE49-F238E27FC236}">
                    <a16:creationId xmlns:a16="http://schemas.microsoft.com/office/drawing/2014/main" id="{29ADB079-0F62-450B-BF32-062C56664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444"/>
                <a:ext cx="27" cy="27"/>
              </a:xfrm>
              <a:custGeom>
                <a:avLst/>
                <a:gdLst>
                  <a:gd name="T0" fmla="*/ 2 w 27"/>
                  <a:gd name="T1" fmla="*/ 14 h 27"/>
                  <a:gd name="T2" fmla="*/ 5 w 27"/>
                  <a:gd name="T3" fmla="*/ 26 h 27"/>
                  <a:gd name="T4" fmla="*/ 26 w 27"/>
                  <a:gd name="T5" fmla="*/ 22 h 27"/>
                  <a:gd name="T6" fmla="*/ 21 w 27"/>
                  <a:gd name="T7" fmla="*/ 0 h 27"/>
                  <a:gd name="T8" fmla="*/ 0 w 27"/>
                  <a:gd name="T9" fmla="*/ 2 h 27"/>
                  <a:gd name="T10" fmla="*/ 2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" y="14"/>
                    </a:moveTo>
                    <a:lnTo>
                      <a:pt x="5" y="26"/>
                    </a:lnTo>
                    <a:lnTo>
                      <a:pt x="26" y="22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64" name="Freeform 788">
                <a:extLst>
                  <a:ext uri="{FF2B5EF4-FFF2-40B4-BE49-F238E27FC236}">
                    <a16:creationId xmlns:a16="http://schemas.microsoft.com/office/drawing/2014/main" id="{FB40DFE8-1568-4662-BF18-3DC93D8BD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2446"/>
                <a:ext cx="27" cy="26"/>
              </a:xfrm>
              <a:custGeom>
                <a:avLst/>
                <a:gdLst>
                  <a:gd name="T0" fmla="*/ 17 w 27"/>
                  <a:gd name="T1" fmla="*/ 0 h 26"/>
                  <a:gd name="T2" fmla="*/ 1 w 27"/>
                  <a:gd name="T3" fmla="*/ 6 h 26"/>
                  <a:gd name="T4" fmla="*/ 0 w 27"/>
                  <a:gd name="T5" fmla="*/ 15 h 26"/>
                  <a:gd name="T6" fmla="*/ 8 w 27"/>
                  <a:gd name="T7" fmla="*/ 23 h 26"/>
                  <a:gd name="T8" fmla="*/ 26 w 27"/>
                  <a:gd name="T9" fmla="*/ 25 h 26"/>
                  <a:gd name="T10" fmla="*/ 17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7" y="0"/>
                    </a:moveTo>
                    <a:lnTo>
                      <a:pt x="1" y="6"/>
                    </a:lnTo>
                    <a:lnTo>
                      <a:pt x="0" y="15"/>
                    </a:lnTo>
                    <a:lnTo>
                      <a:pt x="8" y="23"/>
                    </a:lnTo>
                    <a:lnTo>
                      <a:pt x="26" y="25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96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65" name="Freeform 789">
                <a:extLst>
                  <a:ext uri="{FF2B5EF4-FFF2-40B4-BE49-F238E27FC236}">
                    <a16:creationId xmlns:a16="http://schemas.microsoft.com/office/drawing/2014/main" id="{77316B89-C937-443B-A8E2-F084292B5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2447"/>
                <a:ext cx="26" cy="27"/>
              </a:xfrm>
              <a:custGeom>
                <a:avLst/>
                <a:gdLst>
                  <a:gd name="T0" fmla="*/ 7 w 26"/>
                  <a:gd name="T1" fmla="*/ 26 h 27"/>
                  <a:gd name="T2" fmla="*/ 23 w 26"/>
                  <a:gd name="T3" fmla="*/ 19 h 27"/>
                  <a:gd name="T4" fmla="*/ 25 w 26"/>
                  <a:gd name="T5" fmla="*/ 10 h 27"/>
                  <a:gd name="T6" fmla="*/ 17 w 26"/>
                  <a:gd name="T7" fmla="*/ 2 h 27"/>
                  <a:gd name="T8" fmla="*/ 0 w 26"/>
                  <a:gd name="T9" fmla="*/ 0 h 27"/>
                  <a:gd name="T10" fmla="*/ 7 w 26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7" y="26"/>
                    </a:moveTo>
                    <a:lnTo>
                      <a:pt x="23" y="19"/>
                    </a:lnTo>
                    <a:lnTo>
                      <a:pt x="25" y="10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66" name="Freeform 790">
                <a:extLst>
                  <a:ext uri="{FF2B5EF4-FFF2-40B4-BE49-F238E27FC236}">
                    <a16:creationId xmlns:a16="http://schemas.microsoft.com/office/drawing/2014/main" id="{276C79B1-621E-4FDD-A5AD-548BD420A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447"/>
                <a:ext cx="27" cy="27"/>
              </a:xfrm>
              <a:custGeom>
                <a:avLst/>
                <a:gdLst>
                  <a:gd name="T0" fmla="*/ 2 w 27"/>
                  <a:gd name="T1" fmla="*/ 14 h 27"/>
                  <a:gd name="T2" fmla="*/ 5 w 27"/>
                  <a:gd name="T3" fmla="*/ 26 h 27"/>
                  <a:gd name="T4" fmla="*/ 26 w 27"/>
                  <a:gd name="T5" fmla="*/ 23 h 27"/>
                  <a:gd name="T6" fmla="*/ 21 w 27"/>
                  <a:gd name="T7" fmla="*/ 0 h 27"/>
                  <a:gd name="T8" fmla="*/ 0 w 27"/>
                  <a:gd name="T9" fmla="*/ 3 h 27"/>
                  <a:gd name="T10" fmla="*/ 2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" y="14"/>
                    </a:moveTo>
                    <a:lnTo>
                      <a:pt x="5" y="26"/>
                    </a:lnTo>
                    <a:lnTo>
                      <a:pt x="26" y="23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2" y="14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67" name="Freeform 791">
                <a:extLst>
                  <a:ext uri="{FF2B5EF4-FFF2-40B4-BE49-F238E27FC236}">
                    <a16:creationId xmlns:a16="http://schemas.microsoft.com/office/drawing/2014/main" id="{9E32349E-B2A1-4F9C-9824-B0942F5EC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2449"/>
                <a:ext cx="27" cy="26"/>
              </a:xfrm>
              <a:custGeom>
                <a:avLst/>
                <a:gdLst>
                  <a:gd name="T0" fmla="*/ 17 w 27"/>
                  <a:gd name="T1" fmla="*/ 0 h 26"/>
                  <a:gd name="T2" fmla="*/ 1 w 27"/>
                  <a:gd name="T3" fmla="*/ 5 h 26"/>
                  <a:gd name="T4" fmla="*/ 0 w 27"/>
                  <a:gd name="T5" fmla="*/ 15 h 26"/>
                  <a:gd name="T6" fmla="*/ 8 w 27"/>
                  <a:gd name="T7" fmla="*/ 22 h 26"/>
                  <a:gd name="T8" fmla="*/ 26 w 27"/>
                  <a:gd name="T9" fmla="*/ 25 h 26"/>
                  <a:gd name="T10" fmla="*/ 17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17" y="0"/>
                    </a:moveTo>
                    <a:lnTo>
                      <a:pt x="1" y="5"/>
                    </a:lnTo>
                    <a:lnTo>
                      <a:pt x="0" y="15"/>
                    </a:lnTo>
                    <a:lnTo>
                      <a:pt x="8" y="22"/>
                    </a:lnTo>
                    <a:lnTo>
                      <a:pt x="26" y="25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87A5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68" name="Freeform 792">
                <a:extLst>
                  <a:ext uri="{FF2B5EF4-FFF2-40B4-BE49-F238E27FC236}">
                    <a16:creationId xmlns:a16="http://schemas.microsoft.com/office/drawing/2014/main" id="{481CBA94-787B-453E-8A58-E6398E680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2449"/>
                <a:ext cx="26" cy="26"/>
              </a:xfrm>
              <a:custGeom>
                <a:avLst/>
                <a:gdLst>
                  <a:gd name="T0" fmla="*/ 5 w 26"/>
                  <a:gd name="T1" fmla="*/ 25 h 26"/>
                  <a:gd name="T2" fmla="*/ 21 w 26"/>
                  <a:gd name="T3" fmla="*/ 20 h 26"/>
                  <a:gd name="T4" fmla="*/ 25 w 26"/>
                  <a:gd name="T5" fmla="*/ 10 h 26"/>
                  <a:gd name="T6" fmla="*/ 17 w 26"/>
                  <a:gd name="T7" fmla="*/ 3 h 26"/>
                  <a:gd name="T8" fmla="*/ 0 w 26"/>
                  <a:gd name="T9" fmla="*/ 0 h 26"/>
                  <a:gd name="T10" fmla="*/ 5 w 26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5" y="25"/>
                    </a:moveTo>
                    <a:lnTo>
                      <a:pt x="21" y="20"/>
                    </a:lnTo>
                    <a:lnTo>
                      <a:pt x="25" y="10"/>
                    </a:lnTo>
                    <a:lnTo>
                      <a:pt x="17" y="3"/>
                    </a:lnTo>
                    <a:lnTo>
                      <a:pt x="0" y="0"/>
                    </a:lnTo>
                    <a:lnTo>
                      <a:pt x="5" y="25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69" name="Freeform 793">
                <a:extLst>
                  <a:ext uri="{FF2B5EF4-FFF2-40B4-BE49-F238E27FC236}">
                    <a16:creationId xmlns:a16="http://schemas.microsoft.com/office/drawing/2014/main" id="{33C42EFE-5C6A-497C-BE69-50FDA9EE7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2449"/>
                <a:ext cx="27" cy="26"/>
              </a:xfrm>
              <a:custGeom>
                <a:avLst/>
                <a:gdLst>
                  <a:gd name="T0" fmla="*/ 2 w 27"/>
                  <a:gd name="T1" fmla="*/ 13 h 26"/>
                  <a:gd name="T2" fmla="*/ 4 w 27"/>
                  <a:gd name="T3" fmla="*/ 25 h 26"/>
                  <a:gd name="T4" fmla="*/ 26 w 27"/>
                  <a:gd name="T5" fmla="*/ 22 h 26"/>
                  <a:gd name="T6" fmla="*/ 22 w 27"/>
                  <a:gd name="T7" fmla="*/ 0 h 26"/>
                  <a:gd name="T8" fmla="*/ 0 w 27"/>
                  <a:gd name="T9" fmla="*/ 2 h 26"/>
                  <a:gd name="T10" fmla="*/ 2 w 27"/>
                  <a:gd name="T1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" y="13"/>
                    </a:moveTo>
                    <a:lnTo>
                      <a:pt x="4" y="25"/>
                    </a:lnTo>
                    <a:lnTo>
                      <a:pt x="26" y="2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2" y="13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70" name="Freeform 794">
                <a:extLst>
                  <a:ext uri="{FF2B5EF4-FFF2-40B4-BE49-F238E27FC236}">
                    <a16:creationId xmlns:a16="http://schemas.microsoft.com/office/drawing/2014/main" id="{C457894C-A5E6-48C4-8918-5E0464AC2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2452"/>
                <a:ext cx="27" cy="27"/>
              </a:xfrm>
              <a:custGeom>
                <a:avLst/>
                <a:gdLst>
                  <a:gd name="T0" fmla="*/ 18 w 27"/>
                  <a:gd name="T1" fmla="*/ 0 h 27"/>
                  <a:gd name="T2" fmla="*/ 3 w 27"/>
                  <a:gd name="T3" fmla="*/ 4 h 27"/>
                  <a:gd name="T4" fmla="*/ 0 w 27"/>
                  <a:gd name="T5" fmla="*/ 14 h 27"/>
                  <a:gd name="T6" fmla="*/ 7 w 27"/>
                  <a:gd name="T7" fmla="*/ 22 h 27"/>
                  <a:gd name="T8" fmla="*/ 26 w 27"/>
                  <a:gd name="T9" fmla="*/ 26 h 27"/>
                  <a:gd name="T10" fmla="*/ 18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8" y="0"/>
                    </a:moveTo>
                    <a:lnTo>
                      <a:pt x="3" y="4"/>
                    </a:lnTo>
                    <a:lnTo>
                      <a:pt x="0" y="14"/>
                    </a:lnTo>
                    <a:lnTo>
                      <a:pt x="7" y="22"/>
                    </a:lnTo>
                    <a:lnTo>
                      <a:pt x="26" y="26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71" name="Freeform 795">
                <a:extLst>
                  <a:ext uri="{FF2B5EF4-FFF2-40B4-BE49-F238E27FC236}">
                    <a16:creationId xmlns:a16="http://schemas.microsoft.com/office/drawing/2014/main" id="{22F1BF10-DA64-464B-BF28-E39CD66F7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2452"/>
                <a:ext cx="26" cy="27"/>
              </a:xfrm>
              <a:custGeom>
                <a:avLst/>
                <a:gdLst>
                  <a:gd name="T0" fmla="*/ 5 w 26"/>
                  <a:gd name="T1" fmla="*/ 26 h 27"/>
                  <a:gd name="T2" fmla="*/ 21 w 26"/>
                  <a:gd name="T3" fmla="*/ 20 h 27"/>
                  <a:gd name="T4" fmla="*/ 25 w 26"/>
                  <a:gd name="T5" fmla="*/ 11 h 27"/>
                  <a:gd name="T6" fmla="*/ 17 w 26"/>
                  <a:gd name="T7" fmla="*/ 3 h 27"/>
                  <a:gd name="T8" fmla="*/ 0 w 26"/>
                  <a:gd name="T9" fmla="*/ 0 h 27"/>
                  <a:gd name="T10" fmla="*/ 5 w 26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5" y="26"/>
                    </a:moveTo>
                    <a:lnTo>
                      <a:pt x="21" y="20"/>
                    </a:lnTo>
                    <a:lnTo>
                      <a:pt x="25" y="11"/>
                    </a:lnTo>
                    <a:lnTo>
                      <a:pt x="17" y="3"/>
                    </a:lnTo>
                    <a:lnTo>
                      <a:pt x="0" y="0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72" name="Freeform 796">
                <a:extLst>
                  <a:ext uri="{FF2B5EF4-FFF2-40B4-BE49-F238E27FC236}">
                    <a16:creationId xmlns:a16="http://schemas.microsoft.com/office/drawing/2014/main" id="{196DDBB2-AB87-4C67-A491-9CDB6C9FE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2452"/>
                <a:ext cx="27" cy="27"/>
              </a:xfrm>
              <a:custGeom>
                <a:avLst/>
                <a:gdLst>
                  <a:gd name="T0" fmla="*/ 1 w 27"/>
                  <a:gd name="T1" fmla="*/ 14 h 27"/>
                  <a:gd name="T2" fmla="*/ 3 w 27"/>
                  <a:gd name="T3" fmla="*/ 26 h 27"/>
                  <a:gd name="T4" fmla="*/ 26 w 27"/>
                  <a:gd name="T5" fmla="*/ 23 h 27"/>
                  <a:gd name="T6" fmla="*/ 22 w 27"/>
                  <a:gd name="T7" fmla="*/ 0 h 27"/>
                  <a:gd name="T8" fmla="*/ 0 w 27"/>
                  <a:gd name="T9" fmla="*/ 2 h 27"/>
                  <a:gd name="T10" fmla="*/ 1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" y="14"/>
                    </a:moveTo>
                    <a:lnTo>
                      <a:pt x="3" y="26"/>
                    </a:lnTo>
                    <a:lnTo>
                      <a:pt x="26" y="23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66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73" name="Freeform 797">
                <a:extLst>
                  <a:ext uri="{FF2B5EF4-FFF2-40B4-BE49-F238E27FC236}">
                    <a16:creationId xmlns:a16="http://schemas.microsoft.com/office/drawing/2014/main" id="{6A5A5018-35A1-4DB2-A160-34002C954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2455"/>
                <a:ext cx="26" cy="27"/>
              </a:xfrm>
              <a:custGeom>
                <a:avLst/>
                <a:gdLst>
                  <a:gd name="T0" fmla="*/ 5 w 26"/>
                  <a:gd name="T1" fmla="*/ 26 h 27"/>
                  <a:gd name="T2" fmla="*/ 21 w 26"/>
                  <a:gd name="T3" fmla="*/ 21 h 27"/>
                  <a:gd name="T4" fmla="*/ 25 w 26"/>
                  <a:gd name="T5" fmla="*/ 11 h 27"/>
                  <a:gd name="T6" fmla="*/ 17 w 26"/>
                  <a:gd name="T7" fmla="*/ 3 h 27"/>
                  <a:gd name="T8" fmla="*/ 0 w 26"/>
                  <a:gd name="T9" fmla="*/ 0 h 27"/>
                  <a:gd name="T10" fmla="*/ 5 w 26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5" y="26"/>
                    </a:moveTo>
                    <a:lnTo>
                      <a:pt x="21" y="21"/>
                    </a:lnTo>
                    <a:lnTo>
                      <a:pt x="25" y="11"/>
                    </a:lnTo>
                    <a:lnTo>
                      <a:pt x="17" y="3"/>
                    </a:lnTo>
                    <a:lnTo>
                      <a:pt x="0" y="0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74" name="Freeform 798">
                <a:extLst>
                  <a:ext uri="{FF2B5EF4-FFF2-40B4-BE49-F238E27FC236}">
                    <a16:creationId xmlns:a16="http://schemas.microsoft.com/office/drawing/2014/main" id="{27F5CCF0-080F-4F32-9468-C9D407528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2455"/>
                <a:ext cx="27" cy="27"/>
              </a:xfrm>
              <a:custGeom>
                <a:avLst/>
                <a:gdLst>
                  <a:gd name="T0" fmla="*/ 1 w 27"/>
                  <a:gd name="T1" fmla="*/ 13 h 27"/>
                  <a:gd name="T2" fmla="*/ 3 w 27"/>
                  <a:gd name="T3" fmla="*/ 26 h 27"/>
                  <a:gd name="T4" fmla="*/ 26 w 27"/>
                  <a:gd name="T5" fmla="*/ 22 h 27"/>
                  <a:gd name="T6" fmla="*/ 22 w 27"/>
                  <a:gd name="T7" fmla="*/ 0 h 27"/>
                  <a:gd name="T8" fmla="*/ 0 w 27"/>
                  <a:gd name="T9" fmla="*/ 2 h 27"/>
                  <a:gd name="T10" fmla="*/ 1 w 27"/>
                  <a:gd name="T11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" y="13"/>
                    </a:moveTo>
                    <a:lnTo>
                      <a:pt x="3" y="26"/>
                    </a:lnTo>
                    <a:lnTo>
                      <a:pt x="26" y="2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3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75" name="Freeform 799">
                <a:extLst>
                  <a:ext uri="{FF2B5EF4-FFF2-40B4-BE49-F238E27FC236}">
                    <a16:creationId xmlns:a16="http://schemas.microsoft.com/office/drawing/2014/main" id="{E70D11B8-44AF-4C81-B64E-1DD061A66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2457"/>
                <a:ext cx="27" cy="26"/>
              </a:xfrm>
              <a:custGeom>
                <a:avLst/>
                <a:gdLst>
                  <a:gd name="T0" fmla="*/ 20 w 27"/>
                  <a:gd name="T1" fmla="*/ 0 h 26"/>
                  <a:gd name="T2" fmla="*/ 3 w 27"/>
                  <a:gd name="T3" fmla="*/ 5 h 26"/>
                  <a:gd name="T4" fmla="*/ 0 w 27"/>
                  <a:gd name="T5" fmla="*/ 13 h 26"/>
                  <a:gd name="T6" fmla="*/ 9 w 27"/>
                  <a:gd name="T7" fmla="*/ 21 h 26"/>
                  <a:gd name="T8" fmla="*/ 26 w 27"/>
                  <a:gd name="T9" fmla="*/ 25 h 26"/>
                  <a:gd name="T10" fmla="*/ 20 w 2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0" y="0"/>
                    </a:moveTo>
                    <a:lnTo>
                      <a:pt x="3" y="5"/>
                    </a:lnTo>
                    <a:lnTo>
                      <a:pt x="0" y="13"/>
                    </a:lnTo>
                    <a:lnTo>
                      <a:pt x="9" y="21"/>
                    </a:lnTo>
                    <a:lnTo>
                      <a:pt x="26" y="25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4F727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76" name="Freeform 800">
                <a:extLst>
                  <a:ext uri="{FF2B5EF4-FFF2-40B4-BE49-F238E27FC236}">
                    <a16:creationId xmlns:a16="http://schemas.microsoft.com/office/drawing/2014/main" id="{8084BE73-6313-49C6-A438-A60445320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2458"/>
                <a:ext cx="26" cy="27"/>
              </a:xfrm>
              <a:custGeom>
                <a:avLst/>
                <a:gdLst>
                  <a:gd name="T0" fmla="*/ 5 w 26"/>
                  <a:gd name="T1" fmla="*/ 26 h 27"/>
                  <a:gd name="T2" fmla="*/ 21 w 26"/>
                  <a:gd name="T3" fmla="*/ 20 h 27"/>
                  <a:gd name="T4" fmla="*/ 25 w 26"/>
                  <a:gd name="T5" fmla="*/ 10 h 27"/>
                  <a:gd name="T6" fmla="*/ 17 w 26"/>
                  <a:gd name="T7" fmla="*/ 3 h 27"/>
                  <a:gd name="T8" fmla="*/ 0 w 26"/>
                  <a:gd name="T9" fmla="*/ 0 h 27"/>
                  <a:gd name="T10" fmla="*/ 5 w 26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5" y="26"/>
                    </a:moveTo>
                    <a:lnTo>
                      <a:pt x="21" y="20"/>
                    </a:lnTo>
                    <a:lnTo>
                      <a:pt x="25" y="10"/>
                    </a:lnTo>
                    <a:lnTo>
                      <a:pt x="17" y="3"/>
                    </a:lnTo>
                    <a:lnTo>
                      <a:pt x="0" y="0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77" name="Freeform 801">
                <a:extLst>
                  <a:ext uri="{FF2B5EF4-FFF2-40B4-BE49-F238E27FC236}">
                    <a16:creationId xmlns:a16="http://schemas.microsoft.com/office/drawing/2014/main" id="{D70BC226-91D9-4547-B7B4-EA5FAB91B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458"/>
                <a:ext cx="27" cy="27"/>
              </a:xfrm>
              <a:custGeom>
                <a:avLst/>
                <a:gdLst>
                  <a:gd name="T0" fmla="*/ 1 w 27"/>
                  <a:gd name="T1" fmla="*/ 14 h 27"/>
                  <a:gd name="T2" fmla="*/ 3 w 27"/>
                  <a:gd name="T3" fmla="*/ 26 h 27"/>
                  <a:gd name="T4" fmla="*/ 26 w 27"/>
                  <a:gd name="T5" fmla="*/ 23 h 27"/>
                  <a:gd name="T6" fmla="*/ 22 w 27"/>
                  <a:gd name="T7" fmla="*/ 0 h 27"/>
                  <a:gd name="T8" fmla="*/ 0 w 27"/>
                  <a:gd name="T9" fmla="*/ 2 h 27"/>
                  <a:gd name="T10" fmla="*/ 1 w 27"/>
                  <a:gd name="T1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" y="14"/>
                    </a:moveTo>
                    <a:lnTo>
                      <a:pt x="3" y="26"/>
                    </a:lnTo>
                    <a:lnTo>
                      <a:pt x="26" y="23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14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78" name="Freeform 802">
                <a:extLst>
                  <a:ext uri="{FF2B5EF4-FFF2-40B4-BE49-F238E27FC236}">
                    <a16:creationId xmlns:a16="http://schemas.microsoft.com/office/drawing/2014/main" id="{5B995D50-19CC-4997-9DE6-61229C8F4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460"/>
                <a:ext cx="27" cy="27"/>
              </a:xfrm>
              <a:custGeom>
                <a:avLst/>
                <a:gdLst>
                  <a:gd name="T0" fmla="*/ 20 w 27"/>
                  <a:gd name="T1" fmla="*/ 0 h 27"/>
                  <a:gd name="T2" fmla="*/ 3 w 27"/>
                  <a:gd name="T3" fmla="*/ 4 h 27"/>
                  <a:gd name="T4" fmla="*/ 0 w 27"/>
                  <a:gd name="T5" fmla="*/ 14 h 27"/>
                  <a:gd name="T6" fmla="*/ 9 w 27"/>
                  <a:gd name="T7" fmla="*/ 22 h 27"/>
                  <a:gd name="T8" fmla="*/ 26 w 27"/>
                  <a:gd name="T9" fmla="*/ 26 h 27"/>
                  <a:gd name="T10" fmla="*/ 20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0" y="0"/>
                    </a:moveTo>
                    <a:lnTo>
                      <a:pt x="3" y="4"/>
                    </a:lnTo>
                    <a:lnTo>
                      <a:pt x="0" y="14"/>
                    </a:lnTo>
                    <a:lnTo>
                      <a:pt x="9" y="22"/>
                    </a:lnTo>
                    <a:lnTo>
                      <a:pt x="26" y="26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3A5E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79" name="Freeform 803">
                <a:extLst>
                  <a:ext uri="{FF2B5EF4-FFF2-40B4-BE49-F238E27FC236}">
                    <a16:creationId xmlns:a16="http://schemas.microsoft.com/office/drawing/2014/main" id="{250D7131-96F7-46C7-8EFC-35ED76F1F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2672"/>
                <a:ext cx="44" cy="26"/>
              </a:xfrm>
              <a:custGeom>
                <a:avLst/>
                <a:gdLst>
                  <a:gd name="T0" fmla="*/ 43 w 44"/>
                  <a:gd name="T1" fmla="*/ 13 h 26"/>
                  <a:gd name="T2" fmla="*/ 31 w 44"/>
                  <a:gd name="T3" fmla="*/ 0 h 26"/>
                  <a:gd name="T4" fmla="*/ 13 w 44"/>
                  <a:gd name="T5" fmla="*/ 4 h 26"/>
                  <a:gd name="T6" fmla="*/ 0 w 44"/>
                  <a:gd name="T7" fmla="*/ 25 h 26"/>
                  <a:gd name="T8" fmla="*/ 43 w 44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13"/>
                    </a:moveTo>
                    <a:lnTo>
                      <a:pt x="31" y="0"/>
                    </a:lnTo>
                    <a:lnTo>
                      <a:pt x="13" y="4"/>
                    </a:lnTo>
                    <a:lnTo>
                      <a:pt x="0" y="25"/>
                    </a:lnTo>
                    <a:lnTo>
                      <a:pt x="43" y="13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80" name="Freeform 804">
                <a:extLst>
                  <a:ext uri="{FF2B5EF4-FFF2-40B4-BE49-F238E27FC236}">
                    <a16:creationId xmlns:a16="http://schemas.microsoft.com/office/drawing/2014/main" id="{3C058D40-7026-4DC2-82AF-B03D16CAF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654"/>
                <a:ext cx="44" cy="27"/>
              </a:xfrm>
              <a:custGeom>
                <a:avLst/>
                <a:gdLst>
                  <a:gd name="T0" fmla="*/ 43 w 44"/>
                  <a:gd name="T1" fmla="*/ 14 h 27"/>
                  <a:gd name="T2" fmla="*/ 31 w 44"/>
                  <a:gd name="T3" fmla="*/ 0 h 27"/>
                  <a:gd name="T4" fmla="*/ 14 w 44"/>
                  <a:gd name="T5" fmla="*/ 5 h 27"/>
                  <a:gd name="T6" fmla="*/ 0 w 44"/>
                  <a:gd name="T7" fmla="*/ 26 h 27"/>
                  <a:gd name="T8" fmla="*/ 43 w 44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7">
                    <a:moveTo>
                      <a:pt x="43" y="14"/>
                    </a:moveTo>
                    <a:lnTo>
                      <a:pt x="31" y="0"/>
                    </a:lnTo>
                    <a:lnTo>
                      <a:pt x="14" y="5"/>
                    </a:lnTo>
                    <a:lnTo>
                      <a:pt x="0" y="26"/>
                    </a:lnTo>
                    <a:lnTo>
                      <a:pt x="43" y="14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81" name="Freeform 805">
                <a:extLst>
                  <a:ext uri="{FF2B5EF4-FFF2-40B4-BE49-F238E27FC236}">
                    <a16:creationId xmlns:a16="http://schemas.microsoft.com/office/drawing/2014/main" id="{2A46D69B-1649-442A-BB77-3EF87868E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383"/>
                <a:ext cx="27" cy="27"/>
              </a:xfrm>
              <a:custGeom>
                <a:avLst/>
                <a:gdLst>
                  <a:gd name="T0" fmla="*/ 26 w 27"/>
                  <a:gd name="T1" fmla="*/ 26 h 27"/>
                  <a:gd name="T2" fmla="*/ 26 w 27"/>
                  <a:gd name="T3" fmla="*/ 20 h 27"/>
                  <a:gd name="T4" fmla="*/ 0 w 27"/>
                  <a:gd name="T5" fmla="*/ 0 h 27"/>
                  <a:gd name="T6" fmla="*/ 0 w 27"/>
                  <a:gd name="T7" fmla="*/ 15 h 27"/>
                  <a:gd name="T8" fmla="*/ 26 w 27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6" y="26"/>
                    </a:moveTo>
                    <a:lnTo>
                      <a:pt x="26" y="2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26" y="26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82" name="Freeform 806">
                <a:extLst>
                  <a:ext uri="{FF2B5EF4-FFF2-40B4-BE49-F238E27FC236}">
                    <a16:creationId xmlns:a16="http://schemas.microsoft.com/office/drawing/2014/main" id="{B6E58D4E-59B8-44B9-9011-BA1BF0FD2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375"/>
                <a:ext cx="26" cy="27"/>
              </a:xfrm>
              <a:custGeom>
                <a:avLst/>
                <a:gdLst>
                  <a:gd name="T0" fmla="*/ 0 w 26"/>
                  <a:gd name="T1" fmla="*/ 26 h 27"/>
                  <a:gd name="T2" fmla="*/ 25 w 26"/>
                  <a:gd name="T3" fmla="*/ 19 h 27"/>
                  <a:gd name="T4" fmla="*/ 25 w 26"/>
                  <a:gd name="T5" fmla="*/ 0 h 27"/>
                  <a:gd name="T6" fmla="*/ 0 w 26"/>
                  <a:gd name="T7" fmla="*/ 9 h 27"/>
                  <a:gd name="T8" fmla="*/ 0 w 2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0" y="26"/>
                    </a:moveTo>
                    <a:lnTo>
                      <a:pt x="25" y="19"/>
                    </a:lnTo>
                    <a:lnTo>
                      <a:pt x="25" y="0"/>
                    </a:lnTo>
                    <a:lnTo>
                      <a:pt x="0" y="9"/>
                    </a:lnTo>
                    <a:lnTo>
                      <a:pt x="0" y="26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83" name="Freeform 807">
                <a:extLst>
                  <a:ext uri="{FF2B5EF4-FFF2-40B4-BE49-F238E27FC236}">
                    <a16:creationId xmlns:a16="http://schemas.microsoft.com/office/drawing/2014/main" id="{D6225520-C9DB-4B66-BFEA-1D86673C9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2349"/>
                <a:ext cx="26" cy="27"/>
              </a:xfrm>
              <a:custGeom>
                <a:avLst/>
                <a:gdLst>
                  <a:gd name="T0" fmla="*/ 19 w 26"/>
                  <a:gd name="T1" fmla="*/ 24 h 27"/>
                  <a:gd name="T2" fmla="*/ 0 w 26"/>
                  <a:gd name="T3" fmla="*/ 0 h 27"/>
                  <a:gd name="T4" fmla="*/ 23 w 26"/>
                  <a:gd name="T5" fmla="*/ 8 h 27"/>
                  <a:gd name="T6" fmla="*/ 25 w 26"/>
                  <a:gd name="T7" fmla="*/ 26 h 27"/>
                  <a:gd name="T8" fmla="*/ 19 w 26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9" y="24"/>
                    </a:moveTo>
                    <a:lnTo>
                      <a:pt x="0" y="0"/>
                    </a:lnTo>
                    <a:lnTo>
                      <a:pt x="23" y="8"/>
                    </a:lnTo>
                    <a:lnTo>
                      <a:pt x="25" y="26"/>
                    </a:lnTo>
                    <a:lnTo>
                      <a:pt x="19" y="24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84" name="Freeform 808">
                <a:extLst>
                  <a:ext uri="{FF2B5EF4-FFF2-40B4-BE49-F238E27FC236}">
                    <a16:creationId xmlns:a16="http://schemas.microsoft.com/office/drawing/2014/main" id="{DAD0BD14-4241-40B8-8846-A6C9E5382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340"/>
                <a:ext cx="27" cy="26"/>
              </a:xfrm>
              <a:custGeom>
                <a:avLst/>
                <a:gdLst>
                  <a:gd name="T0" fmla="*/ 4 w 27"/>
                  <a:gd name="T1" fmla="*/ 25 h 26"/>
                  <a:gd name="T2" fmla="*/ 26 w 27"/>
                  <a:gd name="T3" fmla="*/ 12 h 26"/>
                  <a:gd name="T4" fmla="*/ 2 w 27"/>
                  <a:gd name="T5" fmla="*/ 0 h 26"/>
                  <a:gd name="T6" fmla="*/ 0 w 27"/>
                  <a:gd name="T7" fmla="*/ 21 h 26"/>
                  <a:gd name="T8" fmla="*/ 4 w 27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4" y="25"/>
                    </a:moveTo>
                    <a:lnTo>
                      <a:pt x="26" y="12"/>
                    </a:lnTo>
                    <a:lnTo>
                      <a:pt x="2" y="0"/>
                    </a:lnTo>
                    <a:lnTo>
                      <a:pt x="0" y="21"/>
                    </a:lnTo>
                    <a:lnTo>
                      <a:pt x="4" y="25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85" name="Freeform 809">
                <a:extLst>
                  <a:ext uri="{FF2B5EF4-FFF2-40B4-BE49-F238E27FC236}">
                    <a16:creationId xmlns:a16="http://schemas.microsoft.com/office/drawing/2014/main" id="{D0E68B08-39BD-4C73-A2D7-C14B402EC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040"/>
                <a:ext cx="27" cy="27"/>
              </a:xfrm>
              <a:custGeom>
                <a:avLst/>
                <a:gdLst>
                  <a:gd name="T0" fmla="*/ 3 w 27"/>
                  <a:gd name="T1" fmla="*/ 23 h 27"/>
                  <a:gd name="T2" fmla="*/ 26 w 27"/>
                  <a:gd name="T3" fmla="*/ 0 h 27"/>
                  <a:gd name="T4" fmla="*/ 24 w 27"/>
                  <a:gd name="T5" fmla="*/ 0 h 27"/>
                  <a:gd name="T6" fmla="*/ 20 w 27"/>
                  <a:gd name="T7" fmla="*/ 2 h 27"/>
                  <a:gd name="T8" fmla="*/ 13 w 27"/>
                  <a:gd name="T9" fmla="*/ 5 h 27"/>
                  <a:gd name="T10" fmla="*/ 2 w 27"/>
                  <a:gd name="T11" fmla="*/ 10 h 27"/>
                  <a:gd name="T12" fmla="*/ 0 w 27"/>
                  <a:gd name="T13" fmla="*/ 26 h 27"/>
                  <a:gd name="T14" fmla="*/ 3 w 27"/>
                  <a:gd name="T15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7">
                    <a:moveTo>
                      <a:pt x="3" y="23"/>
                    </a:moveTo>
                    <a:lnTo>
                      <a:pt x="26" y="0"/>
                    </a:lnTo>
                    <a:lnTo>
                      <a:pt x="24" y="0"/>
                    </a:lnTo>
                    <a:lnTo>
                      <a:pt x="20" y="2"/>
                    </a:lnTo>
                    <a:lnTo>
                      <a:pt x="13" y="5"/>
                    </a:lnTo>
                    <a:lnTo>
                      <a:pt x="2" y="10"/>
                    </a:lnTo>
                    <a:lnTo>
                      <a:pt x="0" y="26"/>
                    </a:lnTo>
                    <a:lnTo>
                      <a:pt x="3" y="23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86" name="Freeform 810">
                <a:extLst>
                  <a:ext uri="{FF2B5EF4-FFF2-40B4-BE49-F238E27FC236}">
                    <a16:creationId xmlns:a16="http://schemas.microsoft.com/office/drawing/2014/main" id="{8CBD4809-6D3F-45D7-A68C-831057D9D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2024"/>
                <a:ext cx="26" cy="26"/>
              </a:xfrm>
              <a:custGeom>
                <a:avLst/>
                <a:gdLst>
                  <a:gd name="T0" fmla="*/ 22 w 26"/>
                  <a:gd name="T1" fmla="*/ 25 h 26"/>
                  <a:gd name="T2" fmla="*/ 0 w 26"/>
                  <a:gd name="T3" fmla="*/ 14 h 26"/>
                  <a:gd name="T4" fmla="*/ 1 w 26"/>
                  <a:gd name="T5" fmla="*/ 12 h 26"/>
                  <a:gd name="T6" fmla="*/ 5 w 26"/>
                  <a:gd name="T7" fmla="*/ 12 h 26"/>
                  <a:gd name="T8" fmla="*/ 12 w 26"/>
                  <a:gd name="T9" fmla="*/ 6 h 26"/>
                  <a:gd name="T10" fmla="*/ 23 w 26"/>
                  <a:gd name="T11" fmla="*/ 0 h 26"/>
                  <a:gd name="T12" fmla="*/ 25 w 26"/>
                  <a:gd name="T13" fmla="*/ 22 h 26"/>
                  <a:gd name="T14" fmla="*/ 22 w 26"/>
                  <a:gd name="T15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6">
                    <a:moveTo>
                      <a:pt x="22" y="25"/>
                    </a:moveTo>
                    <a:lnTo>
                      <a:pt x="0" y="14"/>
                    </a:lnTo>
                    <a:lnTo>
                      <a:pt x="1" y="12"/>
                    </a:lnTo>
                    <a:lnTo>
                      <a:pt x="5" y="12"/>
                    </a:lnTo>
                    <a:lnTo>
                      <a:pt x="12" y="6"/>
                    </a:lnTo>
                    <a:lnTo>
                      <a:pt x="23" y="0"/>
                    </a:lnTo>
                    <a:lnTo>
                      <a:pt x="25" y="22"/>
                    </a:lnTo>
                    <a:lnTo>
                      <a:pt x="22" y="25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87" name="Freeform 811">
                <a:extLst>
                  <a:ext uri="{FF2B5EF4-FFF2-40B4-BE49-F238E27FC236}">
                    <a16:creationId xmlns:a16="http://schemas.microsoft.com/office/drawing/2014/main" id="{BD4B4200-5574-40D9-9C04-DE9CAECC2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025"/>
                <a:ext cx="27" cy="27"/>
              </a:xfrm>
              <a:custGeom>
                <a:avLst/>
                <a:gdLst>
                  <a:gd name="T0" fmla="*/ 26 w 27"/>
                  <a:gd name="T1" fmla="*/ 18 h 27"/>
                  <a:gd name="T2" fmla="*/ 0 w 27"/>
                  <a:gd name="T3" fmla="*/ 0 h 27"/>
                  <a:gd name="T4" fmla="*/ 0 w 27"/>
                  <a:gd name="T5" fmla="*/ 18 h 27"/>
                  <a:gd name="T6" fmla="*/ 26 w 27"/>
                  <a:gd name="T7" fmla="*/ 26 h 27"/>
                  <a:gd name="T8" fmla="*/ 26 w 27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6" y="18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26" y="26"/>
                    </a:lnTo>
                    <a:lnTo>
                      <a:pt x="26" y="18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88" name="Freeform 812">
                <a:extLst>
                  <a:ext uri="{FF2B5EF4-FFF2-40B4-BE49-F238E27FC236}">
                    <a16:creationId xmlns:a16="http://schemas.microsoft.com/office/drawing/2014/main" id="{1AF5B31A-12FA-4B0F-B0C3-646CED564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019"/>
                <a:ext cx="26" cy="27"/>
              </a:xfrm>
              <a:custGeom>
                <a:avLst/>
                <a:gdLst>
                  <a:gd name="T0" fmla="*/ 25 w 26"/>
                  <a:gd name="T1" fmla="*/ 0 h 27"/>
                  <a:gd name="T2" fmla="*/ 0 w 26"/>
                  <a:gd name="T3" fmla="*/ 9 h 27"/>
                  <a:gd name="T4" fmla="*/ 0 w 26"/>
                  <a:gd name="T5" fmla="*/ 22 h 27"/>
                  <a:gd name="T6" fmla="*/ 25 w 26"/>
                  <a:gd name="T7" fmla="*/ 26 h 27"/>
                  <a:gd name="T8" fmla="*/ 25 w 26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25" y="0"/>
                    </a:moveTo>
                    <a:lnTo>
                      <a:pt x="0" y="9"/>
                    </a:lnTo>
                    <a:lnTo>
                      <a:pt x="0" y="22"/>
                    </a:lnTo>
                    <a:lnTo>
                      <a:pt x="25" y="26"/>
                    </a:lnTo>
                    <a:lnTo>
                      <a:pt x="25" y="0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89" name="Freeform 813">
                <a:extLst>
                  <a:ext uri="{FF2B5EF4-FFF2-40B4-BE49-F238E27FC236}">
                    <a16:creationId xmlns:a16="http://schemas.microsoft.com/office/drawing/2014/main" id="{72270717-F52F-4EB9-A8A6-4D15096E8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2240"/>
                <a:ext cx="383" cy="450"/>
              </a:xfrm>
              <a:custGeom>
                <a:avLst/>
                <a:gdLst>
                  <a:gd name="T0" fmla="*/ 373 w 383"/>
                  <a:gd name="T1" fmla="*/ 0 h 450"/>
                  <a:gd name="T2" fmla="*/ 371 w 383"/>
                  <a:gd name="T3" fmla="*/ 38 h 450"/>
                  <a:gd name="T4" fmla="*/ 365 w 383"/>
                  <a:gd name="T5" fmla="*/ 77 h 450"/>
                  <a:gd name="T6" fmla="*/ 356 w 383"/>
                  <a:gd name="T7" fmla="*/ 114 h 450"/>
                  <a:gd name="T8" fmla="*/ 344 w 383"/>
                  <a:gd name="T9" fmla="*/ 151 h 450"/>
                  <a:gd name="T10" fmla="*/ 328 w 383"/>
                  <a:gd name="T11" fmla="*/ 186 h 450"/>
                  <a:gd name="T12" fmla="*/ 309 w 383"/>
                  <a:gd name="T13" fmla="*/ 220 h 450"/>
                  <a:gd name="T14" fmla="*/ 287 w 383"/>
                  <a:gd name="T15" fmla="*/ 253 h 450"/>
                  <a:gd name="T16" fmla="*/ 264 w 383"/>
                  <a:gd name="T17" fmla="*/ 284 h 450"/>
                  <a:gd name="T18" fmla="*/ 237 w 383"/>
                  <a:gd name="T19" fmla="*/ 312 h 450"/>
                  <a:gd name="T20" fmla="*/ 208 w 383"/>
                  <a:gd name="T21" fmla="*/ 340 h 450"/>
                  <a:gd name="T22" fmla="*/ 177 w 383"/>
                  <a:gd name="T23" fmla="*/ 364 h 450"/>
                  <a:gd name="T24" fmla="*/ 144 w 383"/>
                  <a:gd name="T25" fmla="*/ 385 h 450"/>
                  <a:gd name="T26" fmla="*/ 110 w 383"/>
                  <a:gd name="T27" fmla="*/ 404 h 450"/>
                  <a:gd name="T28" fmla="*/ 75 w 383"/>
                  <a:gd name="T29" fmla="*/ 419 h 450"/>
                  <a:gd name="T30" fmla="*/ 37 w 383"/>
                  <a:gd name="T31" fmla="*/ 432 h 450"/>
                  <a:gd name="T32" fmla="*/ 0 w 383"/>
                  <a:gd name="T33" fmla="*/ 440 h 450"/>
                  <a:gd name="T34" fmla="*/ 20 w 383"/>
                  <a:gd name="T35" fmla="*/ 444 h 450"/>
                  <a:gd name="T36" fmla="*/ 59 w 383"/>
                  <a:gd name="T37" fmla="*/ 434 h 450"/>
                  <a:gd name="T38" fmla="*/ 96 w 383"/>
                  <a:gd name="T39" fmla="*/ 420 h 450"/>
                  <a:gd name="T40" fmla="*/ 131 w 383"/>
                  <a:gd name="T41" fmla="*/ 402 h 450"/>
                  <a:gd name="T42" fmla="*/ 166 w 383"/>
                  <a:gd name="T43" fmla="*/ 382 h 450"/>
                  <a:gd name="T44" fmla="*/ 198 w 383"/>
                  <a:gd name="T45" fmla="*/ 359 h 450"/>
                  <a:gd name="T46" fmla="*/ 228 w 383"/>
                  <a:gd name="T47" fmla="*/ 333 h 450"/>
                  <a:gd name="T48" fmla="*/ 256 w 383"/>
                  <a:gd name="T49" fmla="*/ 304 h 450"/>
                  <a:gd name="T50" fmla="*/ 282 w 383"/>
                  <a:gd name="T51" fmla="*/ 274 h 450"/>
                  <a:gd name="T52" fmla="*/ 306 w 383"/>
                  <a:gd name="T53" fmla="*/ 241 h 450"/>
                  <a:gd name="T54" fmla="*/ 326 w 383"/>
                  <a:gd name="T55" fmla="*/ 207 h 450"/>
                  <a:gd name="T56" fmla="*/ 344 w 383"/>
                  <a:gd name="T57" fmla="*/ 172 h 450"/>
                  <a:gd name="T58" fmla="*/ 358 w 383"/>
                  <a:gd name="T59" fmla="*/ 136 h 450"/>
                  <a:gd name="T60" fmla="*/ 369 w 383"/>
                  <a:gd name="T61" fmla="*/ 97 h 450"/>
                  <a:gd name="T62" fmla="*/ 377 w 383"/>
                  <a:gd name="T63" fmla="*/ 58 h 450"/>
                  <a:gd name="T64" fmla="*/ 380 w 383"/>
                  <a:gd name="T65" fmla="*/ 19 h 450"/>
                  <a:gd name="T66" fmla="*/ 382 w 383"/>
                  <a:gd name="T67" fmla="*/ 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3" h="450">
                    <a:moveTo>
                      <a:pt x="373" y="0"/>
                    </a:moveTo>
                    <a:lnTo>
                      <a:pt x="373" y="0"/>
                    </a:lnTo>
                    <a:lnTo>
                      <a:pt x="373" y="19"/>
                    </a:lnTo>
                    <a:lnTo>
                      <a:pt x="371" y="38"/>
                    </a:lnTo>
                    <a:lnTo>
                      <a:pt x="369" y="57"/>
                    </a:lnTo>
                    <a:lnTo>
                      <a:pt x="365" y="77"/>
                    </a:lnTo>
                    <a:lnTo>
                      <a:pt x="361" y="95"/>
                    </a:lnTo>
                    <a:lnTo>
                      <a:pt x="356" y="114"/>
                    </a:lnTo>
                    <a:lnTo>
                      <a:pt x="350" y="133"/>
                    </a:lnTo>
                    <a:lnTo>
                      <a:pt x="344" y="151"/>
                    </a:lnTo>
                    <a:lnTo>
                      <a:pt x="336" y="168"/>
                    </a:lnTo>
                    <a:lnTo>
                      <a:pt x="328" y="186"/>
                    </a:lnTo>
                    <a:lnTo>
                      <a:pt x="319" y="204"/>
                    </a:lnTo>
                    <a:lnTo>
                      <a:pt x="309" y="220"/>
                    </a:lnTo>
                    <a:lnTo>
                      <a:pt x="298" y="237"/>
                    </a:lnTo>
                    <a:lnTo>
                      <a:pt x="287" y="253"/>
                    </a:lnTo>
                    <a:lnTo>
                      <a:pt x="276" y="269"/>
                    </a:lnTo>
                    <a:lnTo>
                      <a:pt x="264" y="284"/>
                    </a:lnTo>
                    <a:lnTo>
                      <a:pt x="250" y="299"/>
                    </a:lnTo>
                    <a:lnTo>
                      <a:pt x="237" y="312"/>
                    </a:lnTo>
                    <a:lnTo>
                      <a:pt x="223" y="326"/>
                    </a:lnTo>
                    <a:lnTo>
                      <a:pt x="208" y="340"/>
                    </a:lnTo>
                    <a:lnTo>
                      <a:pt x="193" y="352"/>
                    </a:lnTo>
                    <a:lnTo>
                      <a:pt x="177" y="364"/>
                    </a:lnTo>
                    <a:lnTo>
                      <a:pt x="161" y="375"/>
                    </a:lnTo>
                    <a:lnTo>
                      <a:pt x="144" y="385"/>
                    </a:lnTo>
                    <a:lnTo>
                      <a:pt x="128" y="395"/>
                    </a:lnTo>
                    <a:lnTo>
                      <a:pt x="110" y="404"/>
                    </a:lnTo>
                    <a:lnTo>
                      <a:pt x="93" y="412"/>
                    </a:lnTo>
                    <a:lnTo>
                      <a:pt x="75" y="419"/>
                    </a:lnTo>
                    <a:lnTo>
                      <a:pt x="56" y="426"/>
                    </a:lnTo>
                    <a:lnTo>
                      <a:pt x="37" y="432"/>
                    </a:lnTo>
                    <a:lnTo>
                      <a:pt x="18" y="436"/>
                    </a:lnTo>
                    <a:lnTo>
                      <a:pt x="0" y="440"/>
                    </a:lnTo>
                    <a:lnTo>
                      <a:pt x="1" y="449"/>
                    </a:lnTo>
                    <a:lnTo>
                      <a:pt x="20" y="444"/>
                    </a:lnTo>
                    <a:lnTo>
                      <a:pt x="39" y="440"/>
                    </a:lnTo>
                    <a:lnTo>
                      <a:pt x="59" y="434"/>
                    </a:lnTo>
                    <a:lnTo>
                      <a:pt x="77" y="427"/>
                    </a:lnTo>
                    <a:lnTo>
                      <a:pt x="96" y="420"/>
                    </a:lnTo>
                    <a:lnTo>
                      <a:pt x="114" y="412"/>
                    </a:lnTo>
                    <a:lnTo>
                      <a:pt x="131" y="402"/>
                    </a:lnTo>
                    <a:lnTo>
                      <a:pt x="149" y="392"/>
                    </a:lnTo>
                    <a:lnTo>
                      <a:pt x="166" y="382"/>
                    </a:lnTo>
                    <a:lnTo>
                      <a:pt x="182" y="371"/>
                    </a:lnTo>
                    <a:lnTo>
                      <a:pt x="198" y="359"/>
                    </a:lnTo>
                    <a:lnTo>
                      <a:pt x="214" y="346"/>
                    </a:lnTo>
                    <a:lnTo>
                      <a:pt x="228" y="333"/>
                    </a:lnTo>
                    <a:lnTo>
                      <a:pt x="243" y="319"/>
                    </a:lnTo>
                    <a:lnTo>
                      <a:pt x="256" y="304"/>
                    </a:lnTo>
                    <a:lnTo>
                      <a:pt x="270" y="289"/>
                    </a:lnTo>
                    <a:lnTo>
                      <a:pt x="282" y="274"/>
                    </a:lnTo>
                    <a:lnTo>
                      <a:pt x="295" y="258"/>
                    </a:lnTo>
                    <a:lnTo>
                      <a:pt x="306" y="241"/>
                    </a:lnTo>
                    <a:lnTo>
                      <a:pt x="316" y="225"/>
                    </a:lnTo>
                    <a:lnTo>
                      <a:pt x="326" y="207"/>
                    </a:lnTo>
                    <a:lnTo>
                      <a:pt x="335" y="190"/>
                    </a:lnTo>
                    <a:lnTo>
                      <a:pt x="344" y="172"/>
                    </a:lnTo>
                    <a:lnTo>
                      <a:pt x="352" y="154"/>
                    </a:lnTo>
                    <a:lnTo>
                      <a:pt x="358" y="136"/>
                    </a:lnTo>
                    <a:lnTo>
                      <a:pt x="364" y="116"/>
                    </a:lnTo>
                    <a:lnTo>
                      <a:pt x="369" y="97"/>
                    </a:lnTo>
                    <a:lnTo>
                      <a:pt x="373" y="78"/>
                    </a:lnTo>
                    <a:lnTo>
                      <a:pt x="377" y="58"/>
                    </a:lnTo>
                    <a:lnTo>
                      <a:pt x="379" y="39"/>
                    </a:lnTo>
                    <a:lnTo>
                      <a:pt x="380" y="19"/>
                    </a:lnTo>
                    <a:lnTo>
                      <a:pt x="382" y="0"/>
                    </a:lnTo>
                    <a:lnTo>
                      <a:pt x="382" y="0"/>
                    </a:lnTo>
                    <a:lnTo>
                      <a:pt x="373" y="0"/>
                    </a:lnTo>
                  </a:path>
                </a:pathLst>
              </a:custGeom>
              <a:solidFill>
                <a:srgbClr val="3366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90" name="Freeform 814">
                <a:extLst>
                  <a:ext uri="{FF2B5EF4-FFF2-40B4-BE49-F238E27FC236}">
                    <a16:creationId xmlns:a16="http://schemas.microsoft.com/office/drawing/2014/main" id="{272A31E7-ED07-4758-ABF1-CB598FD96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1920"/>
                <a:ext cx="383" cy="321"/>
              </a:xfrm>
              <a:custGeom>
                <a:avLst/>
                <a:gdLst>
                  <a:gd name="T0" fmla="*/ 1 w 383"/>
                  <a:gd name="T1" fmla="*/ 13 h 321"/>
                  <a:gd name="T2" fmla="*/ 39 w 383"/>
                  <a:gd name="T3" fmla="*/ 9 h 321"/>
                  <a:gd name="T4" fmla="*/ 76 w 383"/>
                  <a:gd name="T5" fmla="*/ 8 h 321"/>
                  <a:gd name="T6" fmla="*/ 111 w 383"/>
                  <a:gd name="T7" fmla="*/ 11 h 321"/>
                  <a:gd name="T8" fmla="*/ 146 w 383"/>
                  <a:gd name="T9" fmla="*/ 18 h 321"/>
                  <a:gd name="T10" fmla="*/ 178 w 383"/>
                  <a:gd name="T11" fmla="*/ 27 h 321"/>
                  <a:gd name="T12" fmla="*/ 209 w 383"/>
                  <a:gd name="T13" fmla="*/ 40 h 321"/>
                  <a:gd name="T14" fmla="*/ 237 w 383"/>
                  <a:gd name="T15" fmla="*/ 57 h 321"/>
                  <a:gd name="T16" fmla="*/ 264 w 383"/>
                  <a:gd name="T17" fmla="*/ 76 h 321"/>
                  <a:gd name="T18" fmla="*/ 288 w 383"/>
                  <a:gd name="T19" fmla="*/ 98 h 321"/>
                  <a:gd name="T20" fmla="*/ 310 w 383"/>
                  <a:gd name="T21" fmla="*/ 123 h 321"/>
                  <a:gd name="T22" fmla="*/ 328 w 383"/>
                  <a:gd name="T23" fmla="*/ 151 h 321"/>
                  <a:gd name="T24" fmla="*/ 344 w 383"/>
                  <a:gd name="T25" fmla="*/ 180 h 321"/>
                  <a:gd name="T26" fmla="*/ 356 w 383"/>
                  <a:gd name="T27" fmla="*/ 212 h 321"/>
                  <a:gd name="T28" fmla="*/ 365 w 383"/>
                  <a:gd name="T29" fmla="*/ 246 h 321"/>
                  <a:gd name="T30" fmla="*/ 371 w 383"/>
                  <a:gd name="T31" fmla="*/ 282 h 321"/>
                  <a:gd name="T32" fmla="*/ 373 w 383"/>
                  <a:gd name="T33" fmla="*/ 320 h 321"/>
                  <a:gd name="T34" fmla="*/ 380 w 383"/>
                  <a:gd name="T35" fmla="*/ 300 h 321"/>
                  <a:gd name="T36" fmla="*/ 377 w 383"/>
                  <a:gd name="T37" fmla="*/ 262 h 321"/>
                  <a:gd name="T38" fmla="*/ 369 w 383"/>
                  <a:gd name="T39" fmla="*/ 227 h 321"/>
                  <a:gd name="T40" fmla="*/ 358 w 383"/>
                  <a:gd name="T41" fmla="*/ 193 h 321"/>
                  <a:gd name="T42" fmla="*/ 344 w 383"/>
                  <a:gd name="T43" fmla="*/ 161 h 321"/>
                  <a:gd name="T44" fmla="*/ 326 w 383"/>
                  <a:gd name="T45" fmla="*/ 132 h 321"/>
                  <a:gd name="T46" fmla="*/ 305 w 383"/>
                  <a:gd name="T47" fmla="*/ 105 h 321"/>
                  <a:gd name="T48" fmla="*/ 282 w 383"/>
                  <a:gd name="T49" fmla="*/ 81 h 321"/>
                  <a:gd name="T50" fmla="*/ 256 w 383"/>
                  <a:gd name="T51" fmla="*/ 59 h 321"/>
                  <a:gd name="T52" fmla="*/ 228 w 383"/>
                  <a:gd name="T53" fmla="*/ 41 h 321"/>
                  <a:gd name="T54" fmla="*/ 197 w 383"/>
                  <a:gd name="T55" fmla="*/ 26 h 321"/>
                  <a:gd name="T56" fmla="*/ 165 w 383"/>
                  <a:gd name="T57" fmla="*/ 14 h 321"/>
                  <a:gd name="T58" fmla="*/ 130 w 383"/>
                  <a:gd name="T59" fmla="*/ 6 h 321"/>
                  <a:gd name="T60" fmla="*/ 94 w 383"/>
                  <a:gd name="T61" fmla="*/ 1 h 321"/>
                  <a:gd name="T62" fmla="*/ 58 w 383"/>
                  <a:gd name="T63" fmla="*/ 0 h 321"/>
                  <a:gd name="T64" fmla="*/ 19 w 383"/>
                  <a:gd name="T65" fmla="*/ 2 h 321"/>
                  <a:gd name="T66" fmla="*/ 0 w 383"/>
                  <a:gd name="T67" fmla="*/ 6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3" h="321">
                    <a:moveTo>
                      <a:pt x="1" y="13"/>
                    </a:moveTo>
                    <a:lnTo>
                      <a:pt x="1" y="13"/>
                    </a:lnTo>
                    <a:lnTo>
                      <a:pt x="20" y="11"/>
                    </a:lnTo>
                    <a:lnTo>
                      <a:pt x="39" y="9"/>
                    </a:lnTo>
                    <a:lnTo>
                      <a:pt x="58" y="8"/>
                    </a:lnTo>
                    <a:lnTo>
                      <a:pt x="76" y="8"/>
                    </a:lnTo>
                    <a:lnTo>
                      <a:pt x="94" y="9"/>
                    </a:lnTo>
                    <a:lnTo>
                      <a:pt x="111" y="11"/>
                    </a:lnTo>
                    <a:lnTo>
                      <a:pt x="129" y="13"/>
                    </a:lnTo>
                    <a:lnTo>
                      <a:pt x="146" y="18"/>
                    </a:lnTo>
                    <a:lnTo>
                      <a:pt x="163" y="22"/>
                    </a:lnTo>
                    <a:lnTo>
                      <a:pt x="178" y="27"/>
                    </a:lnTo>
                    <a:lnTo>
                      <a:pt x="194" y="34"/>
                    </a:lnTo>
                    <a:lnTo>
                      <a:pt x="209" y="40"/>
                    </a:lnTo>
                    <a:lnTo>
                      <a:pt x="224" y="48"/>
                    </a:lnTo>
                    <a:lnTo>
                      <a:pt x="237" y="57"/>
                    </a:lnTo>
                    <a:lnTo>
                      <a:pt x="251" y="67"/>
                    </a:lnTo>
                    <a:lnTo>
                      <a:pt x="264" y="76"/>
                    </a:lnTo>
                    <a:lnTo>
                      <a:pt x="277" y="87"/>
                    </a:lnTo>
                    <a:lnTo>
                      <a:pt x="288" y="98"/>
                    </a:lnTo>
                    <a:lnTo>
                      <a:pt x="299" y="111"/>
                    </a:lnTo>
                    <a:lnTo>
                      <a:pt x="310" y="123"/>
                    </a:lnTo>
                    <a:lnTo>
                      <a:pt x="319" y="136"/>
                    </a:lnTo>
                    <a:lnTo>
                      <a:pt x="328" y="151"/>
                    </a:lnTo>
                    <a:lnTo>
                      <a:pt x="337" y="165"/>
                    </a:lnTo>
                    <a:lnTo>
                      <a:pt x="344" y="180"/>
                    </a:lnTo>
                    <a:lnTo>
                      <a:pt x="350" y="196"/>
                    </a:lnTo>
                    <a:lnTo>
                      <a:pt x="356" y="212"/>
                    </a:lnTo>
                    <a:lnTo>
                      <a:pt x="361" y="229"/>
                    </a:lnTo>
                    <a:lnTo>
                      <a:pt x="365" y="246"/>
                    </a:lnTo>
                    <a:lnTo>
                      <a:pt x="369" y="264"/>
                    </a:lnTo>
                    <a:lnTo>
                      <a:pt x="371" y="282"/>
                    </a:lnTo>
                    <a:lnTo>
                      <a:pt x="373" y="300"/>
                    </a:lnTo>
                    <a:lnTo>
                      <a:pt x="373" y="320"/>
                    </a:lnTo>
                    <a:lnTo>
                      <a:pt x="382" y="320"/>
                    </a:lnTo>
                    <a:lnTo>
                      <a:pt x="380" y="300"/>
                    </a:lnTo>
                    <a:lnTo>
                      <a:pt x="379" y="281"/>
                    </a:lnTo>
                    <a:lnTo>
                      <a:pt x="377" y="262"/>
                    </a:lnTo>
                    <a:lnTo>
                      <a:pt x="373" y="244"/>
                    </a:lnTo>
                    <a:lnTo>
                      <a:pt x="369" y="227"/>
                    </a:lnTo>
                    <a:lnTo>
                      <a:pt x="364" y="210"/>
                    </a:lnTo>
                    <a:lnTo>
                      <a:pt x="358" y="193"/>
                    </a:lnTo>
                    <a:lnTo>
                      <a:pt x="352" y="177"/>
                    </a:lnTo>
                    <a:lnTo>
                      <a:pt x="344" y="161"/>
                    </a:lnTo>
                    <a:lnTo>
                      <a:pt x="335" y="146"/>
                    </a:lnTo>
                    <a:lnTo>
                      <a:pt x="326" y="132"/>
                    </a:lnTo>
                    <a:lnTo>
                      <a:pt x="316" y="118"/>
                    </a:lnTo>
                    <a:lnTo>
                      <a:pt x="305" y="105"/>
                    </a:lnTo>
                    <a:lnTo>
                      <a:pt x="294" y="93"/>
                    </a:lnTo>
                    <a:lnTo>
                      <a:pt x="282" y="81"/>
                    </a:lnTo>
                    <a:lnTo>
                      <a:pt x="270" y="70"/>
                    </a:lnTo>
                    <a:lnTo>
                      <a:pt x="256" y="59"/>
                    </a:lnTo>
                    <a:lnTo>
                      <a:pt x="242" y="50"/>
                    </a:lnTo>
                    <a:lnTo>
                      <a:pt x="228" y="41"/>
                    </a:lnTo>
                    <a:lnTo>
                      <a:pt x="212" y="33"/>
                    </a:lnTo>
                    <a:lnTo>
                      <a:pt x="197" y="26"/>
                    </a:lnTo>
                    <a:lnTo>
                      <a:pt x="181" y="19"/>
                    </a:lnTo>
                    <a:lnTo>
                      <a:pt x="165" y="14"/>
                    </a:lnTo>
                    <a:lnTo>
                      <a:pt x="148" y="9"/>
                    </a:lnTo>
                    <a:lnTo>
                      <a:pt x="130" y="6"/>
                    </a:lnTo>
                    <a:lnTo>
                      <a:pt x="113" y="3"/>
                    </a:lnTo>
                    <a:lnTo>
                      <a:pt x="94" y="1"/>
                    </a:lnTo>
                    <a:lnTo>
                      <a:pt x="76" y="0"/>
                    </a:lnTo>
                    <a:lnTo>
                      <a:pt x="58" y="0"/>
                    </a:lnTo>
                    <a:lnTo>
                      <a:pt x="39" y="1"/>
                    </a:lnTo>
                    <a:lnTo>
                      <a:pt x="19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13"/>
                    </a:lnTo>
                  </a:path>
                </a:pathLst>
              </a:custGeom>
              <a:solidFill>
                <a:srgbClr val="3366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91" name="Freeform 815">
                <a:extLst>
                  <a:ext uri="{FF2B5EF4-FFF2-40B4-BE49-F238E27FC236}">
                    <a16:creationId xmlns:a16="http://schemas.microsoft.com/office/drawing/2014/main" id="{F035D65B-1CA6-4AD1-8668-92917ADB5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1926"/>
                <a:ext cx="382" cy="450"/>
              </a:xfrm>
              <a:custGeom>
                <a:avLst/>
                <a:gdLst>
                  <a:gd name="T0" fmla="*/ 8 w 382"/>
                  <a:gd name="T1" fmla="*/ 449 h 450"/>
                  <a:gd name="T2" fmla="*/ 9 w 382"/>
                  <a:gd name="T3" fmla="*/ 410 h 450"/>
                  <a:gd name="T4" fmla="*/ 15 w 382"/>
                  <a:gd name="T5" fmla="*/ 371 h 450"/>
                  <a:gd name="T6" fmla="*/ 25 w 382"/>
                  <a:gd name="T7" fmla="*/ 333 h 450"/>
                  <a:gd name="T8" fmla="*/ 37 w 382"/>
                  <a:gd name="T9" fmla="*/ 297 h 450"/>
                  <a:gd name="T10" fmla="*/ 53 w 382"/>
                  <a:gd name="T11" fmla="*/ 262 h 450"/>
                  <a:gd name="T12" fmla="*/ 72 w 382"/>
                  <a:gd name="T13" fmla="*/ 228 h 450"/>
                  <a:gd name="T14" fmla="*/ 93 w 382"/>
                  <a:gd name="T15" fmla="*/ 195 h 450"/>
                  <a:gd name="T16" fmla="*/ 117 w 382"/>
                  <a:gd name="T17" fmla="*/ 164 h 450"/>
                  <a:gd name="T18" fmla="*/ 144 w 382"/>
                  <a:gd name="T19" fmla="*/ 135 h 450"/>
                  <a:gd name="T20" fmla="*/ 172 w 382"/>
                  <a:gd name="T21" fmla="*/ 108 h 450"/>
                  <a:gd name="T22" fmla="*/ 203 w 382"/>
                  <a:gd name="T23" fmla="*/ 84 h 450"/>
                  <a:gd name="T24" fmla="*/ 236 w 382"/>
                  <a:gd name="T25" fmla="*/ 63 h 450"/>
                  <a:gd name="T26" fmla="*/ 270 w 382"/>
                  <a:gd name="T27" fmla="*/ 44 h 450"/>
                  <a:gd name="T28" fmla="*/ 306 w 382"/>
                  <a:gd name="T29" fmla="*/ 28 h 450"/>
                  <a:gd name="T30" fmla="*/ 342 w 382"/>
                  <a:gd name="T31" fmla="*/ 16 h 450"/>
                  <a:gd name="T32" fmla="*/ 381 w 382"/>
                  <a:gd name="T33" fmla="*/ 7 h 450"/>
                  <a:gd name="T34" fmla="*/ 360 w 382"/>
                  <a:gd name="T35" fmla="*/ 3 h 450"/>
                  <a:gd name="T36" fmla="*/ 321 w 382"/>
                  <a:gd name="T37" fmla="*/ 14 h 450"/>
                  <a:gd name="T38" fmla="*/ 285 w 382"/>
                  <a:gd name="T39" fmla="*/ 28 h 450"/>
                  <a:gd name="T40" fmla="*/ 249 w 382"/>
                  <a:gd name="T41" fmla="*/ 45 h 450"/>
                  <a:gd name="T42" fmla="*/ 215 w 382"/>
                  <a:gd name="T43" fmla="*/ 66 h 450"/>
                  <a:gd name="T44" fmla="*/ 182 w 382"/>
                  <a:gd name="T45" fmla="*/ 90 h 450"/>
                  <a:gd name="T46" fmla="*/ 152 w 382"/>
                  <a:gd name="T47" fmla="*/ 115 h 450"/>
                  <a:gd name="T48" fmla="*/ 124 w 382"/>
                  <a:gd name="T49" fmla="*/ 143 h 450"/>
                  <a:gd name="T50" fmla="*/ 98 w 382"/>
                  <a:gd name="T51" fmla="*/ 174 h 450"/>
                  <a:gd name="T52" fmla="*/ 75 w 382"/>
                  <a:gd name="T53" fmla="*/ 206 h 450"/>
                  <a:gd name="T54" fmla="*/ 55 w 382"/>
                  <a:gd name="T55" fmla="*/ 241 h 450"/>
                  <a:gd name="T56" fmla="*/ 37 w 382"/>
                  <a:gd name="T57" fmla="*/ 276 h 450"/>
                  <a:gd name="T58" fmla="*/ 23 w 382"/>
                  <a:gd name="T59" fmla="*/ 313 h 450"/>
                  <a:gd name="T60" fmla="*/ 12 w 382"/>
                  <a:gd name="T61" fmla="*/ 351 h 450"/>
                  <a:gd name="T62" fmla="*/ 4 w 382"/>
                  <a:gd name="T63" fmla="*/ 389 h 450"/>
                  <a:gd name="T64" fmla="*/ 0 w 382"/>
                  <a:gd name="T65" fmla="*/ 429 h 450"/>
                  <a:gd name="T66" fmla="*/ 0 w 382"/>
                  <a:gd name="T67" fmla="*/ 449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2" h="450">
                    <a:moveTo>
                      <a:pt x="8" y="449"/>
                    </a:moveTo>
                    <a:lnTo>
                      <a:pt x="8" y="449"/>
                    </a:lnTo>
                    <a:lnTo>
                      <a:pt x="8" y="429"/>
                    </a:lnTo>
                    <a:lnTo>
                      <a:pt x="9" y="410"/>
                    </a:lnTo>
                    <a:lnTo>
                      <a:pt x="12" y="391"/>
                    </a:lnTo>
                    <a:lnTo>
                      <a:pt x="15" y="371"/>
                    </a:lnTo>
                    <a:lnTo>
                      <a:pt x="20" y="353"/>
                    </a:lnTo>
                    <a:lnTo>
                      <a:pt x="25" y="333"/>
                    </a:lnTo>
                    <a:lnTo>
                      <a:pt x="30" y="316"/>
                    </a:lnTo>
                    <a:lnTo>
                      <a:pt x="37" y="297"/>
                    </a:lnTo>
                    <a:lnTo>
                      <a:pt x="45" y="280"/>
                    </a:lnTo>
                    <a:lnTo>
                      <a:pt x="53" y="262"/>
                    </a:lnTo>
                    <a:lnTo>
                      <a:pt x="62" y="244"/>
                    </a:lnTo>
                    <a:lnTo>
                      <a:pt x="72" y="228"/>
                    </a:lnTo>
                    <a:lnTo>
                      <a:pt x="82" y="211"/>
                    </a:lnTo>
                    <a:lnTo>
                      <a:pt x="93" y="195"/>
                    </a:lnTo>
                    <a:lnTo>
                      <a:pt x="105" y="180"/>
                    </a:lnTo>
                    <a:lnTo>
                      <a:pt x="117" y="164"/>
                    </a:lnTo>
                    <a:lnTo>
                      <a:pt x="130" y="149"/>
                    </a:lnTo>
                    <a:lnTo>
                      <a:pt x="144" y="135"/>
                    </a:lnTo>
                    <a:lnTo>
                      <a:pt x="157" y="122"/>
                    </a:lnTo>
                    <a:lnTo>
                      <a:pt x="172" y="108"/>
                    </a:lnTo>
                    <a:lnTo>
                      <a:pt x="188" y="95"/>
                    </a:lnTo>
                    <a:lnTo>
                      <a:pt x="203" y="84"/>
                    </a:lnTo>
                    <a:lnTo>
                      <a:pt x="219" y="73"/>
                    </a:lnTo>
                    <a:lnTo>
                      <a:pt x="236" y="63"/>
                    </a:lnTo>
                    <a:lnTo>
                      <a:pt x="252" y="53"/>
                    </a:lnTo>
                    <a:lnTo>
                      <a:pt x="270" y="44"/>
                    </a:lnTo>
                    <a:lnTo>
                      <a:pt x="287" y="36"/>
                    </a:lnTo>
                    <a:lnTo>
                      <a:pt x="306" y="28"/>
                    </a:lnTo>
                    <a:lnTo>
                      <a:pt x="324" y="22"/>
                    </a:lnTo>
                    <a:lnTo>
                      <a:pt x="342" y="16"/>
                    </a:lnTo>
                    <a:lnTo>
                      <a:pt x="361" y="11"/>
                    </a:lnTo>
                    <a:lnTo>
                      <a:pt x="381" y="7"/>
                    </a:lnTo>
                    <a:lnTo>
                      <a:pt x="379" y="0"/>
                    </a:lnTo>
                    <a:lnTo>
                      <a:pt x="360" y="3"/>
                    </a:lnTo>
                    <a:lnTo>
                      <a:pt x="340" y="8"/>
                    </a:lnTo>
                    <a:lnTo>
                      <a:pt x="321" y="14"/>
                    </a:lnTo>
                    <a:lnTo>
                      <a:pt x="303" y="21"/>
                    </a:lnTo>
                    <a:lnTo>
                      <a:pt x="285" y="28"/>
                    </a:lnTo>
                    <a:lnTo>
                      <a:pt x="266" y="36"/>
                    </a:lnTo>
                    <a:lnTo>
                      <a:pt x="249" y="45"/>
                    </a:lnTo>
                    <a:lnTo>
                      <a:pt x="231" y="55"/>
                    </a:lnTo>
                    <a:lnTo>
                      <a:pt x="215" y="66"/>
                    </a:lnTo>
                    <a:lnTo>
                      <a:pt x="198" y="77"/>
                    </a:lnTo>
                    <a:lnTo>
                      <a:pt x="182" y="90"/>
                    </a:lnTo>
                    <a:lnTo>
                      <a:pt x="167" y="102"/>
                    </a:lnTo>
                    <a:lnTo>
                      <a:pt x="152" y="115"/>
                    </a:lnTo>
                    <a:lnTo>
                      <a:pt x="137" y="129"/>
                    </a:lnTo>
                    <a:lnTo>
                      <a:pt x="124" y="143"/>
                    </a:lnTo>
                    <a:lnTo>
                      <a:pt x="110" y="159"/>
                    </a:lnTo>
                    <a:lnTo>
                      <a:pt x="98" y="174"/>
                    </a:lnTo>
                    <a:lnTo>
                      <a:pt x="86" y="190"/>
                    </a:lnTo>
                    <a:lnTo>
                      <a:pt x="75" y="206"/>
                    </a:lnTo>
                    <a:lnTo>
                      <a:pt x="65" y="223"/>
                    </a:lnTo>
                    <a:lnTo>
                      <a:pt x="55" y="241"/>
                    </a:lnTo>
                    <a:lnTo>
                      <a:pt x="46" y="258"/>
                    </a:lnTo>
                    <a:lnTo>
                      <a:pt x="37" y="276"/>
                    </a:lnTo>
                    <a:lnTo>
                      <a:pt x="29" y="295"/>
                    </a:lnTo>
                    <a:lnTo>
                      <a:pt x="23" y="313"/>
                    </a:lnTo>
                    <a:lnTo>
                      <a:pt x="17" y="332"/>
                    </a:lnTo>
                    <a:lnTo>
                      <a:pt x="12" y="351"/>
                    </a:lnTo>
                    <a:lnTo>
                      <a:pt x="8" y="370"/>
                    </a:lnTo>
                    <a:lnTo>
                      <a:pt x="4" y="389"/>
                    </a:lnTo>
                    <a:lnTo>
                      <a:pt x="2" y="409"/>
                    </a:lnTo>
                    <a:lnTo>
                      <a:pt x="0" y="429"/>
                    </a:lnTo>
                    <a:lnTo>
                      <a:pt x="0" y="449"/>
                    </a:lnTo>
                    <a:lnTo>
                      <a:pt x="0" y="449"/>
                    </a:lnTo>
                    <a:lnTo>
                      <a:pt x="8" y="449"/>
                    </a:lnTo>
                  </a:path>
                </a:pathLst>
              </a:custGeom>
              <a:solidFill>
                <a:srgbClr val="3366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92" name="Freeform 816">
                <a:extLst>
                  <a:ext uri="{FF2B5EF4-FFF2-40B4-BE49-F238E27FC236}">
                    <a16:creationId xmlns:a16="http://schemas.microsoft.com/office/drawing/2014/main" id="{B964661A-1876-4116-A491-29E4B61CF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2375"/>
                <a:ext cx="382" cy="322"/>
              </a:xfrm>
              <a:custGeom>
                <a:avLst/>
                <a:gdLst>
                  <a:gd name="T0" fmla="*/ 379 w 382"/>
                  <a:gd name="T1" fmla="*/ 306 h 322"/>
                  <a:gd name="T2" fmla="*/ 342 w 382"/>
                  <a:gd name="T3" fmla="*/ 311 h 322"/>
                  <a:gd name="T4" fmla="*/ 304 w 382"/>
                  <a:gd name="T5" fmla="*/ 312 h 322"/>
                  <a:gd name="T6" fmla="*/ 268 w 382"/>
                  <a:gd name="T7" fmla="*/ 309 h 322"/>
                  <a:gd name="T8" fmla="*/ 234 w 382"/>
                  <a:gd name="T9" fmla="*/ 302 h 322"/>
                  <a:gd name="T10" fmla="*/ 202 w 382"/>
                  <a:gd name="T11" fmla="*/ 293 h 322"/>
                  <a:gd name="T12" fmla="*/ 171 w 382"/>
                  <a:gd name="T13" fmla="*/ 279 h 322"/>
                  <a:gd name="T14" fmla="*/ 143 w 382"/>
                  <a:gd name="T15" fmla="*/ 263 h 322"/>
                  <a:gd name="T16" fmla="*/ 116 w 382"/>
                  <a:gd name="T17" fmla="*/ 244 h 322"/>
                  <a:gd name="T18" fmla="*/ 93 w 382"/>
                  <a:gd name="T19" fmla="*/ 221 h 322"/>
                  <a:gd name="T20" fmla="*/ 71 w 382"/>
                  <a:gd name="T21" fmla="*/ 196 h 322"/>
                  <a:gd name="T22" fmla="*/ 53 w 382"/>
                  <a:gd name="T23" fmla="*/ 169 h 322"/>
                  <a:gd name="T24" fmla="*/ 37 w 382"/>
                  <a:gd name="T25" fmla="*/ 139 h 322"/>
                  <a:gd name="T26" fmla="*/ 25 w 382"/>
                  <a:gd name="T27" fmla="*/ 107 h 322"/>
                  <a:gd name="T28" fmla="*/ 15 w 382"/>
                  <a:gd name="T29" fmla="*/ 73 h 322"/>
                  <a:gd name="T30" fmla="*/ 9 w 382"/>
                  <a:gd name="T31" fmla="*/ 37 h 322"/>
                  <a:gd name="T32" fmla="*/ 8 w 382"/>
                  <a:gd name="T33" fmla="*/ 0 h 322"/>
                  <a:gd name="T34" fmla="*/ 0 w 382"/>
                  <a:gd name="T35" fmla="*/ 19 h 322"/>
                  <a:gd name="T36" fmla="*/ 4 w 382"/>
                  <a:gd name="T37" fmla="*/ 57 h 322"/>
                  <a:gd name="T38" fmla="*/ 12 w 382"/>
                  <a:gd name="T39" fmla="*/ 93 h 322"/>
                  <a:gd name="T40" fmla="*/ 23 w 382"/>
                  <a:gd name="T41" fmla="*/ 127 h 322"/>
                  <a:gd name="T42" fmla="*/ 37 w 382"/>
                  <a:gd name="T43" fmla="*/ 159 h 322"/>
                  <a:gd name="T44" fmla="*/ 55 w 382"/>
                  <a:gd name="T45" fmla="*/ 188 h 322"/>
                  <a:gd name="T46" fmla="*/ 76 w 382"/>
                  <a:gd name="T47" fmla="*/ 214 h 322"/>
                  <a:gd name="T48" fmla="*/ 99 w 382"/>
                  <a:gd name="T49" fmla="*/ 239 h 322"/>
                  <a:gd name="T50" fmla="*/ 125 w 382"/>
                  <a:gd name="T51" fmla="*/ 260 h 322"/>
                  <a:gd name="T52" fmla="*/ 153 w 382"/>
                  <a:gd name="T53" fmla="*/ 279 h 322"/>
                  <a:gd name="T54" fmla="*/ 184 w 382"/>
                  <a:gd name="T55" fmla="*/ 294 h 322"/>
                  <a:gd name="T56" fmla="*/ 216 w 382"/>
                  <a:gd name="T57" fmla="*/ 306 h 322"/>
                  <a:gd name="T58" fmla="*/ 250 w 382"/>
                  <a:gd name="T59" fmla="*/ 314 h 322"/>
                  <a:gd name="T60" fmla="*/ 286 w 382"/>
                  <a:gd name="T61" fmla="*/ 319 h 322"/>
                  <a:gd name="T62" fmla="*/ 322 w 382"/>
                  <a:gd name="T63" fmla="*/ 321 h 322"/>
                  <a:gd name="T64" fmla="*/ 361 w 382"/>
                  <a:gd name="T65" fmla="*/ 318 h 322"/>
                  <a:gd name="T66" fmla="*/ 381 w 382"/>
                  <a:gd name="T67" fmla="*/ 31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2" h="322">
                    <a:moveTo>
                      <a:pt x="379" y="306"/>
                    </a:moveTo>
                    <a:lnTo>
                      <a:pt x="379" y="306"/>
                    </a:lnTo>
                    <a:lnTo>
                      <a:pt x="360" y="309"/>
                    </a:lnTo>
                    <a:lnTo>
                      <a:pt x="342" y="311"/>
                    </a:lnTo>
                    <a:lnTo>
                      <a:pt x="322" y="312"/>
                    </a:lnTo>
                    <a:lnTo>
                      <a:pt x="304" y="312"/>
                    </a:lnTo>
                    <a:lnTo>
                      <a:pt x="286" y="311"/>
                    </a:lnTo>
                    <a:lnTo>
                      <a:pt x="268" y="309"/>
                    </a:lnTo>
                    <a:lnTo>
                      <a:pt x="251" y="306"/>
                    </a:lnTo>
                    <a:lnTo>
                      <a:pt x="234" y="302"/>
                    </a:lnTo>
                    <a:lnTo>
                      <a:pt x="218" y="298"/>
                    </a:lnTo>
                    <a:lnTo>
                      <a:pt x="202" y="293"/>
                    </a:lnTo>
                    <a:lnTo>
                      <a:pt x="187" y="286"/>
                    </a:lnTo>
                    <a:lnTo>
                      <a:pt x="171" y="279"/>
                    </a:lnTo>
                    <a:lnTo>
                      <a:pt x="156" y="272"/>
                    </a:lnTo>
                    <a:lnTo>
                      <a:pt x="143" y="263"/>
                    </a:lnTo>
                    <a:lnTo>
                      <a:pt x="130" y="254"/>
                    </a:lnTo>
                    <a:lnTo>
                      <a:pt x="116" y="244"/>
                    </a:lnTo>
                    <a:lnTo>
                      <a:pt x="104" y="233"/>
                    </a:lnTo>
                    <a:lnTo>
                      <a:pt x="93" y="221"/>
                    </a:lnTo>
                    <a:lnTo>
                      <a:pt x="82" y="209"/>
                    </a:lnTo>
                    <a:lnTo>
                      <a:pt x="71" y="196"/>
                    </a:lnTo>
                    <a:lnTo>
                      <a:pt x="62" y="184"/>
                    </a:lnTo>
                    <a:lnTo>
                      <a:pt x="53" y="169"/>
                    </a:lnTo>
                    <a:lnTo>
                      <a:pt x="44" y="154"/>
                    </a:lnTo>
                    <a:lnTo>
                      <a:pt x="37" y="139"/>
                    </a:lnTo>
                    <a:lnTo>
                      <a:pt x="30" y="124"/>
                    </a:lnTo>
                    <a:lnTo>
                      <a:pt x="25" y="107"/>
                    </a:lnTo>
                    <a:lnTo>
                      <a:pt x="20" y="91"/>
                    </a:lnTo>
                    <a:lnTo>
                      <a:pt x="15" y="73"/>
                    </a:lnTo>
                    <a:lnTo>
                      <a:pt x="12" y="55"/>
                    </a:lnTo>
                    <a:lnTo>
                      <a:pt x="9" y="37"/>
                    </a:lnTo>
                    <a:lnTo>
                      <a:pt x="8" y="1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38"/>
                    </a:lnTo>
                    <a:lnTo>
                      <a:pt x="4" y="57"/>
                    </a:lnTo>
                    <a:lnTo>
                      <a:pt x="8" y="75"/>
                    </a:lnTo>
                    <a:lnTo>
                      <a:pt x="12" y="93"/>
                    </a:lnTo>
                    <a:lnTo>
                      <a:pt x="17" y="110"/>
                    </a:lnTo>
                    <a:lnTo>
                      <a:pt x="23" y="127"/>
                    </a:lnTo>
                    <a:lnTo>
                      <a:pt x="29" y="143"/>
                    </a:lnTo>
                    <a:lnTo>
                      <a:pt x="37" y="159"/>
                    </a:lnTo>
                    <a:lnTo>
                      <a:pt x="46" y="174"/>
                    </a:lnTo>
                    <a:lnTo>
                      <a:pt x="55" y="188"/>
                    </a:lnTo>
                    <a:lnTo>
                      <a:pt x="65" y="202"/>
                    </a:lnTo>
                    <a:lnTo>
                      <a:pt x="76" y="214"/>
                    </a:lnTo>
                    <a:lnTo>
                      <a:pt x="87" y="227"/>
                    </a:lnTo>
                    <a:lnTo>
                      <a:pt x="99" y="239"/>
                    </a:lnTo>
                    <a:lnTo>
                      <a:pt x="111" y="250"/>
                    </a:lnTo>
                    <a:lnTo>
                      <a:pt x="125" y="260"/>
                    </a:lnTo>
                    <a:lnTo>
                      <a:pt x="138" y="270"/>
                    </a:lnTo>
                    <a:lnTo>
                      <a:pt x="153" y="279"/>
                    </a:lnTo>
                    <a:lnTo>
                      <a:pt x="167" y="287"/>
                    </a:lnTo>
                    <a:lnTo>
                      <a:pt x="184" y="294"/>
                    </a:lnTo>
                    <a:lnTo>
                      <a:pt x="199" y="300"/>
                    </a:lnTo>
                    <a:lnTo>
                      <a:pt x="216" y="306"/>
                    </a:lnTo>
                    <a:lnTo>
                      <a:pt x="232" y="311"/>
                    </a:lnTo>
                    <a:lnTo>
                      <a:pt x="250" y="314"/>
                    </a:lnTo>
                    <a:lnTo>
                      <a:pt x="268" y="317"/>
                    </a:lnTo>
                    <a:lnTo>
                      <a:pt x="286" y="319"/>
                    </a:lnTo>
                    <a:lnTo>
                      <a:pt x="304" y="321"/>
                    </a:lnTo>
                    <a:lnTo>
                      <a:pt x="322" y="321"/>
                    </a:lnTo>
                    <a:lnTo>
                      <a:pt x="342" y="319"/>
                    </a:lnTo>
                    <a:lnTo>
                      <a:pt x="361" y="318"/>
                    </a:lnTo>
                    <a:lnTo>
                      <a:pt x="381" y="314"/>
                    </a:lnTo>
                    <a:lnTo>
                      <a:pt x="381" y="314"/>
                    </a:lnTo>
                    <a:lnTo>
                      <a:pt x="379" y="306"/>
                    </a:lnTo>
                  </a:path>
                </a:pathLst>
              </a:custGeom>
              <a:solidFill>
                <a:srgbClr val="3366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93" name="Freeform 817">
                <a:extLst>
                  <a:ext uri="{FF2B5EF4-FFF2-40B4-BE49-F238E27FC236}">
                    <a16:creationId xmlns:a16="http://schemas.microsoft.com/office/drawing/2014/main" id="{96275601-630C-46B1-8051-5188D1327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574"/>
                <a:ext cx="27" cy="26"/>
              </a:xfrm>
              <a:custGeom>
                <a:avLst/>
                <a:gdLst>
                  <a:gd name="T0" fmla="*/ 26 w 27"/>
                  <a:gd name="T1" fmla="*/ 25 h 26"/>
                  <a:gd name="T2" fmla="*/ 26 w 27"/>
                  <a:gd name="T3" fmla="*/ 5 h 26"/>
                  <a:gd name="T4" fmla="*/ 0 w 27"/>
                  <a:gd name="T5" fmla="*/ 0 h 26"/>
                  <a:gd name="T6" fmla="*/ 0 w 27"/>
                  <a:gd name="T7" fmla="*/ 14 h 26"/>
                  <a:gd name="T8" fmla="*/ 26 w 27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26" y="25"/>
                    </a:moveTo>
                    <a:lnTo>
                      <a:pt x="26" y="5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26" y="25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94" name="Freeform 818">
                <a:extLst>
                  <a:ext uri="{FF2B5EF4-FFF2-40B4-BE49-F238E27FC236}">
                    <a16:creationId xmlns:a16="http://schemas.microsoft.com/office/drawing/2014/main" id="{C8BD4324-DE3D-49F7-94A8-9EAD1C855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583"/>
                <a:ext cx="26" cy="27"/>
              </a:xfrm>
              <a:custGeom>
                <a:avLst/>
                <a:gdLst>
                  <a:gd name="T0" fmla="*/ 0 w 26"/>
                  <a:gd name="T1" fmla="*/ 26 h 27"/>
                  <a:gd name="T2" fmla="*/ 25 w 26"/>
                  <a:gd name="T3" fmla="*/ 19 h 27"/>
                  <a:gd name="T4" fmla="*/ 25 w 26"/>
                  <a:gd name="T5" fmla="*/ 0 h 27"/>
                  <a:gd name="T6" fmla="*/ 0 w 26"/>
                  <a:gd name="T7" fmla="*/ 19 h 27"/>
                  <a:gd name="T8" fmla="*/ 0 w 2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0" y="26"/>
                    </a:moveTo>
                    <a:lnTo>
                      <a:pt x="25" y="19"/>
                    </a:lnTo>
                    <a:lnTo>
                      <a:pt x="25" y="0"/>
                    </a:lnTo>
                    <a:lnTo>
                      <a:pt x="0" y="19"/>
                    </a:lnTo>
                    <a:lnTo>
                      <a:pt x="0" y="26"/>
                    </a:lnTo>
                  </a:path>
                </a:pathLst>
              </a:custGeom>
              <a:solidFill>
                <a:srgbClr val="264C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95" name="Freeform 819">
                <a:extLst>
                  <a:ext uri="{FF2B5EF4-FFF2-40B4-BE49-F238E27FC236}">
                    <a16:creationId xmlns:a16="http://schemas.microsoft.com/office/drawing/2014/main" id="{53AAC2F2-F43D-4BC7-A110-53EB15CB5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2599"/>
                <a:ext cx="26" cy="27"/>
              </a:xfrm>
              <a:custGeom>
                <a:avLst/>
                <a:gdLst>
                  <a:gd name="T0" fmla="*/ 20 w 26"/>
                  <a:gd name="T1" fmla="*/ 26 h 27"/>
                  <a:gd name="T2" fmla="*/ 0 w 26"/>
                  <a:gd name="T3" fmla="*/ 4 h 27"/>
                  <a:gd name="T4" fmla="*/ 23 w 26"/>
                  <a:gd name="T5" fmla="*/ 0 h 27"/>
                  <a:gd name="T6" fmla="*/ 25 w 26"/>
                  <a:gd name="T7" fmla="*/ 24 h 27"/>
                  <a:gd name="T8" fmla="*/ 20 w 2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20" y="26"/>
                    </a:moveTo>
                    <a:lnTo>
                      <a:pt x="0" y="4"/>
                    </a:lnTo>
                    <a:lnTo>
                      <a:pt x="23" y="0"/>
                    </a:lnTo>
                    <a:lnTo>
                      <a:pt x="25" y="24"/>
                    </a:lnTo>
                    <a:lnTo>
                      <a:pt x="20" y="26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96" name="Freeform 820">
                <a:extLst>
                  <a:ext uri="{FF2B5EF4-FFF2-40B4-BE49-F238E27FC236}">
                    <a16:creationId xmlns:a16="http://schemas.microsoft.com/office/drawing/2014/main" id="{F9991D9F-B18B-4C75-B7A2-F1423F4CE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601"/>
                <a:ext cx="27" cy="27"/>
              </a:xfrm>
              <a:custGeom>
                <a:avLst/>
                <a:gdLst>
                  <a:gd name="T0" fmla="*/ 5 w 27"/>
                  <a:gd name="T1" fmla="*/ 26 h 27"/>
                  <a:gd name="T2" fmla="*/ 26 w 27"/>
                  <a:gd name="T3" fmla="*/ 2 h 27"/>
                  <a:gd name="T4" fmla="*/ 3 w 27"/>
                  <a:gd name="T5" fmla="*/ 0 h 27"/>
                  <a:gd name="T6" fmla="*/ 0 w 27"/>
                  <a:gd name="T7" fmla="*/ 26 h 27"/>
                  <a:gd name="T8" fmla="*/ 5 w 27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5" y="26"/>
                    </a:moveTo>
                    <a:lnTo>
                      <a:pt x="26" y="2"/>
                    </a:lnTo>
                    <a:lnTo>
                      <a:pt x="3" y="0"/>
                    </a:lnTo>
                    <a:lnTo>
                      <a:pt x="0" y="26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B2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97" name="Freeform 821">
                <a:extLst>
                  <a:ext uri="{FF2B5EF4-FFF2-40B4-BE49-F238E27FC236}">
                    <a16:creationId xmlns:a16="http://schemas.microsoft.com/office/drawing/2014/main" id="{E86B10E8-A911-435F-A350-6ABDC2220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723"/>
                <a:ext cx="38" cy="76"/>
              </a:xfrm>
              <a:custGeom>
                <a:avLst/>
                <a:gdLst>
                  <a:gd name="T0" fmla="*/ 20 w 38"/>
                  <a:gd name="T1" fmla="*/ 75 h 76"/>
                  <a:gd name="T2" fmla="*/ 0 w 38"/>
                  <a:gd name="T3" fmla="*/ 50 h 76"/>
                  <a:gd name="T4" fmla="*/ 11 w 38"/>
                  <a:gd name="T5" fmla="*/ 0 h 76"/>
                  <a:gd name="T6" fmla="*/ 13 w 38"/>
                  <a:gd name="T7" fmla="*/ 0 h 76"/>
                  <a:gd name="T8" fmla="*/ 15 w 38"/>
                  <a:gd name="T9" fmla="*/ 2 h 76"/>
                  <a:gd name="T10" fmla="*/ 20 w 38"/>
                  <a:gd name="T11" fmla="*/ 4 h 76"/>
                  <a:gd name="T12" fmla="*/ 24 w 38"/>
                  <a:gd name="T13" fmla="*/ 6 h 76"/>
                  <a:gd name="T14" fmla="*/ 29 w 38"/>
                  <a:gd name="T15" fmla="*/ 9 h 76"/>
                  <a:gd name="T16" fmla="*/ 33 w 38"/>
                  <a:gd name="T17" fmla="*/ 13 h 76"/>
                  <a:gd name="T18" fmla="*/ 35 w 38"/>
                  <a:gd name="T19" fmla="*/ 18 h 76"/>
                  <a:gd name="T20" fmla="*/ 37 w 38"/>
                  <a:gd name="T21" fmla="*/ 23 h 76"/>
                  <a:gd name="T22" fmla="*/ 35 w 38"/>
                  <a:gd name="T23" fmla="*/ 29 h 76"/>
                  <a:gd name="T24" fmla="*/ 34 w 38"/>
                  <a:gd name="T25" fmla="*/ 37 h 76"/>
                  <a:gd name="T26" fmla="*/ 31 w 38"/>
                  <a:gd name="T27" fmla="*/ 45 h 76"/>
                  <a:gd name="T28" fmla="*/ 28 w 38"/>
                  <a:gd name="T29" fmla="*/ 54 h 76"/>
                  <a:gd name="T30" fmla="*/ 24 w 38"/>
                  <a:gd name="T31" fmla="*/ 62 h 76"/>
                  <a:gd name="T32" fmla="*/ 22 w 38"/>
                  <a:gd name="T33" fmla="*/ 69 h 76"/>
                  <a:gd name="T34" fmla="*/ 20 w 38"/>
                  <a:gd name="T35" fmla="*/ 73 h 76"/>
                  <a:gd name="T36" fmla="*/ 20 w 38"/>
                  <a:gd name="T37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76">
                    <a:moveTo>
                      <a:pt x="20" y="75"/>
                    </a:moveTo>
                    <a:lnTo>
                      <a:pt x="0" y="5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2"/>
                    </a:lnTo>
                    <a:lnTo>
                      <a:pt x="20" y="4"/>
                    </a:lnTo>
                    <a:lnTo>
                      <a:pt x="24" y="6"/>
                    </a:lnTo>
                    <a:lnTo>
                      <a:pt x="29" y="9"/>
                    </a:lnTo>
                    <a:lnTo>
                      <a:pt x="33" y="13"/>
                    </a:lnTo>
                    <a:lnTo>
                      <a:pt x="35" y="18"/>
                    </a:lnTo>
                    <a:lnTo>
                      <a:pt x="37" y="23"/>
                    </a:lnTo>
                    <a:lnTo>
                      <a:pt x="35" y="29"/>
                    </a:lnTo>
                    <a:lnTo>
                      <a:pt x="34" y="37"/>
                    </a:lnTo>
                    <a:lnTo>
                      <a:pt x="31" y="45"/>
                    </a:lnTo>
                    <a:lnTo>
                      <a:pt x="28" y="54"/>
                    </a:lnTo>
                    <a:lnTo>
                      <a:pt x="24" y="62"/>
                    </a:lnTo>
                    <a:lnTo>
                      <a:pt x="22" y="69"/>
                    </a:lnTo>
                    <a:lnTo>
                      <a:pt x="20" y="73"/>
                    </a:lnTo>
                    <a:lnTo>
                      <a:pt x="20" y="75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98" name="Freeform 822">
                <a:extLst>
                  <a:ext uri="{FF2B5EF4-FFF2-40B4-BE49-F238E27FC236}">
                    <a16:creationId xmlns:a16="http://schemas.microsoft.com/office/drawing/2014/main" id="{B4D2B62C-5DEF-497E-AF97-E8F2F46BA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723"/>
                <a:ext cx="38" cy="76"/>
              </a:xfrm>
              <a:custGeom>
                <a:avLst/>
                <a:gdLst>
                  <a:gd name="T0" fmla="*/ 20 w 38"/>
                  <a:gd name="T1" fmla="*/ 75 h 76"/>
                  <a:gd name="T2" fmla="*/ 0 w 38"/>
                  <a:gd name="T3" fmla="*/ 50 h 76"/>
                  <a:gd name="T4" fmla="*/ 11 w 38"/>
                  <a:gd name="T5" fmla="*/ 0 h 76"/>
                  <a:gd name="T6" fmla="*/ 11 w 38"/>
                  <a:gd name="T7" fmla="*/ 0 h 76"/>
                  <a:gd name="T8" fmla="*/ 13 w 38"/>
                  <a:gd name="T9" fmla="*/ 0 h 76"/>
                  <a:gd name="T10" fmla="*/ 15 w 38"/>
                  <a:gd name="T11" fmla="*/ 2 h 76"/>
                  <a:gd name="T12" fmla="*/ 20 w 38"/>
                  <a:gd name="T13" fmla="*/ 4 h 76"/>
                  <a:gd name="T14" fmla="*/ 24 w 38"/>
                  <a:gd name="T15" fmla="*/ 6 h 76"/>
                  <a:gd name="T16" fmla="*/ 29 w 38"/>
                  <a:gd name="T17" fmla="*/ 9 h 76"/>
                  <a:gd name="T18" fmla="*/ 33 w 38"/>
                  <a:gd name="T19" fmla="*/ 13 h 76"/>
                  <a:gd name="T20" fmla="*/ 35 w 38"/>
                  <a:gd name="T21" fmla="*/ 18 h 76"/>
                  <a:gd name="T22" fmla="*/ 37 w 38"/>
                  <a:gd name="T23" fmla="*/ 23 h 76"/>
                  <a:gd name="T24" fmla="*/ 37 w 38"/>
                  <a:gd name="T25" fmla="*/ 23 h 76"/>
                  <a:gd name="T26" fmla="*/ 35 w 38"/>
                  <a:gd name="T27" fmla="*/ 29 h 76"/>
                  <a:gd name="T28" fmla="*/ 34 w 38"/>
                  <a:gd name="T29" fmla="*/ 37 h 76"/>
                  <a:gd name="T30" fmla="*/ 31 w 38"/>
                  <a:gd name="T31" fmla="*/ 45 h 76"/>
                  <a:gd name="T32" fmla="*/ 28 w 38"/>
                  <a:gd name="T33" fmla="*/ 54 h 76"/>
                  <a:gd name="T34" fmla="*/ 24 w 38"/>
                  <a:gd name="T35" fmla="*/ 62 h 76"/>
                  <a:gd name="T36" fmla="*/ 22 w 38"/>
                  <a:gd name="T37" fmla="*/ 69 h 76"/>
                  <a:gd name="T38" fmla="*/ 20 w 38"/>
                  <a:gd name="T39" fmla="*/ 73 h 76"/>
                  <a:gd name="T40" fmla="*/ 20 w 38"/>
                  <a:gd name="T41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76">
                    <a:moveTo>
                      <a:pt x="20" y="75"/>
                    </a:moveTo>
                    <a:lnTo>
                      <a:pt x="0" y="5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2"/>
                    </a:lnTo>
                    <a:lnTo>
                      <a:pt x="20" y="4"/>
                    </a:lnTo>
                    <a:lnTo>
                      <a:pt x="24" y="6"/>
                    </a:lnTo>
                    <a:lnTo>
                      <a:pt x="29" y="9"/>
                    </a:lnTo>
                    <a:lnTo>
                      <a:pt x="33" y="13"/>
                    </a:lnTo>
                    <a:lnTo>
                      <a:pt x="35" y="18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5" y="29"/>
                    </a:lnTo>
                    <a:lnTo>
                      <a:pt x="34" y="37"/>
                    </a:lnTo>
                    <a:lnTo>
                      <a:pt x="31" y="45"/>
                    </a:lnTo>
                    <a:lnTo>
                      <a:pt x="28" y="54"/>
                    </a:lnTo>
                    <a:lnTo>
                      <a:pt x="24" y="62"/>
                    </a:lnTo>
                    <a:lnTo>
                      <a:pt x="22" y="69"/>
                    </a:lnTo>
                    <a:lnTo>
                      <a:pt x="20" y="73"/>
                    </a:lnTo>
                    <a:lnTo>
                      <a:pt x="20" y="7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99" name="Freeform 823">
                <a:extLst>
                  <a:ext uri="{FF2B5EF4-FFF2-40B4-BE49-F238E27FC236}">
                    <a16:creationId xmlns:a16="http://schemas.microsoft.com/office/drawing/2014/main" id="{5EBD31A1-ED44-4313-B407-B4F565E32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2569"/>
                <a:ext cx="54" cy="41"/>
              </a:xfrm>
              <a:custGeom>
                <a:avLst/>
                <a:gdLst>
                  <a:gd name="T0" fmla="*/ 32 w 54"/>
                  <a:gd name="T1" fmla="*/ 14 h 41"/>
                  <a:gd name="T2" fmla="*/ 53 w 54"/>
                  <a:gd name="T3" fmla="*/ 40 h 41"/>
                  <a:gd name="T4" fmla="*/ 50 w 54"/>
                  <a:gd name="T5" fmla="*/ 39 h 41"/>
                  <a:gd name="T6" fmla="*/ 45 w 54"/>
                  <a:gd name="T7" fmla="*/ 37 h 41"/>
                  <a:gd name="T8" fmla="*/ 37 w 54"/>
                  <a:gd name="T9" fmla="*/ 35 h 41"/>
                  <a:gd name="T10" fmla="*/ 27 w 54"/>
                  <a:gd name="T11" fmla="*/ 31 h 41"/>
                  <a:gd name="T12" fmla="*/ 18 w 54"/>
                  <a:gd name="T13" fmla="*/ 28 h 41"/>
                  <a:gd name="T14" fmla="*/ 10 w 54"/>
                  <a:gd name="T15" fmla="*/ 26 h 41"/>
                  <a:gd name="T16" fmla="*/ 4 w 54"/>
                  <a:gd name="T17" fmla="*/ 22 h 41"/>
                  <a:gd name="T18" fmla="*/ 1 w 54"/>
                  <a:gd name="T19" fmla="*/ 20 h 41"/>
                  <a:gd name="T20" fmla="*/ 0 w 54"/>
                  <a:gd name="T21" fmla="*/ 15 h 41"/>
                  <a:gd name="T22" fmla="*/ 0 w 54"/>
                  <a:gd name="T23" fmla="*/ 8 h 41"/>
                  <a:gd name="T24" fmla="*/ 0 w 54"/>
                  <a:gd name="T25" fmla="*/ 2 h 41"/>
                  <a:gd name="T26" fmla="*/ 0 w 54"/>
                  <a:gd name="T27" fmla="*/ 0 h 41"/>
                  <a:gd name="T28" fmla="*/ 32 w 54"/>
                  <a:gd name="T29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41">
                    <a:moveTo>
                      <a:pt x="32" y="14"/>
                    </a:moveTo>
                    <a:lnTo>
                      <a:pt x="53" y="40"/>
                    </a:lnTo>
                    <a:lnTo>
                      <a:pt x="50" y="39"/>
                    </a:lnTo>
                    <a:lnTo>
                      <a:pt x="45" y="37"/>
                    </a:lnTo>
                    <a:lnTo>
                      <a:pt x="37" y="35"/>
                    </a:lnTo>
                    <a:lnTo>
                      <a:pt x="27" y="31"/>
                    </a:lnTo>
                    <a:lnTo>
                      <a:pt x="18" y="28"/>
                    </a:lnTo>
                    <a:lnTo>
                      <a:pt x="10" y="26"/>
                    </a:lnTo>
                    <a:lnTo>
                      <a:pt x="4" y="22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2" y="14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00" name="Freeform 824">
                <a:extLst>
                  <a:ext uri="{FF2B5EF4-FFF2-40B4-BE49-F238E27FC236}">
                    <a16:creationId xmlns:a16="http://schemas.microsoft.com/office/drawing/2014/main" id="{1FEEE92F-14DB-4C62-9AB7-80FBFEA29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2569"/>
                <a:ext cx="54" cy="41"/>
              </a:xfrm>
              <a:custGeom>
                <a:avLst/>
                <a:gdLst>
                  <a:gd name="T0" fmla="*/ 32 w 54"/>
                  <a:gd name="T1" fmla="*/ 14 h 41"/>
                  <a:gd name="T2" fmla="*/ 53 w 54"/>
                  <a:gd name="T3" fmla="*/ 40 h 41"/>
                  <a:gd name="T4" fmla="*/ 53 w 54"/>
                  <a:gd name="T5" fmla="*/ 40 h 41"/>
                  <a:gd name="T6" fmla="*/ 50 w 54"/>
                  <a:gd name="T7" fmla="*/ 39 h 41"/>
                  <a:gd name="T8" fmla="*/ 45 w 54"/>
                  <a:gd name="T9" fmla="*/ 37 h 41"/>
                  <a:gd name="T10" fmla="*/ 37 w 54"/>
                  <a:gd name="T11" fmla="*/ 35 h 41"/>
                  <a:gd name="T12" fmla="*/ 27 w 54"/>
                  <a:gd name="T13" fmla="*/ 31 h 41"/>
                  <a:gd name="T14" fmla="*/ 18 w 54"/>
                  <a:gd name="T15" fmla="*/ 28 h 41"/>
                  <a:gd name="T16" fmla="*/ 10 w 54"/>
                  <a:gd name="T17" fmla="*/ 26 h 41"/>
                  <a:gd name="T18" fmla="*/ 4 w 54"/>
                  <a:gd name="T19" fmla="*/ 22 h 41"/>
                  <a:gd name="T20" fmla="*/ 1 w 54"/>
                  <a:gd name="T21" fmla="*/ 20 h 41"/>
                  <a:gd name="T22" fmla="*/ 1 w 54"/>
                  <a:gd name="T23" fmla="*/ 20 h 41"/>
                  <a:gd name="T24" fmla="*/ 0 w 54"/>
                  <a:gd name="T25" fmla="*/ 15 h 41"/>
                  <a:gd name="T26" fmla="*/ 0 w 54"/>
                  <a:gd name="T27" fmla="*/ 8 h 41"/>
                  <a:gd name="T28" fmla="*/ 0 w 54"/>
                  <a:gd name="T29" fmla="*/ 2 h 41"/>
                  <a:gd name="T30" fmla="*/ 0 w 54"/>
                  <a:gd name="T31" fmla="*/ 0 h 41"/>
                  <a:gd name="T32" fmla="*/ 32 w 54"/>
                  <a:gd name="T33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41">
                    <a:moveTo>
                      <a:pt x="32" y="14"/>
                    </a:moveTo>
                    <a:lnTo>
                      <a:pt x="53" y="40"/>
                    </a:lnTo>
                    <a:lnTo>
                      <a:pt x="53" y="40"/>
                    </a:lnTo>
                    <a:lnTo>
                      <a:pt x="50" y="39"/>
                    </a:lnTo>
                    <a:lnTo>
                      <a:pt x="45" y="37"/>
                    </a:lnTo>
                    <a:lnTo>
                      <a:pt x="37" y="35"/>
                    </a:lnTo>
                    <a:lnTo>
                      <a:pt x="27" y="31"/>
                    </a:lnTo>
                    <a:lnTo>
                      <a:pt x="18" y="28"/>
                    </a:lnTo>
                    <a:lnTo>
                      <a:pt x="10" y="26"/>
                    </a:lnTo>
                    <a:lnTo>
                      <a:pt x="4" y="22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2" y="1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01" name="Freeform 825">
                <a:extLst>
                  <a:ext uri="{FF2B5EF4-FFF2-40B4-BE49-F238E27FC236}">
                    <a16:creationId xmlns:a16="http://schemas.microsoft.com/office/drawing/2014/main" id="{C0C5D3B9-6219-47A4-865B-6CD7094C6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2463"/>
                <a:ext cx="75" cy="38"/>
              </a:xfrm>
              <a:custGeom>
                <a:avLst/>
                <a:gdLst>
                  <a:gd name="T0" fmla="*/ 53 w 75"/>
                  <a:gd name="T1" fmla="*/ 0 h 38"/>
                  <a:gd name="T2" fmla="*/ 74 w 75"/>
                  <a:gd name="T3" fmla="*/ 24 h 38"/>
                  <a:gd name="T4" fmla="*/ 71 w 75"/>
                  <a:gd name="T5" fmla="*/ 24 h 38"/>
                  <a:gd name="T6" fmla="*/ 65 w 75"/>
                  <a:gd name="T7" fmla="*/ 26 h 38"/>
                  <a:gd name="T8" fmla="*/ 56 w 75"/>
                  <a:gd name="T9" fmla="*/ 29 h 38"/>
                  <a:gd name="T10" fmla="*/ 45 w 75"/>
                  <a:gd name="T11" fmla="*/ 31 h 38"/>
                  <a:gd name="T12" fmla="*/ 34 w 75"/>
                  <a:gd name="T13" fmla="*/ 34 h 38"/>
                  <a:gd name="T14" fmla="*/ 24 w 75"/>
                  <a:gd name="T15" fmla="*/ 35 h 38"/>
                  <a:gd name="T16" fmla="*/ 15 w 75"/>
                  <a:gd name="T17" fmla="*/ 37 h 38"/>
                  <a:gd name="T18" fmla="*/ 11 w 75"/>
                  <a:gd name="T19" fmla="*/ 37 h 38"/>
                  <a:gd name="T20" fmla="*/ 8 w 75"/>
                  <a:gd name="T21" fmla="*/ 31 h 38"/>
                  <a:gd name="T22" fmla="*/ 4 w 75"/>
                  <a:gd name="T23" fmla="*/ 21 h 38"/>
                  <a:gd name="T24" fmla="*/ 1 w 75"/>
                  <a:gd name="T25" fmla="*/ 13 h 38"/>
                  <a:gd name="T26" fmla="*/ 0 w 75"/>
                  <a:gd name="T27" fmla="*/ 9 h 38"/>
                  <a:gd name="T28" fmla="*/ 53 w 75"/>
                  <a:gd name="T2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5" h="38">
                    <a:moveTo>
                      <a:pt x="53" y="0"/>
                    </a:moveTo>
                    <a:lnTo>
                      <a:pt x="74" y="24"/>
                    </a:lnTo>
                    <a:lnTo>
                      <a:pt x="71" y="24"/>
                    </a:lnTo>
                    <a:lnTo>
                      <a:pt x="65" y="26"/>
                    </a:lnTo>
                    <a:lnTo>
                      <a:pt x="56" y="29"/>
                    </a:lnTo>
                    <a:lnTo>
                      <a:pt x="45" y="31"/>
                    </a:lnTo>
                    <a:lnTo>
                      <a:pt x="34" y="34"/>
                    </a:lnTo>
                    <a:lnTo>
                      <a:pt x="24" y="35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53" y="0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02" name="Freeform 826">
                <a:extLst>
                  <a:ext uri="{FF2B5EF4-FFF2-40B4-BE49-F238E27FC236}">
                    <a16:creationId xmlns:a16="http://schemas.microsoft.com/office/drawing/2014/main" id="{0AF088F3-AAEE-4E42-9D09-35D30F600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2463"/>
                <a:ext cx="75" cy="38"/>
              </a:xfrm>
              <a:custGeom>
                <a:avLst/>
                <a:gdLst>
                  <a:gd name="T0" fmla="*/ 53 w 75"/>
                  <a:gd name="T1" fmla="*/ 0 h 38"/>
                  <a:gd name="T2" fmla="*/ 74 w 75"/>
                  <a:gd name="T3" fmla="*/ 24 h 38"/>
                  <a:gd name="T4" fmla="*/ 74 w 75"/>
                  <a:gd name="T5" fmla="*/ 24 h 38"/>
                  <a:gd name="T6" fmla="*/ 71 w 75"/>
                  <a:gd name="T7" fmla="*/ 24 h 38"/>
                  <a:gd name="T8" fmla="*/ 65 w 75"/>
                  <a:gd name="T9" fmla="*/ 26 h 38"/>
                  <a:gd name="T10" fmla="*/ 56 w 75"/>
                  <a:gd name="T11" fmla="*/ 29 h 38"/>
                  <a:gd name="T12" fmla="*/ 45 w 75"/>
                  <a:gd name="T13" fmla="*/ 31 h 38"/>
                  <a:gd name="T14" fmla="*/ 34 w 75"/>
                  <a:gd name="T15" fmla="*/ 34 h 38"/>
                  <a:gd name="T16" fmla="*/ 24 w 75"/>
                  <a:gd name="T17" fmla="*/ 35 h 38"/>
                  <a:gd name="T18" fmla="*/ 15 w 75"/>
                  <a:gd name="T19" fmla="*/ 37 h 38"/>
                  <a:gd name="T20" fmla="*/ 11 w 75"/>
                  <a:gd name="T21" fmla="*/ 37 h 38"/>
                  <a:gd name="T22" fmla="*/ 11 w 75"/>
                  <a:gd name="T23" fmla="*/ 37 h 38"/>
                  <a:gd name="T24" fmla="*/ 8 w 75"/>
                  <a:gd name="T25" fmla="*/ 31 h 38"/>
                  <a:gd name="T26" fmla="*/ 4 w 75"/>
                  <a:gd name="T27" fmla="*/ 21 h 38"/>
                  <a:gd name="T28" fmla="*/ 1 w 75"/>
                  <a:gd name="T29" fmla="*/ 13 h 38"/>
                  <a:gd name="T30" fmla="*/ 0 w 75"/>
                  <a:gd name="T31" fmla="*/ 9 h 38"/>
                  <a:gd name="T32" fmla="*/ 53 w 75"/>
                  <a:gd name="T3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38">
                    <a:moveTo>
                      <a:pt x="53" y="0"/>
                    </a:moveTo>
                    <a:lnTo>
                      <a:pt x="74" y="24"/>
                    </a:lnTo>
                    <a:lnTo>
                      <a:pt x="74" y="24"/>
                    </a:lnTo>
                    <a:lnTo>
                      <a:pt x="71" y="24"/>
                    </a:lnTo>
                    <a:lnTo>
                      <a:pt x="65" y="26"/>
                    </a:lnTo>
                    <a:lnTo>
                      <a:pt x="56" y="29"/>
                    </a:lnTo>
                    <a:lnTo>
                      <a:pt x="45" y="31"/>
                    </a:lnTo>
                    <a:lnTo>
                      <a:pt x="34" y="34"/>
                    </a:lnTo>
                    <a:lnTo>
                      <a:pt x="24" y="35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53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03" name="Freeform 827">
                <a:extLst>
                  <a:ext uri="{FF2B5EF4-FFF2-40B4-BE49-F238E27FC236}">
                    <a16:creationId xmlns:a16="http://schemas.microsoft.com/office/drawing/2014/main" id="{31EB4A33-BBD9-407B-82CD-EF36DB4DB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758"/>
                <a:ext cx="33" cy="56"/>
              </a:xfrm>
              <a:custGeom>
                <a:avLst/>
                <a:gdLst>
                  <a:gd name="T0" fmla="*/ 32 w 33"/>
                  <a:gd name="T1" fmla="*/ 55 h 56"/>
                  <a:gd name="T2" fmla="*/ 11 w 33"/>
                  <a:gd name="T3" fmla="*/ 29 h 56"/>
                  <a:gd name="T4" fmla="*/ 0 w 33"/>
                  <a:gd name="T5" fmla="*/ 0 h 56"/>
                  <a:gd name="T6" fmla="*/ 0 w 33"/>
                  <a:gd name="T7" fmla="*/ 0 h 56"/>
                  <a:gd name="T8" fmla="*/ 2 w 33"/>
                  <a:gd name="T9" fmla="*/ 0 h 56"/>
                  <a:gd name="T10" fmla="*/ 4 w 33"/>
                  <a:gd name="T11" fmla="*/ 0 h 56"/>
                  <a:gd name="T12" fmla="*/ 7 w 33"/>
                  <a:gd name="T13" fmla="*/ 0 h 56"/>
                  <a:gd name="T14" fmla="*/ 10 w 33"/>
                  <a:gd name="T15" fmla="*/ 1 h 56"/>
                  <a:gd name="T16" fmla="*/ 13 w 33"/>
                  <a:gd name="T17" fmla="*/ 2 h 56"/>
                  <a:gd name="T18" fmla="*/ 16 w 33"/>
                  <a:gd name="T19" fmla="*/ 4 h 56"/>
                  <a:gd name="T20" fmla="*/ 18 w 33"/>
                  <a:gd name="T21" fmla="*/ 5 h 56"/>
                  <a:gd name="T22" fmla="*/ 20 w 33"/>
                  <a:gd name="T23" fmla="*/ 9 h 56"/>
                  <a:gd name="T24" fmla="*/ 21 w 33"/>
                  <a:gd name="T25" fmla="*/ 16 h 56"/>
                  <a:gd name="T26" fmla="*/ 24 w 33"/>
                  <a:gd name="T27" fmla="*/ 23 h 56"/>
                  <a:gd name="T28" fmla="*/ 26 w 33"/>
                  <a:gd name="T29" fmla="*/ 32 h 56"/>
                  <a:gd name="T30" fmla="*/ 29 w 33"/>
                  <a:gd name="T31" fmla="*/ 40 h 56"/>
                  <a:gd name="T32" fmla="*/ 30 w 33"/>
                  <a:gd name="T33" fmla="*/ 48 h 56"/>
                  <a:gd name="T34" fmla="*/ 32 w 33"/>
                  <a:gd name="T35" fmla="*/ 53 h 56"/>
                  <a:gd name="T36" fmla="*/ 32 w 33"/>
                  <a:gd name="T37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56">
                    <a:moveTo>
                      <a:pt x="32" y="55"/>
                    </a:moveTo>
                    <a:lnTo>
                      <a:pt x="11" y="2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20" y="9"/>
                    </a:lnTo>
                    <a:lnTo>
                      <a:pt x="21" y="16"/>
                    </a:lnTo>
                    <a:lnTo>
                      <a:pt x="24" y="23"/>
                    </a:lnTo>
                    <a:lnTo>
                      <a:pt x="26" y="32"/>
                    </a:lnTo>
                    <a:lnTo>
                      <a:pt x="29" y="40"/>
                    </a:lnTo>
                    <a:lnTo>
                      <a:pt x="30" y="48"/>
                    </a:lnTo>
                    <a:lnTo>
                      <a:pt x="32" y="53"/>
                    </a:lnTo>
                    <a:lnTo>
                      <a:pt x="32" y="55"/>
                    </a:lnTo>
                  </a:path>
                </a:pathLst>
              </a:custGeom>
              <a:solidFill>
                <a:srgbClr val="6B8C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04" name="Freeform 828">
                <a:extLst>
                  <a:ext uri="{FF2B5EF4-FFF2-40B4-BE49-F238E27FC236}">
                    <a16:creationId xmlns:a16="http://schemas.microsoft.com/office/drawing/2014/main" id="{7810B1C2-343D-45C8-B579-98D7D86FD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758"/>
                <a:ext cx="33" cy="56"/>
              </a:xfrm>
              <a:custGeom>
                <a:avLst/>
                <a:gdLst>
                  <a:gd name="T0" fmla="*/ 32 w 33"/>
                  <a:gd name="T1" fmla="*/ 55 h 56"/>
                  <a:gd name="T2" fmla="*/ 11 w 33"/>
                  <a:gd name="T3" fmla="*/ 29 h 56"/>
                  <a:gd name="T4" fmla="*/ 0 w 33"/>
                  <a:gd name="T5" fmla="*/ 0 h 56"/>
                  <a:gd name="T6" fmla="*/ 0 w 33"/>
                  <a:gd name="T7" fmla="*/ 0 h 56"/>
                  <a:gd name="T8" fmla="*/ 0 w 33"/>
                  <a:gd name="T9" fmla="*/ 0 h 56"/>
                  <a:gd name="T10" fmla="*/ 2 w 33"/>
                  <a:gd name="T11" fmla="*/ 0 h 56"/>
                  <a:gd name="T12" fmla="*/ 4 w 33"/>
                  <a:gd name="T13" fmla="*/ 0 h 56"/>
                  <a:gd name="T14" fmla="*/ 7 w 33"/>
                  <a:gd name="T15" fmla="*/ 0 h 56"/>
                  <a:gd name="T16" fmla="*/ 10 w 33"/>
                  <a:gd name="T17" fmla="*/ 1 h 56"/>
                  <a:gd name="T18" fmla="*/ 13 w 33"/>
                  <a:gd name="T19" fmla="*/ 2 h 56"/>
                  <a:gd name="T20" fmla="*/ 16 w 33"/>
                  <a:gd name="T21" fmla="*/ 4 h 56"/>
                  <a:gd name="T22" fmla="*/ 18 w 33"/>
                  <a:gd name="T23" fmla="*/ 5 h 56"/>
                  <a:gd name="T24" fmla="*/ 18 w 33"/>
                  <a:gd name="T25" fmla="*/ 5 h 56"/>
                  <a:gd name="T26" fmla="*/ 20 w 33"/>
                  <a:gd name="T27" fmla="*/ 9 h 56"/>
                  <a:gd name="T28" fmla="*/ 21 w 33"/>
                  <a:gd name="T29" fmla="*/ 16 h 56"/>
                  <a:gd name="T30" fmla="*/ 24 w 33"/>
                  <a:gd name="T31" fmla="*/ 23 h 56"/>
                  <a:gd name="T32" fmla="*/ 26 w 33"/>
                  <a:gd name="T33" fmla="*/ 32 h 56"/>
                  <a:gd name="T34" fmla="*/ 29 w 33"/>
                  <a:gd name="T35" fmla="*/ 40 h 56"/>
                  <a:gd name="T36" fmla="*/ 30 w 33"/>
                  <a:gd name="T37" fmla="*/ 48 h 56"/>
                  <a:gd name="T38" fmla="*/ 32 w 33"/>
                  <a:gd name="T39" fmla="*/ 53 h 56"/>
                  <a:gd name="T40" fmla="*/ 32 w 33"/>
                  <a:gd name="T41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56">
                    <a:moveTo>
                      <a:pt x="32" y="55"/>
                    </a:moveTo>
                    <a:lnTo>
                      <a:pt x="11" y="2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0" y="9"/>
                    </a:lnTo>
                    <a:lnTo>
                      <a:pt x="21" y="16"/>
                    </a:lnTo>
                    <a:lnTo>
                      <a:pt x="24" y="23"/>
                    </a:lnTo>
                    <a:lnTo>
                      <a:pt x="26" y="32"/>
                    </a:lnTo>
                    <a:lnTo>
                      <a:pt x="29" y="40"/>
                    </a:lnTo>
                    <a:lnTo>
                      <a:pt x="30" y="48"/>
                    </a:lnTo>
                    <a:lnTo>
                      <a:pt x="32" y="53"/>
                    </a:lnTo>
                    <a:lnTo>
                      <a:pt x="32" y="5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05" name="Freeform 829">
                <a:extLst>
                  <a:ext uri="{FF2B5EF4-FFF2-40B4-BE49-F238E27FC236}">
                    <a16:creationId xmlns:a16="http://schemas.microsoft.com/office/drawing/2014/main" id="{105FD901-3B24-4A70-8772-01A77793C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2375"/>
                <a:ext cx="431" cy="439"/>
              </a:xfrm>
              <a:custGeom>
                <a:avLst/>
                <a:gdLst>
                  <a:gd name="T0" fmla="*/ 123 w 431"/>
                  <a:gd name="T1" fmla="*/ 100 h 439"/>
                  <a:gd name="T2" fmla="*/ 117 w 431"/>
                  <a:gd name="T3" fmla="*/ 44 h 439"/>
                  <a:gd name="T4" fmla="*/ 186 w 431"/>
                  <a:gd name="T5" fmla="*/ 61 h 439"/>
                  <a:gd name="T6" fmla="*/ 187 w 431"/>
                  <a:gd name="T7" fmla="*/ 62 h 439"/>
                  <a:gd name="T8" fmla="*/ 193 w 431"/>
                  <a:gd name="T9" fmla="*/ 62 h 439"/>
                  <a:gd name="T10" fmla="*/ 207 w 431"/>
                  <a:gd name="T11" fmla="*/ 58 h 439"/>
                  <a:gd name="T12" fmla="*/ 213 w 431"/>
                  <a:gd name="T13" fmla="*/ 54 h 439"/>
                  <a:gd name="T14" fmla="*/ 276 w 431"/>
                  <a:gd name="T15" fmla="*/ 1 h 439"/>
                  <a:gd name="T16" fmla="*/ 280 w 431"/>
                  <a:gd name="T17" fmla="*/ 57 h 439"/>
                  <a:gd name="T18" fmla="*/ 296 w 431"/>
                  <a:gd name="T19" fmla="*/ 64 h 439"/>
                  <a:gd name="T20" fmla="*/ 303 w 431"/>
                  <a:gd name="T21" fmla="*/ 63 h 439"/>
                  <a:gd name="T22" fmla="*/ 378 w 431"/>
                  <a:gd name="T23" fmla="*/ 49 h 439"/>
                  <a:gd name="T24" fmla="*/ 351 w 431"/>
                  <a:gd name="T25" fmla="*/ 104 h 439"/>
                  <a:gd name="T26" fmla="*/ 360 w 431"/>
                  <a:gd name="T27" fmla="*/ 118 h 439"/>
                  <a:gd name="T28" fmla="*/ 365 w 431"/>
                  <a:gd name="T29" fmla="*/ 122 h 439"/>
                  <a:gd name="T30" fmla="*/ 430 w 431"/>
                  <a:gd name="T31" fmla="*/ 150 h 439"/>
                  <a:gd name="T32" fmla="*/ 379 w 431"/>
                  <a:gd name="T33" fmla="*/ 187 h 439"/>
                  <a:gd name="T34" fmla="*/ 378 w 431"/>
                  <a:gd name="T35" fmla="*/ 206 h 439"/>
                  <a:gd name="T36" fmla="*/ 380 w 431"/>
                  <a:gd name="T37" fmla="*/ 212 h 439"/>
                  <a:gd name="T38" fmla="*/ 412 w 431"/>
                  <a:gd name="T39" fmla="*/ 275 h 439"/>
                  <a:gd name="T40" fmla="*/ 355 w 431"/>
                  <a:gd name="T41" fmla="*/ 281 h 439"/>
                  <a:gd name="T42" fmla="*/ 344 w 431"/>
                  <a:gd name="T43" fmla="*/ 298 h 439"/>
                  <a:gd name="T44" fmla="*/ 343 w 431"/>
                  <a:gd name="T45" fmla="*/ 305 h 439"/>
                  <a:gd name="T46" fmla="*/ 332 w 431"/>
                  <a:gd name="T47" fmla="*/ 382 h 439"/>
                  <a:gd name="T48" fmla="*/ 289 w 431"/>
                  <a:gd name="T49" fmla="*/ 356 h 439"/>
                  <a:gd name="T50" fmla="*/ 285 w 431"/>
                  <a:gd name="T51" fmla="*/ 356 h 439"/>
                  <a:gd name="T52" fmla="*/ 276 w 431"/>
                  <a:gd name="T53" fmla="*/ 361 h 439"/>
                  <a:gd name="T54" fmla="*/ 265 w 431"/>
                  <a:gd name="T55" fmla="*/ 370 h 439"/>
                  <a:gd name="T56" fmla="*/ 236 w 431"/>
                  <a:gd name="T57" fmla="*/ 432 h 439"/>
                  <a:gd name="T58" fmla="*/ 198 w 431"/>
                  <a:gd name="T59" fmla="*/ 388 h 439"/>
                  <a:gd name="T60" fmla="*/ 196 w 431"/>
                  <a:gd name="T61" fmla="*/ 387 h 439"/>
                  <a:gd name="T62" fmla="*/ 189 w 431"/>
                  <a:gd name="T63" fmla="*/ 386 h 439"/>
                  <a:gd name="T64" fmla="*/ 178 w 431"/>
                  <a:gd name="T65" fmla="*/ 386 h 439"/>
                  <a:gd name="T66" fmla="*/ 172 w 431"/>
                  <a:gd name="T67" fmla="*/ 387 h 439"/>
                  <a:gd name="T68" fmla="*/ 171 w 431"/>
                  <a:gd name="T69" fmla="*/ 388 h 439"/>
                  <a:gd name="T70" fmla="*/ 99 w 431"/>
                  <a:gd name="T71" fmla="*/ 423 h 439"/>
                  <a:gd name="T72" fmla="*/ 111 w 431"/>
                  <a:gd name="T73" fmla="*/ 365 h 439"/>
                  <a:gd name="T74" fmla="*/ 98 w 431"/>
                  <a:gd name="T75" fmla="*/ 354 h 439"/>
                  <a:gd name="T76" fmla="*/ 91 w 431"/>
                  <a:gd name="T77" fmla="*/ 353 h 439"/>
                  <a:gd name="T78" fmla="*/ 19 w 431"/>
                  <a:gd name="T79" fmla="*/ 345 h 439"/>
                  <a:gd name="T80" fmla="*/ 59 w 431"/>
                  <a:gd name="T81" fmla="*/ 297 h 439"/>
                  <a:gd name="T82" fmla="*/ 56 w 431"/>
                  <a:gd name="T83" fmla="*/ 280 h 439"/>
                  <a:gd name="T84" fmla="*/ 51 w 431"/>
                  <a:gd name="T85" fmla="*/ 275 h 439"/>
                  <a:gd name="T86" fmla="*/ 2 w 431"/>
                  <a:gd name="T87" fmla="*/ 226 h 439"/>
                  <a:gd name="T88" fmla="*/ 58 w 431"/>
                  <a:gd name="T89" fmla="*/ 204 h 439"/>
                  <a:gd name="T90" fmla="*/ 65 w 431"/>
                  <a:gd name="T91" fmla="*/ 186 h 439"/>
                  <a:gd name="T92" fmla="*/ 64 w 431"/>
                  <a:gd name="T93" fmla="*/ 179 h 439"/>
                  <a:gd name="T94" fmla="*/ 52 w 431"/>
                  <a:gd name="T95" fmla="*/ 106 h 439"/>
                  <a:gd name="T96" fmla="*/ 107 w 431"/>
                  <a:gd name="T97" fmla="*/ 116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1" h="439">
                    <a:moveTo>
                      <a:pt x="115" y="108"/>
                    </a:moveTo>
                    <a:lnTo>
                      <a:pt x="121" y="104"/>
                    </a:lnTo>
                    <a:lnTo>
                      <a:pt x="123" y="100"/>
                    </a:lnTo>
                    <a:lnTo>
                      <a:pt x="124" y="98"/>
                    </a:lnTo>
                    <a:lnTo>
                      <a:pt x="124" y="97"/>
                    </a:lnTo>
                    <a:lnTo>
                      <a:pt x="117" y="44"/>
                    </a:lnTo>
                    <a:lnTo>
                      <a:pt x="136" y="33"/>
                    </a:lnTo>
                    <a:lnTo>
                      <a:pt x="155" y="22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7" y="62"/>
                    </a:lnTo>
                    <a:lnTo>
                      <a:pt x="187" y="62"/>
                    </a:lnTo>
                    <a:lnTo>
                      <a:pt x="189" y="62"/>
                    </a:lnTo>
                    <a:lnTo>
                      <a:pt x="191" y="62"/>
                    </a:lnTo>
                    <a:lnTo>
                      <a:pt x="193" y="62"/>
                    </a:lnTo>
                    <a:lnTo>
                      <a:pt x="196" y="61"/>
                    </a:lnTo>
                    <a:lnTo>
                      <a:pt x="200" y="60"/>
                    </a:lnTo>
                    <a:lnTo>
                      <a:pt x="207" y="58"/>
                    </a:lnTo>
                    <a:lnTo>
                      <a:pt x="211" y="56"/>
                    </a:lnTo>
                    <a:lnTo>
                      <a:pt x="212" y="54"/>
                    </a:lnTo>
                    <a:lnTo>
                      <a:pt x="213" y="54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1"/>
                    </a:lnTo>
                    <a:lnTo>
                      <a:pt x="278" y="54"/>
                    </a:lnTo>
                    <a:lnTo>
                      <a:pt x="278" y="56"/>
                    </a:lnTo>
                    <a:lnTo>
                      <a:pt x="280" y="57"/>
                    </a:lnTo>
                    <a:lnTo>
                      <a:pt x="284" y="60"/>
                    </a:lnTo>
                    <a:lnTo>
                      <a:pt x="290" y="61"/>
                    </a:lnTo>
                    <a:lnTo>
                      <a:pt x="296" y="64"/>
                    </a:lnTo>
                    <a:lnTo>
                      <a:pt x="300" y="64"/>
                    </a:lnTo>
                    <a:lnTo>
                      <a:pt x="302" y="63"/>
                    </a:lnTo>
                    <a:lnTo>
                      <a:pt x="303" y="63"/>
                    </a:lnTo>
                    <a:lnTo>
                      <a:pt x="349" y="25"/>
                    </a:lnTo>
                    <a:lnTo>
                      <a:pt x="364" y="37"/>
                    </a:lnTo>
                    <a:lnTo>
                      <a:pt x="378" y="49"/>
                    </a:lnTo>
                    <a:lnTo>
                      <a:pt x="351" y="100"/>
                    </a:lnTo>
                    <a:lnTo>
                      <a:pt x="351" y="101"/>
                    </a:lnTo>
                    <a:lnTo>
                      <a:pt x="351" y="104"/>
                    </a:lnTo>
                    <a:lnTo>
                      <a:pt x="353" y="108"/>
                    </a:lnTo>
                    <a:lnTo>
                      <a:pt x="357" y="112"/>
                    </a:lnTo>
                    <a:lnTo>
                      <a:pt x="360" y="118"/>
                    </a:lnTo>
                    <a:lnTo>
                      <a:pt x="363" y="121"/>
                    </a:lnTo>
                    <a:lnTo>
                      <a:pt x="364" y="122"/>
                    </a:lnTo>
                    <a:lnTo>
                      <a:pt x="365" y="122"/>
                    </a:lnTo>
                    <a:lnTo>
                      <a:pt x="420" y="112"/>
                    </a:lnTo>
                    <a:lnTo>
                      <a:pt x="425" y="131"/>
                    </a:lnTo>
                    <a:lnTo>
                      <a:pt x="430" y="150"/>
                    </a:lnTo>
                    <a:lnTo>
                      <a:pt x="381" y="184"/>
                    </a:lnTo>
                    <a:lnTo>
                      <a:pt x="381" y="185"/>
                    </a:lnTo>
                    <a:lnTo>
                      <a:pt x="379" y="187"/>
                    </a:lnTo>
                    <a:lnTo>
                      <a:pt x="378" y="192"/>
                    </a:lnTo>
                    <a:lnTo>
                      <a:pt x="378" y="198"/>
                    </a:lnTo>
                    <a:lnTo>
                      <a:pt x="378" y="206"/>
                    </a:lnTo>
                    <a:lnTo>
                      <a:pt x="378" y="210"/>
                    </a:lnTo>
                    <a:lnTo>
                      <a:pt x="379" y="212"/>
                    </a:lnTo>
                    <a:lnTo>
                      <a:pt x="380" y="212"/>
                    </a:lnTo>
                    <a:lnTo>
                      <a:pt x="426" y="233"/>
                    </a:lnTo>
                    <a:lnTo>
                      <a:pt x="419" y="254"/>
                    </a:lnTo>
                    <a:lnTo>
                      <a:pt x="412" y="275"/>
                    </a:lnTo>
                    <a:lnTo>
                      <a:pt x="358" y="279"/>
                    </a:lnTo>
                    <a:lnTo>
                      <a:pt x="357" y="279"/>
                    </a:lnTo>
                    <a:lnTo>
                      <a:pt x="355" y="281"/>
                    </a:lnTo>
                    <a:lnTo>
                      <a:pt x="352" y="285"/>
                    </a:lnTo>
                    <a:lnTo>
                      <a:pt x="349" y="291"/>
                    </a:lnTo>
                    <a:lnTo>
                      <a:pt x="344" y="298"/>
                    </a:lnTo>
                    <a:lnTo>
                      <a:pt x="343" y="302"/>
                    </a:lnTo>
                    <a:lnTo>
                      <a:pt x="343" y="304"/>
                    </a:lnTo>
                    <a:lnTo>
                      <a:pt x="343" y="305"/>
                    </a:lnTo>
                    <a:lnTo>
                      <a:pt x="365" y="350"/>
                    </a:lnTo>
                    <a:lnTo>
                      <a:pt x="349" y="366"/>
                    </a:lnTo>
                    <a:lnTo>
                      <a:pt x="332" y="382"/>
                    </a:lnTo>
                    <a:lnTo>
                      <a:pt x="290" y="356"/>
                    </a:lnTo>
                    <a:lnTo>
                      <a:pt x="290" y="356"/>
                    </a:lnTo>
                    <a:lnTo>
                      <a:pt x="289" y="356"/>
                    </a:lnTo>
                    <a:lnTo>
                      <a:pt x="288" y="356"/>
                    </a:lnTo>
                    <a:lnTo>
                      <a:pt x="286" y="356"/>
                    </a:lnTo>
                    <a:lnTo>
                      <a:pt x="285" y="356"/>
                    </a:lnTo>
                    <a:lnTo>
                      <a:pt x="282" y="357"/>
                    </a:lnTo>
                    <a:lnTo>
                      <a:pt x="279" y="359"/>
                    </a:lnTo>
                    <a:lnTo>
                      <a:pt x="276" y="361"/>
                    </a:lnTo>
                    <a:lnTo>
                      <a:pt x="269" y="364"/>
                    </a:lnTo>
                    <a:lnTo>
                      <a:pt x="266" y="367"/>
                    </a:lnTo>
                    <a:lnTo>
                      <a:pt x="265" y="370"/>
                    </a:lnTo>
                    <a:lnTo>
                      <a:pt x="264" y="371"/>
                    </a:lnTo>
                    <a:lnTo>
                      <a:pt x="257" y="426"/>
                    </a:lnTo>
                    <a:lnTo>
                      <a:pt x="236" y="432"/>
                    </a:lnTo>
                    <a:lnTo>
                      <a:pt x="215" y="438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7" y="387"/>
                    </a:lnTo>
                    <a:lnTo>
                      <a:pt x="196" y="387"/>
                    </a:lnTo>
                    <a:lnTo>
                      <a:pt x="194" y="387"/>
                    </a:lnTo>
                    <a:lnTo>
                      <a:pt x="191" y="386"/>
                    </a:lnTo>
                    <a:lnTo>
                      <a:pt x="189" y="386"/>
                    </a:lnTo>
                    <a:lnTo>
                      <a:pt x="185" y="387"/>
                    </a:lnTo>
                    <a:lnTo>
                      <a:pt x="181" y="386"/>
                    </a:lnTo>
                    <a:lnTo>
                      <a:pt x="178" y="386"/>
                    </a:lnTo>
                    <a:lnTo>
                      <a:pt x="175" y="386"/>
                    </a:lnTo>
                    <a:lnTo>
                      <a:pt x="173" y="387"/>
                    </a:lnTo>
                    <a:lnTo>
                      <a:pt x="172" y="387"/>
                    </a:lnTo>
                    <a:lnTo>
                      <a:pt x="171" y="388"/>
                    </a:lnTo>
                    <a:lnTo>
                      <a:pt x="171" y="388"/>
                    </a:lnTo>
                    <a:lnTo>
                      <a:pt x="171" y="388"/>
                    </a:lnTo>
                    <a:lnTo>
                      <a:pt x="135" y="436"/>
                    </a:lnTo>
                    <a:lnTo>
                      <a:pt x="116" y="430"/>
                    </a:lnTo>
                    <a:lnTo>
                      <a:pt x="99" y="423"/>
                    </a:lnTo>
                    <a:lnTo>
                      <a:pt x="112" y="368"/>
                    </a:lnTo>
                    <a:lnTo>
                      <a:pt x="112" y="367"/>
                    </a:lnTo>
                    <a:lnTo>
                      <a:pt x="111" y="365"/>
                    </a:lnTo>
                    <a:lnTo>
                      <a:pt x="108" y="361"/>
                    </a:lnTo>
                    <a:lnTo>
                      <a:pt x="103" y="358"/>
                    </a:lnTo>
                    <a:lnTo>
                      <a:pt x="98" y="354"/>
                    </a:lnTo>
                    <a:lnTo>
                      <a:pt x="95" y="353"/>
                    </a:lnTo>
                    <a:lnTo>
                      <a:pt x="93" y="352"/>
                    </a:lnTo>
                    <a:lnTo>
                      <a:pt x="91" y="353"/>
                    </a:lnTo>
                    <a:lnTo>
                      <a:pt x="39" y="377"/>
                    </a:lnTo>
                    <a:lnTo>
                      <a:pt x="29" y="361"/>
                    </a:lnTo>
                    <a:lnTo>
                      <a:pt x="19" y="345"/>
                    </a:lnTo>
                    <a:lnTo>
                      <a:pt x="59" y="300"/>
                    </a:lnTo>
                    <a:lnTo>
                      <a:pt x="59" y="299"/>
                    </a:lnTo>
                    <a:lnTo>
                      <a:pt x="59" y="297"/>
                    </a:lnTo>
                    <a:lnTo>
                      <a:pt x="59" y="292"/>
                    </a:lnTo>
                    <a:lnTo>
                      <a:pt x="57" y="287"/>
                    </a:lnTo>
                    <a:lnTo>
                      <a:pt x="56" y="280"/>
                    </a:lnTo>
                    <a:lnTo>
                      <a:pt x="54" y="277"/>
                    </a:lnTo>
                    <a:lnTo>
                      <a:pt x="52" y="275"/>
                    </a:lnTo>
                    <a:lnTo>
                      <a:pt x="51" y="275"/>
                    </a:lnTo>
                    <a:lnTo>
                      <a:pt x="0" y="268"/>
                    </a:lnTo>
                    <a:lnTo>
                      <a:pt x="1" y="247"/>
                    </a:lnTo>
                    <a:lnTo>
                      <a:pt x="2" y="226"/>
                    </a:lnTo>
                    <a:lnTo>
                      <a:pt x="55" y="207"/>
                    </a:lnTo>
                    <a:lnTo>
                      <a:pt x="56" y="207"/>
                    </a:lnTo>
                    <a:lnTo>
                      <a:pt x="58" y="204"/>
                    </a:lnTo>
                    <a:lnTo>
                      <a:pt x="60" y="200"/>
                    </a:lnTo>
                    <a:lnTo>
                      <a:pt x="62" y="192"/>
                    </a:lnTo>
                    <a:lnTo>
                      <a:pt x="65" y="186"/>
                    </a:lnTo>
                    <a:lnTo>
                      <a:pt x="65" y="181"/>
                    </a:lnTo>
                    <a:lnTo>
                      <a:pt x="65" y="179"/>
                    </a:lnTo>
                    <a:lnTo>
                      <a:pt x="64" y="179"/>
                    </a:lnTo>
                    <a:lnTo>
                      <a:pt x="29" y="144"/>
                    </a:lnTo>
                    <a:lnTo>
                      <a:pt x="40" y="125"/>
                    </a:lnTo>
                    <a:lnTo>
                      <a:pt x="52" y="106"/>
                    </a:lnTo>
                    <a:lnTo>
                      <a:pt x="103" y="118"/>
                    </a:lnTo>
                    <a:lnTo>
                      <a:pt x="104" y="118"/>
                    </a:lnTo>
                    <a:lnTo>
                      <a:pt x="107" y="116"/>
                    </a:lnTo>
                    <a:lnTo>
                      <a:pt x="111" y="114"/>
                    </a:lnTo>
                    <a:lnTo>
                      <a:pt x="115" y="108"/>
                    </a:lnTo>
                  </a:path>
                </a:pathLst>
              </a:custGeom>
              <a:solidFill>
                <a:srgbClr val="597F7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06" name="Freeform 830">
                <a:extLst>
                  <a:ext uri="{FF2B5EF4-FFF2-40B4-BE49-F238E27FC236}">
                    <a16:creationId xmlns:a16="http://schemas.microsoft.com/office/drawing/2014/main" id="{A90D4223-8574-473F-87A0-5FDEA1CBA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2375"/>
                <a:ext cx="431" cy="439"/>
              </a:xfrm>
              <a:custGeom>
                <a:avLst/>
                <a:gdLst>
                  <a:gd name="T0" fmla="*/ 121 w 431"/>
                  <a:gd name="T1" fmla="*/ 104 h 439"/>
                  <a:gd name="T2" fmla="*/ 124 w 431"/>
                  <a:gd name="T3" fmla="*/ 97 h 439"/>
                  <a:gd name="T4" fmla="*/ 155 w 431"/>
                  <a:gd name="T5" fmla="*/ 22 h 439"/>
                  <a:gd name="T6" fmla="*/ 186 w 431"/>
                  <a:gd name="T7" fmla="*/ 61 h 439"/>
                  <a:gd name="T8" fmla="*/ 189 w 431"/>
                  <a:gd name="T9" fmla="*/ 62 h 439"/>
                  <a:gd name="T10" fmla="*/ 196 w 431"/>
                  <a:gd name="T11" fmla="*/ 61 h 439"/>
                  <a:gd name="T12" fmla="*/ 207 w 431"/>
                  <a:gd name="T13" fmla="*/ 58 h 439"/>
                  <a:gd name="T14" fmla="*/ 213 w 431"/>
                  <a:gd name="T15" fmla="*/ 54 h 439"/>
                  <a:gd name="T16" fmla="*/ 276 w 431"/>
                  <a:gd name="T17" fmla="*/ 1 h 439"/>
                  <a:gd name="T18" fmla="*/ 278 w 431"/>
                  <a:gd name="T19" fmla="*/ 56 h 439"/>
                  <a:gd name="T20" fmla="*/ 290 w 431"/>
                  <a:gd name="T21" fmla="*/ 61 h 439"/>
                  <a:gd name="T22" fmla="*/ 300 w 431"/>
                  <a:gd name="T23" fmla="*/ 64 h 439"/>
                  <a:gd name="T24" fmla="*/ 349 w 431"/>
                  <a:gd name="T25" fmla="*/ 25 h 439"/>
                  <a:gd name="T26" fmla="*/ 351 w 431"/>
                  <a:gd name="T27" fmla="*/ 100 h 439"/>
                  <a:gd name="T28" fmla="*/ 351 w 431"/>
                  <a:gd name="T29" fmla="*/ 104 h 439"/>
                  <a:gd name="T30" fmla="*/ 357 w 431"/>
                  <a:gd name="T31" fmla="*/ 112 h 439"/>
                  <a:gd name="T32" fmla="*/ 364 w 431"/>
                  <a:gd name="T33" fmla="*/ 122 h 439"/>
                  <a:gd name="T34" fmla="*/ 425 w 431"/>
                  <a:gd name="T35" fmla="*/ 131 h 439"/>
                  <a:gd name="T36" fmla="*/ 381 w 431"/>
                  <a:gd name="T37" fmla="*/ 184 h 439"/>
                  <a:gd name="T38" fmla="*/ 378 w 431"/>
                  <a:gd name="T39" fmla="*/ 192 h 439"/>
                  <a:gd name="T40" fmla="*/ 378 w 431"/>
                  <a:gd name="T41" fmla="*/ 206 h 439"/>
                  <a:gd name="T42" fmla="*/ 380 w 431"/>
                  <a:gd name="T43" fmla="*/ 212 h 439"/>
                  <a:gd name="T44" fmla="*/ 412 w 431"/>
                  <a:gd name="T45" fmla="*/ 275 h 439"/>
                  <a:gd name="T46" fmla="*/ 357 w 431"/>
                  <a:gd name="T47" fmla="*/ 279 h 439"/>
                  <a:gd name="T48" fmla="*/ 349 w 431"/>
                  <a:gd name="T49" fmla="*/ 291 h 439"/>
                  <a:gd name="T50" fmla="*/ 343 w 431"/>
                  <a:gd name="T51" fmla="*/ 302 h 439"/>
                  <a:gd name="T52" fmla="*/ 365 w 431"/>
                  <a:gd name="T53" fmla="*/ 350 h 439"/>
                  <a:gd name="T54" fmla="*/ 290 w 431"/>
                  <a:gd name="T55" fmla="*/ 356 h 439"/>
                  <a:gd name="T56" fmla="*/ 289 w 431"/>
                  <a:gd name="T57" fmla="*/ 356 h 439"/>
                  <a:gd name="T58" fmla="*/ 285 w 431"/>
                  <a:gd name="T59" fmla="*/ 356 h 439"/>
                  <a:gd name="T60" fmla="*/ 276 w 431"/>
                  <a:gd name="T61" fmla="*/ 361 h 439"/>
                  <a:gd name="T62" fmla="*/ 266 w 431"/>
                  <a:gd name="T63" fmla="*/ 367 h 439"/>
                  <a:gd name="T64" fmla="*/ 257 w 431"/>
                  <a:gd name="T65" fmla="*/ 426 h 439"/>
                  <a:gd name="T66" fmla="*/ 198 w 431"/>
                  <a:gd name="T67" fmla="*/ 388 h 439"/>
                  <a:gd name="T68" fmla="*/ 198 w 431"/>
                  <a:gd name="T69" fmla="*/ 388 h 439"/>
                  <a:gd name="T70" fmla="*/ 194 w 431"/>
                  <a:gd name="T71" fmla="*/ 387 h 439"/>
                  <a:gd name="T72" fmla="*/ 185 w 431"/>
                  <a:gd name="T73" fmla="*/ 387 h 439"/>
                  <a:gd name="T74" fmla="*/ 178 w 431"/>
                  <a:gd name="T75" fmla="*/ 386 h 439"/>
                  <a:gd name="T76" fmla="*/ 172 w 431"/>
                  <a:gd name="T77" fmla="*/ 387 h 439"/>
                  <a:gd name="T78" fmla="*/ 171 w 431"/>
                  <a:gd name="T79" fmla="*/ 388 h 439"/>
                  <a:gd name="T80" fmla="*/ 99 w 431"/>
                  <a:gd name="T81" fmla="*/ 423 h 439"/>
                  <a:gd name="T82" fmla="*/ 112 w 431"/>
                  <a:gd name="T83" fmla="*/ 367 h 439"/>
                  <a:gd name="T84" fmla="*/ 103 w 431"/>
                  <a:gd name="T85" fmla="*/ 358 h 439"/>
                  <a:gd name="T86" fmla="*/ 95 w 431"/>
                  <a:gd name="T87" fmla="*/ 353 h 439"/>
                  <a:gd name="T88" fmla="*/ 39 w 431"/>
                  <a:gd name="T89" fmla="*/ 377 h 439"/>
                  <a:gd name="T90" fmla="*/ 59 w 431"/>
                  <a:gd name="T91" fmla="*/ 300 h 439"/>
                  <a:gd name="T92" fmla="*/ 59 w 431"/>
                  <a:gd name="T93" fmla="*/ 297 h 439"/>
                  <a:gd name="T94" fmla="*/ 57 w 431"/>
                  <a:gd name="T95" fmla="*/ 287 h 439"/>
                  <a:gd name="T96" fmla="*/ 52 w 431"/>
                  <a:gd name="T97" fmla="*/ 275 h 439"/>
                  <a:gd name="T98" fmla="*/ 1 w 431"/>
                  <a:gd name="T99" fmla="*/ 247 h 439"/>
                  <a:gd name="T100" fmla="*/ 55 w 431"/>
                  <a:gd name="T101" fmla="*/ 207 h 439"/>
                  <a:gd name="T102" fmla="*/ 60 w 431"/>
                  <a:gd name="T103" fmla="*/ 200 h 439"/>
                  <a:gd name="T104" fmla="*/ 65 w 431"/>
                  <a:gd name="T105" fmla="*/ 186 h 439"/>
                  <a:gd name="T106" fmla="*/ 64 w 431"/>
                  <a:gd name="T107" fmla="*/ 179 h 439"/>
                  <a:gd name="T108" fmla="*/ 52 w 431"/>
                  <a:gd name="T109" fmla="*/ 106 h 439"/>
                  <a:gd name="T110" fmla="*/ 104 w 431"/>
                  <a:gd name="T111" fmla="*/ 118 h 439"/>
                  <a:gd name="T112" fmla="*/ 115 w 431"/>
                  <a:gd name="T113" fmla="*/ 108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1" h="439">
                    <a:moveTo>
                      <a:pt x="115" y="108"/>
                    </a:moveTo>
                    <a:lnTo>
                      <a:pt x="115" y="108"/>
                    </a:lnTo>
                    <a:lnTo>
                      <a:pt x="121" y="104"/>
                    </a:lnTo>
                    <a:lnTo>
                      <a:pt x="123" y="100"/>
                    </a:lnTo>
                    <a:lnTo>
                      <a:pt x="124" y="98"/>
                    </a:lnTo>
                    <a:lnTo>
                      <a:pt x="124" y="97"/>
                    </a:lnTo>
                    <a:lnTo>
                      <a:pt x="117" y="44"/>
                    </a:lnTo>
                    <a:lnTo>
                      <a:pt x="136" y="33"/>
                    </a:lnTo>
                    <a:lnTo>
                      <a:pt x="155" y="22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7" y="62"/>
                    </a:lnTo>
                    <a:lnTo>
                      <a:pt x="187" y="62"/>
                    </a:lnTo>
                    <a:lnTo>
                      <a:pt x="189" y="62"/>
                    </a:lnTo>
                    <a:lnTo>
                      <a:pt x="191" y="62"/>
                    </a:lnTo>
                    <a:lnTo>
                      <a:pt x="193" y="62"/>
                    </a:lnTo>
                    <a:lnTo>
                      <a:pt x="196" y="61"/>
                    </a:lnTo>
                    <a:lnTo>
                      <a:pt x="200" y="60"/>
                    </a:lnTo>
                    <a:lnTo>
                      <a:pt x="200" y="60"/>
                    </a:lnTo>
                    <a:lnTo>
                      <a:pt x="207" y="58"/>
                    </a:lnTo>
                    <a:lnTo>
                      <a:pt x="211" y="56"/>
                    </a:lnTo>
                    <a:lnTo>
                      <a:pt x="212" y="54"/>
                    </a:lnTo>
                    <a:lnTo>
                      <a:pt x="213" y="54"/>
                    </a:lnTo>
                    <a:lnTo>
                      <a:pt x="235" y="0"/>
                    </a:lnTo>
                    <a:lnTo>
                      <a:pt x="255" y="0"/>
                    </a:lnTo>
                    <a:lnTo>
                      <a:pt x="276" y="1"/>
                    </a:lnTo>
                    <a:lnTo>
                      <a:pt x="278" y="54"/>
                    </a:lnTo>
                    <a:lnTo>
                      <a:pt x="278" y="54"/>
                    </a:lnTo>
                    <a:lnTo>
                      <a:pt x="278" y="56"/>
                    </a:lnTo>
                    <a:lnTo>
                      <a:pt x="280" y="57"/>
                    </a:lnTo>
                    <a:lnTo>
                      <a:pt x="284" y="60"/>
                    </a:lnTo>
                    <a:lnTo>
                      <a:pt x="290" y="61"/>
                    </a:lnTo>
                    <a:lnTo>
                      <a:pt x="290" y="61"/>
                    </a:lnTo>
                    <a:lnTo>
                      <a:pt x="296" y="64"/>
                    </a:lnTo>
                    <a:lnTo>
                      <a:pt x="300" y="64"/>
                    </a:lnTo>
                    <a:lnTo>
                      <a:pt x="302" y="63"/>
                    </a:lnTo>
                    <a:lnTo>
                      <a:pt x="303" y="63"/>
                    </a:lnTo>
                    <a:lnTo>
                      <a:pt x="349" y="25"/>
                    </a:lnTo>
                    <a:lnTo>
                      <a:pt x="364" y="37"/>
                    </a:lnTo>
                    <a:lnTo>
                      <a:pt x="378" y="49"/>
                    </a:lnTo>
                    <a:lnTo>
                      <a:pt x="351" y="100"/>
                    </a:lnTo>
                    <a:lnTo>
                      <a:pt x="351" y="100"/>
                    </a:lnTo>
                    <a:lnTo>
                      <a:pt x="351" y="101"/>
                    </a:lnTo>
                    <a:lnTo>
                      <a:pt x="351" y="104"/>
                    </a:lnTo>
                    <a:lnTo>
                      <a:pt x="353" y="108"/>
                    </a:lnTo>
                    <a:lnTo>
                      <a:pt x="357" y="112"/>
                    </a:lnTo>
                    <a:lnTo>
                      <a:pt x="357" y="112"/>
                    </a:lnTo>
                    <a:lnTo>
                      <a:pt x="360" y="118"/>
                    </a:lnTo>
                    <a:lnTo>
                      <a:pt x="363" y="121"/>
                    </a:lnTo>
                    <a:lnTo>
                      <a:pt x="364" y="122"/>
                    </a:lnTo>
                    <a:lnTo>
                      <a:pt x="365" y="122"/>
                    </a:lnTo>
                    <a:lnTo>
                      <a:pt x="420" y="112"/>
                    </a:lnTo>
                    <a:lnTo>
                      <a:pt x="425" y="131"/>
                    </a:lnTo>
                    <a:lnTo>
                      <a:pt x="430" y="150"/>
                    </a:lnTo>
                    <a:lnTo>
                      <a:pt x="381" y="184"/>
                    </a:lnTo>
                    <a:lnTo>
                      <a:pt x="381" y="184"/>
                    </a:lnTo>
                    <a:lnTo>
                      <a:pt x="381" y="185"/>
                    </a:lnTo>
                    <a:lnTo>
                      <a:pt x="379" y="187"/>
                    </a:lnTo>
                    <a:lnTo>
                      <a:pt x="378" y="192"/>
                    </a:lnTo>
                    <a:lnTo>
                      <a:pt x="378" y="198"/>
                    </a:lnTo>
                    <a:lnTo>
                      <a:pt x="378" y="198"/>
                    </a:lnTo>
                    <a:lnTo>
                      <a:pt x="378" y="206"/>
                    </a:lnTo>
                    <a:lnTo>
                      <a:pt x="378" y="210"/>
                    </a:lnTo>
                    <a:lnTo>
                      <a:pt x="379" y="212"/>
                    </a:lnTo>
                    <a:lnTo>
                      <a:pt x="380" y="212"/>
                    </a:lnTo>
                    <a:lnTo>
                      <a:pt x="426" y="233"/>
                    </a:lnTo>
                    <a:lnTo>
                      <a:pt x="419" y="254"/>
                    </a:lnTo>
                    <a:lnTo>
                      <a:pt x="412" y="275"/>
                    </a:lnTo>
                    <a:lnTo>
                      <a:pt x="358" y="279"/>
                    </a:lnTo>
                    <a:lnTo>
                      <a:pt x="358" y="279"/>
                    </a:lnTo>
                    <a:lnTo>
                      <a:pt x="357" y="279"/>
                    </a:lnTo>
                    <a:lnTo>
                      <a:pt x="355" y="281"/>
                    </a:lnTo>
                    <a:lnTo>
                      <a:pt x="352" y="285"/>
                    </a:lnTo>
                    <a:lnTo>
                      <a:pt x="349" y="291"/>
                    </a:lnTo>
                    <a:lnTo>
                      <a:pt x="349" y="291"/>
                    </a:lnTo>
                    <a:lnTo>
                      <a:pt x="344" y="298"/>
                    </a:lnTo>
                    <a:lnTo>
                      <a:pt x="343" y="302"/>
                    </a:lnTo>
                    <a:lnTo>
                      <a:pt x="343" y="304"/>
                    </a:lnTo>
                    <a:lnTo>
                      <a:pt x="343" y="305"/>
                    </a:lnTo>
                    <a:lnTo>
                      <a:pt x="365" y="350"/>
                    </a:lnTo>
                    <a:lnTo>
                      <a:pt x="349" y="366"/>
                    </a:lnTo>
                    <a:lnTo>
                      <a:pt x="332" y="382"/>
                    </a:lnTo>
                    <a:lnTo>
                      <a:pt x="290" y="356"/>
                    </a:lnTo>
                    <a:lnTo>
                      <a:pt x="290" y="356"/>
                    </a:lnTo>
                    <a:lnTo>
                      <a:pt x="290" y="356"/>
                    </a:lnTo>
                    <a:lnTo>
                      <a:pt x="289" y="356"/>
                    </a:lnTo>
                    <a:lnTo>
                      <a:pt x="288" y="356"/>
                    </a:lnTo>
                    <a:lnTo>
                      <a:pt x="286" y="356"/>
                    </a:lnTo>
                    <a:lnTo>
                      <a:pt x="285" y="356"/>
                    </a:lnTo>
                    <a:lnTo>
                      <a:pt x="282" y="357"/>
                    </a:lnTo>
                    <a:lnTo>
                      <a:pt x="279" y="359"/>
                    </a:lnTo>
                    <a:lnTo>
                      <a:pt x="276" y="361"/>
                    </a:lnTo>
                    <a:lnTo>
                      <a:pt x="276" y="361"/>
                    </a:lnTo>
                    <a:lnTo>
                      <a:pt x="269" y="364"/>
                    </a:lnTo>
                    <a:lnTo>
                      <a:pt x="266" y="367"/>
                    </a:lnTo>
                    <a:lnTo>
                      <a:pt x="265" y="370"/>
                    </a:lnTo>
                    <a:lnTo>
                      <a:pt x="264" y="371"/>
                    </a:lnTo>
                    <a:lnTo>
                      <a:pt x="257" y="426"/>
                    </a:lnTo>
                    <a:lnTo>
                      <a:pt x="236" y="432"/>
                    </a:lnTo>
                    <a:lnTo>
                      <a:pt x="215" y="438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8" y="388"/>
                    </a:lnTo>
                    <a:lnTo>
                      <a:pt x="197" y="387"/>
                    </a:lnTo>
                    <a:lnTo>
                      <a:pt x="196" y="387"/>
                    </a:lnTo>
                    <a:lnTo>
                      <a:pt x="194" y="387"/>
                    </a:lnTo>
                    <a:lnTo>
                      <a:pt x="191" y="386"/>
                    </a:lnTo>
                    <a:lnTo>
                      <a:pt x="189" y="386"/>
                    </a:lnTo>
                    <a:lnTo>
                      <a:pt x="185" y="387"/>
                    </a:lnTo>
                    <a:lnTo>
                      <a:pt x="185" y="387"/>
                    </a:lnTo>
                    <a:lnTo>
                      <a:pt x="181" y="386"/>
                    </a:lnTo>
                    <a:lnTo>
                      <a:pt x="178" y="386"/>
                    </a:lnTo>
                    <a:lnTo>
                      <a:pt x="175" y="386"/>
                    </a:lnTo>
                    <a:lnTo>
                      <a:pt x="173" y="387"/>
                    </a:lnTo>
                    <a:lnTo>
                      <a:pt x="172" y="387"/>
                    </a:lnTo>
                    <a:lnTo>
                      <a:pt x="171" y="388"/>
                    </a:lnTo>
                    <a:lnTo>
                      <a:pt x="171" y="388"/>
                    </a:lnTo>
                    <a:lnTo>
                      <a:pt x="171" y="388"/>
                    </a:lnTo>
                    <a:lnTo>
                      <a:pt x="135" y="436"/>
                    </a:lnTo>
                    <a:lnTo>
                      <a:pt x="116" y="430"/>
                    </a:lnTo>
                    <a:lnTo>
                      <a:pt x="99" y="423"/>
                    </a:lnTo>
                    <a:lnTo>
                      <a:pt x="112" y="368"/>
                    </a:lnTo>
                    <a:lnTo>
                      <a:pt x="112" y="368"/>
                    </a:lnTo>
                    <a:lnTo>
                      <a:pt x="112" y="367"/>
                    </a:lnTo>
                    <a:lnTo>
                      <a:pt x="111" y="365"/>
                    </a:lnTo>
                    <a:lnTo>
                      <a:pt x="108" y="361"/>
                    </a:lnTo>
                    <a:lnTo>
                      <a:pt x="103" y="358"/>
                    </a:lnTo>
                    <a:lnTo>
                      <a:pt x="103" y="358"/>
                    </a:lnTo>
                    <a:lnTo>
                      <a:pt x="98" y="354"/>
                    </a:lnTo>
                    <a:lnTo>
                      <a:pt x="95" y="353"/>
                    </a:lnTo>
                    <a:lnTo>
                      <a:pt x="93" y="352"/>
                    </a:lnTo>
                    <a:lnTo>
                      <a:pt x="91" y="353"/>
                    </a:lnTo>
                    <a:lnTo>
                      <a:pt x="39" y="377"/>
                    </a:lnTo>
                    <a:lnTo>
                      <a:pt x="29" y="361"/>
                    </a:lnTo>
                    <a:lnTo>
                      <a:pt x="19" y="345"/>
                    </a:lnTo>
                    <a:lnTo>
                      <a:pt x="59" y="300"/>
                    </a:lnTo>
                    <a:lnTo>
                      <a:pt x="59" y="300"/>
                    </a:lnTo>
                    <a:lnTo>
                      <a:pt x="59" y="299"/>
                    </a:lnTo>
                    <a:lnTo>
                      <a:pt x="59" y="297"/>
                    </a:lnTo>
                    <a:lnTo>
                      <a:pt x="59" y="292"/>
                    </a:lnTo>
                    <a:lnTo>
                      <a:pt x="57" y="287"/>
                    </a:lnTo>
                    <a:lnTo>
                      <a:pt x="57" y="287"/>
                    </a:lnTo>
                    <a:lnTo>
                      <a:pt x="56" y="280"/>
                    </a:lnTo>
                    <a:lnTo>
                      <a:pt x="54" y="277"/>
                    </a:lnTo>
                    <a:lnTo>
                      <a:pt x="52" y="275"/>
                    </a:lnTo>
                    <a:lnTo>
                      <a:pt x="51" y="275"/>
                    </a:lnTo>
                    <a:lnTo>
                      <a:pt x="0" y="268"/>
                    </a:lnTo>
                    <a:lnTo>
                      <a:pt x="1" y="247"/>
                    </a:lnTo>
                    <a:lnTo>
                      <a:pt x="2" y="226"/>
                    </a:lnTo>
                    <a:lnTo>
                      <a:pt x="55" y="207"/>
                    </a:lnTo>
                    <a:lnTo>
                      <a:pt x="55" y="207"/>
                    </a:lnTo>
                    <a:lnTo>
                      <a:pt x="56" y="207"/>
                    </a:lnTo>
                    <a:lnTo>
                      <a:pt x="58" y="204"/>
                    </a:lnTo>
                    <a:lnTo>
                      <a:pt x="60" y="200"/>
                    </a:lnTo>
                    <a:lnTo>
                      <a:pt x="62" y="192"/>
                    </a:lnTo>
                    <a:lnTo>
                      <a:pt x="62" y="192"/>
                    </a:lnTo>
                    <a:lnTo>
                      <a:pt x="65" y="186"/>
                    </a:lnTo>
                    <a:lnTo>
                      <a:pt x="65" y="181"/>
                    </a:lnTo>
                    <a:lnTo>
                      <a:pt x="65" y="179"/>
                    </a:lnTo>
                    <a:lnTo>
                      <a:pt x="64" y="179"/>
                    </a:lnTo>
                    <a:lnTo>
                      <a:pt x="29" y="144"/>
                    </a:lnTo>
                    <a:lnTo>
                      <a:pt x="40" y="125"/>
                    </a:lnTo>
                    <a:lnTo>
                      <a:pt x="52" y="106"/>
                    </a:lnTo>
                    <a:lnTo>
                      <a:pt x="103" y="118"/>
                    </a:lnTo>
                    <a:lnTo>
                      <a:pt x="103" y="118"/>
                    </a:lnTo>
                    <a:lnTo>
                      <a:pt x="104" y="118"/>
                    </a:lnTo>
                    <a:lnTo>
                      <a:pt x="107" y="116"/>
                    </a:lnTo>
                    <a:lnTo>
                      <a:pt x="111" y="114"/>
                    </a:lnTo>
                    <a:lnTo>
                      <a:pt x="115" y="10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07" name="Freeform 831">
                <a:extLst>
                  <a:ext uri="{FF2B5EF4-FFF2-40B4-BE49-F238E27FC236}">
                    <a16:creationId xmlns:a16="http://schemas.microsoft.com/office/drawing/2014/main" id="{92DE52D0-9CD9-40B4-B516-C1BF50714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441"/>
                <a:ext cx="306" cy="312"/>
              </a:xfrm>
              <a:custGeom>
                <a:avLst/>
                <a:gdLst>
                  <a:gd name="T0" fmla="*/ 139 w 306"/>
                  <a:gd name="T1" fmla="*/ 310 h 312"/>
                  <a:gd name="T2" fmla="*/ 169 w 306"/>
                  <a:gd name="T3" fmla="*/ 304 h 312"/>
                  <a:gd name="T4" fmla="*/ 198 w 306"/>
                  <a:gd name="T5" fmla="*/ 293 h 312"/>
                  <a:gd name="T6" fmla="*/ 225 w 306"/>
                  <a:gd name="T7" fmla="*/ 277 h 312"/>
                  <a:gd name="T8" fmla="*/ 249 w 306"/>
                  <a:gd name="T9" fmla="*/ 256 h 312"/>
                  <a:gd name="T10" fmla="*/ 270 w 306"/>
                  <a:gd name="T11" fmla="*/ 232 h 312"/>
                  <a:gd name="T12" fmla="*/ 286 w 306"/>
                  <a:gd name="T13" fmla="*/ 204 h 312"/>
                  <a:gd name="T14" fmla="*/ 299 w 306"/>
                  <a:gd name="T15" fmla="*/ 174 h 312"/>
                  <a:gd name="T16" fmla="*/ 305 w 306"/>
                  <a:gd name="T17" fmla="*/ 142 h 312"/>
                  <a:gd name="T18" fmla="*/ 304 w 306"/>
                  <a:gd name="T19" fmla="*/ 112 h 312"/>
                  <a:gd name="T20" fmla="*/ 298 w 306"/>
                  <a:gd name="T21" fmla="*/ 84 h 312"/>
                  <a:gd name="T22" fmla="*/ 286 w 306"/>
                  <a:gd name="T23" fmla="*/ 59 h 312"/>
                  <a:gd name="T24" fmla="*/ 270 w 306"/>
                  <a:gd name="T25" fmla="*/ 37 h 312"/>
                  <a:gd name="T26" fmla="*/ 249 w 306"/>
                  <a:gd name="T27" fmla="*/ 20 h 312"/>
                  <a:gd name="T28" fmla="*/ 225 w 306"/>
                  <a:gd name="T29" fmla="*/ 8 h 312"/>
                  <a:gd name="T30" fmla="*/ 197 w 306"/>
                  <a:gd name="T31" fmla="*/ 1 h 312"/>
                  <a:gd name="T32" fmla="*/ 166 w 306"/>
                  <a:gd name="T33" fmla="*/ 0 h 312"/>
                  <a:gd name="T34" fmla="*/ 136 w 306"/>
                  <a:gd name="T35" fmla="*/ 6 h 312"/>
                  <a:gd name="T36" fmla="*/ 107 w 306"/>
                  <a:gd name="T37" fmla="*/ 17 h 312"/>
                  <a:gd name="T38" fmla="*/ 79 w 306"/>
                  <a:gd name="T39" fmla="*/ 34 h 312"/>
                  <a:gd name="T40" fmla="*/ 55 w 306"/>
                  <a:gd name="T41" fmla="*/ 54 h 312"/>
                  <a:gd name="T42" fmla="*/ 34 w 306"/>
                  <a:gd name="T43" fmla="*/ 79 h 312"/>
                  <a:gd name="T44" fmla="*/ 18 w 306"/>
                  <a:gd name="T45" fmla="*/ 107 h 312"/>
                  <a:gd name="T46" fmla="*/ 6 w 306"/>
                  <a:gd name="T47" fmla="*/ 137 h 312"/>
                  <a:gd name="T48" fmla="*/ 0 w 306"/>
                  <a:gd name="T49" fmla="*/ 169 h 312"/>
                  <a:gd name="T50" fmla="*/ 1 w 306"/>
                  <a:gd name="T51" fmla="*/ 199 h 312"/>
                  <a:gd name="T52" fmla="*/ 6 w 306"/>
                  <a:gd name="T53" fmla="*/ 227 h 312"/>
                  <a:gd name="T54" fmla="*/ 18 w 306"/>
                  <a:gd name="T55" fmla="*/ 252 h 312"/>
                  <a:gd name="T56" fmla="*/ 34 w 306"/>
                  <a:gd name="T57" fmla="*/ 274 h 312"/>
                  <a:gd name="T58" fmla="*/ 55 w 306"/>
                  <a:gd name="T59" fmla="*/ 291 h 312"/>
                  <a:gd name="T60" fmla="*/ 80 w 306"/>
                  <a:gd name="T61" fmla="*/ 303 h 312"/>
                  <a:gd name="T62" fmla="*/ 108 w 306"/>
                  <a:gd name="T63" fmla="*/ 31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6" h="312">
                    <a:moveTo>
                      <a:pt x="123" y="311"/>
                    </a:moveTo>
                    <a:lnTo>
                      <a:pt x="139" y="310"/>
                    </a:lnTo>
                    <a:lnTo>
                      <a:pt x="154" y="308"/>
                    </a:lnTo>
                    <a:lnTo>
                      <a:pt x="169" y="304"/>
                    </a:lnTo>
                    <a:lnTo>
                      <a:pt x="184" y="299"/>
                    </a:lnTo>
                    <a:lnTo>
                      <a:pt x="198" y="293"/>
                    </a:lnTo>
                    <a:lnTo>
                      <a:pt x="212" y="285"/>
                    </a:lnTo>
                    <a:lnTo>
                      <a:pt x="225" y="277"/>
                    </a:lnTo>
                    <a:lnTo>
                      <a:pt x="238" y="267"/>
                    </a:lnTo>
                    <a:lnTo>
                      <a:pt x="249" y="256"/>
                    </a:lnTo>
                    <a:lnTo>
                      <a:pt x="260" y="245"/>
                    </a:lnTo>
                    <a:lnTo>
                      <a:pt x="270" y="232"/>
                    </a:lnTo>
                    <a:lnTo>
                      <a:pt x="279" y="218"/>
                    </a:lnTo>
                    <a:lnTo>
                      <a:pt x="286" y="204"/>
                    </a:lnTo>
                    <a:lnTo>
                      <a:pt x="293" y="189"/>
                    </a:lnTo>
                    <a:lnTo>
                      <a:pt x="299" y="174"/>
                    </a:lnTo>
                    <a:lnTo>
                      <a:pt x="302" y="158"/>
                    </a:lnTo>
                    <a:lnTo>
                      <a:pt x="305" y="142"/>
                    </a:lnTo>
                    <a:lnTo>
                      <a:pt x="305" y="127"/>
                    </a:lnTo>
                    <a:lnTo>
                      <a:pt x="304" y="112"/>
                    </a:lnTo>
                    <a:lnTo>
                      <a:pt x="302" y="98"/>
                    </a:lnTo>
                    <a:lnTo>
                      <a:pt x="298" y="84"/>
                    </a:lnTo>
                    <a:lnTo>
                      <a:pt x="293" y="71"/>
                    </a:lnTo>
                    <a:lnTo>
                      <a:pt x="286" y="59"/>
                    </a:lnTo>
                    <a:lnTo>
                      <a:pt x="279" y="47"/>
                    </a:lnTo>
                    <a:lnTo>
                      <a:pt x="270" y="37"/>
                    </a:lnTo>
                    <a:lnTo>
                      <a:pt x="260" y="28"/>
                    </a:lnTo>
                    <a:lnTo>
                      <a:pt x="249" y="20"/>
                    </a:lnTo>
                    <a:lnTo>
                      <a:pt x="238" y="13"/>
                    </a:lnTo>
                    <a:lnTo>
                      <a:pt x="225" y="8"/>
                    </a:lnTo>
                    <a:lnTo>
                      <a:pt x="211" y="4"/>
                    </a:lnTo>
                    <a:lnTo>
                      <a:pt x="197" y="1"/>
                    </a:lnTo>
                    <a:lnTo>
                      <a:pt x="182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6" y="6"/>
                    </a:lnTo>
                    <a:lnTo>
                      <a:pt x="121" y="11"/>
                    </a:lnTo>
                    <a:lnTo>
                      <a:pt x="107" y="17"/>
                    </a:lnTo>
                    <a:lnTo>
                      <a:pt x="93" y="25"/>
                    </a:lnTo>
                    <a:lnTo>
                      <a:pt x="79" y="34"/>
                    </a:lnTo>
                    <a:lnTo>
                      <a:pt x="67" y="44"/>
                    </a:lnTo>
                    <a:lnTo>
                      <a:pt x="55" y="54"/>
                    </a:lnTo>
                    <a:lnTo>
                      <a:pt x="44" y="67"/>
                    </a:lnTo>
                    <a:lnTo>
                      <a:pt x="34" y="79"/>
                    </a:lnTo>
                    <a:lnTo>
                      <a:pt x="26" y="92"/>
                    </a:lnTo>
                    <a:lnTo>
                      <a:pt x="18" y="107"/>
                    </a:lnTo>
                    <a:lnTo>
                      <a:pt x="11" y="121"/>
                    </a:lnTo>
                    <a:lnTo>
                      <a:pt x="6" y="137"/>
                    </a:lnTo>
                    <a:lnTo>
                      <a:pt x="2" y="153"/>
                    </a:lnTo>
                    <a:lnTo>
                      <a:pt x="0" y="169"/>
                    </a:lnTo>
                    <a:lnTo>
                      <a:pt x="0" y="184"/>
                    </a:lnTo>
                    <a:lnTo>
                      <a:pt x="1" y="199"/>
                    </a:lnTo>
                    <a:lnTo>
                      <a:pt x="3" y="214"/>
                    </a:lnTo>
                    <a:lnTo>
                      <a:pt x="6" y="227"/>
                    </a:lnTo>
                    <a:lnTo>
                      <a:pt x="12" y="240"/>
                    </a:lnTo>
                    <a:lnTo>
                      <a:pt x="18" y="252"/>
                    </a:lnTo>
                    <a:lnTo>
                      <a:pt x="26" y="263"/>
                    </a:lnTo>
                    <a:lnTo>
                      <a:pt x="34" y="274"/>
                    </a:lnTo>
                    <a:lnTo>
                      <a:pt x="44" y="283"/>
                    </a:lnTo>
                    <a:lnTo>
                      <a:pt x="55" y="291"/>
                    </a:lnTo>
                    <a:lnTo>
                      <a:pt x="67" y="298"/>
                    </a:lnTo>
                    <a:lnTo>
                      <a:pt x="80" y="303"/>
                    </a:lnTo>
                    <a:lnTo>
                      <a:pt x="93" y="307"/>
                    </a:lnTo>
                    <a:lnTo>
                      <a:pt x="108" y="310"/>
                    </a:lnTo>
                    <a:lnTo>
                      <a:pt x="123" y="311"/>
                    </a:lnTo>
                  </a:path>
                </a:pathLst>
              </a:custGeom>
              <a:solidFill>
                <a:srgbClr val="FFB2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08" name="Freeform 832">
                <a:extLst>
                  <a:ext uri="{FF2B5EF4-FFF2-40B4-BE49-F238E27FC236}">
                    <a16:creationId xmlns:a16="http://schemas.microsoft.com/office/drawing/2014/main" id="{B4889CA9-C93C-438C-9F97-C3BA40DC5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2441"/>
                <a:ext cx="279" cy="310"/>
              </a:xfrm>
              <a:custGeom>
                <a:avLst/>
                <a:gdLst>
                  <a:gd name="T0" fmla="*/ 278 w 279"/>
                  <a:gd name="T1" fmla="*/ 63 h 310"/>
                  <a:gd name="T2" fmla="*/ 272 w 279"/>
                  <a:gd name="T3" fmla="*/ 53 h 310"/>
                  <a:gd name="T4" fmla="*/ 266 w 279"/>
                  <a:gd name="T5" fmla="*/ 44 h 310"/>
                  <a:gd name="T6" fmla="*/ 258 w 279"/>
                  <a:gd name="T7" fmla="*/ 36 h 310"/>
                  <a:gd name="T8" fmla="*/ 250 w 279"/>
                  <a:gd name="T9" fmla="*/ 28 h 310"/>
                  <a:gd name="T10" fmla="*/ 241 w 279"/>
                  <a:gd name="T11" fmla="*/ 21 h 310"/>
                  <a:gd name="T12" fmla="*/ 231 w 279"/>
                  <a:gd name="T13" fmla="*/ 15 h 310"/>
                  <a:gd name="T14" fmla="*/ 220 w 279"/>
                  <a:gd name="T15" fmla="*/ 10 h 310"/>
                  <a:gd name="T16" fmla="*/ 209 w 279"/>
                  <a:gd name="T17" fmla="*/ 5 h 310"/>
                  <a:gd name="T18" fmla="*/ 206 w 279"/>
                  <a:gd name="T19" fmla="*/ 4 h 310"/>
                  <a:gd name="T20" fmla="*/ 202 w 279"/>
                  <a:gd name="T21" fmla="*/ 3 h 310"/>
                  <a:gd name="T22" fmla="*/ 199 w 279"/>
                  <a:gd name="T23" fmla="*/ 2 h 310"/>
                  <a:gd name="T24" fmla="*/ 195 w 279"/>
                  <a:gd name="T25" fmla="*/ 2 h 310"/>
                  <a:gd name="T26" fmla="*/ 191 w 279"/>
                  <a:gd name="T27" fmla="*/ 1 h 310"/>
                  <a:gd name="T28" fmla="*/ 188 w 279"/>
                  <a:gd name="T29" fmla="*/ 0 h 310"/>
                  <a:gd name="T30" fmla="*/ 184 w 279"/>
                  <a:gd name="T31" fmla="*/ 0 h 310"/>
                  <a:gd name="T32" fmla="*/ 180 w 279"/>
                  <a:gd name="T33" fmla="*/ 0 h 310"/>
                  <a:gd name="T34" fmla="*/ 142 w 279"/>
                  <a:gd name="T35" fmla="*/ 147 h 310"/>
                  <a:gd name="T36" fmla="*/ 0 w 279"/>
                  <a:gd name="T37" fmla="*/ 238 h 310"/>
                  <a:gd name="T38" fmla="*/ 2 w 279"/>
                  <a:gd name="T39" fmla="*/ 243 h 310"/>
                  <a:gd name="T40" fmla="*/ 5 w 279"/>
                  <a:gd name="T41" fmla="*/ 248 h 310"/>
                  <a:gd name="T42" fmla="*/ 8 w 279"/>
                  <a:gd name="T43" fmla="*/ 254 h 310"/>
                  <a:gd name="T44" fmla="*/ 12 w 279"/>
                  <a:gd name="T45" fmla="*/ 259 h 310"/>
                  <a:gd name="T46" fmla="*/ 15 w 279"/>
                  <a:gd name="T47" fmla="*/ 264 h 310"/>
                  <a:gd name="T48" fmla="*/ 19 w 279"/>
                  <a:gd name="T49" fmla="*/ 268 h 310"/>
                  <a:gd name="T50" fmla="*/ 23 w 279"/>
                  <a:gd name="T51" fmla="*/ 273 h 310"/>
                  <a:gd name="T52" fmla="*/ 27 w 279"/>
                  <a:gd name="T53" fmla="*/ 277 h 310"/>
                  <a:gd name="T54" fmla="*/ 33 w 279"/>
                  <a:gd name="T55" fmla="*/ 281 h 310"/>
                  <a:gd name="T56" fmla="*/ 37 w 279"/>
                  <a:gd name="T57" fmla="*/ 285 h 310"/>
                  <a:gd name="T58" fmla="*/ 43 w 279"/>
                  <a:gd name="T59" fmla="*/ 289 h 310"/>
                  <a:gd name="T60" fmla="*/ 48 w 279"/>
                  <a:gd name="T61" fmla="*/ 292 h 310"/>
                  <a:gd name="T62" fmla="*/ 53 w 279"/>
                  <a:gd name="T63" fmla="*/ 295 h 310"/>
                  <a:gd name="T64" fmla="*/ 59 w 279"/>
                  <a:gd name="T65" fmla="*/ 297 h 310"/>
                  <a:gd name="T66" fmla="*/ 65 w 279"/>
                  <a:gd name="T67" fmla="*/ 300 h 310"/>
                  <a:gd name="T68" fmla="*/ 71 w 279"/>
                  <a:gd name="T69" fmla="*/ 303 h 310"/>
                  <a:gd name="T70" fmla="*/ 75 w 279"/>
                  <a:gd name="T71" fmla="*/ 304 h 310"/>
                  <a:gd name="T72" fmla="*/ 79 w 279"/>
                  <a:gd name="T73" fmla="*/ 305 h 310"/>
                  <a:gd name="T74" fmla="*/ 82 w 279"/>
                  <a:gd name="T75" fmla="*/ 306 h 310"/>
                  <a:gd name="T76" fmla="*/ 86 w 279"/>
                  <a:gd name="T77" fmla="*/ 307 h 310"/>
                  <a:gd name="T78" fmla="*/ 90 w 279"/>
                  <a:gd name="T79" fmla="*/ 307 h 310"/>
                  <a:gd name="T80" fmla="*/ 94 w 279"/>
                  <a:gd name="T81" fmla="*/ 308 h 310"/>
                  <a:gd name="T82" fmla="*/ 98 w 279"/>
                  <a:gd name="T83" fmla="*/ 309 h 310"/>
                  <a:gd name="T84" fmla="*/ 102 w 279"/>
                  <a:gd name="T85" fmla="*/ 309 h 310"/>
                  <a:gd name="T86" fmla="*/ 143 w 279"/>
                  <a:gd name="T87" fmla="*/ 149 h 310"/>
                  <a:gd name="T88" fmla="*/ 278 w 279"/>
                  <a:gd name="T89" fmla="*/ 63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9" h="310">
                    <a:moveTo>
                      <a:pt x="278" y="63"/>
                    </a:moveTo>
                    <a:lnTo>
                      <a:pt x="272" y="53"/>
                    </a:lnTo>
                    <a:lnTo>
                      <a:pt x="266" y="44"/>
                    </a:lnTo>
                    <a:lnTo>
                      <a:pt x="258" y="36"/>
                    </a:lnTo>
                    <a:lnTo>
                      <a:pt x="250" y="28"/>
                    </a:lnTo>
                    <a:lnTo>
                      <a:pt x="241" y="21"/>
                    </a:lnTo>
                    <a:lnTo>
                      <a:pt x="231" y="15"/>
                    </a:lnTo>
                    <a:lnTo>
                      <a:pt x="220" y="10"/>
                    </a:lnTo>
                    <a:lnTo>
                      <a:pt x="209" y="5"/>
                    </a:lnTo>
                    <a:lnTo>
                      <a:pt x="206" y="4"/>
                    </a:lnTo>
                    <a:lnTo>
                      <a:pt x="202" y="3"/>
                    </a:lnTo>
                    <a:lnTo>
                      <a:pt x="199" y="2"/>
                    </a:lnTo>
                    <a:lnTo>
                      <a:pt x="195" y="2"/>
                    </a:lnTo>
                    <a:lnTo>
                      <a:pt x="191" y="1"/>
                    </a:lnTo>
                    <a:lnTo>
                      <a:pt x="188" y="0"/>
                    </a:lnTo>
                    <a:lnTo>
                      <a:pt x="184" y="0"/>
                    </a:lnTo>
                    <a:lnTo>
                      <a:pt x="180" y="0"/>
                    </a:lnTo>
                    <a:lnTo>
                      <a:pt x="142" y="147"/>
                    </a:lnTo>
                    <a:lnTo>
                      <a:pt x="0" y="238"/>
                    </a:lnTo>
                    <a:lnTo>
                      <a:pt x="2" y="243"/>
                    </a:lnTo>
                    <a:lnTo>
                      <a:pt x="5" y="248"/>
                    </a:lnTo>
                    <a:lnTo>
                      <a:pt x="8" y="254"/>
                    </a:lnTo>
                    <a:lnTo>
                      <a:pt x="12" y="259"/>
                    </a:lnTo>
                    <a:lnTo>
                      <a:pt x="15" y="264"/>
                    </a:lnTo>
                    <a:lnTo>
                      <a:pt x="19" y="268"/>
                    </a:lnTo>
                    <a:lnTo>
                      <a:pt x="23" y="273"/>
                    </a:lnTo>
                    <a:lnTo>
                      <a:pt x="27" y="277"/>
                    </a:lnTo>
                    <a:lnTo>
                      <a:pt x="33" y="281"/>
                    </a:lnTo>
                    <a:lnTo>
                      <a:pt x="37" y="285"/>
                    </a:lnTo>
                    <a:lnTo>
                      <a:pt x="43" y="289"/>
                    </a:lnTo>
                    <a:lnTo>
                      <a:pt x="48" y="292"/>
                    </a:lnTo>
                    <a:lnTo>
                      <a:pt x="53" y="295"/>
                    </a:lnTo>
                    <a:lnTo>
                      <a:pt x="59" y="297"/>
                    </a:lnTo>
                    <a:lnTo>
                      <a:pt x="65" y="300"/>
                    </a:lnTo>
                    <a:lnTo>
                      <a:pt x="71" y="303"/>
                    </a:lnTo>
                    <a:lnTo>
                      <a:pt x="75" y="304"/>
                    </a:lnTo>
                    <a:lnTo>
                      <a:pt x="79" y="305"/>
                    </a:lnTo>
                    <a:lnTo>
                      <a:pt x="82" y="306"/>
                    </a:lnTo>
                    <a:lnTo>
                      <a:pt x="86" y="307"/>
                    </a:lnTo>
                    <a:lnTo>
                      <a:pt x="90" y="307"/>
                    </a:lnTo>
                    <a:lnTo>
                      <a:pt x="94" y="308"/>
                    </a:lnTo>
                    <a:lnTo>
                      <a:pt x="98" y="309"/>
                    </a:lnTo>
                    <a:lnTo>
                      <a:pt x="102" y="309"/>
                    </a:lnTo>
                    <a:lnTo>
                      <a:pt x="143" y="149"/>
                    </a:lnTo>
                    <a:lnTo>
                      <a:pt x="278" y="63"/>
                    </a:lnTo>
                  </a:path>
                </a:pathLst>
              </a:custGeom>
              <a:solidFill>
                <a:srgbClr val="FFB2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09" name="Freeform 833">
                <a:extLst>
                  <a:ext uri="{FF2B5EF4-FFF2-40B4-BE49-F238E27FC236}">
                    <a16:creationId xmlns:a16="http://schemas.microsoft.com/office/drawing/2014/main" id="{40D789AC-2F04-4E46-B213-54CFD2C1A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442"/>
                <a:ext cx="274" cy="309"/>
              </a:xfrm>
              <a:custGeom>
                <a:avLst/>
                <a:gdLst>
                  <a:gd name="T0" fmla="*/ 273 w 274"/>
                  <a:gd name="T1" fmla="*/ 59 h 309"/>
                  <a:gd name="T2" fmla="*/ 141 w 274"/>
                  <a:gd name="T3" fmla="*/ 148 h 309"/>
                  <a:gd name="T4" fmla="*/ 95 w 274"/>
                  <a:gd name="T5" fmla="*/ 308 h 309"/>
                  <a:gd name="T6" fmla="*/ 91 w 274"/>
                  <a:gd name="T7" fmla="*/ 307 h 309"/>
                  <a:gd name="T8" fmla="*/ 88 w 274"/>
                  <a:gd name="T9" fmla="*/ 306 h 309"/>
                  <a:gd name="T10" fmla="*/ 84 w 274"/>
                  <a:gd name="T11" fmla="*/ 306 h 309"/>
                  <a:gd name="T12" fmla="*/ 80 w 274"/>
                  <a:gd name="T13" fmla="*/ 305 h 309"/>
                  <a:gd name="T14" fmla="*/ 77 w 274"/>
                  <a:gd name="T15" fmla="*/ 305 h 309"/>
                  <a:gd name="T16" fmla="*/ 74 w 274"/>
                  <a:gd name="T17" fmla="*/ 304 h 309"/>
                  <a:gd name="T18" fmla="*/ 70 w 274"/>
                  <a:gd name="T19" fmla="*/ 302 h 309"/>
                  <a:gd name="T20" fmla="*/ 67 w 274"/>
                  <a:gd name="T21" fmla="*/ 302 h 309"/>
                  <a:gd name="T22" fmla="*/ 55 w 274"/>
                  <a:gd name="T23" fmla="*/ 297 h 309"/>
                  <a:gd name="T24" fmla="*/ 44 w 274"/>
                  <a:gd name="T25" fmla="*/ 291 h 309"/>
                  <a:gd name="T26" fmla="*/ 34 w 274"/>
                  <a:gd name="T27" fmla="*/ 285 h 309"/>
                  <a:gd name="T28" fmla="*/ 26 w 274"/>
                  <a:gd name="T29" fmla="*/ 278 h 309"/>
                  <a:gd name="T30" fmla="*/ 18 w 274"/>
                  <a:gd name="T31" fmla="*/ 270 h 309"/>
                  <a:gd name="T32" fmla="*/ 11 w 274"/>
                  <a:gd name="T33" fmla="*/ 261 h 309"/>
                  <a:gd name="T34" fmla="*/ 5 w 274"/>
                  <a:gd name="T35" fmla="*/ 252 h 309"/>
                  <a:gd name="T36" fmla="*/ 0 w 274"/>
                  <a:gd name="T37" fmla="*/ 241 h 309"/>
                  <a:gd name="T38" fmla="*/ 139 w 274"/>
                  <a:gd name="T39" fmla="*/ 147 h 309"/>
                  <a:gd name="T40" fmla="*/ 181 w 274"/>
                  <a:gd name="T41" fmla="*/ 0 h 309"/>
                  <a:gd name="T42" fmla="*/ 185 w 274"/>
                  <a:gd name="T43" fmla="*/ 0 h 309"/>
                  <a:gd name="T44" fmla="*/ 188 w 274"/>
                  <a:gd name="T45" fmla="*/ 1 h 309"/>
                  <a:gd name="T46" fmla="*/ 191 w 274"/>
                  <a:gd name="T47" fmla="*/ 1 h 309"/>
                  <a:gd name="T48" fmla="*/ 195 w 274"/>
                  <a:gd name="T49" fmla="*/ 2 h 309"/>
                  <a:gd name="T50" fmla="*/ 198 w 274"/>
                  <a:gd name="T51" fmla="*/ 3 h 309"/>
                  <a:gd name="T52" fmla="*/ 202 w 274"/>
                  <a:gd name="T53" fmla="*/ 4 h 309"/>
                  <a:gd name="T54" fmla="*/ 205 w 274"/>
                  <a:gd name="T55" fmla="*/ 5 h 309"/>
                  <a:gd name="T56" fmla="*/ 208 w 274"/>
                  <a:gd name="T57" fmla="*/ 6 h 309"/>
                  <a:gd name="T58" fmla="*/ 219 w 274"/>
                  <a:gd name="T59" fmla="*/ 10 h 309"/>
                  <a:gd name="T60" fmla="*/ 229 w 274"/>
                  <a:gd name="T61" fmla="*/ 15 h 309"/>
                  <a:gd name="T62" fmla="*/ 238 w 274"/>
                  <a:gd name="T63" fmla="*/ 21 h 309"/>
                  <a:gd name="T64" fmla="*/ 247 w 274"/>
                  <a:gd name="T65" fmla="*/ 27 h 309"/>
                  <a:gd name="T66" fmla="*/ 254 w 274"/>
                  <a:gd name="T67" fmla="*/ 34 h 309"/>
                  <a:gd name="T68" fmla="*/ 261 w 274"/>
                  <a:gd name="T69" fmla="*/ 42 h 309"/>
                  <a:gd name="T70" fmla="*/ 267 w 274"/>
                  <a:gd name="T71" fmla="*/ 50 h 309"/>
                  <a:gd name="T72" fmla="*/ 273 w 274"/>
                  <a:gd name="T73" fmla="*/ 5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4" h="309">
                    <a:moveTo>
                      <a:pt x="273" y="59"/>
                    </a:moveTo>
                    <a:lnTo>
                      <a:pt x="141" y="148"/>
                    </a:lnTo>
                    <a:lnTo>
                      <a:pt x="95" y="308"/>
                    </a:lnTo>
                    <a:lnTo>
                      <a:pt x="91" y="307"/>
                    </a:lnTo>
                    <a:lnTo>
                      <a:pt x="88" y="306"/>
                    </a:lnTo>
                    <a:lnTo>
                      <a:pt x="84" y="306"/>
                    </a:lnTo>
                    <a:lnTo>
                      <a:pt x="80" y="305"/>
                    </a:lnTo>
                    <a:lnTo>
                      <a:pt x="77" y="305"/>
                    </a:lnTo>
                    <a:lnTo>
                      <a:pt x="74" y="304"/>
                    </a:lnTo>
                    <a:lnTo>
                      <a:pt x="70" y="302"/>
                    </a:lnTo>
                    <a:lnTo>
                      <a:pt x="67" y="302"/>
                    </a:lnTo>
                    <a:lnTo>
                      <a:pt x="55" y="297"/>
                    </a:lnTo>
                    <a:lnTo>
                      <a:pt x="44" y="291"/>
                    </a:lnTo>
                    <a:lnTo>
                      <a:pt x="34" y="285"/>
                    </a:lnTo>
                    <a:lnTo>
                      <a:pt x="26" y="278"/>
                    </a:lnTo>
                    <a:lnTo>
                      <a:pt x="18" y="270"/>
                    </a:lnTo>
                    <a:lnTo>
                      <a:pt x="11" y="261"/>
                    </a:lnTo>
                    <a:lnTo>
                      <a:pt x="5" y="252"/>
                    </a:lnTo>
                    <a:lnTo>
                      <a:pt x="0" y="241"/>
                    </a:lnTo>
                    <a:lnTo>
                      <a:pt x="139" y="147"/>
                    </a:lnTo>
                    <a:lnTo>
                      <a:pt x="181" y="0"/>
                    </a:lnTo>
                    <a:lnTo>
                      <a:pt x="185" y="0"/>
                    </a:lnTo>
                    <a:lnTo>
                      <a:pt x="188" y="1"/>
                    </a:lnTo>
                    <a:lnTo>
                      <a:pt x="191" y="1"/>
                    </a:lnTo>
                    <a:lnTo>
                      <a:pt x="195" y="2"/>
                    </a:lnTo>
                    <a:lnTo>
                      <a:pt x="198" y="3"/>
                    </a:lnTo>
                    <a:lnTo>
                      <a:pt x="202" y="4"/>
                    </a:lnTo>
                    <a:lnTo>
                      <a:pt x="205" y="5"/>
                    </a:lnTo>
                    <a:lnTo>
                      <a:pt x="208" y="6"/>
                    </a:lnTo>
                    <a:lnTo>
                      <a:pt x="219" y="10"/>
                    </a:lnTo>
                    <a:lnTo>
                      <a:pt x="229" y="15"/>
                    </a:lnTo>
                    <a:lnTo>
                      <a:pt x="238" y="21"/>
                    </a:lnTo>
                    <a:lnTo>
                      <a:pt x="247" y="27"/>
                    </a:lnTo>
                    <a:lnTo>
                      <a:pt x="254" y="34"/>
                    </a:lnTo>
                    <a:lnTo>
                      <a:pt x="261" y="42"/>
                    </a:lnTo>
                    <a:lnTo>
                      <a:pt x="267" y="50"/>
                    </a:lnTo>
                    <a:lnTo>
                      <a:pt x="273" y="59"/>
                    </a:lnTo>
                  </a:path>
                </a:pathLst>
              </a:custGeom>
              <a:solidFill>
                <a:srgbClr val="FFB5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10" name="Freeform 834">
                <a:extLst>
                  <a:ext uri="{FF2B5EF4-FFF2-40B4-BE49-F238E27FC236}">
                    <a16:creationId xmlns:a16="http://schemas.microsoft.com/office/drawing/2014/main" id="{8A8B9957-4374-48C5-ABBD-008B18721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2442"/>
                <a:ext cx="269" cy="308"/>
              </a:xfrm>
              <a:custGeom>
                <a:avLst/>
                <a:gdLst>
                  <a:gd name="T0" fmla="*/ 268 w 269"/>
                  <a:gd name="T1" fmla="*/ 55 h 308"/>
                  <a:gd name="T2" fmla="*/ 138 w 269"/>
                  <a:gd name="T3" fmla="*/ 148 h 308"/>
                  <a:gd name="T4" fmla="*/ 88 w 269"/>
                  <a:gd name="T5" fmla="*/ 307 h 308"/>
                  <a:gd name="T6" fmla="*/ 85 w 269"/>
                  <a:gd name="T7" fmla="*/ 307 h 308"/>
                  <a:gd name="T8" fmla="*/ 81 w 269"/>
                  <a:gd name="T9" fmla="*/ 305 h 308"/>
                  <a:gd name="T10" fmla="*/ 78 w 269"/>
                  <a:gd name="T11" fmla="*/ 305 h 308"/>
                  <a:gd name="T12" fmla="*/ 75 w 269"/>
                  <a:gd name="T13" fmla="*/ 304 h 308"/>
                  <a:gd name="T14" fmla="*/ 72 w 269"/>
                  <a:gd name="T15" fmla="*/ 304 h 308"/>
                  <a:gd name="T16" fmla="*/ 68 w 269"/>
                  <a:gd name="T17" fmla="*/ 302 h 308"/>
                  <a:gd name="T18" fmla="*/ 65 w 269"/>
                  <a:gd name="T19" fmla="*/ 302 h 308"/>
                  <a:gd name="T20" fmla="*/ 62 w 269"/>
                  <a:gd name="T21" fmla="*/ 301 h 308"/>
                  <a:gd name="T22" fmla="*/ 51 w 269"/>
                  <a:gd name="T23" fmla="*/ 297 h 308"/>
                  <a:gd name="T24" fmla="*/ 41 w 269"/>
                  <a:gd name="T25" fmla="*/ 291 h 308"/>
                  <a:gd name="T26" fmla="*/ 32 w 269"/>
                  <a:gd name="T27" fmla="*/ 285 h 308"/>
                  <a:gd name="T28" fmla="*/ 24 w 269"/>
                  <a:gd name="T29" fmla="*/ 278 h 308"/>
                  <a:gd name="T30" fmla="*/ 16 w 269"/>
                  <a:gd name="T31" fmla="*/ 271 h 308"/>
                  <a:gd name="T32" fmla="*/ 10 w 269"/>
                  <a:gd name="T33" fmla="*/ 263 h 308"/>
                  <a:gd name="T34" fmla="*/ 5 w 269"/>
                  <a:gd name="T35" fmla="*/ 254 h 308"/>
                  <a:gd name="T36" fmla="*/ 0 w 269"/>
                  <a:gd name="T37" fmla="*/ 245 h 308"/>
                  <a:gd name="T38" fmla="*/ 136 w 269"/>
                  <a:gd name="T39" fmla="*/ 146 h 308"/>
                  <a:gd name="T40" fmla="*/ 182 w 269"/>
                  <a:gd name="T41" fmla="*/ 0 h 308"/>
                  <a:gd name="T42" fmla="*/ 186 w 269"/>
                  <a:gd name="T43" fmla="*/ 0 h 308"/>
                  <a:gd name="T44" fmla="*/ 189 w 269"/>
                  <a:gd name="T45" fmla="*/ 1 h 308"/>
                  <a:gd name="T46" fmla="*/ 192 w 269"/>
                  <a:gd name="T47" fmla="*/ 1 h 308"/>
                  <a:gd name="T48" fmla="*/ 195 w 269"/>
                  <a:gd name="T49" fmla="*/ 2 h 308"/>
                  <a:gd name="T50" fmla="*/ 198 w 269"/>
                  <a:gd name="T51" fmla="*/ 2 h 308"/>
                  <a:gd name="T52" fmla="*/ 201 w 269"/>
                  <a:gd name="T53" fmla="*/ 3 h 308"/>
                  <a:gd name="T54" fmla="*/ 204 w 269"/>
                  <a:gd name="T55" fmla="*/ 4 h 308"/>
                  <a:gd name="T56" fmla="*/ 207 w 269"/>
                  <a:gd name="T57" fmla="*/ 5 h 308"/>
                  <a:gd name="T58" fmla="*/ 218 w 269"/>
                  <a:gd name="T59" fmla="*/ 9 h 308"/>
                  <a:gd name="T60" fmla="*/ 227 w 269"/>
                  <a:gd name="T61" fmla="*/ 14 h 308"/>
                  <a:gd name="T62" fmla="*/ 235 w 269"/>
                  <a:gd name="T63" fmla="*/ 19 h 308"/>
                  <a:gd name="T64" fmla="*/ 244 w 269"/>
                  <a:gd name="T65" fmla="*/ 25 h 308"/>
                  <a:gd name="T66" fmla="*/ 251 w 269"/>
                  <a:gd name="T67" fmla="*/ 32 h 308"/>
                  <a:gd name="T68" fmla="*/ 256 w 269"/>
                  <a:gd name="T69" fmla="*/ 39 h 308"/>
                  <a:gd name="T70" fmla="*/ 262 w 269"/>
                  <a:gd name="T71" fmla="*/ 46 h 308"/>
                  <a:gd name="T72" fmla="*/ 268 w 269"/>
                  <a:gd name="T73" fmla="*/ 55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9" h="308">
                    <a:moveTo>
                      <a:pt x="268" y="55"/>
                    </a:moveTo>
                    <a:lnTo>
                      <a:pt x="138" y="148"/>
                    </a:lnTo>
                    <a:lnTo>
                      <a:pt x="88" y="307"/>
                    </a:lnTo>
                    <a:lnTo>
                      <a:pt x="85" y="307"/>
                    </a:lnTo>
                    <a:lnTo>
                      <a:pt x="81" y="305"/>
                    </a:lnTo>
                    <a:lnTo>
                      <a:pt x="78" y="305"/>
                    </a:lnTo>
                    <a:lnTo>
                      <a:pt x="75" y="304"/>
                    </a:lnTo>
                    <a:lnTo>
                      <a:pt x="72" y="304"/>
                    </a:lnTo>
                    <a:lnTo>
                      <a:pt x="68" y="302"/>
                    </a:lnTo>
                    <a:lnTo>
                      <a:pt x="65" y="302"/>
                    </a:lnTo>
                    <a:lnTo>
                      <a:pt x="62" y="301"/>
                    </a:lnTo>
                    <a:lnTo>
                      <a:pt x="51" y="297"/>
                    </a:lnTo>
                    <a:lnTo>
                      <a:pt x="41" y="291"/>
                    </a:lnTo>
                    <a:lnTo>
                      <a:pt x="32" y="285"/>
                    </a:lnTo>
                    <a:lnTo>
                      <a:pt x="24" y="278"/>
                    </a:lnTo>
                    <a:lnTo>
                      <a:pt x="16" y="271"/>
                    </a:lnTo>
                    <a:lnTo>
                      <a:pt x="10" y="263"/>
                    </a:lnTo>
                    <a:lnTo>
                      <a:pt x="5" y="254"/>
                    </a:lnTo>
                    <a:lnTo>
                      <a:pt x="0" y="245"/>
                    </a:lnTo>
                    <a:lnTo>
                      <a:pt x="136" y="146"/>
                    </a:lnTo>
                    <a:lnTo>
                      <a:pt x="182" y="0"/>
                    </a:lnTo>
                    <a:lnTo>
                      <a:pt x="186" y="0"/>
                    </a:lnTo>
                    <a:lnTo>
                      <a:pt x="189" y="1"/>
                    </a:lnTo>
                    <a:lnTo>
                      <a:pt x="192" y="1"/>
                    </a:lnTo>
                    <a:lnTo>
                      <a:pt x="195" y="2"/>
                    </a:lnTo>
                    <a:lnTo>
                      <a:pt x="198" y="2"/>
                    </a:lnTo>
                    <a:lnTo>
                      <a:pt x="201" y="3"/>
                    </a:lnTo>
                    <a:lnTo>
                      <a:pt x="204" y="4"/>
                    </a:lnTo>
                    <a:lnTo>
                      <a:pt x="207" y="5"/>
                    </a:lnTo>
                    <a:lnTo>
                      <a:pt x="218" y="9"/>
                    </a:lnTo>
                    <a:lnTo>
                      <a:pt x="227" y="14"/>
                    </a:lnTo>
                    <a:lnTo>
                      <a:pt x="235" y="19"/>
                    </a:lnTo>
                    <a:lnTo>
                      <a:pt x="244" y="25"/>
                    </a:lnTo>
                    <a:lnTo>
                      <a:pt x="251" y="32"/>
                    </a:lnTo>
                    <a:lnTo>
                      <a:pt x="256" y="39"/>
                    </a:lnTo>
                    <a:lnTo>
                      <a:pt x="262" y="46"/>
                    </a:lnTo>
                    <a:lnTo>
                      <a:pt x="268" y="55"/>
                    </a:lnTo>
                  </a:path>
                </a:pathLst>
              </a:custGeom>
              <a:solidFill>
                <a:srgbClr val="FFB5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11" name="Freeform 835">
                <a:extLst>
                  <a:ext uri="{FF2B5EF4-FFF2-40B4-BE49-F238E27FC236}">
                    <a16:creationId xmlns:a16="http://schemas.microsoft.com/office/drawing/2014/main" id="{AD8DB46E-F56E-45C2-98B6-A0DB729F1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444"/>
                <a:ext cx="263" cy="306"/>
              </a:xfrm>
              <a:custGeom>
                <a:avLst/>
                <a:gdLst>
                  <a:gd name="T0" fmla="*/ 262 w 263"/>
                  <a:gd name="T1" fmla="*/ 50 h 306"/>
                  <a:gd name="T2" fmla="*/ 135 w 263"/>
                  <a:gd name="T3" fmla="*/ 146 h 306"/>
                  <a:gd name="T4" fmla="*/ 80 w 263"/>
                  <a:gd name="T5" fmla="*/ 305 h 306"/>
                  <a:gd name="T6" fmla="*/ 77 w 263"/>
                  <a:gd name="T7" fmla="*/ 304 h 306"/>
                  <a:gd name="T8" fmla="*/ 74 w 263"/>
                  <a:gd name="T9" fmla="*/ 303 h 306"/>
                  <a:gd name="T10" fmla="*/ 71 w 263"/>
                  <a:gd name="T11" fmla="*/ 303 h 306"/>
                  <a:gd name="T12" fmla="*/ 69 w 263"/>
                  <a:gd name="T13" fmla="*/ 302 h 306"/>
                  <a:gd name="T14" fmla="*/ 66 w 263"/>
                  <a:gd name="T15" fmla="*/ 301 h 306"/>
                  <a:gd name="T16" fmla="*/ 63 w 263"/>
                  <a:gd name="T17" fmla="*/ 301 h 306"/>
                  <a:gd name="T18" fmla="*/ 61 w 263"/>
                  <a:gd name="T19" fmla="*/ 300 h 306"/>
                  <a:gd name="T20" fmla="*/ 57 w 263"/>
                  <a:gd name="T21" fmla="*/ 299 h 306"/>
                  <a:gd name="T22" fmla="*/ 47 w 263"/>
                  <a:gd name="T23" fmla="*/ 294 h 306"/>
                  <a:gd name="T24" fmla="*/ 37 w 263"/>
                  <a:gd name="T25" fmla="*/ 289 h 306"/>
                  <a:gd name="T26" fmla="*/ 29 w 263"/>
                  <a:gd name="T27" fmla="*/ 284 h 306"/>
                  <a:gd name="T28" fmla="*/ 21 w 263"/>
                  <a:gd name="T29" fmla="*/ 278 h 306"/>
                  <a:gd name="T30" fmla="*/ 15 w 263"/>
                  <a:gd name="T31" fmla="*/ 271 h 306"/>
                  <a:gd name="T32" fmla="*/ 9 w 263"/>
                  <a:gd name="T33" fmla="*/ 264 h 306"/>
                  <a:gd name="T34" fmla="*/ 4 w 263"/>
                  <a:gd name="T35" fmla="*/ 256 h 306"/>
                  <a:gd name="T36" fmla="*/ 0 w 263"/>
                  <a:gd name="T37" fmla="*/ 248 h 306"/>
                  <a:gd name="T38" fmla="*/ 133 w 263"/>
                  <a:gd name="T39" fmla="*/ 145 h 306"/>
                  <a:gd name="T40" fmla="*/ 183 w 263"/>
                  <a:gd name="T41" fmla="*/ 0 h 306"/>
                  <a:gd name="T42" fmla="*/ 187 w 263"/>
                  <a:gd name="T43" fmla="*/ 0 h 306"/>
                  <a:gd name="T44" fmla="*/ 189 w 263"/>
                  <a:gd name="T45" fmla="*/ 1 h 306"/>
                  <a:gd name="T46" fmla="*/ 192 w 263"/>
                  <a:gd name="T47" fmla="*/ 1 h 306"/>
                  <a:gd name="T48" fmla="*/ 195 w 263"/>
                  <a:gd name="T49" fmla="*/ 1 h 306"/>
                  <a:gd name="T50" fmla="*/ 197 w 263"/>
                  <a:gd name="T51" fmla="*/ 2 h 306"/>
                  <a:gd name="T52" fmla="*/ 200 w 263"/>
                  <a:gd name="T53" fmla="*/ 3 h 306"/>
                  <a:gd name="T54" fmla="*/ 203 w 263"/>
                  <a:gd name="T55" fmla="*/ 4 h 306"/>
                  <a:gd name="T56" fmla="*/ 206 w 263"/>
                  <a:gd name="T57" fmla="*/ 5 h 306"/>
                  <a:gd name="T58" fmla="*/ 216 w 263"/>
                  <a:gd name="T59" fmla="*/ 9 h 306"/>
                  <a:gd name="T60" fmla="*/ 225 w 263"/>
                  <a:gd name="T61" fmla="*/ 14 h 306"/>
                  <a:gd name="T62" fmla="*/ 232 w 263"/>
                  <a:gd name="T63" fmla="*/ 18 h 306"/>
                  <a:gd name="T64" fmla="*/ 239 w 263"/>
                  <a:gd name="T65" fmla="*/ 24 h 306"/>
                  <a:gd name="T66" fmla="*/ 246 w 263"/>
                  <a:gd name="T67" fmla="*/ 30 h 306"/>
                  <a:gd name="T68" fmla="*/ 252 w 263"/>
                  <a:gd name="T69" fmla="*/ 36 h 306"/>
                  <a:gd name="T70" fmla="*/ 257 w 263"/>
                  <a:gd name="T71" fmla="*/ 43 h 306"/>
                  <a:gd name="T72" fmla="*/ 262 w 263"/>
                  <a:gd name="T73" fmla="*/ 5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3" h="306">
                    <a:moveTo>
                      <a:pt x="262" y="50"/>
                    </a:moveTo>
                    <a:lnTo>
                      <a:pt x="135" y="146"/>
                    </a:lnTo>
                    <a:lnTo>
                      <a:pt x="80" y="305"/>
                    </a:lnTo>
                    <a:lnTo>
                      <a:pt x="77" y="304"/>
                    </a:lnTo>
                    <a:lnTo>
                      <a:pt x="74" y="303"/>
                    </a:lnTo>
                    <a:lnTo>
                      <a:pt x="71" y="303"/>
                    </a:lnTo>
                    <a:lnTo>
                      <a:pt x="69" y="302"/>
                    </a:lnTo>
                    <a:lnTo>
                      <a:pt x="66" y="301"/>
                    </a:lnTo>
                    <a:lnTo>
                      <a:pt x="63" y="301"/>
                    </a:lnTo>
                    <a:lnTo>
                      <a:pt x="61" y="300"/>
                    </a:lnTo>
                    <a:lnTo>
                      <a:pt x="57" y="299"/>
                    </a:lnTo>
                    <a:lnTo>
                      <a:pt x="47" y="294"/>
                    </a:lnTo>
                    <a:lnTo>
                      <a:pt x="37" y="289"/>
                    </a:lnTo>
                    <a:lnTo>
                      <a:pt x="29" y="284"/>
                    </a:lnTo>
                    <a:lnTo>
                      <a:pt x="21" y="278"/>
                    </a:lnTo>
                    <a:lnTo>
                      <a:pt x="15" y="271"/>
                    </a:lnTo>
                    <a:lnTo>
                      <a:pt x="9" y="264"/>
                    </a:lnTo>
                    <a:lnTo>
                      <a:pt x="4" y="256"/>
                    </a:lnTo>
                    <a:lnTo>
                      <a:pt x="0" y="248"/>
                    </a:lnTo>
                    <a:lnTo>
                      <a:pt x="133" y="145"/>
                    </a:lnTo>
                    <a:lnTo>
                      <a:pt x="183" y="0"/>
                    </a:lnTo>
                    <a:lnTo>
                      <a:pt x="187" y="0"/>
                    </a:lnTo>
                    <a:lnTo>
                      <a:pt x="189" y="1"/>
                    </a:lnTo>
                    <a:lnTo>
                      <a:pt x="192" y="1"/>
                    </a:lnTo>
                    <a:lnTo>
                      <a:pt x="195" y="1"/>
                    </a:lnTo>
                    <a:lnTo>
                      <a:pt x="197" y="2"/>
                    </a:lnTo>
                    <a:lnTo>
                      <a:pt x="200" y="3"/>
                    </a:lnTo>
                    <a:lnTo>
                      <a:pt x="203" y="4"/>
                    </a:lnTo>
                    <a:lnTo>
                      <a:pt x="206" y="5"/>
                    </a:lnTo>
                    <a:lnTo>
                      <a:pt x="216" y="9"/>
                    </a:lnTo>
                    <a:lnTo>
                      <a:pt x="225" y="14"/>
                    </a:lnTo>
                    <a:lnTo>
                      <a:pt x="232" y="18"/>
                    </a:lnTo>
                    <a:lnTo>
                      <a:pt x="239" y="24"/>
                    </a:lnTo>
                    <a:lnTo>
                      <a:pt x="246" y="30"/>
                    </a:lnTo>
                    <a:lnTo>
                      <a:pt x="252" y="36"/>
                    </a:lnTo>
                    <a:lnTo>
                      <a:pt x="257" y="43"/>
                    </a:lnTo>
                    <a:lnTo>
                      <a:pt x="262" y="50"/>
                    </a:lnTo>
                  </a:path>
                </a:pathLst>
              </a:custGeom>
              <a:solidFill>
                <a:srgbClr val="FFB74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12" name="Freeform 836">
                <a:extLst>
                  <a:ext uri="{FF2B5EF4-FFF2-40B4-BE49-F238E27FC236}">
                    <a16:creationId xmlns:a16="http://schemas.microsoft.com/office/drawing/2014/main" id="{C3FD47A3-9D84-481D-9A1B-6489AD511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446"/>
                <a:ext cx="258" cy="302"/>
              </a:xfrm>
              <a:custGeom>
                <a:avLst/>
                <a:gdLst>
                  <a:gd name="T0" fmla="*/ 257 w 258"/>
                  <a:gd name="T1" fmla="*/ 45 h 302"/>
                  <a:gd name="T2" fmla="*/ 133 w 258"/>
                  <a:gd name="T3" fmla="*/ 145 h 302"/>
                  <a:gd name="T4" fmla="*/ 74 w 258"/>
                  <a:gd name="T5" fmla="*/ 301 h 302"/>
                  <a:gd name="T6" fmla="*/ 70 w 258"/>
                  <a:gd name="T7" fmla="*/ 300 h 302"/>
                  <a:gd name="T8" fmla="*/ 68 w 258"/>
                  <a:gd name="T9" fmla="*/ 299 h 302"/>
                  <a:gd name="T10" fmla="*/ 65 w 258"/>
                  <a:gd name="T11" fmla="*/ 298 h 302"/>
                  <a:gd name="T12" fmla="*/ 62 w 258"/>
                  <a:gd name="T13" fmla="*/ 298 h 302"/>
                  <a:gd name="T14" fmla="*/ 61 w 258"/>
                  <a:gd name="T15" fmla="*/ 298 h 302"/>
                  <a:gd name="T16" fmla="*/ 58 w 258"/>
                  <a:gd name="T17" fmla="*/ 297 h 302"/>
                  <a:gd name="T18" fmla="*/ 56 w 258"/>
                  <a:gd name="T19" fmla="*/ 296 h 302"/>
                  <a:gd name="T20" fmla="*/ 53 w 258"/>
                  <a:gd name="T21" fmla="*/ 295 h 302"/>
                  <a:gd name="T22" fmla="*/ 43 w 258"/>
                  <a:gd name="T23" fmla="*/ 291 h 302"/>
                  <a:gd name="T24" fmla="*/ 34 w 258"/>
                  <a:gd name="T25" fmla="*/ 286 h 302"/>
                  <a:gd name="T26" fmla="*/ 26 w 258"/>
                  <a:gd name="T27" fmla="*/ 281 h 302"/>
                  <a:gd name="T28" fmla="*/ 20 w 258"/>
                  <a:gd name="T29" fmla="*/ 276 h 302"/>
                  <a:gd name="T30" fmla="*/ 14 w 258"/>
                  <a:gd name="T31" fmla="*/ 270 h 302"/>
                  <a:gd name="T32" fmla="*/ 9 w 258"/>
                  <a:gd name="T33" fmla="*/ 264 h 302"/>
                  <a:gd name="T34" fmla="*/ 4 w 258"/>
                  <a:gd name="T35" fmla="*/ 257 h 302"/>
                  <a:gd name="T36" fmla="*/ 0 w 258"/>
                  <a:gd name="T37" fmla="*/ 250 h 302"/>
                  <a:gd name="T38" fmla="*/ 131 w 258"/>
                  <a:gd name="T39" fmla="*/ 143 h 302"/>
                  <a:gd name="T40" fmla="*/ 185 w 258"/>
                  <a:gd name="T41" fmla="*/ 0 h 302"/>
                  <a:gd name="T42" fmla="*/ 188 w 258"/>
                  <a:gd name="T43" fmla="*/ 0 h 302"/>
                  <a:gd name="T44" fmla="*/ 191 w 258"/>
                  <a:gd name="T45" fmla="*/ 1 h 302"/>
                  <a:gd name="T46" fmla="*/ 193 w 258"/>
                  <a:gd name="T47" fmla="*/ 1 h 302"/>
                  <a:gd name="T48" fmla="*/ 195 w 258"/>
                  <a:gd name="T49" fmla="*/ 2 h 302"/>
                  <a:gd name="T50" fmla="*/ 197 w 258"/>
                  <a:gd name="T51" fmla="*/ 2 h 302"/>
                  <a:gd name="T52" fmla="*/ 200 w 258"/>
                  <a:gd name="T53" fmla="*/ 3 h 302"/>
                  <a:gd name="T54" fmla="*/ 202 w 258"/>
                  <a:gd name="T55" fmla="*/ 4 h 302"/>
                  <a:gd name="T56" fmla="*/ 205 w 258"/>
                  <a:gd name="T57" fmla="*/ 5 h 302"/>
                  <a:gd name="T58" fmla="*/ 215 w 258"/>
                  <a:gd name="T59" fmla="*/ 9 h 302"/>
                  <a:gd name="T60" fmla="*/ 223 w 258"/>
                  <a:gd name="T61" fmla="*/ 13 h 302"/>
                  <a:gd name="T62" fmla="*/ 230 w 258"/>
                  <a:gd name="T63" fmla="*/ 18 h 302"/>
                  <a:gd name="T64" fmla="*/ 236 w 258"/>
                  <a:gd name="T65" fmla="*/ 23 h 302"/>
                  <a:gd name="T66" fmla="*/ 242 w 258"/>
                  <a:gd name="T67" fmla="*/ 27 h 302"/>
                  <a:gd name="T68" fmla="*/ 247 w 258"/>
                  <a:gd name="T69" fmla="*/ 33 h 302"/>
                  <a:gd name="T70" fmla="*/ 252 w 258"/>
                  <a:gd name="T71" fmla="*/ 39 h 302"/>
                  <a:gd name="T72" fmla="*/ 257 w 258"/>
                  <a:gd name="T73" fmla="*/ 45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8" h="302">
                    <a:moveTo>
                      <a:pt x="257" y="45"/>
                    </a:moveTo>
                    <a:lnTo>
                      <a:pt x="133" y="145"/>
                    </a:lnTo>
                    <a:lnTo>
                      <a:pt x="74" y="301"/>
                    </a:lnTo>
                    <a:lnTo>
                      <a:pt x="70" y="300"/>
                    </a:lnTo>
                    <a:lnTo>
                      <a:pt x="68" y="299"/>
                    </a:lnTo>
                    <a:lnTo>
                      <a:pt x="65" y="298"/>
                    </a:lnTo>
                    <a:lnTo>
                      <a:pt x="62" y="298"/>
                    </a:lnTo>
                    <a:lnTo>
                      <a:pt x="61" y="298"/>
                    </a:lnTo>
                    <a:lnTo>
                      <a:pt x="58" y="297"/>
                    </a:lnTo>
                    <a:lnTo>
                      <a:pt x="56" y="296"/>
                    </a:lnTo>
                    <a:lnTo>
                      <a:pt x="53" y="295"/>
                    </a:lnTo>
                    <a:lnTo>
                      <a:pt x="43" y="291"/>
                    </a:lnTo>
                    <a:lnTo>
                      <a:pt x="34" y="286"/>
                    </a:lnTo>
                    <a:lnTo>
                      <a:pt x="26" y="281"/>
                    </a:lnTo>
                    <a:lnTo>
                      <a:pt x="20" y="276"/>
                    </a:lnTo>
                    <a:lnTo>
                      <a:pt x="14" y="270"/>
                    </a:lnTo>
                    <a:lnTo>
                      <a:pt x="9" y="264"/>
                    </a:lnTo>
                    <a:lnTo>
                      <a:pt x="4" y="257"/>
                    </a:lnTo>
                    <a:lnTo>
                      <a:pt x="0" y="250"/>
                    </a:lnTo>
                    <a:lnTo>
                      <a:pt x="131" y="143"/>
                    </a:lnTo>
                    <a:lnTo>
                      <a:pt x="185" y="0"/>
                    </a:lnTo>
                    <a:lnTo>
                      <a:pt x="188" y="0"/>
                    </a:lnTo>
                    <a:lnTo>
                      <a:pt x="191" y="1"/>
                    </a:lnTo>
                    <a:lnTo>
                      <a:pt x="193" y="1"/>
                    </a:lnTo>
                    <a:lnTo>
                      <a:pt x="195" y="2"/>
                    </a:lnTo>
                    <a:lnTo>
                      <a:pt x="197" y="2"/>
                    </a:lnTo>
                    <a:lnTo>
                      <a:pt x="200" y="3"/>
                    </a:lnTo>
                    <a:lnTo>
                      <a:pt x="202" y="4"/>
                    </a:lnTo>
                    <a:lnTo>
                      <a:pt x="205" y="5"/>
                    </a:lnTo>
                    <a:lnTo>
                      <a:pt x="215" y="9"/>
                    </a:lnTo>
                    <a:lnTo>
                      <a:pt x="223" y="13"/>
                    </a:lnTo>
                    <a:lnTo>
                      <a:pt x="230" y="18"/>
                    </a:lnTo>
                    <a:lnTo>
                      <a:pt x="236" y="23"/>
                    </a:lnTo>
                    <a:lnTo>
                      <a:pt x="242" y="27"/>
                    </a:lnTo>
                    <a:lnTo>
                      <a:pt x="247" y="33"/>
                    </a:lnTo>
                    <a:lnTo>
                      <a:pt x="252" y="39"/>
                    </a:lnTo>
                    <a:lnTo>
                      <a:pt x="257" y="45"/>
                    </a:lnTo>
                  </a:path>
                </a:pathLst>
              </a:custGeom>
              <a:solidFill>
                <a:srgbClr val="FFB7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13" name="Freeform 837">
                <a:extLst>
                  <a:ext uri="{FF2B5EF4-FFF2-40B4-BE49-F238E27FC236}">
                    <a16:creationId xmlns:a16="http://schemas.microsoft.com/office/drawing/2014/main" id="{D972E300-9066-407B-9681-1EE8FC7FA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2446"/>
                <a:ext cx="251" cy="300"/>
              </a:xfrm>
              <a:custGeom>
                <a:avLst/>
                <a:gdLst>
                  <a:gd name="T0" fmla="*/ 250 w 251"/>
                  <a:gd name="T1" fmla="*/ 40 h 300"/>
                  <a:gd name="T2" fmla="*/ 129 w 251"/>
                  <a:gd name="T3" fmla="*/ 144 h 300"/>
                  <a:gd name="T4" fmla="*/ 67 w 251"/>
                  <a:gd name="T5" fmla="*/ 299 h 300"/>
                  <a:gd name="T6" fmla="*/ 63 w 251"/>
                  <a:gd name="T7" fmla="*/ 297 h 300"/>
                  <a:gd name="T8" fmla="*/ 60 w 251"/>
                  <a:gd name="T9" fmla="*/ 297 h 300"/>
                  <a:gd name="T10" fmla="*/ 58 w 251"/>
                  <a:gd name="T11" fmla="*/ 297 h 300"/>
                  <a:gd name="T12" fmla="*/ 56 w 251"/>
                  <a:gd name="T13" fmla="*/ 296 h 300"/>
                  <a:gd name="T14" fmla="*/ 54 w 251"/>
                  <a:gd name="T15" fmla="*/ 296 h 300"/>
                  <a:gd name="T16" fmla="*/ 52 w 251"/>
                  <a:gd name="T17" fmla="*/ 296 h 300"/>
                  <a:gd name="T18" fmla="*/ 50 w 251"/>
                  <a:gd name="T19" fmla="*/ 294 h 300"/>
                  <a:gd name="T20" fmla="*/ 48 w 251"/>
                  <a:gd name="T21" fmla="*/ 294 h 300"/>
                  <a:gd name="T22" fmla="*/ 38 w 251"/>
                  <a:gd name="T23" fmla="*/ 289 h 300"/>
                  <a:gd name="T24" fmla="*/ 30 w 251"/>
                  <a:gd name="T25" fmla="*/ 285 h 300"/>
                  <a:gd name="T26" fmla="*/ 23 w 251"/>
                  <a:gd name="T27" fmla="*/ 280 h 300"/>
                  <a:gd name="T28" fmla="*/ 17 w 251"/>
                  <a:gd name="T29" fmla="*/ 275 h 300"/>
                  <a:gd name="T30" fmla="*/ 12 w 251"/>
                  <a:gd name="T31" fmla="*/ 270 h 300"/>
                  <a:gd name="T32" fmla="*/ 8 w 251"/>
                  <a:gd name="T33" fmla="*/ 265 h 300"/>
                  <a:gd name="T34" fmla="*/ 4 w 251"/>
                  <a:gd name="T35" fmla="*/ 260 h 300"/>
                  <a:gd name="T36" fmla="*/ 0 w 251"/>
                  <a:gd name="T37" fmla="*/ 253 h 300"/>
                  <a:gd name="T38" fmla="*/ 127 w 251"/>
                  <a:gd name="T39" fmla="*/ 142 h 300"/>
                  <a:gd name="T40" fmla="*/ 185 w 251"/>
                  <a:gd name="T41" fmla="*/ 0 h 300"/>
                  <a:gd name="T42" fmla="*/ 188 w 251"/>
                  <a:gd name="T43" fmla="*/ 0 h 300"/>
                  <a:gd name="T44" fmla="*/ 190 w 251"/>
                  <a:gd name="T45" fmla="*/ 0 h 300"/>
                  <a:gd name="T46" fmla="*/ 192 w 251"/>
                  <a:gd name="T47" fmla="*/ 1 h 300"/>
                  <a:gd name="T48" fmla="*/ 194 w 251"/>
                  <a:gd name="T49" fmla="*/ 1 h 300"/>
                  <a:gd name="T50" fmla="*/ 196 w 251"/>
                  <a:gd name="T51" fmla="*/ 1 h 300"/>
                  <a:gd name="T52" fmla="*/ 197 w 251"/>
                  <a:gd name="T53" fmla="*/ 2 h 300"/>
                  <a:gd name="T54" fmla="*/ 200 w 251"/>
                  <a:gd name="T55" fmla="*/ 3 h 300"/>
                  <a:gd name="T56" fmla="*/ 203 w 251"/>
                  <a:gd name="T57" fmla="*/ 5 h 300"/>
                  <a:gd name="T58" fmla="*/ 212 w 251"/>
                  <a:gd name="T59" fmla="*/ 9 h 300"/>
                  <a:gd name="T60" fmla="*/ 219 w 251"/>
                  <a:gd name="T61" fmla="*/ 13 h 300"/>
                  <a:gd name="T62" fmla="*/ 226 w 251"/>
                  <a:gd name="T63" fmla="*/ 16 h 300"/>
                  <a:gd name="T64" fmla="*/ 232 w 251"/>
                  <a:gd name="T65" fmla="*/ 21 h 300"/>
                  <a:gd name="T66" fmla="*/ 237 w 251"/>
                  <a:gd name="T67" fmla="*/ 26 h 300"/>
                  <a:gd name="T68" fmla="*/ 241 w 251"/>
                  <a:gd name="T69" fmla="*/ 30 h 300"/>
                  <a:gd name="T70" fmla="*/ 245 w 251"/>
                  <a:gd name="T71" fmla="*/ 35 h 300"/>
                  <a:gd name="T72" fmla="*/ 250 w 251"/>
                  <a:gd name="T73" fmla="*/ 4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1" h="300">
                    <a:moveTo>
                      <a:pt x="250" y="40"/>
                    </a:moveTo>
                    <a:lnTo>
                      <a:pt x="129" y="144"/>
                    </a:lnTo>
                    <a:lnTo>
                      <a:pt x="67" y="299"/>
                    </a:lnTo>
                    <a:lnTo>
                      <a:pt x="63" y="297"/>
                    </a:lnTo>
                    <a:lnTo>
                      <a:pt x="60" y="297"/>
                    </a:lnTo>
                    <a:lnTo>
                      <a:pt x="58" y="297"/>
                    </a:lnTo>
                    <a:lnTo>
                      <a:pt x="56" y="296"/>
                    </a:lnTo>
                    <a:lnTo>
                      <a:pt x="54" y="296"/>
                    </a:lnTo>
                    <a:lnTo>
                      <a:pt x="52" y="296"/>
                    </a:lnTo>
                    <a:lnTo>
                      <a:pt x="50" y="294"/>
                    </a:lnTo>
                    <a:lnTo>
                      <a:pt x="48" y="294"/>
                    </a:lnTo>
                    <a:lnTo>
                      <a:pt x="38" y="289"/>
                    </a:lnTo>
                    <a:lnTo>
                      <a:pt x="30" y="285"/>
                    </a:lnTo>
                    <a:lnTo>
                      <a:pt x="23" y="280"/>
                    </a:lnTo>
                    <a:lnTo>
                      <a:pt x="17" y="275"/>
                    </a:lnTo>
                    <a:lnTo>
                      <a:pt x="12" y="270"/>
                    </a:lnTo>
                    <a:lnTo>
                      <a:pt x="8" y="265"/>
                    </a:lnTo>
                    <a:lnTo>
                      <a:pt x="4" y="260"/>
                    </a:lnTo>
                    <a:lnTo>
                      <a:pt x="0" y="253"/>
                    </a:lnTo>
                    <a:lnTo>
                      <a:pt x="127" y="142"/>
                    </a:lnTo>
                    <a:lnTo>
                      <a:pt x="185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1"/>
                    </a:lnTo>
                    <a:lnTo>
                      <a:pt x="194" y="1"/>
                    </a:lnTo>
                    <a:lnTo>
                      <a:pt x="196" y="1"/>
                    </a:lnTo>
                    <a:lnTo>
                      <a:pt x="197" y="2"/>
                    </a:lnTo>
                    <a:lnTo>
                      <a:pt x="200" y="3"/>
                    </a:lnTo>
                    <a:lnTo>
                      <a:pt x="203" y="5"/>
                    </a:lnTo>
                    <a:lnTo>
                      <a:pt x="212" y="9"/>
                    </a:lnTo>
                    <a:lnTo>
                      <a:pt x="219" y="13"/>
                    </a:lnTo>
                    <a:lnTo>
                      <a:pt x="226" y="16"/>
                    </a:lnTo>
                    <a:lnTo>
                      <a:pt x="232" y="21"/>
                    </a:lnTo>
                    <a:lnTo>
                      <a:pt x="237" y="26"/>
                    </a:lnTo>
                    <a:lnTo>
                      <a:pt x="241" y="30"/>
                    </a:lnTo>
                    <a:lnTo>
                      <a:pt x="245" y="35"/>
                    </a:lnTo>
                    <a:lnTo>
                      <a:pt x="250" y="40"/>
                    </a:lnTo>
                  </a:path>
                </a:pathLst>
              </a:custGeom>
              <a:solidFill>
                <a:srgbClr val="FFBA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14" name="Freeform 838">
                <a:extLst>
                  <a:ext uri="{FF2B5EF4-FFF2-40B4-BE49-F238E27FC236}">
                    <a16:creationId xmlns:a16="http://schemas.microsoft.com/office/drawing/2014/main" id="{A0FFC67D-1C2F-4C37-BA64-5C6D0BF5B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447"/>
                <a:ext cx="248" cy="299"/>
              </a:xfrm>
              <a:custGeom>
                <a:avLst/>
                <a:gdLst>
                  <a:gd name="T0" fmla="*/ 247 w 248"/>
                  <a:gd name="T1" fmla="*/ 36 h 299"/>
                  <a:gd name="T2" fmla="*/ 127 w 248"/>
                  <a:gd name="T3" fmla="*/ 143 h 299"/>
                  <a:gd name="T4" fmla="*/ 60 w 248"/>
                  <a:gd name="T5" fmla="*/ 298 h 299"/>
                  <a:gd name="T6" fmla="*/ 57 w 248"/>
                  <a:gd name="T7" fmla="*/ 297 h 299"/>
                  <a:gd name="T8" fmla="*/ 54 w 248"/>
                  <a:gd name="T9" fmla="*/ 296 h 299"/>
                  <a:gd name="T10" fmla="*/ 52 w 248"/>
                  <a:gd name="T11" fmla="*/ 296 h 299"/>
                  <a:gd name="T12" fmla="*/ 50 w 248"/>
                  <a:gd name="T13" fmla="*/ 296 h 299"/>
                  <a:gd name="T14" fmla="*/ 49 w 248"/>
                  <a:gd name="T15" fmla="*/ 295 h 299"/>
                  <a:gd name="T16" fmla="*/ 47 w 248"/>
                  <a:gd name="T17" fmla="*/ 295 h 299"/>
                  <a:gd name="T18" fmla="*/ 45 w 248"/>
                  <a:gd name="T19" fmla="*/ 294 h 299"/>
                  <a:gd name="T20" fmla="*/ 43 w 248"/>
                  <a:gd name="T21" fmla="*/ 293 h 299"/>
                  <a:gd name="T22" fmla="*/ 34 w 248"/>
                  <a:gd name="T23" fmla="*/ 288 h 299"/>
                  <a:gd name="T24" fmla="*/ 26 w 248"/>
                  <a:gd name="T25" fmla="*/ 284 h 299"/>
                  <a:gd name="T26" fmla="*/ 21 w 248"/>
                  <a:gd name="T27" fmla="*/ 281 h 299"/>
                  <a:gd name="T28" fmla="*/ 15 w 248"/>
                  <a:gd name="T29" fmla="*/ 276 h 299"/>
                  <a:gd name="T30" fmla="*/ 11 w 248"/>
                  <a:gd name="T31" fmla="*/ 272 h 299"/>
                  <a:gd name="T32" fmla="*/ 7 w 248"/>
                  <a:gd name="T33" fmla="*/ 267 h 299"/>
                  <a:gd name="T34" fmla="*/ 3 w 248"/>
                  <a:gd name="T35" fmla="*/ 262 h 299"/>
                  <a:gd name="T36" fmla="*/ 0 w 248"/>
                  <a:gd name="T37" fmla="*/ 257 h 299"/>
                  <a:gd name="T38" fmla="*/ 126 w 248"/>
                  <a:gd name="T39" fmla="*/ 141 h 299"/>
                  <a:gd name="T40" fmla="*/ 188 w 248"/>
                  <a:gd name="T41" fmla="*/ 0 h 299"/>
                  <a:gd name="T42" fmla="*/ 190 w 248"/>
                  <a:gd name="T43" fmla="*/ 0 h 299"/>
                  <a:gd name="T44" fmla="*/ 193 w 248"/>
                  <a:gd name="T45" fmla="*/ 0 h 299"/>
                  <a:gd name="T46" fmla="*/ 195 w 248"/>
                  <a:gd name="T47" fmla="*/ 1 h 299"/>
                  <a:gd name="T48" fmla="*/ 196 w 248"/>
                  <a:gd name="T49" fmla="*/ 1 h 299"/>
                  <a:gd name="T50" fmla="*/ 197 w 248"/>
                  <a:gd name="T51" fmla="*/ 2 h 299"/>
                  <a:gd name="T52" fmla="*/ 199 w 248"/>
                  <a:gd name="T53" fmla="*/ 2 h 299"/>
                  <a:gd name="T54" fmla="*/ 201 w 248"/>
                  <a:gd name="T55" fmla="*/ 3 h 299"/>
                  <a:gd name="T56" fmla="*/ 204 w 248"/>
                  <a:gd name="T57" fmla="*/ 4 h 299"/>
                  <a:gd name="T58" fmla="*/ 212 w 248"/>
                  <a:gd name="T59" fmla="*/ 8 h 299"/>
                  <a:gd name="T60" fmla="*/ 219 w 248"/>
                  <a:gd name="T61" fmla="*/ 12 h 299"/>
                  <a:gd name="T62" fmla="*/ 225 w 248"/>
                  <a:gd name="T63" fmla="*/ 15 h 299"/>
                  <a:gd name="T64" fmla="*/ 230 w 248"/>
                  <a:gd name="T65" fmla="*/ 19 h 299"/>
                  <a:gd name="T66" fmla="*/ 235 w 248"/>
                  <a:gd name="T67" fmla="*/ 23 h 299"/>
                  <a:gd name="T68" fmla="*/ 239 w 248"/>
                  <a:gd name="T69" fmla="*/ 27 h 299"/>
                  <a:gd name="T70" fmla="*/ 242 w 248"/>
                  <a:gd name="T71" fmla="*/ 31 h 299"/>
                  <a:gd name="T72" fmla="*/ 247 w 248"/>
                  <a:gd name="T73" fmla="*/ 36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8" h="299">
                    <a:moveTo>
                      <a:pt x="247" y="36"/>
                    </a:moveTo>
                    <a:lnTo>
                      <a:pt x="127" y="143"/>
                    </a:lnTo>
                    <a:lnTo>
                      <a:pt x="60" y="298"/>
                    </a:lnTo>
                    <a:lnTo>
                      <a:pt x="57" y="297"/>
                    </a:lnTo>
                    <a:lnTo>
                      <a:pt x="54" y="296"/>
                    </a:lnTo>
                    <a:lnTo>
                      <a:pt x="52" y="296"/>
                    </a:lnTo>
                    <a:lnTo>
                      <a:pt x="50" y="296"/>
                    </a:lnTo>
                    <a:lnTo>
                      <a:pt x="49" y="295"/>
                    </a:lnTo>
                    <a:lnTo>
                      <a:pt x="47" y="295"/>
                    </a:lnTo>
                    <a:lnTo>
                      <a:pt x="45" y="294"/>
                    </a:lnTo>
                    <a:lnTo>
                      <a:pt x="43" y="293"/>
                    </a:lnTo>
                    <a:lnTo>
                      <a:pt x="34" y="288"/>
                    </a:lnTo>
                    <a:lnTo>
                      <a:pt x="26" y="284"/>
                    </a:lnTo>
                    <a:lnTo>
                      <a:pt x="21" y="281"/>
                    </a:lnTo>
                    <a:lnTo>
                      <a:pt x="15" y="276"/>
                    </a:lnTo>
                    <a:lnTo>
                      <a:pt x="11" y="272"/>
                    </a:lnTo>
                    <a:lnTo>
                      <a:pt x="7" y="267"/>
                    </a:lnTo>
                    <a:lnTo>
                      <a:pt x="3" y="262"/>
                    </a:lnTo>
                    <a:lnTo>
                      <a:pt x="0" y="257"/>
                    </a:lnTo>
                    <a:lnTo>
                      <a:pt x="126" y="141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3" y="0"/>
                    </a:lnTo>
                    <a:lnTo>
                      <a:pt x="195" y="1"/>
                    </a:lnTo>
                    <a:lnTo>
                      <a:pt x="196" y="1"/>
                    </a:lnTo>
                    <a:lnTo>
                      <a:pt x="197" y="2"/>
                    </a:lnTo>
                    <a:lnTo>
                      <a:pt x="199" y="2"/>
                    </a:lnTo>
                    <a:lnTo>
                      <a:pt x="201" y="3"/>
                    </a:lnTo>
                    <a:lnTo>
                      <a:pt x="204" y="4"/>
                    </a:lnTo>
                    <a:lnTo>
                      <a:pt x="212" y="8"/>
                    </a:lnTo>
                    <a:lnTo>
                      <a:pt x="219" y="12"/>
                    </a:lnTo>
                    <a:lnTo>
                      <a:pt x="225" y="15"/>
                    </a:lnTo>
                    <a:lnTo>
                      <a:pt x="230" y="19"/>
                    </a:lnTo>
                    <a:lnTo>
                      <a:pt x="235" y="23"/>
                    </a:lnTo>
                    <a:lnTo>
                      <a:pt x="239" y="27"/>
                    </a:lnTo>
                    <a:lnTo>
                      <a:pt x="242" y="31"/>
                    </a:lnTo>
                    <a:lnTo>
                      <a:pt x="247" y="36"/>
                    </a:lnTo>
                  </a:path>
                </a:pathLst>
              </a:custGeom>
              <a:solidFill>
                <a:srgbClr val="FFBC4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15" name="Freeform 839">
                <a:extLst>
                  <a:ext uri="{FF2B5EF4-FFF2-40B4-BE49-F238E27FC236}">
                    <a16:creationId xmlns:a16="http://schemas.microsoft.com/office/drawing/2014/main" id="{DF17E32D-21C8-4D76-A10F-3C28F0049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2447"/>
                <a:ext cx="242" cy="298"/>
              </a:xfrm>
              <a:custGeom>
                <a:avLst/>
                <a:gdLst>
                  <a:gd name="T0" fmla="*/ 241 w 242"/>
                  <a:gd name="T1" fmla="*/ 32 h 298"/>
                  <a:gd name="T2" fmla="*/ 124 w 242"/>
                  <a:gd name="T3" fmla="*/ 143 h 298"/>
                  <a:gd name="T4" fmla="*/ 53 w 242"/>
                  <a:gd name="T5" fmla="*/ 297 h 298"/>
                  <a:gd name="T6" fmla="*/ 50 w 242"/>
                  <a:gd name="T7" fmla="*/ 295 h 298"/>
                  <a:gd name="T8" fmla="*/ 48 w 242"/>
                  <a:gd name="T9" fmla="*/ 295 h 298"/>
                  <a:gd name="T10" fmla="*/ 46 w 242"/>
                  <a:gd name="T11" fmla="*/ 294 h 298"/>
                  <a:gd name="T12" fmla="*/ 45 w 242"/>
                  <a:gd name="T13" fmla="*/ 294 h 298"/>
                  <a:gd name="T14" fmla="*/ 43 w 242"/>
                  <a:gd name="T15" fmla="*/ 294 h 298"/>
                  <a:gd name="T16" fmla="*/ 42 w 242"/>
                  <a:gd name="T17" fmla="*/ 293 h 298"/>
                  <a:gd name="T18" fmla="*/ 41 w 242"/>
                  <a:gd name="T19" fmla="*/ 292 h 298"/>
                  <a:gd name="T20" fmla="*/ 40 w 242"/>
                  <a:gd name="T21" fmla="*/ 292 h 298"/>
                  <a:gd name="T22" fmla="*/ 31 w 242"/>
                  <a:gd name="T23" fmla="*/ 288 h 298"/>
                  <a:gd name="T24" fmla="*/ 24 w 242"/>
                  <a:gd name="T25" fmla="*/ 284 h 298"/>
                  <a:gd name="T26" fmla="*/ 18 w 242"/>
                  <a:gd name="T27" fmla="*/ 280 h 298"/>
                  <a:gd name="T28" fmla="*/ 13 w 242"/>
                  <a:gd name="T29" fmla="*/ 276 h 298"/>
                  <a:gd name="T30" fmla="*/ 9 w 242"/>
                  <a:gd name="T31" fmla="*/ 273 h 298"/>
                  <a:gd name="T32" fmla="*/ 6 w 242"/>
                  <a:gd name="T33" fmla="*/ 268 h 298"/>
                  <a:gd name="T34" fmla="*/ 3 w 242"/>
                  <a:gd name="T35" fmla="*/ 265 h 298"/>
                  <a:gd name="T36" fmla="*/ 0 w 242"/>
                  <a:gd name="T37" fmla="*/ 261 h 298"/>
                  <a:gd name="T38" fmla="*/ 123 w 242"/>
                  <a:gd name="T39" fmla="*/ 141 h 298"/>
                  <a:gd name="T40" fmla="*/ 189 w 242"/>
                  <a:gd name="T41" fmla="*/ 0 h 298"/>
                  <a:gd name="T42" fmla="*/ 191 w 242"/>
                  <a:gd name="T43" fmla="*/ 0 h 298"/>
                  <a:gd name="T44" fmla="*/ 193 w 242"/>
                  <a:gd name="T45" fmla="*/ 1 h 298"/>
                  <a:gd name="T46" fmla="*/ 194 w 242"/>
                  <a:gd name="T47" fmla="*/ 1 h 298"/>
                  <a:gd name="T48" fmla="*/ 195 w 242"/>
                  <a:gd name="T49" fmla="*/ 1 h 298"/>
                  <a:gd name="T50" fmla="*/ 196 w 242"/>
                  <a:gd name="T51" fmla="*/ 1 h 298"/>
                  <a:gd name="T52" fmla="*/ 198 w 242"/>
                  <a:gd name="T53" fmla="*/ 2 h 298"/>
                  <a:gd name="T54" fmla="*/ 199 w 242"/>
                  <a:gd name="T55" fmla="*/ 4 h 298"/>
                  <a:gd name="T56" fmla="*/ 202 w 242"/>
                  <a:gd name="T57" fmla="*/ 5 h 298"/>
                  <a:gd name="T58" fmla="*/ 210 w 242"/>
                  <a:gd name="T59" fmla="*/ 8 h 298"/>
                  <a:gd name="T60" fmla="*/ 216 w 242"/>
                  <a:gd name="T61" fmla="*/ 12 h 298"/>
                  <a:gd name="T62" fmla="*/ 221 w 242"/>
                  <a:gd name="T63" fmla="*/ 15 h 298"/>
                  <a:gd name="T64" fmla="*/ 226 w 242"/>
                  <a:gd name="T65" fmla="*/ 18 h 298"/>
                  <a:gd name="T66" fmla="*/ 230 w 242"/>
                  <a:gd name="T67" fmla="*/ 22 h 298"/>
                  <a:gd name="T68" fmla="*/ 234 w 242"/>
                  <a:gd name="T69" fmla="*/ 25 h 298"/>
                  <a:gd name="T70" fmla="*/ 236 w 242"/>
                  <a:gd name="T71" fmla="*/ 28 h 298"/>
                  <a:gd name="T72" fmla="*/ 241 w 242"/>
                  <a:gd name="T73" fmla="*/ 32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2" h="298">
                    <a:moveTo>
                      <a:pt x="241" y="32"/>
                    </a:moveTo>
                    <a:lnTo>
                      <a:pt x="124" y="143"/>
                    </a:lnTo>
                    <a:lnTo>
                      <a:pt x="53" y="297"/>
                    </a:lnTo>
                    <a:lnTo>
                      <a:pt x="50" y="295"/>
                    </a:lnTo>
                    <a:lnTo>
                      <a:pt x="48" y="295"/>
                    </a:lnTo>
                    <a:lnTo>
                      <a:pt x="46" y="294"/>
                    </a:lnTo>
                    <a:lnTo>
                      <a:pt x="45" y="294"/>
                    </a:lnTo>
                    <a:lnTo>
                      <a:pt x="43" y="294"/>
                    </a:lnTo>
                    <a:lnTo>
                      <a:pt x="42" y="293"/>
                    </a:lnTo>
                    <a:lnTo>
                      <a:pt x="41" y="292"/>
                    </a:lnTo>
                    <a:lnTo>
                      <a:pt x="40" y="292"/>
                    </a:lnTo>
                    <a:lnTo>
                      <a:pt x="31" y="288"/>
                    </a:lnTo>
                    <a:lnTo>
                      <a:pt x="24" y="284"/>
                    </a:lnTo>
                    <a:lnTo>
                      <a:pt x="18" y="280"/>
                    </a:lnTo>
                    <a:lnTo>
                      <a:pt x="13" y="276"/>
                    </a:lnTo>
                    <a:lnTo>
                      <a:pt x="9" y="273"/>
                    </a:lnTo>
                    <a:lnTo>
                      <a:pt x="6" y="268"/>
                    </a:lnTo>
                    <a:lnTo>
                      <a:pt x="3" y="265"/>
                    </a:lnTo>
                    <a:lnTo>
                      <a:pt x="0" y="261"/>
                    </a:lnTo>
                    <a:lnTo>
                      <a:pt x="123" y="141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3" y="1"/>
                    </a:lnTo>
                    <a:lnTo>
                      <a:pt x="194" y="1"/>
                    </a:lnTo>
                    <a:lnTo>
                      <a:pt x="195" y="1"/>
                    </a:lnTo>
                    <a:lnTo>
                      <a:pt x="196" y="1"/>
                    </a:lnTo>
                    <a:lnTo>
                      <a:pt x="198" y="2"/>
                    </a:lnTo>
                    <a:lnTo>
                      <a:pt x="199" y="4"/>
                    </a:lnTo>
                    <a:lnTo>
                      <a:pt x="202" y="5"/>
                    </a:lnTo>
                    <a:lnTo>
                      <a:pt x="210" y="8"/>
                    </a:lnTo>
                    <a:lnTo>
                      <a:pt x="216" y="12"/>
                    </a:lnTo>
                    <a:lnTo>
                      <a:pt x="221" y="15"/>
                    </a:lnTo>
                    <a:lnTo>
                      <a:pt x="226" y="18"/>
                    </a:lnTo>
                    <a:lnTo>
                      <a:pt x="230" y="22"/>
                    </a:lnTo>
                    <a:lnTo>
                      <a:pt x="234" y="25"/>
                    </a:lnTo>
                    <a:lnTo>
                      <a:pt x="236" y="28"/>
                    </a:lnTo>
                    <a:lnTo>
                      <a:pt x="241" y="32"/>
                    </a:lnTo>
                  </a:path>
                </a:pathLst>
              </a:custGeom>
              <a:solidFill>
                <a:srgbClr val="FFBC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16" name="Freeform 840">
                <a:extLst>
                  <a:ext uri="{FF2B5EF4-FFF2-40B4-BE49-F238E27FC236}">
                    <a16:creationId xmlns:a16="http://schemas.microsoft.com/office/drawing/2014/main" id="{62B309F6-5B59-4AC5-86BE-D7D809720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2449"/>
                <a:ext cx="235" cy="296"/>
              </a:xfrm>
              <a:custGeom>
                <a:avLst/>
                <a:gdLst>
                  <a:gd name="T0" fmla="*/ 234 w 235"/>
                  <a:gd name="T1" fmla="*/ 27 h 296"/>
                  <a:gd name="T2" fmla="*/ 231 w 235"/>
                  <a:gd name="T3" fmla="*/ 24 h 296"/>
                  <a:gd name="T4" fmla="*/ 228 w 235"/>
                  <a:gd name="T5" fmla="*/ 22 h 296"/>
                  <a:gd name="T6" fmla="*/ 225 w 235"/>
                  <a:gd name="T7" fmla="*/ 19 h 296"/>
                  <a:gd name="T8" fmla="*/ 221 w 235"/>
                  <a:gd name="T9" fmla="*/ 16 h 296"/>
                  <a:gd name="T10" fmla="*/ 217 w 235"/>
                  <a:gd name="T11" fmla="*/ 14 h 296"/>
                  <a:gd name="T12" fmla="*/ 213 w 235"/>
                  <a:gd name="T13" fmla="*/ 11 h 296"/>
                  <a:gd name="T14" fmla="*/ 207 w 235"/>
                  <a:gd name="T15" fmla="*/ 8 h 296"/>
                  <a:gd name="T16" fmla="*/ 200 w 235"/>
                  <a:gd name="T17" fmla="*/ 4 h 296"/>
                  <a:gd name="T18" fmla="*/ 195 w 235"/>
                  <a:gd name="T19" fmla="*/ 2 h 296"/>
                  <a:gd name="T20" fmla="*/ 194 w 235"/>
                  <a:gd name="T21" fmla="*/ 1 h 296"/>
                  <a:gd name="T22" fmla="*/ 193 w 235"/>
                  <a:gd name="T23" fmla="*/ 0 h 296"/>
                  <a:gd name="T24" fmla="*/ 189 w 235"/>
                  <a:gd name="T25" fmla="*/ 0 h 296"/>
                  <a:gd name="T26" fmla="*/ 119 w 235"/>
                  <a:gd name="T27" fmla="*/ 140 h 296"/>
                  <a:gd name="T28" fmla="*/ 0 w 235"/>
                  <a:gd name="T29" fmla="*/ 264 h 296"/>
                  <a:gd name="T30" fmla="*/ 2 w 235"/>
                  <a:gd name="T31" fmla="*/ 268 h 296"/>
                  <a:gd name="T32" fmla="*/ 5 w 235"/>
                  <a:gd name="T33" fmla="*/ 270 h 296"/>
                  <a:gd name="T34" fmla="*/ 8 w 235"/>
                  <a:gd name="T35" fmla="*/ 273 h 296"/>
                  <a:gd name="T36" fmla="*/ 11 w 235"/>
                  <a:gd name="T37" fmla="*/ 276 h 296"/>
                  <a:gd name="T38" fmla="*/ 15 w 235"/>
                  <a:gd name="T39" fmla="*/ 279 h 296"/>
                  <a:gd name="T40" fmla="*/ 20 w 235"/>
                  <a:gd name="T41" fmla="*/ 282 h 296"/>
                  <a:gd name="T42" fmla="*/ 27 w 235"/>
                  <a:gd name="T43" fmla="*/ 286 h 296"/>
                  <a:gd name="T44" fmla="*/ 34 w 235"/>
                  <a:gd name="T45" fmla="*/ 290 h 296"/>
                  <a:gd name="T46" fmla="*/ 36 w 235"/>
                  <a:gd name="T47" fmla="*/ 292 h 296"/>
                  <a:gd name="T48" fmla="*/ 38 w 235"/>
                  <a:gd name="T49" fmla="*/ 292 h 296"/>
                  <a:gd name="T50" fmla="*/ 41 w 235"/>
                  <a:gd name="T51" fmla="*/ 293 h 296"/>
                  <a:gd name="T52" fmla="*/ 45 w 235"/>
                  <a:gd name="T53" fmla="*/ 295 h 296"/>
                  <a:gd name="T54" fmla="*/ 121 w 235"/>
                  <a:gd name="T55" fmla="*/ 142 h 296"/>
                  <a:gd name="T56" fmla="*/ 234 w 235"/>
                  <a:gd name="T57" fmla="*/ 2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5" h="296">
                    <a:moveTo>
                      <a:pt x="234" y="27"/>
                    </a:moveTo>
                    <a:lnTo>
                      <a:pt x="231" y="24"/>
                    </a:lnTo>
                    <a:lnTo>
                      <a:pt x="228" y="22"/>
                    </a:lnTo>
                    <a:lnTo>
                      <a:pt x="225" y="19"/>
                    </a:lnTo>
                    <a:lnTo>
                      <a:pt x="221" y="16"/>
                    </a:lnTo>
                    <a:lnTo>
                      <a:pt x="217" y="14"/>
                    </a:lnTo>
                    <a:lnTo>
                      <a:pt x="213" y="11"/>
                    </a:lnTo>
                    <a:lnTo>
                      <a:pt x="207" y="8"/>
                    </a:lnTo>
                    <a:lnTo>
                      <a:pt x="200" y="4"/>
                    </a:lnTo>
                    <a:lnTo>
                      <a:pt x="195" y="2"/>
                    </a:lnTo>
                    <a:lnTo>
                      <a:pt x="194" y="1"/>
                    </a:lnTo>
                    <a:lnTo>
                      <a:pt x="193" y="0"/>
                    </a:lnTo>
                    <a:lnTo>
                      <a:pt x="189" y="0"/>
                    </a:lnTo>
                    <a:lnTo>
                      <a:pt x="119" y="140"/>
                    </a:lnTo>
                    <a:lnTo>
                      <a:pt x="0" y="264"/>
                    </a:lnTo>
                    <a:lnTo>
                      <a:pt x="2" y="268"/>
                    </a:lnTo>
                    <a:lnTo>
                      <a:pt x="5" y="270"/>
                    </a:lnTo>
                    <a:lnTo>
                      <a:pt x="8" y="273"/>
                    </a:lnTo>
                    <a:lnTo>
                      <a:pt x="11" y="276"/>
                    </a:lnTo>
                    <a:lnTo>
                      <a:pt x="15" y="279"/>
                    </a:lnTo>
                    <a:lnTo>
                      <a:pt x="20" y="282"/>
                    </a:lnTo>
                    <a:lnTo>
                      <a:pt x="27" y="286"/>
                    </a:lnTo>
                    <a:lnTo>
                      <a:pt x="34" y="290"/>
                    </a:lnTo>
                    <a:lnTo>
                      <a:pt x="36" y="292"/>
                    </a:lnTo>
                    <a:lnTo>
                      <a:pt x="38" y="292"/>
                    </a:lnTo>
                    <a:lnTo>
                      <a:pt x="41" y="293"/>
                    </a:lnTo>
                    <a:lnTo>
                      <a:pt x="45" y="295"/>
                    </a:lnTo>
                    <a:lnTo>
                      <a:pt x="121" y="142"/>
                    </a:lnTo>
                    <a:lnTo>
                      <a:pt x="234" y="27"/>
                    </a:lnTo>
                  </a:path>
                </a:pathLst>
              </a:custGeom>
              <a:solidFill>
                <a:srgbClr val="FFBF5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17" name="Freeform 841">
                <a:extLst>
                  <a:ext uri="{FF2B5EF4-FFF2-40B4-BE49-F238E27FC236}">
                    <a16:creationId xmlns:a16="http://schemas.microsoft.com/office/drawing/2014/main" id="{9A6849CD-67FC-4F8B-ACC6-67952C7CE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492"/>
                <a:ext cx="306" cy="201"/>
              </a:xfrm>
              <a:custGeom>
                <a:avLst/>
                <a:gdLst>
                  <a:gd name="T0" fmla="*/ 253 w 306"/>
                  <a:gd name="T1" fmla="*/ 200 h 201"/>
                  <a:gd name="T2" fmla="*/ 263 w 306"/>
                  <a:gd name="T3" fmla="*/ 190 h 201"/>
                  <a:gd name="T4" fmla="*/ 270 w 306"/>
                  <a:gd name="T5" fmla="*/ 179 h 201"/>
                  <a:gd name="T6" fmla="*/ 278 w 306"/>
                  <a:gd name="T7" fmla="*/ 168 h 201"/>
                  <a:gd name="T8" fmla="*/ 284 w 306"/>
                  <a:gd name="T9" fmla="*/ 156 h 201"/>
                  <a:gd name="T10" fmla="*/ 290 w 306"/>
                  <a:gd name="T11" fmla="*/ 145 h 201"/>
                  <a:gd name="T12" fmla="*/ 295 w 306"/>
                  <a:gd name="T13" fmla="*/ 132 h 201"/>
                  <a:gd name="T14" fmla="*/ 299 w 306"/>
                  <a:gd name="T15" fmla="*/ 119 h 201"/>
                  <a:gd name="T16" fmla="*/ 302 w 306"/>
                  <a:gd name="T17" fmla="*/ 106 h 201"/>
                  <a:gd name="T18" fmla="*/ 303 w 306"/>
                  <a:gd name="T19" fmla="*/ 97 h 201"/>
                  <a:gd name="T20" fmla="*/ 305 w 306"/>
                  <a:gd name="T21" fmla="*/ 89 h 201"/>
                  <a:gd name="T22" fmla="*/ 305 w 306"/>
                  <a:gd name="T23" fmla="*/ 81 h 201"/>
                  <a:gd name="T24" fmla="*/ 305 w 306"/>
                  <a:gd name="T25" fmla="*/ 74 h 201"/>
                  <a:gd name="T26" fmla="*/ 160 w 306"/>
                  <a:gd name="T27" fmla="*/ 101 h 201"/>
                  <a:gd name="T28" fmla="*/ 57 w 306"/>
                  <a:gd name="T29" fmla="*/ 0 h 201"/>
                  <a:gd name="T30" fmla="*/ 47 w 306"/>
                  <a:gd name="T31" fmla="*/ 10 h 201"/>
                  <a:gd name="T32" fmla="*/ 38 w 306"/>
                  <a:gd name="T33" fmla="*/ 21 h 201"/>
                  <a:gd name="T34" fmla="*/ 30 w 306"/>
                  <a:gd name="T35" fmla="*/ 33 h 201"/>
                  <a:gd name="T36" fmla="*/ 22 w 306"/>
                  <a:gd name="T37" fmla="*/ 45 h 201"/>
                  <a:gd name="T38" fmla="*/ 16 w 306"/>
                  <a:gd name="T39" fmla="*/ 59 h 201"/>
                  <a:gd name="T40" fmla="*/ 10 w 306"/>
                  <a:gd name="T41" fmla="*/ 72 h 201"/>
                  <a:gd name="T42" fmla="*/ 5 w 306"/>
                  <a:gd name="T43" fmla="*/ 85 h 201"/>
                  <a:gd name="T44" fmla="*/ 2 w 306"/>
                  <a:gd name="T45" fmla="*/ 100 h 201"/>
                  <a:gd name="T46" fmla="*/ 1 w 306"/>
                  <a:gd name="T47" fmla="*/ 108 h 201"/>
                  <a:gd name="T48" fmla="*/ 0 w 306"/>
                  <a:gd name="T49" fmla="*/ 117 h 201"/>
                  <a:gd name="T50" fmla="*/ 0 w 306"/>
                  <a:gd name="T51" fmla="*/ 125 h 201"/>
                  <a:gd name="T52" fmla="*/ 0 w 306"/>
                  <a:gd name="T53" fmla="*/ 133 h 201"/>
                  <a:gd name="T54" fmla="*/ 158 w 306"/>
                  <a:gd name="T55" fmla="*/ 104 h 201"/>
                  <a:gd name="T56" fmla="*/ 253 w 306"/>
                  <a:gd name="T57" fmla="*/ 20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6" h="201">
                    <a:moveTo>
                      <a:pt x="253" y="200"/>
                    </a:moveTo>
                    <a:lnTo>
                      <a:pt x="263" y="190"/>
                    </a:lnTo>
                    <a:lnTo>
                      <a:pt x="270" y="179"/>
                    </a:lnTo>
                    <a:lnTo>
                      <a:pt x="278" y="168"/>
                    </a:lnTo>
                    <a:lnTo>
                      <a:pt x="284" y="156"/>
                    </a:lnTo>
                    <a:lnTo>
                      <a:pt x="290" y="145"/>
                    </a:lnTo>
                    <a:lnTo>
                      <a:pt x="295" y="132"/>
                    </a:lnTo>
                    <a:lnTo>
                      <a:pt x="299" y="119"/>
                    </a:lnTo>
                    <a:lnTo>
                      <a:pt x="302" y="106"/>
                    </a:lnTo>
                    <a:lnTo>
                      <a:pt x="303" y="97"/>
                    </a:lnTo>
                    <a:lnTo>
                      <a:pt x="305" y="89"/>
                    </a:lnTo>
                    <a:lnTo>
                      <a:pt x="305" y="81"/>
                    </a:lnTo>
                    <a:lnTo>
                      <a:pt x="305" y="74"/>
                    </a:lnTo>
                    <a:lnTo>
                      <a:pt x="160" y="101"/>
                    </a:lnTo>
                    <a:lnTo>
                      <a:pt x="57" y="0"/>
                    </a:lnTo>
                    <a:lnTo>
                      <a:pt x="47" y="10"/>
                    </a:lnTo>
                    <a:lnTo>
                      <a:pt x="38" y="21"/>
                    </a:lnTo>
                    <a:lnTo>
                      <a:pt x="30" y="33"/>
                    </a:lnTo>
                    <a:lnTo>
                      <a:pt x="22" y="45"/>
                    </a:lnTo>
                    <a:lnTo>
                      <a:pt x="16" y="59"/>
                    </a:lnTo>
                    <a:lnTo>
                      <a:pt x="10" y="72"/>
                    </a:lnTo>
                    <a:lnTo>
                      <a:pt x="5" y="85"/>
                    </a:lnTo>
                    <a:lnTo>
                      <a:pt x="2" y="100"/>
                    </a:lnTo>
                    <a:lnTo>
                      <a:pt x="1" y="108"/>
                    </a:lnTo>
                    <a:lnTo>
                      <a:pt x="0" y="117"/>
                    </a:lnTo>
                    <a:lnTo>
                      <a:pt x="0" y="125"/>
                    </a:lnTo>
                    <a:lnTo>
                      <a:pt x="0" y="133"/>
                    </a:lnTo>
                    <a:lnTo>
                      <a:pt x="158" y="104"/>
                    </a:lnTo>
                    <a:lnTo>
                      <a:pt x="253" y="200"/>
                    </a:lnTo>
                  </a:path>
                </a:pathLst>
              </a:custGeom>
              <a:solidFill>
                <a:srgbClr val="FFB2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18" name="Freeform 842">
                <a:extLst>
                  <a:ext uri="{FF2B5EF4-FFF2-40B4-BE49-F238E27FC236}">
                    <a16:creationId xmlns:a16="http://schemas.microsoft.com/office/drawing/2014/main" id="{F923B708-3F54-4FF4-B6FD-3D0D59D0A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498"/>
                <a:ext cx="306" cy="191"/>
              </a:xfrm>
              <a:custGeom>
                <a:avLst/>
                <a:gdLst>
                  <a:gd name="T0" fmla="*/ 52 w 306"/>
                  <a:gd name="T1" fmla="*/ 0 h 191"/>
                  <a:gd name="T2" fmla="*/ 159 w 306"/>
                  <a:gd name="T3" fmla="*/ 95 h 191"/>
                  <a:gd name="T4" fmla="*/ 305 w 306"/>
                  <a:gd name="T5" fmla="*/ 72 h 191"/>
                  <a:gd name="T6" fmla="*/ 305 w 306"/>
                  <a:gd name="T7" fmla="*/ 77 h 191"/>
                  <a:gd name="T8" fmla="*/ 305 w 306"/>
                  <a:gd name="T9" fmla="*/ 85 h 191"/>
                  <a:gd name="T10" fmla="*/ 303 w 306"/>
                  <a:gd name="T11" fmla="*/ 92 h 191"/>
                  <a:gd name="T12" fmla="*/ 302 w 306"/>
                  <a:gd name="T13" fmla="*/ 100 h 191"/>
                  <a:gd name="T14" fmla="*/ 299 w 306"/>
                  <a:gd name="T15" fmla="*/ 113 h 191"/>
                  <a:gd name="T16" fmla="*/ 295 w 306"/>
                  <a:gd name="T17" fmla="*/ 126 h 191"/>
                  <a:gd name="T18" fmla="*/ 291 w 306"/>
                  <a:gd name="T19" fmla="*/ 137 h 191"/>
                  <a:gd name="T20" fmla="*/ 285 w 306"/>
                  <a:gd name="T21" fmla="*/ 148 h 191"/>
                  <a:gd name="T22" fmla="*/ 279 w 306"/>
                  <a:gd name="T23" fmla="*/ 160 h 191"/>
                  <a:gd name="T24" fmla="*/ 272 w 306"/>
                  <a:gd name="T25" fmla="*/ 170 h 191"/>
                  <a:gd name="T26" fmla="*/ 265 w 306"/>
                  <a:gd name="T27" fmla="*/ 180 h 191"/>
                  <a:gd name="T28" fmla="*/ 257 w 306"/>
                  <a:gd name="T29" fmla="*/ 190 h 191"/>
                  <a:gd name="T30" fmla="*/ 158 w 306"/>
                  <a:gd name="T31" fmla="*/ 98 h 191"/>
                  <a:gd name="T32" fmla="*/ 0 w 306"/>
                  <a:gd name="T33" fmla="*/ 124 h 191"/>
                  <a:gd name="T34" fmla="*/ 0 w 306"/>
                  <a:gd name="T35" fmla="*/ 117 h 191"/>
                  <a:gd name="T36" fmla="*/ 0 w 306"/>
                  <a:gd name="T37" fmla="*/ 110 h 191"/>
                  <a:gd name="T38" fmla="*/ 1 w 306"/>
                  <a:gd name="T39" fmla="*/ 103 h 191"/>
                  <a:gd name="T40" fmla="*/ 2 w 306"/>
                  <a:gd name="T41" fmla="*/ 95 h 191"/>
                  <a:gd name="T42" fmla="*/ 5 w 306"/>
                  <a:gd name="T43" fmla="*/ 80 h 191"/>
                  <a:gd name="T44" fmla="*/ 9 w 306"/>
                  <a:gd name="T45" fmla="*/ 66 h 191"/>
                  <a:gd name="T46" fmla="*/ 15 w 306"/>
                  <a:gd name="T47" fmla="*/ 54 h 191"/>
                  <a:gd name="T48" fmla="*/ 21 w 306"/>
                  <a:gd name="T49" fmla="*/ 41 h 191"/>
                  <a:gd name="T50" fmla="*/ 27 w 306"/>
                  <a:gd name="T51" fmla="*/ 29 h 191"/>
                  <a:gd name="T52" fmla="*/ 35 w 306"/>
                  <a:gd name="T53" fmla="*/ 19 h 191"/>
                  <a:gd name="T54" fmla="*/ 44 w 306"/>
                  <a:gd name="T55" fmla="*/ 9 h 191"/>
                  <a:gd name="T56" fmla="*/ 52 w 306"/>
                  <a:gd name="T57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6" h="191">
                    <a:moveTo>
                      <a:pt x="52" y="0"/>
                    </a:moveTo>
                    <a:lnTo>
                      <a:pt x="159" y="95"/>
                    </a:lnTo>
                    <a:lnTo>
                      <a:pt x="305" y="72"/>
                    </a:lnTo>
                    <a:lnTo>
                      <a:pt x="305" y="77"/>
                    </a:lnTo>
                    <a:lnTo>
                      <a:pt x="305" y="85"/>
                    </a:lnTo>
                    <a:lnTo>
                      <a:pt x="303" y="92"/>
                    </a:lnTo>
                    <a:lnTo>
                      <a:pt x="302" y="100"/>
                    </a:lnTo>
                    <a:lnTo>
                      <a:pt x="299" y="113"/>
                    </a:lnTo>
                    <a:lnTo>
                      <a:pt x="295" y="126"/>
                    </a:lnTo>
                    <a:lnTo>
                      <a:pt x="291" y="137"/>
                    </a:lnTo>
                    <a:lnTo>
                      <a:pt x="285" y="148"/>
                    </a:lnTo>
                    <a:lnTo>
                      <a:pt x="279" y="160"/>
                    </a:lnTo>
                    <a:lnTo>
                      <a:pt x="272" y="170"/>
                    </a:lnTo>
                    <a:lnTo>
                      <a:pt x="265" y="180"/>
                    </a:lnTo>
                    <a:lnTo>
                      <a:pt x="257" y="190"/>
                    </a:lnTo>
                    <a:lnTo>
                      <a:pt x="158" y="98"/>
                    </a:lnTo>
                    <a:lnTo>
                      <a:pt x="0" y="124"/>
                    </a:lnTo>
                    <a:lnTo>
                      <a:pt x="0" y="117"/>
                    </a:lnTo>
                    <a:lnTo>
                      <a:pt x="0" y="110"/>
                    </a:lnTo>
                    <a:lnTo>
                      <a:pt x="1" y="103"/>
                    </a:lnTo>
                    <a:lnTo>
                      <a:pt x="2" y="95"/>
                    </a:lnTo>
                    <a:lnTo>
                      <a:pt x="5" y="80"/>
                    </a:lnTo>
                    <a:lnTo>
                      <a:pt x="9" y="66"/>
                    </a:lnTo>
                    <a:lnTo>
                      <a:pt x="15" y="54"/>
                    </a:lnTo>
                    <a:lnTo>
                      <a:pt x="21" y="41"/>
                    </a:lnTo>
                    <a:lnTo>
                      <a:pt x="27" y="29"/>
                    </a:lnTo>
                    <a:lnTo>
                      <a:pt x="35" y="19"/>
                    </a:lnTo>
                    <a:lnTo>
                      <a:pt x="44" y="9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F9A82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19" name="Freeform 843">
                <a:extLst>
                  <a:ext uri="{FF2B5EF4-FFF2-40B4-BE49-F238E27FC236}">
                    <a16:creationId xmlns:a16="http://schemas.microsoft.com/office/drawing/2014/main" id="{7E7F0408-2A35-4436-ABAC-AC2F668EA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503"/>
                <a:ext cx="306" cy="179"/>
              </a:xfrm>
              <a:custGeom>
                <a:avLst/>
                <a:gdLst>
                  <a:gd name="T0" fmla="*/ 48 w 306"/>
                  <a:gd name="T1" fmla="*/ 0 h 179"/>
                  <a:gd name="T2" fmla="*/ 159 w 306"/>
                  <a:gd name="T3" fmla="*/ 89 h 179"/>
                  <a:gd name="T4" fmla="*/ 305 w 306"/>
                  <a:gd name="T5" fmla="*/ 70 h 179"/>
                  <a:gd name="T6" fmla="*/ 305 w 306"/>
                  <a:gd name="T7" fmla="*/ 75 h 179"/>
                  <a:gd name="T8" fmla="*/ 304 w 306"/>
                  <a:gd name="T9" fmla="*/ 80 h 179"/>
                  <a:gd name="T10" fmla="*/ 303 w 306"/>
                  <a:gd name="T11" fmla="*/ 86 h 179"/>
                  <a:gd name="T12" fmla="*/ 302 w 306"/>
                  <a:gd name="T13" fmla="*/ 94 h 179"/>
                  <a:gd name="T14" fmla="*/ 299 w 306"/>
                  <a:gd name="T15" fmla="*/ 107 h 179"/>
                  <a:gd name="T16" fmla="*/ 295 w 306"/>
                  <a:gd name="T17" fmla="*/ 119 h 179"/>
                  <a:gd name="T18" fmla="*/ 291 w 306"/>
                  <a:gd name="T19" fmla="*/ 130 h 179"/>
                  <a:gd name="T20" fmla="*/ 286 w 306"/>
                  <a:gd name="T21" fmla="*/ 141 h 179"/>
                  <a:gd name="T22" fmla="*/ 281 w 306"/>
                  <a:gd name="T23" fmla="*/ 151 h 179"/>
                  <a:gd name="T24" fmla="*/ 275 w 306"/>
                  <a:gd name="T25" fmla="*/ 160 h 179"/>
                  <a:gd name="T26" fmla="*/ 268 w 306"/>
                  <a:gd name="T27" fmla="*/ 169 h 179"/>
                  <a:gd name="T28" fmla="*/ 261 w 306"/>
                  <a:gd name="T29" fmla="*/ 178 h 179"/>
                  <a:gd name="T30" fmla="*/ 158 w 306"/>
                  <a:gd name="T31" fmla="*/ 92 h 179"/>
                  <a:gd name="T32" fmla="*/ 0 w 306"/>
                  <a:gd name="T33" fmla="*/ 114 h 179"/>
                  <a:gd name="T34" fmla="*/ 0 w 306"/>
                  <a:gd name="T35" fmla="*/ 109 h 179"/>
                  <a:gd name="T36" fmla="*/ 0 w 306"/>
                  <a:gd name="T37" fmla="*/ 103 h 179"/>
                  <a:gd name="T38" fmla="*/ 1 w 306"/>
                  <a:gd name="T39" fmla="*/ 96 h 179"/>
                  <a:gd name="T40" fmla="*/ 2 w 306"/>
                  <a:gd name="T41" fmla="*/ 89 h 179"/>
                  <a:gd name="T42" fmla="*/ 5 w 306"/>
                  <a:gd name="T43" fmla="*/ 75 h 179"/>
                  <a:gd name="T44" fmla="*/ 9 w 306"/>
                  <a:gd name="T45" fmla="*/ 61 h 179"/>
                  <a:gd name="T46" fmla="*/ 14 w 306"/>
                  <a:gd name="T47" fmla="*/ 49 h 179"/>
                  <a:gd name="T48" fmla="*/ 20 w 306"/>
                  <a:gd name="T49" fmla="*/ 37 h 179"/>
                  <a:gd name="T50" fmla="*/ 26 w 306"/>
                  <a:gd name="T51" fmla="*/ 26 h 179"/>
                  <a:gd name="T52" fmla="*/ 33 w 306"/>
                  <a:gd name="T53" fmla="*/ 16 h 179"/>
                  <a:gd name="T54" fmla="*/ 40 w 306"/>
                  <a:gd name="T55" fmla="*/ 8 h 179"/>
                  <a:gd name="T56" fmla="*/ 48 w 306"/>
                  <a:gd name="T57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6" h="179">
                    <a:moveTo>
                      <a:pt x="48" y="0"/>
                    </a:moveTo>
                    <a:lnTo>
                      <a:pt x="159" y="89"/>
                    </a:lnTo>
                    <a:lnTo>
                      <a:pt x="305" y="70"/>
                    </a:lnTo>
                    <a:lnTo>
                      <a:pt x="305" y="75"/>
                    </a:lnTo>
                    <a:lnTo>
                      <a:pt x="304" y="80"/>
                    </a:lnTo>
                    <a:lnTo>
                      <a:pt x="303" y="86"/>
                    </a:lnTo>
                    <a:lnTo>
                      <a:pt x="302" y="94"/>
                    </a:lnTo>
                    <a:lnTo>
                      <a:pt x="299" y="107"/>
                    </a:lnTo>
                    <a:lnTo>
                      <a:pt x="295" y="119"/>
                    </a:lnTo>
                    <a:lnTo>
                      <a:pt x="291" y="130"/>
                    </a:lnTo>
                    <a:lnTo>
                      <a:pt x="286" y="141"/>
                    </a:lnTo>
                    <a:lnTo>
                      <a:pt x="281" y="151"/>
                    </a:lnTo>
                    <a:lnTo>
                      <a:pt x="275" y="160"/>
                    </a:lnTo>
                    <a:lnTo>
                      <a:pt x="268" y="169"/>
                    </a:lnTo>
                    <a:lnTo>
                      <a:pt x="261" y="178"/>
                    </a:lnTo>
                    <a:lnTo>
                      <a:pt x="158" y="92"/>
                    </a:lnTo>
                    <a:lnTo>
                      <a:pt x="0" y="114"/>
                    </a:lnTo>
                    <a:lnTo>
                      <a:pt x="0" y="109"/>
                    </a:lnTo>
                    <a:lnTo>
                      <a:pt x="0" y="103"/>
                    </a:lnTo>
                    <a:lnTo>
                      <a:pt x="1" y="96"/>
                    </a:lnTo>
                    <a:lnTo>
                      <a:pt x="2" y="89"/>
                    </a:lnTo>
                    <a:lnTo>
                      <a:pt x="5" y="75"/>
                    </a:lnTo>
                    <a:lnTo>
                      <a:pt x="9" y="61"/>
                    </a:lnTo>
                    <a:lnTo>
                      <a:pt x="14" y="49"/>
                    </a:lnTo>
                    <a:lnTo>
                      <a:pt x="20" y="37"/>
                    </a:lnTo>
                    <a:lnTo>
                      <a:pt x="26" y="26"/>
                    </a:lnTo>
                    <a:lnTo>
                      <a:pt x="33" y="16"/>
                    </a:lnTo>
                    <a:lnTo>
                      <a:pt x="40" y="8"/>
                    </a:lnTo>
                    <a:lnTo>
                      <a:pt x="48" y="0"/>
                    </a:lnTo>
                  </a:path>
                </a:pathLst>
              </a:custGeom>
              <a:solidFill>
                <a:srgbClr val="F7A3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20" name="Freeform 844">
                <a:extLst>
                  <a:ext uri="{FF2B5EF4-FFF2-40B4-BE49-F238E27FC236}">
                    <a16:creationId xmlns:a16="http://schemas.microsoft.com/office/drawing/2014/main" id="{7C5B0A0C-C40A-4CA2-A475-B6DC464CD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508"/>
                <a:ext cx="306" cy="169"/>
              </a:xfrm>
              <a:custGeom>
                <a:avLst/>
                <a:gdLst>
                  <a:gd name="T0" fmla="*/ 43 w 306"/>
                  <a:gd name="T1" fmla="*/ 0 h 169"/>
                  <a:gd name="T2" fmla="*/ 158 w 306"/>
                  <a:gd name="T3" fmla="*/ 84 h 169"/>
                  <a:gd name="T4" fmla="*/ 305 w 306"/>
                  <a:gd name="T5" fmla="*/ 68 h 169"/>
                  <a:gd name="T6" fmla="*/ 305 w 306"/>
                  <a:gd name="T7" fmla="*/ 72 h 169"/>
                  <a:gd name="T8" fmla="*/ 304 w 306"/>
                  <a:gd name="T9" fmla="*/ 77 h 169"/>
                  <a:gd name="T10" fmla="*/ 303 w 306"/>
                  <a:gd name="T11" fmla="*/ 82 h 169"/>
                  <a:gd name="T12" fmla="*/ 302 w 306"/>
                  <a:gd name="T13" fmla="*/ 89 h 169"/>
                  <a:gd name="T14" fmla="*/ 299 w 306"/>
                  <a:gd name="T15" fmla="*/ 101 h 169"/>
                  <a:gd name="T16" fmla="*/ 296 w 306"/>
                  <a:gd name="T17" fmla="*/ 113 h 169"/>
                  <a:gd name="T18" fmla="*/ 292 w 306"/>
                  <a:gd name="T19" fmla="*/ 124 h 169"/>
                  <a:gd name="T20" fmla="*/ 287 w 306"/>
                  <a:gd name="T21" fmla="*/ 134 h 169"/>
                  <a:gd name="T22" fmla="*/ 282 w 306"/>
                  <a:gd name="T23" fmla="*/ 142 h 169"/>
                  <a:gd name="T24" fmla="*/ 277 w 306"/>
                  <a:gd name="T25" fmla="*/ 151 h 169"/>
                  <a:gd name="T26" fmla="*/ 271 w 306"/>
                  <a:gd name="T27" fmla="*/ 159 h 169"/>
                  <a:gd name="T28" fmla="*/ 265 w 306"/>
                  <a:gd name="T29" fmla="*/ 168 h 169"/>
                  <a:gd name="T30" fmla="*/ 157 w 306"/>
                  <a:gd name="T31" fmla="*/ 87 h 169"/>
                  <a:gd name="T32" fmla="*/ 0 w 306"/>
                  <a:gd name="T33" fmla="*/ 106 h 169"/>
                  <a:gd name="T34" fmla="*/ 0 w 306"/>
                  <a:gd name="T35" fmla="*/ 101 h 169"/>
                  <a:gd name="T36" fmla="*/ 0 w 306"/>
                  <a:gd name="T37" fmla="*/ 96 h 169"/>
                  <a:gd name="T38" fmla="*/ 0 w 306"/>
                  <a:gd name="T39" fmla="*/ 91 h 169"/>
                  <a:gd name="T40" fmla="*/ 1 w 306"/>
                  <a:gd name="T41" fmla="*/ 84 h 169"/>
                  <a:gd name="T42" fmla="*/ 4 w 306"/>
                  <a:gd name="T43" fmla="*/ 70 h 169"/>
                  <a:gd name="T44" fmla="*/ 8 w 306"/>
                  <a:gd name="T45" fmla="*/ 57 h 169"/>
                  <a:gd name="T46" fmla="*/ 14 w 306"/>
                  <a:gd name="T47" fmla="*/ 45 h 169"/>
                  <a:gd name="T48" fmla="*/ 19 w 306"/>
                  <a:gd name="T49" fmla="*/ 34 h 169"/>
                  <a:gd name="T50" fmla="*/ 25 w 306"/>
                  <a:gd name="T51" fmla="*/ 24 h 169"/>
                  <a:gd name="T52" fmla="*/ 30 w 306"/>
                  <a:gd name="T53" fmla="*/ 15 h 169"/>
                  <a:gd name="T54" fmla="*/ 36 w 306"/>
                  <a:gd name="T55" fmla="*/ 7 h 169"/>
                  <a:gd name="T56" fmla="*/ 43 w 306"/>
                  <a:gd name="T5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6" h="169">
                    <a:moveTo>
                      <a:pt x="43" y="0"/>
                    </a:moveTo>
                    <a:lnTo>
                      <a:pt x="158" y="84"/>
                    </a:lnTo>
                    <a:lnTo>
                      <a:pt x="305" y="68"/>
                    </a:lnTo>
                    <a:lnTo>
                      <a:pt x="305" y="72"/>
                    </a:lnTo>
                    <a:lnTo>
                      <a:pt x="304" y="77"/>
                    </a:lnTo>
                    <a:lnTo>
                      <a:pt x="303" y="82"/>
                    </a:lnTo>
                    <a:lnTo>
                      <a:pt x="302" y="89"/>
                    </a:lnTo>
                    <a:lnTo>
                      <a:pt x="299" y="101"/>
                    </a:lnTo>
                    <a:lnTo>
                      <a:pt x="296" y="113"/>
                    </a:lnTo>
                    <a:lnTo>
                      <a:pt x="292" y="124"/>
                    </a:lnTo>
                    <a:lnTo>
                      <a:pt x="287" y="134"/>
                    </a:lnTo>
                    <a:lnTo>
                      <a:pt x="282" y="142"/>
                    </a:lnTo>
                    <a:lnTo>
                      <a:pt x="277" y="151"/>
                    </a:lnTo>
                    <a:lnTo>
                      <a:pt x="271" y="159"/>
                    </a:lnTo>
                    <a:lnTo>
                      <a:pt x="265" y="168"/>
                    </a:lnTo>
                    <a:lnTo>
                      <a:pt x="157" y="87"/>
                    </a:lnTo>
                    <a:lnTo>
                      <a:pt x="0" y="106"/>
                    </a:lnTo>
                    <a:lnTo>
                      <a:pt x="0" y="101"/>
                    </a:lnTo>
                    <a:lnTo>
                      <a:pt x="0" y="96"/>
                    </a:lnTo>
                    <a:lnTo>
                      <a:pt x="0" y="91"/>
                    </a:lnTo>
                    <a:lnTo>
                      <a:pt x="1" y="84"/>
                    </a:lnTo>
                    <a:lnTo>
                      <a:pt x="4" y="70"/>
                    </a:lnTo>
                    <a:lnTo>
                      <a:pt x="8" y="57"/>
                    </a:lnTo>
                    <a:lnTo>
                      <a:pt x="14" y="45"/>
                    </a:lnTo>
                    <a:lnTo>
                      <a:pt x="19" y="34"/>
                    </a:lnTo>
                    <a:lnTo>
                      <a:pt x="25" y="24"/>
                    </a:lnTo>
                    <a:lnTo>
                      <a:pt x="30" y="15"/>
                    </a:lnTo>
                    <a:lnTo>
                      <a:pt x="36" y="7"/>
                    </a:lnTo>
                    <a:lnTo>
                      <a:pt x="43" y="0"/>
                    </a:lnTo>
                  </a:path>
                </a:pathLst>
              </a:custGeom>
              <a:solidFill>
                <a:srgbClr val="F299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21" name="Freeform 845">
                <a:extLst>
                  <a:ext uri="{FF2B5EF4-FFF2-40B4-BE49-F238E27FC236}">
                    <a16:creationId xmlns:a16="http://schemas.microsoft.com/office/drawing/2014/main" id="{BCC986CB-200C-463F-A0D7-6CFDDEB05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514"/>
                <a:ext cx="304" cy="159"/>
              </a:xfrm>
              <a:custGeom>
                <a:avLst/>
                <a:gdLst>
                  <a:gd name="T0" fmla="*/ 38 w 304"/>
                  <a:gd name="T1" fmla="*/ 0 h 159"/>
                  <a:gd name="T2" fmla="*/ 158 w 304"/>
                  <a:gd name="T3" fmla="*/ 79 h 159"/>
                  <a:gd name="T4" fmla="*/ 303 w 304"/>
                  <a:gd name="T5" fmla="*/ 66 h 159"/>
                  <a:gd name="T6" fmla="*/ 303 w 304"/>
                  <a:gd name="T7" fmla="*/ 69 h 159"/>
                  <a:gd name="T8" fmla="*/ 303 w 304"/>
                  <a:gd name="T9" fmla="*/ 71 h 159"/>
                  <a:gd name="T10" fmla="*/ 301 w 304"/>
                  <a:gd name="T11" fmla="*/ 77 h 159"/>
                  <a:gd name="T12" fmla="*/ 301 w 304"/>
                  <a:gd name="T13" fmla="*/ 83 h 159"/>
                  <a:gd name="T14" fmla="*/ 297 w 304"/>
                  <a:gd name="T15" fmla="*/ 95 h 159"/>
                  <a:gd name="T16" fmla="*/ 294 w 304"/>
                  <a:gd name="T17" fmla="*/ 107 h 159"/>
                  <a:gd name="T18" fmla="*/ 291 w 304"/>
                  <a:gd name="T19" fmla="*/ 117 h 159"/>
                  <a:gd name="T20" fmla="*/ 287 w 304"/>
                  <a:gd name="T21" fmla="*/ 126 h 159"/>
                  <a:gd name="T22" fmla="*/ 282 w 304"/>
                  <a:gd name="T23" fmla="*/ 134 h 159"/>
                  <a:gd name="T24" fmla="*/ 278 w 304"/>
                  <a:gd name="T25" fmla="*/ 142 h 159"/>
                  <a:gd name="T26" fmla="*/ 273 w 304"/>
                  <a:gd name="T27" fmla="*/ 150 h 159"/>
                  <a:gd name="T28" fmla="*/ 268 w 304"/>
                  <a:gd name="T29" fmla="*/ 158 h 159"/>
                  <a:gd name="T30" fmla="*/ 157 w 304"/>
                  <a:gd name="T31" fmla="*/ 81 h 159"/>
                  <a:gd name="T32" fmla="*/ 0 w 304"/>
                  <a:gd name="T33" fmla="*/ 97 h 159"/>
                  <a:gd name="T34" fmla="*/ 0 w 304"/>
                  <a:gd name="T35" fmla="*/ 93 h 159"/>
                  <a:gd name="T36" fmla="*/ 0 w 304"/>
                  <a:gd name="T37" fmla="*/ 90 h 159"/>
                  <a:gd name="T38" fmla="*/ 0 w 304"/>
                  <a:gd name="T39" fmla="*/ 84 h 159"/>
                  <a:gd name="T40" fmla="*/ 1 w 304"/>
                  <a:gd name="T41" fmla="*/ 78 h 159"/>
                  <a:gd name="T42" fmla="*/ 4 w 304"/>
                  <a:gd name="T43" fmla="*/ 64 h 159"/>
                  <a:gd name="T44" fmla="*/ 8 w 304"/>
                  <a:gd name="T45" fmla="*/ 52 h 159"/>
                  <a:gd name="T46" fmla="*/ 12 w 304"/>
                  <a:gd name="T47" fmla="*/ 40 h 159"/>
                  <a:gd name="T48" fmla="*/ 18 w 304"/>
                  <a:gd name="T49" fmla="*/ 30 h 159"/>
                  <a:gd name="T50" fmla="*/ 23 w 304"/>
                  <a:gd name="T51" fmla="*/ 21 h 159"/>
                  <a:gd name="T52" fmla="*/ 27 w 304"/>
                  <a:gd name="T53" fmla="*/ 12 h 159"/>
                  <a:gd name="T54" fmla="*/ 33 w 304"/>
                  <a:gd name="T55" fmla="*/ 5 h 159"/>
                  <a:gd name="T56" fmla="*/ 38 w 304"/>
                  <a:gd name="T57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59">
                    <a:moveTo>
                      <a:pt x="38" y="0"/>
                    </a:moveTo>
                    <a:lnTo>
                      <a:pt x="158" y="79"/>
                    </a:lnTo>
                    <a:lnTo>
                      <a:pt x="303" y="66"/>
                    </a:lnTo>
                    <a:lnTo>
                      <a:pt x="303" y="69"/>
                    </a:lnTo>
                    <a:lnTo>
                      <a:pt x="303" y="71"/>
                    </a:lnTo>
                    <a:lnTo>
                      <a:pt x="301" y="77"/>
                    </a:lnTo>
                    <a:lnTo>
                      <a:pt x="301" y="83"/>
                    </a:lnTo>
                    <a:lnTo>
                      <a:pt x="297" y="95"/>
                    </a:lnTo>
                    <a:lnTo>
                      <a:pt x="294" y="107"/>
                    </a:lnTo>
                    <a:lnTo>
                      <a:pt x="291" y="117"/>
                    </a:lnTo>
                    <a:lnTo>
                      <a:pt x="287" y="126"/>
                    </a:lnTo>
                    <a:lnTo>
                      <a:pt x="282" y="134"/>
                    </a:lnTo>
                    <a:lnTo>
                      <a:pt x="278" y="142"/>
                    </a:lnTo>
                    <a:lnTo>
                      <a:pt x="273" y="150"/>
                    </a:lnTo>
                    <a:lnTo>
                      <a:pt x="268" y="158"/>
                    </a:lnTo>
                    <a:lnTo>
                      <a:pt x="157" y="81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0" y="90"/>
                    </a:lnTo>
                    <a:lnTo>
                      <a:pt x="0" y="84"/>
                    </a:lnTo>
                    <a:lnTo>
                      <a:pt x="1" y="78"/>
                    </a:lnTo>
                    <a:lnTo>
                      <a:pt x="4" y="64"/>
                    </a:lnTo>
                    <a:lnTo>
                      <a:pt x="8" y="52"/>
                    </a:lnTo>
                    <a:lnTo>
                      <a:pt x="12" y="40"/>
                    </a:lnTo>
                    <a:lnTo>
                      <a:pt x="18" y="30"/>
                    </a:lnTo>
                    <a:lnTo>
                      <a:pt x="23" y="21"/>
                    </a:lnTo>
                    <a:lnTo>
                      <a:pt x="27" y="12"/>
                    </a:lnTo>
                    <a:lnTo>
                      <a:pt x="33" y="5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ED8E2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22" name="Freeform 846">
                <a:extLst>
                  <a:ext uri="{FF2B5EF4-FFF2-40B4-BE49-F238E27FC236}">
                    <a16:creationId xmlns:a16="http://schemas.microsoft.com/office/drawing/2014/main" id="{A39399B5-BF69-4427-8700-1A109CA1B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521"/>
                <a:ext cx="304" cy="147"/>
              </a:xfrm>
              <a:custGeom>
                <a:avLst/>
                <a:gdLst>
                  <a:gd name="T0" fmla="*/ 33 w 304"/>
                  <a:gd name="T1" fmla="*/ 0 h 147"/>
                  <a:gd name="T2" fmla="*/ 158 w 304"/>
                  <a:gd name="T3" fmla="*/ 72 h 147"/>
                  <a:gd name="T4" fmla="*/ 303 w 304"/>
                  <a:gd name="T5" fmla="*/ 63 h 147"/>
                  <a:gd name="T6" fmla="*/ 303 w 304"/>
                  <a:gd name="T7" fmla="*/ 65 h 147"/>
                  <a:gd name="T8" fmla="*/ 303 w 304"/>
                  <a:gd name="T9" fmla="*/ 67 h 147"/>
                  <a:gd name="T10" fmla="*/ 302 w 304"/>
                  <a:gd name="T11" fmla="*/ 70 h 147"/>
                  <a:gd name="T12" fmla="*/ 301 w 304"/>
                  <a:gd name="T13" fmla="*/ 77 h 147"/>
                  <a:gd name="T14" fmla="*/ 297 w 304"/>
                  <a:gd name="T15" fmla="*/ 89 h 147"/>
                  <a:gd name="T16" fmla="*/ 294 w 304"/>
                  <a:gd name="T17" fmla="*/ 100 h 147"/>
                  <a:gd name="T18" fmla="*/ 291 w 304"/>
                  <a:gd name="T19" fmla="*/ 109 h 147"/>
                  <a:gd name="T20" fmla="*/ 287 w 304"/>
                  <a:gd name="T21" fmla="*/ 118 h 147"/>
                  <a:gd name="T22" fmla="*/ 284 w 304"/>
                  <a:gd name="T23" fmla="*/ 126 h 147"/>
                  <a:gd name="T24" fmla="*/ 280 w 304"/>
                  <a:gd name="T25" fmla="*/ 132 h 147"/>
                  <a:gd name="T26" fmla="*/ 276 w 304"/>
                  <a:gd name="T27" fmla="*/ 139 h 147"/>
                  <a:gd name="T28" fmla="*/ 271 w 304"/>
                  <a:gd name="T29" fmla="*/ 146 h 147"/>
                  <a:gd name="T30" fmla="*/ 157 w 304"/>
                  <a:gd name="T31" fmla="*/ 75 h 147"/>
                  <a:gd name="T32" fmla="*/ 0 w 304"/>
                  <a:gd name="T33" fmla="*/ 87 h 147"/>
                  <a:gd name="T34" fmla="*/ 0 w 304"/>
                  <a:gd name="T35" fmla="*/ 84 h 147"/>
                  <a:gd name="T36" fmla="*/ 0 w 304"/>
                  <a:gd name="T37" fmla="*/ 82 h 147"/>
                  <a:gd name="T38" fmla="*/ 0 w 304"/>
                  <a:gd name="T39" fmla="*/ 78 h 147"/>
                  <a:gd name="T40" fmla="*/ 1 w 304"/>
                  <a:gd name="T41" fmla="*/ 72 h 147"/>
                  <a:gd name="T42" fmla="*/ 4 w 304"/>
                  <a:gd name="T43" fmla="*/ 58 h 147"/>
                  <a:gd name="T44" fmla="*/ 8 w 304"/>
                  <a:gd name="T45" fmla="*/ 46 h 147"/>
                  <a:gd name="T46" fmla="*/ 12 w 304"/>
                  <a:gd name="T47" fmla="*/ 36 h 147"/>
                  <a:gd name="T48" fmla="*/ 16 w 304"/>
                  <a:gd name="T49" fmla="*/ 26 h 147"/>
                  <a:gd name="T50" fmla="*/ 21 w 304"/>
                  <a:gd name="T51" fmla="*/ 17 h 147"/>
                  <a:gd name="T52" fmla="*/ 25 w 304"/>
                  <a:gd name="T53" fmla="*/ 10 h 147"/>
                  <a:gd name="T54" fmla="*/ 30 w 304"/>
                  <a:gd name="T55" fmla="*/ 4 h 147"/>
                  <a:gd name="T56" fmla="*/ 33 w 304"/>
                  <a:gd name="T5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47">
                    <a:moveTo>
                      <a:pt x="33" y="0"/>
                    </a:moveTo>
                    <a:lnTo>
                      <a:pt x="158" y="72"/>
                    </a:lnTo>
                    <a:lnTo>
                      <a:pt x="303" y="63"/>
                    </a:lnTo>
                    <a:lnTo>
                      <a:pt x="303" y="65"/>
                    </a:lnTo>
                    <a:lnTo>
                      <a:pt x="303" y="67"/>
                    </a:lnTo>
                    <a:lnTo>
                      <a:pt x="302" y="70"/>
                    </a:lnTo>
                    <a:lnTo>
                      <a:pt x="301" y="77"/>
                    </a:lnTo>
                    <a:lnTo>
                      <a:pt x="297" y="89"/>
                    </a:lnTo>
                    <a:lnTo>
                      <a:pt x="294" y="100"/>
                    </a:lnTo>
                    <a:lnTo>
                      <a:pt x="291" y="109"/>
                    </a:lnTo>
                    <a:lnTo>
                      <a:pt x="287" y="118"/>
                    </a:lnTo>
                    <a:lnTo>
                      <a:pt x="284" y="126"/>
                    </a:lnTo>
                    <a:lnTo>
                      <a:pt x="280" y="132"/>
                    </a:lnTo>
                    <a:lnTo>
                      <a:pt x="276" y="139"/>
                    </a:lnTo>
                    <a:lnTo>
                      <a:pt x="271" y="146"/>
                    </a:lnTo>
                    <a:lnTo>
                      <a:pt x="157" y="75"/>
                    </a:lnTo>
                    <a:lnTo>
                      <a:pt x="0" y="87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1" y="72"/>
                    </a:lnTo>
                    <a:lnTo>
                      <a:pt x="4" y="58"/>
                    </a:lnTo>
                    <a:lnTo>
                      <a:pt x="8" y="46"/>
                    </a:lnTo>
                    <a:lnTo>
                      <a:pt x="12" y="36"/>
                    </a:lnTo>
                    <a:lnTo>
                      <a:pt x="16" y="26"/>
                    </a:lnTo>
                    <a:lnTo>
                      <a:pt x="21" y="17"/>
                    </a:lnTo>
                    <a:lnTo>
                      <a:pt x="25" y="10"/>
                    </a:lnTo>
                    <a:lnTo>
                      <a:pt x="30" y="4"/>
                    </a:lnTo>
                    <a:lnTo>
                      <a:pt x="33" y="0"/>
                    </a:lnTo>
                  </a:path>
                </a:pathLst>
              </a:custGeom>
              <a:solidFill>
                <a:srgbClr val="EA89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23" name="Freeform 847">
                <a:extLst>
                  <a:ext uri="{FF2B5EF4-FFF2-40B4-BE49-F238E27FC236}">
                    <a16:creationId xmlns:a16="http://schemas.microsoft.com/office/drawing/2014/main" id="{EC69551A-14B1-4B43-87A5-A21FA79F0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526"/>
                <a:ext cx="304" cy="137"/>
              </a:xfrm>
              <a:custGeom>
                <a:avLst/>
                <a:gdLst>
                  <a:gd name="T0" fmla="*/ 276 w 304"/>
                  <a:gd name="T1" fmla="*/ 136 h 137"/>
                  <a:gd name="T2" fmla="*/ 279 w 304"/>
                  <a:gd name="T3" fmla="*/ 130 h 137"/>
                  <a:gd name="T4" fmla="*/ 283 w 304"/>
                  <a:gd name="T5" fmla="*/ 124 h 137"/>
                  <a:gd name="T6" fmla="*/ 286 w 304"/>
                  <a:gd name="T7" fmla="*/ 117 h 137"/>
                  <a:gd name="T8" fmla="*/ 289 w 304"/>
                  <a:gd name="T9" fmla="*/ 110 h 137"/>
                  <a:gd name="T10" fmla="*/ 292 w 304"/>
                  <a:gd name="T11" fmla="*/ 103 h 137"/>
                  <a:gd name="T12" fmla="*/ 296 w 304"/>
                  <a:gd name="T13" fmla="*/ 94 h 137"/>
                  <a:gd name="T14" fmla="*/ 298 w 304"/>
                  <a:gd name="T15" fmla="*/ 84 h 137"/>
                  <a:gd name="T16" fmla="*/ 301 w 304"/>
                  <a:gd name="T17" fmla="*/ 72 h 137"/>
                  <a:gd name="T18" fmla="*/ 303 w 304"/>
                  <a:gd name="T19" fmla="*/ 65 h 137"/>
                  <a:gd name="T20" fmla="*/ 303 w 304"/>
                  <a:gd name="T21" fmla="*/ 63 h 137"/>
                  <a:gd name="T22" fmla="*/ 303 w 304"/>
                  <a:gd name="T23" fmla="*/ 62 h 137"/>
                  <a:gd name="T24" fmla="*/ 303 w 304"/>
                  <a:gd name="T25" fmla="*/ 62 h 137"/>
                  <a:gd name="T26" fmla="*/ 159 w 304"/>
                  <a:gd name="T27" fmla="*/ 67 h 137"/>
                  <a:gd name="T28" fmla="*/ 29 w 304"/>
                  <a:gd name="T29" fmla="*/ 0 h 137"/>
                  <a:gd name="T30" fmla="*/ 26 w 304"/>
                  <a:gd name="T31" fmla="*/ 3 h 137"/>
                  <a:gd name="T32" fmla="*/ 23 w 304"/>
                  <a:gd name="T33" fmla="*/ 8 h 137"/>
                  <a:gd name="T34" fmla="*/ 19 w 304"/>
                  <a:gd name="T35" fmla="*/ 14 h 137"/>
                  <a:gd name="T36" fmla="*/ 15 w 304"/>
                  <a:gd name="T37" fmla="*/ 22 h 137"/>
                  <a:gd name="T38" fmla="*/ 12 w 304"/>
                  <a:gd name="T39" fmla="*/ 30 h 137"/>
                  <a:gd name="T40" fmla="*/ 8 w 304"/>
                  <a:gd name="T41" fmla="*/ 42 h 137"/>
                  <a:gd name="T42" fmla="*/ 4 w 304"/>
                  <a:gd name="T43" fmla="*/ 53 h 137"/>
                  <a:gd name="T44" fmla="*/ 1 w 304"/>
                  <a:gd name="T45" fmla="*/ 67 h 137"/>
                  <a:gd name="T46" fmla="*/ 0 w 304"/>
                  <a:gd name="T47" fmla="*/ 72 h 137"/>
                  <a:gd name="T48" fmla="*/ 0 w 304"/>
                  <a:gd name="T49" fmla="*/ 75 h 137"/>
                  <a:gd name="T50" fmla="*/ 0 w 304"/>
                  <a:gd name="T51" fmla="*/ 76 h 137"/>
                  <a:gd name="T52" fmla="*/ 0 w 304"/>
                  <a:gd name="T53" fmla="*/ 78 h 137"/>
                  <a:gd name="T54" fmla="*/ 157 w 304"/>
                  <a:gd name="T55" fmla="*/ 70 h 137"/>
                  <a:gd name="T56" fmla="*/ 276 w 304"/>
                  <a:gd name="T57" fmla="*/ 13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137">
                    <a:moveTo>
                      <a:pt x="276" y="136"/>
                    </a:moveTo>
                    <a:lnTo>
                      <a:pt x="279" y="130"/>
                    </a:lnTo>
                    <a:lnTo>
                      <a:pt x="283" y="124"/>
                    </a:lnTo>
                    <a:lnTo>
                      <a:pt x="286" y="117"/>
                    </a:lnTo>
                    <a:lnTo>
                      <a:pt x="289" y="110"/>
                    </a:lnTo>
                    <a:lnTo>
                      <a:pt x="292" y="103"/>
                    </a:lnTo>
                    <a:lnTo>
                      <a:pt x="296" y="94"/>
                    </a:lnTo>
                    <a:lnTo>
                      <a:pt x="298" y="84"/>
                    </a:lnTo>
                    <a:lnTo>
                      <a:pt x="301" y="72"/>
                    </a:lnTo>
                    <a:lnTo>
                      <a:pt x="303" y="65"/>
                    </a:lnTo>
                    <a:lnTo>
                      <a:pt x="303" y="63"/>
                    </a:lnTo>
                    <a:lnTo>
                      <a:pt x="303" y="62"/>
                    </a:lnTo>
                    <a:lnTo>
                      <a:pt x="303" y="62"/>
                    </a:lnTo>
                    <a:lnTo>
                      <a:pt x="159" y="67"/>
                    </a:lnTo>
                    <a:lnTo>
                      <a:pt x="29" y="0"/>
                    </a:lnTo>
                    <a:lnTo>
                      <a:pt x="26" y="3"/>
                    </a:lnTo>
                    <a:lnTo>
                      <a:pt x="23" y="8"/>
                    </a:lnTo>
                    <a:lnTo>
                      <a:pt x="19" y="14"/>
                    </a:lnTo>
                    <a:lnTo>
                      <a:pt x="15" y="22"/>
                    </a:lnTo>
                    <a:lnTo>
                      <a:pt x="12" y="30"/>
                    </a:lnTo>
                    <a:lnTo>
                      <a:pt x="8" y="42"/>
                    </a:lnTo>
                    <a:lnTo>
                      <a:pt x="4" y="53"/>
                    </a:lnTo>
                    <a:lnTo>
                      <a:pt x="1" y="67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57" y="70"/>
                    </a:lnTo>
                    <a:lnTo>
                      <a:pt x="276" y="136"/>
                    </a:lnTo>
                  </a:path>
                </a:pathLst>
              </a:custGeom>
              <a:solidFill>
                <a:srgbClr val="E882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24" name="Freeform 848">
                <a:extLst>
                  <a:ext uri="{FF2B5EF4-FFF2-40B4-BE49-F238E27FC236}">
                    <a16:creationId xmlns:a16="http://schemas.microsoft.com/office/drawing/2014/main" id="{74F5B03B-59A0-4FEF-85CA-13B975C8E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2598"/>
                <a:ext cx="184" cy="158"/>
              </a:xfrm>
              <a:custGeom>
                <a:avLst/>
                <a:gdLst>
                  <a:gd name="T0" fmla="*/ 174 w 184"/>
                  <a:gd name="T1" fmla="*/ 0 h 158"/>
                  <a:gd name="T2" fmla="*/ 174 w 184"/>
                  <a:gd name="T3" fmla="*/ 0 h 158"/>
                  <a:gd name="T4" fmla="*/ 171 w 184"/>
                  <a:gd name="T5" fmla="*/ 15 h 158"/>
                  <a:gd name="T6" fmla="*/ 165 w 184"/>
                  <a:gd name="T7" fmla="*/ 30 h 158"/>
                  <a:gd name="T8" fmla="*/ 159 w 184"/>
                  <a:gd name="T9" fmla="*/ 44 h 158"/>
                  <a:gd name="T10" fmla="*/ 152 w 184"/>
                  <a:gd name="T11" fmla="*/ 58 h 158"/>
                  <a:gd name="T12" fmla="*/ 142 w 184"/>
                  <a:gd name="T13" fmla="*/ 71 h 158"/>
                  <a:gd name="T14" fmla="*/ 133 w 184"/>
                  <a:gd name="T15" fmla="*/ 84 h 158"/>
                  <a:gd name="T16" fmla="*/ 122 w 184"/>
                  <a:gd name="T17" fmla="*/ 95 h 158"/>
                  <a:gd name="T18" fmla="*/ 111 w 184"/>
                  <a:gd name="T19" fmla="*/ 106 h 158"/>
                  <a:gd name="T20" fmla="*/ 99 w 184"/>
                  <a:gd name="T21" fmla="*/ 116 h 158"/>
                  <a:gd name="T22" fmla="*/ 86 w 184"/>
                  <a:gd name="T23" fmla="*/ 124 h 158"/>
                  <a:gd name="T24" fmla="*/ 72 w 184"/>
                  <a:gd name="T25" fmla="*/ 131 h 158"/>
                  <a:gd name="T26" fmla="*/ 58 w 184"/>
                  <a:gd name="T27" fmla="*/ 137 h 158"/>
                  <a:gd name="T28" fmla="*/ 44 w 184"/>
                  <a:gd name="T29" fmla="*/ 142 h 158"/>
                  <a:gd name="T30" fmla="*/ 30 w 184"/>
                  <a:gd name="T31" fmla="*/ 146 h 158"/>
                  <a:gd name="T32" fmla="*/ 15 w 184"/>
                  <a:gd name="T33" fmla="*/ 148 h 158"/>
                  <a:gd name="T34" fmla="*/ 0 w 184"/>
                  <a:gd name="T35" fmla="*/ 148 h 158"/>
                  <a:gd name="T36" fmla="*/ 0 w 184"/>
                  <a:gd name="T37" fmla="*/ 157 h 158"/>
                  <a:gd name="T38" fmla="*/ 15 w 184"/>
                  <a:gd name="T39" fmla="*/ 156 h 158"/>
                  <a:gd name="T40" fmla="*/ 30 w 184"/>
                  <a:gd name="T41" fmla="*/ 154 h 158"/>
                  <a:gd name="T42" fmla="*/ 46 w 184"/>
                  <a:gd name="T43" fmla="*/ 150 h 158"/>
                  <a:gd name="T44" fmla="*/ 61 w 184"/>
                  <a:gd name="T45" fmla="*/ 145 h 158"/>
                  <a:gd name="T46" fmla="*/ 76 w 184"/>
                  <a:gd name="T47" fmla="*/ 138 h 158"/>
                  <a:gd name="T48" fmla="*/ 90 w 184"/>
                  <a:gd name="T49" fmla="*/ 131 h 158"/>
                  <a:gd name="T50" fmla="*/ 103 w 184"/>
                  <a:gd name="T51" fmla="*/ 123 h 158"/>
                  <a:gd name="T52" fmla="*/ 116 w 184"/>
                  <a:gd name="T53" fmla="*/ 112 h 158"/>
                  <a:gd name="T54" fmla="*/ 129 w 184"/>
                  <a:gd name="T55" fmla="*/ 101 h 158"/>
                  <a:gd name="T56" fmla="*/ 139 w 184"/>
                  <a:gd name="T57" fmla="*/ 89 h 158"/>
                  <a:gd name="T58" fmla="*/ 150 w 184"/>
                  <a:gd name="T59" fmla="*/ 76 h 158"/>
                  <a:gd name="T60" fmla="*/ 159 w 184"/>
                  <a:gd name="T61" fmla="*/ 63 h 158"/>
                  <a:gd name="T62" fmla="*/ 166 w 184"/>
                  <a:gd name="T63" fmla="*/ 48 h 158"/>
                  <a:gd name="T64" fmla="*/ 173 w 184"/>
                  <a:gd name="T65" fmla="*/ 33 h 158"/>
                  <a:gd name="T66" fmla="*/ 178 w 184"/>
                  <a:gd name="T67" fmla="*/ 17 h 158"/>
                  <a:gd name="T68" fmla="*/ 183 w 184"/>
                  <a:gd name="T69" fmla="*/ 1 h 158"/>
                  <a:gd name="T70" fmla="*/ 183 w 184"/>
                  <a:gd name="T71" fmla="*/ 1 h 158"/>
                  <a:gd name="T72" fmla="*/ 174 w 184"/>
                  <a:gd name="T73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4" h="158">
                    <a:moveTo>
                      <a:pt x="174" y="0"/>
                    </a:moveTo>
                    <a:lnTo>
                      <a:pt x="174" y="0"/>
                    </a:lnTo>
                    <a:lnTo>
                      <a:pt x="171" y="15"/>
                    </a:lnTo>
                    <a:lnTo>
                      <a:pt x="165" y="30"/>
                    </a:lnTo>
                    <a:lnTo>
                      <a:pt x="159" y="44"/>
                    </a:lnTo>
                    <a:lnTo>
                      <a:pt x="152" y="58"/>
                    </a:lnTo>
                    <a:lnTo>
                      <a:pt x="142" y="71"/>
                    </a:lnTo>
                    <a:lnTo>
                      <a:pt x="133" y="84"/>
                    </a:lnTo>
                    <a:lnTo>
                      <a:pt x="122" y="95"/>
                    </a:lnTo>
                    <a:lnTo>
                      <a:pt x="111" y="106"/>
                    </a:lnTo>
                    <a:lnTo>
                      <a:pt x="99" y="116"/>
                    </a:lnTo>
                    <a:lnTo>
                      <a:pt x="86" y="124"/>
                    </a:lnTo>
                    <a:lnTo>
                      <a:pt x="72" y="131"/>
                    </a:lnTo>
                    <a:lnTo>
                      <a:pt x="58" y="137"/>
                    </a:lnTo>
                    <a:lnTo>
                      <a:pt x="44" y="142"/>
                    </a:lnTo>
                    <a:lnTo>
                      <a:pt x="30" y="146"/>
                    </a:lnTo>
                    <a:lnTo>
                      <a:pt x="15" y="148"/>
                    </a:lnTo>
                    <a:lnTo>
                      <a:pt x="0" y="148"/>
                    </a:lnTo>
                    <a:lnTo>
                      <a:pt x="0" y="157"/>
                    </a:lnTo>
                    <a:lnTo>
                      <a:pt x="15" y="156"/>
                    </a:lnTo>
                    <a:lnTo>
                      <a:pt x="30" y="154"/>
                    </a:lnTo>
                    <a:lnTo>
                      <a:pt x="46" y="150"/>
                    </a:lnTo>
                    <a:lnTo>
                      <a:pt x="61" y="145"/>
                    </a:lnTo>
                    <a:lnTo>
                      <a:pt x="76" y="138"/>
                    </a:lnTo>
                    <a:lnTo>
                      <a:pt x="90" y="131"/>
                    </a:lnTo>
                    <a:lnTo>
                      <a:pt x="103" y="123"/>
                    </a:lnTo>
                    <a:lnTo>
                      <a:pt x="116" y="112"/>
                    </a:lnTo>
                    <a:lnTo>
                      <a:pt x="129" y="101"/>
                    </a:lnTo>
                    <a:lnTo>
                      <a:pt x="139" y="89"/>
                    </a:lnTo>
                    <a:lnTo>
                      <a:pt x="150" y="76"/>
                    </a:lnTo>
                    <a:lnTo>
                      <a:pt x="159" y="63"/>
                    </a:lnTo>
                    <a:lnTo>
                      <a:pt x="166" y="48"/>
                    </a:lnTo>
                    <a:lnTo>
                      <a:pt x="173" y="33"/>
                    </a:lnTo>
                    <a:lnTo>
                      <a:pt x="178" y="17"/>
                    </a:lnTo>
                    <a:lnTo>
                      <a:pt x="183" y="1"/>
                    </a:lnTo>
                    <a:lnTo>
                      <a:pt x="183" y="1"/>
                    </a:lnTo>
                    <a:lnTo>
                      <a:pt x="174" y="0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25" name="Freeform 849">
                <a:extLst>
                  <a:ext uri="{FF2B5EF4-FFF2-40B4-BE49-F238E27FC236}">
                    <a16:creationId xmlns:a16="http://schemas.microsoft.com/office/drawing/2014/main" id="{5AA6308B-CDE5-4914-A46E-9455570A6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436"/>
                <a:ext cx="128" cy="164"/>
              </a:xfrm>
              <a:custGeom>
                <a:avLst/>
                <a:gdLst>
                  <a:gd name="T0" fmla="*/ 0 w 128"/>
                  <a:gd name="T1" fmla="*/ 8 h 164"/>
                  <a:gd name="T2" fmla="*/ 0 w 128"/>
                  <a:gd name="T3" fmla="*/ 8 h 164"/>
                  <a:gd name="T4" fmla="*/ 14 w 128"/>
                  <a:gd name="T5" fmla="*/ 9 h 164"/>
                  <a:gd name="T6" fmla="*/ 28 w 128"/>
                  <a:gd name="T7" fmla="*/ 11 h 164"/>
                  <a:gd name="T8" fmla="*/ 41 w 128"/>
                  <a:gd name="T9" fmla="*/ 16 h 164"/>
                  <a:gd name="T10" fmla="*/ 53 w 128"/>
                  <a:gd name="T11" fmla="*/ 21 h 164"/>
                  <a:gd name="T12" fmla="*/ 64 w 128"/>
                  <a:gd name="T13" fmla="*/ 27 h 164"/>
                  <a:gd name="T14" fmla="*/ 75 w 128"/>
                  <a:gd name="T15" fmla="*/ 35 h 164"/>
                  <a:gd name="T16" fmla="*/ 84 w 128"/>
                  <a:gd name="T17" fmla="*/ 44 h 164"/>
                  <a:gd name="T18" fmla="*/ 93 w 128"/>
                  <a:gd name="T19" fmla="*/ 54 h 164"/>
                  <a:gd name="T20" fmla="*/ 100 w 128"/>
                  <a:gd name="T21" fmla="*/ 65 h 164"/>
                  <a:gd name="T22" fmla="*/ 106 w 128"/>
                  <a:gd name="T23" fmla="*/ 76 h 164"/>
                  <a:gd name="T24" fmla="*/ 111 w 128"/>
                  <a:gd name="T25" fmla="*/ 89 h 164"/>
                  <a:gd name="T26" fmla="*/ 115 w 128"/>
                  <a:gd name="T27" fmla="*/ 102 h 164"/>
                  <a:gd name="T28" fmla="*/ 117 w 128"/>
                  <a:gd name="T29" fmla="*/ 116 h 164"/>
                  <a:gd name="T30" fmla="*/ 118 w 128"/>
                  <a:gd name="T31" fmla="*/ 130 h 164"/>
                  <a:gd name="T32" fmla="*/ 118 w 128"/>
                  <a:gd name="T33" fmla="*/ 146 h 164"/>
                  <a:gd name="T34" fmla="*/ 115 w 128"/>
                  <a:gd name="T35" fmla="*/ 161 h 164"/>
                  <a:gd name="T36" fmla="*/ 124 w 128"/>
                  <a:gd name="T37" fmla="*/ 163 h 164"/>
                  <a:gd name="T38" fmla="*/ 125 w 128"/>
                  <a:gd name="T39" fmla="*/ 146 h 164"/>
                  <a:gd name="T40" fmla="*/ 127 w 128"/>
                  <a:gd name="T41" fmla="*/ 130 h 164"/>
                  <a:gd name="T42" fmla="*/ 125 w 128"/>
                  <a:gd name="T43" fmla="*/ 115 h 164"/>
                  <a:gd name="T44" fmla="*/ 123 w 128"/>
                  <a:gd name="T45" fmla="*/ 100 h 164"/>
                  <a:gd name="T46" fmla="*/ 120 w 128"/>
                  <a:gd name="T47" fmla="*/ 86 h 164"/>
                  <a:gd name="T48" fmla="*/ 114 w 128"/>
                  <a:gd name="T49" fmla="*/ 73 h 164"/>
                  <a:gd name="T50" fmla="*/ 107 w 128"/>
                  <a:gd name="T51" fmla="*/ 61 h 164"/>
                  <a:gd name="T52" fmla="*/ 99 w 128"/>
                  <a:gd name="T53" fmla="*/ 48 h 164"/>
                  <a:gd name="T54" fmla="*/ 91 w 128"/>
                  <a:gd name="T55" fmla="*/ 39 h 164"/>
                  <a:gd name="T56" fmla="*/ 80 w 128"/>
                  <a:gd name="T57" fmla="*/ 29 h 164"/>
                  <a:gd name="T58" fmla="*/ 69 w 128"/>
                  <a:gd name="T59" fmla="*/ 20 h 164"/>
                  <a:gd name="T60" fmla="*/ 57 w 128"/>
                  <a:gd name="T61" fmla="*/ 13 h 164"/>
                  <a:gd name="T62" fmla="*/ 44 w 128"/>
                  <a:gd name="T63" fmla="*/ 8 h 164"/>
                  <a:gd name="T64" fmla="*/ 30 w 128"/>
                  <a:gd name="T65" fmla="*/ 4 h 164"/>
                  <a:gd name="T66" fmla="*/ 15 w 128"/>
                  <a:gd name="T67" fmla="*/ 1 h 164"/>
                  <a:gd name="T68" fmla="*/ 0 w 128"/>
                  <a:gd name="T69" fmla="*/ 0 h 164"/>
                  <a:gd name="T70" fmla="*/ 0 w 128"/>
                  <a:gd name="T71" fmla="*/ 0 h 164"/>
                  <a:gd name="T72" fmla="*/ 0 w 128"/>
                  <a:gd name="T73" fmla="*/ 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8" h="164">
                    <a:moveTo>
                      <a:pt x="0" y="8"/>
                    </a:moveTo>
                    <a:lnTo>
                      <a:pt x="0" y="8"/>
                    </a:lnTo>
                    <a:lnTo>
                      <a:pt x="14" y="9"/>
                    </a:lnTo>
                    <a:lnTo>
                      <a:pt x="28" y="11"/>
                    </a:lnTo>
                    <a:lnTo>
                      <a:pt x="41" y="16"/>
                    </a:lnTo>
                    <a:lnTo>
                      <a:pt x="53" y="21"/>
                    </a:lnTo>
                    <a:lnTo>
                      <a:pt x="64" y="27"/>
                    </a:lnTo>
                    <a:lnTo>
                      <a:pt x="75" y="35"/>
                    </a:lnTo>
                    <a:lnTo>
                      <a:pt x="84" y="44"/>
                    </a:lnTo>
                    <a:lnTo>
                      <a:pt x="93" y="54"/>
                    </a:lnTo>
                    <a:lnTo>
                      <a:pt x="100" y="65"/>
                    </a:lnTo>
                    <a:lnTo>
                      <a:pt x="106" y="76"/>
                    </a:lnTo>
                    <a:lnTo>
                      <a:pt x="111" y="89"/>
                    </a:lnTo>
                    <a:lnTo>
                      <a:pt x="115" y="102"/>
                    </a:lnTo>
                    <a:lnTo>
                      <a:pt x="117" y="116"/>
                    </a:lnTo>
                    <a:lnTo>
                      <a:pt x="118" y="130"/>
                    </a:lnTo>
                    <a:lnTo>
                      <a:pt x="118" y="146"/>
                    </a:lnTo>
                    <a:lnTo>
                      <a:pt x="115" y="161"/>
                    </a:lnTo>
                    <a:lnTo>
                      <a:pt x="124" y="163"/>
                    </a:lnTo>
                    <a:lnTo>
                      <a:pt x="125" y="146"/>
                    </a:lnTo>
                    <a:lnTo>
                      <a:pt x="127" y="130"/>
                    </a:lnTo>
                    <a:lnTo>
                      <a:pt x="125" y="115"/>
                    </a:lnTo>
                    <a:lnTo>
                      <a:pt x="123" y="100"/>
                    </a:lnTo>
                    <a:lnTo>
                      <a:pt x="120" y="86"/>
                    </a:lnTo>
                    <a:lnTo>
                      <a:pt x="114" y="73"/>
                    </a:lnTo>
                    <a:lnTo>
                      <a:pt x="107" y="61"/>
                    </a:lnTo>
                    <a:lnTo>
                      <a:pt x="99" y="48"/>
                    </a:lnTo>
                    <a:lnTo>
                      <a:pt x="91" y="39"/>
                    </a:lnTo>
                    <a:lnTo>
                      <a:pt x="80" y="29"/>
                    </a:lnTo>
                    <a:lnTo>
                      <a:pt x="69" y="20"/>
                    </a:lnTo>
                    <a:lnTo>
                      <a:pt x="57" y="13"/>
                    </a:lnTo>
                    <a:lnTo>
                      <a:pt x="44" y="8"/>
                    </a:lnTo>
                    <a:lnTo>
                      <a:pt x="30" y="4"/>
                    </a:lnTo>
                    <a:lnTo>
                      <a:pt x="15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26" name="Freeform 850">
                <a:extLst>
                  <a:ext uri="{FF2B5EF4-FFF2-40B4-BE49-F238E27FC236}">
                    <a16:creationId xmlns:a16="http://schemas.microsoft.com/office/drawing/2014/main" id="{E46B5072-202B-4AF0-A75C-CA3222E2D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2436"/>
                <a:ext cx="184" cy="158"/>
              </a:xfrm>
              <a:custGeom>
                <a:avLst/>
                <a:gdLst>
                  <a:gd name="T0" fmla="*/ 8 w 184"/>
                  <a:gd name="T1" fmla="*/ 157 h 158"/>
                  <a:gd name="T2" fmla="*/ 8 w 184"/>
                  <a:gd name="T3" fmla="*/ 157 h 158"/>
                  <a:gd name="T4" fmla="*/ 12 w 184"/>
                  <a:gd name="T5" fmla="*/ 141 h 158"/>
                  <a:gd name="T6" fmla="*/ 16 w 184"/>
                  <a:gd name="T7" fmla="*/ 126 h 158"/>
                  <a:gd name="T8" fmla="*/ 23 w 184"/>
                  <a:gd name="T9" fmla="*/ 112 h 158"/>
                  <a:gd name="T10" fmla="*/ 30 w 184"/>
                  <a:gd name="T11" fmla="*/ 98 h 158"/>
                  <a:gd name="T12" fmla="*/ 39 w 184"/>
                  <a:gd name="T13" fmla="*/ 85 h 158"/>
                  <a:gd name="T14" fmla="*/ 48 w 184"/>
                  <a:gd name="T15" fmla="*/ 73 h 158"/>
                  <a:gd name="T16" fmla="*/ 59 w 184"/>
                  <a:gd name="T17" fmla="*/ 61 h 158"/>
                  <a:gd name="T18" fmla="*/ 71 w 184"/>
                  <a:gd name="T19" fmla="*/ 51 h 158"/>
                  <a:gd name="T20" fmla="*/ 83 w 184"/>
                  <a:gd name="T21" fmla="*/ 41 h 158"/>
                  <a:gd name="T22" fmla="*/ 96 w 184"/>
                  <a:gd name="T23" fmla="*/ 32 h 158"/>
                  <a:gd name="T24" fmla="*/ 109 w 184"/>
                  <a:gd name="T25" fmla="*/ 25 h 158"/>
                  <a:gd name="T26" fmla="*/ 123 w 184"/>
                  <a:gd name="T27" fmla="*/ 19 h 158"/>
                  <a:gd name="T28" fmla="*/ 138 w 184"/>
                  <a:gd name="T29" fmla="*/ 14 h 158"/>
                  <a:gd name="T30" fmla="*/ 152 w 184"/>
                  <a:gd name="T31" fmla="*/ 11 h 158"/>
                  <a:gd name="T32" fmla="*/ 167 w 184"/>
                  <a:gd name="T33" fmla="*/ 8 h 158"/>
                  <a:gd name="T34" fmla="*/ 183 w 184"/>
                  <a:gd name="T35" fmla="*/ 8 h 158"/>
                  <a:gd name="T36" fmla="*/ 183 w 184"/>
                  <a:gd name="T37" fmla="*/ 0 h 158"/>
                  <a:gd name="T38" fmla="*/ 167 w 184"/>
                  <a:gd name="T39" fmla="*/ 0 h 158"/>
                  <a:gd name="T40" fmla="*/ 151 w 184"/>
                  <a:gd name="T41" fmla="*/ 2 h 158"/>
                  <a:gd name="T42" fmla="*/ 135 w 184"/>
                  <a:gd name="T43" fmla="*/ 6 h 158"/>
                  <a:gd name="T44" fmla="*/ 120 w 184"/>
                  <a:gd name="T45" fmla="*/ 11 h 158"/>
                  <a:gd name="T46" fmla="*/ 106 w 184"/>
                  <a:gd name="T47" fmla="*/ 18 h 158"/>
                  <a:gd name="T48" fmla="*/ 92 w 184"/>
                  <a:gd name="T49" fmla="*/ 25 h 158"/>
                  <a:gd name="T50" fmla="*/ 79 w 184"/>
                  <a:gd name="T51" fmla="*/ 34 h 158"/>
                  <a:gd name="T52" fmla="*/ 65 w 184"/>
                  <a:gd name="T53" fmla="*/ 44 h 158"/>
                  <a:gd name="T54" fmla="*/ 54 w 184"/>
                  <a:gd name="T55" fmla="*/ 55 h 158"/>
                  <a:gd name="T56" fmla="*/ 42 w 184"/>
                  <a:gd name="T57" fmla="*/ 68 h 158"/>
                  <a:gd name="T58" fmla="*/ 32 w 184"/>
                  <a:gd name="T59" fmla="*/ 80 h 158"/>
                  <a:gd name="T60" fmla="*/ 23 w 184"/>
                  <a:gd name="T61" fmla="*/ 94 h 158"/>
                  <a:gd name="T62" fmla="*/ 16 w 184"/>
                  <a:gd name="T63" fmla="*/ 109 h 158"/>
                  <a:gd name="T64" fmla="*/ 8 w 184"/>
                  <a:gd name="T65" fmla="*/ 124 h 158"/>
                  <a:gd name="T66" fmla="*/ 4 w 184"/>
                  <a:gd name="T67" fmla="*/ 139 h 158"/>
                  <a:gd name="T68" fmla="*/ 0 w 184"/>
                  <a:gd name="T69" fmla="*/ 156 h 158"/>
                  <a:gd name="T70" fmla="*/ 0 w 184"/>
                  <a:gd name="T71" fmla="*/ 156 h 158"/>
                  <a:gd name="T72" fmla="*/ 8 w 184"/>
                  <a:gd name="T73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4" h="158">
                    <a:moveTo>
                      <a:pt x="8" y="157"/>
                    </a:moveTo>
                    <a:lnTo>
                      <a:pt x="8" y="157"/>
                    </a:lnTo>
                    <a:lnTo>
                      <a:pt x="12" y="141"/>
                    </a:lnTo>
                    <a:lnTo>
                      <a:pt x="16" y="126"/>
                    </a:lnTo>
                    <a:lnTo>
                      <a:pt x="23" y="112"/>
                    </a:lnTo>
                    <a:lnTo>
                      <a:pt x="30" y="98"/>
                    </a:lnTo>
                    <a:lnTo>
                      <a:pt x="39" y="85"/>
                    </a:lnTo>
                    <a:lnTo>
                      <a:pt x="48" y="73"/>
                    </a:lnTo>
                    <a:lnTo>
                      <a:pt x="59" y="61"/>
                    </a:lnTo>
                    <a:lnTo>
                      <a:pt x="71" y="51"/>
                    </a:lnTo>
                    <a:lnTo>
                      <a:pt x="83" y="41"/>
                    </a:lnTo>
                    <a:lnTo>
                      <a:pt x="96" y="32"/>
                    </a:lnTo>
                    <a:lnTo>
                      <a:pt x="109" y="25"/>
                    </a:lnTo>
                    <a:lnTo>
                      <a:pt x="123" y="19"/>
                    </a:lnTo>
                    <a:lnTo>
                      <a:pt x="138" y="14"/>
                    </a:lnTo>
                    <a:lnTo>
                      <a:pt x="152" y="11"/>
                    </a:lnTo>
                    <a:lnTo>
                      <a:pt x="167" y="8"/>
                    </a:lnTo>
                    <a:lnTo>
                      <a:pt x="183" y="8"/>
                    </a:lnTo>
                    <a:lnTo>
                      <a:pt x="183" y="0"/>
                    </a:lnTo>
                    <a:lnTo>
                      <a:pt x="167" y="0"/>
                    </a:lnTo>
                    <a:lnTo>
                      <a:pt x="151" y="2"/>
                    </a:lnTo>
                    <a:lnTo>
                      <a:pt x="135" y="6"/>
                    </a:lnTo>
                    <a:lnTo>
                      <a:pt x="120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5" y="44"/>
                    </a:lnTo>
                    <a:lnTo>
                      <a:pt x="54" y="55"/>
                    </a:lnTo>
                    <a:lnTo>
                      <a:pt x="42" y="68"/>
                    </a:lnTo>
                    <a:lnTo>
                      <a:pt x="32" y="80"/>
                    </a:lnTo>
                    <a:lnTo>
                      <a:pt x="23" y="94"/>
                    </a:lnTo>
                    <a:lnTo>
                      <a:pt x="16" y="109"/>
                    </a:lnTo>
                    <a:lnTo>
                      <a:pt x="8" y="124"/>
                    </a:lnTo>
                    <a:lnTo>
                      <a:pt x="4" y="139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8" y="157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27" name="Freeform 851">
                <a:extLst>
                  <a:ext uri="{FF2B5EF4-FFF2-40B4-BE49-F238E27FC236}">
                    <a16:creationId xmlns:a16="http://schemas.microsoft.com/office/drawing/2014/main" id="{F3DCCBB4-0A1A-4AA7-B6C4-6FE148AA2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2593"/>
                <a:ext cx="129" cy="163"/>
              </a:xfrm>
              <a:custGeom>
                <a:avLst/>
                <a:gdLst>
                  <a:gd name="T0" fmla="*/ 128 w 129"/>
                  <a:gd name="T1" fmla="*/ 153 h 163"/>
                  <a:gd name="T2" fmla="*/ 128 w 129"/>
                  <a:gd name="T3" fmla="*/ 153 h 163"/>
                  <a:gd name="T4" fmla="*/ 112 w 129"/>
                  <a:gd name="T5" fmla="*/ 153 h 163"/>
                  <a:gd name="T6" fmla="*/ 98 w 129"/>
                  <a:gd name="T7" fmla="*/ 150 h 163"/>
                  <a:gd name="T8" fmla="*/ 86 w 129"/>
                  <a:gd name="T9" fmla="*/ 146 h 163"/>
                  <a:gd name="T10" fmla="*/ 73 w 129"/>
                  <a:gd name="T11" fmla="*/ 141 h 163"/>
                  <a:gd name="T12" fmla="*/ 61 w 129"/>
                  <a:gd name="T13" fmla="*/ 134 h 163"/>
                  <a:gd name="T14" fmla="*/ 51 w 129"/>
                  <a:gd name="T15" fmla="*/ 127 h 163"/>
                  <a:gd name="T16" fmla="*/ 41 w 129"/>
                  <a:gd name="T17" fmla="*/ 118 h 163"/>
                  <a:gd name="T18" fmla="*/ 33 w 129"/>
                  <a:gd name="T19" fmla="*/ 107 h 163"/>
                  <a:gd name="T20" fmla="*/ 26 w 129"/>
                  <a:gd name="T21" fmla="*/ 97 h 163"/>
                  <a:gd name="T22" fmla="*/ 20 w 129"/>
                  <a:gd name="T23" fmla="*/ 85 h 163"/>
                  <a:gd name="T24" fmla="*/ 15 w 129"/>
                  <a:gd name="T25" fmla="*/ 73 h 163"/>
                  <a:gd name="T26" fmla="*/ 11 w 129"/>
                  <a:gd name="T27" fmla="*/ 60 h 163"/>
                  <a:gd name="T28" fmla="*/ 9 w 129"/>
                  <a:gd name="T29" fmla="*/ 46 h 163"/>
                  <a:gd name="T30" fmla="*/ 8 w 129"/>
                  <a:gd name="T31" fmla="*/ 31 h 163"/>
                  <a:gd name="T32" fmla="*/ 8 w 129"/>
                  <a:gd name="T33" fmla="*/ 16 h 163"/>
                  <a:gd name="T34" fmla="*/ 11 w 129"/>
                  <a:gd name="T35" fmla="*/ 0 h 163"/>
                  <a:gd name="T36" fmla="*/ 2 w 129"/>
                  <a:gd name="T37" fmla="*/ 0 h 163"/>
                  <a:gd name="T38" fmla="*/ 0 w 129"/>
                  <a:gd name="T39" fmla="*/ 16 h 163"/>
                  <a:gd name="T40" fmla="*/ 0 w 129"/>
                  <a:gd name="T41" fmla="*/ 31 h 163"/>
                  <a:gd name="T42" fmla="*/ 1 w 129"/>
                  <a:gd name="T43" fmla="*/ 47 h 163"/>
                  <a:gd name="T44" fmla="*/ 3 w 129"/>
                  <a:gd name="T45" fmla="*/ 61 h 163"/>
                  <a:gd name="T46" fmla="*/ 6 w 129"/>
                  <a:gd name="T47" fmla="*/ 75 h 163"/>
                  <a:gd name="T48" fmla="*/ 12 w 129"/>
                  <a:gd name="T49" fmla="*/ 89 h 163"/>
                  <a:gd name="T50" fmla="*/ 19 w 129"/>
                  <a:gd name="T51" fmla="*/ 101 h 163"/>
                  <a:gd name="T52" fmla="*/ 26 w 129"/>
                  <a:gd name="T53" fmla="*/ 113 h 163"/>
                  <a:gd name="T54" fmla="*/ 36 w 129"/>
                  <a:gd name="T55" fmla="*/ 123 h 163"/>
                  <a:gd name="T56" fmla="*/ 45 w 129"/>
                  <a:gd name="T57" fmla="*/ 133 h 163"/>
                  <a:gd name="T58" fmla="*/ 57 w 129"/>
                  <a:gd name="T59" fmla="*/ 141 h 163"/>
                  <a:gd name="T60" fmla="*/ 69 w 129"/>
                  <a:gd name="T61" fmla="*/ 148 h 163"/>
                  <a:gd name="T62" fmla="*/ 83 w 129"/>
                  <a:gd name="T63" fmla="*/ 154 h 163"/>
                  <a:gd name="T64" fmla="*/ 97 w 129"/>
                  <a:gd name="T65" fmla="*/ 158 h 163"/>
                  <a:gd name="T66" fmla="*/ 112 w 129"/>
                  <a:gd name="T67" fmla="*/ 161 h 163"/>
                  <a:gd name="T68" fmla="*/ 128 w 129"/>
                  <a:gd name="T69" fmla="*/ 162 h 163"/>
                  <a:gd name="T70" fmla="*/ 128 w 129"/>
                  <a:gd name="T71" fmla="*/ 162 h 163"/>
                  <a:gd name="T72" fmla="*/ 128 w 129"/>
                  <a:gd name="T73" fmla="*/ 15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9" h="163">
                    <a:moveTo>
                      <a:pt x="128" y="153"/>
                    </a:moveTo>
                    <a:lnTo>
                      <a:pt x="128" y="153"/>
                    </a:lnTo>
                    <a:lnTo>
                      <a:pt x="112" y="153"/>
                    </a:lnTo>
                    <a:lnTo>
                      <a:pt x="98" y="150"/>
                    </a:lnTo>
                    <a:lnTo>
                      <a:pt x="86" y="146"/>
                    </a:lnTo>
                    <a:lnTo>
                      <a:pt x="73" y="141"/>
                    </a:lnTo>
                    <a:lnTo>
                      <a:pt x="61" y="134"/>
                    </a:lnTo>
                    <a:lnTo>
                      <a:pt x="51" y="127"/>
                    </a:lnTo>
                    <a:lnTo>
                      <a:pt x="41" y="118"/>
                    </a:lnTo>
                    <a:lnTo>
                      <a:pt x="33" y="107"/>
                    </a:lnTo>
                    <a:lnTo>
                      <a:pt x="26" y="97"/>
                    </a:lnTo>
                    <a:lnTo>
                      <a:pt x="20" y="85"/>
                    </a:lnTo>
                    <a:lnTo>
                      <a:pt x="15" y="73"/>
                    </a:lnTo>
                    <a:lnTo>
                      <a:pt x="11" y="60"/>
                    </a:lnTo>
                    <a:lnTo>
                      <a:pt x="9" y="46"/>
                    </a:lnTo>
                    <a:lnTo>
                      <a:pt x="8" y="31"/>
                    </a:lnTo>
                    <a:lnTo>
                      <a:pt x="8" y="16"/>
                    </a:lnTo>
                    <a:lnTo>
                      <a:pt x="11" y="0"/>
                    </a:lnTo>
                    <a:lnTo>
                      <a:pt x="2" y="0"/>
                    </a:lnTo>
                    <a:lnTo>
                      <a:pt x="0" y="16"/>
                    </a:lnTo>
                    <a:lnTo>
                      <a:pt x="0" y="31"/>
                    </a:lnTo>
                    <a:lnTo>
                      <a:pt x="1" y="47"/>
                    </a:lnTo>
                    <a:lnTo>
                      <a:pt x="3" y="61"/>
                    </a:lnTo>
                    <a:lnTo>
                      <a:pt x="6" y="75"/>
                    </a:lnTo>
                    <a:lnTo>
                      <a:pt x="12" y="89"/>
                    </a:lnTo>
                    <a:lnTo>
                      <a:pt x="19" y="101"/>
                    </a:lnTo>
                    <a:lnTo>
                      <a:pt x="26" y="113"/>
                    </a:lnTo>
                    <a:lnTo>
                      <a:pt x="36" y="123"/>
                    </a:lnTo>
                    <a:lnTo>
                      <a:pt x="45" y="133"/>
                    </a:lnTo>
                    <a:lnTo>
                      <a:pt x="57" y="141"/>
                    </a:lnTo>
                    <a:lnTo>
                      <a:pt x="69" y="148"/>
                    </a:lnTo>
                    <a:lnTo>
                      <a:pt x="83" y="154"/>
                    </a:lnTo>
                    <a:lnTo>
                      <a:pt x="97" y="158"/>
                    </a:lnTo>
                    <a:lnTo>
                      <a:pt x="112" y="161"/>
                    </a:lnTo>
                    <a:lnTo>
                      <a:pt x="128" y="162"/>
                    </a:lnTo>
                    <a:lnTo>
                      <a:pt x="128" y="162"/>
                    </a:lnTo>
                    <a:lnTo>
                      <a:pt x="128" y="153"/>
                    </a:lnTo>
                  </a:path>
                </a:pathLst>
              </a:custGeom>
              <a:solidFill>
                <a:srgbClr val="A5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28" name="Freeform 852">
                <a:extLst>
                  <a:ext uri="{FF2B5EF4-FFF2-40B4-BE49-F238E27FC236}">
                    <a16:creationId xmlns:a16="http://schemas.microsoft.com/office/drawing/2014/main" id="{B4133952-A06A-497D-8847-2FE2449F6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820"/>
                <a:ext cx="62" cy="28"/>
              </a:xfrm>
              <a:custGeom>
                <a:avLst/>
                <a:gdLst>
                  <a:gd name="T0" fmla="*/ 61 w 62"/>
                  <a:gd name="T1" fmla="*/ 27 h 28"/>
                  <a:gd name="T2" fmla="*/ 40 w 62"/>
                  <a:gd name="T3" fmla="*/ 2 h 28"/>
                  <a:gd name="T4" fmla="*/ 0 w 62"/>
                  <a:gd name="T5" fmla="*/ 0 h 28"/>
                  <a:gd name="T6" fmla="*/ 21 w 62"/>
                  <a:gd name="T7" fmla="*/ 25 h 28"/>
                  <a:gd name="T8" fmla="*/ 61 w 62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8">
                    <a:moveTo>
                      <a:pt x="61" y="27"/>
                    </a:moveTo>
                    <a:lnTo>
                      <a:pt x="40" y="2"/>
                    </a:lnTo>
                    <a:lnTo>
                      <a:pt x="0" y="0"/>
                    </a:lnTo>
                    <a:lnTo>
                      <a:pt x="21" y="25"/>
                    </a:lnTo>
                    <a:lnTo>
                      <a:pt x="61" y="27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29" name="Freeform 853">
                <a:extLst>
                  <a:ext uri="{FF2B5EF4-FFF2-40B4-BE49-F238E27FC236}">
                    <a16:creationId xmlns:a16="http://schemas.microsoft.com/office/drawing/2014/main" id="{89616672-13CD-41BC-B16E-46869A9EF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1823"/>
                <a:ext cx="64" cy="35"/>
              </a:xfrm>
              <a:custGeom>
                <a:avLst/>
                <a:gdLst>
                  <a:gd name="T0" fmla="*/ 63 w 64"/>
                  <a:gd name="T1" fmla="*/ 26 h 35"/>
                  <a:gd name="T2" fmla="*/ 41 w 64"/>
                  <a:gd name="T3" fmla="*/ 0 h 35"/>
                  <a:gd name="T4" fmla="*/ 0 w 64"/>
                  <a:gd name="T5" fmla="*/ 7 h 35"/>
                  <a:gd name="T6" fmla="*/ 21 w 64"/>
                  <a:gd name="T7" fmla="*/ 34 h 35"/>
                  <a:gd name="T8" fmla="*/ 63 w 64"/>
                  <a:gd name="T9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35">
                    <a:moveTo>
                      <a:pt x="63" y="26"/>
                    </a:moveTo>
                    <a:lnTo>
                      <a:pt x="41" y="0"/>
                    </a:lnTo>
                    <a:lnTo>
                      <a:pt x="0" y="7"/>
                    </a:lnTo>
                    <a:lnTo>
                      <a:pt x="21" y="34"/>
                    </a:lnTo>
                    <a:lnTo>
                      <a:pt x="63" y="26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30" name="Freeform 854">
                <a:extLst>
                  <a:ext uri="{FF2B5EF4-FFF2-40B4-BE49-F238E27FC236}">
                    <a16:creationId xmlns:a16="http://schemas.microsoft.com/office/drawing/2014/main" id="{B377E3B2-12D8-4026-B1D6-3405E279D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1823"/>
                <a:ext cx="64" cy="35"/>
              </a:xfrm>
              <a:custGeom>
                <a:avLst/>
                <a:gdLst>
                  <a:gd name="T0" fmla="*/ 63 w 64"/>
                  <a:gd name="T1" fmla="*/ 26 h 35"/>
                  <a:gd name="T2" fmla="*/ 41 w 64"/>
                  <a:gd name="T3" fmla="*/ 0 h 35"/>
                  <a:gd name="T4" fmla="*/ 0 w 64"/>
                  <a:gd name="T5" fmla="*/ 7 h 35"/>
                  <a:gd name="T6" fmla="*/ 21 w 64"/>
                  <a:gd name="T7" fmla="*/ 34 h 35"/>
                  <a:gd name="T8" fmla="*/ 63 w 64"/>
                  <a:gd name="T9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35">
                    <a:moveTo>
                      <a:pt x="63" y="26"/>
                    </a:moveTo>
                    <a:lnTo>
                      <a:pt x="41" y="0"/>
                    </a:lnTo>
                    <a:lnTo>
                      <a:pt x="0" y="7"/>
                    </a:lnTo>
                    <a:lnTo>
                      <a:pt x="21" y="34"/>
                    </a:lnTo>
                    <a:lnTo>
                      <a:pt x="63" y="2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31" name="Freeform 855">
                <a:extLst>
                  <a:ext uri="{FF2B5EF4-FFF2-40B4-BE49-F238E27FC236}">
                    <a16:creationId xmlns:a16="http://schemas.microsoft.com/office/drawing/2014/main" id="{C5C88180-8DB8-42A0-A8FE-CA849B8D0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1849"/>
                <a:ext cx="62" cy="43"/>
              </a:xfrm>
              <a:custGeom>
                <a:avLst/>
                <a:gdLst>
                  <a:gd name="T0" fmla="*/ 61 w 62"/>
                  <a:gd name="T1" fmla="*/ 25 h 43"/>
                  <a:gd name="T2" fmla="*/ 40 w 62"/>
                  <a:gd name="T3" fmla="*/ 0 h 43"/>
                  <a:gd name="T4" fmla="*/ 0 w 62"/>
                  <a:gd name="T5" fmla="*/ 16 h 43"/>
                  <a:gd name="T6" fmla="*/ 20 w 62"/>
                  <a:gd name="T7" fmla="*/ 42 h 43"/>
                  <a:gd name="T8" fmla="*/ 61 w 62"/>
                  <a:gd name="T9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3">
                    <a:moveTo>
                      <a:pt x="61" y="25"/>
                    </a:moveTo>
                    <a:lnTo>
                      <a:pt x="40" y="0"/>
                    </a:lnTo>
                    <a:lnTo>
                      <a:pt x="0" y="16"/>
                    </a:lnTo>
                    <a:lnTo>
                      <a:pt x="20" y="42"/>
                    </a:lnTo>
                    <a:lnTo>
                      <a:pt x="61" y="25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32" name="Freeform 856">
                <a:extLst>
                  <a:ext uri="{FF2B5EF4-FFF2-40B4-BE49-F238E27FC236}">
                    <a16:creationId xmlns:a16="http://schemas.microsoft.com/office/drawing/2014/main" id="{A9B36744-4778-4ECD-A987-17BCE946C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1849"/>
                <a:ext cx="62" cy="43"/>
              </a:xfrm>
              <a:custGeom>
                <a:avLst/>
                <a:gdLst>
                  <a:gd name="T0" fmla="*/ 61 w 62"/>
                  <a:gd name="T1" fmla="*/ 25 h 43"/>
                  <a:gd name="T2" fmla="*/ 40 w 62"/>
                  <a:gd name="T3" fmla="*/ 0 h 43"/>
                  <a:gd name="T4" fmla="*/ 0 w 62"/>
                  <a:gd name="T5" fmla="*/ 16 h 43"/>
                  <a:gd name="T6" fmla="*/ 20 w 62"/>
                  <a:gd name="T7" fmla="*/ 42 h 43"/>
                  <a:gd name="T8" fmla="*/ 61 w 62"/>
                  <a:gd name="T9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3">
                    <a:moveTo>
                      <a:pt x="61" y="25"/>
                    </a:moveTo>
                    <a:lnTo>
                      <a:pt x="40" y="0"/>
                    </a:lnTo>
                    <a:lnTo>
                      <a:pt x="0" y="16"/>
                    </a:lnTo>
                    <a:lnTo>
                      <a:pt x="20" y="42"/>
                    </a:lnTo>
                    <a:lnTo>
                      <a:pt x="61" y="2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33" name="Freeform 857">
                <a:extLst>
                  <a:ext uri="{FF2B5EF4-FFF2-40B4-BE49-F238E27FC236}">
                    <a16:creationId xmlns:a16="http://schemas.microsoft.com/office/drawing/2014/main" id="{4440E2E4-B468-40D2-A01E-84D924A08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1899"/>
                <a:ext cx="59" cy="50"/>
              </a:xfrm>
              <a:custGeom>
                <a:avLst/>
                <a:gdLst>
                  <a:gd name="T0" fmla="*/ 58 w 59"/>
                  <a:gd name="T1" fmla="*/ 24 h 50"/>
                  <a:gd name="T2" fmla="*/ 36 w 59"/>
                  <a:gd name="T3" fmla="*/ 0 h 50"/>
                  <a:gd name="T4" fmla="*/ 0 w 59"/>
                  <a:gd name="T5" fmla="*/ 24 h 50"/>
                  <a:gd name="T6" fmla="*/ 20 w 59"/>
                  <a:gd name="T7" fmla="*/ 49 h 50"/>
                  <a:gd name="T8" fmla="*/ 58 w 59"/>
                  <a:gd name="T9" fmla="*/ 2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0">
                    <a:moveTo>
                      <a:pt x="58" y="24"/>
                    </a:moveTo>
                    <a:lnTo>
                      <a:pt x="36" y="0"/>
                    </a:lnTo>
                    <a:lnTo>
                      <a:pt x="0" y="24"/>
                    </a:lnTo>
                    <a:lnTo>
                      <a:pt x="20" y="49"/>
                    </a:lnTo>
                    <a:lnTo>
                      <a:pt x="58" y="24"/>
                    </a:lnTo>
                  </a:path>
                </a:pathLst>
              </a:custGeom>
              <a:solidFill>
                <a:srgbClr val="AA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34" name="Freeform 858">
                <a:extLst>
                  <a:ext uri="{FF2B5EF4-FFF2-40B4-BE49-F238E27FC236}">
                    <a16:creationId xmlns:a16="http://schemas.microsoft.com/office/drawing/2014/main" id="{86D06AD8-5F93-4732-8A36-48E0B2063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1899"/>
                <a:ext cx="59" cy="50"/>
              </a:xfrm>
              <a:custGeom>
                <a:avLst/>
                <a:gdLst>
                  <a:gd name="T0" fmla="*/ 58 w 59"/>
                  <a:gd name="T1" fmla="*/ 24 h 50"/>
                  <a:gd name="T2" fmla="*/ 36 w 59"/>
                  <a:gd name="T3" fmla="*/ 0 h 50"/>
                  <a:gd name="T4" fmla="*/ 0 w 59"/>
                  <a:gd name="T5" fmla="*/ 24 h 50"/>
                  <a:gd name="T6" fmla="*/ 20 w 59"/>
                  <a:gd name="T7" fmla="*/ 49 h 50"/>
                  <a:gd name="T8" fmla="*/ 58 w 59"/>
                  <a:gd name="T9" fmla="*/ 2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0">
                    <a:moveTo>
                      <a:pt x="58" y="24"/>
                    </a:moveTo>
                    <a:lnTo>
                      <a:pt x="36" y="0"/>
                    </a:lnTo>
                    <a:lnTo>
                      <a:pt x="0" y="24"/>
                    </a:lnTo>
                    <a:lnTo>
                      <a:pt x="20" y="49"/>
                    </a:lnTo>
                    <a:lnTo>
                      <a:pt x="58" y="2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35" name="Freeform 859">
                <a:extLst>
                  <a:ext uri="{FF2B5EF4-FFF2-40B4-BE49-F238E27FC236}">
                    <a16:creationId xmlns:a16="http://schemas.microsoft.com/office/drawing/2014/main" id="{CF7EB54E-DBA8-4DD2-B53E-C671BB569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1969"/>
                <a:ext cx="53" cy="59"/>
              </a:xfrm>
              <a:custGeom>
                <a:avLst/>
                <a:gdLst>
                  <a:gd name="T0" fmla="*/ 30 w 53"/>
                  <a:gd name="T1" fmla="*/ 0 h 59"/>
                  <a:gd name="T2" fmla="*/ 52 w 53"/>
                  <a:gd name="T3" fmla="*/ 25 h 59"/>
                  <a:gd name="T4" fmla="*/ 20 w 53"/>
                  <a:gd name="T5" fmla="*/ 58 h 59"/>
                  <a:gd name="T6" fmla="*/ 0 w 53"/>
                  <a:gd name="T7" fmla="*/ 32 h 59"/>
                  <a:gd name="T8" fmla="*/ 30 w 53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9">
                    <a:moveTo>
                      <a:pt x="30" y="0"/>
                    </a:moveTo>
                    <a:lnTo>
                      <a:pt x="52" y="25"/>
                    </a:lnTo>
                    <a:lnTo>
                      <a:pt x="20" y="58"/>
                    </a:lnTo>
                    <a:lnTo>
                      <a:pt x="0" y="32"/>
                    </a:lnTo>
                    <a:lnTo>
                      <a:pt x="30" y="0"/>
                    </a:lnTo>
                  </a:path>
                </a:pathLst>
              </a:custGeom>
              <a:solidFill>
                <a:srgbClr val="9E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36" name="Freeform 860">
                <a:extLst>
                  <a:ext uri="{FF2B5EF4-FFF2-40B4-BE49-F238E27FC236}">
                    <a16:creationId xmlns:a16="http://schemas.microsoft.com/office/drawing/2014/main" id="{2681D974-DEC8-4135-BFCD-5EEBF343F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1969"/>
                <a:ext cx="53" cy="59"/>
              </a:xfrm>
              <a:custGeom>
                <a:avLst/>
                <a:gdLst>
                  <a:gd name="T0" fmla="*/ 30 w 53"/>
                  <a:gd name="T1" fmla="*/ 0 h 59"/>
                  <a:gd name="T2" fmla="*/ 52 w 53"/>
                  <a:gd name="T3" fmla="*/ 25 h 59"/>
                  <a:gd name="T4" fmla="*/ 20 w 53"/>
                  <a:gd name="T5" fmla="*/ 58 h 59"/>
                  <a:gd name="T6" fmla="*/ 0 w 53"/>
                  <a:gd name="T7" fmla="*/ 32 h 59"/>
                  <a:gd name="T8" fmla="*/ 30 w 53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9">
                    <a:moveTo>
                      <a:pt x="30" y="0"/>
                    </a:moveTo>
                    <a:lnTo>
                      <a:pt x="52" y="25"/>
                    </a:lnTo>
                    <a:lnTo>
                      <a:pt x="20" y="58"/>
                    </a:lnTo>
                    <a:lnTo>
                      <a:pt x="0" y="32"/>
                    </a:lnTo>
                    <a:lnTo>
                      <a:pt x="3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37" name="Freeform 861">
                <a:extLst>
                  <a:ext uri="{FF2B5EF4-FFF2-40B4-BE49-F238E27FC236}">
                    <a16:creationId xmlns:a16="http://schemas.microsoft.com/office/drawing/2014/main" id="{F81A325E-4B7C-40F0-972F-17A8625BD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2056"/>
                <a:ext cx="46" cy="63"/>
              </a:xfrm>
              <a:custGeom>
                <a:avLst/>
                <a:gdLst>
                  <a:gd name="T0" fmla="*/ 45 w 46"/>
                  <a:gd name="T1" fmla="*/ 25 h 63"/>
                  <a:gd name="T2" fmla="*/ 24 w 46"/>
                  <a:gd name="T3" fmla="*/ 0 h 63"/>
                  <a:gd name="T4" fmla="*/ 0 w 46"/>
                  <a:gd name="T5" fmla="*/ 36 h 63"/>
                  <a:gd name="T6" fmla="*/ 20 w 46"/>
                  <a:gd name="T7" fmla="*/ 62 h 63"/>
                  <a:gd name="T8" fmla="*/ 45 w 46"/>
                  <a:gd name="T9" fmla="*/ 2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63">
                    <a:moveTo>
                      <a:pt x="45" y="25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20" y="62"/>
                    </a:lnTo>
                    <a:lnTo>
                      <a:pt x="45" y="25"/>
                    </a:lnTo>
                  </a:path>
                </a:pathLst>
              </a:custGeom>
              <a:solidFill>
                <a:srgbClr val="9E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38" name="Freeform 862">
                <a:extLst>
                  <a:ext uri="{FF2B5EF4-FFF2-40B4-BE49-F238E27FC236}">
                    <a16:creationId xmlns:a16="http://schemas.microsoft.com/office/drawing/2014/main" id="{4B916AD7-3B67-45FD-8A0E-B9E12E15C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2056"/>
                <a:ext cx="46" cy="63"/>
              </a:xfrm>
              <a:custGeom>
                <a:avLst/>
                <a:gdLst>
                  <a:gd name="T0" fmla="*/ 45 w 46"/>
                  <a:gd name="T1" fmla="*/ 25 h 63"/>
                  <a:gd name="T2" fmla="*/ 24 w 46"/>
                  <a:gd name="T3" fmla="*/ 0 h 63"/>
                  <a:gd name="T4" fmla="*/ 0 w 46"/>
                  <a:gd name="T5" fmla="*/ 36 h 63"/>
                  <a:gd name="T6" fmla="*/ 20 w 46"/>
                  <a:gd name="T7" fmla="*/ 62 h 63"/>
                  <a:gd name="T8" fmla="*/ 45 w 46"/>
                  <a:gd name="T9" fmla="*/ 2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63">
                    <a:moveTo>
                      <a:pt x="45" y="25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20" y="62"/>
                    </a:lnTo>
                    <a:lnTo>
                      <a:pt x="45" y="2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39" name="Freeform 863">
                <a:extLst>
                  <a:ext uri="{FF2B5EF4-FFF2-40B4-BE49-F238E27FC236}">
                    <a16:creationId xmlns:a16="http://schemas.microsoft.com/office/drawing/2014/main" id="{15871C42-6ACA-49E2-BA57-ED57E9924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154"/>
                <a:ext cx="38" cy="68"/>
              </a:xfrm>
              <a:custGeom>
                <a:avLst/>
                <a:gdLst>
                  <a:gd name="T0" fmla="*/ 16 w 38"/>
                  <a:gd name="T1" fmla="*/ 0 h 68"/>
                  <a:gd name="T2" fmla="*/ 37 w 38"/>
                  <a:gd name="T3" fmla="*/ 25 h 68"/>
                  <a:gd name="T4" fmla="*/ 20 w 38"/>
                  <a:gd name="T5" fmla="*/ 67 h 68"/>
                  <a:gd name="T6" fmla="*/ 0 w 38"/>
                  <a:gd name="T7" fmla="*/ 41 h 68"/>
                  <a:gd name="T8" fmla="*/ 16 w 38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68">
                    <a:moveTo>
                      <a:pt x="16" y="0"/>
                    </a:moveTo>
                    <a:lnTo>
                      <a:pt x="37" y="25"/>
                    </a:lnTo>
                    <a:lnTo>
                      <a:pt x="20" y="67"/>
                    </a:lnTo>
                    <a:lnTo>
                      <a:pt x="0" y="41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40" name="Freeform 864">
                <a:extLst>
                  <a:ext uri="{FF2B5EF4-FFF2-40B4-BE49-F238E27FC236}">
                    <a16:creationId xmlns:a16="http://schemas.microsoft.com/office/drawing/2014/main" id="{52895022-8F00-4469-B7F3-5B9A04F62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154"/>
                <a:ext cx="38" cy="68"/>
              </a:xfrm>
              <a:custGeom>
                <a:avLst/>
                <a:gdLst>
                  <a:gd name="T0" fmla="*/ 16 w 38"/>
                  <a:gd name="T1" fmla="*/ 0 h 68"/>
                  <a:gd name="T2" fmla="*/ 37 w 38"/>
                  <a:gd name="T3" fmla="*/ 25 h 68"/>
                  <a:gd name="T4" fmla="*/ 20 w 38"/>
                  <a:gd name="T5" fmla="*/ 67 h 68"/>
                  <a:gd name="T6" fmla="*/ 0 w 38"/>
                  <a:gd name="T7" fmla="*/ 41 h 68"/>
                  <a:gd name="T8" fmla="*/ 16 w 38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68">
                    <a:moveTo>
                      <a:pt x="16" y="0"/>
                    </a:moveTo>
                    <a:lnTo>
                      <a:pt x="37" y="25"/>
                    </a:lnTo>
                    <a:lnTo>
                      <a:pt x="20" y="67"/>
                    </a:lnTo>
                    <a:lnTo>
                      <a:pt x="0" y="41"/>
                    </a:lnTo>
                    <a:lnTo>
                      <a:pt x="16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41" name="Freeform 865">
                <a:extLst>
                  <a:ext uri="{FF2B5EF4-FFF2-40B4-BE49-F238E27FC236}">
                    <a16:creationId xmlns:a16="http://schemas.microsoft.com/office/drawing/2014/main" id="{DD017BCC-5D98-452C-B283-63274C96B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261"/>
                <a:ext cx="28" cy="68"/>
              </a:xfrm>
              <a:custGeom>
                <a:avLst/>
                <a:gdLst>
                  <a:gd name="T0" fmla="*/ 6 w 28"/>
                  <a:gd name="T1" fmla="*/ 0 h 68"/>
                  <a:gd name="T2" fmla="*/ 27 w 28"/>
                  <a:gd name="T3" fmla="*/ 25 h 68"/>
                  <a:gd name="T4" fmla="*/ 19 w 28"/>
                  <a:gd name="T5" fmla="*/ 67 h 68"/>
                  <a:gd name="T6" fmla="*/ 0 w 28"/>
                  <a:gd name="T7" fmla="*/ 41 h 68"/>
                  <a:gd name="T8" fmla="*/ 6 w 28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68">
                    <a:moveTo>
                      <a:pt x="6" y="0"/>
                    </a:moveTo>
                    <a:lnTo>
                      <a:pt x="27" y="25"/>
                    </a:lnTo>
                    <a:lnTo>
                      <a:pt x="19" y="67"/>
                    </a:lnTo>
                    <a:lnTo>
                      <a:pt x="0" y="41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42" name="Freeform 866">
                <a:extLst>
                  <a:ext uri="{FF2B5EF4-FFF2-40B4-BE49-F238E27FC236}">
                    <a16:creationId xmlns:a16="http://schemas.microsoft.com/office/drawing/2014/main" id="{A938D855-292C-417C-A8D0-DBFD2189A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261"/>
                <a:ext cx="28" cy="68"/>
              </a:xfrm>
              <a:custGeom>
                <a:avLst/>
                <a:gdLst>
                  <a:gd name="T0" fmla="*/ 6 w 28"/>
                  <a:gd name="T1" fmla="*/ 0 h 68"/>
                  <a:gd name="T2" fmla="*/ 27 w 28"/>
                  <a:gd name="T3" fmla="*/ 25 h 68"/>
                  <a:gd name="T4" fmla="*/ 19 w 28"/>
                  <a:gd name="T5" fmla="*/ 67 h 68"/>
                  <a:gd name="T6" fmla="*/ 0 w 28"/>
                  <a:gd name="T7" fmla="*/ 41 h 68"/>
                  <a:gd name="T8" fmla="*/ 6 w 28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68">
                    <a:moveTo>
                      <a:pt x="6" y="0"/>
                    </a:moveTo>
                    <a:lnTo>
                      <a:pt x="27" y="25"/>
                    </a:lnTo>
                    <a:lnTo>
                      <a:pt x="19" y="67"/>
                    </a:lnTo>
                    <a:lnTo>
                      <a:pt x="0" y="41"/>
                    </a:lnTo>
                    <a:lnTo>
                      <a:pt x="6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43" name="Freeform 867">
                <a:extLst>
                  <a:ext uri="{FF2B5EF4-FFF2-40B4-BE49-F238E27FC236}">
                    <a16:creationId xmlns:a16="http://schemas.microsoft.com/office/drawing/2014/main" id="{9F0ECAE2-61A1-436D-85DA-C78D8D3B2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369"/>
                <a:ext cx="26" cy="66"/>
              </a:xfrm>
              <a:custGeom>
                <a:avLst/>
                <a:gdLst>
                  <a:gd name="T0" fmla="*/ 0 w 26"/>
                  <a:gd name="T1" fmla="*/ 0 h 66"/>
                  <a:gd name="T2" fmla="*/ 22 w 26"/>
                  <a:gd name="T3" fmla="*/ 24 h 66"/>
                  <a:gd name="T4" fmla="*/ 25 w 26"/>
                  <a:gd name="T5" fmla="*/ 65 h 66"/>
                  <a:gd name="T6" fmla="*/ 2 w 26"/>
                  <a:gd name="T7" fmla="*/ 40 h 66"/>
                  <a:gd name="T8" fmla="*/ 0 w 26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66">
                    <a:moveTo>
                      <a:pt x="0" y="0"/>
                    </a:moveTo>
                    <a:lnTo>
                      <a:pt x="22" y="24"/>
                    </a:lnTo>
                    <a:lnTo>
                      <a:pt x="25" y="65"/>
                    </a:lnTo>
                    <a:lnTo>
                      <a:pt x="2" y="4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44" name="Freeform 868">
                <a:extLst>
                  <a:ext uri="{FF2B5EF4-FFF2-40B4-BE49-F238E27FC236}">
                    <a16:creationId xmlns:a16="http://schemas.microsoft.com/office/drawing/2014/main" id="{6056B136-7D03-42FD-B5B0-02553A927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369"/>
                <a:ext cx="26" cy="66"/>
              </a:xfrm>
              <a:custGeom>
                <a:avLst/>
                <a:gdLst>
                  <a:gd name="T0" fmla="*/ 0 w 26"/>
                  <a:gd name="T1" fmla="*/ 0 h 66"/>
                  <a:gd name="T2" fmla="*/ 22 w 26"/>
                  <a:gd name="T3" fmla="*/ 24 h 66"/>
                  <a:gd name="T4" fmla="*/ 25 w 26"/>
                  <a:gd name="T5" fmla="*/ 65 h 66"/>
                  <a:gd name="T6" fmla="*/ 2 w 26"/>
                  <a:gd name="T7" fmla="*/ 40 h 66"/>
                  <a:gd name="T8" fmla="*/ 0 w 26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66">
                    <a:moveTo>
                      <a:pt x="0" y="0"/>
                    </a:moveTo>
                    <a:lnTo>
                      <a:pt x="22" y="24"/>
                    </a:lnTo>
                    <a:lnTo>
                      <a:pt x="25" y="65"/>
                    </a:lnTo>
                    <a:lnTo>
                      <a:pt x="2" y="40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45" name="Freeform 869">
                <a:extLst>
                  <a:ext uri="{FF2B5EF4-FFF2-40B4-BE49-F238E27FC236}">
                    <a16:creationId xmlns:a16="http://schemas.microsoft.com/office/drawing/2014/main" id="{8A7980A4-7F06-402C-8404-23459E593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2471"/>
                <a:ext cx="33" cy="64"/>
              </a:xfrm>
              <a:custGeom>
                <a:avLst/>
                <a:gdLst>
                  <a:gd name="T0" fmla="*/ 0 w 33"/>
                  <a:gd name="T1" fmla="*/ 0 h 64"/>
                  <a:gd name="T2" fmla="*/ 20 w 33"/>
                  <a:gd name="T3" fmla="*/ 24 h 64"/>
                  <a:gd name="T4" fmla="*/ 32 w 33"/>
                  <a:gd name="T5" fmla="*/ 63 h 64"/>
                  <a:gd name="T6" fmla="*/ 11 w 33"/>
                  <a:gd name="T7" fmla="*/ 37 h 64"/>
                  <a:gd name="T8" fmla="*/ 0 w 33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4">
                    <a:moveTo>
                      <a:pt x="0" y="0"/>
                    </a:moveTo>
                    <a:lnTo>
                      <a:pt x="20" y="24"/>
                    </a:lnTo>
                    <a:lnTo>
                      <a:pt x="32" y="63"/>
                    </a:lnTo>
                    <a:lnTo>
                      <a:pt x="11" y="3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46" name="Freeform 870">
                <a:extLst>
                  <a:ext uri="{FF2B5EF4-FFF2-40B4-BE49-F238E27FC236}">
                    <a16:creationId xmlns:a16="http://schemas.microsoft.com/office/drawing/2014/main" id="{9BAB269E-ADF1-425D-A538-1B806AA5F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2471"/>
                <a:ext cx="33" cy="64"/>
              </a:xfrm>
              <a:custGeom>
                <a:avLst/>
                <a:gdLst>
                  <a:gd name="T0" fmla="*/ 0 w 33"/>
                  <a:gd name="T1" fmla="*/ 0 h 64"/>
                  <a:gd name="T2" fmla="*/ 20 w 33"/>
                  <a:gd name="T3" fmla="*/ 24 h 64"/>
                  <a:gd name="T4" fmla="*/ 32 w 33"/>
                  <a:gd name="T5" fmla="*/ 63 h 64"/>
                  <a:gd name="T6" fmla="*/ 11 w 33"/>
                  <a:gd name="T7" fmla="*/ 37 h 64"/>
                  <a:gd name="T8" fmla="*/ 0 w 33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4">
                    <a:moveTo>
                      <a:pt x="0" y="0"/>
                    </a:moveTo>
                    <a:lnTo>
                      <a:pt x="20" y="24"/>
                    </a:lnTo>
                    <a:lnTo>
                      <a:pt x="32" y="63"/>
                    </a:lnTo>
                    <a:lnTo>
                      <a:pt x="11" y="37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47" name="Freeform 871">
                <a:extLst>
                  <a:ext uri="{FF2B5EF4-FFF2-40B4-BE49-F238E27FC236}">
                    <a16:creationId xmlns:a16="http://schemas.microsoft.com/office/drawing/2014/main" id="{3C8419F4-CB63-4059-A690-CAD9C4727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563"/>
                <a:ext cx="43" cy="58"/>
              </a:xfrm>
              <a:custGeom>
                <a:avLst/>
                <a:gdLst>
                  <a:gd name="T0" fmla="*/ 21 w 43"/>
                  <a:gd name="T1" fmla="*/ 25 h 58"/>
                  <a:gd name="T2" fmla="*/ 0 w 43"/>
                  <a:gd name="T3" fmla="*/ 0 h 58"/>
                  <a:gd name="T4" fmla="*/ 20 w 43"/>
                  <a:gd name="T5" fmla="*/ 31 h 58"/>
                  <a:gd name="T6" fmla="*/ 42 w 43"/>
                  <a:gd name="T7" fmla="*/ 57 h 58"/>
                  <a:gd name="T8" fmla="*/ 21 w 43"/>
                  <a:gd name="T9" fmla="*/ 2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58">
                    <a:moveTo>
                      <a:pt x="21" y="25"/>
                    </a:moveTo>
                    <a:lnTo>
                      <a:pt x="0" y="0"/>
                    </a:lnTo>
                    <a:lnTo>
                      <a:pt x="20" y="31"/>
                    </a:lnTo>
                    <a:lnTo>
                      <a:pt x="42" y="57"/>
                    </a:lnTo>
                    <a:lnTo>
                      <a:pt x="21" y="25"/>
                    </a:lnTo>
                  </a:path>
                </a:pathLst>
              </a:custGeom>
              <a:solidFill>
                <a:srgbClr val="91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48" name="Freeform 872">
                <a:extLst>
                  <a:ext uri="{FF2B5EF4-FFF2-40B4-BE49-F238E27FC236}">
                    <a16:creationId xmlns:a16="http://schemas.microsoft.com/office/drawing/2014/main" id="{3FE79D1F-AC07-4D37-9876-009558D0B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563"/>
                <a:ext cx="43" cy="58"/>
              </a:xfrm>
              <a:custGeom>
                <a:avLst/>
                <a:gdLst>
                  <a:gd name="T0" fmla="*/ 21 w 43"/>
                  <a:gd name="T1" fmla="*/ 25 h 58"/>
                  <a:gd name="T2" fmla="*/ 0 w 43"/>
                  <a:gd name="T3" fmla="*/ 0 h 58"/>
                  <a:gd name="T4" fmla="*/ 20 w 43"/>
                  <a:gd name="T5" fmla="*/ 31 h 58"/>
                  <a:gd name="T6" fmla="*/ 42 w 43"/>
                  <a:gd name="T7" fmla="*/ 57 h 58"/>
                  <a:gd name="T8" fmla="*/ 21 w 43"/>
                  <a:gd name="T9" fmla="*/ 2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58">
                    <a:moveTo>
                      <a:pt x="21" y="25"/>
                    </a:moveTo>
                    <a:lnTo>
                      <a:pt x="0" y="0"/>
                    </a:lnTo>
                    <a:lnTo>
                      <a:pt x="20" y="31"/>
                    </a:lnTo>
                    <a:lnTo>
                      <a:pt x="42" y="57"/>
                    </a:lnTo>
                    <a:lnTo>
                      <a:pt x="21" y="2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49" name="Freeform 873">
                <a:extLst>
                  <a:ext uri="{FF2B5EF4-FFF2-40B4-BE49-F238E27FC236}">
                    <a16:creationId xmlns:a16="http://schemas.microsoft.com/office/drawing/2014/main" id="{9988D40C-92CA-4CF6-A2D1-9C7FB302C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2691"/>
                <a:ext cx="31" cy="70"/>
              </a:xfrm>
              <a:custGeom>
                <a:avLst/>
                <a:gdLst>
                  <a:gd name="T0" fmla="*/ 20 w 31"/>
                  <a:gd name="T1" fmla="*/ 69 h 70"/>
                  <a:gd name="T2" fmla="*/ 0 w 31"/>
                  <a:gd name="T3" fmla="*/ 43 h 70"/>
                  <a:gd name="T4" fmla="*/ 5 w 31"/>
                  <a:gd name="T5" fmla="*/ 0 h 70"/>
                  <a:gd name="T6" fmla="*/ 5 w 31"/>
                  <a:gd name="T7" fmla="*/ 0 h 70"/>
                  <a:gd name="T8" fmla="*/ 8 w 31"/>
                  <a:gd name="T9" fmla="*/ 1 h 70"/>
                  <a:gd name="T10" fmla="*/ 12 w 31"/>
                  <a:gd name="T11" fmla="*/ 1 h 70"/>
                  <a:gd name="T12" fmla="*/ 16 w 31"/>
                  <a:gd name="T13" fmla="*/ 2 h 70"/>
                  <a:gd name="T14" fmla="*/ 21 w 31"/>
                  <a:gd name="T15" fmla="*/ 4 h 70"/>
                  <a:gd name="T16" fmla="*/ 25 w 31"/>
                  <a:gd name="T17" fmla="*/ 6 h 70"/>
                  <a:gd name="T18" fmla="*/ 28 w 31"/>
                  <a:gd name="T19" fmla="*/ 8 h 70"/>
                  <a:gd name="T20" fmla="*/ 30 w 31"/>
                  <a:gd name="T21" fmla="*/ 11 h 70"/>
                  <a:gd name="T22" fmla="*/ 20 w 31"/>
                  <a:gd name="T23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70">
                    <a:moveTo>
                      <a:pt x="20" y="69"/>
                    </a:moveTo>
                    <a:lnTo>
                      <a:pt x="0" y="4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6" y="2"/>
                    </a:lnTo>
                    <a:lnTo>
                      <a:pt x="21" y="4"/>
                    </a:lnTo>
                    <a:lnTo>
                      <a:pt x="25" y="6"/>
                    </a:lnTo>
                    <a:lnTo>
                      <a:pt x="28" y="8"/>
                    </a:lnTo>
                    <a:lnTo>
                      <a:pt x="30" y="11"/>
                    </a:lnTo>
                    <a:lnTo>
                      <a:pt x="20" y="69"/>
                    </a:lnTo>
                  </a:path>
                </a:pathLst>
              </a:custGeom>
              <a:solidFill>
                <a:srgbClr val="7799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50" name="Freeform 874">
                <a:extLst>
                  <a:ext uri="{FF2B5EF4-FFF2-40B4-BE49-F238E27FC236}">
                    <a16:creationId xmlns:a16="http://schemas.microsoft.com/office/drawing/2014/main" id="{72BE10E7-DAB8-4E95-A981-0C221130F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2691"/>
                <a:ext cx="31" cy="70"/>
              </a:xfrm>
              <a:custGeom>
                <a:avLst/>
                <a:gdLst>
                  <a:gd name="T0" fmla="*/ 20 w 31"/>
                  <a:gd name="T1" fmla="*/ 69 h 70"/>
                  <a:gd name="T2" fmla="*/ 0 w 31"/>
                  <a:gd name="T3" fmla="*/ 43 h 70"/>
                  <a:gd name="T4" fmla="*/ 5 w 31"/>
                  <a:gd name="T5" fmla="*/ 0 h 70"/>
                  <a:gd name="T6" fmla="*/ 5 w 31"/>
                  <a:gd name="T7" fmla="*/ 0 h 70"/>
                  <a:gd name="T8" fmla="*/ 5 w 31"/>
                  <a:gd name="T9" fmla="*/ 0 h 70"/>
                  <a:gd name="T10" fmla="*/ 8 w 31"/>
                  <a:gd name="T11" fmla="*/ 1 h 70"/>
                  <a:gd name="T12" fmla="*/ 12 w 31"/>
                  <a:gd name="T13" fmla="*/ 1 h 70"/>
                  <a:gd name="T14" fmla="*/ 16 w 31"/>
                  <a:gd name="T15" fmla="*/ 2 h 70"/>
                  <a:gd name="T16" fmla="*/ 21 w 31"/>
                  <a:gd name="T17" fmla="*/ 4 h 70"/>
                  <a:gd name="T18" fmla="*/ 25 w 31"/>
                  <a:gd name="T19" fmla="*/ 6 h 70"/>
                  <a:gd name="T20" fmla="*/ 28 w 31"/>
                  <a:gd name="T21" fmla="*/ 8 h 70"/>
                  <a:gd name="T22" fmla="*/ 30 w 31"/>
                  <a:gd name="T23" fmla="*/ 11 h 70"/>
                  <a:gd name="T24" fmla="*/ 20 w 31"/>
                  <a:gd name="T25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70">
                    <a:moveTo>
                      <a:pt x="20" y="69"/>
                    </a:moveTo>
                    <a:lnTo>
                      <a:pt x="0" y="4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6" y="2"/>
                    </a:lnTo>
                    <a:lnTo>
                      <a:pt x="21" y="4"/>
                    </a:lnTo>
                    <a:lnTo>
                      <a:pt x="25" y="6"/>
                    </a:lnTo>
                    <a:lnTo>
                      <a:pt x="28" y="8"/>
                    </a:lnTo>
                    <a:lnTo>
                      <a:pt x="30" y="11"/>
                    </a:lnTo>
                    <a:lnTo>
                      <a:pt x="20" y="69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51" name="Freeform 875">
                <a:extLst>
                  <a:ext uri="{FF2B5EF4-FFF2-40B4-BE49-F238E27FC236}">
                    <a16:creationId xmlns:a16="http://schemas.microsoft.com/office/drawing/2014/main" id="{63C94ADE-2CDE-428E-ADA7-9658AF1B8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585"/>
                <a:ext cx="32" cy="33"/>
              </a:xfrm>
              <a:custGeom>
                <a:avLst/>
                <a:gdLst>
                  <a:gd name="T0" fmla="*/ 15 w 32"/>
                  <a:gd name="T1" fmla="*/ 31 h 33"/>
                  <a:gd name="T2" fmla="*/ 19 w 32"/>
                  <a:gd name="T3" fmla="*/ 30 h 33"/>
                  <a:gd name="T4" fmla="*/ 21 w 32"/>
                  <a:gd name="T5" fmla="*/ 29 h 33"/>
                  <a:gd name="T6" fmla="*/ 24 w 32"/>
                  <a:gd name="T7" fmla="*/ 27 h 33"/>
                  <a:gd name="T8" fmla="*/ 26 w 32"/>
                  <a:gd name="T9" fmla="*/ 25 h 33"/>
                  <a:gd name="T10" fmla="*/ 28 w 32"/>
                  <a:gd name="T11" fmla="*/ 22 h 33"/>
                  <a:gd name="T12" fmla="*/ 29 w 32"/>
                  <a:gd name="T13" fmla="*/ 19 h 33"/>
                  <a:gd name="T14" fmla="*/ 31 w 32"/>
                  <a:gd name="T15" fmla="*/ 16 h 33"/>
                  <a:gd name="T16" fmla="*/ 31 w 32"/>
                  <a:gd name="T17" fmla="*/ 13 h 33"/>
                  <a:gd name="T18" fmla="*/ 31 w 32"/>
                  <a:gd name="T19" fmla="*/ 9 h 33"/>
                  <a:gd name="T20" fmla="*/ 29 w 32"/>
                  <a:gd name="T21" fmla="*/ 7 h 33"/>
                  <a:gd name="T22" fmla="*/ 28 w 32"/>
                  <a:gd name="T23" fmla="*/ 4 h 33"/>
                  <a:gd name="T24" fmla="*/ 26 w 32"/>
                  <a:gd name="T25" fmla="*/ 2 h 33"/>
                  <a:gd name="T26" fmla="*/ 24 w 32"/>
                  <a:gd name="T27" fmla="*/ 1 h 33"/>
                  <a:gd name="T28" fmla="*/ 21 w 32"/>
                  <a:gd name="T29" fmla="*/ 0 h 33"/>
                  <a:gd name="T30" fmla="*/ 19 w 32"/>
                  <a:gd name="T31" fmla="*/ 0 h 33"/>
                  <a:gd name="T32" fmla="*/ 15 w 32"/>
                  <a:gd name="T33" fmla="*/ 0 h 33"/>
                  <a:gd name="T34" fmla="*/ 12 w 32"/>
                  <a:gd name="T35" fmla="*/ 1 h 33"/>
                  <a:gd name="T36" fmla="*/ 9 w 32"/>
                  <a:gd name="T37" fmla="*/ 2 h 33"/>
                  <a:gd name="T38" fmla="*/ 7 w 32"/>
                  <a:gd name="T39" fmla="*/ 4 h 33"/>
                  <a:gd name="T40" fmla="*/ 4 w 32"/>
                  <a:gd name="T41" fmla="*/ 6 h 33"/>
                  <a:gd name="T42" fmla="*/ 2 w 32"/>
                  <a:gd name="T43" fmla="*/ 9 h 33"/>
                  <a:gd name="T44" fmla="*/ 1 w 32"/>
                  <a:gd name="T45" fmla="*/ 12 h 33"/>
                  <a:gd name="T46" fmla="*/ 0 w 32"/>
                  <a:gd name="T47" fmla="*/ 15 h 33"/>
                  <a:gd name="T48" fmla="*/ 0 w 32"/>
                  <a:gd name="T49" fmla="*/ 18 h 33"/>
                  <a:gd name="T50" fmla="*/ 0 w 32"/>
                  <a:gd name="T51" fmla="*/ 21 h 33"/>
                  <a:gd name="T52" fmla="*/ 1 w 32"/>
                  <a:gd name="T53" fmla="*/ 24 h 33"/>
                  <a:gd name="T54" fmla="*/ 2 w 32"/>
                  <a:gd name="T55" fmla="*/ 27 h 33"/>
                  <a:gd name="T56" fmla="*/ 4 w 32"/>
                  <a:gd name="T57" fmla="*/ 29 h 33"/>
                  <a:gd name="T58" fmla="*/ 7 w 32"/>
                  <a:gd name="T59" fmla="*/ 30 h 33"/>
                  <a:gd name="T60" fmla="*/ 9 w 32"/>
                  <a:gd name="T61" fmla="*/ 31 h 33"/>
                  <a:gd name="T62" fmla="*/ 12 w 32"/>
                  <a:gd name="T63" fmla="*/ 32 h 33"/>
                  <a:gd name="T64" fmla="*/ 15 w 32"/>
                  <a:gd name="T65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33">
                    <a:moveTo>
                      <a:pt x="15" y="31"/>
                    </a:moveTo>
                    <a:lnTo>
                      <a:pt x="19" y="30"/>
                    </a:lnTo>
                    <a:lnTo>
                      <a:pt x="21" y="29"/>
                    </a:lnTo>
                    <a:lnTo>
                      <a:pt x="24" y="27"/>
                    </a:lnTo>
                    <a:lnTo>
                      <a:pt x="26" y="25"/>
                    </a:lnTo>
                    <a:lnTo>
                      <a:pt x="28" y="22"/>
                    </a:lnTo>
                    <a:lnTo>
                      <a:pt x="29" y="19"/>
                    </a:lnTo>
                    <a:lnTo>
                      <a:pt x="31" y="16"/>
                    </a:lnTo>
                    <a:lnTo>
                      <a:pt x="31" y="13"/>
                    </a:lnTo>
                    <a:lnTo>
                      <a:pt x="31" y="9"/>
                    </a:lnTo>
                    <a:lnTo>
                      <a:pt x="29" y="7"/>
                    </a:lnTo>
                    <a:lnTo>
                      <a:pt x="28" y="4"/>
                    </a:lnTo>
                    <a:lnTo>
                      <a:pt x="26" y="2"/>
                    </a:lnTo>
                    <a:lnTo>
                      <a:pt x="24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4" y="6"/>
                    </a:lnTo>
                    <a:lnTo>
                      <a:pt x="2" y="9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2" y="27"/>
                    </a:lnTo>
                    <a:lnTo>
                      <a:pt x="4" y="29"/>
                    </a:lnTo>
                    <a:lnTo>
                      <a:pt x="7" y="30"/>
                    </a:lnTo>
                    <a:lnTo>
                      <a:pt x="9" y="31"/>
                    </a:lnTo>
                    <a:lnTo>
                      <a:pt x="12" y="32"/>
                    </a:lnTo>
                    <a:lnTo>
                      <a:pt x="15" y="31"/>
                    </a:lnTo>
                  </a:path>
                </a:pathLst>
              </a:custGeom>
              <a:solidFill>
                <a:srgbClr val="7F1E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52" name="Freeform 876">
                <a:extLst>
                  <a:ext uri="{FF2B5EF4-FFF2-40B4-BE49-F238E27FC236}">
                    <a16:creationId xmlns:a16="http://schemas.microsoft.com/office/drawing/2014/main" id="{2D46BEFE-035E-4080-B81A-C202577D8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585"/>
                <a:ext cx="32" cy="33"/>
              </a:xfrm>
              <a:custGeom>
                <a:avLst/>
                <a:gdLst>
                  <a:gd name="T0" fmla="*/ 15 w 32"/>
                  <a:gd name="T1" fmla="*/ 31 h 33"/>
                  <a:gd name="T2" fmla="*/ 15 w 32"/>
                  <a:gd name="T3" fmla="*/ 31 h 33"/>
                  <a:gd name="T4" fmla="*/ 19 w 32"/>
                  <a:gd name="T5" fmla="*/ 30 h 33"/>
                  <a:gd name="T6" fmla="*/ 21 w 32"/>
                  <a:gd name="T7" fmla="*/ 29 h 33"/>
                  <a:gd name="T8" fmla="*/ 24 w 32"/>
                  <a:gd name="T9" fmla="*/ 27 h 33"/>
                  <a:gd name="T10" fmla="*/ 26 w 32"/>
                  <a:gd name="T11" fmla="*/ 25 h 33"/>
                  <a:gd name="T12" fmla="*/ 28 w 32"/>
                  <a:gd name="T13" fmla="*/ 22 h 33"/>
                  <a:gd name="T14" fmla="*/ 29 w 32"/>
                  <a:gd name="T15" fmla="*/ 19 h 33"/>
                  <a:gd name="T16" fmla="*/ 31 w 32"/>
                  <a:gd name="T17" fmla="*/ 16 h 33"/>
                  <a:gd name="T18" fmla="*/ 31 w 32"/>
                  <a:gd name="T19" fmla="*/ 13 h 33"/>
                  <a:gd name="T20" fmla="*/ 31 w 32"/>
                  <a:gd name="T21" fmla="*/ 13 h 33"/>
                  <a:gd name="T22" fmla="*/ 31 w 32"/>
                  <a:gd name="T23" fmla="*/ 9 h 33"/>
                  <a:gd name="T24" fmla="*/ 29 w 32"/>
                  <a:gd name="T25" fmla="*/ 7 h 33"/>
                  <a:gd name="T26" fmla="*/ 28 w 32"/>
                  <a:gd name="T27" fmla="*/ 4 h 33"/>
                  <a:gd name="T28" fmla="*/ 26 w 32"/>
                  <a:gd name="T29" fmla="*/ 2 h 33"/>
                  <a:gd name="T30" fmla="*/ 24 w 32"/>
                  <a:gd name="T31" fmla="*/ 1 h 33"/>
                  <a:gd name="T32" fmla="*/ 21 w 32"/>
                  <a:gd name="T33" fmla="*/ 0 h 33"/>
                  <a:gd name="T34" fmla="*/ 19 w 32"/>
                  <a:gd name="T35" fmla="*/ 0 h 33"/>
                  <a:gd name="T36" fmla="*/ 15 w 32"/>
                  <a:gd name="T37" fmla="*/ 0 h 33"/>
                  <a:gd name="T38" fmla="*/ 15 w 32"/>
                  <a:gd name="T39" fmla="*/ 0 h 33"/>
                  <a:gd name="T40" fmla="*/ 12 w 32"/>
                  <a:gd name="T41" fmla="*/ 1 h 33"/>
                  <a:gd name="T42" fmla="*/ 9 w 32"/>
                  <a:gd name="T43" fmla="*/ 2 h 33"/>
                  <a:gd name="T44" fmla="*/ 7 w 32"/>
                  <a:gd name="T45" fmla="*/ 4 h 33"/>
                  <a:gd name="T46" fmla="*/ 4 w 32"/>
                  <a:gd name="T47" fmla="*/ 6 h 33"/>
                  <a:gd name="T48" fmla="*/ 2 w 32"/>
                  <a:gd name="T49" fmla="*/ 9 h 33"/>
                  <a:gd name="T50" fmla="*/ 1 w 32"/>
                  <a:gd name="T51" fmla="*/ 12 h 33"/>
                  <a:gd name="T52" fmla="*/ 0 w 32"/>
                  <a:gd name="T53" fmla="*/ 15 h 33"/>
                  <a:gd name="T54" fmla="*/ 0 w 32"/>
                  <a:gd name="T55" fmla="*/ 18 h 33"/>
                  <a:gd name="T56" fmla="*/ 0 w 32"/>
                  <a:gd name="T57" fmla="*/ 18 h 33"/>
                  <a:gd name="T58" fmla="*/ 0 w 32"/>
                  <a:gd name="T59" fmla="*/ 21 h 33"/>
                  <a:gd name="T60" fmla="*/ 1 w 32"/>
                  <a:gd name="T61" fmla="*/ 24 h 33"/>
                  <a:gd name="T62" fmla="*/ 2 w 32"/>
                  <a:gd name="T63" fmla="*/ 27 h 33"/>
                  <a:gd name="T64" fmla="*/ 4 w 32"/>
                  <a:gd name="T65" fmla="*/ 29 h 33"/>
                  <a:gd name="T66" fmla="*/ 7 w 32"/>
                  <a:gd name="T67" fmla="*/ 30 h 33"/>
                  <a:gd name="T68" fmla="*/ 9 w 32"/>
                  <a:gd name="T69" fmla="*/ 31 h 33"/>
                  <a:gd name="T70" fmla="*/ 12 w 32"/>
                  <a:gd name="T71" fmla="*/ 32 h 33"/>
                  <a:gd name="T72" fmla="*/ 15 w 32"/>
                  <a:gd name="T73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33">
                    <a:moveTo>
                      <a:pt x="15" y="31"/>
                    </a:moveTo>
                    <a:lnTo>
                      <a:pt x="15" y="31"/>
                    </a:lnTo>
                    <a:lnTo>
                      <a:pt x="19" y="30"/>
                    </a:lnTo>
                    <a:lnTo>
                      <a:pt x="21" y="29"/>
                    </a:lnTo>
                    <a:lnTo>
                      <a:pt x="24" y="27"/>
                    </a:lnTo>
                    <a:lnTo>
                      <a:pt x="26" y="25"/>
                    </a:lnTo>
                    <a:lnTo>
                      <a:pt x="28" y="22"/>
                    </a:lnTo>
                    <a:lnTo>
                      <a:pt x="29" y="19"/>
                    </a:lnTo>
                    <a:lnTo>
                      <a:pt x="31" y="16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1" y="9"/>
                    </a:lnTo>
                    <a:lnTo>
                      <a:pt x="29" y="7"/>
                    </a:lnTo>
                    <a:lnTo>
                      <a:pt x="28" y="4"/>
                    </a:lnTo>
                    <a:lnTo>
                      <a:pt x="26" y="2"/>
                    </a:lnTo>
                    <a:lnTo>
                      <a:pt x="24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4" y="6"/>
                    </a:lnTo>
                    <a:lnTo>
                      <a:pt x="2" y="9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2" y="27"/>
                    </a:lnTo>
                    <a:lnTo>
                      <a:pt x="4" y="29"/>
                    </a:lnTo>
                    <a:lnTo>
                      <a:pt x="7" y="30"/>
                    </a:lnTo>
                    <a:lnTo>
                      <a:pt x="9" y="31"/>
                    </a:lnTo>
                    <a:lnTo>
                      <a:pt x="12" y="32"/>
                    </a:lnTo>
                    <a:lnTo>
                      <a:pt x="15" y="3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53" name="Freeform 877">
                <a:extLst>
                  <a:ext uri="{FF2B5EF4-FFF2-40B4-BE49-F238E27FC236}">
                    <a16:creationId xmlns:a16="http://schemas.microsoft.com/office/drawing/2014/main" id="{1141AD16-3F96-4467-B323-AD27B4CFF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2585"/>
                <a:ext cx="27" cy="27"/>
              </a:xfrm>
              <a:custGeom>
                <a:avLst/>
                <a:gdLst>
                  <a:gd name="T0" fmla="*/ 26 w 27"/>
                  <a:gd name="T1" fmla="*/ 0 h 27"/>
                  <a:gd name="T2" fmla="*/ 25 w 27"/>
                  <a:gd name="T3" fmla="*/ 3 h 27"/>
                  <a:gd name="T4" fmla="*/ 22 w 27"/>
                  <a:gd name="T5" fmla="*/ 8 h 27"/>
                  <a:gd name="T6" fmla="*/ 20 w 27"/>
                  <a:gd name="T7" fmla="*/ 12 h 27"/>
                  <a:gd name="T8" fmla="*/ 17 w 27"/>
                  <a:gd name="T9" fmla="*/ 16 h 27"/>
                  <a:gd name="T10" fmla="*/ 14 w 27"/>
                  <a:gd name="T11" fmla="*/ 19 h 27"/>
                  <a:gd name="T12" fmla="*/ 11 w 27"/>
                  <a:gd name="T13" fmla="*/ 22 h 27"/>
                  <a:gd name="T14" fmla="*/ 7 w 27"/>
                  <a:gd name="T15" fmla="*/ 24 h 27"/>
                  <a:gd name="T16" fmla="*/ 4 w 27"/>
                  <a:gd name="T17" fmla="*/ 26 h 27"/>
                  <a:gd name="T18" fmla="*/ 3 w 27"/>
                  <a:gd name="T19" fmla="*/ 26 h 27"/>
                  <a:gd name="T20" fmla="*/ 1 w 27"/>
                  <a:gd name="T21" fmla="*/ 26 h 27"/>
                  <a:gd name="T22" fmla="*/ 0 w 27"/>
                  <a:gd name="T23" fmla="*/ 26 h 27"/>
                  <a:gd name="T24" fmla="*/ 0 w 27"/>
                  <a:gd name="T25" fmla="*/ 26 h 27"/>
                  <a:gd name="T26" fmla="*/ 0 w 27"/>
                  <a:gd name="T27" fmla="*/ 23 h 27"/>
                  <a:gd name="T28" fmla="*/ 1 w 27"/>
                  <a:gd name="T29" fmla="*/ 19 h 27"/>
                  <a:gd name="T30" fmla="*/ 5 w 27"/>
                  <a:gd name="T31" fmla="*/ 12 h 27"/>
                  <a:gd name="T32" fmla="*/ 9 w 27"/>
                  <a:gd name="T33" fmla="*/ 7 h 27"/>
                  <a:gd name="T34" fmla="*/ 16 w 27"/>
                  <a:gd name="T35" fmla="*/ 2 h 27"/>
                  <a:gd name="T36" fmla="*/ 21 w 27"/>
                  <a:gd name="T37" fmla="*/ 0 h 27"/>
                  <a:gd name="T38" fmla="*/ 25 w 27"/>
                  <a:gd name="T39" fmla="*/ 0 h 27"/>
                  <a:gd name="T40" fmla="*/ 26 w 27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26" y="0"/>
                    </a:moveTo>
                    <a:lnTo>
                      <a:pt x="25" y="3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7" y="16"/>
                    </a:lnTo>
                    <a:lnTo>
                      <a:pt x="14" y="19"/>
                    </a:lnTo>
                    <a:lnTo>
                      <a:pt x="11" y="22"/>
                    </a:lnTo>
                    <a:lnTo>
                      <a:pt x="7" y="24"/>
                    </a:lnTo>
                    <a:lnTo>
                      <a:pt x="4" y="26"/>
                    </a:lnTo>
                    <a:lnTo>
                      <a:pt x="3" y="26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5" y="12"/>
                    </a:lnTo>
                    <a:lnTo>
                      <a:pt x="9" y="7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6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54" name="Freeform 878">
                <a:extLst>
                  <a:ext uri="{FF2B5EF4-FFF2-40B4-BE49-F238E27FC236}">
                    <a16:creationId xmlns:a16="http://schemas.microsoft.com/office/drawing/2014/main" id="{AF89C33F-BB96-4CAE-A4CA-883FCD4ED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2585"/>
                <a:ext cx="27" cy="27"/>
              </a:xfrm>
              <a:custGeom>
                <a:avLst/>
                <a:gdLst>
                  <a:gd name="T0" fmla="*/ 26 w 27"/>
                  <a:gd name="T1" fmla="*/ 0 h 27"/>
                  <a:gd name="T2" fmla="*/ 26 w 27"/>
                  <a:gd name="T3" fmla="*/ 0 h 27"/>
                  <a:gd name="T4" fmla="*/ 25 w 27"/>
                  <a:gd name="T5" fmla="*/ 3 h 27"/>
                  <a:gd name="T6" fmla="*/ 22 w 27"/>
                  <a:gd name="T7" fmla="*/ 8 h 27"/>
                  <a:gd name="T8" fmla="*/ 20 w 27"/>
                  <a:gd name="T9" fmla="*/ 12 h 27"/>
                  <a:gd name="T10" fmla="*/ 17 w 27"/>
                  <a:gd name="T11" fmla="*/ 16 h 27"/>
                  <a:gd name="T12" fmla="*/ 14 w 27"/>
                  <a:gd name="T13" fmla="*/ 19 h 27"/>
                  <a:gd name="T14" fmla="*/ 11 w 27"/>
                  <a:gd name="T15" fmla="*/ 22 h 27"/>
                  <a:gd name="T16" fmla="*/ 7 w 27"/>
                  <a:gd name="T17" fmla="*/ 24 h 27"/>
                  <a:gd name="T18" fmla="*/ 4 w 27"/>
                  <a:gd name="T19" fmla="*/ 26 h 27"/>
                  <a:gd name="T20" fmla="*/ 4 w 27"/>
                  <a:gd name="T21" fmla="*/ 26 h 27"/>
                  <a:gd name="T22" fmla="*/ 3 w 27"/>
                  <a:gd name="T23" fmla="*/ 26 h 27"/>
                  <a:gd name="T24" fmla="*/ 1 w 27"/>
                  <a:gd name="T25" fmla="*/ 26 h 27"/>
                  <a:gd name="T26" fmla="*/ 0 w 27"/>
                  <a:gd name="T27" fmla="*/ 26 h 27"/>
                  <a:gd name="T28" fmla="*/ 0 w 27"/>
                  <a:gd name="T29" fmla="*/ 26 h 27"/>
                  <a:gd name="T30" fmla="*/ 0 w 27"/>
                  <a:gd name="T31" fmla="*/ 26 h 27"/>
                  <a:gd name="T32" fmla="*/ 0 w 27"/>
                  <a:gd name="T33" fmla="*/ 23 h 27"/>
                  <a:gd name="T34" fmla="*/ 1 w 27"/>
                  <a:gd name="T35" fmla="*/ 19 h 27"/>
                  <a:gd name="T36" fmla="*/ 5 w 27"/>
                  <a:gd name="T37" fmla="*/ 12 h 27"/>
                  <a:gd name="T38" fmla="*/ 9 w 27"/>
                  <a:gd name="T39" fmla="*/ 7 h 27"/>
                  <a:gd name="T40" fmla="*/ 9 w 27"/>
                  <a:gd name="T41" fmla="*/ 7 h 27"/>
                  <a:gd name="T42" fmla="*/ 16 w 27"/>
                  <a:gd name="T43" fmla="*/ 2 h 27"/>
                  <a:gd name="T44" fmla="*/ 21 w 27"/>
                  <a:gd name="T45" fmla="*/ 0 h 27"/>
                  <a:gd name="T46" fmla="*/ 25 w 27"/>
                  <a:gd name="T47" fmla="*/ 0 h 27"/>
                  <a:gd name="T48" fmla="*/ 26 w 27"/>
                  <a:gd name="T4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" h="27">
                    <a:moveTo>
                      <a:pt x="26" y="0"/>
                    </a:moveTo>
                    <a:lnTo>
                      <a:pt x="26" y="0"/>
                    </a:lnTo>
                    <a:lnTo>
                      <a:pt x="25" y="3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7" y="16"/>
                    </a:lnTo>
                    <a:lnTo>
                      <a:pt x="14" y="19"/>
                    </a:lnTo>
                    <a:lnTo>
                      <a:pt x="11" y="22"/>
                    </a:lnTo>
                    <a:lnTo>
                      <a:pt x="7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3" y="26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5" y="12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6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63055" name="Group 879">
                <a:extLst>
                  <a:ext uri="{FF2B5EF4-FFF2-40B4-BE49-F238E27FC236}">
                    <a16:creationId xmlns:a16="http://schemas.microsoft.com/office/drawing/2014/main" id="{1C55CE22-9496-40BC-97BA-E13DA95407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33" y="1456"/>
                <a:ext cx="484" cy="474"/>
                <a:chOff x="4133" y="1456"/>
                <a:chExt cx="484" cy="474"/>
              </a:xfrm>
            </p:grpSpPr>
            <p:sp>
              <p:nvSpPr>
                <p:cNvPr id="563056" name="Freeform 880">
                  <a:extLst>
                    <a:ext uri="{FF2B5EF4-FFF2-40B4-BE49-F238E27FC236}">
                      <a16:creationId xmlns:a16="http://schemas.microsoft.com/office/drawing/2014/main" id="{E59B20DA-CFDE-409B-B30F-67FB78DD45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7" y="1875"/>
                  <a:ext cx="59" cy="55"/>
                </a:xfrm>
                <a:custGeom>
                  <a:avLst/>
                  <a:gdLst>
                    <a:gd name="T0" fmla="*/ 58 w 59"/>
                    <a:gd name="T1" fmla="*/ 18 h 55"/>
                    <a:gd name="T2" fmla="*/ 17 w 59"/>
                    <a:gd name="T3" fmla="*/ 54 h 55"/>
                    <a:gd name="T4" fmla="*/ 0 w 59"/>
                    <a:gd name="T5" fmla="*/ 32 h 55"/>
                    <a:gd name="T6" fmla="*/ 36 w 59"/>
                    <a:gd name="T7" fmla="*/ 0 h 55"/>
                    <a:gd name="T8" fmla="*/ 58 w 59"/>
                    <a:gd name="T9" fmla="*/ 1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55">
                      <a:moveTo>
                        <a:pt x="58" y="18"/>
                      </a:moveTo>
                      <a:lnTo>
                        <a:pt x="17" y="54"/>
                      </a:lnTo>
                      <a:lnTo>
                        <a:pt x="0" y="32"/>
                      </a:lnTo>
                      <a:lnTo>
                        <a:pt x="36" y="0"/>
                      </a:lnTo>
                      <a:lnTo>
                        <a:pt x="58" y="18"/>
                      </a:lnTo>
                    </a:path>
                  </a:pathLst>
                </a:custGeom>
                <a:solidFill>
                  <a:srgbClr val="6B8C8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57" name="Freeform 881">
                  <a:extLst>
                    <a:ext uri="{FF2B5EF4-FFF2-40B4-BE49-F238E27FC236}">
                      <a16:creationId xmlns:a16="http://schemas.microsoft.com/office/drawing/2014/main" id="{BEF24173-9855-4FB3-B90D-454E086F6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8" y="1838"/>
                  <a:ext cx="43" cy="39"/>
                </a:xfrm>
                <a:custGeom>
                  <a:avLst/>
                  <a:gdLst>
                    <a:gd name="T0" fmla="*/ 42 w 43"/>
                    <a:gd name="T1" fmla="*/ 21 h 39"/>
                    <a:gd name="T2" fmla="*/ 11 w 43"/>
                    <a:gd name="T3" fmla="*/ 38 h 39"/>
                    <a:gd name="T4" fmla="*/ 0 w 43"/>
                    <a:gd name="T5" fmla="*/ 20 h 39"/>
                    <a:gd name="T6" fmla="*/ 15 w 43"/>
                    <a:gd name="T7" fmla="*/ 0 h 39"/>
                    <a:gd name="T8" fmla="*/ 42 w 43"/>
                    <a:gd name="T9" fmla="*/ 2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39">
                      <a:moveTo>
                        <a:pt x="42" y="21"/>
                      </a:moveTo>
                      <a:lnTo>
                        <a:pt x="11" y="38"/>
                      </a:lnTo>
                      <a:lnTo>
                        <a:pt x="0" y="20"/>
                      </a:lnTo>
                      <a:lnTo>
                        <a:pt x="15" y="0"/>
                      </a:lnTo>
                      <a:lnTo>
                        <a:pt x="42" y="21"/>
                      </a:lnTo>
                    </a:path>
                  </a:pathLst>
                </a:custGeom>
                <a:solidFill>
                  <a:srgbClr val="6B8C8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58" name="Freeform 882">
                  <a:extLst>
                    <a:ext uri="{FF2B5EF4-FFF2-40B4-BE49-F238E27FC236}">
                      <a16:creationId xmlns:a16="http://schemas.microsoft.com/office/drawing/2014/main" id="{57E52C3B-8B94-4591-8F57-30BC4EBD07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5" y="1456"/>
                  <a:ext cx="431" cy="437"/>
                </a:xfrm>
                <a:custGeom>
                  <a:avLst/>
                  <a:gdLst>
                    <a:gd name="T0" fmla="*/ 123 w 431"/>
                    <a:gd name="T1" fmla="*/ 99 h 437"/>
                    <a:gd name="T2" fmla="*/ 116 w 431"/>
                    <a:gd name="T3" fmla="*/ 43 h 437"/>
                    <a:gd name="T4" fmla="*/ 186 w 431"/>
                    <a:gd name="T5" fmla="*/ 60 h 437"/>
                    <a:gd name="T6" fmla="*/ 187 w 431"/>
                    <a:gd name="T7" fmla="*/ 61 h 437"/>
                    <a:gd name="T8" fmla="*/ 193 w 431"/>
                    <a:gd name="T9" fmla="*/ 61 h 437"/>
                    <a:gd name="T10" fmla="*/ 207 w 431"/>
                    <a:gd name="T11" fmla="*/ 57 h 437"/>
                    <a:gd name="T12" fmla="*/ 213 w 431"/>
                    <a:gd name="T13" fmla="*/ 53 h 437"/>
                    <a:gd name="T14" fmla="*/ 276 w 431"/>
                    <a:gd name="T15" fmla="*/ 0 h 437"/>
                    <a:gd name="T16" fmla="*/ 280 w 431"/>
                    <a:gd name="T17" fmla="*/ 56 h 437"/>
                    <a:gd name="T18" fmla="*/ 296 w 431"/>
                    <a:gd name="T19" fmla="*/ 63 h 437"/>
                    <a:gd name="T20" fmla="*/ 303 w 431"/>
                    <a:gd name="T21" fmla="*/ 61 h 437"/>
                    <a:gd name="T22" fmla="*/ 378 w 431"/>
                    <a:gd name="T23" fmla="*/ 47 h 437"/>
                    <a:gd name="T24" fmla="*/ 351 w 431"/>
                    <a:gd name="T25" fmla="*/ 102 h 437"/>
                    <a:gd name="T26" fmla="*/ 360 w 431"/>
                    <a:gd name="T27" fmla="*/ 117 h 437"/>
                    <a:gd name="T28" fmla="*/ 365 w 431"/>
                    <a:gd name="T29" fmla="*/ 121 h 437"/>
                    <a:gd name="T30" fmla="*/ 430 w 431"/>
                    <a:gd name="T31" fmla="*/ 150 h 437"/>
                    <a:gd name="T32" fmla="*/ 379 w 431"/>
                    <a:gd name="T33" fmla="*/ 186 h 437"/>
                    <a:gd name="T34" fmla="*/ 378 w 431"/>
                    <a:gd name="T35" fmla="*/ 204 h 437"/>
                    <a:gd name="T36" fmla="*/ 380 w 431"/>
                    <a:gd name="T37" fmla="*/ 211 h 437"/>
                    <a:gd name="T38" fmla="*/ 412 w 431"/>
                    <a:gd name="T39" fmla="*/ 273 h 437"/>
                    <a:gd name="T40" fmla="*/ 355 w 431"/>
                    <a:gd name="T41" fmla="*/ 280 h 437"/>
                    <a:gd name="T42" fmla="*/ 344 w 431"/>
                    <a:gd name="T43" fmla="*/ 296 h 437"/>
                    <a:gd name="T44" fmla="*/ 342 w 431"/>
                    <a:gd name="T45" fmla="*/ 303 h 437"/>
                    <a:gd name="T46" fmla="*/ 332 w 431"/>
                    <a:gd name="T47" fmla="*/ 380 h 437"/>
                    <a:gd name="T48" fmla="*/ 289 w 431"/>
                    <a:gd name="T49" fmla="*/ 354 h 437"/>
                    <a:gd name="T50" fmla="*/ 284 w 431"/>
                    <a:gd name="T51" fmla="*/ 354 h 437"/>
                    <a:gd name="T52" fmla="*/ 276 w 431"/>
                    <a:gd name="T53" fmla="*/ 360 h 437"/>
                    <a:gd name="T54" fmla="*/ 265 w 431"/>
                    <a:gd name="T55" fmla="*/ 368 h 437"/>
                    <a:gd name="T56" fmla="*/ 236 w 431"/>
                    <a:gd name="T57" fmla="*/ 430 h 437"/>
                    <a:gd name="T58" fmla="*/ 198 w 431"/>
                    <a:gd name="T59" fmla="*/ 387 h 437"/>
                    <a:gd name="T60" fmla="*/ 196 w 431"/>
                    <a:gd name="T61" fmla="*/ 385 h 437"/>
                    <a:gd name="T62" fmla="*/ 189 w 431"/>
                    <a:gd name="T63" fmla="*/ 384 h 437"/>
                    <a:gd name="T64" fmla="*/ 178 w 431"/>
                    <a:gd name="T65" fmla="*/ 384 h 437"/>
                    <a:gd name="T66" fmla="*/ 172 w 431"/>
                    <a:gd name="T67" fmla="*/ 385 h 437"/>
                    <a:gd name="T68" fmla="*/ 171 w 431"/>
                    <a:gd name="T69" fmla="*/ 387 h 437"/>
                    <a:gd name="T70" fmla="*/ 99 w 431"/>
                    <a:gd name="T71" fmla="*/ 421 h 437"/>
                    <a:gd name="T72" fmla="*/ 111 w 431"/>
                    <a:gd name="T73" fmla="*/ 363 h 437"/>
                    <a:gd name="T74" fmla="*/ 98 w 431"/>
                    <a:gd name="T75" fmla="*/ 353 h 437"/>
                    <a:gd name="T76" fmla="*/ 91 w 431"/>
                    <a:gd name="T77" fmla="*/ 351 h 437"/>
                    <a:gd name="T78" fmla="*/ 19 w 431"/>
                    <a:gd name="T79" fmla="*/ 343 h 437"/>
                    <a:gd name="T80" fmla="*/ 59 w 431"/>
                    <a:gd name="T81" fmla="*/ 295 h 437"/>
                    <a:gd name="T82" fmla="*/ 56 w 431"/>
                    <a:gd name="T83" fmla="*/ 278 h 437"/>
                    <a:gd name="T84" fmla="*/ 51 w 431"/>
                    <a:gd name="T85" fmla="*/ 273 h 437"/>
                    <a:gd name="T86" fmla="*/ 2 w 431"/>
                    <a:gd name="T87" fmla="*/ 225 h 437"/>
                    <a:gd name="T88" fmla="*/ 58 w 431"/>
                    <a:gd name="T89" fmla="*/ 203 h 437"/>
                    <a:gd name="T90" fmla="*/ 65 w 431"/>
                    <a:gd name="T91" fmla="*/ 185 h 437"/>
                    <a:gd name="T92" fmla="*/ 64 w 431"/>
                    <a:gd name="T93" fmla="*/ 178 h 437"/>
                    <a:gd name="T94" fmla="*/ 52 w 431"/>
                    <a:gd name="T95" fmla="*/ 105 h 437"/>
                    <a:gd name="T96" fmla="*/ 107 w 431"/>
                    <a:gd name="T97" fmla="*/ 115 h 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31" h="437">
                      <a:moveTo>
                        <a:pt x="115" y="107"/>
                      </a:moveTo>
                      <a:lnTo>
                        <a:pt x="121" y="103"/>
                      </a:lnTo>
                      <a:lnTo>
                        <a:pt x="123" y="99"/>
                      </a:lnTo>
                      <a:lnTo>
                        <a:pt x="124" y="96"/>
                      </a:lnTo>
                      <a:lnTo>
                        <a:pt x="124" y="96"/>
                      </a:lnTo>
                      <a:lnTo>
                        <a:pt x="116" y="43"/>
                      </a:lnTo>
                      <a:lnTo>
                        <a:pt x="136" y="32"/>
                      </a:lnTo>
                      <a:lnTo>
                        <a:pt x="155" y="21"/>
                      </a:lnTo>
                      <a:lnTo>
                        <a:pt x="186" y="60"/>
                      </a:lnTo>
                      <a:lnTo>
                        <a:pt x="186" y="60"/>
                      </a:lnTo>
                      <a:lnTo>
                        <a:pt x="186" y="61"/>
                      </a:lnTo>
                      <a:lnTo>
                        <a:pt x="187" y="61"/>
                      </a:lnTo>
                      <a:lnTo>
                        <a:pt x="189" y="61"/>
                      </a:lnTo>
                      <a:lnTo>
                        <a:pt x="191" y="61"/>
                      </a:lnTo>
                      <a:lnTo>
                        <a:pt x="193" y="61"/>
                      </a:lnTo>
                      <a:lnTo>
                        <a:pt x="196" y="60"/>
                      </a:lnTo>
                      <a:lnTo>
                        <a:pt x="200" y="58"/>
                      </a:lnTo>
                      <a:lnTo>
                        <a:pt x="207" y="57"/>
                      </a:lnTo>
                      <a:lnTo>
                        <a:pt x="211" y="56"/>
                      </a:lnTo>
                      <a:lnTo>
                        <a:pt x="212" y="54"/>
                      </a:lnTo>
                      <a:lnTo>
                        <a:pt x="213" y="53"/>
                      </a:lnTo>
                      <a:lnTo>
                        <a:pt x="235" y="0"/>
                      </a:lnTo>
                      <a:lnTo>
                        <a:pt x="255" y="0"/>
                      </a:lnTo>
                      <a:lnTo>
                        <a:pt x="276" y="0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80" y="56"/>
                      </a:lnTo>
                      <a:lnTo>
                        <a:pt x="283" y="58"/>
                      </a:lnTo>
                      <a:lnTo>
                        <a:pt x="290" y="60"/>
                      </a:lnTo>
                      <a:lnTo>
                        <a:pt x="296" y="63"/>
                      </a:lnTo>
                      <a:lnTo>
                        <a:pt x="300" y="63"/>
                      </a:lnTo>
                      <a:lnTo>
                        <a:pt x="302" y="62"/>
                      </a:lnTo>
                      <a:lnTo>
                        <a:pt x="303" y="61"/>
                      </a:lnTo>
                      <a:lnTo>
                        <a:pt x="349" y="24"/>
                      </a:lnTo>
                      <a:lnTo>
                        <a:pt x="364" y="36"/>
                      </a:lnTo>
                      <a:lnTo>
                        <a:pt x="378" y="47"/>
                      </a:lnTo>
                      <a:lnTo>
                        <a:pt x="350" y="99"/>
                      </a:lnTo>
                      <a:lnTo>
                        <a:pt x="350" y="100"/>
                      </a:lnTo>
                      <a:lnTo>
                        <a:pt x="351" y="102"/>
                      </a:lnTo>
                      <a:lnTo>
                        <a:pt x="352" y="106"/>
                      </a:lnTo>
                      <a:lnTo>
                        <a:pt x="356" y="111"/>
                      </a:lnTo>
                      <a:lnTo>
                        <a:pt x="360" y="117"/>
                      </a:lnTo>
                      <a:lnTo>
                        <a:pt x="362" y="120"/>
                      </a:lnTo>
                      <a:lnTo>
                        <a:pt x="364" y="121"/>
                      </a:lnTo>
                      <a:lnTo>
                        <a:pt x="365" y="121"/>
                      </a:lnTo>
                      <a:lnTo>
                        <a:pt x="420" y="111"/>
                      </a:lnTo>
                      <a:lnTo>
                        <a:pt x="425" y="130"/>
                      </a:lnTo>
                      <a:lnTo>
                        <a:pt x="430" y="150"/>
                      </a:lnTo>
                      <a:lnTo>
                        <a:pt x="381" y="182"/>
                      </a:lnTo>
                      <a:lnTo>
                        <a:pt x="381" y="183"/>
                      </a:lnTo>
                      <a:lnTo>
                        <a:pt x="379" y="186"/>
                      </a:lnTo>
                      <a:lnTo>
                        <a:pt x="378" y="190"/>
                      </a:lnTo>
                      <a:lnTo>
                        <a:pt x="378" y="197"/>
                      </a:lnTo>
                      <a:lnTo>
                        <a:pt x="378" y="204"/>
                      </a:lnTo>
                      <a:lnTo>
                        <a:pt x="378" y="208"/>
                      </a:lnTo>
                      <a:lnTo>
                        <a:pt x="379" y="210"/>
                      </a:lnTo>
                      <a:lnTo>
                        <a:pt x="380" y="211"/>
                      </a:lnTo>
                      <a:lnTo>
                        <a:pt x="426" y="232"/>
                      </a:lnTo>
                      <a:lnTo>
                        <a:pt x="419" y="253"/>
                      </a:lnTo>
                      <a:lnTo>
                        <a:pt x="412" y="273"/>
                      </a:lnTo>
                      <a:lnTo>
                        <a:pt x="358" y="277"/>
                      </a:lnTo>
                      <a:lnTo>
                        <a:pt x="357" y="278"/>
                      </a:lnTo>
                      <a:lnTo>
                        <a:pt x="355" y="280"/>
                      </a:lnTo>
                      <a:lnTo>
                        <a:pt x="352" y="283"/>
                      </a:lnTo>
                      <a:lnTo>
                        <a:pt x="349" y="290"/>
                      </a:lnTo>
                      <a:lnTo>
                        <a:pt x="344" y="296"/>
                      </a:lnTo>
                      <a:lnTo>
                        <a:pt x="342" y="300"/>
                      </a:lnTo>
                      <a:lnTo>
                        <a:pt x="342" y="302"/>
                      </a:lnTo>
                      <a:lnTo>
                        <a:pt x="342" y="303"/>
                      </a:lnTo>
                      <a:lnTo>
                        <a:pt x="365" y="349"/>
                      </a:lnTo>
                      <a:lnTo>
                        <a:pt x="349" y="364"/>
                      </a:lnTo>
                      <a:lnTo>
                        <a:pt x="332" y="380"/>
                      </a:lnTo>
                      <a:lnTo>
                        <a:pt x="290" y="354"/>
                      </a:lnTo>
                      <a:lnTo>
                        <a:pt x="289" y="354"/>
                      </a:lnTo>
                      <a:lnTo>
                        <a:pt x="289" y="354"/>
                      </a:lnTo>
                      <a:lnTo>
                        <a:pt x="288" y="354"/>
                      </a:lnTo>
                      <a:lnTo>
                        <a:pt x="286" y="354"/>
                      </a:lnTo>
                      <a:lnTo>
                        <a:pt x="284" y="354"/>
                      </a:lnTo>
                      <a:lnTo>
                        <a:pt x="282" y="356"/>
                      </a:lnTo>
                      <a:lnTo>
                        <a:pt x="279" y="357"/>
                      </a:lnTo>
                      <a:lnTo>
                        <a:pt x="276" y="360"/>
                      </a:lnTo>
                      <a:lnTo>
                        <a:pt x="269" y="363"/>
                      </a:lnTo>
                      <a:lnTo>
                        <a:pt x="266" y="366"/>
                      </a:lnTo>
                      <a:lnTo>
                        <a:pt x="265" y="368"/>
                      </a:lnTo>
                      <a:lnTo>
                        <a:pt x="264" y="369"/>
                      </a:lnTo>
                      <a:lnTo>
                        <a:pt x="257" y="424"/>
                      </a:lnTo>
                      <a:lnTo>
                        <a:pt x="236" y="430"/>
                      </a:lnTo>
                      <a:lnTo>
                        <a:pt x="215" y="436"/>
                      </a:lnTo>
                      <a:lnTo>
                        <a:pt x="198" y="387"/>
                      </a:lnTo>
                      <a:lnTo>
                        <a:pt x="198" y="387"/>
                      </a:lnTo>
                      <a:lnTo>
                        <a:pt x="198" y="386"/>
                      </a:lnTo>
                      <a:lnTo>
                        <a:pt x="197" y="385"/>
                      </a:lnTo>
                      <a:lnTo>
                        <a:pt x="196" y="385"/>
                      </a:lnTo>
                      <a:lnTo>
                        <a:pt x="194" y="385"/>
                      </a:lnTo>
                      <a:lnTo>
                        <a:pt x="191" y="384"/>
                      </a:lnTo>
                      <a:lnTo>
                        <a:pt x="189" y="384"/>
                      </a:lnTo>
                      <a:lnTo>
                        <a:pt x="185" y="385"/>
                      </a:lnTo>
                      <a:lnTo>
                        <a:pt x="180" y="384"/>
                      </a:lnTo>
                      <a:lnTo>
                        <a:pt x="178" y="384"/>
                      </a:lnTo>
                      <a:lnTo>
                        <a:pt x="175" y="384"/>
                      </a:lnTo>
                      <a:lnTo>
                        <a:pt x="173" y="385"/>
                      </a:lnTo>
                      <a:lnTo>
                        <a:pt x="172" y="385"/>
                      </a:lnTo>
                      <a:lnTo>
                        <a:pt x="171" y="386"/>
                      </a:lnTo>
                      <a:lnTo>
                        <a:pt x="171" y="387"/>
                      </a:lnTo>
                      <a:lnTo>
                        <a:pt x="171" y="387"/>
                      </a:lnTo>
                      <a:lnTo>
                        <a:pt x="135" y="434"/>
                      </a:lnTo>
                      <a:lnTo>
                        <a:pt x="116" y="428"/>
                      </a:lnTo>
                      <a:lnTo>
                        <a:pt x="99" y="421"/>
                      </a:lnTo>
                      <a:lnTo>
                        <a:pt x="112" y="366"/>
                      </a:lnTo>
                      <a:lnTo>
                        <a:pt x="112" y="365"/>
                      </a:lnTo>
                      <a:lnTo>
                        <a:pt x="111" y="363"/>
                      </a:lnTo>
                      <a:lnTo>
                        <a:pt x="108" y="360"/>
                      </a:lnTo>
                      <a:lnTo>
                        <a:pt x="102" y="357"/>
                      </a:lnTo>
                      <a:lnTo>
                        <a:pt x="98" y="353"/>
                      </a:lnTo>
                      <a:lnTo>
                        <a:pt x="95" y="351"/>
                      </a:lnTo>
                      <a:lnTo>
                        <a:pt x="93" y="351"/>
                      </a:lnTo>
                      <a:lnTo>
                        <a:pt x="91" y="351"/>
                      </a:lnTo>
                      <a:lnTo>
                        <a:pt x="39" y="376"/>
                      </a:lnTo>
                      <a:lnTo>
                        <a:pt x="29" y="359"/>
                      </a:lnTo>
                      <a:lnTo>
                        <a:pt x="19" y="343"/>
                      </a:lnTo>
                      <a:lnTo>
                        <a:pt x="59" y="299"/>
                      </a:lnTo>
                      <a:lnTo>
                        <a:pt x="59" y="298"/>
                      </a:lnTo>
                      <a:lnTo>
                        <a:pt x="59" y="295"/>
                      </a:lnTo>
                      <a:lnTo>
                        <a:pt x="59" y="291"/>
                      </a:lnTo>
                      <a:lnTo>
                        <a:pt x="57" y="285"/>
                      </a:lnTo>
                      <a:lnTo>
                        <a:pt x="56" y="278"/>
                      </a:lnTo>
                      <a:lnTo>
                        <a:pt x="54" y="275"/>
                      </a:lnTo>
                      <a:lnTo>
                        <a:pt x="52" y="274"/>
                      </a:lnTo>
                      <a:lnTo>
                        <a:pt x="51" y="273"/>
                      </a:lnTo>
                      <a:lnTo>
                        <a:pt x="0" y="267"/>
                      </a:lnTo>
                      <a:lnTo>
                        <a:pt x="1" y="246"/>
                      </a:lnTo>
                      <a:lnTo>
                        <a:pt x="2" y="225"/>
                      </a:lnTo>
                      <a:lnTo>
                        <a:pt x="55" y="206"/>
                      </a:lnTo>
                      <a:lnTo>
                        <a:pt x="56" y="205"/>
                      </a:lnTo>
                      <a:lnTo>
                        <a:pt x="58" y="203"/>
                      </a:lnTo>
                      <a:lnTo>
                        <a:pt x="60" y="199"/>
                      </a:lnTo>
                      <a:lnTo>
                        <a:pt x="62" y="192"/>
                      </a:lnTo>
                      <a:lnTo>
                        <a:pt x="65" y="185"/>
                      </a:lnTo>
                      <a:lnTo>
                        <a:pt x="65" y="180"/>
                      </a:lnTo>
                      <a:lnTo>
                        <a:pt x="65" y="178"/>
                      </a:lnTo>
                      <a:lnTo>
                        <a:pt x="64" y="178"/>
                      </a:lnTo>
                      <a:lnTo>
                        <a:pt x="29" y="142"/>
                      </a:lnTo>
                      <a:lnTo>
                        <a:pt x="40" y="124"/>
                      </a:lnTo>
                      <a:lnTo>
                        <a:pt x="52" y="105"/>
                      </a:lnTo>
                      <a:lnTo>
                        <a:pt x="102" y="117"/>
                      </a:lnTo>
                      <a:lnTo>
                        <a:pt x="104" y="117"/>
                      </a:lnTo>
                      <a:lnTo>
                        <a:pt x="107" y="115"/>
                      </a:lnTo>
                      <a:lnTo>
                        <a:pt x="110" y="113"/>
                      </a:lnTo>
                      <a:lnTo>
                        <a:pt x="115" y="107"/>
                      </a:lnTo>
                    </a:path>
                  </a:pathLst>
                </a:custGeom>
                <a:solidFill>
                  <a:srgbClr val="91B2B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59" name="Freeform 883">
                  <a:extLst>
                    <a:ext uri="{FF2B5EF4-FFF2-40B4-BE49-F238E27FC236}">
                      <a16:creationId xmlns:a16="http://schemas.microsoft.com/office/drawing/2014/main" id="{AB04A1A0-D9A6-472E-AA90-2D63D726BD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5" y="1456"/>
                  <a:ext cx="431" cy="437"/>
                </a:xfrm>
                <a:custGeom>
                  <a:avLst/>
                  <a:gdLst>
                    <a:gd name="T0" fmla="*/ 121 w 431"/>
                    <a:gd name="T1" fmla="*/ 103 h 437"/>
                    <a:gd name="T2" fmla="*/ 124 w 431"/>
                    <a:gd name="T3" fmla="*/ 96 h 437"/>
                    <a:gd name="T4" fmla="*/ 155 w 431"/>
                    <a:gd name="T5" fmla="*/ 21 h 437"/>
                    <a:gd name="T6" fmla="*/ 186 w 431"/>
                    <a:gd name="T7" fmla="*/ 60 h 437"/>
                    <a:gd name="T8" fmla="*/ 189 w 431"/>
                    <a:gd name="T9" fmla="*/ 61 h 437"/>
                    <a:gd name="T10" fmla="*/ 196 w 431"/>
                    <a:gd name="T11" fmla="*/ 60 h 437"/>
                    <a:gd name="T12" fmla="*/ 207 w 431"/>
                    <a:gd name="T13" fmla="*/ 57 h 437"/>
                    <a:gd name="T14" fmla="*/ 213 w 431"/>
                    <a:gd name="T15" fmla="*/ 53 h 437"/>
                    <a:gd name="T16" fmla="*/ 276 w 431"/>
                    <a:gd name="T17" fmla="*/ 0 h 437"/>
                    <a:gd name="T18" fmla="*/ 278 w 431"/>
                    <a:gd name="T19" fmla="*/ 54 h 437"/>
                    <a:gd name="T20" fmla="*/ 290 w 431"/>
                    <a:gd name="T21" fmla="*/ 60 h 437"/>
                    <a:gd name="T22" fmla="*/ 300 w 431"/>
                    <a:gd name="T23" fmla="*/ 63 h 437"/>
                    <a:gd name="T24" fmla="*/ 349 w 431"/>
                    <a:gd name="T25" fmla="*/ 24 h 437"/>
                    <a:gd name="T26" fmla="*/ 350 w 431"/>
                    <a:gd name="T27" fmla="*/ 99 h 437"/>
                    <a:gd name="T28" fmla="*/ 351 w 431"/>
                    <a:gd name="T29" fmla="*/ 102 h 437"/>
                    <a:gd name="T30" fmla="*/ 356 w 431"/>
                    <a:gd name="T31" fmla="*/ 111 h 437"/>
                    <a:gd name="T32" fmla="*/ 364 w 431"/>
                    <a:gd name="T33" fmla="*/ 121 h 437"/>
                    <a:gd name="T34" fmla="*/ 425 w 431"/>
                    <a:gd name="T35" fmla="*/ 130 h 437"/>
                    <a:gd name="T36" fmla="*/ 381 w 431"/>
                    <a:gd name="T37" fmla="*/ 182 h 437"/>
                    <a:gd name="T38" fmla="*/ 378 w 431"/>
                    <a:gd name="T39" fmla="*/ 190 h 437"/>
                    <a:gd name="T40" fmla="*/ 378 w 431"/>
                    <a:gd name="T41" fmla="*/ 204 h 437"/>
                    <a:gd name="T42" fmla="*/ 380 w 431"/>
                    <a:gd name="T43" fmla="*/ 211 h 437"/>
                    <a:gd name="T44" fmla="*/ 412 w 431"/>
                    <a:gd name="T45" fmla="*/ 273 h 437"/>
                    <a:gd name="T46" fmla="*/ 357 w 431"/>
                    <a:gd name="T47" fmla="*/ 278 h 437"/>
                    <a:gd name="T48" fmla="*/ 349 w 431"/>
                    <a:gd name="T49" fmla="*/ 290 h 437"/>
                    <a:gd name="T50" fmla="*/ 342 w 431"/>
                    <a:gd name="T51" fmla="*/ 300 h 437"/>
                    <a:gd name="T52" fmla="*/ 365 w 431"/>
                    <a:gd name="T53" fmla="*/ 349 h 437"/>
                    <a:gd name="T54" fmla="*/ 290 w 431"/>
                    <a:gd name="T55" fmla="*/ 354 h 437"/>
                    <a:gd name="T56" fmla="*/ 289 w 431"/>
                    <a:gd name="T57" fmla="*/ 354 h 437"/>
                    <a:gd name="T58" fmla="*/ 284 w 431"/>
                    <a:gd name="T59" fmla="*/ 354 h 437"/>
                    <a:gd name="T60" fmla="*/ 276 w 431"/>
                    <a:gd name="T61" fmla="*/ 360 h 437"/>
                    <a:gd name="T62" fmla="*/ 266 w 431"/>
                    <a:gd name="T63" fmla="*/ 366 h 437"/>
                    <a:gd name="T64" fmla="*/ 257 w 431"/>
                    <a:gd name="T65" fmla="*/ 424 h 437"/>
                    <a:gd name="T66" fmla="*/ 198 w 431"/>
                    <a:gd name="T67" fmla="*/ 387 h 437"/>
                    <a:gd name="T68" fmla="*/ 198 w 431"/>
                    <a:gd name="T69" fmla="*/ 386 h 437"/>
                    <a:gd name="T70" fmla="*/ 194 w 431"/>
                    <a:gd name="T71" fmla="*/ 385 h 437"/>
                    <a:gd name="T72" fmla="*/ 185 w 431"/>
                    <a:gd name="T73" fmla="*/ 385 h 437"/>
                    <a:gd name="T74" fmla="*/ 178 w 431"/>
                    <a:gd name="T75" fmla="*/ 384 h 437"/>
                    <a:gd name="T76" fmla="*/ 172 w 431"/>
                    <a:gd name="T77" fmla="*/ 385 h 437"/>
                    <a:gd name="T78" fmla="*/ 171 w 431"/>
                    <a:gd name="T79" fmla="*/ 387 h 437"/>
                    <a:gd name="T80" fmla="*/ 99 w 431"/>
                    <a:gd name="T81" fmla="*/ 421 h 437"/>
                    <a:gd name="T82" fmla="*/ 112 w 431"/>
                    <a:gd name="T83" fmla="*/ 365 h 437"/>
                    <a:gd name="T84" fmla="*/ 102 w 431"/>
                    <a:gd name="T85" fmla="*/ 357 h 437"/>
                    <a:gd name="T86" fmla="*/ 95 w 431"/>
                    <a:gd name="T87" fmla="*/ 351 h 437"/>
                    <a:gd name="T88" fmla="*/ 39 w 431"/>
                    <a:gd name="T89" fmla="*/ 376 h 437"/>
                    <a:gd name="T90" fmla="*/ 59 w 431"/>
                    <a:gd name="T91" fmla="*/ 299 h 437"/>
                    <a:gd name="T92" fmla="*/ 59 w 431"/>
                    <a:gd name="T93" fmla="*/ 295 h 437"/>
                    <a:gd name="T94" fmla="*/ 57 w 431"/>
                    <a:gd name="T95" fmla="*/ 285 h 437"/>
                    <a:gd name="T96" fmla="*/ 52 w 431"/>
                    <a:gd name="T97" fmla="*/ 274 h 437"/>
                    <a:gd name="T98" fmla="*/ 1 w 431"/>
                    <a:gd name="T99" fmla="*/ 246 h 437"/>
                    <a:gd name="T100" fmla="*/ 55 w 431"/>
                    <a:gd name="T101" fmla="*/ 206 h 437"/>
                    <a:gd name="T102" fmla="*/ 60 w 431"/>
                    <a:gd name="T103" fmla="*/ 199 h 437"/>
                    <a:gd name="T104" fmla="*/ 65 w 431"/>
                    <a:gd name="T105" fmla="*/ 185 h 437"/>
                    <a:gd name="T106" fmla="*/ 64 w 431"/>
                    <a:gd name="T107" fmla="*/ 178 h 437"/>
                    <a:gd name="T108" fmla="*/ 52 w 431"/>
                    <a:gd name="T109" fmla="*/ 105 h 437"/>
                    <a:gd name="T110" fmla="*/ 104 w 431"/>
                    <a:gd name="T111" fmla="*/ 117 h 437"/>
                    <a:gd name="T112" fmla="*/ 115 w 431"/>
                    <a:gd name="T113" fmla="*/ 107 h 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31" h="437">
                      <a:moveTo>
                        <a:pt x="115" y="107"/>
                      </a:moveTo>
                      <a:lnTo>
                        <a:pt x="115" y="107"/>
                      </a:lnTo>
                      <a:lnTo>
                        <a:pt x="121" y="103"/>
                      </a:lnTo>
                      <a:lnTo>
                        <a:pt x="123" y="99"/>
                      </a:lnTo>
                      <a:lnTo>
                        <a:pt x="124" y="96"/>
                      </a:lnTo>
                      <a:lnTo>
                        <a:pt x="124" y="96"/>
                      </a:lnTo>
                      <a:lnTo>
                        <a:pt x="116" y="43"/>
                      </a:lnTo>
                      <a:lnTo>
                        <a:pt x="136" y="32"/>
                      </a:lnTo>
                      <a:lnTo>
                        <a:pt x="155" y="21"/>
                      </a:lnTo>
                      <a:lnTo>
                        <a:pt x="186" y="60"/>
                      </a:lnTo>
                      <a:lnTo>
                        <a:pt x="186" y="60"/>
                      </a:lnTo>
                      <a:lnTo>
                        <a:pt x="186" y="60"/>
                      </a:lnTo>
                      <a:lnTo>
                        <a:pt x="186" y="61"/>
                      </a:lnTo>
                      <a:lnTo>
                        <a:pt x="187" y="61"/>
                      </a:lnTo>
                      <a:lnTo>
                        <a:pt x="189" y="61"/>
                      </a:lnTo>
                      <a:lnTo>
                        <a:pt x="191" y="61"/>
                      </a:lnTo>
                      <a:lnTo>
                        <a:pt x="193" y="61"/>
                      </a:lnTo>
                      <a:lnTo>
                        <a:pt x="196" y="60"/>
                      </a:lnTo>
                      <a:lnTo>
                        <a:pt x="200" y="58"/>
                      </a:lnTo>
                      <a:lnTo>
                        <a:pt x="200" y="58"/>
                      </a:lnTo>
                      <a:lnTo>
                        <a:pt x="207" y="57"/>
                      </a:lnTo>
                      <a:lnTo>
                        <a:pt x="211" y="56"/>
                      </a:lnTo>
                      <a:lnTo>
                        <a:pt x="212" y="54"/>
                      </a:lnTo>
                      <a:lnTo>
                        <a:pt x="213" y="53"/>
                      </a:lnTo>
                      <a:lnTo>
                        <a:pt x="235" y="0"/>
                      </a:lnTo>
                      <a:lnTo>
                        <a:pt x="255" y="0"/>
                      </a:lnTo>
                      <a:lnTo>
                        <a:pt x="276" y="0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80" y="56"/>
                      </a:lnTo>
                      <a:lnTo>
                        <a:pt x="283" y="58"/>
                      </a:lnTo>
                      <a:lnTo>
                        <a:pt x="290" y="60"/>
                      </a:lnTo>
                      <a:lnTo>
                        <a:pt x="290" y="60"/>
                      </a:lnTo>
                      <a:lnTo>
                        <a:pt x="296" y="63"/>
                      </a:lnTo>
                      <a:lnTo>
                        <a:pt x="300" y="63"/>
                      </a:lnTo>
                      <a:lnTo>
                        <a:pt x="302" y="62"/>
                      </a:lnTo>
                      <a:lnTo>
                        <a:pt x="303" y="61"/>
                      </a:lnTo>
                      <a:lnTo>
                        <a:pt x="349" y="24"/>
                      </a:lnTo>
                      <a:lnTo>
                        <a:pt x="364" y="36"/>
                      </a:lnTo>
                      <a:lnTo>
                        <a:pt x="378" y="47"/>
                      </a:lnTo>
                      <a:lnTo>
                        <a:pt x="350" y="99"/>
                      </a:lnTo>
                      <a:lnTo>
                        <a:pt x="350" y="99"/>
                      </a:lnTo>
                      <a:lnTo>
                        <a:pt x="350" y="100"/>
                      </a:lnTo>
                      <a:lnTo>
                        <a:pt x="351" y="102"/>
                      </a:lnTo>
                      <a:lnTo>
                        <a:pt x="352" y="106"/>
                      </a:lnTo>
                      <a:lnTo>
                        <a:pt x="356" y="111"/>
                      </a:lnTo>
                      <a:lnTo>
                        <a:pt x="356" y="111"/>
                      </a:lnTo>
                      <a:lnTo>
                        <a:pt x="360" y="117"/>
                      </a:lnTo>
                      <a:lnTo>
                        <a:pt x="362" y="120"/>
                      </a:lnTo>
                      <a:lnTo>
                        <a:pt x="364" y="121"/>
                      </a:lnTo>
                      <a:lnTo>
                        <a:pt x="365" y="121"/>
                      </a:lnTo>
                      <a:lnTo>
                        <a:pt x="420" y="111"/>
                      </a:lnTo>
                      <a:lnTo>
                        <a:pt x="425" y="130"/>
                      </a:lnTo>
                      <a:lnTo>
                        <a:pt x="430" y="150"/>
                      </a:lnTo>
                      <a:lnTo>
                        <a:pt x="381" y="182"/>
                      </a:lnTo>
                      <a:lnTo>
                        <a:pt x="381" y="182"/>
                      </a:lnTo>
                      <a:lnTo>
                        <a:pt x="381" y="183"/>
                      </a:lnTo>
                      <a:lnTo>
                        <a:pt x="379" y="186"/>
                      </a:lnTo>
                      <a:lnTo>
                        <a:pt x="378" y="190"/>
                      </a:lnTo>
                      <a:lnTo>
                        <a:pt x="378" y="197"/>
                      </a:lnTo>
                      <a:lnTo>
                        <a:pt x="378" y="197"/>
                      </a:lnTo>
                      <a:lnTo>
                        <a:pt x="378" y="204"/>
                      </a:lnTo>
                      <a:lnTo>
                        <a:pt x="378" y="208"/>
                      </a:lnTo>
                      <a:lnTo>
                        <a:pt x="379" y="210"/>
                      </a:lnTo>
                      <a:lnTo>
                        <a:pt x="380" y="211"/>
                      </a:lnTo>
                      <a:lnTo>
                        <a:pt x="426" y="232"/>
                      </a:lnTo>
                      <a:lnTo>
                        <a:pt x="419" y="253"/>
                      </a:lnTo>
                      <a:lnTo>
                        <a:pt x="412" y="273"/>
                      </a:lnTo>
                      <a:lnTo>
                        <a:pt x="358" y="277"/>
                      </a:lnTo>
                      <a:lnTo>
                        <a:pt x="358" y="277"/>
                      </a:lnTo>
                      <a:lnTo>
                        <a:pt x="357" y="278"/>
                      </a:lnTo>
                      <a:lnTo>
                        <a:pt x="355" y="280"/>
                      </a:lnTo>
                      <a:lnTo>
                        <a:pt x="352" y="283"/>
                      </a:lnTo>
                      <a:lnTo>
                        <a:pt x="349" y="290"/>
                      </a:lnTo>
                      <a:lnTo>
                        <a:pt x="349" y="290"/>
                      </a:lnTo>
                      <a:lnTo>
                        <a:pt x="344" y="296"/>
                      </a:lnTo>
                      <a:lnTo>
                        <a:pt x="342" y="300"/>
                      </a:lnTo>
                      <a:lnTo>
                        <a:pt x="342" y="302"/>
                      </a:lnTo>
                      <a:lnTo>
                        <a:pt x="342" y="303"/>
                      </a:lnTo>
                      <a:lnTo>
                        <a:pt x="365" y="349"/>
                      </a:lnTo>
                      <a:lnTo>
                        <a:pt x="349" y="364"/>
                      </a:lnTo>
                      <a:lnTo>
                        <a:pt x="332" y="380"/>
                      </a:lnTo>
                      <a:lnTo>
                        <a:pt x="290" y="354"/>
                      </a:lnTo>
                      <a:lnTo>
                        <a:pt x="290" y="354"/>
                      </a:lnTo>
                      <a:lnTo>
                        <a:pt x="289" y="354"/>
                      </a:lnTo>
                      <a:lnTo>
                        <a:pt x="289" y="354"/>
                      </a:lnTo>
                      <a:lnTo>
                        <a:pt x="288" y="354"/>
                      </a:lnTo>
                      <a:lnTo>
                        <a:pt x="286" y="354"/>
                      </a:lnTo>
                      <a:lnTo>
                        <a:pt x="284" y="354"/>
                      </a:lnTo>
                      <a:lnTo>
                        <a:pt x="282" y="356"/>
                      </a:lnTo>
                      <a:lnTo>
                        <a:pt x="279" y="357"/>
                      </a:lnTo>
                      <a:lnTo>
                        <a:pt x="276" y="360"/>
                      </a:lnTo>
                      <a:lnTo>
                        <a:pt x="276" y="360"/>
                      </a:lnTo>
                      <a:lnTo>
                        <a:pt x="269" y="363"/>
                      </a:lnTo>
                      <a:lnTo>
                        <a:pt x="266" y="366"/>
                      </a:lnTo>
                      <a:lnTo>
                        <a:pt x="265" y="368"/>
                      </a:lnTo>
                      <a:lnTo>
                        <a:pt x="264" y="369"/>
                      </a:lnTo>
                      <a:lnTo>
                        <a:pt x="257" y="424"/>
                      </a:lnTo>
                      <a:lnTo>
                        <a:pt x="236" y="430"/>
                      </a:lnTo>
                      <a:lnTo>
                        <a:pt x="215" y="436"/>
                      </a:lnTo>
                      <a:lnTo>
                        <a:pt x="198" y="387"/>
                      </a:lnTo>
                      <a:lnTo>
                        <a:pt x="198" y="387"/>
                      </a:lnTo>
                      <a:lnTo>
                        <a:pt x="198" y="387"/>
                      </a:lnTo>
                      <a:lnTo>
                        <a:pt x="198" y="386"/>
                      </a:lnTo>
                      <a:lnTo>
                        <a:pt x="197" y="385"/>
                      </a:lnTo>
                      <a:lnTo>
                        <a:pt x="196" y="385"/>
                      </a:lnTo>
                      <a:lnTo>
                        <a:pt x="194" y="385"/>
                      </a:lnTo>
                      <a:lnTo>
                        <a:pt x="191" y="384"/>
                      </a:lnTo>
                      <a:lnTo>
                        <a:pt x="189" y="384"/>
                      </a:lnTo>
                      <a:lnTo>
                        <a:pt x="185" y="385"/>
                      </a:lnTo>
                      <a:lnTo>
                        <a:pt x="185" y="385"/>
                      </a:lnTo>
                      <a:lnTo>
                        <a:pt x="180" y="384"/>
                      </a:lnTo>
                      <a:lnTo>
                        <a:pt x="178" y="384"/>
                      </a:lnTo>
                      <a:lnTo>
                        <a:pt x="175" y="384"/>
                      </a:lnTo>
                      <a:lnTo>
                        <a:pt x="173" y="385"/>
                      </a:lnTo>
                      <a:lnTo>
                        <a:pt x="172" y="385"/>
                      </a:lnTo>
                      <a:lnTo>
                        <a:pt x="171" y="386"/>
                      </a:lnTo>
                      <a:lnTo>
                        <a:pt x="171" y="387"/>
                      </a:lnTo>
                      <a:lnTo>
                        <a:pt x="171" y="387"/>
                      </a:lnTo>
                      <a:lnTo>
                        <a:pt x="135" y="434"/>
                      </a:lnTo>
                      <a:lnTo>
                        <a:pt x="116" y="428"/>
                      </a:lnTo>
                      <a:lnTo>
                        <a:pt x="99" y="421"/>
                      </a:lnTo>
                      <a:lnTo>
                        <a:pt x="112" y="366"/>
                      </a:lnTo>
                      <a:lnTo>
                        <a:pt x="112" y="366"/>
                      </a:lnTo>
                      <a:lnTo>
                        <a:pt x="112" y="365"/>
                      </a:lnTo>
                      <a:lnTo>
                        <a:pt x="111" y="363"/>
                      </a:lnTo>
                      <a:lnTo>
                        <a:pt x="108" y="360"/>
                      </a:lnTo>
                      <a:lnTo>
                        <a:pt x="102" y="357"/>
                      </a:lnTo>
                      <a:lnTo>
                        <a:pt x="102" y="357"/>
                      </a:lnTo>
                      <a:lnTo>
                        <a:pt x="98" y="353"/>
                      </a:lnTo>
                      <a:lnTo>
                        <a:pt x="95" y="351"/>
                      </a:lnTo>
                      <a:lnTo>
                        <a:pt x="93" y="351"/>
                      </a:lnTo>
                      <a:lnTo>
                        <a:pt x="91" y="351"/>
                      </a:lnTo>
                      <a:lnTo>
                        <a:pt x="39" y="376"/>
                      </a:lnTo>
                      <a:lnTo>
                        <a:pt x="29" y="359"/>
                      </a:lnTo>
                      <a:lnTo>
                        <a:pt x="19" y="343"/>
                      </a:lnTo>
                      <a:lnTo>
                        <a:pt x="59" y="299"/>
                      </a:lnTo>
                      <a:lnTo>
                        <a:pt x="59" y="299"/>
                      </a:lnTo>
                      <a:lnTo>
                        <a:pt x="59" y="298"/>
                      </a:lnTo>
                      <a:lnTo>
                        <a:pt x="59" y="295"/>
                      </a:lnTo>
                      <a:lnTo>
                        <a:pt x="59" y="291"/>
                      </a:lnTo>
                      <a:lnTo>
                        <a:pt x="57" y="285"/>
                      </a:lnTo>
                      <a:lnTo>
                        <a:pt x="57" y="285"/>
                      </a:lnTo>
                      <a:lnTo>
                        <a:pt x="56" y="278"/>
                      </a:lnTo>
                      <a:lnTo>
                        <a:pt x="54" y="275"/>
                      </a:lnTo>
                      <a:lnTo>
                        <a:pt x="52" y="274"/>
                      </a:lnTo>
                      <a:lnTo>
                        <a:pt x="51" y="273"/>
                      </a:lnTo>
                      <a:lnTo>
                        <a:pt x="0" y="267"/>
                      </a:lnTo>
                      <a:lnTo>
                        <a:pt x="1" y="246"/>
                      </a:lnTo>
                      <a:lnTo>
                        <a:pt x="2" y="225"/>
                      </a:lnTo>
                      <a:lnTo>
                        <a:pt x="55" y="206"/>
                      </a:lnTo>
                      <a:lnTo>
                        <a:pt x="55" y="206"/>
                      </a:lnTo>
                      <a:lnTo>
                        <a:pt x="56" y="205"/>
                      </a:lnTo>
                      <a:lnTo>
                        <a:pt x="58" y="203"/>
                      </a:lnTo>
                      <a:lnTo>
                        <a:pt x="60" y="199"/>
                      </a:lnTo>
                      <a:lnTo>
                        <a:pt x="62" y="192"/>
                      </a:lnTo>
                      <a:lnTo>
                        <a:pt x="62" y="192"/>
                      </a:lnTo>
                      <a:lnTo>
                        <a:pt x="65" y="185"/>
                      </a:lnTo>
                      <a:lnTo>
                        <a:pt x="65" y="180"/>
                      </a:lnTo>
                      <a:lnTo>
                        <a:pt x="65" y="178"/>
                      </a:lnTo>
                      <a:lnTo>
                        <a:pt x="64" y="178"/>
                      </a:lnTo>
                      <a:lnTo>
                        <a:pt x="29" y="142"/>
                      </a:lnTo>
                      <a:lnTo>
                        <a:pt x="40" y="124"/>
                      </a:lnTo>
                      <a:lnTo>
                        <a:pt x="52" y="105"/>
                      </a:lnTo>
                      <a:lnTo>
                        <a:pt x="102" y="117"/>
                      </a:lnTo>
                      <a:lnTo>
                        <a:pt x="102" y="117"/>
                      </a:lnTo>
                      <a:lnTo>
                        <a:pt x="104" y="117"/>
                      </a:lnTo>
                      <a:lnTo>
                        <a:pt x="107" y="115"/>
                      </a:lnTo>
                      <a:lnTo>
                        <a:pt x="110" y="113"/>
                      </a:lnTo>
                      <a:lnTo>
                        <a:pt x="115" y="107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60" name="Freeform 884">
                  <a:extLst>
                    <a:ext uri="{FF2B5EF4-FFF2-40B4-BE49-F238E27FC236}">
                      <a16:creationId xmlns:a16="http://schemas.microsoft.com/office/drawing/2014/main" id="{A2BD74E2-43D0-408F-88E2-5B70DA113B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4" y="1828"/>
                  <a:ext cx="38" cy="77"/>
                </a:xfrm>
                <a:custGeom>
                  <a:avLst/>
                  <a:gdLst>
                    <a:gd name="T0" fmla="*/ 20 w 38"/>
                    <a:gd name="T1" fmla="*/ 76 h 77"/>
                    <a:gd name="T2" fmla="*/ 0 w 38"/>
                    <a:gd name="T3" fmla="*/ 50 h 77"/>
                    <a:gd name="T4" fmla="*/ 11 w 38"/>
                    <a:gd name="T5" fmla="*/ 0 h 77"/>
                    <a:gd name="T6" fmla="*/ 13 w 38"/>
                    <a:gd name="T7" fmla="*/ 0 h 77"/>
                    <a:gd name="T8" fmla="*/ 15 w 38"/>
                    <a:gd name="T9" fmla="*/ 1 h 77"/>
                    <a:gd name="T10" fmla="*/ 20 w 38"/>
                    <a:gd name="T11" fmla="*/ 4 h 77"/>
                    <a:gd name="T12" fmla="*/ 24 w 38"/>
                    <a:gd name="T13" fmla="*/ 6 h 77"/>
                    <a:gd name="T14" fmla="*/ 29 w 38"/>
                    <a:gd name="T15" fmla="*/ 10 h 77"/>
                    <a:gd name="T16" fmla="*/ 33 w 38"/>
                    <a:gd name="T17" fmla="*/ 14 h 77"/>
                    <a:gd name="T18" fmla="*/ 36 w 38"/>
                    <a:gd name="T19" fmla="*/ 18 h 77"/>
                    <a:gd name="T20" fmla="*/ 37 w 38"/>
                    <a:gd name="T21" fmla="*/ 23 h 77"/>
                    <a:gd name="T22" fmla="*/ 36 w 38"/>
                    <a:gd name="T23" fmla="*/ 30 h 77"/>
                    <a:gd name="T24" fmla="*/ 34 w 38"/>
                    <a:gd name="T25" fmla="*/ 37 h 77"/>
                    <a:gd name="T26" fmla="*/ 31 w 38"/>
                    <a:gd name="T27" fmla="*/ 46 h 77"/>
                    <a:gd name="T28" fmla="*/ 28 w 38"/>
                    <a:gd name="T29" fmla="*/ 55 h 77"/>
                    <a:gd name="T30" fmla="*/ 25 w 38"/>
                    <a:gd name="T31" fmla="*/ 63 h 77"/>
                    <a:gd name="T32" fmla="*/ 23 w 38"/>
                    <a:gd name="T33" fmla="*/ 69 h 77"/>
                    <a:gd name="T34" fmla="*/ 21 w 38"/>
                    <a:gd name="T35" fmla="*/ 74 h 77"/>
                    <a:gd name="T36" fmla="*/ 20 w 38"/>
                    <a:gd name="T37" fmla="*/ 7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77">
                      <a:moveTo>
                        <a:pt x="20" y="76"/>
                      </a:moveTo>
                      <a:lnTo>
                        <a:pt x="0" y="5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20" y="4"/>
                      </a:lnTo>
                      <a:lnTo>
                        <a:pt x="24" y="6"/>
                      </a:lnTo>
                      <a:lnTo>
                        <a:pt x="29" y="10"/>
                      </a:lnTo>
                      <a:lnTo>
                        <a:pt x="33" y="14"/>
                      </a:lnTo>
                      <a:lnTo>
                        <a:pt x="36" y="18"/>
                      </a:lnTo>
                      <a:lnTo>
                        <a:pt x="37" y="23"/>
                      </a:lnTo>
                      <a:lnTo>
                        <a:pt x="36" y="30"/>
                      </a:lnTo>
                      <a:lnTo>
                        <a:pt x="34" y="37"/>
                      </a:lnTo>
                      <a:lnTo>
                        <a:pt x="31" y="46"/>
                      </a:lnTo>
                      <a:lnTo>
                        <a:pt x="28" y="55"/>
                      </a:lnTo>
                      <a:lnTo>
                        <a:pt x="25" y="63"/>
                      </a:lnTo>
                      <a:lnTo>
                        <a:pt x="23" y="69"/>
                      </a:lnTo>
                      <a:lnTo>
                        <a:pt x="21" y="74"/>
                      </a:lnTo>
                      <a:lnTo>
                        <a:pt x="20" y="76"/>
                      </a:lnTo>
                    </a:path>
                  </a:pathLst>
                </a:custGeom>
                <a:solidFill>
                  <a:srgbClr val="6B8C8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61" name="Freeform 885">
                  <a:extLst>
                    <a:ext uri="{FF2B5EF4-FFF2-40B4-BE49-F238E27FC236}">
                      <a16:creationId xmlns:a16="http://schemas.microsoft.com/office/drawing/2014/main" id="{60250550-3F72-4101-A689-0651E7ECF7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4" y="1828"/>
                  <a:ext cx="38" cy="77"/>
                </a:xfrm>
                <a:custGeom>
                  <a:avLst/>
                  <a:gdLst>
                    <a:gd name="T0" fmla="*/ 20 w 38"/>
                    <a:gd name="T1" fmla="*/ 76 h 77"/>
                    <a:gd name="T2" fmla="*/ 0 w 38"/>
                    <a:gd name="T3" fmla="*/ 50 h 77"/>
                    <a:gd name="T4" fmla="*/ 11 w 38"/>
                    <a:gd name="T5" fmla="*/ 0 h 77"/>
                    <a:gd name="T6" fmla="*/ 11 w 38"/>
                    <a:gd name="T7" fmla="*/ 0 h 77"/>
                    <a:gd name="T8" fmla="*/ 13 w 38"/>
                    <a:gd name="T9" fmla="*/ 0 h 77"/>
                    <a:gd name="T10" fmla="*/ 15 w 38"/>
                    <a:gd name="T11" fmla="*/ 1 h 77"/>
                    <a:gd name="T12" fmla="*/ 20 w 38"/>
                    <a:gd name="T13" fmla="*/ 4 h 77"/>
                    <a:gd name="T14" fmla="*/ 24 w 38"/>
                    <a:gd name="T15" fmla="*/ 6 h 77"/>
                    <a:gd name="T16" fmla="*/ 29 w 38"/>
                    <a:gd name="T17" fmla="*/ 10 h 77"/>
                    <a:gd name="T18" fmla="*/ 33 w 38"/>
                    <a:gd name="T19" fmla="*/ 14 h 77"/>
                    <a:gd name="T20" fmla="*/ 36 w 38"/>
                    <a:gd name="T21" fmla="*/ 18 h 77"/>
                    <a:gd name="T22" fmla="*/ 37 w 38"/>
                    <a:gd name="T23" fmla="*/ 23 h 77"/>
                    <a:gd name="T24" fmla="*/ 37 w 38"/>
                    <a:gd name="T25" fmla="*/ 23 h 77"/>
                    <a:gd name="T26" fmla="*/ 36 w 38"/>
                    <a:gd name="T27" fmla="*/ 30 h 77"/>
                    <a:gd name="T28" fmla="*/ 34 w 38"/>
                    <a:gd name="T29" fmla="*/ 37 h 77"/>
                    <a:gd name="T30" fmla="*/ 31 w 38"/>
                    <a:gd name="T31" fmla="*/ 46 h 77"/>
                    <a:gd name="T32" fmla="*/ 28 w 38"/>
                    <a:gd name="T33" fmla="*/ 55 h 77"/>
                    <a:gd name="T34" fmla="*/ 25 w 38"/>
                    <a:gd name="T35" fmla="*/ 63 h 77"/>
                    <a:gd name="T36" fmla="*/ 23 w 38"/>
                    <a:gd name="T37" fmla="*/ 69 h 77"/>
                    <a:gd name="T38" fmla="*/ 21 w 38"/>
                    <a:gd name="T39" fmla="*/ 74 h 77"/>
                    <a:gd name="T40" fmla="*/ 20 w 38"/>
                    <a:gd name="T41" fmla="*/ 7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8" h="77">
                      <a:moveTo>
                        <a:pt x="20" y="76"/>
                      </a:moveTo>
                      <a:lnTo>
                        <a:pt x="0" y="5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20" y="4"/>
                      </a:lnTo>
                      <a:lnTo>
                        <a:pt x="24" y="6"/>
                      </a:lnTo>
                      <a:lnTo>
                        <a:pt x="29" y="10"/>
                      </a:lnTo>
                      <a:lnTo>
                        <a:pt x="33" y="14"/>
                      </a:lnTo>
                      <a:lnTo>
                        <a:pt x="36" y="18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6" y="30"/>
                      </a:lnTo>
                      <a:lnTo>
                        <a:pt x="34" y="37"/>
                      </a:lnTo>
                      <a:lnTo>
                        <a:pt x="31" y="46"/>
                      </a:lnTo>
                      <a:lnTo>
                        <a:pt x="28" y="55"/>
                      </a:lnTo>
                      <a:lnTo>
                        <a:pt x="25" y="63"/>
                      </a:lnTo>
                      <a:lnTo>
                        <a:pt x="23" y="69"/>
                      </a:lnTo>
                      <a:lnTo>
                        <a:pt x="21" y="74"/>
                      </a:lnTo>
                      <a:lnTo>
                        <a:pt x="20" y="7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62" name="Freeform 886">
                  <a:extLst>
                    <a:ext uri="{FF2B5EF4-FFF2-40B4-BE49-F238E27FC236}">
                      <a16:creationId xmlns:a16="http://schemas.microsoft.com/office/drawing/2014/main" id="{8DD893D7-5F0A-40BD-A1F1-1A9921A18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4" y="1871"/>
                  <a:ext cx="52" cy="48"/>
                </a:xfrm>
                <a:custGeom>
                  <a:avLst/>
                  <a:gdLst>
                    <a:gd name="T0" fmla="*/ 51 w 52"/>
                    <a:gd name="T1" fmla="*/ 47 h 48"/>
                    <a:gd name="T2" fmla="*/ 30 w 52"/>
                    <a:gd name="T3" fmla="*/ 21 h 48"/>
                    <a:gd name="T4" fmla="*/ 0 w 52"/>
                    <a:gd name="T5" fmla="*/ 0 h 48"/>
                    <a:gd name="T6" fmla="*/ 20 w 52"/>
                    <a:gd name="T7" fmla="*/ 26 h 48"/>
                    <a:gd name="T8" fmla="*/ 51 w 52"/>
                    <a:gd name="T9" fmla="*/ 4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48">
                      <a:moveTo>
                        <a:pt x="51" y="47"/>
                      </a:moveTo>
                      <a:lnTo>
                        <a:pt x="30" y="21"/>
                      </a:lnTo>
                      <a:lnTo>
                        <a:pt x="0" y="0"/>
                      </a:lnTo>
                      <a:lnTo>
                        <a:pt x="20" y="26"/>
                      </a:lnTo>
                      <a:lnTo>
                        <a:pt x="51" y="47"/>
                      </a:lnTo>
                    </a:path>
                  </a:pathLst>
                </a:custGeom>
                <a:solidFill>
                  <a:srgbClr val="7799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63" name="Freeform 887">
                  <a:extLst>
                    <a:ext uri="{FF2B5EF4-FFF2-40B4-BE49-F238E27FC236}">
                      <a16:creationId xmlns:a16="http://schemas.microsoft.com/office/drawing/2014/main" id="{CBF510A0-7C56-4388-8D57-22D3CC8BE0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4" y="1871"/>
                  <a:ext cx="52" cy="48"/>
                </a:xfrm>
                <a:custGeom>
                  <a:avLst/>
                  <a:gdLst>
                    <a:gd name="T0" fmla="*/ 51 w 52"/>
                    <a:gd name="T1" fmla="*/ 47 h 48"/>
                    <a:gd name="T2" fmla="*/ 30 w 52"/>
                    <a:gd name="T3" fmla="*/ 21 h 48"/>
                    <a:gd name="T4" fmla="*/ 0 w 52"/>
                    <a:gd name="T5" fmla="*/ 0 h 48"/>
                    <a:gd name="T6" fmla="*/ 20 w 52"/>
                    <a:gd name="T7" fmla="*/ 26 h 48"/>
                    <a:gd name="T8" fmla="*/ 51 w 52"/>
                    <a:gd name="T9" fmla="*/ 4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48">
                      <a:moveTo>
                        <a:pt x="51" y="47"/>
                      </a:moveTo>
                      <a:lnTo>
                        <a:pt x="30" y="21"/>
                      </a:lnTo>
                      <a:lnTo>
                        <a:pt x="0" y="0"/>
                      </a:lnTo>
                      <a:lnTo>
                        <a:pt x="20" y="26"/>
                      </a:lnTo>
                      <a:lnTo>
                        <a:pt x="51" y="47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64" name="Freeform 888">
                  <a:extLst>
                    <a:ext uri="{FF2B5EF4-FFF2-40B4-BE49-F238E27FC236}">
                      <a16:creationId xmlns:a16="http://schemas.microsoft.com/office/drawing/2014/main" id="{97D4149A-73B1-43D4-AFCC-0E05E4B905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835"/>
                  <a:ext cx="59" cy="37"/>
                </a:xfrm>
                <a:custGeom>
                  <a:avLst/>
                  <a:gdLst>
                    <a:gd name="T0" fmla="*/ 58 w 59"/>
                    <a:gd name="T1" fmla="*/ 36 h 37"/>
                    <a:gd name="T2" fmla="*/ 36 w 59"/>
                    <a:gd name="T3" fmla="*/ 11 h 37"/>
                    <a:gd name="T4" fmla="*/ 0 w 59"/>
                    <a:gd name="T5" fmla="*/ 0 h 37"/>
                    <a:gd name="T6" fmla="*/ 20 w 59"/>
                    <a:gd name="T7" fmla="*/ 24 h 37"/>
                    <a:gd name="T8" fmla="*/ 58 w 59"/>
                    <a:gd name="T9" fmla="*/ 3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37">
                      <a:moveTo>
                        <a:pt x="58" y="36"/>
                      </a:moveTo>
                      <a:lnTo>
                        <a:pt x="36" y="11"/>
                      </a:lnTo>
                      <a:lnTo>
                        <a:pt x="0" y="0"/>
                      </a:lnTo>
                      <a:lnTo>
                        <a:pt x="20" y="24"/>
                      </a:lnTo>
                      <a:lnTo>
                        <a:pt x="58" y="36"/>
                      </a:lnTo>
                    </a:path>
                  </a:pathLst>
                </a:custGeom>
                <a:solidFill>
                  <a:srgbClr val="6B8C8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65" name="Freeform 889">
                  <a:extLst>
                    <a:ext uri="{FF2B5EF4-FFF2-40B4-BE49-F238E27FC236}">
                      <a16:creationId xmlns:a16="http://schemas.microsoft.com/office/drawing/2014/main" id="{C2EB9154-C9BB-4AA4-85A9-B0F19BCEFB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835"/>
                  <a:ext cx="59" cy="37"/>
                </a:xfrm>
                <a:custGeom>
                  <a:avLst/>
                  <a:gdLst>
                    <a:gd name="T0" fmla="*/ 58 w 59"/>
                    <a:gd name="T1" fmla="*/ 36 h 37"/>
                    <a:gd name="T2" fmla="*/ 36 w 59"/>
                    <a:gd name="T3" fmla="*/ 11 h 37"/>
                    <a:gd name="T4" fmla="*/ 0 w 59"/>
                    <a:gd name="T5" fmla="*/ 0 h 37"/>
                    <a:gd name="T6" fmla="*/ 20 w 59"/>
                    <a:gd name="T7" fmla="*/ 24 h 37"/>
                    <a:gd name="T8" fmla="*/ 58 w 59"/>
                    <a:gd name="T9" fmla="*/ 3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37">
                      <a:moveTo>
                        <a:pt x="58" y="36"/>
                      </a:moveTo>
                      <a:lnTo>
                        <a:pt x="36" y="11"/>
                      </a:lnTo>
                      <a:lnTo>
                        <a:pt x="0" y="0"/>
                      </a:lnTo>
                      <a:lnTo>
                        <a:pt x="20" y="24"/>
                      </a:lnTo>
                      <a:lnTo>
                        <a:pt x="58" y="3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66" name="Freeform 890">
                  <a:extLst>
                    <a:ext uri="{FF2B5EF4-FFF2-40B4-BE49-F238E27FC236}">
                      <a16:creationId xmlns:a16="http://schemas.microsoft.com/office/drawing/2014/main" id="{8EC63C86-DED3-4A05-85ED-AFA24891E7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0" y="1674"/>
                  <a:ext cx="53" cy="41"/>
                </a:xfrm>
                <a:custGeom>
                  <a:avLst/>
                  <a:gdLst>
                    <a:gd name="T0" fmla="*/ 32 w 53"/>
                    <a:gd name="T1" fmla="*/ 14 h 41"/>
                    <a:gd name="T2" fmla="*/ 52 w 53"/>
                    <a:gd name="T3" fmla="*/ 40 h 41"/>
                    <a:gd name="T4" fmla="*/ 49 w 53"/>
                    <a:gd name="T5" fmla="*/ 39 h 41"/>
                    <a:gd name="T6" fmla="*/ 44 w 53"/>
                    <a:gd name="T7" fmla="*/ 37 h 41"/>
                    <a:gd name="T8" fmla="*/ 36 w 53"/>
                    <a:gd name="T9" fmla="*/ 35 h 41"/>
                    <a:gd name="T10" fmla="*/ 27 w 53"/>
                    <a:gd name="T11" fmla="*/ 31 h 41"/>
                    <a:gd name="T12" fmla="*/ 18 w 53"/>
                    <a:gd name="T13" fmla="*/ 28 h 41"/>
                    <a:gd name="T14" fmla="*/ 10 w 53"/>
                    <a:gd name="T15" fmla="*/ 26 h 41"/>
                    <a:gd name="T16" fmla="*/ 4 w 53"/>
                    <a:gd name="T17" fmla="*/ 22 h 41"/>
                    <a:gd name="T18" fmla="*/ 1 w 53"/>
                    <a:gd name="T19" fmla="*/ 20 h 41"/>
                    <a:gd name="T20" fmla="*/ 0 w 53"/>
                    <a:gd name="T21" fmla="*/ 15 h 41"/>
                    <a:gd name="T22" fmla="*/ 0 w 53"/>
                    <a:gd name="T23" fmla="*/ 8 h 41"/>
                    <a:gd name="T24" fmla="*/ 0 w 53"/>
                    <a:gd name="T25" fmla="*/ 2 h 41"/>
                    <a:gd name="T26" fmla="*/ 0 w 53"/>
                    <a:gd name="T27" fmla="*/ 0 h 41"/>
                    <a:gd name="T28" fmla="*/ 32 w 53"/>
                    <a:gd name="T29" fmla="*/ 1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3" h="41">
                      <a:moveTo>
                        <a:pt x="32" y="14"/>
                      </a:moveTo>
                      <a:lnTo>
                        <a:pt x="52" y="40"/>
                      </a:lnTo>
                      <a:lnTo>
                        <a:pt x="49" y="39"/>
                      </a:lnTo>
                      <a:lnTo>
                        <a:pt x="44" y="37"/>
                      </a:lnTo>
                      <a:lnTo>
                        <a:pt x="36" y="35"/>
                      </a:lnTo>
                      <a:lnTo>
                        <a:pt x="27" y="31"/>
                      </a:lnTo>
                      <a:lnTo>
                        <a:pt x="18" y="28"/>
                      </a:lnTo>
                      <a:lnTo>
                        <a:pt x="10" y="26"/>
                      </a:lnTo>
                      <a:lnTo>
                        <a:pt x="4" y="22"/>
                      </a:lnTo>
                      <a:lnTo>
                        <a:pt x="1" y="20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2" y="14"/>
                      </a:lnTo>
                    </a:path>
                  </a:pathLst>
                </a:custGeom>
                <a:solidFill>
                  <a:srgbClr val="91B2B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67" name="Freeform 891">
                  <a:extLst>
                    <a:ext uri="{FF2B5EF4-FFF2-40B4-BE49-F238E27FC236}">
                      <a16:creationId xmlns:a16="http://schemas.microsoft.com/office/drawing/2014/main" id="{69CC9EEF-4F91-43FD-858F-71AFD824EE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0" y="1674"/>
                  <a:ext cx="53" cy="41"/>
                </a:xfrm>
                <a:custGeom>
                  <a:avLst/>
                  <a:gdLst>
                    <a:gd name="T0" fmla="*/ 32 w 53"/>
                    <a:gd name="T1" fmla="*/ 14 h 41"/>
                    <a:gd name="T2" fmla="*/ 52 w 53"/>
                    <a:gd name="T3" fmla="*/ 40 h 41"/>
                    <a:gd name="T4" fmla="*/ 52 w 53"/>
                    <a:gd name="T5" fmla="*/ 40 h 41"/>
                    <a:gd name="T6" fmla="*/ 49 w 53"/>
                    <a:gd name="T7" fmla="*/ 39 h 41"/>
                    <a:gd name="T8" fmla="*/ 44 w 53"/>
                    <a:gd name="T9" fmla="*/ 37 h 41"/>
                    <a:gd name="T10" fmla="*/ 36 w 53"/>
                    <a:gd name="T11" fmla="*/ 35 h 41"/>
                    <a:gd name="T12" fmla="*/ 27 w 53"/>
                    <a:gd name="T13" fmla="*/ 31 h 41"/>
                    <a:gd name="T14" fmla="*/ 18 w 53"/>
                    <a:gd name="T15" fmla="*/ 28 h 41"/>
                    <a:gd name="T16" fmla="*/ 10 w 53"/>
                    <a:gd name="T17" fmla="*/ 26 h 41"/>
                    <a:gd name="T18" fmla="*/ 4 w 53"/>
                    <a:gd name="T19" fmla="*/ 22 h 41"/>
                    <a:gd name="T20" fmla="*/ 1 w 53"/>
                    <a:gd name="T21" fmla="*/ 20 h 41"/>
                    <a:gd name="T22" fmla="*/ 1 w 53"/>
                    <a:gd name="T23" fmla="*/ 20 h 41"/>
                    <a:gd name="T24" fmla="*/ 0 w 53"/>
                    <a:gd name="T25" fmla="*/ 15 h 41"/>
                    <a:gd name="T26" fmla="*/ 0 w 53"/>
                    <a:gd name="T27" fmla="*/ 8 h 41"/>
                    <a:gd name="T28" fmla="*/ 0 w 53"/>
                    <a:gd name="T29" fmla="*/ 2 h 41"/>
                    <a:gd name="T30" fmla="*/ 0 w 53"/>
                    <a:gd name="T31" fmla="*/ 0 h 41"/>
                    <a:gd name="T32" fmla="*/ 32 w 53"/>
                    <a:gd name="T33" fmla="*/ 1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41">
                      <a:moveTo>
                        <a:pt x="32" y="14"/>
                      </a:moveTo>
                      <a:lnTo>
                        <a:pt x="52" y="40"/>
                      </a:lnTo>
                      <a:lnTo>
                        <a:pt x="52" y="40"/>
                      </a:lnTo>
                      <a:lnTo>
                        <a:pt x="49" y="39"/>
                      </a:lnTo>
                      <a:lnTo>
                        <a:pt x="44" y="37"/>
                      </a:lnTo>
                      <a:lnTo>
                        <a:pt x="36" y="35"/>
                      </a:lnTo>
                      <a:lnTo>
                        <a:pt x="27" y="31"/>
                      </a:lnTo>
                      <a:lnTo>
                        <a:pt x="18" y="28"/>
                      </a:lnTo>
                      <a:lnTo>
                        <a:pt x="10" y="26"/>
                      </a:lnTo>
                      <a:lnTo>
                        <a:pt x="4" y="22"/>
                      </a:lnTo>
                      <a:lnTo>
                        <a:pt x="1" y="20"/>
                      </a:lnTo>
                      <a:lnTo>
                        <a:pt x="1" y="20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2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68" name="Freeform 892">
                  <a:extLst>
                    <a:ext uri="{FF2B5EF4-FFF2-40B4-BE49-F238E27FC236}">
                      <a16:creationId xmlns:a16="http://schemas.microsoft.com/office/drawing/2014/main" id="{B82B1E04-4A57-4465-9594-C3CAADF4D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2" y="1568"/>
                  <a:ext cx="75" cy="40"/>
                </a:xfrm>
                <a:custGeom>
                  <a:avLst/>
                  <a:gdLst>
                    <a:gd name="T0" fmla="*/ 52 w 75"/>
                    <a:gd name="T1" fmla="*/ 0 h 40"/>
                    <a:gd name="T2" fmla="*/ 74 w 75"/>
                    <a:gd name="T3" fmla="*/ 25 h 40"/>
                    <a:gd name="T4" fmla="*/ 71 w 75"/>
                    <a:gd name="T5" fmla="*/ 26 h 40"/>
                    <a:gd name="T6" fmla="*/ 65 w 75"/>
                    <a:gd name="T7" fmla="*/ 27 h 40"/>
                    <a:gd name="T8" fmla="*/ 55 w 75"/>
                    <a:gd name="T9" fmla="*/ 30 h 40"/>
                    <a:gd name="T10" fmla="*/ 44 w 75"/>
                    <a:gd name="T11" fmla="*/ 33 h 40"/>
                    <a:gd name="T12" fmla="*/ 33 w 75"/>
                    <a:gd name="T13" fmla="*/ 35 h 40"/>
                    <a:gd name="T14" fmla="*/ 23 w 75"/>
                    <a:gd name="T15" fmla="*/ 37 h 40"/>
                    <a:gd name="T16" fmla="*/ 15 w 75"/>
                    <a:gd name="T17" fmla="*/ 39 h 40"/>
                    <a:gd name="T18" fmla="*/ 11 w 75"/>
                    <a:gd name="T19" fmla="*/ 38 h 40"/>
                    <a:gd name="T20" fmla="*/ 7 w 75"/>
                    <a:gd name="T21" fmla="*/ 32 h 40"/>
                    <a:gd name="T22" fmla="*/ 4 w 75"/>
                    <a:gd name="T23" fmla="*/ 23 h 40"/>
                    <a:gd name="T24" fmla="*/ 1 w 75"/>
                    <a:gd name="T25" fmla="*/ 13 h 40"/>
                    <a:gd name="T26" fmla="*/ 0 w 75"/>
                    <a:gd name="T27" fmla="*/ 10 h 40"/>
                    <a:gd name="T28" fmla="*/ 52 w 75"/>
                    <a:gd name="T2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5" h="40">
                      <a:moveTo>
                        <a:pt x="52" y="0"/>
                      </a:moveTo>
                      <a:lnTo>
                        <a:pt x="74" y="25"/>
                      </a:lnTo>
                      <a:lnTo>
                        <a:pt x="71" y="26"/>
                      </a:lnTo>
                      <a:lnTo>
                        <a:pt x="65" y="27"/>
                      </a:lnTo>
                      <a:lnTo>
                        <a:pt x="55" y="30"/>
                      </a:lnTo>
                      <a:lnTo>
                        <a:pt x="44" y="33"/>
                      </a:lnTo>
                      <a:lnTo>
                        <a:pt x="33" y="35"/>
                      </a:lnTo>
                      <a:lnTo>
                        <a:pt x="23" y="37"/>
                      </a:lnTo>
                      <a:lnTo>
                        <a:pt x="15" y="39"/>
                      </a:lnTo>
                      <a:lnTo>
                        <a:pt x="11" y="38"/>
                      </a:lnTo>
                      <a:lnTo>
                        <a:pt x="7" y="32"/>
                      </a:lnTo>
                      <a:lnTo>
                        <a:pt x="4" y="23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52" y="0"/>
                      </a:lnTo>
                    </a:path>
                  </a:pathLst>
                </a:custGeom>
                <a:solidFill>
                  <a:srgbClr val="91B2B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69" name="Freeform 893">
                  <a:extLst>
                    <a:ext uri="{FF2B5EF4-FFF2-40B4-BE49-F238E27FC236}">
                      <a16:creationId xmlns:a16="http://schemas.microsoft.com/office/drawing/2014/main" id="{DD4C1868-B071-41F1-832B-45EAD2B66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2" y="1568"/>
                  <a:ext cx="75" cy="40"/>
                </a:xfrm>
                <a:custGeom>
                  <a:avLst/>
                  <a:gdLst>
                    <a:gd name="T0" fmla="*/ 52 w 75"/>
                    <a:gd name="T1" fmla="*/ 0 h 40"/>
                    <a:gd name="T2" fmla="*/ 74 w 75"/>
                    <a:gd name="T3" fmla="*/ 25 h 40"/>
                    <a:gd name="T4" fmla="*/ 74 w 75"/>
                    <a:gd name="T5" fmla="*/ 25 h 40"/>
                    <a:gd name="T6" fmla="*/ 71 w 75"/>
                    <a:gd name="T7" fmla="*/ 26 h 40"/>
                    <a:gd name="T8" fmla="*/ 65 w 75"/>
                    <a:gd name="T9" fmla="*/ 27 h 40"/>
                    <a:gd name="T10" fmla="*/ 55 w 75"/>
                    <a:gd name="T11" fmla="*/ 30 h 40"/>
                    <a:gd name="T12" fmla="*/ 44 w 75"/>
                    <a:gd name="T13" fmla="*/ 33 h 40"/>
                    <a:gd name="T14" fmla="*/ 33 w 75"/>
                    <a:gd name="T15" fmla="*/ 35 h 40"/>
                    <a:gd name="T16" fmla="*/ 23 w 75"/>
                    <a:gd name="T17" fmla="*/ 37 h 40"/>
                    <a:gd name="T18" fmla="*/ 15 w 75"/>
                    <a:gd name="T19" fmla="*/ 39 h 40"/>
                    <a:gd name="T20" fmla="*/ 11 w 75"/>
                    <a:gd name="T21" fmla="*/ 38 h 40"/>
                    <a:gd name="T22" fmla="*/ 11 w 75"/>
                    <a:gd name="T23" fmla="*/ 38 h 40"/>
                    <a:gd name="T24" fmla="*/ 7 w 75"/>
                    <a:gd name="T25" fmla="*/ 32 h 40"/>
                    <a:gd name="T26" fmla="*/ 4 w 75"/>
                    <a:gd name="T27" fmla="*/ 23 h 40"/>
                    <a:gd name="T28" fmla="*/ 1 w 75"/>
                    <a:gd name="T29" fmla="*/ 13 h 40"/>
                    <a:gd name="T30" fmla="*/ 0 w 75"/>
                    <a:gd name="T31" fmla="*/ 10 h 40"/>
                    <a:gd name="T32" fmla="*/ 52 w 75"/>
                    <a:gd name="T33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5" h="40">
                      <a:moveTo>
                        <a:pt x="52" y="0"/>
                      </a:move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1" y="26"/>
                      </a:lnTo>
                      <a:lnTo>
                        <a:pt x="65" y="27"/>
                      </a:lnTo>
                      <a:lnTo>
                        <a:pt x="55" y="30"/>
                      </a:lnTo>
                      <a:lnTo>
                        <a:pt x="44" y="33"/>
                      </a:lnTo>
                      <a:lnTo>
                        <a:pt x="33" y="35"/>
                      </a:lnTo>
                      <a:lnTo>
                        <a:pt x="23" y="37"/>
                      </a:lnTo>
                      <a:lnTo>
                        <a:pt x="15" y="39"/>
                      </a:lnTo>
                      <a:lnTo>
                        <a:pt x="11" y="38"/>
                      </a:lnTo>
                      <a:lnTo>
                        <a:pt x="11" y="38"/>
                      </a:lnTo>
                      <a:lnTo>
                        <a:pt x="7" y="32"/>
                      </a:lnTo>
                      <a:lnTo>
                        <a:pt x="4" y="23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52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70" name="Freeform 894">
                  <a:extLst>
                    <a:ext uri="{FF2B5EF4-FFF2-40B4-BE49-F238E27FC236}">
                      <a16:creationId xmlns:a16="http://schemas.microsoft.com/office/drawing/2014/main" id="{470BE708-D4FE-4254-A89E-237C74BEED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70" y="1862"/>
                  <a:ext cx="32" cy="57"/>
                </a:xfrm>
                <a:custGeom>
                  <a:avLst/>
                  <a:gdLst>
                    <a:gd name="T0" fmla="*/ 31 w 32"/>
                    <a:gd name="T1" fmla="*/ 56 h 57"/>
                    <a:gd name="T2" fmla="*/ 10 w 32"/>
                    <a:gd name="T3" fmla="*/ 30 h 57"/>
                    <a:gd name="T4" fmla="*/ 0 w 32"/>
                    <a:gd name="T5" fmla="*/ 0 h 57"/>
                    <a:gd name="T6" fmla="*/ 0 w 32"/>
                    <a:gd name="T7" fmla="*/ 0 h 57"/>
                    <a:gd name="T8" fmla="*/ 2 w 32"/>
                    <a:gd name="T9" fmla="*/ 0 h 57"/>
                    <a:gd name="T10" fmla="*/ 4 w 32"/>
                    <a:gd name="T11" fmla="*/ 0 h 57"/>
                    <a:gd name="T12" fmla="*/ 7 w 32"/>
                    <a:gd name="T13" fmla="*/ 0 h 57"/>
                    <a:gd name="T14" fmla="*/ 10 w 32"/>
                    <a:gd name="T15" fmla="*/ 1 h 57"/>
                    <a:gd name="T16" fmla="*/ 13 w 32"/>
                    <a:gd name="T17" fmla="*/ 2 h 57"/>
                    <a:gd name="T18" fmla="*/ 16 w 32"/>
                    <a:gd name="T19" fmla="*/ 4 h 57"/>
                    <a:gd name="T20" fmla="*/ 17 w 32"/>
                    <a:gd name="T21" fmla="*/ 5 h 57"/>
                    <a:gd name="T22" fmla="*/ 19 w 32"/>
                    <a:gd name="T23" fmla="*/ 10 h 57"/>
                    <a:gd name="T24" fmla="*/ 21 w 32"/>
                    <a:gd name="T25" fmla="*/ 15 h 57"/>
                    <a:gd name="T26" fmla="*/ 23 w 32"/>
                    <a:gd name="T27" fmla="*/ 24 h 57"/>
                    <a:gd name="T28" fmla="*/ 25 w 32"/>
                    <a:gd name="T29" fmla="*/ 33 h 57"/>
                    <a:gd name="T30" fmla="*/ 28 w 32"/>
                    <a:gd name="T31" fmla="*/ 41 h 57"/>
                    <a:gd name="T32" fmla="*/ 29 w 32"/>
                    <a:gd name="T33" fmla="*/ 48 h 57"/>
                    <a:gd name="T34" fmla="*/ 31 w 32"/>
                    <a:gd name="T35" fmla="*/ 54 h 57"/>
                    <a:gd name="T36" fmla="*/ 31 w 32"/>
                    <a:gd name="T37" fmla="*/ 56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2" h="57">
                      <a:moveTo>
                        <a:pt x="31" y="56"/>
                      </a:moveTo>
                      <a:lnTo>
                        <a:pt x="10" y="3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1"/>
                      </a:lnTo>
                      <a:lnTo>
                        <a:pt x="13" y="2"/>
                      </a:lnTo>
                      <a:lnTo>
                        <a:pt x="16" y="4"/>
                      </a:lnTo>
                      <a:lnTo>
                        <a:pt x="17" y="5"/>
                      </a:lnTo>
                      <a:lnTo>
                        <a:pt x="19" y="10"/>
                      </a:lnTo>
                      <a:lnTo>
                        <a:pt x="21" y="15"/>
                      </a:lnTo>
                      <a:lnTo>
                        <a:pt x="23" y="24"/>
                      </a:lnTo>
                      <a:lnTo>
                        <a:pt x="25" y="33"/>
                      </a:lnTo>
                      <a:lnTo>
                        <a:pt x="28" y="41"/>
                      </a:lnTo>
                      <a:lnTo>
                        <a:pt x="29" y="48"/>
                      </a:lnTo>
                      <a:lnTo>
                        <a:pt x="31" y="54"/>
                      </a:lnTo>
                      <a:lnTo>
                        <a:pt x="31" y="56"/>
                      </a:lnTo>
                    </a:path>
                  </a:pathLst>
                </a:custGeom>
                <a:solidFill>
                  <a:srgbClr val="6B8C8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71" name="Freeform 895">
                  <a:extLst>
                    <a:ext uri="{FF2B5EF4-FFF2-40B4-BE49-F238E27FC236}">
                      <a16:creationId xmlns:a16="http://schemas.microsoft.com/office/drawing/2014/main" id="{29705D77-A296-4541-9CC9-A538B3A04C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70" y="1862"/>
                  <a:ext cx="32" cy="57"/>
                </a:xfrm>
                <a:custGeom>
                  <a:avLst/>
                  <a:gdLst>
                    <a:gd name="T0" fmla="*/ 31 w 32"/>
                    <a:gd name="T1" fmla="*/ 56 h 57"/>
                    <a:gd name="T2" fmla="*/ 10 w 32"/>
                    <a:gd name="T3" fmla="*/ 30 h 57"/>
                    <a:gd name="T4" fmla="*/ 0 w 32"/>
                    <a:gd name="T5" fmla="*/ 0 h 57"/>
                    <a:gd name="T6" fmla="*/ 0 w 32"/>
                    <a:gd name="T7" fmla="*/ 0 h 57"/>
                    <a:gd name="T8" fmla="*/ 0 w 32"/>
                    <a:gd name="T9" fmla="*/ 0 h 57"/>
                    <a:gd name="T10" fmla="*/ 2 w 32"/>
                    <a:gd name="T11" fmla="*/ 0 h 57"/>
                    <a:gd name="T12" fmla="*/ 4 w 32"/>
                    <a:gd name="T13" fmla="*/ 0 h 57"/>
                    <a:gd name="T14" fmla="*/ 7 w 32"/>
                    <a:gd name="T15" fmla="*/ 0 h 57"/>
                    <a:gd name="T16" fmla="*/ 10 w 32"/>
                    <a:gd name="T17" fmla="*/ 1 h 57"/>
                    <a:gd name="T18" fmla="*/ 13 w 32"/>
                    <a:gd name="T19" fmla="*/ 2 h 57"/>
                    <a:gd name="T20" fmla="*/ 16 w 32"/>
                    <a:gd name="T21" fmla="*/ 4 h 57"/>
                    <a:gd name="T22" fmla="*/ 17 w 32"/>
                    <a:gd name="T23" fmla="*/ 5 h 57"/>
                    <a:gd name="T24" fmla="*/ 17 w 32"/>
                    <a:gd name="T25" fmla="*/ 5 h 57"/>
                    <a:gd name="T26" fmla="*/ 19 w 32"/>
                    <a:gd name="T27" fmla="*/ 10 h 57"/>
                    <a:gd name="T28" fmla="*/ 21 w 32"/>
                    <a:gd name="T29" fmla="*/ 15 h 57"/>
                    <a:gd name="T30" fmla="*/ 23 w 32"/>
                    <a:gd name="T31" fmla="*/ 24 h 57"/>
                    <a:gd name="T32" fmla="*/ 25 w 32"/>
                    <a:gd name="T33" fmla="*/ 33 h 57"/>
                    <a:gd name="T34" fmla="*/ 28 w 32"/>
                    <a:gd name="T35" fmla="*/ 41 h 57"/>
                    <a:gd name="T36" fmla="*/ 29 w 32"/>
                    <a:gd name="T37" fmla="*/ 48 h 57"/>
                    <a:gd name="T38" fmla="*/ 31 w 32"/>
                    <a:gd name="T39" fmla="*/ 54 h 57"/>
                    <a:gd name="T40" fmla="*/ 31 w 32"/>
                    <a:gd name="T41" fmla="*/ 56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57">
                      <a:moveTo>
                        <a:pt x="31" y="56"/>
                      </a:moveTo>
                      <a:lnTo>
                        <a:pt x="10" y="3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1"/>
                      </a:lnTo>
                      <a:lnTo>
                        <a:pt x="13" y="2"/>
                      </a:lnTo>
                      <a:lnTo>
                        <a:pt x="16" y="4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9" y="10"/>
                      </a:lnTo>
                      <a:lnTo>
                        <a:pt x="21" y="15"/>
                      </a:lnTo>
                      <a:lnTo>
                        <a:pt x="23" y="24"/>
                      </a:lnTo>
                      <a:lnTo>
                        <a:pt x="25" y="33"/>
                      </a:lnTo>
                      <a:lnTo>
                        <a:pt x="28" y="41"/>
                      </a:lnTo>
                      <a:lnTo>
                        <a:pt x="29" y="48"/>
                      </a:lnTo>
                      <a:lnTo>
                        <a:pt x="31" y="54"/>
                      </a:lnTo>
                      <a:lnTo>
                        <a:pt x="31" y="5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72" name="Freeform 896">
                  <a:extLst>
                    <a:ext uri="{FF2B5EF4-FFF2-40B4-BE49-F238E27FC236}">
                      <a16:creationId xmlns:a16="http://schemas.microsoft.com/office/drawing/2014/main" id="{A38AE965-A3E3-4C76-9189-FB43AFCE21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6" y="1480"/>
                  <a:ext cx="431" cy="439"/>
                </a:xfrm>
                <a:custGeom>
                  <a:avLst/>
                  <a:gdLst>
                    <a:gd name="T0" fmla="*/ 124 w 431"/>
                    <a:gd name="T1" fmla="*/ 100 h 439"/>
                    <a:gd name="T2" fmla="*/ 117 w 431"/>
                    <a:gd name="T3" fmla="*/ 44 h 439"/>
                    <a:gd name="T4" fmla="*/ 186 w 431"/>
                    <a:gd name="T5" fmla="*/ 61 h 439"/>
                    <a:gd name="T6" fmla="*/ 188 w 431"/>
                    <a:gd name="T7" fmla="*/ 61 h 439"/>
                    <a:gd name="T8" fmla="*/ 194 w 431"/>
                    <a:gd name="T9" fmla="*/ 61 h 439"/>
                    <a:gd name="T10" fmla="*/ 207 w 431"/>
                    <a:gd name="T11" fmla="*/ 58 h 439"/>
                    <a:gd name="T12" fmla="*/ 213 w 431"/>
                    <a:gd name="T13" fmla="*/ 54 h 439"/>
                    <a:gd name="T14" fmla="*/ 276 w 431"/>
                    <a:gd name="T15" fmla="*/ 0 h 439"/>
                    <a:gd name="T16" fmla="*/ 280 w 431"/>
                    <a:gd name="T17" fmla="*/ 57 h 439"/>
                    <a:gd name="T18" fmla="*/ 295 w 431"/>
                    <a:gd name="T19" fmla="*/ 64 h 439"/>
                    <a:gd name="T20" fmla="*/ 303 w 431"/>
                    <a:gd name="T21" fmla="*/ 63 h 439"/>
                    <a:gd name="T22" fmla="*/ 379 w 431"/>
                    <a:gd name="T23" fmla="*/ 48 h 439"/>
                    <a:gd name="T24" fmla="*/ 351 w 431"/>
                    <a:gd name="T25" fmla="*/ 104 h 439"/>
                    <a:gd name="T26" fmla="*/ 360 w 431"/>
                    <a:gd name="T27" fmla="*/ 118 h 439"/>
                    <a:gd name="T28" fmla="*/ 365 w 431"/>
                    <a:gd name="T29" fmla="*/ 121 h 439"/>
                    <a:gd name="T30" fmla="*/ 430 w 431"/>
                    <a:gd name="T31" fmla="*/ 150 h 439"/>
                    <a:gd name="T32" fmla="*/ 379 w 431"/>
                    <a:gd name="T33" fmla="*/ 187 h 439"/>
                    <a:gd name="T34" fmla="*/ 378 w 431"/>
                    <a:gd name="T35" fmla="*/ 206 h 439"/>
                    <a:gd name="T36" fmla="*/ 380 w 431"/>
                    <a:gd name="T37" fmla="*/ 212 h 439"/>
                    <a:gd name="T38" fmla="*/ 413 w 431"/>
                    <a:gd name="T39" fmla="*/ 275 h 439"/>
                    <a:gd name="T40" fmla="*/ 355 w 431"/>
                    <a:gd name="T41" fmla="*/ 281 h 439"/>
                    <a:gd name="T42" fmla="*/ 344 w 431"/>
                    <a:gd name="T43" fmla="*/ 298 h 439"/>
                    <a:gd name="T44" fmla="*/ 343 w 431"/>
                    <a:gd name="T45" fmla="*/ 305 h 439"/>
                    <a:gd name="T46" fmla="*/ 333 w 431"/>
                    <a:gd name="T47" fmla="*/ 382 h 439"/>
                    <a:gd name="T48" fmla="*/ 289 w 431"/>
                    <a:gd name="T49" fmla="*/ 356 h 439"/>
                    <a:gd name="T50" fmla="*/ 284 w 431"/>
                    <a:gd name="T51" fmla="*/ 356 h 439"/>
                    <a:gd name="T52" fmla="*/ 276 w 431"/>
                    <a:gd name="T53" fmla="*/ 361 h 439"/>
                    <a:gd name="T54" fmla="*/ 265 w 431"/>
                    <a:gd name="T55" fmla="*/ 370 h 439"/>
                    <a:gd name="T56" fmla="*/ 236 w 431"/>
                    <a:gd name="T57" fmla="*/ 432 h 439"/>
                    <a:gd name="T58" fmla="*/ 198 w 431"/>
                    <a:gd name="T59" fmla="*/ 388 h 439"/>
                    <a:gd name="T60" fmla="*/ 195 w 431"/>
                    <a:gd name="T61" fmla="*/ 387 h 439"/>
                    <a:gd name="T62" fmla="*/ 188 w 431"/>
                    <a:gd name="T63" fmla="*/ 386 h 439"/>
                    <a:gd name="T64" fmla="*/ 178 w 431"/>
                    <a:gd name="T65" fmla="*/ 386 h 439"/>
                    <a:gd name="T66" fmla="*/ 172 w 431"/>
                    <a:gd name="T67" fmla="*/ 387 h 439"/>
                    <a:gd name="T68" fmla="*/ 171 w 431"/>
                    <a:gd name="T69" fmla="*/ 388 h 439"/>
                    <a:gd name="T70" fmla="*/ 99 w 431"/>
                    <a:gd name="T71" fmla="*/ 423 h 439"/>
                    <a:gd name="T72" fmla="*/ 110 w 431"/>
                    <a:gd name="T73" fmla="*/ 365 h 439"/>
                    <a:gd name="T74" fmla="*/ 98 w 431"/>
                    <a:gd name="T75" fmla="*/ 354 h 439"/>
                    <a:gd name="T76" fmla="*/ 92 w 431"/>
                    <a:gd name="T77" fmla="*/ 353 h 439"/>
                    <a:gd name="T78" fmla="*/ 19 w 431"/>
                    <a:gd name="T79" fmla="*/ 345 h 439"/>
                    <a:gd name="T80" fmla="*/ 59 w 431"/>
                    <a:gd name="T81" fmla="*/ 297 h 439"/>
                    <a:gd name="T82" fmla="*/ 55 w 431"/>
                    <a:gd name="T83" fmla="*/ 280 h 439"/>
                    <a:gd name="T84" fmla="*/ 51 w 431"/>
                    <a:gd name="T85" fmla="*/ 275 h 439"/>
                    <a:gd name="T86" fmla="*/ 2 w 431"/>
                    <a:gd name="T87" fmla="*/ 226 h 439"/>
                    <a:gd name="T88" fmla="*/ 58 w 431"/>
                    <a:gd name="T89" fmla="*/ 204 h 439"/>
                    <a:gd name="T90" fmla="*/ 64 w 431"/>
                    <a:gd name="T91" fmla="*/ 186 h 439"/>
                    <a:gd name="T92" fmla="*/ 64 w 431"/>
                    <a:gd name="T93" fmla="*/ 179 h 439"/>
                    <a:gd name="T94" fmla="*/ 53 w 431"/>
                    <a:gd name="T95" fmla="*/ 106 h 439"/>
                    <a:gd name="T96" fmla="*/ 106 w 431"/>
                    <a:gd name="T97" fmla="*/ 116 h 4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31" h="439">
                      <a:moveTo>
                        <a:pt x="115" y="108"/>
                      </a:moveTo>
                      <a:lnTo>
                        <a:pt x="121" y="104"/>
                      </a:lnTo>
                      <a:lnTo>
                        <a:pt x="124" y="100"/>
                      </a:lnTo>
                      <a:lnTo>
                        <a:pt x="124" y="98"/>
                      </a:lnTo>
                      <a:lnTo>
                        <a:pt x="124" y="97"/>
                      </a:lnTo>
                      <a:lnTo>
                        <a:pt x="117" y="44"/>
                      </a:lnTo>
                      <a:lnTo>
                        <a:pt x="136" y="33"/>
                      </a:lnTo>
                      <a:lnTo>
                        <a:pt x="155" y="22"/>
                      </a:lnTo>
                      <a:lnTo>
                        <a:pt x="186" y="61"/>
                      </a:lnTo>
                      <a:lnTo>
                        <a:pt x="186" y="61"/>
                      </a:lnTo>
                      <a:lnTo>
                        <a:pt x="187" y="61"/>
                      </a:lnTo>
                      <a:lnTo>
                        <a:pt x="188" y="61"/>
                      </a:lnTo>
                      <a:lnTo>
                        <a:pt x="189" y="62"/>
                      </a:lnTo>
                      <a:lnTo>
                        <a:pt x="191" y="62"/>
                      </a:lnTo>
                      <a:lnTo>
                        <a:pt x="194" y="61"/>
                      </a:lnTo>
                      <a:lnTo>
                        <a:pt x="196" y="61"/>
                      </a:lnTo>
                      <a:lnTo>
                        <a:pt x="200" y="60"/>
                      </a:lnTo>
                      <a:lnTo>
                        <a:pt x="207" y="58"/>
                      </a:lnTo>
                      <a:lnTo>
                        <a:pt x="210" y="56"/>
                      </a:lnTo>
                      <a:lnTo>
                        <a:pt x="212" y="54"/>
                      </a:lnTo>
                      <a:lnTo>
                        <a:pt x="213" y="54"/>
                      </a:lnTo>
                      <a:lnTo>
                        <a:pt x="235" y="0"/>
                      </a:lnTo>
                      <a:lnTo>
                        <a:pt x="255" y="0"/>
                      </a:lnTo>
                      <a:lnTo>
                        <a:pt x="276" y="0"/>
                      </a:lnTo>
                      <a:lnTo>
                        <a:pt x="278" y="54"/>
                      </a:lnTo>
                      <a:lnTo>
                        <a:pt x="278" y="56"/>
                      </a:lnTo>
                      <a:lnTo>
                        <a:pt x="280" y="57"/>
                      </a:lnTo>
                      <a:lnTo>
                        <a:pt x="284" y="60"/>
                      </a:lnTo>
                      <a:lnTo>
                        <a:pt x="290" y="61"/>
                      </a:lnTo>
                      <a:lnTo>
                        <a:pt x="295" y="64"/>
                      </a:lnTo>
                      <a:lnTo>
                        <a:pt x="300" y="64"/>
                      </a:lnTo>
                      <a:lnTo>
                        <a:pt x="302" y="63"/>
                      </a:lnTo>
                      <a:lnTo>
                        <a:pt x="303" y="63"/>
                      </a:lnTo>
                      <a:lnTo>
                        <a:pt x="349" y="25"/>
                      </a:lnTo>
                      <a:lnTo>
                        <a:pt x="364" y="37"/>
                      </a:lnTo>
                      <a:lnTo>
                        <a:pt x="379" y="48"/>
                      </a:lnTo>
                      <a:lnTo>
                        <a:pt x="351" y="100"/>
                      </a:lnTo>
                      <a:lnTo>
                        <a:pt x="351" y="101"/>
                      </a:lnTo>
                      <a:lnTo>
                        <a:pt x="351" y="104"/>
                      </a:lnTo>
                      <a:lnTo>
                        <a:pt x="353" y="108"/>
                      </a:lnTo>
                      <a:lnTo>
                        <a:pt x="357" y="112"/>
                      </a:lnTo>
                      <a:lnTo>
                        <a:pt x="360" y="118"/>
                      </a:lnTo>
                      <a:lnTo>
                        <a:pt x="362" y="121"/>
                      </a:lnTo>
                      <a:lnTo>
                        <a:pt x="364" y="121"/>
                      </a:lnTo>
                      <a:lnTo>
                        <a:pt x="365" y="121"/>
                      </a:lnTo>
                      <a:lnTo>
                        <a:pt x="420" y="112"/>
                      </a:lnTo>
                      <a:lnTo>
                        <a:pt x="425" y="131"/>
                      </a:lnTo>
                      <a:lnTo>
                        <a:pt x="430" y="150"/>
                      </a:lnTo>
                      <a:lnTo>
                        <a:pt x="381" y="184"/>
                      </a:lnTo>
                      <a:lnTo>
                        <a:pt x="381" y="185"/>
                      </a:lnTo>
                      <a:lnTo>
                        <a:pt x="379" y="187"/>
                      </a:lnTo>
                      <a:lnTo>
                        <a:pt x="378" y="192"/>
                      </a:lnTo>
                      <a:lnTo>
                        <a:pt x="379" y="198"/>
                      </a:lnTo>
                      <a:lnTo>
                        <a:pt x="378" y="206"/>
                      </a:lnTo>
                      <a:lnTo>
                        <a:pt x="378" y="209"/>
                      </a:lnTo>
                      <a:lnTo>
                        <a:pt x="379" y="212"/>
                      </a:lnTo>
                      <a:lnTo>
                        <a:pt x="380" y="212"/>
                      </a:lnTo>
                      <a:lnTo>
                        <a:pt x="426" y="233"/>
                      </a:lnTo>
                      <a:lnTo>
                        <a:pt x="420" y="254"/>
                      </a:lnTo>
                      <a:lnTo>
                        <a:pt x="413" y="275"/>
                      </a:lnTo>
                      <a:lnTo>
                        <a:pt x="358" y="279"/>
                      </a:lnTo>
                      <a:lnTo>
                        <a:pt x="357" y="279"/>
                      </a:lnTo>
                      <a:lnTo>
                        <a:pt x="355" y="281"/>
                      </a:lnTo>
                      <a:lnTo>
                        <a:pt x="352" y="285"/>
                      </a:lnTo>
                      <a:lnTo>
                        <a:pt x="349" y="291"/>
                      </a:lnTo>
                      <a:lnTo>
                        <a:pt x="344" y="298"/>
                      </a:lnTo>
                      <a:lnTo>
                        <a:pt x="343" y="302"/>
                      </a:lnTo>
                      <a:lnTo>
                        <a:pt x="343" y="304"/>
                      </a:lnTo>
                      <a:lnTo>
                        <a:pt x="343" y="305"/>
                      </a:lnTo>
                      <a:lnTo>
                        <a:pt x="365" y="350"/>
                      </a:lnTo>
                      <a:lnTo>
                        <a:pt x="349" y="366"/>
                      </a:lnTo>
                      <a:lnTo>
                        <a:pt x="333" y="382"/>
                      </a:lnTo>
                      <a:lnTo>
                        <a:pt x="290" y="356"/>
                      </a:lnTo>
                      <a:lnTo>
                        <a:pt x="290" y="356"/>
                      </a:lnTo>
                      <a:lnTo>
                        <a:pt x="289" y="356"/>
                      </a:lnTo>
                      <a:lnTo>
                        <a:pt x="288" y="356"/>
                      </a:lnTo>
                      <a:lnTo>
                        <a:pt x="286" y="356"/>
                      </a:lnTo>
                      <a:lnTo>
                        <a:pt x="284" y="356"/>
                      </a:lnTo>
                      <a:lnTo>
                        <a:pt x="282" y="357"/>
                      </a:lnTo>
                      <a:lnTo>
                        <a:pt x="279" y="359"/>
                      </a:lnTo>
                      <a:lnTo>
                        <a:pt x="276" y="361"/>
                      </a:lnTo>
                      <a:lnTo>
                        <a:pt x="269" y="364"/>
                      </a:lnTo>
                      <a:lnTo>
                        <a:pt x="266" y="367"/>
                      </a:lnTo>
                      <a:lnTo>
                        <a:pt x="265" y="370"/>
                      </a:lnTo>
                      <a:lnTo>
                        <a:pt x="265" y="371"/>
                      </a:lnTo>
                      <a:lnTo>
                        <a:pt x="256" y="426"/>
                      </a:lnTo>
                      <a:lnTo>
                        <a:pt x="236" y="432"/>
                      </a:lnTo>
                      <a:lnTo>
                        <a:pt x="215" y="438"/>
                      </a:lnTo>
                      <a:lnTo>
                        <a:pt x="198" y="388"/>
                      </a:lnTo>
                      <a:lnTo>
                        <a:pt x="198" y="388"/>
                      </a:lnTo>
                      <a:lnTo>
                        <a:pt x="198" y="388"/>
                      </a:lnTo>
                      <a:lnTo>
                        <a:pt x="196" y="387"/>
                      </a:lnTo>
                      <a:lnTo>
                        <a:pt x="195" y="387"/>
                      </a:lnTo>
                      <a:lnTo>
                        <a:pt x="194" y="387"/>
                      </a:lnTo>
                      <a:lnTo>
                        <a:pt x="191" y="386"/>
                      </a:lnTo>
                      <a:lnTo>
                        <a:pt x="188" y="386"/>
                      </a:lnTo>
                      <a:lnTo>
                        <a:pt x="184" y="387"/>
                      </a:lnTo>
                      <a:lnTo>
                        <a:pt x="181" y="386"/>
                      </a:lnTo>
                      <a:lnTo>
                        <a:pt x="178" y="386"/>
                      </a:lnTo>
                      <a:lnTo>
                        <a:pt x="175" y="386"/>
                      </a:lnTo>
                      <a:lnTo>
                        <a:pt x="173" y="387"/>
                      </a:lnTo>
                      <a:lnTo>
                        <a:pt x="172" y="387"/>
                      </a:lnTo>
                      <a:lnTo>
                        <a:pt x="171" y="388"/>
                      </a:lnTo>
                      <a:lnTo>
                        <a:pt x="171" y="388"/>
                      </a:lnTo>
                      <a:lnTo>
                        <a:pt x="171" y="388"/>
                      </a:lnTo>
                      <a:lnTo>
                        <a:pt x="135" y="436"/>
                      </a:lnTo>
                      <a:lnTo>
                        <a:pt x="117" y="430"/>
                      </a:lnTo>
                      <a:lnTo>
                        <a:pt x="99" y="423"/>
                      </a:lnTo>
                      <a:lnTo>
                        <a:pt x="112" y="368"/>
                      </a:lnTo>
                      <a:lnTo>
                        <a:pt x="112" y="367"/>
                      </a:lnTo>
                      <a:lnTo>
                        <a:pt x="110" y="365"/>
                      </a:lnTo>
                      <a:lnTo>
                        <a:pt x="108" y="361"/>
                      </a:lnTo>
                      <a:lnTo>
                        <a:pt x="103" y="358"/>
                      </a:lnTo>
                      <a:lnTo>
                        <a:pt x="98" y="354"/>
                      </a:lnTo>
                      <a:lnTo>
                        <a:pt x="94" y="353"/>
                      </a:lnTo>
                      <a:lnTo>
                        <a:pt x="92" y="352"/>
                      </a:lnTo>
                      <a:lnTo>
                        <a:pt x="92" y="353"/>
                      </a:lnTo>
                      <a:lnTo>
                        <a:pt x="39" y="377"/>
                      </a:lnTo>
                      <a:lnTo>
                        <a:pt x="29" y="361"/>
                      </a:lnTo>
                      <a:lnTo>
                        <a:pt x="19" y="345"/>
                      </a:lnTo>
                      <a:lnTo>
                        <a:pt x="58" y="300"/>
                      </a:lnTo>
                      <a:lnTo>
                        <a:pt x="59" y="299"/>
                      </a:lnTo>
                      <a:lnTo>
                        <a:pt x="59" y="297"/>
                      </a:lnTo>
                      <a:lnTo>
                        <a:pt x="59" y="292"/>
                      </a:lnTo>
                      <a:lnTo>
                        <a:pt x="57" y="287"/>
                      </a:lnTo>
                      <a:lnTo>
                        <a:pt x="55" y="280"/>
                      </a:lnTo>
                      <a:lnTo>
                        <a:pt x="54" y="277"/>
                      </a:lnTo>
                      <a:lnTo>
                        <a:pt x="52" y="275"/>
                      </a:lnTo>
                      <a:lnTo>
                        <a:pt x="51" y="275"/>
                      </a:lnTo>
                      <a:lnTo>
                        <a:pt x="0" y="268"/>
                      </a:lnTo>
                      <a:lnTo>
                        <a:pt x="1" y="247"/>
                      </a:lnTo>
                      <a:lnTo>
                        <a:pt x="2" y="226"/>
                      </a:lnTo>
                      <a:lnTo>
                        <a:pt x="55" y="207"/>
                      </a:lnTo>
                      <a:lnTo>
                        <a:pt x="56" y="207"/>
                      </a:lnTo>
                      <a:lnTo>
                        <a:pt x="58" y="204"/>
                      </a:lnTo>
                      <a:lnTo>
                        <a:pt x="60" y="200"/>
                      </a:lnTo>
                      <a:lnTo>
                        <a:pt x="61" y="192"/>
                      </a:lnTo>
                      <a:lnTo>
                        <a:pt x="64" y="186"/>
                      </a:lnTo>
                      <a:lnTo>
                        <a:pt x="65" y="182"/>
                      </a:lnTo>
                      <a:lnTo>
                        <a:pt x="64" y="180"/>
                      </a:lnTo>
                      <a:lnTo>
                        <a:pt x="64" y="179"/>
                      </a:lnTo>
                      <a:lnTo>
                        <a:pt x="29" y="144"/>
                      </a:lnTo>
                      <a:lnTo>
                        <a:pt x="40" y="125"/>
                      </a:lnTo>
                      <a:lnTo>
                        <a:pt x="53" y="106"/>
                      </a:lnTo>
                      <a:lnTo>
                        <a:pt x="103" y="118"/>
                      </a:lnTo>
                      <a:lnTo>
                        <a:pt x="103" y="118"/>
                      </a:lnTo>
                      <a:lnTo>
                        <a:pt x="106" y="116"/>
                      </a:lnTo>
                      <a:lnTo>
                        <a:pt x="110" y="114"/>
                      </a:lnTo>
                      <a:lnTo>
                        <a:pt x="115" y="108"/>
                      </a:lnTo>
                    </a:path>
                  </a:pathLst>
                </a:custGeom>
                <a:solidFill>
                  <a:srgbClr val="597F7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73" name="Freeform 897">
                  <a:extLst>
                    <a:ext uri="{FF2B5EF4-FFF2-40B4-BE49-F238E27FC236}">
                      <a16:creationId xmlns:a16="http://schemas.microsoft.com/office/drawing/2014/main" id="{4F2729C4-0C92-4348-828A-9C13602AF4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6" y="1480"/>
                  <a:ext cx="431" cy="439"/>
                </a:xfrm>
                <a:custGeom>
                  <a:avLst/>
                  <a:gdLst>
                    <a:gd name="T0" fmla="*/ 121 w 431"/>
                    <a:gd name="T1" fmla="*/ 104 h 439"/>
                    <a:gd name="T2" fmla="*/ 124 w 431"/>
                    <a:gd name="T3" fmla="*/ 97 h 439"/>
                    <a:gd name="T4" fmla="*/ 155 w 431"/>
                    <a:gd name="T5" fmla="*/ 22 h 439"/>
                    <a:gd name="T6" fmla="*/ 186 w 431"/>
                    <a:gd name="T7" fmla="*/ 61 h 439"/>
                    <a:gd name="T8" fmla="*/ 189 w 431"/>
                    <a:gd name="T9" fmla="*/ 62 h 439"/>
                    <a:gd name="T10" fmla="*/ 196 w 431"/>
                    <a:gd name="T11" fmla="*/ 61 h 439"/>
                    <a:gd name="T12" fmla="*/ 207 w 431"/>
                    <a:gd name="T13" fmla="*/ 58 h 439"/>
                    <a:gd name="T14" fmla="*/ 213 w 431"/>
                    <a:gd name="T15" fmla="*/ 54 h 439"/>
                    <a:gd name="T16" fmla="*/ 276 w 431"/>
                    <a:gd name="T17" fmla="*/ 0 h 439"/>
                    <a:gd name="T18" fmla="*/ 278 w 431"/>
                    <a:gd name="T19" fmla="*/ 56 h 439"/>
                    <a:gd name="T20" fmla="*/ 290 w 431"/>
                    <a:gd name="T21" fmla="*/ 61 h 439"/>
                    <a:gd name="T22" fmla="*/ 300 w 431"/>
                    <a:gd name="T23" fmla="*/ 64 h 439"/>
                    <a:gd name="T24" fmla="*/ 349 w 431"/>
                    <a:gd name="T25" fmla="*/ 25 h 439"/>
                    <a:gd name="T26" fmla="*/ 351 w 431"/>
                    <a:gd name="T27" fmla="*/ 100 h 439"/>
                    <a:gd name="T28" fmla="*/ 351 w 431"/>
                    <a:gd name="T29" fmla="*/ 104 h 439"/>
                    <a:gd name="T30" fmla="*/ 357 w 431"/>
                    <a:gd name="T31" fmla="*/ 112 h 439"/>
                    <a:gd name="T32" fmla="*/ 364 w 431"/>
                    <a:gd name="T33" fmla="*/ 121 h 439"/>
                    <a:gd name="T34" fmla="*/ 425 w 431"/>
                    <a:gd name="T35" fmla="*/ 131 h 439"/>
                    <a:gd name="T36" fmla="*/ 381 w 431"/>
                    <a:gd name="T37" fmla="*/ 184 h 439"/>
                    <a:gd name="T38" fmla="*/ 378 w 431"/>
                    <a:gd name="T39" fmla="*/ 192 h 439"/>
                    <a:gd name="T40" fmla="*/ 378 w 431"/>
                    <a:gd name="T41" fmla="*/ 206 h 439"/>
                    <a:gd name="T42" fmla="*/ 380 w 431"/>
                    <a:gd name="T43" fmla="*/ 212 h 439"/>
                    <a:gd name="T44" fmla="*/ 413 w 431"/>
                    <a:gd name="T45" fmla="*/ 275 h 439"/>
                    <a:gd name="T46" fmla="*/ 357 w 431"/>
                    <a:gd name="T47" fmla="*/ 279 h 439"/>
                    <a:gd name="T48" fmla="*/ 349 w 431"/>
                    <a:gd name="T49" fmla="*/ 291 h 439"/>
                    <a:gd name="T50" fmla="*/ 343 w 431"/>
                    <a:gd name="T51" fmla="*/ 302 h 439"/>
                    <a:gd name="T52" fmla="*/ 365 w 431"/>
                    <a:gd name="T53" fmla="*/ 350 h 439"/>
                    <a:gd name="T54" fmla="*/ 290 w 431"/>
                    <a:gd name="T55" fmla="*/ 356 h 439"/>
                    <a:gd name="T56" fmla="*/ 289 w 431"/>
                    <a:gd name="T57" fmla="*/ 356 h 439"/>
                    <a:gd name="T58" fmla="*/ 284 w 431"/>
                    <a:gd name="T59" fmla="*/ 356 h 439"/>
                    <a:gd name="T60" fmla="*/ 276 w 431"/>
                    <a:gd name="T61" fmla="*/ 361 h 439"/>
                    <a:gd name="T62" fmla="*/ 266 w 431"/>
                    <a:gd name="T63" fmla="*/ 367 h 439"/>
                    <a:gd name="T64" fmla="*/ 256 w 431"/>
                    <a:gd name="T65" fmla="*/ 426 h 439"/>
                    <a:gd name="T66" fmla="*/ 198 w 431"/>
                    <a:gd name="T67" fmla="*/ 388 h 439"/>
                    <a:gd name="T68" fmla="*/ 198 w 431"/>
                    <a:gd name="T69" fmla="*/ 388 h 439"/>
                    <a:gd name="T70" fmla="*/ 194 w 431"/>
                    <a:gd name="T71" fmla="*/ 387 h 439"/>
                    <a:gd name="T72" fmla="*/ 184 w 431"/>
                    <a:gd name="T73" fmla="*/ 387 h 439"/>
                    <a:gd name="T74" fmla="*/ 178 w 431"/>
                    <a:gd name="T75" fmla="*/ 386 h 439"/>
                    <a:gd name="T76" fmla="*/ 172 w 431"/>
                    <a:gd name="T77" fmla="*/ 387 h 439"/>
                    <a:gd name="T78" fmla="*/ 171 w 431"/>
                    <a:gd name="T79" fmla="*/ 388 h 439"/>
                    <a:gd name="T80" fmla="*/ 99 w 431"/>
                    <a:gd name="T81" fmla="*/ 423 h 439"/>
                    <a:gd name="T82" fmla="*/ 112 w 431"/>
                    <a:gd name="T83" fmla="*/ 367 h 439"/>
                    <a:gd name="T84" fmla="*/ 103 w 431"/>
                    <a:gd name="T85" fmla="*/ 358 h 439"/>
                    <a:gd name="T86" fmla="*/ 94 w 431"/>
                    <a:gd name="T87" fmla="*/ 353 h 439"/>
                    <a:gd name="T88" fmla="*/ 39 w 431"/>
                    <a:gd name="T89" fmla="*/ 377 h 439"/>
                    <a:gd name="T90" fmla="*/ 58 w 431"/>
                    <a:gd name="T91" fmla="*/ 300 h 439"/>
                    <a:gd name="T92" fmla="*/ 59 w 431"/>
                    <a:gd name="T93" fmla="*/ 297 h 439"/>
                    <a:gd name="T94" fmla="*/ 57 w 431"/>
                    <a:gd name="T95" fmla="*/ 287 h 439"/>
                    <a:gd name="T96" fmla="*/ 52 w 431"/>
                    <a:gd name="T97" fmla="*/ 275 h 439"/>
                    <a:gd name="T98" fmla="*/ 1 w 431"/>
                    <a:gd name="T99" fmla="*/ 247 h 439"/>
                    <a:gd name="T100" fmla="*/ 55 w 431"/>
                    <a:gd name="T101" fmla="*/ 207 h 439"/>
                    <a:gd name="T102" fmla="*/ 60 w 431"/>
                    <a:gd name="T103" fmla="*/ 200 h 439"/>
                    <a:gd name="T104" fmla="*/ 64 w 431"/>
                    <a:gd name="T105" fmla="*/ 186 h 439"/>
                    <a:gd name="T106" fmla="*/ 64 w 431"/>
                    <a:gd name="T107" fmla="*/ 179 h 439"/>
                    <a:gd name="T108" fmla="*/ 53 w 431"/>
                    <a:gd name="T109" fmla="*/ 106 h 439"/>
                    <a:gd name="T110" fmla="*/ 103 w 431"/>
                    <a:gd name="T111" fmla="*/ 118 h 439"/>
                    <a:gd name="T112" fmla="*/ 115 w 431"/>
                    <a:gd name="T113" fmla="*/ 108 h 4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31" h="439">
                      <a:moveTo>
                        <a:pt x="115" y="108"/>
                      </a:moveTo>
                      <a:lnTo>
                        <a:pt x="115" y="108"/>
                      </a:lnTo>
                      <a:lnTo>
                        <a:pt x="121" y="104"/>
                      </a:lnTo>
                      <a:lnTo>
                        <a:pt x="124" y="100"/>
                      </a:lnTo>
                      <a:lnTo>
                        <a:pt x="124" y="98"/>
                      </a:lnTo>
                      <a:lnTo>
                        <a:pt x="124" y="97"/>
                      </a:lnTo>
                      <a:lnTo>
                        <a:pt x="117" y="44"/>
                      </a:lnTo>
                      <a:lnTo>
                        <a:pt x="136" y="33"/>
                      </a:lnTo>
                      <a:lnTo>
                        <a:pt x="155" y="22"/>
                      </a:lnTo>
                      <a:lnTo>
                        <a:pt x="186" y="61"/>
                      </a:lnTo>
                      <a:lnTo>
                        <a:pt x="186" y="61"/>
                      </a:lnTo>
                      <a:lnTo>
                        <a:pt x="186" y="61"/>
                      </a:lnTo>
                      <a:lnTo>
                        <a:pt x="187" y="61"/>
                      </a:lnTo>
                      <a:lnTo>
                        <a:pt x="188" y="61"/>
                      </a:lnTo>
                      <a:lnTo>
                        <a:pt x="189" y="62"/>
                      </a:lnTo>
                      <a:lnTo>
                        <a:pt x="191" y="62"/>
                      </a:lnTo>
                      <a:lnTo>
                        <a:pt x="194" y="61"/>
                      </a:lnTo>
                      <a:lnTo>
                        <a:pt x="196" y="61"/>
                      </a:lnTo>
                      <a:lnTo>
                        <a:pt x="200" y="60"/>
                      </a:lnTo>
                      <a:lnTo>
                        <a:pt x="200" y="60"/>
                      </a:lnTo>
                      <a:lnTo>
                        <a:pt x="207" y="58"/>
                      </a:lnTo>
                      <a:lnTo>
                        <a:pt x="210" y="56"/>
                      </a:lnTo>
                      <a:lnTo>
                        <a:pt x="212" y="54"/>
                      </a:lnTo>
                      <a:lnTo>
                        <a:pt x="213" y="54"/>
                      </a:lnTo>
                      <a:lnTo>
                        <a:pt x="235" y="0"/>
                      </a:lnTo>
                      <a:lnTo>
                        <a:pt x="255" y="0"/>
                      </a:lnTo>
                      <a:lnTo>
                        <a:pt x="276" y="0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78" y="56"/>
                      </a:lnTo>
                      <a:lnTo>
                        <a:pt x="280" y="57"/>
                      </a:lnTo>
                      <a:lnTo>
                        <a:pt x="284" y="60"/>
                      </a:lnTo>
                      <a:lnTo>
                        <a:pt x="290" y="61"/>
                      </a:lnTo>
                      <a:lnTo>
                        <a:pt x="290" y="61"/>
                      </a:lnTo>
                      <a:lnTo>
                        <a:pt x="295" y="64"/>
                      </a:lnTo>
                      <a:lnTo>
                        <a:pt x="300" y="64"/>
                      </a:lnTo>
                      <a:lnTo>
                        <a:pt x="302" y="63"/>
                      </a:lnTo>
                      <a:lnTo>
                        <a:pt x="303" y="63"/>
                      </a:lnTo>
                      <a:lnTo>
                        <a:pt x="349" y="25"/>
                      </a:lnTo>
                      <a:lnTo>
                        <a:pt x="364" y="37"/>
                      </a:lnTo>
                      <a:lnTo>
                        <a:pt x="379" y="48"/>
                      </a:lnTo>
                      <a:lnTo>
                        <a:pt x="351" y="100"/>
                      </a:lnTo>
                      <a:lnTo>
                        <a:pt x="351" y="100"/>
                      </a:lnTo>
                      <a:lnTo>
                        <a:pt x="351" y="101"/>
                      </a:lnTo>
                      <a:lnTo>
                        <a:pt x="351" y="104"/>
                      </a:lnTo>
                      <a:lnTo>
                        <a:pt x="353" y="108"/>
                      </a:lnTo>
                      <a:lnTo>
                        <a:pt x="357" y="112"/>
                      </a:lnTo>
                      <a:lnTo>
                        <a:pt x="357" y="112"/>
                      </a:lnTo>
                      <a:lnTo>
                        <a:pt x="360" y="118"/>
                      </a:lnTo>
                      <a:lnTo>
                        <a:pt x="362" y="121"/>
                      </a:lnTo>
                      <a:lnTo>
                        <a:pt x="364" y="121"/>
                      </a:lnTo>
                      <a:lnTo>
                        <a:pt x="365" y="121"/>
                      </a:lnTo>
                      <a:lnTo>
                        <a:pt x="420" y="112"/>
                      </a:lnTo>
                      <a:lnTo>
                        <a:pt x="425" y="131"/>
                      </a:lnTo>
                      <a:lnTo>
                        <a:pt x="430" y="150"/>
                      </a:lnTo>
                      <a:lnTo>
                        <a:pt x="381" y="184"/>
                      </a:lnTo>
                      <a:lnTo>
                        <a:pt x="381" y="184"/>
                      </a:lnTo>
                      <a:lnTo>
                        <a:pt x="381" y="185"/>
                      </a:lnTo>
                      <a:lnTo>
                        <a:pt x="379" y="187"/>
                      </a:lnTo>
                      <a:lnTo>
                        <a:pt x="378" y="192"/>
                      </a:lnTo>
                      <a:lnTo>
                        <a:pt x="379" y="198"/>
                      </a:lnTo>
                      <a:lnTo>
                        <a:pt x="379" y="198"/>
                      </a:lnTo>
                      <a:lnTo>
                        <a:pt x="378" y="206"/>
                      </a:lnTo>
                      <a:lnTo>
                        <a:pt x="378" y="209"/>
                      </a:lnTo>
                      <a:lnTo>
                        <a:pt x="379" y="212"/>
                      </a:lnTo>
                      <a:lnTo>
                        <a:pt x="380" y="212"/>
                      </a:lnTo>
                      <a:lnTo>
                        <a:pt x="426" y="233"/>
                      </a:lnTo>
                      <a:lnTo>
                        <a:pt x="420" y="254"/>
                      </a:lnTo>
                      <a:lnTo>
                        <a:pt x="413" y="275"/>
                      </a:lnTo>
                      <a:lnTo>
                        <a:pt x="358" y="279"/>
                      </a:lnTo>
                      <a:lnTo>
                        <a:pt x="358" y="279"/>
                      </a:lnTo>
                      <a:lnTo>
                        <a:pt x="357" y="279"/>
                      </a:lnTo>
                      <a:lnTo>
                        <a:pt x="355" y="281"/>
                      </a:lnTo>
                      <a:lnTo>
                        <a:pt x="352" y="285"/>
                      </a:lnTo>
                      <a:lnTo>
                        <a:pt x="349" y="291"/>
                      </a:lnTo>
                      <a:lnTo>
                        <a:pt x="349" y="291"/>
                      </a:lnTo>
                      <a:lnTo>
                        <a:pt x="344" y="298"/>
                      </a:lnTo>
                      <a:lnTo>
                        <a:pt x="343" y="302"/>
                      </a:lnTo>
                      <a:lnTo>
                        <a:pt x="343" y="304"/>
                      </a:lnTo>
                      <a:lnTo>
                        <a:pt x="343" y="305"/>
                      </a:lnTo>
                      <a:lnTo>
                        <a:pt x="365" y="350"/>
                      </a:lnTo>
                      <a:lnTo>
                        <a:pt x="349" y="366"/>
                      </a:lnTo>
                      <a:lnTo>
                        <a:pt x="333" y="382"/>
                      </a:lnTo>
                      <a:lnTo>
                        <a:pt x="290" y="356"/>
                      </a:lnTo>
                      <a:lnTo>
                        <a:pt x="290" y="356"/>
                      </a:lnTo>
                      <a:lnTo>
                        <a:pt x="290" y="356"/>
                      </a:lnTo>
                      <a:lnTo>
                        <a:pt x="289" y="356"/>
                      </a:lnTo>
                      <a:lnTo>
                        <a:pt x="288" y="356"/>
                      </a:lnTo>
                      <a:lnTo>
                        <a:pt x="286" y="356"/>
                      </a:lnTo>
                      <a:lnTo>
                        <a:pt x="284" y="356"/>
                      </a:lnTo>
                      <a:lnTo>
                        <a:pt x="282" y="357"/>
                      </a:lnTo>
                      <a:lnTo>
                        <a:pt x="279" y="359"/>
                      </a:lnTo>
                      <a:lnTo>
                        <a:pt x="276" y="361"/>
                      </a:lnTo>
                      <a:lnTo>
                        <a:pt x="276" y="361"/>
                      </a:lnTo>
                      <a:lnTo>
                        <a:pt x="269" y="364"/>
                      </a:lnTo>
                      <a:lnTo>
                        <a:pt x="266" y="367"/>
                      </a:lnTo>
                      <a:lnTo>
                        <a:pt x="265" y="370"/>
                      </a:lnTo>
                      <a:lnTo>
                        <a:pt x="265" y="371"/>
                      </a:lnTo>
                      <a:lnTo>
                        <a:pt x="256" y="426"/>
                      </a:lnTo>
                      <a:lnTo>
                        <a:pt x="236" y="432"/>
                      </a:lnTo>
                      <a:lnTo>
                        <a:pt x="215" y="438"/>
                      </a:lnTo>
                      <a:lnTo>
                        <a:pt x="198" y="388"/>
                      </a:lnTo>
                      <a:lnTo>
                        <a:pt x="198" y="388"/>
                      </a:lnTo>
                      <a:lnTo>
                        <a:pt x="198" y="388"/>
                      </a:lnTo>
                      <a:lnTo>
                        <a:pt x="198" y="388"/>
                      </a:lnTo>
                      <a:lnTo>
                        <a:pt x="196" y="387"/>
                      </a:lnTo>
                      <a:lnTo>
                        <a:pt x="195" y="387"/>
                      </a:lnTo>
                      <a:lnTo>
                        <a:pt x="194" y="387"/>
                      </a:lnTo>
                      <a:lnTo>
                        <a:pt x="191" y="386"/>
                      </a:lnTo>
                      <a:lnTo>
                        <a:pt x="188" y="386"/>
                      </a:lnTo>
                      <a:lnTo>
                        <a:pt x="184" y="387"/>
                      </a:lnTo>
                      <a:lnTo>
                        <a:pt x="184" y="387"/>
                      </a:lnTo>
                      <a:lnTo>
                        <a:pt x="181" y="386"/>
                      </a:lnTo>
                      <a:lnTo>
                        <a:pt x="178" y="386"/>
                      </a:lnTo>
                      <a:lnTo>
                        <a:pt x="175" y="386"/>
                      </a:lnTo>
                      <a:lnTo>
                        <a:pt x="173" y="387"/>
                      </a:lnTo>
                      <a:lnTo>
                        <a:pt x="172" y="387"/>
                      </a:lnTo>
                      <a:lnTo>
                        <a:pt x="171" y="388"/>
                      </a:lnTo>
                      <a:lnTo>
                        <a:pt x="171" y="388"/>
                      </a:lnTo>
                      <a:lnTo>
                        <a:pt x="171" y="388"/>
                      </a:lnTo>
                      <a:lnTo>
                        <a:pt x="135" y="436"/>
                      </a:lnTo>
                      <a:lnTo>
                        <a:pt x="117" y="430"/>
                      </a:lnTo>
                      <a:lnTo>
                        <a:pt x="99" y="423"/>
                      </a:lnTo>
                      <a:lnTo>
                        <a:pt x="112" y="368"/>
                      </a:lnTo>
                      <a:lnTo>
                        <a:pt x="112" y="368"/>
                      </a:lnTo>
                      <a:lnTo>
                        <a:pt x="112" y="367"/>
                      </a:lnTo>
                      <a:lnTo>
                        <a:pt x="110" y="365"/>
                      </a:lnTo>
                      <a:lnTo>
                        <a:pt x="108" y="361"/>
                      </a:lnTo>
                      <a:lnTo>
                        <a:pt x="103" y="358"/>
                      </a:lnTo>
                      <a:lnTo>
                        <a:pt x="103" y="358"/>
                      </a:lnTo>
                      <a:lnTo>
                        <a:pt x="98" y="354"/>
                      </a:lnTo>
                      <a:lnTo>
                        <a:pt x="94" y="353"/>
                      </a:lnTo>
                      <a:lnTo>
                        <a:pt x="92" y="352"/>
                      </a:lnTo>
                      <a:lnTo>
                        <a:pt x="92" y="353"/>
                      </a:lnTo>
                      <a:lnTo>
                        <a:pt x="39" y="377"/>
                      </a:lnTo>
                      <a:lnTo>
                        <a:pt x="29" y="361"/>
                      </a:lnTo>
                      <a:lnTo>
                        <a:pt x="19" y="345"/>
                      </a:lnTo>
                      <a:lnTo>
                        <a:pt x="58" y="300"/>
                      </a:lnTo>
                      <a:lnTo>
                        <a:pt x="58" y="300"/>
                      </a:lnTo>
                      <a:lnTo>
                        <a:pt x="59" y="299"/>
                      </a:lnTo>
                      <a:lnTo>
                        <a:pt x="59" y="297"/>
                      </a:lnTo>
                      <a:lnTo>
                        <a:pt x="59" y="292"/>
                      </a:lnTo>
                      <a:lnTo>
                        <a:pt x="57" y="287"/>
                      </a:lnTo>
                      <a:lnTo>
                        <a:pt x="57" y="287"/>
                      </a:lnTo>
                      <a:lnTo>
                        <a:pt x="55" y="280"/>
                      </a:lnTo>
                      <a:lnTo>
                        <a:pt x="54" y="277"/>
                      </a:lnTo>
                      <a:lnTo>
                        <a:pt x="52" y="275"/>
                      </a:lnTo>
                      <a:lnTo>
                        <a:pt x="51" y="275"/>
                      </a:lnTo>
                      <a:lnTo>
                        <a:pt x="0" y="268"/>
                      </a:lnTo>
                      <a:lnTo>
                        <a:pt x="1" y="247"/>
                      </a:lnTo>
                      <a:lnTo>
                        <a:pt x="2" y="226"/>
                      </a:lnTo>
                      <a:lnTo>
                        <a:pt x="55" y="207"/>
                      </a:lnTo>
                      <a:lnTo>
                        <a:pt x="55" y="207"/>
                      </a:lnTo>
                      <a:lnTo>
                        <a:pt x="56" y="207"/>
                      </a:lnTo>
                      <a:lnTo>
                        <a:pt x="58" y="204"/>
                      </a:lnTo>
                      <a:lnTo>
                        <a:pt x="60" y="200"/>
                      </a:lnTo>
                      <a:lnTo>
                        <a:pt x="61" y="192"/>
                      </a:lnTo>
                      <a:lnTo>
                        <a:pt x="61" y="192"/>
                      </a:lnTo>
                      <a:lnTo>
                        <a:pt x="64" y="186"/>
                      </a:lnTo>
                      <a:lnTo>
                        <a:pt x="65" y="182"/>
                      </a:lnTo>
                      <a:lnTo>
                        <a:pt x="64" y="180"/>
                      </a:lnTo>
                      <a:lnTo>
                        <a:pt x="64" y="179"/>
                      </a:lnTo>
                      <a:lnTo>
                        <a:pt x="29" y="144"/>
                      </a:lnTo>
                      <a:lnTo>
                        <a:pt x="40" y="125"/>
                      </a:lnTo>
                      <a:lnTo>
                        <a:pt x="53" y="106"/>
                      </a:lnTo>
                      <a:lnTo>
                        <a:pt x="103" y="118"/>
                      </a:lnTo>
                      <a:lnTo>
                        <a:pt x="103" y="118"/>
                      </a:lnTo>
                      <a:lnTo>
                        <a:pt x="103" y="118"/>
                      </a:lnTo>
                      <a:lnTo>
                        <a:pt x="106" y="116"/>
                      </a:lnTo>
                      <a:lnTo>
                        <a:pt x="110" y="114"/>
                      </a:lnTo>
                      <a:lnTo>
                        <a:pt x="115" y="108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74" name="Freeform 898">
                  <a:extLst>
                    <a:ext uri="{FF2B5EF4-FFF2-40B4-BE49-F238E27FC236}">
                      <a16:creationId xmlns:a16="http://schemas.microsoft.com/office/drawing/2014/main" id="{B75B6326-3C21-4940-96CB-0E7B939A63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1544"/>
                  <a:ext cx="304" cy="312"/>
                </a:xfrm>
                <a:custGeom>
                  <a:avLst/>
                  <a:gdLst>
                    <a:gd name="T0" fmla="*/ 137 w 304"/>
                    <a:gd name="T1" fmla="*/ 310 h 312"/>
                    <a:gd name="T2" fmla="*/ 168 w 304"/>
                    <a:gd name="T3" fmla="*/ 304 h 312"/>
                    <a:gd name="T4" fmla="*/ 196 w 304"/>
                    <a:gd name="T5" fmla="*/ 293 h 312"/>
                    <a:gd name="T6" fmla="*/ 223 w 304"/>
                    <a:gd name="T7" fmla="*/ 277 h 312"/>
                    <a:gd name="T8" fmla="*/ 247 w 304"/>
                    <a:gd name="T9" fmla="*/ 256 h 312"/>
                    <a:gd name="T10" fmla="*/ 268 w 304"/>
                    <a:gd name="T11" fmla="*/ 232 h 312"/>
                    <a:gd name="T12" fmla="*/ 285 w 304"/>
                    <a:gd name="T13" fmla="*/ 204 h 312"/>
                    <a:gd name="T14" fmla="*/ 296 w 304"/>
                    <a:gd name="T15" fmla="*/ 174 h 312"/>
                    <a:gd name="T16" fmla="*/ 303 w 304"/>
                    <a:gd name="T17" fmla="*/ 142 h 312"/>
                    <a:gd name="T18" fmla="*/ 302 w 304"/>
                    <a:gd name="T19" fmla="*/ 112 h 312"/>
                    <a:gd name="T20" fmla="*/ 296 w 304"/>
                    <a:gd name="T21" fmla="*/ 84 h 312"/>
                    <a:gd name="T22" fmla="*/ 285 w 304"/>
                    <a:gd name="T23" fmla="*/ 59 h 312"/>
                    <a:gd name="T24" fmla="*/ 268 w 304"/>
                    <a:gd name="T25" fmla="*/ 37 h 312"/>
                    <a:gd name="T26" fmla="*/ 247 w 304"/>
                    <a:gd name="T27" fmla="*/ 20 h 312"/>
                    <a:gd name="T28" fmla="*/ 223 w 304"/>
                    <a:gd name="T29" fmla="*/ 8 h 312"/>
                    <a:gd name="T30" fmla="*/ 195 w 304"/>
                    <a:gd name="T31" fmla="*/ 1 h 312"/>
                    <a:gd name="T32" fmla="*/ 164 w 304"/>
                    <a:gd name="T33" fmla="*/ 0 h 312"/>
                    <a:gd name="T34" fmla="*/ 134 w 304"/>
                    <a:gd name="T35" fmla="*/ 6 h 312"/>
                    <a:gd name="T36" fmla="*/ 106 w 304"/>
                    <a:gd name="T37" fmla="*/ 17 h 312"/>
                    <a:gd name="T38" fmla="*/ 79 w 304"/>
                    <a:gd name="T39" fmla="*/ 34 h 312"/>
                    <a:gd name="T40" fmla="*/ 54 w 304"/>
                    <a:gd name="T41" fmla="*/ 54 h 312"/>
                    <a:gd name="T42" fmla="*/ 34 w 304"/>
                    <a:gd name="T43" fmla="*/ 79 h 312"/>
                    <a:gd name="T44" fmla="*/ 17 w 304"/>
                    <a:gd name="T45" fmla="*/ 107 h 312"/>
                    <a:gd name="T46" fmla="*/ 5 w 304"/>
                    <a:gd name="T47" fmla="*/ 137 h 312"/>
                    <a:gd name="T48" fmla="*/ 0 w 304"/>
                    <a:gd name="T49" fmla="*/ 169 h 312"/>
                    <a:gd name="T50" fmla="*/ 0 w 304"/>
                    <a:gd name="T51" fmla="*/ 199 h 312"/>
                    <a:gd name="T52" fmla="*/ 6 w 304"/>
                    <a:gd name="T53" fmla="*/ 227 h 312"/>
                    <a:gd name="T54" fmla="*/ 17 w 304"/>
                    <a:gd name="T55" fmla="*/ 252 h 312"/>
                    <a:gd name="T56" fmla="*/ 34 w 304"/>
                    <a:gd name="T57" fmla="*/ 274 h 312"/>
                    <a:gd name="T58" fmla="*/ 54 w 304"/>
                    <a:gd name="T59" fmla="*/ 291 h 312"/>
                    <a:gd name="T60" fmla="*/ 79 w 304"/>
                    <a:gd name="T61" fmla="*/ 303 h 312"/>
                    <a:gd name="T62" fmla="*/ 107 w 304"/>
                    <a:gd name="T63" fmla="*/ 310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4" h="312">
                      <a:moveTo>
                        <a:pt x="122" y="311"/>
                      </a:moveTo>
                      <a:lnTo>
                        <a:pt x="137" y="310"/>
                      </a:lnTo>
                      <a:lnTo>
                        <a:pt x="152" y="308"/>
                      </a:lnTo>
                      <a:lnTo>
                        <a:pt x="168" y="304"/>
                      </a:lnTo>
                      <a:lnTo>
                        <a:pt x="182" y="299"/>
                      </a:lnTo>
                      <a:lnTo>
                        <a:pt x="196" y="293"/>
                      </a:lnTo>
                      <a:lnTo>
                        <a:pt x="210" y="285"/>
                      </a:lnTo>
                      <a:lnTo>
                        <a:pt x="223" y="277"/>
                      </a:lnTo>
                      <a:lnTo>
                        <a:pt x="236" y="267"/>
                      </a:lnTo>
                      <a:lnTo>
                        <a:pt x="247" y="256"/>
                      </a:lnTo>
                      <a:lnTo>
                        <a:pt x="258" y="245"/>
                      </a:lnTo>
                      <a:lnTo>
                        <a:pt x="268" y="232"/>
                      </a:lnTo>
                      <a:lnTo>
                        <a:pt x="277" y="218"/>
                      </a:lnTo>
                      <a:lnTo>
                        <a:pt x="285" y="204"/>
                      </a:lnTo>
                      <a:lnTo>
                        <a:pt x="291" y="189"/>
                      </a:lnTo>
                      <a:lnTo>
                        <a:pt x="296" y="174"/>
                      </a:lnTo>
                      <a:lnTo>
                        <a:pt x="300" y="158"/>
                      </a:lnTo>
                      <a:lnTo>
                        <a:pt x="303" y="142"/>
                      </a:lnTo>
                      <a:lnTo>
                        <a:pt x="303" y="127"/>
                      </a:lnTo>
                      <a:lnTo>
                        <a:pt x="302" y="112"/>
                      </a:lnTo>
                      <a:lnTo>
                        <a:pt x="300" y="97"/>
                      </a:lnTo>
                      <a:lnTo>
                        <a:pt x="296" y="84"/>
                      </a:lnTo>
                      <a:lnTo>
                        <a:pt x="291" y="71"/>
                      </a:lnTo>
                      <a:lnTo>
                        <a:pt x="285" y="59"/>
                      </a:lnTo>
                      <a:lnTo>
                        <a:pt x="277" y="47"/>
                      </a:lnTo>
                      <a:lnTo>
                        <a:pt x="268" y="37"/>
                      </a:lnTo>
                      <a:lnTo>
                        <a:pt x="258" y="28"/>
                      </a:lnTo>
                      <a:lnTo>
                        <a:pt x="247" y="20"/>
                      </a:lnTo>
                      <a:lnTo>
                        <a:pt x="236" y="13"/>
                      </a:lnTo>
                      <a:lnTo>
                        <a:pt x="223" y="8"/>
                      </a:lnTo>
                      <a:lnTo>
                        <a:pt x="210" y="3"/>
                      </a:lnTo>
                      <a:lnTo>
                        <a:pt x="195" y="1"/>
                      </a:lnTo>
                      <a:lnTo>
                        <a:pt x="180" y="0"/>
                      </a:lnTo>
                      <a:lnTo>
                        <a:pt x="164" y="0"/>
                      </a:lnTo>
                      <a:lnTo>
                        <a:pt x="149" y="2"/>
                      </a:lnTo>
                      <a:lnTo>
                        <a:pt x="134" y="6"/>
                      </a:lnTo>
                      <a:lnTo>
                        <a:pt x="119" y="11"/>
                      </a:lnTo>
                      <a:lnTo>
                        <a:pt x="106" y="17"/>
                      </a:lnTo>
                      <a:lnTo>
                        <a:pt x="92" y="25"/>
                      </a:lnTo>
                      <a:lnTo>
                        <a:pt x="79" y="34"/>
                      </a:lnTo>
                      <a:lnTo>
                        <a:pt x="66" y="43"/>
                      </a:lnTo>
                      <a:lnTo>
                        <a:pt x="54" y="54"/>
                      </a:lnTo>
                      <a:lnTo>
                        <a:pt x="44" y="67"/>
                      </a:lnTo>
                      <a:lnTo>
                        <a:pt x="34" y="79"/>
                      </a:lnTo>
                      <a:lnTo>
                        <a:pt x="25" y="92"/>
                      </a:lnTo>
                      <a:lnTo>
                        <a:pt x="17" y="107"/>
                      </a:lnTo>
                      <a:lnTo>
                        <a:pt x="11" y="121"/>
                      </a:lnTo>
                      <a:lnTo>
                        <a:pt x="5" y="137"/>
                      </a:lnTo>
                      <a:lnTo>
                        <a:pt x="2" y="153"/>
                      </a:lnTo>
                      <a:lnTo>
                        <a:pt x="0" y="169"/>
                      </a:lnTo>
                      <a:lnTo>
                        <a:pt x="0" y="184"/>
                      </a:lnTo>
                      <a:lnTo>
                        <a:pt x="0" y="199"/>
                      </a:lnTo>
                      <a:lnTo>
                        <a:pt x="2" y="214"/>
                      </a:lnTo>
                      <a:lnTo>
                        <a:pt x="6" y="227"/>
                      </a:lnTo>
                      <a:lnTo>
                        <a:pt x="11" y="240"/>
                      </a:lnTo>
                      <a:lnTo>
                        <a:pt x="17" y="252"/>
                      </a:lnTo>
                      <a:lnTo>
                        <a:pt x="25" y="263"/>
                      </a:lnTo>
                      <a:lnTo>
                        <a:pt x="34" y="274"/>
                      </a:lnTo>
                      <a:lnTo>
                        <a:pt x="44" y="283"/>
                      </a:lnTo>
                      <a:lnTo>
                        <a:pt x="54" y="291"/>
                      </a:lnTo>
                      <a:lnTo>
                        <a:pt x="66" y="298"/>
                      </a:lnTo>
                      <a:lnTo>
                        <a:pt x="79" y="303"/>
                      </a:lnTo>
                      <a:lnTo>
                        <a:pt x="92" y="307"/>
                      </a:lnTo>
                      <a:lnTo>
                        <a:pt x="107" y="310"/>
                      </a:lnTo>
                      <a:lnTo>
                        <a:pt x="122" y="311"/>
                      </a:lnTo>
                    </a:path>
                  </a:pathLst>
                </a:custGeom>
                <a:solidFill>
                  <a:srgbClr val="FFB2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75" name="Freeform 899">
                  <a:extLst>
                    <a:ext uri="{FF2B5EF4-FFF2-40B4-BE49-F238E27FC236}">
                      <a16:creationId xmlns:a16="http://schemas.microsoft.com/office/drawing/2014/main" id="{A9B072A4-E8AC-41D5-AA8A-683CB8CB34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1" y="1546"/>
                  <a:ext cx="279" cy="310"/>
                </a:xfrm>
                <a:custGeom>
                  <a:avLst/>
                  <a:gdLst>
                    <a:gd name="T0" fmla="*/ 278 w 279"/>
                    <a:gd name="T1" fmla="*/ 63 h 310"/>
                    <a:gd name="T2" fmla="*/ 272 w 279"/>
                    <a:gd name="T3" fmla="*/ 54 h 310"/>
                    <a:gd name="T4" fmla="*/ 265 w 279"/>
                    <a:gd name="T5" fmla="*/ 44 h 310"/>
                    <a:gd name="T6" fmla="*/ 258 w 279"/>
                    <a:gd name="T7" fmla="*/ 36 h 310"/>
                    <a:gd name="T8" fmla="*/ 250 w 279"/>
                    <a:gd name="T9" fmla="*/ 29 h 310"/>
                    <a:gd name="T10" fmla="*/ 241 w 279"/>
                    <a:gd name="T11" fmla="*/ 21 h 310"/>
                    <a:gd name="T12" fmla="*/ 231 w 279"/>
                    <a:gd name="T13" fmla="*/ 15 h 310"/>
                    <a:gd name="T14" fmla="*/ 220 w 279"/>
                    <a:gd name="T15" fmla="*/ 10 h 310"/>
                    <a:gd name="T16" fmla="*/ 209 w 279"/>
                    <a:gd name="T17" fmla="*/ 6 h 310"/>
                    <a:gd name="T18" fmla="*/ 205 w 279"/>
                    <a:gd name="T19" fmla="*/ 4 h 310"/>
                    <a:gd name="T20" fmla="*/ 202 w 279"/>
                    <a:gd name="T21" fmla="*/ 4 h 310"/>
                    <a:gd name="T22" fmla="*/ 198 w 279"/>
                    <a:gd name="T23" fmla="*/ 2 h 310"/>
                    <a:gd name="T24" fmla="*/ 195 w 279"/>
                    <a:gd name="T25" fmla="*/ 2 h 310"/>
                    <a:gd name="T26" fmla="*/ 191 w 279"/>
                    <a:gd name="T27" fmla="*/ 1 h 310"/>
                    <a:gd name="T28" fmla="*/ 187 w 279"/>
                    <a:gd name="T29" fmla="*/ 0 h 310"/>
                    <a:gd name="T30" fmla="*/ 184 w 279"/>
                    <a:gd name="T31" fmla="*/ 0 h 310"/>
                    <a:gd name="T32" fmla="*/ 180 w 279"/>
                    <a:gd name="T33" fmla="*/ 0 h 310"/>
                    <a:gd name="T34" fmla="*/ 142 w 279"/>
                    <a:gd name="T35" fmla="*/ 147 h 310"/>
                    <a:gd name="T36" fmla="*/ 0 w 279"/>
                    <a:gd name="T37" fmla="*/ 237 h 310"/>
                    <a:gd name="T38" fmla="*/ 2 w 279"/>
                    <a:gd name="T39" fmla="*/ 243 h 310"/>
                    <a:gd name="T40" fmla="*/ 5 w 279"/>
                    <a:gd name="T41" fmla="*/ 249 h 310"/>
                    <a:gd name="T42" fmla="*/ 8 w 279"/>
                    <a:gd name="T43" fmla="*/ 254 h 310"/>
                    <a:gd name="T44" fmla="*/ 12 w 279"/>
                    <a:gd name="T45" fmla="*/ 259 h 310"/>
                    <a:gd name="T46" fmla="*/ 15 w 279"/>
                    <a:gd name="T47" fmla="*/ 264 h 310"/>
                    <a:gd name="T48" fmla="*/ 19 w 279"/>
                    <a:gd name="T49" fmla="*/ 268 h 310"/>
                    <a:gd name="T50" fmla="*/ 23 w 279"/>
                    <a:gd name="T51" fmla="*/ 274 h 310"/>
                    <a:gd name="T52" fmla="*/ 27 w 279"/>
                    <a:gd name="T53" fmla="*/ 278 h 310"/>
                    <a:gd name="T54" fmla="*/ 33 w 279"/>
                    <a:gd name="T55" fmla="*/ 282 h 310"/>
                    <a:gd name="T56" fmla="*/ 37 w 279"/>
                    <a:gd name="T57" fmla="*/ 286 h 310"/>
                    <a:gd name="T58" fmla="*/ 43 w 279"/>
                    <a:gd name="T59" fmla="*/ 289 h 310"/>
                    <a:gd name="T60" fmla="*/ 48 w 279"/>
                    <a:gd name="T61" fmla="*/ 292 h 310"/>
                    <a:gd name="T62" fmla="*/ 53 w 279"/>
                    <a:gd name="T63" fmla="*/ 295 h 310"/>
                    <a:gd name="T64" fmla="*/ 59 w 279"/>
                    <a:gd name="T65" fmla="*/ 298 h 310"/>
                    <a:gd name="T66" fmla="*/ 65 w 279"/>
                    <a:gd name="T67" fmla="*/ 301 h 310"/>
                    <a:gd name="T68" fmla="*/ 72 w 279"/>
                    <a:gd name="T69" fmla="*/ 303 h 310"/>
                    <a:gd name="T70" fmla="*/ 75 w 279"/>
                    <a:gd name="T71" fmla="*/ 304 h 310"/>
                    <a:gd name="T72" fmla="*/ 79 w 279"/>
                    <a:gd name="T73" fmla="*/ 305 h 310"/>
                    <a:gd name="T74" fmla="*/ 83 w 279"/>
                    <a:gd name="T75" fmla="*/ 306 h 310"/>
                    <a:gd name="T76" fmla="*/ 87 w 279"/>
                    <a:gd name="T77" fmla="*/ 307 h 310"/>
                    <a:gd name="T78" fmla="*/ 90 w 279"/>
                    <a:gd name="T79" fmla="*/ 307 h 310"/>
                    <a:gd name="T80" fmla="*/ 94 w 279"/>
                    <a:gd name="T81" fmla="*/ 308 h 310"/>
                    <a:gd name="T82" fmla="*/ 98 w 279"/>
                    <a:gd name="T83" fmla="*/ 309 h 310"/>
                    <a:gd name="T84" fmla="*/ 102 w 279"/>
                    <a:gd name="T85" fmla="*/ 309 h 310"/>
                    <a:gd name="T86" fmla="*/ 144 w 279"/>
                    <a:gd name="T87" fmla="*/ 149 h 310"/>
                    <a:gd name="T88" fmla="*/ 278 w 279"/>
                    <a:gd name="T89" fmla="*/ 63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79" h="310">
                      <a:moveTo>
                        <a:pt x="278" y="63"/>
                      </a:moveTo>
                      <a:lnTo>
                        <a:pt x="272" y="54"/>
                      </a:lnTo>
                      <a:lnTo>
                        <a:pt x="265" y="44"/>
                      </a:lnTo>
                      <a:lnTo>
                        <a:pt x="258" y="36"/>
                      </a:lnTo>
                      <a:lnTo>
                        <a:pt x="250" y="29"/>
                      </a:lnTo>
                      <a:lnTo>
                        <a:pt x="241" y="21"/>
                      </a:lnTo>
                      <a:lnTo>
                        <a:pt x="231" y="15"/>
                      </a:lnTo>
                      <a:lnTo>
                        <a:pt x="220" y="10"/>
                      </a:lnTo>
                      <a:lnTo>
                        <a:pt x="209" y="6"/>
                      </a:lnTo>
                      <a:lnTo>
                        <a:pt x="205" y="4"/>
                      </a:lnTo>
                      <a:lnTo>
                        <a:pt x="202" y="4"/>
                      </a:lnTo>
                      <a:lnTo>
                        <a:pt x="198" y="2"/>
                      </a:lnTo>
                      <a:lnTo>
                        <a:pt x="195" y="2"/>
                      </a:lnTo>
                      <a:lnTo>
                        <a:pt x="191" y="1"/>
                      </a:lnTo>
                      <a:lnTo>
                        <a:pt x="187" y="0"/>
                      </a:lnTo>
                      <a:lnTo>
                        <a:pt x="184" y="0"/>
                      </a:lnTo>
                      <a:lnTo>
                        <a:pt x="180" y="0"/>
                      </a:lnTo>
                      <a:lnTo>
                        <a:pt x="142" y="147"/>
                      </a:lnTo>
                      <a:lnTo>
                        <a:pt x="0" y="237"/>
                      </a:lnTo>
                      <a:lnTo>
                        <a:pt x="2" y="243"/>
                      </a:lnTo>
                      <a:lnTo>
                        <a:pt x="5" y="249"/>
                      </a:lnTo>
                      <a:lnTo>
                        <a:pt x="8" y="254"/>
                      </a:lnTo>
                      <a:lnTo>
                        <a:pt x="12" y="259"/>
                      </a:lnTo>
                      <a:lnTo>
                        <a:pt x="15" y="264"/>
                      </a:lnTo>
                      <a:lnTo>
                        <a:pt x="19" y="268"/>
                      </a:lnTo>
                      <a:lnTo>
                        <a:pt x="23" y="274"/>
                      </a:lnTo>
                      <a:lnTo>
                        <a:pt x="27" y="278"/>
                      </a:lnTo>
                      <a:lnTo>
                        <a:pt x="33" y="282"/>
                      </a:lnTo>
                      <a:lnTo>
                        <a:pt x="37" y="286"/>
                      </a:lnTo>
                      <a:lnTo>
                        <a:pt x="43" y="289"/>
                      </a:lnTo>
                      <a:lnTo>
                        <a:pt x="48" y="292"/>
                      </a:lnTo>
                      <a:lnTo>
                        <a:pt x="53" y="295"/>
                      </a:lnTo>
                      <a:lnTo>
                        <a:pt x="59" y="298"/>
                      </a:lnTo>
                      <a:lnTo>
                        <a:pt x="65" y="301"/>
                      </a:lnTo>
                      <a:lnTo>
                        <a:pt x="72" y="303"/>
                      </a:lnTo>
                      <a:lnTo>
                        <a:pt x="75" y="304"/>
                      </a:lnTo>
                      <a:lnTo>
                        <a:pt x="79" y="305"/>
                      </a:lnTo>
                      <a:lnTo>
                        <a:pt x="83" y="306"/>
                      </a:lnTo>
                      <a:lnTo>
                        <a:pt x="87" y="307"/>
                      </a:lnTo>
                      <a:lnTo>
                        <a:pt x="90" y="307"/>
                      </a:lnTo>
                      <a:lnTo>
                        <a:pt x="94" y="308"/>
                      </a:lnTo>
                      <a:lnTo>
                        <a:pt x="98" y="309"/>
                      </a:lnTo>
                      <a:lnTo>
                        <a:pt x="102" y="309"/>
                      </a:lnTo>
                      <a:lnTo>
                        <a:pt x="144" y="149"/>
                      </a:lnTo>
                      <a:lnTo>
                        <a:pt x="278" y="63"/>
                      </a:lnTo>
                    </a:path>
                  </a:pathLst>
                </a:custGeom>
                <a:solidFill>
                  <a:srgbClr val="FFB2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76" name="Freeform 900">
                  <a:extLst>
                    <a:ext uri="{FF2B5EF4-FFF2-40B4-BE49-F238E27FC236}">
                      <a16:creationId xmlns:a16="http://schemas.microsoft.com/office/drawing/2014/main" id="{AA37DCAB-9C38-44F0-B5FE-06B3CAAE07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4" y="1548"/>
                  <a:ext cx="274" cy="308"/>
                </a:xfrm>
                <a:custGeom>
                  <a:avLst/>
                  <a:gdLst>
                    <a:gd name="T0" fmla="*/ 273 w 274"/>
                    <a:gd name="T1" fmla="*/ 59 h 308"/>
                    <a:gd name="T2" fmla="*/ 141 w 274"/>
                    <a:gd name="T3" fmla="*/ 148 h 308"/>
                    <a:gd name="T4" fmla="*/ 95 w 274"/>
                    <a:gd name="T5" fmla="*/ 307 h 308"/>
                    <a:gd name="T6" fmla="*/ 91 w 274"/>
                    <a:gd name="T7" fmla="*/ 306 h 308"/>
                    <a:gd name="T8" fmla="*/ 87 w 274"/>
                    <a:gd name="T9" fmla="*/ 305 h 308"/>
                    <a:gd name="T10" fmla="*/ 84 w 274"/>
                    <a:gd name="T11" fmla="*/ 305 h 308"/>
                    <a:gd name="T12" fmla="*/ 80 w 274"/>
                    <a:gd name="T13" fmla="*/ 304 h 308"/>
                    <a:gd name="T14" fmla="*/ 77 w 274"/>
                    <a:gd name="T15" fmla="*/ 303 h 308"/>
                    <a:gd name="T16" fmla="*/ 73 w 274"/>
                    <a:gd name="T17" fmla="*/ 303 h 308"/>
                    <a:gd name="T18" fmla="*/ 71 w 274"/>
                    <a:gd name="T19" fmla="*/ 301 h 308"/>
                    <a:gd name="T20" fmla="*/ 66 w 274"/>
                    <a:gd name="T21" fmla="*/ 301 h 308"/>
                    <a:gd name="T22" fmla="*/ 55 w 274"/>
                    <a:gd name="T23" fmla="*/ 295 h 308"/>
                    <a:gd name="T24" fmla="*/ 44 w 274"/>
                    <a:gd name="T25" fmla="*/ 290 h 308"/>
                    <a:gd name="T26" fmla="*/ 34 w 274"/>
                    <a:gd name="T27" fmla="*/ 284 h 308"/>
                    <a:gd name="T28" fmla="*/ 26 w 274"/>
                    <a:gd name="T29" fmla="*/ 276 h 308"/>
                    <a:gd name="T30" fmla="*/ 18 w 274"/>
                    <a:gd name="T31" fmla="*/ 269 h 308"/>
                    <a:gd name="T32" fmla="*/ 11 w 274"/>
                    <a:gd name="T33" fmla="*/ 260 h 308"/>
                    <a:gd name="T34" fmla="*/ 5 w 274"/>
                    <a:gd name="T35" fmla="*/ 251 h 308"/>
                    <a:gd name="T36" fmla="*/ 0 w 274"/>
                    <a:gd name="T37" fmla="*/ 240 h 308"/>
                    <a:gd name="T38" fmla="*/ 139 w 274"/>
                    <a:gd name="T39" fmla="*/ 146 h 308"/>
                    <a:gd name="T40" fmla="*/ 181 w 274"/>
                    <a:gd name="T41" fmla="*/ 0 h 308"/>
                    <a:gd name="T42" fmla="*/ 185 w 274"/>
                    <a:gd name="T43" fmla="*/ 0 h 308"/>
                    <a:gd name="T44" fmla="*/ 188 w 274"/>
                    <a:gd name="T45" fmla="*/ 1 h 308"/>
                    <a:gd name="T46" fmla="*/ 191 w 274"/>
                    <a:gd name="T47" fmla="*/ 1 h 308"/>
                    <a:gd name="T48" fmla="*/ 195 w 274"/>
                    <a:gd name="T49" fmla="*/ 2 h 308"/>
                    <a:gd name="T50" fmla="*/ 198 w 274"/>
                    <a:gd name="T51" fmla="*/ 3 h 308"/>
                    <a:gd name="T52" fmla="*/ 201 w 274"/>
                    <a:gd name="T53" fmla="*/ 4 h 308"/>
                    <a:gd name="T54" fmla="*/ 204 w 274"/>
                    <a:gd name="T55" fmla="*/ 5 h 308"/>
                    <a:gd name="T56" fmla="*/ 208 w 274"/>
                    <a:gd name="T57" fmla="*/ 6 h 308"/>
                    <a:gd name="T58" fmla="*/ 219 w 274"/>
                    <a:gd name="T59" fmla="*/ 10 h 308"/>
                    <a:gd name="T60" fmla="*/ 229 w 274"/>
                    <a:gd name="T61" fmla="*/ 15 h 308"/>
                    <a:gd name="T62" fmla="*/ 238 w 274"/>
                    <a:gd name="T63" fmla="*/ 20 h 308"/>
                    <a:gd name="T64" fmla="*/ 246 w 274"/>
                    <a:gd name="T65" fmla="*/ 27 h 308"/>
                    <a:gd name="T66" fmla="*/ 254 w 274"/>
                    <a:gd name="T67" fmla="*/ 34 h 308"/>
                    <a:gd name="T68" fmla="*/ 261 w 274"/>
                    <a:gd name="T69" fmla="*/ 42 h 308"/>
                    <a:gd name="T70" fmla="*/ 267 w 274"/>
                    <a:gd name="T71" fmla="*/ 50 h 308"/>
                    <a:gd name="T72" fmla="*/ 273 w 274"/>
                    <a:gd name="T73" fmla="*/ 59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74" h="308">
                      <a:moveTo>
                        <a:pt x="273" y="59"/>
                      </a:moveTo>
                      <a:lnTo>
                        <a:pt x="141" y="148"/>
                      </a:lnTo>
                      <a:lnTo>
                        <a:pt x="95" y="307"/>
                      </a:lnTo>
                      <a:lnTo>
                        <a:pt x="91" y="306"/>
                      </a:lnTo>
                      <a:lnTo>
                        <a:pt x="87" y="305"/>
                      </a:lnTo>
                      <a:lnTo>
                        <a:pt x="84" y="305"/>
                      </a:lnTo>
                      <a:lnTo>
                        <a:pt x="80" y="304"/>
                      </a:lnTo>
                      <a:lnTo>
                        <a:pt x="77" y="303"/>
                      </a:lnTo>
                      <a:lnTo>
                        <a:pt x="73" y="303"/>
                      </a:lnTo>
                      <a:lnTo>
                        <a:pt x="71" y="301"/>
                      </a:lnTo>
                      <a:lnTo>
                        <a:pt x="66" y="301"/>
                      </a:lnTo>
                      <a:lnTo>
                        <a:pt x="55" y="295"/>
                      </a:lnTo>
                      <a:lnTo>
                        <a:pt x="44" y="290"/>
                      </a:lnTo>
                      <a:lnTo>
                        <a:pt x="34" y="284"/>
                      </a:lnTo>
                      <a:lnTo>
                        <a:pt x="26" y="276"/>
                      </a:lnTo>
                      <a:lnTo>
                        <a:pt x="18" y="269"/>
                      </a:lnTo>
                      <a:lnTo>
                        <a:pt x="11" y="260"/>
                      </a:lnTo>
                      <a:lnTo>
                        <a:pt x="5" y="251"/>
                      </a:lnTo>
                      <a:lnTo>
                        <a:pt x="0" y="240"/>
                      </a:lnTo>
                      <a:lnTo>
                        <a:pt x="139" y="146"/>
                      </a:lnTo>
                      <a:lnTo>
                        <a:pt x="181" y="0"/>
                      </a:lnTo>
                      <a:lnTo>
                        <a:pt x="185" y="0"/>
                      </a:lnTo>
                      <a:lnTo>
                        <a:pt x="188" y="1"/>
                      </a:lnTo>
                      <a:lnTo>
                        <a:pt x="191" y="1"/>
                      </a:lnTo>
                      <a:lnTo>
                        <a:pt x="195" y="2"/>
                      </a:lnTo>
                      <a:lnTo>
                        <a:pt x="198" y="3"/>
                      </a:lnTo>
                      <a:lnTo>
                        <a:pt x="201" y="4"/>
                      </a:lnTo>
                      <a:lnTo>
                        <a:pt x="204" y="5"/>
                      </a:lnTo>
                      <a:lnTo>
                        <a:pt x="208" y="6"/>
                      </a:lnTo>
                      <a:lnTo>
                        <a:pt x="219" y="10"/>
                      </a:lnTo>
                      <a:lnTo>
                        <a:pt x="229" y="15"/>
                      </a:lnTo>
                      <a:lnTo>
                        <a:pt x="238" y="20"/>
                      </a:lnTo>
                      <a:lnTo>
                        <a:pt x="246" y="27"/>
                      </a:lnTo>
                      <a:lnTo>
                        <a:pt x="254" y="34"/>
                      </a:lnTo>
                      <a:lnTo>
                        <a:pt x="261" y="42"/>
                      </a:lnTo>
                      <a:lnTo>
                        <a:pt x="267" y="50"/>
                      </a:lnTo>
                      <a:lnTo>
                        <a:pt x="273" y="59"/>
                      </a:lnTo>
                    </a:path>
                  </a:pathLst>
                </a:custGeom>
                <a:solidFill>
                  <a:srgbClr val="FFB53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77" name="Freeform 901">
                  <a:extLst>
                    <a:ext uri="{FF2B5EF4-FFF2-40B4-BE49-F238E27FC236}">
                      <a16:creationId xmlns:a16="http://schemas.microsoft.com/office/drawing/2014/main" id="{56BCEAF0-1267-4D8A-93AB-39C95844D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6" y="1548"/>
                  <a:ext cx="269" cy="307"/>
                </a:xfrm>
                <a:custGeom>
                  <a:avLst/>
                  <a:gdLst>
                    <a:gd name="T0" fmla="*/ 268 w 269"/>
                    <a:gd name="T1" fmla="*/ 54 h 307"/>
                    <a:gd name="T2" fmla="*/ 139 w 269"/>
                    <a:gd name="T3" fmla="*/ 147 h 307"/>
                    <a:gd name="T4" fmla="*/ 88 w 269"/>
                    <a:gd name="T5" fmla="*/ 306 h 307"/>
                    <a:gd name="T6" fmla="*/ 85 w 269"/>
                    <a:gd name="T7" fmla="*/ 306 h 307"/>
                    <a:gd name="T8" fmla="*/ 81 w 269"/>
                    <a:gd name="T9" fmla="*/ 305 h 307"/>
                    <a:gd name="T10" fmla="*/ 78 w 269"/>
                    <a:gd name="T11" fmla="*/ 304 h 307"/>
                    <a:gd name="T12" fmla="*/ 75 w 269"/>
                    <a:gd name="T13" fmla="*/ 303 h 307"/>
                    <a:gd name="T14" fmla="*/ 72 w 269"/>
                    <a:gd name="T15" fmla="*/ 303 h 307"/>
                    <a:gd name="T16" fmla="*/ 69 w 269"/>
                    <a:gd name="T17" fmla="*/ 302 h 307"/>
                    <a:gd name="T18" fmla="*/ 66 w 269"/>
                    <a:gd name="T19" fmla="*/ 301 h 307"/>
                    <a:gd name="T20" fmla="*/ 62 w 269"/>
                    <a:gd name="T21" fmla="*/ 300 h 307"/>
                    <a:gd name="T22" fmla="*/ 51 w 269"/>
                    <a:gd name="T23" fmla="*/ 296 h 307"/>
                    <a:gd name="T24" fmla="*/ 41 w 269"/>
                    <a:gd name="T25" fmla="*/ 290 h 307"/>
                    <a:gd name="T26" fmla="*/ 32 w 269"/>
                    <a:gd name="T27" fmla="*/ 284 h 307"/>
                    <a:gd name="T28" fmla="*/ 24 w 269"/>
                    <a:gd name="T29" fmla="*/ 277 h 307"/>
                    <a:gd name="T30" fmla="*/ 16 w 269"/>
                    <a:gd name="T31" fmla="*/ 270 h 307"/>
                    <a:gd name="T32" fmla="*/ 11 w 269"/>
                    <a:gd name="T33" fmla="*/ 262 h 307"/>
                    <a:gd name="T34" fmla="*/ 5 w 269"/>
                    <a:gd name="T35" fmla="*/ 254 h 307"/>
                    <a:gd name="T36" fmla="*/ 0 w 269"/>
                    <a:gd name="T37" fmla="*/ 244 h 307"/>
                    <a:gd name="T38" fmla="*/ 137 w 269"/>
                    <a:gd name="T39" fmla="*/ 145 h 307"/>
                    <a:gd name="T40" fmla="*/ 182 w 269"/>
                    <a:gd name="T41" fmla="*/ 0 h 307"/>
                    <a:gd name="T42" fmla="*/ 187 w 269"/>
                    <a:gd name="T43" fmla="*/ 0 h 307"/>
                    <a:gd name="T44" fmla="*/ 189 w 269"/>
                    <a:gd name="T45" fmla="*/ 0 h 307"/>
                    <a:gd name="T46" fmla="*/ 192 w 269"/>
                    <a:gd name="T47" fmla="*/ 1 h 307"/>
                    <a:gd name="T48" fmla="*/ 195 w 269"/>
                    <a:gd name="T49" fmla="*/ 2 h 307"/>
                    <a:gd name="T50" fmla="*/ 198 w 269"/>
                    <a:gd name="T51" fmla="*/ 2 h 307"/>
                    <a:gd name="T52" fmla="*/ 201 w 269"/>
                    <a:gd name="T53" fmla="*/ 3 h 307"/>
                    <a:gd name="T54" fmla="*/ 204 w 269"/>
                    <a:gd name="T55" fmla="*/ 4 h 307"/>
                    <a:gd name="T56" fmla="*/ 207 w 269"/>
                    <a:gd name="T57" fmla="*/ 5 h 307"/>
                    <a:gd name="T58" fmla="*/ 218 w 269"/>
                    <a:gd name="T59" fmla="*/ 9 h 307"/>
                    <a:gd name="T60" fmla="*/ 227 w 269"/>
                    <a:gd name="T61" fmla="*/ 14 h 307"/>
                    <a:gd name="T62" fmla="*/ 236 w 269"/>
                    <a:gd name="T63" fmla="*/ 19 h 307"/>
                    <a:gd name="T64" fmla="*/ 244 w 269"/>
                    <a:gd name="T65" fmla="*/ 25 h 307"/>
                    <a:gd name="T66" fmla="*/ 251 w 269"/>
                    <a:gd name="T67" fmla="*/ 32 h 307"/>
                    <a:gd name="T68" fmla="*/ 257 w 269"/>
                    <a:gd name="T69" fmla="*/ 39 h 307"/>
                    <a:gd name="T70" fmla="*/ 263 w 269"/>
                    <a:gd name="T71" fmla="*/ 46 h 307"/>
                    <a:gd name="T72" fmla="*/ 268 w 269"/>
                    <a:gd name="T73" fmla="*/ 54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9" h="307">
                      <a:moveTo>
                        <a:pt x="268" y="54"/>
                      </a:moveTo>
                      <a:lnTo>
                        <a:pt x="139" y="147"/>
                      </a:lnTo>
                      <a:lnTo>
                        <a:pt x="88" y="306"/>
                      </a:lnTo>
                      <a:lnTo>
                        <a:pt x="85" y="306"/>
                      </a:lnTo>
                      <a:lnTo>
                        <a:pt x="81" y="305"/>
                      </a:lnTo>
                      <a:lnTo>
                        <a:pt x="78" y="304"/>
                      </a:lnTo>
                      <a:lnTo>
                        <a:pt x="75" y="303"/>
                      </a:lnTo>
                      <a:lnTo>
                        <a:pt x="72" y="303"/>
                      </a:lnTo>
                      <a:lnTo>
                        <a:pt x="69" y="302"/>
                      </a:lnTo>
                      <a:lnTo>
                        <a:pt x="66" y="301"/>
                      </a:lnTo>
                      <a:lnTo>
                        <a:pt x="62" y="300"/>
                      </a:lnTo>
                      <a:lnTo>
                        <a:pt x="51" y="296"/>
                      </a:lnTo>
                      <a:lnTo>
                        <a:pt x="41" y="290"/>
                      </a:lnTo>
                      <a:lnTo>
                        <a:pt x="32" y="284"/>
                      </a:lnTo>
                      <a:lnTo>
                        <a:pt x="24" y="277"/>
                      </a:lnTo>
                      <a:lnTo>
                        <a:pt x="16" y="270"/>
                      </a:lnTo>
                      <a:lnTo>
                        <a:pt x="11" y="262"/>
                      </a:lnTo>
                      <a:lnTo>
                        <a:pt x="5" y="254"/>
                      </a:lnTo>
                      <a:lnTo>
                        <a:pt x="0" y="244"/>
                      </a:lnTo>
                      <a:lnTo>
                        <a:pt x="137" y="145"/>
                      </a:lnTo>
                      <a:lnTo>
                        <a:pt x="182" y="0"/>
                      </a:lnTo>
                      <a:lnTo>
                        <a:pt x="187" y="0"/>
                      </a:lnTo>
                      <a:lnTo>
                        <a:pt x="189" y="0"/>
                      </a:lnTo>
                      <a:lnTo>
                        <a:pt x="192" y="1"/>
                      </a:lnTo>
                      <a:lnTo>
                        <a:pt x="195" y="2"/>
                      </a:lnTo>
                      <a:lnTo>
                        <a:pt x="198" y="2"/>
                      </a:lnTo>
                      <a:lnTo>
                        <a:pt x="201" y="3"/>
                      </a:lnTo>
                      <a:lnTo>
                        <a:pt x="204" y="4"/>
                      </a:lnTo>
                      <a:lnTo>
                        <a:pt x="207" y="5"/>
                      </a:lnTo>
                      <a:lnTo>
                        <a:pt x="218" y="9"/>
                      </a:lnTo>
                      <a:lnTo>
                        <a:pt x="227" y="14"/>
                      </a:lnTo>
                      <a:lnTo>
                        <a:pt x="236" y="19"/>
                      </a:lnTo>
                      <a:lnTo>
                        <a:pt x="244" y="25"/>
                      </a:lnTo>
                      <a:lnTo>
                        <a:pt x="251" y="32"/>
                      </a:lnTo>
                      <a:lnTo>
                        <a:pt x="257" y="39"/>
                      </a:lnTo>
                      <a:lnTo>
                        <a:pt x="263" y="46"/>
                      </a:lnTo>
                      <a:lnTo>
                        <a:pt x="268" y="54"/>
                      </a:lnTo>
                    </a:path>
                  </a:pathLst>
                </a:custGeom>
                <a:solidFill>
                  <a:srgbClr val="FFB53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78" name="Freeform 902">
                  <a:extLst>
                    <a:ext uri="{FF2B5EF4-FFF2-40B4-BE49-F238E27FC236}">
                      <a16:creationId xmlns:a16="http://schemas.microsoft.com/office/drawing/2014/main" id="{52E2235F-734A-42DA-A7E2-4DDF854706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9" y="1549"/>
                  <a:ext cx="263" cy="306"/>
                </a:xfrm>
                <a:custGeom>
                  <a:avLst/>
                  <a:gdLst>
                    <a:gd name="T0" fmla="*/ 262 w 263"/>
                    <a:gd name="T1" fmla="*/ 50 h 306"/>
                    <a:gd name="T2" fmla="*/ 136 w 263"/>
                    <a:gd name="T3" fmla="*/ 146 h 306"/>
                    <a:gd name="T4" fmla="*/ 81 w 263"/>
                    <a:gd name="T5" fmla="*/ 305 h 306"/>
                    <a:gd name="T6" fmla="*/ 78 w 263"/>
                    <a:gd name="T7" fmla="*/ 304 h 306"/>
                    <a:gd name="T8" fmla="*/ 75 w 263"/>
                    <a:gd name="T9" fmla="*/ 303 h 306"/>
                    <a:gd name="T10" fmla="*/ 71 w 263"/>
                    <a:gd name="T11" fmla="*/ 303 h 306"/>
                    <a:gd name="T12" fmla="*/ 69 w 263"/>
                    <a:gd name="T13" fmla="*/ 302 h 306"/>
                    <a:gd name="T14" fmla="*/ 66 w 263"/>
                    <a:gd name="T15" fmla="*/ 301 h 306"/>
                    <a:gd name="T16" fmla="*/ 64 w 263"/>
                    <a:gd name="T17" fmla="*/ 301 h 306"/>
                    <a:gd name="T18" fmla="*/ 61 w 263"/>
                    <a:gd name="T19" fmla="*/ 300 h 306"/>
                    <a:gd name="T20" fmla="*/ 58 w 263"/>
                    <a:gd name="T21" fmla="*/ 299 h 306"/>
                    <a:gd name="T22" fmla="*/ 47 w 263"/>
                    <a:gd name="T23" fmla="*/ 294 h 306"/>
                    <a:gd name="T24" fmla="*/ 37 w 263"/>
                    <a:gd name="T25" fmla="*/ 289 h 306"/>
                    <a:gd name="T26" fmla="*/ 29 w 263"/>
                    <a:gd name="T27" fmla="*/ 284 h 306"/>
                    <a:gd name="T28" fmla="*/ 22 w 263"/>
                    <a:gd name="T29" fmla="*/ 278 h 306"/>
                    <a:gd name="T30" fmla="*/ 15 w 263"/>
                    <a:gd name="T31" fmla="*/ 271 h 306"/>
                    <a:gd name="T32" fmla="*/ 9 w 263"/>
                    <a:gd name="T33" fmla="*/ 264 h 306"/>
                    <a:gd name="T34" fmla="*/ 4 w 263"/>
                    <a:gd name="T35" fmla="*/ 256 h 306"/>
                    <a:gd name="T36" fmla="*/ 0 w 263"/>
                    <a:gd name="T37" fmla="*/ 248 h 306"/>
                    <a:gd name="T38" fmla="*/ 134 w 263"/>
                    <a:gd name="T39" fmla="*/ 145 h 306"/>
                    <a:gd name="T40" fmla="*/ 183 w 263"/>
                    <a:gd name="T41" fmla="*/ 0 h 306"/>
                    <a:gd name="T42" fmla="*/ 187 w 263"/>
                    <a:gd name="T43" fmla="*/ 0 h 306"/>
                    <a:gd name="T44" fmla="*/ 190 w 263"/>
                    <a:gd name="T45" fmla="*/ 1 h 306"/>
                    <a:gd name="T46" fmla="*/ 193 w 263"/>
                    <a:gd name="T47" fmla="*/ 1 h 306"/>
                    <a:gd name="T48" fmla="*/ 195 w 263"/>
                    <a:gd name="T49" fmla="*/ 1 h 306"/>
                    <a:gd name="T50" fmla="*/ 197 w 263"/>
                    <a:gd name="T51" fmla="*/ 2 h 306"/>
                    <a:gd name="T52" fmla="*/ 200 w 263"/>
                    <a:gd name="T53" fmla="*/ 3 h 306"/>
                    <a:gd name="T54" fmla="*/ 203 w 263"/>
                    <a:gd name="T55" fmla="*/ 4 h 306"/>
                    <a:gd name="T56" fmla="*/ 206 w 263"/>
                    <a:gd name="T57" fmla="*/ 5 h 306"/>
                    <a:gd name="T58" fmla="*/ 216 w 263"/>
                    <a:gd name="T59" fmla="*/ 9 h 306"/>
                    <a:gd name="T60" fmla="*/ 225 w 263"/>
                    <a:gd name="T61" fmla="*/ 14 h 306"/>
                    <a:gd name="T62" fmla="*/ 233 w 263"/>
                    <a:gd name="T63" fmla="*/ 18 h 306"/>
                    <a:gd name="T64" fmla="*/ 240 w 263"/>
                    <a:gd name="T65" fmla="*/ 24 h 306"/>
                    <a:gd name="T66" fmla="*/ 246 w 263"/>
                    <a:gd name="T67" fmla="*/ 30 h 306"/>
                    <a:gd name="T68" fmla="*/ 252 w 263"/>
                    <a:gd name="T69" fmla="*/ 36 h 306"/>
                    <a:gd name="T70" fmla="*/ 257 w 263"/>
                    <a:gd name="T71" fmla="*/ 43 h 306"/>
                    <a:gd name="T72" fmla="*/ 262 w 263"/>
                    <a:gd name="T73" fmla="*/ 50 h 3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3" h="306">
                      <a:moveTo>
                        <a:pt x="262" y="50"/>
                      </a:moveTo>
                      <a:lnTo>
                        <a:pt x="136" y="146"/>
                      </a:lnTo>
                      <a:lnTo>
                        <a:pt x="81" y="305"/>
                      </a:lnTo>
                      <a:lnTo>
                        <a:pt x="78" y="304"/>
                      </a:lnTo>
                      <a:lnTo>
                        <a:pt x="75" y="303"/>
                      </a:lnTo>
                      <a:lnTo>
                        <a:pt x="71" y="303"/>
                      </a:lnTo>
                      <a:lnTo>
                        <a:pt x="69" y="302"/>
                      </a:lnTo>
                      <a:lnTo>
                        <a:pt x="66" y="301"/>
                      </a:lnTo>
                      <a:lnTo>
                        <a:pt x="64" y="301"/>
                      </a:lnTo>
                      <a:lnTo>
                        <a:pt x="61" y="300"/>
                      </a:lnTo>
                      <a:lnTo>
                        <a:pt x="58" y="299"/>
                      </a:lnTo>
                      <a:lnTo>
                        <a:pt x="47" y="294"/>
                      </a:lnTo>
                      <a:lnTo>
                        <a:pt x="37" y="289"/>
                      </a:lnTo>
                      <a:lnTo>
                        <a:pt x="29" y="284"/>
                      </a:lnTo>
                      <a:lnTo>
                        <a:pt x="22" y="278"/>
                      </a:lnTo>
                      <a:lnTo>
                        <a:pt x="15" y="271"/>
                      </a:lnTo>
                      <a:lnTo>
                        <a:pt x="9" y="264"/>
                      </a:lnTo>
                      <a:lnTo>
                        <a:pt x="4" y="256"/>
                      </a:lnTo>
                      <a:lnTo>
                        <a:pt x="0" y="248"/>
                      </a:lnTo>
                      <a:lnTo>
                        <a:pt x="134" y="145"/>
                      </a:lnTo>
                      <a:lnTo>
                        <a:pt x="183" y="0"/>
                      </a:lnTo>
                      <a:lnTo>
                        <a:pt x="187" y="0"/>
                      </a:lnTo>
                      <a:lnTo>
                        <a:pt x="190" y="1"/>
                      </a:lnTo>
                      <a:lnTo>
                        <a:pt x="193" y="1"/>
                      </a:lnTo>
                      <a:lnTo>
                        <a:pt x="195" y="1"/>
                      </a:lnTo>
                      <a:lnTo>
                        <a:pt x="197" y="2"/>
                      </a:lnTo>
                      <a:lnTo>
                        <a:pt x="200" y="3"/>
                      </a:lnTo>
                      <a:lnTo>
                        <a:pt x="203" y="4"/>
                      </a:lnTo>
                      <a:lnTo>
                        <a:pt x="206" y="5"/>
                      </a:lnTo>
                      <a:lnTo>
                        <a:pt x="216" y="9"/>
                      </a:lnTo>
                      <a:lnTo>
                        <a:pt x="225" y="14"/>
                      </a:lnTo>
                      <a:lnTo>
                        <a:pt x="233" y="18"/>
                      </a:lnTo>
                      <a:lnTo>
                        <a:pt x="240" y="24"/>
                      </a:lnTo>
                      <a:lnTo>
                        <a:pt x="246" y="30"/>
                      </a:lnTo>
                      <a:lnTo>
                        <a:pt x="252" y="36"/>
                      </a:lnTo>
                      <a:lnTo>
                        <a:pt x="257" y="43"/>
                      </a:lnTo>
                      <a:lnTo>
                        <a:pt x="262" y="50"/>
                      </a:lnTo>
                    </a:path>
                  </a:pathLst>
                </a:custGeom>
                <a:solidFill>
                  <a:srgbClr val="FFB74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79" name="Freeform 903">
                  <a:extLst>
                    <a:ext uri="{FF2B5EF4-FFF2-40B4-BE49-F238E27FC236}">
                      <a16:creationId xmlns:a16="http://schemas.microsoft.com/office/drawing/2014/main" id="{5191EA4D-FCD9-4429-8AA8-5D19344AEF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551"/>
                  <a:ext cx="257" cy="301"/>
                </a:xfrm>
                <a:custGeom>
                  <a:avLst/>
                  <a:gdLst>
                    <a:gd name="T0" fmla="*/ 256 w 257"/>
                    <a:gd name="T1" fmla="*/ 44 h 301"/>
                    <a:gd name="T2" fmla="*/ 132 w 257"/>
                    <a:gd name="T3" fmla="*/ 144 h 301"/>
                    <a:gd name="T4" fmla="*/ 73 w 257"/>
                    <a:gd name="T5" fmla="*/ 300 h 301"/>
                    <a:gd name="T6" fmla="*/ 70 w 257"/>
                    <a:gd name="T7" fmla="*/ 300 h 301"/>
                    <a:gd name="T8" fmla="*/ 67 w 257"/>
                    <a:gd name="T9" fmla="*/ 298 h 301"/>
                    <a:gd name="T10" fmla="*/ 65 w 257"/>
                    <a:gd name="T11" fmla="*/ 298 h 301"/>
                    <a:gd name="T12" fmla="*/ 62 w 257"/>
                    <a:gd name="T13" fmla="*/ 298 h 301"/>
                    <a:gd name="T14" fmla="*/ 60 w 257"/>
                    <a:gd name="T15" fmla="*/ 297 h 301"/>
                    <a:gd name="T16" fmla="*/ 58 w 257"/>
                    <a:gd name="T17" fmla="*/ 297 h 301"/>
                    <a:gd name="T18" fmla="*/ 55 w 257"/>
                    <a:gd name="T19" fmla="*/ 296 h 301"/>
                    <a:gd name="T20" fmla="*/ 52 w 257"/>
                    <a:gd name="T21" fmla="*/ 295 h 301"/>
                    <a:gd name="T22" fmla="*/ 42 w 257"/>
                    <a:gd name="T23" fmla="*/ 290 h 301"/>
                    <a:gd name="T24" fmla="*/ 34 w 257"/>
                    <a:gd name="T25" fmla="*/ 286 h 301"/>
                    <a:gd name="T26" fmla="*/ 26 w 257"/>
                    <a:gd name="T27" fmla="*/ 280 h 301"/>
                    <a:gd name="T28" fmla="*/ 19 w 257"/>
                    <a:gd name="T29" fmla="*/ 275 h 301"/>
                    <a:gd name="T30" fmla="*/ 13 w 257"/>
                    <a:gd name="T31" fmla="*/ 269 h 301"/>
                    <a:gd name="T32" fmla="*/ 8 w 257"/>
                    <a:gd name="T33" fmla="*/ 263 h 301"/>
                    <a:gd name="T34" fmla="*/ 4 w 257"/>
                    <a:gd name="T35" fmla="*/ 256 h 301"/>
                    <a:gd name="T36" fmla="*/ 0 w 257"/>
                    <a:gd name="T37" fmla="*/ 250 h 301"/>
                    <a:gd name="T38" fmla="*/ 130 w 257"/>
                    <a:gd name="T39" fmla="*/ 143 h 301"/>
                    <a:gd name="T40" fmla="*/ 184 w 257"/>
                    <a:gd name="T41" fmla="*/ 0 h 301"/>
                    <a:gd name="T42" fmla="*/ 188 w 257"/>
                    <a:gd name="T43" fmla="*/ 0 h 301"/>
                    <a:gd name="T44" fmla="*/ 190 w 257"/>
                    <a:gd name="T45" fmla="*/ 0 h 301"/>
                    <a:gd name="T46" fmla="*/ 192 w 257"/>
                    <a:gd name="T47" fmla="*/ 1 h 301"/>
                    <a:gd name="T48" fmla="*/ 195 w 257"/>
                    <a:gd name="T49" fmla="*/ 1 h 301"/>
                    <a:gd name="T50" fmla="*/ 196 w 257"/>
                    <a:gd name="T51" fmla="*/ 2 h 301"/>
                    <a:gd name="T52" fmla="*/ 199 w 257"/>
                    <a:gd name="T53" fmla="*/ 2 h 301"/>
                    <a:gd name="T54" fmla="*/ 202 w 257"/>
                    <a:gd name="T55" fmla="*/ 4 h 301"/>
                    <a:gd name="T56" fmla="*/ 204 w 257"/>
                    <a:gd name="T57" fmla="*/ 5 h 301"/>
                    <a:gd name="T58" fmla="*/ 214 w 257"/>
                    <a:gd name="T59" fmla="*/ 9 h 301"/>
                    <a:gd name="T60" fmla="*/ 222 w 257"/>
                    <a:gd name="T61" fmla="*/ 13 h 301"/>
                    <a:gd name="T62" fmla="*/ 229 w 257"/>
                    <a:gd name="T63" fmla="*/ 17 h 301"/>
                    <a:gd name="T64" fmla="*/ 235 w 257"/>
                    <a:gd name="T65" fmla="*/ 22 h 301"/>
                    <a:gd name="T66" fmla="*/ 241 w 257"/>
                    <a:gd name="T67" fmla="*/ 27 h 301"/>
                    <a:gd name="T68" fmla="*/ 246 w 257"/>
                    <a:gd name="T69" fmla="*/ 33 h 301"/>
                    <a:gd name="T70" fmla="*/ 251 w 257"/>
                    <a:gd name="T71" fmla="*/ 38 h 301"/>
                    <a:gd name="T72" fmla="*/ 256 w 257"/>
                    <a:gd name="T73" fmla="*/ 44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7" h="301">
                      <a:moveTo>
                        <a:pt x="256" y="44"/>
                      </a:moveTo>
                      <a:lnTo>
                        <a:pt x="132" y="144"/>
                      </a:lnTo>
                      <a:lnTo>
                        <a:pt x="73" y="300"/>
                      </a:lnTo>
                      <a:lnTo>
                        <a:pt x="70" y="300"/>
                      </a:lnTo>
                      <a:lnTo>
                        <a:pt x="67" y="298"/>
                      </a:lnTo>
                      <a:lnTo>
                        <a:pt x="65" y="298"/>
                      </a:lnTo>
                      <a:lnTo>
                        <a:pt x="62" y="298"/>
                      </a:lnTo>
                      <a:lnTo>
                        <a:pt x="60" y="297"/>
                      </a:lnTo>
                      <a:lnTo>
                        <a:pt x="58" y="297"/>
                      </a:lnTo>
                      <a:lnTo>
                        <a:pt x="55" y="296"/>
                      </a:lnTo>
                      <a:lnTo>
                        <a:pt x="52" y="295"/>
                      </a:lnTo>
                      <a:lnTo>
                        <a:pt x="42" y="290"/>
                      </a:lnTo>
                      <a:lnTo>
                        <a:pt x="34" y="286"/>
                      </a:lnTo>
                      <a:lnTo>
                        <a:pt x="26" y="280"/>
                      </a:lnTo>
                      <a:lnTo>
                        <a:pt x="19" y="275"/>
                      </a:lnTo>
                      <a:lnTo>
                        <a:pt x="13" y="269"/>
                      </a:lnTo>
                      <a:lnTo>
                        <a:pt x="8" y="263"/>
                      </a:lnTo>
                      <a:lnTo>
                        <a:pt x="4" y="256"/>
                      </a:lnTo>
                      <a:lnTo>
                        <a:pt x="0" y="250"/>
                      </a:lnTo>
                      <a:lnTo>
                        <a:pt x="130" y="143"/>
                      </a:lnTo>
                      <a:lnTo>
                        <a:pt x="184" y="0"/>
                      </a:lnTo>
                      <a:lnTo>
                        <a:pt x="188" y="0"/>
                      </a:lnTo>
                      <a:lnTo>
                        <a:pt x="190" y="0"/>
                      </a:lnTo>
                      <a:lnTo>
                        <a:pt x="192" y="1"/>
                      </a:lnTo>
                      <a:lnTo>
                        <a:pt x="195" y="1"/>
                      </a:lnTo>
                      <a:lnTo>
                        <a:pt x="196" y="2"/>
                      </a:lnTo>
                      <a:lnTo>
                        <a:pt x="199" y="2"/>
                      </a:lnTo>
                      <a:lnTo>
                        <a:pt x="202" y="4"/>
                      </a:lnTo>
                      <a:lnTo>
                        <a:pt x="204" y="5"/>
                      </a:lnTo>
                      <a:lnTo>
                        <a:pt x="214" y="9"/>
                      </a:lnTo>
                      <a:lnTo>
                        <a:pt x="222" y="13"/>
                      </a:lnTo>
                      <a:lnTo>
                        <a:pt x="229" y="17"/>
                      </a:lnTo>
                      <a:lnTo>
                        <a:pt x="235" y="22"/>
                      </a:lnTo>
                      <a:lnTo>
                        <a:pt x="241" y="27"/>
                      </a:lnTo>
                      <a:lnTo>
                        <a:pt x="246" y="33"/>
                      </a:lnTo>
                      <a:lnTo>
                        <a:pt x="251" y="38"/>
                      </a:lnTo>
                      <a:lnTo>
                        <a:pt x="256" y="44"/>
                      </a:lnTo>
                    </a:path>
                  </a:pathLst>
                </a:custGeom>
                <a:solidFill>
                  <a:srgbClr val="FFB74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80" name="Freeform 904">
                  <a:extLst>
                    <a:ext uri="{FF2B5EF4-FFF2-40B4-BE49-F238E27FC236}">
                      <a16:creationId xmlns:a16="http://schemas.microsoft.com/office/drawing/2014/main" id="{283CB08B-8454-4EB8-B08F-DFDAF7172B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4" y="1551"/>
                  <a:ext cx="253" cy="301"/>
                </a:xfrm>
                <a:custGeom>
                  <a:avLst/>
                  <a:gdLst>
                    <a:gd name="T0" fmla="*/ 252 w 253"/>
                    <a:gd name="T1" fmla="*/ 41 h 301"/>
                    <a:gd name="T2" fmla="*/ 130 w 253"/>
                    <a:gd name="T3" fmla="*/ 144 h 301"/>
                    <a:gd name="T4" fmla="*/ 67 w 253"/>
                    <a:gd name="T5" fmla="*/ 300 h 301"/>
                    <a:gd name="T6" fmla="*/ 64 w 253"/>
                    <a:gd name="T7" fmla="*/ 298 h 301"/>
                    <a:gd name="T8" fmla="*/ 61 w 253"/>
                    <a:gd name="T9" fmla="*/ 298 h 301"/>
                    <a:gd name="T10" fmla="*/ 58 w 253"/>
                    <a:gd name="T11" fmla="*/ 298 h 301"/>
                    <a:gd name="T12" fmla="*/ 57 w 253"/>
                    <a:gd name="T13" fmla="*/ 297 h 301"/>
                    <a:gd name="T14" fmla="*/ 54 w 253"/>
                    <a:gd name="T15" fmla="*/ 296 h 301"/>
                    <a:gd name="T16" fmla="*/ 52 w 253"/>
                    <a:gd name="T17" fmla="*/ 296 h 301"/>
                    <a:gd name="T18" fmla="*/ 51 w 253"/>
                    <a:gd name="T19" fmla="*/ 295 h 301"/>
                    <a:gd name="T20" fmla="*/ 48 w 253"/>
                    <a:gd name="T21" fmla="*/ 294 h 301"/>
                    <a:gd name="T22" fmla="*/ 39 w 253"/>
                    <a:gd name="T23" fmla="*/ 290 h 301"/>
                    <a:gd name="T24" fmla="*/ 30 w 253"/>
                    <a:gd name="T25" fmla="*/ 285 h 301"/>
                    <a:gd name="T26" fmla="*/ 24 w 253"/>
                    <a:gd name="T27" fmla="*/ 281 h 301"/>
                    <a:gd name="T28" fmla="*/ 18 w 253"/>
                    <a:gd name="T29" fmla="*/ 276 h 301"/>
                    <a:gd name="T30" fmla="*/ 12 w 253"/>
                    <a:gd name="T31" fmla="*/ 271 h 301"/>
                    <a:gd name="T32" fmla="*/ 8 w 253"/>
                    <a:gd name="T33" fmla="*/ 265 h 301"/>
                    <a:gd name="T34" fmla="*/ 4 w 253"/>
                    <a:gd name="T35" fmla="*/ 259 h 301"/>
                    <a:gd name="T36" fmla="*/ 0 w 253"/>
                    <a:gd name="T37" fmla="*/ 253 h 301"/>
                    <a:gd name="T38" fmla="*/ 129 w 253"/>
                    <a:gd name="T39" fmla="*/ 142 h 301"/>
                    <a:gd name="T40" fmla="*/ 187 w 253"/>
                    <a:gd name="T41" fmla="*/ 0 h 301"/>
                    <a:gd name="T42" fmla="*/ 189 w 253"/>
                    <a:gd name="T43" fmla="*/ 0 h 301"/>
                    <a:gd name="T44" fmla="*/ 192 w 253"/>
                    <a:gd name="T45" fmla="*/ 1 h 301"/>
                    <a:gd name="T46" fmla="*/ 193 w 253"/>
                    <a:gd name="T47" fmla="*/ 1 h 301"/>
                    <a:gd name="T48" fmla="*/ 195 w 253"/>
                    <a:gd name="T49" fmla="*/ 1 h 301"/>
                    <a:gd name="T50" fmla="*/ 197 w 253"/>
                    <a:gd name="T51" fmla="*/ 2 h 301"/>
                    <a:gd name="T52" fmla="*/ 199 w 253"/>
                    <a:gd name="T53" fmla="*/ 3 h 301"/>
                    <a:gd name="T54" fmla="*/ 201 w 253"/>
                    <a:gd name="T55" fmla="*/ 4 h 301"/>
                    <a:gd name="T56" fmla="*/ 205 w 253"/>
                    <a:gd name="T57" fmla="*/ 5 h 301"/>
                    <a:gd name="T58" fmla="*/ 213 w 253"/>
                    <a:gd name="T59" fmla="*/ 9 h 301"/>
                    <a:gd name="T60" fmla="*/ 221 w 253"/>
                    <a:gd name="T61" fmla="*/ 13 h 301"/>
                    <a:gd name="T62" fmla="*/ 228 w 253"/>
                    <a:gd name="T63" fmla="*/ 16 h 301"/>
                    <a:gd name="T64" fmla="*/ 233 w 253"/>
                    <a:gd name="T65" fmla="*/ 21 h 301"/>
                    <a:gd name="T66" fmla="*/ 239 w 253"/>
                    <a:gd name="T67" fmla="*/ 26 h 301"/>
                    <a:gd name="T68" fmla="*/ 243 w 253"/>
                    <a:gd name="T69" fmla="*/ 30 h 301"/>
                    <a:gd name="T70" fmla="*/ 247 w 253"/>
                    <a:gd name="T71" fmla="*/ 36 h 301"/>
                    <a:gd name="T72" fmla="*/ 252 w 253"/>
                    <a:gd name="T73" fmla="*/ 4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3" h="301">
                      <a:moveTo>
                        <a:pt x="252" y="41"/>
                      </a:moveTo>
                      <a:lnTo>
                        <a:pt x="130" y="144"/>
                      </a:lnTo>
                      <a:lnTo>
                        <a:pt x="67" y="300"/>
                      </a:lnTo>
                      <a:lnTo>
                        <a:pt x="64" y="298"/>
                      </a:lnTo>
                      <a:lnTo>
                        <a:pt x="61" y="298"/>
                      </a:lnTo>
                      <a:lnTo>
                        <a:pt x="58" y="298"/>
                      </a:lnTo>
                      <a:lnTo>
                        <a:pt x="57" y="297"/>
                      </a:lnTo>
                      <a:lnTo>
                        <a:pt x="54" y="296"/>
                      </a:lnTo>
                      <a:lnTo>
                        <a:pt x="52" y="296"/>
                      </a:lnTo>
                      <a:lnTo>
                        <a:pt x="51" y="295"/>
                      </a:lnTo>
                      <a:lnTo>
                        <a:pt x="48" y="294"/>
                      </a:lnTo>
                      <a:lnTo>
                        <a:pt x="39" y="290"/>
                      </a:lnTo>
                      <a:lnTo>
                        <a:pt x="30" y="285"/>
                      </a:lnTo>
                      <a:lnTo>
                        <a:pt x="24" y="281"/>
                      </a:lnTo>
                      <a:lnTo>
                        <a:pt x="18" y="276"/>
                      </a:lnTo>
                      <a:lnTo>
                        <a:pt x="12" y="271"/>
                      </a:lnTo>
                      <a:lnTo>
                        <a:pt x="8" y="265"/>
                      </a:lnTo>
                      <a:lnTo>
                        <a:pt x="4" y="259"/>
                      </a:lnTo>
                      <a:lnTo>
                        <a:pt x="0" y="253"/>
                      </a:lnTo>
                      <a:lnTo>
                        <a:pt x="129" y="142"/>
                      </a:lnTo>
                      <a:lnTo>
                        <a:pt x="187" y="0"/>
                      </a:lnTo>
                      <a:lnTo>
                        <a:pt x="189" y="0"/>
                      </a:lnTo>
                      <a:lnTo>
                        <a:pt x="192" y="1"/>
                      </a:lnTo>
                      <a:lnTo>
                        <a:pt x="193" y="1"/>
                      </a:lnTo>
                      <a:lnTo>
                        <a:pt x="195" y="1"/>
                      </a:lnTo>
                      <a:lnTo>
                        <a:pt x="197" y="2"/>
                      </a:lnTo>
                      <a:lnTo>
                        <a:pt x="199" y="3"/>
                      </a:lnTo>
                      <a:lnTo>
                        <a:pt x="201" y="4"/>
                      </a:lnTo>
                      <a:lnTo>
                        <a:pt x="205" y="5"/>
                      </a:lnTo>
                      <a:lnTo>
                        <a:pt x="213" y="9"/>
                      </a:lnTo>
                      <a:lnTo>
                        <a:pt x="221" y="13"/>
                      </a:lnTo>
                      <a:lnTo>
                        <a:pt x="228" y="16"/>
                      </a:lnTo>
                      <a:lnTo>
                        <a:pt x="233" y="21"/>
                      </a:lnTo>
                      <a:lnTo>
                        <a:pt x="239" y="26"/>
                      </a:lnTo>
                      <a:lnTo>
                        <a:pt x="243" y="30"/>
                      </a:lnTo>
                      <a:lnTo>
                        <a:pt x="247" y="36"/>
                      </a:lnTo>
                      <a:lnTo>
                        <a:pt x="252" y="41"/>
                      </a:lnTo>
                    </a:path>
                  </a:pathLst>
                </a:custGeom>
                <a:solidFill>
                  <a:srgbClr val="FFBA4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81" name="Freeform 905">
                  <a:extLst>
                    <a:ext uri="{FF2B5EF4-FFF2-40B4-BE49-F238E27FC236}">
                      <a16:creationId xmlns:a16="http://schemas.microsoft.com/office/drawing/2014/main" id="{872D1347-4635-459C-8FC7-54B2EA9E0E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7" y="1552"/>
                  <a:ext cx="247" cy="298"/>
                </a:xfrm>
                <a:custGeom>
                  <a:avLst/>
                  <a:gdLst>
                    <a:gd name="T0" fmla="*/ 246 w 247"/>
                    <a:gd name="T1" fmla="*/ 36 h 298"/>
                    <a:gd name="T2" fmla="*/ 127 w 247"/>
                    <a:gd name="T3" fmla="*/ 143 h 298"/>
                    <a:gd name="T4" fmla="*/ 60 w 247"/>
                    <a:gd name="T5" fmla="*/ 297 h 298"/>
                    <a:gd name="T6" fmla="*/ 57 w 247"/>
                    <a:gd name="T7" fmla="*/ 296 h 298"/>
                    <a:gd name="T8" fmla="*/ 54 w 247"/>
                    <a:gd name="T9" fmla="*/ 295 h 298"/>
                    <a:gd name="T10" fmla="*/ 52 w 247"/>
                    <a:gd name="T11" fmla="*/ 295 h 298"/>
                    <a:gd name="T12" fmla="*/ 50 w 247"/>
                    <a:gd name="T13" fmla="*/ 295 h 298"/>
                    <a:gd name="T14" fmla="*/ 49 w 247"/>
                    <a:gd name="T15" fmla="*/ 294 h 298"/>
                    <a:gd name="T16" fmla="*/ 47 w 247"/>
                    <a:gd name="T17" fmla="*/ 294 h 298"/>
                    <a:gd name="T18" fmla="*/ 45 w 247"/>
                    <a:gd name="T19" fmla="*/ 293 h 298"/>
                    <a:gd name="T20" fmla="*/ 44 w 247"/>
                    <a:gd name="T21" fmla="*/ 292 h 298"/>
                    <a:gd name="T22" fmla="*/ 34 w 247"/>
                    <a:gd name="T23" fmla="*/ 288 h 298"/>
                    <a:gd name="T24" fmla="*/ 27 w 247"/>
                    <a:gd name="T25" fmla="*/ 283 h 298"/>
                    <a:gd name="T26" fmla="*/ 20 w 247"/>
                    <a:gd name="T27" fmla="*/ 280 h 298"/>
                    <a:gd name="T28" fmla="*/ 15 w 247"/>
                    <a:gd name="T29" fmla="*/ 275 h 298"/>
                    <a:gd name="T30" fmla="*/ 11 w 247"/>
                    <a:gd name="T31" fmla="*/ 271 h 298"/>
                    <a:gd name="T32" fmla="*/ 6 w 247"/>
                    <a:gd name="T33" fmla="*/ 266 h 298"/>
                    <a:gd name="T34" fmla="*/ 3 w 247"/>
                    <a:gd name="T35" fmla="*/ 262 h 298"/>
                    <a:gd name="T36" fmla="*/ 0 w 247"/>
                    <a:gd name="T37" fmla="*/ 256 h 298"/>
                    <a:gd name="T38" fmla="*/ 125 w 247"/>
                    <a:gd name="T39" fmla="*/ 141 h 298"/>
                    <a:gd name="T40" fmla="*/ 188 w 247"/>
                    <a:gd name="T41" fmla="*/ 0 h 298"/>
                    <a:gd name="T42" fmla="*/ 190 w 247"/>
                    <a:gd name="T43" fmla="*/ 0 h 298"/>
                    <a:gd name="T44" fmla="*/ 192 w 247"/>
                    <a:gd name="T45" fmla="*/ 0 h 298"/>
                    <a:gd name="T46" fmla="*/ 194 w 247"/>
                    <a:gd name="T47" fmla="*/ 1 h 298"/>
                    <a:gd name="T48" fmla="*/ 195 w 247"/>
                    <a:gd name="T49" fmla="*/ 1 h 298"/>
                    <a:gd name="T50" fmla="*/ 196 w 247"/>
                    <a:gd name="T51" fmla="*/ 2 h 298"/>
                    <a:gd name="T52" fmla="*/ 198 w 247"/>
                    <a:gd name="T53" fmla="*/ 2 h 298"/>
                    <a:gd name="T54" fmla="*/ 200 w 247"/>
                    <a:gd name="T55" fmla="*/ 4 h 298"/>
                    <a:gd name="T56" fmla="*/ 204 w 247"/>
                    <a:gd name="T57" fmla="*/ 5 h 298"/>
                    <a:gd name="T58" fmla="*/ 211 w 247"/>
                    <a:gd name="T59" fmla="*/ 8 h 298"/>
                    <a:gd name="T60" fmla="*/ 218 w 247"/>
                    <a:gd name="T61" fmla="*/ 12 h 298"/>
                    <a:gd name="T62" fmla="*/ 224 w 247"/>
                    <a:gd name="T63" fmla="*/ 16 h 298"/>
                    <a:gd name="T64" fmla="*/ 229 w 247"/>
                    <a:gd name="T65" fmla="*/ 19 h 298"/>
                    <a:gd name="T66" fmla="*/ 234 w 247"/>
                    <a:gd name="T67" fmla="*/ 23 h 298"/>
                    <a:gd name="T68" fmla="*/ 238 w 247"/>
                    <a:gd name="T69" fmla="*/ 27 h 298"/>
                    <a:gd name="T70" fmla="*/ 241 w 247"/>
                    <a:gd name="T71" fmla="*/ 31 h 298"/>
                    <a:gd name="T72" fmla="*/ 246 w 247"/>
                    <a:gd name="T73" fmla="*/ 36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7" h="298">
                      <a:moveTo>
                        <a:pt x="246" y="36"/>
                      </a:moveTo>
                      <a:lnTo>
                        <a:pt x="127" y="143"/>
                      </a:lnTo>
                      <a:lnTo>
                        <a:pt x="60" y="297"/>
                      </a:lnTo>
                      <a:lnTo>
                        <a:pt x="57" y="296"/>
                      </a:lnTo>
                      <a:lnTo>
                        <a:pt x="54" y="295"/>
                      </a:lnTo>
                      <a:lnTo>
                        <a:pt x="52" y="295"/>
                      </a:lnTo>
                      <a:lnTo>
                        <a:pt x="50" y="295"/>
                      </a:lnTo>
                      <a:lnTo>
                        <a:pt x="49" y="294"/>
                      </a:lnTo>
                      <a:lnTo>
                        <a:pt x="47" y="294"/>
                      </a:lnTo>
                      <a:lnTo>
                        <a:pt x="45" y="293"/>
                      </a:lnTo>
                      <a:lnTo>
                        <a:pt x="44" y="292"/>
                      </a:lnTo>
                      <a:lnTo>
                        <a:pt x="34" y="288"/>
                      </a:lnTo>
                      <a:lnTo>
                        <a:pt x="27" y="283"/>
                      </a:lnTo>
                      <a:lnTo>
                        <a:pt x="20" y="280"/>
                      </a:lnTo>
                      <a:lnTo>
                        <a:pt x="15" y="275"/>
                      </a:lnTo>
                      <a:lnTo>
                        <a:pt x="11" y="271"/>
                      </a:lnTo>
                      <a:lnTo>
                        <a:pt x="6" y="266"/>
                      </a:lnTo>
                      <a:lnTo>
                        <a:pt x="3" y="262"/>
                      </a:lnTo>
                      <a:lnTo>
                        <a:pt x="0" y="256"/>
                      </a:lnTo>
                      <a:lnTo>
                        <a:pt x="125" y="141"/>
                      </a:lnTo>
                      <a:lnTo>
                        <a:pt x="188" y="0"/>
                      </a:lnTo>
                      <a:lnTo>
                        <a:pt x="190" y="0"/>
                      </a:lnTo>
                      <a:lnTo>
                        <a:pt x="192" y="0"/>
                      </a:lnTo>
                      <a:lnTo>
                        <a:pt x="194" y="1"/>
                      </a:lnTo>
                      <a:lnTo>
                        <a:pt x="195" y="1"/>
                      </a:lnTo>
                      <a:lnTo>
                        <a:pt x="196" y="2"/>
                      </a:lnTo>
                      <a:lnTo>
                        <a:pt x="198" y="2"/>
                      </a:lnTo>
                      <a:lnTo>
                        <a:pt x="200" y="4"/>
                      </a:lnTo>
                      <a:lnTo>
                        <a:pt x="204" y="5"/>
                      </a:lnTo>
                      <a:lnTo>
                        <a:pt x="211" y="8"/>
                      </a:lnTo>
                      <a:lnTo>
                        <a:pt x="218" y="12"/>
                      </a:lnTo>
                      <a:lnTo>
                        <a:pt x="224" y="16"/>
                      </a:lnTo>
                      <a:lnTo>
                        <a:pt x="229" y="19"/>
                      </a:lnTo>
                      <a:lnTo>
                        <a:pt x="234" y="23"/>
                      </a:lnTo>
                      <a:lnTo>
                        <a:pt x="238" y="27"/>
                      </a:lnTo>
                      <a:lnTo>
                        <a:pt x="241" y="31"/>
                      </a:lnTo>
                      <a:lnTo>
                        <a:pt x="246" y="36"/>
                      </a:lnTo>
                    </a:path>
                  </a:pathLst>
                </a:custGeom>
                <a:solidFill>
                  <a:srgbClr val="FFBC4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82" name="Freeform 906">
                  <a:extLst>
                    <a:ext uri="{FF2B5EF4-FFF2-40B4-BE49-F238E27FC236}">
                      <a16:creationId xmlns:a16="http://schemas.microsoft.com/office/drawing/2014/main" id="{75757D8D-6F28-4CE9-A926-AC3E102341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1" y="1552"/>
                  <a:ext cx="241" cy="298"/>
                </a:xfrm>
                <a:custGeom>
                  <a:avLst/>
                  <a:gdLst>
                    <a:gd name="T0" fmla="*/ 240 w 241"/>
                    <a:gd name="T1" fmla="*/ 32 h 298"/>
                    <a:gd name="T2" fmla="*/ 124 w 241"/>
                    <a:gd name="T3" fmla="*/ 143 h 298"/>
                    <a:gd name="T4" fmla="*/ 53 w 241"/>
                    <a:gd name="T5" fmla="*/ 297 h 298"/>
                    <a:gd name="T6" fmla="*/ 50 w 241"/>
                    <a:gd name="T7" fmla="*/ 295 h 298"/>
                    <a:gd name="T8" fmla="*/ 48 w 241"/>
                    <a:gd name="T9" fmla="*/ 295 h 298"/>
                    <a:gd name="T10" fmla="*/ 46 w 241"/>
                    <a:gd name="T11" fmla="*/ 294 h 298"/>
                    <a:gd name="T12" fmla="*/ 45 w 241"/>
                    <a:gd name="T13" fmla="*/ 294 h 298"/>
                    <a:gd name="T14" fmla="*/ 43 w 241"/>
                    <a:gd name="T15" fmla="*/ 294 h 298"/>
                    <a:gd name="T16" fmla="*/ 42 w 241"/>
                    <a:gd name="T17" fmla="*/ 293 h 298"/>
                    <a:gd name="T18" fmla="*/ 41 w 241"/>
                    <a:gd name="T19" fmla="*/ 292 h 298"/>
                    <a:gd name="T20" fmla="*/ 39 w 241"/>
                    <a:gd name="T21" fmla="*/ 292 h 298"/>
                    <a:gd name="T22" fmla="*/ 31 w 241"/>
                    <a:gd name="T23" fmla="*/ 288 h 298"/>
                    <a:gd name="T24" fmla="*/ 24 w 241"/>
                    <a:gd name="T25" fmla="*/ 284 h 298"/>
                    <a:gd name="T26" fmla="*/ 19 w 241"/>
                    <a:gd name="T27" fmla="*/ 280 h 298"/>
                    <a:gd name="T28" fmla="*/ 13 w 241"/>
                    <a:gd name="T29" fmla="*/ 276 h 298"/>
                    <a:gd name="T30" fmla="*/ 9 w 241"/>
                    <a:gd name="T31" fmla="*/ 273 h 298"/>
                    <a:gd name="T32" fmla="*/ 6 w 241"/>
                    <a:gd name="T33" fmla="*/ 268 h 298"/>
                    <a:gd name="T34" fmla="*/ 3 w 241"/>
                    <a:gd name="T35" fmla="*/ 265 h 298"/>
                    <a:gd name="T36" fmla="*/ 0 w 241"/>
                    <a:gd name="T37" fmla="*/ 261 h 298"/>
                    <a:gd name="T38" fmla="*/ 123 w 241"/>
                    <a:gd name="T39" fmla="*/ 141 h 298"/>
                    <a:gd name="T40" fmla="*/ 189 w 241"/>
                    <a:gd name="T41" fmla="*/ 0 h 298"/>
                    <a:gd name="T42" fmla="*/ 191 w 241"/>
                    <a:gd name="T43" fmla="*/ 0 h 298"/>
                    <a:gd name="T44" fmla="*/ 193 w 241"/>
                    <a:gd name="T45" fmla="*/ 1 h 298"/>
                    <a:gd name="T46" fmla="*/ 194 w 241"/>
                    <a:gd name="T47" fmla="*/ 1 h 298"/>
                    <a:gd name="T48" fmla="*/ 194 w 241"/>
                    <a:gd name="T49" fmla="*/ 1 h 298"/>
                    <a:gd name="T50" fmla="*/ 196 w 241"/>
                    <a:gd name="T51" fmla="*/ 1 h 298"/>
                    <a:gd name="T52" fmla="*/ 197 w 241"/>
                    <a:gd name="T53" fmla="*/ 2 h 298"/>
                    <a:gd name="T54" fmla="*/ 199 w 241"/>
                    <a:gd name="T55" fmla="*/ 3 h 298"/>
                    <a:gd name="T56" fmla="*/ 202 w 241"/>
                    <a:gd name="T57" fmla="*/ 5 h 298"/>
                    <a:gd name="T58" fmla="*/ 209 w 241"/>
                    <a:gd name="T59" fmla="*/ 8 h 298"/>
                    <a:gd name="T60" fmla="*/ 215 w 241"/>
                    <a:gd name="T61" fmla="*/ 12 h 298"/>
                    <a:gd name="T62" fmla="*/ 220 w 241"/>
                    <a:gd name="T63" fmla="*/ 15 h 298"/>
                    <a:gd name="T64" fmla="*/ 225 w 241"/>
                    <a:gd name="T65" fmla="*/ 18 h 298"/>
                    <a:gd name="T66" fmla="*/ 229 w 241"/>
                    <a:gd name="T67" fmla="*/ 22 h 298"/>
                    <a:gd name="T68" fmla="*/ 233 w 241"/>
                    <a:gd name="T69" fmla="*/ 25 h 298"/>
                    <a:gd name="T70" fmla="*/ 236 w 241"/>
                    <a:gd name="T71" fmla="*/ 28 h 298"/>
                    <a:gd name="T72" fmla="*/ 240 w 241"/>
                    <a:gd name="T73" fmla="*/ 32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1" h="298">
                      <a:moveTo>
                        <a:pt x="240" y="32"/>
                      </a:moveTo>
                      <a:lnTo>
                        <a:pt x="124" y="143"/>
                      </a:lnTo>
                      <a:lnTo>
                        <a:pt x="53" y="297"/>
                      </a:lnTo>
                      <a:lnTo>
                        <a:pt x="50" y="295"/>
                      </a:lnTo>
                      <a:lnTo>
                        <a:pt x="48" y="295"/>
                      </a:lnTo>
                      <a:lnTo>
                        <a:pt x="46" y="294"/>
                      </a:lnTo>
                      <a:lnTo>
                        <a:pt x="45" y="294"/>
                      </a:lnTo>
                      <a:lnTo>
                        <a:pt x="43" y="294"/>
                      </a:lnTo>
                      <a:lnTo>
                        <a:pt x="42" y="293"/>
                      </a:lnTo>
                      <a:lnTo>
                        <a:pt x="41" y="292"/>
                      </a:lnTo>
                      <a:lnTo>
                        <a:pt x="39" y="292"/>
                      </a:lnTo>
                      <a:lnTo>
                        <a:pt x="31" y="288"/>
                      </a:lnTo>
                      <a:lnTo>
                        <a:pt x="24" y="284"/>
                      </a:lnTo>
                      <a:lnTo>
                        <a:pt x="19" y="280"/>
                      </a:lnTo>
                      <a:lnTo>
                        <a:pt x="13" y="276"/>
                      </a:lnTo>
                      <a:lnTo>
                        <a:pt x="9" y="273"/>
                      </a:lnTo>
                      <a:lnTo>
                        <a:pt x="6" y="268"/>
                      </a:lnTo>
                      <a:lnTo>
                        <a:pt x="3" y="265"/>
                      </a:lnTo>
                      <a:lnTo>
                        <a:pt x="0" y="261"/>
                      </a:lnTo>
                      <a:lnTo>
                        <a:pt x="123" y="141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3" y="1"/>
                      </a:lnTo>
                      <a:lnTo>
                        <a:pt x="194" y="1"/>
                      </a:lnTo>
                      <a:lnTo>
                        <a:pt x="194" y="1"/>
                      </a:lnTo>
                      <a:lnTo>
                        <a:pt x="196" y="1"/>
                      </a:lnTo>
                      <a:lnTo>
                        <a:pt x="197" y="2"/>
                      </a:lnTo>
                      <a:lnTo>
                        <a:pt x="199" y="3"/>
                      </a:lnTo>
                      <a:lnTo>
                        <a:pt x="202" y="5"/>
                      </a:lnTo>
                      <a:lnTo>
                        <a:pt x="209" y="8"/>
                      </a:lnTo>
                      <a:lnTo>
                        <a:pt x="215" y="12"/>
                      </a:lnTo>
                      <a:lnTo>
                        <a:pt x="220" y="15"/>
                      </a:lnTo>
                      <a:lnTo>
                        <a:pt x="225" y="18"/>
                      </a:lnTo>
                      <a:lnTo>
                        <a:pt x="229" y="22"/>
                      </a:lnTo>
                      <a:lnTo>
                        <a:pt x="233" y="25"/>
                      </a:lnTo>
                      <a:lnTo>
                        <a:pt x="236" y="28"/>
                      </a:lnTo>
                      <a:lnTo>
                        <a:pt x="240" y="32"/>
                      </a:lnTo>
                    </a:path>
                  </a:pathLst>
                </a:custGeom>
                <a:solidFill>
                  <a:srgbClr val="FFBC5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83" name="Freeform 907">
                  <a:extLst>
                    <a:ext uri="{FF2B5EF4-FFF2-40B4-BE49-F238E27FC236}">
                      <a16:creationId xmlns:a16="http://schemas.microsoft.com/office/drawing/2014/main" id="{F6D753E9-A49A-43BD-BA20-0B810E784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2" y="1554"/>
                  <a:ext cx="237" cy="294"/>
                </a:xfrm>
                <a:custGeom>
                  <a:avLst/>
                  <a:gdLst>
                    <a:gd name="T0" fmla="*/ 236 w 237"/>
                    <a:gd name="T1" fmla="*/ 27 h 294"/>
                    <a:gd name="T2" fmla="*/ 233 w 237"/>
                    <a:gd name="T3" fmla="*/ 24 h 294"/>
                    <a:gd name="T4" fmla="*/ 230 w 237"/>
                    <a:gd name="T5" fmla="*/ 22 h 294"/>
                    <a:gd name="T6" fmla="*/ 227 w 237"/>
                    <a:gd name="T7" fmla="*/ 19 h 294"/>
                    <a:gd name="T8" fmla="*/ 223 w 237"/>
                    <a:gd name="T9" fmla="*/ 16 h 294"/>
                    <a:gd name="T10" fmla="*/ 219 w 237"/>
                    <a:gd name="T11" fmla="*/ 13 h 294"/>
                    <a:gd name="T12" fmla="*/ 215 w 237"/>
                    <a:gd name="T13" fmla="*/ 11 h 294"/>
                    <a:gd name="T14" fmla="*/ 209 w 237"/>
                    <a:gd name="T15" fmla="*/ 8 h 294"/>
                    <a:gd name="T16" fmla="*/ 202 w 237"/>
                    <a:gd name="T17" fmla="*/ 4 h 294"/>
                    <a:gd name="T18" fmla="*/ 198 w 237"/>
                    <a:gd name="T19" fmla="*/ 2 h 294"/>
                    <a:gd name="T20" fmla="*/ 196 w 237"/>
                    <a:gd name="T21" fmla="*/ 1 h 294"/>
                    <a:gd name="T22" fmla="*/ 195 w 237"/>
                    <a:gd name="T23" fmla="*/ 0 h 294"/>
                    <a:gd name="T24" fmla="*/ 191 w 237"/>
                    <a:gd name="T25" fmla="*/ 0 h 294"/>
                    <a:gd name="T26" fmla="*/ 121 w 237"/>
                    <a:gd name="T27" fmla="*/ 139 h 294"/>
                    <a:gd name="T28" fmla="*/ 0 w 237"/>
                    <a:gd name="T29" fmla="*/ 262 h 294"/>
                    <a:gd name="T30" fmla="*/ 2 w 237"/>
                    <a:gd name="T31" fmla="*/ 266 h 294"/>
                    <a:gd name="T32" fmla="*/ 5 w 237"/>
                    <a:gd name="T33" fmla="*/ 269 h 294"/>
                    <a:gd name="T34" fmla="*/ 8 w 237"/>
                    <a:gd name="T35" fmla="*/ 272 h 294"/>
                    <a:gd name="T36" fmla="*/ 11 w 237"/>
                    <a:gd name="T37" fmla="*/ 274 h 294"/>
                    <a:gd name="T38" fmla="*/ 15 w 237"/>
                    <a:gd name="T39" fmla="*/ 277 h 294"/>
                    <a:gd name="T40" fmla="*/ 20 w 237"/>
                    <a:gd name="T41" fmla="*/ 280 h 294"/>
                    <a:gd name="T42" fmla="*/ 27 w 237"/>
                    <a:gd name="T43" fmla="*/ 284 h 294"/>
                    <a:gd name="T44" fmla="*/ 34 w 237"/>
                    <a:gd name="T45" fmla="*/ 288 h 294"/>
                    <a:gd name="T46" fmla="*/ 37 w 237"/>
                    <a:gd name="T47" fmla="*/ 290 h 294"/>
                    <a:gd name="T48" fmla="*/ 39 w 237"/>
                    <a:gd name="T49" fmla="*/ 290 h 294"/>
                    <a:gd name="T50" fmla="*/ 41 w 237"/>
                    <a:gd name="T51" fmla="*/ 291 h 294"/>
                    <a:gd name="T52" fmla="*/ 46 w 237"/>
                    <a:gd name="T53" fmla="*/ 293 h 294"/>
                    <a:gd name="T54" fmla="*/ 122 w 237"/>
                    <a:gd name="T55" fmla="*/ 141 h 294"/>
                    <a:gd name="T56" fmla="*/ 236 w 237"/>
                    <a:gd name="T57" fmla="*/ 27 h 2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37" h="294">
                      <a:moveTo>
                        <a:pt x="236" y="27"/>
                      </a:moveTo>
                      <a:lnTo>
                        <a:pt x="233" y="24"/>
                      </a:lnTo>
                      <a:lnTo>
                        <a:pt x="230" y="22"/>
                      </a:lnTo>
                      <a:lnTo>
                        <a:pt x="227" y="19"/>
                      </a:lnTo>
                      <a:lnTo>
                        <a:pt x="223" y="16"/>
                      </a:lnTo>
                      <a:lnTo>
                        <a:pt x="219" y="13"/>
                      </a:lnTo>
                      <a:lnTo>
                        <a:pt x="215" y="11"/>
                      </a:lnTo>
                      <a:lnTo>
                        <a:pt x="209" y="8"/>
                      </a:lnTo>
                      <a:lnTo>
                        <a:pt x="202" y="4"/>
                      </a:lnTo>
                      <a:lnTo>
                        <a:pt x="198" y="2"/>
                      </a:lnTo>
                      <a:lnTo>
                        <a:pt x="196" y="1"/>
                      </a:lnTo>
                      <a:lnTo>
                        <a:pt x="195" y="0"/>
                      </a:lnTo>
                      <a:lnTo>
                        <a:pt x="191" y="0"/>
                      </a:lnTo>
                      <a:lnTo>
                        <a:pt x="121" y="139"/>
                      </a:lnTo>
                      <a:lnTo>
                        <a:pt x="0" y="262"/>
                      </a:lnTo>
                      <a:lnTo>
                        <a:pt x="2" y="266"/>
                      </a:lnTo>
                      <a:lnTo>
                        <a:pt x="5" y="269"/>
                      </a:lnTo>
                      <a:lnTo>
                        <a:pt x="8" y="272"/>
                      </a:lnTo>
                      <a:lnTo>
                        <a:pt x="11" y="274"/>
                      </a:lnTo>
                      <a:lnTo>
                        <a:pt x="15" y="277"/>
                      </a:lnTo>
                      <a:lnTo>
                        <a:pt x="20" y="280"/>
                      </a:lnTo>
                      <a:lnTo>
                        <a:pt x="27" y="284"/>
                      </a:lnTo>
                      <a:lnTo>
                        <a:pt x="34" y="288"/>
                      </a:lnTo>
                      <a:lnTo>
                        <a:pt x="37" y="290"/>
                      </a:lnTo>
                      <a:lnTo>
                        <a:pt x="39" y="290"/>
                      </a:lnTo>
                      <a:lnTo>
                        <a:pt x="41" y="291"/>
                      </a:lnTo>
                      <a:lnTo>
                        <a:pt x="46" y="293"/>
                      </a:lnTo>
                      <a:lnTo>
                        <a:pt x="122" y="141"/>
                      </a:lnTo>
                      <a:lnTo>
                        <a:pt x="236" y="27"/>
                      </a:lnTo>
                    </a:path>
                  </a:pathLst>
                </a:custGeom>
                <a:solidFill>
                  <a:srgbClr val="FFBF5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84" name="Freeform 908">
                  <a:extLst>
                    <a:ext uri="{FF2B5EF4-FFF2-40B4-BE49-F238E27FC236}">
                      <a16:creationId xmlns:a16="http://schemas.microsoft.com/office/drawing/2014/main" id="{8F8CE380-0F6B-4646-AE8A-3830543409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1597"/>
                  <a:ext cx="304" cy="200"/>
                </a:xfrm>
                <a:custGeom>
                  <a:avLst/>
                  <a:gdLst>
                    <a:gd name="T0" fmla="*/ 252 w 304"/>
                    <a:gd name="T1" fmla="*/ 199 h 200"/>
                    <a:gd name="T2" fmla="*/ 261 w 304"/>
                    <a:gd name="T3" fmla="*/ 189 h 200"/>
                    <a:gd name="T4" fmla="*/ 269 w 304"/>
                    <a:gd name="T5" fmla="*/ 178 h 200"/>
                    <a:gd name="T6" fmla="*/ 276 w 304"/>
                    <a:gd name="T7" fmla="*/ 167 h 200"/>
                    <a:gd name="T8" fmla="*/ 283 w 304"/>
                    <a:gd name="T9" fmla="*/ 155 h 200"/>
                    <a:gd name="T10" fmla="*/ 288 w 304"/>
                    <a:gd name="T11" fmla="*/ 144 h 200"/>
                    <a:gd name="T12" fmla="*/ 293 w 304"/>
                    <a:gd name="T13" fmla="*/ 131 h 200"/>
                    <a:gd name="T14" fmla="*/ 297 w 304"/>
                    <a:gd name="T15" fmla="*/ 119 h 200"/>
                    <a:gd name="T16" fmla="*/ 300 w 304"/>
                    <a:gd name="T17" fmla="*/ 105 h 200"/>
                    <a:gd name="T18" fmla="*/ 301 w 304"/>
                    <a:gd name="T19" fmla="*/ 97 h 200"/>
                    <a:gd name="T20" fmla="*/ 303 w 304"/>
                    <a:gd name="T21" fmla="*/ 89 h 200"/>
                    <a:gd name="T22" fmla="*/ 303 w 304"/>
                    <a:gd name="T23" fmla="*/ 81 h 200"/>
                    <a:gd name="T24" fmla="*/ 303 w 304"/>
                    <a:gd name="T25" fmla="*/ 73 h 200"/>
                    <a:gd name="T26" fmla="*/ 158 w 304"/>
                    <a:gd name="T27" fmla="*/ 100 h 200"/>
                    <a:gd name="T28" fmla="*/ 56 w 304"/>
                    <a:gd name="T29" fmla="*/ 0 h 200"/>
                    <a:gd name="T30" fmla="*/ 46 w 304"/>
                    <a:gd name="T31" fmla="*/ 9 h 200"/>
                    <a:gd name="T32" fmla="*/ 37 w 304"/>
                    <a:gd name="T33" fmla="*/ 21 h 200"/>
                    <a:gd name="T34" fmla="*/ 30 w 304"/>
                    <a:gd name="T35" fmla="*/ 33 h 200"/>
                    <a:gd name="T36" fmla="*/ 22 w 304"/>
                    <a:gd name="T37" fmla="*/ 45 h 200"/>
                    <a:gd name="T38" fmla="*/ 15 w 304"/>
                    <a:gd name="T39" fmla="*/ 58 h 200"/>
                    <a:gd name="T40" fmla="*/ 10 w 304"/>
                    <a:gd name="T41" fmla="*/ 71 h 200"/>
                    <a:gd name="T42" fmla="*/ 5 w 304"/>
                    <a:gd name="T43" fmla="*/ 85 h 200"/>
                    <a:gd name="T44" fmla="*/ 2 w 304"/>
                    <a:gd name="T45" fmla="*/ 100 h 200"/>
                    <a:gd name="T46" fmla="*/ 1 w 304"/>
                    <a:gd name="T47" fmla="*/ 108 h 200"/>
                    <a:gd name="T48" fmla="*/ 0 w 304"/>
                    <a:gd name="T49" fmla="*/ 116 h 200"/>
                    <a:gd name="T50" fmla="*/ 0 w 304"/>
                    <a:gd name="T51" fmla="*/ 124 h 200"/>
                    <a:gd name="T52" fmla="*/ 0 w 304"/>
                    <a:gd name="T53" fmla="*/ 133 h 200"/>
                    <a:gd name="T54" fmla="*/ 157 w 304"/>
                    <a:gd name="T55" fmla="*/ 103 h 200"/>
                    <a:gd name="T56" fmla="*/ 252 w 304"/>
                    <a:gd name="T57" fmla="*/ 199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4" h="200">
                      <a:moveTo>
                        <a:pt x="252" y="199"/>
                      </a:moveTo>
                      <a:lnTo>
                        <a:pt x="261" y="189"/>
                      </a:lnTo>
                      <a:lnTo>
                        <a:pt x="269" y="178"/>
                      </a:lnTo>
                      <a:lnTo>
                        <a:pt x="276" y="167"/>
                      </a:lnTo>
                      <a:lnTo>
                        <a:pt x="283" y="155"/>
                      </a:lnTo>
                      <a:lnTo>
                        <a:pt x="288" y="144"/>
                      </a:lnTo>
                      <a:lnTo>
                        <a:pt x="293" y="131"/>
                      </a:lnTo>
                      <a:lnTo>
                        <a:pt x="297" y="119"/>
                      </a:lnTo>
                      <a:lnTo>
                        <a:pt x="300" y="105"/>
                      </a:lnTo>
                      <a:lnTo>
                        <a:pt x="301" y="97"/>
                      </a:lnTo>
                      <a:lnTo>
                        <a:pt x="303" y="89"/>
                      </a:lnTo>
                      <a:lnTo>
                        <a:pt x="303" y="81"/>
                      </a:lnTo>
                      <a:lnTo>
                        <a:pt x="303" y="73"/>
                      </a:lnTo>
                      <a:lnTo>
                        <a:pt x="158" y="100"/>
                      </a:lnTo>
                      <a:lnTo>
                        <a:pt x="56" y="0"/>
                      </a:lnTo>
                      <a:lnTo>
                        <a:pt x="46" y="9"/>
                      </a:lnTo>
                      <a:lnTo>
                        <a:pt x="37" y="21"/>
                      </a:lnTo>
                      <a:lnTo>
                        <a:pt x="30" y="33"/>
                      </a:lnTo>
                      <a:lnTo>
                        <a:pt x="22" y="45"/>
                      </a:lnTo>
                      <a:lnTo>
                        <a:pt x="15" y="58"/>
                      </a:lnTo>
                      <a:lnTo>
                        <a:pt x="10" y="71"/>
                      </a:lnTo>
                      <a:lnTo>
                        <a:pt x="5" y="85"/>
                      </a:lnTo>
                      <a:lnTo>
                        <a:pt x="2" y="100"/>
                      </a:lnTo>
                      <a:lnTo>
                        <a:pt x="1" y="108"/>
                      </a:lnTo>
                      <a:lnTo>
                        <a:pt x="0" y="116"/>
                      </a:lnTo>
                      <a:lnTo>
                        <a:pt x="0" y="124"/>
                      </a:lnTo>
                      <a:lnTo>
                        <a:pt x="0" y="133"/>
                      </a:lnTo>
                      <a:lnTo>
                        <a:pt x="157" y="103"/>
                      </a:lnTo>
                      <a:lnTo>
                        <a:pt x="252" y="199"/>
                      </a:lnTo>
                    </a:path>
                  </a:pathLst>
                </a:custGeom>
                <a:solidFill>
                  <a:srgbClr val="FFB2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85" name="Freeform 909">
                  <a:extLst>
                    <a:ext uri="{FF2B5EF4-FFF2-40B4-BE49-F238E27FC236}">
                      <a16:creationId xmlns:a16="http://schemas.microsoft.com/office/drawing/2014/main" id="{A5220623-A8AF-4460-954C-2AE17B6510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1604"/>
                  <a:ext cx="304" cy="190"/>
                </a:xfrm>
                <a:custGeom>
                  <a:avLst/>
                  <a:gdLst>
                    <a:gd name="T0" fmla="*/ 52 w 304"/>
                    <a:gd name="T1" fmla="*/ 0 h 190"/>
                    <a:gd name="T2" fmla="*/ 158 w 304"/>
                    <a:gd name="T3" fmla="*/ 95 h 190"/>
                    <a:gd name="T4" fmla="*/ 303 w 304"/>
                    <a:gd name="T5" fmla="*/ 71 h 190"/>
                    <a:gd name="T6" fmla="*/ 303 w 304"/>
                    <a:gd name="T7" fmla="*/ 77 h 190"/>
                    <a:gd name="T8" fmla="*/ 303 w 304"/>
                    <a:gd name="T9" fmla="*/ 85 h 190"/>
                    <a:gd name="T10" fmla="*/ 301 w 304"/>
                    <a:gd name="T11" fmla="*/ 92 h 190"/>
                    <a:gd name="T12" fmla="*/ 300 w 304"/>
                    <a:gd name="T13" fmla="*/ 100 h 190"/>
                    <a:gd name="T14" fmla="*/ 297 w 304"/>
                    <a:gd name="T15" fmla="*/ 113 h 190"/>
                    <a:gd name="T16" fmla="*/ 293 w 304"/>
                    <a:gd name="T17" fmla="*/ 125 h 190"/>
                    <a:gd name="T18" fmla="*/ 289 w 304"/>
                    <a:gd name="T19" fmla="*/ 137 h 190"/>
                    <a:gd name="T20" fmla="*/ 284 w 304"/>
                    <a:gd name="T21" fmla="*/ 148 h 190"/>
                    <a:gd name="T22" fmla="*/ 278 w 304"/>
                    <a:gd name="T23" fmla="*/ 159 h 190"/>
                    <a:gd name="T24" fmla="*/ 271 w 304"/>
                    <a:gd name="T25" fmla="*/ 169 h 190"/>
                    <a:gd name="T26" fmla="*/ 264 w 304"/>
                    <a:gd name="T27" fmla="*/ 179 h 190"/>
                    <a:gd name="T28" fmla="*/ 256 w 304"/>
                    <a:gd name="T29" fmla="*/ 189 h 190"/>
                    <a:gd name="T30" fmla="*/ 157 w 304"/>
                    <a:gd name="T31" fmla="*/ 98 h 190"/>
                    <a:gd name="T32" fmla="*/ 0 w 304"/>
                    <a:gd name="T33" fmla="*/ 123 h 190"/>
                    <a:gd name="T34" fmla="*/ 0 w 304"/>
                    <a:gd name="T35" fmla="*/ 116 h 190"/>
                    <a:gd name="T36" fmla="*/ 0 w 304"/>
                    <a:gd name="T37" fmla="*/ 110 h 190"/>
                    <a:gd name="T38" fmla="*/ 1 w 304"/>
                    <a:gd name="T39" fmla="*/ 102 h 190"/>
                    <a:gd name="T40" fmla="*/ 2 w 304"/>
                    <a:gd name="T41" fmla="*/ 94 h 190"/>
                    <a:gd name="T42" fmla="*/ 5 w 304"/>
                    <a:gd name="T43" fmla="*/ 80 h 190"/>
                    <a:gd name="T44" fmla="*/ 9 w 304"/>
                    <a:gd name="T45" fmla="*/ 66 h 190"/>
                    <a:gd name="T46" fmla="*/ 15 w 304"/>
                    <a:gd name="T47" fmla="*/ 54 h 190"/>
                    <a:gd name="T48" fmla="*/ 21 w 304"/>
                    <a:gd name="T49" fmla="*/ 41 h 190"/>
                    <a:gd name="T50" fmla="*/ 28 w 304"/>
                    <a:gd name="T51" fmla="*/ 29 h 190"/>
                    <a:gd name="T52" fmla="*/ 35 w 304"/>
                    <a:gd name="T53" fmla="*/ 19 h 190"/>
                    <a:gd name="T54" fmla="*/ 44 w 304"/>
                    <a:gd name="T55" fmla="*/ 9 h 190"/>
                    <a:gd name="T56" fmla="*/ 52 w 304"/>
                    <a:gd name="T57" fmla="*/ 0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4" h="190">
                      <a:moveTo>
                        <a:pt x="52" y="0"/>
                      </a:moveTo>
                      <a:lnTo>
                        <a:pt x="158" y="95"/>
                      </a:lnTo>
                      <a:lnTo>
                        <a:pt x="303" y="71"/>
                      </a:lnTo>
                      <a:lnTo>
                        <a:pt x="303" y="77"/>
                      </a:lnTo>
                      <a:lnTo>
                        <a:pt x="303" y="85"/>
                      </a:lnTo>
                      <a:lnTo>
                        <a:pt x="301" y="92"/>
                      </a:lnTo>
                      <a:lnTo>
                        <a:pt x="300" y="100"/>
                      </a:lnTo>
                      <a:lnTo>
                        <a:pt x="297" y="113"/>
                      </a:lnTo>
                      <a:lnTo>
                        <a:pt x="293" y="125"/>
                      </a:lnTo>
                      <a:lnTo>
                        <a:pt x="289" y="137"/>
                      </a:lnTo>
                      <a:lnTo>
                        <a:pt x="284" y="148"/>
                      </a:lnTo>
                      <a:lnTo>
                        <a:pt x="278" y="159"/>
                      </a:lnTo>
                      <a:lnTo>
                        <a:pt x="271" y="169"/>
                      </a:lnTo>
                      <a:lnTo>
                        <a:pt x="264" y="179"/>
                      </a:lnTo>
                      <a:lnTo>
                        <a:pt x="256" y="189"/>
                      </a:lnTo>
                      <a:lnTo>
                        <a:pt x="157" y="98"/>
                      </a:lnTo>
                      <a:lnTo>
                        <a:pt x="0" y="123"/>
                      </a:lnTo>
                      <a:lnTo>
                        <a:pt x="0" y="116"/>
                      </a:lnTo>
                      <a:lnTo>
                        <a:pt x="0" y="110"/>
                      </a:lnTo>
                      <a:lnTo>
                        <a:pt x="1" y="102"/>
                      </a:lnTo>
                      <a:lnTo>
                        <a:pt x="2" y="94"/>
                      </a:lnTo>
                      <a:lnTo>
                        <a:pt x="5" y="80"/>
                      </a:lnTo>
                      <a:lnTo>
                        <a:pt x="9" y="66"/>
                      </a:lnTo>
                      <a:lnTo>
                        <a:pt x="15" y="54"/>
                      </a:lnTo>
                      <a:lnTo>
                        <a:pt x="21" y="41"/>
                      </a:lnTo>
                      <a:lnTo>
                        <a:pt x="28" y="29"/>
                      </a:lnTo>
                      <a:lnTo>
                        <a:pt x="35" y="19"/>
                      </a:lnTo>
                      <a:lnTo>
                        <a:pt x="44" y="9"/>
                      </a:lnTo>
                      <a:lnTo>
                        <a:pt x="52" y="0"/>
                      </a:lnTo>
                    </a:path>
                  </a:pathLst>
                </a:custGeom>
                <a:solidFill>
                  <a:srgbClr val="F9A82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86" name="Freeform 910">
                  <a:extLst>
                    <a:ext uri="{FF2B5EF4-FFF2-40B4-BE49-F238E27FC236}">
                      <a16:creationId xmlns:a16="http://schemas.microsoft.com/office/drawing/2014/main" id="{2645089F-1E9A-4C87-97BD-00E9998431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1609"/>
                  <a:ext cx="304" cy="179"/>
                </a:xfrm>
                <a:custGeom>
                  <a:avLst/>
                  <a:gdLst>
                    <a:gd name="T0" fmla="*/ 47 w 304"/>
                    <a:gd name="T1" fmla="*/ 0 h 179"/>
                    <a:gd name="T2" fmla="*/ 158 w 304"/>
                    <a:gd name="T3" fmla="*/ 89 h 179"/>
                    <a:gd name="T4" fmla="*/ 303 w 304"/>
                    <a:gd name="T5" fmla="*/ 70 h 179"/>
                    <a:gd name="T6" fmla="*/ 303 w 304"/>
                    <a:gd name="T7" fmla="*/ 75 h 179"/>
                    <a:gd name="T8" fmla="*/ 303 w 304"/>
                    <a:gd name="T9" fmla="*/ 80 h 179"/>
                    <a:gd name="T10" fmla="*/ 301 w 304"/>
                    <a:gd name="T11" fmla="*/ 87 h 179"/>
                    <a:gd name="T12" fmla="*/ 300 w 304"/>
                    <a:gd name="T13" fmla="*/ 95 h 179"/>
                    <a:gd name="T14" fmla="*/ 297 w 304"/>
                    <a:gd name="T15" fmla="*/ 107 h 179"/>
                    <a:gd name="T16" fmla="*/ 294 w 304"/>
                    <a:gd name="T17" fmla="*/ 119 h 179"/>
                    <a:gd name="T18" fmla="*/ 289 w 304"/>
                    <a:gd name="T19" fmla="*/ 130 h 179"/>
                    <a:gd name="T20" fmla="*/ 285 w 304"/>
                    <a:gd name="T21" fmla="*/ 141 h 179"/>
                    <a:gd name="T22" fmla="*/ 279 w 304"/>
                    <a:gd name="T23" fmla="*/ 151 h 179"/>
                    <a:gd name="T24" fmla="*/ 273 w 304"/>
                    <a:gd name="T25" fmla="*/ 160 h 179"/>
                    <a:gd name="T26" fmla="*/ 267 w 304"/>
                    <a:gd name="T27" fmla="*/ 169 h 179"/>
                    <a:gd name="T28" fmla="*/ 260 w 304"/>
                    <a:gd name="T29" fmla="*/ 178 h 179"/>
                    <a:gd name="T30" fmla="*/ 156 w 304"/>
                    <a:gd name="T31" fmla="*/ 92 h 179"/>
                    <a:gd name="T32" fmla="*/ 0 w 304"/>
                    <a:gd name="T33" fmla="*/ 114 h 179"/>
                    <a:gd name="T34" fmla="*/ 0 w 304"/>
                    <a:gd name="T35" fmla="*/ 109 h 179"/>
                    <a:gd name="T36" fmla="*/ 0 w 304"/>
                    <a:gd name="T37" fmla="*/ 103 h 179"/>
                    <a:gd name="T38" fmla="*/ 1 w 304"/>
                    <a:gd name="T39" fmla="*/ 96 h 179"/>
                    <a:gd name="T40" fmla="*/ 2 w 304"/>
                    <a:gd name="T41" fmla="*/ 89 h 179"/>
                    <a:gd name="T42" fmla="*/ 5 w 304"/>
                    <a:gd name="T43" fmla="*/ 75 h 179"/>
                    <a:gd name="T44" fmla="*/ 9 w 304"/>
                    <a:gd name="T45" fmla="*/ 61 h 179"/>
                    <a:gd name="T46" fmla="*/ 14 w 304"/>
                    <a:gd name="T47" fmla="*/ 49 h 179"/>
                    <a:gd name="T48" fmla="*/ 20 w 304"/>
                    <a:gd name="T49" fmla="*/ 37 h 179"/>
                    <a:gd name="T50" fmla="*/ 26 w 304"/>
                    <a:gd name="T51" fmla="*/ 26 h 179"/>
                    <a:gd name="T52" fmla="*/ 33 w 304"/>
                    <a:gd name="T53" fmla="*/ 16 h 179"/>
                    <a:gd name="T54" fmla="*/ 40 w 304"/>
                    <a:gd name="T55" fmla="*/ 8 h 179"/>
                    <a:gd name="T56" fmla="*/ 47 w 304"/>
                    <a:gd name="T5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4" h="179">
                      <a:moveTo>
                        <a:pt x="47" y="0"/>
                      </a:moveTo>
                      <a:lnTo>
                        <a:pt x="158" y="89"/>
                      </a:lnTo>
                      <a:lnTo>
                        <a:pt x="303" y="70"/>
                      </a:lnTo>
                      <a:lnTo>
                        <a:pt x="303" y="75"/>
                      </a:lnTo>
                      <a:lnTo>
                        <a:pt x="303" y="80"/>
                      </a:lnTo>
                      <a:lnTo>
                        <a:pt x="301" y="87"/>
                      </a:lnTo>
                      <a:lnTo>
                        <a:pt x="300" y="95"/>
                      </a:lnTo>
                      <a:lnTo>
                        <a:pt x="297" y="107"/>
                      </a:lnTo>
                      <a:lnTo>
                        <a:pt x="294" y="119"/>
                      </a:lnTo>
                      <a:lnTo>
                        <a:pt x="289" y="130"/>
                      </a:lnTo>
                      <a:lnTo>
                        <a:pt x="285" y="141"/>
                      </a:lnTo>
                      <a:lnTo>
                        <a:pt x="279" y="151"/>
                      </a:lnTo>
                      <a:lnTo>
                        <a:pt x="273" y="160"/>
                      </a:lnTo>
                      <a:lnTo>
                        <a:pt x="267" y="169"/>
                      </a:lnTo>
                      <a:lnTo>
                        <a:pt x="260" y="178"/>
                      </a:lnTo>
                      <a:lnTo>
                        <a:pt x="156" y="92"/>
                      </a:lnTo>
                      <a:lnTo>
                        <a:pt x="0" y="114"/>
                      </a:lnTo>
                      <a:lnTo>
                        <a:pt x="0" y="109"/>
                      </a:lnTo>
                      <a:lnTo>
                        <a:pt x="0" y="103"/>
                      </a:lnTo>
                      <a:lnTo>
                        <a:pt x="1" y="96"/>
                      </a:lnTo>
                      <a:lnTo>
                        <a:pt x="2" y="89"/>
                      </a:lnTo>
                      <a:lnTo>
                        <a:pt x="5" y="75"/>
                      </a:lnTo>
                      <a:lnTo>
                        <a:pt x="9" y="61"/>
                      </a:lnTo>
                      <a:lnTo>
                        <a:pt x="14" y="49"/>
                      </a:lnTo>
                      <a:lnTo>
                        <a:pt x="20" y="37"/>
                      </a:lnTo>
                      <a:lnTo>
                        <a:pt x="26" y="26"/>
                      </a:lnTo>
                      <a:lnTo>
                        <a:pt x="33" y="16"/>
                      </a:lnTo>
                      <a:lnTo>
                        <a:pt x="40" y="8"/>
                      </a:lnTo>
                      <a:lnTo>
                        <a:pt x="47" y="0"/>
                      </a:lnTo>
                    </a:path>
                  </a:pathLst>
                </a:custGeom>
                <a:solidFill>
                  <a:srgbClr val="F7A32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87" name="Freeform 911">
                  <a:extLst>
                    <a:ext uri="{FF2B5EF4-FFF2-40B4-BE49-F238E27FC236}">
                      <a16:creationId xmlns:a16="http://schemas.microsoft.com/office/drawing/2014/main" id="{4C06ADA0-C619-48E3-9E42-99C3FA1C94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1615"/>
                  <a:ext cx="304" cy="168"/>
                </a:xfrm>
                <a:custGeom>
                  <a:avLst/>
                  <a:gdLst>
                    <a:gd name="T0" fmla="*/ 42 w 304"/>
                    <a:gd name="T1" fmla="*/ 0 h 168"/>
                    <a:gd name="T2" fmla="*/ 157 w 304"/>
                    <a:gd name="T3" fmla="*/ 83 h 168"/>
                    <a:gd name="T4" fmla="*/ 303 w 304"/>
                    <a:gd name="T5" fmla="*/ 67 h 168"/>
                    <a:gd name="T6" fmla="*/ 303 w 304"/>
                    <a:gd name="T7" fmla="*/ 71 h 168"/>
                    <a:gd name="T8" fmla="*/ 302 w 304"/>
                    <a:gd name="T9" fmla="*/ 75 h 168"/>
                    <a:gd name="T10" fmla="*/ 301 w 304"/>
                    <a:gd name="T11" fmla="*/ 81 h 168"/>
                    <a:gd name="T12" fmla="*/ 300 w 304"/>
                    <a:gd name="T13" fmla="*/ 88 h 168"/>
                    <a:gd name="T14" fmla="*/ 297 w 304"/>
                    <a:gd name="T15" fmla="*/ 100 h 168"/>
                    <a:gd name="T16" fmla="*/ 294 w 304"/>
                    <a:gd name="T17" fmla="*/ 112 h 168"/>
                    <a:gd name="T18" fmla="*/ 290 w 304"/>
                    <a:gd name="T19" fmla="*/ 123 h 168"/>
                    <a:gd name="T20" fmla="*/ 286 w 304"/>
                    <a:gd name="T21" fmla="*/ 132 h 168"/>
                    <a:gd name="T22" fmla="*/ 280 w 304"/>
                    <a:gd name="T23" fmla="*/ 142 h 168"/>
                    <a:gd name="T24" fmla="*/ 275 w 304"/>
                    <a:gd name="T25" fmla="*/ 150 h 168"/>
                    <a:gd name="T26" fmla="*/ 269 w 304"/>
                    <a:gd name="T27" fmla="*/ 158 h 168"/>
                    <a:gd name="T28" fmla="*/ 263 w 304"/>
                    <a:gd name="T29" fmla="*/ 167 h 168"/>
                    <a:gd name="T30" fmla="*/ 156 w 304"/>
                    <a:gd name="T31" fmla="*/ 86 h 168"/>
                    <a:gd name="T32" fmla="*/ 0 w 304"/>
                    <a:gd name="T33" fmla="*/ 104 h 168"/>
                    <a:gd name="T34" fmla="*/ 0 w 304"/>
                    <a:gd name="T35" fmla="*/ 100 h 168"/>
                    <a:gd name="T36" fmla="*/ 0 w 304"/>
                    <a:gd name="T37" fmla="*/ 95 h 168"/>
                    <a:gd name="T38" fmla="*/ 1 w 304"/>
                    <a:gd name="T39" fmla="*/ 90 h 168"/>
                    <a:gd name="T40" fmla="*/ 1 w 304"/>
                    <a:gd name="T41" fmla="*/ 82 h 168"/>
                    <a:gd name="T42" fmla="*/ 4 w 304"/>
                    <a:gd name="T43" fmla="*/ 69 h 168"/>
                    <a:gd name="T44" fmla="*/ 8 w 304"/>
                    <a:gd name="T45" fmla="*/ 56 h 168"/>
                    <a:gd name="T46" fmla="*/ 13 w 304"/>
                    <a:gd name="T47" fmla="*/ 44 h 168"/>
                    <a:gd name="T48" fmla="*/ 18 w 304"/>
                    <a:gd name="T49" fmla="*/ 33 h 168"/>
                    <a:gd name="T50" fmla="*/ 24 w 304"/>
                    <a:gd name="T51" fmla="*/ 23 h 168"/>
                    <a:gd name="T52" fmla="*/ 30 w 304"/>
                    <a:gd name="T53" fmla="*/ 14 h 168"/>
                    <a:gd name="T54" fmla="*/ 37 w 304"/>
                    <a:gd name="T55" fmla="*/ 6 h 168"/>
                    <a:gd name="T56" fmla="*/ 42 w 304"/>
                    <a:gd name="T57" fmla="*/ 0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4" h="168">
                      <a:moveTo>
                        <a:pt x="42" y="0"/>
                      </a:moveTo>
                      <a:lnTo>
                        <a:pt x="157" y="83"/>
                      </a:lnTo>
                      <a:lnTo>
                        <a:pt x="303" y="67"/>
                      </a:lnTo>
                      <a:lnTo>
                        <a:pt x="303" y="71"/>
                      </a:lnTo>
                      <a:lnTo>
                        <a:pt x="302" y="75"/>
                      </a:lnTo>
                      <a:lnTo>
                        <a:pt x="301" y="81"/>
                      </a:lnTo>
                      <a:lnTo>
                        <a:pt x="300" y="88"/>
                      </a:lnTo>
                      <a:lnTo>
                        <a:pt x="297" y="100"/>
                      </a:lnTo>
                      <a:lnTo>
                        <a:pt x="294" y="112"/>
                      </a:lnTo>
                      <a:lnTo>
                        <a:pt x="290" y="123"/>
                      </a:lnTo>
                      <a:lnTo>
                        <a:pt x="286" y="132"/>
                      </a:lnTo>
                      <a:lnTo>
                        <a:pt x="280" y="142"/>
                      </a:lnTo>
                      <a:lnTo>
                        <a:pt x="275" y="150"/>
                      </a:lnTo>
                      <a:lnTo>
                        <a:pt x="269" y="158"/>
                      </a:lnTo>
                      <a:lnTo>
                        <a:pt x="263" y="167"/>
                      </a:lnTo>
                      <a:lnTo>
                        <a:pt x="156" y="86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0" y="95"/>
                      </a:lnTo>
                      <a:lnTo>
                        <a:pt x="1" y="90"/>
                      </a:lnTo>
                      <a:lnTo>
                        <a:pt x="1" y="82"/>
                      </a:lnTo>
                      <a:lnTo>
                        <a:pt x="4" y="69"/>
                      </a:lnTo>
                      <a:lnTo>
                        <a:pt x="8" y="56"/>
                      </a:lnTo>
                      <a:lnTo>
                        <a:pt x="13" y="44"/>
                      </a:lnTo>
                      <a:lnTo>
                        <a:pt x="18" y="33"/>
                      </a:lnTo>
                      <a:lnTo>
                        <a:pt x="24" y="23"/>
                      </a:lnTo>
                      <a:lnTo>
                        <a:pt x="30" y="14"/>
                      </a:lnTo>
                      <a:lnTo>
                        <a:pt x="37" y="6"/>
                      </a:lnTo>
                      <a:lnTo>
                        <a:pt x="42" y="0"/>
                      </a:lnTo>
                    </a:path>
                  </a:pathLst>
                </a:custGeom>
                <a:solidFill>
                  <a:srgbClr val="F2992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88" name="Freeform 912">
                  <a:extLst>
                    <a:ext uri="{FF2B5EF4-FFF2-40B4-BE49-F238E27FC236}">
                      <a16:creationId xmlns:a16="http://schemas.microsoft.com/office/drawing/2014/main" id="{F8415F7F-B28E-4200-B7A0-EDDC754C4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1620"/>
                  <a:ext cx="304" cy="158"/>
                </a:xfrm>
                <a:custGeom>
                  <a:avLst/>
                  <a:gdLst>
                    <a:gd name="T0" fmla="*/ 38 w 304"/>
                    <a:gd name="T1" fmla="*/ 0 h 158"/>
                    <a:gd name="T2" fmla="*/ 158 w 304"/>
                    <a:gd name="T3" fmla="*/ 78 h 158"/>
                    <a:gd name="T4" fmla="*/ 303 w 304"/>
                    <a:gd name="T5" fmla="*/ 66 h 158"/>
                    <a:gd name="T6" fmla="*/ 303 w 304"/>
                    <a:gd name="T7" fmla="*/ 68 h 158"/>
                    <a:gd name="T8" fmla="*/ 303 w 304"/>
                    <a:gd name="T9" fmla="*/ 72 h 158"/>
                    <a:gd name="T10" fmla="*/ 302 w 304"/>
                    <a:gd name="T11" fmla="*/ 76 h 158"/>
                    <a:gd name="T12" fmla="*/ 301 w 304"/>
                    <a:gd name="T13" fmla="*/ 84 h 158"/>
                    <a:gd name="T14" fmla="*/ 298 w 304"/>
                    <a:gd name="T15" fmla="*/ 96 h 158"/>
                    <a:gd name="T16" fmla="*/ 294 w 304"/>
                    <a:gd name="T17" fmla="*/ 107 h 158"/>
                    <a:gd name="T18" fmla="*/ 291 w 304"/>
                    <a:gd name="T19" fmla="*/ 117 h 158"/>
                    <a:gd name="T20" fmla="*/ 287 w 304"/>
                    <a:gd name="T21" fmla="*/ 126 h 158"/>
                    <a:gd name="T22" fmla="*/ 283 w 304"/>
                    <a:gd name="T23" fmla="*/ 134 h 158"/>
                    <a:gd name="T24" fmla="*/ 278 w 304"/>
                    <a:gd name="T25" fmla="*/ 142 h 158"/>
                    <a:gd name="T26" fmla="*/ 273 w 304"/>
                    <a:gd name="T27" fmla="*/ 149 h 158"/>
                    <a:gd name="T28" fmla="*/ 268 w 304"/>
                    <a:gd name="T29" fmla="*/ 157 h 158"/>
                    <a:gd name="T30" fmla="*/ 157 w 304"/>
                    <a:gd name="T31" fmla="*/ 82 h 158"/>
                    <a:gd name="T32" fmla="*/ 0 w 304"/>
                    <a:gd name="T33" fmla="*/ 96 h 158"/>
                    <a:gd name="T34" fmla="*/ 0 w 304"/>
                    <a:gd name="T35" fmla="*/ 93 h 158"/>
                    <a:gd name="T36" fmla="*/ 0 w 304"/>
                    <a:gd name="T37" fmla="*/ 89 h 158"/>
                    <a:gd name="T38" fmla="*/ 1 w 304"/>
                    <a:gd name="T39" fmla="*/ 85 h 158"/>
                    <a:gd name="T40" fmla="*/ 1 w 304"/>
                    <a:gd name="T41" fmla="*/ 78 h 158"/>
                    <a:gd name="T42" fmla="*/ 4 w 304"/>
                    <a:gd name="T43" fmla="*/ 64 h 158"/>
                    <a:gd name="T44" fmla="*/ 8 w 304"/>
                    <a:gd name="T45" fmla="*/ 51 h 158"/>
                    <a:gd name="T46" fmla="*/ 13 w 304"/>
                    <a:gd name="T47" fmla="*/ 40 h 158"/>
                    <a:gd name="T48" fmla="*/ 18 w 304"/>
                    <a:gd name="T49" fmla="*/ 30 h 158"/>
                    <a:gd name="T50" fmla="*/ 23 w 304"/>
                    <a:gd name="T51" fmla="*/ 21 h 158"/>
                    <a:gd name="T52" fmla="*/ 28 w 304"/>
                    <a:gd name="T53" fmla="*/ 13 h 158"/>
                    <a:gd name="T54" fmla="*/ 33 w 304"/>
                    <a:gd name="T55" fmla="*/ 5 h 158"/>
                    <a:gd name="T56" fmla="*/ 38 w 304"/>
                    <a:gd name="T57" fmla="*/ 0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4" h="158">
                      <a:moveTo>
                        <a:pt x="38" y="0"/>
                      </a:moveTo>
                      <a:lnTo>
                        <a:pt x="158" y="78"/>
                      </a:lnTo>
                      <a:lnTo>
                        <a:pt x="303" y="66"/>
                      </a:lnTo>
                      <a:lnTo>
                        <a:pt x="303" y="68"/>
                      </a:lnTo>
                      <a:lnTo>
                        <a:pt x="303" y="72"/>
                      </a:lnTo>
                      <a:lnTo>
                        <a:pt x="302" y="76"/>
                      </a:lnTo>
                      <a:lnTo>
                        <a:pt x="301" y="84"/>
                      </a:lnTo>
                      <a:lnTo>
                        <a:pt x="298" y="96"/>
                      </a:lnTo>
                      <a:lnTo>
                        <a:pt x="294" y="107"/>
                      </a:lnTo>
                      <a:lnTo>
                        <a:pt x="291" y="117"/>
                      </a:lnTo>
                      <a:lnTo>
                        <a:pt x="287" y="126"/>
                      </a:lnTo>
                      <a:lnTo>
                        <a:pt x="283" y="134"/>
                      </a:lnTo>
                      <a:lnTo>
                        <a:pt x="278" y="142"/>
                      </a:lnTo>
                      <a:lnTo>
                        <a:pt x="273" y="149"/>
                      </a:lnTo>
                      <a:lnTo>
                        <a:pt x="268" y="157"/>
                      </a:lnTo>
                      <a:lnTo>
                        <a:pt x="157" y="82"/>
                      </a:lnTo>
                      <a:lnTo>
                        <a:pt x="0" y="96"/>
                      </a:lnTo>
                      <a:lnTo>
                        <a:pt x="0" y="93"/>
                      </a:lnTo>
                      <a:lnTo>
                        <a:pt x="0" y="89"/>
                      </a:lnTo>
                      <a:lnTo>
                        <a:pt x="1" y="85"/>
                      </a:lnTo>
                      <a:lnTo>
                        <a:pt x="1" y="78"/>
                      </a:lnTo>
                      <a:lnTo>
                        <a:pt x="4" y="64"/>
                      </a:lnTo>
                      <a:lnTo>
                        <a:pt x="8" y="51"/>
                      </a:lnTo>
                      <a:lnTo>
                        <a:pt x="13" y="40"/>
                      </a:lnTo>
                      <a:lnTo>
                        <a:pt x="18" y="30"/>
                      </a:lnTo>
                      <a:lnTo>
                        <a:pt x="23" y="21"/>
                      </a:lnTo>
                      <a:lnTo>
                        <a:pt x="28" y="13"/>
                      </a:lnTo>
                      <a:lnTo>
                        <a:pt x="33" y="5"/>
                      </a:lnTo>
                      <a:lnTo>
                        <a:pt x="38" y="0"/>
                      </a:lnTo>
                    </a:path>
                  </a:pathLst>
                </a:custGeom>
                <a:solidFill>
                  <a:srgbClr val="ED8E2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89" name="Freeform 913">
                  <a:extLst>
                    <a:ext uri="{FF2B5EF4-FFF2-40B4-BE49-F238E27FC236}">
                      <a16:creationId xmlns:a16="http://schemas.microsoft.com/office/drawing/2014/main" id="{C411CD2D-8AE1-4ABB-93A6-DFBE8823E0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1625"/>
                  <a:ext cx="304" cy="148"/>
                </a:xfrm>
                <a:custGeom>
                  <a:avLst/>
                  <a:gdLst>
                    <a:gd name="T0" fmla="*/ 34 w 304"/>
                    <a:gd name="T1" fmla="*/ 0 h 148"/>
                    <a:gd name="T2" fmla="*/ 158 w 304"/>
                    <a:gd name="T3" fmla="*/ 73 h 148"/>
                    <a:gd name="T4" fmla="*/ 303 w 304"/>
                    <a:gd name="T5" fmla="*/ 64 h 148"/>
                    <a:gd name="T6" fmla="*/ 303 w 304"/>
                    <a:gd name="T7" fmla="*/ 65 h 148"/>
                    <a:gd name="T8" fmla="*/ 303 w 304"/>
                    <a:gd name="T9" fmla="*/ 67 h 148"/>
                    <a:gd name="T10" fmla="*/ 302 w 304"/>
                    <a:gd name="T11" fmla="*/ 71 h 148"/>
                    <a:gd name="T12" fmla="*/ 301 w 304"/>
                    <a:gd name="T13" fmla="*/ 78 h 148"/>
                    <a:gd name="T14" fmla="*/ 298 w 304"/>
                    <a:gd name="T15" fmla="*/ 90 h 148"/>
                    <a:gd name="T16" fmla="*/ 295 w 304"/>
                    <a:gd name="T17" fmla="*/ 101 h 148"/>
                    <a:gd name="T18" fmla="*/ 291 w 304"/>
                    <a:gd name="T19" fmla="*/ 110 h 148"/>
                    <a:gd name="T20" fmla="*/ 288 w 304"/>
                    <a:gd name="T21" fmla="*/ 118 h 148"/>
                    <a:gd name="T22" fmla="*/ 284 w 304"/>
                    <a:gd name="T23" fmla="*/ 127 h 148"/>
                    <a:gd name="T24" fmla="*/ 280 w 304"/>
                    <a:gd name="T25" fmla="*/ 133 h 148"/>
                    <a:gd name="T26" fmla="*/ 276 w 304"/>
                    <a:gd name="T27" fmla="*/ 140 h 148"/>
                    <a:gd name="T28" fmla="*/ 271 w 304"/>
                    <a:gd name="T29" fmla="*/ 147 h 148"/>
                    <a:gd name="T30" fmla="*/ 157 w 304"/>
                    <a:gd name="T31" fmla="*/ 76 h 148"/>
                    <a:gd name="T32" fmla="*/ 0 w 304"/>
                    <a:gd name="T33" fmla="*/ 87 h 148"/>
                    <a:gd name="T34" fmla="*/ 0 w 304"/>
                    <a:gd name="T35" fmla="*/ 85 h 148"/>
                    <a:gd name="T36" fmla="*/ 0 w 304"/>
                    <a:gd name="T37" fmla="*/ 83 h 148"/>
                    <a:gd name="T38" fmla="*/ 1 w 304"/>
                    <a:gd name="T39" fmla="*/ 79 h 148"/>
                    <a:gd name="T40" fmla="*/ 1 w 304"/>
                    <a:gd name="T41" fmla="*/ 72 h 148"/>
                    <a:gd name="T42" fmla="*/ 4 w 304"/>
                    <a:gd name="T43" fmla="*/ 59 h 148"/>
                    <a:gd name="T44" fmla="*/ 8 w 304"/>
                    <a:gd name="T45" fmla="*/ 46 h 148"/>
                    <a:gd name="T46" fmla="*/ 12 w 304"/>
                    <a:gd name="T47" fmla="*/ 36 h 148"/>
                    <a:gd name="T48" fmla="*/ 17 w 304"/>
                    <a:gd name="T49" fmla="*/ 26 h 148"/>
                    <a:gd name="T50" fmla="*/ 22 w 304"/>
                    <a:gd name="T51" fmla="*/ 17 h 148"/>
                    <a:gd name="T52" fmla="*/ 26 w 304"/>
                    <a:gd name="T53" fmla="*/ 10 h 148"/>
                    <a:gd name="T54" fmla="*/ 30 w 304"/>
                    <a:gd name="T55" fmla="*/ 4 h 148"/>
                    <a:gd name="T56" fmla="*/ 34 w 304"/>
                    <a:gd name="T57" fmla="*/ 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4" h="148">
                      <a:moveTo>
                        <a:pt x="34" y="0"/>
                      </a:moveTo>
                      <a:lnTo>
                        <a:pt x="158" y="73"/>
                      </a:lnTo>
                      <a:lnTo>
                        <a:pt x="303" y="64"/>
                      </a:lnTo>
                      <a:lnTo>
                        <a:pt x="303" y="65"/>
                      </a:lnTo>
                      <a:lnTo>
                        <a:pt x="303" y="67"/>
                      </a:lnTo>
                      <a:lnTo>
                        <a:pt x="302" y="71"/>
                      </a:lnTo>
                      <a:lnTo>
                        <a:pt x="301" y="78"/>
                      </a:lnTo>
                      <a:lnTo>
                        <a:pt x="298" y="90"/>
                      </a:lnTo>
                      <a:lnTo>
                        <a:pt x="295" y="101"/>
                      </a:lnTo>
                      <a:lnTo>
                        <a:pt x="291" y="110"/>
                      </a:lnTo>
                      <a:lnTo>
                        <a:pt x="288" y="118"/>
                      </a:lnTo>
                      <a:lnTo>
                        <a:pt x="284" y="127"/>
                      </a:lnTo>
                      <a:lnTo>
                        <a:pt x="280" y="133"/>
                      </a:lnTo>
                      <a:lnTo>
                        <a:pt x="276" y="140"/>
                      </a:lnTo>
                      <a:lnTo>
                        <a:pt x="271" y="147"/>
                      </a:lnTo>
                      <a:lnTo>
                        <a:pt x="157" y="76"/>
                      </a:lnTo>
                      <a:lnTo>
                        <a:pt x="0" y="87"/>
                      </a:lnTo>
                      <a:lnTo>
                        <a:pt x="0" y="85"/>
                      </a:lnTo>
                      <a:lnTo>
                        <a:pt x="0" y="83"/>
                      </a:lnTo>
                      <a:lnTo>
                        <a:pt x="1" y="79"/>
                      </a:lnTo>
                      <a:lnTo>
                        <a:pt x="1" y="72"/>
                      </a:lnTo>
                      <a:lnTo>
                        <a:pt x="4" y="59"/>
                      </a:lnTo>
                      <a:lnTo>
                        <a:pt x="8" y="46"/>
                      </a:lnTo>
                      <a:lnTo>
                        <a:pt x="12" y="36"/>
                      </a:lnTo>
                      <a:lnTo>
                        <a:pt x="17" y="26"/>
                      </a:lnTo>
                      <a:lnTo>
                        <a:pt x="22" y="17"/>
                      </a:lnTo>
                      <a:lnTo>
                        <a:pt x="26" y="10"/>
                      </a:lnTo>
                      <a:lnTo>
                        <a:pt x="30" y="4"/>
                      </a:lnTo>
                      <a:lnTo>
                        <a:pt x="34" y="0"/>
                      </a:lnTo>
                    </a:path>
                  </a:pathLst>
                </a:custGeom>
                <a:solidFill>
                  <a:srgbClr val="EA891E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90" name="Freeform 914">
                  <a:extLst>
                    <a:ext uri="{FF2B5EF4-FFF2-40B4-BE49-F238E27FC236}">
                      <a16:creationId xmlns:a16="http://schemas.microsoft.com/office/drawing/2014/main" id="{0F79F1FC-A345-4F41-BA80-2C5B7A049B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1631"/>
                  <a:ext cx="304" cy="137"/>
                </a:xfrm>
                <a:custGeom>
                  <a:avLst/>
                  <a:gdLst>
                    <a:gd name="T0" fmla="*/ 275 w 304"/>
                    <a:gd name="T1" fmla="*/ 136 h 137"/>
                    <a:gd name="T2" fmla="*/ 279 w 304"/>
                    <a:gd name="T3" fmla="*/ 130 h 137"/>
                    <a:gd name="T4" fmla="*/ 282 w 304"/>
                    <a:gd name="T5" fmla="*/ 124 h 137"/>
                    <a:gd name="T6" fmla="*/ 286 w 304"/>
                    <a:gd name="T7" fmla="*/ 117 h 137"/>
                    <a:gd name="T8" fmla="*/ 289 w 304"/>
                    <a:gd name="T9" fmla="*/ 110 h 137"/>
                    <a:gd name="T10" fmla="*/ 292 w 304"/>
                    <a:gd name="T11" fmla="*/ 103 h 137"/>
                    <a:gd name="T12" fmla="*/ 295 w 304"/>
                    <a:gd name="T13" fmla="*/ 94 h 137"/>
                    <a:gd name="T14" fmla="*/ 298 w 304"/>
                    <a:gd name="T15" fmla="*/ 84 h 137"/>
                    <a:gd name="T16" fmla="*/ 301 w 304"/>
                    <a:gd name="T17" fmla="*/ 72 h 137"/>
                    <a:gd name="T18" fmla="*/ 302 w 304"/>
                    <a:gd name="T19" fmla="*/ 65 h 137"/>
                    <a:gd name="T20" fmla="*/ 303 w 304"/>
                    <a:gd name="T21" fmla="*/ 63 h 137"/>
                    <a:gd name="T22" fmla="*/ 303 w 304"/>
                    <a:gd name="T23" fmla="*/ 62 h 137"/>
                    <a:gd name="T24" fmla="*/ 303 w 304"/>
                    <a:gd name="T25" fmla="*/ 62 h 137"/>
                    <a:gd name="T26" fmla="*/ 158 w 304"/>
                    <a:gd name="T27" fmla="*/ 67 h 137"/>
                    <a:gd name="T28" fmla="*/ 29 w 304"/>
                    <a:gd name="T29" fmla="*/ 0 h 137"/>
                    <a:gd name="T30" fmla="*/ 26 w 304"/>
                    <a:gd name="T31" fmla="*/ 3 h 137"/>
                    <a:gd name="T32" fmla="*/ 23 w 304"/>
                    <a:gd name="T33" fmla="*/ 8 h 137"/>
                    <a:gd name="T34" fmla="*/ 19 w 304"/>
                    <a:gd name="T35" fmla="*/ 14 h 137"/>
                    <a:gd name="T36" fmla="*/ 15 w 304"/>
                    <a:gd name="T37" fmla="*/ 22 h 137"/>
                    <a:gd name="T38" fmla="*/ 11 w 304"/>
                    <a:gd name="T39" fmla="*/ 30 h 137"/>
                    <a:gd name="T40" fmla="*/ 8 w 304"/>
                    <a:gd name="T41" fmla="*/ 42 h 137"/>
                    <a:gd name="T42" fmla="*/ 4 w 304"/>
                    <a:gd name="T43" fmla="*/ 53 h 137"/>
                    <a:gd name="T44" fmla="*/ 1 w 304"/>
                    <a:gd name="T45" fmla="*/ 67 h 137"/>
                    <a:gd name="T46" fmla="*/ 0 w 304"/>
                    <a:gd name="T47" fmla="*/ 72 h 137"/>
                    <a:gd name="T48" fmla="*/ 0 w 304"/>
                    <a:gd name="T49" fmla="*/ 75 h 137"/>
                    <a:gd name="T50" fmla="*/ 0 w 304"/>
                    <a:gd name="T51" fmla="*/ 76 h 137"/>
                    <a:gd name="T52" fmla="*/ 0 w 304"/>
                    <a:gd name="T53" fmla="*/ 78 h 137"/>
                    <a:gd name="T54" fmla="*/ 156 w 304"/>
                    <a:gd name="T55" fmla="*/ 70 h 137"/>
                    <a:gd name="T56" fmla="*/ 275 w 304"/>
                    <a:gd name="T57" fmla="*/ 136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4" h="137">
                      <a:moveTo>
                        <a:pt x="275" y="136"/>
                      </a:moveTo>
                      <a:lnTo>
                        <a:pt x="279" y="130"/>
                      </a:lnTo>
                      <a:lnTo>
                        <a:pt x="282" y="124"/>
                      </a:lnTo>
                      <a:lnTo>
                        <a:pt x="286" y="117"/>
                      </a:lnTo>
                      <a:lnTo>
                        <a:pt x="289" y="110"/>
                      </a:lnTo>
                      <a:lnTo>
                        <a:pt x="292" y="103"/>
                      </a:lnTo>
                      <a:lnTo>
                        <a:pt x="295" y="94"/>
                      </a:lnTo>
                      <a:lnTo>
                        <a:pt x="298" y="84"/>
                      </a:lnTo>
                      <a:lnTo>
                        <a:pt x="301" y="72"/>
                      </a:lnTo>
                      <a:lnTo>
                        <a:pt x="302" y="65"/>
                      </a:lnTo>
                      <a:lnTo>
                        <a:pt x="303" y="63"/>
                      </a:lnTo>
                      <a:lnTo>
                        <a:pt x="303" y="62"/>
                      </a:lnTo>
                      <a:lnTo>
                        <a:pt x="303" y="62"/>
                      </a:lnTo>
                      <a:lnTo>
                        <a:pt x="158" y="67"/>
                      </a:lnTo>
                      <a:lnTo>
                        <a:pt x="29" y="0"/>
                      </a:lnTo>
                      <a:lnTo>
                        <a:pt x="26" y="3"/>
                      </a:lnTo>
                      <a:lnTo>
                        <a:pt x="23" y="8"/>
                      </a:lnTo>
                      <a:lnTo>
                        <a:pt x="19" y="14"/>
                      </a:lnTo>
                      <a:lnTo>
                        <a:pt x="15" y="22"/>
                      </a:lnTo>
                      <a:lnTo>
                        <a:pt x="11" y="30"/>
                      </a:lnTo>
                      <a:lnTo>
                        <a:pt x="8" y="42"/>
                      </a:lnTo>
                      <a:lnTo>
                        <a:pt x="4" y="53"/>
                      </a:lnTo>
                      <a:lnTo>
                        <a:pt x="1" y="67"/>
                      </a:lnTo>
                      <a:lnTo>
                        <a:pt x="0" y="72"/>
                      </a:lnTo>
                      <a:lnTo>
                        <a:pt x="0" y="75"/>
                      </a:lnTo>
                      <a:lnTo>
                        <a:pt x="0" y="76"/>
                      </a:lnTo>
                      <a:lnTo>
                        <a:pt x="0" y="78"/>
                      </a:lnTo>
                      <a:lnTo>
                        <a:pt x="156" y="70"/>
                      </a:lnTo>
                      <a:lnTo>
                        <a:pt x="275" y="136"/>
                      </a:lnTo>
                    </a:path>
                  </a:pathLst>
                </a:custGeom>
                <a:solidFill>
                  <a:srgbClr val="E8821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91" name="Freeform 915">
                  <a:extLst>
                    <a:ext uri="{FF2B5EF4-FFF2-40B4-BE49-F238E27FC236}">
                      <a16:creationId xmlns:a16="http://schemas.microsoft.com/office/drawing/2014/main" id="{4F3C0499-C245-4DEE-88EF-85C6903B73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72" y="1703"/>
                  <a:ext cx="184" cy="158"/>
                </a:xfrm>
                <a:custGeom>
                  <a:avLst/>
                  <a:gdLst>
                    <a:gd name="T0" fmla="*/ 174 w 184"/>
                    <a:gd name="T1" fmla="*/ 0 h 158"/>
                    <a:gd name="T2" fmla="*/ 174 w 184"/>
                    <a:gd name="T3" fmla="*/ 0 h 158"/>
                    <a:gd name="T4" fmla="*/ 170 w 184"/>
                    <a:gd name="T5" fmla="*/ 15 h 158"/>
                    <a:gd name="T6" fmla="*/ 166 w 184"/>
                    <a:gd name="T7" fmla="*/ 30 h 158"/>
                    <a:gd name="T8" fmla="*/ 159 w 184"/>
                    <a:gd name="T9" fmla="*/ 44 h 158"/>
                    <a:gd name="T10" fmla="*/ 152 w 184"/>
                    <a:gd name="T11" fmla="*/ 58 h 158"/>
                    <a:gd name="T12" fmla="*/ 143 w 184"/>
                    <a:gd name="T13" fmla="*/ 71 h 158"/>
                    <a:gd name="T14" fmla="*/ 133 w 184"/>
                    <a:gd name="T15" fmla="*/ 84 h 158"/>
                    <a:gd name="T16" fmla="*/ 122 w 184"/>
                    <a:gd name="T17" fmla="*/ 95 h 158"/>
                    <a:gd name="T18" fmla="*/ 111 w 184"/>
                    <a:gd name="T19" fmla="*/ 106 h 158"/>
                    <a:gd name="T20" fmla="*/ 99 w 184"/>
                    <a:gd name="T21" fmla="*/ 116 h 158"/>
                    <a:gd name="T22" fmla="*/ 86 w 184"/>
                    <a:gd name="T23" fmla="*/ 124 h 158"/>
                    <a:gd name="T24" fmla="*/ 73 w 184"/>
                    <a:gd name="T25" fmla="*/ 131 h 158"/>
                    <a:gd name="T26" fmla="*/ 59 w 184"/>
                    <a:gd name="T27" fmla="*/ 137 h 158"/>
                    <a:gd name="T28" fmla="*/ 44 w 184"/>
                    <a:gd name="T29" fmla="*/ 142 h 158"/>
                    <a:gd name="T30" fmla="*/ 30 w 184"/>
                    <a:gd name="T31" fmla="*/ 146 h 158"/>
                    <a:gd name="T32" fmla="*/ 15 w 184"/>
                    <a:gd name="T33" fmla="*/ 148 h 158"/>
                    <a:gd name="T34" fmla="*/ 0 w 184"/>
                    <a:gd name="T35" fmla="*/ 148 h 158"/>
                    <a:gd name="T36" fmla="*/ 0 w 184"/>
                    <a:gd name="T37" fmla="*/ 157 h 158"/>
                    <a:gd name="T38" fmla="*/ 15 w 184"/>
                    <a:gd name="T39" fmla="*/ 156 h 158"/>
                    <a:gd name="T40" fmla="*/ 31 w 184"/>
                    <a:gd name="T41" fmla="*/ 154 h 158"/>
                    <a:gd name="T42" fmla="*/ 46 w 184"/>
                    <a:gd name="T43" fmla="*/ 150 h 158"/>
                    <a:gd name="T44" fmla="*/ 61 w 184"/>
                    <a:gd name="T45" fmla="*/ 145 h 158"/>
                    <a:gd name="T46" fmla="*/ 76 w 184"/>
                    <a:gd name="T47" fmla="*/ 138 h 158"/>
                    <a:gd name="T48" fmla="*/ 90 w 184"/>
                    <a:gd name="T49" fmla="*/ 131 h 158"/>
                    <a:gd name="T50" fmla="*/ 103 w 184"/>
                    <a:gd name="T51" fmla="*/ 123 h 158"/>
                    <a:gd name="T52" fmla="*/ 116 w 184"/>
                    <a:gd name="T53" fmla="*/ 112 h 158"/>
                    <a:gd name="T54" fmla="*/ 128 w 184"/>
                    <a:gd name="T55" fmla="*/ 101 h 158"/>
                    <a:gd name="T56" fmla="*/ 140 w 184"/>
                    <a:gd name="T57" fmla="*/ 89 h 158"/>
                    <a:gd name="T58" fmla="*/ 150 w 184"/>
                    <a:gd name="T59" fmla="*/ 76 h 158"/>
                    <a:gd name="T60" fmla="*/ 159 w 184"/>
                    <a:gd name="T61" fmla="*/ 63 h 158"/>
                    <a:gd name="T62" fmla="*/ 166 w 184"/>
                    <a:gd name="T63" fmla="*/ 48 h 158"/>
                    <a:gd name="T64" fmla="*/ 173 w 184"/>
                    <a:gd name="T65" fmla="*/ 33 h 158"/>
                    <a:gd name="T66" fmla="*/ 178 w 184"/>
                    <a:gd name="T67" fmla="*/ 17 h 158"/>
                    <a:gd name="T68" fmla="*/ 183 w 184"/>
                    <a:gd name="T69" fmla="*/ 0 h 158"/>
                    <a:gd name="T70" fmla="*/ 183 w 184"/>
                    <a:gd name="T71" fmla="*/ 0 h 158"/>
                    <a:gd name="T72" fmla="*/ 174 w 184"/>
                    <a:gd name="T73" fmla="*/ 0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84" h="158">
                      <a:moveTo>
                        <a:pt x="174" y="0"/>
                      </a:moveTo>
                      <a:lnTo>
                        <a:pt x="174" y="0"/>
                      </a:lnTo>
                      <a:lnTo>
                        <a:pt x="170" y="15"/>
                      </a:lnTo>
                      <a:lnTo>
                        <a:pt x="166" y="30"/>
                      </a:lnTo>
                      <a:lnTo>
                        <a:pt x="159" y="44"/>
                      </a:lnTo>
                      <a:lnTo>
                        <a:pt x="152" y="58"/>
                      </a:lnTo>
                      <a:lnTo>
                        <a:pt x="143" y="71"/>
                      </a:lnTo>
                      <a:lnTo>
                        <a:pt x="133" y="84"/>
                      </a:lnTo>
                      <a:lnTo>
                        <a:pt x="122" y="95"/>
                      </a:lnTo>
                      <a:lnTo>
                        <a:pt x="111" y="106"/>
                      </a:lnTo>
                      <a:lnTo>
                        <a:pt x="99" y="116"/>
                      </a:lnTo>
                      <a:lnTo>
                        <a:pt x="86" y="124"/>
                      </a:lnTo>
                      <a:lnTo>
                        <a:pt x="73" y="131"/>
                      </a:lnTo>
                      <a:lnTo>
                        <a:pt x="59" y="137"/>
                      </a:lnTo>
                      <a:lnTo>
                        <a:pt x="44" y="142"/>
                      </a:lnTo>
                      <a:lnTo>
                        <a:pt x="30" y="146"/>
                      </a:lnTo>
                      <a:lnTo>
                        <a:pt x="15" y="148"/>
                      </a:lnTo>
                      <a:lnTo>
                        <a:pt x="0" y="148"/>
                      </a:lnTo>
                      <a:lnTo>
                        <a:pt x="0" y="157"/>
                      </a:lnTo>
                      <a:lnTo>
                        <a:pt x="15" y="156"/>
                      </a:lnTo>
                      <a:lnTo>
                        <a:pt x="31" y="154"/>
                      </a:lnTo>
                      <a:lnTo>
                        <a:pt x="46" y="150"/>
                      </a:lnTo>
                      <a:lnTo>
                        <a:pt x="61" y="145"/>
                      </a:lnTo>
                      <a:lnTo>
                        <a:pt x="76" y="138"/>
                      </a:lnTo>
                      <a:lnTo>
                        <a:pt x="90" y="131"/>
                      </a:lnTo>
                      <a:lnTo>
                        <a:pt x="103" y="123"/>
                      </a:lnTo>
                      <a:lnTo>
                        <a:pt x="116" y="112"/>
                      </a:lnTo>
                      <a:lnTo>
                        <a:pt x="128" y="101"/>
                      </a:lnTo>
                      <a:lnTo>
                        <a:pt x="140" y="89"/>
                      </a:lnTo>
                      <a:lnTo>
                        <a:pt x="150" y="76"/>
                      </a:lnTo>
                      <a:lnTo>
                        <a:pt x="159" y="63"/>
                      </a:lnTo>
                      <a:lnTo>
                        <a:pt x="166" y="48"/>
                      </a:lnTo>
                      <a:lnTo>
                        <a:pt x="173" y="33"/>
                      </a:lnTo>
                      <a:lnTo>
                        <a:pt x="178" y="17"/>
                      </a:lnTo>
                      <a:lnTo>
                        <a:pt x="183" y="0"/>
                      </a:lnTo>
                      <a:lnTo>
                        <a:pt x="183" y="0"/>
                      </a:lnTo>
                      <a:lnTo>
                        <a:pt x="174" y="0"/>
                      </a:lnTo>
                    </a:path>
                  </a:pathLst>
                </a:custGeom>
                <a:solidFill>
                  <a:srgbClr val="A53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92" name="Freeform 916">
                  <a:extLst>
                    <a:ext uri="{FF2B5EF4-FFF2-40B4-BE49-F238E27FC236}">
                      <a16:creationId xmlns:a16="http://schemas.microsoft.com/office/drawing/2014/main" id="{10DD225B-9BCE-40F2-8FF3-9FE61A6B57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0" y="1541"/>
                  <a:ext cx="129" cy="163"/>
                </a:xfrm>
                <a:custGeom>
                  <a:avLst/>
                  <a:gdLst>
                    <a:gd name="T0" fmla="*/ 0 w 129"/>
                    <a:gd name="T1" fmla="*/ 8 h 163"/>
                    <a:gd name="T2" fmla="*/ 0 w 129"/>
                    <a:gd name="T3" fmla="*/ 8 h 163"/>
                    <a:gd name="T4" fmla="*/ 15 w 129"/>
                    <a:gd name="T5" fmla="*/ 9 h 163"/>
                    <a:gd name="T6" fmla="*/ 29 w 129"/>
                    <a:gd name="T7" fmla="*/ 11 h 163"/>
                    <a:gd name="T8" fmla="*/ 41 w 129"/>
                    <a:gd name="T9" fmla="*/ 16 h 163"/>
                    <a:gd name="T10" fmla="*/ 54 w 129"/>
                    <a:gd name="T11" fmla="*/ 20 h 163"/>
                    <a:gd name="T12" fmla="*/ 66 w 129"/>
                    <a:gd name="T13" fmla="*/ 27 h 163"/>
                    <a:gd name="T14" fmla="*/ 76 w 129"/>
                    <a:gd name="T15" fmla="*/ 35 h 163"/>
                    <a:gd name="T16" fmla="*/ 85 w 129"/>
                    <a:gd name="T17" fmla="*/ 44 h 163"/>
                    <a:gd name="T18" fmla="*/ 94 w 129"/>
                    <a:gd name="T19" fmla="*/ 54 h 163"/>
                    <a:gd name="T20" fmla="*/ 101 w 129"/>
                    <a:gd name="T21" fmla="*/ 65 h 163"/>
                    <a:gd name="T22" fmla="*/ 107 w 129"/>
                    <a:gd name="T23" fmla="*/ 76 h 163"/>
                    <a:gd name="T24" fmla="*/ 112 w 129"/>
                    <a:gd name="T25" fmla="*/ 89 h 163"/>
                    <a:gd name="T26" fmla="*/ 116 w 129"/>
                    <a:gd name="T27" fmla="*/ 102 h 163"/>
                    <a:gd name="T28" fmla="*/ 118 w 129"/>
                    <a:gd name="T29" fmla="*/ 116 h 163"/>
                    <a:gd name="T30" fmla="*/ 119 w 129"/>
                    <a:gd name="T31" fmla="*/ 130 h 163"/>
                    <a:gd name="T32" fmla="*/ 119 w 129"/>
                    <a:gd name="T33" fmla="*/ 145 h 163"/>
                    <a:gd name="T34" fmla="*/ 116 w 129"/>
                    <a:gd name="T35" fmla="*/ 161 h 163"/>
                    <a:gd name="T36" fmla="*/ 125 w 129"/>
                    <a:gd name="T37" fmla="*/ 162 h 163"/>
                    <a:gd name="T38" fmla="*/ 127 w 129"/>
                    <a:gd name="T39" fmla="*/ 145 h 163"/>
                    <a:gd name="T40" fmla="*/ 128 w 129"/>
                    <a:gd name="T41" fmla="*/ 130 h 163"/>
                    <a:gd name="T42" fmla="*/ 126 w 129"/>
                    <a:gd name="T43" fmla="*/ 114 h 163"/>
                    <a:gd name="T44" fmla="*/ 124 w 129"/>
                    <a:gd name="T45" fmla="*/ 100 h 163"/>
                    <a:gd name="T46" fmla="*/ 121 w 129"/>
                    <a:gd name="T47" fmla="*/ 86 h 163"/>
                    <a:gd name="T48" fmla="*/ 115 w 129"/>
                    <a:gd name="T49" fmla="*/ 73 h 163"/>
                    <a:gd name="T50" fmla="*/ 108 w 129"/>
                    <a:gd name="T51" fmla="*/ 60 h 163"/>
                    <a:gd name="T52" fmla="*/ 100 w 129"/>
                    <a:gd name="T53" fmla="*/ 48 h 163"/>
                    <a:gd name="T54" fmla="*/ 91 w 129"/>
                    <a:gd name="T55" fmla="*/ 38 h 163"/>
                    <a:gd name="T56" fmla="*/ 81 w 129"/>
                    <a:gd name="T57" fmla="*/ 29 h 163"/>
                    <a:gd name="T58" fmla="*/ 70 w 129"/>
                    <a:gd name="T59" fmla="*/ 20 h 163"/>
                    <a:gd name="T60" fmla="*/ 58 w 129"/>
                    <a:gd name="T61" fmla="*/ 13 h 163"/>
                    <a:gd name="T62" fmla="*/ 44 w 129"/>
                    <a:gd name="T63" fmla="*/ 8 h 163"/>
                    <a:gd name="T64" fmla="*/ 30 w 129"/>
                    <a:gd name="T65" fmla="*/ 4 h 163"/>
                    <a:gd name="T66" fmla="*/ 15 w 129"/>
                    <a:gd name="T67" fmla="*/ 1 h 163"/>
                    <a:gd name="T68" fmla="*/ 0 w 129"/>
                    <a:gd name="T69" fmla="*/ 0 h 163"/>
                    <a:gd name="T70" fmla="*/ 0 w 129"/>
                    <a:gd name="T71" fmla="*/ 0 h 163"/>
                    <a:gd name="T72" fmla="*/ 0 w 129"/>
                    <a:gd name="T73" fmla="*/ 8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9" h="163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15" y="9"/>
                      </a:lnTo>
                      <a:lnTo>
                        <a:pt x="29" y="11"/>
                      </a:lnTo>
                      <a:lnTo>
                        <a:pt x="41" y="16"/>
                      </a:lnTo>
                      <a:lnTo>
                        <a:pt x="54" y="20"/>
                      </a:lnTo>
                      <a:lnTo>
                        <a:pt x="66" y="27"/>
                      </a:lnTo>
                      <a:lnTo>
                        <a:pt x="76" y="35"/>
                      </a:lnTo>
                      <a:lnTo>
                        <a:pt x="85" y="44"/>
                      </a:lnTo>
                      <a:lnTo>
                        <a:pt x="94" y="54"/>
                      </a:lnTo>
                      <a:lnTo>
                        <a:pt x="101" y="65"/>
                      </a:lnTo>
                      <a:lnTo>
                        <a:pt x="107" y="76"/>
                      </a:lnTo>
                      <a:lnTo>
                        <a:pt x="112" y="89"/>
                      </a:lnTo>
                      <a:lnTo>
                        <a:pt x="116" y="102"/>
                      </a:lnTo>
                      <a:lnTo>
                        <a:pt x="118" y="116"/>
                      </a:lnTo>
                      <a:lnTo>
                        <a:pt x="119" y="130"/>
                      </a:lnTo>
                      <a:lnTo>
                        <a:pt x="119" y="145"/>
                      </a:lnTo>
                      <a:lnTo>
                        <a:pt x="116" y="161"/>
                      </a:lnTo>
                      <a:lnTo>
                        <a:pt x="125" y="162"/>
                      </a:lnTo>
                      <a:lnTo>
                        <a:pt x="127" y="145"/>
                      </a:lnTo>
                      <a:lnTo>
                        <a:pt x="128" y="130"/>
                      </a:lnTo>
                      <a:lnTo>
                        <a:pt x="126" y="114"/>
                      </a:lnTo>
                      <a:lnTo>
                        <a:pt x="124" y="100"/>
                      </a:lnTo>
                      <a:lnTo>
                        <a:pt x="121" y="86"/>
                      </a:lnTo>
                      <a:lnTo>
                        <a:pt x="115" y="73"/>
                      </a:lnTo>
                      <a:lnTo>
                        <a:pt x="108" y="60"/>
                      </a:lnTo>
                      <a:lnTo>
                        <a:pt x="100" y="48"/>
                      </a:lnTo>
                      <a:lnTo>
                        <a:pt x="91" y="38"/>
                      </a:lnTo>
                      <a:lnTo>
                        <a:pt x="81" y="29"/>
                      </a:lnTo>
                      <a:lnTo>
                        <a:pt x="70" y="20"/>
                      </a:lnTo>
                      <a:lnTo>
                        <a:pt x="58" y="13"/>
                      </a:lnTo>
                      <a:lnTo>
                        <a:pt x="44" y="8"/>
                      </a:lnTo>
                      <a:lnTo>
                        <a:pt x="30" y="4"/>
                      </a:lnTo>
                      <a:lnTo>
                        <a:pt x="15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8"/>
                      </a:lnTo>
                    </a:path>
                  </a:pathLst>
                </a:custGeom>
                <a:solidFill>
                  <a:srgbClr val="A53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93" name="Freeform 917">
                  <a:extLst>
                    <a:ext uri="{FF2B5EF4-FFF2-40B4-BE49-F238E27FC236}">
                      <a16:creationId xmlns:a16="http://schemas.microsoft.com/office/drawing/2014/main" id="{B91DD1DF-E3A0-4E25-BD19-9C92401F28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8" y="1541"/>
                  <a:ext cx="183" cy="158"/>
                </a:xfrm>
                <a:custGeom>
                  <a:avLst/>
                  <a:gdLst>
                    <a:gd name="T0" fmla="*/ 8 w 183"/>
                    <a:gd name="T1" fmla="*/ 157 h 158"/>
                    <a:gd name="T2" fmla="*/ 8 w 183"/>
                    <a:gd name="T3" fmla="*/ 157 h 158"/>
                    <a:gd name="T4" fmla="*/ 11 w 183"/>
                    <a:gd name="T5" fmla="*/ 141 h 158"/>
                    <a:gd name="T6" fmla="*/ 16 w 183"/>
                    <a:gd name="T7" fmla="*/ 126 h 158"/>
                    <a:gd name="T8" fmla="*/ 23 w 183"/>
                    <a:gd name="T9" fmla="*/ 112 h 158"/>
                    <a:gd name="T10" fmla="*/ 30 w 183"/>
                    <a:gd name="T11" fmla="*/ 98 h 158"/>
                    <a:gd name="T12" fmla="*/ 39 w 183"/>
                    <a:gd name="T13" fmla="*/ 85 h 158"/>
                    <a:gd name="T14" fmla="*/ 48 w 183"/>
                    <a:gd name="T15" fmla="*/ 73 h 158"/>
                    <a:gd name="T16" fmla="*/ 59 w 183"/>
                    <a:gd name="T17" fmla="*/ 61 h 158"/>
                    <a:gd name="T18" fmla="*/ 71 w 183"/>
                    <a:gd name="T19" fmla="*/ 51 h 158"/>
                    <a:gd name="T20" fmla="*/ 82 w 183"/>
                    <a:gd name="T21" fmla="*/ 41 h 158"/>
                    <a:gd name="T22" fmla="*/ 96 w 183"/>
                    <a:gd name="T23" fmla="*/ 32 h 158"/>
                    <a:gd name="T24" fmla="*/ 109 w 183"/>
                    <a:gd name="T25" fmla="*/ 25 h 158"/>
                    <a:gd name="T26" fmla="*/ 122 w 183"/>
                    <a:gd name="T27" fmla="*/ 19 h 158"/>
                    <a:gd name="T28" fmla="*/ 137 w 183"/>
                    <a:gd name="T29" fmla="*/ 14 h 158"/>
                    <a:gd name="T30" fmla="*/ 151 w 183"/>
                    <a:gd name="T31" fmla="*/ 11 h 158"/>
                    <a:gd name="T32" fmla="*/ 166 w 183"/>
                    <a:gd name="T33" fmla="*/ 8 h 158"/>
                    <a:gd name="T34" fmla="*/ 182 w 183"/>
                    <a:gd name="T35" fmla="*/ 8 h 158"/>
                    <a:gd name="T36" fmla="*/ 182 w 183"/>
                    <a:gd name="T37" fmla="*/ 0 h 158"/>
                    <a:gd name="T38" fmla="*/ 166 w 183"/>
                    <a:gd name="T39" fmla="*/ 0 h 158"/>
                    <a:gd name="T40" fmla="*/ 151 w 183"/>
                    <a:gd name="T41" fmla="*/ 2 h 158"/>
                    <a:gd name="T42" fmla="*/ 135 w 183"/>
                    <a:gd name="T43" fmla="*/ 6 h 158"/>
                    <a:gd name="T44" fmla="*/ 120 w 183"/>
                    <a:gd name="T45" fmla="*/ 11 h 158"/>
                    <a:gd name="T46" fmla="*/ 106 w 183"/>
                    <a:gd name="T47" fmla="*/ 18 h 158"/>
                    <a:gd name="T48" fmla="*/ 91 w 183"/>
                    <a:gd name="T49" fmla="*/ 25 h 158"/>
                    <a:gd name="T50" fmla="*/ 78 w 183"/>
                    <a:gd name="T51" fmla="*/ 34 h 158"/>
                    <a:gd name="T52" fmla="*/ 66 w 183"/>
                    <a:gd name="T53" fmla="*/ 44 h 158"/>
                    <a:gd name="T54" fmla="*/ 53 w 183"/>
                    <a:gd name="T55" fmla="*/ 55 h 158"/>
                    <a:gd name="T56" fmla="*/ 42 w 183"/>
                    <a:gd name="T57" fmla="*/ 68 h 158"/>
                    <a:gd name="T58" fmla="*/ 32 w 183"/>
                    <a:gd name="T59" fmla="*/ 80 h 158"/>
                    <a:gd name="T60" fmla="*/ 23 w 183"/>
                    <a:gd name="T61" fmla="*/ 94 h 158"/>
                    <a:gd name="T62" fmla="*/ 16 w 183"/>
                    <a:gd name="T63" fmla="*/ 108 h 158"/>
                    <a:gd name="T64" fmla="*/ 9 w 183"/>
                    <a:gd name="T65" fmla="*/ 124 h 158"/>
                    <a:gd name="T66" fmla="*/ 3 w 183"/>
                    <a:gd name="T67" fmla="*/ 139 h 158"/>
                    <a:gd name="T68" fmla="*/ 0 w 183"/>
                    <a:gd name="T69" fmla="*/ 156 h 158"/>
                    <a:gd name="T70" fmla="*/ 0 w 183"/>
                    <a:gd name="T71" fmla="*/ 156 h 158"/>
                    <a:gd name="T72" fmla="*/ 8 w 183"/>
                    <a:gd name="T73" fmla="*/ 157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83" h="158">
                      <a:moveTo>
                        <a:pt x="8" y="157"/>
                      </a:moveTo>
                      <a:lnTo>
                        <a:pt x="8" y="157"/>
                      </a:lnTo>
                      <a:lnTo>
                        <a:pt x="11" y="141"/>
                      </a:lnTo>
                      <a:lnTo>
                        <a:pt x="16" y="126"/>
                      </a:lnTo>
                      <a:lnTo>
                        <a:pt x="23" y="112"/>
                      </a:lnTo>
                      <a:lnTo>
                        <a:pt x="30" y="98"/>
                      </a:lnTo>
                      <a:lnTo>
                        <a:pt x="39" y="85"/>
                      </a:lnTo>
                      <a:lnTo>
                        <a:pt x="48" y="73"/>
                      </a:lnTo>
                      <a:lnTo>
                        <a:pt x="59" y="61"/>
                      </a:lnTo>
                      <a:lnTo>
                        <a:pt x="71" y="51"/>
                      </a:lnTo>
                      <a:lnTo>
                        <a:pt x="82" y="41"/>
                      </a:lnTo>
                      <a:lnTo>
                        <a:pt x="96" y="32"/>
                      </a:lnTo>
                      <a:lnTo>
                        <a:pt x="109" y="25"/>
                      </a:lnTo>
                      <a:lnTo>
                        <a:pt x="122" y="19"/>
                      </a:lnTo>
                      <a:lnTo>
                        <a:pt x="137" y="14"/>
                      </a:lnTo>
                      <a:lnTo>
                        <a:pt x="151" y="11"/>
                      </a:lnTo>
                      <a:lnTo>
                        <a:pt x="166" y="8"/>
                      </a:lnTo>
                      <a:lnTo>
                        <a:pt x="182" y="8"/>
                      </a:lnTo>
                      <a:lnTo>
                        <a:pt x="182" y="0"/>
                      </a:lnTo>
                      <a:lnTo>
                        <a:pt x="166" y="0"/>
                      </a:lnTo>
                      <a:lnTo>
                        <a:pt x="151" y="2"/>
                      </a:lnTo>
                      <a:lnTo>
                        <a:pt x="135" y="6"/>
                      </a:lnTo>
                      <a:lnTo>
                        <a:pt x="120" y="11"/>
                      </a:lnTo>
                      <a:lnTo>
                        <a:pt x="106" y="18"/>
                      </a:lnTo>
                      <a:lnTo>
                        <a:pt x="91" y="25"/>
                      </a:lnTo>
                      <a:lnTo>
                        <a:pt x="78" y="34"/>
                      </a:lnTo>
                      <a:lnTo>
                        <a:pt x="66" y="44"/>
                      </a:lnTo>
                      <a:lnTo>
                        <a:pt x="53" y="55"/>
                      </a:lnTo>
                      <a:lnTo>
                        <a:pt x="42" y="68"/>
                      </a:lnTo>
                      <a:lnTo>
                        <a:pt x="32" y="80"/>
                      </a:lnTo>
                      <a:lnTo>
                        <a:pt x="23" y="94"/>
                      </a:lnTo>
                      <a:lnTo>
                        <a:pt x="16" y="108"/>
                      </a:lnTo>
                      <a:lnTo>
                        <a:pt x="9" y="124"/>
                      </a:lnTo>
                      <a:lnTo>
                        <a:pt x="3" y="139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8" y="157"/>
                      </a:lnTo>
                    </a:path>
                  </a:pathLst>
                </a:custGeom>
                <a:solidFill>
                  <a:srgbClr val="A53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94" name="Freeform 918">
                  <a:extLst>
                    <a:ext uri="{FF2B5EF4-FFF2-40B4-BE49-F238E27FC236}">
                      <a16:creationId xmlns:a16="http://schemas.microsoft.com/office/drawing/2014/main" id="{3449FDF2-7F2B-44EE-B4A0-4EDE367B21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698"/>
                  <a:ext cx="128" cy="163"/>
                </a:xfrm>
                <a:custGeom>
                  <a:avLst/>
                  <a:gdLst>
                    <a:gd name="T0" fmla="*/ 127 w 128"/>
                    <a:gd name="T1" fmla="*/ 153 h 163"/>
                    <a:gd name="T2" fmla="*/ 127 w 128"/>
                    <a:gd name="T3" fmla="*/ 153 h 163"/>
                    <a:gd name="T4" fmla="*/ 112 w 128"/>
                    <a:gd name="T5" fmla="*/ 153 h 163"/>
                    <a:gd name="T6" fmla="*/ 98 w 128"/>
                    <a:gd name="T7" fmla="*/ 150 h 163"/>
                    <a:gd name="T8" fmla="*/ 85 w 128"/>
                    <a:gd name="T9" fmla="*/ 146 h 163"/>
                    <a:gd name="T10" fmla="*/ 73 w 128"/>
                    <a:gd name="T11" fmla="*/ 141 h 163"/>
                    <a:gd name="T12" fmla="*/ 61 w 128"/>
                    <a:gd name="T13" fmla="*/ 134 h 163"/>
                    <a:gd name="T14" fmla="*/ 51 w 128"/>
                    <a:gd name="T15" fmla="*/ 127 h 163"/>
                    <a:gd name="T16" fmla="*/ 42 w 128"/>
                    <a:gd name="T17" fmla="*/ 118 h 163"/>
                    <a:gd name="T18" fmla="*/ 33 w 128"/>
                    <a:gd name="T19" fmla="*/ 107 h 163"/>
                    <a:gd name="T20" fmla="*/ 26 w 128"/>
                    <a:gd name="T21" fmla="*/ 97 h 163"/>
                    <a:gd name="T22" fmla="*/ 20 w 128"/>
                    <a:gd name="T23" fmla="*/ 85 h 163"/>
                    <a:gd name="T24" fmla="*/ 15 w 128"/>
                    <a:gd name="T25" fmla="*/ 72 h 163"/>
                    <a:gd name="T26" fmla="*/ 11 w 128"/>
                    <a:gd name="T27" fmla="*/ 60 h 163"/>
                    <a:gd name="T28" fmla="*/ 9 w 128"/>
                    <a:gd name="T29" fmla="*/ 46 h 163"/>
                    <a:gd name="T30" fmla="*/ 8 w 128"/>
                    <a:gd name="T31" fmla="*/ 31 h 163"/>
                    <a:gd name="T32" fmla="*/ 8 w 128"/>
                    <a:gd name="T33" fmla="*/ 16 h 163"/>
                    <a:gd name="T34" fmla="*/ 11 w 128"/>
                    <a:gd name="T35" fmla="*/ 0 h 163"/>
                    <a:gd name="T36" fmla="*/ 2 w 128"/>
                    <a:gd name="T37" fmla="*/ 0 h 163"/>
                    <a:gd name="T38" fmla="*/ 0 w 128"/>
                    <a:gd name="T39" fmla="*/ 16 h 163"/>
                    <a:gd name="T40" fmla="*/ 0 w 128"/>
                    <a:gd name="T41" fmla="*/ 31 h 163"/>
                    <a:gd name="T42" fmla="*/ 1 w 128"/>
                    <a:gd name="T43" fmla="*/ 47 h 163"/>
                    <a:gd name="T44" fmla="*/ 3 w 128"/>
                    <a:gd name="T45" fmla="*/ 61 h 163"/>
                    <a:gd name="T46" fmla="*/ 6 w 128"/>
                    <a:gd name="T47" fmla="*/ 75 h 163"/>
                    <a:gd name="T48" fmla="*/ 12 w 128"/>
                    <a:gd name="T49" fmla="*/ 89 h 163"/>
                    <a:gd name="T50" fmla="*/ 19 w 128"/>
                    <a:gd name="T51" fmla="*/ 101 h 163"/>
                    <a:gd name="T52" fmla="*/ 27 w 128"/>
                    <a:gd name="T53" fmla="*/ 113 h 163"/>
                    <a:gd name="T54" fmla="*/ 35 w 128"/>
                    <a:gd name="T55" fmla="*/ 123 h 163"/>
                    <a:gd name="T56" fmla="*/ 46 w 128"/>
                    <a:gd name="T57" fmla="*/ 133 h 163"/>
                    <a:gd name="T58" fmla="*/ 57 w 128"/>
                    <a:gd name="T59" fmla="*/ 141 h 163"/>
                    <a:gd name="T60" fmla="*/ 69 w 128"/>
                    <a:gd name="T61" fmla="*/ 148 h 163"/>
                    <a:gd name="T62" fmla="*/ 82 w 128"/>
                    <a:gd name="T63" fmla="*/ 154 h 163"/>
                    <a:gd name="T64" fmla="*/ 96 w 128"/>
                    <a:gd name="T65" fmla="*/ 158 h 163"/>
                    <a:gd name="T66" fmla="*/ 111 w 128"/>
                    <a:gd name="T67" fmla="*/ 161 h 163"/>
                    <a:gd name="T68" fmla="*/ 127 w 128"/>
                    <a:gd name="T69" fmla="*/ 162 h 163"/>
                    <a:gd name="T70" fmla="*/ 127 w 128"/>
                    <a:gd name="T71" fmla="*/ 162 h 163"/>
                    <a:gd name="T72" fmla="*/ 127 w 128"/>
                    <a:gd name="T73" fmla="*/ 15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8" h="163">
                      <a:moveTo>
                        <a:pt x="127" y="153"/>
                      </a:moveTo>
                      <a:lnTo>
                        <a:pt x="127" y="153"/>
                      </a:lnTo>
                      <a:lnTo>
                        <a:pt x="112" y="153"/>
                      </a:lnTo>
                      <a:lnTo>
                        <a:pt x="98" y="150"/>
                      </a:lnTo>
                      <a:lnTo>
                        <a:pt x="85" y="146"/>
                      </a:lnTo>
                      <a:lnTo>
                        <a:pt x="73" y="141"/>
                      </a:lnTo>
                      <a:lnTo>
                        <a:pt x="61" y="134"/>
                      </a:lnTo>
                      <a:lnTo>
                        <a:pt x="51" y="127"/>
                      </a:lnTo>
                      <a:lnTo>
                        <a:pt x="42" y="118"/>
                      </a:lnTo>
                      <a:lnTo>
                        <a:pt x="33" y="107"/>
                      </a:lnTo>
                      <a:lnTo>
                        <a:pt x="26" y="97"/>
                      </a:lnTo>
                      <a:lnTo>
                        <a:pt x="20" y="85"/>
                      </a:lnTo>
                      <a:lnTo>
                        <a:pt x="15" y="72"/>
                      </a:lnTo>
                      <a:lnTo>
                        <a:pt x="11" y="60"/>
                      </a:lnTo>
                      <a:lnTo>
                        <a:pt x="9" y="46"/>
                      </a:lnTo>
                      <a:lnTo>
                        <a:pt x="8" y="31"/>
                      </a:lnTo>
                      <a:lnTo>
                        <a:pt x="8" y="16"/>
                      </a:lnTo>
                      <a:lnTo>
                        <a:pt x="11" y="0"/>
                      </a:lnTo>
                      <a:lnTo>
                        <a:pt x="2" y="0"/>
                      </a:lnTo>
                      <a:lnTo>
                        <a:pt x="0" y="16"/>
                      </a:lnTo>
                      <a:lnTo>
                        <a:pt x="0" y="31"/>
                      </a:lnTo>
                      <a:lnTo>
                        <a:pt x="1" y="47"/>
                      </a:lnTo>
                      <a:lnTo>
                        <a:pt x="3" y="61"/>
                      </a:lnTo>
                      <a:lnTo>
                        <a:pt x="6" y="75"/>
                      </a:lnTo>
                      <a:lnTo>
                        <a:pt x="12" y="89"/>
                      </a:lnTo>
                      <a:lnTo>
                        <a:pt x="19" y="101"/>
                      </a:lnTo>
                      <a:lnTo>
                        <a:pt x="27" y="113"/>
                      </a:lnTo>
                      <a:lnTo>
                        <a:pt x="35" y="123"/>
                      </a:lnTo>
                      <a:lnTo>
                        <a:pt x="46" y="133"/>
                      </a:lnTo>
                      <a:lnTo>
                        <a:pt x="57" y="141"/>
                      </a:lnTo>
                      <a:lnTo>
                        <a:pt x="69" y="148"/>
                      </a:lnTo>
                      <a:lnTo>
                        <a:pt x="82" y="154"/>
                      </a:lnTo>
                      <a:lnTo>
                        <a:pt x="96" y="158"/>
                      </a:lnTo>
                      <a:lnTo>
                        <a:pt x="111" y="161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53"/>
                      </a:lnTo>
                    </a:path>
                  </a:pathLst>
                </a:custGeom>
                <a:solidFill>
                  <a:srgbClr val="A53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95" name="Freeform 919">
                  <a:extLst>
                    <a:ext uri="{FF2B5EF4-FFF2-40B4-BE49-F238E27FC236}">
                      <a16:creationId xmlns:a16="http://schemas.microsoft.com/office/drawing/2014/main" id="{A76A040B-A7CD-47E3-8DF2-E277C2DF94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3" y="1820"/>
                  <a:ext cx="62" cy="28"/>
                </a:xfrm>
                <a:custGeom>
                  <a:avLst/>
                  <a:gdLst>
                    <a:gd name="T0" fmla="*/ 61 w 62"/>
                    <a:gd name="T1" fmla="*/ 27 h 28"/>
                    <a:gd name="T2" fmla="*/ 40 w 62"/>
                    <a:gd name="T3" fmla="*/ 2 h 28"/>
                    <a:gd name="T4" fmla="*/ 0 w 62"/>
                    <a:gd name="T5" fmla="*/ 0 h 28"/>
                    <a:gd name="T6" fmla="*/ 21 w 62"/>
                    <a:gd name="T7" fmla="*/ 25 h 28"/>
                    <a:gd name="T8" fmla="*/ 61 w 62"/>
                    <a:gd name="T9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">
                      <a:moveTo>
                        <a:pt x="61" y="27"/>
                      </a:moveTo>
                      <a:lnTo>
                        <a:pt x="40" y="2"/>
                      </a:lnTo>
                      <a:lnTo>
                        <a:pt x="0" y="0"/>
                      </a:lnTo>
                      <a:lnTo>
                        <a:pt x="21" y="25"/>
                      </a:lnTo>
                      <a:lnTo>
                        <a:pt x="61" y="27"/>
                      </a:lnTo>
                    </a:path>
                  </a:pathLst>
                </a:custGeom>
                <a:solidFill>
                  <a:srgbClr val="AACC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96" name="Freeform 920">
                  <a:extLst>
                    <a:ext uri="{FF2B5EF4-FFF2-40B4-BE49-F238E27FC236}">
                      <a16:creationId xmlns:a16="http://schemas.microsoft.com/office/drawing/2014/main" id="{A6AE43C4-08E7-49C6-9999-A06B47979C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4" y="1799"/>
                  <a:ext cx="41" cy="59"/>
                </a:xfrm>
                <a:custGeom>
                  <a:avLst/>
                  <a:gdLst>
                    <a:gd name="T0" fmla="*/ 20 w 41"/>
                    <a:gd name="T1" fmla="*/ 26 h 59"/>
                    <a:gd name="T2" fmla="*/ 0 w 41"/>
                    <a:gd name="T3" fmla="*/ 0 h 59"/>
                    <a:gd name="T4" fmla="*/ 20 w 41"/>
                    <a:gd name="T5" fmla="*/ 33 h 59"/>
                    <a:gd name="T6" fmla="*/ 40 w 41"/>
                    <a:gd name="T7" fmla="*/ 58 h 59"/>
                    <a:gd name="T8" fmla="*/ 20 w 41"/>
                    <a:gd name="T9" fmla="*/ 2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59">
                      <a:moveTo>
                        <a:pt x="20" y="26"/>
                      </a:moveTo>
                      <a:lnTo>
                        <a:pt x="0" y="0"/>
                      </a:lnTo>
                      <a:lnTo>
                        <a:pt x="20" y="33"/>
                      </a:lnTo>
                      <a:lnTo>
                        <a:pt x="40" y="58"/>
                      </a:lnTo>
                      <a:lnTo>
                        <a:pt x="20" y="26"/>
                      </a:lnTo>
                    </a:path>
                  </a:pathLst>
                </a:custGeom>
                <a:solidFill>
                  <a:srgbClr val="91B2B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97" name="Freeform 921">
                  <a:extLst>
                    <a:ext uri="{FF2B5EF4-FFF2-40B4-BE49-F238E27FC236}">
                      <a16:creationId xmlns:a16="http://schemas.microsoft.com/office/drawing/2014/main" id="{DC18A6FE-D897-4FD9-B3E3-267129F147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4" y="1799"/>
                  <a:ext cx="41" cy="59"/>
                </a:xfrm>
                <a:custGeom>
                  <a:avLst/>
                  <a:gdLst>
                    <a:gd name="T0" fmla="*/ 20 w 41"/>
                    <a:gd name="T1" fmla="*/ 26 h 59"/>
                    <a:gd name="T2" fmla="*/ 0 w 41"/>
                    <a:gd name="T3" fmla="*/ 0 h 59"/>
                    <a:gd name="T4" fmla="*/ 20 w 41"/>
                    <a:gd name="T5" fmla="*/ 33 h 59"/>
                    <a:gd name="T6" fmla="*/ 40 w 41"/>
                    <a:gd name="T7" fmla="*/ 58 h 59"/>
                    <a:gd name="T8" fmla="*/ 20 w 41"/>
                    <a:gd name="T9" fmla="*/ 2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59">
                      <a:moveTo>
                        <a:pt x="20" y="26"/>
                      </a:moveTo>
                      <a:lnTo>
                        <a:pt x="0" y="0"/>
                      </a:lnTo>
                      <a:lnTo>
                        <a:pt x="20" y="33"/>
                      </a:lnTo>
                      <a:lnTo>
                        <a:pt x="40" y="58"/>
                      </a:lnTo>
                      <a:lnTo>
                        <a:pt x="20" y="2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98" name="Freeform 922">
                  <a:extLst>
                    <a:ext uri="{FF2B5EF4-FFF2-40B4-BE49-F238E27FC236}">
                      <a16:creationId xmlns:a16="http://schemas.microsoft.com/office/drawing/2014/main" id="{A47B1C84-7C9D-437E-A324-9F007F1C2C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5" y="1682"/>
                  <a:ext cx="27" cy="67"/>
                </a:xfrm>
                <a:custGeom>
                  <a:avLst/>
                  <a:gdLst>
                    <a:gd name="T0" fmla="*/ 26 w 27"/>
                    <a:gd name="T1" fmla="*/ 24 h 67"/>
                    <a:gd name="T2" fmla="*/ 2 w 27"/>
                    <a:gd name="T3" fmla="*/ 0 h 67"/>
                    <a:gd name="T4" fmla="*/ 0 w 27"/>
                    <a:gd name="T5" fmla="*/ 41 h 67"/>
                    <a:gd name="T6" fmla="*/ 23 w 27"/>
                    <a:gd name="T7" fmla="*/ 66 h 67"/>
                    <a:gd name="T8" fmla="*/ 26 w 27"/>
                    <a:gd name="T9" fmla="*/ 24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67">
                      <a:moveTo>
                        <a:pt x="26" y="24"/>
                      </a:moveTo>
                      <a:lnTo>
                        <a:pt x="2" y="0"/>
                      </a:lnTo>
                      <a:lnTo>
                        <a:pt x="0" y="41"/>
                      </a:lnTo>
                      <a:lnTo>
                        <a:pt x="23" y="66"/>
                      </a:lnTo>
                      <a:lnTo>
                        <a:pt x="26" y="24"/>
                      </a:lnTo>
                    </a:path>
                  </a:pathLst>
                </a:custGeom>
                <a:solidFill>
                  <a:srgbClr val="91B2B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99" name="Freeform 923">
                  <a:extLst>
                    <a:ext uri="{FF2B5EF4-FFF2-40B4-BE49-F238E27FC236}">
                      <a16:creationId xmlns:a16="http://schemas.microsoft.com/office/drawing/2014/main" id="{FAE4929C-3B5F-4688-AC78-007B6FA741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5" y="1682"/>
                  <a:ext cx="27" cy="67"/>
                </a:xfrm>
                <a:custGeom>
                  <a:avLst/>
                  <a:gdLst>
                    <a:gd name="T0" fmla="*/ 26 w 27"/>
                    <a:gd name="T1" fmla="*/ 24 h 67"/>
                    <a:gd name="T2" fmla="*/ 2 w 27"/>
                    <a:gd name="T3" fmla="*/ 0 h 67"/>
                    <a:gd name="T4" fmla="*/ 0 w 27"/>
                    <a:gd name="T5" fmla="*/ 41 h 67"/>
                    <a:gd name="T6" fmla="*/ 23 w 27"/>
                    <a:gd name="T7" fmla="*/ 66 h 67"/>
                    <a:gd name="T8" fmla="*/ 26 w 27"/>
                    <a:gd name="T9" fmla="*/ 24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67">
                      <a:moveTo>
                        <a:pt x="26" y="24"/>
                      </a:moveTo>
                      <a:lnTo>
                        <a:pt x="2" y="0"/>
                      </a:lnTo>
                      <a:lnTo>
                        <a:pt x="0" y="41"/>
                      </a:lnTo>
                      <a:lnTo>
                        <a:pt x="23" y="66"/>
                      </a:lnTo>
                      <a:lnTo>
                        <a:pt x="26" y="2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00" name="Freeform 924">
                  <a:extLst>
                    <a:ext uri="{FF2B5EF4-FFF2-40B4-BE49-F238E27FC236}">
                      <a16:creationId xmlns:a16="http://schemas.microsoft.com/office/drawing/2014/main" id="{673C8869-95B4-42EE-9215-0F845E0C13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4" y="1562"/>
                  <a:ext cx="46" cy="64"/>
                </a:xfrm>
                <a:custGeom>
                  <a:avLst/>
                  <a:gdLst>
                    <a:gd name="T0" fmla="*/ 20 w 46"/>
                    <a:gd name="T1" fmla="*/ 63 h 64"/>
                    <a:gd name="T2" fmla="*/ 0 w 46"/>
                    <a:gd name="T3" fmla="*/ 37 h 64"/>
                    <a:gd name="T4" fmla="*/ 24 w 46"/>
                    <a:gd name="T5" fmla="*/ 0 h 64"/>
                    <a:gd name="T6" fmla="*/ 45 w 46"/>
                    <a:gd name="T7" fmla="*/ 25 h 64"/>
                    <a:gd name="T8" fmla="*/ 20 w 46"/>
                    <a:gd name="T9" fmla="*/ 63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64">
                      <a:moveTo>
                        <a:pt x="20" y="63"/>
                      </a:moveTo>
                      <a:lnTo>
                        <a:pt x="0" y="37"/>
                      </a:lnTo>
                      <a:lnTo>
                        <a:pt x="24" y="0"/>
                      </a:lnTo>
                      <a:lnTo>
                        <a:pt x="45" y="25"/>
                      </a:lnTo>
                      <a:lnTo>
                        <a:pt x="20" y="63"/>
                      </a:lnTo>
                    </a:path>
                  </a:pathLst>
                </a:custGeom>
                <a:solidFill>
                  <a:srgbClr val="9E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01" name="Freeform 925">
                  <a:extLst>
                    <a:ext uri="{FF2B5EF4-FFF2-40B4-BE49-F238E27FC236}">
                      <a16:creationId xmlns:a16="http://schemas.microsoft.com/office/drawing/2014/main" id="{F09A73D9-08E4-4D62-88D0-E7FF2A4A2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4" y="1562"/>
                  <a:ext cx="46" cy="64"/>
                </a:xfrm>
                <a:custGeom>
                  <a:avLst/>
                  <a:gdLst>
                    <a:gd name="T0" fmla="*/ 20 w 46"/>
                    <a:gd name="T1" fmla="*/ 63 h 64"/>
                    <a:gd name="T2" fmla="*/ 0 w 46"/>
                    <a:gd name="T3" fmla="*/ 37 h 64"/>
                    <a:gd name="T4" fmla="*/ 24 w 46"/>
                    <a:gd name="T5" fmla="*/ 0 h 64"/>
                    <a:gd name="T6" fmla="*/ 45 w 46"/>
                    <a:gd name="T7" fmla="*/ 25 h 64"/>
                    <a:gd name="T8" fmla="*/ 20 w 46"/>
                    <a:gd name="T9" fmla="*/ 63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64">
                      <a:moveTo>
                        <a:pt x="20" y="63"/>
                      </a:moveTo>
                      <a:lnTo>
                        <a:pt x="0" y="37"/>
                      </a:lnTo>
                      <a:lnTo>
                        <a:pt x="24" y="0"/>
                      </a:lnTo>
                      <a:lnTo>
                        <a:pt x="45" y="25"/>
                      </a:lnTo>
                      <a:lnTo>
                        <a:pt x="20" y="6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02" name="Freeform 926">
                  <a:extLst>
                    <a:ext uri="{FF2B5EF4-FFF2-40B4-BE49-F238E27FC236}">
                      <a16:creationId xmlns:a16="http://schemas.microsoft.com/office/drawing/2014/main" id="{7150F2AC-C13D-4186-8C64-7C094B91F5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2" y="1477"/>
                  <a:ext cx="60" cy="48"/>
                </a:xfrm>
                <a:custGeom>
                  <a:avLst/>
                  <a:gdLst>
                    <a:gd name="T0" fmla="*/ 0 w 60"/>
                    <a:gd name="T1" fmla="*/ 21 h 48"/>
                    <a:gd name="T2" fmla="*/ 20 w 60"/>
                    <a:gd name="T3" fmla="*/ 47 h 48"/>
                    <a:gd name="T4" fmla="*/ 59 w 60"/>
                    <a:gd name="T5" fmla="*/ 24 h 48"/>
                    <a:gd name="T6" fmla="*/ 38 w 60"/>
                    <a:gd name="T7" fmla="*/ 0 h 48"/>
                    <a:gd name="T8" fmla="*/ 0 w 60"/>
                    <a:gd name="T9" fmla="*/ 2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8">
                      <a:moveTo>
                        <a:pt x="0" y="21"/>
                      </a:moveTo>
                      <a:lnTo>
                        <a:pt x="20" y="47"/>
                      </a:lnTo>
                      <a:lnTo>
                        <a:pt x="59" y="24"/>
                      </a:lnTo>
                      <a:lnTo>
                        <a:pt x="38" y="0"/>
                      </a:lnTo>
                      <a:lnTo>
                        <a:pt x="0" y="21"/>
                      </a:lnTo>
                    </a:path>
                  </a:pathLst>
                </a:custGeom>
                <a:solidFill>
                  <a:srgbClr val="AACC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03" name="Freeform 927">
                  <a:extLst>
                    <a:ext uri="{FF2B5EF4-FFF2-40B4-BE49-F238E27FC236}">
                      <a16:creationId xmlns:a16="http://schemas.microsoft.com/office/drawing/2014/main" id="{305341CA-A519-4203-9E1F-8FE07DC80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2" y="1477"/>
                  <a:ext cx="60" cy="48"/>
                </a:xfrm>
                <a:custGeom>
                  <a:avLst/>
                  <a:gdLst>
                    <a:gd name="T0" fmla="*/ 0 w 60"/>
                    <a:gd name="T1" fmla="*/ 21 h 48"/>
                    <a:gd name="T2" fmla="*/ 20 w 60"/>
                    <a:gd name="T3" fmla="*/ 47 h 48"/>
                    <a:gd name="T4" fmla="*/ 59 w 60"/>
                    <a:gd name="T5" fmla="*/ 24 h 48"/>
                    <a:gd name="T6" fmla="*/ 38 w 60"/>
                    <a:gd name="T7" fmla="*/ 0 h 48"/>
                    <a:gd name="T8" fmla="*/ 0 w 60"/>
                    <a:gd name="T9" fmla="*/ 2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8">
                      <a:moveTo>
                        <a:pt x="0" y="21"/>
                      </a:moveTo>
                      <a:lnTo>
                        <a:pt x="20" y="47"/>
                      </a:lnTo>
                      <a:lnTo>
                        <a:pt x="59" y="24"/>
                      </a:lnTo>
                      <a:lnTo>
                        <a:pt x="38" y="0"/>
                      </a:lnTo>
                      <a:lnTo>
                        <a:pt x="0" y="2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04" name="Freeform 928">
                  <a:extLst>
                    <a:ext uri="{FF2B5EF4-FFF2-40B4-BE49-F238E27FC236}">
                      <a16:creationId xmlns:a16="http://schemas.microsoft.com/office/drawing/2014/main" id="{6C853D77-C2C7-4785-9E26-F95AA20D80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1" y="1456"/>
                  <a:ext cx="62" cy="27"/>
                </a:xfrm>
                <a:custGeom>
                  <a:avLst/>
                  <a:gdLst>
                    <a:gd name="T0" fmla="*/ 0 w 62"/>
                    <a:gd name="T1" fmla="*/ 0 h 27"/>
                    <a:gd name="T2" fmla="*/ 20 w 62"/>
                    <a:gd name="T3" fmla="*/ 25 h 27"/>
                    <a:gd name="T4" fmla="*/ 61 w 62"/>
                    <a:gd name="T5" fmla="*/ 26 h 27"/>
                    <a:gd name="T6" fmla="*/ 40 w 62"/>
                    <a:gd name="T7" fmla="*/ 0 h 27"/>
                    <a:gd name="T8" fmla="*/ 0 w 62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7">
                      <a:moveTo>
                        <a:pt x="0" y="0"/>
                      </a:moveTo>
                      <a:lnTo>
                        <a:pt x="20" y="25"/>
                      </a:lnTo>
                      <a:lnTo>
                        <a:pt x="61" y="26"/>
                      </a:lnTo>
                      <a:lnTo>
                        <a:pt x="40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AACC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05" name="Freeform 929">
                  <a:extLst>
                    <a:ext uri="{FF2B5EF4-FFF2-40B4-BE49-F238E27FC236}">
                      <a16:creationId xmlns:a16="http://schemas.microsoft.com/office/drawing/2014/main" id="{D081EA34-06BE-4E83-B719-62AF45074F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1" y="1456"/>
                  <a:ext cx="62" cy="27"/>
                </a:xfrm>
                <a:custGeom>
                  <a:avLst/>
                  <a:gdLst>
                    <a:gd name="T0" fmla="*/ 0 w 62"/>
                    <a:gd name="T1" fmla="*/ 0 h 27"/>
                    <a:gd name="T2" fmla="*/ 20 w 62"/>
                    <a:gd name="T3" fmla="*/ 25 h 27"/>
                    <a:gd name="T4" fmla="*/ 61 w 62"/>
                    <a:gd name="T5" fmla="*/ 26 h 27"/>
                    <a:gd name="T6" fmla="*/ 40 w 62"/>
                    <a:gd name="T7" fmla="*/ 0 h 27"/>
                    <a:gd name="T8" fmla="*/ 0 w 62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7">
                      <a:moveTo>
                        <a:pt x="0" y="0"/>
                      </a:moveTo>
                      <a:lnTo>
                        <a:pt x="20" y="25"/>
                      </a:lnTo>
                      <a:lnTo>
                        <a:pt x="61" y="26"/>
                      </a:lnTo>
                      <a:lnTo>
                        <a:pt x="4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06" name="Freeform 930">
                  <a:extLst>
                    <a:ext uri="{FF2B5EF4-FFF2-40B4-BE49-F238E27FC236}">
                      <a16:creationId xmlns:a16="http://schemas.microsoft.com/office/drawing/2014/main" id="{57A89C0F-9565-495F-A0BC-DDE154092E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5" y="1480"/>
                  <a:ext cx="50" cy="49"/>
                </a:xfrm>
                <a:custGeom>
                  <a:avLst/>
                  <a:gdLst>
                    <a:gd name="T0" fmla="*/ 0 w 50"/>
                    <a:gd name="T1" fmla="*/ 0 h 49"/>
                    <a:gd name="T2" fmla="*/ 20 w 50"/>
                    <a:gd name="T3" fmla="*/ 25 h 49"/>
                    <a:gd name="T4" fmla="*/ 49 w 50"/>
                    <a:gd name="T5" fmla="*/ 48 h 49"/>
                    <a:gd name="T6" fmla="*/ 28 w 50"/>
                    <a:gd name="T7" fmla="*/ 22 h 49"/>
                    <a:gd name="T8" fmla="*/ 0 w 50"/>
                    <a:gd name="T9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49">
                      <a:moveTo>
                        <a:pt x="0" y="0"/>
                      </a:moveTo>
                      <a:lnTo>
                        <a:pt x="20" y="25"/>
                      </a:lnTo>
                      <a:lnTo>
                        <a:pt x="49" y="48"/>
                      </a:lnTo>
                      <a:lnTo>
                        <a:pt x="28" y="22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AACC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07" name="Freeform 931">
                  <a:extLst>
                    <a:ext uri="{FF2B5EF4-FFF2-40B4-BE49-F238E27FC236}">
                      <a16:creationId xmlns:a16="http://schemas.microsoft.com/office/drawing/2014/main" id="{AB1D6F7A-26FB-4DB1-BA95-2B0098AD3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5" y="1480"/>
                  <a:ext cx="50" cy="49"/>
                </a:xfrm>
                <a:custGeom>
                  <a:avLst/>
                  <a:gdLst>
                    <a:gd name="T0" fmla="*/ 0 w 50"/>
                    <a:gd name="T1" fmla="*/ 0 h 49"/>
                    <a:gd name="T2" fmla="*/ 20 w 50"/>
                    <a:gd name="T3" fmla="*/ 25 h 49"/>
                    <a:gd name="T4" fmla="*/ 49 w 50"/>
                    <a:gd name="T5" fmla="*/ 48 h 49"/>
                    <a:gd name="T6" fmla="*/ 28 w 50"/>
                    <a:gd name="T7" fmla="*/ 22 h 49"/>
                    <a:gd name="T8" fmla="*/ 0 w 50"/>
                    <a:gd name="T9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49">
                      <a:moveTo>
                        <a:pt x="0" y="0"/>
                      </a:moveTo>
                      <a:lnTo>
                        <a:pt x="20" y="25"/>
                      </a:lnTo>
                      <a:lnTo>
                        <a:pt x="49" y="48"/>
                      </a:lnTo>
                      <a:lnTo>
                        <a:pt x="28" y="2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08" name="Freeform 932">
                  <a:extLst>
                    <a:ext uri="{FF2B5EF4-FFF2-40B4-BE49-F238E27FC236}">
                      <a16:creationId xmlns:a16="http://schemas.microsoft.com/office/drawing/2014/main" id="{49E17F1A-15E2-40AF-8962-5F8E0F3E25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4" y="1690"/>
                  <a:ext cx="30" cy="32"/>
                </a:xfrm>
                <a:custGeom>
                  <a:avLst/>
                  <a:gdLst>
                    <a:gd name="T0" fmla="*/ 14 w 30"/>
                    <a:gd name="T1" fmla="*/ 31 h 32"/>
                    <a:gd name="T2" fmla="*/ 17 w 30"/>
                    <a:gd name="T3" fmla="*/ 29 h 32"/>
                    <a:gd name="T4" fmla="*/ 20 w 30"/>
                    <a:gd name="T5" fmla="*/ 28 h 32"/>
                    <a:gd name="T6" fmla="*/ 22 w 30"/>
                    <a:gd name="T7" fmla="*/ 26 h 32"/>
                    <a:gd name="T8" fmla="*/ 24 w 30"/>
                    <a:gd name="T9" fmla="*/ 24 h 32"/>
                    <a:gd name="T10" fmla="*/ 26 w 30"/>
                    <a:gd name="T11" fmla="*/ 22 h 32"/>
                    <a:gd name="T12" fmla="*/ 27 w 30"/>
                    <a:gd name="T13" fmla="*/ 18 h 32"/>
                    <a:gd name="T14" fmla="*/ 28 w 30"/>
                    <a:gd name="T15" fmla="*/ 15 h 32"/>
                    <a:gd name="T16" fmla="*/ 29 w 30"/>
                    <a:gd name="T17" fmla="*/ 12 h 32"/>
                    <a:gd name="T18" fmla="*/ 28 w 30"/>
                    <a:gd name="T19" fmla="*/ 9 h 32"/>
                    <a:gd name="T20" fmla="*/ 27 w 30"/>
                    <a:gd name="T21" fmla="*/ 6 h 32"/>
                    <a:gd name="T22" fmla="*/ 26 w 30"/>
                    <a:gd name="T23" fmla="*/ 4 h 32"/>
                    <a:gd name="T24" fmla="*/ 24 w 30"/>
                    <a:gd name="T25" fmla="*/ 2 h 32"/>
                    <a:gd name="T26" fmla="*/ 22 w 30"/>
                    <a:gd name="T27" fmla="*/ 1 h 32"/>
                    <a:gd name="T28" fmla="*/ 20 w 30"/>
                    <a:gd name="T29" fmla="*/ 0 h 32"/>
                    <a:gd name="T30" fmla="*/ 17 w 30"/>
                    <a:gd name="T31" fmla="*/ 0 h 32"/>
                    <a:gd name="T32" fmla="*/ 14 w 30"/>
                    <a:gd name="T33" fmla="*/ 0 h 32"/>
                    <a:gd name="T34" fmla="*/ 11 w 30"/>
                    <a:gd name="T35" fmla="*/ 0 h 32"/>
                    <a:gd name="T36" fmla="*/ 8 w 30"/>
                    <a:gd name="T37" fmla="*/ 2 h 32"/>
                    <a:gd name="T38" fmla="*/ 6 w 30"/>
                    <a:gd name="T39" fmla="*/ 4 h 32"/>
                    <a:gd name="T40" fmla="*/ 3 w 30"/>
                    <a:gd name="T41" fmla="*/ 6 h 32"/>
                    <a:gd name="T42" fmla="*/ 2 w 30"/>
                    <a:gd name="T43" fmla="*/ 8 h 32"/>
                    <a:gd name="T44" fmla="*/ 1 w 30"/>
                    <a:gd name="T45" fmla="*/ 12 h 32"/>
                    <a:gd name="T46" fmla="*/ 0 w 30"/>
                    <a:gd name="T47" fmla="*/ 15 h 32"/>
                    <a:gd name="T48" fmla="*/ 0 w 30"/>
                    <a:gd name="T49" fmla="*/ 18 h 32"/>
                    <a:gd name="T50" fmla="*/ 0 w 30"/>
                    <a:gd name="T51" fmla="*/ 21 h 32"/>
                    <a:gd name="T52" fmla="*/ 1 w 30"/>
                    <a:gd name="T53" fmla="*/ 23 h 32"/>
                    <a:gd name="T54" fmla="*/ 2 w 30"/>
                    <a:gd name="T55" fmla="*/ 26 h 32"/>
                    <a:gd name="T56" fmla="*/ 3 w 30"/>
                    <a:gd name="T57" fmla="*/ 28 h 32"/>
                    <a:gd name="T58" fmla="*/ 6 w 30"/>
                    <a:gd name="T59" fmla="*/ 29 h 32"/>
                    <a:gd name="T60" fmla="*/ 8 w 30"/>
                    <a:gd name="T61" fmla="*/ 31 h 32"/>
                    <a:gd name="T62" fmla="*/ 11 w 30"/>
                    <a:gd name="T63" fmla="*/ 31 h 32"/>
                    <a:gd name="T64" fmla="*/ 14 w 30"/>
                    <a:gd name="T65" fmla="*/ 3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" h="32">
                      <a:moveTo>
                        <a:pt x="14" y="31"/>
                      </a:moveTo>
                      <a:lnTo>
                        <a:pt x="17" y="29"/>
                      </a:lnTo>
                      <a:lnTo>
                        <a:pt x="20" y="28"/>
                      </a:lnTo>
                      <a:lnTo>
                        <a:pt x="22" y="26"/>
                      </a:lnTo>
                      <a:lnTo>
                        <a:pt x="24" y="24"/>
                      </a:lnTo>
                      <a:lnTo>
                        <a:pt x="26" y="22"/>
                      </a:lnTo>
                      <a:lnTo>
                        <a:pt x="27" y="18"/>
                      </a:lnTo>
                      <a:lnTo>
                        <a:pt x="28" y="15"/>
                      </a:lnTo>
                      <a:lnTo>
                        <a:pt x="29" y="12"/>
                      </a:lnTo>
                      <a:lnTo>
                        <a:pt x="28" y="9"/>
                      </a:lnTo>
                      <a:lnTo>
                        <a:pt x="27" y="6"/>
                      </a:lnTo>
                      <a:lnTo>
                        <a:pt x="26" y="4"/>
                      </a:lnTo>
                      <a:lnTo>
                        <a:pt x="24" y="2"/>
                      </a:lnTo>
                      <a:lnTo>
                        <a:pt x="22" y="1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3" y="6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2" y="26"/>
                      </a:lnTo>
                      <a:lnTo>
                        <a:pt x="3" y="28"/>
                      </a:lnTo>
                      <a:lnTo>
                        <a:pt x="6" y="29"/>
                      </a:lnTo>
                      <a:lnTo>
                        <a:pt x="8" y="31"/>
                      </a:lnTo>
                      <a:lnTo>
                        <a:pt x="11" y="31"/>
                      </a:lnTo>
                      <a:lnTo>
                        <a:pt x="14" y="31"/>
                      </a:lnTo>
                    </a:path>
                  </a:pathLst>
                </a:custGeom>
                <a:solidFill>
                  <a:srgbClr val="7F1E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09" name="Freeform 933">
                  <a:extLst>
                    <a:ext uri="{FF2B5EF4-FFF2-40B4-BE49-F238E27FC236}">
                      <a16:creationId xmlns:a16="http://schemas.microsoft.com/office/drawing/2014/main" id="{F0F179B8-0B82-41D8-9E00-084A76418C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4" y="1690"/>
                  <a:ext cx="30" cy="32"/>
                </a:xfrm>
                <a:custGeom>
                  <a:avLst/>
                  <a:gdLst>
                    <a:gd name="T0" fmla="*/ 14 w 30"/>
                    <a:gd name="T1" fmla="*/ 31 h 32"/>
                    <a:gd name="T2" fmla="*/ 14 w 30"/>
                    <a:gd name="T3" fmla="*/ 31 h 32"/>
                    <a:gd name="T4" fmla="*/ 17 w 30"/>
                    <a:gd name="T5" fmla="*/ 29 h 32"/>
                    <a:gd name="T6" fmla="*/ 20 w 30"/>
                    <a:gd name="T7" fmla="*/ 28 h 32"/>
                    <a:gd name="T8" fmla="*/ 22 w 30"/>
                    <a:gd name="T9" fmla="*/ 26 h 32"/>
                    <a:gd name="T10" fmla="*/ 24 w 30"/>
                    <a:gd name="T11" fmla="*/ 24 h 32"/>
                    <a:gd name="T12" fmla="*/ 26 w 30"/>
                    <a:gd name="T13" fmla="*/ 22 h 32"/>
                    <a:gd name="T14" fmla="*/ 27 w 30"/>
                    <a:gd name="T15" fmla="*/ 18 h 32"/>
                    <a:gd name="T16" fmla="*/ 28 w 30"/>
                    <a:gd name="T17" fmla="*/ 15 h 32"/>
                    <a:gd name="T18" fmla="*/ 29 w 30"/>
                    <a:gd name="T19" fmla="*/ 12 h 32"/>
                    <a:gd name="T20" fmla="*/ 29 w 30"/>
                    <a:gd name="T21" fmla="*/ 12 h 32"/>
                    <a:gd name="T22" fmla="*/ 28 w 30"/>
                    <a:gd name="T23" fmla="*/ 9 h 32"/>
                    <a:gd name="T24" fmla="*/ 27 w 30"/>
                    <a:gd name="T25" fmla="*/ 6 h 32"/>
                    <a:gd name="T26" fmla="*/ 26 w 30"/>
                    <a:gd name="T27" fmla="*/ 4 h 32"/>
                    <a:gd name="T28" fmla="*/ 24 w 30"/>
                    <a:gd name="T29" fmla="*/ 2 h 32"/>
                    <a:gd name="T30" fmla="*/ 22 w 30"/>
                    <a:gd name="T31" fmla="*/ 1 h 32"/>
                    <a:gd name="T32" fmla="*/ 20 w 30"/>
                    <a:gd name="T33" fmla="*/ 0 h 32"/>
                    <a:gd name="T34" fmla="*/ 17 w 30"/>
                    <a:gd name="T35" fmla="*/ 0 h 32"/>
                    <a:gd name="T36" fmla="*/ 14 w 30"/>
                    <a:gd name="T37" fmla="*/ 0 h 32"/>
                    <a:gd name="T38" fmla="*/ 14 w 30"/>
                    <a:gd name="T39" fmla="*/ 0 h 32"/>
                    <a:gd name="T40" fmla="*/ 11 w 30"/>
                    <a:gd name="T41" fmla="*/ 0 h 32"/>
                    <a:gd name="T42" fmla="*/ 8 w 30"/>
                    <a:gd name="T43" fmla="*/ 2 h 32"/>
                    <a:gd name="T44" fmla="*/ 6 w 30"/>
                    <a:gd name="T45" fmla="*/ 4 h 32"/>
                    <a:gd name="T46" fmla="*/ 3 w 30"/>
                    <a:gd name="T47" fmla="*/ 6 h 32"/>
                    <a:gd name="T48" fmla="*/ 2 w 30"/>
                    <a:gd name="T49" fmla="*/ 8 h 32"/>
                    <a:gd name="T50" fmla="*/ 1 w 30"/>
                    <a:gd name="T51" fmla="*/ 12 h 32"/>
                    <a:gd name="T52" fmla="*/ 0 w 30"/>
                    <a:gd name="T53" fmla="*/ 15 h 32"/>
                    <a:gd name="T54" fmla="*/ 0 w 30"/>
                    <a:gd name="T55" fmla="*/ 18 h 32"/>
                    <a:gd name="T56" fmla="*/ 0 w 30"/>
                    <a:gd name="T57" fmla="*/ 18 h 32"/>
                    <a:gd name="T58" fmla="*/ 0 w 30"/>
                    <a:gd name="T59" fmla="*/ 21 h 32"/>
                    <a:gd name="T60" fmla="*/ 1 w 30"/>
                    <a:gd name="T61" fmla="*/ 23 h 32"/>
                    <a:gd name="T62" fmla="*/ 2 w 30"/>
                    <a:gd name="T63" fmla="*/ 26 h 32"/>
                    <a:gd name="T64" fmla="*/ 3 w 30"/>
                    <a:gd name="T65" fmla="*/ 28 h 32"/>
                    <a:gd name="T66" fmla="*/ 6 w 30"/>
                    <a:gd name="T67" fmla="*/ 29 h 32"/>
                    <a:gd name="T68" fmla="*/ 8 w 30"/>
                    <a:gd name="T69" fmla="*/ 31 h 32"/>
                    <a:gd name="T70" fmla="*/ 11 w 30"/>
                    <a:gd name="T71" fmla="*/ 31 h 32"/>
                    <a:gd name="T72" fmla="*/ 14 w 30"/>
                    <a:gd name="T73" fmla="*/ 3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" h="32">
                      <a:moveTo>
                        <a:pt x="14" y="31"/>
                      </a:moveTo>
                      <a:lnTo>
                        <a:pt x="14" y="31"/>
                      </a:lnTo>
                      <a:lnTo>
                        <a:pt x="17" y="29"/>
                      </a:lnTo>
                      <a:lnTo>
                        <a:pt x="20" y="28"/>
                      </a:lnTo>
                      <a:lnTo>
                        <a:pt x="22" y="26"/>
                      </a:lnTo>
                      <a:lnTo>
                        <a:pt x="24" y="24"/>
                      </a:lnTo>
                      <a:lnTo>
                        <a:pt x="26" y="22"/>
                      </a:lnTo>
                      <a:lnTo>
                        <a:pt x="27" y="18"/>
                      </a:lnTo>
                      <a:lnTo>
                        <a:pt x="28" y="15"/>
                      </a:lnTo>
                      <a:lnTo>
                        <a:pt x="29" y="12"/>
                      </a:lnTo>
                      <a:lnTo>
                        <a:pt x="29" y="12"/>
                      </a:lnTo>
                      <a:lnTo>
                        <a:pt x="28" y="9"/>
                      </a:lnTo>
                      <a:lnTo>
                        <a:pt x="27" y="6"/>
                      </a:lnTo>
                      <a:lnTo>
                        <a:pt x="26" y="4"/>
                      </a:lnTo>
                      <a:lnTo>
                        <a:pt x="24" y="2"/>
                      </a:lnTo>
                      <a:lnTo>
                        <a:pt x="22" y="1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3" y="6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2" y="26"/>
                      </a:lnTo>
                      <a:lnTo>
                        <a:pt x="3" y="28"/>
                      </a:lnTo>
                      <a:lnTo>
                        <a:pt x="6" y="29"/>
                      </a:lnTo>
                      <a:lnTo>
                        <a:pt x="8" y="31"/>
                      </a:lnTo>
                      <a:lnTo>
                        <a:pt x="11" y="31"/>
                      </a:lnTo>
                      <a:lnTo>
                        <a:pt x="14" y="3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10" name="Freeform 934">
                  <a:extLst>
                    <a:ext uri="{FF2B5EF4-FFF2-40B4-BE49-F238E27FC236}">
                      <a16:creationId xmlns:a16="http://schemas.microsoft.com/office/drawing/2014/main" id="{0C620B60-F561-46FF-87D7-0CC27749C2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4" y="1689"/>
                  <a:ext cx="27" cy="26"/>
                </a:xfrm>
                <a:custGeom>
                  <a:avLst/>
                  <a:gdLst>
                    <a:gd name="T0" fmla="*/ 26 w 27"/>
                    <a:gd name="T1" fmla="*/ 0 h 26"/>
                    <a:gd name="T2" fmla="*/ 25 w 27"/>
                    <a:gd name="T3" fmla="*/ 4 h 26"/>
                    <a:gd name="T4" fmla="*/ 23 w 27"/>
                    <a:gd name="T5" fmla="*/ 9 h 26"/>
                    <a:gd name="T6" fmla="*/ 19 w 27"/>
                    <a:gd name="T7" fmla="*/ 12 h 26"/>
                    <a:gd name="T8" fmla="*/ 17 w 27"/>
                    <a:gd name="T9" fmla="*/ 15 h 26"/>
                    <a:gd name="T10" fmla="*/ 14 w 27"/>
                    <a:gd name="T11" fmla="*/ 19 h 26"/>
                    <a:gd name="T12" fmla="*/ 10 w 27"/>
                    <a:gd name="T13" fmla="*/ 21 h 26"/>
                    <a:gd name="T14" fmla="*/ 8 w 27"/>
                    <a:gd name="T15" fmla="*/ 23 h 26"/>
                    <a:gd name="T16" fmla="*/ 4 w 27"/>
                    <a:gd name="T17" fmla="*/ 25 h 26"/>
                    <a:gd name="T18" fmla="*/ 2 w 27"/>
                    <a:gd name="T19" fmla="*/ 25 h 26"/>
                    <a:gd name="T20" fmla="*/ 2 w 27"/>
                    <a:gd name="T21" fmla="*/ 25 h 26"/>
                    <a:gd name="T22" fmla="*/ 0 w 27"/>
                    <a:gd name="T23" fmla="*/ 25 h 26"/>
                    <a:gd name="T24" fmla="*/ 0 w 27"/>
                    <a:gd name="T25" fmla="*/ 25 h 26"/>
                    <a:gd name="T26" fmla="*/ 0 w 27"/>
                    <a:gd name="T27" fmla="*/ 23 h 26"/>
                    <a:gd name="T28" fmla="*/ 2 w 27"/>
                    <a:gd name="T29" fmla="*/ 19 h 26"/>
                    <a:gd name="T30" fmla="*/ 5 w 27"/>
                    <a:gd name="T31" fmla="*/ 13 h 26"/>
                    <a:gd name="T32" fmla="*/ 9 w 27"/>
                    <a:gd name="T33" fmla="*/ 6 h 26"/>
                    <a:gd name="T34" fmla="*/ 16 w 27"/>
                    <a:gd name="T35" fmla="*/ 2 h 26"/>
                    <a:gd name="T36" fmla="*/ 21 w 27"/>
                    <a:gd name="T37" fmla="*/ 1 h 26"/>
                    <a:gd name="T38" fmla="*/ 25 w 27"/>
                    <a:gd name="T39" fmla="*/ 0 h 26"/>
                    <a:gd name="T40" fmla="*/ 26 w 27"/>
                    <a:gd name="T41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7" h="26">
                      <a:moveTo>
                        <a:pt x="26" y="0"/>
                      </a:moveTo>
                      <a:lnTo>
                        <a:pt x="25" y="4"/>
                      </a:lnTo>
                      <a:lnTo>
                        <a:pt x="23" y="9"/>
                      </a:lnTo>
                      <a:lnTo>
                        <a:pt x="19" y="12"/>
                      </a:lnTo>
                      <a:lnTo>
                        <a:pt x="17" y="15"/>
                      </a:lnTo>
                      <a:lnTo>
                        <a:pt x="14" y="19"/>
                      </a:lnTo>
                      <a:lnTo>
                        <a:pt x="10" y="21"/>
                      </a:lnTo>
                      <a:lnTo>
                        <a:pt x="8" y="23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2" y="19"/>
                      </a:lnTo>
                      <a:lnTo>
                        <a:pt x="5" y="13"/>
                      </a:lnTo>
                      <a:lnTo>
                        <a:pt x="9" y="6"/>
                      </a:lnTo>
                      <a:lnTo>
                        <a:pt x="16" y="2"/>
                      </a:lnTo>
                      <a:lnTo>
                        <a:pt x="21" y="1"/>
                      </a:lnTo>
                      <a:lnTo>
                        <a:pt x="25" y="0"/>
                      </a:lnTo>
                      <a:lnTo>
                        <a:pt x="26" y="0"/>
                      </a:ln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11" name="Freeform 935">
                  <a:extLst>
                    <a:ext uri="{FF2B5EF4-FFF2-40B4-BE49-F238E27FC236}">
                      <a16:creationId xmlns:a16="http://schemas.microsoft.com/office/drawing/2014/main" id="{FED654CB-4026-46FC-A1BB-F4FA62FA06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4" y="1689"/>
                  <a:ext cx="27" cy="26"/>
                </a:xfrm>
                <a:custGeom>
                  <a:avLst/>
                  <a:gdLst>
                    <a:gd name="T0" fmla="*/ 26 w 27"/>
                    <a:gd name="T1" fmla="*/ 0 h 26"/>
                    <a:gd name="T2" fmla="*/ 26 w 27"/>
                    <a:gd name="T3" fmla="*/ 0 h 26"/>
                    <a:gd name="T4" fmla="*/ 25 w 27"/>
                    <a:gd name="T5" fmla="*/ 4 h 26"/>
                    <a:gd name="T6" fmla="*/ 23 w 27"/>
                    <a:gd name="T7" fmla="*/ 9 h 26"/>
                    <a:gd name="T8" fmla="*/ 19 w 27"/>
                    <a:gd name="T9" fmla="*/ 12 h 26"/>
                    <a:gd name="T10" fmla="*/ 17 w 27"/>
                    <a:gd name="T11" fmla="*/ 15 h 26"/>
                    <a:gd name="T12" fmla="*/ 14 w 27"/>
                    <a:gd name="T13" fmla="*/ 19 h 26"/>
                    <a:gd name="T14" fmla="*/ 10 w 27"/>
                    <a:gd name="T15" fmla="*/ 21 h 26"/>
                    <a:gd name="T16" fmla="*/ 8 w 27"/>
                    <a:gd name="T17" fmla="*/ 23 h 26"/>
                    <a:gd name="T18" fmla="*/ 4 w 27"/>
                    <a:gd name="T19" fmla="*/ 25 h 26"/>
                    <a:gd name="T20" fmla="*/ 4 w 27"/>
                    <a:gd name="T21" fmla="*/ 25 h 26"/>
                    <a:gd name="T22" fmla="*/ 2 w 27"/>
                    <a:gd name="T23" fmla="*/ 25 h 26"/>
                    <a:gd name="T24" fmla="*/ 2 w 27"/>
                    <a:gd name="T25" fmla="*/ 25 h 26"/>
                    <a:gd name="T26" fmla="*/ 0 w 27"/>
                    <a:gd name="T27" fmla="*/ 25 h 26"/>
                    <a:gd name="T28" fmla="*/ 0 w 27"/>
                    <a:gd name="T29" fmla="*/ 25 h 26"/>
                    <a:gd name="T30" fmla="*/ 0 w 27"/>
                    <a:gd name="T31" fmla="*/ 25 h 26"/>
                    <a:gd name="T32" fmla="*/ 0 w 27"/>
                    <a:gd name="T33" fmla="*/ 23 h 26"/>
                    <a:gd name="T34" fmla="*/ 2 w 27"/>
                    <a:gd name="T35" fmla="*/ 19 h 26"/>
                    <a:gd name="T36" fmla="*/ 5 w 27"/>
                    <a:gd name="T37" fmla="*/ 13 h 26"/>
                    <a:gd name="T38" fmla="*/ 9 w 27"/>
                    <a:gd name="T39" fmla="*/ 6 h 26"/>
                    <a:gd name="T40" fmla="*/ 9 w 27"/>
                    <a:gd name="T41" fmla="*/ 6 h 26"/>
                    <a:gd name="T42" fmla="*/ 16 w 27"/>
                    <a:gd name="T43" fmla="*/ 2 h 26"/>
                    <a:gd name="T44" fmla="*/ 21 w 27"/>
                    <a:gd name="T45" fmla="*/ 1 h 26"/>
                    <a:gd name="T46" fmla="*/ 25 w 27"/>
                    <a:gd name="T47" fmla="*/ 0 h 26"/>
                    <a:gd name="T48" fmla="*/ 26 w 27"/>
                    <a:gd name="T49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7" h="26">
                      <a:moveTo>
                        <a:pt x="26" y="0"/>
                      </a:moveTo>
                      <a:lnTo>
                        <a:pt x="26" y="0"/>
                      </a:lnTo>
                      <a:lnTo>
                        <a:pt x="25" y="4"/>
                      </a:lnTo>
                      <a:lnTo>
                        <a:pt x="23" y="9"/>
                      </a:lnTo>
                      <a:lnTo>
                        <a:pt x="19" y="12"/>
                      </a:lnTo>
                      <a:lnTo>
                        <a:pt x="17" y="15"/>
                      </a:lnTo>
                      <a:lnTo>
                        <a:pt x="14" y="19"/>
                      </a:lnTo>
                      <a:lnTo>
                        <a:pt x="10" y="21"/>
                      </a:lnTo>
                      <a:lnTo>
                        <a:pt x="8" y="23"/>
                      </a:lnTo>
                      <a:lnTo>
                        <a:pt x="4" y="25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2" y="19"/>
                      </a:lnTo>
                      <a:lnTo>
                        <a:pt x="5" y="13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16" y="2"/>
                      </a:lnTo>
                      <a:lnTo>
                        <a:pt x="21" y="1"/>
                      </a:lnTo>
                      <a:lnTo>
                        <a:pt x="25" y="0"/>
                      </a:lnTo>
                      <a:lnTo>
                        <a:pt x="26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563112" name="Rectangle 936">
            <a:extLst>
              <a:ext uri="{FF2B5EF4-FFF2-40B4-BE49-F238E27FC236}">
                <a16:creationId xmlns:a16="http://schemas.microsoft.com/office/drawing/2014/main" id="{EB24CC79-4C5E-489E-B1FE-874EEAC13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5165725"/>
            <a:ext cx="228600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US" altLang="en-US" sz="1600" b="1">
                <a:latin typeface="Arial" panose="020B0604020202020204" pitchFamily="34" charset="0"/>
              </a:rPr>
              <a:t>Administrative registration</a:t>
            </a:r>
          </a:p>
        </p:txBody>
      </p:sp>
      <p:sp>
        <p:nvSpPr>
          <p:cNvPr id="563113" name="Rectangle 937">
            <a:extLst>
              <a:ext uri="{FF2B5EF4-FFF2-40B4-BE49-F238E27FC236}">
                <a16:creationId xmlns:a16="http://schemas.microsoft.com/office/drawing/2014/main" id="{1E8CE206-594F-4BB3-B085-2629F97FD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3794125"/>
            <a:ext cx="327660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US" altLang="en-US" sz="1600" b="1">
                <a:latin typeface="Arial" panose="020B0604020202020204" pitchFamily="34" charset="0"/>
              </a:rPr>
              <a:t>Processes monitoring &amp; feedback</a:t>
            </a:r>
          </a:p>
        </p:txBody>
      </p:sp>
      <p:sp>
        <p:nvSpPr>
          <p:cNvPr id="563114" name="Rectangle 938">
            <a:extLst>
              <a:ext uri="{FF2B5EF4-FFF2-40B4-BE49-F238E27FC236}">
                <a16:creationId xmlns:a16="http://schemas.microsoft.com/office/drawing/2014/main" id="{3F5D6245-7272-4FCF-A3EB-78D3D1578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2743200"/>
            <a:ext cx="274320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US" altLang="en-US" sz="1600" b="1">
                <a:latin typeface="Arial" panose="020B0604020202020204" pitchFamily="34" charset="0"/>
              </a:rPr>
              <a:t>Decision support and analysis</a:t>
            </a:r>
          </a:p>
        </p:txBody>
      </p:sp>
      <p:sp>
        <p:nvSpPr>
          <p:cNvPr id="563115" name="Rectangle 939">
            <a:extLst>
              <a:ext uri="{FF2B5EF4-FFF2-40B4-BE49-F238E27FC236}">
                <a16:creationId xmlns:a16="http://schemas.microsoft.com/office/drawing/2014/main" id="{00196BF8-50A0-4BA7-8A21-720B48AC7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100" y="1306513"/>
            <a:ext cx="89154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en-US" altLang="en-US" sz="1800">
                <a:latin typeface="Arial" panose="020B0604020202020204" pitchFamily="34" charset="0"/>
              </a:rPr>
              <a:t>... delivering administrative and decision support with...</a:t>
            </a: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Slide Number Placeholder 2">
            <a:extLst>
              <a:ext uri="{FF2B5EF4-FFF2-40B4-BE49-F238E27FC236}">
                <a16:creationId xmlns:a16="http://schemas.microsoft.com/office/drawing/2014/main" id="{18BF0523-9BAA-49CA-9DE6-74AEF3C6274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9CB04CC-2575-44F9-9FD1-CFB71660881F}" type="slidenum">
              <a:rPr lang="en-US" altLang="en-US"/>
              <a:pPr/>
              <a:t>7</a:t>
            </a:fld>
            <a:endParaRPr lang="en-US" altLang="en-US"/>
          </a:p>
        </p:txBody>
      </p:sp>
      <p:sp>
        <p:nvSpPr>
          <p:cNvPr id="15" name="Date Placeholder 3">
            <a:extLst>
              <a:ext uri="{FF2B5EF4-FFF2-40B4-BE49-F238E27FC236}">
                <a16:creationId xmlns:a16="http://schemas.microsoft.com/office/drawing/2014/main" id="{92F54C96-9EB3-4422-A5FF-DAB46530C145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16" name="Footer Placeholder 4">
            <a:extLst>
              <a:ext uri="{FF2B5EF4-FFF2-40B4-BE49-F238E27FC236}">
                <a16:creationId xmlns:a16="http://schemas.microsoft.com/office/drawing/2014/main" id="{FC4D7329-CED2-471A-ABF8-A4B5FBA15329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563202" name="Rectangle 2">
            <a:extLst>
              <a:ext uri="{FF2B5EF4-FFF2-40B4-BE49-F238E27FC236}">
                <a16:creationId xmlns:a16="http://schemas.microsoft.com/office/drawing/2014/main" id="{A61295DC-01F0-4263-ABC3-DAC3109C41C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What is an ERP solution...?</a:t>
            </a:r>
          </a:p>
        </p:txBody>
      </p:sp>
      <p:sp>
        <p:nvSpPr>
          <p:cNvPr id="563204" name="Rectangle 4">
            <a:extLst>
              <a:ext uri="{FF2B5EF4-FFF2-40B4-BE49-F238E27FC236}">
                <a16:creationId xmlns:a16="http://schemas.microsoft.com/office/drawing/2014/main" id="{4D81EB9A-9E8F-44CC-931D-C509AFBAD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463" y="1306513"/>
            <a:ext cx="77660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 sz="1800">
                <a:latin typeface="Arial" panose="020B0604020202020204" pitchFamily="34" charset="0"/>
              </a:rPr>
              <a:t>…Integrated across the primary and support processes</a:t>
            </a:r>
          </a:p>
        </p:txBody>
      </p:sp>
      <p:graphicFrame>
        <p:nvGraphicFramePr>
          <p:cNvPr id="563205" name="Object 5">
            <a:hlinkClick r:id="" action="ppaction://ole?verb=0"/>
            <a:extLst>
              <a:ext uri="{FF2B5EF4-FFF2-40B4-BE49-F238E27FC236}">
                <a16:creationId xmlns:a16="http://schemas.microsoft.com/office/drawing/2014/main" id="{A9711750-9A85-4135-A520-F8663FE6B582}"/>
              </a:ext>
            </a:extLst>
          </p:cNvPr>
          <p:cNvGraphicFramePr>
            <a:graphicFrameLocks/>
          </p:cNvGraphicFramePr>
          <p:nvPr/>
        </p:nvGraphicFramePr>
        <p:xfrm>
          <a:off x="2679700" y="1882775"/>
          <a:ext cx="4470400" cy="42211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215" name="Clip" r:id="rId4" imgW="3450960" imgH="3457440" progId="MS_ClipArt_Gallery.5">
                  <p:embed/>
                </p:oleObj>
              </mc:Choice>
              <mc:Fallback>
                <p:oleObj name="Clip" r:id="rId4" imgW="3450960" imgH="3457440" progId="MS_ClipArt_Gallery.5">
                  <p:embed/>
                  <p:pic>
                    <p:nvPicPr>
                      <p:cNvPr id="0" name="Object 5"/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9700" y="1882775"/>
                        <a:ext cx="4470400" cy="4221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63206" name="Rectangle 6">
            <a:extLst>
              <a:ext uri="{FF2B5EF4-FFF2-40B4-BE49-F238E27FC236}">
                <a16:creationId xmlns:a16="http://schemas.microsoft.com/office/drawing/2014/main" id="{BFB1D62D-540C-423B-B286-4A546C443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8250" y="2366963"/>
            <a:ext cx="1682750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/>
          <a:p>
            <a:pPr eaLnBrk="0" hangingPunct="0">
              <a:lnSpc>
                <a:spcPct val="100000"/>
              </a:lnSpc>
              <a:spcBef>
                <a:spcPct val="50000"/>
              </a:spcBef>
            </a:pPr>
            <a:r>
              <a:rPr lang="en-US" altLang="en-US" sz="1600" b="1">
                <a:latin typeface="Arial" panose="020B0604020202020204" pitchFamily="34" charset="0"/>
              </a:rPr>
              <a:t>Marketing</a:t>
            </a:r>
          </a:p>
        </p:txBody>
      </p:sp>
      <p:sp>
        <p:nvSpPr>
          <p:cNvPr id="563207" name="Rectangle 7">
            <a:extLst>
              <a:ext uri="{FF2B5EF4-FFF2-40B4-BE49-F238E27FC236}">
                <a16:creationId xmlns:a16="http://schemas.microsoft.com/office/drawing/2014/main" id="{48766F3C-F048-4215-AFED-BE5F2A7C0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2286000"/>
            <a:ext cx="2082800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/>
          <a:p>
            <a:pPr eaLnBrk="0" hangingPunct="0">
              <a:lnSpc>
                <a:spcPct val="100000"/>
              </a:lnSpc>
              <a:spcBef>
                <a:spcPct val="50000"/>
              </a:spcBef>
            </a:pPr>
            <a:r>
              <a:rPr lang="en-US" altLang="en-US" sz="1600" b="1">
                <a:latin typeface="Arial" panose="020B0604020202020204" pitchFamily="34" charset="0"/>
              </a:rPr>
              <a:t>Manufacturing</a:t>
            </a:r>
          </a:p>
        </p:txBody>
      </p:sp>
      <p:sp>
        <p:nvSpPr>
          <p:cNvPr id="563208" name="Rectangle 8">
            <a:extLst>
              <a:ext uri="{FF2B5EF4-FFF2-40B4-BE49-F238E27FC236}">
                <a16:creationId xmlns:a16="http://schemas.microsoft.com/office/drawing/2014/main" id="{F37DBAB7-1E4F-4A42-B922-ABEDA2A51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3746500"/>
            <a:ext cx="1681163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/>
          <a:p>
            <a:pPr eaLnBrk="0" hangingPunct="0">
              <a:lnSpc>
                <a:spcPct val="100000"/>
              </a:lnSpc>
              <a:spcBef>
                <a:spcPct val="50000"/>
              </a:spcBef>
            </a:pPr>
            <a:r>
              <a:rPr lang="en-US" altLang="en-US" sz="1600" b="1">
                <a:latin typeface="Arial" panose="020B0604020202020204" pitchFamily="34" charset="0"/>
              </a:rPr>
              <a:t>Materials</a:t>
            </a:r>
          </a:p>
        </p:txBody>
      </p:sp>
      <p:sp>
        <p:nvSpPr>
          <p:cNvPr id="563209" name="Rectangle 9">
            <a:extLst>
              <a:ext uri="{FF2B5EF4-FFF2-40B4-BE49-F238E27FC236}">
                <a16:creationId xmlns:a16="http://schemas.microsoft.com/office/drawing/2014/main" id="{3799DDF5-5654-419C-B211-1B0B9D365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1663700"/>
            <a:ext cx="178593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/>
          <a:p>
            <a:pPr eaLnBrk="0" hangingPunct="0">
              <a:lnSpc>
                <a:spcPct val="100000"/>
              </a:lnSpc>
              <a:spcBef>
                <a:spcPct val="50000"/>
              </a:spcBef>
            </a:pPr>
            <a:r>
              <a:rPr lang="en-US" altLang="en-US" sz="1600" b="1">
                <a:latin typeface="Arial" panose="020B0604020202020204" pitchFamily="34" charset="0"/>
              </a:rPr>
              <a:t>Distribution</a:t>
            </a:r>
          </a:p>
        </p:txBody>
      </p:sp>
      <p:sp>
        <p:nvSpPr>
          <p:cNvPr id="563210" name="Rectangle 10">
            <a:extLst>
              <a:ext uri="{FF2B5EF4-FFF2-40B4-BE49-F238E27FC236}">
                <a16:creationId xmlns:a16="http://schemas.microsoft.com/office/drawing/2014/main" id="{178724DE-CE07-4C23-A474-EE9736FC2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3816350"/>
            <a:ext cx="1265237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  <a:spcBef>
                <a:spcPct val="50000"/>
              </a:spcBef>
            </a:pPr>
            <a:r>
              <a:rPr lang="en-US" altLang="en-US" sz="1600" b="1">
                <a:latin typeface="Arial" panose="020B0604020202020204" pitchFamily="34" charset="0"/>
              </a:rPr>
              <a:t>Finance</a:t>
            </a:r>
          </a:p>
        </p:txBody>
      </p:sp>
      <p:sp>
        <p:nvSpPr>
          <p:cNvPr id="563211" name="Rectangle 11">
            <a:extLst>
              <a:ext uri="{FF2B5EF4-FFF2-40B4-BE49-F238E27FC236}">
                <a16:creationId xmlns:a16="http://schemas.microsoft.com/office/drawing/2014/main" id="{883B79AA-5167-4A4F-9287-0A7B4C7C6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5181600"/>
            <a:ext cx="193833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/>
          <a:p>
            <a:pPr algn="r" eaLnBrk="0" hangingPunct="0">
              <a:lnSpc>
                <a:spcPct val="100000"/>
              </a:lnSpc>
              <a:spcBef>
                <a:spcPct val="50000"/>
              </a:spcBef>
            </a:pPr>
            <a:r>
              <a:rPr lang="en-US" altLang="en-US" sz="1600" b="1">
                <a:latin typeface="Arial" panose="020B0604020202020204" pitchFamily="34" charset="0"/>
              </a:rPr>
              <a:t>Engineering</a:t>
            </a:r>
          </a:p>
        </p:txBody>
      </p:sp>
      <p:sp>
        <p:nvSpPr>
          <p:cNvPr id="563212" name="Rectangle 12">
            <a:extLst>
              <a:ext uri="{FF2B5EF4-FFF2-40B4-BE49-F238E27FC236}">
                <a16:creationId xmlns:a16="http://schemas.microsoft.com/office/drawing/2014/main" id="{3505489B-01EA-44B3-9FC0-504778DAC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7938" y="5257800"/>
            <a:ext cx="1109662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/>
          <a:p>
            <a:pPr algn="l" eaLnBrk="0" hangingPunct="0">
              <a:lnSpc>
                <a:spcPct val="100000"/>
              </a:lnSpc>
              <a:spcBef>
                <a:spcPct val="50000"/>
              </a:spcBef>
            </a:pPr>
            <a:r>
              <a:rPr lang="en-US" altLang="en-US" sz="1600" b="1">
                <a:latin typeface="Arial" panose="020B0604020202020204" pitchFamily="34" charset="0"/>
              </a:rPr>
              <a:t>Sales</a:t>
            </a:r>
          </a:p>
        </p:txBody>
      </p:sp>
      <p:sp>
        <p:nvSpPr>
          <p:cNvPr id="563213" name="Rectangle 13">
            <a:extLst>
              <a:ext uri="{FF2B5EF4-FFF2-40B4-BE49-F238E27FC236}">
                <a16:creationId xmlns:a16="http://schemas.microsoft.com/office/drawing/2014/main" id="{64B8160E-18E1-4BFA-AF51-B17197A3F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5943600"/>
            <a:ext cx="2781300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/>
          <a:p>
            <a:pPr eaLnBrk="0" hangingPunct="0">
              <a:lnSpc>
                <a:spcPct val="100000"/>
              </a:lnSpc>
              <a:spcBef>
                <a:spcPct val="50000"/>
              </a:spcBef>
            </a:pPr>
            <a:r>
              <a:rPr lang="en-US" altLang="en-US" sz="1600" b="1">
                <a:latin typeface="Arial" panose="020B0604020202020204" pitchFamily="34" charset="0"/>
              </a:rPr>
              <a:t>Human Resources</a:t>
            </a:r>
          </a:p>
        </p:txBody>
      </p:sp>
      <p:sp>
        <p:nvSpPr>
          <p:cNvPr id="563214" name="Rectangle 14">
            <a:extLst>
              <a:ext uri="{FF2B5EF4-FFF2-40B4-BE49-F238E27FC236}">
                <a16:creationId xmlns:a16="http://schemas.microsoft.com/office/drawing/2014/main" id="{F6FC9B65-FE36-4FBC-BF90-CA00F3939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3352800"/>
            <a:ext cx="1754188" cy="1184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/>
          <a:p>
            <a:pPr eaLnBrk="0" hangingPunct="0">
              <a:lnSpc>
                <a:spcPct val="100000"/>
              </a:lnSpc>
              <a:spcBef>
                <a:spcPct val="50000"/>
              </a:spcBef>
            </a:pPr>
            <a:r>
              <a:rPr lang="en-US" altLang="en-US" sz="2400" b="1">
                <a:latin typeface="Arial" panose="020B0604020202020204" pitchFamily="34" charset="0"/>
              </a:rPr>
              <a:t>Planning and Execution</a:t>
            </a: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58F7C6FD-D979-4FE4-A33E-F4FA1D23DAF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66141D5-290E-4482-B045-C33783894D75}" type="slidenum">
              <a:rPr lang="en-US" altLang="en-US"/>
              <a:pPr/>
              <a:t>8</a:t>
            </a:fld>
            <a:endParaRPr lang="en-US" altLang="en-US"/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144F1BD0-BE59-49F2-9276-155926E206D6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47153CCE-5529-46D5-99D9-899AC0D89418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564226" name="Rectangle 2">
            <a:extLst>
              <a:ext uri="{FF2B5EF4-FFF2-40B4-BE49-F238E27FC236}">
                <a16:creationId xmlns:a16="http://schemas.microsoft.com/office/drawing/2014/main" id="{F18C1FAA-8761-4878-8729-29640838E15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The ERP application</a:t>
            </a:r>
          </a:p>
        </p:txBody>
      </p:sp>
      <p:sp>
        <p:nvSpPr>
          <p:cNvPr id="564228" name="Rectangle 4">
            <a:extLst>
              <a:ext uri="{FF2B5EF4-FFF2-40B4-BE49-F238E27FC236}">
                <a16:creationId xmlns:a16="http://schemas.microsoft.com/office/drawing/2014/main" id="{D073AE3A-A717-4ADB-AE89-AAF2ACFC837F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254000" y="1308100"/>
            <a:ext cx="8458200" cy="4191000"/>
          </a:xfrm>
          <a:noFill/>
          <a:ln/>
          <a:extLs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FCF5AE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r>
              <a:rPr lang="en-US" altLang="en-US"/>
              <a:t>An integrated suite of business applications, which..</a:t>
            </a:r>
          </a:p>
          <a:p>
            <a:pPr lvl="1"/>
            <a:r>
              <a:rPr lang="en-US" altLang="en-US"/>
              <a:t>Closely links, monitors, and controls primary enterprise resources like manpower, machine, material, methods, market and money.</a:t>
            </a:r>
          </a:p>
          <a:p>
            <a:pPr lvl="1"/>
            <a:r>
              <a:rPr lang="en-US" altLang="en-US"/>
              <a:t>Enables corporates to readily change their processes to adapt to the ever changing business scenario. </a:t>
            </a:r>
          </a:p>
          <a:p>
            <a:pPr lvl="1">
              <a:spcBef>
                <a:spcPct val="0"/>
              </a:spcBef>
            </a:pPr>
            <a:r>
              <a:rPr lang="en-US" altLang="en-US"/>
              <a:t>Provides expertise in industry specific business processes.</a:t>
            </a:r>
            <a:br>
              <a:rPr lang="en-US" altLang="en-US"/>
            </a:br>
            <a:endParaRPr lang="en-US" altLang="en-US"/>
          </a:p>
          <a:p>
            <a:pPr>
              <a:spcBef>
                <a:spcPct val="0"/>
              </a:spcBef>
            </a:pPr>
            <a:r>
              <a:rPr lang="en-US" altLang="en-US"/>
              <a:t>Entails</a:t>
            </a:r>
          </a:p>
          <a:p>
            <a:pPr lvl="1"/>
            <a:r>
              <a:rPr lang="en-US" altLang="en-US"/>
              <a:t>Parameterization / Configuration</a:t>
            </a:r>
          </a:p>
          <a:p>
            <a:pPr lvl="1"/>
            <a:r>
              <a:rPr lang="en-US" altLang="en-US"/>
              <a:t>Designing &amp; Customization</a:t>
            </a:r>
          </a:p>
          <a:p>
            <a:pPr lvl="1"/>
            <a:r>
              <a:rPr lang="en-US" altLang="en-US"/>
              <a:t>Testing and Implementation</a:t>
            </a:r>
          </a:p>
          <a:p>
            <a:pPr lvl="1"/>
            <a:r>
              <a:rPr lang="en-US" altLang="en-US"/>
              <a:t>Training</a:t>
            </a:r>
          </a:p>
          <a:p>
            <a:pPr lvl="1">
              <a:buFont typeface="Wingdings" panose="05000000000000000000" pitchFamily="2" charset="2"/>
              <a:buNone/>
            </a:pPr>
            <a:endParaRPr lang="en-US" altLang="en-US"/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307816A7-22D1-43F9-A234-DEC40F0D91A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C0A5133-EAEF-4F9C-A8E8-71AC1C8FC5FC}" type="slidenum">
              <a:rPr lang="en-US" altLang="en-US"/>
              <a:pPr/>
              <a:t>9</a:t>
            </a:fld>
            <a:endParaRPr lang="en-US" altLang="en-US"/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A6312430-7983-4636-825E-ACB03825755E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en-US" altLang="en-US"/>
              <a:t>Dec-2008</a:t>
            </a: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554BD325-324C-4E26-8F44-9ABE23D7C776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altLang="en-US"/>
              <a:t>ERP / SAP Overview | </a:t>
            </a:r>
          </a:p>
        </p:txBody>
      </p:sp>
      <p:sp>
        <p:nvSpPr>
          <p:cNvPr id="566274" name="Rectangle 2">
            <a:extLst>
              <a:ext uri="{FF2B5EF4-FFF2-40B4-BE49-F238E27FC236}">
                <a16:creationId xmlns:a16="http://schemas.microsoft.com/office/drawing/2014/main" id="{909623C0-FF68-4BDB-B37F-C4F40C41B64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anchor="ctr"/>
          <a:lstStyle/>
          <a:p>
            <a:r>
              <a:rPr lang="en-US" altLang="en-US"/>
              <a:t>Why clients buy ERP?</a:t>
            </a:r>
          </a:p>
        </p:txBody>
      </p:sp>
      <p:sp>
        <p:nvSpPr>
          <p:cNvPr id="566276" name="Rectangle 4">
            <a:extLst>
              <a:ext uri="{FF2B5EF4-FFF2-40B4-BE49-F238E27FC236}">
                <a16:creationId xmlns:a16="http://schemas.microsoft.com/office/drawing/2014/main" id="{811C1399-42D7-4EE2-A0D1-C8C2FDFEA68C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296863" y="1314450"/>
            <a:ext cx="8458200" cy="3781425"/>
          </a:xfrm>
          <a:noFill/>
          <a:ln/>
          <a:extLs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FCF5AE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r>
              <a:rPr lang="en-US" altLang="en-US"/>
              <a:t>Corporate Initiatives</a:t>
            </a:r>
          </a:p>
          <a:p>
            <a:pPr lvl="1"/>
            <a:r>
              <a:rPr lang="en-US" altLang="en-US"/>
              <a:t>Strategic initiatives</a:t>
            </a:r>
          </a:p>
          <a:p>
            <a:pPr lvl="2"/>
            <a:r>
              <a:rPr lang="en-US" altLang="en-US"/>
              <a:t>A requisite capability in a competitive global business</a:t>
            </a:r>
          </a:p>
          <a:p>
            <a:pPr lvl="1"/>
            <a:r>
              <a:rPr lang="en-US" altLang="en-US"/>
              <a:t>Operational initiative</a:t>
            </a:r>
          </a:p>
          <a:p>
            <a:pPr lvl="2"/>
            <a:r>
              <a:rPr lang="en-US" altLang="en-US"/>
              <a:t>A foundation for performance and cost improvement </a:t>
            </a:r>
            <a:br>
              <a:rPr lang="en-US" altLang="en-US"/>
            </a:br>
            <a:r>
              <a:rPr lang="en-US" altLang="en-US"/>
              <a:t>via integration</a:t>
            </a:r>
          </a:p>
          <a:p>
            <a:pPr lvl="1"/>
            <a:r>
              <a:rPr lang="en-US" altLang="en-US"/>
              <a:t>Organizational initiative</a:t>
            </a:r>
          </a:p>
          <a:p>
            <a:pPr lvl="2"/>
            <a:r>
              <a:rPr lang="en-US" altLang="en-US"/>
              <a:t>To initiate a major organizational change within the company</a:t>
            </a:r>
          </a:p>
          <a:p>
            <a:r>
              <a:rPr lang="en-US" altLang="en-US"/>
              <a:t>Technology </a:t>
            </a:r>
          </a:p>
          <a:p>
            <a:pPr lvl="1"/>
            <a:r>
              <a:rPr lang="en-US" altLang="en-US"/>
              <a:t>IT is making the transition from a supporting operational entity to becoming a strategic competitive tool.</a:t>
            </a:r>
          </a:p>
          <a:p>
            <a:r>
              <a:rPr lang="en-US" altLang="en-US"/>
              <a:t>Because others are buying it !!!</a:t>
            </a:r>
          </a:p>
        </p:txBody>
      </p:sp>
    </p:spTree>
  </p:cSld>
  <p:clrMapOvr>
    <a:masterClrMapping/>
  </p:clrMapOvr>
  <p:transition/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wL9vZ2fpE6AT.XxG6esZg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fbYX7tAtkyFaMkFnTQ87g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1Sa0AyXok2bedTaNGDXIg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0wkS5sFk22wWVL.95pgA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dz3UN.YE0ykFIs9CJb2gg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eN4rn4p.EC1GZ7DRtd5bw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oyCFhALs0Kv4kqUw1x87g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jbolU18DkeNlX9cvEovaw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GjB9YqbuEWV9arl3VWedA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vibTpLOy0Or9XifEndNDg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kGCAbGhJU.nx0nR8r8XtA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VIUIhtMqkK3tVtioiBOJg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4Ueg6PSkkG.gnW2d9fkmw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LtUpzz2_ku1035FSzBzZg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RwmskNEnE.5c65eogLe_w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s5Tl8fVRkeRFu3X9oyhng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rrdW9_OKEa3dsy7ttYYuQ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z6e216.rEmPw0UnrKuJXg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YFpMmlLa06cK7osOA3nhQ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eA9x_WBEUCOqYbY8mmlww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FSUqlZNP02OlIGtIYHzaA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Ns8Rwwo3EirHHHw35MeFQ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fVduCTIXUCuGhBwUZJHzA"/>
</p:tagLst>
</file>

<file path=ppt/theme/theme1.xml><?xml version="1.0" encoding="utf-8"?>
<a:theme xmlns:a="http://schemas.openxmlformats.org/drawingml/2006/main" name="SAP Content Dev Template">
  <a:themeElements>
    <a:clrScheme name="SAP Content Dev Template 1">
      <a:dk1>
        <a:srgbClr val="000000"/>
      </a:dk1>
      <a:lt1>
        <a:srgbClr val="FFFFFF"/>
      </a:lt1>
      <a:dk2>
        <a:srgbClr val="7889FB"/>
      </a:dk2>
      <a:lt2>
        <a:srgbClr val="808080"/>
      </a:lt2>
      <a:accent1>
        <a:srgbClr val="7889FB"/>
      </a:accent1>
      <a:accent2>
        <a:srgbClr val="2DB6B3"/>
      </a:accent2>
      <a:accent3>
        <a:srgbClr val="FFFFFF"/>
      </a:accent3>
      <a:accent4>
        <a:srgbClr val="000000"/>
      </a:accent4>
      <a:accent5>
        <a:srgbClr val="BEC4FD"/>
      </a:accent5>
      <a:accent6>
        <a:srgbClr val="28A5A2"/>
      </a:accent6>
      <a:hlink>
        <a:srgbClr val="C0C0C0"/>
      </a:hlink>
      <a:folHlink>
        <a:srgbClr val="D18213"/>
      </a:folHlink>
    </a:clrScheme>
    <a:fontScheme name="SAP Content Dev Template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33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anose="02020603050405020304" pitchFamily="18" charset="0"/>
            <a:cs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33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anose="02020603050405020304" pitchFamily="18" charset="0"/>
            <a:cs typeface="Arial" panose="020B0604020202020204" pitchFamily="34" charset="0"/>
          </a:defRPr>
        </a:defPPr>
      </a:lstStyle>
    </a:lnDef>
  </a:objectDefaults>
  <a:extraClrSchemeLst>
    <a:extraClrScheme>
      <a:clrScheme name="SAP Content Dev Template 1">
        <a:dk1>
          <a:srgbClr val="000000"/>
        </a:dk1>
        <a:lt1>
          <a:srgbClr val="FFFFFF"/>
        </a:lt1>
        <a:dk2>
          <a:srgbClr val="7889FB"/>
        </a:dk2>
        <a:lt2>
          <a:srgbClr val="808080"/>
        </a:lt2>
        <a:accent1>
          <a:srgbClr val="7889FB"/>
        </a:accent1>
        <a:accent2>
          <a:srgbClr val="2DB6B3"/>
        </a:accent2>
        <a:accent3>
          <a:srgbClr val="FFFFFF"/>
        </a:accent3>
        <a:accent4>
          <a:srgbClr val="000000"/>
        </a:accent4>
        <a:accent5>
          <a:srgbClr val="BEC4FD"/>
        </a:accent5>
        <a:accent6>
          <a:srgbClr val="28A5A2"/>
        </a:accent6>
        <a:hlink>
          <a:srgbClr val="C0C0C0"/>
        </a:hlink>
        <a:folHlink>
          <a:srgbClr val="D1821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AP Content Dev Template 2">
        <a:dk1>
          <a:srgbClr val="808080"/>
        </a:dk1>
        <a:lt1>
          <a:srgbClr val="FFFFFF"/>
        </a:lt1>
        <a:dk2>
          <a:srgbClr val="000000"/>
        </a:dk2>
        <a:lt2>
          <a:srgbClr val="CCCCFF"/>
        </a:lt2>
        <a:accent1>
          <a:srgbClr val="7889FB"/>
        </a:accent1>
        <a:accent2>
          <a:srgbClr val="DFFF66"/>
        </a:accent2>
        <a:accent3>
          <a:srgbClr val="AAAAAA"/>
        </a:accent3>
        <a:accent4>
          <a:srgbClr val="DADADA"/>
        </a:accent4>
        <a:accent5>
          <a:srgbClr val="BEC4FD"/>
        </a:accent5>
        <a:accent6>
          <a:srgbClr val="CAE75C"/>
        </a:accent6>
        <a:hlink>
          <a:srgbClr val="C0C0C0"/>
        </a:hlink>
        <a:folHlink>
          <a:srgbClr val="D18213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2730</TotalTime>
  <Words>2782</Words>
  <Application>Microsoft Office PowerPoint</Application>
  <PresentationFormat>On-screen Show (4:3)</PresentationFormat>
  <Paragraphs>582</Paragraphs>
  <Slides>36</Slides>
  <Notes>36</Notes>
  <HiddenSlides>0</HiddenSlides>
  <MMClips>0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6</vt:i4>
      </vt:variant>
      <vt:variant>
        <vt:lpstr>Slide Titles</vt:lpstr>
      </vt:variant>
      <vt:variant>
        <vt:i4>36</vt:i4>
      </vt:variant>
    </vt:vector>
  </HeadingPairs>
  <TitlesOfParts>
    <vt:vector size="51" baseType="lpstr">
      <vt:lpstr>Arial</vt:lpstr>
      <vt:lpstr>Wingdings</vt:lpstr>
      <vt:lpstr>Times</vt:lpstr>
      <vt:lpstr>Times New Roman</vt:lpstr>
      <vt:lpstr>Monotype Sorts</vt:lpstr>
      <vt:lpstr>Arial Unicode MS</vt:lpstr>
      <vt:lpstr>Symbol</vt:lpstr>
      <vt:lpstr>Arial Black</vt:lpstr>
      <vt:lpstr>SAP Content Dev Template</vt:lpstr>
      <vt:lpstr>Microsoft Photo Editor 3.0 Photo</vt:lpstr>
      <vt:lpstr>Microsoft Clip Gallery</vt:lpstr>
      <vt:lpstr>ClipArt</vt:lpstr>
      <vt:lpstr>CorelDRAW!</vt:lpstr>
      <vt:lpstr>CorelDRAW! Graphic</vt:lpstr>
      <vt:lpstr>Bitmap Image</vt:lpstr>
      <vt:lpstr>ERP / SAP Overview</vt:lpstr>
      <vt:lpstr>Objectives</vt:lpstr>
      <vt:lpstr>ERP Overview</vt:lpstr>
      <vt:lpstr>Enterprise Resource Planning</vt:lpstr>
      <vt:lpstr>Enterprise Resource Planning</vt:lpstr>
      <vt:lpstr>Enterprise Resource Planning</vt:lpstr>
      <vt:lpstr>What is an ERP solution...?</vt:lpstr>
      <vt:lpstr>The ERP application</vt:lpstr>
      <vt:lpstr>Why clients buy ERP?</vt:lpstr>
      <vt:lpstr>Recent business trends favoring ERP growth</vt:lpstr>
      <vt:lpstr>Recent business trends favoring ERP growth</vt:lpstr>
      <vt:lpstr>Business process benefits clients expect from an ERP project</vt:lpstr>
      <vt:lpstr>Major ERP vendors</vt:lpstr>
      <vt:lpstr>What results can be expected from an  “ERP culture”?</vt:lpstr>
      <vt:lpstr>SAP R/3 Overview</vt:lpstr>
      <vt:lpstr>SAP AG – At a Glance</vt:lpstr>
      <vt:lpstr>SAP R/1 , R/2</vt:lpstr>
      <vt:lpstr>SAP  R/3  : 3 Tier Architecture</vt:lpstr>
      <vt:lpstr>SAP  R/3  : 3 Tier Architecture</vt:lpstr>
      <vt:lpstr>SAP  R/3  : 3 Tier Architecture</vt:lpstr>
      <vt:lpstr>SAP R/3 Overview</vt:lpstr>
      <vt:lpstr>Integration</vt:lpstr>
      <vt:lpstr>Integration</vt:lpstr>
      <vt:lpstr>mySAP Technology</vt:lpstr>
      <vt:lpstr>SAP NetWeaver</vt:lpstr>
      <vt:lpstr>Evolution of SAP Architecture</vt:lpstr>
      <vt:lpstr>Enhancement Packages</vt:lpstr>
      <vt:lpstr>Improved Software Lifecycle Installation of new functionality separated from activation via Switch Framework</vt:lpstr>
      <vt:lpstr>SAP R/3 : Components</vt:lpstr>
      <vt:lpstr>What is Customization ?</vt:lpstr>
      <vt:lpstr>ABAP Programming</vt:lpstr>
      <vt:lpstr>Why do we need ABAP Development ?</vt:lpstr>
      <vt:lpstr>SAP Solution</vt:lpstr>
      <vt:lpstr>SAP Solution</vt:lpstr>
      <vt:lpstr>Summary</vt:lpstr>
      <vt:lpstr>Questions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SAP Overview</dc:title>
  <dc:subject>ERP/SAP Overview</dc:subject>
  <dc:creator>IBM Global Services, India</dc:creator>
  <cp:lastModifiedBy>Mickael Quesnot</cp:lastModifiedBy>
  <cp:revision>279</cp:revision>
  <dcterms:created xsi:type="dcterms:W3CDTF">2003-06-03T11:01:44Z</dcterms:created>
  <dcterms:modified xsi:type="dcterms:W3CDTF">2019-01-23T15:53:19Z</dcterms:modified>
</cp:coreProperties>
</file>